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xml" ContentType="application/vnd.openxmlformats-officedocument.presentationml.tags+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4.xml" ContentType="application/vnd.openxmlformats-officedocument.presentationml.notesSlide+xml"/>
  <Override PartName="/ppt/tags/tag3.xml" ContentType="application/vnd.openxmlformats-officedocument.presentationml.tags+xml"/>
  <Override PartName="/ppt/notesSlides/notesSlide45.xml" ContentType="application/vnd.openxmlformats-officedocument.presentationml.notesSlide+xml"/>
  <Override PartName="/ppt/tags/tag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tags/tag8.xml" ContentType="application/vnd.openxmlformats-officedocument.presentationml.tags+xml"/>
  <Override PartName="/ppt/notesSlides/notesSlide54.xml" ContentType="application/vnd.openxmlformats-officedocument.presentationml.notesSlide+xml"/>
  <Override PartName="/ppt/tags/tag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818" r:id="rId2"/>
  </p:sldMasterIdLst>
  <p:notesMasterIdLst>
    <p:notesMasterId r:id="rId87"/>
  </p:notesMasterIdLst>
  <p:handoutMasterIdLst>
    <p:handoutMasterId r:id="rId88"/>
  </p:handoutMasterIdLst>
  <p:sldIdLst>
    <p:sldId id="297" r:id="rId3"/>
    <p:sldId id="298" r:id="rId4"/>
    <p:sldId id="475" r:id="rId5"/>
    <p:sldId id="393" r:id="rId6"/>
    <p:sldId id="505" r:id="rId7"/>
    <p:sldId id="383" r:id="rId8"/>
    <p:sldId id="504" r:id="rId9"/>
    <p:sldId id="375" r:id="rId10"/>
    <p:sldId id="380" r:id="rId11"/>
    <p:sldId id="502" r:id="rId12"/>
    <p:sldId id="385" r:id="rId13"/>
    <p:sldId id="377" r:id="rId14"/>
    <p:sldId id="503" r:id="rId15"/>
    <p:sldId id="476" r:id="rId16"/>
    <p:sldId id="446" r:id="rId17"/>
    <p:sldId id="386" r:id="rId18"/>
    <p:sldId id="394" r:id="rId19"/>
    <p:sldId id="387" r:id="rId20"/>
    <p:sldId id="400" r:id="rId21"/>
    <p:sldId id="474" r:id="rId22"/>
    <p:sldId id="389" r:id="rId23"/>
    <p:sldId id="395" r:id="rId24"/>
    <p:sldId id="388" r:id="rId25"/>
    <p:sldId id="396" r:id="rId26"/>
    <p:sldId id="1724" r:id="rId27"/>
    <p:sldId id="1727" r:id="rId28"/>
    <p:sldId id="1732" r:id="rId29"/>
    <p:sldId id="452" r:id="rId30"/>
    <p:sldId id="456" r:id="rId31"/>
    <p:sldId id="273" r:id="rId32"/>
    <p:sldId id="464" r:id="rId33"/>
    <p:sldId id="272" r:id="rId34"/>
    <p:sldId id="390" r:id="rId35"/>
    <p:sldId id="465" r:id="rId36"/>
    <p:sldId id="492" r:id="rId37"/>
    <p:sldId id="477" r:id="rId38"/>
    <p:sldId id="412" r:id="rId39"/>
    <p:sldId id="455" r:id="rId40"/>
    <p:sldId id="451" r:id="rId41"/>
    <p:sldId id="1726" r:id="rId42"/>
    <p:sldId id="392" r:id="rId43"/>
    <p:sldId id="402" r:id="rId44"/>
    <p:sldId id="457" r:id="rId45"/>
    <p:sldId id="401" r:id="rId46"/>
    <p:sldId id="403" r:id="rId47"/>
    <p:sldId id="415" r:id="rId48"/>
    <p:sldId id="406" r:id="rId49"/>
    <p:sldId id="445" r:id="rId50"/>
    <p:sldId id="427" r:id="rId51"/>
    <p:sldId id="487" r:id="rId52"/>
    <p:sldId id="491" r:id="rId53"/>
    <p:sldId id="461" r:id="rId54"/>
    <p:sldId id="459" r:id="rId55"/>
    <p:sldId id="473" r:id="rId56"/>
    <p:sldId id="447" r:id="rId57"/>
    <p:sldId id="432" r:id="rId58"/>
    <p:sldId id="433" r:id="rId59"/>
    <p:sldId id="434" r:id="rId60"/>
    <p:sldId id="453" r:id="rId61"/>
    <p:sldId id="482" r:id="rId62"/>
    <p:sldId id="409" r:id="rId63"/>
    <p:sldId id="471" r:id="rId64"/>
    <p:sldId id="408" r:id="rId65"/>
    <p:sldId id="410" r:id="rId66"/>
    <p:sldId id="488" r:id="rId67"/>
    <p:sldId id="490" r:id="rId68"/>
    <p:sldId id="478" r:id="rId69"/>
    <p:sldId id="398" r:id="rId70"/>
    <p:sldId id="444" r:id="rId71"/>
    <p:sldId id="483" r:id="rId72"/>
    <p:sldId id="484" r:id="rId73"/>
    <p:sldId id="486" r:id="rId74"/>
    <p:sldId id="485" r:id="rId75"/>
    <p:sldId id="479" r:id="rId76"/>
    <p:sldId id="496" r:id="rId77"/>
    <p:sldId id="493" r:id="rId78"/>
    <p:sldId id="495" r:id="rId79"/>
    <p:sldId id="498" r:id="rId80"/>
    <p:sldId id="499" r:id="rId81"/>
    <p:sldId id="500" r:id="rId82"/>
    <p:sldId id="481" r:id="rId83"/>
    <p:sldId id="299" r:id="rId84"/>
    <p:sldId id="269" r:id="rId85"/>
    <p:sldId id="1723" r:id="rId86"/>
  </p:sldIdLst>
  <p:sldSz cx="12192000" cy="6858000"/>
  <p:notesSz cx="6858000" cy="9144000"/>
  <p:embeddedFontLst>
    <p:embeddedFont>
      <p:font typeface="Arial Black" panose="020B0A04020102020204" pitchFamily="34" charset="0"/>
      <p:bold r:id="rId89"/>
    </p:embeddedFont>
    <p:embeddedFont>
      <p:font typeface="Segoe UI Light" panose="020B0502040204020203" pitchFamily="34" charset="0"/>
      <p:regular r:id="rId90"/>
      <p:italic r:id="rId91"/>
    </p:embeddedFont>
    <p:embeddedFont>
      <p:font typeface="Source Sans Pro Light" panose="020B0403030403020204" pitchFamily="34" charset="0"/>
      <p:regular r:id="rId92"/>
      <p:italic r:id="rId93"/>
    </p:embeddedFont>
    <p:embeddedFont>
      <p:font typeface="等线" panose="02010600030101010101" pitchFamily="2" charset="-122"/>
      <p:regular r:id="rId94"/>
      <p:bold r:id="rId95"/>
    </p:embeddedFont>
    <p:embeddedFont>
      <p:font typeface="方正准圆简体" panose="02000500000000000000" pitchFamily="2" charset="-122"/>
      <p:regular r:id="rId96"/>
    </p:embeddedFont>
    <p:embeddedFont>
      <p:font typeface="黑体" panose="02010609060101010101" pitchFamily="49" charset="-122"/>
      <p:regular r:id="rId97"/>
    </p:embeddedFont>
    <p:embeddedFont>
      <p:font typeface="胡晓波骚包体" panose="02010600030101010101" pitchFamily="2" charset="-122"/>
      <p:regular r:id="rId98"/>
    </p:embeddedFont>
    <p:embeddedFont>
      <p:font typeface="腾讯体" panose="02010600010101010101" pitchFamily="2" charset="-122"/>
      <p:regular r:id="rId99"/>
    </p:embeddedFont>
    <p:embeddedFont>
      <p:font typeface="微软雅黑" panose="020B0503020204020204" pitchFamily="34" charset="-122"/>
      <p:regular r:id="rId100"/>
      <p:bold r:id="rId101"/>
    </p:embeddedFont>
    <p:embeddedFont>
      <p:font typeface="微软雅黑" panose="020B0503020204020204" pitchFamily="34" charset="-122"/>
      <p:regular r:id="rId100"/>
      <p:bold r:id="rId101"/>
    </p:embeddedFont>
    <p:embeddedFont>
      <p:font typeface="微软雅黑 Light" panose="020B0502040204020203" pitchFamily="34" charset="-122"/>
      <p:regular r:id="rId102"/>
    </p:embeddedFont>
    <p:embeddedFont>
      <p:font typeface="钟齐流江毛笔草体" panose="02000000000000000000" pitchFamily="2" charset="-122"/>
      <p:regular r:id="rId103"/>
    </p:embeddedFont>
  </p:embeddedFontLst>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A89B23E-A633-4AFF-A094-2C7ADCE0D65D}">
          <p14:sldIdLst>
            <p14:sldId id="297"/>
            <p14:sldId id="298"/>
            <p14:sldId id="475"/>
            <p14:sldId id="393"/>
            <p14:sldId id="505"/>
          </p14:sldIdLst>
        </p14:section>
        <p14:section name="封面页" id="{1B3F53AD-CC71-4D5D-BF7E-46C59CC833B4}">
          <p14:sldIdLst>
            <p14:sldId id="383"/>
            <p14:sldId id="504"/>
            <p14:sldId id="375"/>
            <p14:sldId id="380"/>
            <p14:sldId id="502"/>
          </p14:sldIdLst>
        </p14:section>
        <p14:section name="目录页" id="{1933BD37-D970-4EB2-8629-070F1D579647}">
          <p14:sldIdLst>
            <p14:sldId id="385"/>
            <p14:sldId id="377"/>
            <p14:sldId id="503"/>
            <p14:sldId id="476"/>
          </p14:sldIdLst>
        </p14:section>
        <p14:section name="纯文字排版" id="{7B570482-A180-4B3C-B5FF-4F131036A4B4}">
          <p14:sldIdLst>
            <p14:sldId id="446"/>
            <p14:sldId id="386"/>
            <p14:sldId id="394"/>
            <p14:sldId id="387"/>
            <p14:sldId id="400"/>
            <p14:sldId id="474"/>
            <p14:sldId id="389"/>
            <p14:sldId id="395"/>
            <p14:sldId id="388"/>
            <p14:sldId id="396"/>
            <p14:sldId id="1724"/>
            <p14:sldId id="1727"/>
            <p14:sldId id="1732"/>
          </p14:sldIdLst>
        </p14:section>
        <p14:section name="图文排版" id="{7A1C7F6D-3BA9-4E7C-A7F5-5BDDB74ABEB1}">
          <p14:sldIdLst>
            <p14:sldId id="452"/>
            <p14:sldId id="456"/>
            <p14:sldId id="273"/>
            <p14:sldId id="464"/>
            <p14:sldId id="272"/>
            <p14:sldId id="390"/>
            <p14:sldId id="465"/>
            <p14:sldId id="492"/>
            <p14:sldId id="477"/>
            <p14:sldId id="412"/>
            <p14:sldId id="455"/>
          </p14:sldIdLst>
        </p14:section>
        <p14:section name="表格&amp;图表排版" id="{F00C3061-A54B-403C-B893-ECA69ADDBA9A}">
          <p14:sldIdLst>
            <p14:sldId id="451"/>
            <p14:sldId id="1726"/>
            <p14:sldId id="392"/>
            <p14:sldId id="402"/>
            <p14:sldId id="457"/>
            <p14:sldId id="401"/>
            <p14:sldId id="403"/>
            <p14:sldId id="415"/>
          </p14:sldIdLst>
        </p14:section>
        <p14:section name="逻辑图示排版" id="{2C399364-0908-4763-8853-B69B78EBD902}">
          <p14:sldIdLst>
            <p14:sldId id="406"/>
            <p14:sldId id="445"/>
            <p14:sldId id="427"/>
            <p14:sldId id="487"/>
            <p14:sldId id="491"/>
            <p14:sldId id="461"/>
            <p14:sldId id="459"/>
            <p14:sldId id="473"/>
            <p14:sldId id="447"/>
            <p14:sldId id="432"/>
            <p14:sldId id="433"/>
            <p14:sldId id="434"/>
          </p14:sldIdLst>
        </p14:section>
        <p14:section name="特殊功能页" id="{BAC74C84-BF2F-46D9-9F97-81AE1F90139D}">
          <p14:sldIdLst>
            <p14:sldId id="453"/>
            <p14:sldId id="482"/>
            <p14:sldId id="409"/>
            <p14:sldId id="471"/>
            <p14:sldId id="408"/>
            <p14:sldId id="410"/>
            <p14:sldId id="488"/>
            <p14:sldId id="490"/>
          </p14:sldIdLst>
        </p14:section>
        <p14:section name="附录页" id="{DF34EEB0-9FB2-441D-A1A9-BC6D81F9CACD}">
          <p14:sldIdLst>
            <p14:sldId id="478"/>
            <p14:sldId id="398"/>
            <p14:sldId id="444"/>
            <p14:sldId id="483"/>
            <p14:sldId id="484"/>
            <p14:sldId id="486"/>
            <p14:sldId id="485"/>
            <p14:sldId id="479"/>
            <p14:sldId id="496"/>
            <p14:sldId id="493"/>
            <p14:sldId id="495"/>
            <p14:sldId id="498"/>
            <p14:sldId id="499"/>
            <p14:sldId id="500"/>
            <p14:sldId id="481"/>
            <p14:sldId id="299"/>
            <p14:sldId id="269"/>
            <p14:sldId id="1723"/>
          </p14:sldIdLst>
        </p14:section>
      </p14:sectionLst>
    </p:ext>
    <p:ext uri="{EFAFB233-063F-42B5-8137-9DF3F51BA10A}">
      <p15:sldGuideLst xmlns:p15="http://schemas.microsoft.com/office/powerpoint/2012/main">
        <p15:guide id="18" orient="horz" pos="2160" userDrawn="1">
          <p15:clr>
            <a:srgbClr val="A4A3A4"/>
          </p15:clr>
        </p15:guide>
        <p15:guide id="19"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林 溪" initials="林" lastIdx="2" clrIdx="0">
    <p:extLst>
      <p:ext uri="{19B8F6BF-5375-455C-9EA6-DF929625EA0E}">
        <p15:presenceInfo xmlns:p15="http://schemas.microsoft.com/office/powerpoint/2012/main" userId="873649f3a90c65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268"/>
    <a:srgbClr val="055C92"/>
    <a:srgbClr val="38899F"/>
    <a:srgbClr val="055B91"/>
    <a:srgbClr val="0D5776"/>
    <a:srgbClr val="000000"/>
    <a:srgbClr val="045E93"/>
    <a:srgbClr val="8F8F8F"/>
    <a:srgbClr val="F20000"/>
    <a:srgbClr val="1A2F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5000" autoAdjust="0"/>
  </p:normalViewPr>
  <p:slideViewPr>
    <p:cSldViewPr snapToGrid="0" showGuides="1">
      <p:cViewPr>
        <p:scale>
          <a:sx n="80" d="100"/>
          <a:sy n="80" d="100"/>
        </p:scale>
        <p:origin x="859" y="24"/>
      </p:cViewPr>
      <p:guideLst>
        <p:guide orient="horz" pos="2160"/>
        <p:guide pos="3840"/>
      </p:guideLst>
    </p:cSldViewPr>
  </p:slideViewPr>
  <p:outlineViewPr>
    <p:cViewPr>
      <p:scale>
        <a:sx n="20" d="100"/>
        <a:sy n="20" d="100"/>
      </p:scale>
      <p:origin x="0" y="-5040"/>
    </p:cViewPr>
  </p:outlineViewPr>
  <p:notesTextViewPr>
    <p:cViewPr>
      <p:scale>
        <a:sx n="1" d="1"/>
        <a:sy n="1" d="1"/>
      </p:scale>
      <p:origin x="0" y="0"/>
    </p:cViewPr>
  </p:notesTextViewPr>
  <p:sorterViewPr>
    <p:cViewPr>
      <p:scale>
        <a:sx n="66" d="100"/>
        <a:sy n="66" d="100"/>
      </p:scale>
      <p:origin x="0" y="-18499"/>
    </p:cViewPr>
  </p:sorterViewPr>
  <p:notesViewPr>
    <p:cSldViewPr snapToGrid="0" showGuides="1">
      <p:cViewPr varScale="1">
        <p:scale>
          <a:sx n="60" d="100"/>
          <a:sy n="60" d="100"/>
        </p:scale>
        <p:origin x="2702"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1.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5.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9.fntdata"/><Relationship Id="rId104"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2.fntdata"/><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lumMod val="60000"/>
                <a:lumOff val="40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3.8</c:v>
                </c:pt>
                <c:pt idx="1">
                  <c:v>3.2</c:v>
                </c:pt>
                <c:pt idx="2">
                  <c:v>3.6</c:v>
                </c:pt>
                <c:pt idx="3">
                  <c:v>3.7</c:v>
                </c:pt>
              </c:numCache>
            </c:numRef>
          </c:val>
          <c:extLst>
            <c:ext xmlns:c16="http://schemas.microsoft.com/office/drawing/2014/chart" uri="{C3380CC4-5D6E-409C-BE32-E72D297353CC}">
              <c16:uniqueId val="{00000000-D113-44E6-B2BC-5E391DE062F9}"/>
            </c:ext>
          </c:extLst>
        </c:ser>
        <c:ser>
          <c:idx val="1"/>
          <c:order val="1"/>
          <c:tx>
            <c:strRef>
              <c:f>Sheet1!$C$1</c:f>
              <c:strCache>
                <c:ptCount val="1"/>
                <c:pt idx="0">
                  <c:v>系列 2</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4.7</c:v>
                </c:pt>
                <c:pt idx="1">
                  <c:v>4</c:v>
                </c:pt>
                <c:pt idx="2">
                  <c:v>2.4</c:v>
                </c:pt>
                <c:pt idx="3">
                  <c:v>3.3</c:v>
                </c:pt>
              </c:numCache>
            </c:numRef>
          </c:val>
          <c:extLst>
            <c:ext xmlns:c16="http://schemas.microsoft.com/office/drawing/2014/chart" uri="{C3380CC4-5D6E-409C-BE32-E72D297353CC}">
              <c16:uniqueId val="{00000001-D113-44E6-B2BC-5E391DE062F9}"/>
            </c:ext>
          </c:extLst>
        </c:ser>
        <c:ser>
          <c:idx val="2"/>
          <c:order val="2"/>
          <c:tx>
            <c:strRef>
              <c:f>Sheet1!$D$1</c:f>
              <c:strCache>
                <c:ptCount val="1"/>
                <c:pt idx="0">
                  <c:v>系列 3</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2.4</c:v>
                </c:pt>
                <c:pt idx="1">
                  <c:v>2.7</c:v>
                </c:pt>
                <c:pt idx="2">
                  <c:v>2</c:v>
                </c:pt>
                <c:pt idx="3">
                  <c:v>5</c:v>
                </c:pt>
              </c:numCache>
            </c:numRef>
          </c:val>
          <c:extLst>
            <c:ext xmlns:c16="http://schemas.microsoft.com/office/drawing/2014/chart" uri="{C3380CC4-5D6E-409C-BE32-E72D297353CC}">
              <c16:uniqueId val="{00000002-D113-44E6-B2BC-5E391DE062F9}"/>
            </c:ext>
          </c:extLst>
        </c:ser>
        <c:dLbls>
          <c:dLblPos val="outEnd"/>
          <c:showLegendKey val="0"/>
          <c:showVal val="1"/>
          <c:showCatName val="0"/>
          <c:showSerName val="0"/>
          <c:showPercent val="0"/>
          <c:showBubbleSize val="0"/>
        </c:dLbls>
        <c:gapWidth val="219"/>
        <c:overlap val="-27"/>
        <c:axId val="1400075775"/>
        <c:axId val="94612079"/>
      </c:barChart>
      <c:catAx>
        <c:axId val="140007577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94612079"/>
        <c:crosses val="autoZero"/>
        <c:auto val="1"/>
        <c:lblAlgn val="ctr"/>
        <c:lblOffset val="100"/>
        <c:noMultiLvlLbl val="0"/>
      </c:catAx>
      <c:valAx>
        <c:axId val="94612079"/>
        <c:scaling>
          <c:orientation val="minMax"/>
        </c:scaling>
        <c:delete val="1"/>
        <c:axPos val="l"/>
        <c:numFmt formatCode="General" sourceLinked="1"/>
        <c:majorTickMark val="out"/>
        <c:minorTickMark val="none"/>
        <c:tickLblPos val="nextTo"/>
        <c:crossAx val="1400075775"/>
        <c:crosses val="autoZero"/>
        <c:crossBetween val="between"/>
      </c:valAx>
      <c:spPr>
        <a:noFill/>
        <a:ln>
          <a:noFill/>
        </a:ln>
        <a:effectLst/>
      </c:spPr>
    </c:plotArea>
    <c:legend>
      <c:legendPos val="b"/>
      <c:layout>
        <c:manualLayout>
          <c:xMode val="edge"/>
          <c:yMode val="edge"/>
          <c:x val="0.20495075290209924"/>
          <c:y val="0.95111784021865231"/>
          <c:w val="0.40771908525412603"/>
          <c:h val="4.709514220380327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059974111186282E-2"/>
          <c:y val="2.8736773010554439E-2"/>
          <c:w val="0.87838150070901666"/>
          <c:h val="0.83455517758688036"/>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E17-405B-95C3-9A9E3F707E72}"/>
            </c:ext>
          </c:extLst>
        </c:ser>
        <c:ser>
          <c:idx val="1"/>
          <c:order val="1"/>
          <c:tx>
            <c:strRef>
              <c:f>Sheet1!$C$1</c:f>
              <c:strCache>
                <c:ptCount val="1"/>
                <c:pt idx="0">
                  <c:v>系列 2</c:v>
                </c:pt>
              </c:strCache>
            </c:strRef>
          </c:tx>
          <c:spPr>
            <a:solidFill>
              <a:schemeClr val="accent5"/>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E17-405B-95C3-9A9E3F707E72}"/>
            </c:ext>
          </c:extLst>
        </c:ser>
        <c:ser>
          <c:idx val="2"/>
          <c:order val="2"/>
          <c:tx>
            <c:strRef>
              <c:f>Sheet1!$D$1</c:f>
              <c:strCache>
                <c:ptCount val="1"/>
                <c:pt idx="0">
                  <c:v>系列 3</c:v>
                </c:pt>
              </c:strCache>
            </c:strRef>
          </c:tx>
          <c:spPr>
            <a:solidFill>
              <a:schemeClr val="tx2">
                <a:lumMod val="60000"/>
                <a:lumOff val="4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E17-405B-95C3-9A9E3F707E72}"/>
            </c:ext>
          </c:extLst>
        </c:ser>
        <c:dLbls>
          <c:showLegendKey val="0"/>
          <c:showVal val="0"/>
          <c:showCatName val="0"/>
          <c:showSerName val="0"/>
          <c:showPercent val="0"/>
          <c:showBubbleSize val="0"/>
        </c:dLbls>
        <c:gapWidth val="219"/>
        <c:axId val="1083931312"/>
        <c:axId val="1083932624"/>
      </c:barChart>
      <c:catAx>
        <c:axId val="1083931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3932624"/>
        <c:crosses val="autoZero"/>
        <c:auto val="1"/>
        <c:lblAlgn val="ctr"/>
        <c:lblOffset val="100"/>
        <c:noMultiLvlLbl val="0"/>
      </c:catAx>
      <c:valAx>
        <c:axId val="1083932624"/>
        <c:scaling>
          <c:orientation val="minMax"/>
          <c:max val="5"/>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393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600" b="0" i="0" u="none" strike="noStrike" kern="1200" spc="0" baseline="0">
                <a:solidFill>
                  <a:schemeClr val="accent1"/>
                </a:solidFill>
                <a:latin typeface="+mn-lt"/>
                <a:ea typeface="+mn-ea"/>
                <a:cs typeface="+mn-cs"/>
              </a:defRPr>
            </a:pPr>
            <a:r>
              <a:rPr lang="zh-CN" altLang="en-US" sz="1600" dirty="0">
                <a:solidFill>
                  <a:schemeClr val="accent1"/>
                </a:solidFill>
                <a:latin typeface="+mj-ea"/>
                <a:ea typeface="+mj-ea"/>
              </a:rPr>
              <a:t>图表标题</a:t>
            </a:r>
          </a:p>
        </c:rich>
      </c:tx>
      <c:layout>
        <c:manualLayout>
          <c:xMode val="edge"/>
          <c:yMode val="edge"/>
          <c:x val="0.39498391752465173"/>
          <c:y val="0.54350801255275261"/>
        </c:manualLayout>
      </c:layout>
      <c:overlay val="0"/>
      <c:spPr>
        <a:noFill/>
        <a:ln>
          <a:noFill/>
        </a:ln>
        <a:effectLst/>
      </c:spPr>
      <c:txPr>
        <a:bodyPr rot="0" spcFirstLastPara="1" vertOverflow="ellipsis" vert="horz" wrap="square" anchor="ctr" anchorCtr="1"/>
        <a:lstStyle/>
        <a:p>
          <a:pPr algn="ctr">
            <a:defRPr sz="1600" b="0" i="0" u="none" strike="noStrike" kern="1200" spc="0" baseline="0">
              <a:solidFill>
                <a:schemeClr val="accent1"/>
              </a:solidFill>
              <a:latin typeface="+mn-lt"/>
              <a:ea typeface="+mn-ea"/>
              <a:cs typeface="+mn-cs"/>
            </a:defRPr>
          </a:pPr>
          <a:endParaRPr lang="zh-CN"/>
        </a:p>
      </c:txPr>
    </c:title>
    <c:autoTitleDeleted val="0"/>
    <c:plotArea>
      <c:layout>
        <c:manualLayout>
          <c:layoutTarget val="inner"/>
          <c:xMode val="edge"/>
          <c:yMode val="edge"/>
          <c:x val="9.8290059626561566E-2"/>
          <c:y val="0.19400579135604715"/>
          <c:w val="0.80341988074687687"/>
          <c:h val="0.55919699187573213"/>
        </c:manualLayout>
      </c:layout>
      <c:doughnutChart>
        <c:varyColors val="1"/>
        <c:ser>
          <c:idx val="0"/>
          <c:order val="0"/>
          <c:tx>
            <c:strRef>
              <c:f>Sheet1!$B$1</c:f>
              <c:strCache>
                <c:ptCount val="1"/>
                <c:pt idx="0">
                  <c:v>图表标题</c:v>
                </c:pt>
              </c:strCache>
            </c:strRef>
          </c:tx>
          <c:spPr>
            <a:ln w="25400">
              <a:noFill/>
            </a:ln>
            <a:effectLst/>
          </c:spPr>
          <c:dPt>
            <c:idx val="0"/>
            <c:bubble3D val="0"/>
            <c:spPr>
              <a:solidFill>
                <a:schemeClr val="accent1">
                  <a:lumMod val="75000"/>
                </a:schemeClr>
              </a:solidFill>
              <a:ln w="25400">
                <a:noFill/>
              </a:ln>
              <a:effectLst/>
            </c:spPr>
            <c:extLst>
              <c:ext xmlns:c16="http://schemas.microsoft.com/office/drawing/2014/chart" uri="{C3380CC4-5D6E-409C-BE32-E72D297353CC}">
                <c16:uniqueId val="{00000001-8209-4D6F-AA7D-4292926F8B5F}"/>
              </c:ext>
            </c:extLst>
          </c:dPt>
          <c:dPt>
            <c:idx val="1"/>
            <c:bubble3D val="0"/>
            <c:spPr>
              <a:solidFill>
                <a:schemeClr val="accent1"/>
              </a:solidFill>
              <a:ln w="25400">
                <a:noFill/>
              </a:ln>
              <a:effectLst/>
            </c:spPr>
            <c:extLst>
              <c:ext xmlns:c16="http://schemas.microsoft.com/office/drawing/2014/chart" uri="{C3380CC4-5D6E-409C-BE32-E72D297353CC}">
                <c16:uniqueId val="{00000003-8209-4D6F-AA7D-4292926F8B5F}"/>
              </c:ext>
            </c:extLst>
          </c:dPt>
          <c:dPt>
            <c:idx val="2"/>
            <c:bubble3D val="0"/>
            <c:spPr>
              <a:solidFill>
                <a:schemeClr val="accent1">
                  <a:lumMod val="60000"/>
                  <a:lumOff val="40000"/>
                </a:schemeClr>
              </a:solidFill>
              <a:ln w="25400">
                <a:noFill/>
              </a:ln>
              <a:effectLst/>
            </c:spPr>
            <c:extLst>
              <c:ext xmlns:c16="http://schemas.microsoft.com/office/drawing/2014/chart" uri="{C3380CC4-5D6E-409C-BE32-E72D297353CC}">
                <c16:uniqueId val="{00000005-8209-4D6F-AA7D-4292926F8B5F}"/>
              </c:ext>
            </c:extLst>
          </c:dPt>
          <c:dPt>
            <c:idx val="3"/>
            <c:bubble3D val="0"/>
            <c:spPr>
              <a:solidFill>
                <a:schemeClr val="accent5"/>
              </a:solidFill>
              <a:ln w="25400">
                <a:noFill/>
              </a:ln>
              <a:effectLst/>
            </c:spPr>
            <c:extLst>
              <c:ext xmlns:c16="http://schemas.microsoft.com/office/drawing/2014/chart" uri="{C3380CC4-5D6E-409C-BE32-E72D297353CC}">
                <c16:uniqueId val="{00000007-8209-4D6F-AA7D-4292926F8B5F}"/>
              </c:ext>
            </c:extLst>
          </c:dPt>
          <c:dLbls>
            <c:dLbl>
              <c:idx val="0"/>
              <c:layout>
                <c:manualLayout>
                  <c:x val="0.19058747436582832"/>
                  <c:y val="-0.1743754873606748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09-4D6F-AA7D-4292926F8B5F}"/>
                </c:ext>
              </c:extLst>
            </c:dLbl>
            <c:dLbl>
              <c:idx val="1"/>
              <c:layout>
                <c:manualLayout>
                  <c:x val="0.16387671847249005"/>
                  <c:y val="6.7938501569094076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09-4D6F-AA7D-4292926F8B5F}"/>
                </c:ext>
              </c:extLst>
            </c:dLbl>
            <c:dLbl>
              <c:idx val="2"/>
              <c:layout>
                <c:manualLayout>
                  <c:x val="-0.25040344996461245"/>
                  <c:y val="5.6615417974245068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209-4D6F-AA7D-4292926F8B5F}"/>
                </c:ext>
              </c:extLst>
            </c:dLbl>
            <c:dLbl>
              <c:idx val="3"/>
              <c:layout>
                <c:manualLayout>
                  <c:x val="-0.16017547155657919"/>
                  <c:y val="-0.1041723690726109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5"/>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209-4D6F-AA7D-4292926F8B5F}"/>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accent5"/>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0.09</c:v>
                </c:pt>
                <c:pt idx="2">
                  <c:v>0.31</c:v>
                </c:pt>
                <c:pt idx="3">
                  <c:v>0.35</c:v>
                </c:pt>
              </c:numCache>
            </c:numRef>
          </c:val>
          <c:extLst>
            <c:ext xmlns:c16="http://schemas.microsoft.com/office/drawing/2014/chart" uri="{C3380CC4-5D6E-409C-BE32-E72D297353CC}">
              <c16:uniqueId val="{00000008-8209-4D6F-AA7D-4292926F8B5F}"/>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layout>
        <c:manualLayout>
          <c:xMode val="edge"/>
          <c:yMode val="edge"/>
          <c:x val="1.195144408799337E-3"/>
          <c:y val="0.8272079611798332"/>
          <c:w val="0.99760971118240127"/>
          <c:h val="0.1090120511489541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系列 1</c:v>
                </c:pt>
              </c:strCache>
            </c:strRef>
          </c:tx>
          <c:spPr>
            <a:solidFill>
              <a:schemeClr val="bg1"/>
            </a:solidFill>
            <a:ln>
              <a:noFill/>
            </a:ln>
            <a:effectLst/>
          </c:spPr>
          <c:cat>
            <c:strRef>
              <c:f>Sheet1!$A$2:$A$13</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Sheet1!$B$2:$B$13</c:f>
              <c:numCache>
                <c:formatCode>General</c:formatCode>
                <c:ptCount val="12"/>
                <c:pt idx="0">
                  <c:v>4.0999999999999996</c:v>
                </c:pt>
                <c:pt idx="1">
                  <c:v>2.5</c:v>
                </c:pt>
                <c:pt idx="2">
                  <c:v>6.2</c:v>
                </c:pt>
                <c:pt idx="3">
                  <c:v>3.7</c:v>
                </c:pt>
                <c:pt idx="4">
                  <c:v>2.8</c:v>
                </c:pt>
                <c:pt idx="5">
                  <c:v>4.5999999999999996</c:v>
                </c:pt>
                <c:pt idx="6">
                  <c:v>2.2999999999999998</c:v>
                </c:pt>
                <c:pt idx="7">
                  <c:v>3.4</c:v>
                </c:pt>
                <c:pt idx="8">
                  <c:v>8.6</c:v>
                </c:pt>
                <c:pt idx="9">
                  <c:v>4.5999999999999996</c:v>
                </c:pt>
                <c:pt idx="10">
                  <c:v>6.4</c:v>
                </c:pt>
                <c:pt idx="11">
                  <c:v>7.8</c:v>
                </c:pt>
              </c:numCache>
            </c:numRef>
          </c:val>
          <c:extLst>
            <c:ext xmlns:c16="http://schemas.microsoft.com/office/drawing/2014/chart" uri="{C3380CC4-5D6E-409C-BE32-E72D297353CC}">
              <c16:uniqueId val="{00000000-AC02-43BE-86DA-DB816B191E64}"/>
            </c:ext>
          </c:extLst>
        </c:ser>
        <c:dLbls>
          <c:showLegendKey val="0"/>
          <c:showVal val="0"/>
          <c:showCatName val="0"/>
          <c:showSerName val="0"/>
          <c:showPercent val="0"/>
          <c:showBubbleSize val="0"/>
        </c:dLbls>
        <c:axId val="456014768"/>
        <c:axId val="456010416"/>
      </c:areaChart>
      <c:lineChart>
        <c:grouping val="standard"/>
        <c:varyColors val="0"/>
        <c:ser>
          <c:idx val="1"/>
          <c:order val="1"/>
          <c:tx>
            <c:strRef>
              <c:f>Sheet1!$C$1</c:f>
              <c:strCache>
                <c:ptCount val="1"/>
                <c:pt idx="0">
                  <c:v>辅助</c:v>
                </c:pt>
              </c:strCache>
            </c:strRef>
          </c:tx>
          <c:spPr>
            <a:ln w="31750" cap="rnd">
              <a:solidFill>
                <a:schemeClr val="accent5"/>
              </a:solidFill>
              <a:round/>
            </a:ln>
            <a:effectLst/>
          </c:spPr>
          <c:marker>
            <c:symbol val="circle"/>
            <c:size val="12"/>
            <c:spPr>
              <a:solidFill>
                <a:schemeClr val="bg1"/>
              </a:solidFill>
              <a:ln w="31750">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A</c:v>
                </c:pt>
                <c:pt idx="1">
                  <c:v>B</c:v>
                </c:pt>
                <c:pt idx="2">
                  <c:v>C</c:v>
                </c:pt>
                <c:pt idx="3">
                  <c:v>D</c:v>
                </c:pt>
                <c:pt idx="4">
                  <c:v>E</c:v>
                </c:pt>
                <c:pt idx="5">
                  <c:v>F</c:v>
                </c:pt>
                <c:pt idx="6">
                  <c:v>G</c:v>
                </c:pt>
                <c:pt idx="7">
                  <c:v>H</c:v>
                </c:pt>
                <c:pt idx="8">
                  <c:v>I</c:v>
                </c:pt>
                <c:pt idx="9">
                  <c:v>J</c:v>
                </c:pt>
                <c:pt idx="10">
                  <c:v>K</c:v>
                </c:pt>
                <c:pt idx="11">
                  <c:v>L</c:v>
                </c:pt>
              </c:strCache>
            </c:strRef>
          </c:cat>
          <c:val>
            <c:numRef>
              <c:f>Sheet1!$C$2:$C$13</c:f>
              <c:numCache>
                <c:formatCode>General</c:formatCode>
                <c:ptCount val="12"/>
                <c:pt idx="0">
                  <c:v>4.0999999999999996</c:v>
                </c:pt>
                <c:pt idx="1">
                  <c:v>2.5</c:v>
                </c:pt>
                <c:pt idx="2">
                  <c:v>6.2</c:v>
                </c:pt>
                <c:pt idx="3">
                  <c:v>3.7</c:v>
                </c:pt>
                <c:pt idx="4">
                  <c:v>2.8</c:v>
                </c:pt>
                <c:pt idx="5">
                  <c:v>4.5999999999999996</c:v>
                </c:pt>
                <c:pt idx="6">
                  <c:v>2.2999999999999998</c:v>
                </c:pt>
                <c:pt idx="7">
                  <c:v>3.4</c:v>
                </c:pt>
                <c:pt idx="8">
                  <c:v>8.6</c:v>
                </c:pt>
                <c:pt idx="9">
                  <c:v>4.5999999999999996</c:v>
                </c:pt>
                <c:pt idx="10">
                  <c:v>6.4</c:v>
                </c:pt>
                <c:pt idx="11">
                  <c:v>7.8</c:v>
                </c:pt>
              </c:numCache>
            </c:numRef>
          </c:val>
          <c:smooth val="0"/>
          <c:extLst>
            <c:ext xmlns:c16="http://schemas.microsoft.com/office/drawing/2014/chart" uri="{C3380CC4-5D6E-409C-BE32-E72D297353CC}">
              <c16:uniqueId val="{00000001-AC02-43BE-86DA-DB816B191E64}"/>
            </c:ext>
          </c:extLst>
        </c:ser>
        <c:dLbls>
          <c:showLegendKey val="0"/>
          <c:showVal val="0"/>
          <c:showCatName val="0"/>
          <c:showSerName val="0"/>
          <c:showPercent val="0"/>
          <c:showBubbleSize val="0"/>
        </c:dLbls>
        <c:marker val="1"/>
        <c:smooth val="0"/>
        <c:axId val="456014768"/>
        <c:axId val="456010416"/>
      </c:lineChart>
      <c:catAx>
        <c:axId val="456014768"/>
        <c:scaling>
          <c:orientation val="minMax"/>
        </c:scaling>
        <c:delete val="0"/>
        <c:axPos val="b"/>
        <c:numFmt formatCode="General" sourceLinked="1"/>
        <c:majorTickMark val="none"/>
        <c:minorTickMark val="none"/>
        <c:tickLblPos val="nextTo"/>
        <c:spPr>
          <a:noFill/>
          <a:ln w="12700" cap="flat" cmpd="sng" algn="ctr">
            <a:solidFill>
              <a:schemeClr val="bg1">
                <a:lumMod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mn-lt"/>
                <a:ea typeface="+mn-ea"/>
                <a:cs typeface="+mn-cs"/>
              </a:defRPr>
            </a:pPr>
            <a:endParaRPr lang="zh-CN"/>
          </a:p>
        </c:txPr>
        <c:crossAx val="456010416"/>
        <c:crosses val="autoZero"/>
        <c:auto val="1"/>
        <c:lblAlgn val="ctr"/>
        <c:lblOffset val="100"/>
        <c:noMultiLvlLbl val="0"/>
      </c:catAx>
      <c:valAx>
        <c:axId val="456010416"/>
        <c:scaling>
          <c:orientation val="minMax"/>
        </c:scaling>
        <c:delete val="1"/>
        <c:axPos val="l"/>
        <c:numFmt formatCode="General" sourceLinked="1"/>
        <c:majorTickMark val="none"/>
        <c:minorTickMark val="none"/>
        <c:tickLblPos val="nextTo"/>
        <c:crossAx val="456014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188577143780027E-3"/>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accent1"/>
              </a:solidFill>
              <a:latin typeface="+mj-ea"/>
              <a:ea typeface="+mj-ea"/>
              <a:cs typeface="+mn-cs"/>
            </a:defRPr>
          </a:pPr>
          <a:endParaRPr lang="zh-CN"/>
        </a:p>
      </c:txPr>
    </c:title>
    <c:autoTitleDeleted val="0"/>
    <c:plotArea>
      <c:layout>
        <c:manualLayout>
          <c:layoutTarget val="inner"/>
          <c:xMode val="edge"/>
          <c:yMode val="edge"/>
          <c:x val="2.5841013945124142E-2"/>
          <c:y val="0.14513294557063133"/>
          <c:w val="0.94831797210975166"/>
          <c:h val="0.73531717371822669"/>
        </c:manualLayout>
      </c:layout>
      <c:bubbleChart>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Sheet1!$A$2:$A$5</c:f>
              <c:strCache>
                <c:ptCount val="4"/>
                <c:pt idx="0">
                  <c:v>类别 1</c:v>
                </c:pt>
                <c:pt idx="1">
                  <c:v>类别 2</c:v>
                </c:pt>
                <c:pt idx="2">
                  <c:v>类别 3</c:v>
                </c:pt>
                <c:pt idx="3">
                  <c:v>类别 4</c:v>
                </c:pt>
              </c:strCache>
            </c:strRef>
          </c:xVal>
          <c:yVal>
            <c:numRef>
              <c:f>Sheet1!$B$2:$B$5</c:f>
              <c:numCache>
                <c:formatCode>General</c:formatCode>
                <c:ptCount val="4"/>
                <c:pt idx="0">
                  <c:v>1</c:v>
                </c:pt>
                <c:pt idx="1">
                  <c:v>2.5</c:v>
                </c:pt>
                <c:pt idx="2">
                  <c:v>3.5</c:v>
                </c:pt>
                <c:pt idx="3">
                  <c:v>4.5</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0-733C-4117-B7C3-BAA37233D4BA}"/>
            </c:ext>
          </c:extLst>
        </c:ser>
        <c:ser>
          <c:idx val="1"/>
          <c:order val="1"/>
          <c:tx>
            <c:strRef>
              <c:f>Sheet1!$C$1</c:f>
              <c:strCache>
                <c:ptCount val="1"/>
                <c:pt idx="0">
                  <c:v>系列 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Sheet1!$A$2:$A$5</c:f>
              <c:strCache>
                <c:ptCount val="4"/>
                <c:pt idx="0">
                  <c:v>类别 1</c:v>
                </c:pt>
                <c:pt idx="1">
                  <c:v>类别 2</c:v>
                </c:pt>
                <c:pt idx="2">
                  <c:v>类别 3</c:v>
                </c:pt>
                <c:pt idx="3">
                  <c:v>类别 4</c:v>
                </c:pt>
              </c:strCache>
            </c:strRef>
          </c:xVal>
          <c:yVal>
            <c:numRef>
              <c:f>Sheet1!$C$2:$C$5</c:f>
              <c:numCache>
                <c:formatCode>General</c:formatCode>
                <c:ptCount val="4"/>
                <c:pt idx="0">
                  <c:v>2.4</c:v>
                </c:pt>
                <c:pt idx="1">
                  <c:v>4.4000000000000004</c:v>
                </c:pt>
                <c:pt idx="2">
                  <c:v>1</c:v>
                </c:pt>
                <c:pt idx="3">
                  <c:v>2.8</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1-733C-4117-B7C3-BAA37233D4BA}"/>
            </c:ext>
          </c:extLst>
        </c:ser>
        <c:dLbls>
          <c:dLblPos val="t"/>
          <c:showLegendKey val="0"/>
          <c:showVal val="1"/>
          <c:showCatName val="0"/>
          <c:showSerName val="0"/>
          <c:showPercent val="0"/>
          <c:showBubbleSize val="0"/>
        </c:dLbls>
        <c:bubbleScale val="20"/>
        <c:showNegBubbles val="0"/>
        <c:axId val="885137584"/>
        <c:axId val="42982895"/>
      </c:bubbleChart>
      <c:valAx>
        <c:axId val="885137584"/>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42982895"/>
        <c:crosses val="autoZero"/>
        <c:crossBetween val="midCat"/>
      </c:valAx>
      <c:valAx>
        <c:axId val="42982895"/>
        <c:scaling>
          <c:orientation val="minMax"/>
          <c:max val="5"/>
        </c:scaling>
        <c:delete val="1"/>
        <c:axPos val="l"/>
        <c:numFmt formatCode="General" sourceLinked="1"/>
        <c:majorTickMark val="in"/>
        <c:minorTickMark val="none"/>
        <c:tickLblPos val="nextTo"/>
        <c:crossAx val="885137584"/>
        <c:crosses val="autoZero"/>
        <c:crossBetween val="midCat"/>
      </c:valAx>
      <c:spPr>
        <a:noFill/>
        <a:ln>
          <a:noFill/>
        </a:ln>
        <a:effectLst/>
      </c:spPr>
    </c:plotArea>
    <c:legend>
      <c:legendPos val="b"/>
      <c:layout>
        <c:manualLayout>
          <c:xMode val="edge"/>
          <c:yMode val="edge"/>
          <c:x val="0.84251763160107318"/>
          <c:y val="1.42073872767128E-2"/>
          <c:w val="0.12422318991375862"/>
          <c:h val="7.943645171475122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9C46E-29A7-45D9-A755-5D64288B8AF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809DCDAE-6D7D-43A2-959F-E4D5F0C421D4}">
      <dgm:prSet phldrT="[文本]" custT="1"/>
      <dgm:spPr>
        <a:solidFill>
          <a:schemeClr val="bg1"/>
        </a:solidFill>
        <a:ln w="6350">
          <a:solidFill>
            <a:schemeClr val="accent5">
              <a:alpha val="79000"/>
            </a:schemeClr>
          </a:solidFill>
        </a:ln>
        <a:effectLst>
          <a:outerShdw blurRad="63500" algn="ctr" rotWithShape="0">
            <a:prstClr val="black">
              <a:alpha val="2000"/>
            </a:prstClr>
          </a:outerShdw>
        </a:effectLst>
      </dgm:spPr>
      <dgm:t>
        <a:bodyPr/>
        <a:lstStyle/>
        <a:p>
          <a:r>
            <a:rPr lang="zh-CN" altLang="en-US" sz="1400" dirty="0">
              <a:solidFill>
                <a:schemeClr val="tx2"/>
              </a:solidFill>
            </a:rPr>
            <a:t>文字</a:t>
          </a:r>
          <a:r>
            <a:rPr lang="en-US" altLang="zh-CN" sz="1400" dirty="0">
              <a:solidFill>
                <a:schemeClr val="tx2"/>
              </a:solidFill>
            </a:rPr>
            <a:t>/</a:t>
          </a:r>
          <a:r>
            <a:rPr lang="zh-CN" altLang="en-US" sz="1400" dirty="0">
              <a:solidFill>
                <a:schemeClr val="tx2"/>
              </a:solidFill>
            </a:rPr>
            <a:t>图标</a:t>
          </a:r>
          <a:endParaRPr lang="zh-CN" altLang="en-US" sz="1400" dirty="0"/>
        </a:p>
      </dgm:t>
    </dgm:pt>
    <dgm:pt modelId="{0D942B82-EEF7-48A1-BCB7-5F4CA5B95CBF}" type="parTrans" cxnId="{309B3BE8-E714-4D55-8AD0-2D87B96574A5}">
      <dgm:prSet/>
      <dgm:spPr/>
      <dgm:t>
        <a:bodyPr/>
        <a:lstStyle/>
        <a:p>
          <a:endParaRPr lang="zh-CN" altLang="en-US"/>
        </a:p>
      </dgm:t>
    </dgm:pt>
    <dgm:pt modelId="{39AEADC4-62F5-4243-AA69-C80E6ED663F2}" type="sibTrans" cxnId="{309B3BE8-E714-4D55-8AD0-2D87B96574A5}">
      <dgm:prSet/>
      <dgm:spPr>
        <a:solidFill>
          <a:schemeClr val="accent1"/>
        </a:solidFill>
        <a:ln>
          <a:noFill/>
        </a:ln>
      </dgm:spPr>
      <dgm:t>
        <a:bodyPr/>
        <a:lstStyle/>
        <a:p>
          <a:endParaRPr lang="zh-CN" altLang="en-US"/>
        </a:p>
      </dgm:t>
    </dgm:pt>
    <dgm:pt modelId="{5CFC4AFE-A336-4E48-A4BD-2EA3AD56CE49}">
      <dgm:prSet phldrT="[文本]" custT="1"/>
      <dgm:spPr>
        <a:solidFill>
          <a:schemeClr val="bg1"/>
        </a:solidFill>
        <a:ln w="6350">
          <a:solidFill>
            <a:schemeClr val="accent5">
              <a:alpha val="79000"/>
            </a:schemeClr>
          </a:solidFill>
        </a:ln>
        <a:effectLst>
          <a:outerShdw blurRad="63500" algn="ctr" rotWithShape="0">
            <a:prstClr val="black">
              <a:alpha val="2000"/>
            </a:prstClr>
          </a:outerShdw>
        </a:effectLst>
      </dgm:spPr>
      <dgm:t>
        <a:bodyPr/>
        <a:lstStyle/>
        <a:p>
          <a:r>
            <a:rPr lang="zh-CN" altLang="en-US" sz="1400" dirty="0">
              <a:solidFill>
                <a:schemeClr val="tx2"/>
              </a:solidFill>
            </a:rPr>
            <a:t>文字</a:t>
          </a:r>
          <a:r>
            <a:rPr lang="en-US" altLang="zh-CN" sz="1400" dirty="0">
              <a:solidFill>
                <a:schemeClr val="tx2"/>
              </a:solidFill>
            </a:rPr>
            <a:t>/</a:t>
          </a:r>
          <a:r>
            <a:rPr lang="zh-CN" altLang="en-US" sz="1400" dirty="0">
              <a:solidFill>
                <a:schemeClr val="tx2"/>
              </a:solidFill>
            </a:rPr>
            <a:t>图标</a:t>
          </a:r>
          <a:endParaRPr lang="zh-CN" altLang="en-US" sz="1400" dirty="0"/>
        </a:p>
      </dgm:t>
    </dgm:pt>
    <dgm:pt modelId="{FD8D1235-7056-4018-8846-1B6C026F7DA6}" type="parTrans" cxnId="{EFE30EAD-F3B0-4181-A0AD-271849DBE7A7}">
      <dgm:prSet/>
      <dgm:spPr/>
      <dgm:t>
        <a:bodyPr/>
        <a:lstStyle/>
        <a:p>
          <a:endParaRPr lang="zh-CN" altLang="en-US"/>
        </a:p>
      </dgm:t>
    </dgm:pt>
    <dgm:pt modelId="{B533F03F-AB1F-46F4-B7C1-23DB3B528F4D}" type="sibTrans" cxnId="{EFE30EAD-F3B0-4181-A0AD-271849DBE7A7}">
      <dgm:prSet/>
      <dgm:spPr>
        <a:solidFill>
          <a:schemeClr val="accent1"/>
        </a:solidFill>
        <a:ln>
          <a:noFill/>
        </a:ln>
      </dgm:spPr>
      <dgm:t>
        <a:bodyPr/>
        <a:lstStyle/>
        <a:p>
          <a:endParaRPr lang="zh-CN" altLang="en-US"/>
        </a:p>
      </dgm:t>
    </dgm:pt>
    <dgm:pt modelId="{893A820F-6688-45DC-AF96-8F938980861D}">
      <dgm:prSet phldrT="[文本]" custT="1"/>
      <dgm:spPr>
        <a:solidFill>
          <a:schemeClr val="bg1"/>
        </a:solidFill>
        <a:ln w="6350">
          <a:solidFill>
            <a:schemeClr val="accent5">
              <a:alpha val="79000"/>
            </a:schemeClr>
          </a:solidFill>
        </a:ln>
        <a:effectLst>
          <a:outerShdw blurRad="63500" algn="ctr" rotWithShape="0">
            <a:prstClr val="black">
              <a:alpha val="2000"/>
            </a:prstClr>
          </a:outerShdw>
        </a:effectLst>
      </dgm:spPr>
      <dgm:t>
        <a:bodyPr/>
        <a:lstStyle/>
        <a:p>
          <a:r>
            <a:rPr lang="zh-CN" altLang="en-US" sz="1400" dirty="0">
              <a:solidFill>
                <a:schemeClr val="tx2"/>
              </a:solidFill>
            </a:rPr>
            <a:t>文字</a:t>
          </a:r>
          <a:r>
            <a:rPr lang="en-US" altLang="zh-CN" sz="1400" dirty="0">
              <a:solidFill>
                <a:schemeClr val="tx2"/>
              </a:solidFill>
            </a:rPr>
            <a:t>/</a:t>
          </a:r>
          <a:r>
            <a:rPr lang="zh-CN" altLang="en-US" sz="1400" dirty="0">
              <a:solidFill>
                <a:schemeClr val="tx2"/>
              </a:solidFill>
            </a:rPr>
            <a:t>图标</a:t>
          </a:r>
          <a:endParaRPr lang="zh-CN" altLang="en-US" sz="1400" dirty="0"/>
        </a:p>
      </dgm:t>
    </dgm:pt>
    <dgm:pt modelId="{2AF40457-35DE-4468-99A7-9562C9880116}" type="parTrans" cxnId="{1D8214C3-6E56-41F8-BF98-7FE634DDA6BE}">
      <dgm:prSet/>
      <dgm:spPr/>
      <dgm:t>
        <a:bodyPr/>
        <a:lstStyle/>
        <a:p>
          <a:endParaRPr lang="zh-CN" altLang="en-US"/>
        </a:p>
      </dgm:t>
    </dgm:pt>
    <dgm:pt modelId="{C53E4666-7D00-4932-AF87-BD40F290C55A}" type="sibTrans" cxnId="{1D8214C3-6E56-41F8-BF98-7FE634DDA6BE}">
      <dgm:prSet/>
      <dgm:spPr>
        <a:solidFill>
          <a:schemeClr val="accent1"/>
        </a:solidFill>
        <a:ln>
          <a:noFill/>
        </a:ln>
      </dgm:spPr>
      <dgm:t>
        <a:bodyPr/>
        <a:lstStyle/>
        <a:p>
          <a:endParaRPr lang="zh-CN" altLang="en-US"/>
        </a:p>
      </dgm:t>
    </dgm:pt>
    <dgm:pt modelId="{B731C8BD-7DF1-47C1-A44F-BC29FEE6E878}">
      <dgm:prSet phldrT="[文本]" custT="1"/>
      <dgm:spPr>
        <a:solidFill>
          <a:schemeClr val="bg1"/>
        </a:solidFill>
        <a:ln w="6350">
          <a:solidFill>
            <a:schemeClr val="accent5">
              <a:alpha val="79000"/>
            </a:schemeClr>
          </a:solidFill>
        </a:ln>
        <a:effectLst>
          <a:outerShdw blurRad="63500" algn="ctr" rotWithShape="0">
            <a:prstClr val="black">
              <a:alpha val="2000"/>
            </a:prstClr>
          </a:outerShdw>
        </a:effectLst>
      </dgm:spPr>
      <dgm:t>
        <a:bodyPr/>
        <a:lstStyle/>
        <a:p>
          <a:r>
            <a:rPr lang="zh-CN" altLang="en-US" sz="1400" dirty="0">
              <a:solidFill>
                <a:schemeClr val="tx2"/>
              </a:solidFill>
            </a:rPr>
            <a:t>文字</a:t>
          </a:r>
          <a:r>
            <a:rPr lang="en-US" altLang="zh-CN" sz="1400" dirty="0">
              <a:solidFill>
                <a:schemeClr val="tx2"/>
              </a:solidFill>
            </a:rPr>
            <a:t>/</a:t>
          </a:r>
          <a:r>
            <a:rPr lang="zh-CN" altLang="en-US" sz="1400" dirty="0">
              <a:solidFill>
                <a:schemeClr val="tx2"/>
              </a:solidFill>
            </a:rPr>
            <a:t>图标</a:t>
          </a:r>
          <a:endParaRPr lang="zh-CN" altLang="en-US" sz="1400" dirty="0"/>
        </a:p>
      </dgm:t>
    </dgm:pt>
    <dgm:pt modelId="{63450FFE-C1A2-4D00-A62B-73798DFE5BCD}" type="parTrans" cxnId="{6C2FDBD5-48B5-4C4C-8584-7C7D8ACAAD8D}">
      <dgm:prSet/>
      <dgm:spPr/>
      <dgm:t>
        <a:bodyPr/>
        <a:lstStyle/>
        <a:p>
          <a:endParaRPr lang="zh-CN" altLang="en-US"/>
        </a:p>
      </dgm:t>
    </dgm:pt>
    <dgm:pt modelId="{315CA7A7-B6C0-41EE-BE93-412D9151CC4B}" type="sibTrans" cxnId="{6C2FDBD5-48B5-4C4C-8584-7C7D8ACAAD8D}">
      <dgm:prSet/>
      <dgm:spPr>
        <a:solidFill>
          <a:schemeClr val="accent1"/>
        </a:solidFill>
        <a:ln>
          <a:noFill/>
        </a:ln>
      </dgm:spPr>
      <dgm:t>
        <a:bodyPr/>
        <a:lstStyle/>
        <a:p>
          <a:endParaRPr lang="zh-CN" altLang="en-US"/>
        </a:p>
      </dgm:t>
    </dgm:pt>
    <dgm:pt modelId="{B861A9CD-DF51-49B3-915F-431A6673BBE2}">
      <dgm:prSet phldrT="[文本]" custT="1"/>
      <dgm:spPr>
        <a:solidFill>
          <a:schemeClr val="bg1"/>
        </a:solidFill>
        <a:ln w="6350">
          <a:solidFill>
            <a:schemeClr val="accent5">
              <a:alpha val="79000"/>
            </a:schemeClr>
          </a:solidFill>
        </a:ln>
        <a:effectLst>
          <a:outerShdw blurRad="63500" algn="ctr" rotWithShape="0">
            <a:prstClr val="black">
              <a:alpha val="2000"/>
            </a:prstClr>
          </a:outerShdw>
        </a:effectLst>
      </dgm:spPr>
      <dgm:t>
        <a:bodyPr/>
        <a:lstStyle/>
        <a:p>
          <a:r>
            <a:rPr lang="zh-CN" altLang="en-US" sz="1400" dirty="0">
              <a:solidFill>
                <a:schemeClr val="tx2"/>
              </a:solidFill>
            </a:rPr>
            <a:t>文字</a:t>
          </a:r>
          <a:r>
            <a:rPr lang="en-US" altLang="zh-CN" sz="1400" dirty="0">
              <a:solidFill>
                <a:schemeClr val="tx2"/>
              </a:solidFill>
            </a:rPr>
            <a:t>/</a:t>
          </a:r>
          <a:r>
            <a:rPr lang="zh-CN" altLang="en-US" sz="1400" dirty="0">
              <a:solidFill>
                <a:schemeClr val="tx2"/>
              </a:solidFill>
            </a:rPr>
            <a:t>图标</a:t>
          </a:r>
        </a:p>
      </dgm:t>
    </dgm:pt>
    <dgm:pt modelId="{20E90A3F-43B3-45D1-A159-5FA68F18F2C0}" type="parTrans" cxnId="{277E19DC-A32F-4AFA-8BAF-510DB5BFC018}">
      <dgm:prSet/>
      <dgm:spPr/>
      <dgm:t>
        <a:bodyPr/>
        <a:lstStyle/>
        <a:p>
          <a:endParaRPr lang="zh-CN" altLang="en-US"/>
        </a:p>
      </dgm:t>
    </dgm:pt>
    <dgm:pt modelId="{0099F6BD-6276-4003-A8F6-C5B637B3A5DA}" type="sibTrans" cxnId="{277E19DC-A32F-4AFA-8BAF-510DB5BFC018}">
      <dgm:prSet/>
      <dgm:spPr>
        <a:solidFill>
          <a:schemeClr val="accent1"/>
        </a:solidFill>
        <a:ln>
          <a:noFill/>
        </a:ln>
      </dgm:spPr>
      <dgm:t>
        <a:bodyPr/>
        <a:lstStyle/>
        <a:p>
          <a:endParaRPr lang="zh-CN" altLang="en-US"/>
        </a:p>
      </dgm:t>
    </dgm:pt>
    <dgm:pt modelId="{B9BB383F-8843-48E0-89C9-6C691E106EDA}" type="pres">
      <dgm:prSet presAssocID="{9B19C46E-29A7-45D9-A755-5D64288B8AFE}" presName="cycle" presStyleCnt="0">
        <dgm:presLayoutVars>
          <dgm:dir/>
          <dgm:resizeHandles val="exact"/>
        </dgm:presLayoutVars>
      </dgm:prSet>
      <dgm:spPr/>
    </dgm:pt>
    <dgm:pt modelId="{1841D50F-C803-4D64-913A-04D790E0BCE9}" type="pres">
      <dgm:prSet presAssocID="{809DCDAE-6D7D-43A2-959F-E4D5F0C421D4}" presName="node" presStyleLbl="node1" presStyleIdx="0" presStyleCnt="5">
        <dgm:presLayoutVars>
          <dgm:bulletEnabled val="1"/>
        </dgm:presLayoutVars>
      </dgm:prSet>
      <dgm:spPr/>
    </dgm:pt>
    <dgm:pt modelId="{E8B4CCBA-980A-4E4F-B1B5-43DB6552C81A}" type="pres">
      <dgm:prSet presAssocID="{39AEADC4-62F5-4243-AA69-C80E6ED663F2}" presName="sibTrans" presStyleLbl="sibTrans2D1" presStyleIdx="0" presStyleCnt="5"/>
      <dgm:spPr/>
    </dgm:pt>
    <dgm:pt modelId="{E0C3B7F9-D14C-42A0-B366-98393D9208FD}" type="pres">
      <dgm:prSet presAssocID="{39AEADC4-62F5-4243-AA69-C80E6ED663F2}" presName="connectorText" presStyleLbl="sibTrans2D1" presStyleIdx="0" presStyleCnt="5"/>
      <dgm:spPr/>
    </dgm:pt>
    <dgm:pt modelId="{28C08590-1E67-45CD-B907-4EAA52EFAA62}" type="pres">
      <dgm:prSet presAssocID="{5CFC4AFE-A336-4E48-A4BD-2EA3AD56CE49}" presName="node" presStyleLbl="node1" presStyleIdx="1" presStyleCnt="5">
        <dgm:presLayoutVars>
          <dgm:bulletEnabled val="1"/>
        </dgm:presLayoutVars>
      </dgm:prSet>
      <dgm:spPr/>
    </dgm:pt>
    <dgm:pt modelId="{9565BCC6-5516-4115-8D4A-C379BD74A546}" type="pres">
      <dgm:prSet presAssocID="{B533F03F-AB1F-46F4-B7C1-23DB3B528F4D}" presName="sibTrans" presStyleLbl="sibTrans2D1" presStyleIdx="1" presStyleCnt="5"/>
      <dgm:spPr/>
    </dgm:pt>
    <dgm:pt modelId="{818487A3-8C4D-4431-A16D-1C8262783C4A}" type="pres">
      <dgm:prSet presAssocID="{B533F03F-AB1F-46F4-B7C1-23DB3B528F4D}" presName="connectorText" presStyleLbl="sibTrans2D1" presStyleIdx="1" presStyleCnt="5"/>
      <dgm:spPr/>
    </dgm:pt>
    <dgm:pt modelId="{2315068D-6FE0-4D48-9963-2ED1715A558E}" type="pres">
      <dgm:prSet presAssocID="{893A820F-6688-45DC-AF96-8F938980861D}" presName="node" presStyleLbl="node1" presStyleIdx="2" presStyleCnt="5">
        <dgm:presLayoutVars>
          <dgm:bulletEnabled val="1"/>
        </dgm:presLayoutVars>
      </dgm:prSet>
      <dgm:spPr/>
    </dgm:pt>
    <dgm:pt modelId="{ADB1C263-490C-447A-B526-F7EB359BCEB5}" type="pres">
      <dgm:prSet presAssocID="{C53E4666-7D00-4932-AF87-BD40F290C55A}" presName="sibTrans" presStyleLbl="sibTrans2D1" presStyleIdx="2" presStyleCnt="5"/>
      <dgm:spPr/>
    </dgm:pt>
    <dgm:pt modelId="{08863E34-0553-4A21-88CB-D53D8295DB0A}" type="pres">
      <dgm:prSet presAssocID="{C53E4666-7D00-4932-AF87-BD40F290C55A}" presName="connectorText" presStyleLbl="sibTrans2D1" presStyleIdx="2" presStyleCnt="5"/>
      <dgm:spPr/>
    </dgm:pt>
    <dgm:pt modelId="{6433DB5D-E460-4E22-9D77-4C35890838B1}" type="pres">
      <dgm:prSet presAssocID="{B731C8BD-7DF1-47C1-A44F-BC29FEE6E878}" presName="node" presStyleLbl="node1" presStyleIdx="3" presStyleCnt="5">
        <dgm:presLayoutVars>
          <dgm:bulletEnabled val="1"/>
        </dgm:presLayoutVars>
      </dgm:prSet>
      <dgm:spPr/>
    </dgm:pt>
    <dgm:pt modelId="{DBE06A18-B98A-4AE1-9BCC-ACAFFCB7AB6C}" type="pres">
      <dgm:prSet presAssocID="{315CA7A7-B6C0-41EE-BE93-412D9151CC4B}" presName="sibTrans" presStyleLbl="sibTrans2D1" presStyleIdx="3" presStyleCnt="5"/>
      <dgm:spPr/>
    </dgm:pt>
    <dgm:pt modelId="{1D5AA7D0-B126-4D1B-AF6B-7B7497F70040}" type="pres">
      <dgm:prSet presAssocID="{315CA7A7-B6C0-41EE-BE93-412D9151CC4B}" presName="connectorText" presStyleLbl="sibTrans2D1" presStyleIdx="3" presStyleCnt="5"/>
      <dgm:spPr/>
    </dgm:pt>
    <dgm:pt modelId="{2CFCEEC8-BD49-4F46-929F-EDD9396A561B}" type="pres">
      <dgm:prSet presAssocID="{B861A9CD-DF51-49B3-915F-431A6673BBE2}" presName="node" presStyleLbl="node1" presStyleIdx="4" presStyleCnt="5">
        <dgm:presLayoutVars>
          <dgm:bulletEnabled val="1"/>
        </dgm:presLayoutVars>
      </dgm:prSet>
      <dgm:spPr/>
    </dgm:pt>
    <dgm:pt modelId="{C703E218-180F-49A3-BBA4-C896F3CE9541}" type="pres">
      <dgm:prSet presAssocID="{0099F6BD-6276-4003-A8F6-C5B637B3A5DA}" presName="sibTrans" presStyleLbl="sibTrans2D1" presStyleIdx="4" presStyleCnt="5"/>
      <dgm:spPr/>
    </dgm:pt>
    <dgm:pt modelId="{A9FC4221-A368-42C5-A0A8-0FB0EBAF1DCC}" type="pres">
      <dgm:prSet presAssocID="{0099F6BD-6276-4003-A8F6-C5B637B3A5DA}" presName="connectorText" presStyleLbl="sibTrans2D1" presStyleIdx="4" presStyleCnt="5"/>
      <dgm:spPr/>
    </dgm:pt>
  </dgm:ptLst>
  <dgm:cxnLst>
    <dgm:cxn modelId="{FE560A00-9E6B-4CA1-B8C0-BAF44D47D4B0}" type="presOf" srcId="{C53E4666-7D00-4932-AF87-BD40F290C55A}" destId="{ADB1C263-490C-447A-B526-F7EB359BCEB5}" srcOrd="0" destOrd="0" presId="urn:microsoft.com/office/officeart/2005/8/layout/cycle2"/>
    <dgm:cxn modelId="{FC715309-28E0-4ED1-A38D-2ACBD254F0BA}" type="presOf" srcId="{C53E4666-7D00-4932-AF87-BD40F290C55A}" destId="{08863E34-0553-4A21-88CB-D53D8295DB0A}" srcOrd="1" destOrd="0" presId="urn:microsoft.com/office/officeart/2005/8/layout/cycle2"/>
    <dgm:cxn modelId="{85FA8409-B884-4666-ABA1-5E3B14221598}" type="presOf" srcId="{893A820F-6688-45DC-AF96-8F938980861D}" destId="{2315068D-6FE0-4D48-9963-2ED1715A558E}" srcOrd="0" destOrd="0" presId="urn:microsoft.com/office/officeart/2005/8/layout/cycle2"/>
    <dgm:cxn modelId="{68DF390D-E0BD-4399-901F-339DC3541978}" type="presOf" srcId="{9B19C46E-29A7-45D9-A755-5D64288B8AFE}" destId="{B9BB383F-8843-48E0-89C9-6C691E106EDA}" srcOrd="0" destOrd="0" presId="urn:microsoft.com/office/officeart/2005/8/layout/cycle2"/>
    <dgm:cxn modelId="{20ECA51F-22F3-4B46-B3C4-DA2744B4046B}" type="presOf" srcId="{B533F03F-AB1F-46F4-B7C1-23DB3B528F4D}" destId="{818487A3-8C4D-4431-A16D-1C8262783C4A}" srcOrd="1" destOrd="0" presId="urn:microsoft.com/office/officeart/2005/8/layout/cycle2"/>
    <dgm:cxn modelId="{DC13D94F-3EEE-4D9E-B3D7-F518C494B27B}" type="presOf" srcId="{0099F6BD-6276-4003-A8F6-C5B637B3A5DA}" destId="{A9FC4221-A368-42C5-A0A8-0FB0EBAF1DCC}" srcOrd="1" destOrd="0" presId="urn:microsoft.com/office/officeart/2005/8/layout/cycle2"/>
    <dgm:cxn modelId="{5EC3A375-FDFA-44A8-80F8-A430137F3FE3}" type="presOf" srcId="{B861A9CD-DF51-49B3-915F-431A6673BBE2}" destId="{2CFCEEC8-BD49-4F46-929F-EDD9396A561B}" srcOrd="0" destOrd="0" presId="urn:microsoft.com/office/officeart/2005/8/layout/cycle2"/>
    <dgm:cxn modelId="{B8130985-80E5-4A3A-B399-CD21491544EF}" type="presOf" srcId="{315CA7A7-B6C0-41EE-BE93-412D9151CC4B}" destId="{DBE06A18-B98A-4AE1-9BCC-ACAFFCB7AB6C}" srcOrd="0" destOrd="0" presId="urn:microsoft.com/office/officeart/2005/8/layout/cycle2"/>
    <dgm:cxn modelId="{AF840189-F54F-4381-A285-F51B2729C50E}" type="presOf" srcId="{315CA7A7-B6C0-41EE-BE93-412D9151CC4B}" destId="{1D5AA7D0-B126-4D1B-AF6B-7B7497F70040}" srcOrd="1" destOrd="0" presId="urn:microsoft.com/office/officeart/2005/8/layout/cycle2"/>
    <dgm:cxn modelId="{441D1098-B1F2-4A2E-949E-C665E6346844}" type="presOf" srcId="{39AEADC4-62F5-4243-AA69-C80E6ED663F2}" destId="{E8B4CCBA-980A-4E4F-B1B5-43DB6552C81A}" srcOrd="0" destOrd="0" presId="urn:microsoft.com/office/officeart/2005/8/layout/cycle2"/>
    <dgm:cxn modelId="{EFE30EAD-F3B0-4181-A0AD-271849DBE7A7}" srcId="{9B19C46E-29A7-45D9-A755-5D64288B8AFE}" destId="{5CFC4AFE-A336-4E48-A4BD-2EA3AD56CE49}" srcOrd="1" destOrd="0" parTransId="{FD8D1235-7056-4018-8846-1B6C026F7DA6}" sibTransId="{B533F03F-AB1F-46F4-B7C1-23DB3B528F4D}"/>
    <dgm:cxn modelId="{C5DDDFB9-6C0D-476C-88FB-D549651BD226}" type="presOf" srcId="{5CFC4AFE-A336-4E48-A4BD-2EA3AD56CE49}" destId="{28C08590-1E67-45CD-B907-4EAA52EFAA62}" srcOrd="0" destOrd="0" presId="urn:microsoft.com/office/officeart/2005/8/layout/cycle2"/>
    <dgm:cxn modelId="{864F23BB-657D-448A-83F3-8A55D66B173A}" type="presOf" srcId="{B731C8BD-7DF1-47C1-A44F-BC29FEE6E878}" destId="{6433DB5D-E460-4E22-9D77-4C35890838B1}" srcOrd="0" destOrd="0" presId="urn:microsoft.com/office/officeart/2005/8/layout/cycle2"/>
    <dgm:cxn modelId="{D4057CBD-F9AB-494A-A9C1-3286E01F06A7}" type="presOf" srcId="{809DCDAE-6D7D-43A2-959F-E4D5F0C421D4}" destId="{1841D50F-C803-4D64-913A-04D790E0BCE9}" srcOrd="0" destOrd="0" presId="urn:microsoft.com/office/officeart/2005/8/layout/cycle2"/>
    <dgm:cxn modelId="{253CA4BE-FA47-4A9D-B439-A8F91F7EF799}" type="presOf" srcId="{39AEADC4-62F5-4243-AA69-C80E6ED663F2}" destId="{E0C3B7F9-D14C-42A0-B366-98393D9208FD}" srcOrd="1" destOrd="0" presId="urn:microsoft.com/office/officeart/2005/8/layout/cycle2"/>
    <dgm:cxn modelId="{1D8214C3-6E56-41F8-BF98-7FE634DDA6BE}" srcId="{9B19C46E-29A7-45D9-A755-5D64288B8AFE}" destId="{893A820F-6688-45DC-AF96-8F938980861D}" srcOrd="2" destOrd="0" parTransId="{2AF40457-35DE-4468-99A7-9562C9880116}" sibTransId="{C53E4666-7D00-4932-AF87-BD40F290C55A}"/>
    <dgm:cxn modelId="{6C2FDBD5-48B5-4C4C-8584-7C7D8ACAAD8D}" srcId="{9B19C46E-29A7-45D9-A755-5D64288B8AFE}" destId="{B731C8BD-7DF1-47C1-A44F-BC29FEE6E878}" srcOrd="3" destOrd="0" parTransId="{63450FFE-C1A2-4D00-A62B-73798DFE5BCD}" sibTransId="{315CA7A7-B6C0-41EE-BE93-412D9151CC4B}"/>
    <dgm:cxn modelId="{277E19DC-A32F-4AFA-8BAF-510DB5BFC018}" srcId="{9B19C46E-29A7-45D9-A755-5D64288B8AFE}" destId="{B861A9CD-DF51-49B3-915F-431A6673BBE2}" srcOrd="4" destOrd="0" parTransId="{20E90A3F-43B3-45D1-A159-5FA68F18F2C0}" sibTransId="{0099F6BD-6276-4003-A8F6-C5B637B3A5DA}"/>
    <dgm:cxn modelId="{4CF1A2DF-5FB4-4B35-9CB0-E3F0F19EC90C}" type="presOf" srcId="{B533F03F-AB1F-46F4-B7C1-23DB3B528F4D}" destId="{9565BCC6-5516-4115-8D4A-C379BD74A546}" srcOrd="0" destOrd="0" presId="urn:microsoft.com/office/officeart/2005/8/layout/cycle2"/>
    <dgm:cxn modelId="{309B3BE8-E714-4D55-8AD0-2D87B96574A5}" srcId="{9B19C46E-29A7-45D9-A755-5D64288B8AFE}" destId="{809DCDAE-6D7D-43A2-959F-E4D5F0C421D4}" srcOrd="0" destOrd="0" parTransId="{0D942B82-EEF7-48A1-BCB7-5F4CA5B95CBF}" sibTransId="{39AEADC4-62F5-4243-AA69-C80E6ED663F2}"/>
    <dgm:cxn modelId="{E3BACDEC-5846-4496-BD53-6F0437D54467}" type="presOf" srcId="{0099F6BD-6276-4003-A8F6-C5B637B3A5DA}" destId="{C703E218-180F-49A3-BBA4-C896F3CE9541}" srcOrd="0" destOrd="0" presId="urn:microsoft.com/office/officeart/2005/8/layout/cycle2"/>
    <dgm:cxn modelId="{60B348F7-B786-4F57-9D51-38AA33A2C9C0}" type="presParOf" srcId="{B9BB383F-8843-48E0-89C9-6C691E106EDA}" destId="{1841D50F-C803-4D64-913A-04D790E0BCE9}" srcOrd="0" destOrd="0" presId="urn:microsoft.com/office/officeart/2005/8/layout/cycle2"/>
    <dgm:cxn modelId="{6E27DA03-A4F8-4A08-A79D-936C9E698C79}" type="presParOf" srcId="{B9BB383F-8843-48E0-89C9-6C691E106EDA}" destId="{E8B4CCBA-980A-4E4F-B1B5-43DB6552C81A}" srcOrd="1" destOrd="0" presId="urn:microsoft.com/office/officeart/2005/8/layout/cycle2"/>
    <dgm:cxn modelId="{DBFC1819-5E58-4149-9719-7CBDA1DA1F25}" type="presParOf" srcId="{E8B4CCBA-980A-4E4F-B1B5-43DB6552C81A}" destId="{E0C3B7F9-D14C-42A0-B366-98393D9208FD}" srcOrd="0" destOrd="0" presId="urn:microsoft.com/office/officeart/2005/8/layout/cycle2"/>
    <dgm:cxn modelId="{CA552AFB-4315-48E1-BF81-BB4B8CC15539}" type="presParOf" srcId="{B9BB383F-8843-48E0-89C9-6C691E106EDA}" destId="{28C08590-1E67-45CD-B907-4EAA52EFAA62}" srcOrd="2" destOrd="0" presId="urn:microsoft.com/office/officeart/2005/8/layout/cycle2"/>
    <dgm:cxn modelId="{2B303AF1-8112-44CD-8A0B-CD8F2108D9FD}" type="presParOf" srcId="{B9BB383F-8843-48E0-89C9-6C691E106EDA}" destId="{9565BCC6-5516-4115-8D4A-C379BD74A546}" srcOrd="3" destOrd="0" presId="urn:microsoft.com/office/officeart/2005/8/layout/cycle2"/>
    <dgm:cxn modelId="{6AE1CE82-A442-42D1-B9F8-5C92F15C0661}" type="presParOf" srcId="{9565BCC6-5516-4115-8D4A-C379BD74A546}" destId="{818487A3-8C4D-4431-A16D-1C8262783C4A}" srcOrd="0" destOrd="0" presId="urn:microsoft.com/office/officeart/2005/8/layout/cycle2"/>
    <dgm:cxn modelId="{C52A601D-F1E5-4786-A2FD-EEB718C7DB10}" type="presParOf" srcId="{B9BB383F-8843-48E0-89C9-6C691E106EDA}" destId="{2315068D-6FE0-4D48-9963-2ED1715A558E}" srcOrd="4" destOrd="0" presId="urn:microsoft.com/office/officeart/2005/8/layout/cycle2"/>
    <dgm:cxn modelId="{25B2C185-D33C-46EF-8353-49C5274C66AB}" type="presParOf" srcId="{B9BB383F-8843-48E0-89C9-6C691E106EDA}" destId="{ADB1C263-490C-447A-B526-F7EB359BCEB5}" srcOrd="5" destOrd="0" presId="urn:microsoft.com/office/officeart/2005/8/layout/cycle2"/>
    <dgm:cxn modelId="{F2D65D69-A24F-4FE9-97C4-27FCEE18D501}" type="presParOf" srcId="{ADB1C263-490C-447A-B526-F7EB359BCEB5}" destId="{08863E34-0553-4A21-88CB-D53D8295DB0A}" srcOrd="0" destOrd="0" presId="urn:microsoft.com/office/officeart/2005/8/layout/cycle2"/>
    <dgm:cxn modelId="{7B7BEA8C-CD28-4E90-8613-2FB48BA086C5}" type="presParOf" srcId="{B9BB383F-8843-48E0-89C9-6C691E106EDA}" destId="{6433DB5D-E460-4E22-9D77-4C35890838B1}" srcOrd="6" destOrd="0" presId="urn:microsoft.com/office/officeart/2005/8/layout/cycle2"/>
    <dgm:cxn modelId="{2A3B55C2-AF59-4786-B58C-823568B2CF6C}" type="presParOf" srcId="{B9BB383F-8843-48E0-89C9-6C691E106EDA}" destId="{DBE06A18-B98A-4AE1-9BCC-ACAFFCB7AB6C}" srcOrd="7" destOrd="0" presId="urn:microsoft.com/office/officeart/2005/8/layout/cycle2"/>
    <dgm:cxn modelId="{794454B9-108D-4A0F-921F-2426D95078ED}" type="presParOf" srcId="{DBE06A18-B98A-4AE1-9BCC-ACAFFCB7AB6C}" destId="{1D5AA7D0-B126-4D1B-AF6B-7B7497F70040}" srcOrd="0" destOrd="0" presId="urn:microsoft.com/office/officeart/2005/8/layout/cycle2"/>
    <dgm:cxn modelId="{867BABE4-2B0E-48BD-9866-F6B595457A76}" type="presParOf" srcId="{B9BB383F-8843-48E0-89C9-6C691E106EDA}" destId="{2CFCEEC8-BD49-4F46-929F-EDD9396A561B}" srcOrd="8" destOrd="0" presId="urn:microsoft.com/office/officeart/2005/8/layout/cycle2"/>
    <dgm:cxn modelId="{0F3FD1BA-9DF8-4728-A22C-7E523CEC5851}" type="presParOf" srcId="{B9BB383F-8843-48E0-89C9-6C691E106EDA}" destId="{C703E218-180F-49A3-BBA4-C896F3CE9541}" srcOrd="9" destOrd="0" presId="urn:microsoft.com/office/officeart/2005/8/layout/cycle2"/>
    <dgm:cxn modelId="{38E7100D-F7DD-4374-B7C2-5D662AC4341E}" type="presParOf" srcId="{C703E218-180F-49A3-BBA4-C896F3CE9541}" destId="{A9FC4221-A368-42C5-A0A8-0FB0EBAF1DCC}"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1D50F-C803-4D64-913A-04D790E0BCE9}">
      <dsp:nvSpPr>
        <dsp:cNvPr id="0" name=""/>
        <dsp:cNvSpPr/>
      </dsp:nvSpPr>
      <dsp:spPr>
        <a:xfrm>
          <a:off x="2508380" y="413"/>
          <a:ext cx="1263389" cy="1263389"/>
        </a:xfrm>
        <a:prstGeom prst="ellipse">
          <a:avLst/>
        </a:prstGeom>
        <a:solidFill>
          <a:schemeClr val="bg1"/>
        </a:solidFill>
        <a:ln w="6350" cap="flat" cmpd="sng" algn="ctr">
          <a:solidFill>
            <a:schemeClr val="accent5">
              <a:alpha val="79000"/>
            </a:schemeClr>
          </a:solidFill>
          <a:prstDash val="solid"/>
          <a:miter lim="800000"/>
        </a:ln>
        <a:effectLst>
          <a:outerShdw blurRad="63500" algn="ctr" rotWithShape="0">
            <a:prstClr val="black">
              <a:alpha val="2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2"/>
              </a:solidFill>
            </a:rPr>
            <a:t>文字</a:t>
          </a:r>
          <a:r>
            <a:rPr lang="en-US" altLang="zh-CN" sz="1400" kern="1200" dirty="0">
              <a:solidFill>
                <a:schemeClr val="tx2"/>
              </a:solidFill>
            </a:rPr>
            <a:t>/</a:t>
          </a:r>
          <a:r>
            <a:rPr lang="zh-CN" altLang="en-US" sz="1400" kern="1200" dirty="0">
              <a:solidFill>
                <a:schemeClr val="tx2"/>
              </a:solidFill>
            </a:rPr>
            <a:t>图标</a:t>
          </a:r>
          <a:endParaRPr lang="zh-CN" altLang="en-US" sz="1400" kern="1200" dirty="0"/>
        </a:p>
      </dsp:txBody>
      <dsp:txXfrm>
        <a:off x="2693399" y="185432"/>
        <a:ext cx="893351" cy="893351"/>
      </dsp:txXfrm>
    </dsp:sp>
    <dsp:sp modelId="{E8B4CCBA-980A-4E4F-B1B5-43DB6552C81A}">
      <dsp:nvSpPr>
        <dsp:cNvPr id="0" name=""/>
        <dsp:cNvSpPr/>
      </dsp:nvSpPr>
      <dsp:spPr>
        <a:xfrm rot="2160000">
          <a:off x="3732110" y="971462"/>
          <a:ext cx="336973" cy="42639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741763" y="1027031"/>
        <a:ext cx="235881" cy="255835"/>
      </dsp:txXfrm>
    </dsp:sp>
    <dsp:sp modelId="{28C08590-1E67-45CD-B907-4EAA52EFAA62}">
      <dsp:nvSpPr>
        <dsp:cNvPr id="0" name=""/>
        <dsp:cNvSpPr/>
      </dsp:nvSpPr>
      <dsp:spPr>
        <a:xfrm>
          <a:off x="4044856" y="1116728"/>
          <a:ext cx="1263389" cy="1263389"/>
        </a:xfrm>
        <a:prstGeom prst="ellipse">
          <a:avLst/>
        </a:prstGeom>
        <a:solidFill>
          <a:schemeClr val="bg1"/>
        </a:solidFill>
        <a:ln w="6350" cap="flat" cmpd="sng" algn="ctr">
          <a:solidFill>
            <a:schemeClr val="accent5">
              <a:alpha val="79000"/>
            </a:schemeClr>
          </a:solidFill>
          <a:prstDash val="solid"/>
          <a:miter lim="800000"/>
        </a:ln>
        <a:effectLst>
          <a:outerShdw blurRad="63500" algn="ctr" rotWithShape="0">
            <a:prstClr val="black">
              <a:alpha val="2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2"/>
              </a:solidFill>
            </a:rPr>
            <a:t>文字</a:t>
          </a:r>
          <a:r>
            <a:rPr lang="en-US" altLang="zh-CN" sz="1400" kern="1200" dirty="0">
              <a:solidFill>
                <a:schemeClr val="tx2"/>
              </a:solidFill>
            </a:rPr>
            <a:t>/</a:t>
          </a:r>
          <a:r>
            <a:rPr lang="zh-CN" altLang="en-US" sz="1400" kern="1200" dirty="0">
              <a:solidFill>
                <a:schemeClr val="tx2"/>
              </a:solidFill>
            </a:rPr>
            <a:t>图标</a:t>
          </a:r>
          <a:endParaRPr lang="zh-CN" altLang="en-US" sz="1400" kern="1200" dirty="0"/>
        </a:p>
      </dsp:txBody>
      <dsp:txXfrm>
        <a:off x="4229875" y="1301747"/>
        <a:ext cx="893351" cy="893351"/>
      </dsp:txXfrm>
    </dsp:sp>
    <dsp:sp modelId="{9565BCC6-5516-4115-8D4A-C379BD74A546}">
      <dsp:nvSpPr>
        <dsp:cNvPr id="0" name=""/>
        <dsp:cNvSpPr/>
      </dsp:nvSpPr>
      <dsp:spPr>
        <a:xfrm rot="6480000">
          <a:off x="4217570" y="2429273"/>
          <a:ext cx="336973" cy="42639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10800000">
        <a:off x="4283736" y="2466480"/>
        <a:ext cx="235881" cy="255835"/>
      </dsp:txXfrm>
    </dsp:sp>
    <dsp:sp modelId="{2315068D-6FE0-4D48-9963-2ED1715A558E}">
      <dsp:nvSpPr>
        <dsp:cNvPr id="0" name=""/>
        <dsp:cNvSpPr/>
      </dsp:nvSpPr>
      <dsp:spPr>
        <a:xfrm>
          <a:off x="3457974" y="2922964"/>
          <a:ext cx="1263389" cy="1263389"/>
        </a:xfrm>
        <a:prstGeom prst="ellipse">
          <a:avLst/>
        </a:prstGeom>
        <a:solidFill>
          <a:schemeClr val="bg1"/>
        </a:solidFill>
        <a:ln w="6350" cap="flat" cmpd="sng" algn="ctr">
          <a:solidFill>
            <a:schemeClr val="accent5">
              <a:alpha val="79000"/>
            </a:schemeClr>
          </a:solidFill>
          <a:prstDash val="solid"/>
          <a:miter lim="800000"/>
        </a:ln>
        <a:effectLst>
          <a:outerShdw blurRad="63500" algn="ctr" rotWithShape="0">
            <a:prstClr val="black">
              <a:alpha val="2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2"/>
              </a:solidFill>
            </a:rPr>
            <a:t>文字</a:t>
          </a:r>
          <a:r>
            <a:rPr lang="en-US" altLang="zh-CN" sz="1400" kern="1200" dirty="0">
              <a:solidFill>
                <a:schemeClr val="tx2"/>
              </a:solidFill>
            </a:rPr>
            <a:t>/</a:t>
          </a:r>
          <a:r>
            <a:rPr lang="zh-CN" altLang="en-US" sz="1400" kern="1200" dirty="0">
              <a:solidFill>
                <a:schemeClr val="tx2"/>
              </a:solidFill>
            </a:rPr>
            <a:t>图标</a:t>
          </a:r>
          <a:endParaRPr lang="zh-CN" altLang="en-US" sz="1400" kern="1200" dirty="0"/>
        </a:p>
      </dsp:txBody>
      <dsp:txXfrm>
        <a:off x="3642993" y="3107983"/>
        <a:ext cx="893351" cy="893351"/>
      </dsp:txXfrm>
    </dsp:sp>
    <dsp:sp modelId="{ADB1C263-490C-447A-B526-F7EB359BCEB5}">
      <dsp:nvSpPr>
        <dsp:cNvPr id="0" name=""/>
        <dsp:cNvSpPr/>
      </dsp:nvSpPr>
      <dsp:spPr>
        <a:xfrm rot="10800000">
          <a:off x="2981125" y="3341462"/>
          <a:ext cx="336973" cy="42639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10800000">
        <a:off x="3082217" y="3426741"/>
        <a:ext cx="235881" cy="255835"/>
      </dsp:txXfrm>
    </dsp:sp>
    <dsp:sp modelId="{6433DB5D-E460-4E22-9D77-4C35890838B1}">
      <dsp:nvSpPr>
        <dsp:cNvPr id="0" name=""/>
        <dsp:cNvSpPr/>
      </dsp:nvSpPr>
      <dsp:spPr>
        <a:xfrm>
          <a:off x="1558785" y="2922964"/>
          <a:ext cx="1263389" cy="1263389"/>
        </a:xfrm>
        <a:prstGeom prst="ellipse">
          <a:avLst/>
        </a:prstGeom>
        <a:solidFill>
          <a:schemeClr val="bg1"/>
        </a:solidFill>
        <a:ln w="6350" cap="flat" cmpd="sng" algn="ctr">
          <a:solidFill>
            <a:schemeClr val="accent5">
              <a:alpha val="79000"/>
            </a:schemeClr>
          </a:solidFill>
          <a:prstDash val="solid"/>
          <a:miter lim="800000"/>
        </a:ln>
        <a:effectLst>
          <a:outerShdw blurRad="63500" algn="ctr" rotWithShape="0">
            <a:prstClr val="black">
              <a:alpha val="2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2"/>
              </a:solidFill>
            </a:rPr>
            <a:t>文字</a:t>
          </a:r>
          <a:r>
            <a:rPr lang="en-US" altLang="zh-CN" sz="1400" kern="1200" dirty="0">
              <a:solidFill>
                <a:schemeClr val="tx2"/>
              </a:solidFill>
            </a:rPr>
            <a:t>/</a:t>
          </a:r>
          <a:r>
            <a:rPr lang="zh-CN" altLang="en-US" sz="1400" kern="1200" dirty="0">
              <a:solidFill>
                <a:schemeClr val="tx2"/>
              </a:solidFill>
            </a:rPr>
            <a:t>图标</a:t>
          </a:r>
          <a:endParaRPr lang="zh-CN" altLang="en-US" sz="1400" kern="1200" dirty="0"/>
        </a:p>
      </dsp:txBody>
      <dsp:txXfrm>
        <a:off x="1743804" y="3107983"/>
        <a:ext cx="893351" cy="893351"/>
      </dsp:txXfrm>
    </dsp:sp>
    <dsp:sp modelId="{DBE06A18-B98A-4AE1-9BCC-ACAFFCB7AB6C}">
      <dsp:nvSpPr>
        <dsp:cNvPr id="0" name=""/>
        <dsp:cNvSpPr/>
      </dsp:nvSpPr>
      <dsp:spPr>
        <a:xfrm rot="15120000">
          <a:off x="1731500" y="2447414"/>
          <a:ext cx="336973" cy="42639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10800000">
        <a:off x="1797666" y="2580765"/>
        <a:ext cx="235881" cy="255835"/>
      </dsp:txXfrm>
    </dsp:sp>
    <dsp:sp modelId="{2CFCEEC8-BD49-4F46-929F-EDD9396A561B}">
      <dsp:nvSpPr>
        <dsp:cNvPr id="0" name=""/>
        <dsp:cNvSpPr/>
      </dsp:nvSpPr>
      <dsp:spPr>
        <a:xfrm>
          <a:off x="971904" y="1116728"/>
          <a:ext cx="1263389" cy="1263389"/>
        </a:xfrm>
        <a:prstGeom prst="ellipse">
          <a:avLst/>
        </a:prstGeom>
        <a:solidFill>
          <a:schemeClr val="bg1"/>
        </a:solidFill>
        <a:ln w="6350" cap="flat" cmpd="sng" algn="ctr">
          <a:solidFill>
            <a:schemeClr val="accent5">
              <a:alpha val="79000"/>
            </a:schemeClr>
          </a:solidFill>
          <a:prstDash val="solid"/>
          <a:miter lim="800000"/>
        </a:ln>
        <a:effectLst>
          <a:outerShdw blurRad="63500" algn="ctr" rotWithShape="0">
            <a:prstClr val="black">
              <a:alpha val="2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2"/>
              </a:solidFill>
            </a:rPr>
            <a:t>文字</a:t>
          </a:r>
          <a:r>
            <a:rPr lang="en-US" altLang="zh-CN" sz="1400" kern="1200" dirty="0">
              <a:solidFill>
                <a:schemeClr val="tx2"/>
              </a:solidFill>
            </a:rPr>
            <a:t>/</a:t>
          </a:r>
          <a:r>
            <a:rPr lang="zh-CN" altLang="en-US" sz="1400" kern="1200" dirty="0">
              <a:solidFill>
                <a:schemeClr val="tx2"/>
              </a:solidFill>
            </a:rPr>
            <a:t>图标</a:t>
          </a:r>
        </a:p>
      </dsp:txBody>
      <dsp:txXfrm>
        <a:off x="1156923" y="1301747"/>
        <a:ext cx="893351" cy="893351"/>
      </dsp:txXfrm>
    </dsp:sp>
    <dsp:sp modelId="{C703E218-180F-49A3-BBA4-C896F3CE9541}">
      <dsp:nvSpPr>
        <dsp:cNvPr id="0" name=""/>
        <dsp:cNvSpPr/>
      </dsp:nvSpPr>
      <dsp:spPr>
        <a:xfrm rot="19440000">
          <a:off x="2195634" y="982674"/>
          <a:ext cx="336973" cy="426393"/>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205287" y="1097663"/>
        <a:ext cx="235881" cy="25583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AD1133-CD2D-4399-8E45-BE63ABBAA9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A8D41E6-0BF5-4CED-B011-839C067ABE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60ED3-4A64-4EDC-8942-88E0492EC56E}" type="datetimeFigureOut">
              <a:rPr lang="zh-CN" altLang="en-US" smtClean="0"/>
              <a:t>2020/4/24</a:t>
            </a:fld>
            <a:endParaRPr lang="zh-CN" altLang="en-US"/>
          </a:p>
        </p:txBody>
      </p:sp>
      <p:sp>
        <p:nvSpPr>
          <p:cNvPr id="4" name="页脚占位符 3">
            <a:extLst>
              <a:ext uri="{FF2B5EF4-FFF2-40B4-BE49-F238E27FC236}">
                <a16:creationId xmlns:a16="http://schemas.microsoft.com/office/drawing/2014/main" id="{D86616C1-41E0-4192-9C9E-A39A661C36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05E88FF-F38F-435B-AF60-CF3485CD8D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6A2CB-0B2C-40BB-BD80-051DD2D21653}" type="slidenum">
              <a:rPr lang="zh-CN" altLang="en-US" smtClean="0"/>
              <a:t>‹#›</a:t>
            </a:fld>
            <a:endParaRPr lang="zh-CN" altLang="en-US"/>
          </a:p>
        </p:txBody>
      </p:sp>
    </p:spTree>
    <p:extLst>
      <p:ext uri="{BB962C8B-B14F-4D97-AF65-F5344CB8AC3E}">
        <p14:creationId xmlns:p14="http://schemas.microsoft.com/office/powerpoint/2010/main" val="1133374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36B27-B8C6-40B3-A5E4-7CC46B7223D2}" type="datetimeFigureOut">
              <a:rPr lang="zh-CN" altLang="en-US" smtClean="0"/>
              <a:t>2020/4/24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CD2B7-3C8C-49F5-8015-CEF23D396ED1}" type="slidenum">
              <a:rPr lang="zh-CN" altLang="en-US" smtClean="0"/>
              <a:t>‹#›</a:t>
            </a:fld>
            <a:endParaRPr lang="zh-CN" altLang="en-US"/>
          </a:p>
        </p:txBody>
      </p:sp>
    </p:spTree>
    <p:extLst>
      <p:ext uri="{BB962C8B-B14F-4D97-AF65-F5344CB8AC3E}">
        <p14:creationId xmlns:p14="http://schemas.microsoft.com/office/powerpoint/2010/main" val="2368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133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10</a:t>
            </a:fld>
            <a:endParaRPr lang="zh-CN" altLang="en-US"/>
          </a:p>
        </p:txBody>
      </p:sp>
    </p:spTree>
    <p:extLst>
      <p:ext uri="{BB962C8B-B14F-4D97-AF65-F5344CB8AC3E}">
        <p14:creationId xmlns:p14="http://schemas.microsoft.com/office/powerpoint/2010/main" val="372462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11</a:t>
            </a:fld>
            <a:endParaRPr lang="zh-CN" altLang="en-US"/>
          </a:p>
        </p:txBody>
      </p:sp>
    </p:spTree>
    <p:extLst>
      <p:ext uri="{BB962C8B-B14F-4D97-AF65-F5344CB8AC3E}">
        <p14:creationId xmlns:p14="http://schemas.microsoft.com/office/powerpoint/2010/main" val="266450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12</a:t>
            </a:fld>
            <a:endParaRPr lang="zh-CN" altLang="en-US"/>
          </a:p>
        </p:txBody>
      </p:sp>
    </p:spTree>
    <p:extLst>
      <p:ext uri="{BB962C8B-B14F-4D97-AF65-F5344CB8AC3E}">
        <p14:creationId xmlns:p14="http://schemas.microsoft.com/office/powerpoint/2010/main" val="130454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13</a:t>
            </a:fld>
            <a:endParaRPr lang="zh-CN" altLang="en-US"/>
          </a:p>
        </p:txBody>
      </p:sp>
    </p:spTree>
    <p:extLst>
      <p:ext uri="{BB962C8B-B14F-4D97-AF65-F5344CB8AC3E}">
        <p14:creationId xmlns:p14="http://schemas.microsoft.com/office/powerpoint/2010/main" val="641216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14</a:t>
            </a:fld>
            <a:endParaRPr lang="zh-CN" altLang="en-US"/>
          </a:p>
        </p:txBody>
      </p:sp>
    </p:spTree>
    <p:extLst>
      <p:ext uri="{BB962C8B-B14F-4D97-AF65-F5344CB8AC3E}">
        <p14:creationId xmlns:p14="http://schemas.microsoft.com/office/powerpoint/2010/main" val="340683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15</a:t>
            </a:fld>
            <a:endParaRPr lang="zh-CN" altLang="en-US"/>
          </a:p>
        </p:txBody>
      </p:sp>
    </p:spTree>
    <p:extLst>
      <p:ext uri="{BB962C8B-B14F-4D97-AF65-F5344CB8AC3E}">
        <p14:creationId xmlns:p14="http://schemas.microsoft.com/office/powerpoint/2010/main" val="156225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16</a:t>
            </a:fld>
            <a:endParaRPr lang="zh-CN" altLang="en-US"/>
          </a:p>
        </p:txBody>
      </p:sp>
    </p:spTree>
    <p:extLst>
      <p:ext uri="{BB962C8B-B14F-4D97-AF65-F5344CB8AC3E}">
        <p14:creationId xmlns:p14="http://schemas.microsoft.com/office/powerpoint/2010/main" val="1424620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17</a:t>
            </a:fld>
            <a:endParaRPr lang="zh-CN" altLang="en-US"/>
          </a:p>
        </p:txBody>
      </p:sp>
    </p:spTree>
    <p:extLst>
      <p:ext uri="{BB962C8B-B14F-4D97-AF65-F5344CB8AC3E}">
        <p14:creationId xmlns:p14="http://schemas.microsoft.com/office/powerpoint/2010/main" val="44196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18</a:t>
            </a:fld>
            <a:endParaRPr lang="zh-CN" altLang="en-US"/>
          </a:p>
        </p:txBody>
      </p:sp>
    </p:spTree>
    <p:extLst>
      <p:ext uri="{BB962C8B-B14F-4D97-AF65-F5344CB8AC3E}">
        <p14:creationId xmlns:p14="http://schemas.microsoft.com/office/powerpoint/2010/main" val="1409675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19</a:t>
            </a:fld>
            <a:endParaRPr lang="zh-CN" altLang="en-US"/>
          </a:p>
        </p:txBody>
      </p:sp>
    </p:spTree>
    <p:extLst>
      <p:ext uri="{BB962C8B-B14F-4D97-AF65-F5344CB8AC3E}">
        <p14:creationId xmlns:p14="http://schemas.microsoft.com/office/powerpoint/2010/main" val="65580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785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20</a:t>
            </a:fld>
            <a:endParaRPr lang="zh-CN" altLang="en-US"/>
          </a:p>
        </p:txBody>
      </p:sp>
    </p:spTree>
    <p:extLst>
      <p:ext uri="{BB962C8B-B14F-4D97-AF65-F5344CB8AC3E}">
        <p14:creationId xmlns:p14="http://schemas.microsoft.com/office/powerpoint/2010/main" val="1590695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21</a:t>
            </a:fld>
            <a:endParaRPr lang="zh-CN" altLang="en-US"/>
          </a:p>
        </p:txBody>
      </p:sp>
    </p:spTree>
    <p:extLst>
      <p:ext uri="{BB962C8B-B14F-4D97-AF65-F5344CB8AC3E}">
        <p14:creationId xmlns:p14="http://schemas.microsoft.com/office/powerpoint/2010/main" val="278659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22</a:t>
            </a:fld>
            <a:endParaRPr lang="zh-CN" altLang="en-US"/>
          </a:p>
        </p:txBody>
      </p:sp>
    </p:spTree>
    <p:extLst>
      <p:ext uri="{BB962C8B-B14F-4D97-AF65-F5344CB8AC3E}">
        <p14:creationId xmlns:p14="http://schemas.microsoft.com/office/powerpoint/2010/main" val="172092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23</a:t>
            </a:fld>
            <a:endParaRPr lang="zh-CN" altLang="en-US"/>
          </a:p>
        </p:txBody>
      </p:sp>
    </p:spTree>
    <p:extLst>
      <p:ext uri="{BB962C8B-B14F-4D97-AF65-F5344CB8AC3E}">
        <p14:creationId xmlns:p14="http://schemas.microsoft.com/office/powerpoint/2010/main" val="228204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24</a:t>
            </a:fld>
            <a:endParaRPr lang="zh-CN" altLang="en-US"/>
          </a:p>
        </p:txBody>
      </p:sp>
    </p:spTree>
    <p:extLst>
      <p:ext uri="{BB962C8B-B14F-4D97-AF65-F5344CB8AC3E}">
        <p14:creationId xmlns:p14="http://schemas.microsoft.com/office/powerpoint/2010/main" val="1406750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28</a:t>
            </a:fld>
            <a:endParaRPr lang="zh-CN" altLang="en-US"/>
          </a:p>
        </p:txBody>
      </p:sp>
    </p:spTree>
    <p:extLst>
      <p:ext uri="{BB962C8B-B14F-4D97-AF65-F5344CB8AC3E}">
        <p14:creationId xmlns:p14="http://schemas.microsoft.com/office/powerpoint/2010/main" val="4268917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29</a:t>
            </a:fld>
            <a:endParaRPr lang="zh-CN" altLang="en-US"/>
          </a:p>
        </p:txBody>
      </p:sp>
    </p:spTree>
    <p:extLst>
      <p:ext uri="{BB962C8B-B14F-4D97-AF65-F5344CB8AC3E}">
        <p14:creationId xmlns:p14="http://schemas.microsoft.com/office/powerpoint/2010/main" val="2745545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30</a:t>
            </a:fld>
            <a:endParaRPr lang="zh-CN" altLang="en-US"/>
          </a:p>
        </p:txBody>
      </p:sp>
    </p:spTree>
    <p:extLst>
      <p:ext uri="{BB962C8B-B14F-4D97-AF65-F5344CB8AC3E}">
        <p14:creationId xmlns:p14="http://schemas.microsoft.com/office/powerpoint/2010/main" val="3575542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31</a:t>
            </a:fld>
            <a:endParaRPr lang="zh-CN" altLang="en-US"/>
          </a:p>
        </p:txBody>
      </p:sp>
    </p:spTree>
    <p:extLst>
      <p:ext uri="{BB962C8B-B14F-4D97-AF65-F5344CB8AC3E}">
        <p14:creationId xmlns:p14="http://schemas.microsoft.com/office/powerpoint/2010/main" val="1853170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32</a:t>
            </a:fld>
            <a:endParaRPr lang="zh-CN" altLang="en-US"/>
          </a:p>
        </p:txBody>
      </p:sp>
    </p:spTree>
    <p:extLst>
      <p:ext uri="{BB962C8B-B14F-4D97-AF65-F5344CB8AC3E}">
        <p14:creationId xmlns:p14="http://schemas.microsoft.com/office/powerpoint/2010/main" val="7020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a:t>
            </a:fld>
            <a:endParaRPr lang="zh-CN" altLang="en-US"/>
          </a:p>
        </p:txBody>
      </p:sp>
    </p:spTree>
    <p:extLst>
      <p:ext uri="{BB962C8B-B14F-4D97-AF65-F5344CB8AC3E}">
        <p14:creationId xmlns:p14="http://schemas.microsoft.com/office/powerpoint/2010/main" val="323116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33</a:t>
            </a:fld>
            <a:endParaRPr lang="zh-CN" altLang="en-US"/>
          </a:p>
        </p:txBody>
      </p:sp>
    </p:spTree>
    <p:extLst>
      <p:ext uri="{BB962C8B-B14F-4D97-AF65-F5344CB8AC3E}">
        <p14:creationId xmlns:p14="http://schemas.microsoft.com/office/powerpoint/2010/main" val="790992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34</a:t>
            </a:fld>
            <a:endParaRPr lang="zh-CN" altLang="en-US"/>
          </a:p>
        </p:txBody>
      </p:sp>
    </p:spTree>
    <p:extLst>
      <p:ext uri="{BB962C8B-B14F-4D97-AF65-F5344CB8AC3E}">
        <p14:creationId xmlns:p14="http://schemas.microsoft.com/office/powerpoint/2010/main" val="135761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35</a:t>
            </a:fld>
            <a:endParaRPr lang="zh-CN" altLang="en-US"/>
          </a:p>
        </p:txBody>
      </p:sp>
    </p:spTree>
    <p:extLst>
      <p:ext uri="{BB962C8B-B14F-4D97-AF65-F5344CB8AC3E}">
        <p14:creationId xmlns:p14="http://schemas.microsoft.com/office/powerpoint/2010/main" val="1246585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36</a:t>
            </a:fld>
            <a:endParaRPr lang="zh-CN" altLang="en-US"/>
          </a:p>
        </p:txBody>
      </p:sp>
    </p:spTree>
    <p:extLst>
      <p:ext uri="{BB962C8B-B14F-4D97-AF65-F5344CB8AC3E}">
        <p14:creationId xmlns:p14="http://schemas.microsoft.com/office/powerpoint/2010/main" val="2711285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37</a:t>
            </a:fld>
            <a:endParaRPr lang="zh-CN" altLang="en-US"/>
          </a:p>
        </p:txBody>
      </p:sp>
    </p:spTree>
    <p:extLst>
      <p:ext uri="{BB962C8B-B14F-4D97-AF65-F5344CB8AC3E}">
        <p14:creationId xmlns:p14="http://schemas.microsoft.com/office/powerpoint/2010/main" val="4094761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38</a:t>
            </a:fld>
            <a:endParaRPr lang="zh-CN" altLang="en-US"/>
          </a:p>
        </p:txBody>
      </p:sp>
    </p:spTree>
    <p:extLst>
      <p:ext uri="{BB962C8B-B14F-4D97-AF65-F5344CB8AC3E}">
        <p14:creationId xmlns:p14="http://schemas.microsoft.com/office/powerpoint/2010/main" val="2144200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39</a:t>
            </a:fld>
            <a:endParaRPr lang="zh-CN" altLang="en-US"/>
          </a:p>
        </p:txBody>
      </p:sp>
    </p:spTree>
    <p:extLst>
      <p:ext uri="{BB962C8B-B14F-4D97-AF65-F5344CB8AC3E}">
        <p14:creationId xmlns:p14="http://schemas.microsoft.com/office/powerpoint/2010/main" val="104760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40</a:t>
            </a:fld>
            <a:endParaRPr lang="zh-CN" altLang="en-US"/>
          </a:p>
        </p:txBody>
      </p:sp>
    </p:spTree>
    <p:extLst>
      <p:ext uri="{BB962C8B-B14F-4D97-AF65-F5344CB8AC3E}">
        <p14:creationId xmlns:p14="http://schemas.microsoft.com/office/powerpoint/2010/main" val="2761182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41</a:t>
            </a:fld>
            <a:endParaRPr lang="zh-CN" altLang="en-US"/>
          </a:p>
        </p:txBody>
      </p:sp>
    </p:spTree>
    <p:extLst>
      <p:ext uri="{BB962C8B-B14F-4D97-AF65-F5344CB8AC3E}">
        <p14:creationId xmlns:p14="http://schemas.microsoft.com/office/powerpoint/2010/main" val="3956576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42</a:t>
            </a:fld>
            <a:endParaRPr lang="zh-CN" altLang="en-US"/>
          </a:p>
        </p:txBody>
      </p:sp>
    </p:spTree>
    <p:extLst>
      <p:ext uri="{BB962C8B-B14F-4D97-AF65-F5344CB8AC3E}">
        <p14:creationId xmlns:p14="http://schemas.microsoft.com/office/powerpoint/2010/main" val="2357119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a:t>
            </a:fld>
            <a:endParaRPr lang="zh-CN" altLang="en-US"/>
          </a:p>
        </p:txBody>
      </p:sp>
    </p:spTree>
    <p:extLst>
      <p:ext uri="{BB962C8B-B14F-4D97-AF65-F5344CB8AC3E}">
        <p14:creationId xmlns:p14="http://schemas.microsoft.com/office/powerpoint/2010/main" val="3477197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43</a:t>
            </a:fld>
            <a:endParaRPr lang="zh-CN" altLang="en-US"/>
          </a:p>
        </p:txBody>
      </p:sp>
    </p:spTree>
    <p:extLst>
      <p:ext uri="{BB962C8B-B14F-4D97-AF65-F5344CB8AC3E}">
        <p14:creationId xmlns:p14="http://schemas.microsoft.com/office/powerpoint/2010/main" val="757700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44</a:t>
            </a:fld>
            <a:endParaRPr lang="zh-CN" altLang="en-US"/>
          </a:p>
        </p:txBody>
      </p:sp>
    </p:spTree>
    <p:extLst>
      <p:ext uri="{BB962C8B-B14F-4D97-AF65-F5344CB8AC3E}">
        <p14:creationId xmlns:p14="http://schemas.microsoft.com/office/powerpoint/2010/main" val="1617267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45</a:t>
            </a:fld>
            <a:endParaRPr lang="zh-CN" altLang="en-US"/>
          </a:p>
        </p:txBody>
      </p:sp>
    </p:spTree>
    <p:extLst>
      <p:ext uri="{BB962C8B-B14F-4D97-AF65-F5344CB8AC3E}">
        <p14:creationId xmlns:p14="http://schemas.microsoft.com/office/powerpoint/2010/main" val="3289227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46</a:t>
            </a:fld>
            <a:endParaRPr lang="zh-CN" altLang="en-US"/>
          </a:p>
        </p:txBody>
      </p:sp>
    </p:spTree>
    <p:extLst>
      <p:ext uri="{BB962C8B-B14F-4D97-AF65-F5344CB8AC3E}">
        <p14:creationId xmlns:p14="http://schemas.microsoft.com/office/powerpoint/2010/main" val="1001043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47</a:t>
            </a:fld>
            <a:endParaRPr lang="zh-CN" altLang="en-US"/>
          </a:p>
        </p:txBody>
      </p:sp>
    </p:spTree>
    <p:extLst>
      <p:ext uri="{BB962C8B-B14F-4D97-AF65-F5344CB8AC3E}">
        <p14:creationId xmlns:p14="http://schemas.microsoft.com/office/powerpoint/2010/main" val="883449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48</a:t>
            </a:fld>
            <a:endParaRPr lang="zh-CN" altLang="en-US"/>
          </a:p>
        </p:txBody>
      </p:sp>
    </p:spTree>
    <p:extLst>
      <p:ext uri="{BB962C8B-B14F-4D97-AF65-F5344CB8AC3E}">
        <p14:creationId xmlns:p14="http://schemas.microsoft.com/office/powerpoint/2010/main" val="304674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49</a:t>
            </a:fld>
            <a:endParaRPr lang="zh-CN" altLang="en-US"/>
          </a:p>
        </p:txBody>
      </p:sp>
    </p:spTree>
    <p:extLst>
      <p:ext uri="{BB962C8B-B14F-4D97-AF65-F5344CB8AC3E}">
        <p14:creationId xmlns:p14="http://schemas.microsoft.com/office/powerpoint/2010/main" val="996812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50</a:t>
            </a:fld>
            <a:endParaRPr lang="zh-CN" altLang="en-US"/>
          </a:p>
        </p:txBody>
      </p:sp>
    </p:spTree>
    <p:extLst>
      <p:ext uri="{BB962C8B-B14F-4D97-AF65-F5344CB8AC3E}">
        <p14:creationId xmlns:p14="http://schemas.microsoft.com/office/powerpoint/2010/main" val="825970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51</a:t>
            </a:fld>
            <a:endParaRPr lang="zh-CN" altLang="en-US"/>
          </a:p>
        </p:txBody>
      </p:sp>
    </p:spTree>
    <p:extLst>
      <p:ext uri="{BB962C8B-B14F-4D97-AF65-F5344CB8AC3E}">
        <p14:creationId xmlns:p14="http://schemas.microsoft.com/office/powerpoint/2010/main" val="824836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52</a:t>
            </a:fld>
            <a:endParaRPr lang="zh-CN" altLang="en-US"/>
          </a:p>
        </p:txBody>
      </p:sp>
    </p:spTree>
    <p:extLst>
      <p:ext uri="{BB962C8B-B14F-4D97-AF65-F5344CB8AC3E}">
        <p14:creationId xmlns:p14="http://schemas.microsoft.com/office/powerpoint/2010/main" val="3267018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a:t>
            </a:fld>
            <a:endParaRPr lang="zh-CN" altLang="en-US"/>
          </a:p>
        </p:txBody>
      </p:sp>
    </p:spTree>
    <p:extLst>
      <p:ext uri="{BB962C8B-B14F-4D97-AF65-F5344CB8AC3E}">
        <p14:creationId xmlns:p14="http://schemas.microsoft.com/office/powerpoint/2010/main" val="4093399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53</a:t>
            </a:fld>
            <a:endParaRPr lang="zh-CN" altLang="en-US"/>
          </a:p>
        </p:txBody>
      </p:sp>
    </p:spTree>
    <p:extLst>
      <p:ext uri="{BB962C8B-B14F-4D97-AF65-F5344CB8AC3E}">
        <p14:creationId xmlns:p14="http://schemas.microsoft.com/office/powerpoint/2010/main" val="2387968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54</a:t>
            </a:fld>
            <a:endParaRPr lang="zh-CN" altLang="en-US"/>
          </a:p>
        </p:txBody>
      </p:sp>
    </p:spTree>
    <p:extLst>
      <p:ext uri="{BB962C8B-B14F-4D97-AF65-F5344CB8AC3E}">
        <p14:creationId xmlns:p14="http://schemas.microsoft.com/office/powerpoint/2010/main" val="1503730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55</a:t>
            </a:fld>
            <a:endParaRPr lang="zh-CN" altLang="en-US"/>
          </a:p>
        </p:txBody>
      </p:sp>
    </p:spTree>
    <p:extLst>
      <p:ext uri="{BB962C8B-B14F-4D97-AF65-F5344CB8AC3E}">
        <p14:creationId xmlns:p14="http://schemas.microsoft.com/office/powerpoint/2010/main" val="1508465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56</a:t>
            </a:fld>
            <a:endParaRPr lang="zh-CN" altLang="en-US"/>
          </a:p>
        </p:txBody>
      </p:sp>
    </p:spTree>
    <p:extLst>
      <p:ext uri="{BB962C8B-B14F-4D97-AF65-F5344CB8AC3E}">
        <p14:creationId xmlns:p14="http://schemas.microsoft.com/office/powerpoint/2010/main" val="2265111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57</a:t>
            </a:fld>
            <a:endParaRPr lang="zh-CN" altLang="en-US"/>
          </a:p>
        </p:txBody>
      </p:sp>
    </p:spTree>
    <p:extLst>
      <p:ext uri="{BB962C8B-B14F-4D97-AF65-F5344CB8AC3E}">
        <p14:creationId xmlns:p14="http://schemas.microsoft.com/office/powerpoint/2010/main" val="3566656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58</a:t>
            </a:fld>
            <a:endParaRPr lang="zh-CN" altLang="en-US"/>
          </a:p>
        </p:txBody>
      </p:sp>
    </p:spTree>
    <p:extLst>
      <p:ext uri="{BB962C8B-B14F-4D97-AF65-F5344CB8AC3E}">
        <p14:creationId xmlns:p14="http://schemas.microsoft.com/office/powerpoint/2010/main" val="1890423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59</a:t>
            </a:fld>
            <a:endParaRPr lang="zh-CN" altLang="en-US"/>
          </a:p>
        </p:txBody>
      </p:sp>
    </p:spTree>
    <p:extLst>
      <p:ext uri="{BB962C8B-B14F-4D97-AF65-F5344CB8AC3E}">
        <p14:creationId xmlns:p14="http://schemas.microsoft.com/office/powerpoint/2010/main" val="3180876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60</a:t>
            </a:fld>
            <a:endParaRPr lang="zh-CN" altLang="en-US"/>
          </a:p>
        </p:txBody>
      </p:sp>
    </p:spTree>
    <p:extLst>
      <p:ext uri="{BB962C8B-B14F-4D97-AF65-F5344CB8AC3E}">
        <p14:creationId xmlns:p14="http://schemas.microsoft.com/office/powerpoint/2010/main" val="181742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61</a:t>
            </a:fld>
            <a:endParaRPr lang="zh-CN" altLang="en-US"/>
          </a:p>
        </p:txBody>
      </p:sp>
    </p:spTree>
    <p:extLst>
      <p:ext uri="{BB962C8B-B14F-4D97-AF65-F5344CB8AC3E}">
        <p14:creationId xmlns:p14="http://schemas.microsoft.com/office/powerpoint/2010/main" val="1862212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62</a:t>
            </a:fld>
            <a:endParaRPr lang="zh-CN" altLang="en-US"/>
          </a:p>
        </p:txBody>
      </p:sp>
    </p:spTree>
    <p:extLst>
      <p:ext uri="{BB962C8B-B14F-4D97-AF65-F5344CB8AC3E}">
        <p14:creationId xmlns:p14="http://schemas.microsoft.com/office/powerpoint/2010/main" val="159693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6</a:t>
            </a:fld>
            <a:endParaRPr lang="zh-CN" altLang="en-US"/>
          </a:p>
        </p:txBody>
      </p:sp>
    </p:spTree>
    <p:extLst>
      <p:ext uri="{BB962C8B-B14F-4D97-AF65-F5344CB8AC3E}">
        <p14:creationId xmlns:p14="http://schemas.microsoft.com/office/powerpoint/2010/main" val="872986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63</a:t>
            </a:fld>
            <a:endParaRPr lang="zh-CN" altLang="en-US"/>
          </a:p>
        </p:txBody>
      </p:sp>
    </p:spTree>
    <p:extLst>
      <p:ext uri="{BB962C8B-B14F-4D97-AF65-F5344CB8AC3E}">
        <p14:creationId xmlns:p14="http://schemas.microsoft.com/office/powerpoint/2010/main" val="2891921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64</a:t>
            </a:fld>
            <a:endParaRPr lang="zh-CN" altLang="en-US"/>
          </a:p>
        </p:txBody>
      </p:sp>
    </p:spTree>
    <p:extLst>
      <p:ext uri="{BB962C8B-B14F-4D97-AF65-F5344CB8AC3E}">
        <p14:creationId xmlns:p14="http://schemas.microsoft.com/office/powerpoint/2010/main" val="4553851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65</a:t>
            </a:fld>
            <a:endParaRPr lang="zh-CN" altLang="en-US"/>
          </a:p>
        </p:txBody>
      </p:sp>
    </p:spTree>
    <p:extLst>
      <p:ext uri="{BB962C8B-B14F-4D97-AF65-F5344CB8AC3E}">
        <p14:creationId xmlns:p14="http://schemas.microsoft.com/office/powerpoint/2010/main" val="10733868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66</a:t>
            </a:fld>
            <a:endParaRPr lang="zh-CN" altLang="en-US"/>
          </a:p>
        </p:txBody>
      </p:sp>
    </p:spTree>
    <p:extLst>
      <p:ext uri="{BB962C8B-B14F-4D97-AF65-F5344CB8AC3E}">
        <p14:creationId xmlns:p14="http://schemas.microsoft.com/office/powerpoint/2010/main" val="3532789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67</a:t>
            </a:fld>
            <a:endParaRPr lang="zh-CN" altLang="en-US"/>
          </a:p>
        </p:txBody>
      </p:sp>
    </p:spTree>
    <p:extLst>
      <p:ext uri="{BB962C8B-B14F-4D97-AF65-F5344CB8AC3E}">
        <p14:creationId xmlns:p14="http://schemas.microsoft.com/office/powerpoint/2010/main" val="12940805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68</a:t>
            </a:fld>
            <a:endParaRPr lang="zh-CN" altLang="en-US"/>
          </a:p>
        </p:txBody>
      </p:sp>
    </p:spTree>
    <p:extLst>
      <p:ext uri="{BB962C8B-B14F-4D97-AF65-F5344CB8AC3E}">
        <p14:creationId xmlns:p14="http://schemas.microsoft.com/office/powerpoint/2010/main" val="4225840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69</a:t>
            </a:fld>
            <a:endParaRPr lang="zh-CN" altLang="en-US"/>
          </a:p>
        </p:txBody>
      </p:sp>
    </p:spTree>
    <p:extLst>
      <p:ext uri="{BB962C8B-B14F-4D97-AF65-F5344CB8AC3E}">
        <p14:creationId xmlns:p14="http://schemas.microsoft.com/office/powerpoint/2010/main" val="664913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70</a:t>
            </a:fld>
            <a:endParaRPr lang="zh-CN" altLang="en-US"/>
          </a:p>
        </p:txBody>
      </p:sp>
    </p:spTree>
    <p:extLst>
      <p:ext uri="{BB962C8B-B14F-4D97-AF65-F5344CB8AC3E}">
        <p14:creationId xmlns:p14="http://schemas.microsoft.com/office/powerpoint/2010/main" val="28536456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71</a:t>
            </a:fld>
            <a:endParaRPr lang="zh-CN" altLang="en-US"/>
          </a:p>
        </p:txBody>
      </p:sp>
    </p:spTree>
    <p:extLst>
      <p:ext uri="{BB962C8B-B14F-4D97-AF65-F5344CB8AC3E}">
        <p14:creationId xmlns:p14="http://schemas.microsoft.com/office/powerpoint/2010/main" val="185693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72</a:t>
            </a:fld>
            <a:endParaRPr lang="zh-CN" altLang="en-US"/>
          </a:p>
        </p:txBody>
      </p:sp>
    </p:spTree>
    <p:extLst>
      <p:ext uri="{BB962C8B-B14F-4D97-AF65-F5344CB8AC3E}">
        <p14:creationId xmlns:p14="http://schemas.microsoft.com/office/powerpoint/2010/main" val="184830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a:t>
            </a:fld>
            <a:endParaRPr lang="zh-CN" altLang="en-US"/>
          </a:p>
        </p:txBody>
      </p:sp>
    </p:spTree>
    <p:extLst>
      <p:ext uri="{BB962C8B-B14F-4D97-AF65-F5344CB8AC3E}">
        <p14:creationId xmlns:p14="http://schemas.microsoft.com/office/powerpoint/2010/main" val="2386286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73</a:t>
            </a:fld>
            <a:endParaRPr lang="zh-CN" altLang="en-US"/>
          </a:p>
        </p:txBody>
      </p:sp>
    </p:spTree>
    <p:extLst>
      <p:ext uri="{BB962C8B-B14F-4D97-AF65-F5344CB8AC3E}">
        <p14:creationId xmlns:p14="http://schemas.microsoft.com/office/powerpoint/2010/main" val="3608905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74</a:t>
            </a:fld>
            <a:endParaRPr lang="zh-CN" altLang="en-US"/>
          </a:p>
        </p:txBody>
      </p:sp>
    </p:spTree>
    <p:extLst>
      <p:ext uri="{BB962C8B-B14F-4D97-AF65-F5344CB8AC3E}">
        <p14:creationId xmlns:p14="http://schemas.microsoft.com/office/powerpoint/2010/main" val="3359283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75</a:t>
            </a:fld>
            <a:endParaRPr lang="zh-CN" altLang="en-US"/>
          </a:p>
        </p:txBody>
      </p:sp>
    </p:spTree>
    <p:extLst>
      <p:ext uri="{BB962C8B-B14F-4D97-AF65-F5344CB8AC3E}">
        <p14:creationId xmlns:p14="http://schemas.microsoft.com/office/powerpoint/2010/main" val="1193026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76</a:t>
            </a:fld>
            <a:endParaRPr lang="zh-CN" altLang="en-US"/>
          </a:p>
        </p:txBody>
      </p:sp>
    </p:spTree>
    <p:extLst>
      <p:ext uri="{BB962C8B-B14F-4D97-AF65-F5344CB8AC3E}">
        <p14:creationId xmlns:p14="http://schemas.microsoft.com/office/powerpoint/2010/main" val="18545497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77</a:t>
            </a:fld>
            <a:endParaRPr lang="zh-CN" altLang="en-US"/>
          </a:p>
        </p:txBody>
      </p:sp>
    </p:spTree>
    <p:extLst>
      <p:ext uri="{BB962C8B-B14F-4D97-AF65-F5344CB8AC3E}">
        <p14:creationId xmlns:p14="http://schemas.microsoft.com/office/powerpoint/2010/main" val="2135529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78</a:t>
            </a:fld>
            <a:endParaRPr lang="zh-CN" altLang="en-US"/>
          </a:p>
        </p:txBody>
      </p:sp>
    </p:spTree>
    <p:extLst>
      <p:ext uri="{BB962C8B-B14F-4D97-AF65-F5344CB8AC3E}">
        <p14:creationId xmlns:p14="http://schemas.microsoft.com/office/powerpoint/2010/main" val="210889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79</a:t>
            </a:fld>
            <a:endParaRPr lang="zh-CN" altLang="en-US"/>
          </a:p>
        </p:txBody>
      </p:sp>
    </p:spTree>
    <p:extLst>
      <p:ext uri="{BB962C8B-B14F-4D97-AF65-F5344CB8AC3E}">
        <p14:creationId xmlns:p14="http://schemas.microsoft.com/office/powerpoint/2010/main" val="761510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80</a:t>
            </a:fld>
            <a:endParaRPr lang="zh-CN" altLang="en-US"/>
          </a:p>
        </p:txBody>
      </p:sp>
    </p:spTree>
    <p:extLst>
      <p:ext uri="{BB962C8B-B14F-4D97-AF65-F5344CB8AC3E}">
        <p14:creationId xmlns:p14="http://schemas.microsoft.com/office/powerpoint/2010/main" val="8093446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81</a:t>
            </a:fld>
            <a:endParaRPr lang="zh-CN" altLang="en-US"/>
          </a:p>
        </p:txBody>
      </p:sp>
    </p:spTree>
    <p:extLst>
      <p:ext uri="{BB962C8B-B14F-4D97-AF65-F5344CB8AC3E}">
        <p14:creationId xmlns:p14="http://schemas.microsoft.com/office/powerpoint/2010/main" val="1041273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8221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2CD2B7-3C8C-49F5-8015-CEF23D396ED1}" type="slidenum">
              <a:rPr lang="zh-CN" altLang="en-US" smtClean="0"/>
              <a:t>8</a:t>
            </a:fld>
            <a:endParaRPr lang="zh-CN" altLang="en-US"/>
          </a:p>
        </p:txBody>
      </p:sp>
    </p:spTree>
    <p:extLst>
      <p:ext uri="{BB962C8B-B14F-4D97-AF65-F5344CB8AC3E}">
        <p14:creationId xmlns:p14="http://schemas.microsoft.com/office/powerpoint/2010/main" val="16287121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B5285-3056-4F11-9811-CA61719951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79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A2CD2B7-3C8C-49F5-8015-CEF23D396ED1}" type="slidenum">
              <a:rPr lang="zh-CN" altLang="en-US" smtClean="0"/>
              <a:t>9</a:t>
            </a:fld>
            <a:endParaRPr lang="zh-CN" altLang="en-US"/>
          </a:p>
        </p:txBody>
      </p:sp>
    </p:spTree>
    <p:extLst>
      <p:ext uri="{BB962C8B-B14F-4D97-AF65-F5344CB8AC3E}">
        <p14:creationId xmlns:p14="http://schemas.microsoft.com/office/powerpoint/2010/main" val="2255588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jpg"/><Relationship Id="rId4" Type="http://schemas.openxmlformats.org/officeDocument/2006/relationships/image" Target="../media/image11.jpe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E9FF5716-C77A-4DC3-8D14-C165372F0896}"/>
              </a:ext>
            </a:extLst>
          </p:cNvPr>
          <p:cNvSpPr/>
          <p:nvPr userDrawn="1"/>
        </p:nvSpPr>
        <p:spPr>
          <a:xfrm>
            <a:off x="-419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796FA113-1245-4373-8825-08CC2F6B701F}"/>
              </a:ext>
            </a:extLst>
          </p:cNvPr>
          <p:cNvSpPr/>
          <p:nvPr userDrawn="1"/>
        </p:nvSpPr>
        <p:spPr>
          <a:xfrm>
            <a:off x="-419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236785-E965-4E8B-A97E-0C44B867E763}"/>
              </a:ext>
            </a:extLst>
          </p:cNvPr>
          <p:cNvSpPr/>
          <p:nvPr userDrawn="1"/>
        </p:nvSpPr>
        <p:spPr>
          <a:xfrm>
            <a:off x="-4190" y="0"/>
            <a:ext cx="12192000" cy="6858000"/>
          </a:xfrm>
          <a:prstGeom prst="rect">
            <a:avLst/>
          </a:prstGeom>
          <a:gradFill>
            <a:gsLst>
              <a:gs pos="5500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0080DA52-0272-4C0F-B035-C964BD17673F}"/>
              </a:ext>
            </a:extLst>
          </p:cNvPr>
          <p:cNvSpPr/>
          <p:nvPr userDrawn="1"/>
        </p:nvSpPr>
        <p:spPr>
          <a:xfrm>
            <a:off x="0" y="2528269"/>
            <a:ext cx="12192000" cy="1043222"/>
          </a:xfrm>
          <a:custGeom>
            <a:avLst/>
            <a:gdLst>
              <a:gd name="connsiteX0" fmla="*/ 0 w 12192000"/>
              <a:gd name="connsiteY0" fmla="*/ 0 h 1043222"/>
              <a:gd name="connsiteX1" fmla="*/ 29438 w 12192000"/>
              <a:gd name="connsiteY1" fmla="*/ 14530 h 1043222"/>
              <a:gd name="connsiteX2" fmla="*/ 6096900 w 12192000"/>
              <a:gd name="connsiteY2" fmla="*/ 956834 h 1043222"/>
              <a:gd name="connsiteX3" fmla="*/ 12164362 w 12192000"/>
              <a:gd name="connsiteY3" fmla="*/ 14530 h 1043222"/>
              <a:gd name="connsiteX4" fmla="*/ 12192000 w 12192000"/>
              <a:gd name="connsiteY4" fmla="*/ 888 h 1043222"/>
              <a:gd name="connsiteX5" fmla="*/ 12192000 w 12192000"/>
              <a:gd name="connsiteY5" fmla="*/ 84208 h 1043222"/>
              <a:gd name="connsiteX6" fmla="*/ 12046127 w 12192000"/>
              <a:gd name="connsiteY6" fmla="*/ 151870 h 1043222"/>
              <a:gd name="connsiteX7" fmla="*/ 6096900 w 12192000"/>
              <a:gd name="connsiteY7" fmla="*/ 1043222 h 1043222"/>
              <a:gd name="connsiteX8" fmla="*/ 147672 w 12192000"/>
              <a:gd name="connsiteY8" fmla="*/ 151870 h 1043222"/>
              <a:gd name="connsiteX9" fmla="*/ 0 w 12192000"/>
              <a:gd name="connsiteY9" fmla="*/ 83374 h 10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043222">
                <a:moveTo>
                  <a:pt x="0" y="0"/>
                </a:moveTo>
                <a:lnTo>
                  <a:pt x="29438" y="14530"/>
                </a:lnTo>
                <a:cubicBezTo>
                  <a:pt x="1300809" y="580816"/>
                  <a:pt x="3543021" y="956834"/>
                  <a:pt x="6096900" y="956834"/>
                </a:cubicBezTo>
                <a:cubicBezTo>
                  <a:pt x="8650777" y="956834"/>
                  <a:pt x="10892991" y="580816"/>
                  <a:pt x="12164362" y="14530"/>
                </a:cubicBezTo>
                <a:lnTo>
                  <a:pt x="12192000" y="888"/>
                </a:lnTo>
                <a:lnTo>
                  <a:pt x="12192000" y="84208"/>
                </a:lnTo>
                <a:lnTo>
                  <a:pt x="12046127" y="151870"/>
                </a:lnTo>
                <a:cubicBezTo>
                  <a:pt x="10756813" y="689648"/>
                  <a:pt x="8573387" y="1043222"/>
                  <a:pt x="6096900" y="1043222"/>
                </a:cubicBezTo>
                <a:cubicBezTo>
                  <a:pt x="3620413" y="1043222"/>
                  <a:pt x="1436985" y="689648"/>
                  <a:pt x="147672" y="151870"/>
                </a:cubicBezTo>
                <a:lnTo>
                  <a:pt x="0" y="8337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0" name="主视觉图" descr="湖边的景色&#10;&#10;描述已自动生成">
            <a:extLst>
              <a:ext uri="{FF2B5EF4-FFF2-40B4-BE49-F238E27FC236}">
                <a16:creationId xmlns:a16="http://schemas.microsoft.com/office/drawing/2014/main" id="{725B7418-0C9E-421D-9F0B-045C395F1EB9}"/>
              </a:ext>
            </a:extLst>
          </p:cNvPr>
          <p:cNvPicPr>
            <a:picLocks noChangeAspect="1"/>
          </p:cNvPicPr>
          <p:nvPr userDrawn="1"/>
        </p:nvPicPr>
        <p:blipFill>
          <a:blip r:embed="rId2">
            <a:extLst>
              <a:ext uri="{28A0092B-C50C-407E-A947-70E740481C1C}">
                <a14:useLocalDpi xmlns:a14="http://schemas.microsoft.com/office/drawing/2010/main" val="0"/>
              </a:ext>
            </a:extLst>
          </a:blip>
          <a:srcRect b="180"/>
          <a:stretch>
            <a:fillRect/>
          </a:stretch>
        </p:blipFill>
        <p:spPr>
          <a:xfrm>
            <a:off x="1074" y="120723"/>
            <a:ext cx="12192000" cy="3362325"/>
          </a:xfrm>
          <a:custGeom>
            <a:avLst/>
            <a:gdLst>
              <a:gd name="connsiteX0" fmla="*/ 0 w 12192000"/>
              <a:gd name="connsiteY0" fmla="*/ 0 h 3362325"/>
              <a:gd name="connsiteX1" fmla="*/ 12192000 w 12192000"/>
              <a:gd name="connsiteY1" fmla="*/ 0 h 3362325"/>
              <a:gd name="connsiteX2" fmla="*/ 12192000 w 12192000"/>
              <a:gd name="connsiteY2" fmla="*/ 2498738 h 3362325"/>
              <a:gd name="connsiteX3" fmla="*/ 11881362 w 12192000"/>
              <a:gd name="connsiteY3" fmla="*/ 2607318 h 3362325"/>
              <a:gd name="connsiteX4" fmla="*/ 6934062 w 12192000"/>
              <a:gd name="connsiteY4" fmla="*/ 3354963 h 3362325"/>
              <a:gd name="connsiteX5" fmla="*/ 6475112 w 12192000"/>
              <a:gd name="connsiteY5" fmla="*/ 3362325 h 3362325"/>
              <a:gd name="connsiteX6" fmla="*/ 5720459 w 12192000"/>
              <a:gd name="connsiteY6" fmla="*/ 3362325 h 3362325"/>
              <a:gd name="connsiteX7" fmla="*/ 5261509 w 12192000"/>
              <a:gd name="connsiteY7" fmla="*/ 3354963 h 3362325"/>
              <a:gd name="connsiteX8" fmla="*/ 314205 w 12192000"/>
              <a:gd name="connsiteY8" fmla="*/ 2607318 h 3362325"/>
              <a:gd name="connsiteX9" fmla="*/ 0 w 12192000"/>
              <a:gd name="connsiteY9" fmla="*/ 249749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362325">
                <a:moveTo>
                  <a:pt x="0" y="0"/>
                </a:moveTo>
                <a:lnTo>
                  <a:pt x="12192000" y="0"/>
                </a:lnTo>
                <a:lnTo>
                  <a:pt x="12192000" y="2498738"/>
                </a:lnTo>
                <a:lnTo>
                  <a:pt x="11881362" y="2607318"/>
                </a:lnTo>
                <a:cubicBezTo>
                  <a:pt x="10586233" y="3018762"/>
                  <a:pt x="8858791" y="3292866"/>
                  <a:pt x="6934062" y="3354963"/>
                </a:cubicBezTo>
                <a:lnTo>
                  <a:pt x="6475112" y="3362325"/>
                </a:lnTo>
                <a:lnTo>
                  <a:pt x="5720459" y="3362325"/>
                </a:lnTo>
                <a:lnTo>
                  <a:pt x="5261509" y="3354963"/>
                </a:lnTo>
                <a:cubicBezTo>
                  <a:pt x="3336778" y="3292866"/>
                  <a:pt x="1609334" y="3018762"/>
                  <a:pt x="314205" y="2607318"/>
                </a:cubicBezTo>
                <a:lnTo>
                  <a:pt x="0" y="2497490"/>
                </a:lnTo>
                <a:close/>
              </a:path>
            </a:pathLst>
          </a:custGeom>
        </p:spPr>
      </p:pic>
      <p:sp>
        <p:nvSpPr>
          <p:cNvPr id="95" name="任意多边形: 形状 94">
            <a:extLst>
              <a:ext uri="{FF2B5EF4-FFF2-40B4-BE49-F238E27FC236}">
                <a16:creationId xmlns:a16="http://schemas.microsoft.com/office/drawing/2014/main" id="{E20FDF51-25AD-4CC2-9C3A-4CBC0485FE59}"/>
              </a:ext>
            </a:extLst>
          </p:cNvPr>
          <p:cNvSpPr/>
          <p:nvPr userDrawn="1"/>
        </p:nvSpPr>
        <p:spPr>
          <a:xfrm>
            <a:off x="0" y="-10553"/>
            <a:ext cx="12192000" cy="3748455"/>
          </a:xfrm>
          <a:custGeom>
            <a:avLst/>
            <a:gdLst>
              <a:gd name="connsiteX0" fmla="*/ 12192000 w 12192000"/>
              <a:gd name="connsiteY0" fmla="*/ 0 h 3748455"/>
              <a:gd name="connsiteX1" fmla="*/ 0 w 12192000"/>
              <a:gd name="connsiteY1" fmla="*/ 0 h 3748455"/>
              <a:gd name="connsiteX2" fmla="*/ 0 w 12192000"/>
              <a:gd name="connsiteY2" fmla="*/ 2477656 h 3748455"/>
              <a:gd name="connsiteX3" fmla="*/ 166670 w 12192000"/>
              <a:gd name="connsiteY3" fmla="*/ 2579077 h 3748455"/>
              <a:gd name="connsiteX4" fmla="*/ 6115898 w 12192000"/>
              <a:gd name="connsiteY4" fmla="*/ 3748455 h 3748455"/>
              <a:gd name="connsiteX5" fmla="*/ 12065124 w 12192000"/>
              <a:gd name="connsiteY5" fmla="*/ 2579077 h 3748455"/>
              <a:gd name="connsiteX6" fmla="*/ 12192000 w 12192000"/>
              <a:gd name="connsiteY6" fmla="*/ 2501871 h 37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48455">
                <a:moveTo>
                  <a:pt x="12192000" y="0"/>
                </a:moveTo>
                <a:lnTo>
                  <a:pt x="0" y="0"/>
                </a:lnTo>
                <a:lnTo>
                  <a:pt x="0" y="2477656"/>
                </a:lnTo>
                <a:lnTo>
                  <a:pt x="166670" y="2579077"/>
                </a:lnTo>
                <a:cubicBezTo>
                  <a:pt x="1455984" y="3284596"/>
                  <a:pt x="3639410" y="3748455"/>
                  <a:pt x="6115898" y="3748455"/>
                </a:cubicBezTo>
                <a:cubicBezTo>
                  <a:pt x="8592385" y="3748455"/>
                  <a:pt x="10775811" y="3284596"/>
                  <a:pt x="12065124" y="2579077"/>
                </a:cubicBezTo>
                <a:lnTo>
                  <a:pt x="12192000" y="2501871"/>
                </a:lnTo>
                <a:close/>
              </a:path>
            </a:pathLst>
          </a:custGeom>
          <a:gradFill>
            <a:gsLst>
              <a:gs pos="10000">
                <a:schemeClr val="bg1">
                  <a:alpha val="0"/>
                </a:schemeClr>
              </a:gs>
              <a:gs pos="0">
                <a:schemeClr val="bg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4" name="文本框 153">
            <a:extLst>
              <a:ext uri="{FF2B5EF4-FFF2-40B4-BE49-F238E27FC236}">
                <a16:creationId xmlns:a16="http://schemas.microsoft.com/office/drawing/2014/main" id="{46144D10-EB0E-4D50-B223-B389DCE31886}"/>
              </a:ext>
            </a:extLst>
          </p:cNvPr>
          <p:cNvSpPr txBox="1">
            <a:spLocks/>
          </p:cNvSpPr>
          <p:nvPr userDrawn="1"/>
        </p:nvSpPr>
        <p:spPr>
          <a:xfrm>
            <a:off x="9825180" y="6446832"/>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sp>
        <p:nvSpPr>
          <p:cNvPr id="68" name="任意多边形: 形状 67">
            <a:extLst>
              <a:ext uri="{FF2B5EF4-FFF2-40B4-BE49-F238E27FC236}">
                <a16:creationId xmlns:a16="http://schemas.microsoft.com/office/drawing/2014/main" id="{C81FD682-220E-4FDC-83D3-829010C80AA1}"/>
              </a:ext>
            </a:extLst>
          </p:cNvPr>
          <p:cNvSpPr/>
          <p:nvPr userDrawn="1"/>
        </p:nvSpPr>
        <p:spPr>
          <a:xfrm flipH="1">
            <a:off x="0" y="-10553"/>
            <a:ext cx="12192000" cy="3748455"/>
          </a:xfrm>
          <a:custGeom>
            <a:avLst/>
            <a:gdLst>
              <a:gd name="connsiteX0" fmla="*/ 12192000 w 12192000"/>
              <a:gd name="connsiteY0" fmla="*/ 0 h 3748455"/>
              <a:gd name="connsiteX1" fmla="*/ 0 w 12192000"/>
              <a:gd name="connsiteY1" fmla="*/ 0 h 3748455"/>
              <a:gd name="connsiteX2" fmla="*/ 0 w 12192000"/>
              <a:gd name="connsiteY2" fmla="*/ 2477656 h 3748455"/>
              <a:gd name="connsiteX3" fmla="*/ 166670 w 12192000"/>
              <a:gd name="connsiteY3" fmla="*/ 2579077 h 3748455"/>
              <a:gd name="connsiteX4" fmla="*/ 6115898 w 12192000"/>
              <a:gd name="connsiteY4" fmla="*/ 3748455 h 3748455"/>
              <a:gd name="connsiteX5" fmla="*/ 12065124 w 12192000"/>
              <a:gd name="connsiteY5" fmla="*/ 2579077 h 3748455"/>
              <a:gd name="connsiteX6" fmla="*/ 12192000 w 12192000"/>
              <a:gd name="connsiteY6" fmla="*/ 2501871 h 374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748455">
                <a:moveTo>
                  <a:pt x="12192000" y="0"/>
                </a:moveTo>
                <a:lnTo>
                  <a:pt x="0" y="0"/>
                </a:lnTo>
                <a:lnTo>
                  <a:pt x="0" y="2477656"/>
                </a:lnTo>
                <a:lnTo>
                  <a:pt x="166670" y="2579077"/>
                </a:lnTo>
                <a:cubicBezTo>
                  <a:pt x="1455984" y="3284596"/>
                  <a:pt x="3639410" y="3748455"/>
                  <a:pt x="6115898" y="3748455"/>
                </a:cubicBezTo>
                <a:cubicBezTo>
                  <a:pt x="8592385" y="3748455"/>
                  <a:pt x="10775811" y="3284596"/>
                  <a:pt x="12065124" y="2579077"/>
                </a:cubicBezTo>
                <a:lnTo>
                  <a:pt x="12192000" y="2501871"/>
                </a:lnTo>
                <a:close/>
              </a:path>
            </a:pathLst>
          </a:custGeom>
          <a:gradFill>
            <a:gsLst>
              <a:gs pos="10000">
                <a:schemeClr val="bg1">
                  <a:alpha val="0"/>
                </a:schemeClr>
              </a:gs>
              <a:gs pos="0">
                <a:schemeClr val="bg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8" name="任意多边形: 形状 87">
            <a:extLst>
              <a:ext uri="{FF2B5EF4-FFF2-40B4-BE49-F238E27FC236}">
                <a16:creationId xmlns:a16="http://schemas.microsoft.com/office/drawing/2014/main" id="{B758CE2B-6C0A-4EC7-B002-2DD3597B227B}"/>
              </a:ext>
            </a:extLst>
          </p:cNvPr>
          <p:cNvSpPr/>
          <p:nvPr userDrawn="1"/>
        </p:nvSpPr>
        <p:spPr>
          <a:xfrm>
            <a:off x="0" y="-1694"/>
            <a:ext cx="12192000" cy="123308"/>
          </a:xfrm>
          <a:custGeom>
            <a:avLst/>
            <a:gdLst>
              <a:gd name="connsiteX0" fmla="*/ 0 w 12206909"/>
              <a:gd name="connsiteY0" fmla="*/ 0 h 135639"/>
              <a:gd name="connsiteX1" fmla="*/ 12206909 w 12206909"/>
              <a:gd name="connsiteY1" fmla="*/ 0 h 135639"/>
              <a:gd name="connsiteX2" fmla="*/ 12206909 w 12206909"/>
              <a:gd name="connsiteY2" fmla="*/ 135639 h 135639"/>
              <a:gd name="connsiteX3" fmla="*/ 0 w 12206909"/>
              <a:gd name="connsiteY3" fmla="*/ 135639 h 135639"/>
            </a:gdLst>
            <a:ahLst/>
            <a:cxnLst>
              <a:cxn ang="0">
                <a:pos x="connsiteX0" y="connsiteY0"/>
              </a:cxn>
              <a:cxn ang="0">
                <a:pos x="connsiteX1" y="connsiteY1"/>
              </a:cxn>
              <a:cxn ang="0">
                <a:pos x="connsiteX2" y="connsiteY2"/>
              </a:cxn>
              <a:cxn ang="0">
                <a:pos x="connsiteX3" y="connsiteY3"/>
              </a:cxn>
            </a:cxnLst>
            <a:rect l="l" t="t" r="r" b="b"/>
            <a:pathLst>
              <a:path w="12206909" h="135639">
                <a:moveTo>
                  <a:pt x="0" y="0"/>
                </a:moveTo>
                <a:lnTo>
                  <a:pt x="12206909" y="0"/>
                </a:lnTo>
                <a:lnTo>
                  <a:pt x="12206909" y="135639"/>
                </a:lnTo>
                <a:lnTo>
                  <a:pt x="0" y="1356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占位符 2">
            <a:extLst>
              <a:ext uri="{FF2B5EF4-FFF2-40B4-BE49-F238E27FC236}">
                <a16:creationId xmlns:a16="http://schemas.microsoft.com/office/drawing/2014/main" id="{F279D5BA-294C-482B-867A-29AA73C4D7FD}"/>
              </a:ext>
            </a:extLst>
          </p:cNvPr>
          <p:cNvSpPr>
            <a:spLocks noGrp="1"/>
          </p:cNvSpPr>
          <p:nvPr userDrawn="1">
            <p:ph type="body" sz="quarter" idx="10" hasCustomPrompt="1"/>
          </p:nvPr>
        </p:nvSpPr>
        <p:spPr>
          <a:xfrm>
            <a:off x="840185" y="4211392"/>
            <a:ext cx="10511631" cy="581570"/>
          </a:xfrm>
          <a:prstGeom prst="rect">
            <a:avLst/>
          </a:prstGeom>
        </p:spPr>
        <p:txBody>
          <a:bodyPr/>
          <a:lstStyle>
            <a:lvl1pPr marL="0" indent="0" algn="ctr">
              <a:buNone/>
              <a:defRPr sz="4400">
                <a:solidFill>
                  <a:schemeClr val="accent1"/>
                </a:solidFill>
                <a:latin typeface="+mj-ea"/>
                <a:ea typeface="+mj-ea"/>
              </a:defRPr>
            </a:lvl1pPr>
          </a:lstStyle>
          <a:p>
            <a:pPr lvl="0"/>
            <a:r>
              <a:rPr lang="zh-CN" altLang="en-US" dirty="0"/>
              <a:t>昆明医科大学主题定制通用模板</a:t>
            </a:r>
          </a:p>
        </p:txBody>
      </p:sp>
      <p:grpSp>
        <p:nvGrpSpPr>
          <p:cNvPr id="2" name="组合 1">
            <a:extLst>
              <a:ext uri="{FF2B5EF4-FFF2-40B4-BE49-F238E27FC236}">
                <a16:creationId xmlns:a16="http://schemas.microsoft.com/office/drawing/2014/main" id="{F2B218F5-38C5-451F-B16D-EAD037EBD7D8}"/>
              </a:ext>
            </a:extLst>
          </p:cNvPr>
          <p:cNvGrpSpPr/>
          <p:nvPr userDrawn="1"/>
        </p:nvGrpSpPr>
        <p:grpSpPr>
          <a:xfrm>
            <a:off x="479425" y="6467342"/>
            <a:ext cx="657213" cy="205200"/>
            <a:chOff x="1348588" y="6427184"/>
            <a:chExt cx="657213" cy="205200"/>
          </a:xfrm>
        </p:grpSpPr>
        <p:sp>
          <p:nvSpPr>
            <p:cNvPr id="198" name="文本框 197">
              <a:extLst>
                <a:ext uri="{FF2B5EF4-FFF2-40B4-BE49-F238E27FC236}">
                  <a16:creationId xmlns:a16="http://schemas.microsoft.com/office/drawing/2014/main" id="{9BE98D99-5764-4B49-B9E0-5A20203DAF95}"/>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9" name="组合 198">
              <a:extLst>
                <a:ext uri="{FF2B5EF4-FFF2-40B4-BE49-F238E27FC236}">
                  <a16:creationId xmlns:a16="http://schemas.microsoft.com/office/drawing/2014/main" id="{EC8C2926-BFE0-4B7B-8074-B939D0198D44}"/>
                </a:ext>
              </a:extLst>
            </p:cNvPr>
            <p:cNvGrpSpPr/>
            <p:nvPr userDrawn="1"/>
          </p:nvGrpSpPr>
          <p:grpSpPr>
            <a:xfrm>
              <a:off x="1348588" y="6427184"/>
              <a:ext cx="205200" cy="205200"/>
              <a:chOff x="379413" y="936883"/>
              <a:chExt cx="413762" cy="413762"/>
            </a:xfrm>
          </p:grpSpPr>
          <p:sp>
            <p:nvSpPr>
              <p:cNvPr id="200" name="任意多边形: 形状 199">
                <a:extLst>
                  <a:ext uri="{FF2B5EF4-FFF2-40B4-BE49-F238E27FC236}">
                    <a16:creationId xmlns:a16="http://schemas.microsoft.com/office/drawing/2014/main" id="{C07CE7CF-A7BA-40C7-A4FD-D851C0ED046E}"/>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4FCA195B-E586-41FD-B371-281F1017AA7C}"/>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F146CE24-A61C-47C2-BE95-21555A930E19}"/>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8BA9E287-1D2F-4E72-A676-9A28D5E8E600}"/>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3C58FC4B-9FD5-40D8-85A3-94EAD64D099F}"/>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AC4E92D0-46F1-44FD-9744-69004E455578}"/>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567D35E2-5333-423B-806B-E9086D343C4E}"/>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D68F170A-DC74-4529-9CEA-50D95E564ED1}"/>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FE9A1EDC-93FE-43B7-BC1F-7872AF435BA3}"/>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6CA1C870-7386-4E99-8AB1-F987DFDC14F1}"/>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26EB0E31-10DE-48C8-BA62-5E930F2B0943}"/>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8B110C6F-8B49-4A73-B5C5-68C264436D4C}"/>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212" name="圆: 空心 211">
                <a:extLst>
                  <a:ext uri="{FF2B5EF4-FFF2-40B4-BE49-F238E27FC236}">
                    <a16:creationId xmlns:a16="http://schemas.microsoft.com/office/drawing/2014/main" id="{BD54F0E8-B349-4F8B-A969-42E0B1DE4CDC}"/>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2" name="图片 11">
            <a:extLst>
              <a:ext uri="{FF2B5EF4-FFF2-40B4-BE49-F238E27FC236}">
                <a16:creationId xmlns:a16="http://schemas.microsoft.com/office/drawing/2014/main" id="{6AC43B6A-E3A5-4FBA-810B-A64EAB8FA8F8}"/>
              </a:ext>
            </a:extLst>
          </p:cNvPr>
          <p:cNvPicPr>
            <a:picLocks noChangeAspect="1"/>
          </p:cNvPicPr>
          <p:nvPr userDrawn="1"/>
        </p:nvPicPr>
        <p:blipFill>
          <a:blip r:embed="rId3">
            <a:alphaModFix amt="25000"/>
          </a:blip>
          <a:stretch>
            <a:fillRect/>
          </a:stretch>
        </p:blipFill>
        <p:spPr>
          <a:xfrm>
            <a:off x="3581182" y="2035951"/>
            <a:ext cx="5029636" cy="1292464"/>
          </a:xfrm>
          <a:prstGeom prst="rect">
            <a:avLst/>
          </a:prstGeom>
        </p:spPr>
      </p:pic>
    </p:spTree>
    <p:extLst>
      <p:ext uri="{BB962C8B-B14F-4D97-AF65-F5344CB8AC3E}">
        <p14:creationId xmlns:p14="http://schemas.microsoft.com/office/powerpoint/2010/main" val="2741660907"/>
      </p:ext>
    </p:extLst>
  </p:cSld>
  <p:clrMapOvr>
    <a:masterClrMapping/>
  </p:clrMapOvr>
  <p:extLst>
    <p:ext uri="{DCECCB84-F9BA-43D5-87BE-67443E8EF086}">
      <p15:sldGuideLst xmlns:p15="http://schemas.microsoft.com/office/powerpoint/2012/main">
        <p15:guide id="1" orient="horz" pos="2682" userDrawn="1">
          <p15:clr>
            <a:srgbClr val="FBAE40"/>
          </p15:clr>
        </p15:guide>
        <p15:guide id="2" orient="horz" pos="406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版式-4">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07D036-2107-4C10-8912-A98EFE96676D}"/>
              </a:ext>
            </a:extLst>
          </p:cNvPr>
          <p:cNvSpPr txBox="1"/>
          <p:nvPr userDrawn="1"/>
        </p:nvSpPr>
        <p:spPr>
          <a:xfrm>
            <a:off x="515202" y="6610818"/>
            <a:ext cx="2153857" cy="246221"/>
          </a:xfrm>
          <a:prstGeom prst="rect">
            <a:avLst/>
          </a:prstGeom>
          <a:noFill/>
        </p:spPr>
        <p:txBody>
          <a:bodyPr wrap="square" rtlCol="0">
            <a:spAutoFit/>
          </a:bodyPr>
          <a:lstStyle/>
          <a:p>
            <a:pPr algn="ctr"/>
            <a:r>
              <a:rPr lang="zh-CN" altLang="en-US" sz="1000" spc="600" dirty="0">
                <a:solidFill>
                  <a:schemeClr val="accent2"/>
                </a:solidFill>
                <a:latin typeface="微软雅黑" panose="020B0503020204020204" pitchFamily="34" charset="-122"/>
                <a:ea typeface="微软雅黑" panose="020B0503020204020204" pitchFamily="34" charset="-122"/>
              </a:rPr>
              <a:t>崇德精业 团结奉献</a:t>
            </a:r>
          </a:p>
        </p:txBody>
      </p:sp>
      <p:sp>
        <p:nvSpPr>
          <p:cNvPr id="22" name="矩形 21">
            <a:extLst>
              <a:ext uri="{FF2B5EF4-FFF2-40B4-BE49-F238E27FC236}">
                <a16:creationId xmlns:a16="http://schemas.microsoft.com/office/drawing/2014/main" id="{D76C9839-E090-4943-BA6E-67E4CDC8815B}"/>
              </a:ext>
            </a:extLst>
          </p:cNvPr>
          <p:cNvSpPr/>
          <p:nvPr userDrawn="1"/>
        </p:nvSpPr>
        <p:spPr>
          <a:xfrm>
            <a:off x="0" y="1"/>
            <a:ext cx="3821723" cy="6858000"/>
          </a:xfrm>
          <a:prstGeom prst="rect">
            <a:avLst/>
          </a:prstGeom>
          <a:gradFill>
            <a:gsLst>
              <a:gs pos="0">
                <a:schemeClr val="accent1"/>
              </a:gs>
              <a:gs pos="100000">
                <a:schemeClr val="accent2">
                  <a:lumMod val="90000"/>
                  <a:lumOff val="1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B91A2B6-291A-4DC1-8769-0B4E2AB99FFC}"/>
              </a:ext>
            </a:extLst>
          </p:cNvPr>
          <p:cNvSpPr txBox="1"/>
          <p:nvPr userDrawn="1"/>
        </p:nvSpPr>
        <p:spPr>
          <a:xfrm>
            <a:off x="608316" y="1259176"/>
            <a:ext cx="2617107" cy="4339650"/>
          </a:xfrm>
          <a:prstGeom prst="rect">
            <a:avLst/>
          </a:prstGeom>
          <a:noFill/>
        </p:spPr>
        <p:txBody>
          <a:bodyPr wrap="square" rtlCol="0">
            <a:spAutoFit/>
          </a:bodyPr>
          <a:lstStyle/>
          <a:p>
            <a:pPr algn="ctr"/>
            <a:r>
              <a:rPr lang="zh-CN" altLang="en-US" sz="13800" dirty="0">
                <a:solidFill>
                  <a:schemeClr val="bg1"/>
                </a:solidFill>
                <a:latin typeface="+mj-ea"/>
                <a:ea typeface="+mj-ea"/>
              </a:rPr>
              <a:t>目</a:t>
            </a:r>
            <a:endParaRPr lang="en-US" altLang="zh-CN" sz="13800" dirty="0">
              <a:solidFill>
                <a:schemeClr val="bg1"/>
              </a:solidFill>
              <a:latin typeface="+mj-ea"/>
              <a:ea typeface="+mj-ea"/>
            </a:endParaRPr>
          </a:p>
          <a:p>
            <a:pPr algn="ctr"/>
            <a:r>
              <a:rPr lang="zh-CN" altLang="en-US" sz="13800" dirty="0">
                <a:solidFill>
                  <a:schemeClr val="bg1"/>
                </a:solidFill>
                <a:latin typeface="+mj-ea"/>
                <a:ea typeface="+mj-ea"/>
              </a:rPr>
              <a:t>录</a:t>
            </a:r>
          </a:p>
        </p:txBody>
      </p:sp>
      <p:sp>
        <p:nvSpPr>
          <p:cNvPr id="308" name="矩形 307">
            <a:extLst>
              <a:ext uri="{FF2B5EF4-FFF2-40B4-BE49-F238E27FC236}">
                <a16:creationId xmlns:a16="http://schemas.microsoft.com/office/drawing/2014/main" id="{710ED0F3-9927-405F-92B9-115CA4A4FDDB}"/>
              </a:ext>
            </a:extLst>
          </p:cNvPr>
          <p:cNvSpPr/>
          <p:nvPr userDrawn="1"/>
        </p:nvSpPr>
        <p:spPr>
          <a:xfrm rot="16200000">
            <a:off x="432425" y="3388019"/>
            <a:ext cx="6857039" cy="80996"/>
          </a:xfrm>
          <a:prstGeom prst="rect">
            <a:avLst/>
          </a:prstGeom>
          <a:gradFill>
            <a:gsLst>
              <a:gs pos="0">
                <a:schemeClr val="accent5"/>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E3B953D-F1CF-4516-BF88-1E30A807CB60}"/>
              </a:ext>
            </a:extLst>
          </p:cNvPr>
          <p:cNvSpPr/>
          <p:nvPr userDrawn="1"/>
        </p:nvSpPr>
        <p:spPr>
          <a:xfrm>
            <a:off x="806307" y="689223"/>
            <a:ext cx="2221124" cy="5479557"/>
          </a:xfrm>
          <a:custGeom>
            <a:avLst/>
            <a:gdLst>
              <a:gd name="connsiteX0" fmla="*/ 0 w 2221124"/>
              <a:gd name="connsiteY0" fmla="*/ 0 h 5479557"/>
              <a:gd name="connsiteX1" fmla="*/ 2221124 w 2221124"/>
              <a:gd name="connsiteY1" fmla="*/ 0 h 5479557"/>
              <a:gd name="connsiteX2" fmla="*/ 2221124 w 2221124"/>
              <a:gd name="connsiteY2" fmla="*/ 1011025 h 5479557"/>
              <a:gd name="connsiteX3" fmla="*/ 2117109 w 2221124"/>
              <a:gd name="connsiteY3" fmla="*/ 1011025 h 5479557"/>
              <a:gd name="connsiteX4" fmla="*/ 2117109 w 2221124"/>
              <a:gd name="connsiteY4" fmla="*/ 104015 h 5479557"/>
              <a:gd name="connsiteX5" fmla="*/ 104015 w 2221124"/>
              <a:gd name="connsiteY5" fmla="*/ 104015 h 5479557"/>
              <a:gd name="connsiteX6" fmla="*/ 104015 w 2221124"/>
              <a:gd name="connsiteY6" fmla="*/ 5375542 h 5479557"/>
              <a:gd name="connsiteX7" fmla="*/ 2117109 w 2221124"/>
              <a:gd name="connsiteY7" fmla="*/ 5375542 h 5479557"/>
              <a:gd name="connsiteX8" fmla="*/ 2117109 w 2221124"/>
              <a:gd name="connsiteY8" fmla="*/ 4468532 h 5479557"/>
              <a:gd name="connsiteX9" fmla="*/ 2221124 w 2221124"/>
              <a:gd name="connsiteY9" fmla="*/ 4468532 h 5479557"/>
              <a:gd name="connsiteX10" fmla="*/ 2221124 w 2221124"/>
              <a:gd name="connsiteY10" fmla="*/ 5479557 h 5479557"/>
              <a:gd name="connsiteX11" fmla="*/ 0 w 2221124"/>
              <a:gd name="connsiteY11" fmla="*/ 5479557 h 54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124" h="5479557">
                <a:moveTo>
                  <a:pt x="0" y="0"/>
                </a:moveTo>
                <a:lnTo>
                  <a:pt x="2221124" y="0"/>
                </a:lnTo>
                <a:lnTo>
                  <a:pt x="2221124" y="1011025"/>
                </a:lnTo>
                <a:lnTo>
                  <a:pt x="2117109" y="1011025"/>
                </a:lnTo>
                <a:lnTo>
                  <a:pt x="2117109" y="104015"/>
                </a:lnTo>
                <a:lnTo>
                  <a:pt x="104015" y="104015"/>
                </a:lnTo>
                <a:lnTo>
                  <a:pt x="104015" y="5375542"/>
                </a:lnTo>
                <a:lnTo>
                  <a:pt x="2117109" y="5375542"/>
                </a:lnTo>
                <a:lnTo>
                  <a:pt x="2117109" y="4468532"/>
                </a:lnTo>
                <a:lnTo>
                  <a:pt x="2221124" y="4468532"/>
                </a:lnTo>
                <a:lnTo>
                  <a:pt x="2221124" y="5479557"/>
                </a:lnTo>
                <a:lnTo>
                  <a:pt x="0" y="5479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9BCB3D80-B74A-491E-86EC-E09EA1BC2180}"/>
              </a:ext>
            </a:extLst>
          </p:cNvPr>
          <p:cNvSpPr txBox="1"/>
          <p:nvPr userDrawn="1"/>
        </p:nvSpPr>
        <p:spPr>
          <a:xfrm rot="16200000">
            <a:off x="1331261" y="3167392"/>
            <a:ext cx="3246039" cy="523220"/>
          </a:xfrm>
          <a:prstGeom prst="rect">
            <a:avLst/>
          </a:prstGeom>
          <a:noFill/>
        </p:spPr>
        <p:txBody>
          <a:bodyPr wrap="square" rtlCol="0">
            <a:spAutoFit/>
          </a:bodyPr>
          <a:lstStyle/>
          <a:p>
            <a:pPr algn="dist"/>
            <a:r>
              <a:rPr lang="en-US" altLang="zh-CN" sz="2800" spc="600" dirty="0">
                <a:solidFill>
                  <a:schemeClr val="accent5"/>
                </a:solidFill>
              </a:rPr>
              <a:t>contents</a:t>
            </a:r>
            <a:endParaRPr lang="zh-CN" altLang="en-US" sz="2800" spc="600" dirty="0">
              <a:solidFill>
                <a:schemeClr val="accent5"/>
              </a:solidFill>
            </a:endParaRPr>
          </a:p>
        </p:txBody>
      </p:sp>
      <p:sp>
        <p:nvSpPr>
          <p:cNvPr id="5" name="SmartArt 占位符 4">
            <a:extLst>
              <a:ext uri="{FF2B5EF4-FFF2-40B4-BE49-F238E27FC236}">
                <a16:creationId xmlns:a16="http://schemas.microsoft.com/office/drawing/2014/main" id="{4CEEAA3E-42A4-4C96-857A-B63D817918A3}"/>
              </a:ext>
            </a:extLst>
          </p:cNvPr>
          <p:cNvSpPr>
            <a:spLocks noGrp="1"/>
          </p:cNvSpPr>
          <p:nvPr>
            <p:ph type="dgm" sz="quarter" idx="10"/>
          </p:nvPr>
        </p:nvSpPr>
        <p:spPr>
          <a:xfrm>
            <a:off x="4979987" y="1088624"/>
            <a:ext cx="6538913" cy="4741863"/>
          </a:xfrm>
          <a:prstGeom prst="rect">
            <a:avLst/>
          </a:prstGeom>
        </p:spPr>
        <p:txBody>
          <a:bodyPr/>
          <a:lstStyle/>
          <a:p>
            <a:endParaRPr lang="zh-CN" altLang="en-US"/>
          </a:p>
        </p:txBody>
      </p:sp>
      <p:pic>
        <p:nvPicPr>
          <p:cNvPr id="54" name="图片 53">
            <a:extLst>
              <a:ext uri="{FF2B5EF4-FFF2-40B4-BE49-F238E27FC236}">
                <a16:creationId xmlns:a16="http://schemas.microsoft.com/office/drawing/2014/main" id="{CF8DEA31-0A8C-4B32-B048-CFCB24C71D6D}"/>
              </a:ext>
            </a:extLst>
          </p:cNvPr>
          <p:cNvPicPr>
            <a:picLocks noChangeAspect="1"/>
          </p:cNvPicPr>
          <p:nvPr userDrawn="1"/>
        </p:nvPicPr>
        <p:blipFill>
          <a:blip r:embed="rId4">
            <a:alphaModFix amt="39000"/>
          </a:blip>
          <a:srcRect r="50000"/>
          <a:stretch>
            <a:fillRect/>
          </a:stretch>
        </p:blipFill>
        <p:spPr>
          <a:xfrm>
            <a:off x="8763000" y="0"/>
            <a:ext cx="3429000" cy="6858000"/>
          </a:xfrm>
          <a:custGeom>
            <a:avLst/>
            <a:gdLst>
              <a:gd name="connsiteX0" fmla="*/ 0 w 3429000"/>
              <a:gd name="connsiteY0" fmla="*/ 0 h 6858000"/>
              <a:gd name="connsiteX1" fmla="*/ 3429000 w 3429000"/>
              <a:gd name="connsiteY1" fmla="*/ 0 h 6858000"/>
              <a:gd name="connsiteX2" fmla="*/ 3429000 w 3429000"/>
              <a:gd name="connsiteY2" fmla="*/ 6858000 h 6858000"/>
              <a:gd name="connsiteX3" fmla="*/ 0 w 3429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9000" h="6858000">
                <a:moveTo>
                  <a:pt x="0" y="0"/>
                </a:moveTo>
                <a:lnTo>
                  <a:pt x="3429000" y="0"/>
                </a:lnTo>
                <a:lnTo>
                  <a:pt x="3429000" y="6858000"/>
                </a:lnTo>
                <a:lnTo>
                  <a:pt x="0" y="6858000"/>
                </a:lnTo>
                <a:close/>
              </a:path>
            </a:pathLst>
          </a:custGeom>
        </p:spPr>
      </p:pic>
      <p:sp>
        <p:nvSpPr>
          <p:cNvPr id="121" name="文本框 120">
            <a:extLst>
              <a:ext uri="{FF2B5EF4-FFF2-40B4-BE49-F238E27FC236}">
                <a16:creationId xmlns:a16="http://schemas.microsoft.com/office/drawing/2014/main" id="{D31069C7-C811-4D8E-82C3-93CBF32E02A9}"/>
              </a:ext>
            </a:extLst>
          </p:cNvPr>
          <p:cNvSpPr txBox="1">
            <a:spLocks/>
          </p:cNvSpPr>
          <p:nvPr userDrawn="1"/>
        </p:nvSpPr>
        <p:spPr>
          <a:xfrm>
            <a:off x="9825180" y="6446832"/>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pic>
        <p:nvPicPr>
          <p:cNvPr id="122" name="图片 121">
            <a:extLst>
              <a:ext uri="{FF2B5EF4-FFF2-40B4-BE49-F238E27FC236}">
                <a16:creationId xmlns:a16="http://schemas.microsoft.com/office/drawing/2014/main" id="{74D61448-88C9-446C-A199-EDB6C03C3DB7}"/>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45991036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模板设计说明页">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154" name="标题 1" hidden="1">
            <a:extLst>
              <a:ext uri="{FF2B5EF4-FFF2-40B4-BE49-F238E27FC236}">
                <a16:creationId xmlns:a16="http://schemas.microsoft.com/office/drawing/2014/main" id="{755089B9-2E14-4CA6-BAA7-B7B7D30D7FEA}"/>
              </a:ext>
            </a:extLst>
          </p:cNvPr>
          <p:cNvSpPr>
            <a:spLocks noGrp="1"/>
          </p:cNvSpPr>
          <p:nvPr userDrawn="1">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pic>
        <p:nvPicPr>
          <p:cNvPr id="155" name="图片 154" descr="水中的倒影&#10;&#10;描述已自动生成">
            <a:extLst>
              <a:ext uri="{FF2B5EF4-FFF2-40B4-BE49-F238E27FC236}">
                <a16:creationId xmlns:a16="http://schemas.microsoft.com/office/drawing/2014/main" id="{3C3B2FF8-859B-44B5-B2DC-AD18483D62E4}"/>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51688" y="1584688"/>
            <a:ext cx="3688624" cy="3688624"/>
          </a:xfrm>
          <a:prstGeom prst="ellipse">
            <a:avLst/>
          </a:prstGeom>
          <a:solidFill>
            <a:schemeClr val="accent1"/>
          </a:solidFill>
        </p:spPr>
      </p:pic>
      <p:sp>
        <p:nvSpPr>
          <p:cNvPr id="156" name="椭圆 155" hidden="1">
            <a:extLst>
              <a:ext uri="{FF2B5EF4-FFF2-40B4-BE49-F238E27FC236}">
                <a16:creationId xmlns:a16="http://schemas.microsoft.com/office/drawing/2014/main" id="{5CE1399A-6C26-42AF-9599-4670032C6B4B}"/>
              </a:ext>
            </a:extLst>
          </p:cNvPr>
          <p:cNvSpPr/>
          <p:nvPr userDrawn="1"/>
        </p:nvSpPr>
        <p:spPr>
          <a:xfrm>
            <a:off x="4251688" y="1584688"/>
            <a:ext cx="3688624" cy="3688624"/>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a:extLst>
              <a:ext uri="{FF2B5EF4-FFF2-40B4-BE49-F238E27FC236}">
                <a16:creationId xmlns:a16="http://schemas.microsoft.com/office/drawing/2014/main" id="{47FD1F67-EB11-4C2F-99EF-A5FD07FDDCE6}"/>
              </a:ext>
            </a:extLst>
          </p:cNvPr>
          <p:cNvSpPr>
            <a:spLocks/>
          </p:cNvSpPr>
          <p:nvPr userDrawn="1"/>
        </p:nvSpPr>
        <p:spPr>
          <a:xfrm>
            <a:off x="4251688" y="1584688"/>
            <a:ext cx="3688624" cy="3688624"/>
          </a:xfrm>
          <a:prstGeom prst="ellips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2561E676-7645-4B55-AEDD-89745DB92DBE}"/>
              </a:ext>
            </a:extLst>
          </p:cNvPr>
          <p:cNvGrpSpPr/>
          <p:nvPr userDrawn="1"/>
        </p:nvGrpSpPr>
        <p:grpSpPr>
          <a:xfrm>
            <a:off x="244883" y="145030"/>
            <a:ext cx="540000" cy="540000"/>
            <a:chOff x="244883" y="145030"/>
            <a:chExt cx="540000" cy="540000"/>
          </a:xfrm>
        </p:grpSpPr>
        <p:grpSp>
          <p:nvGrpSpPr>
            <p:cNvPr id="117" name="组合 116">
              <a:extLst>
                <a:ext uri="{FF2B5EF4-FFF2-40B4-BE49-F238E27FC236}">
                  <a16:creationId xmlns:a16="http://schemas.microsoft.com/office/drawing/2014/main" id="{D2CB8C6C-6225-4167-A139-8904A84F895B}"/>
                </a:ext>
              </a:extLst>
            </p:cNvPr>
            <p:cNvGrpSpPr/>
            <p:nvPr userDrawn="1"/>
          </p:nvGrpSpPr>
          <p:grpSpPr>
            <a:xfrm>
              <a:off x="256682" y="163949"/>
              <a:ext cx="517039" cy="517039"/>
              <a:chOff x="-1947854" y="7055506"/>
              <a:chExt cx="462688" cy="462688"/>
            </a:xfrm>
          </p:grpSpPr>
          <p:pic>
            <p:nvPicPr>
              <p:cNvPr id="132" name="图片 131" descr="水中的倒影&#10;&#10;描述已自动生成">
                <a:extLst>
                  <a:ext uri="{FF2B5EF4-FFF2-40B4-BE49-F238E27FC236}">
                    <a16:creationId xmlns:a16="http://schemas.microsoft.com/office/drawing/2014/main" id="{2435334D-5044-4265-91ED-C86B937248E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3" name="椭圆 132">
                <a:extLst>
                  <a:ext uri="{FF2B5EF4-FFF2-40B4-BE49-F238E27FC236}">
                    <a16:creationId xmlns:a16="http://schemas.microsoft.com/office/drawing/2014/main" id="{0742FEEB-E458-4711-8DD7-B06AAFCCF571}"/>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a:extLst>
                <a:ext uri="{FF2B5EF4-FFF2-40B4-BE49-F238E27FC236}">
                  <a16:creationId xmlns:a16="http://schemas.microsoft.com/office/drawing/2014/main" id="{53F95C2A-1BA2-4F13-B436-1E14FA4233D1}"/>
                </a:ext>
              </a:extLst>
            </p:cNvPr>
            <p:cNvGrpSpPr/>
            <p:nvPr userDrawn="1"/>
          </p:nvGrpSpPr>
          <p:grpSpPr>
            <a:xfrm>
              <a:off x="244883" y="145030"/>
              <a:ext cx="540000" cy="540000"/>
              <a:chOff x="379413" y="936883"/>
              <a:chExt cx="413762" cy="413762"/>
            </a:xfrm>
          </p:grpSpPr>
          <p:sp>
            <p:nvSpPr>
              <p:cNvPr id="98" name="任意多边形: 形状 97">
                <a:extLst>
                  <a:ext uri="{FF2B5EF4-FFF2-40B4-BE49-F238E27FC236}">
                    <a16:creationId xmlns:a16="http://schemas.microsoft.com/office/drawing/2014/main" id="{FDAB289B-2DC3-4BF2-A4D5-F587C05D1254}"/>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C2F66666-7259-4A3E-B6A4-4E33E3F8E2AC}"/>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12D89158-9B92-40ED-B037-2CABA1BA79A9}"/>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E8747DF4-20A4-42A9-89FB-C56A2F4DAC28}"/>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37681930-2985-4C8F-97FF-FD1533D1630F}"/>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8B192A42-ADA4-417F-ACEE-5D8A71AA8A92}"/>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10BE6CDD-48CE-48F9-AE66-DF7D1399B38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EF5BBEE1-6A5E-43F1-9E4C-AA59467C3D61}"/>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3F0FD754-14E5-4096-9292-D0AD43DA29D8}"/>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429CF26D-75EF-4D2F-862F-1234F698F695}"/>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D4F035AA-A1C5-4840-A321-1F5C3B455EBA}"/>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FE8A7FA-CEEC-440D-AE64-3439C54A68CD}"/>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0" name="圆: 空心 109">
                <a:extLst>
                  <a:ext uri="{FF2B5EF4-FFF2-40B4-BE49-F238E27FC236}">
                    <a16:creationId xmlns:a16="http://schemas.microsoft.com/office/drawing/2014/main" id="{57977653-0B9D-4320-8E37-A662D37B6473}"/>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 name="组合 1">
            <a:extLst>
              <a:ext uri="{FF2B5EF4-FFF2-40B4-BE49-F238E27FC236}">
                <a16:creationId xmlns:a16="http://schemas.microsoft.com/office/drawing/2014/main" id="{7351F62E-6A1B-43EB-98F1-319F92761BFF}"/>
              </a:ext>
            </a:extLst>
          </p:cNvPr>
          <p:cNvGrpSpPr/>
          <p:nvPr userDrawn="1"/>
        </p:nvGrpSpPr>
        <p:grpSpPr>
          <a:xfrm>
            <a:off x="0" y="6609424"/>
            <a:ext cx="12206714" cy="249009"/>
            <a:chOff x="0" y="6609424"/>
            <a:chExt cx="12206714" cy="249009"/>
          </a:xfrm>
        </p:grpSpPr>
        <p:sp>
          <p:nvSpPr>
            <p:cNvPr id="162" name="矩形 161">
              <a:extLst>
                <a:ext uri="{FF2B5EF4-FFF2-40B4-BE49-F238E27FC236}">
                  <a16:creationId xmlns:a16="http://schemas.microsoft.com/office/drawing/2014/main" id="{D22A6EC7-9579-4D45-9977-97CFD0A1827C}"/>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BFD48A0C-07FD-4128-A845-BB1E14AFB887}"/>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64" name="文本框 163">
              <a:extLst>
                <a:ext uri="{FF2B5EF4-FFF2-40B4-BE49-F238E27FC236}">
                  <a16:creationId xmlns:a16="http://schemas.microsoft.com/office/drawing/2014/main" id="{79A50E48-4CDE-47B2-84B8-45997A7ED1F0}"/>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2" name="图片 111">
            <a:extLst>
              <a:ext uri="{FF2B5EF4-FFF2-40B4-BE49-F238E27FC236}">
                <a16:creationId xmlns:a16="http://schemas.microsoft.com/office/drawing/2014/main" id="{8B46300E-75BC-4F44-8160-F895F54C792D}"/>
              </a:ext>
            </a:extLst>
          </p:cNvPr>
          <p:cNvPicPr>
            <a:picLocks noChangeAspect="1"/>
          </p:cNvPicPr>
          <p:nvPr userDrawn="1"/>
        </p:nvPicPr>
        <p:blipFill>
          <a:blip r:embed="rId6"/>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243213611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版式">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991FC403-51F3-4F28-8959-4739FFF068FD}"/>
              </a:ext>
            </a:extLst>
          </p:cNvPr>
          <p:cNvGrpSpPr/>
          <p:nvPr userDrawn="1"/>
        </p:nvGrpSpPr>
        <p:grpSpPr>
          <a:xfrm>
            <a:off x="0" y="6609424"/>
            <a:ext cx="12206714" cy="249009"/>
            <a:chOff x="0" y="6609424"/>
            <a:chExt cx="12206714" cy="249009"/>
          </a:xfrm>
        </p:grpSpPr>
        <p:sp>
          <p:nvSpPr>
            <p:cNvPr id="245" name="矩形 244">
              <a:extLst>
                <a:ext uri="{FF2B5EF4-FFF2-40B4-BE49-F238E27FC236}">
                  <a16:creationId xmlns:a16="http://schemas.microsoft.com/office/drawing/2014/main" id="{E661255B-AA44-4847-B1E9-5F4CB0ADE7D3}"/>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E07D036-2107-4C10-8912-A98EFE96676D}"/>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78" name="文本框 177">
              <a:extLst>
                <a:ext uri="{FF2B5EF4-FFF2-40B4-BE49-F238E27FC236}">
                  <a16:creationId xmlns:a16="http://schemas.microsoft.com/office/drawing/2014/main" id="{3160D044-F7EA-4E05-BDB8-AD891600FDB0}"/>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154" name="标题 1" hidden="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grpSp>
        <p:nvGrpSpPr>
          <p:cNvPr id="94" name="组合 93">
            <a:extLst>
              <a:ext uri="{FF2B5EF4-FFF2-40B4-BE49-F238E27FC236}">
                <a16:creationId xmlns:a16="http://schemas.microsoft.com/office/drawing/2014/main" id="{0B746808-CA46-432F-8A3D-99DCF1E85BB1}"/>
              </a:ext>
            </a:extLst>
          </p:cNvPr>
          <p:cNvGrpSpPr/>
          <p:nvPr userDrawn="1"/>
        </p:nvGrpSpPr>
        <p:grpSpPr>
          <a:xfrm>
            <a:off x="244883" y="145030"/>
            <a:ext cx="540000" cy="540000"/>
            <a:chOff x="244883" y="145030"/>
            <a:chExt cx="540000" cy="540000"/>
          </a:xfrm>
        </p:grpSpPr>
        <p:grpSp>
          <p:nvGrpSpPr>
            <p:cNvPr id="95" name="组合 94">
              <a:extLst>
                <a:ext uri="{FF2B5EF4-FFF2-40B4-BE49-F238E27FC236}">
                  <a16:creationId xmlns:a16="http://schemas.microsoft.com/office/drawing/2014/main" id="{14B26835-4788-436A-882A-9E692F76E70A}"/>
                </a:ext>
              </a:extLst>
            </p:cNvPr>
            <p:cNvGrpSpPr/>
            <p:nvPr userDrawn="1"/>
          </p:nvGrpSpPr>
          <p:grpSpPr>
            <a:xfrm>
              <a:off x="256682" y="163949"/>
              <a:ext cx="517039" cy="517039"/>
              <a:chOff x="-1947854" y="7055506"/>
              <a:chExt cx="462688" cy="462688"/>
            </a:xfrm>
          </p:grpSpPr>
          <p:pic>
            <p:nvPicPr>
              <p:cNvPr id="110" name="图片 109" descr="水中的倒影&#10;&#10;描述已自动生成">
                <a:extLst>
                  <a:ext uri="{FF2B5EF4-FFF2-40B4-BE49-F238E27FC236}">
                    <a16:creationId xmlns:a16="http://schemas.microsoft.com/office/drawing/2014/main" id="{857990AB-806B-4627-9671-DA253A4E688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1" name="椭圆 110">
                <a:extLst>
                  <a:ext uri="{FF2B5EF4-FFF2-40B4-BE49-F238E27FC236}">
                    <a16:creationId xmlns:a16="http://schemas.microsoft.com/office/drawing/2014/main" id="{F848C086-0F12-48A3-958F-A5153C09DF90}"/>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13F8A005-9DDA-466D-8EF4-454148A4EF05}"/>
                </a:ext>
              </a:extLst>
            </p:cNvPr>
            <p:cNvGrpSpPr/>
            <p:nvPr userDrawn="1"/>
          </p:nvGrpSpPr>
          <p:grpSpPr>
            <a:xfrm>
              <a:off x="244883" y="145030"/>
              <a:ext cx="540000" cy="540000"/>
              <a:chOff x="379413" y="936883"/>
              <a:chExt cx="413762" cy="413762"/>
            </a:xfrm>
          </p:grpSpPr>
          <p:sp>
            <p:nvSpPr>
              <p:cNvPr id="97" name="任意多边形: 形状 96">
                <a:extLst>
                  <a:ext uri="{FF2B5EF4-FFF2-40B4-BE49-F238E27FC236}">
                    <a16:creationId xmlns:a16="http://schemas.microsoft.com/office/drawing/2014/main" id="{A8F7C229-7A81-4CA7-8D76-181E560BE78E}"/>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DA712922-70EA-4593-8A71-E8E284D0ECF0}"/>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D218D8F1-5F76-4201-B901-F2736F90D18E}"/>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39EC9258-35A2-4C51-AA03-6F6E5DF36CE1}"/>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26C03DA1-E450-437D-8371-6C45594E9178}"/>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2A2BA458-E30F-470A-A5EB-E28C2917AC7E}"/>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1BF9BB0D-A101-4C61-9332-7C297EFAAA4F}"/>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88F6933C-6953-4C5D-848C-8D802B123763}"/>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465EF0A5-2B04-4AEC-8538-E19FBCAA1458}"/>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A2F74EA-72B2-4935-9F2F-603483B8B1A2}"/>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518EF36-2591-45A4-90C8-15BC073E15F9}"/>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BB900A68-946E-405B-88AA-CAE7A7D5D88C}"/>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09" name="圆: 空心 108">
                <a:extLst>
                  <a:ext uri="{FF2B5EF4-FFF2-40B4-BE49-F238E27FC236}">
                    <a16:creationId xmlns:a16="http://schemas.microsoft.com/office/drawing/2014/main" id="{86057623-174F-466F-9538-823D67047B91}"/>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14" name="图片 113">
            <a:extLst>
              <a:ext uri="{FF2B5EF4-FFF2-40B4-BE49-F238E27FC236}">
                <a16:creationId xmlns:a16="http://schemas.microsoft.com/office/drawing/2014/main" id="{D34A19F1-0F49-45E2-9E9C-1B84EEDCC72A}"/>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34705469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个人物介绍">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154" name="标题 1" hidden="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95" name="图片占位符 69">
            <a:extLst>
              <a:ext uri="{FF2B5EF4-FFF2-40B4-BE49-F238E27FC236}">
                <a16:creationId xmlns:a16="http://schemas.microsoft.com/office/drawing/2014/main" id="{7090F373-B52A-40B8-B900-A30E5C185FE4}"/>
              </a:ext>
            </a:extLst>
          </p:cNvPr>
          <p:cNvSpPr>
            <a:spLocks noGrp="1"/>
          </p:cNvSpPr>
          <p:nvPr>
            <p:ph type="pic" sz="quarter" idx="12"/>
          </p:nvPr>
        </p:nvSpPr>
        <p:spPr>
          <a:xfrm>
            <a:off x="659666" y="1563232"/>
            <a:ext cx="3482960" cy="348296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1"/>
            </a:solidFill>
            <a:miter lim="800000"/>
          </a:ln>
          <a:effectLst>
            <a:outerShdw blurRad="139700" algn="ctr" rotWithShape="0">
              <a:prstClr val="black">
                <a:alpha val="10000"/>
              </a:prstClr>
            </a:outerShdw>
          </a:effectLst>
        </p:spPr>
        <p:txBody>
          <a:bodyPr wrap="square">
            <a:noAutofit/>
          </a:bodyPr>
          <a:lstStyle/>
          <a:p>
            <a:endParaRPr lang="zh-CN" altLang="en-US"/>
          </a:p>
        </p:txBody>
      </p:sp>
      <p:grpSp>
        <p:nvGrpSpPr>
          <p:cNvPr id="96" name="组合 95">
            <a:extLst>
              <a:ext uri="{FF2B5EF4-FFF2-40B4-BE49-F238E27FC236}">
                <a16:creationId xmlns:a16="http://schemas.microsoft.com/office/drawing/2014/main" id="{7277D79F-15D4-4085-AA0B-7810AF9057BB}"/>
              </a:ext>
            </a:extLst>
          </p:cNvPr>
          <p:cNvGrpSpPr/>
          <p:nvPr userDrawn="1"/>
        </p:nvGrpSpPr>
        <p:grpSpPr>
          <a:xfrm>
            <a:off x="244883" y="145030"/>
            <a:ext cx="540000" cy="540000"/>
            <a:chOff x="244883" y="145030"/>
            <a:chExt cx="540000" cy="540000"/>
          </a:xfrm>
        </p:grpSpPr>
        <p:grpSp>
          <p:nvGrpSpPr>
            <p:cNvPr id="97" name="组合 96">
              <a:extLst>
                <a:ext uri="{FF2B5EF4-FFF2-40B4-BE49-F238E27FC236}">
                  <a16:creationId xmlns:a16="http://schemas.microsoft.com/office/drawing/2014/main" id="{08CC9BF9-9B1E-46E7-BC9F-F6B72EE53CA4}"/>
                </a:ext>
              </a:extLst>
            </p:cNvPr>
            <p:cNvGrpSpPr/>
            <p:nvPr userDrawn="1"/>
          </p:nvGrpSpPr>
          <p:grpSpPr>
            <a:xfrm>
              <a:off x="256682" y="163949"/>
              <a:ext cx="517039" cy="517039"/>
              <a:chOff x="-1947854" y="7055506"/>
              <a:chExt cx="462688" cy="462688"/>
            </a:xfrm>
          </p:grpSpPr>
          <p:pic>
            <p:nvPicPr>
              <p:cNvPr id="112" name="图片 111" descr="水中的倒影&#10;&#10;描述已自动生成">
                <a:extLst>
                  <a:ext uri="{FF2B5EF4-FFF2-40B4-BE49-F238E27FC236}">
                    <a16:creationId xmlns:a16="http://schemas.microsoft.com/office/drawing/2014/main" id="{3433BC2D-15E1-4878-99C8-2A53E9589EE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3" name="椭圆 112">
                <a:extLst>
                  <a:ext uri="{FF2B5EF4-FFF2-40B4-BE49-F238E27FC236}">
                    <a16:creationId xmlns:a16="http://schemas.microsoft.com/office/drawing/2014/main" id="{21396645-D181-4636-B3CE-869E66F3B0E6}"/>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08DF12D7-052D-4F5A-8D12-B82C32788C04}"/>
                </a:ext>
              </a:extLst>
            </p:cNvPr>
            <p:cNvGrpSpPr/>
            <p:nvPr userDrawn="1"/>
          </p:nvGrpSpPr>
          <p:grpSpPr>
            <a:xfrm>
              <a:off x="244883" y="145030"/>
              <a:ext cx="540000" cy="540000"/>
              <a:chOff x="379413" y="936883"/>
              <a:chExt cx="413762" cy="413762"/>
            </a:xfrm>
          </p:grpSpPr>
          <p:sp>
            <p:nvSpPr>
              <p:cNvPr id="99" name="任意多边形: 形状 98">
                <a:extLst>
                  <a:ext uri="{FF2B5EF4-FFF2-40B4-BE49-F238E27FC236}">
                    <a16:creationId xmlns:a16="http://schemas.microsoft.com/office/drawing/2014/main" id="{353B1CF2-025F-4B36-B7BB-74466193CB50}"/>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0A2D639F-6E59-46FC-85BB-BB8415642E09}"/>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B7560BF0-7071-4A9F-B117-EC304BB3F79D}"/>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DD1D2BBA-77DB-4431-8391-B26D1F4F1945}"/>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C2849C70-9F04-4410-B39D-18630E87E777}"/>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68C8CF0A-33D1-445A-A7BC-B75AE7F55073}"/>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8232650D-704F-4B3B-865E-BE2CC65CCD8E}"/>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16C34C53-3A39-45ED-8D56-094BB99E11FD}"/>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AA3952A3-7BB6-4EF5-BBA8-CB5056C8B633}"/>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DA93E243-33D2-4C1E-90DB-55F6863BE003}"/>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E03A7A64-C4EB-4014-8B93-0612A563CFBD}"/>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4E6A196B-EE33-4C00-8CA0-942BC5C43D0A}"/>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1" name="圆: 空心 110">
                <a:extLst>
                  <a:ext uri="{FF2B5EF4-FFF2-40B4-BE49-F238E27FC236}">
                    <a16:creationId xmlns:a16="http://schemas.microsoft.com/office/drawing/2014/main" id="{52EEA88F-1068-4184-B2E1-123E408B39DC}"/>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4" name="组合 113">
            <a:extLst>
              <a:ext uri="{FF2B5EF4-FFF2-40B4-BE49-F238E27FC236}">
                <a16:creationId xmlns:a16="http://schemas.microsoft.com/office/drawing/2014/main" id="{E81593C6-E99A-473D-B4E3-DA19D6F2BA9E}"/>
              </a:ext>
            </a:extLst>
          </p:cNvPr>
          <p:cNvGrpSpPr/>
          <p:nvPr userDrawn="1"/>
        </p:nvGrpSpPr>
        <p:grpSpPr>
          <a:xfrm>
            <a:off x="0" y="6609424"/>
            <a:ext cx="12206714" cy="249009"/>
            <a:chOff x="0" y="6609424"/>
            <a:chExt cx="12206714" cy="249009"/>
          </a:xfrm>
        </p:grpSpPr>
        <p:sp>
          <p:nvSpPr>
            <p:cNvPr id="115" name="矩形 114">
              <a:extLst>
                <a:ext uri="{FF2B5EF4-FFF2-40B4-BE49-F238E27FC236}">
                  <a16:creationId xmlns:a16="http://schemas.microsoft.com/office/drawing/2014/main" id="{C76B2036-CD01-4755-8188-8AB771325514}"/>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2E8B3F70-9313-4738-A32B-E26BD398DA50}"/>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5" name="文本框 134">
              <a:extLst>
                <a:ext uri="{FF2B5EF4-FFF2-40B4-BE49-F238E27FC236}">
                  <a16:creationId xmlns:a16="http://schemas.microsoft.com/office/drawing/2014/main" id="{642C5B87-62A9-4F3F-9948-5ACE42B661C0}"/>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BF140ACD-47FF-48BB-8D03-EC45F29415B3}"/>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42140837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人介绍">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99" name="组合 98">
            <a:extLst>
              <a:ext uri="{FF2B5EF4-FFF2-40B4-BE49-F238E27FC236}">
                <a16:creationId xmlns:a16="http://schemas.microsoft.com/office/drawing/2014/main" id="{61A62F43-85C5-4FF4-80BD-2E93567D5D16}"/>
              </a:ext>
            </a:extLst>
          </p:cNvPr>
          <p:cNvGrpSpPr/>
          <p:nvPr userDrawn="1"/>
        </p:nvGrpSpPr>
        <p:grpSpPr>
          <a:xfrm>
            <a:off x="912553" y="1236519"/>
            <a:ext cx="10339168" cy="2294398"/>
            <a:chOff x="912553" y="1236519"/>
            <a:chExt cx="10339168" cy="2294398"/>
          </a:xfrm>
        </p:grpSpPr>
        <p:sp>
          <p:nvSpPr>
            <p:cNvPr id="100" name="任意多边形: 形状 99">
              <a:extLst>
                <a:ext uri="{FF2B5EF4-FFF2-40B4-BE49-F238E27FC236}">
                  <a16:creationId xmlns:a16="http://schemas.microsoft.com/office/drawing/2014/main" id="{15809E35-890A-49C0-A35D-871D637F91BF}"/>
                </a:ext>
              </a:extLst>
            </p:cNvPr>
            <p:cNvSpPr/>
            <p:nvPr/>
          </p:nvSpPr>
          <p:spPr>
            <a:xfrm>
              <a:off x="912553" y="1236519"/>
              <a:ext cx="10339168" cy="2294398"/>
            </a:xfrm>
            <a:custGeom>
              <a:avLst/>
              <a:gdLst>
                <a:gd name="connsiteX0" fmla="*/ 1146600 w 10339168"/>
                <a:gd name="connsiteY0" fmla="*/ 1198 h 2294398"/>
                <a:gd name="connsiteX1" fmla="*/ 2293200 w 10339168"/>
                <a:gd name="connsiteY1" fmla="*/ 1147798 h 2294398"/>
                <a:gd name="connsiteX2" fmla="*/ 1146600 w 10339168"/>
                <a:gd name="connsiteY2" fmla="*/ 2294398 h 2294398"/>
                <a:gd name="connsiteX3" fmla="*/ 0 w 10339168"/>
                <a:gd name="connsiteY3" fmla="*/ 1147798 h 2294398"/>
                <a:gd name="connsiteX4" fmla="*/ 1146600 w 10339168"/>
                <a:gd name="connsiteY4" fmla="*/ 1198 h 2294398"/>
                <a:gd name="connsiteX5" fmla="*/ 4952970 w 10339168"/>
                <a:gd name="connsiteY5" fmla="*/ 0 h 2294398"/>
                <a:gd name="connsiteX6" fmla="*/ 4976696 w 10339168"/>
                <a:gd name="connsiteY6" fmla="*/ 1198 h 2294398"/>
                <a:gd name="connsiteX7" fmla="*/ 4976697 w 10339168"/>
                <a:gd name="connsiteY7" fmla="*/ 1198 h 2294398"/>
                <a:gd name="connsiteX8" fmla="*/ 4952971 w 10339168"/>
                <a:gd name="connsiteY8" fmla="*/ 0 h 2294398"/>
                <a:gd name="connsiteX9" fmla="*/ 10284414 w 10339168"/>
                <a:gd name="connsiteY9" fmla="*/ 0 h 2294398"/>
                <a:gd name="connsiteX10" fmla="*/ 10339168 w 10339168"/>
                <a:gd name="connsiteY10" fmla="*/ 32403 h 2294398"/>
                <a:gd name="connsiteX11" fmla="*/ 10339168 w 10339168"/>
                <a:gd name="connsiteY11" fmla="*/ 2260798 h 2294398"/>
                <a:gd name="connsiteX12" fmla="*/ 10284414 w 10339168"/>
                <a:gd name="connsiteY12" fmla="*/ 2293200 h 2294398"/>
                <a:gd name="connsiteX13" fmla="*/ 6482932 w 10339168"/>
                <a:gd name="connsiteY13" fmla="*/ 2293200 h 2294398"/>
                <a:gd name="connsiteX14" fmla="*/ 6478044 w 10339168"/>
                <a:gd name="connsiteY14" fmla="*/ 2294398 h 2294398"/>
                <a:gd name="connsiteX15" fmla="*/ 1146601 w 10339168"/>
                <a:gd name="connsiteY15" fmla="*/ 2294398 h 2294398"/>
                <a:gd name="connsiteX16" fmla="*/ 2293201 w 10339168"/>
                <a:gd name="connsiteY16" fmla="*/ 1147798 h 2294398"/>
                <a:gd name="connsiteX17" fmla="*/ 1146601 w 10339168"/>
                <a:gd name="connsiteY17" fmla="*/ 1198 h 2294398"/>
                <a:gd name="connsiteX18" fmla="*/ 4929245 w 10339168"/>
                <a:gd name="connsiteY18" fmla="*/ 1198 h 22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39168" h="2294398">
                  <a:moveTo>
                    <a:pt x="1146600" y="1198"/>
                  </a:moveTo>
                  <a:cubicBezTo>
                    <a:pt x="1779850" y="1198"/>
                    <a:pt x="2293200" y="514548"/>
                    <a:pt x="2293200" y="1147798"/>
                  </a:cubicBezTo>
                  <a:cubicBezTo>
                    <a:pt x="2293200" y="1781048"/>
                    <a:pt x="1779850" y="2294398"/>
                    <a:pt x="1146600" y="2294398"/>
                  </a:cubicBezTo>
                  <a:cubicBezTo>
                    <a:pt x="513350" y="2294398"/>
                    <a:pt x="0" y="1781048"/>
                    <a:pt x="0" y="1147798"/>
                  </a:cubicBezTo>
                  <a:cubicBezTo>
                    <a:pt x="0" y="514548"/>
                    <a:pt x="513350" y="1198"/>
                    <a:pt x="1146600" y="1198"/>
                  </a:cubicBezTo>
                  <a:close/>
                  <a:moveTo>
                    <a:pt x="4952970" y="0"/>
                  </a:moveTo>
                  <a:lnTo>
                    <a:pt x="4976696" y="1198"/>
                  </a:lnTo>
                  <a:lnTo>
                    <a:pt x="4976697" y="1198"/>
                  </a:lnTo>
                  <a:lnTo>
                    <a:pt x="4952971" y="0"/>
                  </a:lnTo>
                  <a:lnTo>
                    <a:pt x="10284414" y="0"/>
                  </a:lnTo>
                  <a:cubicBezTo>
                    <a:pt x="10314654" y="0"/>
                    <a:pt x="10339168" y="14507"/>
                    <a:pt x="10339168" y="32403"/>
                  </a:cubicBezTo>
                  <a:lnTo>
                    <a:pt x="10339168" y="2260798"/>
                  </a:lnTo>
                  <a:cubicBezTo>
                    <a:pt x="10339168" y="2278693"/>
                    <a:pt x="10314654" y="2293200"/>
                    <a:pt x="10284414" y="2293200"/>
                  </a:cubicBezTo>
                  <a:lnTo>
                    <a:pt x="6482932" y="2293200"/>
                  </a:lnTo>
                  <a:lnTo>
                    <a:pt x="6478044" y="2294398"/>
                  </a:lnTo>
                  <a:lnTo>
                    <a:pt x="1146601" y="2294398"/>
                  </a:lnTo>
                  <a:cubicBezTo>
                    <a:pt x="1779851" y="2294398"/>
                    <a:pt x="2293201" y="1781048"/>
                    <a:pt x="2293201" y="1147798"/>
                  </a:cubicBezTo>
                  <a:cubicBezTo>
                    <a:pt x="2293201" y="514548"/>
                    <a:pt x="1779851" y="1198"/>
                    <a:pt x="1146601" y="1198"/>
                  </a:cubicBezTo>
                  <a:lnTo>
                    <a:pt x="4929245" y="1198"/>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1" name="任意多边形: 形状 100">
              <a:extLst>
                <a:ext uri="{FF2B5EF4-FFF2-40B4-BE49-F238E27FC236}">
                  <a16:creationId xmlns:a16="http://schemas.microsoft.com/office/drawing/2014/main" id="{704CF91E-C39C-49C7-B123-EF9FB025C59B}"/>
                </a:ext>
              </a:extLst>
            </p:cNvPr>
            <p:cNvSpPr/>
            <p:nvPr/>
          </p:nvSpPr>
          <p:spPr>
            <a:xfrm>
              <a:off x="11040900" y="1236519"/>
              <a:ext cx="210821" cy="167207"/>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102" name="组合 101">
            <a:extLst>
              <a:ext uri="{FF2B5EF4-FFF2-40B4-BE49-F238E27FC236}">
                <a16:creationId xmlns:a16="http://schemas.microsoft.com/office/drawing/2014/main" id="{E477FC68-A922-44AC-8415-3C72E2ACDB52}"/>
              </a:ext>
            </a:extLst>
          </p:cNvPr>
          <p:cNvGrpSpPr/>
          <p:nvPr userDrawn="1"/>
        </p:nvGrpSpPr>
        <p:grpSpPr>
          <a:xfrm>
            <a:off x="895634" y="3781943"/>
            <a:ext cx="10356087" cy="2294398"/>
            <a:chOff x="895634" y="3781943"/>
            <a:chExt cx="10356087" cy="2294398"/>
          </a:xfrm>
        </p:grpSpPr>
        <p:sp>
          <p:nvSpPr>
            <p:cNvPr id="103" name="任意多边形: 形状 102">
              <a:extLst>
                <a:ext uri="{FF2B5EF4-FFF2-40B4-BE49-F238E27FC236}">
                  <a16:creationId xmlns:a16="http://schemas.microsoft.com/office/drawing/2014/main" id="{975B6632-1BAE-4BF8-9F62-D32C77DD4057}"/>
                </a:ext>
              </a:extLst>
            </p:cNvPr>
            <p:cNvSpPr/>
            <p:nvPr/>
          </p:nvSpPr>
          <p:spPr>
            <a:xfrm flipH="1">
              <a:off x="895634" y="3781943"/>
              <a:ext cx="10356087" cy="2294398"/>
            </a:xfrm>
            <a:custGeom>
              <a:avLst/>
              <a:gdLst>
                <a:gd name="connsiteX0" fmla="*/ 1146600 w 10356087"/>
                <a:gd name="connsiteY0" fmla="*/ 1198 h 2294398"/>
                <a:gd name="connsiteX1" fmla="*/ 0 w 10356087"/>
                <a:gd name="connsiteY1" fmla="*/ 1147798 h 2294398"/>
                <a:gd name="connsiteX2" fmla="*/ 1146600 w 10356087"/>
                <a:gd name="connsiteY2" fmla="*/ 2294398 h 2294398"/>
                <a:gd name="connsiteX3" fmla="*/ 2293200 w 10356087"/>
                <a:gd name="connsiteY3" fmla="*/ 1147798 h 2294398"/>
                <a:gd name="connsiteX4" fmla="*/ 1146600 w 10356087"/>
                <a:gd name="connsiteY4" fmla="*/ 1198 h 2294398"/>
                <a:gd name="connsiteX5" fmla="*/ 10327256 w 10356087"/>
                <a:gd name="connsiteY5" fmla="*/ 0 h 2294398"/>
                <a:gd name="connsiteX6" fmla="*/ 8462313 w 10356087"/>
                <a:gd name="connsiteY6" fmla="*/ 0 h 2294398"/>
                <a:gd name="connsiteX7" fmla="*/ 7520014 w 10356087"/>
                <a:gd name="connsiteY7" fmla="*/ 0 h 2294398"/>
                <a:gd name="connsiteX8" fmla="*/ 7520014 w 10356087"/>
                <a:gd name="connsiteY8" fmla="*/ 0 h 2294398"/>
                <a:gd name="connsiteX9" fmla="*/ 5655071 w 10356087"/>
                <a:gd name="connsiteY9" fmla="*/ 0 h 2294398"/>
                <a:gd name="connsiteX10" fmla="*/ 5667563 w 10356087"/>
                <a:gd name="connsiteY10" fmla="*/ 1198 h 2294398"/>
                <a:gd name="connsiteX11" fmla="*/ 5667562 w 10356087"/>
                <a:gd name="connsiteY11" fmla="*/ 1198 h 2294398"/>
                <a:gd name="connsiteX12" fmla="*/ 5655070 w 10356087"/>
                <a:gd name="connsiteY12" fmla="*/ 0 h 2294398"/>
                <a:gd name="connsiteX13" fmla="*/ 5642578 w 10356087"/>
                <a:gd name="connsiteY13" fmla="*/ 1198 h 2294398"/>
                <a:gd name="connsiteX14" fmla="*/ 4688454 w 10356087"/>
                <a:gd name="connsiteY14" fmla="*/ 1198 h 2294398"/>
                <a:gd name="connsiteX15" fmla="*/ 4688453 w 10356087"/>
                <a:gd name="connsiteY15" fmla="*/ 1198 h 2294398"/>
                <a:gd name="connsiteX16" fmla="*/ 1146601 w 10356087"/>
                <a:gd name="connsiteY16" fmla="*/ 1198 h 2294398"/>
                <a:gd name="connsiteX17" fmla="*/ 2293201 w 10356087"/>
                <a:gd name="connsiteY17" fmla="*/ 1147798 h 2294398"/>
                <a:gd name="connsiteX18" fmla="*/ 1146601 w 10356087"/>
                <a:gd name="connsiteY18" fmla="*/ 2294398 h 2294398"/>
                <a:gd name="connsiteX19" fmla="*/ 4688453 w 10356087"/>
                <a:gd name="connsiteY19" fmla="*/ 2294398 h 2294398"/>
                <a:gd name="connsiteX20" fmla="*/ 4688454 w 10356087"/>
                <a:gd name="connsiteY20" fmla="*/ 2294398 h 2294398"/>
                <a:gd name="connsiteX21" fmla="*/ 6478044 w 10356087"/>
                <a:gd name="connsiteY21" fmla="*/ 2294398 h 2294398"/>
                <a:gd name="connsiteX22" fmla="*/ 10019897 w 10356087"/>
                <a:gd name="connsiteY22" fmla="*/ 2294398 h 2294398"/>
                <a:gd name="connsiteX23" fmla="*/ 10024784 w 10356087"/>
                <a:gd name="connsiteY23" fmla="*/ 2293200 h 2294398"/>
                <a:gd name="connsiteX24" fmla="*/ 10327256 w 10356087"/>
                <a:gd name="connsiteY24" fmla="*/ 2293200 h 2294398"/>
                <a:gd name="connsiteX25" fmla="*/ 10356087 w 10356087"/>
                <a:gd name="connsiteY25" fmla="*/ 2260798 h 2294398"/>
                <a:gd name="connsiteX26" fmla="*/ 10356087 w 10356087"/>
                <a:gd name="connsiteY26" fmla="*/ 32403 h 2294398"/>
                <a:gd name="connsiteX27" fmla="*/ 10327256 w 10356087"/>
                <a:gd name="connsiteY27" fmla="*/ 0 h 229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6087" h="2294398">
                  <a:moveTo>
                    <a:pt x="1146600" y="1198"/>
                  </a:moveTo>
                  <a:cubicBezTo>
                    <a:pt x="513350" y="1198"/>
                    <a:pt x="0" y="514548"/>
                    <a:pt x="0" y="1147798"/>
                  </a:cubicBezTo>
                  <a:cubicBezTo>
                    <a:pt x="0" y="1781048"/>
                    <a:pt x="513350" y="2294398"/>
                    <a:pt x="1146600" y="2294398"/>
                  </a:cubicBezTo>
                  <a:cubicBezTo>
                    <a:pt x="1779850" y="2294398"/>
                    <a:pt x="2293200" y="1781048"/>
                    <a:pt x="2293200" y="1147798"/>
                  </a:cubicBezTo>
                  <a:cubicBezTo>
                    <a:pt x="2293200" y="514548"/>
                    <a:pt x="1779850" y="1198"/>
                    <a:pt x="1146600" y="1198"/>
                  </a:cubicBezTo>
                  <a:close/>
                  <a:moveTo>
                    <a:pt x="10327256" y="0"/>
                  </a:moveTo>
                  <a:lnTo>
                    <a:pt x="8462313" y="0"/>
                  </a:lnTo>
                  <a:lnTo>
                    <a:pt x="7520014" y="0"/>
                  </a:lnTo>
                  <a:lnTo>
                    <a:pt x="7520014" y="0"/>
                  </a:lnTo>
                  <a:lnTo>
                    <a:pt x="5655071" y="0"/>
                  </a:lnTo>
                  <a:lnTo>
                    <a:pt x="5667563" y="1198"/>
                  </a:lnTo>
                  <a:lnTo>
                    <a:pt x="5667562" y="1198"/>
                  </a:lnTo>
                  <a:lnTo>
                    <a:pt x="5655070" y="0"/>
                  </a:lnTo>
                  <a:lnTo>
                    <a:pt x="5642578" y="1198"/>
                  </a:lnTo>
                  <a:lnTo>
                    <a:pt x="4688454" y="1198"/>
                  </a:lnTo>
                  <a:lnTo>
                    <a:pt x="4688453" y="1198"/>
                  </a:lnTo>
                  <a:lnTo>
                    <a:pt x="1146601" y="1198"/>
                  </a:lnTo>
                  <a:cubicBezTo>
                    <a:pt x="1779851" y="1198"/>
                    <a:pt x="2293201" y="514548"/>
                    <a:pt x="2293201" y="1147798"/>
                  </a:cubicBezTo>
                  <a:cubicBezTo>
                    <a:pt x="2293201" y="1781048"/>
                    <a:pt x="1779851" y="2294398"/>
                    <a:pt x="1146601" y="2294398"/>
                  </a:cubicBezTo>
                  <a:lnTo>
                    <a:pt x="4688453" y="2294398"/>
                  </a:lnTo>
                  <a:lnTo>
                    <a:pt x="4688454" y="2294398"/>
                  </a:lnTo>
                  <a:lnTo>
                    <a:pt x="6478044" y="2294398"/>
                  </a:lnTo>
                  <a:lnTo>
                    <a:pt x="10019897" y="2294398"/>
                  </a:lnTo>
                  <a:lnTo>
                    <a:pt x="10024784" y="2293200"/>
                  </a:lnTo>
                  <a:lnTo>
                    <a:pt x="10327256" y="2293200"/>
                  </a:lnTo>
                  <a:cubicBezTo>
                    <a:pt x="10343179" y="2293200"/>
                    <a:pt x="10356087" y="2278693"/>
                    <a:pt x="10356087" y="2260798"/>
                  </a:cubicBezTo>
                  <a:lnTo>
                    <a:pt x="10356087" y="32403"/>
                  </a:lnTo>
                  <a:cubicBezTo>
                    <a:pt x="10356087" y="14507"/>
                    <a:pt x="10343179" y="0"/>
                    <a:pt x="10327256" y="0"/>
                  </a:cubicBez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 name="任意多边形: 形状 103">
              <a:extLst>
                <a:ext uri="{FF2B5EF4-FFF2-40B4-BE49-F238E27FC236}">
                  <a16:creationId xmlns:a16="http://schemas.microsoft.com/office/drawing/2014/main" id="{B614117B-D589-4979-982C-AAA8A16F3C69}"/>
                </a:ext>
              </a:extLst>
            </p:cNvPr>
            <p:cNvSpPr/>
            <p:nvPr/>
          </p:nvSpPr>
          <p:spPr>
            <a:xfrm flipH="1">
              <a:off x="895634" y="3781943"/>
              <a:ext cx="210821" cy="167207"/>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54" name="标题 1" hidden="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95" name="图片占位符 69">
            <a:extLst>
              <a:ext uri="{FF2B5EF4-FFF2-40B4-BE49-F238E27FC236}">
                <a16:creationId xmlns:a16="http://schemas.microsoft.com/office/drawing/2014/main" id="{7090F373-B52A-40B8-B900-A30E5C185FE4}"/>
              </a:ext>
            </a:extLst>
          </p:cNvPr>
          <p:cNvSpPr>
            <a:spLocks noGrp="1"/>
          </p:cNvSpPr>
          <p:nvPr>
            <p:ph type="pic" sz="quarter" idx="12"/>
          </p:nvPr>
        </p:nvSpPr>
        <p:spPr>
          <a:xfrm>
            <a:off x="912553" y="1237717"/>
            <a:ext cx="2292002" cy="229200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1"/>
            </a:solidFill>
            <a:miter lim="800000"/>
          </a:ln>
          <a:effectLst>
            <a:outerShdw blurRad="139700" algn="ctr" rotWithShape="0">
              <a:prstClr val="black">
                <a:alpha val="10000"/>
              </a:prstClr>
            </a:outerShdw>
          </a:effectLst>
        </p:spPr>
        <p:txBody>
          <a:bodyPr wrap="square">
            <a:noAutofit/>
          </a:bodyPr>
          <a:lstStyle/>
          <a:p>
            <a:endParaRPr lang="zh-CN" altLang="en-US"/>
          </a:p>
        </p:txBody>
      </p:sp>
      <p:sp>
        <p:nvSpPr>
          <p:cNvPr id="98" name="图片占位符 69">
            <a:extLst>
              <a:ext uri="{FF2B5EF4-FFF2-40B4-BE49-F238E27FC236}">
                <a16:creationId xmlns:a16="http://schemas.microsoft.com/office/drawing/2014/main" id="{73600452-3201-4809-8E8C-2E32C5F98FCC}"/>
              </a:ext>
            </a:extLst>
          </p:cNvPr>
          <p:cNvSpPr>
            <a:spLocks noGrp="1"/>
          </p:cNvSpPr>
          <p:nvPr>
            <p:ph type="pic" sz="quarter" idx="13"/>
          </p:nvPr>
        </p:nvSpPr>
        <p:spPr>
          <a:xfrm>
            <a:off x="8959719" y="3783141"/>
            <a:ext cx="2292002" cy="2292002"/>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1"/>
            </a:solidFill>
            <a:miter lim="800000"/>
          </a:ln>
          <a:effectLst>
            <a:outerShdw blurRad="139700" algn="ctr" rotWithShape="0">
              <a:prstClr val="black">
                <a:alpha val="10000"/>
              </a:prstClr>
            </a:outerShdw>
          </a:effectLst>
        </p:spPr>
        <p:txBody>
          <a:bodyPr wrap="square">
            <a:noAutofit/>
          </a:bodyPr>
          <a:lstStyle/>
          <a:p>
            <a:endParaRPr lang="zh-CN" altLang="en-US"/>
          </a:p>
        </p:txBody>
      </p:sp>
      <p:grpSp>
        <p:nvGrpSpPr>
          <p:cNvPr id="141" name="组合 140">
            <a:extLst>
              <a:ext uri="{FF2B5EF4-FFF2-40B4-BE49-F238E27FC236}">
                <a16:creationId xmlns:a16="http://schemas.microsoft.com/office/drawing/2014/main" id="{B75B354C-E7CC-4DC6-A44A-3F76DA389911}"/>
              </a:ext>
            </a:extLst>
          </p:cNvPr>
          <p:cNvGrpSpPr/>
          <p:nvPr userDrawn="1"/>
        </p:nvGrpSpPr>
        <p:grpSpPr>
          <a:xfrm>
            <a:off x="244883" y="145030"/>
            <a:ext cx="540000" cy="540000"/>
            <a:chOff x="244883" y="145030"/>
            <a:chExt cx="540000" cy="540000"/>
          </a:xfrm>
        </p:grpSpPr>
        <p:grpSp>
          <p:nvGrpSpPr>
            <p:cNvPr id="142" name="组合 141">
              <a:extLst>
                <a:ext uri="{FF2B5EF4-FFF2-40B4-BE49-F238E27FC236}">
                  <a16:creationId xmlns:a16="http://schemas.microsoft.com/office/drawing/2014/main" id="{E5FC90EE-4581-4019-8ED3-7A81E4134185}"/>
                </a:ext>
              </a:extLst>
            </p:cNvPr>
            <p:cNvGrpSpPr/>
            <p:nvPr userDrawn="1"/>
          </p:nvGrpSpPr>
          <p:grpSpPr>
            <a:xfrm>
              <a:off x="256682" y="163949"/>
              <a:ext cx="517039" cy="517039"/>
              <a:chOff x="-1947854" y="7055506"/>
              <a:chExt cx="462688" cy="462688"/>
            </a:xfrm>
          </p:grpSpPr>
          <p:pic>
            <p:nvPicPr>
              <p:cNvPr id="158" name="图片 157" descr="水中的倒影&#10;&#10;描述已自动生成">
                <a:extLst>
                  <a:ext uri="{FF2B5EF4-FFF2-40B4-BE49-F238E27FC236}">
                    <a16:creationId xmlns:a16="http://schemas.microsoft.com/office/drawing/2014/main" id="{18B2CF45-8D43-4CA6-8554-4B98D1A81E9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59" name="椭圆 158">
                <a:extLst>
                  <a:ext uri="{FF2B5EF4-FFF2-40B4-BE49-F238E27FC236}">
                    <a16:creationId xmlns:a16="http://schemas.microsoft.com/office/drawing/2014/main" id="{746C1F7B-29EE-4103-8D81-674490E047D9}"/>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2A7C3405-7A17-4703-84AA-4D0BA0A60DA3}"/>
                </a:ext>
              </a:extLst>
            </p:cNvPr>
            <p:cNvGrpSpPr/>
            <p:nvPr userDrawn="1"/>
          </p:nvGrpSpPr>
          <p:grpSpPr>
            <a:xfrm>
              <a:off x="244883" y="145030"/>
              <a:ext cx="540000" cy="540000"/>
              <a:chOff x="379413" y="936883"/>
              <a:chExt cx="413762" cy="413762"/>
            </a:xfrm>
          </p:grpSpPr>
          <p:sp>
            <p:nvSpPr>
              <p:cNvPr id="144" name="任意多边形: 形状 143">
                <a:extLst>
                  <a:ext uri="{FF2B5EF4-FFF2-40B4-BE49-F238E27FC236}">
                    <a16:creationId xmlns:a16="http://schemas.microsoft.com/office/drawing/2014/main" id="{B5579125-AC30-4820-8E70-362055CA0684}"/>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17FB8587-BC2D-4D6C-BCD7-00B4723F170B}"/>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A24C9F0E-F3BD-4E76-80A7-AC7318357BCD}"/>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AD20F0C6-6008-49AA-843B-3560FB7296BF}"/>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B4AEFFB6-00BD-4D79-80A8-A6DBCD4D0D10}"/>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72534C88-D030-4B24-9C79-F8CE91FB8471}"/>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AF15AFA6-2A54-417E-9B86-0B8CEDF6AE08}"/>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6B696AAC-8AA7-46C7-860F-7328FABBFABD}"/>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7314D1CC-CA5E-47C2-B2D6-B69AB9A77FFC}"/>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C344DBD8-4655-444F-B6E7-0BAD2F182E5F}"/>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2B8FB950-2264-406E-885E-5273544E8EDB}"/>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6A2A9957-CEDA-4517-9B3D-C1A703E06167}"/>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57" name="圆: 空心 156">
                <a:extLst>
                  <a:ext uri="{FF2B5EF4-FFF2-40B4-BE49-F238E27FC236}">
                    <a16:creationId xmlns:a16="http://schemas.microsoft.com/office/drawing/2014/main" id="{2194438A-0EB6-4E29-870B-78A38C57481A}"/>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60" name="组合 159">
            <a:extLst>
              <a:ext uri="{FF2B5EF4-FFF2-40B4-BE49-F238E27FC236}">
                <a16:creationId xmlns:a16="http://schemas.microsoft.com/office/drawing/2014/main" id="{9F15B24E-F51E-4156-95CD-6A532F3AC784}"/>
              </a:ext>
            </a:extLst>
          </p:cNvPr>
          <p:cNvGrpSpPr/>
          <p:nvPr userDrawn="1"/>
        </p:nvGrpSpPr>
        <p:grpSpPr>
          <a:xfrm>
            <a:off x="0" y="6609424"/>
            <a:ext cx="12206714" cy="249009"/>
            <a:chOff x="0" y="6609424"/>
            <a:chExt cx="12206714" cy="249009"/>
          </a:xfrm>
        </p:grpSpPr>
        <p:sp>
          <p:nvSpPr>
            <p:cNvPr id="161" name="矩形 160">
              <a:extLst>
                <a:ext uri="{FF2B5EF4-FFF2-40B4-BE49-F238E27FC236}">
                  <a16:creationId xmlns:a16="http://schemas.microsoft.com/office/drawing/2014/main" id="{BA3C8CA9-D56A-495E-A933-D05212C9AF87}"/>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61">
              <a:extLst>
                <a:ext uri="{FF2B5EF4-FFF2-40B4-BE49-F238E27FC236}">
                  <a16:creationId xmlns:a16="http://schemas.microsoft.com/office/drawing/2014/main" id="{EC7A2609-D509-4342-B267-C42393184AEE}"/>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63" name="文本框 162">
              <a:extLst>
                <a:ext uri="{FF2B5EF4-FFF2-40B4-BE49-F238E27FC236}">
                  <a16:creationId xmlns:a16="http://schemas.microsoft.com/office/drawing/2014/main" id="{DACB3260-EB19-4340-B1A1-32E1A7F8AA06}"/>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06" name="图片 105">
            <a:extLst>
              <a:ext uri="{FF2B5EF4-FFF2-40B4-BE49-F238E27FC236}">
                <a16:creationId xmlns:a16="http://schemas.microsoft.com/office/drawing/2014/main" id="{13E344E3-4C3C-437C-A03E-4956E6A11DEF}"/>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60437530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单张图片排版">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a:spLocks/>
          </p:cNvSpPr>
          <p:nvPr userDrawn="1"/>
        </p:nvSpPr>
        <p:spPr>
          <a:xfrm>
            <a:off x="256682" y="927100"/>
            <a:ext cx="11706716" cy="5405244"/>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a:extLst>
              <a:ext uri="{FF2B5EF4-FFF2-40B4-BE49-F238E27FC236}">
                <a16:creationId xmlns:a16="http://schemas.microsoft.com/office/drawing/2014/main" id="{9F8F7640-5F01-4773-989A-FB41F48DB5E2}"/>
              </a:ext>
            </a:extLst>
          </p:cNvPr>
          <p:cNvSpPr/>
          <p:nvPr userDrawn="1"/>
        </p:nvSpPr>
        <p:spPr>
          <a:xfrm>
            <a:off x="14714"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85000"/>
                    <a:lumOff val="15000"/>
                  </a:schemeClr>
                </a:solidFill>
              </a:defRPr>
            </a:lvl1pPr>
          </a:lstStyle>
          <a:p>
            <a:r>
              <a:rPr lang="zh-CN" altLang="en-US" dirty="0"/>
              <a:t>单击此处编辑母版标题样式</a:t>
            </a:r>
          </a:p>
        </p:txBody>
      </p:sp>
      <p:sp>
        <p:nvSpPr>
          <p:cNvPr id="156" name="图片占位符 155">
            <a:extLst>
              <a:ext uri="{FF2B5EF4-FFF2-40B4-BE49-F238E27FC236}">
                <a16:creationId xmlns:a16="http://schemas.microsoft.com/office/drawing/2014/main" id="{1E91CC7F-09BD-4506-B43D-5A42E6FBB209}"/>
              </a:ext>
            </a:extLst>
          </p:cNvPr>
          <p:cNvSpPr>
            <a:spLocks noGrp="1"/>
          </p:cNvSpPr>
          <p:nvPr>
            <p:ph type="pic" sz="quarter" idx="14"/>
          </p:nvPr>
        </p:nvSpPr>
        <p:spPr>
          <a:xfrm>
            <a:off x="660400" y="1457645"/>
            <a:ext cx="2986268" cy="4504082"/>
          </a:xfrm>
          <a:custGeom>
            <a:avLst/>
            <a:gdLst>
              <a:gd name="connsiteX0" fmla="*/ 28817 w 2986268"/>
              <a:gd name="connsiteY0" fmla="*/ 0 h 4504082"/>
              <a:gd name="connsiteX1" fmla="*/ 2957451 w 2986268"/>
              <a:gd name="connsiteY1" fmla="*/ 0 h 4504082"/>
              <a:gd name="connsiteX2" fmla="*/ 2986268 w 2986268"/>
              <a:gd name="connsiteY2" fmla="*/ 28817 h 4504082"/>
              <a:gd name="connsiteX3" fmla="*/ 2986268 w 2986268"/>
              <a:gd name="connsiteY3" fmla="*/ 4475265 h 4504082"/>
              <a:gd name="connsiteX4" fmla="*/ 2957451 w 2986268"/>
              <a:gd name="connsiteY4" fmla="*/ 4504082 h 4504082"/>
              <a:gd name="connsiteX5" fmla="*/ 28817 w 2986268"/>
              <a:gd name="connsiteY5" fmla="*/ 4504082 h 4504082"/>
              <a:gd name="connsiteX6" fmla="*/ 0 w 2986268"/>
              <a:gd name="connsiteY6" fmla="*/ 4475265 h 4504082"/>
              <a:gd name="connsiteX7" fmla="*/ 0 w 2986268"/>
              <a:gd name="connsiteY7" fmla="*/ 28817 h 4504082"/>
              <a:gd name="connsiteX8" fmla="*/ 28817 w 2986268"/>
              <a:gd name="connsiteY8" fmla="*/ 0 h 45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6268" h="4504082">
                <a:moveTo>
                  <a:pt x="28817" y="0"/>
                </a:moveTo>
                <a:lnTo>
                  <a:pt x="2957451" y="0"/>
                </a:lnTo>
                <a:cubicBezTo>
                  <a:pt x="2973366" y="0"/>
                  <a:pt x="2986268" y="12902"/>
                  <a:pt x="2986268" y="28817"/>
                </a:cubicBezTo>
                <a:lnTo>
                  <a:pt x="2986268" y="4475265"/>
                </a:lnTo>
                <a:cubicBezTo>
                  <a:pt x="2986268" y="4491180"/>
                  <a:pt x="2973366" y="4504082"/>
                  <a:pt x="2957451" y="4504082"/>
                </a:cubicBezTo>
                <a:lnTo>
                  <a:pt x="28817" y="4504082"/>
                </a:lnTo>
                <a:cubicBezTo>
                  <a:pt x="12902" y="4504082"/>
                  <a:pt x="0" y="4491180"/>
                  <a:pt x="0" y="4475265"/>
                </a:cubicBezTo>
                <a:lnTo>
                  <a:pt x="0" y="28817"/>
                </a:lnTo>
                <a:cubicBezTo>
                  <a:pt x="0" y="12902"/>
                  <a:pt x="12902" y="0"/>
                  <a:pt x="28817" y="0"/>
                </a:cubicBezTo>
                <a:close/>
              </a:path>
            </a:pathLst>
          </a:custGeom>
          <a:effectLst>
            <a:outerShdw blurRad="254000" algn="ctr" rotWithShape="0">
              <a:prstClr val="black">
                <a:alpha val="20000"/>
              </a:prstClr>
            </a:outerShdw>
          </a:effectLst>
        </p:spPr>
        <p:txBody>
          <a:bodyPr wrap="square">
            <a:noAutofit/>
          </a:bodyPr>
          <a:lstStyle/>
          <a:p>
            <a:endParaRPr lang="zh-CN" altLang="en-US"/>
          </a:p>
        </p:txBody>
      </p:sp>
      <p:grpSp>
        <p:nvGrpSpPr>
          <p:cNvPr id="96" name="组合 95">
            <a:extLst>
              <a:ext uri="{FF2B5EF4-FFF2-40B4-BE49-F238E27FC236}">
                <a16:creationId xmlns:a16="http://schemas.microsoft.com/office/drawing/2014/main" id="{66B22C94-F8FB-4523-8513-C5CCFB722177}"/>
              </a:ext>
            </a:extLst>
          </p:cNvPr>
          <p:cNvGrpSpPr/>
          <p:nvPr userDrawn="1"/>
        </p:nvGrpSpPr>
        <p:grpSpPr>
          <a:xfrm>
            <a:off x="244883" y="145030"/>
            <a:ext cx="540000" cy="540000"/>
            <a:chOff x="244883" y="145030"/>
            <a:chExt cx="540000" cy="540000"/>
          </a:xfrm>
        </p:grpSpPr>
        <p:grpSp>
          <p:nvGrpSpPr>
            <p:cNvPr id="97" name="组合 96">
              <a:extLst>
                <a:ext uri="{FF2B5EF4-FFF2-40B4-BE49-F238E27FC236}">
                  <a16:creationId xmlns:a16="http://schemas.microsoft.com/office/drawing/2014/main" id="{D199F961-8D65-4DFA-9545-45D9238FCADE}"/>
                </a:ext>
              </a:extLst>
            </p:cNvPr>
            <p:cNvGrpSpPr/>
            <p:nvPr userDrawn="1"/>
          </p:nvGrpSpPr>
          <p:grpSpPr>
            <a:xfrm>
              <a:off x="256682" y="163949"/>
              <a:ext cx="517039" cy="517039"/>
              <a:chOff x="-1947854" y="7055506"/>
              <a:chExt cx="462688" cy="462688"/>
            </a:xfrm>
          </p:grpSpPr>
          <p:pic>
            <p:nvPicPr>
              <p:cNvPr id="112" name="图片 111" descr="水中的倒影&#10;&#10;描述已自动生成">
                <a:extLst>
                  <a:ext uri="{FF2B5EF4-FFF2-40B4-BE49-F238E27FC236}">
                    <a16:creationId xmlns:a16="http://schemas.microsoft.com/office/drawing/2014/main" id="{2A257E1E-0771-4604-A75A-D52BA53FFB5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3" name="椭圆 112">
                <a:extLst>
                  <a:ext uri="{FF2B5EF4-FFF2-40B4-BE49-F238E27FC236}">
                    <a16:creationId xmlns:a16="http://schemas.microsoft.com/office/drawing/2014/main" id="{FCD6579B-3513-4910-A0C6-126353D7E315}"/>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DE7B6635-8F46-4638-B42E-16197372A575}"/>
                </a:ext>
              </a:extLst>
            </p:cNvPr>
            <p:cNvGrpSpPr/>
            <p:nvPr userDrawn="1"/>
          </p:nvGrpSpPr>
          <p:grpSpPr>
            <a:xfrm>
              <a:off x="244883" y="145030"/>
              <a:ext cx="540000" cy="540000"/>
              <a:chOff x="379413" y="936883"/>
              <a:chExt cx="413762" cy="413762"/>
            </a:xfrm>
          </p:grpSpPr>
          <p:sp>
            <p:nvSpPr>
              <p:cNvPr id="99" name="任意多边形: 形状 98">
                <a:extLst>
                  <a:ext uri="{FF2B5EF4-FFF2-40B4-BE49-F238E27FC236}">
                    <a16:creationId xmlns:a16="http://schemas.microsoft.com/office/drawing/2014/main" id="{7D7994BC-64E7-467A-AD9D-39F049ACE09F}"/>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ABFEB166-2783-4BBC-85B8-7A84EDBF6E78}"/>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7A06EE2B-C529-4578-867D-B302E4974702}"/>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8C67A925-8ED4-46FD-A72D-91E5AE4E8925}"/>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711BF8E6-CB66-4323-B770-8FDDCFC7DA34}"/>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985F1A70-ECC0-48E5-AC59-3FE844851972}"/>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AD73C43-E67B-4840-AC47-1F37B69D2626}"/>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34FCBA3A-604A-422D-96F5-3958A5DCDAAA}"/>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1DA37FF3-43BA-400E-9FD9-D76FF9594620}"/>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DF2CE3D3-8551-4B77-9760-678C4D426430}"/>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6B7DDB19-9D4F-435F-B56E-199A1855835A}"/>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AA2875F2-AE41-42D3-95DD-367D24F7890F}"/>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1" name="圆: 空心 110">
                <a:extLst>
                  <a:ext uri="{FF2B5EF4-FFF2-40B4-BE49-F238E27FC236}">
                    <a16:creationId xmlns:a16="http://schemas.microsoft.com/office/drawing/2014/main" id="{EB9C2F39-57C3-4DE9-B04B-EF6BFAEB47C9}"/>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4" name="组合 113">
            <a:extLst>
              <a:ext uri="{FF2B5EF4-FFF2-40B4-BE49-F238E27FC236}">
                <a16:creationId xmlns:a16="http://schemas.microsoft.com/office/drawing/2014/main" id="{A58864AA-95F4-4CB4-9FC2-8D5EFF9FEFC1}"/>
              </a:ext>
            </a:extLst>
          </p:cNvPr>
          <p:cNvGrpSpPr/>
          <p:nvPr userDrawn="1"/>
        </p:nvGrpSpPr>
        <p:grpSpPr>
          <a:xfrm>
            <a:off x="0" y="6609424"/>
            <a:ext cx="12206714" cy="249009"/>
            <a:chOff x="0" y="6609424"/>
            <a:chExt cx="12206714" cy="249009"/>
          </a:xfrm>
        </p:grpSpPr>
        <p:sp>
          <p:nvSpPr>
            <p:cNvPr id="115" name="矩形 114">
              <a:extLst>
                <a:ext uri="{FF2B5EF4-FFF2-40B4-BE49-F238E27FC236}">
                  <a16:creationId xmlns:a16="http://schemas.microsoft.com/office/drawing/2014/main" id="{C77D6032-F7B5-4435-9983-34FE3E245A59}"/>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C51B4459-E3E5-423D-AA96-C694AEA7228B}"/>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5" name="文本框 134">
              <a:extLst>
                <a:ext uri="{FF2B5EF4-FFF2-40B4-BE49-F238E27FC236}">
                  <a16:creationId xmlns:a16="http://schemas.microsoft.com/office/drawing/2014/main" id="{DB97B402-7416-45F6-9A87-81BCB142F281}"/>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F3F4747D-1BF8-40C4-814D-595B6443B331}"/>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2871140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张图片排版-2">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96" name="矩形 95">
            <a:extLst>
              <a:ext uri="{FF2B5EF4-FFF2-40B4-BE49-F238E27FC236}">
                <a16:creationId xmlns:a16="http://schemas.microsoft.com/office/drawing/2014/main" id="{D7542A06-6191-4424-AB55-DA395AC0087F}"/>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C20407CC-827E-4380-BE7D-4DBD5B1D1817}"/>
              </a:ext>
            </a:extLst>
          </p:cNvPr>
          <p:cNvSpPr>
            <a:spLocks/>
          </p:cNvSpPr>
          <p:nvPr userDrawn="1"/>
        </p:nvSpPr>
        <p:spPr>
          <a:xfrm>
            <a:off x="256682" y="927100"/>
            <a:ext cx="11706716" cy="5498726"/>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85000"/>
                    <a:lumOff val="15000"/>
                  </a:schemeClr>
                </a:solidFill>
              </a:defRPr>
            </a:lvl1pPr>
          </a:lstStyle>
          <a:p>
            <a:r>
              <a:rPr lang="zh-CN" altLang="en-US" dirty="0"/>
              <a:t>单击此处编辑母版标题样式</a:t>
            </a:r>
          </a:p>
        </p:txBody>
      </p:sp>
      <p:sp>
        <p:nvSpPr>
          <p:cNvPr id="156" name="图片占位符 155">
            <a:extLst>
              <a:ext uri="{FF2B5EF4-FFF2-40B4-BE49-F238E27FC236}">
                <a16:creationId xmlns:a16="http://schemas.microsoft.com/office/drawing/2014/main" id="{1E91CC7F-09BD-4506-B43D-5A42E6FBB209}"/>
              </a:ext>
            </a:extLst>
          </p:cNvPr>
          <p:cNvSpPr>
            <a:spLocks noGrp="1"/>
          </p:cNvSpPr>
          <p:nvPr>
            <p:ph type="pic" sz="quarter" idx="14"/>
          </p:nvPr>
        </p:nvSpPr>
        <p:spPr>
          <a:xfrm>
            <a:off x="660400" y="1408485"/>
            <a:ext cx="3732306" cy="2235814"/>
          </a:xfrm>
          <a:custGeom>
            <a:avLst/>
            <a:gdLst>
              <a:gd name="connsiteX0" fmla="*/ 28817 w 2986268"/>
              <a:gd name="connsiteY0" fmla="*/ 0 h 4504082"/>
              <a:gd name="connsiteX1" fmla="*/ 2957451 w 2986268"/>
              <a:gd name="connsiteY1" fmla="*/ 0 h 4504082"/>
              <a:gd name="connsiteX2" fmla="*/ 2986268 w 2986268"/>
              <a:gd name="connsiteY2" fmla="*/ 28817 h 4504082"/>
              <a:gd name="connsiteX3" fmla="*/ 2986268 w 2986268"/>
              <a:gd name="connsiteY3" fmla="*/ 4475265 h 4504082"/>
              <a:gd name="connsiteX4" fmla="*/ 2957451 w 2986268"/>
              <a:gd name="connsiteY4" fmla="*/ 4504082 h 4504082"/>
              <a:gd name="connsiteX5" fmla="*/ 28817 w 2986268"/>
              <a:gd name="connsiteY5" fmla="*/ 4504082 h 4504082"/>
              <a:gd name="connsiteX6" fmla="*/ 0 w 2986268"/>
              <a:gd name="connsiteY6" fmla="*/ 4475265 h 4504082"/>
              <a:gd name="connsiteX7" fmla="*/ 0 w 2986268"/>
              <a:gd name="connsiteY7" fmla="*/ 28817 h 4504082"/>
              <a:gd name="connsiteX8" fmla="*/ 28817 w 2986268"/>
              <a:gd name="connsiteY8" fmla="*/ 0 h 45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6268" h="4504082">
                <a:moveTo>
                  <a:pt x="28817" y="0"/>
                </a:moveTo>
                <a:lnTo>
                  <a:pt x="2957451" y="0"/>
                </a:lnTo>
                <a:cubicBezTo>
                  <a:pt x="2973366" y="0"/>
                  <a:pt x="2986268" y="12902"/>
                  <a:pt x="2986268" y="28817"/>
                </a:cubicBezTo>
                <a:lnTo>
                  <a:pt x="2986268" y="4475265"/>
                </a:lnTo>
                <a:cubicBezTo>
                  <a:pt x="2986268" y="4491180"/>
                  <a:pt x="2973366" y="4504082"/>
                  <a:pt x="2957451" y="4504082"/>
                </a:cubicBezTo>
                <a:lnTo>
                  <a:pt x="28817" y="4504082"/>
                </a:lnTo>
                <a:cubicBezTo>
                  <a:pt x="12902" y="4504082"/>
                  <a:pt x="0" y="4491180"/>
                  <a:pt x="0" y="4475265"/>
                </a:cubicBezTo>
                <a:lnTo>
                  <a:pt x="0" y="28817"/>
                </a:lnTo>
                <a:cubicBezTo>
                  <a:pt x="0" y="12902"/>
                  <a:pt x="12902" y="0"/>
                  <a:pt x="28817" y="0"/>
                </a:cubicBezTo>
                <a:close/>
              </a:path>
            </a:pathLst>
          </a:custGeom>
          <a:effectLst>
            <a:outerShdw blurRad="127000" algn="ctr" rotWithShape="0">
              <a:prstClr val="black">
                <a:alpha val="10000"/>
              </a:prstClr>
            </a:outerShdw>
          </a:effectLst>
        </p:spPr>
        <p:txBody>
          <a:bodyPr wrap="square">
            <a:noAutofit/>
          </a:bodyPr>
          <a:lstStyle/>
          <a:p>
            <a:endParaRPr lang="zh-CN" altLang="en-US"/>
          </a:p>
        </p:txBody>
      </p:sp>
      <p:sp>
        <p:nvSpPr>
          <p:cNvPr id="95" name="图片占位符 94">
            <a:extLst>
              <a:ext uri="{FF2B5EF4-FFF2-40B4-BE49-F238E27FC236}">
                <a16:creationId xmlns:a16="http://schemas.microsoft.com/office/drawing/2014/main" id="{C7C35A4A-E9CA-4D8C-A95E-0674765CAD7F}"/>
              </a:ext>
            </a:extLst>
          </p:cNvPr>
          <p:cNvSpPr>
            <a:spLocks noGrp="1"/>
          </p:cNvSpPr>
          <p:nvPr>
            <p:ph type="pic" sz="quarter" idx="15"/>
          </p:nvPr>
        </p:nvSpPr>
        <p:spPr>
          <a:xfrm>
            <a:off x="7828017" y="4076532"/>
            <a:ext cx="3732306" cy="2235814"/>
          </a:xfrm>
          <a:custGeom>
            <a:avLst/>
            <a:gdLst>
              <a:gd name="connsiteX0" fmla="*/ 28817 w 2986268"/>
              <a:gd name="connsiteY0" fmla="*/ 0 h 4504082"/>
              <a:gd name="connsiteX1" fmla="*/ 2957451 w 2986268"/>
              <a:gd name="connsiteY1" fmla="*/ 0 h 4504082"/>
              <a:gd name="connsiteX2" fmla="*/ 2986268 w 2986268"/>
              <a:gd name="connsiteY2" fmla="*/ 28817 h 4504082"/>
              <a:gd name="connsiteX3" fmla="*/ 2986268 w 2986268"/>
              <a:gd name="connsiteY3" fmla="*/ 4475265 h 4504082"/>
              <a:gd name="connsiteX4" fmla="*/ 2957451 w 2986268"/>
              <a:gd name="connsiteY4" fmla="*/ 4504082 h 4504082"/>
              <a:gd name="connsiteX5" fmla="*/ 28817 w 2986268"/>
              <a:gd name="connsiteY5" fmla="*/ 4504082 h 4504082"/>
              <a:gd name="connsiteX6" fmla="*/ 0 w 2986268"/>
              <a:gd name="connsiteY6" fmla="*/ 4475265 h 4504082"/>
              <a:gd name="connsiteX7" fmla="*/ 0 w 2986268"/>
              <a:gd name="connsiteY7" fmla="*/ 28817 h 4504082"/>
              <a:gd name="connsiteX8" fmla="*/ 28817 w 2986268"/>
              <a:gd name="connsiteY8" fmla="*/ 0 h 45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6268" h="4504082">
                <a:moveTo>
                  <a:pt x="28817" y="0"/>
                </a:moveTo>
                <a:lnTo>
                  <a:pt x="2957451" y="0"/>
                </a:lnTo>
                <a:cubicBezTo>
                  <a:pt x="2973366" y="0"/>
                  <a:pt x="2986268" y="12902"/>
                  <a:pt x="2986268" y="28817"/>
                </a:cubicBezTo>
                <a:lnTo>
                  <a:pt x="2986268" y="4475265"/>
                </a:lnTo>
                <a:cubicBezTo>
                  <a:pt x="2986268" y="4491180"/>
                  <a:pt x="2973366" y="4504082"/>
                  <a:pt x="2957451" y="4504082"/>
                </a:cubicBezTo>
                <a:lnTo>
                  <a:pt x="28817" y="4504082"/>
                </a:lnTo>
                <a:cubicBezTo>
                  <a:pt x="12902" y="4504082"/>
                  <a:pt x="0" y="4491180"/>
                  <a:pt x="0" y="4475265"/>
                </a:cubicBezTo>
                <a:lnTo>
                  <a:pt x="0" y="28817"/>
                </a:lnTo>
                <a:cubicBezTo>
                  <a:pt x="0" y="12902"/>
                  <a:pt x="12902" y="0"/>
                  <a:pt x="28817" y="0"/>
                </a:cubicBezTo>
                <a:close/>
              </a:path>
            </a:pathLst>
          </a:custGeom>
          <a:effectLst>
            <a:outerShdw blurRad="127000" algn="ctr" rotWithShape="0">
              <a:prstClr val="black">
                <a:alpha val="10000"/>
              </a:prstClr>
            </a:outerShdw>
          </a:effectLst>
        </p:spPr>
        <p:txBody>
          <a:bodyPr wrap="square">
            <a:noAutofit/>
          </a:bodyPr>
          <a:lstStyle/>
          <a:p>
            <a:endParaRPr lang="zh-CN" altLang="en-US"/>
          </a:p>
        </p:txBody>
      </p:sp>
      <p:grpSp>
        <p:nvGrpSpPr>
          <p:cNvPr id="97" name="组合 96">
            <a:extLst>
              <a:ext uri="{FF2B5EF4-FFF2-40B4-BE49-F238E27FC236}">
                <a16:creationId xmlns:a16="http://schemas.microsoft.com/office/drawing/2014/main" id="{E66A99DD-4DDF-4FAD-A5DD-437B9AD46E4B}"/>
              </a:ext>
            </a:extLst>
          </p:cNvPr>
          <p:cNvGrpSpPr/>
          <p:nvPr userDrawn="1"/>
        </p:nvGrpSpPr>
        <p:grpSpPr>
          <a:xfrm>
            <a:off x="244883" y="145030"/>
            <a:ext cx="540000" cy="540000"/>
            <a:chOff x="244883" y="145030"/>
            <a:chExt cx="540000" cy="540000"/>
          </a:xfrm>
        </p:grpSpPr>
        <p:grpSp>
          <p:nvGrpSpPr>
            <p:cNvPr id="98" name="组合 97">
              <a:extLst>
                <a:ext uri="{FF2B5EF4-FFF2-40B4-BE49-F238E27FC236}">
                  <a16:creationId xmlns:a16="http://schemas.microsoft.com/office/drawing/2014/main" id="{E3991FB1-CC7F-4774-A0DB-7AB753778F99}"/>
                </a:ext>
              </a:extLst>
            </p:cNvPr>
            <p:cNvGrpSpPr/>
            <p:nvPr userDrawn="1"/>
          </p:nvGrpSpPr>
          <p:grpSpPr>
            <a:xfrm>
              <a:off x="256682" y="163949"/>
              <a:ext cx="517039" cy="517039"/>
              <a:chOff x="-1947854" y="7055506"/>
              <a:chExt cx="462688" cy="462688"/>
            </a:xfrm>
          </p:grpSpPr>
          <p:pic>
            <p:nvPicPr>
              <p:cNvPr id="113" name="图片 112" descr="水中的倒影&#10;&#10;描述已自动生成">
                <a:extLst>
                  <a:ext uri="{FF2B5EF4-FFF2-40B4-BE49-F238E27FC236}">
                    <a16:creationId xmlns:a16="http://schemas.microsoft.com/office/drawing/2014/main" id="{78A064AC-B698-4548-A34E-70BF6680EC3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4" name="椭圆 113">
                <a:extLst>
                  <a:ext uri="{FF2B5EF4-FFF2-40B4-BE49-F238E27FC236}">
                    <a16:creationId xmlns:a16="http://schemas.microsoft.com/office/drawing/2014/main" id="{706472DE-3D83-47D1-AE0A-4C739EA05C5A}"/>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E19C9B92-76DB-4129-B79D-0123F94E77CF}"/>
                </a:ext>
              </a:extLst>
            </p:cNvPr>
            <p:cNvGrpSpPr/>
            <p:nvPr userDrawn="1"/>
          </p:nvGrpSpPr>
          <p:grpSpPr>
            <a:xfrm>
              <a:off x="244883" y="145030"/>
              <a:ext cx="540000" cy="540000"/>
              <a:chOff x="379413" y="936883"/>
              <a:chExt cx="413762" cy="413762"/>
            </a:xfrm>
          </p:grpSpPr>
          <p:sp>
            <p:nvSpPr>
              <p:cNvPr id="100" name="任意多边形: 形状 99">
                <a:extLst>
                  <a:ext uri="{FF2B5EF4-FFF2-40B4-BE49-F238E27FC236}">
                    <a16:creationId xmlns:a16="http://schemas.microsoft.com/office/drawing/2014/main" id="{ECA8B2EF-AF0C-47E1-935B-913FB5C4F3A1}"/>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6F9C3D84-5CC7-4D31-AC3C-6175DD6E2642}"/>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BCE61B95-7B56-42D9-8E30-6405C4704365}"/>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3FB372B1-AA5E-4168-ACA9-C32567D7B107}"/>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F91D90BC-CE29-403A-9E86-BEF7E0D3EF37}"/>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053E3811-CE5D-404A-B5C4-3D2223811B13}"/>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ACC477D5-2451-42E4-87E7-7AEAB33D4204}"/>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DEE0E45-9F0D-4E6E-8818-87D314DB54DD}"/>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FA1B9C9E-497D-4A4B-8A89-1436618AA9AB}"/>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D7102E5C-F5FA-4495-9890-5D9ECD85B12D}"/>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A5F19D65-3DB7-4856-8D12-0D39DBBB1376}"/>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08EFB747-BA34-4037-8E3C-E1B57FC9C8FB}"/>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2" name="圆: 空心 111">
                <a:extLst>
                  <a:ext uri="{FF2B5EF4-FFF2-40B4-BE49-F238E27FC236}">
                    <a16:creationId xmlns:a16="http://schemas.microsoft.com/office/drawing/2014/main" id="{CDD6FB35-2BD7-4E94-A9EA-95C2E771B1FA}"/>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5" name="组合 114">
            <a:extLst>
              <a:ext uri="{FF2B5EF4-FFF2-40B4-BE49-F238E27FC236}">
                <a16:creationId xmlns:a16="http://schemas.microsoft.com/office/drawing/2014/main" id="{31C7DFD1-A973-4B86-9960-F8BC5911146A}"/>
              </a:ext>
            </a:extLst>
          </p:cNvPr>
          <p:cNvGrpSpPr/>
          <p:nvPr userDrawn="1"/>
        </p:nvGrpSpPr>
        <p:grpSpPr>
          <a:xfrm>
            <a:off x="0" y="6609424"/>
            <a:ext cx="12206714" cy="249009"/>
            <a:chOff x="0" y="6609424"/>
            <a:chExt cx="12206714" cy="249009"/>
          </a:xfrm>
        </p:grpSpPr>
        <p:sp>
          <p:nvSpPr>
            <p:cNvPr id="134" name="矩形 133">
              <a:extLst>
                <a:ext uri="{FF2B5EF4-FFF2-40B4-BE49-F238E27FC236}">
                  <a16:creationId xmlns:a16="http://schemas.microsoft.com/office/drawing/2014/main" id="{BB17A9A0-0074-4F8D-A213-978F03660E88}"/>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8E6EDD82-2514-456A-8C87-D08730A07308}"/>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6" name="文本框 135">
              <a:extLst>
                <a:ext uri="{FF2B5EF4-FFF2-40B4-BE49-F238E27FC236}">
                  <a16:creationId xmlns:a16="http://schemas.microsoft.com/office/drawing/2014/main" id="{C7504429-D219-4620-B172-57F718BD6AC4}"/>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6" name="图片 115">
            <a:extLst>
              <a:ext uri="{FF2B5EF4-FFF2-40B4-BE49-F238E27FC236}">
                <a16:creationId xmlns:a16="http://schemas.microsoft.com/office/drawing/2014/main" id="{70D2FA50-30B6-4D88-9AA7-C9B40C690EA2}"/>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43323827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张图片排版-1">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85000"/>
                    <a:lumOff val="15000"/>
                  </a:schemeClr>
                </a:solidFill>
              </a:defRPr>
            </a:lvl1pPr>
          </a:lstStyle>
          <a:p>
            <a:r>
              <a:rPr lang="zh-CN" altLang="en-US" dirty="0"/>
              <a:t>单击此处编辑母版标题样式</a:t>
            </a:r>
          </a:p>
        </p:txBody>
      </p:sp>
      <p:sp>
        <p:nvSpPr>
          <p:cNvPr id="157" name="任意多边形: 形状 156">
            <a:extLst>
              <a:ext uri="{FF2B5EF4-FFF2-40B4-BE49-F238E27FC236}">
                <a16:creationId xmlns:a16="http://schemas.microsoft.com/office/drawing/2014/main" id="{C9A59170-6017-4996-B030-EE029F877DE0}"/>
              </a:ext>
            </a:extLst>
          </p:cNvPr>
          <p:cNvSpPr/>
          <p:nvPr userDrawn="1"/>
        </p:nvSpPr>
        <p:spPr>
          <a:xfrm>
            <a:off x="673101" y="3658762"/>
            <a:ext cx="5252127" cy="2475338"/>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C1B61894-EB00-4499-B66E-A3F8D38340A7}"/>
              </a:ext>
            </a:extLst>
          </p:cNvPr>
          <p:cNvSpPr/>
          <p:nvPr userDrawn="1"/>
        </p:nvSpPr>
        <p:spPr>
          <a:xfrm>
            <a:off x="6266546" y="1213394"/>
            <a:ext cx="5252127" cy="2475338"/>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a:extLst>
              <a:ext uri="{FF2B5EF4-FFF2-40B4-BE49-F238E27FC236}">
                <a16:creationId xmlns:a16="http://schemas.microsoft.com/office/drawing/2014/main" id="{7505685A-B3EF-49C0-A072-2248E734AE36}"/>
              </a:ext>
            </a:extLst>
          </p:cNvPr>
          <p:cNvSpPr>
            <a:spLocks noGrp="1"/>
          </p:cNvSpPr>
          <p:nvPr userDrawn="1">
            <p:ph type="pic" sz="quarter" idx="10"/>
          </p:nvPr>
        </p:nvSpPr>
        <p:spPr>
          <a:xfrm>
            <a:off x="673100" y="3535363"/>
            <a:ext cx="5251450" cy="2598737"/>
          </a:xfrm>
          <a:prstGeom prst="rect">
            <a:avLst/>
          </a:prstGeom>
          <a:effectLst>
            <a:outerShdw blurRad="63500" algn="ctr" rotWithShape="0">
              <a:prstClr val="black">
                <a:alpha val="2000"/>
              </a:prstClr>
            </a:outerShdw>
          </a:effectLst>
        </p:spPr>
        <p:txBody>
          <a:bodyPr/>
          <a:lstStyle/>
          <a:p>
            <a:endParaRPr lang="zh-CN" altLang="en-US" dirty="0"/>
          </a:p>
        </p:txBody>
      </p:sp>
      <p:sp>
        <p:nvSpPr>
          <p:cNvPr id="101" name="图片占位符 9">
            <a:extLst>
              <a:ext uri="{FF2B5EF4-FFF2-40B4-BE49-F238E27FC236}">
                <a16:creationId xmlns:a16="http://schemas.microsoft.com/office/drawing/2014/main" id="{DDB4DB51-7559-47A9-ADDA-EC682545B8BD}"/>
              </a:ext>
            </a:extLst>
          </p:cNvPr>
          <p:cNvSpPr>
            <a:spLocks noGrp="1"/>
          </p:cNvSpPr>
          <p:nvPr>
            <p:ph type="pic" sz="quarter" idx="11"/>
          </p:nvPr>
        </p:nvSpPr>
        <p:spPr>
          <a:xfrm>
            <a:off x="6274580" y="1089995"/>
            <a:ext cx="5252127" cy="2598737"/>
          </a:xfrm>
          <a:prstGeom prst="rect">
            <a:avLst/>
          </a:prstGeom>
          <a:effectLst>
            <a:outerShdw blurRad="63500" sx="102000" sy="102000" algn="ctr" rotWithShape="0">
              <a:prstClr val="black">
                <a:alpha val="5000"/>
              </a:prstClr>
            </a:outerShdw>
          </a:effectLst>
        </p:spPr>
        <p:txBody>
          <a:bodyPr/>
          <a:lstStyle/>
          <a:p>
            <a:endParaRPr lang="zh-CN" altLang="en-US" dirty="0"/>
          </a:p>
        </p:txBody>
      </p:sp>
      <p:grpSp>
        <p:nvGrpSpPr>
          <p:cNvPr id="98" name="组合 97">
            <a:extLst>
              <a:ext uri="{FF2B5EF4-FFF2-40B4-BE49-F238E27FC236}">
                <a16:creationId xmlns:a16="http://schemas.microsoft.com/office/drawing/2014/main" id="{4F904114-E25D-4288-AA15-89764B2C0DA6}"/>
              </a:ext>
            </a:extLst>
          </p:cNvPr>
          <p:cNvGrpSpPr/>
          <p:nvPr userDrawn="1"/>
        </p:nvGrpSpPr>
        <p:grpSpPr>
          <a:xfrm>
            <a:off x="244883" y="145030"/>
            <a:ext cx="540000" cy="540000"/>
            <a:chOff x="244883" y="145030"/>
            <a:chExt cx="540000" cy="540000"/>
          </a:xfrm>
        </p:grpSpPr>
        <p:grpSp>
          <p:nvGrpSpPr>
            <p:cNvPr id="99" name="组合 98">
              <a:extLst>
                <a:ext uri="{FF2B5EF4-FFF2-40B4-BE49-F238E27FC236}">
                  <a16:creationId xmlns:a16="http://schemas.microsoft.com/office/drawing/2014/main" id="{1CA39118-E3C8-484C-A456-928CDA9270DA}"/>
                </a:ext>
              </a:extLst>
            </p:cNvPr>
            <p:cNvGrpSpPr/>
            <p:nvPr userDrawn="1"/>
          </p:nvGrpSpPr>
          <p:grpSpPr>
            <a:xfrm>
              <a:off x="256682" y="163949"/>
              <a:ext cx="517039" cy="517039"/>
              <a:chOff x="-1947854" y="7055506"/>
              <a:chExt cx="462688" cy="462688"/>
            </a:xfrm>
          </p:grpSpPr>
          <p:pic>
            <p:nvPicPr>
              <p:cNvPr id="115" name="图片 114" descr="水中的倒影&#10;&#10;描述已自动生成">
                <a:extLst>
                  <a:ext uri="{FF2B5EF4-FFF2-40B4-BE49-F238E27FC236}">
                    <a16:creationId xmlns:a16="http://schemas.microsoft.com/office/drawing/2014/main" id="{4524DFA2-DC97-4595-8F64-627A2B13689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4" name="椭圆 133">
                <a:extLst>
                  <a:ext uri="{FF2B5EF4-FFF2-40B4-BE49-F238E27FC236}">
                    <a16:creationId xmlns:a16="http://schemas.microsoft.com/office/drawing/2014/main" id="{096B57DC-3C8D-44A3-A88E-AA2FC2CD10E2}"/>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8B49511E-C226-4113-B6F5-AD34370B292D}"/>
                </a:ext>
              </a:extLst>
            </p:cNvPr>
            <p:cNvGrpSpPr/>
            <p:nvPr userDrawn="1"/>
          </p:nvGrpSpPr>
          <p:grpSpPr>
            <a:xfrm>
              <a:off x="244883" y="145030"/>
              <a:ext cx="540000" cy="540000"/>
              <a:chOff x="379413" y="936883"/>
              <a:chExt cx="413762" cy="413762"/>
            </a:xfrm>
          </p:grpSpPr>
          <p:sp>
            <p:nvSpPr>
              <p:cNvPr id="102" name="任意多边形: 形状 101">
                <a:extLst>
                  <a:ext uri="{FF2B5EF4-FFF2-40B4-BE49-F238E27FC236}">
                    <a16:creationId xmlns:a16="http://schemas.microsoft.com/office/drawing/2014/main" id="{0BBFFAAB-F09E-4F91-A35B-44EC5FB3595E}"/>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3871DACA-C344-481F-8712-01CED1F55860}"/>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BB2B5316-12D1-498F-A0F8-15DA83948320}"/>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67B76BDB-BB3A-4D07-BC63-D0D192B3B30F}"/>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9D34AACB-CF56-4B14-85C5-114E7810F8D1}"/>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587C25D9-6B5E-4C8A-B527-F08AC20F33A8}"/>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9A06B895-A4E5-46E7-9ACD-F1C83880117F}"/>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94DD7957-9DAD-43D9-AE03-82324EB1933E}"/>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D28F3021-E2C8-4135-856D-DB4BE690ABEA}"/>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C68C1611-6ED8-4F61-B73E-620B427E27F4}"/>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2DC0A397-9F2E-41A1-9ECE-06384D8AFA0B}"/>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53E6CE4E-8250-4FA9-A6AA-8D60184E8E3F}"/>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4" name="圆: 空心 113">
                <a:extLst>
                  <a:ext uri="{FF2B5EF4-FFF2-40B4-BE49-F238E27FC236}">
                    <a16:creationId xmlns:a16="http://schemas.microsoft.com/office/drawing/2014/main" id="{865D4601-4FA4-4D6D-8CCC-4B203178DB8B}"/>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5" name="组合 134">
            <a:extLst>
              <a:ext uri="{FF2B5EF4-FFF2-40B4-BE49-F238E27FC236}">
                <a16:creationId xmlns:a16="http://schemas.microsoft.com/office/drawing/2014/main" id="{C74FB07D-F167-4FA8-99DA-75202CD60098}"/>
              </a:ext>
            </a:extLst>
          </p:cNvPr>
          <p:cNvGrpSpPr/>
          <p:nvPr userDrawn="1"/>
        </p:nvGrpSpPr>
        <p:grpSpPr>
          <a:xfrm>
            <a:off x="0" y="6609424"/>
            <a:ext cx="12206714" cy="249009"/>
            <a:chOff x="0" y="6609424"/>
            <a:chExt cx="12206714" cy="249009"/>
          </a:xfrm>
        </p:grpSpPr>
        <p:sp>
          <p:nvSpPr>
            <p:cNvPr id="136" name="矩形 135">
              <a:extLst>
                <a:ext uri="{FF2B5EF4-FFF2-40B4-BE49-F238E27FC236}">
                  <a16:creationId xmlns:a16="http://schemas.microsoft.com/office/drawing/2014/main" id="{C2317099-B026-486D-9613-AACB495863EB}"/>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F70B4C92-A2CE-4F19-A881-0BC983964587}"/>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8" name="文本框 137">
              <a:extLst>
                <a:ext uri="{FF2B5EF4-FFF2-40B4-BE49-F238E27FC236}">
                  <a16:creationId xmlns:a16="http://schemas.microsoft.com/office/drawing/2014/main" id="{8D4303CE-F481-4FBE-B903-C1659561DCAC}"/>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FE6D6DA5-BA1E-4CE9-BD49-473CF586CB2E}"/>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365338468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段图文排版">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85000"/>
                    <a:lumOff val="15000"/>
                  </a:schemeClr>
                </a:solidFill>
              </a:defRPr>
            </a:lvl1pPr>
          </a:lstStyle>
          <a:p>
            <a:r>
              <a:rPr lang="zh-CN" altLang="en-US" dirty="0"/>
              <a:t>单击此处编辑母版标题样式</a:t>
            </a:r>
          </a:p>
        </p:txBody>
      </p:sp>
      <p:sp>
        <p:nvSpPr>
          <p:cNvPr id="155" name="图片占位符 109">
            <a:extLst>
              <a:ext uri="{FF2B5EF4-FFF2-40B4-BE49-F238E27FC236}">
                <a16:creationId xmlns:a16="http://schemas.microsoft.com/office/drawing/2014/main" id="{3E80C6A8-55C5-45F1-AE4C-6B01631945DF}"/>
              </a:ext>
            </a:extLst>
          </p:cNvPr>
          <p:cNvSpPr>
            <a:spLocks noGrp="1"/>
          </p:cNvSpPr>
          <p:nvPr>
            <p:ph type="pic" sz="quarter" idx="13"/>
          </p:nvPr>
        </p:nvSpPr>
        <p:spPr>
          <a:xfrm>
            <a:off x="673102" y="1112823"/>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56" name="图片占位符 108">
            <a:extLst>
              <a:ext uri="{FF2B5EF4-FFF2-40B4-BE49-F238E27FC236}">
                <a16:creationId xmlns:a16="http://schemas.microsoft.com/office/drawing/2014/main" id="{0EA58DA0-4755-4740-86AD-41CB16B69A65}"/>
              </a:ext>
            </a:extLst>
          </p:cNvPr>
          <p:cNvSpPr>
            <a:spLocks noGrp="1"/>
          </p:cNvSpPr>
          <p:nvPr>
            <p:ph type="pic" sz="quarter" idx="14"/>
          </p:nvPr>
        </p:nvSpPr>
        <p:spPr>
          <a:xfrm>
            <a:off x="4594666" y="1112823"/>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57" name="图片占位符 107">
            <a:extLst>
              <a:ext uri="{FF2B5EF4-FFF2-40B4-BE49-F238E27FC236}">
                <a16:creationId xmlns:a16="http://schemas.microsoft.com/office/drawing/2014/main" id="{57D9E5A9-6C46-4D43-9239-C3DDCF97C532}"/>
              </a:ext>
            </a:extLst>
          </p:cNvPr>
          <p:cNvSpPr>
            <a:spLocks noGrp="1"/>
          </p:cNvSpPr>
          <p:nvPr>
            <p:ph type="pic" sz="quarter" idx="15"/>
          </p:nvPr>
        </p:nvSpPr>
        <p:spPr>
          <a:xfrm>
            <a:off x="8516261" y="1112823"/>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grpSp>
        <p:nvGrpSpPr>
          <p:cNvPr id="97" name="组合 96">
            <a:extLst>
              <a:ext uri="{FF2B5EF4-FFF2-40B4-BE49-F238E27FC236}">
                <a16:creationId xmlns:a16="http://schemas.microsoft.com/office/drawing/2014/main" id="{56AD3AB6-4DD7-46E7-9D5A-D03107BD34AD}"/>
              </a:ext>
            </a:extLst>
          </p:cNvPr>
          <p:cNvGrpSpPr/>
          <p:nvPr userDrawn="1"/>
        </p:nvGrpSpPr>
        <p:grpSpPr>
          <a:xfrm>
            <a:off x="244883" y="145030"/>
            <a:ext cx="540000" cy="540000"/>
            <a:chOff x="244883" y="145030"/>
            <a:chExt cx="540000" cy="540000"/>
          </a:xfrm>
        </p:grpSpPr>
        <p:grpSp>
          <p:nvGrpSpPr>
            <p:cNvPr id="98" name="组合 97">
              <a:extLst>
                <a:ext uri="{FF2B5EF4-FFF2-40B4-BE49-F238E27FC236}">
                  <a16:creationId xmlns:a16="http://schemas.microsoft.com/office/drawing/2014/main" id="{DEBA6B1A-55A2-4F1B-B451-B0CB1AE242E9}"/>
                </a:ext>
              </a:extLst>
            </p:cNvPr>
            <p:cNvGrpSpPr/>
            <p:nvPr userDrawn="1"/>
          </p:nvGrpSpPr>
          <p:grpSpPr>
            <a:xfrm>
              <a:off x="256682" y="163949"/>
              <a:ext cx="517039" cy="517039"/>
              <a:chOff x="-1947854" y="7055506"/>
              <a:chExt cx="462688" cy="462688"/>
            </a:xfrm>
          </p:grpSpPr>
          <p:pic>
            <p:nvPicPr>
              <p:cNvPr id="113" name="图片 112" descr="水中的倒影&#10;&#10;描述已自动生成">
                <a:extLst>
                  <a:ext uri="{FF2B5EF4-FFF2-40B4-BE49-F238E27FC236}">
                    <a16:creationId xmlns:a16="http://schemas.microsoft.com/office/drawing/2014/main" id="{9C5E8B20-52B9-41D5-AAE9-57FC985FF14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4" name="椭圆 113">
                <a:extLst>
                  <a:ext uri="{FF2B5EF4-FFF2-40B4-BE49-F238E27FC236}">
                    <a16:creationId xmlns:a16="http://schemas.microsoft.com/office/drawing/2014/main" id="{E6CD172B-4504-482D-9DF7-4CCCC982C0FA}"/>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BDEC8236-788A-4627-918A-0272C1380068}"/>
                </a:ext>
              </a:extLst>
            </p:cNvPr>
            <p:cNvGrpSpPr/>
            <p:nvPr userDrawn="1"/>
          </p:nvGrpSpPr>
          <p:grpSpPr>
            <a:xfrm>
              <a:off x="244883" y="145030"/>
              <a:ext cx="540000" cy="540000"/>
              <a:chOff x="379413" y="936883"/>
              <a:chExt cx="413762" cy="413762"/>
            </a:xfrm>
          </p:grpSpPr>
          <p:sp>
            <p:nvSpPr>
              <p:cNvPr id="100" name="任意多边形: 形状 99">
                <a:extLst>
                  <a:ext uri="{FF2B5EF4-FFF2-40B4-BE49-F238E27FC236}">
                    <a16:creationId xmlns:a16="http://schemas.microsoft.com/office/drawing/2014/main" id="{DFF17F79-ED5A-4514-ACFB-DACDF40CC221}"/>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046F6D18-FB93-48CC-98B9-E9737104829A}"/>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37640276-DF4E-485E-8DE5-B052F05E55A2}"/>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E5A6BBBA-7B73-4EF6-8462-81BFCFECF5E7}"/>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8E3FB3BE-B886-4F5F-9D57-C285773C6A64}"/>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67761099-8E40-4B7F-A356-212EB57A1A1D}"/>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CA33ECF1-76C4-47FD-B2CB-D3F62FCBC9F0}"/>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1993FF62-E9D2-48B5-8235-CA34E5FD15D0}"/>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1D4E4EAC-9424-41BB-AC6C-6FD8E680F578}"/>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84AC01A-8537-4638-A3B8-C4295C0F13E2}"/>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A1073F1-DBE7-4536-A677-8C720587FD8E}"/>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EAFB8EEF-409C-4FAC-BD51-A0A4E48495FE}"/>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2" name="圆: 空心 111">
                <a:extLst>
                  <a:ext uri="{FF2B5EF4-FFF2-40B4-BE49-F238E27FC236}">
                    <a16:creationId xmlns:a16="http://schemas.microsoft.com/office/drawing/2014/main" id="{3C3D3AB0-A79E-4DDC-922F-88505143557D}"/>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5" name="组合 114">
            <a:extLst>
              <a:ext uri="{FF2B5EF4-FFF2-40B4-BE49-F238E27FC236}">
                <a16:creationId xmlns:a16="http://schemas.microsoft.com/office/drawing/2014/main" id="{B213F9A7-0091-4CB7-B9C3-2E7FC56CBD03}"/>
              </a:ext>
            </a:extLst>
          </p:cNvPr>
          <p:cNvGrpSpPr/>
          <p:nvPr userDrawn="1"/>
        </p:nvGrpSpPr>
        <p:grpSpPr>
          <a:xfrm>
            <a:off x="0" y="6609424"/>
            <a:ext cx="12206714" cy="249009"/>
            <a:chOff x="0" y="6609424"/>
            <a:chExt cx="12206714" cy="249009"/>
          </a:xfrm>
        </p:grpSpPr>
        <p:sp>
          <p:nvSpPr>
            <p:cNvPr id="134" name="矩形 133">
              <a:extLst>
                <a:ext uri="{FF2B5EF4-FFF2-40B4-BE49-F238E27FC236}">
                  <a16:creationId xmlns:a16="http://schemas.microsoft.com/office/drawing/2014/main" id="{DCC8D520-4721-4C2A-BB9B-0655A918AD6C}"/>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7A561A6A-4A2A-4E70-AFA4-F6F46C33DEB7}"/>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6" name="文本框 135">
              <a:extLst>
                <a:ext uri="{FF2B5EF4-FFF2-40B4-BE49-F238E27FC236}">
                  <a16:creationId xmlns:a16="http://schemas.microsoft.com/office/drawing/2014/main" id="{B842D33D-C52E-4CF0-B471-5598F08AE786}"/>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9A80A2BA-C50A-4572-92BE-2AA50E7B2131}"/>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28924499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转场页版式">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hidden="1">
            <a:extLst>
              <a:ext uri="{FF2B5EF4-FFF2-40B4-BE49-F238E27FC236}">
                <a16:creationId xmlns:a16="http://schemas.microsoft.com/office/drawing/2014/main" id="{7D7BC2F9-E082-430E-B5F3-CA95E56D0D39}"/>
              </a:ext>
            </a:extLst>
          </p:cNvPr>
          <p:cNvGrpSpPr/>
          <p:nvPr userDrawn="1"/>
        </p:nvGrpSpPr>
        <p:grpSpPr>
          <a:xfrm>
            <a:off x="660400" y="6429592"/>
            <a:ext cx="637414" cy="202891"/>
            <a:chOff x="660400" y="6407927"/>
            <a:chExt cx="637414" cy="202891"/>
          </a:xfrm>
        </p:grpSpPr>
        <p:sp>
          <p:nvSpPr>
            <p:cNvPr id="11" name="文本框 10">
              <a:extLst>
                <a:ext uri="{FF2B5EF4-FFF2-40B4-BE49-F238E27FC236}">
                  <a16:creationId xmlns:a16="http://schemas.microsoft.com/office/drawing/2014/main" id="{E3CEA978-B33B-4860-A5C7-DE580E5AF573}"/>
                </a:ext>
              </a:extLst>
            </p:cNvPr>
            <p:cNvSpPr txBox="1">
              <a:spLocks/>
            </p:cNvSpPr>
            <p:nvPr userDrawn="1"/>
          </p:nvSpPr>
          <p:spPr>
            <a:xfrm>
              <a:off x="908066" y="6454439"/>
              <a:ext cx="389748" cy="118497"/>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 name="组合 11">
              <a:extLst>
                <a:ext uri="{FF2B5EF4-FFF2-40B4-BE49-F238E27FC236}">
                  <a16:creationId xmlns:a16="http://schemas.microsoft.com/office/drawing/2014/main" id="{2F37B7E7-8D5F-4F1D-B650-BBB0A7D1E00B}"/>
                </a:ext>
              </a:extLst>
            </p:cNvPr>
            <p:cNvGrpSpPr/>
            <p:nvPr userDrawn="1"/>
          </p:nvGrpSpPr>
          <p:grpSpPr>
            <a:xfrm>
              <a:off x="660400" y="6407927"/>
              <a:ext cx="202891" cy="202891"/>
              <a:chOff x="379413" y="936883"/>
              <a:chExt cx="413762" cy="413762"/>
            </a:xfrm>
          </p:grpSpPr>
          <p:sp>
            <p:nvSpPr>
              <p:cNvPr id="13" name="任意多边形: 形状 12">
                <a:extLst>
                  <a:ext uri="{FF2B5EF4-FFF2-40B4-BE49-F238E27FC236}">
                    <a16:creationId xmlns:a16="http://schemas.microsoft.com/office/drawing/2014/main" id="{EC0AB091-C31C-41A7-82A8-D4A14C0461BA}"/>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EA561535-31EE-4A23-9210-14357B5F345D}"/>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CF1E9E0B-2ABF-4057-88E6-FBA7898C1A92}"/>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E546CD0C-681A-4A32-88EF-80B9EAA9DEC6}"/>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72D9B8B-D551-463C-A0DC-11D90D36B0D4}"/>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0C58CF4-089E-4550-98B3-CC4B0DA4E05C}"/>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3716EF87-CE71-4F65-9932-82C9E8438026}"/>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DED2530-94DF-43A2-90B9-F18E954EE735}"/>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CAB4797B-595C-408D-8A7F-CFE31AF18FE4}"/>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F9C7806D-FFF5-47E1-8563-79A7EB901918}"/>
                  </a:ext>
                </a:extLst>
              </p:cNvPr>
              <p:cNvSpPr/>
              <p:nvPr/>
            </p:nvSpPr>
            <p:spPr>
              <a:xfrm>
                <a:off x="548224"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rgbClr val="FFCB39"/>
              </a:solidFill>
              <a:ln w="635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DA3F74B-9D3D-46A3-8D3D-96C2833A2AF6}"/>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2835B37-F357-43CD-BFC5-79C7689C19A7}"/>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25" name="圆: 空心 24">
                <a:extLst>
                  <a:ext uri="{FF2B5EF4-FFF2-40B4-BE49-F238E27FC236}">
                    <a16:creationId xmlns:a16="http://schemas.microsoft.com/office/drawing/2014/main" id="{3246A072-D726-412E-8E5A-01E998623173}"/>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40" name="文本框 239" hidden="1">
            <a:extLst>
              <a:ext uri="{FF2B5EF4-FFF2-40B4-BE49-F238E27FC236}">
                <a16:creationId xmlns:a16="http://schemas.microsoft.com/office/drawing/2014/main" id="{078812A4-4126-435B-ADCC-2D8A94D334D8}"/>
              </a:ext>
            </a:extLst>
          </p:cNvPr>
          <p:cNvSpPr txBox="1">
            <a:spLocks/>
          </p:cNvSpPr>
          <p:nvPr userDrawn="1"/>
        </p:nvSpPr>
        <p:spPr>
          <a:xfrm>
            <a:off x="9630870" y="6407927"/>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pic>
        <p:nvPicPr>
          <p:cNvPr id="39" name="图片 38">
            <a:extLst>
              <a:ext uri="{FF2B5EF4-FFF2-40B4-BE49-F238E27FC236}">
                <a16:creationId xmlns:a16="http://schemas.microsoft.com/office/drawing/2014/main" id="{FC415B94-B1E5-4FF2-B09D-B8FD44E76CB4}"/>
              </a:ext>
            </a:extLst>
          </p:cNvPr>
          <p:cNvPicPr>
            <a:picLocks noChangeAspect="1"/>
          </p:cNvPicPr>
          <p:nvPr userDrawn="1"/>
        </p:nvPicPr>
        <p:blipFill>
          <a:blip r:embed="rId2">
            <a:alphaModFix amt="50000"/>
          </a:blip>
          <a:srcRect l="48879"/>
          <a:stretch>
            <a:fillRect/>
          </a:stretch>
        </p:blipFill>
        <p:spPr>
          <a:xfrm>
            <a:off x="0" y="-17585"/>
            <a:ext cx="3523828" cy="6893170"/>
          </a:xfrm>
          <a:custGeom>
            <a:avLst/>
            <a:gdLst>
              <a:gd name="connsiteX0" fmla="*/ 0 w 3523828"/>
              <a:gd name="connsiteY0" fmla="*/ 0 h 6893170"/>
              <a:gd name="connsiteX1" fmla="*/ 3523828 w 3523828"/>
              <a:gd name="connsiteY1" fmla="*/ 0 h 6893170"/>
              <a:gd name="connsiteX2" fmla="*/ 3523828 w 3523828"/>
              <a:gd name="connsiteY2" fmla="*/ 6893170 h 6893170"/>
              <a:gd name="connsiteX3" fmla="*/ 0 w 3523828"/>
              <a:gd name="connsiteY3" fmla="*/ 6893170 h 6893170"/>
            </a:gdLst>
            <a:ahLst/>
            <a:cxnLst>
              <a:cxn ang="0">
                <a:pos x="connsiteX0" y="connsiteY0"/>
              </a:cxn>
              <a:cxn ang="0">
                <a:pos x="connsiteX1" y="connsiteY1"/>
              </a:cxn>
              <a:cxn ang="0">
                <a:pos x="connsiteX2" y="connsiteY2"/>
              </a:cxn>
              <a:cxn ang="0">
                <a:pos x="connsiteX3" y="connsiteY3"/>
              </a:cxn>
            </a:cxnLst>
            <a:rect l="l" t="t" r="r" b="b"/>
            <a:pathLst>
              <a:path w="3523828" h="6893170">
                <a:moveTo>
                  <a:pt x="0" y="0"/>
                </a:moveTo>
                <a:lnTo>
                  <a:pt x="3523828" y="0"/>
                </a:lnTo>
                <a:lnTo>
                  <a:pt x="3523828" y="6893170"/>
                </a:lnTo>
                <a:lnTo>
                  <a:pt x="0" y="6893170"/>
                </a:lnTo>
                <a:close/>
              </a:path>
            </a:pathLst>
          </a:custGeom>
        </p:spPr>
      </p:pic>
      <p:pic>
        <p:nvPicPr>
          <p:cNvPr id="42" name="图片 41">
            <a:extLst>
              <a:ext uri="{FF2B5EF4-FFF2-40B4-BE49-F238E27FC236}">
                <a16:creationId xmlns:a16="http://schemas.microsoft.com/office/drawing/2014/main" id="{D9D9443D-5FD8-4B54-921A-08EF94D93DFF}"/>
              </a:ext>
            </a:extLst>
          </p:cNvPr>
          <p:cNvPicPr>
            <a:picLocks noChangeAspect="1"/>
          </p:cNvPicPr>
          <p:nvPr userDrawn="1"/>
        </p:nvPicPr>
        <p:blipFill>
          <a:blip r:embed="rId2">
            <a:alphaModFix amt="50000"/>
          </a:blip>
          <a:srcRect r="51201"/>
          <a:stretch>
            <a:fillRect/>
          </a:stretch>
        </p:blipFill>
        <p:spPr>
          <a:xfrm>
            <a:off x="8828193" y="-17585"/>
            <a:ext cx="3363806" cy="6893170"/>
          </a:xfrm>
          <a:custGeom>
            <a:avLst/>
            <a:gdLst>
              <a:gd name="connsiteX0" fmla="*/ 0 w 3363806"/>
              <a:gd name="connsiteY0" fmla="*/ 0 h 6893170"/>
              <a:gd name="connsiteX1" fmla="*/ 3363806 w 3363806"/>
              <a:gd name="connsiteY1" fmla="*/ 0 h 6893170"/>
              <a:gd name="connsiteX2" fmla="*/ 3363806 w 3363806"/>
              <a:gd name="connsiteY2" fmla="*/ 6893170 h 6893170"/>
              <a:gd name="connsiteX3" fmla="*/ 0 w 3363806"/>
              <a:gd name="connsiteY3" fmla="*/ 6893170 h 6893170"/>
            </a:gdLst>
            <a:ahLst/>
            <a:cxnLst>
              <a:cxn ang="0">
                <a:pos x="connsiteX0" y="connsiteY0"/>
              </a:cxn>
              <a:cxn ang="0">
                <a:pos x="connsiteX1" y="connsiteY1"/>
              </a:cxn>
              <a:cxn ang="0">
                <a:pos x="connsiteX2" y="connsiteY2"/>
              </a:cxn>
              <a:cxn ang="0">
                <a:pos x="connsiteX3" y="connsiteY3"/>
              </a:cxn>
            </a:cxnLst>
            <a:rect l="l" t="t" r="r" b="b"/>
            <a:pathLst>
              <a:path w="3363806" h="6893170">
                <a:moveTo>
                  <a:pt x="0" y="0"/>
                </a:moveTo>
                <a:lnTo>
                  <a:pt x="3363806" y="0"/>
                </a:lnTo>
                <a:lnTo>
                  <a:pt x="3363806" y="6893170"/>
                </a:lnTo>
                <a:lnTo>
                  <a:pt x="0" y="6893170"/>
                </a:lnTo>
                <a:close/>
              </a:path>
            </a:pathLst>
          </a:custGeom>
        </p:spPr>
      </p:pic>
    </p:spTree>
    <p:extLst>
      <p:ext uri="{BB962C8B-B14F-4D97-AF65-F5344CB8AC3E}">
        <p14:creationId xmlns:p14="http://schemas.microsoft.com/office/powerpoint/2010/main" val="71324716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2">
    <p:bg>
      <p:bgPr>
        <a:gradFill>
          <a:gsLst>
            <a:gs pos="0">
              <a:schemeClr val="accent2">
                <a:lumMod val="75000"/>
                <a:lumOff val="25000"/>
              </a:schemeClr>
            </a:gs>
            <a:gs pos="100000">
              <a:schemeClr val="accent1"/>
            </a:gs>
          </a:gsLst>
          <a:lin ang="5400000" scaled="0"/>
        </a:gradFill>
        <a:effectLst/>
      </p:bgPr>
    </p:bg>
    <p:spTree>
      <p:nvGrpSpPr>
        <p:cNvPr id="1" name=""/>
        <p:cNvGrpSpPr/>
        <p:nvPr/>
      </p:nvGrpSpPr>
      <p:grpSpPr>
        <a:xfrm>
          <a:off x="0" y="0"/>
          <a:ext cx="0" cy="0"/>
          <a:chOff x="0" y="0"/>
          <a:chExt cx="0" cy="0"/>
        </a:xfrm>
      </p:grpSpPr>
      <p:sp>
        <p:nvSpPr>
          <p:cNvPr id="9" name="底纹">
            <a:extLst>
              <a:ext uri="{FF2B5EF4-FFF2-40B4-BE49-F238E27FC236}">
                <a16:creationId xmlns:a16="http://schemas.microsoft.com/office/drawing/2014/main" id="{CA7DA8FE-88EA-4DC2-B3E8-5689289F0AD5}"/>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底部形状">
            <a:extLst>
              <a:ext uri="{FF2B5EF4-FFF2-40B4-BE49-F238E27FC236}">
                <a16:creationId xmlns:a16="http://schemas.microsoft.com/office/drawing/2014/main" id="{72C2145D-E2BD-4CB3-8A95-CCABD0037626}"/>
              </a:ext>
            </a:extLst>
          </p:cNvPr>
          <p:cNvSpPr/>
          <p:nvPr userDrawn="1"/>
        </p:nvSpPr>
        <p:spPr>
          <a:xfrm>
            <a:off x="0" y="387065"/>
            <a:ext cx="12192000" cy="6504388"/>
          </a:xfrm>
          <a:custGeom>
            <a:avLst/>
            <a:gdLst>
              <a:gd name="connsiteX0" fmla="*/ 0 w 12192000"/>
              <a:gd name="connsiteY0" fmla="*/ 0 h 6504388"/>
              <a:gd name="connsiteX1" fmla="*/ 1 w 12192000"/>
              <a:gd name="connsiteY1" fmla="*/ 0 h 6504388"/>
              <a:gd name="connsiteX2" fmla="*/ 1 w 12192000"/>
              <a:gd name="connsiteY2" fmla="*/ 3927417 h 6504388"/>
              <a:gd name="connsiteX3" fmla="*/ 549299 w 12192000"/>
              <a:gd name="connsiteY3" fmla="*/ 3771496 h 6504388"/>
              <a:gd name="connsiteX4" fmla="*/ 6096005 w 12192000"/>
              <a:gd name="connsiteY4" fmla="*/ 3181784 h 6504388"/>
              <a:gd name="connsiteX5" fmla="*/ 11941220 w 12192000"/>
              <a:gd name="connsiteY5" fmla="*/ 3851794 h 6504388"/>
              <a:gd name="connsiteX6" fmla="*/ 12192000 w 12192000"/>
              <a:gd name="connsiteY6" fmla="*/ 3926930 h 6504388"/>
              <a:gd name="connsiteX7" fmla="*/ 12192000 w 12192000"/>
              <a:gd name="connsiteY7" fmla="*/ 6504388 h 6504388"/>
              <a:gd name="connsiteX8" fmla="*/ 0 w 12192000"/>
              <a:gd name="connsiteY8" fmla="*/ 6504388 h 650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504388">
                <a:moveTo>
                  <a:pt x="0" y="0"/>
                </a:moveTo>
                <a:lnTo>
                  <a:pt x="1" y="0"/>
                </a:lnTo>
                <a:lnTo>
                  <a:pt x="1" y="3927417"/>
                </a:lnTo>
                <a:lnTo>
                  <a:pt x="549299" y="3771496"/>
                </a:lnTo>
                <a:cubicBezTo>
                  <a:pt x="1980493" y="3406627"/>
                  <a:pt x="3937681" y="3181784"/>
                  <a:pt x="6096005" y="3181784"/>
                </a:cubicBezTo>
                <a:cubicBezTo>
                  <a:pt x="8408490" y="3181784"/>
                  <a:pt x="10490083" y="3439895"/>
                  <a:pt x="11941220" y="3851794"/>
                </a:cubicBezTo>
                <a:lnTo>
                  <a:pt x="12192000" y="3926930"/>
                </a:lnTo>
                <a:lnTo>
                  <a:pt x="12192000" y="6504388"/>
                </a:lnTo>
                <a:lnTo>
                  <a:pt x="0" y="6504388"/>
                </a:lnTo>
                <a:close/>
              </a:path>
            </a:pathLst>
          </a:cu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6" name="顶部形状2">
            <a:extLst>
              <a:ext uri="{FF2B5EF4-FFF2-40B4-BE49-F238E27FC236}">
                <a16:creationId xmlns:a16="http://schemas.microsoft.com/office/drawing/2014/main" id="{6105FA5D-066E-4481-8423-BE4044E7A112}"/>
              </a:ext>
            </a:extLst>
          </p:cNvPr>
          <p:cNvSpPr/>
          <p:nvPr userDrawn="1"/>
        </p:nvSpPr>
        <p:spPr>
          <a:xfrm>
            <a:off x="1" y="0"/>
            <a:ext cx="12191999" cy="4267959"/>
          </a:xfrm>
          <a:custGeom>
            <a:avLst/>
            <a:gdLst>
              <a:gd name="connsiteX0" fmla="*/ 0 w 12191999"/>
              <a:gd name="connsiteY0" fmla="*/ 0 h 4267959"/>
              <a:gd name="connsiteX1" fmla="*/ 12191999 w 12191999"/>
              <a:gd name="connsiteY1" fmla="*/ 0 h 4267959"/>
              <a:gd name="connsiteX2" fmla="*/ 12191999 w 12191999"/>
              <a:gd name="connsiteY2" fmla="*/ 4267452 h 4267959"/>
              <a:gd name="connsiteX3" fmla="*/ 11941219 w 12191999"/>
              <a:gd name="connsiteY3" fmla="*/ 4189295 h 4267959"/>
              <a:gd name="connsiteX4" fmla="*/ 6096004 w 12191999"/>
              <a:gd name="connsiteY4" fmla="*/ 3492338 h 4267959"/>
              <a:gd name="connsiteX5" fmla="*/ 549298 w 12191999"/>
              <a:gd name="connsiteY5" fmla="*/ 4105767 h 4267959"/>
              <a:gd name="connsiteX6" fmla="*/ 0 w 12191999"/>
              <a:gd name="connsiteY6" fmla="*/ 4267959 h 426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4267959">
                <a:moveTo>
                  <a:pt x="0" y="0"/>
                </a:moveTo>
                <a:lnTo>
                  <a:pt x="12191999" y="0"/>
                </a:lnTo>
                <a:lnTo>
                  <a:pt x="12191999" y="4267452"/>
                </a:lnTo>
                <a:lnTo>
                  <a:pt x="11941219" y="4189295"/>
                </a:lnTo>
                <a:cubicBezTo>
                  <a:pt x="10490082" y="3760830"/>
                  <a:pt x="8408489" y="3492338"/>
                  <a:pt x="6096004" y="3492338"/>
                </a:cubicBezTo>
                <a:cubicBezTo>
                  <a:pt x="3937680" y="3492338"/>
                  <a:pt x="1980492" y="3726224"/>
                  <a:pt x="549298" y="4105767"/>
                </a:cubicBezTo>
                <a:lnTo>
                  <a:pt x="0" y="4267959"/>
                </a:lnTo>
                <a:close/>
              </a:path>
            </a:pathLst>
          </a:custGeom>
          <a:gradFill>
            <a:gsLst>
              <a:gs pos="0">
                <a:schemeClr val="accent1"/>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3C5E95E4-2F48-4122-B5E9-9CA684EC3E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 y="0"/>
            <a:ext cx="12191999" cy="4267958"/>
          </a:xfrm>
          <a:custGeom>
            <a:avLst/>
            <a:gdLst>
              <a:gd name="connsiteX0" fmla="*/ 0 w 12191999"/>
              <a:gd name="connsiteY0" fmla="*/ 0 h 4267958"/>
              <a:gd name="connsiteX1" fmla="*/ 12191999 w 12191999"/>
              <a:gd name="connsiteY1" fmla="*/ 0 h 4267958"/>
              <a:gd name="connsiteX2" fmla="*/ 12191999 w 12191999"/>
              <a:gd name="connsiteY2" fmla="*/ 4267452 h 4267958"/>
              <a:gd name="connsiteX3" fmla="*/ 11941219 w 12191999"/>
              <a:gd name="connsiteY3" fmla="*/ 4189295 h 4267958"/>
              <a:gd name="connsiteX4" fmla="*/ 6096004 w 12191999"/>
              <a:gd name="connsiteY4" fmla="*/ 3492338 h 4267958"/>
              <a:gd name="connsiteX5" fmla="*/ 549298 w 12191999"/>
              <a:gd name="connsiteY5" fmla="*/ 4105767 h 4267958"/>
              <a:gd name="connsiteX6" fmla="*/ 3 w 12191999"/>
              <a:gd name="connsiteY6" fmla="*/ 4267958 h 4267958"/>
              <a:gd name="connsiteX7" fmla="*/ 0 w 12191999"/>
              <a:gd name="connsiteY7" fmla="*/ 4267958 h 426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67958">
                <a:moveTo>
                  <a:pt x="0" y="0"/>
                </a:moveTo>
                <a:lnTo>
                  <a:pt x="12191999" y="0"/>
                </a:lnTo>
                <a:lnTo>
                  <a:pt x="12191999" y="4267452"/>
                </a:lnTo>
                <a:lnTo>
                  <a:pt x="11941219" y="4189295"/>
                </a:lnTo>
                <a:cubicBezTo>
                  <a:pt x="10490082" y="3760830"/>
                  <a:pt x="8408489" y="3492338"/>
                  <a:pt x="6096004" y="3492338"/>
                </a:cubicBezTo>
                <a:cubicBezTo>
                  <a:pt x="3937680" y="3492338"/>
                  <a:pt x="1980492" y="3726224"/>
                  <a:pt x="549298" y="4105767"/>
                </a:cubicBezTo>
                <a:lnTo>
                  <a:pt x="3" y="4267958"/>
                </a:lnTo>
                <a:lnTo>
                  <a:pt x="0" y="4267958"/>
                </a:lnTo>
                <a:close/>
              </a:path>
            </a:pathLst>
          </a:custGeom>
        </p:spPr>
      </p:pic>
      <p:sp>
        <p:nvSpPr>
          <p:cNvPr id="151" name="任意多边形: 形状 150">
            <a:extLst>
              <a:ext uri="{FF2B5EF4-FFF2-40B4-BE49-F238E27FC236}">
                <a16:creationId xmlns:a16="http://schemas.microsoft.com/office/drawing/2014/main" id="{61B529AF-BB74-49EF-8590-B938F92E88C6}"/>
              </a:ext>
            </a:extLst>
          </p:cNvPr>
          <p:cNvSpPr/>
          <p:nvPr userDrawn="1"/>
        </p:nvSpPr>
        <p:spPr>
          <a:xfrm>
            <a:off x="-9143" y="0"/>
            <a:ext cx="12205205" cy="4279489"/>
          </a:xfrm>
          <a:custGeom>
            <a:avLst/>
            <a:gdLst>
              <a:gd name="connsiteX0" fmla="*/ 0 w 12205205"/>
              <a:gd name="connsiteY0" fmla="*/ 0 h 4279489"/>
              <a:gd name="connsiteX1" fmla="*/ 12205205 w 12205205"/>
              <a:gd name="connsiteY1" fmla="*/ 0 h 4279489"/>
              <a:gd name="connsiteX2" fmla="*/ 12205205 w 12205205"/>
              <a:gd name="connsiteY2" fmla="*/ 4259767 h 4279489"/>
              <a:gd name="connsiteX3" fmla="*/ 11979083 w 12205205"/>
              <a:gd name="connsiteY3" fmla="*/ 4189295 h 4279489"/>
              <a:gd name="connsiteX4" fmla="*/ 6133868 w 12205205"/>
              <a:gd name="connsiteY4" fmla="*/ 3492338 h 4279489"/>
              <a:gd name="connsiteX5" fmla="*/ 6944 w 12205205"/>
              <a:gd name="connsiteY5" fmla="*/ 4277089 h 4279489"/>
              <a:gd name="connsiteX6" fmla="*/ 0 w 12205205"/>
              <a:gd name="connsiteY6" fmla="*/ 4279489 h 42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5205" h="4279489">
                <a:moveTo>
                  <a:pt x="0" y="0"/>
                </a:moveTo>
                <a:lnTo>
                  <a:pt x="12205205" y="0"/>
                </a:lnTo>
                <a:lnTo>
                  <a:pt x="12205205" y="4259767"/>
                </a:lnTo>
                <a:lnTo>
                  <a:pt x="11979083" y="4189295"/>
                </a:lnTo>
                <a:cubicBezTo>
                  <a:pt x="10527946" y="3760830"/>
                  <a:pt x="8446353" y="3492338"/>
                  <a:pt x="6133868" y="3492338"/>
                </a:cubicBezTo>
                <a:cubicBezTo>
                  <a:pt x="3667212" y="3492338"/>
                  <a:pt x="1463264" y="3797822"/>
                  <a:pt x="6944" y="4277089"/>
                </a:cubicBezTo>
                <a:lnTo>
                  <a:pt x="0" y="4279489"/>
                </a:lnTo>
                <a:close/>
              </a:path>
            </a:pathLst>
          </a:custGeom>
          <a:gradFill>
            <a:gsLst>
              <a:gs pos="25000">
                <a:schemeClr val="accent1">
                  <a:alpha val="95000"/>
                </a:schemeClr>
              </a:gs>
              <a:gs pos="100000">
                <a:schemeClr val="accent2"/>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0" name="线条">
            <a:extLst>
              <a:ext uri="{FF2B5EF4-FFF2-40B4-BE49-F238E27FC236}">
                <a16:creationId xmlns:a16="http://schemas.microsoft.com/office/drawing/2014/main" id="{1B7F6B58-789D-4AD9-A98B-FE1D71EA11D9}"/>
              </a:ext>
            </a:extLst>
          </p:cNvPr>
          <p:cNvSpPr/>
          <p:nvPr userDrawn="1"/>
        </p:nvSpPr>
        <p:spPr>
          <a:xfrm>
            <a:off x="-28721" y="3339008"/>
            <a:ext cx="12249443" cy="793917"/>
          </a:xfrm>
          <a:custGeom>
            <a:avLst/>
            <a:gdLst>
              <a:gd name="connsiteX0" fmla="*/ 0 w 12249443"/>
              <a:gd name="connsiteY0" fmla="*/ 0 h 4132925"/>
              <a:gd name="connsiteX1" fmla="*/ 12249443 w 12249443"/>
              <a:gd name="connsiteY1" fmla="*/ 0 h 4132925"/>
              <a:gd name="connsiteX2" fmla="*/ 12249443 w 12249443"/>
              <a:gd name="connsiteY2" fmla="*/ 4114122 h 4132925"/>
              <a:gd name="connsiteX3" fmla="*/ 11998661 w 12249443"/>
              <a:gd name="connsiteY3" fmla="*/ 4035965 h 4132925"/>
              <a:gd name="connsiteX4" fmla="*/ 6153445 w 12249443"/>
              <a:gd name="connsiteY4" fmla="*/ 3339008 h 4132925"/>
              <a:gd name="connsiteX5" fmla="*/ 26522 w 12249443"/>
              <a:gd name="connsiteY5" fmla="*/ 4123759 h 4132925"/>
              <a:gd name="connsiteX6" fmla="*/ 0 w 12249443"/>
              <a:gd name="connsiteY6" fmla="*/ 4132925 h 4132925"/>
              <a:gd name="connsiteX0" fmla="*/ 12249443 w 12340883"/>
              <a:gd name="connsiteY0" fmla="*/ 0 h 4132925"/>
              <a:gd name="connsiteX1" fmla="*/ 12249443 w 12340883"/>
              <a:gd name="connsiteY1" fmla="*/ 4114122 h 4132925"/>
              <a:gd name="connsiteX2" fmla="*/ 11998661 w 12340883"/>
              <a:gd name="connsiteY2" fmla="*/ 4035965 h 4132925"/>
              <a:gd name="connsiteX3" fmla="*/ 6153445 w 12340883"/>
              <a:gd name="connsiteY3" fmla="*/ 3339008 h 4132925"/>
              <a:gd name="connsiteX4" fmla="*/ 26522 w 12340883"/>
              <a:gd name="connsiteY4" fmla="*/ 4123759 h 4132925"/>
              <a:gd name="connsiteX5" fmla="*/ 0 w 12340883"/>
              <a:gd name="connsiteY5" fmla="*/ 4132925 h 4132925"/>
              <a:gd name="connsiteX6" fmla="*/ 0 w 12340883"/>
              <a:gd name="connsiteY6" fmla="*/ 0 h 4132925"/>
              <a:gd name="connsiteX7" fmla="*/ 12340883 w 12340883"/>
              <a:gd name="connsiteY7" fmla="*/ 91440 h 4132925"/>
              <a:gd name="connsiteX0" fmla="*/ 12249443 w 12249443"/>
              <a:gd name="connsiteY0" fmla="*/ 0 h 4132925"/>
              <a:gd name="connsiteX1" fmla="*/ 12249443 w 12249443"/>
              <a:gd name="connsiteY1" fmla="*/ 4114122 h 4132925"/>
              <a:gd name="connsiteX2" fmla="*/ 11998661 w 12249443"/>
              <a:gd name="connsiteY2" fmla="*/ 4035965 h 4132925"/>
              <a:gd name="connsiteX3" fmla="*/ 6153445 w 12249443"/>
              <a:gd name="connsiteY3" fmla="*/ 3339008 h 4132925"/>
              <a:gd name="connsiteX4" fmla="*/ 26522 w 12249443"/>
              <a:gd name="connsiteY4" fmla="*/ 4123759 h 4132925"/>
              <a:gd name="connsiteX5" fmla="*/ 0 w 12249443"/>
              <a:gd name="connsiteY5" fmla="*/ 4132925 h 4132925"/>
              <a:gd name="connsiteX6" fmla="*/ 0 w 12249443"/>
              <a:gd name="connsiteY6" fmla="*/ 0 h 4132925"/>
              <a:gd name="connsiteX0" fmla="*/ 12249443 w 12249443"/>
              <a:gd name="connsiteY0" fmla="*/ 0 h 4132925"/>
              <a:gd name="connsiteX1" fmla="*/ 12249443 w 12249443"/>
              <a:gd name="connsiteY1" fmla="*/ 4114122 h 4132925"/>
              <a:gd name="connsiteX2" fmla="*/ 11998661 w 12249443"/>
              <a:gd name="connsiteY2" fmla="*/ 4035965 h 4132925"/>
              <a:gd name="connsiteX3" fmla="*/ 6153445 w 12249443"/>
              <a:gd name="connsiteY3" fmla="*/ 3339008 h 4132925"/>
              <a:gd name="connsiteX4" fmla="*/ 26522 w 12249443"/>
              <a:gd name="connsiteY4" fmla="*/ 4123759 h 4132925"/>
              <a:gd name="connsiteX5" fmla="*/ 0 w 12249443"/>
              <a:gd name="connsiteY5" fmla="*/ 4132925 h 4132925"/>
              <a:gd name="connsiteX0" fmla="*/ 12249443 w 12249443"/>
              <a:gd name="connsiteY0" fmla="*/ 775114 h 793917"/>
              <a:gd name="connsiteX1" fmla="*/ 11998661 w 12249443"/>
              <a:gd name="connsiteY1" fmla="*/ 696957 h 793917"/>
              <a:gd name="connsiteX2" fmla="*/ 6153445 w 12249443"/>
              <a:gd name="connsiteY2" fmla="*/ 0 h 793917"/>
              <a:gd name="connsiteX3" fmla="*/ 26522 w 12249443"/>
              <a:gd name="connsiteY3" fmla="*/ 784751 h 793917"/>
              <a:gd name="connsiteX4" fmla="*/ 0 w 12249443"/>
              <a:gd name="connsiteY4" fmla="*/ 793917 h 793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9443" h="793917">
                <a:moveTo>
                  <a:pt x="12249443" y="775114"/>
                </a:moveTo>
                <a:lnTo>
                  <a:pt x="11998661" y="696957"/>
                </a:lnTo>
                <a:cubicBezTo>
                  <a:pt x="10547524" y="268492"/>
                  <a:pt x="8465931" y="0"/>
                  <a:pt x="6153445" y="0"/>
                </a:cubicBezTo>
                <a:cubicBezTo>
                  <a:pt x="3686790" y="0"/>
                  <a:pt x="1482842" y="305484"/>
                  <a:pt x="26522" y="784751"/>
                </a:cubicBezTo>
                <a:lnTo>
                  <a:pt x="0" y="793917"/>
                </a:lnTo>
              </a:path>
            </a:pathLst>
          </a:custGeom>
          <a:solidFill>
            <a:schemeClr val="accent2">
              <a:lumMod val="90000"/>
              <a:lumOff val="10000"/>
              <a:alpha val="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占位符 2">
            <a:extLst>
              <a:ext uri="{FF2B5EF4-FFF2-40B4-BE49-F238E27FC236}">
                <a16:creationId xmlns:a16="http://schemas.microsoft.com/office/drawing/2014/main" id="{E5008A51-79C1-410A-9741-F958B9D521C4}"/>
              </a:ext>
            </a:extLst>
          </p:cNvPr>
          <p:cNvSpPr>
            <a:spLocks noGrp="1"/>
          </p:cNvSpPr>
          <p:nvPr userDrawn="1">
            <p:ph type="body" sz="quarter" idx="10" hasCustomPrompt="1"/>
          </p:nvPr>
        </p:nvSpPr>
        <p:spPr>
          <a:xfrm>
            <a:off x="1483605" y="4286250"/>
            <a:ext cx="9224790" cy="655978"/>
          </a:xfrm>
          <a:prstGeom prst="rect">
            <a:avLst/>
          </a:prstGeom>
        </p:spPr>
        <p:txBody>
          <a:bodyPr/>
          <a:lstStyle>
            <a:lvl1pPr marL="0" indent="0" algn="ctr">
              <a:buNone/>
              <a:defRPr sz="4400">
                <a:solidFill>
                  <a:schemeClr val="accent1"/>
                </a:solidFill>
                <a:latin typeface="+mj-ea"/>
                <a:ea typeface="+mj-ea"/>
              </a:defRPr>
            </a:lvl1pPr>
          </a:lstStyle>
          <a:p>
            <a:pPr lvl="0"/>
            <a:r>
              <a:rPr lang="zh-CN" altLang="en-US" dirty="0"/>
              <a:t>昆明医科大学主题定制通用模板</a:t>
            </a:r>
          </a:p>
        </p:txBody>
      </p:sp>
      <p:sp>
        <p:nvSpPr>
          <p:cNvPr id="153" name="文本框 152">
            <a:extLst>
              <a:ext uri="{FF2B5EF4-FFF2-40B4-BE49-F238E27FC236}">
                <a16:creationId xmlns:a16="http://schemas.microsoft.com/office/drawing/2014/main" id="{445E6125-9ACF-4529-BDAC-50313748A6FF}"/>
              </a:ext>
            </a:extLst>
          </p:cNvPr>
          <p:cNvSpPr txBox="1">
            <a:spLocks/>
          </p:cNvSpPr>
          <p:nvPr userDrawn="1"/>
        </p:nvSpPr>
        <p:spPr>
          <a:xfrm>
            <a:off x="9825180" y="6446832"/>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grpSp>
        <p:nvGrpSpPr>
          <p:cNvPr id="154" name="组合 153">
            <a:extLst>
              <a:ext uri="{FF2B5EF4-FFF2-40B4-BE49-F238E27FC236}">
                <a16:creationId xmlns:a16="http://schemas.microsoft.com/office/drawing/2014/main" id="{911A0E08-E598-4966-B988-4C4B5EF07FD1}"/>
              </a:ext>
            </a:extLst>
          </p:cNvPr>
          <p:cNvGrpSpPr/>
          <p:nvPr userDrawn="1"/>
        </p:nvGrpSpPr>
        <p:grpSpPr>
          <a:xfrm>
            <a:off x="479425" y="6467342"/>
            <a:ext cx="657213" cy="205200"/>
            <a:chOff x="1348588" y="6427184"/>
            <a:chExt cx="657213" cy="205200"/>
          </a:xfrm>
        </p:grpSpPr>
        <p:sp>
          <p:nvSpPr>
            <p:cNvPr id="155" name="文本框 154">
              <a:extLst>
                <a:ext uri="{FF2B5EF4-FFF2-40B4-BE49-F238E27FC236}">
                  <a16:creationId xmlns:a16="http://schemas.microsoft.com/office/drawing/2014/main" id="{CD8F885B-55F2-4F7B-9018-E7EA338A2318}"/>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56" name="组合 155">
              <a:extLst>
                <a:ext uri="{FF2B5EF4-FFF2-40B4-BE49-F238E27FC236}">
                  <a16:creationId xmlns:a16="http://schemas.microsoft.com/office/drawing/2014/main" id="{8D10619A-D033-42E3-8978-E346399D2502}"/>
                </a:ext>
              </a:extLst>
            </p:cNvPr>
            <p:cNvGrpSpPr/>
            <p:nvPr userDrawn="1"/>
          </p:nvGrpSpPr>
          <p:grpSpPr>
            <a:xfrm>
              <a:off x="1348588" y="6427184"/>
              <a:ext cx="205200" cy="205200"/>
              <a:chOff x="379413" y="936883"/>
              <a:chExt cx="413762" cy="413762"/>
            </a:xfrm>
          </p:grpSpPr>
          <p:sp>
            <p:nvSpPr>
              <p:cNvPr id="157" name="任意多边形: 形状 156">
                <a:extLst>
                  <a:ext uri="{FF2B5EF4-FFF2-40B4-BE49-F238E27FC236}">
                    <a16:creationId xmlns:a16="http://schemas.microsoft.com/office/drawing/2014/main" id="{43F841B9-028D-45FD-BA48-BD67A1A53AAC}"/>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5105A475-ADB5-4447-ABC9-5EC1BE9047E5}"/>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66B82D12-215A-4DA2-AA87-F2878A35DC2B}"/>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CDFF6C8D-2E68-43E7-A602-E5D6E9F1A3DC}"/>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7FF7219B-5C22-4E7C-BAEB-7A5764B6A323}"/>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475EA4E8-2C26-49D0-9ABA-749724F34361}"/>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0A2702C5-CBA7-4C52-B123-37963576312E}"/>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0CCB5ED-5E06-4E66-AC3D-3238ED7CE646}"/>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7748E18F-F344-4E08-9620-8DC2D2B27391}"/>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E69A1824-C6D6-44FA-878C-2D6B27155FC7}"/>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FFE6F415-63D3-4232-8014-90ADA2E317E5}"/>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4CFB3501-2DE6-40B7-B03E-B6F02145C085}"/>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69" name="圆: 空心 168">
                <a:extLst>
                  <a:ext uri="{FF2B5EF4-FFF2-40B4-BE49-F238E27FC236}">
                    <a16:creationId xmlns:a16="http://schemas.microsoft.com/office/drawing/2014/main" id="{B1F7AC21-B21F-43C9-8E20-7A75B4ABEA01}"/>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6" name="组合 15">
            <a:extLst>
              <a:ext uri="{FF2B5EF4-FFF2-40B4-BE49-F238E27FC236}">
                <a16:creationId xmlns:a16="http://schemas.microsoft.com/office/drawing/2014/main" id="{EDDFACC4-1D16-4198-8CDB-0B8AEF84900D}"/>
              </a:ext>
            </a:extLst>
          </p:cNvPr>
          <p:cNvGrpSpPr/>
          <p:nvPr userDrawn="1"/>
        </p:nvGrpSpPr>
        <p:grpSpPr>
          <a:xfrm>
            <a:off x="3563205" y="1387379"/>
            <a:ext cx="5557478" cy="1514026"/>
            <a:chOff x="3563205" y="1387379"/>
            <a:chExt cx="5557478" cy="1514026"/>
          </a:xfrm>
        </p:grpSpPr>
        <p:grpSp>
          <p:nvGrpSpPr>
            <p:cNvPr id="11" name="组合 10">
              <a:extLst>
                <a:ext uri="{FF2B5EF4-FFF2-40B4-BE49-F238E27FC236}">
                  <a16:creationId xmlns:a16="http://schemas.microsoft.com/office/drawing/2014/main" id="{85A9B94E-8A78-4321-9312-35E95B7E209B}"/>
                </a:ext>
              </a:extLst>
            </p:cNvPr>
            <p:cNvGrpSpPr/>
            <p:nvPr userDrawn="1"/>
          </p:nvGrpSpPr>
          <p:grpSpPr>
            <a:xfrm>
              <a:off x="4764262" y="1438856"/>
              <a:ext cx="4356421" cy="1179471"/>
              <a:chOff x="9400681" y="-2044963"/>
              <a:chExt cx="4356421" cy="1179471"/>
            </a:xfrm>
          </p:grpSpPr>
          <p:sp>
            <p:nvSpPr>
              <p:cNvPr id="6" name="文本框 5">
                <a:extLst>
                  <a:ext uri="{FF2B5EF4-FFF2-40B4-BE49-F238E27FC236}">
                    <a16:creationId xmlns:a16="http://schemas.microsoft.com/office/drawing/2014/main" id="{598E6FEC-60BA-4966-B751-9FAA03611E22}"/>
                  </a:ext>
                </a:extLst>
              </p:cNvPr>
              <p:cNvSpPr txBox="1"/>
              <p:nvPr userDrawn="1"/>
            </p:nvSpPr>
            <p:spPr>
              <a:xfrm>
                <a:off x="9400681" y="-2044963"/>
                <a:ext cx="4356421" cy="861774"/>
              </a:xfrm>
              <a:prstGeom prst="rect">
                <a:avLst/>
              </a:prstGeom>
              <a:noFill/>
            </p:spPr>
            <p:txBody>
              <a:bodyPr wrap="square" rtlCol="0">
                <a:spAutoFit/>
              </a:bodyPr>
              <a:lstStyle/>
              <a:p>
                <a:r>
                  <a:rPr lang="zh-CN" altLang="en-US" sz="5000" b="0" dirty="0">
                    <a:solidFill>
                      <a:schemeClr val="bg1"/>
                    </a:solidFill>
                    <a:latin typeface="钟齐流江毛笔草体" panose="02000000000000000000" pitchFamily="2" charset="-122"/>
                    <a:ea typeface="钟齐流江毛笔草体" panose="02000000000000000000" pitchFamily="2" charset="-122"/>
                  </a:rPr>
                  <a:t>高校模板大赛</a:t>
                </a:r>
              </a:p>
            </p:txBody>
          </p:sp>
          <p:sp>
            <p:nvSpPr>
              <p:cNvPr id="10" name="文本框 9">
                <a:extLst>
                  <a:ext uri="{FF2B5EF4-FFF2-40B4-BE49-F238E27FC236}">
                    <a16:creationId xmlns:a16="http://schemas.microsoft.com/office/drawing/2014/main" id="{605D8701-55E7-4630-BA74-836A3DEE0A35}"/>
                  </a:ext>
                </a:extLst>
              </p:cNvPr>
              <p:cNvSpPr txBox="1"/>
              <p:nvPr userDrawn="1"/>
            </p:nvSpPr>
            <p:spPr>
              <a:xfrm>
                <a:off x="9638031" y="-1204046"/>
                <a:ext cx="3522027" cy="338554"/>
              </a:xfrm>
              <a:prstGeom prst="rect">
                <a:avLst/>
              </a:prstGeom>
              <a:noFill/>
            </p:spPr>
            <p:txBody>
              <a:bodyPr wrap="square" rtlCol="0">
                <a:spAutoFit/>
              </a:bodyPr>
              <a:lstStyle/>
              <a:p>
                <a:pPr algn="dist"/>
                <a:r>
                  <a:rPr lang="en-US" altLang="zh-CN" sz="1600" spc="-1000" baseline="0" dirty="0">
                    <a:solidFill>
                      <a:schemeClr val="bg1"/>
                    </a:solidFill>
                    <a:latin typeface="思源黑体 CN Medium" panose="020B0600000000000000" pitchFamily="34" charset="-122"/>
                    <a:ea typeface="思源黑体 CN Medium" panose="020B0600000000000000" pitchFamily="34" charset="-122"/>
                  </a:rPr>
                  <a:t>UNIVERSITY TEMPLATE GAME</a:t>
                </a:r>
                <a:endParaRPr lang="zh-CN" altLang="en-US" sz="1600" spc="-1000" baseline="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15" name="组合 14">
              <a:extLst>
                <a:ext uri="{FF2B5EF4-FFF2-40B4-BE49-F238E27FC236}">
                  <a16:creationId xmlns:a16="http://schemas.microsoft.com/office/drawing/2014/main" id="{503A2964-B4EA-4C24-9311-5EE874C8296A}"/>
                </a:ext>
              </a:extLst>
            </p:cNvPr>
            <p:cNvGrpSpPr/>
            <p:nvPr userDrawn="1"/>
          </p:nvGrpSpPr>
          <p:grpSpPr>
            <a:xfrm>
              <a:off x="3563205" y="1387379"/>
              <a:ext cx="1281600" cy="1514026"/>
              <a:chOff x="1906418" y="1387379"/>
              <a:chExt cx="1281600" cy="1514026"/>
            </a:xfrm>
          </p:grpSpPr>
          <p:sp>
            <p:nvSpPr>
              <p:cNvPr id="71" name="椭圆 70">
                <a:extLst>
                  <a:ext uri="{FF2B5EF4-FFF2-40B4-BE49-F238E27FC236}">
                    <a16:creationId xmlns:a16="http://schemas.microsoft.com/office/drawing/2014/main" id="{2348A323-7591-4711-BB71-C226E237B41E}"/>
                  </a:ext>
                </a:extLst>
              </p:cNvPr>
              <p:cNvSpPr>
                <a:spLocks/>
              </p:cNvSpPr>
              <p:nvPr/>
            </p:nvSpPr>
            <p:spPr>
              <a:xfrm>
                <a:off x="1906418" y="1387379"/>
                <a:ext cx="1281600" cy="12816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DFE1A403-AC52-4CCD-8095-AB7AAA5E5785}"/>
                  </a:ext>
                </a:extLst>
              </p:cNvPr>
              <p:cNvSpPr/>
              <p:nvPr/>
            </p:nvSpPr>
            <p:spPr>
              <a:xfrm>
                <a:off x="2087767" y="1566947"/>
                <a:ext cx="922464" cy="9224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65A9CD2-C511-412D-853D-1588B04628C3}"/>
                  </a:ext>
                </a:extLst>
              </p:cNvPr>
              <p:cNvSpPr txBox="1"/>
              <p:nvPr userDrawn="1"/>
            </p:nvSpPr>
            <p:spPr>
              <a:xfrm>
                <a:off x="2194880" y="2476314"/>
                <a:ext cx="742891" cy="215444"/>
              </a:xfrm>
              <a:prstGeom prst="rect">
                <a:avLst/>
              </a:prstGeom>
              <a:noFill/>
            </p:spPr>
            <p:txBody>
              <a:bodyPr wrap="square" rtlCol="0">
                <a:spAutoFit/>
              </a:bodyPr>
              <a:lstStyle/>
              <a:p>
                <a:pPr algn="ctr"/>
                <a:r>
                  <a:rPr lang="en-US" altLang="zh-CN" sz="800" dirty="0">
                    <a:solidFill>
                      <a:schemeClr val="bg1"/>
                    </a:solidFill>
                  </a:rPr>
                  <a:t>2020</a:t>
                </a:r>
                <a:endParaRPr lang="zh-CN" altLang="en-US" sz="800" dirty="0">
                  <a:solidFill>
                    <a:schemeClr val="bg1"/>
                  </a:solidFill>
                </a:endParaRPr>
              </a:p>
            </p:txBody>
          </p:sp>
          <p:grpSp>
            <p:nvGrpSpPr>
              <p:cNvPr id="7" name="组合 6">
                <a:extLst>
                  <a:ext uri="{FF2B5EF4-FFF2-40B4-BE49-F238E27FC236}">
                    <a16:creationId xmlns:a16="http://schemas.microsoft.com/office/drawing/2014/main" id="{F5738ABA-3B2D-4E7C-9335-D47DCB9F5709}"/>
                  </a:ext>
                </a:extLst>
              </p:cNvPr>
              <p:cNvGrpSpPr/>
              <p:nvPr userDrawn="1"/>
            </p:nvGrpSpPr>
            <p:grpSpPr>
              <a:xfrm>
                <a:off x="2142055" y="1834247"/>
                <a:ext cx="813888" cy="557924"/>
                <a:chOff x="7650189" y="-1981533"/>
                <a:chExt cx="1729667" cy="1185695"/>
              </a:xfrm>
              <a:solidFill>
                <a:schemeClr val="bg1"/>
              </a:solidFill>
            </p:grpSpPr>
            <p:grpSp>
              <p:nvGrpSpPr>
                <p:cNvPr id="77" name="组合 76">
                  <a:extLst>
                    <a:ext uri="{FF2B5EF4-FFF2-40B4-BE49-F238E27FC236}">
                      <a16:creationId xmlns:a16="http://schemas.microsoft.com/office/drawing/2014/main" id="{4B30E877-9FDF-4183-8427-00D11A344080}"/>
                    </a:ext>
                  </a:extLst>
                </p:cNvPr>
                <p:cNvGrpSpPr/>
                <p:nvPr userDrawn="1"/>
              </p:nvGrpSpPr>
              <p:grpSpPr>
                <a:xfrm>
                  <a:off x="8364154" y="-1981533"/>
                  <a:ext cx="1015702" cy="1185695"/>
                  <a:chOff x="5321111" y="1192654"/>
                  <a:chExt cx="517413" cy="604009"/>
                </a:xfrm>
                <a:grpFill/>
              </p:grpSpPr>
              <p:sp>
                <p:nvSpPr>
                  <p:cNvPr id="78" name="Freeform 13">
                    <a:extLst>
                      <a:ext uri="{FF2B5EF4-FFF2-40B4-BE49-F238E27FC236}">
                        <a16:creationId xmlns:a16="http://schemas.microsoft.com/office/drawing/2014/main" id="{552B43B1-076E-4F95-ADD6-D2B0D5F1941C}"/>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id="{6B92B9AA-9EF6-4A6D-8035-969EBFAB7544}"/>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84F88757-E191-47EE-A42B-EF063892FC36}"/>
                    </a:ext>
                  </a:extLst>
                </p:cNvPr>
                <p:cNvGrpSpPr/>
                <p:nvPr userDrawn="1"/>
              </p:nvGrpSpPr>
              <p:grpSpPr>
                <a:xfrm flipH="1">
                  <a:off x="7650189" y="-1981533"/>
                  <a:ext cx="1015702" cy="1185695"/>
                  <a:chOff x="5321111" y="1192654"/>
                  <a:chExt cx="517413" cy="604009"/>
                </a:xfrm>
                <a:grpFill/>
              </p:grpSpPr>
              <p:sp>
                <p:nvSpPr>
                  <p:cNvPr id="81" name="Freeform 13">
                    <a:extLst>
                      <a:ext uri="{FF2B5EF4-FFF2-40B4-BE49-F238E27FC236}">
                        <a16:creationId xmlns:a16="http://schemas.microsoft.com/office/drawing/2014/main" id="{03A50890-BEE6-4824-BB04-B527F7135A57}"/>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
                    <a:extLst>
                      <a:ext uri="{FF2B5EF4-FFF2-40B4-BE49-F238E27FC236}">
                        <a16:creationId xmlns:a16="http://schemas.microsoft.com/office/drawing/2014/main" id="{A58E1057-03BF-438F-979E-4DB237B5B261}"/>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3" name="组合 82">
                <a:extLst>
                  <a:ext uri="{FF2B5EF4-FFF2-40B4-BE49-F238E27FC236}">
                    <a16:creationId xmlns:a16="http://schemas.microsoft.com/office/drawing/2014/main" id="{82195785-8533-4501-A225-36D48C9B7B83}"/>
                  </a:ext>
                </a:extLst>
              </p:cNvPr>
              <p:cNvGrpSpPr/>
              <p:nvPr userDrawn="1"/>
            </p:nvGrpSpPr>
            <p:grpSpPr>
              <a:xfrm>
                <a:off x="2420179" y="2215483"/>
                <a:ext cx="257640" cy="96988"/>
                <a:chOff x="1646980" y="3194519"/>
                <a:chExt cx="1024547" cy="385687"/>
              </a:xfrm>
              <a:solidFill>
                <a:schemeClr val="bg1"/>
              </a:solidFill>
            </p:grpSpPr>
            <p:sp>
              <p:nvSpPr>
                <p:cNvPr id="84" name="星形: 五角 83">
                  <a:extLst>
                    <a:ext uri="{FF2B5EF4-FFF2-40B4-BE49-F238E27FC236}">
                      <a16:creationId xmlns:a16="http://schemas.microsoft.com/office/drawing/2014/main" id="{8EFEB02B-5581-4D0A-8155-92704E283830}"/>
                    </a:ext>
                  </a:extLst>
                </p:cNvPr>
                <p:cNvSpPr>
                  <a:spLocks/>
                </p:cNvSpPr>
                <p:nvPr/>
              </p:nvSpPr>
              <p:spPr>
                <a:xfrm>
                  <a:off x="1966411" y="3194519"/>
                  <a:ext cx="385688" cy="38568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星形: 五角 84">
                  <a:extLst>
                    <a:ext uri="{FF2B5EF4-FFF2-40B4-BE49-F238E27FC236}">
                      <a16:creationId xmlns:a16="http://schemas.microsoft.com/office/drawing/2014/main" id="{D89AC601-4A46-4AAD-AAAA-43AA9C378BDA}"/>
                    </a:ext>
                  </a:extLst>
                </p:cNvPr>
                <p:cNvSpPr>
                  <a:spLocks/>
                </p:cNvSpPr>
                <p:nvPr/>
              </p:nvSpPr>
              <p:spPr>
                <a:xfrm>
                  <a:off x="2385930" y="3274698"/>
                  <a:ext cx="285597" cy="285596"/>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星形: 五角 85">
                  <a:extLst>
                    <a:ext uri="{FF2B5EF4-FFF2-40B4-BE49-F238E27FC236}">
                      <a16:creationId xmlns:a16="http://schemas.microsoft.com/office/drawing/2014/main" id="{8AA33034-790F-46AC-9232-2FD715AA8A54}"/>
                    </a:ext>
                  </a:extLst>
                </p:cNvPr>
                <p:cNvSpPr>
                  <a:spLocks/>
                </p:cNvSpPr>
                <p:nvPr/>
              </p:nvSpPr>
              <p:spPr>
                <a:xfrm>
                  <a:off x="1646980" y="3274698"/>
                  <a:ext cx="285597" cy="285596"/>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trophy-cup-silhouette_47847">
                <a:extLst>
                  <a:ext uri="{FF2B5EF4-FFF2-40B4-BE49-F238E27FC236}">
                    <a16:creationId xmlns:a16="http://schemas.microsoft.com/office/drawing/2014/main" id="{1AE02DCF-5945-4FF7-A033-79B1C6D4DF1F}"/>
                  </a:ext>
                </a:extLst>
              </p:cNvPr>
              <p:cNvSpPr>
                <a:spLocks noChangeAspect="1"/>
              </p:cNvSpPr>
              <p:nvPr userDrawn="1"/>
            </p:nvSpPr>
            <p:spPr bwMode="auto">
              <a:xfrm>
                <a:off x="2348885" y="1828128"/>
                <a:ext cx="400228" cy="324942"/>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bg1"/>
              </a:solidFill>
              <a:ln>
                <a:noFill/>
              </a:ln>
            </p:spPr>
          </p:sp>
          <p:sp>
            <p:nvSpPr>
              <p:cNvPr id="92" name="文本框 91">
                <a:extLst>
                  <a:ext uri="{FF2B5EF4-FFF2-40B4-BE49-F238E27FC236}">
                    <a16:creationId xmlns:a16="http://schemas.microsoft.com/office/drawing/2014/main" id="{CB885C7F-0BA5-4118-A232-62E6C217B295}"/>
                  </a:ext>
                </a:extLst>
              </p:cNvPr>
              <p:cNvSpPr txBox="1"/>
              <p:nvPr userDrawn="1"/>
            </p:nvSpPr>
            <p:spPr>
              <a:xfrm>
                <a:off x="1982701" y="1497405"/>
                <a:ext cx="1152000" cy="1404000"/>
              </a:xfrm>
              <a:prstGeom prst="rect">
                <a:avLst/>
              </a:prstGeom>
              <a:noFill/>
            </p:spPr>
            <p:txBody>
              <a:bodyPr wrap="square" rtlCol="0">
                <a:prstTxWarp prst="textArchUp">
                  <a:avLst>
                    <a:gd name="adj" fmla="val 10293654"/>
                  </a:avLst>
                </a:prstTxWarp>
                <a:spAutoFit/>
              </a:bodyPr>
              <a:lstStyle/>
              <a:p>
                <a:pPr algn="ctr"/>
                <a:r>
                  <a:rPr lang="en-US" altLang="zh-CN" sz="600" spc="1000" baseline="0" dirty="0">
                    <a:solidFill>
                      <a:schemeClr val="bg1"/>
                    </a:solidFill>
                    <a:latin typeface="思源宋体 CN Heavy" panose="02020900000000000000" pitchFamily="18" charset="-122"/>
                    <a:ea typeface="思源宋体 CN Heavy" panose="02020900000000000000" pitchFamily="18" charset="-122"/>
                  </a:rPr>
                  <a:t> </a:t>
                </a:r>
                <a:r>
                  <a:rPr lang="zh-CN" altLang="en-US" sz="600" spc="1000" baseline="0" dirty="0">
                    <a:solidFill>
                      <a:schemeClr val="bg1"/>
                    </a:solidFill>
                    <a:latin typeface="思源宋体 CN Heavy" panose="02020900000000000000" pitchFamily="18" charset="-122"/>
                    <a:ea typeface="思源宋体 CN Heavy" panose="02020900000000000000" pitchFamily="18" charset="-122"/>
                  </a:rPr>
                  <a:t>第二届高校模板大赛</a:t>
                </a:r>
              </a:p>
            </p:txBody>
          </p:sp>
        </p:grpSp>
      </p:grpSp>
    </p:spTree>
    <p:extLst>
      <p:ext uri="{BB962C8B-B14F-4D97-AF65-F5344CB8AC3E}">
        <p14:creationId xmlns:p14="http://schemas.microsoft.com/office/powerpoint/2010/main" val="1498033269"/>
      </p:ext>
    </p:extLst>
  </p:cSld>
  <p:clrMapOvr>
    <a:masterClrMapping/>
  </p:clrMapOvr>
  <p:extLst>
    <p:ext uri="{DCECCB84-F9BA-43D5-87BE-67443E8EF086}">
      <p15:sldGuideLst xmlns:p15="http://schemas.microsoft.com/office/powerpoint/2012/main">
        <p15:guide id="1" orient="horz" pos="27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人团队排版-2">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56" name="图片占位符 64">
            <a:extLst>
              <a:ext uri="{FF2B5EF4-FFF2-40B4-BE49-F238E27FC236}">
                <a16:creationId xmlns:a16="http://schemas.microsoft.com/office/drawing/2014/main" id="{8080C648-AE4A-4942-96EF-A937F4428AAA}"/>
              </a:ext>
            </a:extLst>
          </p:cNvPr>
          <p:cNvSpPr>
            <a:spLocks noGrp="1"/>
          </p:cNvSpPr>
          <p:nvPr>
            <p:ph type="pic" sz="quarter" idx="10"/>
          </p:nvPr>
        </p:nvSpPr>
        <p:spPr>
          <a:xfrm>
            <a:off x="1245385" y="1634445"/>
            <a:ext cx="1909918" cy="1909918"/>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dirty="0"/>
          </a:p>
        </p:txBody>
      </p:sp>
      <p:sp>
        <p:nvSpPr>
          <p:cNvPr id="161" name="图片占位符 69">
            <a:extLst>
              <a:ext uri="{FF2B5EF4-FFF2-40B4-BE49-F238E27FC236}">
                <a16:creationId xmlns:a16="http://schemas.microsoft.com/office/drawing/2014/main" id="{8008E548-4D8F-41C1-A9FB-7063FA669AE6}"/>
              </a:ext>
            </a:extLst>
          </p:cNvPr>
          <p:cNvSpPr>
            <a:spLocks noGrp="1"/>
          </p:cNvSpPr>
          <p:nvPr>
            <p:ph type="pic" sz="quarter" idx="12"/>
          </p:nvPr>
        </p:nvSpPr>
        <p:spPr>
          <a:xfrm>
            <a:off x="4923101" y="1217566"/>
            <a:ext cx="2345800" cy="234580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a:p>
        </p:txBody>
      </p:sp>
      <p:sp>
        <p:nvSpPr>
          <p:cNvPr id="162" name="图片占位符 71">
            <a:extLst>
              <a:ext uri="{FF2B5EF4-FFF2-40B4-BE49-F238E27FC236}">
                <a16:creationId xmlns:a16="http://schemas.microsoft.com/office/drawing/2014/main" id="{8EABB75A-772A-4B42-AEE2-9CB3FC1192B2}"/>
              </a:ext>
            </a:extLst>
          </p:cNvPr>
          <p:cNvSpPr>
            <a:spLocks noGrp="1"/>
          </p:cNvSpPr>
          <p:nvPr>
            <p:ph type="pic" sz="quarter" idx="13"/>
          </p:nvPr>
        </p:nvSpPr>
        <p:spPr>
          <a:xfrm>
            <a:off x="9050182" y="1634445"/>
            <a:ext cx="1909918" cy="1909918"/>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a:p>
        </p:txBody>
      </p:sp>
      <p:grpSp>
        <p:nvGrpSpPr>
          <p:cNvPr id="97" name="组合 96">
            <a:extLst>
              <a:ext uri="{FF2B5EF4-FFF2-40B4-BE49-F238E27FC236}">
                <a16:creationId xmlns:a16="http://schemas.microsoft.com/office/drawing/2014/main" id="{8D8F1B31-207D-4E01-901B-08420B31B5C9}"/>
              </a:ext>
            </a:extLst>
          </p:cNvPr>
          <p:cNvGrpSpPr/>
          <p:nvPr userDrawn="1"/>
        </p:nvGrpSpPr>
        <p:grpSpPr>
          <a:xfrm>
            <a:off x="244883" y="145030"/>
            <a:ext cx="540000" cy="540000"/>
            <a:chOff x="244883" y="145030"/>
            <a:chExt cx="540000" cy="540000"/>
          </a:xfrm>
        </p:grpSpPr>
        <p:grpSp>
          <p:nvGrpSpPr>
            <p:cNvPr id="98" name="组合 97">
              <a:extLst>
                <a:ext uri="{FF2B5EF4-FFF2-40B4-BE49-F238E27FC236}">
                  <a16:creationId xmlns:a16="http://schemas.microsoft.com/office/drawing/2014/main" id="{A91AC15B-527C-4A65-B6DF-AF4B464CA59A}"/>
                </a:ext>
              </a:extLst>
            </p:cNvPr>
            <p:cNvGrpSpPr/>
            <p:nvPr userDrawn="1"/>
          </p:nvGrpSpPr>
          <p:grpSpPr>
            <a:xfrm>
              <a:off x="256682" y="163949"/>
              <a:ext cx="517039" cy="517039"/>
              <a:chOff x="-1947854" y="7055506"/>
              <a:chExt cx="462688" cy="462688"/>
            </a:xfrm>
          </p:grpSpPr>
          <p:pic>
            <p:nvPicPr>
              <p:cNvPr id="113" name="图片 112" descr="水中的倒影&#10;&#10;描述已自动生成">
                <a:extLst>
                  <a:ext uri="{FF2B5EF4-FFF2-40B4-BE49-F238E27FC236}">
                    <a16:creationId xmlns:a16="http://schemas.microsoft.com/office/drawing/2014/main" id="{2FC8D172-32F4-4B52-9A48-74AA4DD87C0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4" name="椭圆 113">
                <a:extLst>
                  <a:ext uri="{FF2B5EF4-FFF2-40B4-BE49-F238E27FC236}">
                    <a16:creationId xmlns:a16="http://schemas.microsoft.com/office/drawing/2014/main" id="{2ACB69A1-47B6-4E4B-914E-89431363C21F}"/>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1067916D-36D0-4F03-8272-392882BAF918}"/>
                </a:ext>
              </a:extLst>
            </p:cNvPr>
            <p:cNvGrpSpPr/>
            <p:nvPr userDrawn="1"/>
          </p:nvGrpSpPr>
          <p:grpSpPr>
            <a:xfrm>
              <a:off x="244883" y="145030"/>
              <a:ext cx="540000" cy="540000"/>
              <a:chOff x="379413" y="936883"/>
              <a:chExt cx="413762" cy="413762"/>
            </a:xfrm>
          </p:grpSpPr>
          <p:sp>
            <p:nvSpPr>
              <p:cNvPr id="100" name="任意多边形: 形状 99">
                <a:extLst>
                  <a:ext uri="{FF2B5EF4-FFF2-40B4-BE49-F238E27FC236}">
                    <a16:creationId xmlns:a16="http://schemas.microsoft.com/office/drawing/2014/main" id="{B4479E9F-6156-4FA3-BCE7-2FBFC3CB8BC6}"/>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362CC523-C2CF-49D5-9A70-BF20206209B9}"/>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53D23860-6886-49E5-B001-12109FAD8164}"/>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87735759-C019-467B-906A-A06B066C13CD}"/>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D2D1356C-3F64-4C80-826C-7C4DA7AE879E}"/>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EB51BA17-2574-439E-B61E-B4945A3B5382}"/>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AD08D13-867E-464F-A5AD-5F56EDDA03C5}"/>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B8A049E-5BBF-4FC8-901B-FCA2F6D20F12}"/>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6FD0EAC-F843-45C4-9C4F-3BF4108A60F0}"/>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D9718705-B4F9-43A3-94E6-A2BC03CC1ECF}"/>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73BFC8BB-239C-4BA8-B153-E41E9EA01F55}"/>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2A57CB08-8128-49E2-8A31-49F7C072B57D}"/>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2" name="圆: 空心 111">
                <a:extLst>
                  <a:ext uri="{FF2B5EF4-FFF2-40B4-BE49-F238E27FC236}">
                    <a16:creationId xmlns:a16="http://schemas.microsoft.com/office/drawing/2014/main" id="{2E7E8B6E-8EA7-4998-897C-5CF93866BF6C}"/>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5" name="组合 114">
            <a:extLst>
              <a:ext uri="{FF2B5EF4-FFF2-40B4-BE49-F238E27FC236}">
                <a16:creationId xmlns:a16="http://schemas.microsoft.com/office/drawing/2014/main" id="{D02740A1-C264-4A69-A241-C512763ECAB8}"/>
              </a:ext>
            </a:extLst>
          </p:cNvPr>
          <p:cNvGrpSpPr/>
          <p:nvPr userDrawn="1"/>
        </p:nvGrpSpPr>
        <p:grpSpPr>
          <a:xfrm>
            <a:off x="0" y="6609424"/>
            <a:ext cx="12206714" cy="249009"/>
            <a:chOff x="0" y="6609424"/>
            <a:chExt cx="12206714" cy="249009"/>
          </a:xfrm>
        </p:grpSpPr>
        <p:sp>
          <p:nvSpPr>
            <p:cNvPr id="134" name="矩形 133">
              <a:extLst>
                <a:ext uri="{FF2B5EF4-FFF2-40B4-BE49-F238E27FC236}">
                  <a16:creationId xmlns:a16="http://schemas.microsoft.com/office/drawing/2014/main" id="{4345F4B1-8B96-4BDA-BF9B-E2F25737D2F9}"/>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56051EA4-EC17-435A-9898-7F55AB2DAAA7}"/>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6" name="文本框 135">
              <a:extLst>
                <a:ext uri="{FF2B5EF4-FFF2-40B4-BE49-F238E27FC236}">
                  <a16:creationId xmlns:a16="http://schemas.microsoft.com/office/drawing/2014/main" id="{E413AF84-7638-411E-8F12-2DE6EA598011}"/>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7E422AB5-C0C7-43D1-BFB7-BD7DEB03CC30}"/>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428662450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三人团队排版">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56" name="图片占位符 64">
            <a:extLst>
              <a:ext uri="{FF2B5EF4-FFF2-40B4-BE49-F238E27FC236}">
                <a16:creationId xmlns:a16="http://schemas.microsoft.com/office/drawing/2014/main" id="{8080C648-AE4A-4942-96EF-A937F4428AAA}"/>
              </a:ext>
            </a:extLst>
          </p:cNvPr>
          <p:cNvSpPr>
            <a:spLocks noGrp="1"/>
          </p:cNvSpPr>
          <p:nvPr>
            <p:ph type="pic" sz="quarter" idx="10"/>
          </p:nvPr>
        </p:nvSpPr>
        <p:spPr>
          <a:xfrm>
            <a:off x="4989112" y="3941489"/>
            <a:ext cx="1662506" cy="1662506"/>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dirty="0"/>
          </a:p>
        </p:txBody>
      </p:sp>
      <p:sp>
        <p:nvSpPr>
          <p:cNvPr id="161" name="图片占位符 69">
            <a:extLst>
              <a:ext uri="{FF2B5EF4-FFF2-40B4-BE49-F238E27FC236}">
                <a16:creationId xmlns:a16="http://schemas.microsoft.com/office/drawing/2014/main" id="{8008E548-4D8F-41C1-A9FB-7063FA669AE6}"/>
              </a:ext>
            </a:extLst>
          </p:cNvPr>
          <p:cNvSpPr>
            <a:spLocks noGrp="1"/>
          </p:cNvSpPr>
          <p:nvPr>
            <p:ph type="pic" sz="quarter" idx="12"/>
          </p:nvPr>
        </p:nvSpPr>
        <p:spPr>
          <a:xfrm>
            <a:off x="1318838" y="1254006"/>
            <a:ext cx="1952378" cy="1952378"/>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a:p>
        </p:txBody>
      </p:sp>
      <p:sp>
        <p:nvSpPr>
          <p:cNvPr id="162" name="图片占位符 71">
            <a:extLst>
              <a:ext uri="{FF2B5EF4-FFF2-40B4-BE49-F238E27FC236}">
                <a16:creationId xmlns:a16="http://schemas.microsoft.com/office/drawing/2014/main" id="{8EABB75A-772A-4B42-AEE2-9CB3FC1192B2}"/>
              </a:ext>
            </a:extLst>
          </p:cNvPr>
          <p:cNvSpPr>
            <a:spLocks noGrp="1"/>
          </p:cNvSpPr>
          <p:nvPr>
            <p:ph type="pic" sz="quarter" idx="13"/>
          </p:nvPr>
        </p:nvSpPr>
        <p:spPr>
          <a:xfrm>
            <a:off x="4989112" y="1254006"/>
            <a:ext cx="1662506" cy="1662506"/>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39700" algn="ctr" rotWithShape="0">
              <a:prstClr val="black">
                <a:alpha val="10000"/>
              </a:prstClr>
            </a:outerShdw>
          </a:effectLst>
        </p:spPr>
        <p:txBody>
          <a:bodyPr wrap="square">
            <a:noAutofit/>
          </a:bodyPr>
          <a:lstStyle/>
          <a:p>
            <a:endParaRPr lang="zh-CN" altLang="en-US"/>
          </a:p>
        </p:txBody>
      </p:sp>
      <p:grpSp>
        <p:nvGrpSpPr>
          <p:cNvPr id="97" name="组合 96">
            <a:extLst>
              <a:ext uri="{FF2B5EF4-FFF2-40B4-BE49-F238E27FC236}">
                <a16:creationId xmlns:a16="http://schemas.microsoft.com/office/drawing/2014/main" id="{95CFE9FC-E6B2-4399-AACF-78AB07A1AF1C}"/>
              </a:ext>
            </a:extLst>
          </p:cNvPr>
          <p:cNvGrpSpPr/>
          <p:nvPr userDrawn="1"/>
        </p:nvGrpSpPr>
        <p:grpSpPr>
          <a:xfrm>
            <a:off x="244883" y="145030"/>
            <a:ext cx="540000" cy="540000"/>
            <a:chOff x="244883" y="145030"/>
            <a:chExt cx="540000" cy="540000"/>
          </a:xfrm>
        </p:grpSpPr>
        <p:grpSp>
          <p:nvGrpSpPr>
            <p:cNvPr id="98" name="组合 97">
              <a:extLst>
                <a:ext uri="{FF2B5EF4-FFF2-40B4-BE49-F238E27FC236}">
                  <a16:creationId xmlns:a16="http://schemas.microsoft.com/office/drawing/2014/main" id="{5585EEB2-1921-4BB9-A0D3-3384D485A26E}"/>
                </a:ext>
              </a:extLst>
            </p:cNvPr>
            <p:cNvGrpSpPr/>
            <p:nvPr userDrawn="1"/>
          </p:nvGrpSpPr>
          <p:grpSpPr>
            <a:xfrm>
              <a:off x="256682" y="163949"/>
              <a:ext cx="517039" cy="517039"/>
              <a:chOff x="-1947854" y="7055506"/>
              <a:chExt cx="462688" cy="462688"/>
            </a:xfrm>
          </p:grpSpPr>
          <p:pic>
            <p:nvPicPr>
              <p:cNvPr id="113" name="图片 112" descr="水中的倒影&#10;&#10;描述已自动生成">
                <a:extLst>
                  <a:ext uri="{FF2B5EF4-FFF2-40B4-BE49-F238E27FC236}">
                    <a16:creationId xmlns:a16="http://schemas.microsoft.com/office/drawing/2014/main" id="{A6CFB8A3-CB85-44EA-B2D7-13F0B87C03F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4" name="椭圆 113">
                <a:extLst>
                  <a:ext uri="{FF2B5EF4-FFF2-40B4-BE49-F238E27FC236}">
                    <a16:creationId xmlns:a16="http://schemas.microsoft.com/office/drawing/2014/main" id="{8007AF40-E84D-4BC5-AE54-D01D680A1AF8}"/>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8608A0A7-A2EC-4F50-A832-A5755238BAEC}"/>
                </a:ext>
              </a:extLst>
            </p:cNvPr>
            <p:cNvGrpSpPr/>
            <p:nvPr userDrawn="1"/>
          </p:nvGrpSpPr>
          <p:grpSpPr>
            <a:xfrm>
              <a:off x="244883" y="145030"/>
              <a:ext cx="540000" cy="540000"/>
              <a:chOff x="379413" y="936883"/>
              <a:chExt cx="413762" cy="413762"/>
            </a:xfrm>
          </p:grpSpPr>
          <p:sp>
            <p:nvSpPr>
              <p:cNvPr id="100" name="任意多边形: 形状 99">
                <a:extLst>
                  <a:ext uri="{FF2B5EF4-FFF2-40B4-BE49-F238E27FC236}">
                    <a16:creationId xmlns:a16="http://schemas.microsoft.com/office/drawing/2014/main" id="{B744016E-3394-4D43-8AFD-4B4EA9D04CCA}"/>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0E426BBD-CDE9-4AB3-BDB3-56FDB11387E4}"/>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2D45D80-39FF-4F81-B292-09D711F782D3}"/>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5A8A8941-03A2-4EA9-8C38-B0B9DB0C8763}"/>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BBBF22F4-F589-491E-AD9C-AE908E13A4B5}"/>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7D7CFA46-A7E1-4035-B44A-53A05262C682}"/>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FB9AC467-3EA6-4717-8495-C14777AA40E7}"/>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60D188FD-F5DA-403E-95FE-A656CEC97352}"/>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568AC8DB-6961-468B-B5FC-A26788DFFBBC}"/>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83AE277B-3742-4ABD-9A5E-C5887DF57E55}"/>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172A90F-9376-4B2A-93DC-40237A89046E}"/>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5B89C075-FE91-417A-ADB2-9EDD5C554404}"/>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2" name="圆: 空心 111">
                <a:extLst>
                  <a:ext uri="{FF2B5EF4-FFF2-40B4-BE49-F238E27FC236}">
                    <a16:creationId xmlns:a16="http://schemas.microsoft.com/office/drawing/2014/main" id="{CC3610BD-F49D-4521-8810-9A371BF603AD}"/>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5" name="组合 114">
            <a:extLst>
              <a:ext uri="{FF2B5EF4-FFF2-40B4-BE49-F238E27FC236}">
                <a16:creationId xmlns:a16="http://schemas.microsoft.com/office/drawing/2014/main" id="{F9596982-0019-4E87-A01C-22B798EF3A6A}"/>
              </a:ext>
            </a:extLst>
          </p:cNvPr>
          <p:cNvGrpSpPr/>
          <p:nvPr userDrawn="1"/>
        </p:nvGrpSpPr>
        <p:grpSpPr>
          <a:xfrm>
            <a:off x="0" y="6609424"/>
            <a:ext cx="12206714" cy="249009"/>
            <a:chOff x="0" y="6609424"/>
            <a:chExt cx="12206714" cy="249009"/>
          </a:xfrm>
        </p:grpSpPr>
        <p:sp>
          <p:nvSpPr>
            <p:cNvPr id="134" name="矩形 133">
              <a:extLst>
                <a:ext uri="{FF2B5EF4-FFF2-40B4-BE49-F238E27FC236}">
                  <a16:creationId xmlns:a16="http://schemas.microsoft.com/office/drawing/2014/main" id="{7178D7E3-1C4C-4FBE-8149-4D479247FC62}"/>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0B12FF30-3708-4C6C-8F96-A161FAB1E89D}"/>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6" name="文本框 135">
              <a:extLst>
                <a:ext uri="{FF2B5EF4-FFF2-40B4-BE49-F238E27FC236}">
                  <a16:creationId xmlns:a16="http://schemas.microsoft.com/office/drawing/2014/main" id="{50DB6E53-1F51-4E05-A40A-380A16EB1884}"/>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77982F72-22BC-48B6-BFDC-2866F59C4FB2}"/>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351213746"/>
      </p:ext>
    </p:extLst>
  </p:cSld>
  <p:clrMapOvr>
    <a:masterClrMapping/>
  </p:clrMapOvr>
  <p:extLst>
    <p:ext uri="{DCECCB84-F9BA-43D5-87BE-67443E8EF086}">
      <p15:sldGuideLst xmlns:p15="http://schemas.microsoft.com/office/powerpoint/2012/main">
        <p15:guide id="1" orient="horz" pos="2047" userDrawn="1">
          <p15:clr>
            <a:srgbClr val="FBAE40"/>
          </p15:clr>
        </p15:guide>
        <p15:guide id="2" orient="horz" pos="383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四段人物/图文排版">
    <p:bg>
      <p:bgPr>
        <a:solidFill>
          <a:srgbClr val="FFFFFF"/>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E44E159-DC83-419B-A6C5-7A3403384E49}"/>
              </a:ext>
            </a:extLst>
          </p:cNvPr>
          <p:cNvSpPr/>
          <p:nvPr userDrawn="1"/>
        </p:nvSpPr>
        <p:spPr>
          <a:xfrm>
            <a:off x="1349226" y="1258931"/>
            <a:ext cx="3596640" cy="1368000"/>
          </a:xfrm>
          <a:prstGeom prst="roundRect">
            <a:avLst>
              <a:gd name="adj" fmla="val 1516"/>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56" name="图片占位符 64">
            <a:extLst>
              <a:ext uri="{FF2B5EF4-FFF2-40B4-BE49-F238E27FC236}">
                <a16:creationId xmlns:a16="http://schemas.microsoft.com/office/drawing/2014/main" id="{8080C648-AE4A-4942-96EF-A937F4428AAA}"/>
              </a:ext>
            </a:extLst>
          </p:cNvPr>
          <p:cNvSpPr>
            <a:spLocks noGrp="1"/>
          </p:cNvSpPr>
          <p:nvPr>
            <p:ph type="pic" sz="quarter" idx="10"/>
          </p:nvPr>
        </p:nvSpPr>
        <p:spPr>
          <a:xfrm>
            <a:off x="561815" y="1376815"/>
            <a:ext cx="1586130" cy="158613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27000" algn="ctr" rotWithShape="0">
              <a:prstClr val="black">
                <a:alpha val="10000"/>
              </a:prstClr>
            </a:outerShdw>
          </a:effectLst>
        </p:spPr>
        <p:txBody>
          <a:bodyPr wrap="square">
            <a:noAutofit/>
          </a:bodyPr>
          <a:lstStyle/>
          <a:p>
            <a:endParaRPr lang="zh-CN" altLang="en-US" dirty="0"/>
          </a:p>
        </p:txBody>
      </p:sp>
      <p:sp>
        <p:nvSpPr>
          <p:cNvPr id="157" name="图片占位符 67">
            <a:extLst>
              <a:ext uri="{FF2B5EF4-FFF2-40B4-BE49-F238E27FC236}">
                <a16:creationId xmlns:a16="http://schemas.microsoft.com/office/drawing/2014/main" id="{4CA408B1-0BB6-4535-A85A-106A685969B5}"/>
              </a:ext>
            </a:extLst>
          </p:cNvPr>
          <p:cNvSpPr>
            <a:spLocks noGrp="1"/>
          </p:cNvSpPr>
          <p:nvPr>
            <p:ph type="pic" sz="quarter" idx="11"/>
          </p:nvPr>
        </p:nvSpPr>
        <p:spPr>
          <a:xfrm>
            <a:off x="561815" y="4313969"/>
            <a:ext cx="1586130" cy="158613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27000" algn="ctr" rotWithShape="0">
              <a:prstClr val="black">
                <a:alpha val="10000"/>
              </a:prstClr>
            </a:outerShdw>
          </a:effectLst>
        </p:spPr>
        <p:txBody>
          <a:bodyPr wrap="square">
            <a:noAutofit/>
          </a:bodyPr>
          <a:lstStyle/>
          <a:p>
            <a:endParaRPr lang="zh-CN" altLang="en-US"/>
          </a:p>
        </p:txBody>
      </p:sp>
      <p:sp>
        <p:nvSpPr>
          <p:cNvPr id="161" name="图片占位符 69">
            <a:extLst>
              <a:ext uri="{FF2B5EF4-FFF2-40B4-BE49-F238E27FC236}">
                <a16:creationId xmlns:a16="http://schemas.microsoft.com/office/drawing/2014/main" id="{8008E548-4D8F-41C1-A9FB-7063FA669AE6}"/>
              </a:ext>
            </a:extLst>
          </p:cNvPr>
          <p:cNvSpPr>
            <a:spLocks noGrp="1"/>
          </p:cNvSpPr>
          <p:nvPr>
            <p:ph type="pic" sz="quarter" idx="12"/>
          </p:nvPr>
        </p:nvSpPr>
        <p:spPr>
          <a:xfrm>
            <a:off x="7129196" y="1376815"/>
            <a:ext cx="1586130" cy="158613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27000" algn="ctr" rotWithShape="0">
              <a:prstClr val="black">
                <a:alpha val="10000"/>
              </a:prstClr>
            </a:outerShdw>
          </a:effectLst>
        </p:spPr>
        <p:txBody>
          <a:bodyPr wrap="square">
            <a:noAutofit/>
          </a:bodyPr>
          <a:lstStyle/>
          <a:p>
            <a:endParaRPr lang="zh-CN" altLang="en-US"/>
          </a:p>
        </p:txBody>
      </p:sp>
      <p:sp>
        <p:nvSpPr>
          <p:cNvPr id="162" name="图片占位符 71">
            <a:extLst>
              <a:ext uri="{FF2B5EF4-FFF2-40B4-BE49-F238E27FC236}">
                <a16:creationId xmlns:a16="http://schemas.microsoft.com/office/drawing/2014/main" id="{8EABB75A-772A-4B42-AEE2-9CB3FC1192B2}"/>
              </a:ext>
            </a:extLst>
          </p:cNvPr>
          <p:cNvSpPr>
            <a:spLocks noGrp="1"/>
          </p:cNvSpPr>
          <p:nvPr>
            <p:ph type="pic" sz="quarter" idx="13"/>
          </p:nvPr>
        </p:nvSpPr>
        <p:spPr>
          <a:xfrm>
            <a:off x="7129196" y="4255837"/>
            <a:ext cx="1586130" cy="1586130"/>
          </a:xfrm>
          <a:custGeom>
            <a:avLst/>
            <a:gdLst>
              <a:gd name="connsiteX0" fmla="*/ 883841 w 1767682"/>
              <a:gd name="connsiteY0" fmla="*/ 0 h 1767682"/>
              <a:gd name="connsiteX1" fmla="*/ 1767682 w 1767682"/>
              <a:gd name="connsiteY1" fmla="*/ 883841 h 1767682"/>
              <a:gd name="connsiteX2" fmla="*/ 883841 w 1767682"/>
              <a:gd name="connsiteY2" fmla="*/ 1767682 h 1767682"/>
              <a:gd name="connsiteX3" fmla="*/ 0 w 1767682"/>
              <a:gd name="connsiteY3" fmla="*/ 883841 h 1767682"/>
              <a:gd name="connsiteX4" fmla="*/ 883841 w 1767682"/>
              <a:gd name="connsiteY4" fmla="*/ 0 h 1767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7682" h="1767682">
                <a:moveTo>
                  <a:pt x="883841" y="0"/>
                </a:moveTo>
                <a:cubicBezTo>
                  <a:pt x="1371973" y="0"/>
                  <a:pt x="1767682" y="395710"/>
                  <a:pt x="1767682" y="883841"/>
                </a:cubicBezTo>
                <a:cubicBezTo>
                  <a:pt x="1767682" y="1371973"/>
                  <a:pt x="1371973" y="1767682"/>
                  <a:pt x="883841" y="1767682"/>
                </a:cubicBezTo>
                <a:cubicBezTo>
                  <a:pt x="395709" y="1767682"/>
                  <a:pt x="0" y="1371973"/>
                  <a:pt x="0" y="883841"/>
                </a:cubicBezTo>
                <a:cubicBezTo>
                  <a:pt x="0" y="395710"/>
                  <a:pt x="395709" y="0"/>
                  <a:pt x="883841" y="0"/>
                </a:cubicBezTo>
                <a:close/>
              </a:path>
            </a:pathLst>
          </a:custGeom>
          <a:noFill/>
          <a:ln w="38100">
            <a:solidFill>
              <a:schemeClr val="accent5"/>
            </a:solidFill>
            <a:miter lim="800000"/>
          </a:ln>
          <a:effectLst>
            <a:outerShdw blurRad="127000" algn="ctr" rotWithShape="0">
              <a:prstClr val="black">
                <a:alpha val="10000"/>
              </a:prstClr>
            </a:outerShdw>
          </a:effectLst>
        </p:spPr>
        <p:txBody>
          <a:bodyPr wrap="square">
            <a:noAutofit/>
          </a:bodyPr>
          <a:lstStyle/>
          <a:p>
            <a:endParaRPr lang="zh-CN" altLang="en-US"/>
          </a:p>
        </p:txBody>
      </p:sp>
      <p:grpSp>
        <p:nvGrpSpPr>
          <p:cNvPr id="99" name="组合 98">
            <a:extLst>
              <a:ext uri="{FF2B5EF4-FFF2-40B4-BE49-F238E27FC236}">
                <a16:creationId xmlns:a16="http://schemas.microsoft.com/office/drawing/2014/main" id="{3D42FB03-9A73-461E-9675-58707B14CA58}"/>
              </a:ext>
            </a:extLst>
          </p:cNvPr>
          <p:cNvGrpSpPr/>
          <p:nvPr userDrawn="1"/>
        </p:nvGrpSpPr>
        <p:grpSpPr>
          <a:xfrm>
            <a:off x="244883" y="145030"/>
            <a:ext cx="540000" cy="540000"/>
            <a:chOff x="244883" y="145030"/>
            <a:chExt cx="540000" cy="540000"/>
          </a:xfrm>
        </p:grpSpPr>
        <p:grpSp>
          <p:nvGrpSpPr>
            <p:cNvPr id="100" name="组合 99">
              <a:extLst>
                <a:ext uri="{FF2B5EF4-FFF2-40B4-BE49-F238E27FC236}">
                  <a16:creationId xmlns:a16="http://schemas.microsoft.com/office/drawing/2014/main" id="{45810A92-24A2-4900-A243-DE706D04091F}"/>
                </a:ext>
              </a:extLst>
            </p:cNvPr>
            <p:cNvGrpSpPr/>
            <p:nvPr userDrawn="1"/>
          </p:nvGrpSpPr>
          <p:grpSpPr>
            <a:xfrm>
              <a:off x="256682" y="163949"/>
              <a:ext cx="517039" cy="517039"/>
              <a:chOff x="-1947854" y="7055506"/>
              <a:chExt cx="462688" cy="462688"/>
            </a:xfrm>
          </p:grpSpPr>
          <p:pic>
            <p:nvPicPr>
              <p:cNvPr id="115" name="图片 114" descr="水中的倒影&#10;&#10;描述已自动生成">
                <a:extLst>
                  <a:ext uri="{FF2B5EF4-FFF2-40B4-BE49-F238E27FC236}">
                    <a16:creationId xmlns:a16="http://schemas.microsoft.com/office/drawing/2014/main" id="{1954A429-05FD-4505-890F-3288974D80D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4" name="椭圆 133">
                <a:extLst>
                  <a:ext uri="{FF2B5EF4-FFF2-40B4-BE49-F238E27FC236}">
                    <a16:creationId xmlns:a16="http://schemas.microsoft.com/office/drawing/2014/main" id="{FEDE12D1-0225-4153-B003-C27C0A495F49}"/>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F74C8961-87DD-4635-A016-2394AD234D26}"/>
                </a:ext>
              </a:extLst>
            </p:cNvPr>
            <p:cNvGrpSpPr/>
            <p:nvPr userDrawn="1"/>
          </p:nvGrpSpPr>
          <p:grpSpPr>
            <a:xfrm>
              <a:off x="244883" y="145030"/>
              <a:ext cx="540000" cy="540000"/>
              <a:chOff x="379413" y="936883"/>
              <a:chExt cx="413762" cy="413762"/>
            </a:xfrm>
          </p:grpSpPr>
          <p:sp>
            <p:nvSpPr>
              <p:cNvPr id="102" name="任意多边形: 形状 101">
                <a:extLst>
                  <a:ext uri="{FF2B5EF4-FFF2-40B4-BE49-F238E27FC236}">
                    <a16:creationId xmlns:a16="http://schemas.microsoft.com/office/drawing/2014/main" id="{09A0A7BC-FE98-4FE3-A99B-5515BEF99FBA}"/>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2810A7D5-8FCE-46EE-B12B-16A0408F7C50}"/>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3DF49496-9AC0-415E-B5EC-E9F5EC8364A5}"/>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6A5BA410-9683-46CB-8888-A695F7053536}"/>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4B0A2E06-47C6-4CE1-A4CF-D0D05A0AE81E}"/>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C36971CA-ED07-4C6F-82C9-460ED70EDB9E}"/>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CD3A03C9-2281-45D2-925E-0BFEEF27B11C}"/>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B8E7AAC1-DCF8-4B6F-8C79-91FBA57B2F9A}"/>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156927F-368B-4ED8-9015-538A60AA18DF}"/>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744FC2B-BF94-4A63-BF65-8065F5E79AEF}"/>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A84CB078-8BD5-45B7-9670-94CA444E1E76}"/>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2900E328-E5A0-4436-B1D5-6C5A0438FA95}"/>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4" name="圆: 空心 113">
                <a:extLst>
                  <a:ext uri="{FF2B5EF4-FFF2-40B4-BE49-F238E27FC236}">
                    <a16:creationId xmlns:a16="http://schemas.microsoft.com/office/drawing/2014/main" id="{CAD29A63-29EC-4E7D-8528-29E25DAF999E}"/>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5" name="组合 134">
            <a:extLst>
              <a:ext uri="{FF2B5EF4-FFF2-40B4-BE49-F238E27FC236}">
                <a16:creationId xmlns:a16="http://schemas.microsoft.com/office/drawing/2014/main" id="{91E15A6E-B3F6-4AA8-A94D-7EE78D6B99E8}"/>
              </a:ext>
            </a:extLst>
          </p:cNvPr>
          <p:cNvGrpSpPr/>
          <p:nvPr userDrawn="1"/>
        </p:nvGrpSpPr>
        <p:grpSpPr>
          <a:xfrm>
            <a:off x="0" y="6609424"/>
            <a:ext cx="12206714" cy="249009"/>
            <a:chOff x="0" y="6609424"/>
            <a:chExt cx="12206714" cy="249009"/>
          </a:xfrm>
        </p:grpSpPr>
        <p:sp>
          <p:nvSpPr>
            <p:cNvPr id="136" name="矩形 135">
              <a:extLst>
                <a:ext uri="{FF2B5EF4-FFF2-40B4-BE49-F238E27FC236}">
                  <a16:creationId xmlns:a16="http://schemas.microsoft.com/office/drawing/2014/main" id="{4B86D84D-AB19-40D6-BECA-998204432476}"/>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C706C44D-A6DC-4DCE-AEC0-0E1B4DC746B2}"/>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8" name="文本框 137">
              <a:extLst>
                <a:ext uri="{FF2B5EF4-FFF2-40B4-BE49-F238E27FC236}">
                  <a16:creationId xmlns:a16="http://schemas.microsoft.com/office/drawing/2014/main" id="{D1970D9E-7463-42A0-97B0-8F43D0EBEEE1}"/>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E6F86A2B-ABF6-4B88-880B-610024D3DD1E}"/>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223103936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四段图文版式">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2" name="图片占位符 11">
            <a:extLst>
              <a:ext uri="{FF2B5EF4-FFF2-40B4-BE49-F238E27FC236}">
                <a16:creationId xmlns:a16="http://schemas.microsoft.com/office/drawing/2014/main" id="{2BBAACCA-C124-46F7-9DB2-8578597D041E}"/>
              </a:ext>
            </a:extLst>
          </p:cNvPr>
          <p:cNvSpPr>
            <a:spLocks noGrp="1"/>
          </p:cNvSpPr>
          <p:nvPr>
            <p:ph type="pic" sz="quarter" idx="17"/>
          </p:nvPr>
        </p:nvSpPr>
        <p:spPr>
          <a:xfrm>
            <a:off x="660400" y="1130300"/>
            <a:ext cx="2550060" cy="1807453"/>
          </a:xfrm>
          <a:prstGeom prst="rect">
            <a:avLst/>
          </a:prstGeom>
          <a:ln>
            <a:noFill/>
          </a:ln>
          <a:effectLst>
            <a:outerShdw blurRad="63500" algn="ctr" rotWithShape="0">
              <a:prstClr val="black">
                <a:alpha val="5000"/>
              </a:prstClr>
            </a:outerShdw>
          </a:effectLst>
        </p:spPr>
        <p:txBody>
          <a:bodyPr/>
          <a:lstStyle/>
          <a:p>
            <a:endParaRPr lang="zh-CN" altLang="en-US"/>
          </a:p>
        </p:txBody>
      </p:sp>
      <p:sp>
        <p:nvSpPr>
          <p:cNvPr id="166" name="图片占位符 11">
            <a:extLst>
              <a:ext uri="{FF2B5EF4-FFF2-40B4-BE49-F238E27FC236}">
                <a16:creationId xmlns:a16="http://schemas.microsoft.com/office/drawing/2014/main" id="{CC74EDF2-141E-4FCD-9C2F-FEC9017521D9}"/>
              </a:ext>
            </a:extLst>
          </p:cNvPr>
          <p:cNvSpPr>
            <a:spLocks noGrp="1"/>
          </p:cNvSpPr>
          <p:nvPr>
            <p:ph type="pic" sz="quarter" idx="18"/>
          </p:nvPr>
        </p:nvSpPr>
        <p:spPr>
          <a:xfrm>
            <a:off x="3429880" y="1130300"/>
            <a:ext cx="2550060" cy="1807453"/>
          </a:xfrm>
          <a:prstGeom prst="rect">
            <a:avLst/>
          </a:prstGeom>
          <a:ln>
            <a:noFill/>
          </a:ln>
          <a:effectLst>
            <a:outerShdw blurRad="63500" algn="ctr" rotWithShape="0">
              <a:prstClr val="black">
                <a:alpha val="5000"/>
              </a:prstClr>
            </a:outerShdw>
          </a:effectLst>
        </p:spPr>
        <p:txBody>
          <a:bodyPr/>
          <a:lstStyle/>
          <a:p>
            <a:endParaRPr lang="zh-CN" altLang="en-US"/>
          </a:p>
        </p:txBody>
      </p:sp>
      <p:sp>
        <p:nvSpPr>
          <p:cNvPr id="167" name="图片占位符 11">
            <a:extLst>
              <a:ext uri="{FF2B5EF4-FFF2-40B4-BE49-F238E27FC236}">
                <a16:creationId xmlns:a16="http://schemas.microsoft.com/office/drawing/2014/main" id="{366A0F64-ED03-47B2-8A91-4707FE535C66}"/>
              </a:ext>
            </a:extLst>
          </p:cNvPr>
          <p:cNvSpPr>
            <a:spLocks noGrp="1"/>
          </p:cNvSpPr>
          <p:nvPr>
            <p:ph type="pic" sz="quarter" idx="19"/>
          </p:nvPr>
        </p:nvSpPr>
        <p:spPr>
          <a:xfrm>
            <a:off x="6199360" y="1130300"/>
            <a:ext cx="2550060" cy="1807453"/>
          </a:xfrm>
          <a:prstGeom prst="rect">
            <a:avLst/>
          </a:prstGeom>
          <a:ln>
            <a:noFill/>
          </a:ln>
          <a:effectLst>
            <a:outerShdw blurRad="63500" algn="ctr" rotWithShape="0">
              <a:prstClr val="black">
                <a:alpha val="5000"/>
              </a:prstClr>
            </a:outerShdw>
          </a:effectLst>
        </p:spPr>
        <p:txBody>
          <a:bodyPr/>
          <a:lstStyle/>
          <a:p>
            <a:endParaRPr lang="zh-CN" altLang="en-US"/>
          </a:p>
        </p:txBody>
      </p:sp>
      <p:sp>
        <p:nvSpPr>
          <p:cNvPr id="168" name="图片占位符 11">
            <a:extLst>
              <a:ext uri="{FF2B5EF4-FFF2-40B4-BE49-F238E27FC236}">
                <a16:creationId xmlns:a16="http://schemas.microsoft.com/office/drawing/2014/main" id="{4CF45282-217B-40FD-9F3F-233815B1772A}"/>
              </a:ext>
            </a:extLst>
          </p:cNvPr>
          <p:cNvSpPr>
            <a:spLocks noGrp="1"/>
          </p:cNvSpPr>
          <p:nvPr>
            <p:ph type="pic" sz="quarter" idx="20"/>
          </p:nvPr>
        </p:nvSpPr>
        <p:spPr>
          <a:xfrm>
            <a:off x="8968840" y="1130300"/>
            <a:ext cx="2550060" cy="1807453"/>
          </a:xfrm>
          <a:prstGeom prst="rect">
            <a:avLst/>
          </a:prstGeom>
          <a:ln>
            <a:noFill/>
          </a:ln>
          <a:effectLst>
            <a:outerShdw blurRad="63500" algn="ctr" rotWithShape="0">
              <a:prstClr val="black">
                <a:alpha val="5000"/>
              </a:prstClr>
            </a:outerShdw>
          </a:effectLst>
        </p:spPr>
        <p:txBody>
          <a:bodyPr/>
          <a:lstStyle/>
          <a:p>
            <a:endParaRPr lang="zh-CN" altLang="en-US"/>
          </a:p>
        </p:txBody>
      </p:sp>
      <p:grpSp>
        <p:nvGrpSpPr>
          <p:cNvPr id="98" name="组合 97">
            <a:extLst>
              <a:ext uri="{FF2B5EF4-FFF2-40B4-BE49-F238E27FC236}">
                <a16:creationId xmlns:a16="http://schemas.microsoft.com/office/drawing/2014/main" id="{8B8B73F1-3342-4946-9C57-3965FC868602}"/>
              </a:ext>
            </a:extLst>
          </p:cNvPr>
          <p:cNvGrpSpPr/>
          <p:nvPr userDrawn="1"/>
        </p:nvGrpSpPr>
        <p:grpSpPr>
          <a:xfrm>
            <a:off x="244883" y="145030"/>
            <a:ext cx="540000" cy="540000"/>
            <a:chOff x="244883" y="145030"/>
            <a:chExt cx="540000" cy="540000"/>
          </a:xfrm>
        </p:grpSpPr>
        <p:grpSp>
          <p:nvGrpSpPr>
            <p:cNvPr id="99" name="组合 98">
              <a:extLst>
                <a:ext uri="{FF2B5EF4-FFF2-40B4-BE49-F238E27FC236}">
                  <a16:creationId xmlns:a16="http://schemas.microsoft.com/office/drawing/2014/main" id="{DA23ABFC-859D-46E6-9195-BA5EA7B18DD3}"/>
                </a:ext>
              </a:extLst>
            </p:cNvPr>
            <p:cNvGrpSpPr/>
            <p:nvPr userDrawn="1"/>
          </p:nvGrpSpPr>
          <p:grpSpPr>
            <a:xfrm>
              <a:off x="256682" y="163949"/>
              <a:ext cx="517039" cy="517039"/>
              <a:chOff x="-1947854" y="7055506"/>
              <a:chExt cx="462688" cy="462688"/>
            </a:xfrm>
          </p:grpSpPr>
          <p:pic>
            <p:nvPicPr>
              <p:cNvPr id="114" name="图片 113" descr="水中的倒影&#10;&#10;描述已自动生成">
                <a:extLst>
                  <a:ext uri="{FF2B5EF4-FFF2-40B4-BE49-F238E27FC236}">
                    <a16:creationId xmlns:a16="http://schemas.microsoft.com/office/drawing/2014/main" id="{1806228A-08D9-4371-8B4B-640AFD4F5D8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5" name="椭圆 114">
                <a:extLst>
                  <a:ext uri="{FF2B5EF4-FFF2-40B4-BE49-F238E27FC236}">
                    <a16:creationId xmlns:a16="http://schemas.microsoft.com/office/drawing/2014/main" id="{C9FFE6EB-EF24-49DE-97E1-2630B380E021}"/>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44CCB766-1365-4C8B-8BDA-A6CC76C4C88E}"/>
                </a:ext>
              </a:extLst>
            </p:cNvPr>
            <p:cNvGrpSpPr/>
            <p:nvPr userDrawn="1"/>
          </p:nvGrpSpPr>
          <p:grpSpPr>
            <a:xfrm>
              <a:off x="244883" y="145030"/>
              <a:ext cx="540000" cy="540000"/>
              <a:chOff x="379413" y="936883"/>
              <a:chExt cx="413762" cy="413762"/>
            </a:xfrm>
          </p:grpSpPr>
          <p:sp>
            <p:nvSpPr>
              <p:cNvPr id="101" name="任意多边形: 形状 100">
                <a:extLst>
                  <a:ext uri="{FF2B5EF4-FFF2-40B4-BE49-F238E27FC236}">
                    <a16:creationId xmlns:a16="http://schemas.microsoft.com/office/drawing/2014/main" id="{BB1877A5-6062-4D98-A2FD-30A6A215F34A}"/>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25142492-0B66-4CEE-9829-E4F41A8D1BB7}"/>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70D504D5-5680-423E-B40E-3BBE0560C10D}"/>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450B2FD6-8F6E-4E18-8439-A6EF0299D042}"/>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DB4B0C42-19A7-49A5-8DAA-A8F00573833A}"/>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0F701C8E-57FC-4A23-9719-EEAA2F357131}"/>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4E814F1D-140B-4498-9048-4FD69FF45B6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2C072B43-E63B-4217-B2F9-EAF4A9D18BBE}"/>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5288780F-75E6-4FA0-A098-1B9BC2B7EE81}"/>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4B9330DA-76DA-40B6-B296-7966332958D9}"/>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6673F016-A4C1-4352-8CD5-40A5DA99AA44}"/>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9870BBDE-2340-4604-BD13-F89F46CAA388}"/>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3" name="圆: 空心 112">
                <a:extLst>
                  <a:ext uri="{FF2B5EF4-FFF2-40B4-BE49-F238E27FC236}">
                    <a16:creationId xmlns:a16="http://schemas.microsoft.com/office/drawing/2014/main" id="{E832DBE1-4C13-47BE-9EDF-42D33E77FEA7}"/>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4" name="组合 133">
            <a:extLst>
              <a:ext uri="{FF2B5EF4-FFF2-40B4-BE49-F238E27FC236}">
                <a16:creationId xmlns:a16="http://schemas.microsoft.com/office/drawing/2014/main" id="{47F02CE9-C389-419B-9D8C-62E2B751BE1F}"/>
              </a:ext>
            </a:extLst>
          </p:cNvPr>
          <p:cNvGrpSpPr/>
          <p:nvPr userDrawn="1"/>
        </p:nvGrpSpPr>
        <p:grpSpPr>
          <a:xfrm>
            <a:off x="0" y="6609424"/>
            <a:ext cx="12206714" cy="249009"/>
            <a:chOff x="0" y="6609424"/>
            <a:chExt cx="12206714" cy="249009"/>
          </a:xfrm>
        </p:grpSpPr>
        <p:sp>
          <p:nvSpPr>
            <p:cNvPr id="135" name="矩形 134">
              <a:extLst>
                <a:ext uri="{FF2B5EF4-FFF2-40B4-BE49-F238E27FC236}">
                  <a16:creationId xmlns:a16="http://schemas.microsoft.com/office/drawing/2014/main" id="{AFE38D91-B9C9-4A76-9181-517B1F89A0BC}"/>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a:extLst>
                <a:ext uri="{FF2B5EF4-FFF2-40B4-BE49-F238E27FC236}">
                  <a16:creationId xmlns:a16="http://schemas.microsoft.com/office/drawing/2014/main" id="{42F2B696-9B59-413B-BA6E-3CBB1251A439}"/>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7" name="文本框 136">
              <a:extLst>
                <a:ext uri="{FF2B5EF4-FFF2-40B4-BE49-F238E27FC236}">
                  <a16:creationId xmlns:a16="http://schemas.microsoft.com/office/drawing/2014/main" id="{AD1CF34F-7F04-4519-9532-A8570DC1AEA5}"/>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761995FF-9942-41CE-B142-CA2647132DC5}"/>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057058461"/>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内容页版式">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01" name="图片占位符 100">
            <a:extLst>
              <a:ext uri="{FF2B5EF4-FFF2-40B4-BE49-F238E27FC236}">
                <a16:creationId xmlns:a16="http://schemas.microsoft.com/office/drawing/2014/main" id="{97FF59A7-00AD-4B84-AD48-38D625EE7E25}"/>
              </a:ext>
            </a:extLst>
          </p:cNvPr>
          <p:cNvSpPr>
            <a:spLocks noGrp="1"/>
          </p:cNvSpPr>
          <p:nvPr>
            <p:ph type="pic" sz="quarter" idx="10"/>
          </p:nvPr>
        </p:nvSpPr>
        <p:spPr>
          <a:xfrm>
            <a:off x="660400" y="1283516"/>
            <a:ext cx="2479039" cy="4850583"/>
          </a:xfrm>
          <a:custGeom>
            <a:avLst/>
            <a:gdLst>
              <a:gd name="connsiteX0" fmla="*/ 0 w 2479039"/>
              <a:gd name="connsiteY0" fmla="*/ 0 h 4850583"/>
              <a:gd name="connsiteX1" fmla="*/ 2479039 w 2479039"/>
              <a:gd name="connsiteY1" fmla="*/ 0 h 4850583"/>
              <a:gd name="connsiteX2" fmla="*/ 2479039 w 2479039"/>
              <a:gd name="connsiteY2" fmla="*/ 4850583 h 4850583"/>
              <a:gd name="connsiteX3" fmla="*/ 0 w 2479039"/>
              <a:gd name="connsiteY3" fmla="*/ 4850583 h 4850583"/>
            </a:gdLst>
            <a:ahLst/>
            <a:cxnLst>
              <a:cxn ang="0">
                <a:pos x="connsiteX0" y="connsiteY0"/>
              </a:cxn>
              <a:cxn ang="0">
                <a:pos x="connsiteX1" y="connsiteY1"/>
              </a:cxn>
              <a:cxn ang="0">
                <a:pos x="connsiteX2" y="connsiteY2"/>
              </a:cxn>
              <a:cxn ang="0">
                <a:pos x="connsiteX3" y="connsiteY3"/>
              </a:cxn>
            </a:cxnLst>
            <a:rect l="l" t="t" r="r" b="b"/>
            <a:pathLst>
              <a:path w="2479039" h="4850583">
                <a:moveTo>
                  <a:pt x="0" y="0"/>
                </a:moveTo>
                <a:lnTo>
                  <a:pt x="2479039" y="0"/>
                </a:lnTo>
                <a:lnTo>
                  <a:pt x="2479039" y="4850583"/>
                </a:lnTo>
                <a:lnTo>
                  <a:pt x="0" y="4850583"/>
                </a:lnTo>
                <a:close/>
              </a:path>
            </a:pathLst>
          </a:custGeom>
          <a:effectLst>
            <a:outerShdw blurRad="63500" algn="ctr" rotWithShape="0">
              <a:prstClr val="black">
                <a:alpha val="5000"/>
              </a:prstClr>
            </a:outerShdw>
          </a:effectLst>
        </p:spPr>
        <p:txBody>
          <a:bodyPr wrap="square">
            <a:noAutofit/>
          </a:bodyPr>
          <a:lstStyle/>
          <a:p>
            <a:endParaRPr lang="zh-CN" altLang="en-US"/>
          </a:p>
        </p:txBody>
      </p:sp>
      <p:sp>
        <p:nvSpPr>
          <p:cNvPr id="165" name="图片占位符 6">
            <a:extLst>
              <a:ext uri="{FF2B5EF4-FFF2-40B4-BE49-F238E27FC236}">
                <a16:creationId xmlns:a16="http://schemas.microsoft.com/office/drawing/2014/main" id="{7650F797-81BE-4320-895C-DA034A1B207B}"/>
              </a:ext>
            </a:extLst>
          </p:cNvPr>
          <p:cNvSpPr>
            <a:spLocks noGrp="1"/>
          </p:cNvSpPr>
          <p:nvPr>
            <p:ph type="pic" sz="quarter" idx="11"/>
          </p:nvPr>
        </p:nvSpPr>
        <p:spPr>
          <a:xfrm>
            <a:off x="3215639" y="1283515"/>
            <a:ext cx="5623561" cy="2485295"/>
          </a:xfrm>
          <a:prstGeom prst="rect">
            <a:avLst/>
          </a:prstGeom>
          <a:effectLst>
            <a:outerShdw blurRad="63500" algn="ctr" rotWithShape="0">
              <a:prstClr val="black">
                <a:alpha val="5000"/>
              </a:prstClr>
            </a:outerShdw>
          </a:effectLst>
        </p:spPr>
        <p:txBody>
          <a:bodyPr/>
          <a:lstStyle/>
          <a:p>
            <a:endParaRPr lang="zh-CN" altLang="en-US"/>
          </a:p>
        </p:txBody>
      </p:sp>
      <p:sp>
        <p:nvSpPr>
          <p:cNvPr id="168" name="图片占位符 6">
            <a:extLst>
              <a:ext uri="{FF2B5EF4-FFF2-40B4-BE49-F238E27FC236}">
                <a16:creationId xmlns:a16="http://schemas.microsoft.com/office/drawing/2014/main" id="{372F7CC5-6C60-4101-BCDB-59A20E8AF341}"/>
              </a:ext>
            </a:extLst>
          </p:cNvPr>
          <p:cNvSpPr>
            <a:spLocks noGrp="1"/>
          </p:cNvSpPr>
          <p:nvPr>
            <p:ph type="pic" sz="quarter" idx="12"/>
          </p:nvPr>
        </p:nvSpPr>
        <p:spPr>
          <a:xfrm>
            <a:off x="3215640" y="3855307"/>
            <a:ext cx="3988350" cy="2278793"/>
          </a:xfrm>
          <a:prstGeom prst="rect">
            <a:avLst/>
          </a:prstGeom>
          <a:effectLst>
            <a:outerShdw blurRad="63500" algn="ctr" rotWithShape="0">
              <a:prstClr val="black">
                <a:alpha val="5000"/>
              </a:prstClr>
            </a:outerShdw>
          </a:effectLst>
        </p:spPr>
        <p:txBody>
          <a:bodyPr/>
          <a:lstStyle/>
          <a:p>
            <a:endParaRPr lang="zh-CN" altLang="en-US"/>
          </a:p>
        </p:txBody>
      </p:sp>
      <p:sp>
        <p:nvSpPr>
          <p:cNvPr id="169" name="图片占位符 6">
            <a:extLst>
              <a:ext uri="{FF2B5EF4-FFF2-40B4-BE49-F238E27FC236}">
                <a16:creationId xmlns:a16="http://schemas.microsoft.com/office/drawing/2014/main" id="{1D02690D-FCCD-4CEA-9065-332D61A62EA4}"/>
              </a:ext>
            </a:extLst>
          </p:cNvPr>
          <p:cNvSpPr>
            <a:spLocks noGrp="1"/>
          </p:cNvSpPr>
          <p:nvPr>
            <p:ph type="pic" sz="quarter" idx="13"/>
          </p:nvPr>
        </p:nvSpPr>
        <p:spPr>
          <a:xfrm>
            <a:off x="7280191" y="3855307"/>
            <a:ext cx="4238709" cy="2278793"/>
          </a:xfrm>
          <a:prstGeom prst="rect">
            <a:avLst/>
          </a:prstGeom>
          <a:effectLst>
            <a:outerShdw blurRad="63500" algn="ctr" rotWithShape="0">
              <a:prstClr val="black">
                <a:alpha val="5000"/>
              </a:prstClr>
            </a:outerShdw>
          </a:effectLst>
        </p:spPr>
        <p:txBody>
          <a:bodyPr/>
          <a:lstStyle/>
          <a:p>
            <a:endParaRPr lang="zh-CN" altLang="en-US"/>
          </a:p>
        </p:txBody>
      </p:sp>
      <p:sp>
        <p:nvSpPr>
          <p:cNvPr id="102" name="图片占位符 101">
            <a:extLst>
              <a:ext uri="{FF2B5EF4-FFF2-40B4-BE49-F238E27FC236}">
                <a16:creationId xmlns:a16="http://schemas.microsoft.com/office/drawing/2014/main" id="{8444899F-A7B0-4946-83A6-52BEAAEDED9D}"/>
              </a:ext>
            </a:extLst>
          </p:cNvPr>
          <p:cNvSpPr>
            <a:spLocks noGrp="1"/>
          </p:cNvSpPr>
          <p:nvPr>
            <p:ph type="pic" sz="quarter" idx="14"/>
          </p:nvPr>
        </p:nvSpPr>
        <p:spPr>
          <a:xfrm>
            <a:off x="8915400" y="1285399"/>
            <a:ext cx="2603500" cy="2485295"/>
          </a:xfrm>
          <a:custGeom>
            <a:avLst/>
            <a:gdLst>
              <a:gd name="connsiteX0" fmla="*/ 0 w 2603500"/>
              <a:gd name="connsiteY0" fmla="*/ 0 h 2485295"/>
              <a:gd name="connsiteX1" fmla="*/ 2603500 w 2603500"/>
              <a:gd name="connsiteY1" fmla="*/ 0 h 2485295"/>
              <a:gd name="connsiteX2" fmla="*/ 2603500 w 2603500"/>
              <a:gd name="connsiteY2" fmla="*/ 2485295 h 2485295"/>
              <a:gd name="connsiteX3" fmla="*/ 0 w 2603500"/>
              <a:gd name="connsiteY3" fmla="*/ 2485295 h 2485295"/>
            </a:gdLst>
            <a:ahLst/>
            <a:cxnLst>
              <a:cxn ang="0">
                <a:pos x="connsiteX0" y="connsiteY0"/>
              </a:cxn>
              <a:cxn ang="0">
                <a:pos x="connsiteX1" y="connsiteY1"/>
              </a:cxn>
              <a:cxn ang="0">
                <a:pos x="connsiteX2" y="connsiteY2"/>
              </a:cxn>
              <a:cxn ang="0">
                <a:pos x="connsiteX3" y="connsiteY3"/>
              </a:cxn>
            </a:cxnLst>
            <a:rect l="l" t="t" r="r" b="b"/>
            <a:pathLst>
              <a:path w="2603500" h="2485295">
                <a:moveTo>
                  <a:pt x="0" y="0"/>
                </a:moveTo>
                <a:lnTo>
                  <a:pt x="2603500" y="0"/>
                </a:lnTo>
                <a:lnTo>
                  <a:pt x="2603500" y="2485295"/>
                </a:lnTo>
                <a:lnTo>
                  <a:pt x="0" y="2485295"/>
                </a:lnTo>
                <a:close/>
              </a:path>
            </a:pathLst>
          </a:custGeom>
          <a:effectLst>
            <a:outerShdw blurRad="63500" algn="ctr" rotWithShape="0">
              <a:prstClr val="black">
                <a:alpha val="5000"/>
              </a:prstClr>
            </a:outerShdw>
          </a:effectLst>
        </p:spPr>
        <p:txBody>
          <a:bodyPr wrap="square">
            <a:noAutofit/>
          </a:bodyPr>
          <a:lstStyle/>
          <a:p>
            <a:endParaRPr lang="zh-CN" altLang="en-US"/>
          </a:p>
        </p:txBody>
      </p:sp>
      <p:grpSp>
        <p:nvGrpSpPr>
          <p:cNvPr id="99" name="组合 98">
            <a:extLst>
              <a:ext uri="{FF2B5EF4-FFF2-40B4-BE49-F238E27FC236}">
                <a16:creationId xmlns:a16="http://schemas.microsoft.com/office/drawing/2014/main" id="{E5FB496A-4E2A-49AD-9467-72E19B026E28}"/>
              </a:ext>
            </a:extLst>
          </p:cNvPr>
          <p:cNvGrpSpPr/>
          <p:nvPr userDrawn="1"/>
        </p:nvGrpSpPr>
        <p:grpSpPr>
          <a:xfrm>
            <a:off x="244883" y="145030"/>
            <a:ext cx="540000" cy="540000"/>
            <a:chOff x="244883" y="145030"/>
            <a:chExt cx="540000" cy="540000"/>
          </a:xfrm>
        </p:grpSpPr>
        <p:grpSp>
          <p:nvGrpSpPr>
            <p:cNvPr id="100" name="组合 99">
              <a:extLst>
                <a:ext uri="{FF2B5EF4-FFF2-40B4-BE49-F238E27FC236}">
                  <a16:creationId xmlns:a16="http://schemas.microsoft.com/office/drawing/2014/main" id="{E76F14FD-0E0E-4A6E-94B1-A20DDBCDA653}"/>
                </a:ext>
              </a:extLst>
            </p:cNvPr>
            <p:cNvGrpSpPr/>
            <p:nvPr userDrawn="1"/>
          </p:nvGrpSpPr>
          <p:grpSpPr>
            <a:xfrm>
              <a:off x="256682" y="163949"/>
              <a:ext cx="517039" cy="517039"/>
              <a:chOff x="-1947854" y="7055506"/>
              <a:chExt cx="462688" cy="462688"/>
            </a:xfrm>
          </p:grpSpPr>
          <p:pic>
            <p:nvPicPr>
              <p:cNvPr id="135" name="图片 134" descr="水中的倒影&#10;&#10;描述已自动生成">
                <a:extLst>
                  <a:ext uri="{FF2B5EF4-FFF2-40B4-BE49-F238E27FC236}">
                    <a16:creationId xmlns:a16="http://schemas.microsoft.com/office/drawing/2014/main" id="{DBB65184-4D4C-46FA-9225-A7221C6CF94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6" name="椭圆 135">
                <a:extLst>
                  <a:ext uri="{FF2B5EF4-FFF2-40B4-BE49-F238E27FC236}">
                    <a16:creationId xmlns:a16="http://schemas.microsoft.com/office/drawing/2014/main" id="{44D2E7F0-30EC-4F34-881F-1D1AEAA06950}"/>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42F56A08-097D-4421-8E0D-75947414D527}"/>
                </a:ext>
              </a:extLst>
            </p:cNvPr>
            <p:cNvGrpSpPr/>
            <p:nvPr userDrawn="1"/>
          </p:nvGrpSpPr>
          <p:grpSpPr>
            <a:xfrm>
              <a:off x="244883" y="145030"/>
              <a:ext cx="540000" cy="540000"/>
              <a:chOff x="379413" y="936883"/>
              <a:chExt cx="413762" cy="413762"/>
            </a:xfrm>
          </p:grpSpPr>
          <p:sp>
            <p:nvSpPr>
              <p:cNvPr id="104" name="任意多边形: 形状 103">
                <a:extLst>
                  <a:ext uri="{FF2B5EF4-FFF2-40B4-BE49-F238E27FC236}">
                    <a16:creationId xmlns:a16="http://schemas.microsoft.com/office/drawing/2014/main" id="{938E94D1-771F-473C-ACE2-AA9D3B98A8AD}"/>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83AD40D1-4213-4376-905A-E215F3348339}"/>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72D0FFF-FF09-44A9-8517-4AFF29B48D3B}"/>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A3E01AC1-6DFC-484D-A458-CA9A28F3AE7B}"/>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63A0BF56-4C09-439E-88A5-0C0306DC7CF6}"/>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6951EFBE-AE92-4928-BFEA-48C14B67E8C9}"/>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9728B5DD-B90F-4060-8E48-FD9CC81E3A8C}"/>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D074E164-0139-4078-AA51-6B55A7ACDD6D}"/>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CBDAB034-9442-41DB-8A71-6C134D524EF4}"/>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992F887-AEAC-4F49-B7AC-1AADB8E64313}"/>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ACE780E8-303C-4DED-B5C5-E19C52C64C3E}"/>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75424DCD-C51F-474C-A933-C44D5B0CB2A4}"/>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4" name="圆: 空心 133">
                <a:extLst>
                  <a:ext uri="{FF2B5EF4-FFF2-40B4-BE49-F238E27FC236}">
                    <a16:creationId xmlns:a16="http://schemas.microsoft.com/office/drawing/2014/main" id="{5A02AEDD-6748-4B62-AF48-F0F7B9982F81}"/>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7" name="组合 136">
            <a:extLst>
              <a:ext uri="{FF2B5EF4-FFF2-40B4-BE49-F238E27FC236}">
                <a16:creationId xmlns:a16="http://schemas.microsoft.com/office/drawing/2014/main" id="{03EAE5BF-9C8E-44C2-B344-DB008C60305F}"/>
              </a:ext>
            </a:extLst>
          </p:cNvPr>
          <p:cNvGrpSpPr/>
          <p:nvPr userDrawn="1"/>
        </p:nvGrpSpPr>
        <p:grpSpPr>
          <a:xfrm>
            <a:off x="0" y="6609424"/>
            <a:ext cx="12206714" cy="249009"/>
            <a:chOff x="0" y="6609424"/>
            <a:chExt cx="12206714" cy="249009"/>
          </a:xfrm>
        </p:grpSpPr>
        <p:sp>
          <p:nvSpPr>
            <p:cNvPr id="138" name="矩形 137">
              <a:extLst>
                <a:ext uri="{FF2B5EF4-FFF2-40B4-BE49-F238E27FC236}">
                  <a16:creationId xmlns:a16="http://schemas.microsoft.com/office/drawing/2014/main" id="{08AE6466-5C60-4726-9D48-C7FAA32E107D}"/>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208F0931-FF04-4BEA-BED5-8FD08830EE98}"/>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40" name="文本框 139">
              <a:extLst>
                <a:ext uri="{FF2B5EF4-FFF2-40B4-BE49-F238E27FC236}">
                  <a16:creationId xmlns:a16="http://schemas.microsoft.com/office/drawing/2014/main" id="{A21F8651-BE69-4680-A14F-6BCA12670810}"/>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79F44843-F324-4A34-9E6C-9EE9456F6CE1}"/>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67256576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多图人物排版">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101892"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02" name="图片占位符 101">
            <a:extLst>
              <a:ext uri="{FF2B5EF4-FFF2-40B4-BE49-F238E27FC236}">
                <a16:creationId xmlns:a16="http://schemas.microsoft.com/office/drawing/2014/main" id="{C2EA8D93-62F6-4D11-99CF-6E6C6F9FDE43}"/>
              </a:ext>
            </a:extLst>
          </p:cNvPr>
          <p:cNvSpPr>
            <a:spLocks noGrp="1"/>
          </p:cNvSpPr>
          <p:nvPr>
            <p:ph type="pic" sz="quarter" idx="10"/>
          </p:nvPr>
        </p:nvSpPr>
        <p:spPr>
          <a:xfrm>
            <a:off x="712618" y="2447569"/>
            <a:ext cx="2763946" cy="3944937"/>
          </a:xfrm>
          <a:custGeom>
            <a:avLst/>
            <a:gdLst>
              <a:gd name="connsiteX0" fmla="*/ 603676 w 2763946"/>
              <a:gd name="connsiteY0" fmla="*/ 0 h 3944937"/>
              <a:gd name="connsiteX1" fmla="*/ 2763946 w 2763946"/>
              <a:gd name="connsiteY1" fmla="*/ 0 h 3944937"/>
              <a:gd name="connsiteX2" fmla="*/ 2160270 w 2763946"/>
              <a:gd name="connsiteY2" fmla="*/ 3944937 h 3944937"/>
              <a:gd name="connsiteX3" fmla="*/ 0 w 2763946"/>
              <a:gd name="connsiteY3" fmla="*/ 3944937 h 3944937"/>
            </a:gdLst>
            <a:ahLst/>
            <a:cxnLst>
              <a:cxn ang="0">
                <a:pos x="connsiteX0" y="connsiteY0"/>
              </a:cxn>
              <a:cxn ang="0">
                <a:pos x="connsiteX1" y="connsiteY1"/>
              </a:cxn>
              <a:cxn ang="0">
                <a:pos x="connsiteX2" y="connsiteY2"/>
              </a:cxn>
              <a:cxn ang="0">
                <a:pos x="connsiteX3" y="connsiteY3"/>
              </a:cxn>
            </a:cxnLst>
            <a:rect l="l" t="t" r="r" b="b"/>
            <a:pathLst>
              <a:path w="2763946" h="3944937">
                <a:moveTo>
                  <a:pt x="603676" y="0"/>
                </a:moveTo>
                <a:lnTo>
                  <a:pt x="2763946" y="0"/>
                </a:lnTo>
                <a:lnTo>
                  <a:pt x="2160270" y="3944937"/>
                </a:lnTo>
                <a:lnTo>
                  <a:pt x="0" y="3944937"/>
                </a:lnTo>
                <a:close/>
              </a:path>
            </a:pathLst>
          </a:custGeom>
        </p:spPr>
        <p:txBody>
          <a:bodyPr wrap="square">
            <a:noAutofit/>
          </a:bodyPr>
          <a:lstStyle>
            <a:lvl1pPr marL="0" indent="0">
              <a:buNone/>
              <a:defRPr/>
            </a:lvl1pPr>
          </a:lstStyle>
          <a:p>
            <a:endParaRPr lang="zh-CN" altLang="en-US" dirty="0"/>
          </a:p>
        </p:txBody>
      </p:sp>
      <p:sp>
        <p:nvSpPr>
          <p:cNvPr id="107" name="图片占位符 106">
            <a:extLst>
              <a:ext uri="{FF2B5EF4-FFF2-40B4-BE49-F238E27FC236}">
                <a16:creationId xmlns:a16="http://schemas.microsoft.com/office/drawing/2014/main" id="{0C48C1D3-B612-4CE6-B5A5-9ED0F1629447}"/>
              </a:ext>
            </a:extLst>
          </p:cNvPr>
          <p:cNvSpPr>
            <a:spLocks noGrp="1"/>
          </p:cNvSpPr>
          <p:nvPr>
            <p:ph type="pic" sz="quarter" idx="11"/>
          </p:nvPr>
        </p:nvSpPr>
        <p:spPr>
          <a:xfrm>
            <a:off x="3453774" y="1557338"/>
            <a:ext cx="2763946" cy="3944937"/>
          </a:xfrm>
          <a:custGeom>
            <a:avLst/>
            <a:gdLst>
              <a:gd name="connsiteX0" fmla="*/ 603676 w 2763946"/>
              <a:gd name="connsiteY0" fmla="*/ 0 h 3944937"/>
              <a:gd name="connsiteX1" fmla="*/ 2763946 w 2763946"/>
              <a:gd name="connsiteY1" fmla="*/ 0 h 3944937"/>
              <a:gd name="connsiteX2" fmla="*/ 2160270 w 2763946"/>
              <a:gd name="connsiteY2" fmla="*/ 3944937 h 3944937"/>
              <a:gd name="connsiteX3" fmla="*/ 0 w 2763946"/>
              <a:gd name="connsiteY3" fmla="*/ 3944937 h 3944937"/>
            </a:gdLst>
            <a:ahLst/>
            <a:cxnLst>
              <a:cxn ang="0">
                <a:pos x="connsiteX0" y="connsiteY0"/>
              </a:cxn>
              <a:cxn ang="0">
                <a:pos x="connsiteX1" y="connsiteY1"/>
              </a:cxn>
              <a:cxn ang="0">
                <a:pos x="connsiteX2" y="connsiteY2"/>
              </a:cxn>
              <a:cxn ang="0">
                <a:pos x="connsiteX3" y="connsiteY3"/>
              </a:cxn>
            </a:cxnLst>
            <a:rect l="l" t="t" r="r" b="b"/>
            <a:pathLst>
              <a:path w="2763946" h="3944937">
                <a:moveTo>
                  <a:pt x="603676" y="0"/>
                </a:moveTo>
                <a:lnTo>
                  <a:pt x="2763946" y="0"/>
                </a:lnTo>
                <a:lnTo>
                  <a:pt x="2160270" y="3944937"/>
                </a:lnTo>
                <a:lnTo>
                  <a:pt x="0" y="3944937"/>
                </a:lnTo>
                <a:close/>
              </a:path>
            </a:pathLst>
          </a:custGeom>
        </p:spPr>
        <p:txBody>
          <a:bodyPr wrap="square">
            <a:noAutofit/>
          </a:bodyPr>
          <a:lstStyle/>
          <a:p>
            <a:endParaRPr lang="zh-CN" altLang="en-US"/>
          </a:p>
        </p:txBody>
      </p:sp>
      <p:sp>
        <p:nvSpPr>
          <p:cNvPr id="108" name="图片占位符 107">
            <a:extLst>
              <a:ext uri="{FF2B5EF4-FFF2-40B4-BE49-F238E27FC236}">
                <a16:creationId xmlns:a16="http://schemas.microsoft.com/office/drawing/2014/main" id="{51630423-2767-467A-B056-C165E1459F25}"/>
              </a:ext>
            </a:extLst>
          </p:cNvPr>
          <p:cNvSpPr>
            <a:spLocks noGrp="1"/>
          </p:cNvSpPr>
          <p:nvPr>
            <p:ph type="pic" sz="quarter" idx="12"/>
          </p:nvPr>
        </p:nvSpPr>
        <p:spPr>
          <a:xfrm>
            <a:off x="5920610" y="2447569"/>
            <a:ext cx="2763946" cy="3944937"/>
          </a:xfrm>
          <a:custGeom>
            <a:avLst/>
            <a:gdLst>
              <a:gd name="connsiteX0" fmla="*/ 603676 w 2763946"/>
              <a:gd name="connsiteY0" fmla="*/ 0 h 3944937"/>
              <a:gd name="connsiteX1" fmla="*/ 2763946 w 2763946"/>
              <a:gd name="connsiteY1" fmla="*/ 0 h 3944937"/>
              <a:gd name="connsiteX2" fmla="*/ 2160270 w 2763946"/>
              <a:gd name="connsiteY2" fmla="*/ 3944937 h 3944937"/>
              <a:gd name="connsiteX3" fmla="*/ 0 w 2763946"/>
              <a:gd name="connsiteY3" fmla="*/ 3944937 h 3944937"/>
            </a:gdLst>
            <a:ahLst/>
            <a:cxnLst>
              <a:cxn ang="0">
                <a:pos x="connsiteX0" y="connsiteY0"/>
              </a:cxn>
              <a:cxn ang="0">
                <a:pos x="connsiteX1" y="connsiteY1"/>
              </a:cxn>
              <a:cxn ang="0">
                <a:pos x="connsiteX2" y="connsiteY2"/>
              </a:cxn>
              <a:cxn ang="0">
                <a:pos x="connsiteX3" y="connsiteY3"/>
              </a:cxn>
            </a:cxnLst>
            <a:rect l="l" t="t" r="r" b="b"/>
            <a:pathLst>
              <a:path w="2763946" h="3944937">
                <a:moveTo>
                  <a:pt x="603676" y="0"/>
                </a:moveTo>
                <a:lnTo>
                  <a:pt x="2763946" y="0"/>
                </a:lnTo>
                <a:lnTo>
                  <a:pt x="2160270" y="3944937"/>
                </a:lnTo>
                <a:lnTo>
                  <a:pt x="0" y="3944937"/>
                </a:lnTo>
                <a:close/>
              </a:path>
            </a:pathLst>
          </a:custGeom>
        </p:spPr>
        <p:txBody>
          <a:bodyPr wrap="square">
            <a:noAutofit/>
          </a:bodyPr>
          <a:lstStyle/>
          <a:p>
            <a:endParaRPr lang="zh-CN" altLang="en-US" dirty="0"/>
          </a:p>
        </p:txBody>
      </p:sp>
      <p:sp>
        <p:nvSpPr>
          <p:cNvPr id="109" name="图片占位符 108">
            <a:extLst>
              <a:ext uri="{FF2B5EF4-FFF2-40B4-BE49-F238E27FC236}">
                <a16:creationId xmlns:a16="http://schemas.microsoft.com/office/drawing/2014/main" id="{27C43DC5-5901-48EB-8688-39B352366AC6}"/>
              </a:ext>
            </a:extLst>
          </p:cNvPr>
          <p:cNvSpPr>
            <a:spLocks noGrp="1"/>
          </p:cNvSpPr>
          <p:nvPr>
            <p:ph type="pic" sz="quarter" idx="13"/>
          </p:nvPr>
        </p:nvSpPr>
        <p:spPr>
          <a:xfrm>
            <a:off x="8697488" y="1557338"/>
            <a:ext cx="2763946" cy="3944937"/>
          </a:xfrm>
          <a:custGeom>
            <a:avLst/>
            <a:gdLst>
              <a:gd name="connsiteX0" fmla="*/ 603676 w 2763946"/>
              <a:gd name="connsiteY0" fmla="*/ 0 h 3944937"/>
              <a:gd name="connsiteX1" fmla="*/ 2763946 w 2763946"/>
              <a:gd name="connsiteY1" fmla="*/ 0 h 3944937"/>
              <a:gd name="connsiteX2" fmla="*/ 2160270 w 2763946"/>
              <a:gd name="connsiteY2" fmla="*/ 3944937 h 3944937"/>
              <a:gd name="connsiteX3" fmla="*/ 0 w 2763946"/>
              <a:gd name="connsiteY3" fmla="*/ 3944937 h 3944937"/>
            </a:gdLst>
            <a:ahLst/>
            <a:cxnLst>
              <a:cxn ang="0">
                <a:pos x="connsiteX0" y="connsiteY0"/>
              </a:cxn>
              <a:cxn ang="0">
                <a:pos x="connsiteX1" y="connsiteY1"/>
              </a:cxn>
              <a:cxn ang="0">
                <a:pos x="connsiteX2" y="connsiteY2"/>
              </a:cxn>
              <a:cxn ang="0">
                <a:pos x="connsiteX3" y="connsiteY3"/>
              </a:cxn>
            </a:cxnLst>
            <a:rect l="l" t="t" r="r" b="b"/>
            <a:pathLst>
              <a:path w="2763946" h="3944937">
                <a:moveTo>
                  <a:pt x="603676" y="0"/>
                </a:moveTo>
                <a:lnTo>
                  <a:pt x="2763946" y="0"/>
                </a:lnTo>
                <a:lnTo>
                  <a:pt x="2160270" y="3944937"/>
                </a:lnTo>
                <a:lnTo>
                  <a:pt x="0" y="3944937"/>
                </a:lnTo>
                <a:close/>
              </a:path>
            </a:pathLst>
          </a:custGeom>
        </p:spPr>
        <p:txBody>
          <a:bodyPr wrap="square">
            <a:noAutofit/>
          </a:bodyPr>
          <a:lstStyle/>
          <a:p>
            <a:endParaRPr lang="zh-CN" altLang="en-US"/>
          </a:p>
        </p:txBody>
      </p:sp>
      <p:grpSp>
        <p:nvGrpSpPr>
          <p:cNvPr id="98" name="组合 97">
            <a:extLst>
              <a:ext uri="{FF2B5EF4-FFF2-40B4-BE49-F238E27FC236}">
                <a16:creationId xmlns:a16="http://schemas.microsoft.com/office/drawing/2014/main" id="{87B934A6-786D-4175-9E2B-79B43AED59D0}"/>
              </a:ext>
            </a:extLst>
          </p:cNvPr>
          <p:cNvGrpSpPr/>
          <p:nvPr userDrawn="1"/>
        </p:nvGrpSpPr>
        <p:grpSpPr>
          <a:xfrm>
            <a:off x="244883" y="145030"/>
            <a:ext cx="540000" cy="540000"/>
            <a:chOff x="244883" y="145030"/>
            <a:chExt cx="540000" cy="540000"/>
          </a:xfrm>
        </p:grpSpPr>
        <p:grpSp>
          <p:nvGrpSpPr>
            <p:cNvPr id="99" name="组合 98">
              <a:extLst>
                <a:ext uri="{FF2B5EF4-FFF2-40B4-BE49-F238E27FC236}">
                  <a16:creationId xmlns:a16="http://schemas.microsoft.com/office/drawing/2014/main" id="{BC0B2BFF-F2C4-489F-8386-CA92050D4A06}"/>
                </a:ext>
              </a:extLst>
            </p:cNvPr>
            <p:cNvGrpSpPr/>
            <p:nvPr userDrawn="1"/>
          </p:nvGrpSpPr>
          <p:grpSpPr>
            <a:xfrm>
              <a:off x="256682" y="163949"/>
              <a:ext cx="517039" cy="517039"/>
              <a:chOff x="-1947854" y="7055506"/>
              <a:chExt cx="462688" cy="462688"/>
            </a:xfrm>
          </p:grpSpPr>
          <p:pic>
            <p:nvPicPr>
              <p:cNvPr id="136" name="图片 135" descr="水中的倒影&#10;&#10;描述已自动生成">
                <a:extLst>
                  <a:ext uri="{FF2B5EF4-FFF2-40B4-BE49-F238E27FC236}">
                    <a16:creationId xmlns:a16="http://schemas.microsoft.com/office/drawing/2014/main" id="{4689EE18-F75A-4F21-B093-EAE162B020E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7" name="椭圆 136">
                <a:extLst>
                  <a:ext uri="{FF2B5EF4-FFF2-40B4-BE49-F238E27FC236}">
                    <a16:creationId xmlns:a16="http://schemas.microsoft.com/office/drawing/2014/main" id="{260AB57F-292F-479B-8A3A-88272162836C}"/>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BB6A7D77-9D75-4260-9618-01111E0D1DB5}"/>
                </a:ext>
              </a:extLst>
            </p:cNvPr>
            <p:cNvGrpSpPr/>
            <p:nvPr userDrawn="1"/>
          </p:nvGrpSpPr>
          <p:grpSpPr>
            <a:xfrm>
              <a:off x="244883" y="145030"/>
              <a:ext cx="540000" cy="540000"/>
              <a:chOff x="379413" y="936883"/>
              <a:chExt cx="413762" cy="413762"/>
            </a:xfrm>
          </p:grpSpPr>
          <p:sp>
            <p:nvSpPr>
              <p:cNvPr id="101" name="任意多边形: 形状 100">
                <a:extLst>
                  <a:ext uri="{FF2B5EF4-FFF2-40B4-BE49-F238E27FC236}">
                    <a16:creationId xmlns:a16="http://schemas.microsoft.com/office/drawing/2014/main" id="{0F5707BD-3547-4BC2-A8F1-5B5B8702F294}"/>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3D1C240B-6725-4A6A-8449-8C3F4B0651B9}"/>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75BB08BF-454E-4727-88DD-E6AE25796FBF}"/>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1B60B257-FD91-4C66-902D-223BA038373B}"/>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1084BCD4-0771-4D07-A11A-F7E98B6FA5C8}"/>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70A73F6E-7B12-4B62-8B8B-B2CCBF6D5A25}"/>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C9EE1CB0-221A-41B1-8376-3E982562A548}"/>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DC0849CF-45D3-4B6A-8025-10495797631D}"/>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2E6E4727-1434-4754-ACAF-5D2B302D59A3}"/>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37E8AA7C-22C7-4E1C-A6C1-CF1DC75E22D0}"/>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37885937-6400-43E8-B868-CB39479E8B7B}"/>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B44E2223-9F6F-4DBD-968A-E1037233A2F4}"/>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5" name="圆: 空心 134">
                <a:extLst>
                  <a:ext uri="{FF2B5EF4-FFF2-40B4-BE49-F238E27FC236}">
                    <a16:creationId xmlns:a16="http://schemas.microsoft.com/office/drawing/2014/main" id="{E3E98E58-DD17-495D-A6B9-6FB6F4427C98}"/>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8" name="组合 137">
            <a:extLst>
              <a:ext uri="{FF2B5EF4-FFF2-40B4-BE49-F238E27FC236}">
                <a16:creationId xmlns:a16="http://schemas.microsoft.com/office/drawing/2014/main" id="{9C9D6FE7-A73A-49EB-A455-BA117D2C7DDC}"/>
              </a:ext>
            </a:extLst>
          </p:cNvPr>
          <p:cNvGrpSpPr/>
          <p:nvPr userDrawn="1"/>
        </p:nvGrpSpPr>
        <p:grpSpPr>
          <a:xfrm>
            <a:off x="0" y="6609424"/>
            <a:ext cx="12206714" cy="249009"/>
            <a:chOff x="0" y="6609424"/>
            <a:chExt cx="12206714" cy="249009"/>
          </a:xfrm>
        </p:grpSpPr>
        <p:sp>
          <p:nvSpPr>
            <p:cNvPr id="139" name="矩形 138">
              <a:extLst>
                <a:ext uri="{FF2B5EF4-FFF2-40B4-BE49-F238E27FC236}">
                  <a16:creationId xmlns:a16="http://schemas.microsoft.com/office/drawing/2014/main" id="{D487A249-5191-43D0-A506-394BFA929587}"/>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67164E69-535C-4D0C-B2D7-A2BDE49306FE}"/>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41" name="文本框 140">
              <a:extLst>
                <a:ext uri="{FF2B5EF4-FFF2-40B4-BE49-F238E27FC236}">
                  <a16:creationId xmlns:a16="http://schemas.microsoft.com/office/drawing/2014/main" id="{7B587729-2531-4F83-9EF2-19E7F06C3A26}"/>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7D7496F8-DEA2-41B4-BEB5-F7AD4F5263EA}"/>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40913293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多人排版-1">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56" name="图片占位符 13">
            <a:extLst>
              <a:ext uri="{FF2B5EF4-FFF2-40B4-BE49-F238E27FC236}">
                <a16:creationId xmlns:a16="http://schemas.microsoft.com/office/drawing/2014/main" id="{817A01BB-3AB6-4846-AADE-5502DB98E2E3}"/>
              </a:ext>
            </a:extLst>
          </p:cNvPr>
          <p:cNvSpPr>
            <a:spLocks noGrp="1"/>
          </p:cNvSpPr>
          <p:nvPr>
            <p:ph type="pic" sz="quarter" idx="14"/>
          </p:nvPr>
        </p:nvSpPr>
        <p:spPr>
          <a:xfrm>
            <a:off x="5034279" y="2367280"/>
            <a:ext cx="2123440" cy="212344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0" name="椭圆 9">
            <a:extLst>
              <a:ext uri="{FF2B5EF4-FFF2-40B4-BE49-F238E27FC236}">
                <a16:creationId xmlns:a16="http://schemas.microsoft.com/office/drawing/2014/main" id="{13001282-61E5-4F55-A5EB-59C8C0925BB8}"/>
              </a:ext>
            </a:extLst>
          </p:cNvPr>
          <p:cNvSpPr/>
          <p:nvPr userDrawn="1"/>
        </p:nvSpPr>
        <p:spPr>
          <a:xfrm>
            <a:off x="3571382" y="1084866"/>
            <a:ext cx="5049234" cy="5049234"/>
          </a:xfrm>
          <a:prstGeom prst="ellipse">
            <a:avLst/>
          </a:prstGeom>
          <a:noFill/>
          <a:ln>
            <a:solidFill>
              <a:schemeClr val="accent1">
                <a:shade val="50000"/>
                <a:alpha val="26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图片占位符 13">
            <a:extLst>
              <a:ext uri="{FF2B5EF4-FFF2-40B4-BE49-F238E27FC236}">
                <a16:creationId xmlns:a16="http://schemas.microsoft.com/office/drawing/2014/main" id="{072D06BA-7C60-4E62-94E2-7B384A01620B}"/>
              </a:ext>
            </a:extLst>
          </p:cNvPr>
          <p:cNvSpPr>
            <a:spLocks noGrp="1"/>
          </p:cNvSpPr>
          <p:nvPr>
            <p:ph type="pic" sz="quarter" idx="15"/>
          </p:nvPr>
        </p:nvSpPr>
        <p:spPr>
          <a:xfrm>
            <a:off x="2972765" y="1558388"/>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68" name="图片占位符 13">
            <a:extLst>
              <a:ext uri="{FF2B5EF4-FFF2-40B4-BE49-F238E27FC236}">
                <a16:creationId xmlns:a16="http://schemas.microsoft.com/office/drawing/2014/main" id="{64B39C1E-663C-4B98-87BC-A9B0A4C2A49F}"/>
              </a:ext>
            </a:extLst>
          </p:cNvPr>
          <p:cNvSpPr>
            <a:spLocks noGrp="1"/>
          </p:cNvSpPr>
          <p:nvPr>
            <p:ph type="pic" sz="quarter" idx="16"/>
          </p:nvPr>
        </p:nvSpPr>
        <p:spPr>
          <a:xfrm>
            <a:off x="2975436" y="4425664"/>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69" name="图片占位符 13">
            <a:extLst>
              <a:ext uri="{FF2B5EF4-FFF2-40B4-BE49-F238E27FC236}">
                <a16:creationId xmlns:a16="http://schemas.microsoft.com/office/drawing/2014/main" id="{D67F5897-48AB-4676-8E77-7A85CD89C262}"/>
              </a:ext>
            </a:extLst>
          </p:cNvPr>
          <p:cNvSpPr>
            <a:spLocks noGrp="1"/>
          </p:cNvSpPr>
          <p:nvPr>
            <p:ph type="pic" sz="quarter" idx="17"/>
          </p:nvPr>
        </p:nvSpPr>
        <p:spPr>
          <a:xfrm>
            <a:off x="7661266" y="4425664"/>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dirty="0"/>
          </a:p>
        </p:txBody>
      </p:sp>
      <p:sp>
        <p:nvSpPr>
          <p:cNvPr id="172" name="图片占位符 13">
            <a:extLst>
              <a:ext uri="{FF2B5EF4-FFF2-40B4-BE49-F238E27FC236}">
                <a16:creationId xmlns:a16="http://schemas.microsoft.com/office/drawing/2014/main" id="{0392749F-8979-48EC-B6C0-0DB2E94F1956}"/>
              </a:ext>
            </a:extLst>
          </p:cNvPr>
          <p:cNvSpPr>
            <a:spLocks noGrp="1"/>
          </p:cNvSpPr>
          <p:nvPr>
            <p:ph type="pic" sz="quarter" idx="18"/>
          </p:nvPr>
        </p:nvSpPr>
        <p:spPr>
          <a:xfrm>
            <a:off x="7661266" y="1558388"/>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73" name="椭圆 172">
            <a:extLst>
              <a:ext uri="{FF2B5EF4-FFF2-40B4-BE49-F238E27FC236}">
                <a16:creationId xmlns:a16="http://schemas.microsoft.com/office/drawing/2014/main" id="{2E2211DD-A1D0-4655-B5C1-FF3A160358C3}"/>
              </a:ext>
            </a:extLst>
          </p:cNvPr>
          <p:cNvSpPr/>
          <p:nvPr userDrawn="1"/>
        </p:nvSpPr>
        <p:spPr>
          <a:xfrm>
            <a:off x="3178650" y="692134"/>
            <a:ext cx="5834698" cy="5834698"/>
          </a:xfrm>
          <a:prstGeom prst="ellipse">
            <a:avLst/>
          </a:prstGeom>
          <a:noFill/>
          <a:ln>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1" name="组合 100">
            <a:extLst>
              <a:ext uri="{FF2B5EF4-FFF2-40B4-BE49-F238E27FC236}">
                <a16:creationId xmlns:a16="http://schemas.microsoft.com/office/drawing/2014/main" id="{EAAEEF39-3A63-434A-A2ED-90E205A98404}"/>
              </a:ext>
            </a:extLst>
          </p:cNvPr>
          <p:cNvGrpSpPr/>
          <p:nvPr userDrawn="1"/>
        </p:nvGrpSpPr>
        <p:grpSpPr>
          <a:xfrm>
            <a:off x="244883" y="145030"/>
            <a:ext cx="540000" cy="540000"/>
            <a:chOff x="244883" y="145030"/>
            <a:chExt cx="540000" cy="540000"/>
          </a:xfrm>
        </p:grpSpPr>
        <p:grpSp>
          <p:nvGrpSpPr>
            <p:cNvPr id="102" name="组合 101">
              <a:extLst>
                <a:ext uri="{FF2B5EF4-FFF2-40B4-BE49-F238E27FC236}">
                  <a16:creationId xmlns:a16="http://schemas.microsoft.com/office/drawing/2014/main" id="{DB51F7A0-42BE-4089-AF89-F30F4F80C88E}"/>
                </a:ext>
              </a:extLst>
            </p:cNvPr>
            <p:cNvGrpSpPr/>
            <p:nvPr userDrawn="1"/>
          </p:nvGrpSpPr>
          <p:grpSpPr>
            <a:xfrm>
              <a:off x="256682" y="163949"/>
              <a:ext cx="517039" cy="517039"/>
              <a:chOff x="-1947854" y="7055506"/>
              <a:chExt cx="462688" cy="462688"/>
            </a:xfrm>
          </p:grpSpPr>
          <p:pic>
            <p:nvPicPr>
              <p:cNvPr id="135" name="图片 134" descr="水中的倒影&#10;&#10;描述已自动生成">
                <a:extLst>
                  <a:ext uri="{FF2B5EF4-FFF2-40B4-BE49-F238E27FC236}">
                    <a16:creationId xmlns:a16="http://schemas.microsoft.com/office/drawing/2014/main" id="{2C25F4A2-66A6-4A49-A7EE-FE62C91C79A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6" name="椭圆 135">
                <a:extLst>
                  <a:ext uri="{FF2B5EF4-FFF2-40B4-BE49-F238E27FC236}">
                    <a16:creationId xmlns:a16="http://schemas.microsoft.com/office/drawing/2014/main" id="{A72AF82D-2B19-4579-87F6-852C0B3B596F}"/>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a:extLst>
                <a:ext uri="{FF2B5EF4-FFF2-40B4-BE49-F238E27FC236}">
                  <a16:creationId xmlns:a16="http://schemas.microsoft.com/office/drawing/2014/main" id="{E9C1F743-34C8-48D7-8796-5ECCEF8EBE96}"/>
                </a:ext>
              </a:extLst>
            </p:cNvPr>
            <p:cNvGrpSpPr/>
            <p:nvPr userDrawn="1"/>
          </p:nvGrpSpPr>
          <p:grpSpPr>
            <a:xfrm>
              <a:off x="244883" y="145030"/>
              <a:ext cx="540000" cy="540000"/>
              <a:chOff x="379413" y="936883"/>
              <a:chExt cx="413762" cy="413762"/>
            </a:xfrm>
          </p:grpSpPr>
          <p:sp>
            <p:nvSpPr>
              <p:cNvPr id="104" name="任意多边形: 形状 103">
                <a:extLst>
                  <a:ext uri="{FF2B5EF4-FFF2-40B4-BE49-F238E27FC236}">
                    <a16:creationId xmlns:a16="http://schemas.microsoft.com/office/drawing/2014/main" id="{E58A3662-5A18-4049-9F3E-94B67D552EB6}"/>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C363DC1B-DF44-47B3-974D-79EDE2AC485A}"/>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83275247-4F60-4B7E-87E7-2073ABCF42FA}"/>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3CBBCDB8-E7D5-43C5-83F2-518B35EB1701}"/>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6B86A03F-C8B0-4C93-8641-B6799222CD44}"/>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DA0B42DD-DD1F-44DE-868B-DFA8E316A500}"/>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AF51957B-4E7D-4AE5-9879-EBB831779C2B}"/>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6F93095B-3465-40E8-9BD6-710306E88E66}"/>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C405A17-FD09-463B-910A-632C20CA2AE0}"/>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3122D2E4-D73D-471C-B646-97FF550B74B4}"/>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CD58F7C7-0786-4B8E-B394-8278A0AD7F3A}"/>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FD4FFF0B-C74D-4250-9F69-24A0054507D4}"/>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4" name="圆: 空心 133">
                <a:extLst>
                  <a:ext uri="{FF2B5EF4-FFF2-40B4-BE49-F238E27FC236}">
                    <a16:creationId xmlns:a16="http://schemas.microsoft.com/office/drawing/2014/main" id="{1AF71F62-B23F-4711-B01C-A0FFA6FDD386}"/>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7" name="组合 136">
            <a:extLst>
              <a:ext uri="{FF2B5EF4-FFF2-40B4-BE49-F238E27FC236}">
                <a16:creationId xmlns:a16="http://schemas.microsoft.com/office/drawing/2014/main" id="{6DFB991E-A4E3-49CF-B210-A68A9743C52E}"/>
              </a:ext>
            </a:extLst>
          </p:cNvPr>
          <p:cNvGrpSpPr/>
          <p:nvPr userDrawn="1"/>
        </p:nvGrpSpPr>
        <p:grpSpPr>
          <a:xfrm>
            <a:off x="0" y="6609424"/>
            <a:ext cx="12206714" cy="249009"/>
            <a:chOff x="0" y="6609424"/>
            <a:chExt cx="12206714" cy="249009"/>
          </a:xfrm>
        </p:grpSpPr>
        <p:sp>
          <p:nvSpPr>
            <p:cNvPr id="138" name="矩形 137">
              <a:extLst>
                <a:ext uri="{FF2B5EF4-FFF2-40B4-BE49-F238E27FC236}">
                  <a16:creationId xmlns:a16="http://schemas.microsoft.com/office/drawing/2014/main" id="{0FA45108-77A7-4305-8849-2AA895C4A710}"/>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B3B57232-A45D-4AA9-BEC1-23F972E33811}"/>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40" name="文本框 139">
              <a:extLst>
                <a:ext uri="{FF2B5EF4-FFF2-40B4-BE49-F238E27FC236}">
                  <a16:creationId xmlns:a16="http://schemas.microsoft.com/office/drawing/2014/main" id="{17FE012B-5D66-4DF9-9D4A-7BFC1BF6D7A9}"/>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4271594D-82D2-447D-8B36-F3489A703AAE}"/>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86434264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多人排版-2">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156" name="图片占位符 13">
            <a:extLst>
              <a:ext uri="{FF2B5EF4-FFF2-40B4-BE49-F238E27FC236}">
                <a16:creationId xmlns:a16="http://schemas.microsoft.com/office/drawing/2014/main" id="{817A01BB-3AB6-4846-AADE-5502DB98E2E3}"/>
              </a:ext>
            </a:extLst>
          </p:cNvPr>
          <p:cNvSpPr>
            <a:spLocks noGrp="1"/>
          </p:cNvSpPr>
          <p:nvPr>
            <p:ph type="pic" sz="quarter" idx="14"/>
          </p:nvPr>
        </p:nvSpPr>
        <p:spPr>
          <a:xfrm>
            <a:off x="4813012" y="2146013"/>
            <a:ext cx="2565974" cy="2565974"/>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0" name="椭圆 9">
            <a:extLst>
              <a:ext uri="{FF2B5EF4-FFF2-40B4-BE49-F238E27FC236}">
                <a16:creationId xmlns:a16="http://schemas.microsoft.com/office/drawing/2014/main" id="{13001282-61E5-4F55-A5EB-59C8C0925BB8}"/>
              </a:ext>
            </a:extLst>
          </p:cNvPr>
          <p:cNvSpPr/>
          <p:nvPr userDrawn="1"/>
        </p:nvSpPr>
        <p:spPr>
          <a:xfrm>
            <a:off x="3571382" y="1084866"/>
            <a:ext cx="5049234" cy="5049234"/>
          </a:xfrm>
          <a:prstGeom prst="ellipse">
            <a:avLst/>
          </a:prstGeom>
          <a:no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图片占位符 13">
            <a:extLst>
              <a:ext uri="{FF2B5EF4-FFF2-40B4-BE49-F238E27FC236}">
                <a16:creationId xmlns:a16="http://schemas.microsoft.com/office/drawing/2014/main" id="{072D06BA-7C60-4E62-94E2-7B384A01620B}"/>
              </a:ext>
            </a:extLst>
          </p:cNvPr>
          <p:cNvSpPr>
            <a:spLocks noGrp="1"/>
          </p:cNvSpPr>
          <p:nvPr>
            <p:ph type="pic" sz="quarter" idx="15"/>
          </p:nvPr>
        </p:nvSpPr>
        <p:spPr>
          <a:xfrm>
            <a:off x="2972765" y="1207435"/>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68" name="图片占位符 13">
            <a:extLst>
              <a:ext uri="{FF2B5EF4-FFF2-40B4-BE49-F238E27FC236}">
                <a16:creationId xmlns:a16="http://schemas.microsoft.com/office/drawing/2014/main" id="{64B39C1E-663C-4B98-87BC-A9B0A4C2A49F}"/>
              </a:ext>
            </a:extLst>
          </p:cNvPr>
          <p:cNvSpPr>
            <a:spLocks noGrp="1"/>
          </p:cNvSpPr>
          <p:nvPr>
            <p:ph type="pic" sz="quarter" idx="16"/>
          </p:nvPr>
        </p:nvSpPr>
        <p:spPr>
          <a:xfrm>
            <a:off x="2975436" y="4555127"/>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69" name="图片占位符 13">
            <a:extLst>
              <a:ext uri="{FF2B5EF4-FFF2-40B4-BE49-F238E27FC236}">
                <a16:creationId xmlns:a16="http://schemas.microsoft.com/office/drawing/2014/main" id="{D67F5897-48AB-4676-8E77-7A85CD89C262}"/>
              </a:ext>
            </a:extLst>
          </p:cNvPr>
          <p:cNvSpPr>
            <a:spLocks noGrp="1"/>
          </p:cNvSpPr>
          <p:nvPr>
            <p:ph type="pic" sz="quarter" idx="17"/>
          </p:nvPr>
        </p:nvSpPr>
        <p:spPr>
          <a:xfrm>
            <a:off x="7661266" y="4555127"/>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dirty="0"/>
          </a:p>
        </p:txBody>
      </p:sp>
      <p:sp>
        <p:nvSpPr>
          <p:cNvPr id="172" name="图片占位符 13">
            <a:extLst>
              <a:ext uri="{FF2B5EF4-FFF2-40B4-BE49-F238E27FC236}">
                <a16:creationId xmlns:a16="http://schemas.microsoft.com/office/drawing/2014/main" id="{0392749F-8979-48EC-B6C0-0DB2E94F1956}"/>
              </a:ext>
            </a:extLst>
          </p:cNvPr>
          <p:cNvSpPr>
            <a:spLocks noGrp="1"/>
          </p:cNvSpPr>
          <p:nvPr>
            <p:ph type="pic" sz="quarter" idx="18"/>
          </p:nvPr>
        </p:nvSpPr>
        <p:spPr>
          <a:xfrm>
            <a:off x="7661266" y="1207435"/>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73" name="椭圆 172">
            <a:extLst>
              <a:ext uri="{FF2B5EF4-FFF2-40B4-BE49-F238E27FC236}">
                <a16:creationId xmlns:a16="http://schemas.microsoft.com/office/drawing/2014/main" id="{2E2211DD-A1D0-4655-B5C1-FF3A160358C3}"/>
              </a:ext>
            </a:extLst>
          </p:cNvPr>
          <p:cNvSpPr/>
          <p:nvPr userDrawn="1"/>
        </p:nvSpPr>
        <p:spPr>
          <a:xfrm>
            <a:off x="1091995" y="-1394521"/>
            <a:ext cx="10008008" cy="10008008"/>
          </a:xfrm>
          <a:prstGeom prst="ellipse">
            <a:avLst/>
          </a:prstGeom>
          <a:noFill/>
          <a:ln>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19F3AB37-9C2D-4D75-B668-2454DA919194}"/>
              </a:ext>
            </a:extLst>
          </p:cNvPr>
          <p:cNvSpPr/>
          <p:nvPr userDrawn="1"/>
        </p:nvSpPr>
        <p:spPr>
          <a:xfrm>
            <a:off x="2062814" y="-423702"/>
            <a:ext cx="8066370" cy="8066370"/>
          </a:xfrm>
          <a:prstGeom prst="ellipse">
            <a:avLst/>
          </a:prstGeom>
          <a:noFill/>
          <a:ln>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F5F29C2F-C8A2-4C7E-B655-DD2B27C0A0F8}"/>
              </a:ext>
            </a:extLst>
          </p:cNvPr>
          <p:cNvSpPr/>
          <p:nvPr userDrawn="1"/>
        </p:nvSpPr>
        <p:spPr>
          <a:xfrm>
            <a:off x="3178650" y="692134"/>
            <a:ext cx="5834698" cy="5834698"/>
          </a:xfrm>
          <a:prstGeom prst="ellipse">
            <a:avLst/>
          </a:prstGeom>
          <a:noFill/>
          <a:ln>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图片占位符 13">
            <a:extLst>
              <a:ext uri="{FF2B5EF4-FFF2-40B4-BE49-F238E27FC236}">
                <a16:creationId xmlns:a16="http://schemas.microsoft.com/office/drawing/2014/main" id="{12AC9F2D-AAD4-4EA1-82E2-3432CFCD6895}"/>
              </a:ext>
            </a:extLst>
          </p:cNvPr>
          <p:cNvSpPr>
            <a:spLocks noGrp="1"/>
          </p:cNvSpPr>
          <p:nvPr>
            <p:ph type="pic" sz="quarter" idx="19"/>
          </p:nvPr>
        </p:nvSpPr>
        <p:spPr>
          <a:xfrm>
            <a:off x="1724987" y="2866347"/>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a:p>
        </p:txBody>
      </p:sp>
      <p:sp>
        <p:nvSpPr>
          <p:cNvPr id="104" name="图片占位符 13">
            <a:extLst>
              <a:ext uri="{FF2B5EF4-FFF2-40B4-BE49-F238E27FC236}">
                <a16:creationId xmlns:a16="http://schemas.microsoft.com/office/drawing/2014/main" id="{DE33B536-D20D-44E0-A04C-507A138DDA50}"/>
              </a:ext>
            </a:extLst>
          </p:cNvPr>
          <p:cNvSpPr>
            <a:spLocks noGrp="1"/>
          </p:cNvSpPr>
          <p:nvPr>
            <p:ph type="pic" sz="quarter" idx="20"/>
          </p:nvPr>
        </p:nvSpPr>
        <p:spPr>
          <a:xfrm>
            <a:off x="8886845" y="2866347"/>
            <a:ext cx="1580166" cy="1580166"/>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5"/>
                </a:gs>
                <a:gs pos="100000">
                  <a:schemeClr val="accent5"/>
                </a:gs>
              </a:gsLst>
              <a:lin ang="2700000" scaled="1"/>
              <a:tileRect/>
            </a:gradFill>
          </a:ln>
        </p:spPr>
        <p:txBody>
          <a:bodyPr wrap="square">
            <a:noAutofit/>
          </a:bodyPr>
          <a:lstStyle/>
          <a:p>
            <a:endParaRPr lang="zh-CN" altLang="en-US" dirty="0"/>
          </a:p>
        </p:txBody>
      </p:sp>
      <p:grpSp>
        <p:nvGrpSpPr>
          <p:cNvPr id="105" name="组合 104">
            <a:extLst>
              <a:ext uri="{FF2B5EF4-FFF2-40B4-BE49-F238E27FC236}">
                <a16:creationId xmlns:a16="http://schemas.microsoft.com/office/drawing/2014/main" id="{9D40C7B0-78BC-494C-9354-1F4AEE2907D7}"/>
              </a:ext>
            </a:extLst>
          </p:cNvPr>
          <p:cNvGrpSpPr/>
          <p:nvPr userDrawn="1"/>
        </p:nvGrpSpPr>
        <p:grpSpPr>
          <a:xfrm>
            <a:off x="244883" y="145030"/>
            <a:ext cx="540000" cy="540000"/>
            <a:chOff x="244883" y="145030"/>
            <a:chExt cx="540000" cy="540000"/>
          </a:xfrm>
        </p:grpSpPr>
        <p:grpSp>
          <p:nvGrpSpPr>
            <p:cNvPr id="106" name="组合 105">
              <a:extLst>
                <a:ext uri="{FF2B5EF4-FFF2-40B4-BE49-F238E27FC236}">
                  <a16:creationId xmlns:a16="http://schemas.microsoft.com/office/drawing/2014/main" id="{7584CCAB-F97C-455A-887B-B5F5CE60B70B}"/>
                </a:ext>
              </a:extLst>
            </p:cNvPr>
            <p:cNvGrpSpPr/>
            <p:nvPr userDrawn="1"/>
          </p:nvGrpSpPr>
          <p:grpSpPr>
            <a:xfrm>
              <a:off x="256682" y="163949"/>
              <a:ext cx="517039" cy="517039"/>
              <a:chOff x="-1947854" y="7055506"/>
              <a:chExt cx="462688" cy="462688"/>
            </a:xfrm>
          </p:grpSpPr>
          <p:pic>
            <p:nvPicPr>
              <p:cNvPr id="139" name="图片 138" descr="水中的倒影&#10;&#10;描述已自动生成">
                <a:extLst>
                  <a:ext uri="{FF2B5EF4-FFF2-40B4-BE49-F238E27FC236}">
                    <a16:creationId xmlns:a16="http://schemas.microsoft.com/office/drawing/2014/main" id="{559DC128-6E72-4EE9-AA17-0D096749AB0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40" name="椭圆 139">
                <a:extLst>
                  <a:ext uri="{FF2B5EF4-FFF2-40B4-BE49-F238E27FC236}">
                    <a16:creationId xmlns:a16="http://schemas.microsoft.com/office/drawing/2014/main" id="{D1F7E6EC-15B8-4496-A464-3A679F561DB9}"/>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5182FD5F-AE24-45FC-940D-1C2F2480B8F4}"/>
                </a:ext>
              </a:extLst>
            </p:cNvPr>
            <p:cNvGrpSpPr/>
            <p:nvPr userDrawn="1"/>
          </p:nvGrpSpPr>
          <p:grpSpPr>
            <a:xfrm>
              <a:off x="244883" y="145030"/>
              <a:ext cx="540000" cy="540000"/>
              <a:chOff x="379413" y="936883"/>
              <a:chExt cx="413762" cy="413762"/>
            </a:xfrm>
          </p:grpSpPr>
          <p:sp>
            <p:nvSpPr>
              <p:cNvPr id="108" name="任意多边形: 形状 107">
                <a:extLst>
                  <a:ext uri="{FF2B5EF4-FFF2-40B4-BE49-F238E27FC236}">
                    <a16:creationId xmlns:a16="http://schemas.microsoft.com/office/drawing/2014/main" id="{92B54F0E-5406-48A0-AA51-09CC226B706E}"/>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9D13CB28-B2DF-4D61-96CC-7B30FFFFDAAA}"/>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566F4A6-DC91-415B-9264-8CFAA4C23159}"/>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85DB68C5-9795-4426-B422-8470DEC9B000}"/>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6A3DAB2C-4E2A-4D53-A496-514505A29E90}"/>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03668D25-45A5-416E-92ED-446942FF5F8F}"/>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9208971D-3D32-4A59-B953-3F014FFAEB5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B2B6703A-EF82-4B2B-BEBF-734D21FFAE33}"/>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9DE19C50-6F5B-4D37-86D3-FE7921E8F925}"/>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8A50B4CB-D4FD-4371-AEE2-4CD02260342A}"/>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DDCFB614-7DA3-4149-BDFA-E27866C6B45D}"/>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9E565E47-FDDC-49DC-BED5-6D61A426EA24}"/>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8" name="圆: 空心 137">
                <a:extLst>
                  <a:ext uri="{FF2B5EF4-FFF2-40B4-BE49-F238E27FC236}">
                    <a16:creationId xmlns:a16="http://schemas.microsoft.com/office/drawing/2014/main" id="{6E67CB59-F891-4FE3-B103-2E0F92525C2F}"/>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41" name="组合 140">
            <a:extLst>
              <a:ext uri="{FF2B5EF4-FFF2-40B4-BE49-F238E27FC236}">
                <a16:creationId xmlns:a16="http://schemas.microsoft.com/office/drawing/2014/main" id="{98A73071-63D6-4A11-A195-EBE1B3AA7099}"/>
              </a:ext>
            </a:extLst>
          </p:cNvPr>
          <p:cNvGrpSpPr/>
          <p:nvPr userDrawn="1"/>
        </p:nvGrpSpPr>
        <p:grpSpPr>
          <a:xfrm>
            <a:off x="0" y="6609424"/>
            <a:ext cx="12206714" cy="249009"/>
            <a:chOff x="0" y="6609424"/>
            <a:chExt cx="12206714" cy="249009"/>
          </a:xfrm>
        </p:grpSpPr>
        <p:sp>
          <p:nvSpPr>
            <p:cNvPr id="142" name="矩形 141">
              <a:extLst>
                <a:ext uri="{FF2B5EF4-FFF2-40B4-BE49-F238E27FC236}">
                  <a16:creationId xmlns:a16="http://schemas.microsoft.com/office/drawing/2014/main" id="{1D1EC73E-7346-4102-84A6-E26DAD12E1BF}"/>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21279A9B-2DFB-4537-B1AC-285411A7D9FD}"/>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44" name="文本框 143">
              <a:extLst>
                <a:ext uri="{FF2B5EF4-FFF2-40B4-BE49-F238E27FC236}">
                  <a16:creationId xmlns:a16="http://schemas.microsoft.com/office/drawing/2014/main" id="{C9169BB9-38B1-40CB-99A3-899975B48EBD}"/>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F885AE17-D71D-4249-A2DF-DE29D460D280}"/>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34629917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多图排版">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sp>
        <p:nvSpPr>
          <p:cNvPr id="7" name="图片占位符 6">
            <a:extLst>
              <a:ext uri="{FF2B5EF4-FFF2-40B4-BE49-F238E27FC236}">
                <a16:creationId xmlns:a16="http://schemas.microsoft.com/office/drawing/2014/main" id="{0D9175F0-8A47-42B2-972B-FB59B2C7437C}"/>
              </a:ext>
            </a:extLst>
          </p:cNvPr>
          <p:cNvSpPr>
            <a:spLocks noGrp="1"/>
          </p:cNvSpPr>
          <p:nvPr>
            <p:ph type="pic" sz="quarter" idx="10"/>
          </p:nvPr>
        </p:nvSpPr>
        <p:spPr>
          <a:xfrm>
            <a:off x="464555" y="1991007"/>
            <a:ext cx="1884177" cy="3078480"/>
          </a:xfrm>
          <a:prstGeom prst="rect">
            <a:avLst/>
          </a:prstGeom>
        </p:spPr>
        <p:txBody>
          <a:bodyPr/>
          <a:lstStyle/>
          <a:p>
            <a:endParaRPr lang="zh-CN" altLang="en-US"/>
          </a:p>
        </p:txBody>
      </p:sp>
      <p:sp>
        <p:nvSpPr>
          <p:cNvPr id="103" name="图片占位符 6">
            <a:extLst>
              <a:ext uri="{FF2B5EF4-FFF2-40B4-BE49-F238E27FC236}">
                <a16:creationId xmlns:a16="http://schemas.microsoft.com/office/drawing/2014/main" id="{C581540E-8F01-4E24-8E35-652B6ABB8C9C}"/>
              </a:ext>
            </a:extLst>
          </p:cNvPr>
          <p:cNvSpPr>
            <a:spLocks noGrp="1"/>
          </p:cNvSpPr>
          <p:nvPr>
            <p:ph type="pic" sz="quarter" idx="11"/>
          </p:nvPr>
        </p:nvSpPr>
        <p:spPr>
          <a:xfrm>
            <a:off x="2711165" y="1905000"/>
            <a:ext cx="1884177" cy="3078481"/>
          </a:xfrm>
          <a:prstGeom prst="rect">
            <a:avLst/>
          </a:prstGeom>
        </p:spPr>
        <p:txBody>
          <a:bodyPr/>
          <a:lstStyle/>
          <a:p>
            <a:endParaRPr lang="zh-CN" altLang="en-US"/>
          </a:p>
        </p:txBody>
      </p:sp>
      <p:sp>
        <p:nvSpPr>
          <p:cNvPr id="104" name="图片占位符 6">
            <a:extLst>
              <a:ext uri="{FF2B5EF4-FFF2-40B4-BE49-F238E27FC236}">
                <a16:creationId xmlns:a16="http://schemas.microsoft.com/office/drawing/2014/main" id="{01C33087-A4B9-4BA7-BBF2-FF09CE7D307A}"/>
              </a:ext>
            </a:extLst>
          </p:cNvPr>
          <p:cNvSpPr>
            <a:spLocks noGrp="1"/>
          </p:cNvSpPr>
          <p:nvPr>
            <p:ph type="pic" sz="quarter" idx="12"/>
          </p:nvPr>
        </p:nvSpPr>
        <p:spPr>
          <a:xfrm>
            <a:off x="7594938" y="1905000"/>
            <a:ext cx="1884177" cy="3078481"/>
          </a:xfrm>
          <a:prstGeom prst="rect">
            <a:avLst/>
          </a:prstGeom>
        </p:spPr>
        <p:txBody>
          <a:bodyPr/>
          <a:lstStyle/>
          <a:p>
            <a:endParaRPr lang="zh-CN" altLang="en-US"/>
          </a:p>
        </p:txBody>
      </p:sp>
      <p:sp>
        <p:nvSpPr>
          <p:cNvPr id="105" name="图片占位符 6">
            <a:extLst>
              <a:ext uri="{FF2B5EF4-FFF2-40B4-BE49-F238E27FC236}">
                <a16:creationId xmlns:a16="http://schemas.microsoft.com/office/drawing/2014/main" id="{2D2801DC-E996-4235-8683-A1649E33E9DF}"/>
              </a:ext>
            </a:extLst>
          </p:cNvPr>
          <p:cNvSpPr>
            <a:spLocks noGrp="1"/>
          </p:cNvSpPr>
          <p:nvPr>
            <p:ph type="pic" sz="quarter" idx="13"/>
          </p:nvPr>
        </p:nvSpPr>
        <p:spPr>
          <a:xfrm>
            <a:off x="9841549" y="1905001"/>
            <a:ext cx="1884177" cy="3078480"/>
          </a:xfrm>
          <a:prstGeom prst="rect">
            <a:avLst/>
          </a:prstGeom>
        </p:spPr>
        <p:txBody>
          <a:bodyPr/>
          <a:lstStyle/>
          <a:p>
            <a:endParaRPr lang="zh-CN" altLang="en-US"/>
          </a:p>
        </p:txBody>
      </p:sp>
      <p:sp>
        <p:nvSpPr>
          <p:cNvPr id="106" name="图片占位符 6">
            <a:extLst>
              <a:ext uri="{FF2B5EF4-FFF2-40B4-BE49-F238E27FC236}">
                <a16:creationId xmlns:a16="http://schemas.microsoft.com/office/drawing/2014/main" id="{02343CDB-21F7-4636-A36C-B7A321B2C4FE}"/>
              </a:ext>
            </a:extLst>
          </p:cNvPr>
          <p:cNvSpPr>
            <a:spLocks noGrp="1"/>
          </p:cNvSpPr>
          <p:nvPr>
            <p:ph type="pic" sz="quarter" idx="14"/>
          </p:nvPr>
        </p:nvSpPr>
        <p:spPr>
          <a:xfrm>
            <a:off x="4957775" y="1406872"/>
            <a:ext cx="2274729" cy="3576610"/>
          </a:xfrm>
          <a:prstGeom prst="rect">
            <a:avLst/>
          </a:prstGeom>
        </p:spPr>
        <p:txBody>
          <a:bodyPr/>
          <a:lstStyle/>
          <a:p>
            <a:endParaRPr lang="zh-CN" altLang="en-US"/>
          </a:p>
        </p:txBody>
      </p:sp>
      <p:grpSp>
        <p:nvGrpSpPr>
          <p:cNvPr id="99" name="组合 98">
            <a:extLst>
              <a:ext uri="{FF2B5EF4-FFF2-40B4-BE49-F238E27FC236}">
                <a16:creationId xmlns:a16="http://schemas.microsoft.com/office/drawing/2014/main" id="{5D9D9A30-B2C4-43DD-82D2-DEC2A021808C}"/>
              </a:ext>
            </a:extLst>
          </p:cNvPr>
          <p:cNvGrpSpPr/>
          <p:nvPr userDrawn="1"/>
        </p:nvGrpSpPr>
        <p:grpSpPr>
          <a:xfrm>
            <a:off x="244883" y="145030"/>
            <a:ext cx="540000" cy="540000"/>
            <a:chOff x="244883" y="145030"/>
            <a:chExt cx="540000" cy="540000"/>
          </a:xfrm>
        </p:grpSpPr>
        <p:grpSp>
          <p:nvGrpSpPr>
            <p:cNvPr id="100" name="组合 99">
              <a:extLst>
                <a:ext uri="{FF2B5EF4-FFF2-40B4-BE49-F238E27FC236}">
                  <a16:creationId xmlns:a16="http://schemas.microsoft.com/office/drawing/2014/main" id="{0A40B9FA-90B1-4B4F-836C-4052FC11234B}"/>
                </a:ext>
              </a:extLst>
            </p:cNvPr>
            <p:cNvGrpSpPr/>
            <p:nvPr userDrawn="1"/>
          </p:nvGrpSpPr>
          <p:grpSpPr>
            <a:xfrm>
              <a:off x="256682" y="163949"/>
              <a:ext cx="517039" cy="517039"/>
              <a:chOff x="-1947854" y="7055506"/>
              <a:chExt cx="462688" cy="462688"/>
            </a:xfrm>
          </p:grpSpPr>
          <p:pic>
            <p:nvPicPr>
              <p:cNvPr id="137" name="图片 136" descr="水中的倒影&#10;&#10;描述已自动生成">
                <a:extLst>
                  <a:ext uri="{FF2B5EF4-FFF2-40B4-BE49-F238E27FC236}">
                    <a16:creationId xmlns:a16="http://schemas.microsoft.com/office/drawing/2014/main" id="{F377ED9B-F4E0-4120-9426-17EE1E19855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38" name="椭圆 137">
                <a:extLst>
                  <a:ext uri="{FF2B5EF4-FFF2-40B4-BE49-F238E27FC236}">
                    <a16:creationId xmlns:a16="http://schemas.microsoft.com/office/drawing/2014/main" id="{538CC340-0D1E-4A2E-A975-21DCD3620D46}"/>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a:extLst>
                <a:ext uri="{FF2B5EF4-FFF2-40B4-BE49-F238E27FC236}">
                  <a16:creationId xmlns:a16="http://schemas.microsoft.com/office/drawing/2014/main" id="{7F091F16-1D2A-42A4-9DF9-C390D9716F4E}"/>
                </a:ext>
              </a:extLst>
            </p:cNvPr>
            <p:cNvGrpSpPr/>
            <p:nvPr userDrawn="1"/>
          </p:nvGrpSpPr>
          <p:grpSpPr>
            <a:xfrm>
              <a:off x="244883" y="145030"/>
              <a:ext cx="540000" cy="540000"/>
              <a:chOff x="379413" y="936883"/>
              <a:chExt cx="413762" cy="413762"/>
            </a:xfrm>
          </p:grpSpPr>
          <p:sp>
            <p:nvSpPr>
              <p:cNvPr id="102" name="任意多边形: 形状 101">
                <a:extLst>
                  <a:ext uri="{FF2B5EF4-FFF2-40B4-BE49-F238E27FC236}">
                    <a16:creationId xmlns:a16="http://schemas.microsoft.com/office/drawing/2014/main" id="{2269F855-5449-42F3-9CA4-2816CC7C4D49}"/>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D5569F4A-A17C-428A-A04A-8D2EC16FA661}"/>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03E4858B-4593-4801-9BF5-7AB88271359E}"/>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1F67FB3F-2B2B-49C0-8BAC-FEB059410AC8}"/>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3A1F073-2D4E-41A2-87F0-742E793DBCBD}"/>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65058378-EA2F-4EC7-AC5A-C06FEF7D79AE}"/>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E45DF402-5204-43F4-B4B9-79201987F105}"/>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E20415DD-398D-494B-847F-902D9C3859EB}"/>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6DCA136E-0E82-473C-B159-34A8FA270557}"/>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A3C60F48-542B-4464-908A-C748D251B6DE}"/>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82C4373D-B4DE-47BF-888B-F423DBCA80C3}"/>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0B4365C2-7878-423E-93E7-4C206A1AE0A2}"/>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6" name="圆: 空心 135">
                <a:extLst>
                  <a:ext uri="{FF2B5EF4-FFF2-40B4-BE49-F238E27FC236}">
                    <a16:creationId xmlns:a16="http://schemas.microsoft.com/office/drawing/2014/main" id="{7EFC787C-835A-422C-9040-978100F5A78A}"/>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39" name="组合 138">
            <a:extLst>
              <a:ext uri="{FF2B5EF4-FFF2-40B4-BE49-F238E27FC236}">
                <a16:creationId xmlns:a16="http://schemas.microsoft.com/office/drawing/2014/main" id="{50234605-0849-4095-A4C8-D1E873E5D94E}"/>
              </a:ext>
            </a:extLst>
          </p:cNvPr>
          <p:cNvGrpSpPr/>
          <p:nvPr userDrawn="1"/>
        </p:nvGrpSpPr>
        <p:grpSpPr>
          <a:xfrm>
            <a:off x="0" y="6609424"/>
            <a:ext cx="12206714" cy="249009"/>
            <a:chOff x="0" y="6609424"/>
            <a:chExt cx="12206714" cy="249009"/>
          </a:xfrm>
        </p:grpSpPr>
        <p:sp>
          <p:nvSpPr>
            <p:cNvPr id="140" name="矩形 139">
              <a:extLst>
                <a:ext uri="{FF2B5EF4-FFF2-40B4-BE49-F238E27FC236}">
                  <a16:creationId xmlns:a16="http://schemas.microsoft.com/office/drawing/2014/main" id="{F0CD65CB-8C38-4E9A-BBCE-006EC155AA07}"/>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8A39BBC5-BD2B-4C7D-9D64-8188E2BA372B}"/>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42" name="文本框 141">
              <a:extLst>
                <a:ext uri="{FF2B5EF4-FFF2-40B4-BE49-F238E27FC236}">
                  <a16:creationId xmlns:a16="http://schemas.microsoft.com/office/drawing/2014/main" id="{C695E605-6747-48C0-9802-1E905673610D}"/>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7" name="图片 116">
            <a:extLst>
              <a:ext uri="{FF2B5EF4-FFF2-40B4-BE49-F238E27FC236}">
                <a16:creationId xmlns:a16="http://schemas.microsoft.com/office/drawing/2014/main" id="{B2E81D22-FC46-41AD-8488-A02EB0B5B29D}"/>
              </a:ext>
            </a:extLst>
          </p:cNvPr>
          <p:cNvPicPr>
            <a:picLocks noChangeAspect="1"/>
          </p:cNvPicPr>
          <p:nvPr userDrawn="1"/>
        </p:nvPicPr>
        <p:blipFill>
          <a:blip r:embed="rId5"/>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99788291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图">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00434925-E474-4299-9569-465BF399685D}"/>
              </a:ext>
            </a:extLst>
          </p:cNvPr>
          <p:cNvCxnSpPr/>
          <p:nvPr userDrawn="1"/>
        </p:nvCxnSpPr>
        <p:spPr>
          <a:xfrm>
            <a:off x="101892" y="703435"/>
            <a:ext cx="118615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441CEE8-70AE-4921-A810-35D815D70313}"/>
              </a:ext>
            </a:extLst>
          </p:cNvPr>
          <p:cNvCxnSpPr>
            <a:cxnSpLocks/>
          </p:cNvCxnSpPr>
          <p:nvPr userDrawn="1"/>
        </p:nvCxnSpPr>
        <p:spPr>
          <a:xfrm>
            <a:off x="912553" y="355255"/>
            <a:ext cx="0" cy="30873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4" name="标题 1">
            <a:extLst>
              <a:ext uri="{FF2B5EF4-FFF2-40B4-BE49-F238E27FC236}">
                <a16:creationId xmlns:a16="http://schemas.microsoft.com/office/drawing/2014/main" id="{755089B9-2E14-4CA6-BAA7-B7B7D30D7FEA}"/>
              </a:ext>
            </a:extLst>
          </p:cNvPr>
          <p:cNvSpPr>
            <a:spLocks noGrp="1"/>
          </p:cNvSpPr>
          <p:nvPr>
            <p:ph type="title"/>
          </p:nvPr>
        </p:nvSpPr>
        <p:spPr>
          <a:xfrm>
            <a:off x="895634" y="226222"/>
            <a:ext cx="9378000" cy="504000"/>
          </a:xfrm>
          <a:prstGeom prst="rect">
            <a:avLst/>
          </a:prstGeom>
          <a:noFill/>
        </p:spPr>
        <p:txBody>
          <a:bodyPr/>
          <a:lstStyle>
            <a:lvl1pPr>
              <a:lnSpc>
                <a:spcPct val="100000"/>
              </a:lnSpc>
              <a:defRPr sz="2800" spc="100" baseline="0">
                <a:solidFill>
                  <a:schemeClr val="tx1">
                    <a:lumMod val="75000"/>
                    <a:lumOff val="25000"/>
                  </a:schemeClr>
                </a:solidFill>
              </a:defRPr>
            </a:lvl1pPr>
          </a:lstStyle>
          <a:p>
            <a:r>
              <a:rPr lang="zh-CN" altLang="en-US" dirty="0"/>
              <a:t>单击此处编辑母版标题样式</a:t>
            </a:r>
          </a:p>
        </p:txBody>
      </p:sp>
      <p:grpSp>
        <p:nvGrpSpPr>
          <p:cNvPr id="96" name="组合 95">
            <a:extLst>
              <a:ext uri="{FF2B5EF4-FFF2-40B4-BE49-F238E27FC236}">
                <a16:creationId xmlns:a16="http://schemas.microsoft.com/office/drawing/2014/main" id="{6DDB5A0F-1D18-441A-A6F3-3533EC3E23C4}"/>
              </a:ext>
            </a:extLst>
          </p:cNvPr>
          <p:cNvGrpSpPr/>
          <p:nvPr userDrawn="1"/>
        </p:nvGrpSpPr>
        <p:grpSpPr>
          <a:xfrm>
            <a:off x="244883" y="145030"/>
            <a:ext cx="540000" cy="540000"/>
            <a:chOff x="244883" y="145030"/>
            <a:chExt cx="540000" cy="540000"/>
          </a:xfrm>
        </p:grpSpPr>
        <p:grpSp>
          <p:nvGrpSpPr>
            <p:cNvPr id="97" name="组合 96">
              <a:extLst>
                <a:ext uri="{FF2B5EF4-FFF2-40B4-BE49-F238E27FC236}">
                  <a16:creationId xmlns:a16="http://schemas.microsoft.com/office/drawing/2014/main" id="{8926DA28-52BF-441A-95A0-F223815CA321}"/>
                </a:ext>
              </a:extLst>
            </p:cNvPr>
            <p:cNvGrpSpPr/>
            <p:nvPr userDrawn="1"/>
          </p:nvGrpSpPr>
          <p:grpSpPr>
            <a:xfrm>
              <a:off x="256682" y="163949"/>
              <a:ext cx="517039" cy="517039"/>
              <a:chOff x="-1947854" y="7055506"/>
              <a:chExt cx="462688" cy="462688"/>
            </a:xfrm>
          </p:grpSpPr>
          <p:pic>
            <p:nvPicPr>
              <p:cNvPr id="112" name="图片 111" descr="水中的倒影&#10;&#10;描述已自动生成">
                <a:extLst>
                  <a:ext uri="{FF2B5EF4-FFF2-40B4-BE49-F238E27FC236}">
                    <a16:creationId xmlns:a16="http://schemas.microsoft.com/office/drawing/2014/main" id="{7BB33D91-BEC7-47C7-B4FC-BB93D5B90BA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3930" t="6609" r="26187" b="12742"/>
              <a:stretch/>
            </p:blipFill>
            <p:spPr>
              <a:xfrm>
                <a:off x="-1947854" y="7055506"/>
                <a:ext cx="462688" cy="462688"/>
              </a:xfrm>
              <a:prstGeom prst="ellipse">
                <a:avLst/>
              </a:prstGeom>
            </p:spPr>
          </p:pic>
          <p:sp>
            <p:nvSpPr>
              <p:cNvPr id="113" name="椭圆 112">
                <a:extLst>
                  <a:ext uri="{FF2B5EF4-FFF2-40B4-BE49-F238E27FC236}">
                    <a16:creationId xmlns:a16="http://schemas.microsoft.com/office/drawing/2014/main" id="{1A7074F0-AA67-4AA7-85ED-A183A5105C1A}"/>
                  </a:ext>
                </a:extLst>
              </p:cNvPr>
              <p:cNvSpPr/>
              <p:nvPr userDrawn="1"/>
            </p:nvSpPr>
            <p:spPr>
              <a:xfrm>
                <a:off x="-1947854" y="7055506"/>
                <a:ext cx="462688" cy="462688"/>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a:extLst>
                <a:ext uri="{FF2B5EF4-FFF2-40B4-BE49-F238E27FC236}">
                  <a16:creationId xmlns:a16="http://schemas.microsoft.com/office/drawing/2014/main" id="{3F63591F-5986-48AF-BFF6-58A69CC326E4}"/>
                </a:ext>
              </a:extLst>
            </p:cNvPr>
            <p:cNvGrpSpPr/>
            <p:nvPr userDrawn="1"/>
          </p:nvGrpSpPr>
          <p:grpSpPr>
            <a:xfrm>
              <a:off x="244883" y="145030"/>
              <a:ext cx="540000" cy="540000"/>
              <a:chOff x="379413" y="936883"/>
              <a:chExt cx="413762" cy="413762"/>
            </a:xfrm>
          </p:grpSpPr>
          <p:sp>
            <p:nvSpPr>
              <p:cNvPr id="99" name="任意多边形: 形状 98">
                <a:extLst>
                  <a:ext uri="{FF2B5EF4-FFF2-40B4-BE49-F238E27FC236}">
                    <a16:creationId xmlns:a16="http://schemas.microsoft.com/office/drawing/2014/main" id="{92FC1C03-A887-469C-BC0F-CA1ABE4E9996}"/>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D31A1F0F-0DBD-40CE-8097-D0535CDB0D77}"/>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9EA990F0-461A-470B-9B8E-30897632003D}"/>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213CAE7-E754-4B5C-90A1-DBF0342D2C09}"/>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2B33CCDC-92D4-458C-9F08-C0E74CB7CDAF}"/>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E4D325C7-04C2-498A-8F6A-548979C34DA8}"/>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1F3122C3-F41B-4201-AC57-60A75B67969B}"/>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7061B6E1-4257-4F43-BB5E-3BC2E8905170}"/>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88E9633B-5F7D-4DE5-BAF6-0F6B870EEC4D}"/>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191D7806-1F7F-4A98-8683-695AD4886922}"/>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85AC6048-A24D-41EF-8531-A2233DD0ED6F}"/>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FCAB2EB1-8E58-4055-8C66-71AE9744CC50}"/>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11" name="圆: 空心 110">
                <a:extLst>
                  <a:ext uri="{FF2B5EF4-FFF2-40B4-BE49-F238E27FC236}">
                    <a16:creationId xmlns:a16="http://schemas.microsoft.com/office/drawing/2014/main" id="{219D2A1F-597D-4645-8BC8-84B233B1DA2B}"/>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4" name="组合 113">
            <a:extLst>
              <a:ext uri="{FF2B5EF4-FFF2-40B4-BE49-F238E27FC236}">
                <a16:creationId xmlns:a16="http://schemas.microsoft.com/office/drawing/2014/main" id="{03F2AC72-936E-4E65-A3BB-F08751CBB973}"/>
              </a:ext>
            </a:extLst>
          </p:cNvPr>
          <p:cNvGrpSpPr/>
          <p:nvPr userDrawn="1"/>
        </p:nvGrpSpPr>
        <p:grpSpPr>
          <a:xfrm>
            <a:off x="0" y="6609424"/>
            <a:ext cx="12206714" cy="249009"/>
            <a:chOff x="0" y="6609424"/>
            <a:chExt cx="12206714" cy="249009"/>
          </a:xfrm>
        </p:grpSpPr>
        <p:sp>
          <p:nvSpPr>
            <p:cNvPr id="115" name="矩形 114">
              <a:extLst>
                <a:ext uri="{FF2B5EF4-FFF2-40B4-BE49-F238E27FC236}">
                  <a16:creationId xmlns:a16="http://schemas.microsoft.com/office/drawing/2014/main" id="{A407E241-926E-4BF9-8EA1-A52481FF3DFF}"/>
                </a:ext>
              </a:extLst>
            </p:cNvPr>
            <p:cNvSpPr>
              <a:spLocks/>
            </p:cNvSpPr>
            <p:nvPr userDrawn="1"/>
          </p:nvSpPr>
          <p:spPr>
            <a:xfrm>
              <a:off x="0" y="6609424"/>
              <a:ext cx="12206714" cy="249009"/>
            </a:xfrm>
            <a:prstGeom prst="rect">
              <a:avLst/>
            </a:prstGeom>
            <a:gradFill>
              <a:gsLst>
                <a:gs pos="10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3813C7B9-7CEA-4BDF-93E7-B06479FA58D7}"/>
                </a:ext>
              </a:extLst>
            </p:cNvPr>
            <p:cNvSpPr txBox="1"/>
            <p:nvPr userDrawn="1"/>
          </p:nvSpPr>
          <p:spPr>
            <a:xfrm>
              <a:off x="383540" y="6610818"/>
              <a:ext cx="2153857" cy="246221"/>
            </a:xfrm>
            <a:prstGeom prst="rect">
              <a:avLst/>
            </a:prstGeom>
            <a:noFill/>
          </p:spPr>
          <p:txBody>
            <a:bodyPr wrap="square" rtlCol="0">
              <a:spAutoFit/>
            </a:bodyPr>
            <a:lstStyle/>
            <a:p>
              <a:pPr algn="l"/>
              <a:r>
                <a:rPr lang="zh-CN" altLang="en-US" sz="1000" spc="600" dirty="0">
                  <a:solidFill>
                    <a:schemeClr val="bg1"/>
                  </a:solidFill>
                  <a:latin typeface="微软雅黑" panose="020B0503020204020204" pitchFamily="34" charset="-122"/>
                  <a:ea typeface="微软雅黑" panose="020B0503020204020204" pitchFamily="34" charset="-122"/>
                </a:rPr>
                <a:t>崇德精业 团结奉献</a:t>
              </a:r>
            </a:p>
          </p:txBody>
        </p:sp>
        <p:sp>
          <p:nvSpPr>
            <p:cNvPr id="135" name="文本框 134">
              <a:extLst>
                <a:ext uri="{FF2B5EF4-FFF2-40B4-BE49-F238E27FC236}">
                  <a16:creationId xmlns:a16="http://schemas.microsoft.com/office/drawing/2014/main" id="{1A4A3A3C-0521-40BF-849B-95361060752F}"/>
                </a:ext>
              </a:extLst>
            </p:cNvPr>
            <p:cNvSpPr txBox="1"/>
            <p:nvPr userDrawn="1"/>
          </p:nvSpPr>
          <p:spPr>
            <a:xfrm>
              <a:off x="9625056" y="6610818"/>
              <a:ext cx="2191024" cy="246221"/>
            </a:xfrm>
            <a:prstGeom prst="rect">
              <a:avLst/>
            </a:prstGeom>
            <a:noFill/>
          </p:spPr>
          <p:txBody>
            <a:bodyPr wrap="square" rtlCol="0">
              <a:spAutoFit/>
            </a:bodyPr>
            <a:lstStyle/>
            <a:p>
              <a:pPr algn="r"/>
              <a:r>
                <a:rPr lang="en-US" altLang="zh-CN" sz="1000" spc="100" baseline="0" dirty="0" err="1">
                  <a:solidFill>
                    <a:schemeClr val="bg1"/>
                  </a:solidFill>
                  <a:latin typeface="Arial" panose="020B0604020202020204" pitchFamily="34" charset="0"/>
                  <a:ea typeface="微软雅黑" panose="020B0503020204020204" pitchFamily="34" charset="-122"/>
                  <a:cs typeface="Arial" panose="020B0604020202020204" pitchFamily="34" charset="0"/>
                </a:rPr>
                <a:t>Kun</a:t>
              </a:r>
              <a:r>
                <a:rPr lang="en-US" altLang="zh-CN"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Ming Medical University</a:t>
              </a:r>
              <a:endParaRPr lang="zh-CN" altLang="en-US" sz="1000" spc="100" baseline="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16" name="Picture 2">
            <a:extLst>
              <a:ext uri="{FF2B5EF4-FFF2-40B4-BE49-F238E27FC236}">
                <a16:creationId xmlns:a16="http://schemas.microsoft.com/office/drawing/2014/main" id="{5D12BDB9-4C1B-427F-8AC3-473A71607D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2258" y="880701"/>
            <a:ext cx="7322776" cy="5290246"/>
          </a:xfrm>
          <a:prstGeom prst="rect">
            <a:avLst/>
          </a:prstGeom>
        </p:spPr>
      </p:pic>
      <p:sp>
        <p:nvSpPr>
          <p:cNvPr id="156" name="图片占位符 3">
            <a:extLst>
              <a:ext uri="{FF2B5EF4-FFF2-40B4-BE49-F238E27FC236}">
                <a16:creationId xmlns:a16="http://schemas.microsoft.com/office/drawing/2014/main" id="{387D28E6-2514-4AD0-8C49-4DBC07501200}"/>
              </a:ext>
            </a:extLst>
          </p:cNvPr>
          <p:cNvSpPr>
            <a:spLocks noGrp="1"/>
          </p:cNvSpPr>
          <p:nvPr>
            <p:ph type="pic" sz="quarter" idx="10"/>
          </p:nvPr>
        </p:nvSpPr>
        <p:spPr>
          <a:xfrm>
            <a:off x="1016050" y="1847182"/>
            <a:ext cx="4625792" cy="2606222"/>
          </a:xfrm>
          <a:prstGeom prst="rect">
            <a:avLst/>
          </a:prstGeom>
        </p:spPr>
        <p:txBody>
          <a:bodyPr/>
          <a:lstStyle/>
          <a:p>
            <a:endParaRPr lang="zh-CN" altLang="en-US"/>
          </a:p>
        </p:txBody>
      </p:sp>
      <p:pic>
        <p:nvPicPr>
          <p:cNvPr id="117" name="图片 116">
            <a:extLst>
              <a:ext uri="{FF2B5EF4-FFF2-40B4-BE49-F238E27FC236}">
                <a16:creationId xmlns:a16="http://schemas.microsoft.com/office/drawing/2014/main" id="{3CF77237-C88A-45EE-8B1A-CCE86FDAF9F0}"/>
              </a:ext>
            </a:extLst>
          </p:cNvPr>
          <p:cNvPicPr>
            <a:picLocks noChangeAspect="1"/>
          </p:cNvPicPr>
          <p:nvPr userDrawn="1"/>
        </p:nvPicPr>
        <p:blipFill>
          <a:blip r:embed="rId6"/>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207338760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2">
    <p:bg>
      <p:bgPr>
        <a:gradFill>
          <a:gsLst>
            <a:gs pos="0">
              <a:schemeClr val="accent2">
                <a:lumMod val="75000"/>
                <a:lumOff val="25000"/>
              </a:schemeClr>
            </a:gs>
            <a:gs pos="100000">
              <a:schemeClr val="accent1"/>
            </a:gs>
          </a:gsLst>
          <a:lin ang="5400000" scaled="0"/>
        </a:gradFill>
        <a:effectLst/>
      </p:bgPr>
    </p:bg>
    <p:spTree>
      <p:nvGrpSpPr>
        <p:cNvPr id="1" name=""/>
        <p:cNvGrpSpPr/>
        <p:nvPr/>
      </p:nvGrpSpPr>
      <p:grpSpPr>
        <a:xfrm>
          <a:off x="0" y="0"/>
          <a:ext cx="0" cy="0"/>
          <a:chOff x="0" y="0"/>
          <a:chExt cx="0" cy="0"/>
        </a:xfrm>
      </p:grpSpPr>
      <p:sp>
        <p:nvSpPr>
          <p:cNvPr id="9" name="底纹">
            <a:extLst>
              <a:ext uri="{FF2B5EF4-FFF2-40B4-BE49-F238E27FC236}">
                <a16:creationId xmlns:a16="http://schemas.microsoft.com/office/drawing/2014/main" id="{CA7DA8FE-88EA-4DC2-B3E8-5689289F0AD5}"/>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底部形状">
            <a:extLst>
              <a:ext uri="{FF2B5EF4-FFF2-40B4-BE49-F238E27FC236}">
                <a16:creationId xmlns:a16="http://schemas.microsoft.com/office/drawing/2014/main" id="{72C2145D-E2BD-4CB3-8A95-CCABD0037626}"/>
              </a:ext>
            </a:extLst>
          </p:cNvPr>
          <p:cNvSpPr/>
          <p:nvPr userDrawn="1"/>
        </p:nvSpPr>
        <p:spPr>
          <a:xfrm>
            <a:off x="0" y="387065"/>
            <a:ext cx="12192000" cy="6504388"/>
          </a:xfrm>
          <a:custGeom>
            <a:avLst/>
            <a:gdLst>
              <a:gd name="connsiteX0" fmla="*/ 0 w 12192000"/>
              <a:gd name="connsiteY0" fmla="*/ 0 h 6504388"/>
              <a:gd name="connsiteX1" fmla="*/ 1 w 12192000"/>
              <a:gd name="connsiteY1" fmla="*/ 0 h 6504388"/>
              <a:gd name="connsiteX2" fmla="*/ 1 w 12192000"/>
              <a:gd name="connsiteY2" fmla="*/ 3927417 h 6504388"/>
              <a:gd name="connsiteX3" fmla="*/ 549299 w 12192000"/>
              <a:gd name="connsiteY3" fmla="*/ 3771496 h 6504388"/>
              <a:gd name="connsiteX4" fmla="*/ 6096005 w 12192000"/>
              <a:gd name="connsiteY4" fmla="*/ 3181784 h 6504388"/>
              <a:gd name="connsiteX5" fmla="*/ 11941220 w 12192000"/>
              <a:gd name="connsiteY5" fmla="*/ 3851794 h 6504388"/>
              <a:gd name="connsiteX6" fmla="*/ 12192000 w 12192000"/>
              <a:gd name="connsiteY6" fmla="*/ 3926930 h 6504388"/>
              <a:gd name="connsiteX7" fmla="*/ 12192000 w 12192000"/>
              <a:gd name="connsiteY7" fmla="*/ 6504388 h 6504388"/>
              <a:gd name="connsiteX8" fmla="*/ 0 w 12192000"/>
              <a:gd name="connsiteY8" fmla="*/ 6504388 h 650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504388">
                <a:moveTo>
                  <a:pt x="0" y="0"/>
                </a:moveTo>
                <a:lnTo>
                  <a:pt x="1" y="0"/>
                </a:lnTo>
                <a:lnTo>
                  <a:pt x="1" y="3927417"/>
                </a:lnTo>
                <a:lnTo>
                  <a:pt x="549299" y="3771496"/>
                </a:lnTo>
                <a:cubicBezTo>
                  <a:pt x="1980493" y="3406627"/>
                  <a:pt x="3937681" y="3181784"/>
                  <a:pt x="6096005" y="3181784"/>
                </a:cubicBezTo>
                <a:cubicBezTo>
                  <a:pt x="8408490" y="3181784"/>
                  <a:pt x="10490083" y="3439895"/>
                  <a:pt x="11941220" y="3851794"/>
                </a:cubicBezTo>
                <a:lnTo>
                  <a:pt x="12192000" y="3926930"/>
                </a:lnTo>
                <a:lnTo>
                  <a:pt x="12192000" y="6504388"/>
                </a:lnTo>
                <a:lnTo>
                  <a:pt x="0" y="6504388"/>
                </a:lnTo>
                <a:close/>
              </a:path>
            </a:pathLst>
          </a:cu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6" name="顶部形状2">
            <a:extLst>
              <a:ext uri="{FF2B5EF4-FFF2-40B4-BE49-F238E27FC236}">
                <a16:creationId xmlns:a16="http://schemas.microsoft.com/office/drawing/2014/main" id="{6105FA5D-066E-4481-8423-BE4044E7A112}"/>
              </a:ext>
            </a:extLst>
          </p:cNvPr>
          <p:cNvSpPr/>
          <p:nvPr userDrawn="1"/>
        </p:nvSpPr>
        <p:spPr>
          <a:xfrm>
            <a:off x="1" y="0"/>
            <a:ext cx="12191999" cy="4267959"/>
          </a:xfrm>
          <a:custGeom>
            <a:avLst/>
            <a:gdLst>
              <a:gd name="connsiteX0" fmla="*/ 0 w 12191999"/>
              <a:gd name="connsiteY0" fmla="*/ 0 h 4267959"/>
              <a:gd name="connsiteX1" fmla="*/ 12191999 w 12191999"/>
              <a:gd name="connsiteY1" fmla="*/ 0 h 4267959"/>
              <a:gd name="connsiteX2" fmla="*/ 12191999 w 12191999"/>
              <a:gd name="connsiteY2" fmla="*/ 4267452 h 4267959"/>
              <a:gd name="connsiteX3" fmla="*/ 11941219 w 12191999"/>
              <a:gd name="connsiteY3" fmla="*/ 4189295 h 4267959"/>
              <a:gd name="connsiteX4" fmla="*/ 6096004 w 12191999"/>
              <a:gd name="connsiteY4" fmla="*/ 3492338 h 4267959"/>
              <a:gd name="connsiteX5" fmla="*/ 549298 w 12191999"/>
              <a:gd name="connsiteY5" fmla="*/ 4105767 h 4267959"/>
              <a:gd name="connsiteX6" fmla="*/ 0 w 12191999"/>
              <a:gd name="connsiteY6" fmla="*/ 4267959 h 426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4267959">
                <a:moveTo>
                  <a:pt x="0" y="0"/>
                </a:moveTo>
                <a:lnTo>
                  <a:pt x="12191999" y="0"/>
                </a:lnTo>
                <a:lnTo>
                  <a:pt x="12191999" y="4267452"/>
                </a:lnTo>
                <a:lnTo>
                  <a:pt x="11941219" y="4189295"/>
                </a:lnTo>
                <a:cubicBezTo>
                  <a:pt x="10490082" y="3760830"/>
                  <a:pt x="8408489" y="3492338"/>
                  <a:pt x="6096004" y="3492338"/>
                </a:cubicBezTo>
                <a:cubicBezTo>
                  <a:pt x="3937680" y="3492338"/>
                  <a:pt x="1980492" y="3726224"/>
                  <a:pt x="549298" y="4105767"/>
                </a:cubicBezTo>
                <a:lnTo>
                  <a:pt x="0" y="4267959"/>
                </a:lnTo>
                <a:close/>
              </a:path>
            </a:pathLst>
          </a:custGeom>
          <a:gradFill>
            <a:gsLst>
              <a:gs pos="0">
                <a:schemeClr val="accent1"/>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3C5E95E4-2F48-4122-B5E9-9CA684EC3E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 y="0"/>
            <a:ext cx="12191999" cy="4267958"/>
          </a:xfrm>
          <a:custGeom>
            <a:avLst/>
            <a:gdLst>
              <a:gd name="connsiteX0" fmla="*/ 0 w 12191999"/>
              <a:gd name="connsiteY0" fmla="*/ 0 h 4267958"/>
              <a:gd name="connsiteX1" fmla="*/ 12191999 w 12191999"/>
              <a:gd name="connsiteY1" fmla="*/ 0 h 4267958"/>
              <a:gd name="connsiteX2" fmla="*/ 12191999 w 12191999"/>
              <a:gd name="connsiteY2" fmla="*/ 4267452 h 4267958"/>
              <a:gd name="connsiteX3" fmla="*/ 11941219 w 12191999"/>
              <a:gd name="connsiteY3" fmla="*/ 4189295 h 4267958"/>
              <a:gd name="connsiteX4" fmla="*/ 6096004 w 12191999"/>
              <a:gd name="connsiteY4" fmla="*/ 3492338 h 4267958"/>
              <a:gd name="connsiteX5" fmla="*/ 549298 w 12191999"/>
              <a:gd name="connsiteY5" fmla="*/ 4105767 h 4267958"/>
              <a:gd name="connsiteX6" fmla="*/ 3 w 12191999"/>
              <a:gd name="connsiteY6" fmla="*/ 4267958 h 4267958"/>
              <a:gd name="connsiteX7" fmla="*/ 0 w 12191999"/>
              <a:gd name="connsiteY7" fmla="*/ 4267958 h 426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67958">
                <a:moveTo>
                  <a:pt x="0" y="0"/>
                </a:moveTo>
                <a:lnTo>
                  <a:pt x="12191999" y="0"/>
                </a:lnTo>
                <a:lnTo>
                  <a:pt x="12191999" y="4267452"/>
                </a:lnTo>
                <a:lnTo>
                  <a:pt x="11941219" y="4189295"/>
                </a:lnTo>
                <a:cubicBezTo>
                  <a:pt x="10490082" y="3760830"/>
                  <a:pt x="8408489" y="3492338"/>
                  <a:pt x="6096004" y="3492338"/>
                </a:cubicBezTo>
                <a:cubicBezTo>
                  <a:pt x="3937680" y="3492338"/>
                  <a:pt x="1980492" y="3726224"/>
                  <a:pt x="549298" y="4105767"/>
                </a:cubicBezTo>
                <a:lnTo>
                  <a:pt x="3" y="4267958"/>
                </a:lnTo>
                <a:lnTo>
                  <a:pt x="0" y="4267958"/>
                </a:lnTo>
                <a:close/>
              </a:path>
            </a:pathLst>
          </a:custGeom>
        </p:spPr>
      </p:pic>
      <p:sp>
        <p:nvSpPr>
          <p:cNvPr id="151" name="任意多边形: 形状 150">
            <a:extLst>
              <a:ext uri="{FF2B5EF4-FFF2-40B4-BE49-F238E27FC236}">
                <a16:creationId xmlns:a16="http://schemas.microsoft.com/office/drawing/2014/main" id="{61B529AF-BB74-49EF-8590-B938F92E88C6}"/>
              </a:ext>
            </a:extLst>
          </p:cNvPr>
          <p:cNvSpPr/>
          <p:nvPr userDrawn="1"/>
        </p:nvSpPr>
        <p:spPr>
          <a:xfrm>
            <a:off x="-9143" y="0"/>
            <a:ext cx="12205205" cy="4279489"/>
          </a:xfrm>
          <a:custGeom>
            <a:avLst/>
            <a:gdLst>
              <a:gd name="connsiteX0" fmla="*/ 0 w 12205205"/>
              <a:gd name="connsiteY0" fmla="*/ 0 h 4279489"/>
              <a:gd name="connsiteX1" fmla="*/ 12205205 w 12205205"/>
              <a:gd name="connsiteY1" fmla="*/ 0 h 4279489"/>
              <a:gd name="connsiteX2" fmla="*/ 12205205 w 12205205"/>
              <a:gd name="connsiteY2" fmla="*/ 4259767 h 4279489"/>
              <a:gd name="connsiteX3" fmla="*/ 11979083 w 12205205"/>
              <a:gd name="connsiteY3" fmla="*/ 4189295 h 4279489"/>
              <a:gd name="connsiteX4" fmla="*/ 6133868 w 12205205"/>
              <a:gd name="connsiteY4" fmla="*/ 3492338 h 4279489"/>
              <a:gd name="connsiteX5" fmla="*/ 6944 w 12205205"/>
              <a:gd name="connsiteY5" fmla="*/ 4277089 h 4279489"/>
              <a:gd name="connsiteX6" fmla="*/ 0 w 12205205"/>
              <a:gd name="connsiteY6" fmla="*/ 4279489 h 427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5205" h="4279489">
                <a:moveTo>
                  <a:pt x="0" y="0"/>
                </a:moveTo>
                <a:lnTo>
                  <a:pt x="12205205" y="0"/>
                </a:lnTo>
                <a:lnTo>
                  <a:pt x="12205205" y="4259767"/>
                </a:lnTo>
                <a:lnTo>
                  <a:pt x="11979083" y="4189295"/>
                </a:lnTo>
                <a:cubicBezTo>
                  <a:pt x="10527946" y="3760830"/>
                  <a:pt x="8446353" y="3492338"/>
                  <a:pt x="6133868" y="3492338"/>
                </a:cubicBezTo>
                <a:cubicBezTo>
                  <a:pt x="3667212" y="3492338"/>
                  <a:pt x="1463264" y="3797822"/>
                  <a:pt x="6944" y="4277089"/>
                </a:cubicBezTo>
                <a:lnTo>
                  <a:pt x="0" y="4279489"/>
                </a:lnTo>
                <a:close/>
              </a:path>
            </a:pathLst>
          </a:custGeom>
          <a:gradFill>
            <a:gsLst>
              <a:gs pos="25000">
                <a:schemeClr val="accent1">
                  <a:alpha val="95000"/>
                </a:schemeClr>
              </a:gs>
              <a:gs pos="100000">
                <a:schemeClr val="accent2"/>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0" name="线条">
            <a:extLst>
              <a:ext uri="{FF2B5EF4-FFF2-40B4-BE49-F238E27FC236}">
                <a16:creationId xmlns:a16="http://schemas.microsoft.com/office/drawing/2014/main" id="{1B7F6B58-789D-4AD9-A98B-FE1D71EA11D9}"/>
              </a:ext>
            </a:extLst>
          </p:cNvPr>
          <p:cNvSpPr/>
          <p:nvPr userDrawn="1"/>
        </p:nvSpPr>
        <p:spPr>
          <a:xfrm>
            <a:off x="-28721" y="3339008"/>
            <a:ext cx="12249443" cy="793917"/>
          </a:xfrm>
          <a:custGeom>
            <a:avLst/>
            <a:gdLst>
              <a:gd name="connsiteX0" fmla="*/ 0 w 12249443"/>
              <a:gd name="connsiteY0" fmla="*/ 0 h 4132925"/>
              <a:gd name="connsiteX1" fmla="*/ 12249443 w 12249443"/>
              <a:gd name="connsiteY1" fmla="*/ 0 h 4132925"/>
              <a:gd name="connsiteX2" fmla="*/ 12249443 w 12249443"/>
              <a:gd name="connsiteY2" fmla="*/ 4114122 h 4132925"/>
              <a:gd name="connsiteX3" fmla="*/ 11998661 w 12249443"/>
              <a:gd name="connsiteY3" fmla="*/ 4035965 h 4132925"/>
              <a:gd name="connsiteX4" fmla="*/ 6153445 w 12249443"/>
              <a:gd name="connsiteY4" fmla="*/ 3339008 h 4132925"/>
              <a:gd name="connsiteX5" fmla="*/ 26522 w 12249443"/>
              <a:gd name="connsiteY5" fmla="*/ 4123759 h 4132925"/>
              <a:gd name="connsiteX6" fmla="*/ 0 w 12249443"/>
              <a:gd name="connsiteY6" fmla="*/ 4132925 h 4132925"/>
              <a:gd name="connsiteX0" fmla="*/ 12249443 w 12340883"/>
              <a:gd name="connsiteY0" fmla="*/ 0 h 4132925"/>
              <a:gd name="connsiteX1" fmla="*/ 12249443 w 12340883"/>
              <a:gd name="connsiteY1" fmla="*/ 4114122 h 4132925"/>
              <a:gd name="connsiteX2" fmla="*/ 11998661 w 12340883"/>
              <a:gd name="connsiteY2" fmla="*/ 4035965 h 4132925"/>
              <a:gd name="connsiteX3" fmla="*/ 6153445 w 12340883"/>
              <a:gd name="connsiteY3" fmla="*/ 3339008 h 4132925"/>
              <a:gd name="connsiteX4" fmla="*/ 26522 w 12340883"/>
              <a:gd name="connsiteY4" fmla="*/ 4123759 h 4132925"/>
              <a:gd name="connsiteX5" fmla="*/ 0 w 12340883"/>
              <a:gd name="connsiteY5" fmla="*/ 4132925 h 4132925"/>
              <a:gd name="connsiteX6" fmla="*/ 0 w 12340883"/>
              <a:gd name="connsiteY6" fmla="*/ 0 h 4132925"/>
              <a:gd name="connsiteX7" fmla="*/ 12340883 w 12340883"/>
              <a:gd name="connsiteY7" fmla="*/ 91440 h 4132925"/>
              <a:gd name="connsiteX0" fmla="*/ 12249443 w 12249443"/>
              <a:gd name="connsiteY0" fmla="*/ 0 h 4132925"/>
              <a:gd name="connsiteX1" fmla="*/ 12249443 w 12249443"/>
              <a:gd name="connsiteY1" fmla="*/ 4114122 h 4132925"/>
              <a:gd name="connsiteX2" fmla="*/ 11998661 w 12249443"/>
              <a:gd name="connsiteY2" fmla="*/ 4035965 h 4132925"/>
              <a:gd name="connsiteX3" fmla="*/ 6153445 w 12249443"/>
              <a:gd name="connsiteY3" fmla="*/ 3339008 h 4132925"/>
              <a:gd name="connsiteX4" fmla="*/ 26522 w 12249443"/>
              <a:gd name="connsiteY4" fmla="*/ 4123759 h 4132925"/>
              <a:gd name="connsiteX5" fmla="*/ 0 w 12249443"/>
              <a:gd name="connsiteY5" fmla="*/ 4132925 h 4132925"/>
              <a:gd name="connsiteX6" fmla="*/ 0 w 12249443"/>
              <a:gd name="connsiteY6" fmla="*/ 0 h 4132925"/>
              <a:gd name="connsiteX0" fmla="*/ 12249443 w 12249443"/>
              <a:gd name="connsiteY0" fmla="*/ 0 h 4132925"/>
              <a:gd name="connsiteX1" fmla="*/ 12249443 w 12249443"/>
              <a:gd name="connsiteY1" fmla="*/ 4114122 h 4132925"/>
              <a:gd name="connsiteX2" fmla="*/ 11998661 w 12249443"/>
              <a:gd name="connsiteY2" fmla="*/ 4035965 h 4132925"/>
              <a:gd name="connsiteX3" fmla="*/ 6153445 w 12249443"/>
              <a:gd name="connsiteY3" fmla="*/ 3339008 h 4132925"/>
              <a:gd name="connsiteX4" fmla="*/ 26522 w 12249443"/>
              <a:gd name="connsiteY4" fmla="*/ 4123759 h 4132925"/>
              <a:gd name="connsiteX5" fmla="*/ 0 w 12249443"/>
              <a:gd name="connsiteY5" fmla="*/ 4132925 h 4132925"/>
              <a:gd name="connsiteX0" fmla="*/ 12249443 w 12249443"/>
              <a:gd name="connsiteY0" fmla="*/ 775114 h 793917"/>
              <a:gd name="connsiteX1" fmla="*/ 11998661 w 12249443"/>
              <a:gd name="connsiteY1" fmla="*/ 696957 h 793917"/>
              <a:gd name="connsiteX2" fmla="*/ 6153445 w 12249443"/>
              <a:gd name="connsiteY2" fmla="*/ 0 h 793917"/>
              <a:gd name="connsiteX3" fmla="*/ 26522 w 12249443"/>
              <a:gd name="connsiteY3" fmla="*/ 784751 h 793917"/>
              <a:gd name="connsiteX4" fmla="*/ 0 w 12249443"/>
              <a:gd name="connsiteY4" fmla="*/ 793917 h 793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9443" h="793917">
                <a:moveTo>
                  <a:pt x="12249443" y="775114"/>
                </a:moveTo>
                <a:lnTo>
                  <a:pt x="11998661" y="696957"/>
                </a:lnTo>
                <a:cubicBezTo>
                  <a:pt x="10547524" y="268492"/>
                  <a:pt x="8465931" y="0"/>
                  <a:pt x="6153445" y="0"/>
                </a:cubicBezTo>
                <a:cubicBezTo>
                  <a:pt x="3686790" y="0"/>
                  <a:pt x="1482842" y="305484"/>
                  <a:pt x="26522" y="784751"/>
                </a:cubicBezTo>
                <a:lnTo>
                  <a:pt x="0" y="793917"/>
                </a:lnTo>
              </a:path>
            </a:pathLst>
          </a:custGeom>
          <a:solidFill>
            <a:schemeClr val="accent2">
              <a:lumMod val="90000"/>
              <a:lumOff val="10000"/>
              <a:alpha val="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占位符 2">
            <a:extLst>
              <a:ext uri="{FF2B5EF4-FFF2-40B4-BE49-F238E27FC236}">
                <a16:creationId xmlns:a16="http://schemas.microsoft.com/office/drawing/2014/main" id="{E5008A51-79C1-410A-9741-F958B9D521C4}"/>
              </a:ext>
            </a:extLst>
          </p:cNvPr>
          <p:cNvSpPr>
            <a:spLocks noGrp="1"/>
          </p:cNvSpPr>
          <p:nvPr userDrawn="1">
            <p:ph type="body" sz="quarter" idx="10" hasCustomPrompt="1"/>
          </p:nvPr>
        </p:nvSpPr>
        <p:spPr>
          <a:xfrm>
            <a:off x="1483605" y="4286250"/>
            <a:ext cx="9224790" cy="655978"/>
          </a:xfrm>
          <a:prstGeom prst="rect">
            <a:avLst/>
          </a:prstGeom>
        </p:spPr>
        <p:txBody>
          <a:bodyPr/>
          <a:lstStyle>
            <a:lvl1pPr marL="0" indent="0" algn="ctr">
              <a:buNone/>
              <a:defRPr sz="4400">
                <a:solidFill>
                  <a:schemeClr val="accent1"/>
                </a:solidFill>
                <a:latin typeface="+mj-ea"/>
                <a:ea typeface="+mj-ea"/>
              </a:defRPr>
            </a:lvl1pPr>
          </a:lstStyle>
          <a:p>
            <a:pPr lvl="0"/>
            <a:r>
              <a:rPr lang="zh-CN" altLang="en-US" dirty="0"/>
              <a:t>昆明医科大学主题定制通用模板</a:t>
            </a:r>
          </a:p>
        </p:txBody>
      </p:sp>
      <p:sp>
        <p:nvSpPr>
          <p:cNvPr id="153" name="文本框 152">
            <a:extLst>
              <a:ext uri="{FF2B5EF4-FFF2-40B4-BE49-F238E27FC236}">
                <a16:creationId xmlns:a16="http://schemas.microsoft.com/office/drawing/2014/main" id="{445E6125-9ACF-4529-BDAC-50313748A6FF}"/>
              </a:ext>
            </a:extLst>
          </p:cNvPr>
          <p:cNvSpPr txBox="1">
            <a:spLocks/>
          </p:cNvSpPr>
          <p:nvPr userDrawn="1"/>
        </p:nvSpPr>
        <p:spPr>
          <a:xfrm>
            <a:off x="9825180" y="6446832"/>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grpSp>
        <p:nvGrpSpPr>
          <p:cNvPr id="154" name="组合 153">
            <a:extLst>
              <a:ext uri="{FF2B5EF4-FFF2-40B4-BE49-F238E27FC236}">
                <a16:creationId xmlns:a16="http://schemas.microsoft.com/office/drawing/2014/main" id="{911A0E08-E598-4966-B988-4C4B5EF07FD1}"/>
              </a:ext>
            </a:extLst>
          </p:cNvPr>
          <p:cNvGrpSpPr/>
          <p:nvPr userDrawn="1"/>
        </p:nvGrpSpPr>
        <p:grpSpPr>
          <a:xfrm>
            <a:off x="479425" y="6467342"/>
            <a:ext cx="657213" cy="205200"/>
            <a:chOff x="1348588" y="6427184"/>
            <a:chExt cx="657213" cy="205200"/>
          </a:xfrm>
        </p:grpSpPr>
        <p:sp>
          <p:nvSpPr>
            <p:cNvPr id="155" name="文本框 154">
              <a:extLst>
                <a:ext uri="{FF2B5EF4-FFF2-40B4-BE49-F238E27FC236}">
                  <a16:creationId xmlns:a16="http://schemas.microsoft.com/office/drawing/2014/main" id="{CD8F885B-55F2-4F7B-9018-E7EA338A2318}"/>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56" name="组合 155">
              <a:extLst>
                <a:ext uri="{FF2B5EF4-FFF2-40B4-BE49-F238E27FC236}">
                  <a16:creationId xmlns:a16="http://schemas.microsoft.com/office/drawing/2014/main" id="{8D10619A-D033-42E3-8978-E346399D2502}"/>
                </a:ext>
              </a:extLst>
            </p:cNvPr>
            <p:cNvGrpSpPr/>
            <p:nvPr userDrawn="1"/>
          </p:nvGrpSpPr>
          <p:grpSpPr>
            <a:xfrm>
              <a:off x="1348588" y="6427184"/>
              <a:ext cx="205200" cy="205200"/>
              <a:chOff x="379413" y="936883"/>
              <a:chExt cx="413762" cy="413762"/>
            </a:xfrm>
          </p:grpSpPr>
          <p:sp>
            <p:nvSpPr>
              <p:cNvPr id="157" name="任意多边形: 形状 156">
                <a:extLst>
                  <a:ext uri="{FF2B5EF4-FFF2-40B4-BE49-F238E27FC236}">
                    <a16:creationId xmlns:a16="http://schemas.microsoft.com/office/drawing/2014/main" id="{43F841B9-028D-45FD-BA48-BD67A1A53AAC}"/>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5105A475-ADB5-4447-ABC9-5EC1BE9047E5}"/>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66B82D12-215A-4DA2-AA87-F2878A35DC2B}"/>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CDFF6C8D-2E68-43E7-A602-E5D6E9F1A3DC}"/>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7FF7219B-5C22-4E7C-BAEB-7A5764B6A323}"/>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475EA4E8-2C26-49D0-9ABA-749724F34361}"/>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0A2702C5-CBA7-4C52-B123-37963576312E}"/>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0CCB5ED-5E06-4E66-AC3D-3238ED7CE646}"/>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7748E18F-F344-4E08-9620-8DC2D2B27391}"/>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E69A1824-C6D6-44FA-878C-2D6B27155FC7}"/>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FFE6F415-63D3-4232-8014-90ADA2E317E5}"/>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4CFB3501-2DE6-40B7-B03E-B6F02145C085}"/>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69" name="圆: 空心 168">
                <a:extLst>
                  <a:ext uri="{FF2B5EF4-FFF2-40B4-BE49-F238E27FC236}">
                    <a16:creationId xmlns:a16="http://schemas.microsoft.com/office/drawing/2014/main" id="{B1F7AC21-B21F-43C9-8E20-7A75B4ABEA01}"/>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8" name="组合 67">
            <a:extLst>
              <a:ext uri="{FF2B5EF4-FFF2-40B4-BE49-F238E27FC236}">
                <a16:creationId xmlns:a16="http://schemas.microsoft.com/office/drawing/2014/main" id="{6EF49D87-FE54-463A-9E80-DF96067B37F7}"/>
              </a:ext>
            </a:extLst>
          </p:cNvPr>
          <p:cNvGrpSpPr/>
          <p:nvPr userDrawn="1"/>
        </p:nvGrpSpPr>
        <p:grpSpPr>
          <a:xfrm>
            <a:off x="3563205" y="1387379"/>
            <a:ext cx="5557478" cy="1514026"/>
            <a:chOff x="3563205" y="1387379"/>
            <a:chExt cx="5557478" cy="1514026"/>
          </a:xfrm>
        </p:grpSpPr>
        <p:grpSp>
          <p:nvGrpSpPr>
            <p:cNvPr id="69" name="组合 68">
              <a:extLst>
                <a:ext uri="{FF2B5EF4-FFF2-40B4-BE49-F238E27FC236}">
                  <a16:creationId xmlns:a16="http://schemas.microsoft.com/office/drawing/2014/main" id="{7554C300-6705-4734-88D7-FF002439E9A5}"/>
                </a:ext>
              </a:extLst>
            </p:cNvPr>
            <p:cNvGrpSpPr/>
            <p:nvPr userDrawn="1"/>
          </p:nvGrpSpPr>
          <p:grpSpPr>
            <a:xfrm>
              <a:off x="4764262" y="1438856"/>
              <a:ext cx="4356421" cy="1179471"/>
              <a:chOff x="9400681" y="-2044963"/>
              <a:chExt cx="4356421" cy="1179471"/>
            </a:xfrm>
          </p:grpSpPr>
          <p:sp>
            <p:nvSpPr>
              <p:cNvPr id="89" name="文本框 88">
                <a:extLst>
                  <a:ext uri="{FF2B5EF4-FFF2-40B4-BE49-F238E27FC236}">
                    <a16:creationId xmlns:a16="http://schemas.microsoft.com/office/drawing/2014/main" id="{CD4272C5-B6CA-4CD0-A0CD-622854E83799}"/>
                  </a:ext>
                </a:extLst>
              </p:cNvPr>
              <p:cNvSpPr txBox="1"/>
              <p:nvPr userDrawn="1"/>
            </p:nvSpPr>
            <p:spPr>
              <a:xfrm>
                <a:off x="9400681" y="-2044963"/>
                <a:ext cx="4356421" cy="861774"/>
              </a:xfrm>
              <a:prstGeom prst="rect">
                <a:avLst/>
              </a:prstGeom>
              <a:noFill/>
            </p:spPr>
            <p:txBody>
              <a:bodyPr wrap="square" rtlCol="0">
                <a:spAutoFit/>
              </a:bodyPr>
              <a:lstStyle/>
              <a:p>
                <a:r>
                  <a:rPr lang="zh-CN" altLang="en-US" sz="5000" b="0" dirty="0">
                    <a:solidFill>
                      <a:schemeClr val="bg1"/>
                    </a:solidFill>
                    <a:latin typeface="钟齐流江毛笔草体" panose="02000000000000000000" pitchFamily="2" charset="-122"/>
                    <a:ea typeface="钟齐流江毛笔草体" panose="02000000000000000000" pitchFamily="2" charset="-122"/>
                  </a:rPr>
                  <a:t>高校模板大赛</a:t>
                </a:r>
              </a:p>
            </p:txBody>
          </p:sp>
          <p:sp>
            <p:nvSpPr>
              <p:cNvPr id="90" name="文本框 89">
                <a:extLst>
                  <a:ext uri="{FF2B5EF4-FFF2-40B4-BE49-F238E27FC236}">
                    <a16:creationId xmlns:a16="http://schemas.microsoft.com/office/drawing/2014/main" id="{9DB62306-8743-451A-BB9D-AC9BB77FC5C6}"/>
                  </a:ext>
                </a:extLst>
              </p:cNvPr>
              <p:cNvSpPr txBox="1"/>
              <p:nvPr userDrawn="1"/>
            </p:nvSpPr>
            <p:spPr>
              <a:xfrm>
                <a:off x="9638031" y="-1204046"/>
                <a:ext cx="3522027" cy="338554"/>
              </a:xfrm>
              <a:prstGeom prst="rect">
                <a:avLst/>
              </a:prstGeom>
              <a:noFill/>
            </p:spPr>
            <p:txBody>
              <a:bodyPr wrap="square" rtlCol="0">
                <a:spAutoFit/>
              </a:bodyPr>
              <a:lstStyle/>
              <a:p>
                <a:pPr algn="dist"/>
                <a:r>
                  <a:rPr lang="en-US" altLang="zh-CN" sz="1600" spc="-1000" baseline="0" dirty="0">
                    <a:solidFill>
                      <a:schemeClr val="bg1"/>
                    </a:solidFill>
                    <a:latin typeface="思源黑体 CN Medium" panose="020B0600000000000000" pitchFamily="34" charset="-122"/>
                    <a:ea typeface="思源黑体 CN Medium" panose="020B0600000000000000" pitchFamily="34" charset="-122"/>
                  </a:rPr>
                  <a:t>UNIVERSITY TEMPLATE GAME</a:t>
                </a:r>
                <a:endParaRPr lang="zh-CN" altLang="en-US" sz="1600" spc="-1000" baseline="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71" name="组合 70">
              <a:extLst>
                <a:ext uri="{FF2B5EF4-FFF2-40B4-BE49-F238E27FC236}">
                  <a16:creationId xmlns:a16="http://schemas.microsoft.com/office/drawing/2014/main" id="{B39DA30A-8DBC-493F-8F27-A83EA31BDAC4}"/>
                </a:ext>
              </a:extLst>
            </p:cNvPr>
            <p:cNvGrpSpPr/>
            <p:nvPr userDrawn="1"/>
          </p:nvGrpSpPr>
          <p:grpSpPr>
            <a:xfrm>
              <a:off x="3563205" y="1387379"/>
              <a:ext cx="1281600" cy="1514026"/>
              <a:chOff x="1906418" y="1387379"/>
              <a:chExt cx="1281600" cy="1514026"/>
            </a:xfrm>
          </p:grpSpPr>
          <p:sp>
            <p:nvSpPr>
              <p:cNvPr id="73" name="椭圆 72">
                <a:extLst>
                  <a:ext uri="{FF2B5EF4-FFF2-40B4-BE49-F238E27FC236}">
                    <a16:creationId xmlns:a16="http://schemas.microsoft.com/office/drawing/2014/main" id="{6C77B0B7-3B04-45DB-934B-44CFD0F32853}"/>
                  </a:ext>
                </a:extLst>
              </p:cNvPr>
              <p:cNvSpPr>
                <a:spLocks/>
              </p:cNvSpPr>
              <p:nvPr/>
            </p:nvSpPr>
            <p:spPr>
              <a:xfrm>
                <a:off x="1906418" y="1387379"/>
                <a:ext cx="1281600" cy="12816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E57970A-96EF-455D-8863-90AA2AD1B22D}"/>
                  </a:ext>
                </a:extLst>
              </p:cNvPr>
              <p:cNvSpPr/>
              <p:nvPr/>
            </p:nvSpPr>
            <p:spPr>
              <a:xfrm>
                <a:off x="2087767" y="1566947"/>
                <a:ext cx="922464" cy="92246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588852F7-040C-4D95-A08B-2E457E344ACF}"/>
                  </a:ext>
                </a:extLst>
              </p:cNvPr>
              <p:cNvSpPr txBox="1"/>
              <p:nvPr userDrawn="1"/>
            </p:nvSpPr>
            <p:spPr>
              <a:xfrm>
                <a:off x="2194880" y="2476314"/>
                <a:ext cx="742891" cy="215444"/>
              </a:xfrm>
              <a:prstGeom prst="rect">
                <a:avLst/>
              </a:prstGeom>
              <a:noFill/>
            </p:spPr>
            <p:txBody>
              <a:bodyPr wrap="square" rtlCol="0">
                <a:spAutoFit/>
              </a:bodyPr>
              <a:lstStyle/>
              <a:p>
                <a:pPr algn="ctr"/>
                <a:r>
                  <a:rPr lang="en-US" altLang="zh-CN" sz="800" dirty="0">
                    <a:solidFill>
                      <a:schemeClr val="bg1"/>
                    </a:solidFill>
                  </a:rPr>
                  <a:t>2020</a:t>
                </a:r>
                <a:endParaRPr lang="zh-CN" altLang="en-US" sz="800" dirty="0">
                  <a:solidFill>
                    <a:schemeClr val="bg1"/>
                  </a:solidFill>
                </a:endParaRPr>
              </a:p>
            </p:txBody>
          </p:sp>
          <p:grpSp>
            <p:nvGrpSpPr>
              <p:cNvPr id="76" name="组合 75">
                <a:extLst>
                  <a:ext uri="{FF2B5EF4-FFF2-40B4-BE49-F238E27FC236}">
                    <a16:creationId xmlns:a16="http://schemas.microsoft.com/office/drawing/2014/main" id="{5C2301C8-BF20-47B6-97A6-AC24CC6F1550}"/>
                  </a:ext>
                </a:extLst>
              </p:cNvPr>
              <p:cNvGrpSpPr/>
              <p:nvPr userDrawn="1"/>
            </p:nvGrpSpPr>
            <p:grpSpPr>
              <a:xfrm>
                <a:off x="2142055" y="1834247"/>
                <a:ext cx="813888" cy="557924"/>
                <a:chOff x="7650189" y="-1981533"/>
                <a:chExt cx="1729667" cy="1185695"/>
              </a:xfrm>
              <a:solidFill>
                <a:schemeClr val="bg1"/>
              </a:solidFill>
            </p:grpSpPr>
            <p:grpSp>
              <p:nvGrpSpPr>
                <p:cNvPr id="83" name="组合 82">
                  <a:extLst>
                    <a:ext uri="{FF2B5EF4-FFF2-40B4-BE49-F238E27FC236}">
                      <a16:creationId xmlns:a16="http://schemas.microsoft.com/office/drawing/2014/main" id="{596E1F8A-0B30-4001-BACC-6BC4042A551A}"/>
                    </a:ext>
                  </a:extLst>
                </p:cNvPr>
                <p:cNvGrpSpPr/>
                <p:nvPr userDrawn="1"/>
              </p:nvGrpSpPr>
              <p:grpSpPr>
                <a:xfrm>
                  <a:off x="8364154" y="-1981533"/>
                  <a:ext cx="1015702" cy="1185695"/>
                  <a:chOff x="5321111" y="1192654"/>
                  <a:chExt cx="517413" cy="604009"/>
                </a:xfrm>
                <a:grpFill/>
              </p:grpSpPr>
              <p:sp>
                <p:nvSpPr>
                  <p:cNvPr id="87" name="Freeform 13">
                    <a:extLst>
                      <a:ext uri="{FF2B5EF4-FFF2-40B4-BE49-F238E27FC236}">
                        <a16:creationId xmlns:a16="http://schemas.microsoft.com/office/drawing/2014/main" id="{072AF9AC-6064-4F03-85C7-8DFFFA6AA414}"/>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4">
                    <a:extLst>
                      <a:ext uri="{FF2B5EF4-FFF2-40B4-BE49-F238E27FC236}">
                        <a16:creationId xmlns:a16="http://schemas.microsoft.com/office/drawing/2014/main" id="{FEA94175-408F-4428-9FD7-6AC779842F0C}"/>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28723A78-97E8-4E50-A782-C9665EEEC5E2}"/>
                    </a:ext>
                  </a:extLst>
                </p:cNvPr>
                <p:cNvGrpSpPr/>
                <p:nvPr userDrawn="1"/>
              </p:nvGrpSpPr>
              <p:grpSpPr>
                <a:xfrm flipH="1">
                  <a:off x="7650189" y="-1981533"/>
                  <a:ext cx="1015702" cy="1185695"/>
                  <a:chOff x="5321111" y="1192654"/>
                  <a:chExt cx="517413" cy="604009"/>
                </a:xfrm>
                <a:grpFill/>
              </p:grpSpPr>
              <p:sp>
                <p:nvSpPr>
                  <p:cNvPr id="85" name="Freeform 13">
                    <a:extLst>
                      <a:ext uri="{FF2B5EF4-FFF2-40B4-BE49-F238E27FC236}">
                        <a16:creationId xmlns:a16="http://schemas.microsoft.com/office/drawing/2014/main" id="{DB84523C-FC1E-456B-807D-64B09D01CBF2}"/>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B598B29A-1C84-40D7-B3EE-1B7FC8E7B190}"/>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7" name="组合 76">
                <a:extLst>
                  <a:ext uri="{FF2B5EF4-FFF2-40B4-BE49-F238E27FC236}">
                    <a16:creationId xmlns:a16="http://schemas.microsoft.com/office/drawing/2014/main" id="{C5A0F3DF-5669-48D7-B600-45AB94009798}"/>
                  </a:ext>
                </a:extLst>
              </p:cNvPr>
              <p:cNvGrpSpPr/>
              <p:nvPr userDrawn="1"/>
            </p:nvGrpSpPr>
            <p:grpSpPr>
              <a:xfrm>
                <a:off x="2420179" y="2215483"/>
                <a:ext cx="257640" cy="96988"/>
                <a:chOff x="1646980" y="3194519"/>
                <a:chExt cx="1024547" cy="385687"/>
              </a:xfrm>
              <a:solidFill>
                <a:schemeClr val="bg1"/>
              </a:solidFill>
            </p:grpSpPr>
            <p:sp>
              <p:nvSpPr>
                <p:cNvPr id="80" name="星形: 五角 79">
                  <a:extLst>
                    <a:ext uri="{FF2B5EF4-FFF2-40B4-BE49-F238E27FC236}">
                      <a16:creationId xmlns:a16="http://schemas.microsoft.com/office/drawing/2014/main" id="{C3059097-2B77-47E9-82A3-DAE43B5F1FFD}"/>
                    </a:ext>
                  </a:extLst>
                </p:cNvPr>
                <p:cNvSpPr>
                  <a:spLocks/>
                </p:cNvSpPr>
                <p:nvPr/>
              </p:nvSpPr>
              <p:spPr>
                <a:xfrm>
                  <a:off x="1966411" y="3194519"/>
                  <a:ext cx="385688" cy="385687"/>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星形: 五角 80">
                  <a:extLst>
                    <a:ext uri="{FF2B5EF4-FFF2-40B4-BE49-F238E27FC236}">
                      <a16:creationId xmlns:a16="http://schemas.microsoft.com/office/drawing/2014/main" id="{F7FC0C9D-E86A-4155-AF71-C936C552ECA5}"/>
                    </a:ext>
                  </a:extLst>
                </p:cNvPr>
                <p:cNvSpPr>
                  <a:spLocks/>
                </p:cNvSpPr>
                <p:nvPr/>
              </p:nvSpPr>
              <p:spPr>
                <a:xfrm>
                  <a:off x="2385930" y="3274698"/>
                  <a:ext cx="285597" cy="285596"/>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星形: 五角 81">
                  <a:extLst>
                    <a:ext uri="{FF2B5EF4-FFF2-40B4-BE49-F238E27FC236}">
                      <a16:creationId xmlns:a16="http://schemas.microsoft.com/office/drawing/2014/main" id="{27C9425D-5C70-4173-91DD-31AEC5932F33}"/>
                    </a:ext>
                  </a:extLst>
                </p:cNvPr>
                <p:cNvSpPr>
                  <a:spLocks/>
                </p:cNvSpPr>
                <p:nvPr/>
              </p:nvSpPr>
              <p:spPr>
                <a:xfrm>
                  <a:off x="1646980" y="3274698"/>
                  <a:ext cx="285597" cy="285596"/>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trophy-cup-silhouette_47847">
                <a:extLst>
                  <a:ext uri="{FF2B5EF4-FFF2-40B4-BE49-F238E27FC236}">
                    <a16:creationId xmlns:a16="http://schemas.microsoft.com/office/drawing/2014/main" id="{B2397CDF-1BD1-4C04-A840-336FF62979D8}"/>
                  </a:ext>
                </a:extLst>
              </p:cNvPr>
              <p:cNvSpPr>
                <a:spLocks noChangeAspect="1"/>
              </p:cNvSpPr>
              <p:nvPr userDrawn="1"/>
            </p:nvSpPr>
            <p:spPr bwMode="auto">
              <a:xfrm>
                <a:off x="2348885" y="1828128"/>
                <a:ext cx="400228" cy="324942"/>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bg1"/>
              </a:solidFill>
              <a:ln>
                <a:noFill/>
              </a:ln>
            </p:spPr>
          </p:sp>
          <p:sp>
            <p:nvSpPr>
              <p:cNvPr id="79" name="文本框 78">
                <a:extLst>
                  <a:ext uri="{FF2B5EF4-FFF2-40B4-BE49-F238E27FC236}">
                    <a16:creationId xmlns:a16="http://schemas.microsoft.com/office/drawing/2014/main" id="{B2069EF5-8C73-4570-96E4-60C833AD0167}"/>
                  </a:ext>
                </a:extLst>
              </p:cNvPr>
              <p:cNvSpPr txBox="1"/>
              <p:nvPr userDrawn="1"/>
            </p:nvSpPr>
            <p:spPr>
              <a:xfrm>
                <a:off x="1982701" y="1497405"/>
                <a:ext cx="1152000" cy="1404000"/>
              </a:xfrm>
              <a:prstGeom prst="rect">
                <a:avLst/>
              </a:prstGeom>
              <a:noFill/>
            </p:spPr>
            <p:txBody>
              <a:bodyPr wrap="square" rtlCol="0">
                <a:prstTxWarp prst="textArchUp">
                  <a:avLst>
                    <a:gd name="adj" fmla="val 10293654"/>
                  </a:avLst>
                </a:prstTxWarp>
                <a:spAutoFit/>
              </a:bodyPr>
              <a:lstStyle/>
              <a:p>
                <a:pPr algn="ctr"/>
                <a:r>
                  <a:rPr lang="en-US" altLang="zh-CN" sz="600" spc="1000" baseline="0" dirty="0">
                    <a:solidFill>
                      <a:schemeClr val="bg1"/>
                    </a:solidFill>
                    <a:latin typeface="思源宋体 CN Heavy" panose="02020900000000000000" pitchFamily="18" charset="-122"/>
                    <a:ea typeface="思源宋体 CN Heavy" panose="02020900000000000000" pitchFamily="18" charset="-122"/>
                  </a:rPr>
                  <a:t> </a:t>
                </a:r>
                <a:r>
                  <a:rPr lang="zh-CN" altLang="en-US" sz="600" spc="1000" baseline="0" dirty="0">
                    <a:solidFill>
                      <a:schemeClr val="bg1"/>
                    </a:solidFill>
                    <a:latin typeface="思源宋体 CN Heavy" panose="02020900000000000000" pitchFamily="18" charset="-122"/>
                    <a:ea typeface="思源宋体 CN Heavy" panose="02020900000000000000" pitchFamily="18" charset="-122"/>
                  </a:rPr>
                  <a:t>第二届高校模板大赛</a:t>
                </a:r>
              </a:p>
            </p:txBody>
          </p:sp>
        </p:grpSp>
      </p:grpSp>
    </p:spTree>
    <p:extLst>
      <p:ext uri="{BB962C8B-B14F-4D97-AF65-F5344CB8AC3E}">
        <p14:creationId xmlns:p14="http://schemas.microsoft.com/office/powerpoint/2010/main" val="164008679"/>
      </p:ext>
    </p:extLst>
  </p:cSld>
  <p:clrMapOvr>
    <a:masterClrMapping/>
  </p:clrMapOvr>
  <p:extLst>
    <p:ext uri="{DCECCB84-F9BA-43D5-87BE-67443E8EF086}">
      <p15:sldGuideLst xmlns:p15="http://schemas.microsoft.com/office/powerpoint/2012/main">
        <p15:guide id="1" orient="horz" pos="27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8762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615579-77A2-49DB-961F-524DB194C47A}"/>
              </a:ext>
            </a:extLst>
          </p:cNvPr>
          <p:cNvPicPr>
            <a:picLocks noChangeAspect="1"/>
          </p:cNvPicPr>
          <p:nvPr userDrawn="1"/>
        </p:nvPicPr>
        <p:blipFill>
          <a:blip r:embed="rId2"/>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2672627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312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90996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242" name="矩形 241">
            <a:extLst>
              <a:ext uri="{FF2B5EF4-FFF2-40B4-BE49-F238E27FC236}">
                <a16:creationId xmlns:a16="http://schemas.microsoft.com/office/drawing/2014/main" id="{544864EC-86B3-44E7-9625-C344137F9260}"/>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8CDB6E7-CF23-4FF9-A08B-27D6F93D8841}"/>
              </a:ext>
            </a:extLst>
          </p:cNvPr>
          <p:cNvSpPr/>
          <p:nvPr userDrawn="1"/>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dirty="0"/>
          </a:p>
        </p:txBody>
      </p:sp>
      <p:sp>
        <p:nvSpPr>
          <p:cNvPr id="88" name="底部色块">
            <a:extLst>
              <a:ext uri="{FF2B5EF4-FFF2-40B4-BE49-F238E27FC236}">
                <a16:creationId xmlns:a16="http://schemas.microsoft.com/office/drawing/2014/main" id="{5258533B-2F1F-48C6-9ACB-D08D29F36FF5}"/>
              </a:ext>
            </a:extLst>
          </p:cNvPr>
          <p:cNvSpPr/>
          <p:nvPr userDrawn="1"/>
        </p:nvSpPr>
        <p:spPr>
          <a:xfrm>
            <a:off x="-11152" y="2634984"/>
            <a:ext cx="12214305" cy="4472363"/>
          </a:xfrm>
          <a:custGeom>
            <a:avLst/>
            <a:gdLst>
              <a:gd name="connsiteX0" fmla="*/ 0 w 12214305"/>
              <a:gd name="connsiteY0" fmla="*/ 0 h 5370660"/>
              <a:gd name="connsiteX1" fmla="*/ 8704473 w 12214305"/>
              <a:gd name="connsiteY1" fmla="*/ 1204279 h 5370660"/>
              <a:gd name="connsiteX2" fmla="*/ 12214305 w 12214305"/>
              <a:gd name="connsiteY2" fmla="*/ 694141 h 5370660"/>
              <a:gd name="connsiteX3" fmla="*/ 12214305 w 12214305"/>
              <a:gd name="connsiteY3" fmla="*/ 5370660 h 5370660"/>
              <a:gd name="connsiteX4" fmla="*/ 0 w 12214305"/>
              <a:gd name="connsiteY4" fmla="*/ 5370660 h 5370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4305" h="5370660">
                <a:moveTo>
                  <a:pt x="0" y="0"/>
                </a:moveTo>
                <a:lnTo>
                  <a:pt x="8704473" y="1204279"/>
                </a:lnTo>
                <a:lnTo>
                  <a:pt x="12214305" y="694141"/>
                </a:lnTo>
                <a:lnTo>
                  <a:pt x="12214305" y="5370660"/>
                </a:lnTo>
                <a:lnTo>
                  <a:pt x="0" y="53706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9" name="任意多边形: 形状 88">
            <a:extLst>
              <a:ext uri="{FF2B5EF4-FFF2-40B4-BE49-F238E27FC236}">
                <a16:creationId xmlns:a16="http://schemas.microsoft.com/office/drawing/2014/main" id="{AA2368CE-7248-4FBB-8477-03F2DB10F9FC}"/>
              </a:ext>
            </a:extLst>
          </p:cNvPr>
          <p:cNvSpPr/>
          <p:nvPr userDrawn="1"/>
        </p:nvSpPr>
        <p:spPr>
          <a:xfrm>
            <a:off x="0" y="2986628"/>
            <a:ext cx="12192001" cy="4250998"/>
          </a:xfrm>
          <a:custGeom>
            <a:avLst/>
            <a:gdLst>
              <a:gd name="connsiteX0" fmla="*/ 0 w 12192001"/>
              <a:gd name="connsiteY0" fmla="*/ 0 h 4250998"/>
              <a:gd name="connsiteX1" fmla="*/ 8703033 w 12192001"/>
              <a:gd name="connsiteY1" fmla="*/ 953091 h 4250998"/>
              <a:gd name="connsiteX2" fmla="*/ 12192001 w 12192001"/>
              <a:gd name="connsiteY2" fmla="*/ 551690 h 4250998"/>
              <a:gd name="connsiteX3" fmla="*/ 12192001 w 12192001"/>
              <a:gd name="connsiteY3" fmla="*/ 4250998 h 4250998"/>
              <a:gd name="connsiteX4" fmla="*/ 0 w 12192001"/>
              <a:gd name="connsiteY4" fmla="*/ 4250998 h 4250998"/>
              <a:gd name="connsiteX5" fmla="*/ 0 w 12192001"/>
              <a:gd name="connsiteY5" fmla="*/ 0 h 425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4250998">
                <a:moveTo>
                  <a:pt x="0" y="0"/>
                </a:moveTo>
                <a:lnTo>
                  <a:pt x="8703033" y="953091"/>
                </a:lnTo>
                <a:lnTo>
                  <a:pt x="12192001" y="551690"/>
                </a:lnTo>
                <a:lnTo>
                  <a:pt x="12192001" y="4250998"/>
                </a:lnTo>
                <a:lnTo>
                  <a:pt x="0" y="4250998"/>
                </a:lnTo>
                <a:lnTo>
                  <a:pt x="0"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0" name="线条">
            <a:extLst>
              <a:ext uri="{FF2B5EF4-FFF2-40B4-BE49-F238E27FC236}">
                <a16:creationId xmlns:a16="http://schemas.microsoft.com/office/drawing/2014/main" id="{6FF5F548-B23B-42F3-993D-0C01E85F43C6}"/>
              </a:ext>
            </a:extLst>
          </p:cNvPr>
          <p:cNvSpPr/>
          <p:nvPr userDrawn="1"/>
        </p:nvSpPr>
        <p:spPr>
          <a:xfrm>
            <a:off x="-11152" y="2701991"/>
            <a:ext cx="12214305" cy="4597893"/>
          </a:xfrm>
          <a:custGeom>
            <a:avLst/>
            <a:gdLst>
              <a:gd name="connsiteX0" fmla="*/ 0 w 12214305"/>
              <a:gd name="connsiteY0" fmla="*/ 0 h 4597893"/>
              <a:gd name="connsiteX1" fmla="*/ 8704473 w 12214305"/>
              <a:gd name="connsiteY1" fmla="*/ 1030999 h 4597893"/>
              <a:gd name="connsiteX2" fmla="*/ 12214305 w 12214305"/>
              <a:gd name="connsiteY2" fmla="*/ 594263 h 4597893"/>
              <a:gd name="connsiteX3" fmla="*/ 12214305 w 12214305"/>
              <a:gd name="connsiteY3" fmla="*/ 670473 h 4597893"/>
              <a:gd name="connsiteX4" fmla="*/ 8725337 w 12214305"/>
              <a:gd name="connsiteY4" fmla="*/ 1071874 h 4597893"/>
              <a:gd name="connsiteX5" fmla="*/ 22304 w 12214305"/>
              <a:gd name="connsiteY5" fmla="*/ 118783 h 4597893"/>
              <a:gd name="connsiteX6" fmla="*/ 22304 w 12214305"/>
              <a:gd name="connsiteY6" fmla="*/ 4369781 h 4597893"/>
              <a:gd name="connsiteX7" fmla="*/ 12214305 w 12214305"/>
              <a:gd name="connsiteY7" fmla="*/ 4369781 h 4597893"/>
              <a:gd name="connsiteX8" fmla="*/ 12214305 w 12214305"/>
              <a:gd name="connsiteY8" fmla="*/ 4597893 h 4597893"/>
              <a:gd name="connsiteX9" fmla="*/ 0 w 12214305"/>
              <a:gd name="connsiteY9" fmla="*/ 4597893 h 4597893"/>
              <a:gd name="connsiteX10" fmla="*/ 0 w 12214305"/>
              <a:gd name="connsiteY10" fmla="*/ 0 h 45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4305" h="4597893">
                <a:moveTo>
                  <a:pt x="0" y="0"/>
                </a:moveTo>
                <a:lnTo>
                  <a:pt x="8704473" y="1030999"/>
                </a:lnTo>
                <a:lnTo>
                  <a:pt x="12214305" y="594263"/>
                </a:lnTo>
                <a:lnTo>
                  <a:pt x="12214305" y="670473"/>
                </a:lnTo>
                <a:lnTo>
                  <a:pt x="8725337" y="1071874"/>
                </a:lnTo>
                <a:lnTo>
                  <a:pt x="22304" y="118783"/>
                </a:lnTo>
                <a:lnTo>
                  <a:pt x="22304" y="4369781"/>
                </a:lnTo>
                <a:lnTo>
                  <a:pt x="12214305" y="4369781"/>
                </a:lnTo>
                <a:lnTo>
                  <a:pt x="12214305" y="4597893"/>
                </a:lnTo>
                <a:lnTo>
                  <a:pt x="0" y="45978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5" name="蓝色蒙版">
            <a:extLst>
              <a:ext uri="{FF2B5EF4-FFF2-40B4-BE49-F238E27FC236}">
                <a16:creationId xmlns:a16="http://schemas.microsoft.com/office/drawing/2014/main" id="{6E8F6B0B-6DA2-46E9-9C21-CB1A91D5775A}"/>
              </a:ext>
            </a:extLst>
          </p:cNvPr>
          <p:cNvSpPr/>
          <p:nvPr userDrawn="1"/>
        </p:nvSpPr>
        <p:spPr>
          <a:xfrm>
            <a:off x="-10432" y="2754943"/>
            <a:ext cx="12212865" cy="4493081"/>
          </a:xfrm>
          <a:custGeom>
            <a:avLst/>
            <a:gdLst>
              <a:gd name="connsiteX0" fmla="*/ 0 w 12212865"/>
              <a:gd name="connsiteY0" fmla="*/ 0 h 5370460"/>
              <a:gd name="connsiteX1" fmla="*/ 8703033 w 12212865"/>
              <a:gd name="connsiteY1" fmla="*/ 1204079 h 5370460"/>
              <a:gd name="connsiteX2" fmla="*/ 12212865 w 12212865"/>
              <a:gd name="connsiteY2" fmla="*/ 693941 h 5370460"/>
              <a:gd name="connsiteX3" fmla="*/ 12212865 w 12212865"/>
              <a:gd name="connsiteY3" fmla="*/ 5370460 h 5370460"/>
              <a:gd name="connsiteX4" fmla="*/ 0 w 12212865"/>
              <a:gd name="connsiteY4" fmla="*/ 5370460 h 537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865" h="5370460">
                <a:moveTo>
                  <a:pt x="0" y="0"/>
                </a:moveTo>
                <a:lnTo>
                  <a:pt x="8703033" y="1204079"/>
                </a:lnTo>
                <a:lnTo>
                  <a:pt x="12212865" y="693941"/>
                </a:lnTo>
                <a:lnTo>
                  <a:pt x="12212865" y="5370460"/>
                </a:lnTo>
                <a:lnTo>
                  <a:pt x="0" y="537046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占位符 3">
            <a:extLst>
              <a:ext uri="{FF2B5EF4-FFF2-40B4-BE49-F238E27FC236}">
                <a16:creationId xmlns:a16="http://schemas.microsoft.com/office/drawing/2014/main" id="{6DFF26BE-F8BE-4D57-9C5C-92612B58461C}"/>
              </a:ext>
            </a:extLst>
          </p:cNvPr>
          <p:cNvSpPr>
            <a:spLocks noGrp="1"/>
          </p:cNvSpPr>
          <p:nvPr>
            <p:ph type="body" sz="quarter" idx="10" hasCustomPrompt="1"/>
          </p:nvPr>
        </p:nvSpPr>
        <p:spPr>
          <a:xfrm>
            <a:off x="3815215" y="1554102"/>
            <a:ext cx="8024360" cy="605277"/>
          </a:xfrm>
          <a:prstGeom prst="rect">
            <a:avLst/>
          </a:prstGeom>
        </p:spPr>
        <p:txBody>
          <a:bodyPr/>
          <a:lstStyle>
            <a:lvl1pPr marL="0" indent="0" algn="ctr">
              <a:buFontTx/>
              <a:buNone/>
              <a:defRPr sz="4400">
                <a:solidFill>
                  <a:schemeClr val="accent1"/>
                </a:solidFill>
                <a:latin typeface="+mj-ea"/>
                <a:ea typeface="+mj-ea"/>
              </a:defRPr>
            </a:lvl1pPr>
          </a:lstStyle>
          <a:p>
            <a:pPr lvl="0"/>
            <a:r>
              <a:rPr lang="zh-CN" altLang="en-US" dirty="0"/>
              <a:t>昆明医科大学学术答辩通用模板</a:t>
            </a:r>
          </a:p>
        </p:txBody>
      </p:sp>
      <p:sp>
        <p:nvSpPr>
          <p:cNvPr id="18" name="文本占位符 17">
            <a:extLst>
              <a:ext uri="{FF2B5EF4-FFF2-40B4-BE49-F238E27FC236}">
                <a16:creationId xmlns:a16="http://schemas.microsoft.com/office/drawing/2014/main" id="{12F50045-AC97-4DA2-A8AE-56180DD3C41A}"/>
              </a:ext>
            </a:extLst>
          </p:cNvPr>
          <p:cNvSpPr>
            <a:spLocks noGrp="1"/>
          </p:cNvSpPr>
          <p:nvPr>
            <p:ph type="body" sz="quarter" idx="12" hasCustomPrompt="1"/>
          </p:nvPr>
        </p:nvSpPr>
        <p:spPr>
          <a:xfrm>
            <a:off x="3971587" y="2210298"/>
            <a:ext cx="7774326" cy="335983"/>
          </a:xfrm>
          <a:prstGeom prst="rect">
            <a:avLst/>
          </a:prstGeom>
        </p:spPr>
        <p:txBody>
          <a:bodyPr/>
          <a:lstStyle>
            <a:lvl1pPr marL="0" marR="0" indent="0" algn="dist" defTabSz="914400" rtl="0" eaLnBrk="1" fontAlgn="auto" latinLnBrk="0" hangingPunct="1">
              <a:lnSpc>
                <a:spcPct val="100000"/>
              </a:lnSpc>
              <a:spcBef>
                <a:spcPts val="0"/>
              </a:spcBef>
              <a:spcAft>
                <a:spcPts val="0"/>
              </a:spcAft>
              <a:buClrTx/>
              <a:buSzTx/>
              <a:buFontTx/>
              <a:buNone/>
              <a:tabLst/>
              <a:defRPr/>
            </a:lvl1pPr>
            <a:lvl5pPr marL="1828800" indent="0" algn="dist">
              <a:buNone/>
              <a:defRPr sz="1400"/>
            </a:lvl5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50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Kunming Medical University PowerPoint Template</a:t>
            </a:r>
          </a:p>
        </p:txBody>
      </p:sp>
      <p:grpSp>
        <p:nvGrpSpPr>
          <p:cNvPr id="2" name="组合 1" hidden="1">
            <a:extLst>
              <a:ext uri="{FF2B5EF4-FFF2-40B4-BE49-F238E27FC236}">
                <a16:creationId xmlns:a16="http://schemas.microsoft.com/office/drawing/2014/main" id="{C07AEA43-1AAA-4FA7-984B-C89DC2879D9A}"/>
              </a:ext>
            </a:extLst>
          </p:cNvPr>
          <p:cNvGrpSpPr/>
          <p:nvPr userDrawn="1"/>
        </p:nvGrpSpPr>
        <p:grpSpPr>
          <a:xfrm>
            <a:off x="479425" y="255970"/>
            <a:ext cx="910735" cy="298800"/>
            <a:chOff x="558800" y="729170"/>
            <a:chExt cx="910735" cy="298800"/>
          </a:xfrm>
        </p:grpSpPr>
        <p:sp>
          <p:nvSpPr>
            <p:cNvPr id="109" name="文本框 108">
              <a:extLst>
                <a:ext uri="{FF2B5EF4-FFF2-40B4-BE49-F238E27FC236}">
                  <a16:creationId xmlns:a16="http://schemas.microsoft.com/office/drawing/2014/main" id="{AA25FF94-227A-4269-A058-785930014B16}"/>
                </a:ext>
              </a:extLst>
            </p:cNvPr>
            <p:cNvSpPr txBox="1">
              <a:spLocks/>
            </p:cNvSpPr>
            <p:nvPr userDrawn="1"/>
          </p:nvSpPr>
          <p:spPr>
            <a:xfrm>
              <a:off x="907935" y="810924"/>
              <a:ext cx="561600" cy="169200"/>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0" name="组合 109">
              <a:extLst>
                <a:ext uri="{FF2B5EF4-FFF2-40B4-BE49-F238E27FC236}">
                  <a16:creationId xmlns:a16="http://schemas.microsoft.com/office/drawing/2014/main" id="{74E0C215-E2C7-42F7-B6BF-C88CE3C25072}"/>
                </a:ext>
              </a:extLst>
            </p:cNvPr>
            <p:cNvGrpSpPr/>
            <p:nvPr userDrawn="1"/>
          </p:nvGrpSpPr>
          <p:grpSpPr>
            <a:xfrm>
              <a:off x="558800" y="729170"/>
              <a:ext cx="298800" cy="298800"/>
              <a:chOff x="379413" y="936883"/>
              <a:chExt cx="413762" cy="413762"/>
            </a:xfrm>
          </p:grpSpPr>
          <p:sp>
            <p:nvSpPr>
              <p:cNvPr id="111" name="任意多边形: 形状 110">
                <a:extLst>
                  <a:ext uri="{FF2B5EF4-FFF2-40B4-BE49-F238E27FC236}">
                    <a16:creationId xmlns:a16="http://schemas.microsoft.com/office/drawing/2014/main" id="{3EC0E412-F347-4EFF-9B93-15BBCA2D092D}"/>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631404B6-FFFD-45F2-892C-73D8433E4270}"/>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13192720-9987-4A7E-86BF-1186D6915175}"/>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D886E9C1-D801-4094-B2E0-D9CDAF03673A}"/>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1B2A274E-EB61-4670-A093-684F58E7E0E2}"/>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7844556F-92A8-4119-B9F7-6CB2FB895387}"/>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C0F854E1-568C-4A8E-8858-29FD4A8B967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2DA759B0-2C19-4C64-8DD9-84B6E9F60A08}"/>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F4D46F65-AFA4-4267-9408-9E9F1C74DEB0}"/>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9B9D5D1B-3B63-4033-B94B-FB4977FCB285}"/>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74045265-0C6E-492F-834A-9B09E048E746}"/>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8142B1EC-BD36-409B-837A-88336D330B3C}"/>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23" name="圆: 空心 122">
                <a:extLst>
                  <a:ext uri="{FF2B5EF4-FFF2-40B4-BE49-F238E27FC236}">
                    <a16:creationId xmlns:a16="http://schemas.microsoft.com/office/drawing/2014/main" id="{BEE6D348-15A7-445E-A8B9-05DF435AD9A4}"/>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24" name="组合 123">
            <a:extLst>
              <a:ext uri="{FF2B5EF4-FFF2-40B4-BE49-F238E27FC236}">
                <a16:creationId xmlns:a16="http://schemas.microsoft.com/office/drawing/2014/main" id="{0032E455-2C8C-4DA1-BE6E-4EE09276BD46}"/>
              </a:ext>
            </a:extLst>
          </p:cNvPr>
          <p:cNvGrpSpPr/>
          <p:nvPr userDrawn="1"/>
        </p:nvGrpSpPr>
        <p:grpSpPr>
          <a:xfrm>
            <a:off x="479425" y="364919"/>
            <a:ext cx="657213" cy="205200"/>
            <a:chOff x="1348588" y="6427184"/>
            <a:chExt cx="657213" cy="205200"/>
          </a:xfrm>
        </p:grpSpPr>
        <p:sp>
          <p:nvSpPr>
            <p:cNvPr id="125" name="文本框 124">
              <a:extLst>
                <a:ext uri="{FF2B5EF4-FFF2-40B4-BE49-F238E27FC236}">
                  <a16:creationId xmlns:a16="http://schemas.microsoft.com/office/drawing/2014/main" id="{57DFB8CE-DF26-4ED5-A265-291D7EC9A2E3}"/>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6" name="组合 125">
              <a:extLst>
                <a:ext uri="{FF2B5EF4-FFF2-40B4-BE49-F238E27FC236}">
                  <a16:creationId xmlns:a16="http://schemas.microsoft.com/office/drawing/2014/main" id="{38EED642-5D63-4888-86DE-7B50145BB52A}"/>
                </a:ext>
              </a:extLst>
            </p:cNvPr>
            <p:cNvGrpSpPr/>
            <p:nvPr userDrawn="1"/>
          </p:nvGrpSpPr>
          <p:grpSpPr>
            <a:xfrm>
              <a:off x="1348588" y="6427184"/>
              <a:ext cx="205200" cy="205200"/>
              <a:chOff x="379413" y="936883"/>
              <a:chExt cx="413762" cy="413762"/>
            </a:xfrm>
          </p:grpSpPr>
          <p:sp>
            <p:nvSpPr>
              <p:cNvPr id="127" name="任意多边形: 形状 126">
                <a:extLst>
                  <a:ext uri="{FF2B5EF4-FFF2-40B4-BE49-F238E27FC236}">
                    <a16:creationId xmlns:a16="http://schemas.microsoft.com/office/drawing/2014/main" id="{BAC26F65-C9F3-4A14-8B4C-1429EE4C36E2}"/>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E6DBB6BC-263C-4306-8542-CD1E5EED5192}"/>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4FB1D01F-3266-4E42-BB3D-6BF7C61FBF73}"/>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3D780AE4-B7CB-42CA-AB45-0D9AA70966D9}"/>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3DA79866-6532-46FC-9591-8D0EA23033A7}"/>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F455D2E0-C4AC-4766-A64A-71088CCC8B20}"/>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F3F33F78-35AB-4ABC-87B2-0B6EBB528462}"/>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CC95FEA3-7B88-49FF-98F4-3C0B784904D0}"/>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475700AB-2218-43D5-BF49-AA3294D9AAC2}"/>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19D3F533-8399-479A-A754-E6914E60FEB0}"/>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F4A2021C-A1A5-480D-AEDA-DF6416788C6C}"/>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558C27D5-67E8-4D92-88ED-CD7BDDC7E1AC}"/>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204" name="圆: 空心 203">
                <a:extLst>
                  <a:ext uri="{FF2B5EF4-FFF2-40B4-BE49-F238E27FC236}">
                    <a16:creationId xmlns:a16="http://schemas.microsoft.com/office/drawing/2014/main" id="{D1E28EC4-DD13-4681-84D4-4E41406113F7}"/>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08" name="图片 107">
            <a:extLst>
              <a:ext uri="{FF2B5EF4-FFF2-40B4-BE49-F238E27FC236}">
                <a16:creationId xmlns:a16="http://schemas.microsoft.com/office/drawing/2014/main" id="{83E72470-CC6D-4D1D-BA9C-079288222982}"/>
              </a:ext>
            </a:extLst>
          </p:cNvPr>
          <p:cNvPicPr>
            <a:picLocks noChangeAspect="1"/>
          </p:cNvPicPr>
          <p:nvPr userDrawn="1"/>
        </p:nvPicPr>
        <p:blipFill>
          <a:blip r:embed="rId3"/>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1633771254"/>
      </p:ext>
    </p:extLst>
  </p:cSld>
  <p:clrMapOvr>
    <a:masterClrMapping/>
  </p:clrMapOvr>
  <p:extLst>
    <p:ext uri="{DCECCB84-F9BA-43D5-87BE-67443E8EF086}">
      <p15:sldGuideLst xmlns:p15="http://schemas.microsoft.com/office/powerpoint/2012/main">
        <p15:guide id="1" orient="horz" pos="2160" userDrawn="1">
          <p15:clr>
            <a:srgbClr val="FBAE40"/>
          </p15:clr>
        </p15:guide>
        <p15:guide id="4"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78" name="任意多边形: 形状 77">
            <a:extLst>
              <a:ext uri="{FF2B5EF4-FFF2-40B4-BE49-F238E27FC236}">
                <a16:creationId xmlns:a16="http://schemas.microsoft.com/office/drawing/2014/main" id="{D2AA53E4-C61B-4CA3-95BC-296E026649BD}"/>
              </a:ext>
            </a:extLst>
          </p:cNvPr>
          <p:cNvSpPr>
            <a:spLocks/>
          </p:cNvSpPr>
          <p:nvPr userDrawn="1"/>
        </p:nvSpPr>
        <p:spPr>
          <a:xfrm>
            <a:off x="0" y="0"/>
            <a:ext cx="12192000" cy="6858000"/>
          </a:xfrm>
          <a:custGeom>
            <a:avLst/>
            <a:gdLst>
              <a:gd name="connsiteX0" fmla="*/ 12192000 w 12192000"/>
              <a:gd name="connsiteY0" fmla="*/ 6143010 h 6858000"/>
              <a:gd name="connsiteX1" fmla="*/ 12192000 w 12192000"/>
              <a:gd name="connsiteY1" fmla="*/ 6858000 h 6858000"/>
              <a:gd name="connsiteX2" fmla="*/ 9414425 w 12192000"/>
              <a:gd name="connsiteY2" fmla="*/ 6858000 h 6858000"/>
              <a:gd name="connsiteX3" fmla="*/ 9852250 w 12192000"/>
              <a:gd name="connsiteY3" fmla="*/ 6790098 h 6858000"/>
              <a:gd name="connsiteX4" fmla="*/ 12034363 w 12192000"/>
              <a:gd name="connsiteY4" fmla="*/ 6210878 h 6858000"/>
              <a:gd name="connsiteX5" fmla="*/ 0 w 12192000"/>
              <a:gd name="connsiteY5" fmla="*/ 0 h 6858000"/>
              <a:gd name="connsiteX6" fmla="*/ 2914196 w 12192000"/>
              <a:gd name="connsiteY6" fmla="*/ 0 h 6858000"/>
              <a:gd name="connsiteX7" fmla="*/ 2534991 w 12192000"/>
              <a:gd name="connsiteY7" fmla="*/ 43218 h 6858000"/>
              <a:gd name="connsiteX8" fmla="*/ 29647 w 12192000"/>
              <a:gd name="connsiteY8" fmla="*/ 690384 h 6858000"/>
              <a:gd name="connsiteX9" fmla="*/ 0 w 12192000"/>
              <a:gd name="connsiteY9" fmla="*/ 7045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12192000" y="6143010"/>
                </a:moveTo>
                <a:lnTo>
                  <a:pt x="12192000" y="6858000"/>
                </a:lnTo>
                <a:lnTo>
                  <a:pt x="9414425" y="6858000"/>
                </a:lnTo>
                <a:lnTo>
                  <a:pt x="9852250" y="6790098"/>
                </a:lnTo>
                <a:cubicBezTo>
                  <a:pt x="10690764" y="6643448"/>
                  <a:pt x="11431356" y="6446118"/>
                  <a:pt x="12034363" y="6210878"/>
                </a:cubicBezTo>
                <a:close/>
                <a:moveTo>
                  <a:pt x="0" y="0"/>
                </a:moveTo>
                <a:lnTo>
                  <a:pt x="2914196" y="0"/>
                </a:lnTo>
                <a:lnTo>
                  <a:pt x="2534991" y="43218"/>
                </a:lnTo>
                <a:cubicBezTo>
                  <a:pt x="1548408" y="172553"/>
                  <a:pt x="674299" y="405508"/>
                  <a:pt x="29647" y="690384"/>
                </a:cubicBezTo>
                <a:lnTo>
                  <a:pt x="0" y="70454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161">
            <a:extLst>
              <a:ext uri="{FF2B5EF4-FFF2-40B4-BE49-F238E27FC236}">
                <a16:creationId xmlns:a16="http://schemas.microsoft.com/office/drawing/2014/main" id="{0ADC2170-8DB1-411A-9C20-E90A43650B7A}"/>
              </a:ext>
            </a:extLst>
          </p:cNvPr>
          <p:cNvSpPr>
            <a:spLocks/>
          </p:cNvSpPr>
          <p:nvPr userDrawn="1"/>
        </p:nvSpPr>
        <p:spPr>
          <a:xfrm>
            <a:off x="0" y="0"/>
            <a:ext cx="12192000" cy="6892290"/>
          </a:xfrm>
          <a:custGeom>
            <a:avLst/>
            <a:gdLst>
              <a:gd name="connsiteX0" fmla="*/ 12192000 w 12192000"/>
              <a:gd name="connsiteY0" fmla="*/ 6196396 h 6892290"/>
              <a:gd name="connsiteX1" fmla="*/ 12192000 w 12192000"/>
              <a:gd name="connsiteY1" fmla="*/ 6892290 h 6892290"/>
              <a:gd name="connsiteX2" fmla="*/ 9447609 w 12192000"/>
              <a:gd name="connsiteY2" fmla="*/ 6892290 h 6892290"/>
              <a:gd name="connsiteX3" fmla="*/ 9889812 w 12192000"/>
              <a:gd name="connsiteY3" fmla="*/ 6823709 h 6892290"/>
              <a:gd name="connsiteX4" fmla="*/ 12093747 w 12192000"/>
              <a:gd name="connsiteY4" fmla="*/ 6238697 h 6892290"/>
              <a:gd name="connsiteX5" fmla="*/ 0 w 12192000"/>
              <a:gd name="connsiteY5" fmla="*/ 0 h 6892290"/>
              <a:gd name="connsiteX6" fmla="*/ 2581509 w 12192000"/>
              <a:gd name="connsiteY6" fmla="*/ 0 h 6892290"/>
              <a:gd name="connsiteX7" fmla="*/ 2499381 w 12192000"/>
              <a:gd name="connsiteY7" fmla="*/ 9360 h 6892290"/>
              <a:gd name="connsiteX8" fmla="*/ 223778 w 12192000"/>
              <a:gd name="connsiteY8" fmla="*/ 557661 h 6892290"/>
              <a:gd name="connsiteX9" fmla="*/ 0 w 12192000"/>
              <a:gd name="connsiteY9" fmla="*/ 650175 h 68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92290">
                <a:moveTo>
                  <a:pt x="12192000" y="6196396"/>
                </a:moveTo>
                <a:lnTo>
                  <a:pt x="12192000" y="6892290"/>
                </a:lnTo>
                <a:lnTo>
                  <a:pt x="9447609" y="6892290"/>
                </a:lnTo>
                <a:lnTo>
                  <a:pt x="9889812" y="6823709"/>
                </a:lnTo>
                <a:cubicBezTo>
                  <a:pt x="10736712" y="6675593"/>
                  <a:pt x="11484710" y="6476289"/>
                  <a:pt x="12093747" y="6238697"/>
                </a:cubicBezTo>
                <a:close/>
                <a:moveTo>
                  <a:pt x="0" y="0"/>
                </a:moveTo>
                <a:lnTo>
                  <a:pt x="2581509" y="0"/>
                </a:lnTo>
                <a:lnTo>
                  <a:pt x="2499381" y="9360"/>
                </a:lnTo>
                <a:cubicBezTo>
                  <a:pt x="1627489" y="123660"/>
                  <a:pt x="842570" y="318087"/>
                  <a:pt x="223778" y="557661"/>
                </a:cubicBezTo>
                <a:lnTo>
                  <a:pt x="0" y="650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92570B93-4EFE-4929-9B67-F0920E14281E}"/>
              </a:ext>
            </a:extLst>
          </p:cNvPr>
          <p:cNvSpPr>
            <a:spLocks noGrp="1"/>
          </p:cNvSpPr>
          <p:nvPr>
            <p:ph type="body" sz="quarter" idx="10" hasCustomPrompt="1"/>
          </p:nvPr>
        </p:nvSpPr>
        <p:spPr>
          <a:xfrm>
            <a:off x="870383" y="1756665"/>
            <a:ext cx="10451235" cy="749045"/>
          </a:xfrm>
          <a:prstGeom prst="rect">
            <a:avLst/>
          </a:prstGeom>
        </p:spPr>
        <p:txBody>
          <a:bodyPr/>
          <a:lstStyle>
            <a:lvl1pPr marL="0" indent="0" algn="ctr">
              <a:buNone/>
              <a:defRPr sz="5400" spc="1200" baseline="0">
                <a:solidFill>
                  <a:schemeClr val="accent1"/>
                </a:solidFill>
                <a:latin typeface="+mj-ea"/>
                <a:ea typeface="+mj-ea"/>
              </a:defRPr>
            </a:lvl1pPr>
          </a:lstStyle>
          <a:p>
            <a:pPr lvl="0"/>
            <a:r>
              <a:rPr lang="zh-CN" altLang="en-US" dirty="0"/>
              <a:t>昆明医科大学定制主题</a:t>
            </a:r>
          </a:p>
        </p:txBody>
      </p:sp>
      <p:grpSp>
        <p:nvGrpSpPr>
          <p:cNvPr id="225" name="组合 224">
            <a:extLst>
              <a:ext uri="{FF2B5EF4-FFF2-40B4-BE49-F238E27FC236}">
                <a16:creationId xmlns:a16="http://schemas.microsoft.com/office/drawing/2014/main" id="{7BBC6FE4-6673-4B64-9F7B-7E009AED6F93}"/>
              </a:ext>
            </a:extLst>
          </p:cNvPr>
          <p:cNvGrpSpPr/>
          <p:nvPr userDrawn="1"/>
        </p:nvGrpSpPr>
        <p:grpSpPr>
          <a:xfrm>
            <a:off x="479425" y="6314080"/>
            <a:ext cx="657213" cy="205200"/>
            <a:chOff x="1348588" y="6427184"/>
            <a:chExt cx="657213" cy="205200"/>
          </a:xfrm>
        </p:grpSpPr>
        <p:sp>
          <p:nvSpPr>
            <p:cNvPr id="226" name="文本框 225">
              <a:extLst>
                <a:ext uri="{FF2B5EF4-FFF2-40B4-BE49-F238E27FC236}">
                  <a16:creationId xmlns:a16="http://schemas.microsoft.com/office/drawing/2014/main" id="{EB6DA570-2E27-435C-9F57-B0F718BE7BC0}"/>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27" name="组合 226">
              <a:extLst>
                <a:ext uri="{FF2B5EF4-FFF2-40B4-BE49-F238E27FC236}">
                  <a16:creationId xmlns:a16="http://schemas.microsoft.com/office/drawing/2014/main" id="{2118C238-7FF8-4FC2-8530-6FC4AEC616F0}"/>
                </a:ext>
              </a:extLst>
            </p:cNvPr>
            <p:cNvGrpSpPr/>
            <p:nvPr userDrawn="1"/>
          </p:nvGrpSpPr>
          <p:grpSpPr>
            <a:xfrm>
              <a:off x="1348588" y="6427184"/>
              <a:ext cx="205200" cy="205200"/>
              <a:chOff x="379413" y="936883"/>
              <a:chExt cx="413762" cy="413762"/>
            </a:xfrm>
          </p:grpSpPr>
          <p:sp>
            <p:nvSpPr>
              <p:cNvPr id="228" name="任意多边形: 形状 227">
                <a:extLst>
                  <a:ext uri="{FF2B5EF4-FFF2-40B4-BE49-F238E27FC236}">
                    <a16:creationId xmlns:a16="http://schemas.microsoft.com/office/drawing/2014/main" id="{B35A9DD1-A6CD-4DE7-A742-A31A3B0E9C15}"/>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229" name="任意多边形: 形状 228">
                <a:extLst>
                  <a:ext uri="{FF2B5EF4-FFF2-40B4-BE49-F238E27FC236}">
                    <a16:creationId xmlns:a16="http://schemas.microsoft.com/office/drawing/2014/main" id="{1198FEEF-ABED-4DF2-931C-0EE5989F6963}"/>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230" name="任意多边形: 形状 229">
                <a:extLst>
                  <a:ext uri="{FF2B5EF4-FFF2-40B4-BE49-F238E27FC236}">
                    <a16:creationId xmlns:a16="http://schemas.microsoft.com/office/drawing/2014/main" id="{7A53C261-64E0-4C77-958C-B1AD38E0AC22}"/>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231" name="任意多边形: 形状 230">
                <a:extLst>
                  <a:ext uri="{FF2B5EF4-FFF2-40B4-BE49-F238E27FC236}">
                    <a16:creationId xmlns:a16="http://schemas.microsoft.com/office/drawing/2014/main" id="{62006FFD-D22A-4DCF-98F9-8F8385FD954A}"/>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232" name="任意多边形: 形状 231">
                <a:extLst>
                  <a:ext uri="{FF2B5EF4-FFF2-40B4-BE49-F238E27FC236}">
                    <a16:creationId xmlns:a16="http://schemas.microsoft.com/office/drawing/2014/main" id="{32C49271-D97E-43BE-BF6B-C6121A89B069}"/>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233" name="任意多边形: 形状 232">
                <a:extLst>
                  <a:ext uri="{FF2B5EF4-FFF2-40B4-BE49-F238E27FC236}">
                    <a16:creationId xmlns:a16="http://schemas.microsoft.com/office/drawing/2014/main" id="{00397653-D87F-4BB1-8D2A-FC62F894C239}"/>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234" name="任意多边形: 形状 233">
                <a:extLst>
                  <a:ext uri="{FF2B5EF4-FFF2-40B4-BE49-F238E27FC236}">
                    <a16:creationId xmlns:a16="http://schemas.microsoft.com/office/drawing/2014/main" id="{ADB7342D-A28B-4FF3-B542-3D89CF43E54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235" name="任意多边形: 形状 234">
                <a:extLst>
                  <a:ext uri="{FF2B5EF4-FFF2-40B4-BE49-F238E27FC236}">
                    <a16:creationId xmlns:a16="http://schemas.microsoft.com/office/drawing/2014/main" id="{DD1397D7-2D2C-458D-A53F-5D093319AD85}"/>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236" name="任意多边形: 形状 235">
                <a:extLst>
                  <a:ext uri="{FF2B5EF4-FFF2-40B4-BE49-F238E27FC236}">
                    <a16:creationId xmlns:a16="http://schemas.microsoft.com/office/drawing/2014/main" id="{38D9ECE2-7EAD-4421-9E73-00A8866DD23B}"/>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237" name="任意多边形: 形状 236">
                <a:extLst>
                  <a:ext uri="{FF2B5EF4-FFF2-40B4-BE49-F238E27FC236}">
                    <a16:creationId xmlns:a16="http://schemas.microsoft.com/office/drawing/2014/main" id="{814584D3-5CAE-4B0D-94ED-25BA75B7E7D5}"/>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238" name="任意多边形: 形状 237">
                <a:extLst>
                  <a:ext uri="{FF2B5EF4-FFF2-40B4-BE49-F238E27FC236}">
                    <a16:creationId xmlns:a16="http://schemas.microsoft.com/office/drawing/2014/main" id="{C898504A-4B1B-4767-BD44-555D812D027F}"/>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239" name="任意多边形: 形状 238">
                <a:extLst>
                  <a:ext uri="{FF2B5EF4-FFF2-40B4-BE49-F238E27FC236}">
                    <a16:creationId xmlns:a16="http://schemas.microsoft.com/office/drawing/2014/main" id="{ED0CCBE9-5372-4468-9F0A-AFE7B3F1BB6F}"/>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240" name="圆: 空心 239">
                <a:extLst>
                  <a:ext uri="{FF2B5EF4-FFF2-40B4-BE49-F238E27FC236}">
                    <a16:creationId xmlns:a16="http://schemas.microsoft.com/office/drawing/2014/main" id="{3AD4711F-1B93-4434-9EE7-F21A2571F8C7}"/>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26" name="图片 25">
            <a:extLst>
              <a:ext uri="{FF2B5EF4-FFF2-40B4-BE49-F238E27FC236}">
                <a16:creationId xmlns:a16="http://schemas.microsoft.com/office/drawing/2014/main" id="{5EB2A926-B892-41F0-B113-7832CE0F432C}"/>
              </a:ext>
            </a:extLst>
          </p:cNvPr>
          <p:cNvPicPr>
            <a:picLocks noChangeAspect="1"/>
          </p:cNvPicPr>
          <p:nvPr userDrawn="1"/>
        </p:nvPicPr>
        <p:blipFill>
          <a:blip r:embed="rId2"/>
          <a:stretch>
            <a:fillRect/>
          </a:stretch>
        </p:blipFill>
        <p:spPr>
          <a:xfrm>
            <a:off x="10140838" y="230480"/>
            <a:ext cx="1720962" cy="498472"/>
          </a:xfrm>
          <a:prstGeom prst="rect">
            <a:avLst/>
          </a:prstGeom>
        </p:spPr>
      </p:pic>
      <p:pic>
        <p:nvPicPr>
          <p:cNvPr id="28" name="图片 27">
            <a:extLst>
              <a:ext uri="{FF2B5EF4-FFF2-40B4-BE49-F238E27FC236}">
                <a16:creationId xmlns:a16="http://schemas.microsoft.com/office/drawing/2014/main" id="{A84C5AD8-F111-4005-9578-9F20C56A6BDA}"/>
              </a:ext>
            </a:extLst>
          </p:cNvPr>
          <p:cNvPicPr>
            <a:picLocks noChangeAspect="1"/>
          </p:cNvPicPr>
          <p:nvPr userDrawn="1"/>
        </p:nvPicPr>
        <p:blipFill>
          <a:blip r:embed="rId3">
            <a:alphaModFix amt="6000"/>
          </a:blip>
          <a:stretch>
            <a:fillRect/>
          </a:stretch>
        </p:blipFill>
        <p:spPr>
          <a:xfrm>
            <a:off x="3606799" y="509426"/>
            <a:ext cx="4978402" cy="5839148"/>
          </a:xfrm>
          <a:prstGeom prst="rect">
            <a:avLst/>
          </a:prstGeom>
        </p:spPr>
      </p:pic>
    </p:spTree>
    <p:extLst>
      <p:ext uri="{BB962C8B-B14F-4D97-AF65-F5344CB8AC3E}">
        <p14:creationId xmlns:p14="http://schemas.microsoft.com/office/powerpoint/2010/main" val="3225616014"/>
      </p:ext>
    </p:extLst>
  </p:cSld>
  <p:clrMapOvr>
    <a:masterClrMapping/>
  </p:clrMapOvr>
  <p:extLst>
    <p:ext uri="{DCECCB84-F9BA-43D5-87BE-67443E8EF086}">
      <p15:sldGuideLst xmlns:p15="http://schemas.microsoft.com/office/powerpoint/2012/main">
        <p15:guide id="1" orient="horz" pos="1525" userDrawn="1">
          <p15:clr>
            <a:srgbClr val="FBAE40"/>
          </p15:clr>
        </p15:guide>
        <p15:guide id="2" orient="horz" pos="113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sp>
        <p:nvSpPr>
          <p:cNvPr id="242" name="矩形 241">
            <a:extLst>
              <a:ext uri="{FF2B5EF4-FFF2-40B4-BE49-F238E27FC236}">
                <a16:creationId xmlns:a16="http://schemas.microsoft.com/office/drawing/2014/main" id="{544864EC-86B3-44E7-9625-C344137F9260}"/>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8CDB6E7-CF23-4FF9-A08B-27D6F93D8841}"/>
              </a:ext>
            </a:extLst>
          </p:cNvPr>
          <p:cNvSpPr/>
          <p:nvPr userDrawn="1"/>
        </p:nvSpPr>
        <p:spPr>
          <a:xfrm>
            <a:off x="0" y="0"/>
            <a:ext cx="12192000"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形状 265">
            <a:extLst>
              <a:ext uri="{FF2B5EF4-FFF2-40B4-BE49-F238E27FC236}">
                <a16:creationId xmlns:a16="http://schemas.microsoft.com/office/drawing/2014/main" id="{AD6A9C5C-FA2A-4C25-9AF1-671AD9250064}"/>
              </a:ext>
            </a:extLst>
          </p:cNvPr>
          <p:cNvSpPr/>
          <p:nvPr userDrawn="1"/>
        </p:nvSpPr>
        <p:spPr>
          <a:xfrm rot="18934082">
            <a:off x="-1364187" y="-999276"/>
            <a:ext cx="6448290" cy="4116713"/>
          </a:xfrm>
          <a:custGeom>
            <a:avLst/>
            <a:gdLst>
              <a:gd name="connsiteX0" fmla="*/ 2637403 w 6448290"/>
              <a:gd name="connsiteY0" fmla="*/ 0 h 4116713"/>
              <a:gd name="connsiteX1" fmla="*/ 6448290 w 6448290"/>
              <a:gd name="connsiteY1" fmla="*/ 3736064 h 4116713"/>
              <a:gd name="connsiteX2" fmla="*/ 6446019 w 6448290"/>
              <a:gd name="connsiteY2" fmla="*/ 3737971 h 4116713"/>
              <a:gd name="connsiteX3" fmla="*/ 3107461 w 6448290"/>
              <a:gd name="connsiteY3" fmla="*/ 3994733 h 4116713"/>
              <a:gd name="connsiteX4" fmla="*/ 997307 w 6448290"/>
              <a:gd name="connsiteY4" fmla="*/ 2470733 h 4116713"/>
              <a:gd name="connsiteX5" fmla="*/ 174814 w 6448290"/>
              <a:gd name="connsiteY5" fmla="*/ 2611616 h 4116713"/>
              <a:gd name="connsiteX6" fmla="*/ 0 w 6448290"/>
              <a:gd name="connsiteY6" fmla="*/ 2690223 h 411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8290" h="4116713">
                <a:moveTo>
                  <a:pt x="2637403" y="0"/>
                </a:moveTo>
                <a:lnTo>
                  <a:pt x="6448290" y="3736064"/>
                </a:lnTo>
                <a:lnTo>
                  <a:pt x="6446019" y="3737971"/>
                </a:lnTo>
                <a:cubicBezTo>
                  <a:pt x="5705649" y="4249893"/>
                  <a:pt x="3938334" y="4141760"/>
                  <a:pt x="3107461" y="3994733"/>
                </a:cubicBezTo>
                <a:cubicBezTo>
                  <a:pt x="2157892" y="3826702"/>
                  <a:pt x="1692876" y="2697379"/>
                  <a:pt x="997307" y="2470733"/>
                </a:cubicBezTo>
                <a:cubicBezTo>
                  <a:pt x="736468" y="2385741"/>
                  <a:pt x="453649" y="2488135"/>
                  <a:pt x="174814" y="2611616"/>
                </a:cubicBezTo>
                <a:lnTo>
                  <a:pt x="0" y="269022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4" name="任意多边形: 形状 263">
            <a:extLst>
              <a:ext uri="{FF2B5EF4-FFF2-40B4-BE49-F238E27FC236}">
                <a16:creationId xmlns:a16="http://schemas.microsoft.com/office/drawing/2014/main" id="{139623F5-C8F5-45A7-BC7C-23BE3ACAEBCA}"/>
              </a:ext>
            </a:extLst>
          </p:cNvPr>
          <p:cNvSpPr/>
          <p:nvPr userDrawn="1"/>
        </p:nvSpPr>
        <p:spPr>
          <a:xfrm rot="18900000">
            <a:off x="-2321075" y="-585565"/>
            <a:ext cx="7431890" cy="4039180"/>
          </a:xfrm>
          <a:custGeom>
            <a:avLst/>
            <a:gdLst>
              <a:gd name="connsiteX0" fmla="*/ 3762893 w 7431890"/>
              <a:gd name="connsiteY0" fmla="*/ 0 h 4039180"/>
              <a:gd name="connsiteX1" fmla="*/ 7431890 w 7431890"/>
              <a:gd name="connsiteY1" fmla="*/ 3668997 h 4039180"/>
              <a:gd name="connsiteX2" fmla="*/ 7273037 w 7431890"/>
              <a:gd name="connsiteY2" fmla="*/ 3760857 h 4039180"/>
              <a:gd name="connsiteX3" fmla="*/ 4108133 w 7431890"/>
              <a:gd name="connsiteY3" fmla="*/ 3917200 h 4039180"/>
              <a:gd name="connsiteX4" fmla="*/ 1997979 w 7431890"/>
              <a:gd name="connsiteY4" fmla="*/ 2393200 h 4039180"/>
              <a:gd name="connsiteX5" fmla="*/ 31847 w 7431890"/>
              <a:gd name="connsiteY5" fmla="*/ 3750378 h 4039180"/>
              <a:gd name="connsiteX6" fmla="*/ 0 w 7431890"/>
              <a:gd name="connsiteY6" fmla="*/ 3762893 h 403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1890" h="4039180">
                <a:moveTo>
                  <a:pt x="3762893" y="0"/>
                </a:moveTo>
                <a:lnTo>
                  <a:pt x="7431890" y="3668997"/>
                </a:lnTo>
                <a:lnTo>
                  <a:pt x="7273037" y="3760857"/>
                </a:lnTo>
                <a:cubicBezTo>
                  <a:pt x="6458625" y="4156715"/>
                  <a:pt x="4879658" y="4053725"/>
                  <a:pt x="4108133" y="3917200"/>
                </a:cubicBezTo>
                <a:cubicBezTo>
                  <a:pt x="3158564" y="3749169"/>
                  <a:pt x="2759864" y="2437478"/>
                  <a:pt x="1997979" y="2393200"/>
                </a:cubicBezTo>
                <a:cubicBezTo>
                  <a:pt x="1426565" y="2359992"/>
                  <a:pt x="618017" y="3486657"/>
                  <a:pt x="31847" y="3750378"/>
                </a:cubicBezTo>
                <a:lnTo>
                  <a:pt x="0" y="376289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5" name="任意多边形: 形状 274">
            <a:extLst>
              <a:ext uri="{FF2B5EF4-FFF2-40B4-BE49-F238E27FC236}">
                <a16:creationId xmlns:a16="http://schemas.microsoft.com/office/drawing/2014/main" id="{B6F1CB22-4B4D-43D2-B5A9-20D820E4FC75}"/>
              </a:ext>
            </a:extLst>
          </p:cNvPr>
          <p:cNvSpPr/>
          <p:nvPr userDrawn="1"/>
        </p:nvSpPr>
        <p:spPr>
          <a:xfrm rot="1504986">
            <a:off x="10431558" y="4360220"/>
            <a:ext cx="2124460" cy="2997619"/>
          </a:xfrm>
          <a:custGeom>
            <a:avLst/>
            <a:gdLst>
              <a:gd name="connsiteX0" fmla="*/ 1139891 w 2124460"/>
              <a:gd name="connsiteY0" fmla="*/ 0 h 2997619"/>
              <a:gd name="connsiteX1" fmla="*/ 2124460 w 2124460"/>
              <a:gd name="connsiteY1" fmla="*/ 2103446 h 2997619"/>
              <a:gd name="connsiteX2" fmla="*/ 214140 w 2124460"/>
              <a:gd name="connsiteY2" fmla="*/ 2997619 h 2997619"/>
              <a:gd name="connsiteX3" fmla="*/ 178431 w 2124460"/>
              <a:gd name="connsiteY3" fmla="*/ 2931512 h 2997619"/>
              <a:gd name="connsiteX4" fmla="*/ 66 w 2124460"/>
              <a:gd name="connsiteY4" fmla="*/ 2220633 h 2997619"/>
              <a:gd name="connsiteX5" fmla="*/ 1239325 w 2124460"/>
              <a:gd name="connsiteY5" fmla="*/ 755349 h 2997619"/>
              <a:gd name="connsiteX6" fmla="*/ 1121680 w 2124460"/>
              <a:gd name="connsiteY6" fmla="*/ 91043 h 299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460" h="2997619">
                <a:moveTo>
                  <a:pt x="1139891" y="0"/>
                </a:moveTo>
                <a:lnTo>
                  <a:pt x="2124460" y="2103446"/>
                </a:lnTo>
                <a:lnTo>
                  <a:pt x="214140" y="2997619"/>
                </a:lnTo>
                <a:lnTo>
                  <a:pt x="178431" y="2931512"/>
                </a:lnTo>
                <a:cubicBezTo>
                  <a:pt x="59924" y="2675962"/>
                  <a:pt x="-2314" y="2420531"/>
                  <a:pt x="66" y="2220633"/>
                </a:cubicBezTo>
                <a:cubicBezTo>
                  <a:pt x="6413" y="1687571"/>
                  <a:pt x="1562541" y="1375580"/>
                  <a:pt x="1239325" y="755349"/>
                </a:cubicBezTo>
                <a:cubicBezTo>
                  <a:pt x="1120789" y="527886"/>
                  <a:pt x="1089943" y="302968"/>
                  <a:pt x="1121680" y="910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4" name="任意多边形: 形状 273">
            <a:extLst>
              <a:ext uri="{FF2B5EF4-FFF2-40B4-BE49-F238E27FC236}">
                <a16:creationId xmlns:a16="http://schemas.microsoft.com/office/drawing/2014/main" id="{F4761C2C-B2F3-4B5E-A4EE-E0A210A26049}"/>
              </a:ext>
            </a:extLst>
          </p:cNvPr>
          <p:cNvSpPr/>
          <p:nvPr userDrawn="1"/>
        </p:nvSpPr>
        <p:spPr>
          <a:xfrm rot="471999">
            <a:off x="10279437" y="4516909"/>
            <a:ext cx="2054700" cy="2483473"/>
          </a:xfrm>
          <a:custGeom>
            <a:avLst/>
            <a:gdLst>
              <a:gd name="connsiteX0" fmla="*/ 1749405 w 2054700"/>
              <a:gd name="connsiteY0" fmla="*/ 0 h 2483473"/>
              <a:gd name="connsiteX1" fmla="*/ 2054700 w 2054700"/>
              <a:gd name="connsiteY1" fmla="*/ 2209589 h 2483473"/>
              <a:gd name="connsiteX2" fmla="*/ 72446 w 2054700"/>
              <a:gd name="connsiteY2" fmla="*/ 2483473 h 2483473"/>
              <a:gd name="connsiteX3" fmla="*/ 74866 w 2054700"/>
              <a:gd name="connsiteY3" fmla="*/ 2464796 h 2483473"/>
              <a:gd name="connsiteX4" fmla="*/ 49247 w 2054700"/>
              <a:gd name="connsiteY4" fmla="*/ 2256767 h 2483473"/>
              <a:gd name="connsiteX5" fmla="*/ 1663766 w 2054700"/>
              <a:gd name="connsiteY5" fmla="*/ 808744 h 2483473"/>
              <a:gd name="connsiteX6" fmla="*/ 1727337 w 2054700"/>
              <a:gd name="connsiteY6" fmla="*/ 67294 h 248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700" h="2483473">
                <a:moveTo>
                  <a:pt x="1749405" y="0"/>
                </a:moveTo>
                <a:lnTo>
                  <a:pt x="2054700" y="2209589"/>
                </a:lnTo>
                <a:lnTo>
                  <a:pt x="72446" y="2483473"/>
                </a:lnTo>
                <a:lnTo>
                  <a:pt x="74866" y="2464796"/>
                </a:lnTo>
                <a:cubicBezTo>
                  <a:pt x="76050" y="2398431"/>
                  <a:pt x="68792" y="2329583"/>
                  <a:pt x="49247" y="2256767"/>
                </a:cubicBezTo>
                <a:cubicBezTo>
                  <a:pt x="-344960" y="788132"/>
                  <a:pt x="1759866" y="1618190"/>
                  <a:pt x="1663766" y="808744"/>
                </a:cubicBezTo>
                <a:cubicBezTo>
                  <a:pt x="1633131" y="550702"/>
                  <a:pt x="1660086" y="299991"/>
                  <a:pt x="1727337" y="672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9" name="椭圆 98">
            <a:extLst>
              <a:ext uri="{FF2B5EF4-FFF2-40B4-BE49-F238E27FC236}">
                <a16:creationId xmlns:a16="http://schemas.microsoft.com/office/drawing/2014/main" id="{358EA92F-3010-4511-9D5C-CB45A2E3C609}"/>
              </a:ext>
            </a:extLst>
          </p:cNvPr>
          <p:cNvSpPr/>
          <p:nvPr userDrawn="1"/>
        </p:nvSpPr>
        <p:spPr>
          <a:xfrm>
            <a:off x="3886200" y="1130300"/>
            <a:ext cx="927100" cy="927100"/>
          </a:xfrm>
          <a:prstGeom prst="ellipse">
            <a:avLst/>
          </a:prstGeom>
          <a:gradFill>
            <a:gsLst>
              <a:gs pos="0">
                <a:schemeClr val="accent5">
                  <a:lumMod val="60000"/>
                  <a:lumOff val="40000"/>
                </a:schemeClr>
              </a:gs>
              <a:gs pos="100000">
                <a:schemeClr val="accent6"/>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F738756D-C536-4063-9416-68E5F9DC1408}"/>
              </a:ext>
            </a:extLst>
          </p:cNvPr>
          <p:cNvSpPr/>
          <p:nvPr userDrawn="1"/>
        </p:nvSpPr>
        <p:spPr>
          <a:xfrm>
            <a:off x="1453838" y="2813398"/>
            <a:ext cx="508000" cy="508000"/>
          </a:xfrm>
          <a:prstGeom prst="ellipse">
            <a:avLst/>
          </a:prstGeom>
          <a:gradFill>
            <a:gsLst>
              <a:gs pos="0">
                <a:schemeClr val="accent1"/>
              </a:gs>
              <a:gs pos="100000">
                <a:schemeClr val="tx2">
                  <a:lumMod val="60000"/>
                  <a:lumOff val="40000"/>
                </a:schemeClr>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99B7089-C7F0-4640-BAAB-EBEBE3D59489}"/>
              </a:ext>
            </a:extLst>
          </p:cNvPr>
          <p:cNvSpPr/>
          <p:nvPr userDrawn="1"/>
        </p:nvSpPr>
        <p:spPr>
          <a:xfrm>
            <a:off x="9912668" y="6350000"/>
            <a:ext cx="386080" cy="386080"/>
          </a:xfrm>
          <a:prstGeom prst="ellipse">
            <a:avLst/>
          </a:prstGeom>
          <a:gradFill>
            <a:gsLst>
              <a:gs pos="0">
                <a:schemeClr val="accent1"/>
              </a:gs>
              <a:gs pos="100000">
                <a:schemeClr val="tx2">
                  <a:lumMod val="60000"/>
                  <a:lumOff val="40000"/>
                </a:schemeClr>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B3BD972-B2B6-4503-B964-3D58907ADB0D}"/>
              </a:ext>
            </a:extLst>
          </p:cNvPr>
          <p:cNvSpPr/>
          <p:nvPr userDrawn="1"/>
        </p:nvSpPr>
        <p:spPr>
          <a:xfrm>
            <a:off x="85297" y="3560287"/>
            <a:ext cx="170002" cy="170002"/>
          </a:xfrm>
          <a:prstGeom prst="ellipse">
            <a:avLst/>
          </a:prstGeom>
          <a:gradFill>
            <a:gsLst>
              <a:gs pos="0">
                <a:schemeClr val="accent5">
                  <a:lumMod val="60000"/>
                  <a:lumOff val="40000"/>
                </a:schemeClr>
              </a:gs>
              <a:gs pos="100000">
                <a:schemeClr val="accent6"/>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42D888F-13B0-4526-803F-E491EC7CB2C7}"/>
              </a:ext>
            </a:extLst>
          </p:cNvPr>
          <p:cNvSpPr/>
          <p:nvPr userDrawn="1"/>
        </p:nvSpPr>
        <p:spPr>
          <a:xfrm>
            <a:off x="11589062" y="5474147"/>
            <a:ext cx="170002" cy="170002"/>
          </a:xfrm>
          <a:prstGeom prst="ellipse">
            <a:avLst/>
          </a:prstGeom>
          <a:gradFill>
            <a:gsLst>
              <a:gs pos="0">
                <a:schemeClr val="accent5">
                  <a:lumMod val="60000"/>
                  <a:lumOff val="40000"/>
                </a:schemeClr>
              </a:gs>
              <a:gs pos="100000">
                <a:schemeClr val="accent6"/>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8" name="组合 117">
            <a:extLst>
              <a:ext uri="{FF2B5EF4-FFF2-40B4-BE49-F238E27FC236}">
                <a16:creationId xmlns:a16="http://schemas.microsoft.com/office/drawing/2014/main" id="{5E6738F9-AECC-429F-9C96-F3F10D68D0DF}"/>
              </a:ext>
            </a:extLst>
          </p:cNvPr>
          <p:cNvGrpSpPr>
            <a:grpSpLocks/>
          </p:cNvGrpSpPr>
          <p:nvPr userDrawn="1"/>
        </p:nvGrpSpPr>
        <p:grpSpPr>
          <a:xfrm>
            <a:off x="479425" y="6311265"/>
            <a:ext cx="942811" cy="300100"/>
            <a:chOff x="660400" y="6407927"/>
            <a:chExt cx="637414" cy="202891"/>
          </a:xfrm>
        </p:grpSpPr>
        <p:sp>
          <p:nvSpPr>
            <p:cNvPr id="119" name="文本框 118">
              <a:extLst>
                <a:ext uri="{FF2B5EF4-FFF2-40B4-BE49-F238E27FC236}">
                  <a16:creationId xmlns:a16="http://schemas.microsoft.com/office/drawing/2014/main" id="{BB387318-8F8A-4E23-96B2-E956FD444F6D}"/>
                </a:ext>
              </a:extLst>
            </p:cNvPr>
            <p:cNvSpPr txBox="1">
              <a:spLocks/>
            </p:cNvSpPr>
            <p:nvPr userDrawn="1"/>
          </p:nvSpPr>
          <p:spPr>
            <a:xfrm>
              <a:off x="908066" y="6454439"/>
              <a:ext cx="389748" cy="118497"/>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0" name="组合 119">
              <a:extLst>
                <a:ext uri="{FF2B5EF4-FFF2-40B4-BE49-F238E27FC236}">
                  <a16:creationId xmlns:a16="http://schemas.microsoft.com/office/drawing/2014/main" id="{8C5F60F4-741D-48D8-8BC7-28114723179C}"/>
                </a:ext>
              </a:extLst>
            </p:cNvPr>
            <p:cNvGrpSpPr/>
            <p:nvPr userDrawn="1"/>
          </p:nvGrpSpPr>
          <p:grpSpPr>
            <a:xfrm>
              <a:off x="660400" y="6407927"/>
              <a:ext cx="202891" cy="202891"/>
              <a:chOff x="379413" y="936883"/>
              <a:chExt cx="413762" cy="413762"/>
            </a:xfrm>
          </p:grpSpPr>
          <p:sp>
            <p:nvSpPr>
              <p:cNvPr id="121" name="任意多边形: 形状 120">
                <a:extLst>
                  <a:ext uri="{FF2B5EF4-FFF2-40B4-BE49-F238E27FC236}">
                    <a16:creationId xmlns:a16="http://schemas.microsoft.com/office/drawing/2014/main" id="{69069975-AAA5-408E-A292-F431FE06F4B9}"/>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304B7917-E5F8-44CC-ADB2-2F5427F5ADFA}"/>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41223495-A1C6-48AD-B8D9-8288FF8E207B}"/>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BE6A681E-A95E-4966-9097-CEDA5538BFCE}"/>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7FF62644-F650-4A6C-9597-7764811465D1}"/>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C1DD6495-4439-4082-B528-57292CC960AC}"/>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39F26CB6-A500-44A0-950E-627C7BD5B70A}"/>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CD06B758-7987-47A8-9E18-2EA3398E6F41}"/>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E17E2417-6B1C-42A1-A94D-70BE1D7601C3}"/>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AC7B8AE6-E1AA-40A9-BAD7-6CD9205C159A}"/>
                  </a:ext>
                </a:extLst>
              </p:cNvPr>
              <p:cNvSpPr/>
              <p:nvPr/>
            </p:nvSpPr>
            <p:spPr>
              <a:xfrm>
                <a:off x="553019"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CEE06B4-13B7-4918-8D7B-3DF4BBA19C65}"/>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9522FB2E-0EDC-4F9F-9A4C-01E74D138F53}"/>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33" name="圆: 空心 132">
                <a:extLst>
                  <a:ext uri="{FF2B5EF4-FFF2-40B4-BE49-F238E27FC236}">
                    <a16:creationId xmlns:a16="http://schemas.microsoft.com/office/drawing/2014/main" id="{9C8B0DCE-4064-4901-BA6A-4FDC08205AE0}"/>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95" name="图片 94">
            <a:extLst>
              <a:ext uri="{FF2B5EF4-FFF2-40B4-BE49-F238E27FC236}">
                <a16:creationId xmlns:a16="http://schemas.microsoft.com/office/drawing/2014/main" id="{2A70BE1D-CA79-4B91-816D-E33126855123}"/>
              </a:ext>
            </a:extLst>
          </p:cNvPr>
          <p:cNvPicPr>
            <a:picLocks noChangeAspect="1"/>
          </p:cNvPicPr>
          <p:nvPr userDrawn="1"/>
        </p:nvPicPr>
        <p:blipFill>
          <a:blip r:embed="rId2"/>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346254100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版式-1">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7" name="组合 176">
            <a:extLst>
              <a:ext uri="{FF2B5EF4-FFF2-40B4-BE49-F238E27FC236}">
                <a16:creationId xmlns:a16="http://schemas.microsoft.com/office/drawing/2014/main" id="{31BAD49B-17CD-43C3-9841-94EFC345037C}"/>
              </a:ext>
            </a:extLst>
          </p:cNvPr>
          <p:cNvGrpSpPr/>
          <p:nvPr userDrawn="1"/>
        </p:nvGrpSpPr>
        <p:grpSpPr>
          <a:xfrm>
            <a:off x="10089353" y="188095"/>
            <a:ext cx="1631054" cy="396000"/>
            <a:chOff x="10089353" y="130220"/>
            <a:chExt cx="1631054" cy="396000"/>
          </a:xfrm>
        </p:grpSpPr>
        <p:grpSp>
          <p:nvGrpSpPr>
            <p:cNvPr id="184" name="组合 183">
              <a:extLst>
                <a:ext uri="{FF2B5EF4-FFF2-40B4-BE49-F238E27FC236}">
                  <a16:creationId xmlns:a16="http://schemas.microsoft.com/office/drawing/2014/main" id="{E7DAAA10-DC98-44B5-963A-90A67EA493E9}"/>
                </a:ext>
              </a:extLst>
            </p:cNvPr>
            <p:cNvGrpSpPr/>
            <p:nvPr/>
          </p:nvGrpSpPr>
          <p:grpSpPr>
            <a:xfrm>
              <a:off x="10619919" y="183539"/>
              <a:ext cx="1100488" cy="289363"/>
              <a:chOff x="8385484" y="360670"/>
              <a:chExt cx="1100488" cy="289363"/>
            </a:xfrm>
            <a:solidFill>
              <a:schemeClr val="bg1"/>
            </a:solidFill>
          </p:grpSpPr>
          <p:grpSp>
            <p:nvGrpSpPr>
              <p:cNvPr id="285" name="组合 284">
                <a:extLst>
                  <a:ext uri="{FF2B5EF4-FFF2-40B4-BE49-F238E27FC236}">
                    <a16:creationId xmlns:a16="http://schemas.microsoft.com/office/drawing/2014/main" id="{659C37FE-D1C3-47C0-A83C-82341D008CEB}"/>
                  </a:ext>
                </a:extLst>
              </p:cNvPr>
              <p:cNvGrpSpPr/>
              <p:nvPr userDrawn="1"/>
            </p:nvGrpSpPr>
            <p:grpSpPr>
              <a:xfrm>
                <a:off x="8385484" y="360670"/>
                <a:ext cx="1100488" cy="211371"/>
                <a:chOff x="4709745" y="3218520"/>
                <a:chExt cx="2304656" cy="420960"/>
              </a:xfrm>
              <a:grpFill/>
            </p:grpSpPr>
            <p:sp>
              <p:nvSpPr>
                <p:cNvPr id="287" name="任意多边形: 形状 286">
                  <a:extLst>
                    <a:ext uri="{FF2B5EF4-FFF2-40B4-BE49-F238E27FC236}">
                      <a16:creationId xmlns:a16="http://schemas.microsoft.com/office/drawing/2014/main" id="{EA26C6F3-7999-4960-A974-16704A8A81EE}"/>
                    </a:ext>
                  </a:extLst>
                </p:cNvPr>
                <p:cNvSpPr/>
                <p:nvPr/>
              </p:nvSpPr>
              <p:spPr>
                <a:xfrm>
                  <a:off x="5555066" y="3258289"/>
                  <a:ext cx="182652" cy="342472"/>
                </a:xfrm>
                <a:custGeom>
                  <a:avLst/>
                  <a:gdLst>
                    <a:gd name="connsiteX0" fmla="*/ 95664 w 182651"/>
                    <a:gd name="connsiteY0" fmla="*/ 206967 h 342471"/>
                    <a:gd name="connsiteX1" fmla="*/ 40411 w 182651"/>
                    <a:gd name="connsiteY1" fmla="*/ 264046 h 342471"/>
                    <a:gd name="connsiteX2" fmla="*/ 47375 w 182651"/>
                    <a:gd name="connsiteY2" fmla="*/ 306056 h 342471"/>
                    <a:gd name="connsiteX3" fmla="*/ 38185 w 182651"/>
                    <a:gd name="connsiteY3" fmla="*/ 331855 h 342471"/>
                    <a:gd name="connsiteX4" fmla="*/ 11416 w 182651"/>
                    <a:gd name="connsiteY4" fmla="*/ 319298 h 342471"/>
                    <a:gd name="connsiteX5" fmla="*/ 0 w 182651"/>
                    <a:gd name="connsiteY5" fmla="*/ 264503 h 342471"/>
                    <a:gd name="connsiteX6" fmla="*/ 11073 w 182651"/>
                    <a:gd name="connsiteY6" fmla="*/ 125402 h 342471"/>
                    <a:gd name="connsiteX7" fmla="*/ 32477 w 182651"/>
                    <a:gd name="connsiteY7" fmla="*/ 84819 h 342471"/>
                    <a:gd name="connsiteX8" fmla="*/ 38185 w 182651"/>
                    <a:gd name="connsiteY8" fmla="*/ 128427 h 342471"/>
                    <a:gd name="connsiteX9" fmla="*/ 39498 w 182651"/>
                    <a:gd name="connsiteY9" fmla="*/ 182366 h 342471"/>
                    <a:gd name="connsiteX10" fmla="*/ 64498 w 182651"/>
                    <a:gd name="connsiteY10" fmla="*/ 198520 h 342471"/>
                    <a:gd name="connsiteX11" fmla="*/ 109762 w 182651"/>
                    <a:gd name="connsiteY11" fmla="*/ 129340 h 342471"/>
                    <a:gd name="connsiteX12" fmla="*/ 102285 w 182651"/>
                    <a:gd name="connsiteY12" fmla="*/ 127229 h 342471"/>
                    <a:gd name="connsiteX13" fmla="*/ 74088 w 182651"/>
                    <a:gd name="connsiteY13" fmla="*/ 129454 h 342471"/>
                    <a:gd name="connsiteX14" fmla="*/ 74601 w 182651"/>
                    <a:gd name="connsiteY14" fmla="*/ 100116 h 342471"/>
                    <a:gd name="connsiteX15" fmla="*/ 59533 w 182651"/>
                    <a:gd name="connsiteY15" fmla="*/ 69864 h 342471"/>
                    <a:gd name="connsiteX16" fmla="*/ 47718 w 182651"/>
                    <a:gd name="connsiteY16" fmla="*/ 63472 h 342471"/>
                    <a:gd name="connsiteX17" fmla="*/ 14897 w 182651"/>
                    <a:gd name="connsiteY17" fmla="*/ 29795 h 342471"/>
                    <a:gd name="connsiteX18" fmla="*/ 53483 w 182651"/>
                    <a:gd name="connsiteY18" fmla="*/ 11416 h 342471"/>
                    <a:gd name="connsiteX19" fmla="*/ 113016 w 182651"/>
                    <a:gd name="connsiteY19" fmla="*/ 0 h 342471"/>
                    <a:gd name="connsiteX20" fmla="*/ 136875 w 182651"/>
                    <a:gd name="connsiteY20" fmla="*/ 18950 h 342471"/>
                    <a:gd name="connsiteX21" fmla="*/ 123290 w 182651"/>
                    <a:gd name="connsiteY21" fmla="*/ 45663 h 342471"/>
                    <a:gd name="connsiteX22" fmla="*/ 107479 w 182651"/>
                    <a:gd name="connsiteY22" fmla="*/ 67524 h 342471"/>
                    <a:gd name="connsiteX23" fmla="*/ 127399 w 182651"/>
                    <a:gd name="connsiteY23" fmla="*/ 86874 h 342471"/>
                    <a:gd name="connsiteX24" fmla="*/ 153313 w 182651"/>
                    <a:gd name="connsiteY24" fmla="*/ 88073 h 342471"/>
                    <a:gd name="connsiteX25" fmla="*/ 146749 w 182651"/>
                    <a:gd name="connsiteY25" fmla="*/ 115356 h 342471"/>
                    <a:gd name="connsiteX26" fmla="*/ 138473 w 182651"/>
                    <a:gd name="connsiteY26" fmla="*/ 136361 h 342471"/>
                    <a:gd name="connsiteX27" fmla="*/ 158793 w 182651"/>
                    <a:gd name="connsiteY27" fmla="*/ 158165 h 342471"/>
                    <a:gd name="connsiteX28" fmla="*/ 188131 w 182651"/>
                    <a:gd name="connsiteY28" fmla="*/ 167526 h 342471"/>
                    <a:gd name="connsiteX29" fmla="*/ 162388 w 182651"/>
                    <a:gd name="connsiteY29" fmla="*/ 187960 h 342471"/>
                    <a:gd name="connsiteX30" fmla="*/ 138473 w 182651"/>
                    <a:gd name="connsiteY30" fmla="*/ 194809 h 342471"/>
                    <a:gd name="connsiteX31" fmla="*/ 125916 w 182651"/>
                    <a:gd name="connsiteY31" fmla="*/ 218212 h 342471"/>
                    <a:gd name="connsiteX32" fmla="*/ 140984 w 182651"/>
                    <a:gd name="connsiteY32" fmla="*/ 231968 h 342471"/>
                    <a:gd name="connsiteX33" fmla="*/ 163815 w 182651"/>
                    <a:gd name="connsiteY33" fmla="*/ 243383 h 342471"/>
                    <a:gd name="connsiteX34" fmla="*/ 161247 w 182651"/>
                    <a:gd name="connsiteY34" fmla="*/ 285222 h 342471"/>
                    <a:gd name="connsiteX35" fmla="*/ 130367 w 182651"/>
                    <a:gd name="connsiteY35" fmla="*/ 305599 h 342471"/>
                    <a:gd name="connsiteX36" fmla="*/ 133678 w 182651"/>
                    <a:gd name="connsiteY36" fmla="*/ 314218 h 342471"/>
                    <a:gd name="connsiteX37" fmla="*/ 167526 w 182651"/>
                    <a:gd name="connsiteY37" fmla="*/ 309195 h 342471"/>
                    <a:gd name="connsiteX38" fmla="*/ 187332 w 182651"/>
                    <a:gd name="connsiteY38" fmla="*/ 320611 h 342471"/>
                    <a:gd name="connsiteX39" fmla="*/ 171122 w 182651"/>
                    <a:gd name="connsiteY39" fmla="*/ 337049 h 342471"/>
                    <a:gd name="connsiteX40" fmla="*/ 100458 w 182651"/>
                    <a:gd name="connsiteY40" fmla="*/ 343271 h 342471"/>
                    <a:gd name="connsiteX41" fmla="*/ 79967 w 182651"/>
                    <a:gd name="connsiteY41" fmla="*/ 332712 h 342471"/>
                    <a:gd name="connsiteX42" fmla="*/ 88814 w 182651"/>
                    <a:gd name="connsiteY42" fmla="*/ 311821 h 342471"/>
                    <a:gd name="connsiteX43" fmla="*/ 129625 w 182651"/>
                    <a:gd name="connsiteY43" fmla="*/ 286250 h 342471"/>
                    <a:gd name="connsiteX44" fmla="*/ 138359 w 182651"/>
                    <a:gd name="connsiteY44" fmla="*/ 263418 h 342471"/>
                    <a:gd name="connsiteX45" fmla="*/ 115527 w 182651"/>
                    <a:gd name="connsiteY45" fmla="*/ 253372 h 342471"/>
                    <a:gd name="connsiteX46" fmla="*/ 86988 w 182651"/>
                    <a:gd name="connsiteY46" fmla="*/ 255027 h 342471"/>
                    <a:gd name="connsiteX47" fmla="*/ 93438 w 182651"/>
                    <a:gd name="connsiteY47" fmla="*/ 225803 h 342471"/>
                    <a:gd name="connsiteX48" fmla="*/ 95664 w 182651"/>
                    <a:gd name="connsiteY48" fmla="*/ 206967 h 34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2651" h="342471">
                      <a:moveTo>
                        <a:pt x="95664" y="206967"/>
                      </a:moveTo>
                      <a:cubicBezTo>
                        <a:pt x="56907" y="211077"/>
                        <a:pt x="37443" y="231968"/>
                        <a:pt x="40411" y="264046"/>
                      </a:cubicBezTo>
                      <a:cubicBezTo>
                        <a:pt x="41724" y="278144"/>
                        <a:pt x="47090" y="292015"/>
                        <a:pt x="47375" y="306056"/>
                      </a:cubicBezTo>
                      <a:cubicBezTo>
                        <a:pt x="47375" y="314618"/>
                        <a:pt x="41667" y="323179"/>
                        <a:pt x="38185" y="331855"/>
                      </a:cubicBezTo>
                      <a:cubicBezTo>
                        <a:pt x="28939" y="327860"/>
                        <a:pt x="14098" y="326148"/>
                        <a:pt x="11416" y="319298"/>
                      </a:cubicBezTo>
                      <a:cubicBezTo>
                        <a:pt x="4000" y="301975"/>
                        <a:pt x="118" y="283346"/>
                        <a:pt x="0" y="264503"/>
                      </a:cubicBezTo>
                      <a:cubicBezTo>
                        <a:pt x="1348" y="217979"/>
                        <a:pt x="5043" y="171553"/>
                        <a:pt x="11073" y="125402"/>
                      </a:cubicBezTo>
                      <a:cubicBezTo>
                        <a:pt x="13185" y="109934"/>
                        <a:pt x="26313" y="96006"/>
                        <a:pt x="32477" y="84819"/>
                      </a:cubicBezTo>
                      <a:cubicBezTo>
                        <a:pt x="34475" y="100230"/>
                        <a:pt x="37044" y="114272"/>
                        <a:pt x="38185" y="128427"/>
                      </a:cubicBezTo>
                      <a:cubicBezTo>
                        <a:pt x="39327" y="146350"/>
                        <a:pt x="39498" y="164386"/>
                        <a:pt x="39498" y="182366"/>
                      </a:cubicBezTo>
                      <a:cubicBezTo>
                        <a:pt x="39498" y="200346"/>
                        <a:pt x="46690" y="205540"/>
                        <a:pt x="64498" y="198520"/>
                      </a:cubicBezTo>
                      <a:cubicBezTo>
                        <a:pt x="101257" y="183908"/>
                        <a:pt x="109191" y="173063"/>
                        <a:pt x="109762" y="129340"/>
                      </a:cubicBezTo>
                      <a:cubicBezTo>
                        <a:pt x="107406" y="128223"/>
                        <a:pt x="104878" y="127509"/>
                        <a:pt x="102285" y="127229"/>
                      </a:cubicBezTo>
                      <a:cubicBezTo>
                        <a:pt x="92866" y="127685"/>
                        <a:pt x="83449" y="128656"/>
                        <a:pt x="74088" y="129454"/>
                      </a:cubicBezTo>
                      <a:cubicBezTo>
                        <a:pt x="74088" y="119637"/>
                        <a:pt x="72204" y="109306"/>
                        <a:pt x="74601" y="100116"/>
                      </a:cubicBezTo>
                      <a:cubicBezTo>
                        <a:pt x="78711" y="84533"/>
                        <a:pt x="82364" y="71577"/>
                        <a:pt x="59533" y="69864"/>
                      </a:cubicBezTo>
                      <a:cubicBezTo>
                        <a:pt x="55011" y="69053"/>
                        <a:pt x="50871" y="66812"/>
                        <a:pt x="47718" y="63472"/>
                      </a:cubicBezTo>
                      <a:cubicBezTo>
                        <a:pt x="36302" y="52512"/>
                        <a:pt x="25799" y="41040"/>
                        <a:pt x="14897" y="29795"/>
                      </a:cubicBezTo>
                      <a:cubicBezTo>
                        <a:pt x="27683" y="23516"/>
                        <a:pt x="40012" y="15411"/>
                        <a:pt x="53483" y="11416"/>
                      </a:cubicBezTo>
                      <a:cubicBezTo>
                        <a:pt x="72760" y="5091"/>
                        <a:pt x="92766" y="1254"/>
                        <a:pt x="113016" y="0"/>
                      </a:cubicBezTo>
                      <a:cubicBezTo>
                        <a:pt x="121235" y="0"/>
                        <a:pt x="134648" y="10674"/>
                        <a:pt x="136875" y="18950"/>
                      </a:cubicBezTo>
                      <a:cubicBezTo>
                        <a:pt x="138815" y="26142"/>
                        <a:pt x="128826" y="36987"/>
                        <a:pt x="123290" y="45663"/>
                      </a:cubicBezTo>
                      <a:cubicBezTo>
                        <a:pt x="118438" y="53311"/>
                        <a:pt x="109305" y="59476"/>
                        <a:pt x="107479" y="67524"/>
                      </a:cubicBezTo>
                      <a:cubicBezTo>
                        <a:pt x="104396" y="81337"/>
                        <a:pt x="107878" y="92296"/>
                        <a:pt x="127399" y="86874"/>
                      </a:cubicBezTo>
                      <a:cubicBezTo>
                        <a:pt x="135276" y="84648"/>
                        <a:pt x="144523" y="87502"/>
                        <a:pt x="153313" y="88073"/>
                      </a:cubicBezTo>
                      <a:cubicBezTo>
                        <a:pt x="151144" y="97205"/>
                        <a:pt x="149432" y="106452"/>
                        <a:pt x="146749" y="115356"/>
                      </a:cubicBezTo>
                      <a:cubicBezTo>
                        <a:pt x="144580" y="122548"/>
                        <a:pt x="140299" y="129169"/>
                        <a:pt x="138473" y="136361"/>
                      </a:cubicBezTo>
                      <a:cubicBezTo>
                        <a:pt x="134078" y="153485"/>
                        <a:pt x="138473" y="161076"/>
                        <a:pt x="158793" y="158165"/>
                      </a:cubicBezTo>
                      <a:cubicBezTo>
                        <a:pt x="167925" y="156852"/>
                        <a:pt x="178314" y="163873"/>
                        <a:pt x="188131" y="167526"/>
                      </a:cubicBezTo>
                      <a:cubicBezTo>
                        <a:pt x="180116" y="175021"/>
                        <a:pt x="171507" y="181855"/>
                        <a:pt x="162388" y="187960"/>
                      </a:cubicBezTo>
                      <a:cubicBezTo>
                        <a:pt x="155311" y="191898"/>
                        <a:pt x="144351" y="189958"/>
                        <a:pt x="138473" y="194809"/>
                      </a:cubicBezTo>
                      <a:cubicBezTo>
                        <a:pt x="131669" y="200894"/>
                        <a:pt x="127224" y="209178"/>
                        <a:pt x="125916" y="218212"/>
                      </a:cubicBezTo>
                      <a:cubicBezTo>
                        <a:pt x="125402" y="222150"/>
                        <a:pt x="135048" y="228257"/>
                        <a:pt x="140984" y="231968"/>
                      </a:cubicBezTo>
                      <a:cubicBezTo>
                        <a:pt x="148119" y="236477"/>
                        <a:pt x="157080" y="238246"/>
                        <a:pt x="163815" y="243383"/>
                      </a:cubicBezTo>
                      <a:cubicBezTo>
                        <a:pt x="183337" y="258053"/>
                        <a:pt x="181967" y="272551"/>
                        <a:pt x="161247" y="285222"/>
                      </a:cubicBezTo>
                      <a:cubicBezTo>
                        <a:pt x="150744" y="291672"/>
                        <a:pt x="140641" y="298807"/>
                        <a:pt x="130367" y="305599"/>
                      </a:cubicBezTo>
                      <a:lnTo>
                        <a:pt x="133678" y="314218"/>
                      </a:lnTo>
                      <a:cubicBezTo>
                        <a:pt x="145093" y="312335"/>
                        <a:pt x="156509" y="308510"/>
                        <a:pt x="167526" y="309195"/>
                      </a:cubicBezTo>
                      <a:cubicBezTo>
                        <a:pt x="174318" y="309595"/>
                        <a:pt x="180768" y="316672"/>
                        <a:pt x="187332" y="320611"/>
                      </a:cubicBezTo>
                      <a:cubicBezTo>
                        <a:pt x="181967" y="326319"/>
                        <a:pt x="177229" y="336079"/>
                        <a:pt x="171122" y="337049"/>
                      </a:cubicBezTo>
                      <a:cubicBezTo>
                        <a:pt x="147743" y="340778"/>
                        <a:pt x="124129" y="342857"/>
                        <a:pt x="100458" y="343271"/>
                      </a:cubicBezTo>
                      <a:cubicBezTo>
                        <a:pt x="93323" y="343271"/>
                        <a:pt x="82193" y="338305"/>
                        <a:pt x="79967" y="332712"/>
                      </a:cubicBezTo>
                      <a:cubicBezTo>
                        <a:pt x="77741" y="327118"/>
                        <a:pt x="83278" y="316044"/>
                        <a:pt x="88814" y="311821"/>
                      </a:cubicBezTo>
                      <a:cubicBezTo>
                        <a:pt x="101428" y="302060"/>
                        <a:pt x="117353" y="296296"/>
                        <a:pt x="129625" y="286250"/>
                      </a:cubicBezTo>
                      <a:cubicBezTo>
                        <a:pt x="135333" y="281569"/>
                        <a:pt x="141041" y="268669"/>
                        <a:pt x="138359" y="263418"/>
                      </a:cubicBezTo>
                      <a:cubicBezTo>
                        <a:pt x="135675" y="258167"/>
                        <a:pt x="123632" y="254514"/>
                        <a:pt x="115527" y="253372"/>
                      </a:cubicBezTo>
                      <a:cubicBezTo>
                        <a:pt x="105982" y="252927"/>
                        <a:pt x="96417" y="253482"/>
                        <a:pt x="86988" y="255027"/>
                      </a:cubicBezTo>
                      <a:cubicBezTo>
                        <a:pt x="89157" y="245267"/>
                        <a:pt x="91497" y="235564"/>
                        <a:pt x="93438" y="225803"/>
                      </a:cubicBezTo>
                      <a:cubicBezTo>
                        <a:pt x="94293" y="220381"/>
                        <a:pt x="94636" y="214958"/>
                        <a:pt x="95664" y="206967"/>
                      </a:cubicBezTo>
                      <a:close/>
                    </a:path>
                  </a:pathLst>
                </a:custGeom>
                <a:grpFill/>
                <a:ln w="5708" cap="flat">
                  <a:noFill/>
                  <a:prstDash val="solid"/>
                  <a:miter/>
                </a:ln>
              </p:spPr>
              <p:txBody>
                <a:bodyPr rtlCol="0" anchor="ctr"/>
                <a:lstStyle/>
                <a:p>
                  <a:endParaRPr lang="zh-CN" altLang="en-US"/>
                </a:p>
              </p:txBody>
            </p:sp>
            <p:sp>
              <p:nvSpPr>
                <p:cNvPr id="288" name="任意多边形: 形状 287">
                  <a:extLst>
                    <a:ext uri="{FF2B5EF4-FFF2-40B4-BE49-F238E27FC236}">
                      <a16:creationId xmlns:a16="http://schemas.microsoft.com/office/drawing/2014/main" id="{8AE4CC50-4ADC-4EE3-AFBC-E35DF22C3415}"/>
                    </a:ext>
                  </a:extLst>
                </p:cNvPr>
                <p:cNvSpPr/>
                <p:nvPr/>
              </p:nvSpPr>
              <p:spPr>
                <a:xfrm>
                  <a:off x="5124792" y="3260680"/>
                  <a:ext cx="273978" cy="325348"/>
                </a:xfrm>
                <a:custGeom>
                  <a:avLst/>
                  <a:gdLst>
                    <a:gd name="connsiteX0" fmla="*/ 191799 w 273977"/>
                    <a:gd name="connsiteY0" fmla="*/ 280605 h 325348"/>
                    <a:gd name="connsiteX1" fmla="*/ 208523 w 273977"/>
                    <a:gd name="connsiteY1" fmla="*/ 297101 h 325348"/>
                    <a:gd name="connsiteX2" fmla="*/ 219426 w 273977"/>
                    <a:gd name="connsiteY2" fmla="*/ 323071 h 325348"/>
                    <a:gd name="connsiteX3" fmla="*/ 190144 w 273977"/>
                    <a:gd name="connsiteY3" fmla="*/ 323871 h 325348"/>
                    <a:gd name="connsiteX4" fmla="*/ 153328 w 273977"/>
                    <a:gd name="connsiteY4" fmla="*/ 278950 h 325348"/>
                    <a:gd name="connsiteX5" fmla="*/ 202016 w 273977"/>
                    <a:gd name="connsiteY5" fmla="*/ 257146 h 325348"/>
                    <a:gd name="connsiteX6" fmla="*/ 238946 w 273977"/>
                    <a:gd name="connsiteY6" fmla="*/ 257146 h 325348"/>
                    <a:gd name="connsiteX7" fmla="*/ 254243 w 273977"/>
                    <a:gd name="connsiteY7" fmla="*/ 247271 h 325348"/>
                    <a:gd name="connsiteX8" fmla="*/ 248536 w 273977"/>
                    <a:gd name="connsiteY8" fmla="*/ 230148 h 325348"/>
                    <a:gd name="connsiteX9" fmla="*/ 201388 w 273977"/>
                    <a:gd name="connsiteY9" fmla="*/ 205261 h 325348"/>
                    <a:gd name="connsiteX10" fmla="*/ 166399 w 273977"/>
                    <a:gd name="connsiteY10" fmla="*/ 135054 h 325348"/>
                    <a:gd name="connsiteX11" fmla="*/ 194938 w 273977"/>
                    <a:gd name="connsiteY11" fmla="*/ 76320 h 325348"/>
                    <a:gd name="connsiteX12" fmla="*/ 205327 w 273977"/>
                    <a:gd name="connsiteY12" fmla="*/ 26662 h 325348"/>
                    <a:gd name="connsiteX13" fmla="*/ 115770 w 273977"/>
                    <a:gd name="connsiteY13" fmla="*/ 123410 h 325348"/>
                    <a:gd name="connsiteX14" fmla="*/ 115313 w 273977"/>
                    <a:gd name="connsiteY14" fmla="*/ 211540 h 325348"/>
                    <a:gd name="connsiteX15" fmla="*/ 88030 w 273977"/>
                    <a:gd name="connsiteY15" fmla="*/ 253321 h 325348"/>
                    <a:gd name="connsiteX16" fmla="*/ 57493 w 273977"/>
                    <a:gd name="connsiteY16" fmla="*/ 205889 h 325348"/>
                    <a:gd name="connsiteX17" fmla="*/ 80324 w 273977"/>
                    <a:gd name="connsiteY17" fmla="*/ 121470 h 325348"/>
                    <a:gd name="connsiteX18" fmla="*/ 88430 w 273977"/>
                    <a:gd name="connsiteY18" fmla="*/ 101949 h 325348"/>
                    <a:gd name="connsiteX19" fmla="*/ 81181 w 273977"/>
                    <a:gd name="connsiteY19" fmla="*/ 95099 h 325348"/>
                    <a:gd name="connsiteX20" fmla="*/ 52013 w 273977"/>
                    <a:gd name="connsiteY20" fmla="*/ 122326 h 325348"/>
                    <a:gd name="connsiteX21" fmla="*/ 38657 w 273977"/>
                    <a:gd name="connsiteY21" fmla="*/ 232659 h 325348"/>
                    <a:gd name="connsiteX22" fmla="*/ 34890 w 273977"/>
                    <a:gd name="connsiteY22" fmla="*/ 265365 h 325348"/>
                    <a:gd name="connsiteX23" fmla="*/ 11430 w 273977"/>
                    <a:gd name="connsiteY23" fmla="*/ 241791 h 325348"/>
                    <a:gd name="connsiteX24" fmla="*/ 15 w 273977"/>
                    <a:gd name="connsiteY24" fmla="*/ 112394 h 325348"/>
                    <a:gd name="connsiteX25" fmla="*/ 13200 w 273977"/>
                    <a:gd name="connsiteY25" fmla="*/ 85738 h 325348"/>
                    <a:gd name="connsiteX26" fmla="*/ 37630 w 273977"/>
                    <a:gd name="connsiteY26" fmla="*/ 113422 h 325348"/>
                    <a:gd name="connsiteX27" fmla="*/ 144196 w 273977"/>
                    <a:gd name="connsiteY27" fmla="*/ 34824 h 325348"/>
                    <a:gd name="connsiteX28" fmla="*/ 197450 w 273977"/>
                    <a:gd name="connsiteY28" fmla="*/ 2803 h 325348"/>
                    <a:gd name="connsiteX29" fmla="*/ 220281 w 273977"/>
                    <a:gd name="connsiteY29" fmla="*/ 19299 h 325348"/>
                    <a:gd name="connsiteX30" fmla="*/ 198078 w 273977"/>
                    <a:gd name="connsiteY30" fmla="*/ 108741 h 325348"/>
                    <a:gd name="connsiteX31" fmla="*/ 219938 w 273977"/>
                    <a:gd name="connsiteY31" fmla="*/ 176722 h 325348"/>
                    <a:gd name="connsiteX32" fmla="*/ 259893 w 273977"/>
                    <a:gd name="connsiteY32" fmla="*/ 202864 h 325348"/>
                    <a:gd name="connsiteX33" fmla="*/ 277474 w 273977"/>
                    <a:gd name="connsiteY33" fmla="*/ 251381 h 325348"/>
                    <a:gd name="connsiteX34" fmla="*/ 230612 w 273977"/>
                    <a:gd name="connsiteY34" fmla="*/ 272899 h 325348"/>
                    <a:gd name="connsiteX35" fmla="*/ 194253 w 273977"/>
                    <a:gd name="connsiteY35" fmla="*/ 271586 h 325348"/>
                    <a:gd name="connsiteX36" fmla="*/ 96307 w 273977"/>
                    <a:gd name="connsiteY36" fmla="*/ 157429 h 325348"/>
                    <a:gd name="connsiteX37" fmla="*/ 89343 w 273977"/>
                    <a:gd name="connsiteY37" fmla="*/ 224211 h 325348"/>
                    <a:gd name="connsiteX38" fmla="*/ 96307 w 273977"/>
                    <a:gd name="connsiteY38" fmla="*/ 157429 h 32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3977" h="325348">
                      <a:moveTo>
                        <a:pt x="191799" y="280605"/>
                      </a:moveTo>
                      <a:cubicBezTo>
                        <a:pt x="198018" y="285409"/>
                        <a:pt x="203634" y="290948"/>
                        <a:pt x="208523" y="297101"/>
                      </a:cubicBezTo>
                      <a:cubicBezTo>
                        <a:pt x="212942" y="305407"/>
                        <a:pt x="216592" y="314100"/>
                        <a:pt x="219426" y="323071"/>
                      </a:cubicBezTo>
                      <a:cubicBezTo>
                        <a:pt x="209436" y="323642"/>
                        <a:pt x="195623" y="328779"/>
                        <a:pt x="190144" y="323871"/>
                      </a:cubicBezTo>
                      <a:cubicBezTo>
                        <a:pt x="175189" y="311085"/>
                        <a:pt x="152871" y="293847"/>
                        <a:pt x="153328" y="278950"/>
                      </a:cubicBezTo>
                      <a:cubicBezTo>
                        <a:pt x="153956" y="254177"/>
                        <a:pt x="183066" y="259200"/>
                        <a:pt x="202016" y="257146"/>
                      </a:cubicBezTo>
                      <a:cubicBezTo>
                        <a:pt x="214173" y="255833"/>
                        <a:pt x="226788" y="258344"/>
                        <a:pt x="238946" y="257146"/>
                      </a:cubicBezTo>
                      <a:cubicBezTo>
                        <a:pt x="245289" y="256374"/>
                        <a:pt x="250928" y="252734"/>
                        <a:pt x="254243" y="247271"/>
                      </a:cubicBezTo>
                      <a:cubicBezTo>
                        <a:pt x="255456" y="240959"/>
                        <a:pt x="253293" y="234470"/>
                        <a:pt x="248536" y="230148"/>
                      </a:cubicBezTo>
                      <a:cubicBezTo>
                        <a:pt x="233580" y="220558"/>
                        <a:pt x="218169" y="210113"/>
                        <a:pt x="201388" y="205261"/>
                      </a:cubicBezTo>
                      <a:cubicBezTo>
                        <a:pt x="157495" y="192475"/>
                        <a:pt x="148647" y="177635"/>
                        <a:pt x="166399" y="135054"/>
                      </a:cubicBezTo>
                      <a:cubicBezTo>
                        <a:pt x="174733" y="114963"/>
                        <a:pt x="187347" y="96583"/>
                        <a:pt x="194938" y="76320"/>
                      </a:cubicBezTo>
                      <a:cubicBezTo>
                        <a:pt x="200646" y="61537"/>
                        <a:pt x="201731" y="44927"/>
                        <a:pt x="205327" y="26662"/>
                      </a:cubicBezTo>
                      <a:cubicBezTo>
                        <a:pt x="158636" y="36023"/>
                        <a:pt x="115827" y="85167"/>
                        <a:pt x="115770" y="123410"/>
                      </a:cubicBezTo>
                      <a:cubicBezTo>
                        <a:pt x="115770" y="152863"/>
                        <a:pt x="119594" y="182772"/>
                        <a:pt x="115313" y="211540"/>
                      </a:cubicBezTo>
                      <a:cubicBezTo>
                        <a:pt x="112973" y="227293"/>
                        <a:pt x="96534" y="253949"/>
                        <a:pt x="88030" y="253321"/>
                      </a:cubicBezTo>
                      <a:cubicBezTo>
                        <a:pt x="64456" y="251609"/>
                        <a:pt x="54925" y="226494"/>
                        <a:pt x="57493" y="205889"/>
                      </a:cubicBezTo>
                      <a:cubicBezTo>
                        <a:pt x="61146" y="177349"/>
                        <a:pt x="72333" y="149495"/>
                        <a:pt x="80324" y="121470"/>
                      </a:cubicBezTo>
                      <a:cubicBezTo>
                        <a:pt x="82667" y="114819"/>
                        <a:pt x="85373" y="108303"/>
                        <a:pt x="88430" y="101949"/>
                      </a:cubicBezTo>
                      <a:lnTo>
                        <a:pt x="81181" y="95099"/>
                      </a:lnTo>
                      <a:cubicBezTo>
                        <a:pt x="71306" y="104061"/>
                        <a:pt x="58805" y="111424"/>
                        <a:pt x="52013" y="122326"/>
                      </a:cubicBezTo>
                      <a:cubicBezTo>
                        <a:pt x="30666" y="156573"/>
                        <a:pt x="31351" y="194188"/>
                        <a:pt x="38657" y="232659"/>
                      </a:cubicBezTo>
                      <a:cubicBezTo>
                        <a:pt x="40598" y="242990"/>
                        <a:pt x="36317" y="254406"/>
                        <a:pt x="34890" y="265365"/>
                      </a:cubicBezTo>
                      <a:cubicBezTo>
                        <a:pt x="26727" y="257545"/>
                        <a:pt x="12629" y="250581"/>
                        <a:pt x="11430" y="241791"/>
                      </a:cubicBezTo>
                      <a:cubicBezTo>
                        <a:pt x="5722" y="198925"/>
                        <a:pt x="2526" y="155660"/>
                        <a:pt x="15" y="112394"/>
                      </a:cubicBezTo>
                      <a:cubicBezTo>
                        <a:pt x="-385" y="104803"/>
                        <a:pt x="7549" y="96697"/>
                        <a:pt x="13200" y="85738"/>
                      </a:cubicBezTo>
                      <a:lnTo>
                        <a:pt x="37630" y="113422"/>
                      </a:lnTo>
                      <a:cubicBezTo>
                        <a:pt x="73589" y="86823"/>
                        <a:pt x="108464" y="60224"/>
                        <a:pt x="144196" y="34824"/>
                      </a:cubicBezTo>
                      <a:cubicBezTo>
                        <a:pt x="160999" y="22648"/>
                        <a:pt x="178816" y="11935"/>
                        <a:pt x="197450" y="2803"/>
                      </a:cubicBezTo>
                      <a:cubicBezTo>
                        <a:pt x="211491" y="-3932"/>
                        <a:pt x="223477" y="1433"/>
                        <a:pt x="220281" y="19299"/>
                      </a:cubicBezTo>
                      <a:cubicBezTo>
                        <a:pt x="214573" y="49493"/>
                        <a:pt x="209779" y="80715"/>
                        <a:pt x="198078" y="108741"/>
                      </a:cubicBezTo>
                      <a:cubicBezTo>
                        <a:pt x="182267" y="146813"/>
                        <a:pt x="183522" y="157372"/>
                        <a:pt x="219938" y="176722"/>
                      </a:cubicBezTo>
                      <a:cubicBezTo>
                        <a:pt x="234151" y="184256"/>
                        <a:pt x="250932" y="190877"/>
                        <a:pt x="259893" y="202864"/>
                      </a:cubicBezTo>
                      <a:cubicBezTo>
                        <a:pt x="270339" y="216562"/>
                        <a:pt x="282383" y="239280"/>
                        <a:pt x="277474" y="251381"/>
                      </a:cubicBezTo>
                      <a:cubicBezTo>
                        <a:pt x="272565" y="263481"/>
                        <a:pt x="247679" y="268504"/>
                        <a:pt x="230612" y="272899"/>
                      </a:cubicBezTo>
                      <a:cubicBezTo>
                        <a:pt x="219196" y="275810"/>
                        <a:pt x="206411" y="272214"/>
                        <a:pt x="194253" y="271586"/>
                      </a:cubicBezTo>
                      <a:close/>
                      <a:moveTo>
                        <a:pt x="96307" y="157429"/>
                      </a:moveTo>
                      <a:cubicBezTo>
                        <a:pt x="78683" y="175336"/>
                        <a:pt x="75793" y="203053"/>
                        <a:pt x="89343" y="224211"/>
                      </a:cubicBezTo>
                      <a:cubicBezTo>
                        <a:pt x="106637" y="207887"/>
                        <a:pt x="109491" y="180489"/>
                        <a:pt x="96307" y="157429"/>
                      </a:cubicBezTo>
                      <a:close/>
                    </a:path>
                  </a:pathLst>
                </a:custGeom>
                <a:grpFill/>
                <a:ln w="5708" cap="flat">
                  <a:noFill/>
                  <a:prstDash val="solid"/>
                  <a:miter/>
                </a:ln>
              </p:spPr>
              <p:txBody>
                <a:bodyPr rtlCol="0" anchor="ctr"/>
                <a:lstStyle/>
                <a:p>
                  <a:endParaRPr lang="zh-CN" altLang="en-US"/>
                </a:p>
              </p:txBody>
            </p:sp>
            <p:sp>
              <p:nvSpPr>
                <p:cNvPr id="289" name="任意多边形: 形状 288">
                  <a:extLst>
                    <a:ext uri="{FF2B5EF4-FFF2-40B4-BE49-F238E27FC236}">
                      <a16:creationId xmlns:a16="http://schemas.microsoft.com/office/drawing/2014/main" id="{9512522B-B74D-4224-A61D-400E36F1BFD0}"/>
                    </a:ext>
                  </a:extLst>
                </p:cNvPr>
                <p:cNvSpPr/>
                <p:nvPr/>
              </p:nvSpPr>
              <p:spPr>
                <a:xfrm>
                  <a:off x="4745567" y="3218520"/>
                  <a:ext cx="154112" cy="216899"/>
                </a:xfrm>
                <a:custGeom>
                  <a:avLst/>
                  <a:gdLst>
                    <a:gd name="connsiteX0" fmla="*/ 28720 w 154112"/>
                    <a:gd name="connsiteY0" fmla="*/ 18822 h 216898"/>
                    <a:gd name="connsiteX1" fmla="*/ 41278 w 154112"/>
                    <a:gd name="connsiteY1" fmla="*/ 37943 h 216898"/>
                    <a:gd name="connsiteX2" fmla="*/ 100696 w 154112"/>
                    <a:gd name="connsiteY2" fmla="*/ 73845 h 216898"/>
                    <a:gd name="connsiteX3" fmla="*/ 119704 w 154112"/>
                    <a:gd name="connsiteY3" fmla="*/ 53354 h 216898"/>
                    <a:gd name="connsiteX4" fmla="*/ 98927 w 154112"/>
                    <a:gd name="connsiteY4" fmla="*/ 26756 h 216898"/>
                    <a:gd name="connsiteX5" fmla="*/ 66392 w 154112"/>
                    <a:gd name="connsiteY5" fmla="*/ 26756 h 216898"/>
                    <a:gd name="connsiteX6" fmla="*/ 132717 w 154112"/>
                    <a:gd name="connsiteY6" fmla="*/ 3924 h 216898"/>
                    <a:gd name="connsiteX7" fmla="*/ 156063 w 154112"/>
                    <a:gd name="connsiteY7" fmla="*/ 53583 h 216898"/>
                    <a:gd name="connsiteX8" fmla="*/ 138939 w 154112"/>
                    <a:gd name="connsiteY8" fmla="*/ 163174 h 216898"/>
                    <a:gd name="connsiteX9" fmla="*/ 123300 w 154112"/>
                    <a:gd name="connsiteY9" fmla="*/ 205640 h 216898"/>
                    <a:gd name="connsiteX10" fmla="*/ 85742 w 154112"/>
                    <a:gd name="connsiteY10" fmla="*/ 212547 h 216898"/>
                    <a:gd name="connsiteX11" fmla="*/ 49211 w 154112"/>
                    <a:gd name="connsiteY11" fmla="*/ 200046 h 216898"/>
                    <a:gd name="connsiteX12" fmla="*/ 15649 w 154112"/>
                    <a:gd name="connsiteY12" fmla="*/ 172249 h 216898"/>
                    <a:gd name="connsiteX13" fmla="*/ 2578 w 154112"/>
                    <a:gd name="connsiteY13" fmla="*/ 108492 h 216898"/>
                    <a:gd name="connsiteX14" fmla="*/ 28720 w 154112"/>
                    <a:gd name="connsiteY14" fmla="*/ 18822 h 216898"/>
                    <a:gd name="connsiteX15" fmla="*/ 123242 w 154112"/>
                    <a:gd name="connsiteY15" fmla="*/ 121963 h 216898"/>
                    <a:gd name="connsiteX16" fmla="*/ 112854 w 154112"/>
                    <a:gd name="connsiteY16" fmla="*/ 94051 h 216898"/>
                    <a:gd name="connsiteX17" fmla="*/ 61483 w 154112"/>
                    <a:gd name="connsiteY17" fmla="*/ 122591 h 216898"/>
                    <a:gd name="connsiteX18" fmla="*/ 101438 w 154112"/>
                    <a:gd name="connsiteY18" fmla="*/ 168254 h 216898"/>
                    <a:gd name="connsiteX19" fmla="*/ 123242 w 154112"/>
                    <a:gd name="connsiteY19" fmla="*/ 121963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12" h="216898">
                      <a:moveTo>
                        <a:pt x="28720" y="18822"/>
                      </a:moveTo>
                      <a:cubicBezTo>
                        <a:pt x="35341" y="28639"/>
                        <a:pt x="40707" y="33034"/>
                        <a:pt x="41278" y="37943"/>
                      </a:cubicBezTo>
                      <a:cubicBezTo>
                        <a:pt x="45844" y="76072"/>
                        <a:pt x="69075" y="77898"/>
                        <a:pt x="100696" y="73845"/>
                      </a:cubicBezTo>
                      <a:cubicBezTo>
                        <a:pt x="116735" y="71676"/>
                        <a:pt x="120046" y="66539"/>
                        <a:pt x="119704" y="53354"/>
                      </a:cubicBezTo>
                      <a:cubicBezTo>
                        <a:pt x="119361" y="40169"/>
                        <a:pt x="118562" y="25899"/>
                        <a:pt x="98927" y="26756"/>
                      </a:cubicBezTo>
                      <a:cubicBezTo>
                        <a:pt x="89509" y="27155"/>
                        <a:pt x="80091" y="26756"/>
                        <a:pt x="66392" y="26756"/>
                      </a:cubicBezTo>
                      <a:cubicBezTo>
                        <a:pt x="85627" y="-3382"/>
                        <a:pt x="110799" y="-3154"/>
                        <a:pt x="132717" y="3924"/>
                      </a:cubicBezTo>
                      <a:cubicBezTo>
                        <a:pt x="154636" y="11002"/>
                        <a:pt x="159031" y="32178"/>
                        <a:pt x="156063" y="53583"/>
                      </a:cubicBezTo>
                      <a:cubicBezTo>
                        <a:pt x="150925" y="90227"/>
                        <a:pt x="145903" y="126872"/>
                        <a:pt x="138939" y="163174"/>
                      </a:cubicBezTo>
                      <a:cubicBezTo>
                        <a:pt x="135582" y="177945"/>
                        <a:pt x="130325" y="192219"/>
                        <a:pt x="123300" y="205640"/>
                      </a:cubicBezTo>
                      <a:cubicBezTo>
                        <a:pt x="114452" y="224191"/>
                        <a:pt x="103208" y="227558"/>
                        <a:pt x="85742" y="212547"/>
                      </a:cubicBezTo>
                      <a:cubicBezTo>
                        <a:pt x="75058" y="204880"/>
                        <a:pt x="62352" y="200532"/>
                        <a:pt x="49211" y="200046"/>
                      </a:cubicBezTo>
                      <a:cubicBezTo>
                        <a:pt x="30204" y="198562"/>
                        <a:pt x="19245" y="190914"/>
                        <a:pt x="15649" y="172249"/>
                      </a:cubicBezTo>
                      <a:cubicBezTo>
                        <a:pt x="11539" y="150959"/>
                        <a:pt x="7373" y="129668"/>
                        <a:pt x="2578" y="108492"/>
                      </a:cubicBezTo>
                      <a:cubicBezTo>
                        <a:pt x="-4842" y="74759"/>
                        <a:pt x="3720" y="46448"/>
                        <a:pt x="28720" y="18822"/>
                      </a:cubicBezTo>
                      <a:close/>
                      <a:moveTo>
                        <a:pt x="123242" y="121963"/>
                      </a:moveTo>
                      <a:cubicBezTo>
                        <a:pt x="124270" y="99759"/>
                        <a:pt x="127352" y="95650"/>
                        <a:pt x="112854" y="94051"/>
                      </a:cubicBezTo>
                      <a:cubicBezTo>
                        <a:pt x="98356" y="92453"/>
                        <a:pt x="63767" y="115684"/>
                        <a:pt x="61483" y="122591"/>
                      </a:cubicBezTo>
                      <a:cubicBezTo>
                        <a:pt x="55775" y="139714"/>
                        <a:pt x="97614" y="168254"/>
                        <a:pt x="101438" y="168254"/>
                      </a:cubicBezTo>
                      <a:cubicBezTo>
                        <a:pt x="107146" y="168254"/>
                        <a:pt x="122215" y="144167"/>
                        <a:pt x="123242" y="121963"/>
                      </a:cubicBezTo>
                      <a:close/>
                    </a:path>
                  </a:pathLst>
                </a:custGeom>
                <a:grpFill/>
                <a:ln w="5708" cap="flat">
                  <a:noFill/>
                  <a:prstDash val="solid"/>
                  <a:miter/>
                </a:ln>
              </p:spPr>
              <p:txBody>
                <a:bodyPr rtlCol="0" anchor="ctr"/>
                <a:lstStyle/>
                <a:p>
                  <a:endParaRPr lang="zh-CN" altLang="en-US"/>
                </a:p>
              </p:txBody>
            </p:sp>
            <p:sp>
              <p:nvSpPr>
                <p:cNvPr id="290" name="任意多边形: 形状 289">
                  <a:extLst>
                    <a:ext uri="{FF2B5EF4-FFF2-40B4-BE49-F238E27FC236}">
                      <a16:creationId xmlns:a16="http://schemas.microsoft.com/office/drawing/2014/main" id="{690E29EF-3C18-47CA-802E-3D5BB3950BD1}"/>
                    </a:ext>
                  </a:extLst>
                </p:cNvPr>
                <p:cNvSpPr/>
                <p:nvPr/>
              </p:nvSpPr>
              <p:spPr>
                <a:xfrm>
                  <a:off x="6341267" y="3285858"/>
                  <a:ext cx="176944" cy="268270"/>
                </a:xfrm>
                <a:custGeom>
                  <a:avLst/>
                  <a:gdLst>
                    <a:gd name="connsiteX0" fmla="*/ 0 w 176943"/>
                    <a:gd name="connsiteY0" fmla="*/ 102627 h 268269"/>
                    <a:gd name="connsiteX1" fmla="*/ 17466 w 176943"/>
                    <a:gd name="connsiteY1" fmla="*/ 95835 h 268269"/>
                    <a:gd name="connsiteX2" fmla="*/ 83220 w 176943"/>
                    <a:gd name="connsiteY2" fmla="*/ 42181 h 268269"/>
                    <a:gd name="connsiteX3" fmla="*/ 113415 w 176943"/>
                    <a:gd name="connsiteY3" fmla="*/ 0 h 268269"/>
                    <a:gd name="connsiteX4" fmla="*/ 153370 w 176943"/>
                    <a:gd name="connsiteY4" fmla="*/ 41667 h 268269"/>
                    <a:gd name="connsiteX5" fmla="*/ 172149 w 176943"/>
                    <a:gd name="connsiteY5" fmla="*/ 76371 h 268269"/>
                    <a:gd name="connsiteX6" fmla="*/ 156623 w 176943"/>
                    <a:gd name="connsiteY6" fmla="*/ 120721 h 268269"/>
                    <a:gd name="connsiteX7" fmla="*/ 71919 w 176943"/>
                    <a:gd name="connsiteY7" fmla="*/ 216899 h 268269"/>
                    <a:gd name="connsiteX8" fmla="*/ 48231 w 176943"/>
                    <a:gd name="connsiteY8" fmla="*/ 264731 h 268269"/>
                    <a:gd name="connsiteX9" fmla="*/ 11986 w 176943"/>
                    <a:gd name="connsiteY9" fmla="*/ 269354 h 268269"/>
                    <a:gd name="connsiteX10" fmla="*/ 7820 w 176943"/>
                    <a:gd name="connsiteY10" fmla="*/ 239159 h 268269"/>
                    <a:gd name="connsiteX11" fmla="*/ 41039 w 176943"/>
                    <a:gd name="connsiteY11" fmla="*/ 166727 h 268269"/>
                    <a:gd name="connsiteX12" fmla="*/ 27227 w 176943"/>
                    <a:gd name="connsiteY12" fmla="*/ 125573 h 268269"/>
                    <a:gd name="connsiteX13" fmla="*/ 0 w 176943"/>
                    <a:gd name="connsiteY13" fmla="*/ 102627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943" h="268269">
                      <a:moveTo>
                        <a:pt x="0" y="102627"/>
                      </a:moveTo>
                      <a:cubicBezTo>
                        <a:pt x="9247" y="98917"/>
                        <a:pt x="13642" y="95321"/>
                        <a:pt x="17466" y="95835"/>
                      </a:cubicBezTo>
                      <a:cubicBezTo>
                        <a:pt x="58905" y="101543"/>
                        <a:pt x="74145" y="78369"/>
                        <a:pt x="83220" y="42181"/>
                      </a:cubicBezTo>
                      <a:cubicBezTo>
                        <a:pt x="87159" y="26599"/>
                        <a:pt x="102969" y="13984"/>
                        <a:pt x="113415" y="0"/>
                      </a:cubicBezTo>
                      <a:cubicBezTo>
                        <a:pt x="126829" y="13813"/>
                        <a:pt x="141384" y="26713"/>
                        <a:pt x="153370" y="41667"/>
                      </a:cubicBezTo>
                      <a:cubicBezTo>
                        <a:pt x="161475" y="51770"/>
                        <a:pt x="165357" y="65070"/>
                        <a:pt x="172149" y="76371"/>
                      </a:cubicBezTo>
                      <a:cubicBezTo>
                        <a:pt x="186418" y="100002"/>
                        <a:pt x="183564" y="117182"/>
                        <a:pt x="156623" y="120721"/>
                      </a:cubicBezTo>
                      <a:cubicBezTo>
                        <a:pt x="97490" y="128484"/>
                        <a:pt x="85161" y="171179"/>
                        <a:pt x="71919" y="216899"/>
                      </a:cubicBezTo>
                      <a:cubicBezTo>
                        <a:pt x="67630" y="234388"/>
                        <a:pt x="59542" y="250719"/>
                        <a:pt x="48231" y="264731"/>
                      </a:cubicBezTo>
                      <a:cubicBezTo>
                        <a:pt x="41667" y="271923"/>
                        <a:pt x="23687" y="271694"/>
                        <a:pt x="11986" y="269354"/>
                      </a:cubicBezTo>
                      <a:cubicBezTo>
                        <a:pt x="8448" y="268612"/>
                        <a:pt x="4566" y="248064"/>
                        <a:pt x="7820" y="239159"/>
                      </a:cubicBezTo>
                      <a:cubicBezTo>
                        <a:pt x="17547" y="214420"/>
                        <a:pt x="28638" y="190239"/>
                        <a:pt x="41039" y="166727"/>
                      </a:cubicBezTo>
                      <a:cubicBezTo>
                        <a:pt x="50400" y="147891"/>
                        <a:pt x="47775" y="134934"/>
                        <a:pt x="27227" y="125573"/>
                      </a:cubicBezTo>
                      <a:cubicBezTo>
                        <a:pt x="17923" y="121349"/>
                        <a:pt x="10959" y="112331"/>
                        <a:pt x="0" y="102627"/>
                      </a:cubicBezTo>
                      <a:close/>
                    </a:path>
                  </a:pathLst>
                </a:custGeom>
                <a:grpFill/>
                <a:ln w="5708" cap="flat">
                  <a:noFill/>
                  <a:prstDash val="solid"/>
                  <a:miter/>
                </a:ln>
              </p:spPr>
              <p:txBody>
                <a:bodyPr rtlCol="0" anchor="ctr"/>
                <a:lstStyle/>
                <a:p>
                  <a:endParaRPr lang="zh-CN" altLang="en-US"/>
                </a:p>
              </p:txBody>
            </p:sp>
            <p:sp>
              <p:nvSpPr>
                <p:cNvPr id="291" name="任意多边形: 形状 290">
                  <a:extLst>
                    <a:ext uri="{FF2B5EF4-FFF2-40B4-BE49-F238E27FC236}">
                      <a16:creationId xmlns:a16="http://schemas.microsoft.com/office/drawing/2014/main" id="{7CD6C96C-DED7-4C1A-937C-FBFE84B48C13}"/>
                    </a:ext>
                  </a:extLst>
                </p:cNvPr>
                <p:cNvSpPr/>
                <p:nvPr/>
              </p:nvSpPr>
              <p:spPr>
                <a:xfrm>
                  <a:off x="6018968" y="3228514"/>
                  <a:ext cx="205483" cy="410966"/>
                </a:xfrm>
                <a:custGeom>
                  <a:avLst/>
                  <a:gdLst>
                    <a:gd name="connsiteX0" fmla="*/ 33367 w 205483"/>
                    <a:gd name="connsiteY0" fmla="*/ 139024 h 410966"/>
                    <a:gd name="connsiteX1" fmla="*/ 80914 w 205483"/>
                    <a:gd name="connsiteY1" fmla="*/ 156148 h 410966"/>
                    <a:gd name="connsiteX2" fmla="*/ 22522 w 205483"/>
                    <a:gd name="connsiteY2" fmla="*/ 224185 h 410966"/>
                    <a:gd name="connsiteX3" fmla="*/ 101633 w 205483"/>
                    <a:gd name="connsiteY3" fmla="*/ 181947 h 410966"/>
                    <a:gd name="connsiteX4" fmla="*/ 111565 w 205483"/>
                    <a:gd name="connsiteY4" fmla="*/ 57287 h 410966"/>
                    <a:gd name="connsiteX5" fmla="*/ 76461 w 205483"/>
                    <a:gd name="connsiteY5" fmla="*/ 14136 h 410966"/>
                    <a:gd name="connsiteX6" fmla="*/ 107797 w 205483"/>
                    <a:gd name="connsiteY6" fmla="*/ 10654 h 410966"/>
                    <a:gd name="connsiteX7" fmla="*/ 130001 w 205483"/>
                    <a:gd name="connsiteY7" fmla="*/ 66477 h 410966"/>
                    <a:gd name="connsiteX8" fmla="*/ 127204 w 205483"/>
                    <a:gd name="connsiteY8" fmla="*/ 168077 h 410966"/>
                    <a:gd name="connsiteX9" fmla="*/ 131884 w 205483"/>
                    <a:gd name="connsiteY9" fmla="*/ 190908 h 410966"/>
                    <a:gd name="connsiteX10" fmla="*/ 154716 w 205483"/>
                    <a:gd name="connsiteY10" fmla="*/ 182232 h 410966"/>
                    <a:gd name="connsiteX11" fmla="*/ 202491 w 205483"/>
                    <a:gd name="connsiteY11" fmla="*/ 157175 h 410966"/>
                    <a:gd name="connsiteX12" fmla="*/ 210368 w 205483"/>
                    <a:gd name="connsiteY12" fmla="*/ 168591 h 410966"/>
                    <a:gd name="connsiteX13" fmla="*/ 187080 w 205483"/>
                    <a:gd name="connsiteY13" fmla="*/ 189082 h 410966"/>
                    <a:gd name="connsiteX14" fmla="*/ 129716 w 205483"/>
                    <a:gd name="connsiteY14" fmla="*/ 297531 h 410966"/>
                    <a:gd name="connsiteX15" fmla="*/ 132798 w 205483"/>
                    <a:gd name="connsiteY15" fmla="*/ 394108 h 410966"/>
                    <a:gd name="connsiteX16" fmla="*/ 117444 w 205483"/>
                    <a:gd name="connsiteY16" fmla="*/ 412374 h 410966"/>
                    <a:gd name="connsiteX17" fmla="*/ 100320 w 205483"/>
                    <a:gd name="connsiteY17" fmla="*/ 396049 h 410966"/>
                    <a:gd name="connsiteX18" fmla="*/ 94613 w 205483"/>
                    <a:gd name="connsiteY18" fmla="*/ 268079 h 410966"/>
                    <a:gd name="connsiteX19" fmla="*/ 62876 w 205483"/>
                    <a:gd name="connsiteY19" fmla="*/ 243021 h 410966"/>
                    <a:gd name="connsiteX20" fmla="*/ 15216 w 205483"/>
                    <a:gd name="connsiteY20" fmla="*/ 247702 h 410966"/>
                    <a:gd name="connsiteX21" fmla="*/ 4657 w 205483"/>
                    <a:gd name="connsiteY21" fmla="*/ 224185 h 410966"/>
                    <a:gd name="connsiteX22" fmla="*/ 17214 w 205483"/>
                    <a:gd name="connsiteY22" fmla="*/ 208774 h 410966"/>
                    <a:gd name="connsiteX23" fmla="*/ 33367 w 205483"/>
                    <a:gd name="connsiteY23" fmla="*/ 139024 h 41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483" h="410966">
                      <a:moveTo>
                        <a:pt x="33367" y="139024"/>
                      </a:moveTo>
                      <a:lnTo>
                        <a:pt x="80914" y="156148"/>
                      </a:lnTo>
                      <a:lnTo>
                        <a:pt x="22522" y="224185"/>
                      </a:lnTo>
                      <a:cubicBezTo>
                        <a:pt x="66872" y="236457"/>
                        <a:pt x="97124" y="219619"/>
                        <a:pt x="101633" y="181947"/>
                      </a:cubicBezTo>
                      <a:cubicBezTo>
                        <a:pt x="106656" y="140565"/>
                        <a:pt x="110195" y="98898"/>
                        <a:pt x="111565" y="57287"/>
                      </a:cubicBezTo>
                      <a:cubicBezTo>
                        <a:pt x="112535" y="27207"/>
                        <a:pt x="101975" y="16819"/>
                        <a:pt x="76461" y="14136"/>
                      </a:cubicBezTo>
                      <a:cubicBezTo>
                        <a:pt x="91074" y="-2988"/>
                        <a:pt x="97295" y="-5043"/>
                        <a:pt x="107797" y="10654"/>
                      </a:cubicBezTo>
                      <a:cubicBezTo>
                        <a:pt x="118300" y="26351"/>
                        <a:pt x="128574" y="47298"/>
                        <a:pt x="130001" y="66477"/>
                      </a:cubicBezTo>
                      <a:cubicBezTo>
                        <a:pt x="132570" y="100096"/>
                        <a:pt x="128003" y="134172"/>
                        <a:pt x="127204" y="168077"/>
                      </a:cubicBezTo>
                      <a:cubicBezTo>
                        <a:pt x="127872" y="175843"/>
                        <a:pt x="129442" y="183505"/>
                        <a:pt x="131884" y="190908"/>
                      </a:cubicBezTo>
                      <a:cubicBezTo>
                        <a:pt x="139644" y="188426"/>
                        <a:pt x="147266" y="185530"/>
                        <a:pt x="154716" y="182232"/>
                      </a:cubicBezTo>
                      <a:cubicBezTo>
                        <a:pt x="170812" y="174298"/>
                        <a:pt x="186566" y="165566"/>
                        <a:pt x="202491" y="157175"/>
                      </a:cubicBezTo>
                      <a:lnTo>
                        <a:pt x="210368" y="168591"/>
                      </a:lnTo>
                      <a:cubicBezTo>
                        <a:pt x="202662" y="175554"/>
                        <a:pt x="196041" y="184687"/>
                        <a:pt x="187080" y="189082"/>
                      </a:cubicBezTo>
                      <a:cubicBezTo>
                        <a:pt x="120526" y="221503"/>
                        <a:pt x="114476" y="209345"/>
                        <a:pt x="129716" y="297531"/>
                      </a:cubicBezTo>
                      <a:cubicBezTo>
                        <a:pt x="135424" y="328982"/>
                        <a:pt x="133368" y="361916"/>
                        <a:pt x="132798" y="394108"/>
                      </a:cubicBezTo>
                      <a:cubicBezTo>
                        <a:pt x="132798" y="400273"/>
                        <a:pt x="122809" y="406266"/>
                        <a:pt x="117444" y="412374"/>
                      </a:cubicBezTo>
                      <a:cubicBezTo>
                        <a:pt x="111736" y="406666"/>
                        <a:pt x="100720" y="401871"/>
                        <a:pt x="100320" y="396049"/>
                      </a:cubicBezTo>
                      <a:cubicBezTo>
                        <a:pt x="97238" y="353468"/>
                        <a:pt x="95697" y="310431"/>
                        <a:pt x="94613" y="268079"/>
                      </a:cubicBezTo>
                      <a:cubicBezTo>
                        <a:pt x="93871" y="235373"/>
                        <a:pt x="93471" y="235258"/>
                        <a:pt x="62876" y="243021"/>
                      </a:cubicBezTo>
                      <a:cubicBezTo>
                        <a:pt x="47291" y="246832"/>
                        <a:pt x="31244" y="248408"/>
                        <a:pt x="15216" y="247702"/>
                      </a:cubicBezTo>
                      <a:cubicBezTo>
                        <a:pt x="-195" y="247074"/>
                        <a:pt x="-4248" y="237427"/>
                        <a:pt x="4657" y="224185"/>
                      </a:cubicBezTo>
                      <a:cubicBezTo>
                        <a:pt x="8570" y="218832"/>
                        <a:pt x="12762" y="213688"/>
                        <a:pt x="17214" y="208774"/>
                      </a:cubicBezTo>
                      <a:cubicBezTo>
                        <a:pt x="34337" y="188169"/>
                        <a:pt x="62192" y="170189"/>
                        <a:pt x="33367" y="139024"/>
                      </a:cubicBezTo>
                      <a:close/>
                    </a:path>
                  </a:pathLst>
                </a:custGeom>
                <a:grpFill/>
                <a:ln w="5708" cap="flat">
                  <a:noFill/>
                  <a:prstDash val="solid"/>
                  <a:miter/>
                </a:ln>
              </p:spPr>
              <p:txBody>
                <a:bodyPr rtlCol="0" anchor="ctr"/>
                <a:lstStyle/>
                <a:p>
                  <a:endParaRPr lang="zh-CN" altLang="en-US"/>
                </a:p>
              </p:txBody>
            </p:sp>
            <p:sp>
              <p:nvSpPr>
                <p:cNvPr id="292" name="任意多边形: 形状 291">
                  <a:extLst>
                    <a:ext uri="{FF2B5EF4-FFF2-40B4-BE49-F238E27FC236}">
                      <a16:creationId xmlns:a16="http://schemas.microsoft.com/office/drawing/2014/main" id="{07C7A4B6-387A-4980-932F-B1F3160EC25C}"/>
                    </a:ext>
                  </a:extLst>
                </p:cNvPr>
                <p:cNvSpPr/>
                <p:nvPr/>
              </p:nvSpPr>
              <p:spPr>
                <a:xfrm>
                  <a:off x="6694761" y="3247616"/>
                  <a:ext cx="319640" cy="188360"/>
                </a:xfrm>
                <a:custGeom>
                  <a:avLst/>
                  <a:gdLst>
                    <a:gd name="connsiteX0" fmla="*/ 35268 w 319640"/>
                    <a:gd name="connsiteY0" fmla="*/ 100687 h 188359"/>
                    <a:gd name="connsiteX1" fmla="*/ 41946 w 319640"/>
                    <a:gd name="connsiteY1" fmla="*/ 136304 h 188359"/>
                    <a:gd name="connsiteX2" fmla="*/ 92918 w 319640"/>
                    <a:gd name="connsiteY2" fmla="*/ 92125 h 188359"/>
                    <a:gd name="connsiteX3" fmla="*/ 69401 w 319640"/>
                    <a:gd name="connsiteY3" fmla="*/ 0 h 188359"/>
                    <a:gd name="connsiteX4" fmla="*/ 103649 w 319640"/>
                    <a:gd name="connsiteY4" fmla="*/ 43437 h 188359"/>
                    <a:gd name="connsiteX5" fmla="*/ 111354 w 319640"/>
                    <a:gd name="connsiteY5" fmla="*/ 90812 h 188359"/>
                    <a:gd name="connsiteX6" fmla="*/ 205934 w 319640"/>
                    <a:gd name="connsiteY6" fmla="*/ 70378 h 188359"/>
                    <a:gd name="connsiteX7" fmla="*/ 211642 w 319640"/>
                    <a:gd name="connsiteY7" fmla="*/ 5537 h 188359"/>
                    <a:gd name="connsiteX8" fmla="*/ 257990 w 319640"/>
                    <a:gd name="connsiteY8" fmla="*/ 6906 h 188359"/>
                    <a:gd name="connsiteX9" fmla="*/ 274085 w 319640"/>
                    <a:gd name="connsiteY9" fmla="*/ 44236 h 188359"/>
                    <a:gd name="connsiteX10" fmla="*/ 290182 w 319640"/>
                    <a:gd name="connsiteY10" fmla="*/ 78198 h 188359"/>
                    <a:gd name="connsiteX11" fmla="*/ 320947 w 319640"/>
                    <a:gd name="connsiteY11" fmla="*/ 101429 h 188359"/>
                    <a:gd name="connsiteX12" fmla="*/ 320605 w 319640"/>
                    <a:gd name="connsiteY12" fmla="*/ 111475 h 188359"/>
                    <a:gd name="connsiteX13" fmla="*/ 210328 w 319640"/>
                    <a:gd name="connsiteY13" fmla="*/ 135448 h 188359"/>
                    <a:gd name="connsiteX14" fmla="*/ 207589 w 319640"/>
                    <a:gd name="connsiteY14" fmla="*/ 126658 h 188359"/>
                    <a:gd name="connsiteX15" fmla="*/ 274314 w 319640"/>
                    <a:gd name="connsiteY15" fmla="*/ 106109 h 188359"/>
                    <a:gd name="connsiteX16" fmla="*/ 273686 w 319640"/>
                    <a:gd name="connsiteY16" fmla="*/ 97662 h 188359"/>
                    <a:gd name="connsiteX17" fmla="*/ 254508 w 319640"/>
                    <a:gd name="connsiteY17" fmla="*/ 93552 h 188359"/>
                    <a:gd name="connsiteX18" fmla="*/ 135441 w 319640"/>
                    <a:gd name="connsiteY18" fmla="*/ 118096 h 188359"/>
                    <a:gd name="connsiteX19" fmla="*/ 99881 w 319640"/>
                    <a:gd name="connsiteY19" fmla="*/ 124888 h 188359"/>
                    <a:gd name="connsiteX20" fmla="*/ 35553 w 319640"/>
                    <a:gd name="connsiteY20" fmla="*/ 170551 h 188359"/>
                    <a:gd name="connsiteX21" fmla="*/ 15919 w 319640"/>
                    <a:gd name="connsiteY21" fmla="*/ 188816 h 188359"/>
                    <a:gd name="connsiteX22" fmla="*/ 222 w 319640"/>
                    <a:gd name="connsiteY22" fmla="*/ 164843 h 188359"/>
                    <a:gd name="connsiteX23" fmla="*/ 27449 w 319640"/>
                    <a:gd name="connsiteY23" fmla="*/ 98917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640" h="188359">
                      <a:moveTo>
                        <a:pt x="35268" y="100687"/>
                      </a:moveTo>
                      <a:lnTo>
                        <a:pt x="41946" y="136304"/>
                      </a:lnTo>
                      <a:lnTo>
                        <a:pt x="92918" y="92125"/>
                      </a:lnTo>
                      <a:cubicBezTo>
                        <a:pt x="65748" y="69008"/>
                        <a:pt x="57015" y="41782"/>
                        <a:pt x="69401" y="0"/>
                      </a:cubicBezTo>
                      <a:cubicBezTo>
                        <a:pt x="84185" y="17980"/>
                        <a:pt x="97256" y="29224"/>
                        <a:pt x="103649" y="43437"/>
                      </a:cubicBezTo>
                      <a:cubicBezTo>
                        <a:pt x="109699" y="56337"/>
                        <a:pt x="108729" y="72490"/>
                        <a:pt x="111354" y="90812"/>
                      </a:cubicBezTo>
                      <a:cubicBezTo>
                        <a:pt x="139893" y="84762"/>
                        <a:pt x="174141" y="80253"/>
                        <a:pt x="205934" y="70378"/>
                      </a:cubicBezTo>
                      <a:cubicBezTo>
                        <a:pt x="246631" y="57764"/>
                        <a:pt x="249485" y="39441"/>
                        <a:pt x="211642" y="5537"/>
                      </a:cubicBezTo>
                      <a:cubicBezTo>
                        <a:pt x="231847" y="5537"/>
                        <a:pt x="249028" y="457"/>
                        <a:pt x="257990" y="6906"/>
                      </a:cubicBezTo>
                      <a:cubicBezTo>
                        <a:pt x="268816" y="16207"/>
                        <a:pt x="274754" y="29978"/>
                        <a:pt x="274085" y="44236"/>
                      </a:cubicBezTo>
                      <a:cubicBezTo>
                        <a:pt x="271631" y="61816"/>
                        <a:pt x="274942" y="70378"/>
                        <a:pt x="290182" y="78198"/>
                      </a:cubicBezTo>
                      <a:cubicBezTo>
                        <a:pt x="301598" y="83906"/>
                        <a:pt x="310730" y="93552"/>
                        <a:pt x="320947" y="101429"/>
                      </a:cubicBezTo>
                      <a:lnTo>
                        <a:pt x="320605" y="111475"/>
                      </a:lnTo>
                      <a:lnTo>
                        <a:pt x="210328" y="135448"/>
                      </a:lnTo>
                      <a:lnTo>
                        <a:pt x="207589" y="126658"/>
                      </a:lnTo>
                      <a:lnTo>
                        <a:pt x="274314" y="106109"/>
                      </a:lnTo>
                      <a:lnTo>
                        <a:pt x="273686" y="97662"/>
                      </a:lnTo>
                      <a:cubicBezTo>
                        <a:pt x="267293" y="96178"/>
                        <a:pt x="260443" y="92410"/>
                        <a:pt x="254508" y="93552"/>
                      </a:cubicBezTo>
                      <a:cubicBezTo>
                        <a:pt x="214553" y="101143"/>
                        <a:pt x="175111" y="109819"/>
                        <a:pt x="135441" y="118096"/>
                      </a:cubicBezTo>
                      <a:cubicBezTo>
                        <a:pt x="123569" y="120607"/>
                        <a:pt x="111354" y="126087"/>
                        <a:pt x="99881" y="124888"/>
                      </a:cubicBezTo>
                      <a:cubicBezTo>
                        <a:pt x="66662" y="121292"/>
                        <a:pt x="40748" y="137788"/>
                        <a:pt x="35553" y="170551"/>
                      </a:cubicBezTo>
                      <a:cubicBezTo>
                        <a:pt x="33499" y="183451"/>
                        <a:pt x="31215" y="195666"/>
                        <a:pt x="15919" y="188816"/>
                      </a:cubicBezTo>
                      <a:cubicBezTo>
                        <a:pt x="8213" y="185391"/>
                        <a:pt x="-1605" y="171122"/>
                        <a:pt x="222" y="164843"/>
                      </a:cubicBezTo>
                      <a:cubicBezTo>
                        <a:pt x="6843" y="142012"/>
                        <a:pt x="18031" y="120779"/>
                        <a:pt x="27449" y="98917"/>
                      </a:cubicBezTo>
                      <a:close/>
                    </a:path>
                  </a:pathLst>
                </a:custGeom>
                <a:grpFill/>
                <a:ln w="5708" cap="flat">
                  <a:noFill/>
                  <a:prstDash val="solid"/>
                  <a:miter/>
                </a:ln>
              </p:spPr>
              <p:txBody>
                <a:bodyPr rtlCol="0" anchor="ctr"/>
                <a:lstStyle/>
                <a:p>
                  <a:endParaRPr lang="zh-CN" altLang="en-US"/>
                </a:p>
              </p:txBody>
            </p:sp>
            <p:sp>
              <p:nvSpPr>
                <p:cNvPr id="293" name="任意多边形: 形状 292">
                  <a:extLst>
                    <a:ext uri="{FF2B5EF4-FFF2-40B4-BE49-F238E27FC236}">
                      <a16:creationId xmlns:a16="http://schemas.microsoft.com/office/drawing/2014/main" id="{13FEB56A-449B-418E-8C78-4E789AE02399}"/>
                    </a:ext>
                  </a:extLst>
                </p:cNvPr>
                <p:cNvSpPr/>
                <p:nvPr/>
              </p:nvSpPr>
              <p:spPr>
                <a:xfrm>
                  <a:off x="6769528" y="3383288"/>
                  <a:ext cx="188360" cy="245438"/>
                </a:xfrm>
                <a:custGeom>
                  <a:avLst/>
                  <a:gdLst>
                    <a:gd name="connsiteX0" fmla="*/ 35275 w 188359"/>
                    <a:gd name="connsiteY0" fmla="*/ 196925 h 245438"/>
                    <a:gd name="connsiteX1" fmla="*/ 0 w 188359"/>
                    <a:gd name="connsiteY1" fmla="*/ 163591 h 245438"/>
                    <a:gd name="connsiteX2" fmla="*/ 56565 w 188359"/>
                    <a:gd name="connsiteY2" fmla="*/ 125463 h 245438"/>
                    <a:gd name="connsiteX3" fmla="*/ 74602 w 188359"/>
                    <a:gd name="connsiteY3" fmla="*/ 111079 h 245438"/>
                    <a:gd name="connsiteX4" fmla="*/ 96235 w 188359"/>
                    <a:gd name="connsiteY4" fmla="*/ 39502 h 245438"/>
                    <a:gd name="connsiteX5" fmla="*/ 74716 w 188359"/>
                    <a:gd name="connsiteY5" fmla="*/ 33395 h 245438"/>
                    <a:gd name="connsiteX6" fmla="*/ 54625 w 188359"/>
                    <a:gd name="connsiteY6" fmla="*/ 17812 h 245438"/>
                    <a:gd name="connsiteX7" fmla="*/ 76428 w 188359"/>
                    <a:gd name="connsiteY7" fmla="*/ 118 h 245438"/>
                    <a:gd name="connsiteX8" fmla="*/ 145951 w 188359"/>
                    <a:gd name="connsiteY8" fmla="*/ 28315 h 245438"/>
                    <a:gd name="connsiteX9" fmla="*/ 150403 w 188359"/>
                    <a:gd name="connsiteY9" fmla="*/ 42356 h 245438"/>
                    <a:gd name="connsiteX10" fmla="*/ 119637 w 188359"/>
                    <a:gd name="connsiteY10" fmla="*/ 62962 h 245438"/>
                    <a:gd name="connsiteX11" fmla="*/ 103541 w 188359"/>
                    <a:gd name="connsiteY11" fmla="*/ 90645 h 245438"/>
                    <a:gd name="connsiteX12" fmla="*/ 135448 w 188359"/>
                    <a:gd name="connsiteY12" fmla="*/ 103202 h 245438"/>
                    <a:gd name="connsiteX13" fmla="*/ 189844 w 188359"/>
                    <a:gd name="connsiteY13" fmla="*/ 113647 h 245438"/>
                    <a:gd name="connsiteX14" fmla="*/ 188417 w 188359"/>
                    <a:gd name="connsiteY14" fmla="*/ 126661 h 245438"/>
                    <a:gd name="connsiteX15" fmla="*/ 157252 w 188359"/>
                    <a:gd name="connsiteY15" fmla="*/ 126262 h 245438"/>
                    <a:gd name="connsiteX16" fmla="*/ 134421 w 188359"/>
                    <a:gd name="connsiteY16" fmla="*/ 149664 h 245438"/>
                    <a:gd name="connsiteX17" fmla="*/ 126030 w 188359"/>
                    <a:gd name="connsiteY17" fmla="*/ 220499 h 245438"/>
                    <a:gd name="connsiteX18" fmla="*/ 58677 w 188359"/>
                    <a:gd name="connsiteY18" fmla="*/ 227691 h 245438"/>
                    <a:gd name="connsiteX19" fmla="*/ 34704 w 188359"/>
                    <a:gd name="connsiteY19" fmla="*/ 196126 h 245438"/>
                    <a:gd name="connsiteX20" fmla="*/ 51485 w 188359"/>
                    <a:gd name="connsiteY20" fmla="*/ 211252 h 245438"/>
                    <a:gd name="connsiteX21" fmla="*/ 80310 w 188359"/>
                    <a:gd name="connsiteY21" fmla="*/ 221469 h 245438"/>
                    <a:gd name="connsiteX22" fmla="*/ 98176 w 188359"/>
                    <a:gd name="connsiteY22" fmla="*/ 175806 h 245438"/>
                    <a:gd name="connsiteX23" fmla="*/ 88758 w 188359"/>
                    <a:gd name="connsiteY23" fmla="*/ 142130 h 245438"/>
                    <a:gd name="connsiteX24" fmla="*/ 80766 w 188359"/>
                    <a:gd name="connsiteY24" fmla="*/ 140931 h 245438"/>
                    <a:gd name="connsiteX25" fmla="*/ 35275 w 188359"/>
                    <a:gd name="connsiteY25" fmla="*/ 196925 h 24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359" h="245438">
                      <a:moveTo>
                        <a:pt x="35275" y="196925"/>
                      </a:moveTo>
                      <a:lnTo>
                        <a:pt x="0" y="163591"/>
                      </a:lnTo>
                      <a:cubicBezTo>
                        <a:pt x="21404" y="149150"/>
                        <a:pt x="39099" y="137506"/>
                        <a:pt x="56565" y="125463"/>
                      </a:cubicBezTo>
                      <a:cubicBezTo>
                        <a:pt x="63129" y="120896"/>
                        <a:pt x="75401" y="112734"/>
                        <a:pt x="74602" y="111079"/>
                      </a:cubicBezTo>
                      <a:cubicBezTo>
                        <a:pt x="61474" y="82539"/>
                        <a:pt x="80709" y="62848"/>
                        <a:pt x="96235" y="39502"/>
                      </a:cubicBezTo>
                      <a:cubicBezTo>
                        <a:pt x="88862" y="38252"/>
                        <a:pt x="81647" y="36204"/>
                        <a:pt x="74716" y="33395"/>
                      </a:cubicBezTo>
                      <a:cubicBezTo>
                        <a:pt x="67648" y="28698"/>
                        <a:pt x="60932" y="23490"/>
                        <a:pt x="54625" y="17812"/>
                      </a:cubicBezTo>
                      <a:cubicBezTo>
                        <a:pt x="61988" y="11534"/>
                        <a:pt x="71405" y="-1366"/>
                        <a:pt x="76428" y="118"/>
                      </a:cubicBezTo>
                      <a:cubicBezTo>
                        <a:pt x="100080" y="8293"/>
                        <a:pt x="123286" y="17705"/>
                        <a:pt x="145951" y="28315"/>
                      </a:cubicBezTo>
                      <a:lnTo>
                        <a:pt x="150403" y="42356"/>
                      </a:lnTo>
                      <a:cubicBezTo>
                        <a:pt x="139957" y="49091"/>
                        <a:pt x="128199" y="54400"/>
                        <a:pt x="119637" y="62962"/>
                      </a:cubicBezTo>
                      <a:cubicBezTo>
                        <a:pt x="112331" y="70268"/>
                        <a:pt x="108792" y="81284"/>
                        <a:pt x="103541" y="90645"/>
                      </a:cubicBezTo>
                      <a:cubicBezTo>
                        <a:pt x="113874" y="95561"/>
                        <a:pt x="124536" y="99757"/>
                        <a:pt x="135448" y="103202"/>
                      </a:cubicBezTo>
                      <a:cubicBezTo>
                        <a:pt x="153314" y="107654"/>
                        <a:pt x="171693" y="110223"/>
                        <a:pt x="189844" y="113647"/>
                      </a:cubicBezTo>
                      <a:cubicBezTo>
                        <a:pt x="189387" y="117985"/>
                        <a:pt x="188874" y="122323"/>
                        <a:pt x="188417" y="126661"/>
                      </a:cubicBezTo>
                      <a:cubicBezTo>
                        <a:pt x="178029" y="126661"/>
                        <a:pt x="167069" y="128659"/>
                        <a:pt x="157252" y="126262"/>
                      </a:cubicBezTo>
                      <a:cubicBezTo>
                        <a:pt x="127229" y="119013"/>
                        <a:pt x="130539" y="117985"/>
                        <a:pt x="134421" y="149664"/>
                      </a:cubicBezTo>
                      <a:cubicBezTo>
                        <a:pt x="137160" y="173066"/>
                        <a:pt x="137902" y="202633"/>
                        <a:pt x="126030" y="220499"/>
                      </a:cubicBezTo>
                      <a:cubicBezTo>
                        <a:pt x="106509" y="250066"/>
                        <a:pt x="83335" y="255887"/>
                        <a:pt x="58677" y="227691"/>
                      </a:cubicBezTo>
                      <a:cubicBezTo>
                        <a:pt x="50001" y="217759"/>
                        <a:pt x="42638" y="206686"/>
                        <a:pt x="34704" y="196126"/>
                      </a:cubicBezTo>
                      <a:cubicBezTo>
                        <a:pt x="39615" y="201878"/>
                        <a:pt x="45256" y="206963"/>
                        <a:pt x="51485" y="211252"/>
                      </a:cubicBezTo>
                      <a:cubicBezTo>
                        <a:pt x="60903" y="216104"/>
                        <a:pt x="79339" y="223124"/>
                        <a:pt x="80310" y="221469"/>
                      </a:cubicBezTo>
                      <a:cubicBezTo>
                        <a:pt x="89034" y="207482"/>
                        <a:pt x="95092" y="192000"/>
                        <a:pt x="98176" y="175806"/>
                      </a:cubicBezTo>
                      <a:cubicBezTo>
                        <a:pt x="99717" y="165190"/>
                        <a:pt x="92468" y="152975"/>
                        <a:pt x="88758" y="142130"/>
                      </a:cubicBezTo>
                      <a:cubicBezTo>
                        <a:pt x="88301" y="140931"/>
                        <a:pt x="83506" y="140703"/>
                        <a:pt x="80766" y="140931"/>
                      </a:cubicBezTo>
                      <a:cubicBezTo>
                        <a:pt x="61360" y="142701"/>
                        <a:pt x="34247" y="176206"/>
                        <a:pt x="35275" y="196925"/>
                      </a:cubicBezTo>
                      <a:close/>
                    </a:path>
                  </a:pathLst>
                </a:custGeom>
                <a:grpFill/>
                <a:ln w="5708"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FC7F4D19-4BA2-4142-9AB2-05A031685A35}"/>
                    </a:ext>
                  </a:extLst>
                </p:cNvPr>
                <p:cNvSpPr/>
                <p:nvPr/>
              </p:nvSpPr>
              <p:spPr>
                <a:xfrm>
                  <a:off x="5873736" y="3331578"/>
                  <a:ext cx="142697" cy="216899"/>
                </a:xfrm>
                <a:custGeom>
                  <a:avLst/>
                  <a:gdLst>
                    <a:gd name="connsiteX0" fmla="*/ 63814 w 142696"/>
                    <a:gd name="connsiteY0" fmla="*/ 181168 h 216898"/>
                    <a:gd name="connsiteX1" fmla="*/ 49716 w 142696"/>
                    <a:gd name="connsiteY1" fmla="*/ 186875 h 216898"/>
                    <a:gd name="connsiteX2" fmla="*/ 27969 w 142696"/>
                    <a:gd name="connsiteY2" fmla="*/ 186875 h 216898"/>
                    <a:gd name="connsiteX3" fmla="*/ 33677 w 142696"/>
                    <a:gd name="connsiteY3" fmla="*/ 167526 h 216898"/>
                    <a:gd name="connsiteX4" fmla="*/ 59590 w 142696"/>
                    <a:gd name="connsiteY4" fmla="*/ 121121 h 216898"/>
                    <a:gd name="connsiteX5" fmla="*/ 44635 w 142696"/>
                    <a:gd name="connsiteY5" fmla="*/ 101942 h 216898"/>
                    <a:gd name="connsiteX6" fmla="*/ 13299 w 142696"/>
                    <a:gd name="connsiteY6" fmla="*/ 93381 h 216898"/>
                    <a:gd name="connsiteX7" fmla="*/ 0 w 142696"/>
                    <a:gd name="connsiteY7" fmla="*/ 65184 h 216898"/>
                    <a:gd name="connsiteX8" fmla="*/ 27227 w 142696"/>
                    <a:gd name="connsiteY8" fmla="*/ 58620 h 216898"/>
                    <a:gd name="connsiteX9" fmla="*/ 81736 w 142696"/>
                    <a:gd name="connsiteY9" fmla="*/ 28083 h 216898"/>
                    <a:gd name="connsiteX10" fmla="*/ 91839 w 142696"/>
                    <a:gd name="connsiteY10" fmla="*/ 7820 h 216898"/>
                    <a:gd name="connsiteX11" fmla="*/ 102570 w 142696"/>
                    <a:gd name="connsiteY11" fmla="*/ 0 h 216898"/>
                    <a:gd name="connsiteX12" fmla="*/ 142525 w 142696"/>
                    <a:gd name="connsiteY12" fmla="*/ 49145 h 216898"/>
                    <a:gd name="connsiteX13" fmla="*/ 130140 w 142696"/>
                    <a:gd name="connsiteY13" fmla="*/ 68494 h 216898"/>
                    <a:gd name="connsiteX14" fmla="*/ 120664 w 142696"/>
                    <a:gd name="connsiteY14" fmla="*/ 99260 h 216898"/>
                    <a:gd name="connsiteX15" fmla="*/ 116612 w 142696"/>
                    <a:gd name="connsiteY15" fmla="*/ 119066 h 216898"/>
                    <a:gd name="connsiteX16" fmla="*/ 109762 w 142696"/>
                    <a:gd name="connsiteY16" fmla="*/ 179569 h 216898"/>
                    <a:gd name="connsiteX17" fmla="*/ 97661 w 142696"/>
                    <a:gd name="connsiteY17" fmla="*/ 219125 h 216898"/>
                    <a:gd name="connsiteX18" fmla="*/ 70892 w 142696"/>
                    <a:gd name="connsiteY18" fmla="*/ 190585 h 216898"/>
                    <a:gd name="connsiteX19" fmla="*/ 63814 w 142696"/>
                    <a:gd name="connsiteY19" fmla="*/ 181168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696" h="216898">
                      <a:moveTo>
                        <a:pt x="63814" y="181168"/>
                      </a:moveTo>
                      <a:cubicBezTo>
                        <a:pt x="59384" y="183678"/>
                        <a:pt x="54644" y="185597"/>
                        <a:pt x="49716" y="186875"/>
                      </a:cubicBezTo>
                      <a:cubicBezTo>
                        <a:pt x="42474" y="187332"/>
                        <a:pt x="35211" y="187332"/>
                        <a:pt x="27969" y="186875"/>
                      </a:cubicBezTo>
                      <a:cubicBezTo>
                        <a:pt x="29194" y="180245"/>
                        <a:pt x="31107" y="173760"/>
                        <a:pt x="33677" y="167526"/>
                      </a:cubicBezTo>
                      <a:cubicBezTo>
                        <a:pt x="41953" y="151829"/>
                        <a:pt x="52455" y="137217"/>
                        <a:pt x="59590" y="121121"/>
                      </a:cubicBezTo>
                      <a:cubicBezTo>
                        <a:pt x="64956" y="108963"/>
                        <a:pt x="59590" y="102113"/>
                        <a:pt x="44635" y="101942"/>
                      </a:cubicBezTo>
                      <a:cubicBezTo>
                        <a:pt x="33962" y="101942"/>
                        <a:pt x="21062" y="99716"/>
                        <a:pt x="13299" y="93381"/>
                      </a:cubicBezTo>
                      <a:cubicBezTo>
                        <a:pt x="5536" y="87045"/>
                        <a:pt x="4224" y="74830"/>
                        <a:pt x="0" y="65184"/>
                      </a:cubicBezTo>
                      <a:cubicBezTo>
                        <a:pt x="9132" y="62787"/>
                        <a:pt x="18722" y="57307"/>
                        <a:pt x="27227" y="58620"/>
                      </a:cubicBezTo>
                      <a:cubicBezTo>
                        <a:pt x="54282" y="62787"/>
                        <a:pt x="71063" y="51656"/>
                        <a:pt x="81736" y="28083"/>
                      </a:cubicBezTo>
                      <a:cubicBezTo>
                        <a:pt x="84539" y="21061"/>
                        <a:pt x="87918" y="14284"/>
                        <a:pt x="91839" y="7820"/>
                      </a:cubicBezTo>
                      <a:cubicBezTo>
                        <a:pt x="94760" y="4415"/>
                        <a:pt x="98434" y="1738"/>
                        <a:pt x="102570" y="0"/>
                      </a:cubicBezTo>
                      <a:cubicBezTo>
                        <a:pt x="116925" y="15511"/>
                        <a:pt x="130271" y="31926"/>
                        <a:pt x="142525" y="49145"/>
                      </a:cubicBezTo>
                      <a:cubicBezTo>
                        <a:pt x="144352" y="51827"/>
                        <a:pt x="136075" y="63814"/>
                        <a:pt x="130140" y="68494"/>
                      </a:cubicBezTo>
                      <a:cubicBezTo>
                        <a:pt x="119352" y="76999"/>
                        <a:pt x="100801" y="80823"/>
                        <a:pt x="120664" y="99260"/>
                      </a:cubicBezTo>
                      <a:cubicBezTo>
                        <a:pt x="123175" y="101600"/>
                        <a:pt x="117582" y="112159"/>
                        <a:pt x="116612" y="119066"/>
                      </a:cubicBezTo>
                      <a:cubicBezTo>
                        <a:pt x="113701" y="139272"/>
                        <a:pt x="106851" y="160163"/>
                        <a:pt x="109762" y="179569"/>
                      </a:cubicBezTo>
                      <a:cubicBezTo>
                        <a:pt x="112388" y="197207"/>
                        <a:pt x="116783" y="213816"/>
                        <a:pt x="97661" y="219125"/>
                      </a:cubicBezTo>
                      <a:cubicBezTo>
                        <a:pt x="91954" y="220723"/>
                        <a:pt x="79910" y="200860"/>
                        <a:pt x="70892" y="190585"/>
                      </a:cubicBezTo>
                      <a:cubicBezTo>
                        <a:pt x="68609" y="188816"/>
                        <a:pt x="67296" y="186476"/>
                        <a:pt x="63814" y="181168"/>
                      </a:cubicBezTo>
                      <a:close/>
                    </a:path>
                  </a:pathLst>
                </a:custGeom>
                <a:grpFill/>
                <a:ln w="5708" cap="flat">
                  <a:noFill/>
                  <a:prstDash val="solid"/>
                  <a:miter/>
                </a:ln>
              </p:spPr>
              <p:txBody>
                <a:bodyPr rtlCol="0" anchor="ctr"/>
                <a:lstStyle/>
                <a:p>
                  <a:endParaRPr lang="zh-CN" altLang="en-US"/>
                </a:p>
              </p:txBody>
            </p:sp>
            <p:sp>
              <p:nvSpPr>
                <p:cNvPr id="295" name="任意多边形: 形状 294">
                  <a:extLst>
                    <a:ext uri="{FF2B5EF4-FFF2-40B4-BE49-F238E27FC236}">
                      <a16:creationId xmlns:a16="http://schemas.microsoft.com/office/drawing/2014/main" id="{4FE5EF35-C987-4112-A950-9C8105E1EE8B}"/>
                    </a:ext>
                  </a:extLst>
                </p:cNvPr>
                <p:cNvSpPr/>
                <p:nvPr/>
              </p:nvSpPr>
              <p:spPr>
                <a:xfrm>
                  <a:off x="4838497" y="3441455"/>
                  <a:ext cx="148404" cy="188360"/>
                </a:xfrm>
                <a:custGeom>
                  <a:avLst/>
                  <a:gdLst>
                    <a:gd name="connsiteX0" fmla="*/ 39559 w 148404"/>
                    <a:gd name="connsiteY0" fmla="*/ 50286 h 188359"/>
                    <a:gd name="connsiteX1" fmla="*/ 69753 w 148404"/>
                    <a:gd name="connsiteY1" fmla="*/ 0 h 188359"/>
                    <a:gd name="connsiteX2" fmla="*/ 81169 w 148404"/>
                    <a:gd name="connsiteY2" fmla="*/ 40811 h 188359"/>
                    <a:gd name="connsiteX3" fmla="*/ 47721 w 148404"/>
                    <a:gd name="connsiteY3" fmla="*/ 75800 h 188359"/>
                    <a:gd name="connsiteX4" fmla="*/ 33908 w 148404"/>
                    <a:gd name="connsiteY4" fmla="*/ 128769 h 188359"/>
                    <a:gd name="connsiteX5" fmla="*/ 78315 w 148404"/>
                    <a:gd name="connsiteY5" fmla="*/ 149089 h 188359"/>
                    <a:gd name="connsiteX6" fmla="*/ 121181 w 148404"/>
                    <a:gd name="connsiteY6" fmla="*/ 114842 h 188359"/>
                    <a:gd name="connsiteX7" fmla="*/ 124891 w 148404"/>
                    <a:gd name="connsiteY7" fmla="*/ 100059 h 188359"/>
                    <a:gd name="connsiteX8" fmla="*/ 147723 w 148404"/>
                    <a:gd name="connsiteY8" fmla="*/ 166384 h 188359"/>
                    <a:gd name="connsiteX9" fmla="*/ 104229 w 148404"/>
                    <a:gd name="connsiteY9" fmla="*/ 189615 h 188359"/>
                    <a:gd name="connsiteX10" fmla="*/ 6453 w 148404"/>
                    <a:gd name="connsiteY10" fmla="*/ 66896 h 188359"/>
                    <a:gd name="connsiteX11" fmla="*/ 7538 w 148404"/>
                    <a:gd name="connsiteY11" fmla="*/ 55766 h 188359"/>
                    <a:gd name="connsiteX12" fmla="*/ 8222 w 148404"/>
                    <a:gd name="connsiteY12" fmla="*/ 30252 h 188359"/>
                    <a:gd name="connsiteX13" fmla="*/ 32424 w 148404"/>
                    <a:gd name="connsiteY13" fmla="*/ 45149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404" h="188359">
                      <a:moveTo>
                        <a:pt x="39559" y="50286"/>
                      </a:moveTo>
                      <a:lnTo>
                        <a:pt x="69753" y="0"/>
                      </a:lnTo>
                      <a:cubicBezTo>
                        <a:pt x="90073" y="8390"/>
                        <a:pt x="95553" y="22831"/>
                        <a:pt x="81169" y="40811"/>
                      </a:cubicBezTo>
                      <a:cubicBezTo>
                        <a:pt x="70896" y="53282"/>
                        <a:pt x="59716" y="64976"/>
                        <a:pt x="47721" y="75800"/>
                      </a:cubicBezTo>
                      <a:cubicBezTo>
                        <a:pt x="31454" y="90926"/>
                        <a:pt x="21408" y="110904"/>
                        <a:pt x="33908" y="128769"/>
                      </a:cubicBezTo>
                      <a:cubicBezTo>
                        <a:pt x="42298" y="140756"/>
                        <a:pt x="65073" y="151943"/>
                        <a:pt x="78315" y="149089"/>
                      </a:cubicBezTo>
                      <a:cubicBezTo>
                        <a:pt x="94354" y="145608"/>
                        <a:pt x="107482" y="127285"/>
                        <a:pt x="121181" y="114842"/>
                      </a:cubicBezTo>
                      <a:cubicBezTo>
                        <a:pt x="123864" y="112388"/>
                        <a:pt x="123407" y="106566"/>
                        <a:pt x="124891" y="100059"/>
                      </a:cubicBezTo>
                      <a:cubicBezTo>
                        <a:pt x="150291" y="118096"/>
                        <a:pt x="156113" y="143724"/>
                        <a:pt x="147723" y="166384"/>
                      </a:cubicBezTo>
                      <a:cubicBezTo>
                        <a:pt x="143442" y="178142"/>
                        <a:pt x="120039" y="187789"/>
                        <a:pt x="104229" y="189615"/>
                      </a:cubicBezTo>
                      <a:cubicBezTo>
                        <a:pt x="25289" y="199033"/>
                        <a:pt x="-17006" y="144637"/>
                        <a:pt x="6453" y="66896"/>
                      </a:cubicBezTo>
                      <a:cubicBezTo>
                        <a:pt x="7274" y="63245"/>
                        <a:pt x="7638" y="59507"/>
                        <a:pt x="7538" y="55766"/>
                      </a:cubicBezTo>
                      <a:cubicBezTo>
                        <a:pt x="7538" y="47261"/>
                        <a:pt x="7994" y="38642"/>
                        <a:pt x="8222" y="30252"/>
                      </a:cubicBezTo>
                      <a:lnTo>
                        <a:pt x="32424" y="45149"/>
                      </a:lnTo>
                      <a:close/>
                    </a:path>
                  </a:pathLst>
                </a:custGeom>
                <a:grpFill/>
                <a:ln w="5708"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1D2C17F1-DE9D-4018-953B-3E547B430C67}"/>
                    </a:ext>
                  </a:extLst>
                </p:cNvPr>
                <p:cNvSpPr/>
                <p:nvPr/>
              </p:nvSpPr>
              <p:spPr>
                <a:xfrm>
                  <a:off x="4709745" y="3473133"/>
                  <a:ext cx="108449" cy="131281"/>
                </a:xfrm>
                <a:custGeom>
                  <a:avLst/>
                  <a:gdLst>
                    <a:gd name="connsiteX0" fmla="*/ 37601 w 108449"/>
                    <a:gd name="connsiteY0" fmla="*/ 0 h 131280"/>
                    <a:gd name="connsiteX1" fmla="*/ 47304 w 108449"/>
                    <a:gd name="connsiteY1" fmla="*/ 8733 h 131280"/>
                    <a:gd name="connsiteX2" fmla="*/ 77784 w 108449"/>
                    <a:gd name="connsiteY2" fmla="*/ 16952 h 131280"/>
                    <a:gd name="connsiteX3" fmla="*/ 110433 w 108449"/>
                    <a:gd name="connsiteY3" fmla="*/ 20149 h 131280"/>
                    <a:gd name="connsiteX4" fmla="*/ 89771 w 108449"/>
                    <a:gd name="connsiteY4" fmla="*/ 44636 h 131280"/>
                    <a:gd name="connsiteX5" fmla="*/ 55181 w 108449"/>
                    <a:gd name="connsiteY5" fmla="*/ 55252 h 131280"/>
                    <a:gd name="connsiteX6" fmla="*/ 33605 w 108449"/>
                    <a:gd name="connsiteY6" fmla="*/ 79967 h 131280"/>
                    <a:gd name="connsiteX7" fmla="*/ 40112 w 108449"/>
                    <a:gd name="connsiteY7" fmla="*/ 88129 h 131280"/>
                    <a:gd name="connsiteX8" fmla="*/ 71448 w 108449"/>
                    <a:gd name="connsiteY8" fmla="*/ 75115 h 131280"/>
                    <a:gd name="connsiteX9" fmla="*/ 77156 w 108449"/>
                    <a:gd name="connsiteY9" fmla="*/ 89899 h 131280"/>
                    <a:gd name="connsiteX10" fmla="*/ 23160 w 108449"/>
                    <a:gd name="connsiteY10" fmla="*/ 132251 h 131280"/>
                    <a:gd name="connsiteX11" fmla="*/ 2726 w 108449"/>
                    <a:gd name="connsiteY11" fmla="*/ 90869 h 131280"/>
                    <a:gd name="connsiteX12" fmla="*/ 37601 w 108449"/>
                    <a:gd name="connsiteY12" fmla="*/ 0 h 1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449" h="131280">
                      <a:moveTo>
                        <a:pt x="37601" y="0"/>
                      </a:moveTo>
                      <a:cubicBezTo>
                        <a:pt x="41466" y="2122"/>
                        <a:pt x="44788" y="5111"/>
                        <a:pt x="47304" y="8733"/>
                      </a:cubicBezTo>
                      <a:cubicBezTo>
                        <a:pt x="55010" y="23060"/>
                        <a:pt x="63743" y="22147"/>
                        <a:pt x="77784" y="16952"/>
                      </a:cubicBezTo>
                      <a:cubicBezTo>
                        <a:pt x="86974" y="13528"/>
                        <a:pt x="99417" y="18779"/>
                        <a:pt x="110433" y="20149"/>
                      </a:cubicBezTo>
                      <a:cubicBezTo>
                        <a:pt x="103641" y="28539"/>
                        <a:pt x="98447" y="39498"/>
                        <a:pt x="89771" y="44636"/>
                      </a:cubicBezTo>
                      <a:cubicBezTo>
                        <a:pt x="79667" y="50343"/>
                        <a:pt x="65284" y="49259"/>
                        <a:pt x="55181" y="55252"/>
                      </a:cubicBezTo>
                      <a:cubicBezTo>
                        <a:pt x="46277" y="60560"/>
                        <a:pt x="40683" y="71519"/>
                        <a:pt x="33605" y="79967"/>
                      </a:cubicBezTo>
                      <a:lnTo>
                        <a:pt x="40112" y="88129"/>
                      </a:lnTo>
                      <a:lnTo>
                        <a:pt x="71448" y="75115"/>
                      </a:lnTo>
                      <a:cubicBezTo>
                        <a:pt x="73389" y="79910"/>
                        <a:pt x="78640" y="88643"/>
                        <a:pt x="77156" y="89899"/>
                      </a:cubicBezTo>
                      <a:cubicBezTo>
                        <a:pt x="60032" y="105139"/>
                        <a:pt x="43537" y="123404"/>
                        <a:pt x="23160" y="132251"/>
                      </a:cubicBezTo>
                      <a:cubicBezTo>
                        <a:pt x="6892" y="139329"/>
                        <a:pt x="-5779" y="112103"/>
                        <a:pt x="2726" y="90869"/>
                      </a:cubicBezTo>
                      <a:cubicBezTo>
                        <a:pt x="14769" y="61017"/>
                        <a:pt x="25899" y="30765"/>
                        <a:pt x="37601" y="0"/>
                      </a:cubicBezTo>
                      <a:close/>
                    </a:path>
                  </a:pathLst>
                </a:custGeom>
                <a:grpFill/>
                <a:ln w="5708" cap="flat">
                  <a:noFill/>
                  <a:prstDash val="solid"/>
                  <a:miter/>
                </a:ln>
              </p:spPr>
              <p:txBody>
                <a:bodyPr rtlCol="0" anchor="ctr"/>
                <a:lstStyle/>
                <a:p>
                  <a:endParaRPr lang="zh-CN" altLang="en-US"/>
                </a:p>
              </p:txBody>
            </p:sp>
            <p:sp>
              <p:nvSpPr>
                <p:cNvPr id="297" name="任意多边形: 形状 296">
                  <a:extLst>
                    <a:ext uri="{FF2B5EF4-FFF2-40B4-BE49-F238E27FC236}">
                      <a16:creationId xmlns:a16="http://schemas.microsoft.com/office/drawing/2014/main" id="{6B15EE42-FAFE-4FBB-B00D-EC9F80589D19}"/>
                    </a:ext>
                  </a:extLst>
                </p:cNvPr>
                <p:cNvSpPr/>
                <p:nvPr/>
              </p:nvSpPr>
              <p:spPr>
                <a:xfrm>
                  <a:off x="6465185" y="3500150"/>
                  <a:ext cx="85618" cy="62787"/>
                </a:xfrm>
                <a:custGeom>
                  <a:avLst/>
                  <a:gdLst>
                    <a:gd name="connsiteX0" fmla="*/ 0 w 85617"/>
                    <a:gd name="connsiteY0" fmla="*/ 2550 h 62786"/>
                    <a:gd name="connsiteX1" fmla="*/ 84590 w 85617"/>
                    <a:gd name="connsiteY1" fmla="*/ 30005 h 62786"/>
                    <a:gd name="connsiteX2" fmla="*/ 90298 w 85617"/>
                    <a:gd name="connsiteY2" fmla="*/ 59115 h 62786"/>
                    <a:gd name="connsiteX3" fmla="*/ 54795 w 85617"/>
                    <a:gd name="connsiteY3" fmla="*/ 61740 h 62786"/>
                    <a:gd name="connsiteX4" fmla="*/ 0 w 85617"/>
                    <a:gd name="connsiteY4" fmla="*/ 2550 h 6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17" h="62786">
                      <a:moveTo>
                        <a:pt x="0" y="2550"/>
                      </a:moveTo>
                      <a:cubicBezTo>
                        <a:pt x="38757" y="-5156"/>
                        <a:pt x="65184" y="4776"/>
                        <a:pt x="84590" y="30005"/>
                      </a:cubicBezTo>
                      <a:cubicBezTo>
                        <a:pt x="89956" y="36968"/>
                        <a:pt x="88415" y="49240"/>
                        <a:pt x="90298" y="59115"/>
                      </a:cubicBezTo>
                      <a:cubicBezTo>
                        <a:pt x="78197" y="60370"/>
                        <a:pt x="61759" y="67220"/>
                        <a:pt x="54795" y="61740"/>
                      </a:cubicBezTo>
                      <a:cubicBezTo>
                        <a:pt x="35388" y="46044"/>
                        <a:pt x="20263" y="25324"/>
                        <a:pt x="0" y="2550"/>
                      </a:cubicBezTo>
                      <a:close/>
                    </a:path>
                  </a:pathLst>
                </a:custGeom>
                <a:grpFill/>
                <a:ln w="5708" cap="flat">
                  <a:noFill/>
                  <a:prstDash val="solid"/>
                  <a:miter/>
                </a:ln>
              </p:spPr>
              <p:txBody>
                <a:bodyPr rtlCol="0" anchor="ctr"/>
                <a:lstStyle/>
                <a:p>
                  <a:endParaRPr lang="zh-CN" altLang="en-US"/>
                </a:p>
              </p:txBody>
            </p:sp>
            <p:sp>
              <p:nvSpPr>
                <p:cNvPr id="298" name="任意多边形: 形状 297">
                  <a:extLst>
                    <a:ext uri="{FF2B5EF4-FFF2-40B4-BE49-F238E27FC236}">
                      <a16:creationId xmlns:a16="http://schemas.microsoft.com/office/drawing/2014/main" id="{E6AA4171-D398-4519-A75C-9D6B06DB0D65}"/>
                    </a:ext>
                  </a:extLst>
                </p:cNvPr>
                <p:cNvSpPr/>
                <p:nvPr/>
              </p:nvSpPr>
              <p:spPr>
                <a:xfrm>
                  <a:off x="5911123" y="3264331"/>
                  <a:ext cx="85618" cy="51371"/>
                </a:xfrm>
                <a:custGeom>
                  <a:avLst/>
                  <a:gdLst>
                    <a:gd name="connsiteX0" fmla="*/ 38528 w 85617"/>
                    <a:gd name="connsiteY0" fmla="*/ 53548 h 51370"/>
                    <a:gd name="connsiteX1" fmla="*/ 0 w 85617"/>
                    <a:gd name="connsiteY1" fmla="*/ 37909 h 51370"/>
                    <a:gd name="connsiteX2" fmla="*/ 36359 w 85617"/>
                    <a:gd name="connsiteY2" fmla="*/ 11424 h 51370"/>
                    <a:gd name="connsiteX3" fmla="*/ 84020 w 85617"/>
                    <a:gd name="connsiteY3" fmla="*/ 15078 h 51370"/>
                    <a:gd name="connsiteX4" fmla="*/ 68608 w 85617"/>
                    <a:gd name="connsiteY4" fmla="*/ 47498 h 51370"/>
                    <a:gd name="connsiteX5" fmla="*/ 40069 w 85617"/>
                    <a:gd name="connsiteY5" fmla="*/ 49553 h 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17" h="51370">
                      <a:moveTo>
                        <a:pt x="38528" y="53548"/>
                      </a:moveTo>
                      <a:lnTo>
                        <a:pt x="0" y="37909"/>
                      </a:lnTo>
                      <a:cubicBezTo>
                        <a:pt x="12044" y="28890"/>
                        <a:pt x="22831" y="17475"/>
                        <a:pt x="36359" y="11424"/>
                      </a:cubicBezTo>
                      <a:cubicBezTo>
                        <a:pt x="51541" y="4518"/>
                        <a:pt x="69521" y="-12206"/>
                        <a:pt x="84020" y="15078"/>
                      </a:cubicBezTo>
                      <a:cubicBezTo>
                        <a:pt x="95093" y="35683"/>
                        <a:pt x="92068" y="44188"/>
                        <a:pt x="68608" y="47498"/>
                      </a:cubicBezTo>
                      <a:cubicBezTo>
                        <a:pt x="59248" y="48811"/>
                        <a:pt x="49715" y="48925"/>
                        <a:pt x="40069" y="49553"/>
                      </a:cubicBezTo>
                      <a:close/>
                    </a:path>
                  </a:pathLst>
                </a:custGeom>
                <a:grpFill/>
                <a:ln w="5708" cap="flat">
                  <a:noFill/>
                  <a:prstDash val="solid"/>
                  <a:miter/>
                </a:ln>
              </p:spPr>
              <p:txBody>
                <a:bodyPr rtlCol="0" anchor="ctr"/>
                <a:lstStyle/>
                <a:p>
                  <a:endParaRPr lang="zh-CN" altLang="en-US"/>
                </a:p>
              </p:txBody>
            </p:sp>
            <p:sp>
              <p:nvSpPr>
                <p:cNvPr id="299" name="任意多边形: 形状 298">
                  <a:extLst>
                    <a:ext uri="{FF2B5EF4-FFF2-40B4-BE49-F238E27FC236}">
                      <a16:creationId xmlns:a16="http://schemas.microsoft.com/office/drawing/2014/main" id="{F0BD79A2-5A46-4898-A35F-3873410BC5B0}"/>
                    </a:ext>
                  </a:extLst>
                </p:cNvPr>
                <p:cNvSpPr/>
                <p:nvPr/>
              </p:nvSpPr>
              <p:spPr>
                <a:xfrm>
                  <a:off x="6837623" y="3249328"/>
                  <a:ext cx="45663" cy="51371"/>
                </a:xfrm>
                <a:custGeom>
                  <a:avLst/>
                  <a:gdLst>
                    <a:gd name="connsiteX0" fmla="*/ 7991 w 45662"/>
                    <a:gd name="connsiteY0" fmla="*/ 0 h 51370"/>
                    <a:gd name="connsiteX1" fmla="*/ 47946 w 45662"/>
                    <a:gd name="connsiteY1" fmla="*/ 32421 h 51370"/>
                    <a:gd name="connsiteX2" fmla="*/ 45092 w 45662"/>
                    <a:gd name="connsiteY2" fmla="*/ 53254 h 51370"/>
                    <a:gd name="connsiteX3" fmla="*/ 16553 w 45662"/>
                    <a:gd name="connsiteY3" fmla="*/ 50458 h 51370"/>
                    <a:gd name="connsiteX4" fmla="*/ 0 w 45662"/>
                    <a:gd name="connsiteY4" fmla="*/ 4795 h 51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2" h="51370">
                      <a:moveTo>
                        <a:pt x="7991" y="0"/>
                      </a:moveTo>
                      <a:cubicBezTo>
                        <a:pt x="22008" y="9916"/>
                        <a:pt x="35356" y="20747"/>
                        <a:pt x="47946" y="32421"/>
                      </a:cubicBezTo>
                      <a:cubicBezTo>
                        <a:pt x="51142" y="35674"/>
                        <a:pt x="47261" y="52969"/>
                        <a:pt x="45092" y="53254"/>
                      </a:cubicBezTo>
                      <a:cubicBezTo>
                        <a:pt x="35503" y="54681"/>
                        <a:pt x="19863" y="55709"/>
                        <a:pt x="16553" y="50458"/>
                      </a:cubicBezTo>
                      <a:cubicBezTo>
                        <a:pt x="8105" y="37044"/>
                        <a:pt x="5137" y="20263"/>
                        <a:pt x="0" y="4795"/>
                      </a:cubicBezTo>
                      <a:close/>
                    </a:path>
                  </a:pathLst>
                </a:custGeom>
                <a:grpFill/>
                <a:ln w="5708" cap="flat">
                  <a:noFill/>
                  <a:prstDash val="solid"/>
                  <a:miter/>
                </a:ln>
              </p:spPr>
              <p:txBody>
                <a:bodyPr rtlCol="0" anchor="ctr"/>
                <a:lstStyle/>
                <a:p>
                  <a:endParaRPr lang="zh-CN" altLang="en-US"/>
                </a:p>
              </p:txBody>
            </p:sp>
            <p:sp>
              <p:nvSpPr>
                <p:cNvPr id="300" name="任意多边形: 形状 299">
                  <a:extLst>
                    <a:ext uri="{FF2B5EF4-FFF2-40B4-BE49-F238E27FC236}">
                      <a16:creationId xmlns:a16="http://schemas.microsoft.com/office/drawing/2014/main" id="{EF9157C7-7B2E-4271-937B-F2D4D4BDCD73}"/>
                    </a:ext>
                  </a:extLst>
                </p:cNvPr>
                <p:cNvSpPr/>
                <p:nvPr/>
              </p:nvSpPr>
              <p:spPr>
                <a:xfrm>
                  <a:off x="6045657" y="3307778"/>
                  <a:ext cx="51371" cy="34247"/>
                </a:xfrm>
                <a:custGeom>
                  <a:avLst/>
                  <a:gdLst>
                    <a:gd name="connsiteX0" fmla="*/ 56279 w 51370"/>
                    <a:gd name="connsiteY0" fmla="*/ 18264 h 34247"/>
                    <a:gd name="connsiteX1" fmla="*/ 26256 w 51370"/>
                    <a:gd name="connsiteY1" fmla="*/ 37271 h 34247"/>
                    <a:gd name="connsiteX2" fmla="*/ 0 w 51370"/>
                    <a:gd name="connsiteY2" fmla="*/ 7933 h 34247"/>
                    <a:gd name="connsiteX3" fmla="*/ 56279 w 51370"/>
                    <a:gd name="connsiteY3" fmla="*/ 18264 h 34247"/>
                  </a:gdLst>
                  <a:ahLst/>
                  <a:cxnLst>
                    <a:cxn ang="0">
                      <a:pos x="connsiteX0" y="connsiteY0"/>
                    </a:cxn>
                    <a:cxn ang="0">
                      <a:pos x="connsiteX1" y="connsiteY1"/>
                    </a:cxn>
                    <a:cxn ang="0">
                      <a:pos x="connsiteX2" y="connsiteY2"/>
                    </a:cxn>
                    <a:cxn ang="0">
                      <a:pos x="connsiteX3" y="connsiteY3"/>
                    </a:cxn>
                  </a:cxnLst>
                  <a:rect l="l" t="t" r="r" b="b"/>
                  <a:pathLst>
                    <a:path w="51370" h="34247">
                      <a:moveTo>
                        <a:pt x="56279" y="18264"/>
                      </a:moveTo>
                      <a:lnTo>
                        <a:pt x="26256" y="37271"/>
                      </a:lnTo>
                      <a:cubicBezTo>
                        <a:pt x="17580" y="27568"/>
                        <a:pt x="9532" y="18663"/>
                        <a:pt x="0" y="7933"/>
                      </a:cubicBezTo>
                      <a:cubicBezTo>
                        <a:pt x="21062" y="-7364"/>
                        <a:pt x="37044" y="1312"/>
                        <a:pt x="56279" y="18264"/>
                      </a:cubicBezTo>
                      <a:close/>
                    </a:path>
                  </a:pathLst>
                </a:custGeom>
                <a:grpFill/>
                <a:ln w="5708" cap="flat">
                  <a:noFill/>
                  <a:prstDash val="solid"/>
                  <a:miter/>
                </a:ln>
              </p:spPr>
              <p:txBody>
                <a:bodyPr rtlCol="0" anchor="ctr"/>
                <a:lstStyle/>
                <a:p>
                  <a:endParaRPr lang="zh-CN" altLang="en-US"/>
                </a:p>
              </p:txBody>
            </p:sp>
          </p:grpSp>
          <p:sp>
            <p:nvSpPr>
              <p:cNvPr id="286" name="文本框 285">
                <a:extLst>
                  <a:ext uri="{FF2B5EF4-FFF2-40B4-BE49-F238E27FC236}">
                    <a16:creationId xmlns:a16="http://schemas.microsoft.com/office/drawing/2014/main" id="{0ADBCBEF-04C9-400B-9200-77F1FC644173}"/>
                  </a:ext>
                </a:extLst>
              </p:cNvPr>
              <p:cNvSpPr txBox="1"/>
              <p:nvPr/>
            </p:nvSpPr>
            <p:spPr>
              <a:xfrm>
                <a:off x="8391856" y="605329"/>
                <a:ext cx="1051294" cy="44704"/>
              </a:xfrm>
              <a:custGeom>
                <a:avLst/>
                <a:gdLst/>
                <a:ahLst/>
                <a:cxnLst/>
                <a:rect l="l" t="t" r="r" b="b"/>
                <a:pathLst>
                  <a:path w="1051294" h="44704">
                    <a:moveTo>
                      <a:pt x="466409" y="8260"/>
                    </a:moveTo>
                    <a:lnTo>
                      <a:pt x="466409" y="36417"/>
                    </a:lnTo>
                    <a:lnTo>
                      <a:pt x="471432" y="36417"/>
                    </a:lnTo>
                    <a:cubicBezTo>
                      <a:pt x="475804" y="36417"/>
                      <a:pt x="479236" y="35114"/>
                      <a:pt x="481729" y="32510"/>
                    </a:cubicBezTo>
                    <a:cubicBezTo>
                      <a:pt x="484222" y="29905"/>
                      <a:pt x="485468" y="26380"/>
                      <a:pt x="485468" y="21934"/>
                    </a:cubicBezTo>
                    <a:cubicBezTo>
                      <a:pt x="485468" y="17636"/>
                      <a:pt x="484166" y="14283"/>
                      <a:pt x="481561" y="11874"/>
                    </a:cubicBezTo>
                    <a:cubicBezTo>
                      <a:pt x="478957" y="9465"/>
                      <a:pt x="475571" y="8260"/>
                      <a:pt x="471404" y="8260"/>
                    </a:cubicBezTo>
                    <a:close/>
                    <a:moveTo>
                      <a:pt x="578188" y="8176"/>
                    </a:moveTo>
                    <a:cubicBezTo>
                      <a:pt x="578076" y="9442"/>
                      <a:pt x="577825" y="10660"/>
                      <a:pt x="577435" y="11832"/>
                    </a:cubicBezTo>
                    <a:lnTo>
                      <a:pt x="572495" y="26929"/>
                    </a:lnTo>
                    <a:lnTo>
                      <a:pt x="584020" y="26929"/>
                    </a:lnTo>
                    <a:lnTo>
                      <a:pt x="579109" y="11944"/>
                    </a:lnTo>
                    <a:cubicBezTo>
                      <a:pt x="578793" y="10995"/>
                      <a:pt x="578569" y="9739"/>
                      <a:pt x="578439" y="8176"/>
                    </a:cubicBezTo>
                    <a:close/>
                    <a:moveTo>
                      <a:pt x="895034" y="7730"/>
                    </a:moveTo>
                    <a:lnTo>
                      <a:pt x="895034" y="20176"/>
                    </a:lnTo>
                    <a:lnTo>
                      <a:pt x="899554" y="20176"/>
                    </a:lnTo>
                    <a:cubicBezTo>
                      <a:pt x="901712" y="20176"/>
                      <a:pt x="903447" y="19548"/>
                      <a:pt x="904759" y="18292"/>
                    </a:cubicBezTo>
                    <a:cubicBezTo>
                      <a:pt x="906070" y="17036"/>
                      <a:pt x="906726" y="15469"/>
                      <a:pt x="906726" y="13590"/>
                    </a:cubicBezTo>
                    <a:cubicBezTo>
                      <a:pt x="906726" y="9683"/>
                      <a:pt x="904391" y="7730"/>
                      <a:pt x="899722" y="7730"/>
                    </a:cubicBezTo>
                    <a:close/>
                    <a:moveTo>
                      <a:pt x="1014236" y="726"/>
                    </a:moveTo>
                    <a:lnTo>
                      <a:pt x="1024756" y="726"/>
                    </a:lnTo>
                    <a:lnTo>
                      <a:pt x="1032012" y="17246"/>
                    </a:lnTo>
                    <a:cubicBezTo>
                      <a:pt x="1032160" y="17581"/>
                      <a:pt x="1032504" y="18715"/>
                      <a:pt x="1033044" y="20650"/>
                    </a:cubicBezTo>
                    <a:lnTo>
                      <a:pt x="1033156" y="20650"/>
                    </a:lnTo>
                    <a:cubicBezTo>
                      <a:pt x="1033379" y="19348"/>
                      <a:pt x="1033686" y="18241"/>
                      <a:pt x="1034076" y="17329"/>
                    </a:cubicBezTo>
                    <a:lnTo>
                      <a:pt x="1041527" y="726"/>
                    </a:lnTo>
                    <a:lnTo>
                      <a:pt x="1051294" y="726"/>
                    </a:lnTo>
                    <a:lnTo>
                      <a:pt x="1037174" y="28519"/>
                    </a:lnTo>
                    <a:lnTo>
                      <a:pt x="1037174" y="43951"/>
                    </a:lnTo>
                    <a:lnTo>
                      <a:pt x="1027965" y="43951"/>
                    </a:lnTo>
                    <a:lnTo>
                      <a:pt x="1027965" y="28687"/>
                    </a:lnTo>
                    <a:close/>
                    <a:moveTo>
                      <a:pt x="977029" y="726"/>
                    </a:moveTo>
                    <a:lnTo>
                      <a:pt x="1010906" y="726"/>
                    </a:lnTo>
                    <a:lnTo>
                      <a:pt x="1010906" y="8260"/>
                    </a:lnTo>
                    <a:lnTo>
                      <a:pt x="998572" y="8260"/>
                    </a:lnTo>
                    <a:lnTo>
                      <a:pt x="998572" y="43951"/>
                    </a:lnTo>
                    <a:lnTo>
                      <a:pt x="989335" y="43951"/>
                    </a:lnTo>
                    <a:lnTo>
                      <a:pt x="989335" y="8260"/>
                    </a:lnTo>
                    <a:lnTo>
                      <a:pt x="977029" y="8260"/>
                    </a:lnTo>
                    <a:close/>
                    <a:moveTo>
                      <a:pt x="961997" y="726"/>
                    </a:moveTo>
                    <a:lnTo>
                      <a:pt x="971206" y="726"/>
                    </a:lnTo>
                    <a:lnTo>
                      <a:pt x="971206" y="43951"/>
                    </a:lnTo>
                    <a:lnTo>
                      <a:pt x="961997" y="43951"/>
                    </a:lnTo>
                    <a:close/>
                    <a:moveTo>
                      <a:pt x="885825" y="726"/>
                    </a:moveTo>
                    <a:lnTo>
                      <a:pt x="900978" y="726"/>
                    </a:lnTo>
                    <a:cubicBezTo>
                      <a:pt x="911265" y="726"/>
                      <a:pt x="916409" y="4633"/>
                      <a:pt x="916409" y="12446"/>
                    </a:cubicBezTo>
                    <a:cubicBezTo>
                      <a:pt x="916409" y="15385"/>
                      <a:pt x="915549" y="17906"/>
                      <a:pt x="913828" y="20008"/>
                    </a:cubicBezTo>
                    <a:cubicBezTo>
                      <a:pt x="912107" y="22111"/>
                      <a:pt x="909740" y="23589"/>
                      <a:pt x="906726" y="24445"/>
                    </a:cubicBezTo>
                    <a:lnTo>
                      <a:pt x="906726" y="24557"/>
                    </a:lnTo>
                    <a:cubicBezTo>
                      <a:pt x="908717" y="25227"/>
                      <a:pt x="910921" y="27422"/>
                      <a:pt x="913340" y="31143"/>
                    </a:cubicBezTo>
                    <a:lnTo>
                      <a:pt x="921488" y="43951"/>
                    </a:lnTo>
                    <a:lnTo>
                      <a:pt x="910884" y="43951"/>
                    </a:lnTo>
                    <a:lnTo>
                      <a:pt x="904103" y="32705"/>
                    </a:lnTo>
                    <a:cubicBezTo>
                      <a:pt x="902708" y="30380"/>
                      <a:pt x="901564" y="28882"/>
                      <a:pt x="900671" y="28212"/>
                    </a:cubicBezTo>
                    <a:cubicBezTo>
                      <a:pt x="899778" y="27543"/>
                      <a:pt x="898829" y="27208"/>
                      <a:pt x="897824" y="27208"/>
                    </a:cubicBezTo>
                    <a:lnTo>
                      <a:pt x="895034" y="27208"/>
                    </a:lnTo>
                    <a:lnTo>
                      <a:pt x="895034" y="43951"/>
                    </a:lnTo>
                    <a:lnTo>
                      <a:pt x="885825" y="43951"/>
                    </a:lnTo>
                    <a:close/>
                    <a:moveTo>
                      <a:pt x="857250" y="726"/>
                    </a:moveTo>
                    <a:lnTo>
                      <a:pt x="881835" y="726"/>
                    </a:lnTo>
                    <a:lnTo>
                      <a:pt x="881835" y="8260"/>
                    </a:lnTo>
                    <a:lnTo>
                      <a:pt x="866459" y="8260"/>
                    </a:lnTo>
                    <a:lnTo>
                      <a:pt x="866459" y="18446"/>
                    </a:lnTo>
                    <a:lnTo>
                      <a:pt x="880746" y="18446"/>
                    </a:lnTo>
                    <a:lnTo>
                      <a:pt x="880746" y="25952"/>
                    </a:lnTo>
                    <a:lnTo>
                      <a:pt x="866459" y="25952"/>
                    </a:lnTo>
                    <a:lnTo>
                      <a:pt x="866459" y="36417"/>
                    </a:lnTo>
                    <a:lnTo>
                      <a:pt x="882839" y="36417"/>
                    </a:lnTo>
                    <a:lnTo>
                      <a:pt x="882839" y="43951"/>
                    </a:lnTo>
                    <a:lnTo>
                      <a:pt x="857250" y="43951"/>
                    </a:lnTo>
                    <a:close/>
                    <a:moveTo>
                      <a:pt x="814462" y="726"/>
                    </a:moveTo>
                    <a:lnTo>
                      <a:pt x="824396" y="726"/>
                    </a:lnTo>
                    <a:lnTo>
                      <a:pt x="833744" y="31282"/>
                    </a:lnTo>
                    <a:cubicBezTo>
                      <a:pt x="834210" y="32789"/>
                      <a:pt x="834498" y="34212"/>
                      <a:pt x="834610" y="35552"/>
                    </a:cubicBezTo>
                    <a:lnTo>
                      <a:pt x="834777" y="35552"/>
                    </a:lnTo>
                    <a:cubicBezTo>
                      <a:pt x="834926" y="34175"/>
                      <a:pt x="835242" y="32715"/>
                      <a:pt x="835726" y="31170"/>
                    </a:cubicBezTo>
                    <a:lnTo>
                      <a:pt x="845074" y="726"/>
                    </a:lnTo>
                    <a:lnTo>
                      <a:pt x="854701" y="726"/>
                    </a:lnTo>
                    <a:lnTo>
                      <a:pt x="839688" y="43951"/>
                    </a:lnTo>
                    <a:lnTo>
                      <a:pt x="829280" y="43951"/>
                    </a:lnTo>
                    <a:close/>
                    <a:moveTo>
                      <a:pt x="800072" y="726"/>
                    </a:moveTo>
                    <a:lnTo>
                      <a:pt x="809281" y="726"/>
                    </a:lnTo>
                    <a:lnTo>
                      <a:pt x="809281" y="43951"/>
                    </a:lnTo>
                    <a:lnTo>
                      <a:pt x="800072" y="43951"/>
                    </a:lnTo>
                    <a:close/>
                    <a:moveTo>
                      <a:pt x="752475" y="726"/>
                    </a:moveTo>
                    <a:lnTo>
                      <a:pt x="762521" y="726"/>
                    </a:lnTo>
                    <a:lnTo>
                      <a:pt x="780157" y="27906"/>
                    </a:lnTo>
                    <a:cubicBezTo>
                      <a:pt x="781329" y="29710"/>
                      <a:pt x="782045" y="30854"/>
                      <a:pt x="782306" y="31338"/>
                    </a:cubicBezTo>
                    <a:lnTo>
                      <a:pt x="782445" y="31338"/>
                    </a:lnTo>
                    <a:cubicBezTo>
                      <a:pt x="782259" y="30296"/>
                      <a:pt x="782166" y="28305"/>
                      <a:pt x="782166" y="25366"/>
                    </a:cubicBezTo>
                    <a:lnTo>
                      <a:pt x="782166" y="726"/>
                    </a:lnTo>
                    <a:lnTo>
                      <a:pt x="790901" y="726"/>
                    </a:lnTo>
                    <a:lnTo>
                      <a:pt x="790901" y="43951"/>
                    </a:lnTo>
                    <a:lnTo>
                      <a:pt x="781469" y="43951"/>
                    </a:lnTo>
                    <a:lnTo>
                      <a:pt x="763163" y="15990"/>
                    </a:lnTo>
                    <a:cubicBezTo>
                      <a:pt x="762214" y="14539"/>
                      <a:pt x="761526" y="13367"/>
                      <a:pt x="761098" y="12474"/>
                    </a:cubicBezTo>
                    <a:lnTo>
                      <a:pt x="760958" y="12474"/>
                    </a:lnTo>
                    <a:cubicBezTo>
                      <a:pt x="761126" y="13962"/>
                      <a:pt x="761209" y="16260"/>
                      <a:pt x="761209" y="19366"/>
                    </a:cubicBezTo>
                    <a:lnTo>
                      <a:pt x="761209" y="43951"/>
                    </a:lnTo>
                    <a:lnTo>
                      <a:pt x="752475" y="43951"/>
                    </a:lnTo>
                    <a:close/>
                    <a:moveTo>
                      <a:pt x="704404" y="726"/>
                    </a:moveTo>
                    <a:lnTo>
                      <a:pt x="713640" y="726"/>
                    </a:lnTo>
                    <a:lnTo>
                      <a:pt x="713640" y="25924"/>
                    </a:lnTo>
                    <a:cubicBezTo>
                      <a:pt x="713640" y="33124"/>
                      <a:pt x="716477" y="36724"/>
                      <a:pt x="722151" y="36724"/>
                    </a:cubicBezTo>
                    <a:cubicBezTo>
                      <a:pt x="727732" y="36724"/>
                      <a:pt x="730523" y="33254"/>
                      <a:pt x="730523" y="26315"/>
                    </a:cubicBezTo>
                    <a:lnTo>
                      <a:pt x="730523" y="726"/>
                    </a:lnTo>
                    <a:lnTo>
                      <a:pt x="739732" y="726"/>
                    </a:lnTo>
                    <a:lnTo>
                      <a:pt x="739732" y="25366"/>
                    </a:lnTo>
                    <a:cubicBezTo>
                      <a:pt x="739732" y="38258"/>
                      <a:pt x="733741" y="44704"/>
                      <a:pt x="721761" y="44704"/>
                    </a:cubicBezTo>
                    <a:cubicBezTo>
                      <a:pt x="710189" y="44704"/>
                      <a:pt x="704404" y="38426"/>
                      <a:pt x="704404" y="25868"/>
                    </a:cubicBezTo>
                    <a:close/>
                    <a:moveTo>
                      <a:pt x="609600" y="726"/>
                    </a:moveTo>
                    <a:lnTo>
                      <a:pt x="618809" y="726"/>
                    </a:lnTo>
                    <a:lnTo>
                      <a:pt x="618809" y="36417"/>
                    </a:lnTo>
                    <a:lnTo>
                      <a:pt x="634966" y="36417"/>
                    </a:lnTo>
                    <a:lnTo>
                      <a:pt x="634966" y="43951"/>
                    </a:lnTo>
                    <a:lnTo>
                      <a:pt x="609600" y="43951"/>
                    </a:lnTo>
                    <a:close/>
                    <a:moveTo>
                      <a:pt x="573137" y="726"/>
                    </a:moveTo>
                    <a:lnTo>
                      <a:pt x="583964" y="726"/>
                    </a:lnTo>
                    <a:lnTo>
                      <a:pt x="599480" y="43951"/>
                    </a:lnTo>
                    <a:lnTo>
                      <a:pt x="589434" y="43951"/>
                    </a:lnTo>
                    <a:lnTo>
                      <a:pt x="586197" y="34045"/>
                    </a:lnTo>
                    <a:lnTo>
                      <a:pt x="570486" y="34045"/>
                    </a:lnTo>
                    <a:lnTo>
                      <a:pt x="567305" y="43951"/>
                    </a:lnTo>
                    <a:lnTo>
                      <a:pt x="557315" y="43951"/>
                    </a:lnTo>
                    <a:close/>
                    <a:moveTo>
                      <a:pt x="504797" y="726"/>
                    </a:moveTo>
                    <a:lnTo>
                      <a:pt x="514006" y="726"/>
                    </a:lnTo>
                    <a:lnTo>
                      <a:pt x="514006" y="43951"/>
                    </a:lnTo>
                    <a:lnTo>
                      <a:pt x="504797" y="43951"/>
                    </a:lnTo>
                    <a:close/>
                    <a:moveTo>
                      <a:pt x="457200" y="726"/>
                    </a:moveTo>
                    <a:lnTo>
                      <a:pt x="472129" y="726"/>
                    </a:lnTo>
                    <a:cubicBezTo>
                      <a:pt x="487477" y="726"/>
                      <a:pt x="495151" y="7749"/>
                      <a:pt x="495151" y="21794"/>
                    </a:cubicBezTo>
                    <a:cubicBezTo>
                      <a:pt x="495151" y="28473"/>
                      <a:pt x="493002" y="33835"/>
                      <a:pt x="488705" y="37882"/>
                    </a:cubicBezTo>
                    <a:cubicBezTo>
                      <a:pt x="484408" y="41928"/>
                      <a:pt x="478864" y="43951"/>
                      <a:pt x="472074" y="43951"/>
                    </a:cubicBezTo>
                    <a:lnTo>
                      <a:pt x="457200" y="43951"/>
                    </a:lnTo>
                    <a:close/>
                    <a:moveTo>
                      <a:pt x="428625" y="726"/>
                    </a:moveTo>
                    <a:lnTo>
                      <a:pt x="453210" y="726"/>
                    </a:lnTo>
                    <a:lnTo>
                      <a:pt x="453210" y="8260"/>
                    </a:lnTo>
                    <a:lnTo>
                      <a:pt x="437834" y="8260"/>
                    </a:lnTo>
                    <a:lnTo>
                      <a:pt x="437834" y="18446"/>
                    </a:lnTo>
                    <a:lnTo>
                      <a:pt x="452121" y="18446"/>
                    </a:lnTo>
                    <a:lnTo>
                      <a:pt x="452121" y="25952"/>
                    </a:lnTo>
                    <a:lnTo>
                      <a:pt x="437834" y="25952"/>
                    </a:lnTo>
                    <a:lnTo>
                      <a:pt x="437834" y="36417"/>
                    </a:lnTo>
                    <a:lnTo>
                      <a:pt x="454214" y="36417"/>
                    </a:lnTo>
                    <a:lnTo>
                      <a:pt x="454214" y="43951"/>
                    </a:lnTo>
                    <a:lnTo>
                      <a:pt x="428625" y="43951"/>
                    </a:lnTo>
                    <a:close/>
                    <a:moveTo>
                      <a:pt x="371475" y="726"/>
                    </a:moveTo>
                    <a:lnTo>
                      <a:pt x="384870" y="726"/>
                    </a:lnTo>
                    <a:lnTo>
                      <a:pt x="394190" y="26845"/>
                    </a:lnTo>
                    <a:cubicBezTo>
                      <a:pt x="394971" y="29003"/>
                      <a:pt x="395502" y="31031"/>
                      <a:pt x="395781" y="32928"/>
                    </a:cubicBezTo>
                    <a:lnTo>
                      <a:pt x="395976" y="32928"/>
                    </a:lnTo>
                    <a:cubicBezTo>
                      <a:pt x="396553" y="30566"/>
                      <a:pt x="397148" y="28519"/>
                      <a:pt x="397762" y="26789"/>
                    </a:cubicBezTo>
                    <a:lnTo>
                      <a:pt x="407110" y="726"/>
                    </a:lnTo>
                    <a:lnTo>
                      <a:pt x="420142" y="726"/>
                    </a:lnTo>
                    <a:lnTo>
                      <a:pt x="420142" y="43951"/>
                    </a:lnTo>
                    <a:lnTo>
                      <a:pt x="411045" y="43951"/>
                    </a:lnTo>
                    <a:lnTo>
                      <a:pt x="411045" y="17720"/>
                    </a:lnTo>
                    <a:cubicBezTo>
                      <a:pt x="411045" y="15302"/>
                      <a:pt x="411166" y="12260"/>
                      <a:pt x="411408" y="8595"/>
                    </a:cubicBezTo>
                    <a:lnTo>
                      <a:pt x="411184" y="8595"/>
                    </a:lnTo>
                    <a:cubicBezTo>
                      <a:pt x="410626" y="11367"/>
                      <a:pt x="410180" y="13218"/>
                      <a:pt x="409845" y="14148"/>
                    </a:cubicBezTo>
                    <a:lnTo>
                      <a:pt x="399185" y="43951"/>
                    </a:lnTo>
                    <a:lnTo>
                      <a:pt x="391846" y="43951"/>
                    </a:lnTo>
                    <a:lnTo>
                      <a:pt x="381047" y="14427"/>
                    </a:lnTo>
                    <a:cubicBezTo>
                      <a:pt x="380786" y="13720"/>
                      <a:pt x="380330" y="11776"/>
                      <a:pt x="379679" y="8595"/>
                    </a:cubicBezTo>
                    <a:lnTo>
                      <a:pt x="379428" y="8595"/>
                    </a:lnTo>
                    <a:cubicBezTo>
                      <a:pt x="379670" y="12223"/>
                      <a:pt x="379791" y="15860"/>
                      <a:pt x="379791" y="19506"/>
                    </a:cubicBezTo>
                    <a:lnTo>
                      <a:pt x="379791" y="43951"/>
                    </a:lnTo>
                    <a:lnTo>
                      <a:pt x="371475" y="43951"/>
                    </a:lnTo>
                    <a:close/>
                    <a:moveTo>
                      <a:pt x="209550" y="726"/>
                    </a:moveTo>
                    <a:lnTo>
                      <a:pt x="219596" y="726"/>
                    </a:lnTo>
                    <a:lnTo>
                      <a:pt x="237232" y="27906"/>
                    </a:lnTo>
                    <a:cubicBezTo>
                      <a:pt x="238404" y="29710"/>
                      <a:pt x="239120" y="30854"/>
                      <a:pt x="239381" y="31338"/>
                    </a:cubicBezTo>
                    <a:lnTo>
                      <a:pt x="239520" y="31338"/>
                    </a:lnTo>
                    <a:cubicBezTo>
                      <a:pt x="239334" y="30296"/>
                      <a:pt x="239241" y="28305"/>
                      <a:pt x="239241" y="25366"/>
                    </a:cubicBezTo>
                    <a:lnTo>
                      <a:pt x="239241" y="726"/>
                    </a:lnTo>
                    <a:lnTo>
                      <a:pt x="247976" y="726"/>
                    </a:lnTo>
                    <a:lnTo>
                      <a:pt x="247976" y="43951"/>
                    </a:lnTo>
                    <a:lnTo>
                      <a:pt x="238544" y="43951"/>
                    </a:lnTo>
                    <a:lnTo>
                      <a:pt x="220238" y="15990"/>
                    </a:lnTo>
                    <a:cubicBezTo>
                      <a:pt x="219289" y="14539"/>
                      <a:pt x="218601" y="13367"/>
                      <a:pt x="218173" y="12474"/>
                    </a:cubicBezTo>
                    <a:lnTo>
                      <a:pt x="218033" y="12474"/>
                    </a:lnTo>
                    <a:cubicBezTo>
                      <a:pt x="218201" y="13962"/>
                      <a:pt x="218284" y="16260"/>
                      <a:pt x="218284" y="19366"/>
                    </a:cubicBezTo>
                    <a:lnTo>
                      <a:pt x="218284" y="43951"/>
                    </a:lnTo>
                    <a:lnTo>
                      <a:pt x="209550" y="43951"/>
                    </a:lnTo>
                    <a:close/>
                    <a:moveTo>
                      <a:pt x="190472" y="726"/>
                    </a:moveTo>
                    <a:lnTo>
                      <a:pt x="199681" y="726"/>
                    </a:lnTo>
                    <a:lnTo>
                      <a:pt x="199681" y="43951"/>
                    </a:lnTo>
                    <a:lnTo>
                      <a:pt x="190472" y="43951"/>
                    </a:lnTo>
                    <a:close/>
                    <a:moveTo>
                      <a:pt x="133350" y="726"/>
                    </a:moveTo>
                    <a:lnTo>
                      <a:pt x="146745" y="726"/>
                    </a:lnTo>
                    <a:lnTo>
                      <a:pt x="156065" y="26845"/>
                    </a:lnTo>
                    <a:cubicBezTo>
                      <a:pt x="156846" y="29003"/>
                      <a:pt x="157376" y="31031"/>
                      <a:pt x="157656" y="32928"/>
                    </a:cubicBezTo>
                    <a:lnTo>
                      <a:pt x="157851" y="32928"/>
                    </a:lnTo>
                    <a:cubicBezTo>
                      <a:pt x="158428" y="30566"/>
                      <a:pt x="159023" y="28519"/>
                      <a:pt x="159637" y="26789"/>
                    </a:cubicBezTo>
                    <a:lnTo>
                      <a:pt x="168985" y="726"/>
                    </a:lnTo>
                    <a:lnTo>
                      <a:pt x="182017" y="726"/>
                    </a:lnTo>
                    <a:lnTo>
                      <a:pt x="182017" y="43951"/>
                    </a:lnTo>
                    <a:lnTo>
                      <a:pt x="172920" y="43951"/>
                    </a:lnTo>
                    <a:lnTo>
                      <a:pt x="172920" y="17720"/>
                    </a:lnTo>
                    <a:cubicBezTo>
                      <a:pt x="172920" y="15302"/>
                      <a:pt x="173041" y="12260"/>
                      <a:pt x="173282" y="8595"/>
                    </a:cubicBezTo>
                    <a:lnTo>
                      <a:pt x="173059" y="8595"/>
                    </a:lnTo>
                    <a:cubicBezTo>
                      <a:pt x="172501" y="11367"/>
                      <a:pt x="172055" y="13218"/>
                      <a:pt x="171720" y="14148"/>
                    </a:cubicBezTo>
                    <a:lnTo>
                      <a:pt x="161060" y="43951"/>
                    </a:lnTo>
                    <a:lnTo>
                      <a:pt x="153721" y="43951"/>
                    </a:lnTo>
                    <a:lnTo>
                      <a:pt x="142922" y="14427"/>
                    </a:lnTo>
                    <a:cubicBezTo>
                      <a:pt x="142661" y="13720"/>
                      <a:pt x="142205" y="11776"/>
                      <a:pt x="141554" y="8595"/>
                    </a:cubicBezTo>
                    <a:lnTo>
                      <a:pt x="141303" y="8595"/>
                    </a:lnTo>
                    <a:cubicBezTo>
                      <a:pt x="141545" y="12223"/>
                      <a:pt x="141666" y="15860"/>
                      <a:pt x="141666" y="19506"/>
                    </a:cubicBezTo>
                    <a:lnTo>
                      <a:pt x="141666" y="43951"/>
                    </a:lnTo>
                    <a:lnTo>
                      <a:pt x="133350" y="43951"/>
                    </a:lnTo>
                    <a:close/>
                    <a:moveTo>
                      <a:pt x="85725" y="726"/>
                    </a:moveTo>
                    <a:lnTo>
                      <a:pt x="95771" y="726"/>
                    </a:lnTo>
                    <a:lnTo>
                      <a:pt x="113407" y="27906"/>
                    </a:lnTo>
                    <a:cubicBezTo>
                      <a:pt x="114579" y="29710"/>
                      <a:pt x="115295" y="30854"/>
                      <a:pt x="115556" y="31338"/>
                    </a:cubicBezTo>
                    <a:lnTo>
                      <a:pt x="115695" y="31338"/>
                    </a:lnTo>
                    <a:cubicBezTo>
                      <a:pt x="115509" y="30296"/>
                      <a:pt x="115416" y="28305"/>
                      <a:pt x="115416" y="25366"/>
                    </a:cubicBezTo>
                    <a:lnTo>
                      <a:pt x="115416" y="726"/>
                    </a:lnTo>
                    <a:lnTo>
                      <a:pt x="124151" y="726"/>
                    </a:lnTo>
                    <a:lnTo>
                      <a:pt x="124151" y="43951"/>
                    </a:lnTo>
                    <a:lnTo>
                      <a:pt x="114719" y="43951"/>
                    </a:lnTo>
                    <a:lnTo>
                      <a:pt x="96413" y="15990"/>
                    </a:lnTo>
                    <a:cubicBezTo>
                      <a:pt x="95464" y="14539"/>
                      <a:pt x="94776" y="13367"/>
                      <a:pt x="94348" y="12474"/>
                    </a:cubicBezTo>
                    <a:lnTo>
                      <a:pt x="94208" y="12474"/>
                    </a:lnTo>
                    <a:cubicBezTo>
                      <a:pt x="94376" y="13962"/>
                      <a:pt x="94459" y="16260"/>
                      <a:pt x="94459" y="19366"/>
                    </a:cubicBezTo>
                    <a:lnTo>
                      <a:pt x="94459" y="43951"/>
                    </a:lnTo>
                    <a:lnTo>
                      <a:pt x="85725" y="43951"/>
                    </a:lnTo>
                    <a:close/>
                    <a:moveTo>
                      <a:pt x="37654" y="726"/>
                    </a:moveTo>
                    <a:lnTo>
                      <a:pt x="46890" y="726"/>
                    </a:lnTo>
                    <a:lnTo>
                      <a:pt x="46890" y="25924"/>
                    </a:lnTo>
                    <a:cubicBezTo>
                      <a:pt x="46890" y="33124"/>
                      <a:pt x="49727" y="36724"/>
                      <a:pt x="55401" y="36724"/>
                    </a:cubicBezTo>
                    <a:cubicBezTo>
                      <a:pt x="60982" y="36724"/>
                      <a:pt x="63773" y="33254"/>
                      <a:pt x="63773" y="26315"/>
                    </a:cubicBezTo>
                    <a:lnTo>
                      <a:pt x="63773" y="726"/>
                    </a:lnTo>
                    <a:lnTo>
                      <a:pt x="72982" y="726"/>
                    </a:lnTo>
                    <a:lnTo>
                      <a:pt x="72982" y="25366"/>
                    </a:lnTo>
                    <a:cubicBezTo>
                      <a:pt x="72982" y="38258"/>
                      <a:pt x="66991" y="44704"/>
                      <a:pt x="55011" y="44704"/>
                    </a:cubicBezTo>
                    <a:cubicBezTo>
                      <a:pt x="43439" y="44704"/>
                      <a:pt x="37654" y="38426"/>
                      <a:pt x="37654" y="25868"/>
                    </a:cubicBezTo>
                    <a:close/>
                    <a:moveTo>
                      <a:pt x="0" y="726"/>
                    </a:moveTo>
                    <a:lnTo>
                      <a:pt x="9209" y="726"/>
                    </a:lnTo>
                    <a:lnTo>
                      <a:pt x="9209" y="21152"/>
                    </a:lnTo>
                    <a:lnTo>
                      <a:pt x="9348" y="21152"/>
                    </a:lnTo>
                    <a:cubicBezTo>
                      <a:pt x="9758" y="20259"/>
                      <a:pt x="10167" y="19487"/>
                      <a:pt x="10576" y="18836"/>
                    </a:cubicBezTo>
                    <a:lnTo>
                      <a:pt x="22966" y="726"/>
                    </a:lnTo>
                    <a:lnTo>
                      <a:pt x="33961" y="726"/>
                    </a:lnTo>
                    <a:lnTo>
                      <a:pt x="18501" y="21348"/>
                    </a:lnTo>
                    <a:lnTo>
                      <a:pt x="35244" y="43951"/>
                    </a:lnTo>
                    <a:lnTo>
                      <a:pt x="23580" y="43951"/>
                    </a:lnTo>
                    <a:lnTo>
                      <a:pt x="10492" y="25059"/>
                    </a:lnTo>
                    <a:cubicBezTo>
                      <a:pt x="10158" y="24575"/>
                      <a:pt x="9776" y="23822"/>
                      <a:pt x="9348" y="22799"/>
                    </a:cubicBezTo>
                    <a:lnTo>
                      <a:pt x="9209" y="22799"/>
                    </a:lnTo>
                    <a:lnTo>
                      <a:pt x="9209" y="43951"/>
                    </a:lnTo>
                    <a:lnTo>
                      <a:pt x="0" y="43951"/>
                    </a:lnTo>
                    <a:close/>
                    <a:moveTo>
                      <a:pt x="938520" y="0"/>
                    </a:moveTo>
                    <a:cubicBezTo>
                      <a:pt x="942742" y="0"/>
                      <a:pt x="946286" y="549"/>
                      <a:pt x="949151" y="1647"/>
                    </a:cubicBezTo>
                    <a:lnTo>
                      <a:pt x="949151" y="10297"/>
                    </a:lnTo>
                    <a:cubicBezTo>
                      <a:pt x="946249" y="8325"/>
                      <a:pt x="942854" y="7339"/>
                      <a:pt x="938966" y="7339"/>
                    </a:cubicBezTo>
                    <a:cubicBezTo>
                      <a:pt x="936696" y="7339"/>
                      <a:pt x="934882" y="7753"/>
                      <a:pt x="933524" y="8581"/>
                    </a:cubicBezTo>
                    <a:cubicBezTo>
                      <a:pt x="932166" y="9409"/>
                      <a:pt x="931487" y="10521"/>
                      <a:pt x="931487" y="11916"/>
                    </a:cubicBezTo>
                    <a:cubicBezTo>
                      <a:pt x="931487" y="13032"/>
                      <a:pt x="931952" y="14060"/>
                      <a:pt x="932883" y="14999"/>
                    </a:cubicBezTo>
                    <a:cubicBezTo>
                      <a:pt x="933813" y="15939"/>
                      <a:pt x="936110" y="17208"/>
                      <a:pt x="939775" y="18808"/>
                    </a:cubicBezTo>
                    <a:cubicBezTo>
                      <a:pt x="944073" y="20650"/>
                      <a:pt x="947026" y="22594"/>
                      <a:pt x="948635" y="24641"/>
                    </a:cubicBezTo>
                    <a:cubicBezTo>
                      <a:pt x="950244" y="26687"/>
                      <a:pt x="951049" y="29124"/>
                      <a:pt x="951049" y="31952"/>
                    </a:cubicBezTo>
                    <a:cubicBezTo>
                      <a:pt x="951049" y="36100"/>
                      <a:pt x="949579" y="39263"/>
                      <a:pt x="946640" y="41440"/>
                    </a:cubicBezTo>
                    <a:cubicBezTo>
                      <a:pt x="943701" y="43616"/>
                      <a:pt x="939524" y="44704"/>
                      <a:pt x="934110" y="44704"/>
                    </a:cubicBezTo>
                    <a:cubicBezTo>
                      <a:pt x="929162" y="44704"/>
                      <a:pt x="925106" y="43905"/>
                      <a:pt x="921944" y="42305"/>
                    </a:cubicBezTo>
                    <a:lnTo>
                      <a:pt x="921944" y="33068"/>
                    </a:lnTo>
                    <a:cubicBezTo>
                      <a:pt x="925423" y="35952"/>
                      <a:pt x="929376" y="37393"/>
                      <a:pt x="933804" y="37393"/>
                    </a:cubicBezTo>
                    <a:cubicBezTo>
                      <a:pt x="936315" y="37393"/>
                      <a:pt x="938203" y="36961"/>
                      <a:pt x="939468" y="36096"/>
                    </a:cubicBezTo>
                    <a:cubicBezTo>
                      <a:pt x="940733" y="35231"/>
                      <a:pt x="941366" y="34119"/>
                      <a:pt x="941366" y="32761"/>
                    </a:cubicBezTo>
                    <a:cubicBezTo>
                      <a:pt x="941366" y="31589"/>
                      <a:pt x="940864" y="30482"/>
                      <a:pt x="939859" y="29440"/>
                    </a:cubicBezTo>
                    <a:cubicBezTo>
                      <a:pt x="938854" y="28398"/>
                      <a:pt x="936203" y="26985"/>
                      <a:pt x="931906" y="25199"/>
                    </a:cubicBezTo>
                    <a:cubicBezTo>
                      <a:pt x="925153" y="22334"/>
                      <a:pt x="921776" y="18167"/>
                      <a:pt x="921776" y="12697"/>
                    </a:cubicBezTo>
                    <a:cubicBezTo>
                      <a:pt x="921776" y="8679"/>
                      <a:pt x="923306" y="5558"/>
                      <a:pt x="926367" y="3335"/>
                    </a:cubicBezTo>
                    <a:cubicBezTo>
                      <a:pt x="929427" y="1112"/>
                      <a:pt x="933478" y="0"/>
                      <a:pt x="938520" y="0"/>
                    </a:cubicBezTo>
                    <a:close/>
                    <a:moveTo>
                      <a:pt x="544106" y="0"/>
                    </a:moveTo>
                    <a:cubicBezTo>
                      <a:pt x="548329" y="0"/>
                      <a:pt x="551864" y="549"/>
                      <a:pt x="554710" y="1647"/>
                    </a:cubicBezTo>
                    <a:lnTo>
                      <a:pt x="554710" y="10548"/>
                    </a:lnTo>
                    <a:cubicBezTo>
                      <a:pt x="551790" y="8837"/>
                      <a:pt x="548478" y="7981"/>
                      <a:pt x="544776" y="7981"/>
                    </a:cubicBezTo>
                    <a:cubicBezTo>
                      <a:pt x="540553" y="7981"/>
                      <a:pt x="537177" y="9330"/>
                      <a:pt x="534646" y="12027"/>
                    </a:cubicBezTo>
                    <a:cubicBezTo>
                      <a:pt x="532116" y="14725"/>
                      <a:pt x="530851" y="18250"/>
                      <a:pt x="530851" y="22604"/>
                    </a:cubicBezTo>
                    <a:cubicBezTo>
                      <a:pt x="530851" y="26845"/>
                      <a:pt x="532051" y="30259"/>
                      <a:pt x="534451" y="32845"/>
                    </a:cubicBezTo>
                    <a:cubicBezTo>
                      <a:pt x="536851" y="35431"/>
                      <a:pt x="540097" y="36724"/>
                      <a:pt x="544190" y="36724"/>
                    </a:cubicBezTo>
                    <a:cubicBezTo>
                      <a:pt x="548041" y="36724"/>
                      <a:pt x="551548" y="35793"/>
                      <a:pt x="554710" y="33933"/>
                    </a:cubicBezTo>
                    <a:lnTo>
                      <a:pt x="554710" y="42388"/>
                    </a:lnTo>
                    <a:cubicBezTo>
                      <a:pt x="551566" y="43932"/>
                      <a:pt x="547464" y="44704"/>
                      <a:pt x="542404" y="44704"/>
                    </a:cubicBezTo>
                    <a:cubicBezTo>
                      <a:pt x="535893" y="44704"/>
                      <a:pt x="530726" y="42756"/>
                      <a:pt x="526903" y="38858"/>
                    </a:cubicBezTo>
                    <a:cubicBezTo>
                      <a:pt x="523080" y="34961"/>
                      <a:pt x="521168" y="29766"/>
                      <a:pt x="521168" y="23273"/>
                    </a:cubicBezTo>
                    <a:cubicBezTo>
                      <a:pt x="521168" y="16446"/>
                      <a:pt x="523303" y="10860"/>
                      <a:pt x="527572" y="6516"/>
                    </a:cubicBezTo>
                    <a:cubicBezTo>
                      <a:pt x="531842" y="2172"/>
                      <a:pt x="537353" y="0"/>
                      <a:pt x="544106" y="0"/>
                    </a:cubicBezTo>
                    <a:close/>
                    <a:moveTo>
                      <a:pt x="278355" y="0"/>
                    </a:moveTo>
                    <a:cubicBezTo>
                      <a:pt x="282969" y="0"/>
                      <a:pt x="286996" y="651"/>
                      <a:pt x="290438" y="1954"/>
                    </a:cubicBezTo>
                    <a:lnTo>
                      <a:pt x="290438" y="10688"/>
                    </a:lnTo>
                    <a:cubicBezTo>
                      <a:pt x="287090" y="8735"/>
                      <a:pt x="282997" y="7758"/>
                      <a:pt x="278160" y="7758"/>
                    </a:cubicBezTo>
                    <a:cubicBezTo>
                      <a:pt x="273993" y="7758"/>
                      <a:pt x="270616" y="9116"/>
                      <a:pt x="268030" y="11832"/>
                    </a:cubicBezTo>
                    <a:cubicBezTo>
                      <a:pt x="265444" y="14548"/>
                      <a:pt x="264151" y="18129"/>
                      <a:pt x="264151" y="22576"/>
                    </a:cubicBezTo>
                    <a:cubicBezTo>
                      <a:pt x="264151" y="27096"/>
                      <a:pt x="265319" y="30622"/>
                      <a:pt x="267654" y="33152"/>
                    </a:cubicBezTo>
                    <a:cubicBezTo>
                      <a:pt x="269988" y="35682"/>
                      <a:pt x="273174" y="36947"/>
                      <a:pt x="277211" y="36947"/>
                    </a:cubicBezTo>
                    <a:cubicBezTo>
                      <a:pt x="279611" y="36947"/>
                      <a:pt x="281574" y="36575"/>
                      <a:pt x="283099" y="35831"/>
                    </a:cubicBezTo>
                    <a:lnTo>
                      <a:pt x="283099" y="26957"/>
                    </a:lnTo>
                    <a:lnTo>
                      <a:pt x="274365" y="26957"/>
                    </a:lnTo>
                    <a:lnTo>
                      <a:pt x="274365" y="19562"/>
                    </a:lnTo>
                    <a:lnTo>
                      <a:pt x="292308" y="19562"/>
                    </a:lnTo>
                    <a:lnTo>
                      <a:pt x="292308" y="41049"/>
                    </a:lnTo>
                    <a:cubicBezTo>
                      <a:pt x="288085" y="43486"/>
                      <a:pt x="282894" y="44704"/>
                      <a:pt x="276737" y="44704"/>
                    </a:cubicBezTo>
                    <a:cubicBezTo>
                      <a:pt x="269853" y="44704"/>
                      <a:pt x="264421" y="42770"/>
                      <a:pt x="260440" y="38900"/>
                    </a:cubicBezTo>
                    <a:cubicBezTo>
                      <a:pt x="256459" y="35031"/>
                      <a:pt x="254468" y="29738"/>
                      <a:pt x="254468" y="23022"/>
                    </a:cubicBezTo>
                    <a:cubicBezTo>
                      <a:pt x="254468" y="16213"/>
                      <a:pt x="256659" y="10674"/>
                      <a:pt x="261040" y="6404"/>
                    </a:cubicBezTo>
                    <a:cubicBezTo>
                      <a:pt x="265421" y="2135"/>
                      <a:pt x="271193" y="0"/>
                      <a:pt x="27835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 b="1" spc="10" baseline="0" dirty="0">
                  <a:solidFill>
                    <a:srgbClr val="233F7F"/>
                  </a:solidFill>
                  <a:latin typeface="微软雅黑" panose="020B0503020204020204" pitchFamily="34" charset="-122"/>
                  <a:ea typeface="微软雅黑" panose="020B0503020204020204" pitchFamily="34" charset="-122"/>
                </a:endParaRPr>
              </a:p>
            </p:txBody>
          </p:sp>
        </p:grpSp>
        <p:grpSp>
          <p:nvGrpSpPr>
            <p:cNvPr id="213" name="组合 212">
              <a:extLst>
                <a:ext uri="{FF2B5EF4-FFF2-40B4-BE49-F238E27FC236}">
                  <a16:creationId xmlns:a16="http://schemas.microsoft.com/office/drawing/2014/main" id="{EB012659-481F-429D-8616-0251833D8732}"/>
                </a:ext>
              </a:extLst>
            </p:cNvPr>
            <p:cNvGrpSpPr/>
            <p:nvPr userDrawn="1"/>
          </p:nvGrpSpPr>
          <p:grpSpPr>
            <a:xfrm>
              <a:off x="10089353" y="130220"/>
              <a:ext cx="396000" cy="396000"/>
              <a:chOff x="10089353" y="130220"/>
              <a:chExt cx="396000" cy="396000"/>
            </a:xfrm>
          </p:grpSpPr>
          <p:sp>
            <p:nvSpPr>
              <p:cNvPr id="215" name="弧形 214">
                <a:extLst>
                  <a:ext uri="{FF2B5EF4-FFF2-40B4-BE49-F238E27FC236}">
                    <a16:creationId xmlns:a16="http://schemas.microsoft.com/office/drawing/2014/main" id="{54CB0CD7-0A7E-447A-88B4-9F09D62ADC68}"/>
                  </a:ext>
                </a:extLst>
              </p:cNvPr>
              <p:cNvSpPr/>
              <p:nvPr userDrawn="1"/>
            </p:nvSpPr>
            <p:spPr>
              <a:xfrm>
                <a:off x="10135204" y="176071"/>
                <a:ext cx="304298" cy="304298"/>
              </a:xfrm>
              <a:prstGeom prst="arc">
                <a:avLst>
                  <a:gd name="adj1" fmla="val 8029629"/>
                  <a:gd name="adj2" fmla="val 2707254"/>
                </a:avLst>
              </a:prstGeom>
              <a:ln w="12700" cap="rnd">
                <a:solidFill>
                  <a:schemeClr val="bg1"/>
                </a:solidFill>
                <a:head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文本框 215">
                <a:extLst>
                  <a:ext uri="{FF2B5EF4-FFF2-40B4-BE49-F238E27FC236}">
                    <a16:creationId xmlns:a16="http://schemas.microsoft.com/office/drawing/2014/main" id="{30B07551-E5D4-4A3D-91F0-42E9C1C4070C}"/>
                  </a:ext>
                </a:extLst>
              </p:cNvPr>
              <p:cNvSpPr txBox="1"/>
              <p:nvPr userDrawn="1"/>
            </p:nvSpPr>
            <p:spPr>
              <a:xfrm rot="20110777">
                <a:off x="10089353" y="147942"/>
                <a:ext cx="369338" cy="303650"/>
              </a:xfrm>
              <a:custGeom>
                <a:avLst/>
                <a:gdLst/>
                <a:ahLst/>
                <a:cxnLst/>
                <a:rect l="l" t="t" r="r" b="b"/>
                <a:pathLst>
                  <a:path w="1698089" h="1389284">
                    <a:moveTo>
                      <a:pt x="99494" y="763352"/>
                    </a:moveTo>
                    <a:lnTo>
                      <a:pt x="97461" y="788543"/>
                    </a:lnTo>
                    <a:lnTo>
                      <a:pt x="54380" y="813515"/>
                    </a:lnTo>
                    <a:cubicBezTo>
                      <a:pt x="53277" y="814154"/>
                      <a:pt x="51584" y="814846"/>
                      <a:pt x="49300" y="815592"/>
                    </a:cubicBezTo>
                    <a:lnTo>
                      <a:pt x="49275" y="815893"/>
                    </a:lnTo>
                    <a:lnTo>
                      <a:pt x="94956" y="819580"/>
                    </a:lnTo>
                    <a:lnTo>
                      <a:pt x="93352" y="839467"/>
                    </a:lnTo>
                    <a:lnTo>
                      <a:pt x="0" y="831934"/>
                    </a:lnTo>
                    <a:lnTo>
                      <a:pt x="1605" y="812046"/>
                    </a:lnTo>
                    <a:lnTo>
                      <a:pt x="45719" y="815606"/>
                    </a:lnTo>
                    <a:lnTo>
                      <a:pt x="45744" y="815305"/>
                    </a:lnTo>
                    <a:cubicBezTo>
                      <a:pt x="43887" y="814265"/>
                      <a:pt x="42290" y="813247"/>
                      <a:pt x="40955" y="812250"/>
                    </a:cubicBezTo>
                    <a:lnTo>
                      <a:pt x="4003" y="782335"/>
                    </a:lnTo>
                    <a:lnTo>
                      <a:pt x="5919" y="758591"/>
                    </a:lnTo>
                    <a:lnTo>
                      <a:pt x="47761" y="795572"/>
                    </a:lnTo>
                    <a:close/>
                    <a:moveTo>
                      <a:pt x="1554531" y="1328364"/>
                    </a:moveTo>
                    <a:lnTo>
                      <a:pt x="1539683" y="1345659"/>
                    </a:lnTo>
                    <a:lnTo>
                      <a:pt x="1502285" y="1334270"/>
                    </a:lnTo>
                    <a:cubicBezTo>
                      <a:pt x="1501525" y="1334041"/>
                      <a:pt x="1499173" y="1333006"/>
                      <a:pt x="1495231" y="1331162"/>
                    </a:cubicBezTo>
                    <a:lnTo>
                      <a:pt x="1495074" y="1331345"/>
                    </a:lnTo>
                    <a:cubicBezTo>
                      <a:pt x="1496899" y="1333550"/>
                      <a:pt x="1498286" y="1335617"/>
                      <a:pt x="1499233" y="1337546"/>
                    </a:cubicBezTo>
                    <a:lnTo>
                      <a:pt x="1516012" y="1373229"/>
                    </a:lnTo>
                    <a:lnTo>
                      <a:pt x="1502227" y="1389284"/>
                    </a:lnTo>
                    <a:lnTo>
                      <a:pt x="1476466" y="1326845"/>
                    </a:lnTo>
                    <a:lnTo>
                      <a:pt x="1451098" y="1305064"/>
                    </a:lnTo>
                    <a:lnTo>
                      <a:pt x="1464095" y="1289926"/>
                    </a:lnTo>
                    <a:lnTo>
                      <a:pt x="1489188" y="1311470"/>
                    </a:lnTo>
                    <a:close/>
                    <a:moveTo>
                      <a:pt x="82570" y="639646"/>
                    </a:moveTo>
                    <a:cubicBezTo>
                      <a:pt x="109666" y="646436"/>
                      <a:pt x="120058" y="662420"/>
                      <a:pt x="113749" y="687600"/>
                    </a:cubicBezTo>
                    <a:cubicBezTo>
                      <a:pt x="107654" y="711919"/>
                      <a:pt x="91411" y="720773"/>
                      <a:pt x="65019" y="714159"/>
                    </a:cubicBezTo>
                    <a:lnTo>
                      <a:pt x="12178" y="700916"/>
                    </a:lnTo>
                    <a:lnTo>
                      <a:pt x="17042" y="681504"/>
                    </a:lnTo>
                    <a:lnTo>
                      <a:pt x="70002" y="694776"/>
                    </a:lnTo>
                    <a:cubicBezTo>
                      <a:pt x="85133" y="698567"/>
                      <a:pt x="94192" y="694501"/>
                      <a:pt x="97181" y="682576"/>
                    </a:cubicBezTo>
                    <a:cubicBezTo>
                      <a:pt x="100120" y="670846"/>
                      <a:pt x="94298" y="663154"/>
                      <a:pt x="79714" y="659499"/>
                    </a:cubicBezTo>
                    <a:lnTo>
                      <a:pt x="25934" y="646022"/>
                    </a:lnTo>
                    <a:lnTo>
                      <a:pt x="30784" y="626668"/>
                    </a:lnTo>
                    <a:close/>
                    <a:moveTo>
                      <a:pt x="1600896" y="1214869"/>
                    </a:moveTo>
                    <a:lnTo>
                      <a:pt x="1614726" y="1223542"/>
                    </a:lnTo>
                    <a:lnTo>
                      <a:pt x="1575730" y="1285726"/>
                    </a:lnTo>
                    <a:lnTo>
                      <a:pt x="1561900" y="1277053"/>
                    </a:lnTo>
                    <a:lnTo>
                      <a:pt x="1576098" y="1254413"/>
                    </a:lnTo>
                    <a:lnTo>
                      <a:pt x="1510584" y="1213329"/>
                    </a:lnTo>
                    <a:lnTo>
                      <a:pt x="1521217" y="1196374"/>
                    </a:lnTo>
                    <a:lnTo>
                      <a:pt x="1586731" y="1237458"/>
                    </a:lnTo>
                    <a:close/>
                    <a:moveTo>
                      <a:pt x="168341" y="524260"/>
                    </a:moveTo>
                    <a:lnTo>
                      <a:pt x="159918" y="542880"/>
                    </a:lnTo>
                    <a:lnTo>
                      <a:pt x="88374" y="554049"/>
                    </a:lnTo>
                    <a:cubicBezTo>
                      <a:pt x="84662" y="554627"/>
                      <a:pt x="81734" y="554939"/>
                      <a:pt x="79589" y="554986"/>
                    </a:cubicBezTo>
                    <a:lnTo>
                      <a:pt x="79464" y="555261"/>
                    </a:lnTo>
                    <a:cubicBezTo>
                      <a:pt x="82552" y="556259"/>
                      <a:pt x="87162" y="558146"/>
                      <a:pt x="93295" y="560920"/>
                    </a:cubicBezTo>
                    <a:lnTo>
                      <a:pt x="141827" y="582874"/>
                    </a:lnTo>
                    <a:lnTo>
                      <a:pt x="134028" y="600116"/>
                    </a:lnTo>
                    <a:lnTo>
                      <a:pt x="48697" y="561517"/>
                    </a:lnTo>
                    <a:lnTo>
                      <a:pt x="57668" y="541686"/>
                    </a:lnTo>
                    <a:lnTo>
                      <a:pt x="127072" y="531141"/>
                    </a:lnTo>
                    <a:cubicBezTo>
                      <a:pt x="131681" y="530439"/>
                      <a:pt x="134579" y="530046"/>
                      <a:pt x="135767" y="529964"/>
                    </a:cubicBezTo>
                    <a:lnTo>
                      <a:pt x="135891" y="529689"/>
                    </a:lnTo>
                    <a:cubicBezTo>
                      <a:pt x="133668" y="529126"/>
                      <a:pt x="129656" y="527532"/>
                      <a:pt x="123853" y="524907"/>
                    </a:cubicBezTo>
                    <a:lnTo>
                      <a:pt x="75211" y="502904"/>
                    </a:lnTo>
                    <a:lnTo>
                      <a:pt x="83010" y="485661"/>
                    </a:lnTo>
                    <a:close/>
                    <a:moveTo>
                      <a:pt x="1557169" y="1114647"/>
                    </a:moveTo>
                    <a:lnTo>
                      <a:pt x="1642105" y="1154107"/>
                    </a:lnTo>
                    <a:lnTo>
                      <a:pt x="1633698" y="1172202"/>
                    </a:lnTo>
                    <a:lnTo>
                      <a:pt x="1548762" y="1132742"/>
                    </a:lnTo>
                    <a:close/>
                    <a:moveTo>
                      <a:pt x="1655331" y="1026407"/>
                    </a:moveTo>
                    <a:cubicBezTo>
                      <a:pt x="1663620" y="1029073"/>
                      <a:pt x="1669042" y="1034299"/>
                      <a:pt x="1671598" y="1042085"/>
                    </a:cubicBezTo>
                    <a:cubicBezTo>
                      <a:pt x="1674154" y="1049873"/>
                      <a:pt x="1673759" y="1058965"/>
                      <a:pt x="1670415" y="1069364"/>
                    </a:cubicBezTo>
                    <a:cubicBezTo>
                      <a:pt x="1667614" y="1078074"/>
                      <a:pt x="1664132" y="1085021"/>
                      <a:pt x="1659968" y="1090202"/>
                    </a:cubicBezTo>
                    <a:lnTo>
                      <a:pt x="1642124" y="1084464"/>
                    </a:lnTo>
                    <a:cubicBezTo>
                      <a:pt x="1648117" y="1079786"/>
                      <a:pt x="1652403" y="1073437"/>
                      <a:pt x="1654981" y="1065417"/>
                    </a:cubicBezTo>
                    <a:cubicBezTo>
                      <a:pt x="1656487" y="1060736"/>
                      <a:pt x="1656836" y="1056720"/>
                      <a:pt x="1656028" y="1053370"/>
                    </a:cubicBezTo>
                    <a:cubicBezTo>
                      <a:pt x="1655222" y="1050019"/>
                      <a:pt x="1653380" y="1047881"/>
                      <a:pt x="1650502" y="1046956"/>
                    </a:cubicBezTo>
                    <a:cubicBezTo>
                      <a:pt x="1648199" y="1046216"/>
                      <a:pt x="1645771" y="1046493"/>
                      <a:pt x="1643216" y="1047789"/>
                    </a:cubicBezTo>
                    <a:cubicBezTo>
                      <a:pt x="1640662" y="1049084"/>
                      <a:pt x="1636518" y="1052981"/>
                      <a:pt x="1630788" y="1059480"/>
                    </a:cubicBezTo>
                    <a:cubicBezTo>
                      <a:pt x="1624139" y="1067122"/>
                      <a:pt x="1618170" y="1071924"/>
                      <a:pt x="1612882" y="1073886"/>
                    </a:cubicBezTo>
                    <a:cubicBezTo>
                      <a:pt x="1607593" y="1075848"/>
                      <a:pt x="1602033" y="1075891"/>
                      <a:pt x="1596200" y="1074016"/>
                    </a:cubicBezTo>
                    <a:cubicBezTo>
                      <a:pt x="1587643" y="1071264"/>
                      <a:pt x="1582094" y="1066135"/>
                      <a:pt x="1579554" y="1058628"/>
                    </a:cubicBezTo>
                    <a:cubicBezTo>
                      <a:pt x="1577014" y="1051122"/>
                      <a:pt x="1577540" y="1041785"/>
                      <a:pt x="1581131" y="1030619"/>
                    </a:cubicBezTo>
                    <a:cubicBezTo>
                      <a:pt x="1584413" y="1020412"/>
                      <a:pt x="1588753" y="1012577"/>
                      <a:pt x="1594150" y="1007115"/>
                    </a:cubicBezTo>
                    <a:lnTo>
                      <a:pt x="1613202" y="1013241"/>
                    </a:lnTo>
                    <a:cubicBezTo>
                      <a:pt x="1604948" y="1018504"/>
                      <a:pt x="1599351" y="1025702"/>
                      <a:pt x="1596415" y="1034835"/>
                    </a:cubicBezTo>
                    <a:cubicBezTo>
                      <a:pt x="1594749" y="1040015"/>
                      <a:pt x="1594389" y="1044197"/>
                      <a:pt x="1595334" y="1047380"/>
                    </a:cubicBezTo>
                    <a:cubicBezTo>
                      <a:pt x="1596279" y="1050563"/>
                      <a:pt x="1598152" y="1052605"/>
                      <a:pt x="1600954" y="1053506"/>
                    </a:cubicBezTo>
                    <a:cubicBezTo>
                      <a:pt x="1603371" y="1054283"/>
                      <a:pt x="1605987" y="1053981"/>
                      <a:pt x="1608803" y="1052600"/>
                    </a:cubicBezTo>
                    <a:cubicBezTo>
                      <a:pt x="1611618" y="1051219"/>
                      <a:pt x="1616292" y="1046689"/>
                      <a:pt x="1622827" y="1039009"/>
                    </a:cubicBezTo>
                    <a:cubicBezTo>
                      <a:pt x="1633215" y="1026980"/>
                      <a:pt x="1644050" y="1022780"/>
                      <a:pt x="1655331" y="1026407"/>
                    </a:cubicBezTo>
                    <a:close/>
                    <a:moveTo>
                      <a:pt x="174094" y="336012"/>
                    </a:moveTo>
                    <a:lnTo>
                      <a:pt x="250163" y="390644"/>
                    </a:lnTo>
                    <a:lnTo>
                      <a:pt x="238665" y="406654"/>
                    </a:lnTo>
                    <a:lnTo>
                      <a:pt x="192503" y="373500"/>
                    </a:lnTo>
                    <a:cubicBezTo>
                      <a:pt x="188247" y="370444"/>
                      <a:pt x="183047" y="366387"/>
                      <a:pt x="176903" y="361329"/>
                    </a:cubicBezTo>
                    <a:lnTo>
                      <a:pt x="176621" y="361722"/>
                    </a:lnTo>
                    <a:cubicBezTo>
                      <a:pt x="180794" y="366207"/>
                      <a:pt x="183487" y="369333"/>
                      <a:pt x="184700" y="371098"/>
                    </a:cubicBezTo>
                    <a:lnTo>
                      <a:pt x="223676" y="427524"/>
                    </a:lnTo>
                    <a:lnTo>
                      <a:pt x="214400" y="440440"/>
                    </a:lnTo>
                    <a:lnTo>
                      <a:pt x="148794" y="422130"/>
                    </a:lnTo>
                    <a:cubicBezTo>
                      <a:pt x="147221" y="421695"/>
                      <a:pt x="143224" y="420041"/>
                      <a:pt x="136802" y="417166"/>
                    </a:cubicBezTo>
                    <a:lnTo>
                      <a:pt x="136484" y="417607"/>
                    </a:lnTo>
                    <a:cubicBezTo>
                      <a:pt x="143174" y="421767"/>
                      <a:pt x="149728" y="426151"/>
                      <a:pt x="156145" y="430760"/>
                    </a:cubicBezTo>
                    <a:lnTo>
                      <a:pt x="199164" y="461655"/>
                    </a:lnTo>
                    <a:lnTo>
                      <a:pt x="188654" y="476289"/>
                    </a:lnTo>
                    <a:lnTo>
                      <a:pt x="112584" y="421658"/>
                    </a:lnTo>
                    <a:lnTo>
                      <a:pt x="129513" y="398085"/>
                    </a:lnTo>
                    <a:lnTo>
                      <a:pt x="187259" y="414695"/>
                    </a:lnTo>
                    <a:cubicBezTo>
                      <a:pt x="192044" y="416048"/>
                      <a:pt x="196283" y="417677"/>
                      <a:pt x="199975" y="419584"/>
                    </a:cubicBezTo>
                    <a:lnTo>
                      <a:pt x="200222" y="419241"/>
                    </a:lnTo>
                    <a:cubicBezTo>
                      <a:pt x="196793" y="415240"/>
                      <a:pt x="193944" y="411606"/>
                      <a:pt x="191675" y="408339"/>
                    </a:cubicBezTo>
                    <a:lnTo>
                      <a:pt x="157623" y="358946"/>
                    </a:lnTo>
                    <a:close/>
                    <a:moveTo>
                      <a:pt x="228636" y="271383"/>
                    </a:moveTo>
                    <a:lnTo>
                      <a:pt x="295293" y="337171"/>
                    </a:lnTo>
                    <a:lnTo>
                      <a:pt x="281278" y="351372"/>
                    </a:lnTo>
                    <a:lnTo>
                      <a:pt x="214621" y="285584"/>
                    </a:lnTo>
                    <a:close/>
                    <a:moveTo>
                      <a:pt x="1679956" y="925404"/>
                    </a:moveTo>
                    <a:lnTo>
                      <a:pt x="1653328" y="921151"/>
                    </a:lnTo>
                    <a:lnTo>
                      <a:pt x="1651783" y="930823"/>
                    </a:lnTo>
                    <a:cubicBezTo>
                      <a:pt x="1651046" y="935441"/>
                      <a:pt x="1651796" y="939367"/>
                      <a:pt x="1654035" y="942602"/>
                    </a:cubicBezTo>
                    <a:cubicBezTo>
                      <a:pt x="1656273" y="945837"/>
                      <a:pt x="1659402" y="947775"/>
                      <a:pt x="1663423" y="948418"/>
                    </a:cubicBezTo>
                    <a:cubicBezTo>
                      <a:pt x="1671781" y="949753"/>
                      <a:pt x="1676759" y="945425"/>
                      <a:pt x="1678354" y="935434"/>
                    </a:cubicBezTo>
                    <a:close/>
                    <a:moveTo>
                      <a:pt x="1698089" y="908095"/>
                    </a:moveTo>
                    <a:lnTo>
                      <a:pt x="1692911" y="940515"/>
                    </a:lnTo>
                    <a:cubicBezTo>
                      <a:pt x="1689395" y="962526"/>
                      <a:pt x="1679279" y="972196"/>
                      <a:pt x="1662561" y="969526"/>
                    </a:cubicBezTo>
                    <a:cubicBezTo>
                      <a:pt x="1656272" y="968522"/>
                      <a:pt x="1651173" y="965819"/>
                      <a:pt x="1647263" y="961419"/>
                    </a:cubicBezTo>
                    <a:cubicBezTo>
                      <a:pt x="1643354" y="957019"/>
                      <a:pt x="1640998" y="951449"/>
                      <a:pt x="1640197" y="944708"/>
                    </a:cubicBezTo>
                    <a:lnTo>
                      <a:pt x="1639958" y="944670"/>
                    </a:lnTo>
                    <a:cubicBezTo>
                      <a:pt x="1637845" y="948700"/>
                      <a:pt x="1632395" y="952667"/>
                      <a:pt x="1623608" y="956569"/>
                    </a:cubicBezTo>
                    <a:lnTo>
                      <a:pt x="1593419" y="969626"/>
                    </a:lnTo>
                    <a:lnTo>
                      <a:pt x="1597043" y="946938"/>
                    </a:lnTo>
                    <a:lnTo>
                      <a:pt x="1623421" y="936274"/>
                    </a:lnTo>
                    <a:cubicBezTo>
                      <a:pt x="1628873" y="934083"/>
                      <a:pt x="1632469" y="932147"/>
                      <a:pt x="1634207" y="930465"/>
                    </a:cubicBezTo>
                    <a:cubicBezTo>
                      <a:pt x="1635945" y="928783"/>
                      <a:pt x="1636986" y="926868"/>
                      <a:pt x="1637329" y="924718"/>
                    </a:cubicBezTo>
                    <a:lnTo>
                      <a:pt x="1638282" y="918748"/>
                    </a:lnTo>
                    <a:lnTo>
                      <a:pt x="1602460" y="913026"/>
                    </a:lnTo>
                    <a:lnTo>
                      <a:pt x="1605607" y="893323"/>
                    </a:lnTo>
                    <a:close/>
                    <a:moveTo>
                      <a:pt x="337909" y="173265"/>
                    </a:moveTo>
                    <a:lnTo>
                      <a:pt x="394585" y="247824"/>
                    </a:lnTo>
                    <a:lnTo>
                      <a:pt x="378316" y="260191"/>
                    </a:lnTo>
                    <a:lnTo>
                      <a:pt x="310078" y="235963"/>
                    </a:lnTo>
                    <a:cubicBezTo>
                      <a:pt x="306539" y="234704"/>
                      <a:pt x="303815" y="233586"/>
                      <a:pt x="301906" y="232606"/>
                    </a:cubicBezTo>
                    <a:lnTo>
                      <a:pt x="301666" y="232789"/>
                    </a:lnTo>
                    <a:cubicBezTo>
                      <a:pt x="303906" y="235137"/>
                      <a:pt x="307063" y="238990"/>
                      <a:pt x="311136" y="244349"/>
                    </a:cubicBezTo>
                    <a:lnTo>
                      <a:pt x="343371" y="286755"/>
                    </a:lnTo>
                    <a:lnTo>
                      <a:pt x="328305" y="298207"/>
                    </a:lnTo>
                    <a:lnTo>
                      <a:pt x="271629" y="223648"/>
                    </a:lnTo>
                    <a:lnTo>
                      <a:pt x="288957" y="210476"/>
                    </a:lnTo>
                    <a:lnTo>
                      <a:pt x="355015" y="234234"/>
                    </a:lnTo>
                    <a:cubicBezTo>
                      <a:pt x="359403" y="235810"/>
                      <a:pt x="362138" y="236844"/>
                      <a:pt x="363222" y="237337"/>
                    </a:cubicBezTo>
                    <a:lnTo>
                      <a:pt x="363463" y="237154"/>
                    </a:lnTo>
                    <a:cubicBezTo>
                      <a:pt x="361776" y="235601"/>
                      <a:pt x="359005" y="232290"/>
                      <a:pt x="355151" y="227220"/>
                    </a:cubicBezTo>
                    <a:lnTo>
                      <a:pt x="322843" y="184718"/>
                    </a:lnTo>
                    <a:close/>
                    <a:moveTo>
                      <a:pt x="1697191" y="794782"/>
                    </a:moveTo>
                    <a:lnTo>
                      <a:pt x="1696704" y="848046"/>
                    </a:lnTo>
                    <a:lnTo>
                      <a:pt x="1680380" y="847897"/>
                    </a:lnTo>
                    <a:lnTo>
                      <a:pt x="1680685" y="814584"/>
                    </a:lnTo>
                    <a:lnTo>
                      <a:pt x="1658618" y="814382"/>
                    </a:lnTo>
                    <a:lnTo>
                      <a:pt x="1658334" y="845337"/>
                    </a:lnTo>
                    <a:lnTo>
                      <a:pt x="1642070" y="845188"/>
                    </a:lnTo>
                    <a:lnTo>
                      <a:pt x="1642354" y="814233"/>
                    </a:lnTo>
                    <a:lnTo>
                      <a:pt x="1619682" y="814025"/>
                    </a:lnTo>
                    <a:lnTo>
                      <a:pt x="1619357" y="849515"/>
                    </a:lnTo>
                    <a:lnTo>
                      <a:pt x="1603033" y="849365"/>
                    </a:lnTo>
                    <a:lnTo>
                      <a:pt x="1603541" y="793925"/>
                    </a:lnTo>
                    <a:close/>
                    <a:moveTo>
                      <a:pt x="458034" y="100277"/>
                    </a:moveTo>
                    <a:lnTo>
                      <a:pt x="466663" y="117120"/>
                    </a:lnTo>
                    <a:cubicBezTo>
                      <a:pt x="458276" y="116661"/>
                      <a:pt x="449418" y="118821"/>
                      <a:pt x="440091" y="123599"/>
                    </a:cubicBezTo>
                    <a:cubicBezTo>
                      <a:pt x="432055" y="127715"/>
                      <a:pt x="426886" y="133670"/>
                      <a:pt x="424582" y="141462"/>
                    </a:cubicBezTo>
                    <a:cubicBezTo>
                      <a:pt x="422279" y="149254"/>
                      <a:pt x="423323" y="157437"/>
                      <a:pt x="427715" y="166011"/>
                    </a:cubicBezTo>
                    <a:cubicBezTo>
                      <a:pt x="432181" y="174729"/>
                      <a:pt x="437915" y="180374"/>
                      <a:pt x="444916" y="182946"/>
                    </a:cubicBezTo>
                    <a:cubicBezTo>
                      <a:pt x="451918" y="185519"/>
                      <a:pt x="459311" y="184811"/>
                      <a:pt x="467096" y="180823"/>
                    </a:cubicBezTo>
                    <a:cubicBezTo>
                      <a:pt x="471724" y="178452"/>
                      <a:pt x="475141" y="175796"/>
                      <a:pt x="477347" y="172854"/>
                    </a:cubicBezTo>
                    <a:lnTo>
                      <a:pt x="468581" y="155742"/>
                    </a:lnTo>
                    <a:lnTo>
                      <a:pt x="451739" y="164370"/>
                    </a:lnTo>
                    <a:lnTo>
                      <a:pt x="444433" y="150110"/>
                    </a:lnTo>
                    <a:lnTo>
                      <a:pt x="479034" y="132385"/>
                    </a:lnTo>
                    <a:lnTo>
                      <a:pt x="500260" y="173820"/>
                    </a:lnTo>
                    <a:cubicBezTo>
                      <a:pt x="494524" y="182691"/>
                      <a:pt x="485719" y="190168"/>
                      <a:pt x="473845" y="196252"/>
                    </a:cubicBezTo>
                    <a:cubicBezTo>
                      <a:pt x="460571" y="203051"/>
                      <a:pt x="448184" y="204686"/>
                      <a:pt x="436685" y="201157"/>
                    </a:cubicBezTo>
                    <a:cubicBezTo>
                      <a:pt x="425185" y="197628"/>
                      <a:pt x="416118" y="189388"/>
                      <a:pt x="409484" y="176438"/>
                    </a:cubicBezTo>
                    <a:cubicBezTo>
                      <a:pt x="402758" y="163308"/>
                      <a:pt x="401510" y="150462"/>
                      <a:pt x="405741" y="137901"/>
                    </a:cubicBezTo>
                    <a:cubicBezTo>
                      <a:pt x="409972" y="125340"/>
                      <a:pt x="418993" y="115522"/>
                      <a:pt x="432805" y="108446"/>
                    </a:cubicBezTo>
                    <a:cubicBezTo>
                      <a:pt x="441701" y="103889"/>
                      <a:pt x="450112" y="101166"/>
                      <a:pt x="458034" y="100277"/>
                    </a:cubicBezTo>
                    <a:close/>
                    <a:moveTo>
                      <a:pt x="1677509" y="653667"/>
                    </a:moveTo>
                    <a:lnTo>
                      <a:pt x="1680531" y="674979"/>
                    </a:lnTo>
                    <a:lnTo>
                      <a:pt x="1617826" y="704329"/>
                    </a:lnTo>
                    <a:cubicBezTo>
                      <a:pt x="1614735" y="705785"/>
                      <a:pt x="1611770" y="706836"/>
                      <a:pt x="1608930" y="707483"/>
                    </a:cubicBezTo>
                    <a:lnTo>
                      <a:pt x="1608981" y="707842"/>
                    </a:lnTo>
                    <a:cubicBezTo>
                      <a:pt x="1611980" y="707743"/>
                      <a:pt x="1615209" y="707977"/>
                      <a:pt x="1618668" y="708545"/>
                    </a:cubicBezTo>
                    <a:lnTo>
                      <a:pt x="1686822" y="719337"/>
                    </a:lnTo>
                    <a:lnTo>
                      <a:pt x="1689751" y="739989"/>
                    </a:lnTo>
                    <a:lnTo>
                      <a:pt x="1592457" y="720933"/>
                    </a:lnTo>
                    <a:lnTo>
                      <a:pt x="1589290" y="698605"/>
                    </a:lnTo>
                    <a:close/>
                    <a:moveTo>
                      <a:pt x="1655099" y="583740"/>
                    </a:moveTo>
                    <a:lnTo>
                      <a:pt x="1660488" y="602951"/>
                    </a:lnTo>
                    <a:lnTo>
                      <a:pt x="1570313" y="628244"/>
                    </a:lnTo>
                    <a:lnTo>
                      <a:pt x="1564925" y="609032"/>
                    </a:lnTo>
                    <a:close/>
                    <a:moveTo>
                      <a:pt x="1597173" y="444988"/>
                    </a:moveTo>
                    <a:lnTo>
                      <a:pt x="1605995" y="464886"/>
                    </a:lnTo>
                    <a:lnTo>
                      <a:pt x="1567649" y="523688"/>
                    </a:lnTo>
                    <a:cubicBezTo>
                      <a:pt x="1565104" y="527594"/>
                      <a:pt x="1563467" y="530017"/>
                      <a:pt x="1562737" y="530958"/>
                    </a:cubicBezTo>
                    <a:lnTo>
                      <a:pt x="1562860" y="531234"/>
                    </a:lnTo>
                    <a:cubicBezTo>
                      <a:pt x="1564760" y="529951"/>
                      <a:pt x="1568621" y="528019"/>
                      <a:pt x="1574443" y="525437"/>
                    </a:cubicBezTo>
                    <a:lnTo>
                      <a:pt x="1623248" y="503798"/>
                    </a:lnTo>
                    <a:lnTo>
                      <a:pt x="1630919" y="521098"/>
                    </a:lnTo>
                    <a:lnTo>
                      <a:pt x="1545303" y="559059"/>
                    </a:lnTo>
                    <a:lnTo>
                      <a:pt x="1537019" y="540377"/>
                    </a:lnTo>
                    <a:lnTo>
                      <a:pt x="1576325" y="479563"/>
                    </a:lnTo>
                    <a:cubicBezTo>
                      <a:pt x="1578366" y="476409"/>
                      <a:pt x="1580083" y="474016"/>
                      <a:pt x="1581476" y="472385"/>
                    </a:cubicBezTo>
                    <a:lnTo>
                      <a:pt x="1581354" y="472108"/>
                    </a:lnTo>
                    <a:cubicBezTo>
                      <a:pt x="1578553" y="473747"/>
                      <a:pt x="1574076" y="475931"/>
                      <a:pt x="1567922" y="478659"/>
                    </a:cubicBezTo>
                    <a:lnTo>
                      <a:pt x="1519227" y="500249"/>
                    </a:lnTo>
                    <a:lnTo>
                      <a:pt x="1511557" y="482949"/>
                    </a:lnTo>
                    <a:close/>
                    <a:moveTo>
                      <a:pt x="718929" y="11449"/>
                    </a:moveTo>
                    <a:lnTo>
                      <a:pt x="736166" y="103503"/>
                    </a:lnTo>
                    <a:lnTo>
                      <a:pt x="716793" y="107131"/>
                    </a:lnTo>
                    <a:lnTo>
                      <a:pt x="706332" y="51268"/>
                    </a:lnTo>
                    <a:cubicBezTo>
                      <a:pt x="705368" y="46118"/>
                      <a:pt x="704412" y="39592"/>
                      <a:pt x="703466" y="31690"/>
                    </a:cubicBezTo>
                    <a:lnTo>
                      <a:pt x="702991" y="31780"/>
                    </a:lnTo>
                    <a:cubicBezTo>
                      <a:pt x="702907" y="37905"/>
                      <a:pt x="702695" y="42026"/>
                      <a:pt x="702353" y="44140"/>
                    </a:cubicBezTo>
                    <a:lnTo>
                      <a:pt x="691535" y="111861"/>
                    </a:lnTo>
                    <a:lnTo>
                      <a:pt x="675906" y="114787"/>
                    </a:lnTo>
                    <a:lnTo>
                      <a:pt x="641133" y="56219"/>
                    </a:lnTo>
                    <a:cubicBezTo>
                      <a:pt x="640297" y="54817"/>
                      <a:pt x="638551" y="50858"/>
                      <a:pt x="635896" y="44343"/>
                    </a:cubicBezTo>
                    <a:lnTo>
                      <a:pt x="635361" y="44444"/>
                    </a:lnTo>
                    <a:cubicBezTo>
                      <a:pt x="637323" y="52073"/>
                      <a:pt x="639030" y="59770"/>
                      <a:pt x="640484" y="67535"/>
                    </a:cubicBezTo>
                    <a:lnTo>
                      <a:pt x="650233" y="119595"/>
                    </a:lnTo>
                    <a:lnTo>
                      <a:pt x="632523" y="122911"/>
                    </a:lnTo>
                    <a:lnTo>
                      <a:pt x="615286" y="30856"/>
                    </a:lnTo>
                    <a:lnTo>
                      <a:pt x="643811" y="25515"/>
                    </a:lnTo>
                    <a:lnTo>
                      <a:pt x="674076" y="77423"/>
                    </a:lnTo>
                    <a:cubicBezTo>
                      <a:pt x="676601" y="81707"/>
                      <a:pt x="678539" y="85814"/>
                      <a:pt x="679890" y="89744"/>
                    </a:cubicBezTo>
                    <a:lnTo>
                      <a:pt x="680306" y="89666"/>
                    </a:lnTo>
                    <a:cubicBezTo>
                      <a:pt x="680592" y="84405"/>
                      <a:pt x="681043" y="79809"/>
                      <a:pt x="681661" y="75880"/>
                    </a:cubicBezTo>
                    <a:lnTo>
                      <a:pt x="691176" y="16645"/>
                    </a:lnTo>
                    <a:close/>
                    <a:moveTo>
                      <a:pt x="1517689" y="325002"/>
                    </a:moveTo>
                    <a:lnTo>
                      <a:pt x="1528913" y="341571"/>
                    </a:lnTo>
                    <a:lnTo>
                      <a:pt x="1483712" y="372193"/>
                    </a:lnTo>
                    <a:cubicBezTo>
                      <a:pt x="1470798" y="380942"/>
                      <a:pt x="1467789" y="390406"/>
                      <a:pt x="1474684" y="400584"/>
                    </a:cubicBezTo>
                    <a:cubicBezTo>
                      <a:pt x="1481466" y="410595"/>
                      <a:pt x="1491081" y="411384"/>
                      <a:pt x="1503528" y="402952"/>
                    </a:cubicBezTo>
                    <a:lnTo>
                      <a:pt x="1549430" y="371855"/>
                    </a:lnTo>
                    <a:lnTo>
                      <a:pt x="1560620" y="388373"/>
                    </a:lnTo>
                    <a:lnTo>
                      <a:pt x="1516421" y="418317"/>
                    </a:lnTo>
                    <a:cubicBezTo>
                      <a:pt x="1493295" y="433984"/>
                      <a:pt x="1474452" y="431072"/>
                      <a:pt x="1459893" y="409582"/>
                    </a:cubicBezTo>
                    <a:cubicBezTo>
                      <a:pt x="1445831" y="388825"/>
                      <a:pt x="1450063" y="370817"/>
                      <a:pt x="1472588" y="355557"/>
                    </a:cubicBezTo>
                    <a:close/>
                    <a:moveTo>
                      <a:pt x="837716" y="2041"/>
                    </a:moveTo>
                    <a:lnTo>
                      <a:pt x="837880" y="18364"/>
                    </a:lnTo>
                    <a:lnTo>
                      <a:pt x="804567" y="18698"/>
                    </a:lnTo>
                    <a:lnTo>
                      <a:pt x="804788" y="40766"/>
                    </a:lnTo>
                    <a:lnTo>
                      <a:pt x="835743" y="40455"/>
                    </a:lnTo>
                    <a:lnTo>
                      <a:pt x="835906" y="56719"/>
                    </a:lnTo>
                    <a:lnTo>
                      <a:pt x="804951" y="57029"/>
                    </a:lnTo>
                    <a:lnTo>
                      <a:pt x="805179" y="79701"/>
                    </a:lnTo>
                    <a:lnTo>
                      <a:pt x="840668" y="79345"/>
                    </a:lnTo>
                    <a:lnTo>
                      <a:pt x="840831" y="95669"/>
                    </a:lnTo>
                    <a:lnTo>
                      <a:pt x="785391" y="96225"/>
                    </a:lnTo>
                    <a:lnTo>
                      <a:pt x="784452" y="2574"/>
                    </a:lnTo>
                    <a:close/>
                    <a:moveTo>
                      <a:pt x="926222" y="20617"/>
                    </a:moveTo>
                    <a:lnTo>
                      <a:pt x="915514" y="19047"/>
                    </a:lnTo>
                    <a:lnTo>
                      <a:pt x="906662" y="79407"/>
                    </a:lnTo>
                    <a:lnTo>
                      <a:pt x="917430" y="80986"/>
                    </a:lnTo>
                    <a:cubicBezTo>
                      <a:pt x="926802" y="82361"/>
                      <a:pt x="934569" y="80648"/>
                      <a:pt x="940732" y="75848"/>
                    </a:cubicBezTo>
                    <a:cubicBezTo>
                      <a:pt x="946895" y="71049"/>
                      <a:pt x="950675" y="63883"/>
                      <a:pt x="952073" y="54352"/>
                    </a:cubicBezTo>
                    <a:cubicBezTo>
                      <a:pt x="953425" y="45139"/>
                      <a:pt x="951687" y="37541"/>
                      <a:pt x="946861" y="31558"/>
                    </a:cubicBezTo>
                    <a:cubicBezTo>
                      <a:pt x="942035" y="25574"/>
                      <a:pt x="935156" y="21928"/>
                      <a:pt x="926222" y="20617"/>
                    </a:cubicBezTo>
                    <a:close/>
                    <a:moveTo>
                      <a:pt x="930146" y="4694"/>
                    </a:moveTo>
                    <a:cubicBezTo>
                      <a:pt x="963048" y="9519"/>
                      <a:pt x="977291" y="26987"/>
                      <a:pt x="972875" y="57097"/>
                    </a:cubicBezTo>
                    <a:cubicBezTo>
                      <a:pt x="970776" y="71414"/>
                      <a:pt x="964484" y="82234"/>
                      <a:pt x="953999" y="89557"/>
                    </a:cubicBezTo>
                    <a:cubicBezTo>
                      <a:pt x="943514" y="96880"/>
                      <a:pt x="930994" y="99474"/>
                      <a:pt x="916437" y="97340"/>
                    </a:cubicBezTo>
                    <a:lnTo>
                      <a:pt x="884552" y="92663"/>
                    </a:lnTo>
                    <a:lnTo>
                      <a:pt x="898142" y="0"/>
                    </a:lnTo>
                    <a:close/>
                    <a:moveTo>
                      <a:pt x="1261317" y="125737"/>
                    </a:moveTo>
                    <a:cubicBezTo>
                      <a:pt x="1259622" y="127904"/>
                      <a:pt x="1257728" y="129822"/>
                      <a:pt x="1255635" y="131491"/>
                    </a:cubicBezTo>
                    <a:lnTo>
                      <a:pt x="1228850" y="153101"/>
                    </a:lnTo>
                    <a:lnTo>
                      <a:pt x="1249794" y="166696"/>
                    </a:lnTo>
                    <a:lnTo>
                      <a:pt x="1258547" y="133669"/>
                    </a:lnTo>
                    <a:cubicBezTo>
                      <a:pt x="1259091" y="131572"/>
                      <a:pt x="1260166" y="129026"/>
                      <a:pt x="1261773" y="126033"/>
                    </a:cubicBezTo>
                    <a:close/>
                    <a:moveTo>
                      <a:pt x="1359862" y="169432"/>
                    </a:moveTo>
                    <a:lnTo>
                      <a:pt x="1374771" y="182691"/>
                    </a:lnTo>
                    <a:lnTo>
                      <a:pt x="1323380" y="240474"/>
                    </a:lnTo>
                    <a:lnTo>
                      <a:pt x="1349538" y="263739"/>
                    </a:lnTo>
                    <a:lnTo>
                      <a:pt x="1338689" y="275937"/>
                    </a:lnTo>
                    <a:lnTo>
                      <a:pt x="1297622" y="239413"/>
                    </a:lnTo>
                    <a:close/>
                    <a:moveTo>
                      <a:pt x="1056368" y="26889"/>
                    </a:moveTo>
                    <a:lnTo>
                      <a:pt x="1030120" y="116791"/>
                    </a:lnTo>
                    <a:lnTo>
                      <a:pt x="1010968" y="111199"/>
                    </a:lnTo>
                    <a:lnTo>
                      <a:pt x="1037216" y="21298"/>
                    </a:lnTo>
                    <a:close/>
                    <a:moveTo>
                      <a:pt x="1260927" y="106238"/>
                    </a:moveTo>
                    <a:lnTo>
                      <a:pt x="1280604" y="119010"/>
                    </a:lnTo>
                    <a:lnTo>
                      <a:pt x="1257808" y="215869"/>
                    </a:lnTo>
                    <a:lnTo>
                      <a:pt x="1239551" y="204018"/>
                    </a:lnTo>
                    <a:lnTo>
                      <a:pt x="1245355" y="182196"/>
                    </a:lnTo>
                    <a:lnTo>
                      <a:pt x="1216803" y="163662"/>
                    </a:lnTo>
                    <a:lnTo>
                      <a:pt x="1199336" y="177913"/>
                    </a:lnTo>
                    <a:lnTo>
                      <a:pt x="1181180" y="166127"/>
                    </a:lnTo>
                    <a:close/>
                    <a:moveTo>
                      <a:pt x="1158902" y="57951"/>
                    </a:moveTo>
                    <a:cubicBezTo>
                      <a:pt x="1167279" y="61630"/>
                      <a:pt x="1173814" y="65797"/>
                      <a:pt x="1178504" y="70454"/>
                    </a:cubicBezTo>
                    <a:lnTo>
                      <a:pt x="1170751" y="88114"/>
                    </a:lnTo>
                    <a:cubicBezTo>
                      <a:pt x="1166447" y="82174"/>
                      <a:pt x="1160623" y="77592"/>
                      <a:pt x="1153279" y="74368"/>
                    </a:cubicBezTo>
                    <a:cubicBezTo>
                      <a:pt x="1144901" y="70689"/>
                      <a:pt x="1137027" y="70424"/>
                      <a:pt x="1129658" y="73572"/>
                    </a:cubicBezTo>
                    <a:cubicBezTo>
                      <a:pt x="1122289" y="76719"/>
                      <a:pt x="1116709" y="82612"/>
                      <a:pt x="1112917" y="91247"/>
                    </a:cubicBezTo>
                    <a:cubicBezTo>
                      <a:pt x="1109222" y="99662"/>
                      <a:pt x="1108629" y="107480"/>
                      <a:pt x="1111138" y="114700"/>
                    </a:cubicBezTo>
                    <a:cubicBezTo>
                      <a:pt x="1113647" y="121921"/>
                      <a:pt x="1118961" y="127313"/>
                      <a:pt x="1127081" y="130879"/>
                    </a:cubicBezTo>
                    <a:cubicBezTo>
                      <a:pt x="1134720" y="134233"/>
                      <a:pt x="1142487" y="135442"/>
                      <a:pt x="1150382" y="134506"/>
                    </a:cubicBezTo>
                    <a:lnTo>
                      <a:pt x="1143017" y="151280"/>
                    </a:lnTo>
                    <a:cubicBezTo>
                      <a:pt x="1135435" y="151605"/>
                      <a:pt x="1126625" y="149564"/>
                      <a:pt x="1116586" y="145156"/>
                    </a:cubicBezTo>
                    <a:cubicBezTo>
                      <a:pt x="1103669" y="139484"/>
                      <a:pt x="1095115" y="131118"/>
                      <a:pt x="1090925" y="120056"/>
                    </a:cubicBezTo>
                    <a:cubicBezTo>
                      <a:pt x="1086736" y="108994"/>
                      <a:pt x="1087469" y="97023"/>
                      <a:pt x="1093124" y="84142"/>
                    </a:cubicBezTo>
                    <a:cubicBezTo>
                      <a:pt x="1099071" y="70597"/>
                      <a:pt x="1108171" y="61375"/>
                      <a:pt x="1120425" y="56476"/>
                    </a:cubicBezTo>
                    <a:cubicBezTo>
                      <a:pt x="1132679" y="51577"/>
                      <a:pt x="1145504" y="52069"/>
                      <a:pt x="1158902" y="5795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zh-CN" altLang="en-US" sz="1000" b="1" spc="300" baseline="0" dirty="0">
                  <a:solidFill>
                    <a:schemeClr val="bg1"/>
                  </a:solidFill>
                  <a:latin typeface="微软雅黑" panose="020B0503020204020204" pitchFamily="34" charset="-122"/>
                  <a:ea typeface="微软雅黑" panose="020B0503020204020204" pitchFamily="34" charset="-122"/>
                </a:endParaRPr>
              </a:p>
            </p:txBody>
          </p:sp>
          <p:sp>
            <p:nvSpPr>
              <p:cNvPr id="248" name="椭圆 247">
                <a:extLst>
                  <a:ext uri="{FF2B5EF4-FFF2-40B4-BE49-F238E27FC236}">
                    <a16:creationId xmlns:a16="http://schemas.microsoft.com/office/drawing/2014/main" id="{C160059C-AD46-4F5A-BB15-8E7A0C7A34E4}"/>
                  </a:ext>
                </a:extLst>
              </p:cNvPr>
              <p:cNvSpPr/>
              <p:nvPr userDrawn="1"/>
            </p:nvSpPr>
            <p:spPr>
              <a:xfrm>
                <a:off x="10089353" y="130220"/>
                <a:ext cx="396000" cy="39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Freeform 14">
                <a:extLst>
                  <a:ext uri="{FF2B5EF4-FFF2-40B4-BE49-F238E27FC236}">
                    <a16:creationId xmlns:a16="http://schemas.microsoft.com/office/drawing/2014/main" id="{250AB346-0E08-4D16-B1DD-61FBA81A46B0}"/>
                  </a:ext>
                </a:extLst>
              </p:cNvPr>
              <p:cNvSpPr>
                <a:spLocks noEditPoints="1"/>
              </p:cNvSpPr>
              <p:nvPr userDrawn="1"/>
            </p:nvSpPr>
            <p:spPr bwMode="auto">
              <a:xfrm rot="1469165" flipH="1">
                <a:off x="10158880" y="224198"/>
                <a:ext cx="127585"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adFill>
                <a:gsLst>
                  <a:gs pos="95000">
                    <a:schemeClr val="bg1"/>
                  </a:gs>
                  <a:gs pos="100000">
                    <a:schemeClr val="bg1">
                      <a:alpha val="0"/>
                    </a:schemeClr>
                  </a:gs>
                </a:gsLst>
                <a:lin ang="5400000" scaled="0"/>
              </a:gra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7" name="任意多边形: 形状 266">
                <a:extLst>
                  <a:ext uri="{FF2B5EF4-FFF2-40B4-BE49-F238E27FC236}">
                    <a16:creationId xmlns:a16="http://schemas.microsoft.com/office/drawing/2014/main" id="{3080D3D6-4454-41C4-A020-2117CE3497BA}"/>
                  </a:ext>
                </a:extLst>
              </p:cNvPr>
              <p:cNvSpPr/>
              <p:nvPr userDrawn="1"/>
            </p:nvSpPr>
            <p:spPr>
              <a:xfrm rot="20688778">
                <a:off x="10157584" y="434568"/>
                <a:ext cx="60567" cy="44340"/>
              </a:xfrm>
              <a:custGeom>
                <a:avLst/>
                <a:gdLst>
                  <a:gd name="connsiteX0" fmla="*/ 46936 w 60567"/>
                  <a:gd name="connsiteY0" fmla="*/ 0 h 44340"/>
                  <a:gd name="connsiteX1" fmla="*/ 48852 w 60567"/>
                  <a:gd name="connsiteY1" fmla="*/ 4140 h 44340"/>
                  <a:gd name="connsiteX2" fmla="*/ 40833 w 60567"/>
                  <a:gd name="connsiteY2" fmla="*/ 6423 h 44340"/>
                  <a:gd name="connsiteX3" fmla="*/ 18099 w 60567"/>
                  <a:gd name="connsiteY3" fmla="*/ 12879 h 44340"/>
                  <a:gd name="connsiteX4" fmla="*/ 36614 w 60567"/>
                  <a:gd name="connsiteY4" fmla="*/ 11421 h 44340"/>
                  <a:gd name="connsiteX5" fmla="*/ 17853 w 60567"/>
                  <a:gd name="connsiteY5" fmla="*/ 15542 h 44340"/>
                  <a:gd name="connsiteX6" fmla="*/ 38762 w 60567"/>
                  <a:gd name="connsiteY6" fmla="*/ 14051 h 44340"/>
                  <a:gd name="connsiteX7" fmla="*/ 24157 w 60567"/>
                  <a:gd name="connsiteY7" fmla="*/ 16912 h 44340"/>
                  <a:gd name="connsiteX8" fmla="*/ 44708 w 60567"/>
                  <a:gd name="connsiteY8" fmla="*/ 14983 h 44340"/>
                  <a:gd name="connsiteX9" fmla="*/ 23738 w 60567"/>
                  <a:gd name="connsiteY9" fmla="*/ 20211 h 44340"/>
                  <a:gd name="connsiteX10" fmla="*/ 48792 w 60567"/>
                  <a:gd name="connsiteY10" fmla="*/ 15750 h 44340"/>
                  <a:gd name="connsiteX11" fmla="*/ 29326 w 60567"/>
                  <a:gd name="connsiteY11" fmla="*/ 20704 h 44340"/>
                  <a:gd name="connsiteX12" fmla="*/ 54374 w 60567"/>
                  <a:gd name="connsiteY12" fmla="*/ 16065 h 44340"/>
                  <a:gd name="connsiteX13" fmla="*/ 60567 w 60567"/>
                  <a:gd name="connsiteY13" fmla="*/ 29441 h 44340"/>
                  <a:gd name="connsiteX14" fmla="*/ 48611 w 60567"/>
                  <a:gd name="connsiteY14" fmla="*/ 31350 h 44340"/>
                  <a:gd name="connsiteX15" fmla="*/ 18193 w 60567"/>
                  <a:gd name="connsiteY15" fmla="*/ 44340 h 44340"/>
                  <a:gd name="connsiteX16" fmla="*/ 16014 w 60567"/>
                  <a:gd name="connsiteY16" fmla="*/ 32229 h 44340"/>
                  <a:gd name="connsiteX17" fmla="*/ 0 w 60567"/>
                  <a:gd name="connsiteY17" fmla="*/ 20098 h 44340"/>
                  <a:gd name="connsiteX18" fmla="*/ 27212 w 60567"/>
                  <a:gd name="connsiteY18" fmla="*/ 5147 h 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67" h="44340">
                    <a:moveTo>
                      <a:pt x="46936" y="0"/>
                    </a:moveTo>
                    <a:lnTo>
                      <a:pt x="48852" y="4140"/>
                    </a:lnTo>
                    <a:lnTo>
                      <a:pt x="40833" y="6423"/>
                    </a:lnTo>
                    <a:lnTo>
                      <a:pt x="18099" y="12879"/>
                    </a:lnTo>
                    <a:lnTo>
                      <a:pt x="36614" y="11421"/>
                    </a:lnTo>
                    <a:lnTo>
                      <a:pt x="17853" y="15542"/>
                    </a:lnTo>
                    <a:lnTo>
                      <a:pt x="38762" y="14051"/>
                    </a:lnTo>
                    <a:lnTo>
                      <a:pt x="24157" y="16912"/>
                    </a:lnTo>
                    <a:lnTo>
                      <a:pt x="44708" y="14983"/>
                    </a:lnTo>
                    <a:lnTo>
                      <a:pt x="23738" y="20211"/>
                    </a:lnTo>
                    <a:lnTo>
                      <a:pt x="48792" y="15750"/>
                    </a:lnTo>
                    <a:lnTo>
                      <a:pt x="29326" y="20704"/>
                    </a:lnTo>
                    <a:lnTo>
                      <a:pt x="54374" y="16065"/>
                    </a:lnTo>
                    <a:lnTo>
                      <a:pt x="60567" y="29441"/>
                    </a:lnTo>
                    <a:lnTo>
                      <a:pt x="48611" y="31350"/>
                    </a:lnTo>
                    <a:cubicBezTo>
                      <a:pt x="40505" y="32614"/>
                      <a:pt x="31291" y="35411"/>
                      <a:pt x="18193" y="44340"/>
                    </a:cubicBezTo>
                    <a:cubicBezTo>
                      <a:pt x="18391" y="39002"/>
                      <a:pt x="18035" y="39240"/>
                      <a:pt x="16014" y="32229"/>
                    </a:cubicBezTo>
                    <a:cubicBezTo>
                      <a:pt x="13724" y="24288"/>
                      <a:pt x="7372" y="27672"/>
                      <a:pt x="0" y="20098"/>
                    </a:cubicBezTo>
                    <a:cubicBezTo>
                      <a:pt x="9555" y="14417"/>
                      <a:pt x="18280" y="9155"/>
                      <a:pt x="27212" y="5147"/>
                    </a:cubicBezTo>
                    <a:close/>
                  </a:path>
                </a:pathLst>
              </a:custGeom>
              <a:solidFill>
                <a:schemeClr val="bg1">
                  <a:alpha val="8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8" name="tree-leaf_13600">
                <a:extLst>
                  <a:ext uri="{FF2B5EF4-FFF2-40B4-BE49-F238E27FC236}">
                    <a16:creationId xmlns:a16="http://schemas.microsoft.com/office/drawing/2014/main" id="{D116C700-D553-4FC9-89B0-30889A7FDE81}"/>
                  </a:ext>
                </a:extLst>
              </p:cNvPr>
              <p:cNvSpPr>
                <a:spLocks noChangeAspect="1"/>
              </p:cNvSpPr>
              <p:nvPr userDrawn="1"/>
            </p:nvSpPr>
            <p:spPr bwMode="auto">
              <a:xfrm>
                <a:off x="10191982" y="204643"/>
                <a:ext cx="51637"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69" name="组合 268">
                <a:extLst>
                  <a:ext uri="{FF2B5EF4-FFF2-40B4-BE49-F238E27FC236}">
                    <a16:creationId xmlns:a16="http://schemas.microsoft.com/office/drawing/2014/main" id="{ADC86A75-06DC-4486-B719-B1B4F25E1BF2}"/>
                  </a:ext>
                </a:extLst>
              </p:cNvPr>
              <p:cNvGrpSpPr/>
              <p:nvPr userDrawn="1"/>
            </p:nvGrpSpPr>
            <p:grpSpPr>
              <a:xfrm>
                <a:off x="10262530" y="187259"/>
                <a:ext cx="55074" cy="206220"/>
                <a:chOff x="8048143" y="2022868"/>
                <a:chExt cx="253211" cy="943516"/>
              </a:xfrm>
              <a:solidFill>
                <a:schemeClr val="bg1"/>
              </a:solidFill>
            </p:grpSpPr>
            <p:sp>
              <p:nvSpPr>
                <p:cNvPr id="276" name="任意多边形: 形状 275">
                  <a:extLst>
                    <a:ext uri="{FF2B5EF4-FFF2-40B4-BE49-F238E27FC236}">
                      <a16:creationId xmlns:a16="http://schemas.microsoft.com/office/drawing/2014/main" id="{479C878D-B134-4C8E-8694-F993A13F2AFE}"/>
                    </a:ext>
                  </a:extLst>
                </p:cNvPr>
                <p:cNvSpPr/>
                <p:nvPr userDrawn="1"/>
              </p:nvSpPr>
              <p:spPr>
                <a:xfrm>
                  <a:off x="8122051" y="2750043"/>
                  <a:ext cx="32951" cy="216341"/>
                </a:xfrm>
                <a:custGeom>
                  <a:avLst/>
                  <a:gdLst>
                    <a:gd name="connsiteX0" fmla="*/ 0 w 32951"/>
                    <a:gd name="connsiteY0" fmla="*/ 216341 h 216340"/>
                    <a:gd name="connsiteX1" fmla="*/ 0 w 32951"/>
                    <a:gd name="connsiteY1" fmla="*/ 28845 h 216340"/>
                    <a:gd name="connsiteX2" fmla="*/ 32951 w 32951"/>
                    <a:gd name="connsiteY2" fmla="*/ 0 h 216340"/>
                    <a:gd name="connsiteX3" fmla="*/ 32951 w 32951"/>
                    <a:gd name="connsiteY3" fmla="*/ 216341 h 216340"/>
                    <a:gd name="connsiteX4" fmla="*/ 0 w 32951"/>
                    <a:gd name="connsiteY4" fmla="*/ 216341 h 21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216340">
                      <a:moveTo>
                        <a:pt x="0" y="216341"/>
                      </a:moveTo>
                      <a:lnTo>
                        <a:pt x="0" y="28845"/>
                      </a:lnTo>
                      <a:cubicBezTo>
                        <a:pt x="0" y="28845"/>
                        <a:pt x="0" y="0"/>
                        <a:pt x="32951" y="0"/>
                      </a:cubicBezTo>
                      <a:lnTo>
                        <a:pt x="32951" y="216341"/>
                      </a:lnTo>
                      <a:lnTo>
                        <a:pt x="0" y="216341"/>
                      </a:ln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7" name="任意多边形: 形状 276">
                  <a:extLst>
                    <a:ext uri="{FF2B5EF4-FFF2-40B4-BE49-F238E27FC236}">
                      <a16:creationId xmlns:a16="http://schemas.microsoft.com/office/drawing/2014/main" id="{53004236-2989-4139-B242-2B9F4880DEBC}"/>
                    </a:ext>
                  </a:extLst>
                </p:cNvPr>
                <p:cNvSpPr/>
                <p:nvPr userDrawn="1"/>
              </p:nvSpPr>
              <p:spPr>
                <a:xfrm>
                  <a:off x="8122051" y="2022868"/>
                  <a:ext cx="45719" cy="164689"/>
                </a:xfrm>
                <a:custGeom>
                  <a:avLst/>
                  <a:gdLst>
                    <a:gd name="connsiteX0" fmla="*/ 32951 w 32951"/>
                    <a:gd name="connsiteY0" fmla="*/ 0 h 115381"/>
                    <a:gd name="connsiteX1" fmla="*/ 32951 w 32951"/>
                    <a:gd name="connsiteY1" fmla="*/ 86536 h 115381"/>
                    <a:gd name="connsiteX2" fmla="*/ 0 w 32951"/>
                    <a:gd name="connsiteY2" fmla="*/ 115382 h 115381"/>
                    <a:gd name="connsiteX3" fmla="*/ 0 w 32951"/>
                    <a:gd name="connsiteY3" fmla="*/ 0 h 115381"/>
                    <a:gd name="connsiteX4" fmla="*/ 32951 w 32951"/>
                    <a:gd name="connsiteY4" fmla="*/ 0 h 1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115381">
                      <a:moveTo>
                        <a:pt x="32951" y="0"/>
                      </a:moveTo>
                      <a:lnTo>
                        <a:pt x="32951" y="86536"/>
                      </a:lnTo>
                      <a:cubicBezTo>
                        <a:pt x="32951" y="86536"/>
                        <a:pt x="32951" y="115382"/>
                        <a:pt x="0" y="115382"/>
                      </a:cubicBezTo>
                      <a:lnTo>
                        <a:pt x="0" y="0"/>
                      </a:lnTo>
                      <a:lnTo>
                        <a:pt x="32951" y="0"/>
                      </a:ln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8" name="任意多边形: 形状 277">
                  <a:extLst>
                    <a:ext uri="{FF2B5EF4-FFF2-40B4-BE49-F238E27FC236}">
                      <a16:creationId xmlns:a16="http://schemas.microsoft.com/office/drawing/2014/main" id="{C43A9D7A-0A6A-46F7-9C9B-7086C9F9091D}"/>
                    </a:ext>
                  </a:extLst>
                </p:cNvPr>
                <p:cNvSpPr/>
                <p:nvPr userDrawn="1"/>
              </p:nvSpPr>
              <p:spPr>
                <a:xfrm>
                  <a:off x="8198937" y="2721197"/>
                  <a:ext cx="43935" cy="100959"/>
                </a:xfrm>
                <a:custGeom>
                  <a:avLst/>
                  <a:gdLst>
                    <a:gd name="connsiteX0" fmla="*/ 21967 w 43934"/>
                    <a:gd name="connsiteY0" fmla="*/ 0 h 100958"/>
                    <a:gd name="connsiteX1" fmla="*/ 0 w 43934"/>
                    <a:gd name="connsiteY1" fmla="*/ 100959 h 100958"/>
                    <a:gd name="connsiteX2" fmla="*/ 21967 w 43934"/>
                    <a:gd name="connsiteY2" fmla="*/ 0 h 100958"/>
                  </a:gdLst>
                  <a:ahLst/>
                  <a:cxnLst>
                    <a:cxn ang="0">
                      <a:pos x="connsiteX0" y="connsiteY0"/>
                    </a:cxn>
                    <a:cxn ang="0">
                      <a:pos x="connsiteX1" y="connsiteY1"/>
                    </a:cxn>
                    <a:cxn ang="0">
                      <a:pos x="connsiteX2" y="connsiteY2"/>
                    </a:cxn>
                  </a:cxnLst>
                  <a:rect l="l" t="t" r="r" b="b"/>
                  <a:pathLst>
                    <a:path w="43934" h="100958">
                      <a:moveTo>
                        <a:pt x="21967" y="0"/>
                      </a:moveTo>
                      <a:cubicBezTo>
                        <a:pt x="21967" y="0"/>
                        <a:pt x="21967" y="57691"/>
                        <a:pt x="0" y="100959"/>
                      </a:cubicBezTo>
                      <a:cubicBezTo>
                        <a:pt x="0" y="100959"/>
                        <a:pt x="87870" y="115382"/>
                        <a:pt x="21967" y="0"/>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9" name="任意多边形: 形状 278">
                  <a:extLst>
                    <a:ext uri="{FF2B5EF4-FFF2-40B4-BE49-F238E27FC236}">
                      <a16:creationId xmlns:a16="http://schemas.microsoft.com/office/drawing/2014/main" id="{B616A02F-9C41-417C-B669-0B2479C491AD}"/>
                    </a:ext>
                  </a:extLst>
                </p:cNvPr>
                <p:cNvSpPr/>
                <p:nvPr userDrawn="1"/>
              </p:nvSpPr>
              <p:spPr>
                <a:xfrm>
                  <a:off x="8208128" y="2717015"/>
                  <a:ext cx="87870" cy="187495"/>
                </a:xfrm>
                <a:custGeom>
                  <a:avLst/>
                  <a:gdLst>
                    <a:gd name="connsiteX0" fmla="*/ 23761 w 87869"/>
                    <a:gd name="connsiteY0" fmla="*/ 4183 h 187495"/>
                    <a:gd name="connsiteX1" fmla="*/ 1793 w 87869"/>
                    <a:gd name="connsiteY1" fmla="*/ 177255 h 187495"/>
                    <a:gd name="connsiteX2" fmla="*/ 89663 w 87869"/>
                    <a:gd name="connsiteY2" fmla="*/ 105142 h 187495"/>
                    <a:gd name="connsiteX3" fmla="*/ 23761 w 87869"/>
                    <a:gd name="connsiteY3" fmla="*/ 4183 h 187495"/>
                  </a:gdLst>
                  <a:ahLst/>
                  <a:cxnLst>
                    <a:cxn ang="0">
                      <a:pos x="connsiteX0" y="connsiteY0"/>
                    </a:cxn>
                    <a:cxn ang="0">
                      <a:pos x="connsiteX1" y="connsiteY1"/>
                    </a:cxn>
                    <a:cxn ang="0">
                      <a:pos x="connsiteX2" y="connsiteY2"/>
                    </a:cxn>
                    <a:cxn ang="0">
                      <a:pos x="connsiteX3" y="connsiteY3"/>
                    </a:cxn>
                  </a:cxnLst>
                  <a:rect l="l" t="t" r="r" b="b"/>
                  <a:pathLst>
                    <a:path w="87869" h="187495">
                      <a:moveTo>
                        <a:pt x="23761" y="4183"/>
                      </a:moveTo>
                      <a:cubicBezTo>
                        <a:pt x="23761" y="4183"/>
                        <a:pt x="111631" y="33028"/>
                        <a:pt x="1793" y="177255"/>
                      </a:cubicBezTo>
                      <a:cubicBezTo>
                        <a:pt x="1793" y="177255"/>
                        <a:pt x="-20174" y="263791"/>
                        <a:pt x="89663" y="105142"/>
                      </a:cubicBezTo>
                      <a:cubicBezTo>
                        <a:pt x="89663" y="105142"/>
                        <a:pt x="111631" y="-24663"/>
                        <a:pt x="23761" y="4183"/>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0" name="任意多边形: 形状 279">
                  <a:extLst>
                    <a:ext uri="{FF2B5EF4-FFF2-40B4-BE49-F238E27FC236}">
                      <a16:creationId xmlns:a16="http://schemas.microsoft.com/office/drawing/2014/main" id="{8E916FAD-59F9-4971-8D5D-D71985177271}"/>
                    </a:ext>
                  </a:extLst>
                </p:cNvPr>
                <p:cNvSpPr/>
                <p:nvPr userDrawn="1"/>
              </p:nvSpPr>
              <p:spPr>
                <a:xfrm>
                  <a:off x="8048143" y="2519279"/>
                  <a:ext cx="252626" cy="274032"/>
                </a:xfrm>
                <a:custGeom>
                  <a:avLst/>
                  <a:gdLst>
                    <a:gd name="connsiteX0" fmla="*/ 8006 w 252626"/>
                    <a:gd name="connsiteY0" fmla="*/ 173073 h 274031"/>
                    <a:gd name="connsiteX1" fmla="*/ 8006 w 252626"/>
                    <a:gd name="connsiteY1" fmla="*/ 274032 h 274031"/>
                    <a:gd name="connsiteX2" fmla="*/ 117843 w 252626"/>
                    <a:gd name="connsiteY2" fmla="*/ 187495 h 274031"/>
                    <a:gd name="connsiteX3" fmla="*/ 249648 w 252626"/>
                    <a:gd name="connsiteY3" fmla="*/ 100959 h 274031"/>
                    <a:gd name="connsiteX4" fmla="*/ 249648 w 252626"/>
                    <a:gd name="connsiteY4" fmla="*/ 0 h 274031"/>
                    <a:gd name="connsiteX5" fmla="*/ 161778 w 252626"/>
                    <a:gd name="connsiteY5" fmla="*/ 57691 h 274031"/>
                    <a:gd name="connsiteX6" fmla="*/ 8006 w 252626"/>
                    <a:gd name="connsiteY6" fmla="*/ 173073 h 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26" h="274031">
                      <a:moveTo>
                        <a:pt x="8006" y="173073"/>
                      </a:moveTo>
                      <a:cubicBezTo>
                        <a:pt x="8006" y="173073"/>
                        <a:pt x="-10007" y="265234"/>
                        <a:pt x="8006" y="274032"/>
                      </a:cubicBezTo>
                      <a:cubicBezTo>
                        <a:pt x="40957" y="259609"/>
                        <a:pt x="73908" y="187495"/>
                        <a:pt x="117843" y="187495"/>
                      </a:cubicBezTo>
                      <a:cubicBezTo>
                        <a:pt x="117843" y="187495"/>
                        <a:pt x="205713" y="144227"/>
                        <a:pt x="249648" y="100959"/>
                      </a:cubicBezTo>
                      <a:cubicBezTo>
                        <a:pt x="265026" y="85815"/>
                        <a:pt x="249648" y="0"/>
                        <a:pt x="249648" y="0"/>
                      </a:cubicBezTo>
                      <a:cubicBezTo>
                        <a:pt x="249648" y="0"/>
                        <a:pt x="205713" y="43268"/>
                        <a:pt x="161778" y="57691"/>
                      </a:cubicBezTo>
                      <a:cubicBezTo>
                        <a:pt x="117843" y="72114"/>
                        <a:pt x="29973" y="144227"/>
                        <a:pt x="8006" y="173073"/>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1" name="任意多边形: 形状 280">
                  <a:extLst>
                    <a:ext uri="{FF2B5EF4-FFF2-40B4-BE49-F238E27FC236}">
                      <a16:creationId xmlns:a16="http://schemas.microsoft.com/office/drawing/2014/main" id="{F2E82EE8-4F46-4958-96A2-0C8F843BA964}"/>
                    </a:ext>
                  </a:extLst>
                </p:cNvPr>
                <p:cNvSpPr/>
                <p:nvPr userDrawn="1"/>
              </p:nvSpPr>
              <p:spPr>
                <a:xfrm>
                  <a:off x="8048728" y="2302214"/>
                  <a:ext cx="252626" cy="274032"/>
                </a:xfrm>
                <a:custGeom>
                  <a:avLst/>
                  <a:gdLst>
                    <a:gd name="connsiteX0" fmla="*/ 7420 w 252626"/>
                    <a:gd name="connsiteY0" fmla="*/ 173797 h 274031"/>
                    <a:gd name="connsiteX1" fmla="*/ 7420 w 252626"/>
                    <a:gd name="connsiteY1" fmla="*/ 274756 h 274031"/>
                    <a:gd name="connsiteX2" fmla="*/ 249063 w 252626"/>
                    <a:gd name="connsiteY2" fmla="*/ 116106 h 274031"/>
                    <a:gd name="connsiteX3" fmla="*/ 249063 w 252626"/>
                    <a:gd name="connsiteY3" fmla="*/ 724 h 274031"/>
                    <a:gd name="connsiteX4" fmla="*/ 7420 w 252626"/>
                    <a:gd name="connsiteY4" fmla="*/ 173797 h 27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26" h="274031">
                      <a:moveTo>
                        <a:pt x="7420" y="173797"/>
                      </a:moveTo>
                      <a:cubicBezTo>
                        <a:pt x="7420" y="173797"/>
                        <a:pt x="-9275" y="287304"/>
                        <a:pt x="7420" y="274756"/>
                      </a:cubicBezTo>
                      <a:cubicBezTo>
                        <a:pt x="84306" y="217065"/>
                        <a:pt x="194144" y="116106"/>
                        <a:pt x="249063" y="116106"/>
                      </a:cubicBezTo>
                      <a:cubicBezTo>
                        <a:pt x="249063" y="116106"/>
                        <a:pt x="269273" y="-10669"/>
                        <a:pt x="249063" y="724"/>
                      </a:cubicBezTo>
                      <a:cubicBezTo>
                        <a:pt x="172176" y="43993"/>
                        <a:pt x="73323" y="87261"/>
                        <a:pt x="7420" y="173797"/>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2" name="任意多边形: 形状 281">
                  <a:extLst>
                    <a:ext uri="{FF2B5EF4-FFF2-40B4-BE49-F238E27FC236}">
                      <a16:creationId xmlns:a16="http://schemas.microsoft.com/office/drawing/2014/main" id="{8606EBCF-BFD8-4811-B737-501EF329CDCB}"/>
                    </a:ext>
                  </a:extLst>
                </p:cNvPr>
                <p:cNvSpPr/>
                <p:nvPr userDrawn="1"/>
              </p:nvSpPr>
              <p:spPr>
                <a:xfrm>
                  <a:off x="8058369" y="2158712"/>
                  <a:ext cx="186724" cy="230763"/>
                </a:xfrm>
                <a:custGeom>
                  <a:avLst/>
                  <a:gdLst>
                    <a:gd name="connsiteX0" fmla="*/ 52698 w 186723"/>
                    <a:gd name="connsiteY0" fmla="*/ 230763 h 230763"/>
                    <a:gd name="connsiteX1" fmla="*/ 195487 w 186723"/>
                    <a:gd name="connsiteY1" fmla="*/ 0 h 230763"/>
                    <a:gd name="connsiteX2" fmla="*/ 195487 w 186723"/>
                    <a:gd name="connsiteY2" fmla="*/ 86536 h 230763"/>
                    <a:gd name="connsiteX3" fmla="*/ 162536 w 186723"/>
                    <a:gd name="connsiteY3" fmla="*/ 57691 h 230763"/>
                    <a:gd name="connsiteX4" fmla="*/ 52698 w 186723"/>
                    <a:gd name="connsiteY4" fmla="*/ 100959 h 230763"/>
                    <a:gd name="connsiteX5" fmla="*/ 118601 w 186723"/>
                    <a:gd name="connsiteY5" fmla="*/ 144227 h 230763"/>
                    <a:gd name="connsiteX6" fmla="*/ 52698 w 186723"/>
                    <a:gd name="connsiteY6" fmla="*/ 230763 h 2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723" h="230763">
                      <a:moveTo>
                        <a:pt x="52698" y="230763"/>
                      </a:moveTo>
                      <a:cubicBezTo>
                        <a:pt x="52698" y="230763"/>
                        <a:pt x="-134025" y="129804"/>
                        <a:pt x="195487" y="0"/>
                      </a:cubicBezTo>
                      <a:lnTo>
                        <a:pt x="195487" y="86536"/>
                      </a:lnTo>
                      <a:cubicBezTo>
                        <a:pt x="195487" y="86536"/>
                        <a:pt x="162536" y="100959"/>
                        <a:pt x="162536" y="57691"/>
                      </a:cubicBezTo>
                      <a:cubicBezTo>
                        <a:pt x="162536" y="14423"/>
                        <a:pt x="53248" y="68364"/>
                        <a:pt x="52698" y="100959"/>
                      </a:cubicBezTo>
                      <a:cubicBezTo>
                        <a:pt x="52259" y="125189"/>
                        <a:pt x="118601" y="144227"/>
                        <a:pt x="118601" y="144227"/>
                      </a:cubicBezTo>
                      <a:cubicBezTo>
                        <a:pt x="118601" y="144227"/>
                        <a:pt x="162536" y="173073"/>
                        <a:pt x="52698" y="230763"/>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3" name="任意多边形: 形状 282">
                  <a:extLst>
                    <a:ext uri="{FF2B5EF4-FFF2-40B4-BE49-F238E27FC236}">
                      <a16:creationId xmlns:a16="http://schemas.microsoft.com/office/drawing/2014/main" id="{BEDB758D-D478-4CC9-80EA-F171B97F5A61}"/>
                    </a:ext>
                  </a:extLst>
                </p:cNvPr>
                <p:cNvSpPr/>
                <p:nvPr userDrawn="1"/>
              </p:nvSpPr>
              <p:spPr>
                <a:xfrm>
                  <a:off x="8067132" y="2571303"/>
                  <a:ext cx="54919" cy="43268"/>
                </a:xfrm>
                <a:custGeom>
                  <a:avLst/>
                  <a:gdLst>
                    <a:gd name="connsiteX0" fmla="*/ 0 w 54918"/>
                    <a:gd name="connsiteY0" fmla="*/ 20090 h 43268"/>
                    <a:gd name="connsiteX1" fmla="*/ 54919 w 54918"/>
                    <a:gd name="connsiteY1" fmla="*/ 34513 h 43268"/>
                    <a:gd name="connsiteX2" fmla="*/ 0 w 54918"/>
                    <a:gd name="connsiteY2" fmla="*/ 20090 h 43268"/>
                  </a:gdLst>
                  <a:ahLst/>
                  <a:cxnLst>
                    <a:cxn ang="0">
                      <a:pos x="connsiteX0" y="connsiteY0"/>
                    </a:cxn>
                    <a:cxn ang="0">
                      <a:pos x="connsiteX1" y="connsiteY1"/>
                    </a:cxn>
                    <a:cxn ang="0">
                      <a:pos x="connsiteX2" y="connsiteY2"/>
                    </a:cxn>
                  </a:cxnLst>
                  <a:rect l="l" t="t" r="r" b="b"/>
                  <a:pathLst>
                    <a:path w="54918" h="43268">
                      <a:moveTo>
                        <a:pt x="0" y="20090"/>
                      </a:moveTo>
                      <a:cubicBezTo>
                        <a:pt x="0" y="20090"/>
                        <a:pt x="21967" y="92204"/>
                        <a:pt x="54919" y="34513"/>
                      </a:cubicBezTo>
                      <a:cubicBezTo>
                        <a:pt x="87870" y="-23178"/>
                        <a:pt x="10984" y="5667"/>
                        <a:pt x="0" y="20090"/>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4" name="任意多边形: 形状 283">
                  <a:extLst>
                    <a:ext uri="{FF2B5EF4-FFF2-40B4-BE49-F238E27FC236}">
                      <a16:creationId xmlns:a16="http://schemas.microsoft.com/office/drawing/2014/main" id="{83FA65E1-C43D-4F32-A855-C32754999778}"/>
                    </a:ext>
                  </a:extLst>
                </p:cNvPr>
                <p:cNvSpPr/>
                <p:nvPr userDrawn="1"/>
              </p:nvSpPr>
              <p:spPr>
                <a:xfrm>
                  <a:off x="8205466" y="2447166"/>
                  <a:ext cx="87870" cy="72114"/>
                </a:xfrm>
                <a:custGeom>
                  <a:avLst/>
                  <a:gdLst>
                    <a:gd name="connsiteX0" fmla="*/ 4455 w 87869"/>
                    <a:gd name="connsiteY0" fmla="*/ 43268 h 72113"/>
                    <a:gd name="connsiteX1" fmla="*/ 48390 w 87869"/>
                    <a:gd name="connsiteY1" fmla="*/ 28845 h 72113"/>
                    <a:gd name="connsiteX2" fmla="*/ 92325 w 87869"/>
                    <a:gd name="connsiteY2" fmla="*/ 0 h 72113"/>
                    <a:gd name="connsiteX3" fmla="*/ 59374 w 87869"/>
                    <a:gd name="connsiteY3" fmla="*/ 72114 h 72113"/>
                    <a:gd name="connsiteX4" fmla="*/ 4455 w 87869"/>
                    <a:gd name="connsiteY4" fmla="*/ 43268 h 7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9" h="72113">
                      <a:moveTo>
                        <a:pt x="4455" y="43268"/>
                      </a:moveTo>
                      <a:cubicBezTo>
                        <a:pt x="12473" y="32740"/>
                        <a:pt x="26423" y="43268"/>
                        <a:pt x="48390" y="28845"/>
                      </a:cubicBezTo>
                      <a:cubicBezTo>
                        <a:pt x="70358" y="14423"/>
                        <a:pt x="81341" y="0"/>
                        <a:pt x="92325" y="0"/>
                      </a:cubicBezTo>
                      <a:cubicBezTo>
                        <a:pt x="103309" y="0"/>
                        <a:pt x="103309" y="57691"/>
                        <a:pt x="59374" y="72114"/>
                      </a:cubicBezTo>
                      <a:cubicBezTo>
                        <a:pt x="15439" y="86536"/>
                        <a:pt x="-11032" y="63604"/>
                        <a:pt x="4455" y="43268"/>
                      </a:cubicBezTo>
                      <a:close/>
                    </a:path>
                  </a:pathLst>
                </a:custGeom>
                <a:grp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70" name="文本框 269">
                <a:extLst>
                  <a:ext uri="{FF2B5EF4-FFF2-40B4-BE49-F238E27FC236}">
                    <a16:creationId xmlns:a16="http://schemas.microsoft.com/office/drawing/2014/main" id="{4AB33208-D629-43FD-B310-2211B3D87C65}"/>
                  </a:ext>
                </a:extLst>
              </p:cNvPr>
              <p:cNvSpPr txBox="1"/>
              <p:nvPr userDrawn="1"/>
            </p:nvSpPr>
            <p:spPr>
              <a:xfrm>
                <a:off x="10260428" y="483480"/>
                <a:ext cx="47169" cy="23383"/>
              </a:xfrm>
              <a:custGeom>
                <a:avLst/>
                <a:gdLst/>
                <a:ahLst/>
                <a:cxnLst/>
                <a:rect l="l" t="t" r="r" b="b"/>
                <a:pathLst>
                  <a:path w="216865" h="106984">
                    <a:moveTo>
                      <a:pt x="74066" y="3352"/>
                    </a:moveTo>
                    <a:cubicBezTo>
                      <a:pt x="71585" y="3472"/>
                      <a:pt x="69250" y="4876"/>
                      <a:pt x="67062" y="7563"/>
                    </a:cubicBezTo>
                    <a:cubicBezTo>
                      <a:pt x="64873" y="10251"/>
                      <a:pt x="63092" y="13506"/>
                      <a:pt x="61716" y="17328"/>
                    </a:cubicBezTo>
                    <a:cubicBezTo>
                      <a:pt x="60341" y="21150"/>
                      <a:pt x="59632" y="24823"/>
                      <a:pt x="59588" y="28346"/>
                    </a:cubicBezTo>
                    <a:cubicBezTo>
                      <a:pt x="59699" y="36998"/>
                      <a:pt x="61535" y="43621"/>
                      <a:pt x="65094" y="48215"/>
                    </a:cubicBezTo>
                    <a:cubicBezTo>
                      <a:pt x="68653" y="52809"/>
                      <a:pt x="73269" y="55127"/>
                      <a:pt x="78943" y="55168"/>
                    </a:cubicBezTo>
                    <a:cubicBezTo>
                      <a:pt x="80785" y="55146"/>
                      <a:pt x="82702" y="54848"/>
                      <a:pt x="84696" y="54273"/>
                    </a:cubicBezTo>
                    <a:cubicBezTo>
                      <a:pt x="86690" y="53698"/>
                      <a:pt x="88227" y="52981"/>
                      <a:pt x="89306" y="52120"/>
                    </a:cubicBezTo>
                    <a:cubicBezTo>
                      <a:pt x="89605" y="50355"/>
                      <a:pt x="89808" y="48476"/>
                      <a:pt x="89916" y="46482"/>
                    </a:cubicBezTo>
                    <a:cubicBezTo>
                      <a:pt x="90024" y="44488"/>
                      <a:pt x="90075" y="42456"/>
                      <a:pt x="90068" y="40386"/>
                    </a:cubicBezTo>
                    <a:cubicBezTo>
                      <a:pt x="90091" y="34699"/>
                      <a:pt x="89589" y="29037"/>
                      <a:pt x="88561" y="23402"/>
                    </a:cubicBezTo>
                    <a:cubicBezTo>
                      <a:pt x="87534" y="17766"/>
                      <a:pt x="85846" y="13052"/>
                      <a:pt x="83498" y="9262"/>
                    </a:cubicBezTo>
                    <a:cubicBezTo>
                      <a:pt x="81150" y="5472"/>
                      <a:pt x="78006" y="3502"/>
                      <a:pt x="74066" y="3352"/>
                    </a:cubicBezTo>
                    <a:close/>
                    <a:moveTo>
                      <a:pt x="189890" y="1371"/>
                    </a:moveTo>
                    <a:cubicBezTo>
                      <a:pt x="196653" y="1479"/>
                      <a:pt x="201911" y="3549"/>
                      <a:pt x="205664" y="7582"/>
                    </a:cubicBezTo>
                    <a:cubicBezTo>
                      <a:pt x="209417" y="11614"/>
                      <a:pt x="211322" y="16961"/>
                      <a:pt x="211379" y="23622"/>
                    </a:cubicBezTo>
                    <a:cubicBezTo>
                      <a:pt x="211176" y="27984"/>
                      <a:pt x="209563" y="32251"/>
                      <a:pt x="206540" y="36423"/>
                    </a:cubicBezTo>
                    <a:cubicBezTo>
                      <a:pt x="203517" y="40595"/>
                      <a:pt x="200304" y="43643"/>
                      <a:pt x="196901" y="45567"/>
                    </a:cubicBezTo>
                    <a:cubicBezTo>
                      <a:pt x="202733" y="47021"/>
                      <a:pt x="207489" y="49752"/>
                      <a:pt x="211169" y="53759"/>
                    </a:cubicBezTo>
                    <a:cubicBezTo>
                      <a:pt x="214849" y="57766"/>
                      <a:pt x="216748" y="62553"/>
                      <a:pt x="216865" y="68122"/>
                    </a:cubicBezTo>
                    <a:cubicBezTo>
                      <a:pt x="216713" y="75042"/>
                      <a:pt x="215227" y="80967"/>
                      <a:pt x="212407" y="85896"/>
                    </a:cubicBezTo>
                    <a:cubicBezTo>
                      <a:pt x="209588" y="90825"/>
                      <a:pt x="206121" y="94845"/>
                      <a:pt x="202006" y="97955"/>
                    </a:cubicBezTo>
                    <a:cubicBezTo>
                      <a:pt x="197891" y="101065"/>
                      <a:pt x="193815" y="103351"/>
                      <a:pt x="189776" y="104813"/>
                    </a:cubicBezTo>
                    <a:cubicBezTo>
                      <a:pt x="185737" y="106275"/>
                      <a:pt x="182423" y="106999"/>
                      <a:pt x="179832" y="106984"/>
                    </a:cubicBezTo>
                    <a:cubicBezTo>
                      <a:pt x="178134" y="107000"/>
                      <a:pt x="175959" y="106647"/>
                      <a:pt x="173307" y="105923"/>
                    </a:cubicBezTo>
                    <a:cubicBezTo>
                      <a:pt x="170655" y="105200"/>
                      <a:pt x="168266" y="104011"/>
                      <a:pt x="166139" y="102356"/>
                    </a:cubicBezTo>
                    <a:cubicBezTo>
                      <a:pt x="164011" y="100701"/>
                      <a:pt x="162886" y="98485"/>
                      <a:pt x="162763" y="95707"/>
                    </a:cubicBezTo>
                    <a:cubicBezTo>
                      <a:pt x="162821" y="94052"/>
                      <a:pt x="163365" y="92451"/>
                      <a:pt x="164394" y="90903"/>
                    </a:cubicBezTo>
                    <a:cubicBezTo>
                      <a:pt x="165424" y="89356"/>
                      <a:pt x="166588" y="88342"/>
                      <a:pt x="167888" y="87861"/>
                    </a:cubicBezTo>
                    <a:cubicBezTo>
                      <a:pt x="169188" y="87380"/>
                      <a:pt x="170274" y="87913"/>
                      <a:pt x="171145" y="89458"/>
                    </a:cubicBezTo>
                    <a:cubicBezTo>
                      <a:pt x="172517" y="92383"/>
                      <a:pt x="174688" y="94916"/>
                      <a:pt x="177660" y="97059"/>
                    </a:cubicBezTo>
                    <a:cubicBezTo>
                      <a:pt x="180632" y="99203"/>
                      <a:pt x="183947" y="100326"/>
                      <a:pt x="187604" y="100431"/>
                    </a:cubicBezTo>
                    <a:cubicBezTo>
                      <a:pt x="191665" y="100253"/>
                      <a:pt x="195278" y="97675"/>
                      <a:pt x="198444" y="92697"/>
                    </a:cubicBezTo>
                    <a:cubicBezTo>
                      <a:pt x="201609" y="87719"/>
                      <a:pt x="203279" y="81407"/>
                      <a:pt x="203454" y="73761"/>
                    </a:cubicBezTo>
                    <a:cubicBezTo>
                      <a:pt x="203363" y="68612"/>
                      <a:pt x="202309" y="64518"/>
                      <a:pt x="200293" y="61479"/>
                    </a:cubicBezTo>
                    <a:cubicBezTo>
                      <a:pt x="198277" y="58440"/>
                      <a:pt x="195846" y="56265"/>
                      <a:pt x="193000" y="54954"/>
                    </a:cubicBezTo>
                    <a:cubicBezTo>
                      <a:pt x="190155" y="53643"/>
                      <a:pt x="187442" y="53003"/>
                      <a:pt x="184861" y="53035"/>
                    </a:cubicBezTo>
                    <a:cubicBezTo>
                      <a:pt x="183610" y="53038"/>
                      <a:pt x="182416" y="53146"/>
                      <a:pt x="181280" y="53359"/>
                    </a:cubicBezTo>
                    <a:cubicBezTo>
                      <a:pt x="180143" y="53571"/>
                      <a:pt x="179254" y="53870"/>
                      <a:pt x="178613" y="54254"/>
                    </a:cubicBezTo>
                    <a:cubicBezTo>
                      <a:pt x="178371" y="54397"/>
                      <a:pt x="178130" y="54416"/>
                      <a:pt x="177889" y="54311"/>
                    </a:cubicBezTo>
                    <a:cubicBezTo>
                      <a:pt x="177648" y="54206"/>
                      <a:pt x="177482" y="54035"/>
                      <a:pt x="177394" y="53797"/>
                    </a:cubicBezTo>
                    <a:lnTo>
                      <a:pt x="176784" y="51816"/>
                    </a:lnTo>
                    <a:cubicBezTo>
                      <a:pt x="176717" y="51654"/>
                      <a:pt x="176736" y="51482"/>
                      <a:pt x="176841" y="51301"/>
                    </a:cubicBezTo>
                    <a:cubicBezTo>
                      <a:pt x="176946" y="51120"/>
                      <a:pt x="177079" y="50987"/>
                      <a:pt x="177241" y="50901"/>
                    </a:cubicBezTo>
                    <a:cubicBezTo>
                      <a:pt x="183305" y="48488"/>
                      <a:pt x="188246" y="45351"/>
                      <a:pt x="192062" y="41491"/>
                    </a:cubicBezTo>
                    <a:cubicBezTo>
                      <a:pt x="195878" y="37630"/>
                      <a:pt x="197847" y="32893"/>
                      <a:pt x="197968" y="27279"/>
                    </a:cubicBezTo>
                    <a:cubicBezTo>
                      <a:pt x="197850" y="21825"/>
                      <a:pt x="196637" y="17837"/>
                      <a:pt x="194329" y="15316"/>
                    </a:cubicBezTo>
                    <a:cubicBezTo>
                      <a:pt x="192021" y="12795"/>
                      <a:pt x="189322" y="11550"/>
                      <a:pt x="186233" y="11582"/>
                    </a:cubicBezTo>
                    <a:cubicBezTo>
                      <a:pt x="182315" y="11738"/>
                      <a:pt x="178721" y="13027"/>
                      <a:pt x="175450" y="15449"/>
                    </a:cubicBezTo>
                    <a:cubicBezTo>
                      <a:pt x="172180" y="17872"/>
                      <a:pt x="169881" y="20494"/>
                      <a:pt x="168554" y="23317"/>
                    </a:cubicBezTo>
                    <a:cubicBezTo>
                      <a:pt x="168472" y="23549"/>
                      <a:pt x="168332" y="23695"/>
                      <a:pt x="168135" y="23755"/>
                    </a:cubicBezTo>
                    <a:cubicBezTo>
                      <a:pt x="167938" y="23815"/>
                      <a:pt x="167722" y="23771"/>
                      <a:pt x="167488" y="23622"/>
                    </a:cubicBezTo>
                    <a:lnTo>
                      <a:pt x="165964" y="22860"/>
                    </a:lnTo>
                    <a:cubicBezTo>
                      <a:pt x="165808" y="22774"/>
                      <a:pt x="165700" y="22641"/>
                      <a:pt x="165640" y="22460"/>
                    </a:cubicBezTo>
                    <a:cubicBezTo>
                      <a:pt x="165579" y="22279"/>
                      <a:pt x="165586" y="22107"/>
                      <a:pt x="165659" y="21945"/>
                    </a:cubicBezTo>
                    <a:cubicBezTo>
                      <a:pt x="169164" y="14354"/>
                      <a:pt x="173050" y="9001"/>
                      <a:pt x="177317" y="5886"/>
                    </a:cubicBezTo>
                    <a:cubicBezTo>
                      <a:pt x="181585" y="2771"/>
                      <a:pt x="185776" y="1266"/>
                      <a:pt x="189890" y="1371"/>
                    </a:cubicBezTo>
                    <a:close/>
                    <a:moveTo>
                      <a:pt x="132740" y="1371"/>
                    </a:moveTo>
                    <a:cubicBezTo>
                      <a:pt x="139503" y="1479"/>
                      <a:pt x="144761" y="3549"/>
                      <a:pt x="148514" y="7582"/>
                    </a:cubicBezTo>
                    <a:cubicBezTo>
                      <a:pt x="152267" y="11614"/>
                      <a:pt x="154172" y="16961"/>
                      <a:pt x="154229" y="23622"/>
                    </a:cubicBezTo>
                    <a:cubicBezTo>
                      <a:pt x="154026" y="27984"/>
                      <a:pt x="152413" y="32251"/>
                      <a:pt x="149390" y="36423"/>
                    </a:cubicBezTo>
                    <a:cubicBezTo>
                      <a:pt x="146367" y="40595"/>
                      <a:pt x="143154" y="43643"/>
                      <a:pt x="139751" y="45567"/>
                    </a:cubicBezTo>
                    <a:cubicBezTo>
                      <a:pt x="145583" y="47021"/>
                      <a:pt x="150339" y="49752"/>
                      <a:pt x="154019" y="53759"/>
                    </a:cubicBezTo>
                    <a:cubicBezTo>
                      <a:pt x="157699" y="57766"/>
                      <a:pt x="159598" y="62553"/>
                      <a:pt x="159715" y="68122"/>
                    </a:cubicBezTo>
                    <a:cubicBezTo>
                      <a:pt x="159563" y="75042"/>
                      <a:pt x="158077" y="80967"/>
                      <a:pt x="155257" y="85896"/>
                    </a:cubicBezTo>
                    <a:cubicBezTo>
                      <a:pt x="152438" y="90825"/>
                      <a:pt x="148971" y="94845"/>
                      <a:pt x="144856" y="97955"/>
                    </a:cubicBezTo>
                    <a:cubicBezTo>
                      <a:pt x="140741" y="101065"/>
                      <a:pt x="136665" y="103351"/>
                      <a:pt x="132626" y="104813"/>
                    </a:cubicBezTo>
                    <a:cubicBezTo>
                      <a:pt x="128587" y="106275"/>
                      <a:pt x="125273" y="106999"/>
                      <a:pt x="122682" y="106984"/>
                    </a:cubicBezTo>
                    <a:cubicBezTo>
                      <a:pt x="120984" y="107000"/>
                      <a:pt x="118809" y="106647"/>
                      <a:pt x="116157" y="105923"/>
                    </a:cubicBezTo>
                    <a:cubicBezTo>
                      <a:pt x="113505" y="105200"/>
                      <a:pt x="111116" y="104011"/>
                      <a:pt x="108989" y="102356"/>
                    </a:cubicBezTo>
                    <a:cubicBezTo>
                      <a:pt x="106861" y="100701"/>
                      <a:pt x="105736" y="98485"/>
                      <a:pt x="105613" y="95707"/>
                    </a:cubicBezTo>
                    <a:cubicBezTo>
                      <a:pt x="105671" y="94052"/>
                      <a:pt x="106215" y="92451"/>
                      <a:pt x="107244" y="90903"/>
                    </a:cubicBezTo>
                    <a:cubicBezTo>
                      <a:pt x="108274" y="89356"/>
                      <a:pt x="109438" y="88342"/>
                      <a:pt x="110738" y="87861"/>
                    </a:cubicBezTo>
                    <a:cubicBezTo>
                      <a:pt x="112038" y="87380"/>
                      <a:pt x="113124" y="87913"/>
                      <a:pt x="113995" y="89458"/>
                    </a:cubicBezTo>
                    <a:cubicBezTo>
                      <a:pt x="115367" y="92383"/>
                      <a:pt x="117538" y="94916"/>
                      <a:pt x="120510" y="97059"/>
                    </a:cubicBezTo>
                    <a:cubicBezTo>
                      <a:pt x="123482" y="99203"/>
                      <a:pt x="126797" y="100326"/>
                      <a:pt x="130454" y="100431"/>
                    </a:cubicBezTo>
                    <a:cubicBezTo>
                      <a:pt x="134515" y="100253"/>
                      <a:pt x="138128" y="97675"/>
                      <a:pt x="141294" y="92697"/>
                    </a:cubicBezTo>
                    <a:cubicBezTo>
                      <a:pt x="144459" y="87719"/>
                      <a:pt x="146129" y="81407"/>
                      <a:pt x="146304" y="73761"/>
                    </a:cubicBezTo>
                    <a:cubicBezTo>
                      <a:pt x="146213" y="68612"/>
                      <a:pt x="145159" y="64518"/>
                      <a:pt x="143143" y="61479"/>
                    </a:cubicBezTo>
                    <a:cubicBezTo>
                      <a:pt x="141127" y="58440"/>
                      <a:pt x="138696" y="56265"/>
                      <a:pt x="135850" y="54954"/>
                    </a:cubicBezTo>
                    <a:cubicBezTo>
                      <a:pt x="133005" y="53643"/>
                      <a:pt x="130292" y="53003"/>
                      <a:pt x="127711" y="53035"/>
                    </a:cubicBezTo>
                    <a:cubicBezTo>
                      <a:pt x="126460" y="53038"/>
                      <a:pt x="125266" y="53146"/>
                      <a:pt x="124130" y="53359"/>
                    </a:cubicBezTo>
                    <a:cubicBezTo>
                      <a:pt x="122993" y="53571"/>
                      <a:pt x="122104" y="53870"/>
                      <a:pt x="121463" y="54254"/>
                    </a:cubicBezTo>
                    <a:cubicBezTo>
                      <a:pt x="121221" y="54397"/>
                      <a:pt x="120980" y="54416"/>
                      <a:pt x="120739" y="54311"/>
                    </a:cubicBezTo>
                    <a:cubicBezTo>
                      <a:pt x="120498" y="54206"/>
                      <a:pt x="120332" y="54035"/>
                      <a:pt x="120244" y="53797"/>
                    </a:cubicBezTo>
                    <a:lnTo>
                      <a:pt x="119634" y="51816"/>
                    </a:lnTo>
                    <a:cubicBezTo>
                      <a:pt x="119567" y="51654"/>
                      <a:pt x="119586" y="51482"/>
                      <a:pt x="119691" y="51301"/>
                    </a:cubicBezTo>
                    <a:cubicBezTo>
                      <a:pt x="119796" y="51120"/>
                      <a:pt x="119929" y="50987"/>
                      <a:pt x="120091" y="50901"/>
                    </a:cubicBezTo>
                    <a:cubicBezTo>
                      <a:pt x="126155" y="48488"/>
                      <a:pt x="131096" y="45351"/>
                      <a:pt x="134912" y="41491"/>
                    </a:cubicBezTo>
                    <a:cubicBezTo>
                      <a:pt x="138728" y="37630"/>
                      <a:pt x="140697" y="32893"/>
                      <a:pt x="140818" y="27279"/>
                    </a:cubicBezTo>
                    <a:cubicBezTo>
                      <a:pt x="140700" y="21825"/>
                      <a:pt x="139487" y="17837"/>
                      <a:pt x="137179" y="15316"/>
                    </a:cubicBezTo>
                    <a:cubicBezTo>
                      <a:pt x="134871" y="12795"/>
                      <a:pt x="132172" y="11550"/>
                      <a:pt x="129083" y="11582"/>
                    </a:cubicBezTo>
                    <a:cubicBezTo>
                      <a:pt x="125165" y="11738"/>
                      <a:pt x="121571" y="13027"/>
                      <a:pt x="118300" y="15449"/>
                    </a:cubicBezTo>
                    <a:cubicBezTo>
                      <a:pt x="115030" y="17872"/>
                      <a:pt x="112731" y="20494"/>
                      <a:pt x="111404" y="23317"/>
                    </a:cubicBezTo>
                    <a:cubicBezTo>
                      <a:pt x="111322" y="23549"/>
                      <a:pt x="111182" y="23695"/>
                      <a:pt x="110985" y="23755"/>
                    </a:cubicBezTo>
                    <a:cubicBezTo>
                      <a:pt x="110788" y="23815"/>
                      <a:pt x="110572" y="23771"/>
                      <a:pt x="110338" y="23622"/>
                    </a:cubicBezTo>
                    <a:lnTo>
                      <a:pt x="108814" y="22860"/>
                    </a:lnTo>
                    <a:cubicBezTo>
                      <a:pt x="108658" y="22774"/>
                      <a:pt x="108550" y="22641"/>
                      <a:pt x="108490" y="22460"/>
                    </a:cubicBezTo>
                    <a:cubicBezTo>
                      <a:pt x="108429" y="22279"/>
                      <a:pt x="108436" y="22107"/>
                      <a:pt x="108509" y="21945"/>
                    </a:cubicBezTo>
                    <a:cubicBezTo>
                      <a:pt x="112014" y="14354"/>
                      <a:pt x="115900" y="9001"/>
                      <a:pt x="120167" y="5886"/>
                    </a:cubicBezTo>
                    <a:cubicBezTo>
                      <a:pt x="124435" y="2771"/>
                      <a:pt x="128626" y="1266"/>
                      <a:pt x="132740" y="1371"/>
                    </a:cubicBezTo>
                    <a:close/>
                    <a:moveTo>
                      <a:pt x="27127" y="1371"/>
                    </a:moveTo>
                    <a:cubicBezTo>
                      <a:pt x="27365" y="1298"/>
                      <a:pt x="27575" y="1330"/>
                      <a:pt x="27756" y="1466"/>
                    </a:cubicBezTo>
                    <a:cubicBezTo>
                      <a:pt x="27937" y="1603"/>
                      <a:pt x="28032" y="1825"/>
                      <a:pt x="28042" y="2133"/>
                    </a:cubicBezTo>
                    <a:lnTo>
                      <a:pt x="28042" y="101650"/>
                    </a:lnTo>
                    <a:lnTo>
                      <a:pt x="39167" y="101650"/>
                    </a:lnTo>
                    <a:cubicBezTo>
                      <a:pt x="39649" y="101676"/>
                      <a:pt x="39903" y="101930"/>
                      <a:pt x="39929" y="102412"/>
                    </a:cubicBezTo>
                    <a:lnTo>
                      <a:pt x="39929" y="104241"/>
                    </a:lnTo>
                    <a:cubicBezTo>
                      <a:pt x="39903" y="104724"/>
                      <a:pt x="39649" y="104978"/>
                      <a:pt x="39167" y="105003"/>
                    </a:cubicBezTo>
                    <a:lnTo>
                      <a:pt x="762" y="105003"/>
                    </a:lnTo>
                    <a:cubicBezTo>
                      <a:pt x="279" y="104978"/>
                      <a:pt x="25" y="104724"/>
                      <a:pt x="0" y="104241"/>
                    </a:cubicBezTo>
                    <a:lnTo>
                      <a:pt x="0" y="102412"/>
                    </a:lnTo>
                    <a:cubicBezTo>
                      <a:pt x="25" y="101930"/>
                      <a:pt x="279" y="101676"/>
                      <a:pt x="762" y="101650"/>
                    </a:cubicBezTo>
                    <a:lnTo>
                      <a:pt x="13564" y="101650"/>
                    </a:lnTo>
                    <a:lnTo>
                      <a:pt x="13564" y="13716"/>
                    </a:lnTo>
                    <a:cubicBezTo>
                      <a:pt x="11373" y="13627"/>
                      <a:pt x="9239" y="13500"/>
                      <a:pt x="7163" y="13335"/>
                    </a:cubicBezTo>
                    <a:cubicBezTo>
                      <a:pt x="5086" y="13170"/>
                      <a:pt x="2953" y="13043"/>
                      <a:pt x="762" y="12954"/>
                    </a:cubicBezTo>
                    <a:cubicBezTo>
                      <a:pt x="279" y="12928"/>
                      <a:pt x="25" y="12674"/>
                      <a:pt x="0" y="12192"/>
                    </a:cubicBezTo>
                    <a:lnTo>
                      <a:pt x="0" y="10515"/>
                    </a:lnTo>
                    <a:cubicBezTo>
                      <a:pt x="6" y="10360"/>
                      <a:pt x="70" y="10214"/>
                      <a:pt x="190" y="10077"/>
                    </a:cubicBezTo>
                    <a:cubicBezTo>
                      <a:pt x="311" y="9941"/>
                      <a:pt x="451" y="9833"/>
                      <a:pt x="610" y="9753"/>
                    </a:cubicBezTo>
                    <a:close/>
                    <a:moveTo>
                      <a:pt x="76657" y="0"/>
                    </a:moveTo>
                    <a:cubicBezTo>
                      <a:pt x="82809" y="94"/>
                      <a:pt x="87964" y="1988"/>
                      <a:pt x="92123" y="5684"/>
                    </a:cubicBezTo>
                    <a:cubicBezTo>
                      <a:pt x="96282" y="9379"/>
                      <a:pt x="99416" y="14310"/>
                      <a:pt x="101527" y="20478"/>
                    </a:cubicBezTo>
                    <a:cubicBezTo>
                      <a:pt x="103637" y="26645"/>
                      <a:pt x="104694" y="33484"/>
                      <a:pt x="104699" y="40995"/>
                    </a:cubicBezTo>
                    <a:cubicBezTo>
                      <a:pt x="104540" y="55426"/>
                      <a:pt x="101505" y="67751"/>
                      <a:pt x="95593" y="77971"/>
                    </a:cubicBezTo>
                    <a:cubicBezTo>
                      <a:pt x="89681" y="88192"/>
                      <a:pt x="81845" y="95678"/>
                      <a:pt x="72085" y="100431"/>
                    </a:cubicBezTo>
                    <a:lnTo>
                      <a:pt x="72085" y="100279"/>
                    </a:lnTo>
                    <a:cubicBezTo>
                      <a:pt x="68866" y="101831"/>
                      <a:pt x="65246" y="103108"/>
                      <a:pt x="61227" y="104108"/>
                    </a:cubicBezTo>
                    <a:cubicBezTo>
                      <a:pt x="57207" y="105108"/>
                      <a:pt x="53816" y="105660"/>
                      <a:pt x="51054" y="105765"/>
                    </a:cubicBezTo>
                    <a:cubicBezTo>
                      <a:pt x="50571" y="105740"/>
                      <a:pt x="50317" y="105486"/>
                      <a:pt x="50292" y="105003"/>
                    </a:cubicBezTo>
                    <a:lnTo>
                      <a:pt x="50140" y="103022"/>
                    </a:lnTo>
                    <a:cubicBezTo>
                      <a:pt x="50146" y="102857"/>
                      <a:pt x="50209" y="102692"/>
                      <a:pt x="50330" y="102527"/>
                    </a:cubicBezTo>
                    <a:cubicBezTo>
                      <a:pt x="50451" y="102362"/>
                      <a:pt x="50590" y="102273"/>
                      <a:pt x="50749" y="102260"/>
                    </a:cubicBezTo>
                    <a:cubicBezTo>
                      <a:pt x="60103" y="99907"/>
                      <a:pt x="68104" y="94745"/>
                      <a:pt x="74752" y="86772"/>
                    </a:cubicBezTo>
                    <a:cubicBezTo>
                      <a:pt x="81401" y="78800"/>
                      <a:pt x="85896" y="69332"/>
                      <a:pt x="88240" y="58369"/>
                    </a:cubicBezTo>
                    <a:cubicBezTo>
                      <a:pt x="85468" y="60636"/>
                      <a:pt x="82591" y="62274"/>
                      <a:pt x="79610" y="63284"/>
                    </a:cubicBezTo>
                    <a:cubicBezTo>
                      <a:pt x="76629" y="64293"/>
                      <a:pt x="74171" y="64789"/>
                      <a:pt x="72238" y="64770"/>
                    </a:cubicBezTo>
                    <a:cubicBezTo>
                      <a:pt x="64376" y="64560"/>
                      <a:pt x="58191" y="61626"/>
                      <a:pt x="53683" y="55969"/>
                    </a:cubicBezTo>
                    <a:cubicBezTo>
                      <a:pt x="49174" y="50311"/>
                      <a:pt x="46876" y="43186"/>
                      <a:pt x="46787" y="34594"/>
                    </a:cubicBezTo>
                    <a:cubicBezTo>
                      <a:pt x="46791" y="29514"/>
                      <a:pt x="47917" y="24334"/>
                      <a:pt x="50162" y="19055"/>
                    </a:cubicBezTo>
                    <a:cubicBezTo>
                      <a:pt x="52408" y="13777"/>
                      <a:pt x="55745" y="9320"/>
                      <a:pt x="60175" y="5684"/>
                    </a:cubicBezTo>
                    <a:cubicBezTo>
                      <a:pt x="64605" y="2048"/>
                      <a:pt x="70099" y="153"/>
                      <a:pt x="7665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b="1" spc="600" dirty="0">
                  <a:solidFill>
                    <a:schemeClr val="bg1"/>
                  </a:solidFill>
                  <a:latin typeface="造字工房朗宋（非商用）常规体" pitchFamily="50" charset="-122"/>
                  <a:ea typeface="造字工房朗宋（非商用）常规体" pitchFamily="50" charset="-122"/>
                </a:endParaRPr>
              </a:p>
            </p:txBody>
          </p:sp>
          <p:sp>
            <p:nvSpPr>
              <p:cNvPr id="271" name="Freeform 14">
                <a:extLst>
                  <a:ext uri="{FF2B5EF4-FFF2-40B4-BE49-F238E27FC236}">
                    <a16:creationId xmlns:a16="http://schemas.microsoft.com/office/drawing/2014/main" id="{602FD206-6F64-446F-802E-983503127913}"/>
                  </a:ext>
                </a:extLst>
              </p:cNvPr>
              <p:cNvSpPr>
                <a:spLocks noEditPoints="1"/>
              </p:cNvSpPr>
              <p:nvPr userDrawn="1"/>
            </p:nvSpPr>
            <p:spPr bwMode="auto">
              <a:xfrm rot="20130835">
                <a:off x="10291674" y="224198"/>
                <a:ext cx="127585"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adFill>
                <a:gsLst>
                  <a:gs pos="95000">
                    <a:schemeClr val="bg1"/>
                  </a:gs>
                  <a:gs pos="100000">
                    <a:schemeClr val="bg1">
                      <a:alpha val="0"/>
                    </a:schemeClr>
                  </a:gs>
                </a:gsLst>
                <a:lin ang="5400000" scaled="0"/>
              </a:gra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2" name="tree-leaf_13600">
                <a:extLst>
                  <a:ext uri="{FF2B5EF4-FFF2-40B4-BE49-F238E27FC236}">
                    <a16:creationId xmlns:a16="http://schemas.microsoft.com/office/drawing/2014/main" id="{2B6C0378-7391-46DF-A100-5619D0DD300F}"/>
                  </a:ext>
                </a:extLst>
              </p:cNvPr>
              <p:cNvSpPr>
                <a:spLocks noChangeAspect="1"/>
              </p:cNvSpPr>
              <p:nvPr userDrawn="1"/>
            </p:nvSpPr>
            <p:spPr bwMode="auto">
              <a:xfrm flipH="1">
                <a:off x="10334520" y="204643"/>
                <a:ext cx="51637"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3" name="任意多边形: 形状 272">
                <a:extLst>
                  <a:ext uri="{FF2B5EF4-FFF2-40B4-BE49-F238E27FC236}">
                    <a16:creationId xmlns:a16="http://schemas.microsoft.com/office/drawing/2014/main" id="{273A0543-56EB-44DE-B7E4-7291BD84F0FF}"/>
                  </a:ext>
                </a:extLst>
              </p:cNvPr>
              <p:cNvSpPr/>
              <p:nvPr userDrawn="1"/>
            </p:nvSpPr>
            <p:spPr>
              <a:xfrm flipV="1">
                <a:off x="10223232" y="442148"/>
                <a:ext cx="129789" cy="34350"/>
              </a:xfrm>
              <a:custGeom>
                <a:avLst/>
                <a:gdLst>
                  <a:gd name="connsiteX0" fmla="*/ 14316 w 130423"/>
                  <a:gd name="connsiteY0" fmla="*/ 10028 h 29306"/>
                  <a:gd name="connsiteX1" fmla="*/ 15325 w 130423"/>
                  <a:gd name="connsiteY1" fmla="*/ 6263 h 29306"/>
                  <a:gd name="connsiteX2" fmla="*/ 115097 w 130423"/>
                  <a:gd name="connsiteY2" fmla="*/ 6263 h 29306"/>
                  <a:gd name="connsiteX3" fmla="*/ 116106 w 130423"/>
                  <a:gd name="connsiteY3" fmla="*/ 10028 h 29306"/>
                  <a:gd name="connsiteX4" fmla="*/ 9227 w 130423"/>
                  <a:gd name="connsiteY4" fmla="*/ 20669 h 29306"/>
                  <a:gd name="connsiteX5" fmla="*/ 10337 w 130423"/>
                  <a:gd name="connsiteY5" fmla="*/ 16904 h 29306"/>
                  <a:gd name="connsiteX6" fmla="*/ 120086 w 130423"/>
                  <a:gd name="connsiteY6" fmla="*/ 16904 h 29306"/>
                  <a:gd name="connsiteX7" fmla="*/ 121196 w 130423"/>
                  <a:gd name="connsiteY7" fmla="*/ 20669 h 29306"/>
                  <a:gd name="connsiteX8" fmla="*/ 0 w 130423"/>
                  <a:gd name="connsiteY8" fmla="*/ 29306 h 29306"/>
                  <a:gd name="connsiteX9" fmla="*/ 130423 w 130423"/>
                  <a:gd name="connsiteY9" fmla="*/ 29306 h 29306"/>
                  <a:gd name="connsiteX10" fmla="*/ 117029 w 130423"/>
                  <a:gd name="connsiteY10" fmla="*/ 0 h 29306"/>
                  <a:gd name="connsiteX11" fmla="*/ 13394 w 130423"/>
                  <a:gd name="connsiteY11" fmla="*/ 0 h 2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23" h="29306">
                    <a:moveTo>
                      <a:pt x="14316" y="10028"/>
                    </a:moveTo>
                    <a:lnTo>
                      <a:pt x="15325" y="6263"/>
                    </a:lnTo>
                    <a:lnTo>
                      <a:pt x="115097" y="6263"/>
                    </a:lnTo>
                    <a:lnTo>
                      <a:pt x="116106" y="10028"/>
                    </a:lnTo>
                    <a:close/>
                    <a:moveTo>
                      <a:pt x="9227" y="20669"/>
                    </a:moveTo>
                    <a:lnTo>
                      <a:pt x="10337" y="16904"/>
                    </a:lnTo>
                    <a:lnTo>
                      <a:pt x="120086" y="16904"/>
                    </a:lnTo>
                    <a:lnTo>
                      <a:pt x="121196" y="20669"/>
                    </a:lnTo>
                    <a:close/>
                    <a:moveTo>
                      <a:pt x="0" y="29306"/>
                    </a:moveTo>
                    <a:lnTo>
                      <a:pt x="130423" y="29306"/>
                    </a:lnTo>
                    <a:lnTo>
                      <a:pt x="117029" y="0"/>
                    </a:lnTo>
                    <a:lnTo>
                      <a:pt x="13394" y="0"/>
                    </a:lnTo>
                    <a:close/>
                  </a:path>
                </a:pathLst>
              </a:cu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274" name="图片 273">
                <a:extLst>
                  <a:ext uri="{FF2B5EF4-FFF2-40B4-BE49-F238E27FC236}">
                    <a16:creationId xmlns:a16="http://schemas.microsoft.com/office/drawing/2014/main" id="{C336FC4B-8852-4E12-A94A-0014F3A5DD16}"/>
                  </a:ext>
                </a:extLst>
              </p:cNvPr>
              <p:cNvPicPr>
                <a:picLocks noChangeAspect="1"/>
              </p:cNvPicPr>
              <p:nvPr userDrawn="1"/>
            </p:nvPicPr>
            <p:blipFill>
              <a:blip r:embed="rId4"/>
              <a:stretch>
                <a:fillRect/>
              </a:stretch>
            </p:blipFill>
            <p:spPr>
              <a:xfrm>
                <a:off x="10174967" y="404965"/>
                <a:ext cx="233960" cy="62116"/>
              </a:xfrm>
              <a:prstGeom prst="rect">
                <a:avLst/>
              </a:prstGeom>
            </p:spPr>
          </p:pic>
          <p:sp>
            <p:nvSpPr>
              <p:cNvPr id="275" name="任意多边形: 形状 274">
                <a:extLst>
                  <a:ext uri="{FF2B5EF4-FFF2-40B4-BE49-F238E27FC236}">
                    <a16:creationId xmlns:a16="http://schemas.microsoft.com/office/drawing/2014/main" id="{950B34EE-20F7-4F63-8C3C-066F86C4A123}"/>
                  </a:ext>
                </a:extLst>
              </p:cNvPr>
              <p:cNvSpPr/>
              <p:nvPr userDrawn="1"/>
            </p:nvSpPr>
            <p:spPr>
              <a:xfrm rot="911222" flipH="1">
                <a:off x="10356516" y="434568"/>
                <a:ext cx="60567" cy="44340"/>
              </a:xfrm>
              <a:custGeom>
                <a:avLst/>
                <a:gdLst>
                  <a:gd name="connsiteX0" fmla="*/ 46936 w 60567"/>
                  <a:gd name="connsiteY0" fmla="*/ 0 h 44340"/>
                  <a:gd name="connsiteX1" fmla="*/ 48852 w 60567"/>
                  <a:gd name="connsiteY1" fmla="*/ 4140 h 44340"/>
                  <a:gd name="connsiteX2" fmla="*/ 40833 w 60567"/>
                  <a:gd name="connsiteY2" fmla="*/ 6423 h 44340"/>
                  <a:gd name="connsiteX3" fmla="*/ 18099 w 60567"/>
                  <a:gd name="connsiteY3" fmla="*/ 12879 h 44340"/>
                  <a:gd name="connsiteX4" fmla="*/ 36614 w 60567"/>
                  <a:gd name="connsiteY4" fmla="*/ 11421 h 44340"/>
                  <a:gd name="connsiteX5" fmla="*/ 17853 w 60567"/>
                  <a:gd name="connsiteY5" fmla="*/ 15542 h 44340"/>
                  <a:gd name="connsiteX6" fmla="*/ 38762 w 60567"/>
                  <a:gd name="connsiteY6" fmla="*/ 14051 h 44340"/>
                  <a:gd name="connsiteX7" fmla="*/ 24157 w 60567"/>
                  <a:gd name="connsiteY7" fmla="*/ 16912 h 44340"/>
                  <a:gd name="connsiteX8" fmla="*/ 44708 w 60567"/>
                  <a:gd name="connsiteY8" fmla="*/ 14983 h 44340"/>
                  <a:gd name="connsiteX9" fmla="*/ 23738 w 60567"/>
                  <a:gd name="connsiteY9" fmla="*/ 20211 h 44340"/>
                  <a:gd name="connsiteX10" fmla="*/ 48792 w 60567"/>
                  <a:gd name="connsiteY10" fmla="*/ 15750 h 44340"/>
                  <a:gd name="connsiteX11" fmla="*/ 29326 w 60567"/>
                  <a:gd name="connsiteY11" fmla="*/ 20704 h 44340"/>
                  <a:gd name="connsiteX12" fmla="*/ 54374 w 60567"/>
                  <a:gd name="connsiteY12" fmla="*/ 16065 h 44340"/>
                  <a:gd name="connsiteX13" fmla="*/ 60567 w 60567"/>
                  <a:gd name="connsiteY13" fmla="*/ 29441 h 44340"/>
                  <a:gd name="connsiteX14" fmla="*/ 48611 w 60567"/>
                  <a:gd name="connsiteY14" fmla="*/ 31350 h 44340"/>
                  <a:gd name="connsiteX15" fmla="*/ 18193 w 60567"/>
                  <a:gd name="connsiteY15" fmla="*/ 44340 h 44340"/>
                  <a:gd name="connsiteX16" fmla="*/ 16014 w 60567"/>
                  <a:gd name="connsiteY16" fmla="*/ 32229 h 44340"/>
                  <a:gd name="connsiteX17" fmla="*/ 0 w 60567"/>
                  <a:gd name="connsiteY17" fmla="*/ 20098 h 44340"/>
                  <a:gd name="connsiteX18" fmla="*/ 27212 w 60567"/>
                  <a:gd name="connsiteY18" fmla="*/ 5147 h 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67" h="44340">
                    <a:moveTo>
                      <a:pt x="46936" y="0"/>
                    </a:moveTo>
                    <a:lnTo>
                      <a:pt x="48852" y="4140"/>
                    </a:lnTo>
                    <a:lnTo>
                      <a:pt x="40833" y="6423"/>
                    </a:lnTo>
                    <a:lnTo>
                      <a:pt x="18099" y="12879"/>
                    </a:lnTo>
                    <a:lnTo>
                      <a:pt x="36614" y="11421"/>
                    </a:lnTo>
                    <a:lnTo>
                      <a:pt x="17853" y="15542"/>
                    </a:lnTo>
                    <a:lnTo>
                      <a:pt x="38762" y="14051"/>
                    </a:lnTo>
                    <a:lnTo>
                      <a:pt x="24157" y="16912"/>
                    </a:lnTo>
                    <a:lnTo>
                      <a:pt x="44708" y="14983"/>
                    </a:lnTo>
                    <a:lnTo>
                      <a:pt x="23738" y="20211"/>
                    </a:lnTo>
                    <a:lnTo>
                      <a:pt x="48792" y="15750"/>
                    </a:lnTo>
                    <a:lnTo>
                      <a:pt x="29326" y="20704"/>
                    </a:lnTo>
                    <a:lnTo>
                      <a:pt x="54374" y="16065"/>
                    </a:lnTo>
                    <a:lnTo>
                      <a:pt x="60567" y="29441"/>
                    </a:lnTo>
                    <a:lnTo>
                      <a:pt x="48611" y="31350"/>
                    </a:lnTo>
                    <a:cubicBezTo>
                      <a:pt x="40505" y="32614"/>
                      <a:pt x="31291" y="35411"/>
                      <a:pt x="18193" y="44340"/>
                    </a:cubicBezTo>
                    <a:cubicBezTo>
                      <a:pt x="18391" y="39002"/>
                      <a:pt x="18035" y="39240"/>
                      <a:pt x="16014" y="32229"/>
                    </a:cubicBezTo>
                    <a:cubicBezTo>
                      <a:pt x="13724" y="24288"/>
                      <a:pt x="7372" y="27672"/>
                      <a:pt x="0" y="20098"/>
                    </a:cubicBezTo>
                    <a:cubicBezTo>
                      <a:pt x="9555" y="14417"/>
                      <a:pt x="18280" y="9155"/>
                      <a:pt x="27212" y="5147"/>
                    </a:cubicBezTo>
                    <a:close/>
                  </a:path>
                </a:pathLst>
              </a:custGeom>
              <a:solidFill>
                <a:schemeClr val="bg1">
                  <a:alpha val="88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22" name="矩形 21">
            <a:extLst>
              <a:ext uri="{FF2B5EF4-FFF2-40B4-BE49-F238E27FC236}">
                <a16:creationId xmlns:a16="http://schemas.microsoft.com/office/drawing/2014/main" id="{D76C9839-E090-4943-BA6E-67E4CDC8815B}"/>
              </a:ext>
            </a:extLst>
          </p:cNvPr>
          <p:cNvSpPr/>
          <p:nvPr userDrawn="1"/>
        </p:nvSpPr>
        <p:spPr>
          <a:xfrm>
            <a:off x="0" y="1"/>
            <a:ext cx="12191999" cy="2598332"/>
          </a:xfrm>
          <a:prstGeom prst="rect">
            <a:avLst/>
          </a:prstGeom>
          <a:gradFill>
            <a:gsLst>
              <a:gs pos="0">
                <a:schemeClr val="accent1"/>
              </a:gs>
              <a:gs pos="100000">
                <a:schemeClr val="accent2">
                  <a:lumMod val="90000"/>
                  <a:lumOff val="1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710ED0F3-9927-405F-92B9-115CA4A4FDDB}"/>
              </a:ext>
            </a:extLst>
          </p:cNvPr>
          <p:cNvSpPr/>
          <p:nvPr userDrawn="1"/>
        </p:nvSpPr>
        <p:spPr>
          <a:xfrm>
            <a:off x="-10346" y="2597425"/>
            <a:ext cx="12212693" cy="82092"/>
          </a:xfrm>
          <a:prstGeom prst="rect">
            <a:avLst/>
          </a:prstGeom>
          <a:gradFill>
            <a:gsLst>
              <a:gs pos="0">
                <a:schemeClr val="accent5"/>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B91A2B6-291A-4DC1-8769-0B4E2AB99FFC}"/>
              </a:ext>
            </a:extLst>
          </p:cNvPr>
          <p:cNvSpPr txBox="1"/>
          <p:nvPr userDrawn="1"/>
        </p:nvSpPr>
        <p:spPr>
          <a:xfrm>
            <a:off x="3136577" y="382342"/>
            <a:ext cx="5918846" cy="2215991"/>
          </a:xfrm>
          <a:prstGeom prst="rect">
            <a:avLst/>
          </a:prstGeom>
          <a:noFill/>
        </p:spPr>
        <p:txBody>
          <a:bodyPr wrap="square" rtlCol="0">
            <a:spAutoFit/>
          </a:bodyPr>
          <a:lstStyle/>
          <a:p>
            <a:pPr algn="ctr"/>
            <a:r>
              <a:rPr lang="zh-CN" altLang="en-US" sz="13800" dirty="0">
                <a:solidFill>
                  <a:schemeClr val="bg1"/>
                </a:solidFill>
                <a:latin typeface="+mj-ea"/>
                <a:ea typeface="+mj-ea"/>
              </a:rPr>
              <a:t>目录</a:t>
            </a:r>
          </a:p>
        </p:txBody>
      </p:sp>
      <p:sp>
        <p:nvSpPr>
          <p:cNvPr id="170" name="文本框 169">
            <a:extLst>
              <a:ext uri="{FF2B5EF4-FFF2-40B4-BE49-F238E27FC236}">
                <a16:creationId xmlns:a16="http://schemas.microsoft.com/office/drawing/2014/main" id="{3C9EBA83-CCD0-4D32-A4AE-00730D84747A}"/>
              </a:ext>
            </a:extLst>
          </p:cNvPr>
          <p:cNvSpPr txBox="1">
            <a:spLocks/>
          </p:cNvSpPr>
          <p:nvPr userDrawn="1"/>
        </p:nvSpPr>
        <p:spPr>
          <a:xfrm>
            <a:off x="9826920" y="6407927"/>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grpSp>
        <p:nvGrpSpPr>
          <p:cNvPr id="79" name="组合 78">
            <a:extLst>
              <a:ext uri="{FF2B5EF4-FFF2-40B4-BE49-F238E27FC236}">
                <a16:creationId xmlns:a16="http://schemas.microsoft.com/office/drawing/2014/main" id="{4EAC34E9-4E22-4D1A-8946-7EC45A8DF7BA}"/>
              </a:ext>
            </a:extLst>
          </p:cNvPr>
          <p:cNvGrpSpPr>
            <a:grpSpLocks/>
          </p:cNvGrpSpPr>
          <p:nvPr userDrawn="1"/>
        </p:nvGrpSpPr>
        <p:grpSpPr>
          <a:xfrm>
            <a:off x="481965" y="6449533"/>
            <a:ext cx="637414" cy="202891"/>
            <a:chOff x="660400" y="6407927"/>
            <a:chExt cx="637414" cy="202891"/>
          </a:xfrm>
        </p:grpSpPr>
        <p:sp>
          <p:nvSpPr>
            <p:cNvPr id="80" name="文本框 79">
              <a:extLst>
                <a:ext uri="{FF2B5EF4-FFF2-40B4-BE49-F238E27FC236}">
                  <a16:creationId xmlns:a16="http://schemas.microsoft.com/office/drawing/2014/main" id="{08F9559D-B55D-44F6-9AFC-0667913823B1}"/>
                </a:ext>
              </a:extLst>
            </p:cNvPr>
            <p:cNvSpPr txBox="1">
              <a:spLocks/>
            </p:cNvSpPr>
            <p:nvPr userDrawn="1"/>
          </p:nvSpPr>
          <p:spPr>
            <a:xfrm>
              <a:off x="908066" y="6454439"/>
              <a:ext cx="389748" cy="118497"/>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1" name="组合 80">
              <a:extLst>
                <a:ext uri="{FF2B5EF4-FFF2-40B4-BE49-F238E27FC236}">
                  <a16:creationId xmlns:a16="http://schemas.microsoft.com/office/drawing/2014/main" id="{98EAED7B-3CFA-4D27-A129-38604F60B753}"/>
                </a:ext>
              </a:extLst>
            </p:cNvPr>
            <p:cNvGrpSpPr/>
            <p:nvPr userDrawn="1"/>
          </p:nvGrpSpPr>
          <p:grpSpPr>
            <a:xfrm>
              <a:off x="660400" y="6407927"/>
              <a:ext cx="202891" cy="202891"/>
              <a:chOff x="379413" y="936883"/>
              <a:chExt cx="413762" cy="413762"/>
            </a:xfrm>
          </p:grpSpPr>
          <p:sp>
            <p:nvSpPr>
              <p:cNvPr id="82" name="任意多边形: 形状 81">
                <a:extLst>
                  <a:ext uri="{FF2B5EF4-FFF2-40B4-BE49-F238E27FC236}">
                    <a16:creationId xmlns:a16="http://schemas.microsoft.com/office/drawing/2014/main" id="{37F453BF-E998-4854-BBC7-A3FF0DB4D9B1}"/>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41FB3B44-7658-4C1E-A422-90B09DE0F4A1}"/>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6AC80553-AA83-43CA-A724-99089FD971F5}"/>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0AE0455E-6408-4541-AA74-3BD6D39D1C3E}"/>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C5F5F99-FC5D-41D2-8136-0E2C8CAE88F4}"/>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9568823-A6D8-46EF-B9D9-2E9BFE7D0CE3}"/>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72EC7060-26D2-4722-BD40-C728E396BA10}"/>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2047E97-FF2D-44EE-87EA-091E54887520}"/>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F3597E9-A5DF-44B7-B683-5C1EDDBD4338}"/>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B6362906-8FE2-4DC9-98AB-7059B2979699}"/>
                  </a:ext>
                </a:extLst>
              </p:cNvPr>
              <p:cNvSpPr/>
              <p:nvPr/>
            </p:nvSpPr>
            <p:spPr>
              <a:xfrm>
                <a:off x="553019"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4FBDBFD7-6A11-48F5-AE0C-1AD7C874E1D6}"/>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483C43B7-14A8-421F-A64F-26289D873C7B}"/>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94" name="圆: 空心 93">
                <a:extLst>
                  <a:ext uri="{FF2B5EF4-FFF2-40B4-BE49-F238E27FC236}">
                    <a16:creationId xmlns:a16="http://schemas.microsoft.com/office/drawing/2014/main" id="{0DAC3E8D-CF39-4BB5-B600-698EA0A30F38}"/>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13" name="组合 112">
            <a:extLst>
              <a:ext uri="{FF2B5EF4-FFF2-40B4-BE49-F238E27FC236}">
                <a16:creationId xmlns:a16="http://schemas.microsoft.com/office/drawing/2014/main" id="{7DD5F818-9F53-49BB-BE2B-A347EB221035}"/>
              </a:ext>
            </a:extLst>
          </p:cNvPr>
          <p:cNvGrpSpPr/>
          <p:nvPr userDrawn="1"/>
        </p:nvGrpSpPr>
        <p:grpSpPr>
          <a:xfrm>
            <a:off x="7624859" y="447333"/>
            <a:ext cx="291600" cy="291600"/>
            <a:chOff x="379413" y="936883"/>
            <a:chExt cx="413762" cy="413762"/>
          </a:xfrm>
        </p:grpSpPr>
        <p:sp>
          <p:nvSpPr>
            <p:cNvPr id="114" name="任意多边形: 形状 113">
              <a:extLst>
                <a:ext uri="{FF2B5EF4-FFF2-40B4-BE49-F238E27FC236}">
                  <a16:creationId xmlns:a16="http://schemas.microsoft.com/office/drawing/2014/main" id="{EDD5F448-36EF-4FD7-93E0-DEF28091734A}"/>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bg1"/>
            </a:solidFill>
            <a:ln w="6350"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823DDD66-392B-40AA-8324-8B196AE1D247}"/>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3CA3298F-69AA-4335-A0E8-62825312CA58}"/>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DBDA6A1A-8006-4496-856E-C5090A6942D8}"/>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9CB7D6F9-02AC-49DC-A605-402DBEBAA4FC}"/>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AC9AE12F-7E5F-4B76-882A-1A125A8F2BE5}"/>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6D24D3EC-A5AF-4526-B09C-8035967EC001}"/>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9927889F-253F-4AA6-8A0A-BE0291C94F16}"/>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bg1"/>
            </a:solidFill>
            <a:ln w="6350"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9977436C-87C2-42E8-8504-E424367B53E3}"/>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bg1"/>
            </a:solidFill>
            <a:ln w="6350"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68CF1F72-3795-4D68-B50E-723645F44F88}"/>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69BBC100-B14E-47C9-A919-2A1278B8F6E9}"/>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2E79530C-32A5-41E5-A457-2494ABFEFDFA}"/>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bg1"/>
            </a:solidFill>
            <a:ln w="6350" cap="flat">
              <a:noFill/>
              <a:prstDash val="solid"/>
              <a:miter/>
            </a:ln>
          </p:spPr>
          <p:txBody>
            <a:bodyPr rtlCol="0" anchor="ctr"/>
            <a:lstStyle/>
            <a:p>
              <a:endParaRPr lang="zh-CN" altLang="en-US"/>
            </a:p>
          </p:txBody>
        </p:sp>
        <p:sp>
          <p:nvSpPr>
            <p:cNvPr id="126" name="圆: 空心 125">
              <a:extLst>
                <a:ext uri="{FF2B5EF4-FFF2-40B4-BE49-F238E27FC236}">
                  <a16:creationId xmlns:a16="http://schemas.microsoft.com/office/drawing/2014/main" id="{F664A9EA-4F96-4F59-96AE-C21908F18C8B}"/>
                </a:ext>
              </a:extLst>
            </p:cNvPr>
            <p:cNvSpPr/>
            <p:nvPr/>
          </p:nvSpPr>
          <p:spPr>
            <a:xfrm>
              <a:off x="379413" y="936883"/>
              <a:ext cx="413762" cy="413762"/>
            </a:xfrm>
            <a:prstGeom prst="donut">
              <a:avLst>
                <a:gd name="adj" fmla="val 635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867905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版式-2">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底图">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cstate="email">
            <a:alphaModFix amt="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4E07D036-2107-4C10-8912-A98EFE96676D}"/>
              </a:ext>
            </a:extLst>
          </p:cNvPr>
          <p:cNvSpPr txBox="1"/>
          <p:nvPr userDrawn="1"/>
        </p:nvSpPr>
        <p:spPr>
          <a:xfrm>
            <a:off x="515202" y="6610818"/>
            <a:ext cx="2153857" cy="246221"/>
          </a:xfrm>
          <a:prstGeom prst="rect">
            <a:avLst/>
          </a:prstGeom>
          <a:noFill/>
        </p:spPr>
        <p:txBody>
          <a:bodyPr wrap="square" rtlCol="0">
            <a:spAutoFit/>
          </a:bodyPr>
          <a:lstStyle/>
          <a:p>
            <a:pPr algn="ctr"/>
            <a:r>
              <a:rPr lang="zh-CN" altLang="en-US" sz="1000" spc="600" dirty="0">
                <a:solidFill>
                  <a:schemeClr val="accent2"/>
                </a:solidFill>
                <a:latin typeface="微软雅黑" panose="020B0503020204020204" pitchFamily="34" charset="-122"/>
                <a:ea typeface="微软雅黑" panose="020B0503020204020204" pitchFamily="34" charset="-122"/>
              </a:rPr>
              <a:t>崇德精业 团结奉献</a:t>
            </a:r>
          </a:p>
        </p:txBody>
      </p:sp>
      <p:sp>
        <p:nvSpPr>
          <p:cNvPr id="22" name="矩形 21">
            <a:extLst>
              <a:ext uri="{FF2B5EF4-FFF2-40B4-BE49-F238E27FC236}">
                <a16:creationId xmlns:a16="http://schemas.microsoft.com/office/drawing/2014/main" id="{D76C9839-E090-4943-BA6E-67E4CDC8815B}"/>
              </a:ext>
            </a:extLst>
          </p:cNvPr>
          <p:cNvSpPr/>
          <p:nvPr userDrawn="1"/>
        </p:nvSpPr>
        <p:spPr>
          <a:xfrm>
            <a:off x="0" y="1"/>
            <a:ext cx="3821723" cy="6858000"/>
          </a:xfrm>
          <a:prstGeom prst="rect">
            <a:avLst/>
          </a:prstGeom>
          <a:gradFill>
            <a:gsLst>
              <a:gs pos="0">
                <a:schemeClr val="accent1"/>
              </a:gs>
              <a:gs pos="100000">
                <a:schemeClr val="accent2">
                  <a:lumMod val="90000"/>
                  <a:lumOff val="1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B91A2B6-291A-4DC1-8769-0B4E2AB99FFC}"/>
              </a:ext>
            </a:extLst>
          </p:cNvPr>
          <p:cNvSpPr txBox="1"/>
          <p:nvPr userDrawn="1"/>
        </p:nvSpPr>
        <p:spPr>
          <a:xfrm>
            <a:off x="608316" y="1259176"/>
            <a:ext cx="2617107" cy="4339650"/>
          </a:xfrm>
          <a:prstGeom prst="rect">
            <a:avLst/>
          </a:prstGeom>
          <a:noFill/>
        </p:spPr>
        <p:txBody>
          <a:bodyPr wrap="square" rtlCol="0">
            <a:spAutoFit/>
          </a:bodyPr>
          <a:lstStyle/>
          <a:p>
            <a:pPr algn="ctr"/>
            <a:r>
              <a:rPr lang="zh-CN" altLang="en-US" sz="13800" dirty="0">
                <a:solidFill>
                  <a:schemeClr val="bg1"/>
                </a:solidFill>
                <a:latin typeface="+mj-ea"/>
                <a:ea typeface="+mj-ea"/>
              </a:rPr>
              <a:t>目</a:t>
            </a:r>
            <a:endParaRPr lang="en-US" altLang="zh-CN" sz="13800" dirty="0">
              <a:solidFill>
                <a:schemeClr val="bg1"/>
              </a:solidFill>
              <a:latin typeface="+mj-ea"/>
              <a:ea typeface="+mj-ea"/>
            </a:endParaRPr>
          </a:p>
          <a:p>
            <a:pPr algn="ctr"/>
            <a:r>
              <a:rPr lang="zh-CN" altLang="en-US" sz="13800" dirty="0">
                <a:solidFill>
                  <a:schemeClr val="bg1"/>
                </a:solidFill>
                <a:latin typeface="+mj-ea"/>
                <a:ea typeface="+mj-ea"/>
              </a:rPr>
              <a:t>录</a:t>
            </a:r>
          </a:p>
        </p:txBody>
      </p:sp>
      <p:sp>
        <p:nvSpPr>
          <p:cNvPr id="308" name="矩形 307">
            <a:extLst>
              <a:ext uri="{FF2B5EF4-FFF2-40B4-BE49-F238E27FC236}">
                <a16:creationId xmlns:a16="http://schemas.microsoft.com/office/drawing/2014/main" id="{710ED0F3-9927-405F-92B9-115CA4A4FDDB}"/>
              </a:ext>
            </a:extLst>
          </p:cNvPr>
          <p:cNvSpPr/>
          <p:nvPr userDrawn="1"/>
        </p:nvSpPr>
        <p:spPr>
          <a:xfrm rot="16200000">
            <a:off x="432425" y="3388019"/>
            <a:ext cx="6857039" cy="80996"/>
          </a:xfrm>
          <a:prstGeom prst="rect">
            <a:avLst/>
          </a:prstGeom>
          <a:gradFill>
            <a:gsLst>
              <a:gs pos="0">
                <a:schemeClr val="accent5"/>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154">
            <a:extLst>
              <a:ext uri="{FF2B5EF4-FFF2-40B4-BE49-F238E27FC236}">
                <a16:creationId xmlns:a16="http://schemas.microsoft.com/office/drawing/2014/main" id="{5E3B953D-F1CF-4516-BF88-1E30A807CB60}"/>
              </a:ext>
            </a:extLst>
          </p:cNvPr>
          <p:cNvSpPr/>
          <p:nvPr userDrawn="1"/>
        </p:nvSpPr>
        <p:spPr>
          <a:xfrm>
            <a:off x="806307" y="689223"/>
            <a:ext cx="2221124" cy="5479557"/>
          </a:xfrm>
          <a:custGeom>
            <a:avLst/>
            <a:gdLst>
              <a:gd name="connsiteX0" fmla="*/ 0 w 2221124"/>
              <a:gd name="connsiteY0" fmla="*/ 0 h 5479557"/>
              <a:gd name="connsiteX1" fmla="*/ 2221124 w 2221124"/>
              <a:gd name="connsiteY1" fmla="*/ 0 h 5479557"/>
              <a:gd name="connsiteX2" fmla="*/ 2221124 w 2221124"/>
              <a:gd name="connsiteY2" fmla="*/ 1011025 h 5479557"/>
              <a:gd name="connsiteX3" fmla="*/ 2117109 w 2221124"/>
              <a:gd name="connsiteY3" fmla="*/ 1011025 h 5479557"/>
              <a:gd name="connsiteX4" fmla="*/ 2117109 w 2221124"/>
              <a:gd name="connsiteY4" fmla="*/ 104015 h 5479557"/>
              <a:gd name="connsiteX5" fmla="*/ 104015 w 2221124"/>
              <a:gd name="connsiteY5" fmla="*/ 104015 h 5479557"/>
              <a:gd name="connsiteX6" fmla="*/ 104015 w 2221124"/>
              <a:gd name="connsiteY6" fmla="*/ 5375542 h 5479557"/>
              <a:gd name="connsiteX7" fmla="*/ 2117109 w 2221124"/>
              <a:gd name="connsiteY7" fmla="*/ 5375542 h 5479557"/>
              <a:gd name="connsiteX8" fmla="*/ 2117109 w 2221124"/>
              <a:gd name="connsiteY8" fmla="*/ 4468532 h 5479557"/>
              <a:gd name="connsiteX9" fmla="*/ 2221124 w 2221124"/>
              <a:gd name="connsiteY9" fmla="*/ 4468532 h 5479557"/>
              <a:gd name="connsiteX10" fmla="*/ 2221124 w 2221124"/>
              <a:gd name="connsiteY10" fmla="*/ 5479557 h 5479557"/>
              <a:gd name="connsiteX11" fmla="*/ 0 w 2221124"/>
              <a:gd name="connsiteY11" fmla="*/ 5479557 h 54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1124" h="5479557">
                <a:moveTo>
                  <a:pt x="0" y="0"/>
                </a:moveTo>
                <a:lnTo>
                  <a:pt x="2221124" y="0"/>
                </a:lnTo>
                <a:lnTo>
                  <a:pt x="2221124" y="1011025"/>
                </a:lnTo>
                <a:lnTo>
                  <a:pt x="2117109" y="1011025"/>
                </a:lnTo>
                <a:lnTo>
                  <a:pt x="2117109" y="104015"/>
                </a:lnTo>
                <a:lnTo>
                  <a:pt x="104015" y="104015"/>
                </a:lnTo>
                <a:lnTo>
                  <a:pt x="104015" y="5375542"/>
                </a:lnTo>
                <a:lnTo>
                  <a:pt x="2117109" y="5375542"/>
                </a:lnTo>
                <a:lnTo>
                  <a:pt x="2117109" y="4468532"/>
                </a:lnTo>
                <a:lnTo>
                  <a:pt x="2221124" y="4468532"/>
                </a:lnTo>
                <a:lnTo>
                  <a:pt x="2221124" y="5479557"/>
                </a:lnTo>
                <a:lnTo>
                  <a:pt x="0" y="54795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9BCB3D80-B74A-491E-86EC-E09EA1BC2180}"/>
              </a:ext>
            </a:extLst>
          </p:cNvPr>
          <p:cNvSpPr txBox="1"/>
          <p:nvPr userDrawn="1"/>
        </p:nvSpPr>
        <p:spPr>
          <a:xfrm rot="16200000">
            <a:off x="1331261" y="3167392"/>
            <a:ext cx="3246039" cy="523220"/>
          </a:xfrm>
          <a:prstGeom prst="rect">
            <a:avLst/>
          </a:prstGeom>
          <a:noFill/>
        </p:spPr>
        <p:txBody>
          <a:bodyPr wrap="square" rtlCol="0">
            <a:spAutoFit/>
          </a:bodyPr>
          <a:lstStyle/>
          <a:p>
            <a:pPr algn="dist"/>
            <a:r>
              <a:rPr lang="en-US" altLang="zh-CN" sz="2800" spc="600" dirty="0">
                <a:solidFill>
                  <a:schemeClr val="accent5"/>
                </a:solidFill>
              </a:rPr>
              <a:t>contents</a:t>
            </a:r>
            <a:endParaRPr lang="zh-CN" altLang="en-US" sz="2800" spc="600" dirty="0">
              <a:solidFill>
                <a:schemeClr val="accent5"/>
              </a:solidFill>
            </a:endParaRPr>
          </a:p>
        </p:txBody>
      </p:sp>
      <p:sp>
        <p:nvSpPr>
          <p:cNvPr id="181" name="文本框 180">
            <a:extLst>
              <a:ext uri="{FF2B5EF4-FFF2-40B4-BE49-F238E27FC236}">
                <a16:creationId xmlns:a16="http://schemas.microsoft.com/office/drawing/2014/main" id="{E1C5184C-31CD-4BA4-AF9E-48F786E53F9D}"/>
              </a:ext>
            </a:extLst>
          </p:cNvPr>
          <p:cNvSpPr txBox="1">
            <a:spLocks/>
          </p:cNvSpPr>
          <p:nvPr userDrawn="1"/>
        </p:nvSpPr>
        <p:spPr>
          <a:xfrm>
            <a:off x="9824805" y="6407927"/>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pic>
        <p:nvPicPr>
          <p:cNvPr id="119" name="图片 118">
            <a:extLst>
              <a:ext uri="{FF2B5EF4-FFF2-40B4-BE49-F238E27FC236}">
                <a16:creationId xmlns:a16="http://schemas.microsoft.com/office/drawing/2014/main" id="{9796DCF0-C762-4681-9ACA-BDAD7350363B}"/>
              </a:ext>
            </a:extLst>
          </p:cNvPr>
          <p:cNvPicPr>
            <a:picLocks noChangeAspect="1"/>
          </p:cNvPicPr>
          <p:nvPr userDrawn="1"/>
        </p:nvPicPr>
        <p:blipFill>
          <a:blip r:embed="rId4"/>
          <a:stretch>
            <a:fillRect/>
          </a:stretch>
        </p:blipFill>
        <p:spPr>
          <a:xfrm>
            <a:off x="10140838" y="230480"/>
            <a:ext cx="1720962" cy="498472"/>
          </a:xfrm>
          <a:prstGeom prst="rect">
            <a:avLst/>
          </a:prstGeom>
        </p:spPr>
      </p:pic>
    </p:spTree>
    <p:extLst>
      <p:ext uri="{BB962C8B-B14F-4D97-AF65-F5344CB8AC3E}">
        <p14:creationId xmlns:p14="http://schemas.microsoft.com/office/powerpoint/2010/main" val="276079054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版式-3">
    <p:bg>
      <p:bgPr>
        <a:solidFill>
          <a:srgbClr val="FFFFFF"/>
        </a:solidFill>
        <a:effectLst/>
      </p:bgPr>
    </p:bg>
    <p:spTree>
      <p:nvGrpSpPr>
        <p:cNvPr id="1" name=""/>
        <p:cNvGrpSpPr/>
        <p:nvPr/>
      </p:nvGrpSpPr>
      <p:grpSpPr>
        <a:xfrm>
          <a:off x="0" y="0"/>
          <a:ext cx="0" cy="0"/>
          <a:chOff x="0" y="0"/>
          <a:chExt cx="0" cy="0"/>
        </a:xfrm>
      </p:grpSpPr>
      <p:sp>
        <p:nvSpPr>
          <p:cNvPr id="266" name="底纹">
            <a:extLst>
              <a:ext uri="{FF2B5EF4-FFF2-40B4-BE49-F238E27FC236}">
                <a16:creationId xmlns:a16="http://schemas.microsoft.com/office/drawing/2014/main" id="{02BDA4AB-E7C5-405D-8675-151F55951CE6}"/>
              </a:ext>
            </a:extLst>
          </p:cNvPr>
          <p:cNvSpPr/>
          <p:nvPr userDrawn="1"/>
        </p:nvSpPr>
        <p:spPr>
          <a:xfrm>
            <a:off x="0" y="0"/>
            <a:ext cx="12192000" cy="6858000"/>
          </a:xfrm>
          <a:prstGeom prst="rect">
            <a:avLst/>
          </a:prstGeom>
          <a:pattFill prst="dk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5294E5-9401-40B6-9FFF-9D1D682513F6}"/>
              </a:ext>
            </a:extLst>
          </p:cNvPr>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colorTemperature colorTemp="4700"/>
                    </a14:imgEffect>
                  </a14:imgLayer>
                </a14:imgProps>
              </a:ext>
            </a:extLst>
          </a:blip>
          <a:srcRect l="550" r="550"/>
          <a:stretch/>
        </p:blipFill>
        <p:spPr>
          <a:xfrm>
            <a:off x="-1" y="0"/>
            <a:ext cx="12192002" cy="6858000"/>
          </a:xfrm>
          <a:prstGeom prst="rect">
            <a:avLst/>
          </a:prstGeom>
        </p:spPr>
      </p:pic>
      <p:sp>
        <p:nvSpPr>
          <p:cNvPr id="6" name="矩形 5">
            <a:extLst>
              <a:ext uri="{FF2B5EF4-FFF2-40B4-BE49-F238E27FC236}">
                <a16:creationId xmlns:a16="http://schemas.microsoft.com/office/drawing/2014/main" id="{C20407CC-827E-4380-BE7D-4DBD5B1D1817}"/>
              </a:ext>
            </a:extLst>
          </p:cNvPr>
          <p:cNvSpPr/>
          <p:nvPr userDrawn="1"/>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1" name="组合 100" hidden="1">
            <a:extLst>
              <a:ext uri="{FF2B5EF4-FFF2-40B4-BE49-F238E27FC236}">
                <a16:creationId xmlns:a16="http://schemas.microsoft.com/office/drawing/2014/main" id="{AD029EA5-2B98-4BE5-ADC3-53396F0EF2D3}"/>
              </a:ext>
            </a:extLst>
          </p:cNvPr>
          <p:cNvGrpSpPr/>
          <p:nvPr userDrawn="1"/>
        </p:nvGrpSpPr>
        <p:grpSpPr>
          <a:xfrm>
            <a:off x="10154115" y="426711"/>
            <a:ext cx="1557266" cy="396382"/>
            <a:chOff x="9522591" y="300781"/>
            <a:chExt cx="1557266" cy="396382"/>
          </a:xfrm>
        </p:grpSpPr>
        <p:grpSp>
          <p:nvGrpSpPr>
            <p:cNvPr id="102" name="组合 101">
              <a:extLst>
                <a:ext uri="{FF2B5EF4-FFF2-40B4-BE49-F238E27FC236}">
                  <a16:creationId xmlns:a16="http://schemas.microsoft.com/office/drawing/2014/main" id="{D33FB58E-EB14-4F5C-9C4F-5146755C12DC}"/>
                </a:ext>
              </a:extLst>
            </p:cNvPr>
            <p:cNvGrpSpPr/>
            <p:nvPr userDrawn="1"/>
          </p:nvGrpSpPr>
          <p:grpSpPr>
            <a:xfrm>
              <a:off x="9522591" y="300781"/>
              <a:ext cx="1557266" cy="396382"/>
              <a:chOff x="10076044" y="297910"/>
              <a:chExt cx="1557266" cy="396382"/>
            </a:xfrm>
          </p:grpSpPr>
          <p:grpSp>
            <p:nvGrpSpPr>
              <p:cNvPr id="120" name="组合 119">
                <a:extLst>
                  <a:ext uri="{FF2B5EF4-FFF2-40B4-BE49-F238E27FC236}">
                    <a16:creationId xmlns:a16="http://schemas.microsoft.com/office/drawing/2014/main" id="{07EFCB37-15E5-4D61-AADE-5B4BCA1E6F29}"/>
                  </a:ext>
                </a:extLst>
              </p:cNvPr>
              <p:cNvGrpSpPr/>
              <p:nvPr userDrawn="1"/>
            </p:nvGrpSpPr>
            <p:grpSpPr>
              <a:xfrm>
                <a:off x="10532822" y="361580"/>
                <a:ext cx="1100488" cy="289363"/>
                <a:chOff x="10532822" y="361580"/>
                <a:chExt cx="1100488" cy="289363"/>
              </a:xfrm>
            </p:grpSpPr>
            <p:grpSp>
              <p:nvGrpSpPr>
                <p:cNvPr id="150" name="组合 149">
                  <a:extLst>
                    <a:ext uri="{FF2B5EF4-FFF2-40B4-BE49-F238E27FC236}">
                      <a16:creationId xmlns:a16="http://schemas.microsoft.com/office/drawing/2014/main" id="{51B9143B-CE3B-4B90-8B76-BC081FBB5497}"/>
                    </a:ext>
                  </a:extLst>
                </p:cNvPr>
                <p:cNvGrpSpPr/>
                <p:nvPr userDrawn="1"/>
              </p:nvGrpSpPr>
              <p:grpSpPr>
                <a:xfrm>
                  <a:off x="10532822" y="361580"/>
                  <a:ext cx="1100488" cy="211371"/>
                  <a:chOff x="4709745" y="3218520"/>
                  <a:chExt cx="2304656" cy="420960"/>
                </a:xfrm>
              </p:grpSpPr>
              <p:sp>
                <p:nvSpPr>
                  <p:cNvPr id="152" name="任意多边形: 形状 151">
                    <a:extLst>
                      <a:ext uri="{FF2B5EF4-FFF2-40B4-BE49-F238E27FC236}">
                        <a16:creationId xmlns:a16="http://schemas.microsoft.com/office/drawing/2014/main" id="{65B1F77B-D4D2-4A25-840E-A36BA5283EEA}"/>
                      </a:ext>
                    </a:extLst>
                  </p:cNvPr>
                  <p:cNvSpPr/>
                  <p:nvPr/>
                </p:nvSpPr>
                <p:spPr>
                  <a:xfrm>
                    <a:off x="5555066" y="3258289"/>
                    <a:ext cx="182652" cy="342472"/>
                  </a:xfrm>
                  <a:custGeom>
                    <a:avLst/>
                    <a:gdLst>
                      <a:gd name="connsiteX0" fmla="*/ 95664 w 182651"/>
                      <a:gd name="connsiteY0" fmla="*/ 206967 h 342471"/>
                      <a:gd name="connsiteX1" fmla="*/ 40411 w 182651"/>
                      <a:gd name="connsiteY1" fmla="*/ 264046 h 342471"/>
                      <a:gd name="connsiteX2" fmla="*/ 47375 w 182651"/>
                      <a:gd name="connsiteY2" fmla="*/ 306056 h 342471"/>
                      <a:gd name="connsiteX3" fmla="*/ 38185 w 182651"/>
                      <a:gd name="connsiteY3" fmla="*/ 331855 h 342471"/>
                      <a:gd name="connsiteX4" fmla="*/ 11416 w 182651"/>
                      <a:gd name="connsiteY4" fmla="*/ 319298 h 342471"/>
                      <a:gd name="connsiteX5" fmla="*/ 0 w 182651"/>
                      <a:gd name="connsiteY5" fmla="*/ 264503 h 342471"/>
                      <a:gd name="connsiteX6" fmla="*/ 11073 w 182651"/>
                      <a:gd name="connsiteY6" fmla="*/ 125402 h 342471"/>
                      <a:gd name="connsiteX7" fmla="*/ 32477 w 182651"/>
                      <a:gd name="connsiteY7" fmla="*/ 84819 h 342471"/>
                      <a:gd name="connsiteX8" fmla="*/ 38185 w 182651"/>
                      <a:gd name="connsiteY8" fmla="*/ 128427 h 342471"/>
                      <a:gd name="connsiteX9" fmla="*/ 39498 w 182651"/>
                      <a:gd name="connsiteY9" fmla="*/ 182366 h 342471"/>
                      <a:gd name="connsiteX10" fmla="*/ 64498 w 182651"/>
                      <a:gd name="connsiteY10" fmla="*/ 198520 h 342471"/>
                      <a:gd name="connsiteX11" fmla="*/ 109762 w 182651"/>
                      <a:gd name="connsiteY11" fmla="*/ 129340 h 342471"/>
                      <a:gd name="connsiteX12" fmla="*/ 102285 w 182651"/>
                      <a:gd name="connsiteY12" fmla="*/ 127229 h 342471"/>
                      <a:gd name="connsiteX13" fmla="*/ 74088 w 182651"/>
                      <a:gd name="connsiteY13" fmla="*/ 129454 h 342471"/>
                      <a:gd name="connsiteX14" fmla="*/ 74601 w 182651"/>
                      <a:gd name="connsiteY14" fmla="*/ 100116 h 342471"/>
                      <a:gd name="connsiteX15" fmla="*/ 59533 w 182651"/>
                      <a:gd name="connsiteY15" fmla="*/ 69864 h 342471"/>
                      <a:gd name="connsiteX16" fmla="*/ 47718 w 182651"/>
                      <a:gd name="connsiteY16" fmla="*/ 63472 h 342471"/>
                      <a:gd name="connsiteX17" fmla="*/ 14897 w 182651"/>
                      <a:gd name="connsiteY17" fmla="*/ 29795 h 342471"/>
                      <a:gd name="connsiteX18" fmla="*/ 53483 w 182651"/>
                      <a:gd name="connsiteY18" fmla="*/ 11416 h 342471"/>
                      <a:gd name="connsiteX19" fmla="*/ 113016 w 182651"/>
                      <a:gd name="connsiteY19" fmla="*/ 0 h 342471"/>
                      <a:gd name="connsiteX20" fmla="*/ 136875 w 182651"/>
                      <a:gd name="connsiteY20" fmla="*/ 18950 h 342471"/>
                      <a:gd name="connsiteX21" fmla="*/ 123290 w 182651"/>
                      <a:gd name="connsiteY21" fmla="*/ 45663 h 342471"/>
                      <a:gd name="connsiteX22" fmla="*/ 107479 w 182651"/>
                      <a:gd name="connsiteY22" fmla="*/ 67524 h 342471"/>
                      <a:gd name="connsiteX23" fmla="*/ 127399 w 182651"/>
                      <a:gd name="connsiteY23" fmla="*/ 86874 h 342471"/>
                      <a:gd name="connsiteX24" fmla="*/ 153313 w 182651"/>
                      <a:gd name="connsiteY24" fmla="*/ 88073 h 342471"/>
                      <a:gd name="connsiteX25" fmla="*/ 146749 w 182651"/>
                      <a:gd name="connsiteY25" fmla="*/ 115356 h 342471"/>
                      <a:gd name="connsiteX26" fmla="*/ 138473 w 182651"/>
                      <a:gd name="connsiteY26" fmla="*/ 136361 h 342471"/>
                      <a:gd name="connsiteX27" fmla="*/ 158793 w 182651"/>
                      <a:gd name="connsiteY27" fmla="*/ 158165 h 342471"/>
                      <a:gd name="connsiteX28" fmla="*/ 188131 w 182651"/>
                      <a:gd name="connsiteY28" fmla="*/ 167526 h 342471"/>
                      <a:gd name="connsiteX29" fmla="*/ 162388 w 182651"/>
                      <a:gd name="connsiteY29" fmla="*/ 187960 h 342471"/>
                      <a:gd name="connsiteX30" fmla="*/ 138473 w 182651"/>
                      <a:gd name="connsiteY30" fmla="*/ 194809 h 342471"/>
                      <a:gd name="connsiteX31" fmla="*/ 125916 w 182651"/>
                      <a:gd name="connsiteY31" fmla="*/ 218212 h 342471"/>
                      <a:gd name="connsiteX32" fmla="*/ 140984 w 182651"/>
                      <a:gd name="connsiteY32" fmla="*/ 231968 h 342471"/>
                      <a:gd name="connsiteX33" fmla="*/ 163815 w 182651"/>
                      <a:gd name="connsiteY33" fmla="*/ 243383 h 342471"/>
                      <a:gd name="connsiteX34" fmla="*/ 161247 w 182651"/>
                      <a:gd name="connsiteY34" fmla="*/ 285222 h 342471"/>
                      <a:gd name="connsiteX35" fmla="*/ 130367 w 182651"/>
                      <a:gd name="connsiteY35" fmla="*/ 305599 h 342471"/>
                      <a:gd name="connsiteX36" fmla="*/ 133678 w 182651"/>
                      <a:gd name="connsiteY36" fmla="*/ 314218 h 342471"/>
                      <a:gd name="connsiteX37" fmla="*/ 167526 w 182651"/>
                      <a:gd name="connsiteY37" fmla="*/ 309195 h 342471"/>
                      <a:gd name="connsiteX38" fmla="*/ 187332 w 182651"/>
                      <a:gd name="connsiteY38" fmla="*/ 320611 h 342471"/>
                      <a:gd name="connsiteX39" fmla="*/ 171122 w 182651"/>
                      <a:gd name="connsiteY39" fmla="*/ 337049 h 342471"/>
                      <a:gd name="connsiteX40" fmla="*/ 100458 w 182651"/>
                      <a:gd name="connsiteY40" fmla="*/ 343271 h 342471"/>
                      <a:gd name="connsiteX41" fmla="*/ 79967 w 182651"/>
                      <a:gd name="connsiteY41" fmla="*/ 332712 h 342471"/>
                      <a:gd name="connsiteX42" fmla="*/ 88814 w 182651"/>
                      <a:gd name="connsiteY42" fmla="*/ 311821 h 342471"/>
                      <a:gd name="connsiteX43" fmla="*/ 129625 w 182651"/>
                      <a:gd name="connsiteY43" fmla="*/ 286250 h 342471"/>
                      <a:gd name="connsiteX44" fmla="*/ 138359 w 182651"/>
                      <a:gd name="connsiteY44" fmla="*/ 263418 h 342471"/>
                      <a:gd name="connsiteX45" fmla="*/ 115527 w 182651"/>
                      <a:gd name="connsiteY45" fmla="*/ 253372 h 342471"/>
                      <a:gd name="connsiteX46" fmla="*/ 86988 w 182651"/>
                      <a:gd name="connsiteY46" fmla="*/ 255027 h 342471"/>
                      <a:gd name="connsiteX47" fmla="*/ 93438 w 182651"/>
                      <a:gd name="connsiteY47" fmla="*/ 225803 h 342471"/>
                      <a:gd name="connsiteX48" fmla="*/ 95664 w 182651"/>
                      <a:gd name="connsiteY48" fmla="*/ 206967 h 34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2651" h="342471">
                        <a:moveTo>
                          <a:pt x="95664" y="206967"/>
                        </a:moveTo>
                        <a:cubicBezTo>
                          <a:pt x="56907" y="211077"/>
                          <a:pt x="37443" y="231968"/>
                          <a:pt x="40411" y="264046"/>
                        </a:cubicBezTo>
                        <a:cubicBezTo>
                          <a:pt x="41724" y="278144"/>
                          <a:pt x="47090" y="292015"/>
                          <a:pt x="47375" y="306056"/>
                        </a:cubicBezTo>
                        <a:cubicBezTo>
                          <a:pt x="47375" y="314618"/>
                          <a:pt x="41667" y="323179"/>
                          <a:pt x="38185" y="331855"/>
                        </a:cubicBezTo>
                        <a:cubicBezTo>
                          <a:pt x="28939" y="327860"/>
                          <a:pt x="14098" y="326148"/>
                          <a:pt x="11416" y="319298"/>
                        </a:cubicBezTo>
                        <a:cubicBezTo>
                          <a:pt x="4000" y="301975"/>
                          <a:pt x="118" y="283346"/>
                          <a:pt x="0" y="264503"/>
                        </a:cubicBezTo>
                        <a:cubicBezTo>
                          <a:pt x="1348" y="217979"/>
                          <a:pt x="5043" y="171553"/>
                          <a:pt x="11073" y="125402"/>
                        </a:cubicBezTo>
                        <a:cubicBezTo>
                          <a:pt x="13185" y="109934"/>
                          <a:pt x="26313" y="96006"/>
                          <a:pt x="32477" y="84819"/>
                        </a:cubicBezTo>
                        <a:cubicBezTo>
                          <a:pt x="34475" y="100230"/>
                          <a:pt x="37044" y="114272"/>
                          <a:pt x="38185" y="128427"/>
                        </a:cubicBezTo>
                        <a:cubicBezTo>
                          <a:pt x="39327" y="146350"/>
                          <a:pt x="39498" y="164386"/>
                          <a:pt x="39498" y="182366"/>
                        </a:cubicBezTo>
                        <a:cubicBezTo>
                          <a:pt x="39498" y="200346"/>
                          <a:pt x="46690" y="205540"/>
                          <a:pt x="64498" y="198520"/>
                        </a:cubicBezTo>
                        <a:cubicBezTo>
                          <a:pt x="101257" y="183908"/>
                          <a:pt x="109191" y="173063"/>
                          <a:pt x="109762" y="129340"/>
                        </a:cubicBezTo>
                        <a:cubicBezTo>
                          <a:pt x="107406" y="128223"/>
                          <a:pt x="104878" y="127509"/>
                          <a:pt x="102285" y="127229"/>
                        </a:cubicBezTo>
                        <a:cubicBezTo>
                          <a:pt x="92866" y="127685"/>
                          <a:pt x="83449" y="128656"/>
                          <a:pt x="74088" y="129454"/>
                        </a:cubicBezTo>
                        <a:cubicBezTo>
                          <a:pt x="74088" y="119637"/>
                          <a:pt x="72204" y="109306"/>
                          <a:pt x="74601" y="100116"/>
                        </a:cubicBezTo>
                        <a:cubicBezTo>
                          <a:pt x="78711" y="84533"/>
                          <a:pt x="82364" y="71577"/>
                          <a:pt x="59533" y="69864"/>
                        </a:cubicBezTo>
                        <a:cubicBezTo>
                          <a:pt x="55011" y="69053"/>
                          <a:pt x="50871" y="66812"/>
                          <a:pt x="47718" y="63472"/>
                        </a:cubicBezTo>
                        <a:cubicBezTo>
                          <a:pt x="36302" y="52512"/>
                          <a:pt x="25799" y="41040"/>
                          <a:pt x="14897" y="29795"/>
                        </a:cubicBezTo>
                        <a:cubicBezTo>
                          <a:pt x="27683" y="23516"/>
                          <a:pt x="40012" y="15411"/>
                          <a:pt x="53483" y="11416"/>
                        </a:cubicBezTo>
                        <a:cubicBezTo>
                          <a:pt x="72760" y="5091"/>
                          <a:pt x="92766" y="1254"/>
                          <a:pt x="113016" y="0"/>
                        </a:cubicBezTo>
                        <a:cubicBezTo>
                          <a:pt x="121235" y="0"/>
                          <a:pt x="134648" y="10674"/>
                          <a:pt x="136875" y="18950"/>
                        </a:cubicBezTo>
                        <a:cubicBezTo>
                          <a:pt x="138815" y="26142"/>
                          <a:pt x="128826" y="36987"/>
                          <a:pt x="123290" y="45663"/>
                        </a:cubicBezTo>
                        <a:cubicBezTo>
                          <a:pt x="118438" y="53311"/>
                          <a:pt x="109305" y="59476"/>
                          <a:pt x="107479" y="67524"/>
                        </a:cubicBezTo>
                        <a:cubicBezTo>
                          <a:pt x="104396" y="81337"/>
                          <a:pt x="107878" y="92296"/>
                          <a:pt x="127399" y="86874"/>
                        </a:cubicBezTo>
                        <a:cubicBezTo>
                          <a:pt x="135276" y="84648"/>
                          <a:pt x="144523" y="87502"/>
                          <a:pt x="153313" y="88073"/>
                        </a:cubicBezTo>
                        <a:cubicBezTo>
                          <a:pt x="151144" y="97205"/>
                          <a:pt x="149432" y="106452"/>
                          <a:pt x="146749" y="115356"/>
                        </a:cubicBezTo>
                        <a:cubicBezTo>
                          <a:pt x="144580" y="122548"/>
                          <a:pt x="140299" y="129169"/>
                          <a:pt x="138473" y="136361"/>
                        </a:cubicBezTo>
                        <a:cubicBezTo>
                          <a:pt x="134078" y="153485"/>
                          <a:pt x="138473" y="161076"/>
                          <a:pt x="158793" y="158165"/>
                        </a:cubicBezTo>
                        <a:cubicBezTo>
                          <a:pt x="167925" y="156852"/>
                          <a:pt x="178314" y="163873"/>
                          <a:pt x="188131" y="167526"/>
                        </a:cubicBezTo>
                        <a:cubicBezTo>
                          <a:pt x="180116" y="175021"/>
                          <a:pt x="171507" y="181855"/>
                          <a:pt x="162388" y="187960"/>
                        </a:cubicBezTo>
                        <a:cubicBezTo>
                          <a:pt x="155311" y="191898"/>
                          <a:pt x="144351" y="189958"/>
                          <a:pt x="138473" y="194809"/>
                        </a:cubicBezTo>
                        <a:cubicBezTo>
                          <a:pt x="131669" y="200894"/>
                          <a:pt x="127224" y="209178"/>
                          <a:pt x="125916" y="218212"/>
                        </a:cubicBezTo>
                        <a:cubicBezTo>
                          <a:pt x="125402" y="222150"/>
                          <a:pt x="135048" y="228257"/>
                          <a:pt x="140984" y="231968"/>
                        </a:cubicBezTo>
                        <a:cubicBezTo>
                          <a:pt x="148119" y="236477"/>
                          <a:pt x="157080" y="238246"/>
                          <a:pt x="163815" y="243383"/>
                        </a:cubicBezTo>
                        <a:cubicBezTo>
                          <a:pt x="183337" y="258053"/>
                          <a:pt x="181967" y="272551"/>
                          <a:pt x="161247" y="285222"/>
                        </a:cubicBezTo>
                        <a:cubicBezTo>
                          <a:pt x="150744" y="291672"/>
                          <a:pt x="140641" y="298807"/>
                          <a:pt x="130367" y="305599"/>
                        </a:cubicBezTo>
                        <a:lnTo>
                          <a:pt x="133678" y="314218"/>
                        </a:lnTo>
                        <a:cubicBezTo>
                          <a:pt x="145093" y="312335"/>
                          <a:pt x="156509" y="308510"/>
                          <a:pt x="167526" y="309195"/>
                        </a:cubicBezTo>
                        <a:cubicBezTo>
                          <a:pt x="174318" y="309595"/>
                          <a:pt x="180768" y="316672"/>
                          <a:pt x="187332" y="320611"/>
                        </a:cubicBezTo>
                        <a:cubicBezTo>
                          <a:pt x="181967" y="326319"/>
                          <a:pt x="177229" y="336079"/>
                          <a:pt x="171122" y="337049"/>
                        </a:cubicBezTo>
                        <a:cubicBezTo>
                          <a:pt x="147743" y="340778"/>
                          <a:pt x="124129" y="342857"/>
                          <a:pt x="100458" y="343271"/>
                        </a:cubicBezTo>
                        <a:cubicBezTo>
                          <a:pt x="93323" y="343271"/>
                          <a:pt x="82193" y="338305"/>
                          <a:pt x="79967" y="332712"/>
                        </a:cubicBezTo>
                        <a:cubicBezTo>
                          <a:pt x="77741" y="327118"/>
                          <a:pt x="83278" y="316044"/>
                          <a:pt x="88814" y="311821"/>
                        </a:cubicBezTo>
                        <a:cubicBezTo>
                          <a:pt x="101428" y="302060"/>
                          <a:pt x="117353" y="296296"/>
                          <a:pt x="129625" y="286250"/>
                        </a:cubicBezTo>
                        <a:cubicBezTo>
                          <a:pt x="135333" y="281569"/>
                          <a:pt x="141041" y="268669"/>
                          <a:pt x="138359" y="263418"/>
                        </a:cubicBezTo>
                        <a:cubicBezTo>
                          <a:pt x="135675" y="258167"/>
                          <a:pt x="123632" y="254514"/>
                          <a:pt x="115527" y="253372"/>
                        </a:cubicBezTo>
                        <a:cubicBezTo>
                          <a:pt x="105982" y="252927"/>
                          <a:pt x="96417" y="253482"/>
                          <a:pt x="86988" y="255027"/>
                        </a:cubicBezTo>
                        <a:cubicBezTo>
                          <a:pt x="89157" y="245267"/>
                          <a:pt x="91497" y="235564"/>
                          <a:pt x="93438" y="225803"/>
                        </a:cubicBezTo>
                        <a:cubicBezTo>
                          <a:pt x="94293" y="220381"/>
                          <a:pt x="94636" y="214958"/>
                          <a:pt x="95664" y="206967"/>
                        </a:cubicBezTo>
                        <a:close/>
                      </a:path>
                    </a:pathLst>
                  </a:custGeom>
                  <a:solidFill>
                    <a:srgbClr val="264588"/>
                  </a:solidFill>
                  <a:ln w="5708"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92566840-6742-471E-B250-E2F0884805DA}"/>
                      </a:ext>
                    </a:extLst>
                  </p:cNvPr>
                  <p:cNvSpPr/>
                  <p:nvPr/>
                </p:nvSpPr>
                <p:spPr>
                  <a:xfrm>
                    <a:off x="5124792" y="3260680"/>
                    <a:ext cx="273978" cy="325348"/>
                  </a:xfrm>
                  <a:custGeom>
                    <a:avLst/>
                    <a:gdLst>
                      <a:gd name="connsiteX0" fmla="*/ 191799 w 273977"/>
                      <a:gd name="connsiteY0" fmla="*/ 280605 h 325348"/>
                      <a:gd name="connsiteX1" fmla="*/ 208523 w 273977"/>
                      <a:gd name="connsiteY1" fmla="*/ 297101 h 325348"/>
                      <a:gd name="connsiteX2" fmla="*/ 219426 w 273977"/>
                      <a:gd name="connsiteY2" fmla="*/ 323071 h 325348"/>
                      <a:gd name="connsiteX3" fmla="*/ 190144 w 273977"/>
                      <a:gd name="connsiteY3" fmla="*/ 323871 h 325348"/>
                      <a:gd name="connsiteX4" fmla="*/ 153328 w 273977"/>
                      <a:gd name="connsiteY4" fmla="*/ 278950 h 325348"/>
                      <a:gd name="connsiteX5" fmla="*/ 202016 w 273977"/>
                      <a:gd name="connsiteY5" fmla="*/ 257146 h 325348"/>
                      <a:gd name="connsiteX6" fmla="*/ 238946 w 273977"/>
                      <a:gd name="connsiteY6" fmla="*/ 257146 h 325348"/>
                      <a:gd name="connsiteX7" fmla="*/ 254243 w 273977"/>
                      <a:gd name="connsiteY7" fmla="*/ 247271 h 325348"/>
                      <a:gd name="connsiteX8" fmla="*/ 248536 w 273977"/>
                      <a:gd name="connsiteY8" fmla="*/ 230148 h 325348"/>
                      <a:gd name="connsiteX9" fmla="*/ 201388 w 273977"/>
                      <a:gd name="connsiteY9" fmla="*/ 205261 h 325348"/>
                      <a:gd name="connsiteX10" fmla="*/ 166399 w 273977"/>
                      <a:gd name="connsiteY10" fmla="*/ 135054 h 325348"/>
                      <a:gd name="connsiteX11" fmla="*/ 194938 w 273977"/>
                      <a:gd name="connsiteY11" fmla="*/ 76320 h 325348"/>
                      <a:gd name="connsiteX12" fmla="*/ 205327 w 273977"/>
                      <a:gd name="connsiteY12" fmla="*/ 26662 h 325348"/>
                      <a:gd name="connsiteX13" fmla="*/ 115770 w 273977"/>
                      <a:gd name="connsiteY13" fmla="*/ 123410 h 325348"/>
                      <a:gd name="connsiteX14" fmla="*/ 115313 w 273977"/>
                      <a:gd name="connsiteY14" fmla="*/ 211540 h 325348"/>
                      <a:gd name="connsiteX15" fmla="*/ 88030 w 273977"/>
                      <a:gd name="connsiteY15" fmla="*/ 253321 h 325348"/>
                      <a:gd name="connsiteX16" fmla="*/ 57493 w 273977"/>
                      <a:gd name="connsiteY16" fmla="*/ 205889 h 325348"/>
                      <a:gd name="connsiteX17" fmla="*/ 80324 w 273977"/>
                      <a:gd name="connsiteY17" fmla="*/ 121470 h 325348"/>
                      <a:gd name="connsiteX18" fmla="*/ 88430 w 273977"/>
                      <a:gd name="connsiteY18" fmla="*/ 101949 h 325348"/>
                      <a:gd name="connsiteX19" fmla="*/ 81181 w 273977"/>
                      <a:gd name="connsiteY19" fmla="*/ 95099 h 325348"/>
                      <a:gd name="connsiteX20" fmla="*/ 52013 w 273977"/>
                      <a:gd name="connsiteY20" fmla="*/ 122326 h 325348"/>
                      <a:gd name="connsiteX21" fmla="*/ 38657 w 273977"/>
                      <a:gd name="connsiteY21" fmla="*/ 232659 h 325348"/>
                      <a:gd name="connsiteX22" fmla="*/ 34890 w 273977"/>
                      <a:gd name="connsiteY22" fmla="*/ 265365 h 325348"/>
                      <a:gd name="connsiteX23" fmla="*/ 11430 w 273977"/>
                      <a:gd name="connsiteY23" fmla="*/ 241791 h 325348"/>
                      <a:gd name="connsiteX24" fmla="*/ 15 w 273977"/>
                      <a:gd name="connsiteY24" fmla="*/ 112394 h 325348"/>
                      <a:gd name="connsiteX25" fmla="*/ 13200 w 273977"/>
                      <a:gd name="connsiteY25" fmla="*/ 85738 h 325348"/>
                      <a:gd name="connsiteX26" fmla="*/ 37630 w 273977"/>
                      <a:gd name="connsiteY26" fmla="*/ 113422 h 325348"/>
                      <a:gd name="connsiteX27" fmla="*/ 144196 w 273977"/>
                      <a:gd name="connsiteY27" fmla="*/ 34824 h 325348"/>
                      <a:gd name="connsiteX28" fmla="*/ 197450 w 273977"/>
                      <a:gd name="connsiteY28" fmla="*/ 2803 h 325348"/>
                      <a:gd name="connsiteX29" fmla="*/ 220281 w 273977"/>
                      <a:gd name="connsiteY29" fmla="*/ 19299 h 325348"/>
                      <a:gd name="connsiteX30" fmla="*/ 198078 w 273977"/>
                      <a:gd name="connsiteY30" fmla="*/ 108741 h 325348"/>
                      <a:gd name="connsiteX31" fmla="*/ 219938 w 273977"/>
                      <a:gd name="connsiteY31" fmla="*/ 176722 h 325348"/>
                      <a:gd name="connsiteX32" fmla="*/ 259893 w 273977"/>
                      <a:gd name="connsiteY32" fmla="*/ 202864 h 325348"/>
                      <a:gd name="connsiteX33" fmla="*/ 277474 w 273977"/>
                      <a:gd name="connsiteY33" fmla="*/ 251381 h 325348"/>
                      <a:gd name="connsiteX34" fmla="*/ 230612 w 273977"/>
                      <a:gd name="connsiteY34" fmla="*/ 272899 h 325348"/>
                      <a:gd name="connsiteX35" fmla="*/ 194253 w 273977"/>
                      <a:gd name="connsiteY35" fmla="*/ 271586 h 325348"/>
                      <a:gd name="connsiteX36" fmla="*/ 96307 w 273977"/>
                      <a:gd name="connsiteY36" fmla="*/ 157429 h 325348"/>
                      <a:gd name="connsiteX37" fmla="*/ 89343 w 273977"/>
                      <a:gd name="connsiteY37" fmla="*/ 224211 h 325348"/>
                      <a:gd name="connsiteX38" fmla="*/ 96307 w 273977"/>
                      <a:gd name="connsiteY38" fmla="*/ 157429 h 32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3977" h="325348">
                        <a:moveTo>
                          <a:pt x="191799" y="280605"/>
                        </a:moveTo>
                        <a:cubicBezTo>
                          <a:pt x="198018" y="285409"/>
                          <a:pt x="203634" y="290948"/>
                          <a:pt x="208523" y="297101"/>
                        </a:cubicBezTo>
                        <a:cubicBezTo>
                          <a:pt x="212942" y="305407"/>
                          <a:pt x="216592" y="314100"/>
                          <a:pt x="219426" y="323071"/>
                        </a:cubicBezTo>
                        <a:cubicBezTo>
                          <a:pt x="209436" y="323642"/>
                          <a:pt x="195623" y="328779"/>
                          <a:pt x="190144" y="323871"/>
                        </a:cubicBezTo>
                        <a:cubicBezTo>
                          <a:pt x="175189" y="311085"/>
                          <a:pt x="152871" y="293847"/>
                          <a:pt x="153328" y="278950"/>
                        </a:cubicBezTo>
                        <a:cubicBezTo>
                          <a:pt x="153956" y="254177"/>
                          <a:pt x="183066" y="259200"/>
                          <a:pt x="202016" y="257146"/>
                        </a:cubicBezTo>
                        <a:cubicBezTo>
                          <a:pt x="214173" y="255833"/>
                          <a:pt x="226788" y="258344"/>
                          <a:pt x="238946" y="257146"/>
                        </a:cubicBezTo>
                        <a:cubicBezTo>
                          <a:pt x="245289" y="256374"/>
                          <a:pt x="250928" y="252734"/>
                          <a:pt x="254243" y="247271"/>
                        </a:cubicBezTo>
                        <a:cubicBezTo>
                          <a:pt x="255456" y="240959"/>
                          <a:pt x="253293" y="234470"/>
                          <a:pt x="248536" y="230148"/>
                        </a:cubicBezTo>
                        <a:cubicBezTo>
                          <a:pt x="233580" y="220558"/>
                          <a:pt x="218169" y="210113"/>
                          <a:pt x="201388" y="205261"/>
                        </a:cubicBezTo>
                        <a:cubicBezTo>
                          <a:pt x="157495" y="192475"/>
                          <a:pt x="148647" y="177635"/>
                          <a:pt x="166399" y="135054"/>
                        </a:cubicBezTo>
                        <a:cubicBezTo>
                          <a:pt x="174733" y="114963"/>
                          <a:pt x="187347" y="96583"/>
                          <a:pt x="194938" y="76320"/>
                        </a:cubicBezTo>
                        <a:cubicBezTo>
                          <a:pt x="200646" y="61537"/>
                          <a:pt x="201731" y="44927"/>
                          <a:pt x="205327" y="26662"/>
                        </a:cubicBezTo>
                        <a:cubicBezTo>
                          <a:pt x="158636" y="36023"/>
                          <a:pt x="115827" y="85167"/>
                          <a:pt x="115770" y="123410"/>
                        </a:cubicBezTo>
                        <a:cubicBezTo>
                          <a:pt x="115770" y="152863"/>
                          <a:pt x="119594" y="182772"/>
                          <a:pt x="115313" y="211540"/>
                        </a:cubicBezTo>
                        <a:cubicBezTo>
                          <a:pt x="112973" y="227293"/>
                          <a:pt x="96534" y="253949"/>
                          <a:pt x="88030" y="253321"/>
                        </a:cubicBezTo>
                        <a:cubicBezTo>
                          <a:pt x="64456" y="251609"/>
                          <a:pt x="54925" y="226494"/>
                          <a:pt x="57493" y="205889"/>
                        </a:cubicBezTo>
                        <a:cubicBezTo>
                          <a:pt x="61146" y="177349"/>
                          <a:pt x="72333" y="149495"/>
                          <a:pt x="80324" y="121470"/>
                        </a:cubicBezTo>
                        <a:cubicBezTo>
                          <a:pt x="82667" y="114819"/>
                          <a:pt x="85373" y="108303"/>
                          <a:pt x="88430" y="101949"/>
                        </a:cubicBezTo>
                        <a:lnTo>
                          <a:pt x="81181" y="95099"/>
                        </a:lnTo>
                        <a:cubicBezTo>
                          <a:pt x="71306" y="104061"/>
                          <a:pt x="58805" y="111424"/>
                          <a:pt x="52013" y="122326"/>
                        </a:cubicBezTo>
                        <a:cubicBezTo>
                          <a:pt x="30666" y="156573"/>
                          <a:pt x="31351" y="194188"/>
                          <a:pt x="38657" y="232659"/>
                        </a:cubicBezTo>
                        <a:cubicBezTo>
                          <a:pt x="40598" y="242990"/>
                          <a:pt x="36317" y="254406"/>
                          <a:pt x="34890" y="265365"/>
                        </a:cubicBezTo>
                        <a:cubicBezTo>
                          <a:pt x="26727" y="257545"/>
                          <a:pt x="12629" y="250581"/>
                          <a:pt x="11430" y="241791"/>
                        </a:cubicBezTo>
                        <a:cubicBezTo>
                          <a:pt x="5722" y="198925"/>
                          <a:pt x="2526" y="155660"/>
                          <a:pt x="15" y="112394"/>
                        </a:cubicBezTo>
                        <a:cubicBezTo>
                          <a:pt x="-385" y="104803"/>
                          <a:pt x="7549" y="96697"/>
                          <a:pt x="13200" y="85738"/>
                        </a:cubicBezTo>
                        <a:lnTo>
                          <a:pt x="37630" y="113422"/>
                        </a:lnTo>
                        <a:cubicBezTo>
                          <a:pt x="73589" y="86823"/>
                          <a:pt x="108464" y="60224"/>
                          <a:pt x="144196" y="34824"/>
                        </a:cubicBezTo>
                        <a:cubicBezTo>
                          <a:pt x="160999" y="22648"/>
                          <a:pt x="178816" y="11935"/>
                          <a:pt x="197450" y="2803"/>
                        </a:cubicBezTo>
                        <a:cubicBezTo>
                          <a:pt x="211491" y="-3932"/>
                          <a:pt x="223477" y="1433"/>
                          <a:pt x="220281" y="19299"/>
                        </a:cubicBezTo>
                        <a:cubicBezTo>
                          <a:pt x="214573" y="49493"/>
                          <a:pt x="209779" y="80715"/>
                          <a:pt x="198078" y="108741"/>
                        </a:cubicBezTo>
                        <a:cubicBezTo>
                          <a:pt x="182267" y="146813"/>
                          <a:pt x="183522" y="157372"/>
                          <a:pt x="219938" y="176722"/>
                        </a:cubicBezTo>
                        <a:cubicBezTo>
                          <a:pt x="234151" y="184256"/>
                          <a:pt x="250932" y="190877"/>
                          <a:pt x="259893" y="202864"/>
                        </a:cubicBezTo>
                        <a:cubicBezTo>
                          <a:pt x="270339" y="216562"/>
                          <a:pt x="282383" y="239280"/>
                          <a:pt x="277474" y="251381"/>
                        </a:cubicBezTo>
                        <a:cubicBezTo>
                          <a:pt x="272565" y="263481"/>
                          <a:pt x="247679" y="268504"/>
                          <a:pt x="230612" y="272899"/>
                        </a:cubicBezTo>
                        <a:cubicBezTo>
                          <a:pt x="219196" y="275810"/>
                          <a:pt x="206411" y="272214"/>
                          <a:pt x="194253" y="271586"/>
                        </a:cubicBezTo>
                        <a:close/>
                        <a:moveTo>
                          <a:pt x="96307" y="157429"/>
                        </a:moveTo>
                        <a:cubicBezTo>
                          <a:pt x="78683" y="175336"/>
                          <a:pt x="75793" y="203053"/>
                          <a:pt x="89343" y="224211"/>
                        </a:cubicBezTo>
                        <a:cubicBezTo>
                          <a:pt x="106637" y="207887"/>
                          <a:pt x="109491" y="180489"/>
                          <a:pt x="96307" y="157429"/>
                        </a:cubicBezTo>
                        <a:close/>
                      </a:path>
                    </a:pathLst>
                  </a:custGeom>
                  <a:solidFill>
                    <a:srgbClr val="264588"/>
                  </a:solidFill>
                  <a:ln w="5708"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C41D9DF5-5478-4F74-9862-FB743A51E8CA}"/>
                      </a:ext>
                    </a:extLst>
                  </p:cNvPr>
                  <p:cNvSpPr/>
                  <p:nvPr/>
                </p:nvSpPr>
                <p:spPr>
                  <a:xfrm>
                    <a:off x="4745567" y="3218520"/>
                    <a:ext cx="154112" cy="216899"/>
                  </a:xfrm>
                  <a:custGeom>
                    <a:avLst/>
                    <a:gdLst>
                      <a:gd name="connsiteX0" fmla="*/ 28720 w 154112"/>
                      <a:gd name="connsiteY0" fmla="*/ 18822 h 216898"/>
                      <a:gd name="connsiteX1" fmla="*/ 41278 w 154112"/>
                      <a:gd name="connsiteY1" fmla="*/ 37943 h 216898"/>
                      <a:gd name="connsiteX2" fmla="*/ 100696 w 154112"/>
                      <a:gd name="connsiteY2" fmla="*/ 73845 h 216898"/>
                      <a:gd name="connsiteX3" fmla="*/ 119704 w 154112"/>
                      <a:gd name="connsiteY3" fmla="*/ 53354 h 216898"/>
                      <a:gd name="connsiteX4" fmla="*/ 98927 w 154112"/>
                      <a:gd name="connsiteY4" fmla="*/ 26756 h 216898"/>
                      <a:gd name="connsiteX5" fmla="*/ 66392 w 154112"/>
                      <a:gd name="connsiteY5" fmla="*/ 26756 h 216898"/>
                      <a:gd name="connsiteX6" fmla="*/ 132717 w 154112"/>
                      <a:gd name="connsiteY6" fmla="*/ 3924 h 216898"/>
                      <a:gd name="connsiteX7" fmla="*/ 156063 w 154112"/>
                      <a:gd name="connsiteY7" fmla="*/ 53583 h 216898"/>
                      <a:gd name="connsiteX8" fmla="*/ 138939 w 154112"/>
                      <a:gd name="connsiteY8" fmla="*/ 163174 h 216898"/>
                      <a:gd name="connsiteX9" fmla="*/ 123300 w 154112"/>
                      <a:gd name="connsiteY9" fmla="*/ 205640 h 216898"/>
                      <a:gd name="connsiteX10" fmla="*/ 85742 w 154112"/>
                      <a:gd name="connsiteY10" fmla="*/ 212547 h 216898"/>
                      <a:gd name="connsiteX11" fmla="*/ 49211 w 154112"/>
                      <a:gd name="connsiteY11" fmla="*/ 200046 h 216898"/>
                      <a:gd name="connsiteX12" fmla="*/ 15649 w 154112"/>
                      <a:gd name="connsiteY12" fmla="*/ 172249 h 216898"/>
                      <a:gd name="connsiteX13" fmla="*/ 2578 w 154112"/>
                      <a:gd name="connsiteY13" fmla="*/ 108492 h 216898"/>
                      <a:gd name="connsiteX14" fmla="*/ 28720 w 154112"/>
                      <a:gd name="connsiteY14" fmla="*/ 18822 h 216898"/>
                      <a:gd name="connsiteX15" fmla="*/ 123242 w 154112"/>
                      <a:gd name="connsiteY15" fmla="*/ 121963 h 216898"/>
                      <a:gd name="connsiteX16" fmla="*/ 112854 w 154112"/>
                      <a:gd name="connsiteY16" fmla="*/ 94051 h 216898"/>
                      <a:gd name="connsiteX17" fmla="*/ 61483 w 154112"/>
                      <a:gd name="connsiteY17" fmla="*/ 122591 h 216898"/>
                      <a:gd name="connsiteX18" fmla="*/ 101438 w 154112"/>
                      <a:gd name="connsiteY18" fmla="*/ 168254 h 216898"/>
                      <a:gd name="connsiteX19" fmla="*/ 123242 w 154112"/>
                      <a:gd name="connsiteY19" fmla="*/ 121963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12" h="216898">
                        <a:moveTo>
                          <a:pt x="28720" y="18822"/>
                        </a:moveTo>
                        <a:cubicBezTo>
                          <a:pt x="35341" y="28639"/>
                          <a:pt x="40707" y="33034"/>
                          <a:pt x="41278" y="37943"/>
                        </a:cubicBezTo>
                        <a:cubicBezTo>
                          <a:pt x="45844" y="76072"/>
                          <a:pt x="69075" y="77898"/>
                          <a:pt x="100696" y="73845"/>
                        </a:cubicBezTo>
                        <a:cubicBezTo>
                          <a:pt x="116735" y="71676"/>
                          <a:pt x="120046" y="66539"/>
                          <a:pt x="119704" y="53354"/>
                        </a:cubicBezTo>
                        <a:cubicBezTo>
                          <a:pt x="119361" y="40169"/>
                          <a:pt x="118562" y="25899"/>
                          <a:pt x="98927" y="26756"/>
                        </a:cubicBezTo>
                        <a:cubicBezTo>
                          <a:pt x="89509" y="27155"/>
                          <a:pt x="80091" y="26756"/>
                          <a:pt x="66392" y="26756"/>
                        </a:cubicBezTo>
                        <a:cubicBezTo>
                          <a:pt x="85627" y="-3382"/>
                          <a:pt x="110799" y="-3154"/>
                          <a:pt x="132717" y="3924"/>
                        </a:cubicBezTo>
                        <a:cubicBezTo>
                          <a:pt x="154636" y="11002"/>
                          <a:pt x="159031" y="32178"/>
                          <a:pt x="156063" y="53583"/>
                        </a:cubicBezTo>
                        <a:cubicBezTo>
                          <a:pt x="150925" y="90227"/>
                          <a:pt x="145903" y="126872"/>
                          <a:pt x="138939" y="163174"/>
                        </a:cubicBezTo>
                        <a:cubicBezTo>
                          <a:pt x="135582" y="177945"/>
                          <a:pt x="130325" y="192219"/>
                          <a:pt x="123300" y="205640"/>
                        </a:cubicBezTo>
                        <a:cubicBezTo>
                          <a:pt x="114452" y="224191"/>
                          <a:pt x="103208" y="227558"/>
                          <a:pt x="85742" y="212547"/>
                        </a:cubicBezTo>
                        <a:cubicBezTo>
                          <a:pt x="75058" y="204880"/>
                          <a:pt x="62352" y="200532"/>
                          <a:pt x="49211" y="200046"/>
                        </a:cubicBezTo>
                        <a:cubicBezTo>
                          <a:pt x="30204" y="198562"/>
                          <a:pt x="19245" y="190914"/>
                          <a:pt x="15649" y="172249"/>
                        </a:cubicBezTo>
                        <a:cubicBezTo>
                          <a:pt x="11539" y="150959"/>
                          <a:pt x="7373" y="129668"/>
                          <a:pt x="2578" y="108492"/>
                        </a:cubicBezTo>
                        <a:cubicBezTo>
                          <a:pt x="-4842" y="74759"/>
                          <a:pt x="3720" y="46448"/>
                          <a:pt x="28720" y="18822"/>
                        </a:cubicBezTo>
                        <a:close/>
                        <a:moveTo>
                          <a:pt x="123242" y="121963"/>
                        </a:moveTo>
                        <a:cubicBezTo>
                          <a:pt x="124270" y="99759"/>
                          <a:pt x="127352" y="95650"/>
                          <a:pt x="112854" y="94051"/>
                        </a:cubicBezTo>
                        <a:cubicBezTo>
                          <a:pt x="98356" y="92453"/>
                          <a:pt x="63767" y="115684"/>
                          <a:pt x="61483" y="122591"/>
                        </a:cubicBezTo>
                        <a:cubicBezTo>
                          <a:pt x="55775" y="139714"/>
                          <a:pt x="97614" y="168254"/>
                          <a:pt x="101438" y="168254"/>
                        </a:cubicBezTo>
                        <a:cubicBezTo>
                          <a:pt x="107146" y="168254"/>
                          <a:pt x="122215" y="144167"/>
                          <a:pt x="123242" y="121963"/>
                        </a:cubicBezTo>
                        <a:close/>
                      </a:path>
                    </a:pathLst>
                  </a:custGeom>
                  <a:solidFill>
                    <a:srgbClr val="264588"/>
                  </a:solidFill>
                  <a:ln w="5708"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E0617B5-805B-4404-A7DA-3457462FF006}"/>
                      </a:ext>
                    </a:extLst>
                  </p:cNvPr>
                  <p:cNvSpPr/>
                  <p:nvPr/>
                </p:nvSpPr>
                <p:spPr>
                  <a:xfrm>
                    <a:off x="6341267" y="3285858"/>
                    <a:ext cx="176944" cy="268270"/>
                  </a:xfrm>
                  <a:custGeom>
                    <a:avLst/>
                    <a:gdLst>
                      <a:gd name="connsiteX0" fmla="*/ 0 w 176943"/>
                      <a:gd name="connsiteY0" fmla="*/ 102627 h 268269"/>
                      <a:gd name="connsiteX1" fmla="*/ 17466 w 176943"/>
                      <a:gd name="connsiteY1" fmla="*/ 95835 h 268269"/>
                      <a:gd name="connsiteX2" fmla="*/ 83220 w 176943"/>
                      <a:gd name="connsiteY2" fmla="*/ 42181 h 268269"/>
                      <a:gd name="connsiteX3" fmla="*/ 113415 w 176943"/>
                      <a:gd name="connsiteY3" fmla="*/ 0 h 268269"/>
                      <a:gd name="connsiteX4" fmla="*/ 153370 w 176943"/>
                      <a:gd name="connsiteY4" fmla="*/ 41667 h 268269"/>
                      <a:gd name="connsiteX5" fmla="*/ 172149 w 176943"/>
                      <a:gd name="connsiteY5" fmla="*/ 76371 h 268269"/>
                      <a:gd name="connsiteX6" fmla="*/ 156623 w 176943"/>
                      <a:gd name="connsiteY6" fmla="*/ 120721 h 268269"/>
                      <a:gd name="connsiteX7" fmla="*/ 71919 w 176943"/>
                      <a:gd name="connsiteY7" fmla="*/ 216899 h 268269"/>
                      <a:gd name="connsiteX8" fmla="*/ 48231 w 176943"/>
                      <a:gd name="connsiteY8" fmla="*/ 264731 h 268269"/>
                      <a:gd name="connsiteX9" fmla="*/ 11986 w 176943"/>
                      <a:gd name="connsiteY9" fmla="*/ 269354 h 268269"/>
                      <a:gd name="connsiteX10" fmla="*/ 7820 w 176943"/>
                      <a:gd name="connsiteY10" fmla="*/ 239159 h 268269"/>
                      <a:gd name="connsiteX11" fmla="*/ 41039 w 176943"/>
                      <a:gd name="connsiteY11" fmla="*/ 166727 h 268269"/>
                      <a:gd name="connsiteX12" fmla="*/ 27227 w 176943"/>
                      <a:gd name="connsiteY12" fmla="*/ 125573 h 268269"/>
                      <a:gd name="connsiteX13" fmla="*/ 0 w 176943"/>
                      <a:gd name="connsiteY13" fmla="*/ 102627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943" h="268269">
                        <a:moveTo>
                          <a:pt x="0" y="102627"/>
                        </a:moveTo>
                        <a:cubicBezTo>
                          <a:pt x="9247" y="98917"/>
                          <a:pt x="13642" y="95321"/>
                          <a:pt x="17466" y="95835"/>
                        </a:cubicBezTo>
                        <a:cubicBezTo>
                          <a:pt x="58905" y="101543"/>
                          <a:pt x="74145" y="78369"/>
                          <a:pt x="83220" y="42181"/>
                        </a:cubicBezTo>
                        <a:cubicBezTo>
                          <a:pt x="87159" y="26599"/>
                          <a:pt x="102969" y="13984"/>
                          <a:pt x="113415" y="0"/>
                        </a:cubicBezTo>
                        <a:cubicBezTo>
                          <a:pt x="126829" y="13813"/>
                          <a:pt x="141384" y="26713"/>
                          <a:pt x="153370" y="41667"/>
                        </a:cubicBezTo>
                        <a:cubicBezTo>
                          <a:pt x="161475" y="51770"/>
                          <a:pt x="165357" y="65070"/>
                          <a:pt x="172149" y="76371"/>
                        </a:cubicBezTo>
                        <a:cubicBezTo>
                          <a:pt x="186418" y="100002"/>
                          <a:pt x="183564" y="117182"/>
                          <a:pt x="156623" y="120721"/>
                        </a:cubicBezTo>
                        <a:cubicBezTo>
                          <a:pt x="97490" y="128484"/>
                          <a:pt x="85161" y="171179"/>
                          <a:pt x="71919" y="216899"/>
                        </a:cubicBezTo>
                        <a:cubicBezTo>
                          <a:pt x="67630" y="234388"/>
                          <a:pt x="59542" y="250719"/>
                          <a:pt x="48231" y="264731"/>
                        </a:cubicBezTo>
                        <a:cubicBezTo>
                          <a:pt x="41667" y="271923"/>
                          <a:pt x="23687" y="271694"/>
                          <a:pt x="11986" y="269354"/>
                        </a:cubicBezTo>
                        <a:cubicBezTo>
                          <a:pt x="8448" y="268612"/>
                          <a:pt x="4566" y="248064"/>
                          <a:pt x="7820" y="239159"/>
                        </a:cubicBezTo>
                        <a:cubicBezTo>
                          <a:pt x="17547" y="214420"/>
                          <a:pt x="28638" y="190239"/>
                          <a:pt x="41039" y="166727"/>
                        </a:cubicBezTo>
                        <a:cubicBezTo>
                          <a:pt x="50400" y="147891"/>
                          <a:pt x="47775" y="134934"/>
                          <a:pt x="27227" y="125573"/>
                        </a:cubicBezTo>
                        <a:cubicBezTo>
                          <a:pt x="17923" y="121349"/>
                          <a:pt x="10959" y="112331"/>
                          <a:pt x="0" y="102627"/>
                        </a:cubicBezTo>
                        <a:close/>
                      </a:path>
                    </a:pathLst>
                  </a:custGeom>
                  <a:solidFill>
                    <a:srgbClr val="264588"/>
                  </a:solidFill>
                  <a:ln w="5708"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DD097B10-95CA-4FF3-9524-9CABE95E5309}"/>
                      </a:ext>
                    </a:extLst>
                  </p:cNvPr>
                  <p:cNvSpPr/>
                  <p:nvPr/>
                </p:nvSpPr>
                <p:spPr>
                  <a:xfrm>
                    <a:off x="6018968" y="3228514"/>
                    <a:ext cx="205483" cy="410966"/>
                  </a:xfrm>
                  <a:custGeom>
                    <a:avLst/>
                    <a:gdLst>
                      <a:gd name="connsiteX0" fmla="*/ 33367 w 205483"/>
                      <a:gd name="connsiteY0" fmla="*/ 139024 h 410966"/>
                      <a:gd name="connsiteX1" fmla="*/ 80914 w 205483"/>
                      <a:gd name="connsiteY1" fmla="*/ 156148 h 410966"/>
                      <a:gd name="connsiteX2" fmla="*/ 22522 w 205483"/>
                      <a:gd name="connsiteY2" fmla="*/ 224185 h 410966"/>
                      <a:gd name="connsiteX3" fmla="*/ 101633 w 205483"/>
                      <a:gd name="connsiteY3" fmla="*/ 181947 h 410966"/>
                      <a:gd name="connsiteX4" fmla="*/ 111565 w 205483"/>
                      <a:gd name="connsiteY4" fmla="*/ 57287 h 410966"/>
                      <a:gd name="connsiteX5" fmla="*/ 76461 w 205483"/>
                      <a:gd name="connsiteY5" fmla="*/ 14136 h 410966"/>
                      <a:gd name="connsiteX6" fmla="*/ 107797 w 205483"/>
                      <a:gd name="connsiteY6" fmla="*/ 10654 h 410966"/>
                      <a:gd name="connsiteX7" fmla="*/ 130001 w 205483"/>
                      <a:gd name="connsiteY7" fmla="*/ 66477 h 410966"/>
                      <a:gd name="connsiteX8" fmla="*/ 127204 w 205483"/>
                      <a:gd name="connsiteY8" fmla="*/ 168077 h 410966"/>
                      <a:gd name="connsiteX9" fmla="*/ 131884 w 205483"/>
                      <a:gd name="connsiteY9" fmla="*/ 190908 h 410966"/>
                      <a:gd name="connsiteX10" fmla="*/ 154716 w 205483"/>
                      <a:gd name="connsiteY10" fmla="*/ 182232 h 410966"/>
                      <a:gd name="connsiteX11" fmla="*/ 202491 w 205483"/>
                      <a:gd name="connsiteY11" fmla="*/ 157175 h 410966"/>
                      <a:gd name="connsiteX12" fmla="*/ 210368 w 205483"/>
                      <a:gd name="connsiteY12" fmla="*/ 168591 h 410966"/>
                      <a:gd name="connsiteX13" fmla="*/ 187080 w 205483"/>
                      <a:gd name="connsiteY13" fmla="*/ 189082 h 410966"/>
                      <a:gd name="connsiteX14" fmla="*/ 129716 w 205483"/>
                      <a:gd name="connsiteY14" fmla="*/ 297531 h 410966"/>
                      <a:gd name="connsiteX15" fmla="*/ 132798 w 205483"/>
                      <a:gd name="connsiteY15" fmla="*/ 394108 h 410966"/>
                      <a:gd name="connsiteX16" fmla="*/ 117444 w 205483"/>
                      <a:gd name="connsiteY16" fmla="*/ 412374 h 410966"/>
                      <a:gd name="connsiteX17" fmla="*/ 100320 w 205483"/>
                      <a:gd name="connsiteY17" fmla="*/ 396049 h 410966"/>
                      <a:gd name="connsiteX18" fmla="*/ 94613 w 205483"/>
                      <a:gd name="connsiteY18" fmla="*/ 268079 h 410966"/>
                      <a:gd name="connsiteX19" fmla="*/ 62876 w 205483"/>
                      <a:gd name="connsiteY19" fmla="*/ 243021 h 410966"/>
                      <a:gd name="connsiteX20" fmla="*/ 15216 w 205483"/>
                      <a:gd name="connsiteY20" fmla="*/ 247702 h 410966"/>
                      <a:gd name="connsiteX21" fmla="*/ 4657 w 205483"/>
                      <a:gd name="connsiteY21" fmla="*/ 224185 h 410966"/>
                      <a:gd name="connsiteX22" fmla="*/ 17214 w 205483"/>
                      <a:gd name="connsiteY22" fmla="*/ 208774 h 410966"/>
                      <a:gd name="connsiteX23" fmla="*/ 33367 w 205483"/>
                      <a:gd name="connsiteY23" fmla="*/ 139024 h 41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483" h="410966">
                        <a:moveTo>
                          <a:pt x="33367" y="139024"/>
                        </a:moveTo>
                        <a:lnTo>
                          <a:pt x="80914" y="156148"/>
                        </a:lnTo>
                        <a:lnTo>
                          <a:pt x="22522" y="224185"/>
                        </a:lnTo>
                        <a:cubicBezTo>
                          <a:pt x="66872" y="236457"/>
                          <a:pt x="97124" y="219619"/>
                          <a:pt x="101633" y="181947"/>
                        </a:cubicBezTo>
                        <a:cubicBezTo>
                          <a:pt x="106656" y="140565"/>
                          <a:pt x="110195" y="98898"/>
                          <a:pt x="111565" y="57287"/>
                        </a:cubicBezTo>
                        <a:cubicBezTo>
                          <a:pt x="112535" y="27207"/>
                          <a:pt x="101975" y="16819"/>
                          <a:pt x="76461" y="14136"/>
                        </a:cubicBezTo>
                        <a:cubicBezTo>
                          <a:pt x="91074" y="-2988"/>
                          <a:pt x="97295" y="-5043"/>
                          <a:pt x="107797" y="10654"/>
                        </a:cubicBezTo>
                        <a:cubicBezTo>
                          <a:pt x="118300" y="26351"/>
                          <a:pt x="128574" y="47298"/>
                          <a:pt x="130001" y="66477"/>
                        </a:cubicBezTo>
                        <a:cubicBezTo>
                          <a:pt x="132570" y="100096"/>
                          <a:pt x="128003" y="134172"/>
                          <a:pt x="127204" y="168077"/>
                        </a:cubicBezTo>
                        <a:cubicBezTo>
                          <a:pt x="127872" y="175843"/>
                          <a:pt x="129442" y="183505"/>
                          <a:pt x="131884" y="190908"/>
                        </a:cubicBezTo>
                        <a:cubicBezTo>
                          <a:pt x="139644" y="188426"/>
                          <a:pt x="147266" y="185530"/>
                          <a:pt x="154716" y="182232"/>
                        </a:cubicBezTo>
                        <a:cubicBezTo>
                          <a:pt x="170812" y="174298"/>
                          <a:pt x="186566" y="165566"/>
                          <a:pt x="202491" y="157175"/>
                        </a:cubicBezTo>
                        <a:lnTo>
                          <a:pt x="210368" y="168591"/>
                        </a:lnTo>
                        <a:cubicBezTo>
                          <a:pt x="202662" y="175554"/>
                          <a:pt x="196041" y="184687"/>
                          <a:pt x="187080" y="189082"/>
                        </a:cubicBezTo>
                        <a:cubicBezTo>
                          <a:pt x="120526" y="221503"/>
                          <a:pt x="114476" y="209345"/>
                          <a:pt x="129716" y="297531"/>
                        </a:cubicBezTo>
                        <a:cubicBezTo>
                          <a:pt x="135424" y="328982"/>
                          <a:pt x="133368" y="361916"/>
                          <a:pt x="132798" y="394108"/>
                        </a:cubicBezTo>
                        <a:cubicBezTo>
                          <a:pt x="132798" y="400273"/>
                          <a:pt x="122809" y="406266"/>
                          <a:pt x="117444" y="412374"/>
                        </a:cubicBezTo>
                        <a:cubicBezTo>
                          <a:pt x="111736" y="406666"/>
                          <a:pt x="100720" y="401871"/>
                          <a:pt x="100320" y="396049"/>
                        </a:cubicBezTo>
                        <a:cubicBezTo>
                          <a:pt x="97238" y="353468"/>
                          <a:pt x="95697" y="310431"/>
                          <a:pt x="94613" y="268079"/>
                        </a:cubicBezTo>
                        <a:cubicBezTo>
                          <a:pt x="93871" y="235373"/>
                          <a:pt x="93471" y="235258"/>
                          <a:pt x="62876" y="243021"/>
                        </a:cubicBezTo>
                        <a:cubicBezTo>
                          <a:pt x="47291" y="246832"/>
                          <a:pt x="31244" y="248408"/>
                          <a:pt x="15216" y="247702"/>
                        </a:cubicBezTo>
                        <a:cubicBezTo>
                          <a:pt x="-195" y="247074"/>
                          <a:pt x="-4248" y="237427"/>
                          <a:pt x="4657" y="224185"/>
                        </a:cubicBezTo>
                        <a:cubicBezTo>
                          <a:pt x="8570" y="218832"/>
                          <a:pt x="12762" y="213688"/>
                          <a:pt x="17214" y="208774"/>
                        </a:cubicBezTo>
                        <a:cubicBezTo>
                          <a:pt x="34337" y="188169"/>
                          <a:pt x="62192" y="170189"/>
                          <a:pt x="33367" y="139024"/>
                        </a:cubicBezTo>
                        <a:close/>
                      </a:path>
                    </a:pathLst>
                  </a:custGeom>
                  <a:solidFill>
                    <a:srgbClr val="264588"/>
                  </a:solidFill>
                  <a:ln w="5708"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53589D99-74FB-48FC-9C3B-B67C59AA66DF}"/>
                      </a:ext>
                    </a:extLst>
                  </p:cNvPr>
                  <p:cNvSpPr/>
                  <p:nvPr/>
                </p:nvSpPr>
                <p:spPr>
                  <a:xfrm>
                    <a:off x="6694761" y="3247616"/>
                    <a:ext cx="319640" cy="188360"/>
                  </a:xfrm>
                  <a:custGeom>
                    <a:avLst/>
                    <a:gdLst>
                      <a:gd name="connsiteX0" fmla="*/ 35268 w 319640"/>
                      <a:gd name="connsiteY0" fmla="*/ 100687 h 188359"/>
                      <a:gd name="connsiteX1" fmla="*/ 41946 w 319640"/>
                      <a:gd name="connsiteY1" fmla="*/ 136304 h 188359"/>
                      <a:gd name="connsiteX2" fmla="*/ 92918 w 319640"/>
                      <a:gd name="connsiteY2" fmla="*/ 92125 h 188359"/>
                      <a:gd name="connsiteX3" fmla="*/ 69401 w 319640"/>
                      <a:gd name="connsiteY3" fmla="*/ 0 h 188359"/>
                      <a:gd name="connsiteX4" fmla="*/ 103649 w 319640"/>
                      <a:gd name="connsiteY4" fmla="*/ 43437 h 188359"/>
                      <a:gd name="connsiteX5" fmla="*/ 111354 w 319640"/>
                      <a:gd name="connsiteY5" fmla="*/ 90812 h 188359"/>
                      <a:gd name="connsiteX6" fmla="*/ 205934 w 319640"/>
                      <a:gd name="connsiteY6" fmla="*/ 70378 h 188359"/>
                      <a:gd name="connsiteX7" fmla="*/ 211642 w 319640"/>
                      <a:gd name="connsiteY7" fmla="*/ 5537 h 188359"/>
                      <a:gd name="connsiteX8" fmla="*/ 257990 w 319640"/>
                      <a:gd name="connsiteY8" fmla="*/ 6906 h 188359"/>
                      <a:gd name="connsiteX9" fmla="*/ 274085 w 319640"/>
                      <a:gd name="connsiteY9" fmla="*/ 44236 h 188359"/>
                      <a:gd name="connsiteX10" fmla="*/ 290182 w 319640"/>
                      <a:gd name="connsiteY10" fmla="*/ 78198 h 188359"/>
                      <a:gd name="connsiteX11" fmla="*/ 320947 w 319640"/>
                      <a:gd name="connsiteY11" fmla="*/ 101429 h 188359"/>
                      <a:gd name="connsiteX12" fmla="*/ 320605 w 319640"/>
                      <a:gd name="connsiteY12" fmla="*/ 111475 h 188359"/>
                      <a:gd name="connsiteX13" fmla="*/ 210328 w 319640"/>
                      <a:gd name="connsiteY13" fmla="*/ 135448 h 188359"/>
                      <a:gd name="connsiteX14" fmla="*/ 207589 w 319640"/>
                      <a:gd name="connsiteY14" fmla="*/ 126658 h 188359"/>
                      <a:gd name="connsiteX15" fmla="*/ 274314 w 319640"/>
                      <a:gd name="connsiteY15" fmla="*/ 106109 h 188359"/>
                      <a:gd name="connsiteX16" fmla="*/ 273686 w 319640"/>
                      <a:gd name="connsiteY16" fmla="*/ 97662 h 188359"/>
                      <a:gd name="connsiteX17" fmla="*/ 254508 w 319640"/>
                      <a:gd name="connsiteY17" fmla="*/ 93552 h 188359"/>
                      <a:gd name="connsiteX18" fmla="*/ 135441 w 319640"/>
                      <a:gd name="connsiteY18" fmla="*/ 118096 h 188359"/>
                      <a:gd name="connsiteX19" fmla="*/ 99881 w 319640"/>
                      <a:gd name="connsiteY19" fmla="*/ 124888 h 188359"/>
                      <a:gd name="connsiteX20" fmla="*/ 35553 w 319640"/>
                      <a:gd name="connsiteY20" fmla="*/ 170551 h 188359"/>
                      <a:gd name="connsiteX21" fmla="*/ 15919 w 319640"/>
                      <a:gd name="connsiteY21" fmla="*/ 188816 h 188359"/>
                      <a:gd name="connsiteX22" fmla="*/ 222 w 319640"/>
                      <a:gd name="connsiteY22" fmla="*/ 164843 h 188359"/>
                      <a:gd name="connsiteX23" fmla="*/ 27449 w 319640"/>
                      <a:gd name="connsiteY23" fmla="*/ 98917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640" h="188359">
                        <a:moveTo>
                          <a:pt x="35268" y="100687"/>
                        </a:moveTo>
                        <a:lnTo>
                          <a:pt x="41946" y="136304"/>
                        </a:lnTo>
                        <a:lnTo>
                          <a:pt x="92918" y="92125"/>
                        </a:lnTo>
                        <a:cubicBezTo>
                          <a:pt x="65748" y="69008"/>
                          <a:pt x="57015" y="41782"/>
                          <a:pt x="69401" y="0"/>
                        </a:cubicBezTo>
                        <a:cubicBezTo>
                          <a:pt x="84185" y="17980"/>
                          <a:pt x="97256" y="29224"/>
                          <a:pt x="103649" y="43437"/>
                        </a:cubicBezTo>
                        <a:cubicBezTo>
                          <a:pt x="109699" y="56337"/>
                          <a:pt x="108729" y="72490"/>
                          <a:pt x="111354" y="90812"/>
                        </a:cubicBezTo>
                        <a:cubicBezTo>
                          <a:pt x="139893" y="84762"/>
                          <a:pt x="174141" y="80253"/>
                          <a:pt x="205934" y="70378"/>
                        </a:cubicBezTo>
                        <a:cubicBezTo>
                          <a:pt x="246631" y="57764"/>
                          <a:pt x="249485" y="39441"/>
                          <a:pt x="211642" y="5537"/>
                        </a:cubicBezTo>
                        <a:cubicBezTo>
                          <a:pt x="231847" y="5537"/>
                          <a:pt x="249028" y="457"/>
                          <a:pt x="257990" y="6906"/>
                        </a:cubicBezTo>
                        <a:cubicBezTo>
                          <a:pt x="268816" y="16207"/>
                          <a:pt x="274754" y="29978"/>
                          <a:pt x="274085" y="44236"/>
                        </a:cubicBezTo>
                        <a:cubicBezTo>
                          <a:pt x="271631" y="61816"/>
                          <a:pt x="274942" y="70378"/>
                          <a:pt x="290182" y="78198"/>
                        </a:cubicBezTo>
                        <a:cubicBezTo>
                          <a:pt x="301598" y="83906"/>
                          <a:pt x="310730" y="93552"/>
                          <a:pt x="320947" y="101429"/>
                        </a:cubicBezTo>
                        <a:lnTo>
                          <a:pt x="320605" y="111475"/>
                        </a:lnTo>
                        <a:lnTo>
                          <a:pt x="210328" y="135448"/>
                        </a:lnTo>
                        <a:lnTo>
                          <a:pt x="207589" y="126658"/>
                        </a:lnTo>
                        <a:lnTo>
                          <a:pt x="274314" y="106109"/>
                        </a:lnTo>
                        <a:lnTo>
                          <a:pt x="273686" y="97662"/>
                        </a:lnTo>
                        <a:cubicBezTo>
                          <a:pt x="267293" y="96178"/>
                          <a:pt x="260443" y="92410"/>
                          <a:pt x="254508" y="93552"/>
                        </a:cubicBezTo>
                        <a:cubicBezTo>
                          <a:pt x="214553" y="101143"/>
                          <a:pt x="175111" y="109819"/>
                          <a:pt x="135441" y="118096"/>
                        </a:cubicBezTo>
                        <a:cubicBezTo>
                          <a:pt x="123569" y="120607"/>
                          <a:pt x="111354" y="126087"/>
                          <a:pt x="99881" y="124888"/>
                        </a:cubicBezTo>
                        <a:cubicBezTo>
                          <a:pt x="66662" y="121292"/>
                          <a:pt x="40748" y="137788"/>
                          <a:pt x="35553" y="170551"/>
                        </a:cubicBezTo>
                        <a:cubicBezTo>
                          <a:pt x="33499" y="183451"/>
                          <a:pt x="31215" y="195666"/>
                          <a:pt x="15919" y="188816"/>
                        </a:cubicBezTo>
                        <a:cubicBezTo>
                          <a:pt x="8213" y="185391"/>
                          <a:pt x="-1605" y="171122"/>
                          <a:pt x="222" y="164843"/>
                        </a:cubicBezTo>
                        <a:cubicBezTo>
                          <a:pt x="6843" y="142012"/>
                          <a:pt x="18031" y="120779"/>
                          <a:pt x="27449" y="98917"/>
                        </a:cubicBezTo>
                        <a:close/>
                      </a:path>
                    </a:pathLst>
                  </a:custGeom>
                  <a:solidFill>
                    <a:srgbClr val="264588"/>
                  </a:solidFill>
                  <a:ln w="5708"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65C9326C-2921-47CB-BD3C-0281E1A70FB7}"/>
                      </a:ext>
                    </a:extLst>
                  </p:cNvPr>
                  <p:cNvSpPr/>
                  <p:nvPr/>
                </p:nvSpPr>
                <p:spPr>
                  <a:xfrm>
                    <a:off x="6769528" y="3383288"/>
                    <a:ext cx="188360" cy="245438"/>
                  </a:xfrm>
                  <a:custGeom>
                    <a:avLst/>
                    <a:gdLst>
                      <a:gd name="connsiteX0" fmla="*/ 35275 w 188359"/>
                      <a:gd name="connsiteY0" fmla="*/ 196925 h 245438"/>
                      <a:gd name="connsiteX1" fmla="*/ 0 w 188359"/>
                      <a:gd name="connsiteY1" fmla="*/ 163591 h 245438"/>
                      <a:gd name="connsiteX2" fmla="*/ 56565 w 188359"/>
                      <a:gd name="connsiteY2" fmla="*/ 125463 h 245438"/>
                      <a:gd name="connsiteX3" fmla="*/ 74602 w 188359"/>
                      <a:gd name="connsiteY3" fmla="*/ 111079 h 245438"/>
                      <a:gd name="connsiteX4" fmla="*/ 96235 w 188359"/>
                      <a:gd name="connsiteY4" fmla="*/ 39502 h 245438"/>
                      <a:gd name="connsiteX5" fmla="*/ 74716 w 188359"/>
                      <a:gd name="connsiteY5" fmla="*/ 33395 h 245438"/>
                      <a:gd name="connsiteX6" fmla="*/ 54625 w 188359"/>
                      <a:gd name="connsiteY6" fmla="*/ 17812 h 245438"/>
                      <a:gd name="connsiteX7" fmla="*/ 76428 w 188359"/>
                      <a:gd name="connsiteY7" fmla="*/ 118 h 245438"/>
                      <a:gd name="connsiteX8" fmla="*/ 145951 w 188359"/>
                      <a:gd name="connsiteY8" fmla="*/ 28315 h 245438"/>
                      <a:gd name="connsiteX9" fmla="*/ 150403 w 188359"/>
                      <a:gd name="connsiteY9" fmla="*/ 42356 h 245438"/>
                      <a:gd name="connsiteX10" fmla="*/ 119637 w 188359"/>
                      <a:gd name="connsiteY10" fmla="*/ 62962 h 245438"/>
                      <a:gd name="connsiteX11" fmla="*/ 103541 w 188359"/>
                      <a:gd name="connsiteY11" fmla="*/ 90645 h 245438"/>
                      <a:gd name="connsiteX12" fmla="*/ 135448 w 188359"/>
                      <a:gd name="connsiteY12" fmla="*/ 103202 h 245438"/>
                      <a:gd name="connsiteX13" fmla="*/ 189844 w 188359"/>
                      <a:gd name="connsiteY13" fmla="*/ 113647 h 245438"/>
                      <a:gd name="connsiteX14" fmla="*/ 188417 w 188359"/>
                      <a:gd name="connsiteY14" fmla="*/ 126661 h 245438"/>
                      <a:gd name="connsiteX15" fmla="*/ 157252 w 188359"/>
                      <a:gd name="connsiteY15" fmla="*/ 126262 h 245438"/>
                      <a:gd name="connsiteX16" fmla="*/ 134421 w 188359"/>
                      <a:gd name="connsiteY16" fmla="*/ 149664 h 245438"/>
                      <a:gd name="connsiteX17" fmla="*/ 126030 w 188359"/>
                      <a:gd name="connsiteY17" fmla="*/ 220499 h 245438"/>
                      <a:gd name="connsiteX18" fmla="*/ 58677 w 188359"/>
                      <a:gd name="connsiteY18" fmla="*/ 227691 h 245438"/>
                      <a:gd name="connsiteX19" fmla="*/ 34704 w 188359"/>
                      <a:gd name="connsiteY19" fmla="*/ 196126 h 245438"/>
                      <a:gd name="connsiteX20" fmla="*/ 51485 w 188359"/>
                      <a:gd name="connsiteY20" fmla="*/ 211252 h 245438"/>
                      <a:gd name="connsiteX21" fmla="*/ 80310 w 188359"/>
                      <a:gd name="connsiteY21" fmla="*/ 221469 h 245438"/>
                      <a:gd name="connsiteX22" fmla="*/ 98176 w 188359"/>
                      <a:gd name="connsiteY22" fmla="*/ 175806 h 245438"/>
                      <a:gd name="connsiteX23" fmla="*/ 88758 w 188359"/>
                      <a:gd name="connsiteY23" fmla="*/ 142130 h 245438"/>
                      <a:gd name="connsiteX24" fmla="*/ 80766 w 188359"/>
                      <a:gd name="connsiteY24" fmla="*/ 140931 h 245438"/>
                      <a:gd name="connsiteX25" fmla="*/ 35275 w 188359"/>
                      <a:gd name="connsiteY25" fmla="*/ 196925 h 24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359" h="245438">
                        <a:moveTo>
                          <a:pt x="35275" y="196925"/>
                        </a:moveTo>
                        <a:lnTo>
                          <a:pt x="0" y="163591"/>
                        </a:lnTo>
                        <a:cubicBezTo>
                          <a:pt x="21404" y="149150"/>
                          <a:pt x="39099" y="137506"/>
                          <a:pt x="56565" y="125463"/>
                        </a:cubicBezTo>
                        <a:cubicBezTo>
                          <a:pt x="63129" y="120896"/>
                          <a:pt x="75401" y="112734"/>
                          <a:pt x="74602" y="111079"/>
                        </a:cubicBezTo>
                        <a:cubicBezTo>
                          <a:pt x="61474" y="82539"/>
                          <a:pt x="80709" y="62848"/>
                          <a:pt x="96235" y="39502"/>
                        </a:cubicBezTo>
                        <a:cubicBezTo>
                          <a:pt x="88862" y="38252"/>
                          <a:pt x="81647" y="36204"/>
                          <a:pt x="74716" y="33395"/>
                        </a:cubicBezTo>
                        <a:cubicBezTo>
                          <a:pt x="67648" y="28698"/>
                          <a:pt x="60932" y="23490"/>
                          <a:pt x="54625" y="17812"/>
                        </a:cubicBezTo>
                        <a:cubicBezTo>
                          <a:pt x="61988" y="11534"/>
                          <a:pt x="71405" y="-1366"/>
                          <a:pt x="76428" y="118"/>
                        </a:cubicBezTo>
                        <a:cubicBezTo>
                          <a:pt x="100080" y="8293"/>
                          <a:pt x="123286" y="17705"/>
                          <a:pt x="145951" y="28315"/>
                        </a:cubicBezTo>
                        <a:lnTo>
                          <a:pt x="150403" y="42356"/>
                        </a:lnTo>
                        <a:cubicBezTo>
                          <a:pt x="139957" y="49091"/>
                          <a:pt x="128199" y="54400"/>
                          <a:pt x="119637" y="62962"/>
                        </a:cubicBezTo>
                        <a:cubicBezTo>
                          <a:pt x="112331" y="70268"/>
                          <a:pt x="108792" y="81284"/>
                          <a:pt x="103541" y="90645"/>
                        </a:cubicBezTo>
                        <a:cubicBezTo>
                          <a:pt x="113874" y="95561"/>
                          <a:pt x="124536" y="99757"/>
                          <a:pt x="135448" y="103202"/>
                        </a:cubicBezTo>
                        <a:cubicBezTo>
                          <a:pt x="153314" y="107654"/>
                          <a:pt x="171693" y="110223"/>
                          <a:pt x="189844" y="113647"/>
                        </a:cubicBezTo>
                        <a:cubicBezTo>
                          <a:pt x="189387" y="117985"/>
                          <a:pt x="188874" y="122323"/>
                          <a:pt x="188417" y="126661"/>
                        </a:cubicBezTo>
                        <a:cubicBezTo>
                          <a:pt x="178029" y="126661"/>
                          <a:pt x="167069" y="128659"/>
                          <a:pt x="157252" y="126262"/>
                        </a:cubicBezTo>
                        <a:cubicBezTo>
                          <a:pt x="127229" y="119013"/>
                          <a:pt x="130539" y="117985"/>
                          <a:pt x="134421" y="149664"/>
                        </a:cubicBezTo>
                        <a:cubicBezTo>
                          <a:pt x="137160" y="173066"/>
                          <a:pt x="137902" y="202633"/>
                          <a:pt x="126030" y="220499"/>
                        </a:cubicBezTo>
                        <a:cubicBezTo>
                          <a:pt x="106509" y="250066"/>
                          <a:pt x="83335" y="255887"/>
                          <a:pt x="58677" y="227691"/>
                        </a:cubicBezTo>
                        <a:cubicBezTo>
                          <a:pt x="50001" y="217759"/>
                          <a:pt x="42638" y="206686"/>
                          <a:pt x="34704" y="196126"/>
                        </a:cubicBezTo>
                        <a:cubicBezTo>
                          <a:pt x="39615" y="201878"/>
                          <a:pt x="45256" y="206963"/>
                          <a:pt x="51485" y="211252"/>
                        </a:cubicBezTo>
                        <a:cubicBezTo>
                          <a:pt x="60903" y="216104"/>
                          <a:pt x="79339" y="223124"/>
                          <a:pt x="80310" y="221469"/>
                        </a:cubicBezTo>
                        <a:cubicBezTo>
                          <a:pt x="89034" y="207482"/>
                          <a:pt x="95092" y="192000"/>
                          <a:pt x="98176" y="175806"/>
                        </a:cubicBezTo>
                        <a:cubicBezTo>
                          <a:pt x="99717" y="165190"/>
                          <a:pt x="92468" y="152975"/>
                          <a:pt x="88758" y="142130"/>
                        </a:cubicBezTo>
                        <a:cubicBezTo>
                          <a:pt x="88301" y="140931"/>
                          <a:pt x="83506" y="140703"/>
                          <a:pt x="80766" y="140931"/>
                        </a:cubicBezTo>
                        <a:cubicBezTo>
                          <a:pt x="61360" y="142701"/>
                          <a:pt x="34247" y="176206"/>
                          <a:pt x="35275" y="196925"/>
                        </a:cubicBezTo>
                        <a:close/>
                      </a:path>
                    </a:pathLst>
                  </a:custGeom>
                  <a:solidFill>
                    <a:srgbClr val="264588"/>
                  </a:solidFill>
                  <a:ln w="5708"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226469DE-7182-4599-A561-19A46AAECFB9}"/>
                      </a:ext>
                    </a:extLst>
                  </p:cNvPr>
                  <p:cNvSpPr/>
                  <p:nvPr/>
                </p:nvSpPr>
                <p:spPr>
                  <a:xfrm>
                    <a:off x="5873736" y="3331578"/>
                    <a:ext cx="142697" cy="216899"/>
                  </a:xfrm>
                  <a:custGeom>
                    <a:avLst/>
                    <a:gdLst>
                      <a:gd name="connsiteX0" fmla="*/ 63814 w 142696"/>
                      <a:gd name="connsiteY0" fmla="*/ 181168 h 216898"/>
                      <a:gd name="connsiteX1" fmla="*/ 49716 w 142696"/>
                      <a:gd name="connsiteY1" fmla="*/ 186875 h 216898"/>
                      <a:gd name="connsiteX2" fmla="*/ 27969 w 142696"/>
                      <a:gd name="connsiteY2" fmla="*/ 186875 h 216898"/>
                      <a:gd name="connsiteX3" fmla="*/ 33677 w 142696"/>
                      <a:gd name="connsiteY3" fmla="*/ 167526 h 216898"/>
                      <a:gd name="connsiteX4" fmla="*/ 59590 w 142696"/>
                      <a:gd name="connsiteY4" fmla="*/ 121121 h 216898"/>
                      <a:gd name="connsiteX5" fmla="*/ 44635 w 142696"/>
                      <a:gd name="connsiteY5" fmla="*/ 101942 h 216898"/>
                      <a:gd name="connsiteX6" fmla="*/ 13299 w 142696"/>
                      <a:gd name="connsiteY6" fmla="*/ 93381 h 216898"/>
                      <a:gd name="connsiteX7" fmla="*/ 0 w 142696"/>
                      <a:gd name="connsiteY7" fmla="*/ 65184 h 216898"/>
                      <a:gd name="connsiteX8" fmla="*/ 27227 w 142696"/>
                      <a:gd name="connsiteY8" fmla="*/ 58620 h 216898"/>
                      <a:gd name="connsiteX9" fmla="*/ 81736 w 142696"/>
                      <a:gd name="connsiteY9" fmla="*/ 28083 h 216898"/>
                      <a:gd name="connsiteX10" fmla="*/ 91839 w 142696"/>
                      <a:gd name="connsiteY10" fmla="*/ 7820 h 216898"/>
                      <a:gd name="connsiteX11" fmla="*/ 102570 w 142696"/>
                      <a:gd name="connsiteY11" fmla="*/ 0 h 216898"/>
                      <a:gd name="connsiteX12" fmla="*/ 142525 w 142696"/>
                      <a:gd name="connsiteY12" fmla="*/ 49145 h 216898"/>
                      <a:gd name="connsiteX13" fmla="*/ 130140 w 142696"/>
                      <a:gd name="connsiteY13" fmla="*/ 68494 h 216898"/>
                      <a:gd name="connsiteX14" fmla="*/ 120664 w 142696"/>
                      <a:gd name="connsiteY14" fmla="*/ 99260 h 216898"/>
                      <a:gd name="connsiteX15" fmla="*/ 116612 w 142696"/>
                      <a:gd name="connsiteY15" fmla="*/ 119066 h 216898"/>
                      <a:gd name="connsiteX16" fmla="*/ 109762 w 142696"/>
                      <a:gd name="connsiteY16" fmla="*/ 179569 h 216898"/>
                      <a:gd name="connsiteX17" fmla="*/ 97661 w 142696"/>
                      <a:gd name="connsiteY17" fmla="*/ 219125 h 216898"/>
                      <a:gd name="connsiteX18" fmla="*/ 70892 w 142696"/>
                      <a:gd name="connsiteY18" fmla="*/ 190585 h 216898"/>
                      <a:gd name="connsiteX19" fmla="*/ 63814 w 142696"/>
                      <a:gd name="connsiteY19" fmla="*/ 181168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696" h="216898">
                        <a:moveTo>
                          <a:pt x="63814" y="181168"/>
                        </a:moveTo>
                        <a:cubicBezTo>
                          <a:pt x="59384" y="183678"/>
                          <a:pt x="54644" y="185597"/>
                          <a:pt x="49716" y="186875"/>
                        </a:cubicBezTo>
                        <a:cubicBezTo>
                          <a:pt x="42474" y="187332"/>
                          <a:pt x="35211" y="187332"/>
                          <a:pt x="27969" y="186875"/>
                        </a:cubicBezTo>
                        <a:cubicBezTo>
                          <a:pt x="29194" y="180245"/>
                          <a:pt x="31107" y="173760"/>
                          <a:pt x="33677" y="167526"/>
                        </a:cubicBezTo>
                        <a:cubicBezTo>
                          <a:pt x="41953" y="151829"/>
                          <a:pt x="52455" y="137217"/>
                          <a:pt x="59590" y="121121"/>
                        </a:cubicBezTo>
                        <a:cubicBezTo>
                          <a:pt x="64956" y="108963"/>
                          <a:pt x="59590" y="102113"/>
                          <a:pt x="44635" y="101942"/>
                        </a:cubicBezTo>
                        <a:cubicBezTo>
                          <a:pt x="33962" y="101942"/>
                          <a:pt x="21062" y="99716"/>
                          <a:pt x="13299" y="93381"/>
                        </a:cubicBezTo>
                        <a:cubicBezTo>
                          <a:pt x="5536" y="87045"/>
                          <a:pt x="4224" y="74830"/>
                          <a:pt x="0" y="65184"/>
                        </a:cubicBezTo>
                        <a:cubicBezTo>
                          <a:pt x="9132" y="62787"/>
                          <a:pt x="18722" y="57307"/>
                          <a:pt x="27227" y="58620"/>
                        </a:cubicBezTo>
                        <a:cubicBezTo>
                          <a:pt x="54282" y="62787"/>
                          <a:pt x="71063" y="51656"/>
                          <a:pt x="81736" y="28083"/>
                        </a:cubicBezTo>
                        <a:cubicBezTo>
                          <a:pt x="84539" y="21061"/>
                          <a:pt x="87918" y="14284"/>
                          <a:pt x="91839" y="7820"/>
                        </a:cubicBezTo>
                        <a:cubicBezTo>
                          <a:pt x="94760" y="4415"/>
                          <a:pt x="98434" y="1738"/>
                          <a:pt x="102570" y="0"/>
                        </a:cubicBezTo>
                        <a:cubicBezTo>
                          <a:pt x="116925" y="15511"/>
                          <a:pt x="130271" y="31926"/>
                          <a:pt x="142525" y="49145"/>
                        </a:cubicBezTo>
                        <a:cubicBezTo>
                          <a:pt x="144352" y="51827"/>
                          <a:pt x="136075" y="63814"/>
                          <a:pt x="130140" y="68494"/>
                        </a:cubicBezTo>
                        <a:cubicBezTo>
                          <a:pt x="119352" y="76999"/>
                          <a:pt x="100801" y="80823"/>
                          <a:pt x="120664" y="99260"/>
                        </a:cubicBezTo>
                        <a:cubicBezTo>
                          <a:pt x="123175" y="101600"/>
                          <a:pt x="117582" y="112159"/>
                          <a:pt x="116612" y="119066"/>
                        </a:cubicBezTo>
                        <a:cubicBezTo>
                          <a:pt x="113701" y="139272"/>
                          <a:pt x="106851" y="160163"/>
                          <a:pt x="109762" y="179569"/>
                        </a:cubicBezTo>
                        <a:cubicBezTo>
                          <a:pt x="112388" y="197207"/>
                          <a:pt x="116783" y="213816"/>
                          <a:pt x="97661" y="219125"/>
                        </a:cubicBezTo>
                        <a:cubicBezTo>
                          <a:pt x="91954" y="220723"/>
                          <a:pt x="79910" y="200860"/>
                          <a:pt x="70892" y="190585"/>
                        </a:cubicBezTo>
                        <a:cubicBezTo>
                          <a:pt x="68609" y="188816"/>
                          <a:pt x="67296" y="186476"/>
                          <a:pt x="63814" y="181168"/>
                        </a:cubicBezTo>
                        <a:close/>
                      </a:path>
                    </a:pathLst>
                  </a:custGeom>
                  <a:solidFill>
                    <a:srgbClr val="264588"/>
                  </a:solidFill>
                  <a:ln w="5708"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C1079B1-60B3-4C68-872E-3202D7908DD5}"/>
                      </a:ext>
                    </a:extLst>
                  </p:cNvPr>
                  <p:cNvSpPr/>
                  <p:nvPr/>
                </p:nvSpPr>
                <p:spPr>
                  <a:xfrm>
                    <a:off x="4838497" y="3441455"/>
                    <a:ext cx="148404" cy="188360"/>
                  </a:xfrm>
                  <a:custGeom>
                    <a:avLst/>
                    <a:gdLst>
                      <a:gd name="connsiteX0" fmla="*/ 39559 w 148404"/>
                      <a:gd name="connsiteY0" fmla="*/ 50286 h 188359"/>
                      <a:gd name="connsiteX1" fmla="*/ 69753 w 148404"/>
                      <a:gd name="connsiteY1" fmla="*/ 0 h 188359"/>
                      <a:gd name="connsiteX2" fmla="*/ 81169 w 148404"/>
                      <a:gd name="connsiteY2" fmla="*/ 40811 h 188359"/>
                      <a:gd name="connsiteX3" fmla="*/ 47721 w 148404"/>
                      <a:gd name="connsiteY3" fmla="*/ 75800 h 188359"/>
                      <a:gd name="connsiteX4" fmla="*/ 33908 w 148404"/>
                      <a:gd name="connsiteY4" fmla="*/ 128769 h 188359"/>
                      <a:gd name="connsiteX5" fmla="*/ 78315 w 148404"/>
                      <a:gd name="connsiteY5" fmla="*/ 149089 h 188359"/>
                      <a:gd name="connsiteX6" fmla="*/ 121181 w 148404"/>
                      <a:gd name="connsiteY6" fmla="*/ 114842 h 188359"/>
                      <a:gd name="connsiteX7" fmla="*/ 124891 w 148404"/>
                      <a:gd name="connsiteY7" fmla="*/ 100059 h 188359"/>
                      <a:gd name="connsiteX8" fmla="*/ 147723 w 148404"/>
                      <a:gd name="connsiteY8" fmla="*/ 166384 h 188359"/>
                      <a:gd name="connsiteX9" fmla="*/ 104229 w 148404"/>
                      <a:gd name="connsiteY9" fmla="*/ 189615 h 188359"/>
                      <a:gd name="connsiteX10" fmla="*/ 6453 w 148404"/>
                      <a:gd name="connsiteY10" fmla="*/ 66896 h 188359"/>
                      <a:gd name="connsiteX11" fmla="*/ 7538 w 148404"/>
                      <a:gd name="connsiteY11" fmla="*/ 55766 h 188359"/>
                      <a:gd name="connsiteX12" fmla="*/ 8222 w 148404"/>
                      <a:gd name="connsiteY12" fmla="*/ 30252 h 188359"/>
                      <a:gd name="connsiteX13" fmla="*/ 32424 w 148404"/>
                      <a:gd name="connsiteY13" fmla="*/ 45149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404" h="188359">
                        <a:moveTo>
                          <a:pt x="39559" y="50286"/>
                        </a:moveTo>
                        <a:lnTo>
                          <a:pt x="69753" y="0"/>
                        </a:lnTo>
                        <a:cubicBezTo>
                          <a:pt x="90073" y="8390"/>
                          <a:pt x="95553" y="22831"/>
                          <a:pt x="81169" y="40811"/>
                        </a:cubicBezTo>
                        <a:cubicBezTo>
                          <a:pt x="70896" y="53282"/>
                          <a:pt x="59716" y="64976"/>
                          <a:pt x="47721" y="75800"/>
                        </a:cubicBezTo>
                        <a:cubicBezTo>
                          <a:pt x="31454" y="90926"/>
                          <a:pt x="21408" y="110904"/>
                          <a:pt x="33908" y="128769"/>
                        </a:cubicBezTo>
                        <a:cubicBezTo>
                          <a:pt x="42298" y="140756"/>
                          <a:pt x="65073" y="151943"/>
                          <a:pt x="78315" y="149089"/>
                        </a:cubicBezTo>
                        <a:cubicBezTo>
                          <a:pt x="94354" y="145608"/>
                          <a:pt x="107482" y="127285"/>
                          <a:pt x="121181" y="114842"/>
                        </a:cubicBezTo>
                        <a:cubicBezTo>
                          <a:pt x="123864" y="112388"/>
                          <a:pt x="123407" y="106566"/>
                          <a:pt x="124891" y="100059"/>
                        </a:cubicBezTo>
                        <a:cubicBezTo>
                          <a:pt x="150291" y="118096"/>
                          <a:pt x="156113" y="143724"/>
                          <a:pt x="147723" y="166384"/>
                        </a:cubicBezTo>
                        <a:cubicBezTo>
                          <a:pt x="143442" y="178142"/>
                          <a:pt x="120039" y="187789"/>
                          <a:pt x="104229" y="189615"/>
                        </a:cubicBezTo>
                        <a:cubicBezTo>
                          <a:pt x="25289" y="199033"/>
                          <a:pt x="-17006" y="144637"/>
                          <a:pt x="6453" y="66896"/>
                        </a:cubicBezTo>
                        <a:cubicBezTo>
                          <a:pt x="7274" y="63245"/>
                          <a:pt x="7638" y="59507"/>
                          <a:pt x="7538" y="55766"/>
                        </a:cubicBezTo>
                        <a:cubicBezTo>
                          <a:pt x="7538" y="47261"/>
                          <a:pt x="7994" y="38642"/>
                          <a:pt x="8222" y="30252"/>
                        </a:cubicBezTo>
                        <a:lnTo>
                          <a:pt x="32424" y="45149"/>
                        </a:lnTo>
                        <a:close/>
                      </a:path>
                    </a:pathLst>
                  </a:custGeom>
                  <a:solidFill>
                    <a:srgbClr val="264588"/>
                  </a:solidFill>
                  <a:ln w="5708"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538F062E-260D-48DB-ADC2-F041B2DBAE58}"/>
                      </a:ext>
                    </a:extLst>
                  </p:cNvPr>
                  <p:cNvSpPr/>
                  <p:nvPr/>
                </p:nvSpPr>
                <p:spPr>
                  <a:xfrm>
                    <a:off x="4709745" y="3473133"/>
                    <a:ext cx="108449" cy="131281"/>
                  </a:xfrm>
                  <a:custGeom>
                    <a:avLst/>
                    <a:gdLst>
                      <a:gd name="connsiteX0" fmla="*/ 37601 w 108449"/>
                      <a:gd name="connsiteY0" fmla="*/ 0 h 131280"/>
                      <a:gd name="connsiteX1" fmla="*/ 47304 w 108449"/>
                      <a:gd name="connsiteY1" fmla="*/ 8733 h 131280"/>
                      <a:gd name="connsiteX2" fmla="*/ 77784 w 108449"/>
                      <a:gd name="connsiteY2" fmla="*/ 16952 h 131280"/>
                      <a:gd name="connsiteX3" fmla="*/ 110433 w 108449"/>
                      <a:gd name="connsiteY3" fmla="*/ 20149 h 131280"/>
                      <a:gd name="connsiteX4" fmla="*/ 89771 w 108449"/>
                      <a:gd name="connsiteY4" fmla="*/ 44636 h 131280"/>
                      <a:gd name="connsiteX5" fmla="*/ 55181 w 108449"/>
                      <a:gd name="connsiteY5" fmla="*/ 55252 h 131280"/>
                      <a:gd name="connsiteX6" fmla="*/ 33605 w 108449"/>
                      <a:gd name="connsiteY6" fmla="*/ 79967 h 131280"/>
                      <a:gd name="connsiteX7" fmla="*/ 40112 w 108449"/>
                      <a:gd name="connsiteY7" fmla="*/ 88129 h 131280"/>
                      <a:gd name="connsiteX8" fmla="*/ 71448 w 108449"/>
                      <a:gd name="connsiteY8" fmla="*/ 75115 h 131280"/>
                      <a:gd name="connsiteX9" fmla="*/ 77156 w 108449"/>
                      <a:gd name="connsiteY9" fmla="*/ 89899 h 131280"/>
                      <a:gd name="connsiteX10" fmla="*/ 23160 w 108449"/>
                      <a:gd name="connsiteY10" fmla="*/ 132251 h 131280"/>
                      <a:gd name="connsiteX11" fmla="*/ 2726 w 108449"/>
                      <a:gd name="connsiteY11" fmla="*/ 90869 h 131280"/>
                      <a:gd name="connsiteX12" fmla="*/ 37601 w 108449"/>
                      <a:gd name="connsiteY12" fmla="*/ 0 h 1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449" h="131280">
                        <a:moveTo>
                          <a:pt x="37601" y="0"/>
                        </a:moveTo>
                        <a:cubicBezTo>
                          <a:pt x="41466" y="2122"/>
                          <a:pt x="44788" y="5111"/>
                          <a:pt x="47304" y="8733"/>
                        </a:cubicBezTo>
                        <a:cubicBezTo>
                          <a:pt x="55010" y="23060"/>
                          <a:pt x="63743" y="22147"/>
                          <a:pt x="77784" y="16952"/>
                        </a:cubicBezTo>
                        <a:cubicBezTo>
                          <a:pt x="86974" y="13528"/>
                          <a:pt x="99417" y="18779"/>
                          <a:pt x="110433" y="20149"/>
                        </a:cubicBezTo>
                        <a:cubicBezTo>
                          <a:pt x="103641" y="28539"/>
                          <a:pt x="98447" y="39498"/>
                          <a:pt x="89771" y="44636"/>
                        </a:cubicBezTo>
                        <a:cubicBezTo>
                          <a:pt x="79667" y="50343"/>
                          <a:pt x="65284" y="49259"/>
                          <a:pt x="55181" y="55252"/>
                        </a:cubicBezTo>
                        <a:cubicBezTo>
                          <a:pt x="46277" y="60560"/>
                          <a:pt x="40683" y="71519"/>
                          <a:pt x="33605" y="79967"/>
                        </a:cubicBezTo>
                        <a:lnTo>
                          <a:pt x="40112" y="88129"/>
                        </a:lnTo>
                        <a:lnTo>
                          <a:pt x="71448" y="75115"/>
                        </a:lnTo>
                        <a:cubicBezTo>
                          <a:pt x="73389" y="79910"/>
                          <a:pt x="78640" y="88643"/>
                          <a:pt x="77156" y="89899"/>
                        </a:cubicBezTo>
                        <a:cubicBezTo>
                          <a:pt x="60032" y="105139"/>
                          <a:pt x="43537" y="123404"/>
                          <a:pt x="23160" y="132251"/>
                        </a:cubicBezTo>
                        <a:cubicBezTo>
                          <a:pt x="6892" y="139329"/>
                          <a:pt x="-5779" y="112103"/>
                          <a:pt x="2726" y="90869"/>
                        </a:cubicBezTo>
                        <a:cubicBezTo>
                          <a:pt x="14769" y="61017"/>
                          <a:pt x="25899" y="30765"/>
                          <a:pt x="37601" y="0"/>
                        </a:cubicBezTo>
                        <a:close/>
                      </a:path>
                    </a:pathLst>
                  </a:custGeom>
                  <a:solidFill>
                    <a:srgbClr val="264588"/>
                  </a:solidFill>
                  <a:ln w="5708"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472BB790-429B-48AA-9826-B9E4CC10041D}"/>
                      </a:ext>
                    </a:extLst>
                  </p:cNvPr>
                  <p:cNvSpPr/>
                  <p:nvPr/>
                </p:nvSpPr>
                <p:spPr>
                  <a:xfrm>
                    <a:off x="6465185" y="3500150"/>
                    <a:ext cx="85618" cy="62787"/>
                  </a:xfrm>
                  <a:custGeom>
                    <a:avLst/>
                    <a:gdLst>
                      <a:gd name="connsiteX0" fmla="*/ 0 w 85617"/>
                      <a:gd name="connsiteY0" fmla="*/ 2550 h 62786"/>
                      <a:gd name="connsiteX1" fmla="*/ 84590 w 85617"/>
                      <a:gd name="connsiteY1" fmla="*/ 30005 h 62786"/>
                      <a:gd name="connsiteX2" fmla="*/ 90298 w 85617"/>
                      <a:gd name="connsiteY2" fmla="*/ 59115 h 62786"/>
                      <a:gd name="connsiteX3" fmla="*/ 54795 w 85617"/>
                      <a:gd name="connsiteY3" fmla="*/ 61740 h 62786"/>
                      <a:gd name="connsiteX4" fmla="*/ 0 w 85617"/>
                      <a:gd name="connsiteY4" fmla="*/ 2550 h 6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17" h="62786">
                        <a:moveTo>
                          <a:pt x="0" y="2550"/>
                        </a:moveTo>
                        <a:cubicBezTo>
                          <a:pt x="38757" y="-5156"/>
                          <a:pt x="65184" y="4776"/>
                          <a:pt x="84590" y="30005"/>
                        </a:cubicBezTo>
                        <a:cubicBezTo>
                          <a:pt x="89956" y="36968"/>
                          <a:pt x="88415" y="49240"/>
                          <a:pt x="90298" y="59115"/>
                        </a:cubicBezTo>
                        <a:cubicBezTo>
                          <a:pt x="78197" y="60370"/>
                          <a:pt x="61759" y="67220"/>
                          <a:pt x="54795" y="61740"/>
                        </a:cubicBezTo>
                        <a:cubicBezTo>
                          <a:pt x="35388" y="46044"/>
                          <a:pt x="20263" y="25324"/>
                          <a:pt x="0" y="2550"/>
                        </a:cubicBezTo>
                        <a:close/>
                      </a:path>
                    </a:pathLst>
                  </a:custGeom>
                  <a:solidFill>
                    <a:srgbClr val="264588"/>
                  </a:solidFill>
                  <a:ln w="5708"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19608154-0647-400E-B3EC-AA2658D2EF2C}"/>
                      </a:ext>
                    </a:extLst>
                  </p:cNvPr>
                  <p:cNvSpPr/>
                  <p:nvPr/>
                </p:nvSpPr>
                <p:spPr>
                  <a:xfrm>
                    <a:off x="5911123" y="3264331"/>
                    <a:ext cx="85618" cy="51371"/>
                  </a:xfrm>
                  <a:custGeom>
                    <a:avLst/>
                    <a:gdLst>
                      <a:gd name="connsiteX0" fmla="*/ 38528 w 85617"/>
                      <a:gd name="connsiteY0" fmla="*/ 53548 h 51370"/>
                      <a:gd name="connsiteX1" fmla="*/ 0 w 85617"/>
                      <a:gd name="connsiteY1" fmla="*/ 37909 h 51370"/>
                      <a:gd name="connsiteX2" fmla="*/ 36359 w 85617"/>
                      <a:gd name="connsiteY2" fmla="*/ 11424 h 51370"/>
                      <a:gd name="connsiteX3" fmla="*/ 84020 w 85617"/>
                      <a:gd name="connsiteY3" fmla="*/ 15078 h 51370"/>
                      <a:gd name="connsiteX4" fmla="*/ 68608 w 85617"/>
                      <a:gd name="connsiteY4" fmla="*/ 47498 h 51370"/>
                      <a:gd name="connsiteX5" fmla="*/ 40069 w 85617"/>
                      <a:gd name="connsiteY5" fmla="*/ 49553 h 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17" h="51370">
                        <a:moveTo>
                          <a:pt x="38528" y="53548"/>
                        </a:moveTo>
                        <a:lnTo>
                          <a:pt x="0" y="37909"/>
                        </a:lnTo>
                        <a:cubicBezTo>
                          <a:pt x="12044" y="28890"/>
                          <a:pt x="22831" y="17475"/>
                          <a:pt x="36359" y="11424"/>
                        </a:cubicBezTo>
                        <a:cubicBezTo>
                          <a:pt x="51541" y="4518"/>
                          <a:pt x="69521" y="-12206"/>
                          <a:pt x="84020" y="15078"/>
                        </a:cubicBezTo>
                        <a:cubicBezTo>
                          <a:pt x="95093" y="35683"/>
                          <a:pt x="92068" y="44188"/>
                          <a:pt x="68608" y="47498"/>
                        </a:cubicBezTo>
                        <a:cubicBezTo>
                          <a:pt x="59248" y="48811"/>
                          <a:pt x="49715" y="48925"/>
                          <a:pt x="40069" y="49553"/>
                        </a:cubicBezTo>
                        <a:close/>
                      </a:path>
                    </a:pathLst>
                  </a:custGeom>
                  <a:solidFill>
                    <a:srgbClr val="264588"/>
                  </a:solidFill>
                  <a:ln w="5708"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8AA1672F-D49D-4C81-B7FA-2FE425272287}"/>
                      </a:ext>
                    </a:extLst>
                  </p:cNvPr>
                  <p:cNvSpPr/>
                  <p:nvPr/>
                </p:nvSpPr>
                <p:spPr>
                  <a:xfrm>
                    <a:off x="6837623" y="3249328"/>
                    <a:ext cx="45663" cy="51371"/>
                  </a:xfrm>
                  <a:custGeom>
                    <a:avLst/>
                    <a:gdLst>
                      <a:gd name="connsiteX0" fmla="*/ 7991 w 45662"/>
                      <a:gd name="connsiteY0" fmla="*/ 0 h 51370"/>
                      <a:gd name="connsiteX1" fmla="*/ 47946 w 45662"/>
                      <a:gd name="connsiteY1" fmla="*/ 32421 h 51370"/>
                      <a:gd name="connsiteX2" fmla="*/ 45092 w 45662"/>
                      <a:gd name="connsiteY2" fmla="*/ 53254 h 51370"/>
                      <a:gd name="connsiteX3" fmla="*/ 16553 w 45662"/>
                      <a:gd name="connsiteY3" fmla="*/ 50458 h 51370"/>
                      <a:gd name="connsiteX4" fmla="*/ 0 w 45662"/>
                      <a:gd name="connsiteY4" fmla="*/ 4795 h 51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2" h="51370">
                        <a:moveTo>
                          <a:pt x="7991" y="0"/>
                        </a:moveTo>
                        <a:cubicBezTo>
                          <a:pt x="22008" y="9916"/>
                          <a:pt x="35356" y="20747"/>
                          <a:pt x="47946" y="32421"/>
                        </a:cubicBezTo>
                        <a:cubicBezTo>
                          <a:pt x="51142" y="35674"/>
                          <a:pt x="47261" y="52969"/>
                          <a:pt x="45092" y="53254"/>
                        </a:cubicBezTo>
                        <a:cubicBezTo>
                          <a:pt x="35503" y="54681"/>
                          <a:pt x="19863" y="55709"/>
                          <a:pt x="16553" y="50458"/>
                        </a:cubicBezTo>
                        <a:cubicBezTo>
                          <a:pt x="8105" y="37044"/>
                          <a:pt x="5137" y="20263"/>
                          <a:pt x="0" y="4795"/>
                        </a:cubicBezTo>
                        <a:close/>
                      </a:path>
                    </a:pathLst>
                  </a:custGeom>
                  <a:solidFill>
                    <a:srgbClr val="264588"/>
                  </a:solidFill>
                  <a:ln w="5708"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15FCE6C3-E435-4168-9705-9A581640BD73}"/>
                      </a:ext>
                    </a:extLst>
                  </p:cNvPr>
                  <p:cNvSpPr/>
                  <p:nvPr/>
                </p:nvSpPr>
                <p:spPr>
                  <a:xfrm>
                    <a:off x="6045657" y="3307778"/>
                    <a:ext cx="51371" cy="34247"/>
                  </a:xfrm>
                  <a:custGeom>
                    <a:avLst/>
                    <a:gdLst>
                      <a:gd name="connsiteX0" fmla="*/ 56279 w 51370"/>
                      <a:gd name="connsiteY0" fmla="*/ 18264 h 34247"/>
                      <a:gd name="connsiteX1" fmla="*/ 26256 w 51370"/>
                      <a:gd name="connsiteY1" fmla="*/ 37271 h 34247"/>
                      <a:gd name="connsiteX2" fmla="*/ 0 w 51370"/>
                      <a:gd name="connsiteY2" fmla="*/ 7933 h 34247"/>
                      <a:gd name="connsiteX3" fmla="*/ 56279 w 51370"/>
                      <a:gd name="connsiteY3" fmla="*/ 18264 h 34247"/>
                    </a:gdLst>
                    <a:ahLst/>
                    <a:cxnLst>
                      <a:cxn ang="0">
                        <a:pos x="connsiteX0" y="connsiteY0"/>
                      </a:cxn>
                      <a:cxn ang="0">
                        <a:pos x="connsiteX1" y="connsiteY1"/>
                      </a:cxn>
                      <a:cxn ang="0">
                        <a:pos x="connsiteX2" y="connsiteY2"/>
                      </a:cxn>
                      <a:cxn ang="0">
                        <a:pos x="connsiteX3" y="connsiteY3"/>
                      </a:cxn>
                    </a:cxnLst>
                    <a:rect l="l" t="t" r="r" b="b"/>
                    <a:pathLst>
                      <a:path w="51370" h="34247">
                        <a:moveTo>
                          <a:pt x="56279" y="18264"/>
                        </a:moveTo>
                        <a:lnTo>
                          <a:pt x="26256" y="37271"/>
                        </a:lnTo>
                        <a:cubicBezTo>
                          <a:pt x="17580" y="27568"/>
                          <a:pt x="9532" y="18663"/>
                          <a:pt x="0" y="7933"/>
                        </a:cubicBezTo>
                        <a:cubicBezTo>
                          <a:pt x="21062" y="-7364"/>
                          <a:pt x="37044" y="1312"/>
                          <a:pt x="56279" y="18264"/>
                        </a:cubicBezTo>
                        <a:close/>
                      </a:path>
                    </a:pathLst>
                  </a:custGeom>
                  <a:solidFill>
                    <a:srgbClr val="264588"/>
                  </a:solidFill>
                  <a:ln w="5708" cap="flat">
                    <a:noFill/>
                    <a:prstDash val="solid"/>
                    <a:miter/>
                  </a:ln>
                </p:spPr>
                <p:txBody>
                  <a:bodyPr rtlCol="0" anchor="ctr"/>
                  <a:lstStyle/>
                  <a:p>
                    <a:endParaRPr lang="zh-CN" altLang="en-US"/>
                  </a:p>
                </p:txBody>
              </p:sp>
            </p:grpSp>
            <p:sp>
              <p:nvSpPr>
                <p:cNvPr id="151" name="英文名称">
                  <a:extLst>
                    <a:ext uri="{FF2B5EF4-FFF2-40B4-BE49-F238E27FC236}">
                      <a16:creationId xmlns:a16="http://schemas.microsoft.com/office/drawing/2014/main" id="{52B0ADBC-304E-4EEE-BE97-587B1A23258B}"/>
                    </a:ext>
                  </a:extLst>
                </p:cNvPr>
                <p:cNvSpPr txBox="1"/>
                <p:nvPr/>
              </p:nvSpPr>
              <p:spPr>
                <a:xfrm>
                  <a:off x="10539194" y="606239"/>
                  <a:ext cx="1051294" cy="44704"/>
                </a:xfrm>
                <a:custGeom>
                  <a:avLst/>
                  <a:gdLst/>
                  <a:ahLst/>
                  <a:cxnLst/>
                  <a:rect l="l" t="t" r="r" b="b"/>
                  <a:pathLst>
                    <a:path w="1051294" h="44704">
                      <a:moveTo>
                        <a:pt x="466409" y="8260"/>
                      </a:moveTo>
                      <a:lnTo>
                        <a:pt x="466409" y="36417"/>
                      </a:lnTo>
                      <a:lnTo>
                        <a:pt x="471432" y="36417"/>
                      </a:lnTo>
                      <a:cubicBezTo>
                        <a:pt x="475804" y="36417"/>
                        <a:pt x="479236" y="35114"/>
                        <a:pt x="481729" y="32510"/>
                      </a:cubicBezTo>
                      <a:cubicBezTo>
                        <a:pt x="484222" y="29905"/>
                        <a:pt x="485468" y="26380"/>
                        <a:pt x="485468" y="21934"/>
                      </a:cubicBezTo>
                      <a:cubicBezTo>
                        <a:pt x="485468" y="17636"/>
                        <a:pt x="484166" y="14283"/>
                        <a:pt x="481561" y="11874"/>
                      </a:cubicBezTo>
                      <a:cubicBezTo>
                        <a:pt x="478957" y="9465"/>
                        <a:pt x="475571" y="8260"/>
                        <a:pt x="471404" y="8260"/>
                      </a:cubicBezTo>
                      <a:close/>
                      <a:moveTo>
                        <a:pt x="578188" y="8176"/>
                      </a:moveTo>
                      <a:cubicBezTo>
                        <a:pt x="578076" y="9442"/>
                        <a:pt x="577825" y="10660"/>
                        <a:pt x="577435" y="11832"/>
                      </a:cubicBezTo>
                      <a:lnTo>
                        <a:pt x="572495" y="26929"/>
                      </a:lnTo>
                      <a:lnTo>
                        <a:pt x="584020" y="26929"/>
                      </a:lnTo>
                      <a:lnTo>
                        <a:pt x="579109" y="11944"/>
                      </a:lnTo>
                      <a:cubicBezTo>
                        <a:pt x="578793" y="10995"/>
                        <a:pt x="578569" y="9739"/>
                        <a:pt x="578439" y="8176"/>
                      </a:cubicBezTo>
                      <a:close/>
                      <a:moveTo>
                        <a:pt x="895034" y="7730"/>
                      </a:moveTo>
                      <a:lnTo>
                        <a:pt x="895034" y="20176"/>
                      </a:lnTo>
                      <a:lnTo>
                        <a:pt x="899554" y="20176"/>
                      </a:lnTo>
                      <a:cubicBezTo>
                        <a:pt x="901712" y="20176"/>
                        <a:pt x="903447" y="19548"/>
                        <a:pt x="904759" y="18292"/>
                      </a:cubicBezTo>
                      <a:cubicBezTo>
                        <a:pt x="906070" y="17036"/>
                        <a:pt x="906726" y="15469"/>
                        <a:pt x="906726" y="13590"/>
                      </a:cubicBezTo>
                      <a:cubicBezTo>
                        <a:pt x="906726" y="9683"/>
                        <a:pt x="904391" y="7730"/>
                        <a:pt x="899722" y="7730"/>
                      </a:cubicBezTo>
                      <a:close/>
                      <a:moveTo>
                        <a:pt x="1014236" y="726"/>
                      </a:moveTo>
                      <a:lnTo>
                        <a:pt x="1024756" y="726"/>
                      </a:lnTo>
                      <a:lnTo>
                        <a:pt x="1032012" y="17246"/>
                      </a:lnTo>
                      <a:cubicBezTo>
                        <a:pt x="1032160" y="17581"/>
                        <a:pt x="1032504" y="18715"/>
                        <a:pt x="1033044" y="20650"/>
                      </a:cubicBezTo>
                      <a:lnTo>
                        <a:pt x="1033156" y="20650"/>
                      </a:lnTo>
                      <a:cubicBezTo>
                        <a:pt x="1033379" y="19348"/>
                        <a:pt x="1033686" y="18241"/>
                        <a:pt x="1034076" y="17329"/>
                      </a:cubicBezTo>
                      <a:lnTo>
                        <a:pt x="1041527" y="726"/>
                      </a:lnTo>
                      <a:lnTo>
                        <a:pt x="1051294" y="726"/>
                      </a:lnTo>
                      <a:lnTo>
                        <a:pt x="1037174" y="28519"/>
                      </a:lnTo>
                      <a:lnTo>
                        <a:pt x="1037174" y="43951"/>
                      </a:lnTo>
                      <a:lnTo>
                        <a:pt x="1027965" y="43951"/>
                      </a:lnTo>
                      <a:lnTo>
                        <a:pt x="1027965" y="28687"/>
                      </a:lnTo>
                      <a:close/>
                      <a:moveTo>
                        <a:pt x="977029" y="726"/>
                      </a:moveTo>
                      <a:lnTo>
                        <a:pt x="1010906" y="726"/>
                      </a:lnTo>
                      <a:lnTo>
                        <a:pt x="1010906" y="8260"/>
                      </a:lnTo>
                      <a:lnTo>
                        <a:pt x="998572" y="8260"/>
                      </a:lnTo>
                      <a:lnTo>
                        <a:pt x="998572" y="43951"/>
                      </a:lnTo>
                      <a:lnTo>
                        <a:pt x="989335" y="43951"/>
                      </a:lnTo>
                      <a:lnTo>
                        <a:pt x="989335" y="8260"/>
                      </a:lnTo>
                      <a:lnTo>
                        <a:pt x="977029" y="8260"/>
                      </a:lnTo>
                      <a:close/>
                      <a:moveTo>
                        <a:pt x="961997" y="726"/>
                      </a:moveTo>
                      <a:lnTo>
                        <a:pt x="971206" y="726"/>
                      </a:lnTo>
                      <a:lnTo>
                        <a:pt x="971206" y="43951"/>
                      </a:lnTo>
                      <a:lnTo>
                        <a:pt x="961997" y="43951"/>
                      </a:lnTo>
                      <a:close/>
                      <a:moveTo>
                        <a:pt x="885825" y="726"/>
                      </a:moveTo>
                      <a:lnTo>
                        <a:pt x="900978" y="726"/>
                      </a:lnTo>
                      <a:cubicBezTo>
                        <a:pt x="911265" y="726"/>
                        <a:pt x="916409" y="4633"/>
                        <a:pt x="916409" y="12446"/>
                      </a:cubicBezTo>
                      <a:cubicBezTo>
                        <a:pt x="916409" y="15385"/>
                        <a:pt x="915549" y="17906"/>
                        <a:pt x="913828" y="20008"/>
                      </a:cubicBezTo>
                      <a:cubicBezTo>
                        <a:pt x="912107" y="22111"/>
                        <a:pt x="909740" y="23589"/>
                        <a:pt x="906726" y="24445"/>
                      </a:cubicBezTo>
                      <a:lnTo>
                        <a:pt x="906726" y="24557"/>
                      </a:lnTo>
                      <a:cubicBezTo>
                        <a:pt x="908717" y="25227"/>
                        <a:pt x="910921" y="27422"/>
                        <a:pt x="913340" y="31143"/>
                      </a:cubicBezTo>
                      <a:lnTo>
                        <a:pt x="921488" y="43951"/>
                      </a:lnTo>
                      <a:lnTo>
                        <a:pt x="910884" y="43951"/>
                      </a:lnTo>
                      <a:lnTo>
                        <a:pt x="904103" y="32705"/>
                      </a:lnTo>
                      <a:cubicBezTo>
                        <a:pt x="902708" y="30380"/>
                        <a:pt x="901564" y="28882"/>
                        <a:pt x="900671" y="28212"/>
                      </a:cubicBezTo>
                      <a:cubicBezTo>
                        <a:pt x="899778" y="27543"/>
                        <a:pt x="898829" y="27208"/>
                        <a:pt x="897824" y="27208"/>
                      </a:cubicBezTo>
                      <a:lnTo>
                        <a:pt x="895034" y="27208"/>
                      </a:lnTo>
                      <a:lnTo>
                        <a:pt x="895034" y="43951"/>
                      </a:lnTo>
                      <a:lnTo>
                        <a:pt x="885825" y="43951"/>
                      </a:lnTo>
                      <a:close/>
                      <a:moveTo>
                        <a:pt x="857250" y="726"/>
                      </a:moveTo>
                      <a:lnTo>
                        <a:pt x="881835" y="726"/>
                      </a:lnTo>
                      <a:lnTo>
                        <a:pt x="881835" y="8260"/>
                      </a:lnTo>
                      <a:lnTo>
                        <a:pt x="866459" y="8260"/>
                      </a:lnTo>
                      <a:lnTo>
                        <a:pt x="866459" y="18446"/>
                      </a:lnTo>
                      <a:lnTo>
                        <a:pt x="880746" y="18446"/>
                      </a:lnTo>
                      <a:lnTo>
                        <a:pt x="880746" y="25952"/>
                      </a:lnTo>
                      <a:lnTo>
                        <a:pt x="866459" y="25952"/>
                      </a:lnTo>
                      <a:lnTo>
                        <a:pt x="866459" y="36417"/>
                      </a:lnTo>
                      <a:lnTo>
                        <a:pt x="882839" y="36417"/>
                      </a:lnTo>
                      <a:lnTo>
                        <a:pt x="882839" y="43951"/>
                      </a:lnTo>
                      <a:lnTo>
                        <a:pt x="857250" y="43951"/>
                      </a:lnTo>
                      <a:close/>
                      <a:moveTo>
                        <a:pt x="814462" y="726"/>
                      </a:moveTo>
                      <a:lnTo>
                        <a:pt x="824396" y="726"/>
                      </a:lnTo>
                      <a:lnTo>
                        <a:pt x="833744" y="31282"/>
                      </a:lnTo>
                      <a:cubicBezTo>
                        <a:pt x="834210" y="32789"/>
                        <a:pt x="834498" y="34212"/>
                        <a:pt x="834610" y="35552"/>
                      </a:cubicBezTo>
                      <a:lnTo>
                        <a:pt x="834777" y="35552"/>
                      </a:lnTo>
                      <a:cubicBezTo>
                        <a:pt x="834926" y="34175"/>
                        <a:pt x="835242" y="32715"/>
                        <a:pt x="835726" y="31170"/>
                      </a:cubicBezTo>
                      <a:lnTo>
                        <a:pt x="845074" y="726"/>
                      </a:lnTo>
                      <a:lnTo>
                        <a:pt x="854701" y="726"/>
                      </a:lnTo>
                      <a:lnTo>
                        <a:pt x="839688" y="43951"/>
                      </a:lnTo>
                      <a:lnTo>
                        <a:pt x="829280" y="43951"/>
                      </a:lnTo>
                      <a:close/>
                      <a:moveTo>
                        <a:pt x="800072" y="726"/>
                      </a:moveTo>
                      <a:lnTo>
                        <a:pt x="809281" y="726"/>
                      </a:lnTo>
                      <a:lnTo>
                        <a:pt x="809281" y="43951"/>
                      </a:lnTo>
                      <a:lnTo>
                        <a:pt x="800072" y="43951"/>
                      </a:lnTo>
                      <a:close/>
                      <a:moveTo>
                        <a:pt x="752475" y="726"/>
                      </a:moveTo>
                      <a:lnTo>
                        <a:pt x="762521" y="726"/>
                      </a:lnTo>
                      <a:lnTo>
                        <a:pt x="780157" y="27906"/>
                      </a:lnTo>
                      <a:cubicBezTo>
                        <a:pt x="781329" y="29710"/>
                        <a:pt x="782045" y="30854"/>
                        <a:pt x="782306" y="31338"/>
                      </a:cubicBezTo>
                      <a:lnTo>
                        <a:pt x="782445" y="31338"/>
                      </a:lnTo>
                      <a:cubicBezTo>
                        <a:pt x="782259" y="30296"/>
                        <a:pt x="782166" y="28305"/>
                        <a:pt x="782166" y="25366"/>
                      </a:cubicBezTo>
                      <a:lnTo>
                        <a:pt x="782166" y="726"/>
                      </a:lnTo>
                      <a:lnTo>
                        <a:pt x="790901" y="726"/>
                      </a:lnTo>
                      <a:lnTo>
                        <a:pt x="790901" y="43951"/>
                      </a:lnTo>
                      <a:lnTo>
                        <a:pt x="781469" y="43951"/>
                      </a:lnTo>
                      <a:lnTo>
                        <a:pt x="763163" y="15990"/>
                      </a:lnTo>
                      <a:cubicBezTo>
                        <a:pt x="762214" y="14539"/>
                        <a:pt x="761526" y="13367"/>
                        <a:pt x="761098" y="12474"/>
                      </a:cubicBezTo>
                      <a:lnTo>
                        <a:pt x="760958" y="12474"/>
                      </a:lnTo>
                      <a:cubicBezTo>
                        <a:pt x="761126" y="13962"/>
                        <a:pt x="761209" y="16260"/>
                        <a:pt x="761209" y="19366"/>
                      </a:cubicBezTo>
                      <a:lnTo>
                        <a:pt x="761209" y="43951"/>
                      </a:lnTo>
                      <a:lnTo>
                        <a:pt x="752475" y="43951"/>
                      </a:lnTo>
                      <a:close/>
                      <a:moveTo>
                        <a:pt x="704404" y="726"/>
                      </a:moveTo>
                      <a:lnTo>
                        <a:pt x="713640" y="726"/>
                      </a:lnTo>
                      <a:lnTo>
                        <a:pt x="713640" y="25924"/>
                      </a:lnTo>
                      <a:cubicBezTo>
                        <a:pt x="713640" y="33124"/>
                        <a:pt x="716477" y="36724"/>
                        <a:pt x="722151" y="36724"/>
                      </a:cubicBezTo>
                      <a:cubicBezTo>
                        <a:pt x="727732" y="36724"/>
                        <a:pt x="730523" y="33254"/>
                        <a:pt x="730523" y="26315"/>
                      </a:cubicBezTo>
                      <a:lnTo>
                        <a:pt x="730523" y="726"/>
                      </a:lnTo>
                      <a:lnTo>
                        <a:pt x="739732" y="726"/>
                      </a:lnTo>
                      <a:lnTo>
                        <a:pt x="739732" y="25366"/>
                      </a:lnTo>
                      <a:cubicBezTo>
                        <a:pt x="739732" y="38258"/>
                        <a:pt x="733741" y="44704"/>
                        <a:pt x="721761" y="44704"/>
                      </a:cubicBezTo>
                      <a:cubicBezTo>
                        <a:pt x="710189" y="44704"/>
                        <a:pt x="704404" y="38426"/>
                        <a:pt x="704404" y="25868"/>
                      </a:cubicBezTo>
                      <a:close/>
                      <a:moveTo>
                        <a:pt x="609600" y="726"/>
                      </a:moveTo>
                      <a:lnTo>
                        <a:pt x="618809" y="726"/>
                      </a:lnTo>
                      <a:lnTo>
                        <a:pt x="618809" y="36417"/>
                      </a:lnTo>
                      <a:lnTo>
                        <a:pt x="634966" y="36417"/>
                      </a:lnTo>
                      <a:lnTo>
                        <a:pt x="634966" y="43951"/>
                      </a:lnTo>
                      <a:lnTo>
                        <a:pt x="609600" y="43951"/>
                      </a:lnTo>
                      <a:close/>
                      <a:moveTo>
                        <a:pt x="573137" y="726"/>
                      </a:moveTo>
                      <a:lnTo>
                        <a:pt x="583964" y="726"/>
                      </a:lnTo>
                      <a:lnTo>
                        <a:pt x="599480" y="43951"/>
                      </a:lnTo>
                      <a:lnTo>
                        <a:pt x="589434" y="43951"/>
                      </a:lnTo>
                      <a:lnTo>
                        <a:pt x="586197" y="34045"/>
                      </a:lnTo>
                      <a:lnTo>
                        <a:pt x="570486" y="34045"/>
                      </a:lnTo>
                      <a:lnTo>
                        <a:pt x="567305" y="43951"/>
                      </a:lnTo>
                      <a:lnTo>
                        <a:pt x="557315" y="43951"/>
                      </a:lnTo>
                      <a:close/>
                      <a:moveTo>
                        <a:pt x="504797" y="726"/>
                      </a:moveTo>
                      <a:lnTo>
                        <a:pt x="514006" y="726"/>
                      </a:lnTo>
                      <a:lnTo>
                        <a:pt x="514006" y="43951"/>
                      </a:lnTo>
                      <a:lnTo>
                        <a:pt x="504797" y="43951"/>
                      </a:lnTo>
                      <a:close/>
                      <a:moveTo>
                        <a:pt x="457200" y="726"/>
                      </a:moveTo>
                      <a:lnTo>
                        <a:pt x="472129" y="726"/>
                      </a:lnTo>
                      <a:cubicBezTo>
                        <a:pt x="487477" y="726"/>
                        <a:pt x="495151" y="7749"/>
                        <a:pt x="495151" y="21794"/>
                      </a:cubicBezTo>
                      <a:cubicBezTo>
                        <a:pt x="495151" y="28473"/>
                        <a:pt x="493002" y="33835"/>
                        <a:pt x="488705" y="37882"/>
                      </a:cubicBezTo>
                      <a:cubicBezTo>
                        <a:pt x="484408" y="41928"/>
                        <a:pt x="478864" y="43951"/>
                        <a:pt x="472074" y="43951"/>
                      </a:cubicBezTo>
                      <a:lnTo>
                        <a:pt x="457200" y="43951"/>
                      </a:lnTo>
                      <a:close/>
                      <a:moveTo>
                        <a:pt x="428625" y="726"/>
                      </a:moveTo>
                      <a:lnTo>
                        <a:pt x="453210" y="726"/>
                      </a:lnTo>
                      <a:lnTo>
                        <a:pt x="453210" y="8260"/>
                      </a:lnTo>
                      <a:lnTo>
                        <a:pt x="437834" y="8260"/>
                      </a:lnTo>
                      <a:lnTo>
                        <a:pt x="437834" y="18446"/>
                      </a:lnTo>
                      <a:lnTo>
                        <a:pt x="452121" y="18446"/>
                      </a:lnTo>
                      <a:lnTo>
                        <a:pt x="452121" y="25952"/>
                      </a:lnTo>
                      <a:lnTo>
                        <a:pt x="437834" y="25952"/>
                      </a:lnTo>
                      <a:lnTo>
                        <a:pt x="437834" y="36417"/>
                      </a:lnTo>
                      <a:lnTo>
                        <a:pt x="454214" y="36417"/>
                      </a:lnTo>
                      <a:lnTo>
                        <a:pt x="454214" y="43951"/>
                      </a:lnTo>
                      <a:lnTo>
                        <a:pt x="428625" y="43951"/>
                      </a:lnTo>
                      <a:close/>
                      <a:moveTo>
                        <a:pt x="371475" y="726"/>
                      </a:moveTo>
                      <a:lnTo>
                        <a:pt x="384870" y="726"/>
                      </a:lnTo>
                      <a:lnTo>
                        <a:pt x="394190" y="26845"/>
                      </a:lnTo>
                      <a:cubicBezTo>
                        <a:pt x="394971" y="29003"/>
                        <a:pt x="395502" y="31031"/>
                        <a:pt x="395781" y="32928"/>
                      </a:cubicBezTo>
                      <a:lnTo>
                        <a:pt x="395976" y="32928"/>
                      </a:lnTo>
                      <a:cubicBezTo>
                        <a:pt x="396553" y="30566"/>
                        <a:pt x="397148" y="28519"/>
                        <a:pt x="397762" y="26789"/>
                      </a:cubicBezTo>
                      <a:lnTo>
                        <a:pt x="407110" y="726"/>
                      </a:lnTo>
                      <a:lnTo>
                        <a:pt x="420142" y="726"/>
                      </a:lnTo>
                      <a:lnTo>
                        <a:pt x="420142" y="43951"/>
                      </a:lnTo>
                      <a:lnTo>
                        <a:pt x="411045" y="43951"/>
                      </a:lnTo>
                      <a:lnTo>
                        <a:pt x="411045" y="17720"/>
                      </a:lnTo>
                      <a:cubicBezTo>
                        <a:pt x="411045" y="15302"/>
                        <a:pt x="411166" y="12260"/>
                        <a:pt x="411408" y="8595"/>
                      </a:cubicBezTo>
                      <a:lnTo>
                        <a:pt x="411184" y="8595"/>
                      </a:lnTo>
                      <a:cubicBezTo>
                        <a:pt x="410626" y="11367"/>
                        <a:pt x="410180" y="13218"/>
                        <a:pt x="409845" y="14148"/>
                      </a:cubicBezTo>
                      <a:lnTo>
                        <a:pt x="399185" y="43951"/>
                      </a:lnTo>
                      <a:lnTo>
                        <a:pt x="391846" y="43951"/>
                      </a:lnTo>
                      <a:lnTo>
                        <a:pt x="381047" y="14427"/>
                      </a:lnTo>
                      <a:cubicBezTo>
                        <a:pt x="380786" y="13720"/>
                        <a:pt x="380330" y="11776"/>
                        <a:pt x="379679" y="8595"/>
                      </a:cubicBezTo>
                      <a:lnTo>
                        <a:pt x="379428" y="8595"/>
                      </a:lnTo>
                      <a:cubicBezTo>
                        <a:pt x="379670" y="12223"/>
                        <a:pt x="379791" y="15860"/>
                        <a:pt x="379791" y="19506"/>
                      </a:cubicBezTo>
                      <a:lnTo>
                        <a:pt x="379791" y="43951"/>
                      </a:lnTo>
                      <a:lnTo>
                        <a:pt x="371475" y="43951"/>
                      </a:lnTo>
                      <a:close/>
                      <a:moveTo>
                        <a:pt x="209550" y="726"/>
                      </a:moveTo>
                      <a:lnTo>
                        <a:pt x="219596" y="726"/>
                      </a:lnTo>
                      <a:lnTo>
                        <a:pt x="237232" y="27906"/>
                      </a:lnTo>
                      <a:cubicBezTo>
                        <a:pt x="238404" y="29710"/>
                        <a:pt x="239120" y="30854"/>
                        <a:pt x="239381" y="31338"/>
                      </a:cubicBezTo>
                      <a:lnTo>
                        <a:pt x="239520" y="31338"/>
                      </a:lnTo>
                      <a:cubicBezTo>
                        <a:pt x="239334" y="30296"/>
                        <a:pt x="239241" y="28305"/>
                        <a:pt x="239241" y="25366"/>
                      </a:cubicBezTo>
                      <a:lnTo>
                        <a:pt x="239241" y="726"/>
                      </a:lnTo>
                      <a:lnTo>
                        <a:pt x="247976" y="726"/>
                      </a:lnTo>
                      <a:lnTo>
                        <a:pt x="247976" y="43951"/>
                      </a:lnTo>
                      <a:lnTo>
                        <a:pt x="238544" y="43951"/>
                      </a:lnTo>
                      <a:lnTo>
                        <a:pt x="220238" y="15990"/>
                      </a:lnTo>
                      <a:cubicBezTo>
                        <a:pt x="219289" y="14539"/>
                        <a:pt x="218601" y="13367"/>
                        <a:pt x="218173" y="12474"/>
                      </a:cubicBezTo>
                      <a:lnTo>
                        <a:pt x="218033" y="12474"/>
                      </a:lnTo>
                      <a:cubicBezTo>
                        <a:pt x="218201" y="13962"/>
                        <a:pt x="218284" y="16260"/>
                        <a:pt x="218284" y="19366"/>
                      </a:cubicBezTo>
                      <a:lnTo>
                        <a:pt x="218284" y="43951"/>
                      </a:lnTo>
                      <a:lnTo>
                        <a:pt x="209550" y="43951"/>
                      </a:lnTo>
                      <a:close/>
                      <a:moveTo>
                        <a:pt x="190472" y="726"/>
                      </a:moveTo>
                      <a:lnTo>
                        <a:pt x="199681" y="726"/>
                      </a:lnTo>
                      <a:lnTo>
                        <a:pt x="199681" y="43951"/>
                      </a:lnTo>
                      <a:lnTo>
                        <a:pt x="190472" y="43951"/>
                      </a:lnTo>
                      <a:close/>
                      <a:moveTo>
                        <a:pt x="133350" y="726"/>
                      </a:moveTo>
                      <a:lnTo>
                        <a:pt x="146745" y="726"/>
                      </a:lnTo>
                      <a:lnTo>
                        <a:pt x="156065" y="26845"/>
                      </a:lnTo>
                      <a:cubicBezTo>
                        <a:pt x="156846" y="29003"/>
                        <a:pt x="157376" y="31031"/>
                        <a:pt x="157656" y="32928"/>
                      </a:cubicBezTo>
                      <a:lnTo>
                        <a:pt x="157851" y="32928"/>
                      </a:lnTo>
                      <a:cubicBezTo>
                        <a:pt x="158428" y="30566"/>
                        <a:pt x="159023" y="28519"/>
                        <a:pt x="159637" y="26789"/>
                      </a:cubicBezTo>
                      <a:lnTo>
                        <a:pt x="168985" y="726"/>
                      </a:lnTo>
                      <a:lnTo>
                        <a:pt x="182017" y="726"/>
                      </a:lnTo>
                      <a:lnTo>
                        <a:pt x="182017" y="43951"/>
                      </a:lnTo>
                      <a:lnTo>
                        <a:pt x="172920" y="43951"/>
                      </a:lnTo>
                      <a:lnTo>
                        <a:pt x="172920" y="17720"/>
                      </a:lnTo>
                      <a:cubicBezTo>
                        <a:pt x="172920" y="15302"/>
                        <a:pt x="173041" y="12260"/>
                        <a:pt x="173282" y="8595"/>
                      </a:cubicBezTo>
                      <a:lnTo>
                        <a:pt x="173059" y="8595"/>
                      </a:lnTo>
                      <a:cubicBezTo>
                        <a:pt x="172501" y="11367"/>
                        <a:pt x="172055" y="13218"/>
                        <a:pt x="171720" y="14148"/>
                      </a:cubicBezTo>
                      <a:lnTo>
                        <a:pt x="161060" y="43951"/>
                      </a:lnTo>
                      <a:lnTo>
                        <a:pt x="153721" y="43951"/>
                      </a:lnTo>
                      <a:lnTo>
                        <a:pt x="142922" y="14427"/>
                      </a:lnTo>
                      <a:cubicBezTo>
                        <a:pt x="142661" y="13720"/>
                        <a:pt x="142205" y="11776"/>
                        <a:pt x="141554" y="8595"/>
                      </a:cubicBezTo>
                      <a:lnTo>
                        <a:pt x="141303" y="8595"/>
                      </a:lnTo>
                      <a:cubicBezTo>
                        <a:pt x="141545" y="12223"/>
                        <a:pt x="141666" y="15860"/>
                        <a:pt x="141666" y="19506"/>
                      </a:cubicBezTo>
                      <a:lnTo>
                        <a:pt x="141666" y="43951"/>
                      </a:lnTo>
                      <a:lnTo>
                        <a:pt x="133350" y="43951"/>
                      </a:lnTo>
                      <a:close/>
                      <a:moveTo>
                        <a:pt x="85725" y="726"/>
                      </a:moveTo>
                      <a:lnTo>
                        <a:pt x="95771" y="726"/>
                      </a:lnTo>
                      <a:lnTo>
                        <a:pt x="113407" y="27906"/>
                      </a:lnTo>
                      <a:cubicBezTo>
                        <a:pt x="114579" y="29710"/>
                        <a:pt x="115295" y="30854"/>
                        <a:pt x="115556" y="31338"/>
                      </a:cubicBezTo>
                      <a:lnTo>
                        <a:pt x="115695" y="31338"/>
                      </a:lnTo>
                      <a:cubicBezTo>
                        <a:pt x="115509" y="30296"/>
                        <a:pt x="115416" y="28305"/>
                        <a:pt x="115416" y="25366"/>
                      </a:cubicBezTo>
                      <a:lnTo>
                        <a:pt x="115416" y="726"/>
                      </a:lnTo>
                      <a:lnTo>
                        <a:pt x="124151" y="726"/>
                      </a:lnTo>
                      <a:lnTo>
                        <a:pt x="124151" y="43951"/>
                      </a:lnTo>
                      <a:lnTo>
                        <a:pt x="114719" y="43951"/>
                      </a:lnTo>
                      <a:lnTo>
                        <a:pt x="96413" y="15990"/>
                      </a:lnTo>
                      <a:cubicBezTo>
                        <a:pt x="95464" y="14539"/>
                        <a:pt x="94776" y="13367"/>
                        <a:pt x="94348" y="12474"/>
                      </a:cubicBezTo>
                      <a:lnTo>
                        <a:pt x="94208" y="12474"/>
                      </a:lnTo>
                      <a:cubicBezTo>
                        <a:pt x="94376" y="13962"/>
                        <a:pt x="94459" y="16260"/>
                        <a:pt x="94459" y="19366"/>
                      </a:cubicBezTo>
                      <a:lnTo>
                        <a:pt x="94459" y="43951"/>
                      </a:lnTo>
                      <a:lnTo>
                        <a:pt x="85725" y="43951"/>
                      </a:lnTo>
                      <a:close/>
                      <a:moveTo>
                        <a:pt x="37654" y="726"/>
                      </a:moveTo>
                      <a:lnTo>
                        <a:pt x="46890" y="726"/>
                      </a:lnTo>
                      <a:lnTo>
                        <a:pt x="46890" y="25924"/>
                      </a:lnTo>
                      <a:cubicBezTo>
                        <a:pt x="46890" y="33124"/>
                        <a:pt x="49727" y="36724"/>
                        <a:pt x="55401" y="36724"/>
                      </a:cubicBezTo>
                      <a:cubicBezTo>
                        <a:pt x="60982" y="36724"/>
                        <a:pt x="63773" y="33254"/>
                        <a:pt x="63773" y="26315"/>
                      </a:cubicBezTo>
                      <a:lnTo>
                        <a:pt x="63773" y="726"/>
                      </a:lnTo>
                      <a:lnTo>
                        <a:pt x="72982" y="726"/>
                      </a:lnTo>
                      <a:lnTo>
                        <a:pt x="72982" y="25366"/>
                      </a:lnTo>
                      <a:cubicBezTo>
                        <a:pt x="72982" y="38258"/>
                        <a:pt x="66991" y="44704"/>
                        <a:pt x="55011" y="44704"/>
                      </a:cubicBezTo>
                      <a:cubicBezTo>
                        <a:pt x="43439" y="44704"/>
                        <a:pt x="37654" y="38426"/>
                        <a:pt x="37654" y="25868"/>
                      </a:cubicBezTo>
                      <a:close/>
                      <a:moveTo>
                        <a:pt x="0" y="726"/>
                      </a:moveTo>
                      <a:lnTo>
                        <a:pt x="9209" y="726"/>
                      </a:lnTo>
                      <a:lnTo>
                        <a:pt x="9209" y="21152"/>
                      </a:lnTo>
                      <a:lnTo>
                        <a:pt x="9348" y="21152"/>
                      </a:lnTo>
                      <a:cubicBezTo>
                        <a:pt x="9758" y="20259"/>
                        <a:pt x="10167" y="19487"/>
                        <a:pt x="10576" y="18836"/>
                      </a:cubicBezTo>
                      <a:lnTo>
                        <a:pt x="22966" y="726"/>
                      </a:lnTo>
                      <a:lnTo>
                        <a:pt x="33961" y="726"/>
                      </a:lnTo>
                      <a:lnTo>
                        <a:pt x="18501" y="21348"/>
                      </a:lnTo>
                      <a:lnTo>
                        <a:pt x="35244" y="43951"/>
                      </a:lnTo>
                      <a:lnTo>
                        <a:pt x="23580" y="43951"/>
                      </a:lnTo>
                      <a:lnTo>
                        <a:pt x="10492" y="25059"/>
                      </a:lnTo>
                      <a:cubicBezTo>
                        <a:pt x="10158" y="24575"/>
                        <a:pt x="9776" y="23822"/>
                        <a:pt x="9348" y="22799"/>
                      </a:cubicBezTo>
                      <a:lnTo>
                        <a:pt x="9209" y="22799"/>
                      </a:lnTo>
                      <a:lnTo>
                        <a:pt x="9209" y="43951"/>
                      </a:lnTo>
                      <a:lnTo>
                        <a:pt x="0" y="43951"/>
                      </a:lnTo>
                      <a:close/>
                      <a:moveTo>
                        <a:pt x="938520" y="0"/>
                      </a:moveTo>
                      <a:cubicBezTo>
                        <a:pt x="942742" y="0"/>
                        <a:pt x="946286" y="549"/>
                        <a:pt x="949151" y="1647"/>
                      </a:cubicBezTo>
                      <a:lnTo>
                        <a:pt x="949151" y="10297"/>
                      </a:lnTo>
                      <a:cubicBezTo>
                        <a:pt x="946249" y="8325"/>
                        <a:pt x="942854" y="7339"/>
                        <a:pt x="938966" y="7339"/>
                      </a:cubicBezTo>
                      <a:cubicBezTo>
                        <a:pt x="936696" y="7339"/>
                        <a:pt x="934882" y="7753"/>
                        <a:pt x="933524" y="8581"/>
                      </a:cubicBezTo>
                      <a:cubicBezTo>
                        <a:pt x="932166" y="9409"/>
                        <a:pt x="931487" y="10521"/>
                        <a:pt x="931487" y="11916"/>
                      </a:cubicBezTo>
                      <a:cubicBezTo>
                        <a:pt x="931487" y="13032"/>
                        <a:pt x="931952" y="14060"/>
                        <a:pt x="932883" y="14999"/>
                      </a:cubicBezTo>
                      <a:cubicBezTo>
                        <a:pt x="933813" y="15939"/>
                        <a:pt x="936110" y="17208"/>
                        <a:pt x="939775" y="18808"/>
                      </a:cubicBezTo>
                      <a:cubicBezTo>
                        <a:pt x="944073" y="20650"/>
                        <a:pt x="947026" y="22594"/>
                        <a:pt x="948635" y="24641"/>
                      </a:cubicBezTo>
                      <a:cubicBezTo>
                        <a:pt x="950244" y="26687"/>
                        <a:pt x="951049" y="29124"/>
                        <a:pt x="951049" y="31952"/>
                      </a:cubicBezTo>
                      <a:cubicBezTo>
                        <a:pt x="951049" y="36100"/>
                        <a:pt x="949579" y="39263"/>
                        <a:pt x="946640" y="41440"/>
                      </a:cubicBezTo>
                      <a:cubicBezTo>
                        <a:pt x="943701" y="43616"/>
                        <a:pt x="939524" y="44704"/>
                        <a:pt x="934110" y="44704"/>
                      </a:cubicBezTo>
                      <a:cubicBezTo>
                        <a:pt x="929162" y="44704"/>
                        <a:pt x="925106" y="43905"/>
                        <a:pt x="921944" y="42305"/>
                      </a:cubicBezTo>
                      <a:lnTo>
                        <a:pt x="921944" y="33068"/>
                      </a:lnTo>
                      <a:cubicBezTo>
                        <a:pt x="925423" y="35952"/>
                        <a:pt x="929376" y="37393"/>
                        <a:pt x="933804" y="37393"/>
                      </a:cubicBezTo>
                      <a:cubicBezTo>
                        <a:pt x="936315" y="37393"/>
                        <a:pt x="938203" y="36961"/>
                        <a:pt x="939468" y="36096"/>
                      </a:cubicBezTo>
                      <a:cubicBezTo>
                        <a:pt x="940733" y="35231"/>
                        <a:pt x="941366" y="34119"/>
                        <a:pt x="941366" y="32761"/>
                      </a:cubicBezTo>
                      <a:cubicBezTo>
                        <a:pt x="941366" y="31589"/>
                        <a:pt x="940864" y="30482"/>
                        <a:pt x="939859" y="29440"/>
                      </a:cubicBezTo>
                      <a:cubicBezTo>
                        <a:pt x="938854" y="28398"/>
                        <a:pt x="936203" y="26985"/>
                        <a:pt x="931906" y="25199"/>
                      </a:cubicBezTo>
                      <a:cubicBezTo>
                        <a:pt x="925153" y="22334"/>
                        <a:pt x="921776" y="18167"/>
                        <a:pt x="921776" y="12697"/>
                      </a:cubicBezTo>
                      <a:cubicBezTo>
                        <a:pt x="921776" y="8679"/>
                        <a:pt x="923306" y="5558"/>
                        <a:pt x="926367" y="3335"/>
                      </a:cubicBezTo>
                      <a:cubicBezTo>
                        <a:pt x="929427" y="1112"/>
                        <a:pt x="933478" y="0"/>
                        <a:pt x="938520" y="0"/>
                      </a:cubicBezTo>
                      <a:close/>
                      <a:moveTo>
                        <a:pt x="544106" y="0"/>
                      </a:moveTo>
                      <a:cubicBezTo>
                        <a:pt x="548329" y="0"/>
                        <a:pt x="551864" y="549"/>
                        <a:pt x="554710" y="1647"/>
                      </a:cubicBezTo>
                      <a:lnTo>
                        <a:pt x="554710" y="10548"/>
                      </a:lnTo>
                      <a:cubicBezTo>
                        <a:pt x="551790" y="8837"/>
                        <a:pt x="548478" y="7981"/>
                        <a:pt x="544776" y="7981"/>
                      </a:cubicBezTo>
                      <a:cubicBezTo>
                        <a:pt x="540553" y="7981"/>
                        <a:pt x="537177" y="9330"/>
                        <a:pt x="534646" y="12027"/>
                      </a:cubicBezTo>
                      <a:cubicBezTo>
                        <a:pt x="532116" y="14725"/>
                        <a:pt x="530851" y="18250"/>
                        <a:pt x="530851" y="22604"/>
                      </a:cubicBezTo>
                      <a:cubicBezTo>
                        <a:pt x="530851" y="26845"/>
                        <a:pt x="532051" y="30259"/>
                        <a:pt x="534451" y="32845"/>
                      </a:cubicBezTo>
                      <a:cubicBezTo>
                        <a:pt x="536851" y="35431"/>
                        <a:pt x="540097" y="36724"/>
                        <a:pt x="544190" y="36724"/>
                      </a:cubicBezTo>
                      <a:cubicBezTo>
                        <a:pt x="548041" y="36724"/>
                        <a:pt x="551548" y="35793"/>
                        <a:pt x="554710" y="33933"/>
                      </a:cubicBezTo>
                      <a:lnTo>
                        <a:pt x="554710" y="42388"/>
                      </a:lnTo>
                      <a:cubicBezTo>
                        <a:pt x="551566" y="43932"/>
                        <a:pt x="547464" y="44704"/>
                        <a:pt x="542404" y="44704"/>
                      </a:cubicBezTo>
                      <a:cubicBezTo>
                        <a:pt x="535893" y="44704"/>
                        <a:pt x="530726" y="42756"/>
                        <a:pt x="526903" y="38858"/>
                      </a:cubicBezTo>
                      <a:cubicBezTo>
                        <a:pt x="523080" y="34961"/>
                        <a:pt x="521168" y="29766"/>
                        <a:pt x="521168" y="23273"/>
                      </a:cubicBezTo>
                      <a:cubicBezTo>
                        <a:pt x="521168" y="16446"/>
                        <a:pt x="523303" y="10860"/>
                        <a:pt x="527572" y="6516"/>
                      </a:cubicBezTo>
                      <a:cubicBezTo>
                        <a:pt x="531842" y="2172"/>
                        <a:pt x="537353" y="0"/>
                        <a:pt x="544106" y="0"/>
                      </a:cubicBezTo>
                      <a:close/>
                      <a:moveTo>
                        <a:pt x="278355" y="0"/>
                      </a:moveTo>
                      <a:cubicBezTo>
                        <a:pt x="282969" y="0"/>
                        <a:pt x="286996" y="651"/>
                        <a:pt x="290438" y="1954"/>
                      </a:cubicBezTo>
                      <a:lnTo>
                        <a:pt x="290438" y="10688"/>
                      </a:lnTo>
                      <a:cubicBezTo>
                        <a:pt x="287090" y="8735"/>
                        <a:pt x="282997" y="7758"/>
                        <a:pt x="278160" y="7758"/>
                      </a:cubicBezTo>
                      <a:cubicBezTo>
                        <a:pt x="273993" y="7758"/>
                        <a:pt x="270616" y="9116"/>
                        <a:pt x="268030" y="11832"/>
                      </a:cubicBezTo>
                      <a:cubicBezTo>
                        <a:pt x="265444" y="14548"/>
                        <a:pt x="264151" y="18129"/>
                        <a:pt x="264151" y="22576"/>
                      </a:cubicBezTo>
                      <a:cubicBezTo>
                        <a:pt x="264151" y="27096"/>
                        <a:pt x="265319" y="30622"/>
                        <a:pt x="267654" y="33152"/>
                      </a:cubicBezTo>
                      <a:cubicBezTo>
                        <a:pt x="269988" y="35682"/>
                        <a:pt x="273174" y="36947"/>
                        <a:pt x="277211" y="36947"/>
                      </a:cubicBezTo>
                      <a:cubicBezTo>
                        <a:pt x="279611" y="36947"/>
                        <a:pt x="281574" y="36575"/>
                        <a:pt x="283099" y="35831"/>
                      </a:cubicBezTo>
                      <a:lnTo>
                        <a:pt x="283099" y="26957"/>
                      </a:lnTo>
                      <a:lnTo>
                        <a:pt x="274365" y="26957"/>
                      </a:lnTo>
                      <a:lnTo>
                        <a:pt x="274365" y="19562"/>
                      </a:lnTo>
                      <a:lnTo>
                        <a:pt x="292308" y="19562"/>
                      </a:lnTo>
                      <a:lnTo>
                        <a:pt x="292308" y="41049"/>
                      </a:lnTo>
                      <a:cubicBezTo>
                        <a:pt x="288085" y="43486"/>
                        <a:pt x="282894" y="44704"/>
                        <a:pt x="276737" y="44704"/>
                      </a:cubicBezTo>
                      <a:cubicBezTo>
                        <a:pt x="269853" y="44704"/>
                        <a:pt x="264421" y="42770"/>
                        <a:pt x="260440" y="38900"/>
                      </a:cubicBezTo>
                      <a:cubicBezTo>
                        <a:pt x="256459" y="35031"/>
                        <a:pt x="254468" y="29738"/>
                        <a:pt x="254468" y="23022"/>
                      </a:cubicBezTo>
                      <a:cubicBezTo>
                        <a:pt x="254468" y="16213"/>
                        <a:pt x="256659" y="10674"/>
                        <a:pt x="261040" y="6404"/>
                      </a:cubicBezTo>
                      <a:cubicBezTo>
                        <a:pt x="265421" y="2135"/>
                        <a:pt x="271193" y="0"/>
                        <a:pt x="278355" y="0"/>
                      </a:cubicBezTo>
                      <a:close/>
                    </a:path>
                  </a:pathLst>
                </a:custGeom>
                <a:solidFill>
                  <a:srgbClr val="233F7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 b="1" spc="10" baseline="0" dirty="0">
                    <a:solidFill>
                      <a:srgbClr val="233F7F"/>
                    </a:solidFill>
                    <a:latin typeface="微软雅黑" panose="020B0503020204020204" pitchFamily="34" charset="-122"/>
                    <a:ea typeface="微软雅黑" panose="020B0503020204020204" pitchFamily="34" charset="-122"/>
                  </a:endParaRPr>
                </a:p>
              </p:txBody>
            </p:sp>
          </p:grpSp>
          <p:grpSp>
            <p:nvGrpSpPr>
              <p:cNvPr id="121" name="组合 120">
                <a:extLst>
                  <a:ext uri="{FF2B5EF4-FFF2-40B4-BE49-F238E27FC236}">
                    <a16:creationId xmlns:a16="http://schemas.microsoft.com/office/drawing/2014/main" id="{F3341145-1DFB-46EA-931B-9476C37E8A5C}"/>
                  </a:ext>
                </a:extLst>
              </p:cNvPr>
              <p:cNvGrpSpPr/>
              <p:nvPr userDrawn="1"/>
            </p:nvGrpSpPr>
            <p:grpSpPr>
              <a:xfrm>
                <a:off x="10076044" y="297910"/>
                <a:ext cx="397935" cy="396382"/>
                <a:chOff x="10076044" y="297910"/>
                <a:chExt cx="397935" cy="396382"/>
              </a:xfrm>
            </p:grpSpPr>
            <p:sp>
              <p:nvSpPr>
                <p:cNvPr id="122" name="圆: 空心 121">
                  <a:extLst>
                    <a:ext uri="{FF2B5EF4-FFF2-40B4-BE49-F238E27FC236}">
                      <a16:creationId xmlns:a16="http://schemas.microsoft.com/office/drawing/2014/main" id="{434B2D01-775F-4C68-8726-F98BC2F1401F}"/>
                    </a:ext>
                  </a:extLst>
                </p:cNvPr>
                <p:cNvSpPr/>
                <p:nvPr userDrawn="1"/>
              </p:nvSpPr>
              <p:spPr>
                <a:xfrm>
                  <a:off x="10077598" y="297910"/>
                  <a:ext cx="396381" cy="396382"/>
                </a:xfrm>
                <a:prstGeom prst="donut">
                  <a:avLst>
                    <a:gd name="adj" fmla="val 14066"/>
                  </a:avLst>
                </a:prstGeom>
                <a:gradFill>
                  <a:gsLst>
                    <a:gs pos="0">
                      <a:srgbClr val="006BA0"/>
                    </a:gs>
                    <a:gs pos="100000">
                      <a:srgbClr val="054E85"/>
                    </a:gs>
                  </a:gsLst>
                  <a:lin ang="5400000" scaled="1"/>
                </a:gradFill>
                <a:ln w="9525">
                  <a:solidFill>
                    <a:srgbClr val="001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3" name="文本框 122">
                  <a:extLst>
                    <a:ext uri="{FF2B5EF4-FFF2-40B4-BE49-F238E27FC236}">
                      <a16:creationId xmlns:a16="http://schemas.microsoft.com/office/drawing/2014/main" id="{4638C735-6036-48A3-AE58-2E407A830C90}"/>
                    </a:ext>
                  </a:extLst>
                </p:cNvPr>
                <p:cNvSpPr txBox="1"/>
                <p:nvPr userDrawn="1"/>
              </p:nvSpPr>
              <p:spPr>
                <a:xfrm rot="20110777">
                  <a:off x="10076044" y="320370"/>
                  <a:ext cx="371143" cy="303650"/>
                </a:xfrm>
                <a:custGeom>
                  <a:avLst/>
                  <a:gdLst/>
                  <a:ahLst/>
                  <a:cxnLst/>
                  <a:rect l="l" t="t" r="r" b="b"/>
                  <a:pathLst>
                    <a:path w="1698089" h="1389284">
                      <a:moveTo>
                        <a:pt x="99494" y="763352"/>
                      </a:moveTo>
                      <a:lnTo>
                        <a:pt x="97461" y="788543"/>
                      </a:lnTo>
                      <a:lnTo>
                        <a:pt x="54380" y="813515"/>
                      </a:lnTo>
                      <a:cubicBezTo>
                        <a:pt x="53277" y="814154"/>
                        <a:pt x="51584" y="814846"/>
                        <a:pt x="49300" y="815592"/>
                      </a:cubicBezTo>
                      <a:lnTo>
                        <a:pt x="49275" y="815893"/>
                      </a:lnTo>
                      <a:lnTo>
                        <a:pt x="94956" y="819580"/>
                      </a:lnTo>
                      <a:lnTo>
                        <a:pt x="93352" y="839467"/>
                      </a:lnTo>
                      <a:lnTo>
                        <a:pt x="0" y="831934"/>
                      </a:lnTo>
                      <a:lnTo>
                        <a:pt x="1605" y="812046"/>
                      </a:lnTo>
                      <a:lnTo>
                        <a:pt x="45719" y="815606"/>
                      </a:lnTo>
                      <a:lnTo>
                        <a:pt x="45744" y="815305"/>
                      </a:lnTo>
                      <a:cubicBezTo>
                        <a:pt x="43887" y="814265"/>
                        <a:pt x="42290" y="813247"/>
                        <a:pt x="40955" y="812250"/>
                      </a:cubicBezTo>
                      <a:lnTo>
                        <a:pt x="4003" y="782335"/>
                      </a:lnTo>
                      <a:lnTo>
                        <a:pt x="5919" y="758591"/>
                      </a:lnTo>
                      <a:lnTo>
                        <a:pt x="47761" y="795572"/>
                      </a:lnTo>
                      <a:close/>
                      <a:moveTo>
                        <a:pt x="1554531" y="1328364"/>
                      </a:moveTo>
                      <a:lnTo>
                        <a:pt x="1539683" y="1345659"/>
                      </a:lnTo>
                      <a:lnTo>
                        <a:pt x="1502285" y="1334270"/>
                      </a:lnTo>
                      <a:cubicBezTo>
                        <a:pt x="1501525" y="1334041"/>
                        <a:pt x="1499173" y="1333006"/>
                        <a:pt x="1495231" y="1331162"/>
                      </a:cubicBezTo>
                      <a:lnTo>
                        <a:pt x="1495074" y="1331345"/>
                      </a:lnTo>
                      <a:cubicBezTo>
                        <a:pt x="1496899" y="1333550"/>
                        <a:pt x="1498286" y="1335617"/>
                        <a:pt x="1499233" y="1337546"/>
                      </a:cubicBezTo>
                      <a:lnTo>
                        <a:pt x="1516012" y="1373229"/>
                      </a:lnTo>
                      <a:lnTo>
                        <a:pt x="1502227" y="1389284"/>
                      </a:lnTo>
                      <a:lnTo>
                        <a:pt x="1476466" y="1326845"/>
                      </a:lnTo>
                      <a:lnTo>
                        <a:pt x="1451098" y="1305064"/>
                      </a:lnTo>
                      <a:lnTo>
                        <a:pt x="1464095" y="1289926"/>
                      </a:lnTo>
                      <a:lnTo>
                        <a:pt x="1489188" y="1311470"/>
                      </a:lnTo>
                      <a:close/>
                      <a:moveTo>
                        <a:pt x="82570" y="639646"/>
                      </a:moveTo>
                      <a:cubicBezTo>
                        <a:pt x="109666" y="646436"/>
                        <a:pt x="120058" y="662420"/>
                        <a:pt x="113749" y="687600"/>
                      </a:cubicBezTo>
                      <a:cubicBezTo>
                        <a:pt x="107654" y="711919"/>
                        <a:pt x="91411" y="720773"/>
                        <a:pt x="65019" y="714159"/>
                      </a:cubicBezTo>
                      <a:lnTo>
                        <a:pt x="12178" y="700916"/>
                      </a:lnTo>
                      <a:lnTo>
                        <a:pt x="17042" y="681504"/>
                      </a:lnTo>
                      <a:lnTo>
                        <a:pt x="70002" y="694776"/>
                      </a:lnTo>
                      <a:cubicBezTo>
                        <a:pt x="85133" y="698567"/>
                        <a:pt x="94192" y="694501"/>
                        <a:pt x="97181" y="682576"/>
                      </a:cubicBezTo>
                      <a:cubicBezTo>
                        <a:pt x="100120" y="670846"/>
                        <a:pt x="94298" y="663154"/>
                        <a:pt x="79714" y="659499"/>
                      </a:cubicBezTo>
                      <a:lnTo>
                        <a:pt x="25934" y="646022"/>
                      </a:lnTo>
                      <a:lnTo>
                        <a:pt x="30784" y="626668"/>
                      </a:lnTo>
                      <a:close/>
                      <a:moveTo>
                        <a:pt x="1600896" y="1214869"/>
                      </a:moveTo>
                      <a:lnTo>
                        <a:pt x="1614726" y="1223542"/>
                      </a:lnTo>
                      <a:lnTo>
                        <a:pt x="1575730" y="1285726"/>
                      </a:lnTo>
                      <a:lnTo>
                        <a:pt x="1561900" y="1277053"/>
                      </a:lnTo>
                      <a:lnTo>
                        <a:pt x="1576098" y="1254413"/>
                      </a:lnTo>
                      <a:lnTo>
                        <a:pt x="1510584" y="1213329"/>
                      </a:lnTo>
                      <a:lnTo>
                        <a:pt x="1521217" y="1196374"/>
                      </a:lnTo>
                      <a:lnTo>
                        <a:pt x="1586731" y="1237458"/>
                      </a:lnTo>
                      <a:close/>
                      <a:moveTo>
                        <a:pt x="168341" y="524260"/>
                      </a:moveTo>
                      <a:lnTo>
                        <a:pt x="159918" y="542880"/>
                      </a:lnTo>
                      <a:lnTo>
                        <a:pt x="88374" y="554049"/>
                      </a:lnTo>
                      <a:cubicBezTo>
                        <a:pt x="84662" y="554627"/>
                        <a:pt x="81734" y="554939"/>
                        <a:pt x="79589" y="554986"/>
                      </a:cubicBezTo>
                      <a:lnTo>
                        <a:pt x="79464" y="555261"/>
                      </a:lnTo>
                      <a:cubicBezTo>
                        <a:pt x="82552" y="556259"/>
                        <a:pt x="87162" y="558146"/>
                        <a:pt x="93295" y="560920"/>
                      </a:cubicBezTo>
                      <a:lnTo>
                        <a:pt x="141827" y="582874"/>
                      </a:lnTo>
                      <a:lnTo>
                        <a:pt x="134028" y="600116"/>
                      </a:lnTo>
                      <a:lnTo>
                        <a:pt x="48697" y="561517"/>
                      </a:lnTo>
                      <a:lnTo>
                        <a:pt x="57668" y="541686"/>
                      </a:lnTo>
                      <a:lnTo>
                        <a:pt x="127072" y="531141"/>
                      </a:lnTo>
                      <a:cubicBezTo>
                        <a:pt x="131681" y="530439"/>
                        <a:pt x="134579" y="530046"/>
                        <a:pt x="135767" y="529964"/>
                      </a:cubicBezTo>
                      <a:lnTo>
                        <a:pt x="135891" y="529689"/>
                      </a:lnTo>
                      <a:cubicBezTo>
                        <a:pt x="133668" y="529126"/>
                        <a:pt x="129656" y="527532"/>
                        <a:pt x="123853" y="524907"/>
                      </a:cubicBezTo>
                      <a:lnTo>
                        <a:pt x="75211" y="502904"/>
                      </a:lnTo>
                      <a:lnTo>
                        <a:pt x="83010" y="485661"/>
                      </a:lnTo>
                      <a:close/>
                      <a:moveTo>
                        <a:pt x="1557169" y="1114647"/>
                      </a:moveTo>
                      <a:lnTo>
                        <a:pt x="1642105" y="1154107"/>
                      </a:lnTo>
                      <a:lnTo>
                        <a:pt x="1633698" y="1172202"/>
                      </a:lnTo>
                      <a:lnTo>
                        <a:pt x="1548762" y="1132742"/>
                      </a:lnTo>
                      <a:close/>
                      <a:moveTo>
                        <a:pt x="1655331" y="1026407"/>
                      </a:moveTo>
                      <a:cubicBezTo>
                        <a:pt x="1663620" y="1029073"/>
                        <a:pt x="1669042" y="1034299"/>
                        <a:pt x="1671598" y="1042085"/>
                      </a:cubicBezTo>
                      <a:cubicBezTo>
                        <a:pt x="1674154" y="1049873"/>
                        <a:pt x="1673759" y="1058965"/>
                        <a:pt x="1670415" y="1069364"/>
                      </a:cubicBezTo>
                      <a:cubicBezTo>
                        <a:pt x="1667614" y="1078074"/>
                        <a:pt x="1664132" y="1085021"/>
                        <a:pt x="1659968" y="1090202"/>
                      </a:cubicBezTo>
                      <a:lnTo>
                        <a:pt x="1642124" y="1084464"/>
                      </a:lnTo>
                      <a:cubicBezTo>
                        <a:pt x="1648117" y="1079786"/>
                        <a:pt x="1652403" y="1073437"/>
                        <a:pt x="1654981" y="1065417"/>
                      </a:cubicBezTo>
                      <a:cubicBezTo>
                        <a:pt x="1656487" y="1060736"/>
                        <a:pt x="1656836" y="1056720"/>
                        <a:pt x="1656028" y="1053370"/>
                      </a:cubicBezTo>
                      <a:cubicBezTo>
                        <a:pt x="1655222" y="1050019"/>
                        <a:pt x="1653380" y="1047881"/>
                        <a:pt x="1650502" y="1046956"/>
                      </a:cubicBezTo>
                      <a:cubicBezTo>
                        <a:pt x="1648199" y="1046216"/>
                        <a:pt x="1645771" y="1046493"/>
                        <a:pt x="1643216" y="1047789"/>
                      </a:cubicBezTo>
                      <a:cubicBezTo>
                        <a:pt x="1640662" y="1049084"/>
                        <a:pt x="1636518" y="1052981"/>
                        <a:pt x="1630788" y="1059480"/>
                      </a:cubicBezTo>
                      <a:cubicBezTo>
                        <a:pt x="1624139" y="1067122"/>
                        <a:pt x="1618170" y="1071924"/>
                        <a:pt x="1612882" y="1073886"/>
                      </a:cubicBezTo>
                      <a:cubicBezTo>
                        <a:pt x="1607593" y="1075848"/>
                        <a:pt x="1602033" y="1075891"/>
                        <a:pt x="1596200" y="1074016"/>
                      </a:cubicBezTo>
                      <a:cubicBezTo>
                        <a:pt x="1587643" y="1071264"/>
                        <a:pt x="1582094" y="1066135"/>
                        <a:pt x="1579554" y="1058628"/>
                      </a:cubicBezTo>
                      <a:cubicBezTo>
                        <a:pt x="1577014" y="1051122"/>
                        <a:pt x="1577540" y="1041785"/>
                        <a:pt x="1581131" y="1030619"/>
                      </a:cubicBezTo>
                      <a:cubicBezTo>
                        <a:pt x="1584413" y="1020412"/>
                        <a:pt x="1588753" y="1012577"/>
                        <a:pt x="1594150" y="1007115"/>
                      </a:cubicBezTo>
                      <a:lnTo>
                        <a:pt x="1613202" y="1013241"/>
                      </a:lnTo>
                      <a:cubicBezTo>
                        <a:pt x="1604948" y="1018504"/>
                        <a:pt x="1599351" y="1025702"/>
                        <a:pt x="1596415" y="1034835"/>
                      </a:cubicBezTo>
                      <a:cubicBezTo>
                        <a:pt x="1594749" y="1040015"/>
                        <a:pt x="1594389" y="1044197"/>
                        <a:pt x="1595334" y="1047380"/>
                      </a:cubicBezTo>
                      <a:cubicBezTo>
                        <a:pt x="1596279" y="1050563"/>
                        <a:pt x="1598152" y="1052605"/>
                        <a:pt x="1600954" y="1053506"/>
                      </a:cubicBezTo>
                      <a:cubicBezTo>
                        <a:pt x="1603371" y="1054283"/>
                        <a:pt x="1605987" y="1053981"/>
                        <a:pt x="1608803" y="1052600"/>
                      </a:cubicBezTo>
                      <a:cubicBezTo>
                        <a:pt x="1611618" y="1051219"/>
                        <a:pt x="1616292" y="1046689"/>
                        <a:pt x="1622827" y="1039009"/>
                      </a:cubicBezTo>
                      <a:cubicBezTo>
                        <a:pt x="1633215" y="1026980"/>
                        <a:pt x="1644050" y="1022780"/>
                        <a:pt x="1655331" y="1026407"/>
                      </a:cubicBezTo>
                      <a:close/>
                      <a:moveTo>
                        <a:pt x="174094" y="336012"/>
                      </a:moveTo>
                      <a:lnTo>
                        <a:pt x="250163" y="390644"/>
                      </a:lnTo>
                      <a:lnTo>
                        <a:pt x="238665" y="406654"/>
                      </a:lnTo>
                      <a:lnTo>
                        <a:pt x="192503" y="373500"/>
                      </a:lnTo>
                      <a:cubicBezTo>
                        <a:pt x="188247" y="370444"/>
                        <a:pt x="183047" y="366387"/>
                        <a:pt x="176903" y="361329"/>
                      </a:cubicBezTo>
                      <a:lnTo>
                        <a:pt x="176621" y="361722"/>
                      </a:lnTo>
                      <a:cubicBezTo>
                        <a:pt x="180794" y="366207"/>
                        <a:pt x="183487" y="369333"/>
                        <a:pt x="184700" y="371098"/>
                      </a:cubicBezTo>
                      <a:lnTo>
                        <a:pt x="223676" y="427524"/>
                      </a:lnTo>
                      <a:lnTo>
                        <a:pt x="214400" y="440440"/>
                      </a:lnTo>
                      <a:lnTo>
                        <a:pt x="148794" y="422130"/>
                      </a:lnTo>
                      <a:cubicBezTo>
                        <a:pt x="147221" y="421695"/>
                        <a:pt x="143224" y="420041"/>
                        <a:pt x="136802" y="417166"/>
                      </a:cubicBezTo>
                      <a:lnTo>
                        <a:pt x="136484" y="417607"/>
                      </a:lnTo>
                      <a:cubicBezTo>
                        <a:pt x="143174" y="421767"/>
                        <a:pt x="149728" y="426151"/>
                        <a:pt x="156145" y="430760"/>
                      </a:cubicBezTo>
                      <a:lnTo>
                        <a:pt x="199164" y="461655"/>
                      </a:lnTo>
                      <a:lnTo>
                        <a:pt x="188654" y="476289"/>
                      </a:lnTo>
                      <a:lnTo>
                        <a:pt x="112584" y="421658"/>
                      </a:lnTo>
                      <a:lnTo>
                        <a:pt x="129513" y="398085"/>
                      </a:lnTo>
                      <a:lnTo>
                        <a:pt x="187259" y="414695"/>
                      </a:lnTo>
                      <a:cubicBezTo>
                        <a:pt x="192044" y="416048"/>
                        <a:pt x="196283" y="417677"/>
                        <a:pt x="199975" y="419584"/>
                      </a:cubicBezTo>
                      <a:lnTo>
                        <a:pt x="200222" y="419241"/>
                      </a:lnTo>
                      <a:cubicBezTo>
                        <a:pt x="196793" y="415240"/>
                        <a:pt x="193944" y="411606"/>
                        <a:pt x="191675" y="408339"/>
                      </a:cubicBezTo>
                      <a:lnTo>
                        <a:pt x="157623" y="358946"/>
                      </a:lnTo>
                      <a:close/>
                      <a:moveTo>
                        <a:pt x="228636" y="271383"/>
                      </a:moveTo>
                      <a:lnTo>
                        <a:pt x="295293" y="337171"/>
                      </a:lnTo>
                      <a:lnTo>
                        <a:pt x="281278" y="351372"/>
                      </a:lnTo>
                      <a:lnTo>
                        <a:pt x="214621" y="285584"/>
                      </a:lnTo>
                      <a:close/>
                      <a:moveTo>
                        <a:pt x="1679956" y="925404"/>
                      </a:moveTo>
                      <a:lnTo>
                        <a:pt x="1653328" y="921151"/>
                      </a:lnTo>
                      <a:lnTo>
                        <a:pt x="1651783" y="930823"/>
                      </a:lnTo>
                      <a:cubicBezTo>
                        <a:pt x="1651046" y="935441"/>
                        <a:pt x="1651796" y="939367"/>
                        <a:pt x="1654035" y="942602"/>
                      </a:cubicBezTo>
                      <a:cubicBezTo>
                        <a:pt x="1656273" y="945837"/>
                        <a:pt x="1659402" y="947775"/>
                        <a:pt x="1663423" y="948418"/>
                      </a:cubicBezTo>
                      <a:cubicBezTo>
                        <a:pt x="1671781" y="949753"/>
                        <a:pt x="1676759" y="945425"/>
                        <a:pt x="1678354" y="935434"/>
                      </a:cubicBezTo>
                      <a:close/>
                      <a:moveTo>
                        <a:pt x="1698089" y="908095"/>
                      </a:moveTo>
                      <a:lnTo>
                        <a:pt x="1692911" y="940515"/>
                      </a:lnTo>
                      <a:cubicBezTo>
                        <a:pt x="1689395" y="962526"/>
                        <a:pt x="1679279" y="972196"/>
                        <a:pt x="1662561" y="969526"/>
                      </a:cubicBezTo>
                      <a:cubicBezTo>
                        <a:pt x="1656272" y="968522"/>
                        <a:pt x="1651173" y="965819"/>
                        <a:pt x="1647263" y="961419"/>
                      </a:cubicBezTo>
                      <a:cubicBezTo>
                        <a:pt x="1643354" y="957019"/>
                        <a:pt x="1640998" y="951449"/>
                        <a:pt x="1640197" y="944708"/>
                      </a:cubicBezTo>
                      <a:lnTo>
                        <a:pt x="1639958" y="944670"/>
                      </a:lnTo>
                      <a:cubicBezTo>
                        <a:pt x="1637845" y="948700"/>
                        <a:pt x="1632395" y="952667"/>
                        <a:pt x="1623608" y="956569"/>
                      </a:cubicBezTo>
                      <a:lnTo>
                        <a:pt x="1593419" y="969626"/>
                      </a:lnTo>
                      <a:lnTo>
                        <a:pt x="1597043" y="946938"/>
                      </a:lnTo>
                      <a:lnTo>
                        <a:pt x="1623421" y="936274"/>
                      </a:lnTo>
                      <a:cubicBezTo>
                        <a:pt x="1628873" y="934083"/>
                        <a:pt x="1632469" y="932147"/>
                        <a:pt x="1634207" y="930465"/>
                      </a:cubicBezTo>
                      <a:cubicBezTo>
                        <a:pt x="1635945" y="928783"/>
                        <a:pt x="1636986" y="926868"/>
                        <a:pt x="1637329" y="924718"/>
                      </a:cubicBezTo>
                      <a:lnTo>
                        <a:pt x="1638282" y="918748"/>
                      </a:lnTo>
                      <a:lnTo>
                        <a:pt x="1602460" y="913026"/>
                      </a:lnTo>
                      <a:lnTo>
                        <a:pt x="1605607" y="893323"/>
                      </a:lnTo>
                      <a:close/>
                      <a:moveTo>
                        <a:pt x="337909" y="173265"/>
                      </a:moveTo>
                      <a:lnTo>
                        <a:pt x="394585" y="247824"/>
                      </a:lnTo>
                      <a:lnTo>
                        <a:pt x="378316" y="260191"/>
                      </a:lnTo>
                      <a:lnTo>
                        <a:pt x="310078" y="235963"/>
                      </a:lnTo>
                      <a:cubicBezTo>
                        <a:pt x="306539" y="234704"/>
                        <a:pt x="303815" y="233586"/>
                        <a:pt x="301906" y="232606"/>
                      </a:cubicBezTo>
                      <a:lnTo>
                        <a:pt x="301666" y="232789"/>
                      </a:lnTo>
                      <a:cubicBezTo>
                        <a:pt x="303906" y="235137"/>
                        <a:pt x="307063" y="238990"/>
                        <a:pt x="311136" y="244349"/>
                      </a:cubicBezTo>
                      <a:lnTo>
                        <a:pt x="343371" y="286755"/>
                      </a:lnTo>
                      <a:lnTo>
                        <a:pt x="328305" y="298207"/>
                      </a:lnTo>
                      <a:lnTo>
                        <a:pt x="271629" y="223648"/>
                      </a:lnTo>
                      <a:lnTo>
                        <a:pt x="288957" y="210476"/>
                      </a:lnTo>
                      <a:lnTo>
                        <a:pt x="355015" y="234234"/>
                      </a:lnTo>
                      <a:cubicBezTo>
                        <a:pt x="359403" y="235810"/>
                        <a:pt x="362138" y="236844"/>
                        <a:pt x="363222" y="237337"/>
                      </a:cubicBezTo>
                      <a:lnTo>
                        <a:pt x="363463" y="237154"/>
                      </a:lnTo>
                      <a:cubicBezTo>
                        <a:pt x="361776" y="235601"/>
                        <a:pt x="359005" y="232290"/>
                        <a:pt x="355151" y="227220"/>
                      </a:cubicBezTo>
                      <a:lnTo>
                        <a:pt x="322843" y="184718"/>
                      </a:lnTo>
                      <a:close/>
                      <a:moveTo>
                        <a:pt x="1697191" y="794782"/>
                      </a:moveTo>
                      <a:lnTo>
                        <a:pt x="1696704" y="848046"/>
                      </a:lnTo>
                      <a:lnTo>
                        <a:pt x="1680380" y="847897"/>
                      </a:lnTo>
                      <a:lnTo>
                        <a:pt x="1680685" y="814584"/>
                      </a:lnTo>
                      <a:lnTo>
                        <a:pt x="1658618" y="814382"/>
                      </a:lnTo>
                      <a:lnTo>
                        <a:pt x="1658334" y="845337"/>
                      </a:lnTo>
                      <a:lnTo>
                        <a:pt x="1642070" y="845188"/>
                      </a:lnTo>
                      <a:lnTo>
                        <a:pt x="1642354" y="814233"/>
                      </a:lnTo>
                      <a:lnTo>
                        <a:pt x="1619682" y="814025"/>
                      </a:lnTo>
                      <a:lnTo>
                        <a:pt x="1619357" y="849515"/>
                      </a:lnTo>
                      <a:lnTo>
                        <a:pt x="1603033" y="849365"/>
                      </a:lnTo>
                      <a:lnTo>
                        <a:pt x="1603541" y="793925"/>
                      </a:lnTo>
                      <a:close/>
                      <a:moveTo>
                        <a:pt x="458034" y="100277"/>
                      </a:moveTo>
                      <a:lnTo>
                        <a:pt x="466663" y="117120"/>
                      </a:lnTo>
                      <a:cubicBezTo>
                        <a:pt x="458276" y="116661"/>
                        <a:pt x="449418" y="118821"/>
                        <a:pt x="440091" y="123599"/>
                      </a:cubicBezTo>
                      <a:cubicBezTo>
                        <a:pt x="432055" y="127715"/>
                        <a:pt x="426886" y="133670"/>
                        <a:pt x="424582" y="141462"/>
                      </a:cubicBezTo>
                      <a:cubicBezTo>
                        <a:pt x="422279" y="149254"/>
                        <a:pt x="423323" y="157437"/>
                        <a:pt x="427715" y="166011"/>
                      </a:cubicBezTo>
                      <a:cubicBezTo>
                        <a:pt x="432181" y="174729"/>
                        <a:pt x="437915" y="180374"/>
                        <a:pt x="444916" y="182946"/>
                      </a:cubicBezTo>
                      <a:cubicBezTo>
                        <a:pt x="451918" y="185519"/>
                        <a:pt x="459311" y="184811"/>
                        <a:pt x="467096" y="180823"/>
                      </a:cubicBezTo>
                      <a:cubicBezTo>
                        <a:pt x="471724" y="178452"/>
                        <a:pt x="475141" y="175796"/>
                        <a:pt x="477347" y="172854"/>
                      </a:cubicBezTo>
                      <a:lnTo>
                        <a:pt x="468581" y="155742"/>
                      </a:lnTo>
                      <a:lnTo>
                        <a:pt x="451739" y="164370"/>
                      </a:lnTo>
                      <a:lnTo>
                        <a:pt x="444433" y="150110"/>
                      </a:lnTo>
                      <a:lnTo>
                        <a:pt x="479034" y="132385"/>
                      </a:lnTo>
                      <a:lnTo>
                        <a:pt x="500260" y="173820"/>
                      </a:lnTo>
                      <a:cubicBezTo>
                        <a:pt x="494524" y="182691"/>
                        <a:pt x="485719" y="190168"/>
                        <a:pt x="473845" y="196252"/>
                      </a:cubicBezTo>
                      <a:cubicBezTo>
                        <a:pt x="460571" y="203051"/>
                        <a:pt x="448184" y="204686"/>
                        <a:pt x="436685" y="201157"/>
                      </a:cubicBezTo>
                      <a:cubicBezTo>
                        <a:pt x="425185" y="197628"/>
                        <a:pt x="416118" y="189388"/>
                        <a:pt x="409484" y="176438"/>
                      </a:cubicBezTo>
                      <a:cubicBezTo>
                        <a:pt x="402758" y="163308"/>
                        <a:pt x="401510" y="150462"/>
                        <a:pt x="405741" y="137901"/>
                      </a:cubicBezTo>
                      <a:cubicBezTo>
                        <a:pt x="409972" y="125340"/>
                        <a:pt x="418993" y="115522"/>
                        <a:pt x="432805" y="108446"/>
                      </a:cubicBezTo>
                      <a:cubicBezTo>
                        <a:pt x="441701" y="103889"/>
                        <a:pt x="450112" y="101166"/>
                        <a:pt x="458034" y="100277"/>
                      </a:cubicBezTo>
                      <a:close/>
                      <a:moveTo>
                        <a:pt x="1677509" y="653667"/>
                      </a:moveTo>
                      <a:lnTo>
                        <a:pt x="1680531" y="674979"/>
                      </a:lnTo>
                      <a:lnTo>
                        <a:pt x="1617826" y="704329"/>
                      </a:lnTo>
                      <a:cubicBezTo>
                        <a:pt x="1614735" y="705785"/>
                        <a:pt x="1611770" y="706836"/>
                        <a:pt x="1608930" y="707483"/>
                      </a:cubicBezTo>
                      <a:lnTo>
                        <a:pt x="1608981" y="707842"/>
                      </a:lnTo>
                      <a:cubicBezTo>
                        <a:pt x="1611980" y="707743"/>
                        <a:pt x="1615209" y="707977"/>
                        <a:pt x="1618668" y="708545"/>
                      </a:cubicBezTo>
                      <a:lnTo>
                        <a:pt x="1686822" y="719337"/>
                      </a:lnTo>
                      <a:lnTo>
                        <a:pt x="1689751" y="739989"/>
                      </a:lnTo>
                      <a:lnTo>
                        <a:pt x="1592457" y="720933"/>
                      </a:lnTo>
                      <a:lnTo>
                        <a:pt x="1589290" y="698605"/>
                      </a:lnTo>
                      <a:close/>
                      <a:moveTo>
                        <a:pt x="1655099" y="583740"/>
                      </a:moveTo>
                      <a:lnTo>
                        <a:pt x="1660488" y="602951"/>
                      </a:lnTo>
                      <a:lnTo>
                        <a:pt x="1570313" y="628244"/>
                      </a:lnTo>
                      <a:lnTo>
                        <a:pt x="1564925" y="609032"/>
                      </a:lnTo>
                      <a:close/>
                      <a:moveTo>
                        <a:pt x="1597173" y="444988"/>
                      </a:moveTo>
                      <a:lnTo>
                        <a:pt x="1605995" y="464886"/>
                      </a:lnTo>
                      <a:lnTo>
                        <a:pt x="1567649" y="523688"/>
                      </a:lnTo>
                      <a:cubicBezTo>
                        <a:pt x="1565104" y="527594"/>
                        <a:pt x="1563467" y="530017"/>
                        <a:pt x="1562737" y="530958"/>
                      </a:cubicBezTo>
                      <a:lnTo>
                        <a:pt x="1562860" y="531234"/>
                      </a:lnTo>
                      <a:cubicBezTo>
                        <a:pt x="1564760" y="529951"/>
                        <a:pt x="1568621" y="528019"/>
                        <a:pt x="1574443" y="525437"/>
                      </a:cubicBezTo>
                      <a:lnTo>
                        <a:pt x="1623248" y="503798"/>
                      </a:lnTo>
                      <a:lnTo>
                        <a:pt x="1630919" y="521098"/>
                      </a:lnTo>
                      <a:lnTo>
                        <a:pt x="1545303" y="559059"/>
                      </a:lnTo>
                      <a:lnTo>
                        <a:pt x="1537019" y="540377"/>
                      </a:lnTo>
                      <a:lnTo>
                        <a:pt x="1576325" y="479563"/>
                      </a:lnTo>
                      <a:cubicBezTo>
                        <a:pt x="1578366" y="476409"/>
                        <a:pt x="1580083" y="474016"/>
                        <a:pt x="1581476" y="472385"/>
                      </a:cubicBezTo>
                      <a:lnTo>
                        <a:pt x="1581354" y="472108"/>
                      </a:lnTo>
                      <a:cubicBezTo>
                        <a:pt x="1578553" y="473747"/>
                        <a:pt x="1574076" y="475931"/>
                        <a:pt x="1567922" y="478659"/>
                      </a:cubicBezTo>
                      <a:lnTo>
                        <a:pt x="1519227" y="500249"/>
                      </a:lnTo>
                      <a:lnTo>
                        <a:pt x="1511557" y="482949"/>
                      </a:lnTo>
                      <a:close/>
                      <a:moveTo>
                        <a:pt x="718929" y="11449"/>
                      </a:moveTo>
                      <a:lnTo>
                        <a:pt x="736166" y="103503"/>
                      </a:lnTo>
                      <a:lnTo>
                        <a:pt x="716793" y="107131"/>
                      </a:lnTo>
                      <a:lnTo>
                        <a:pt x="706332" y="51268"/>
                      </a:lnTo>
                      <a:cubicBezTo>
                        <a:pt x="705368" y="46118"/>
                        <a:pt x="704412" y="39592"/>
                        <a:pt x="703466" y="31690"/>
                      </a:cubicBezTo>
                      <a:lnTo>
                        <a:pt x="702991" y="31780"/>
                      </a:lnTo>
                      <a:cubicBezTo>
                        <a:pt x="702907" y="37905"/>
                        <a:pt x="702695" y="42026"/>
                        <a:pt x="702353" y="44140"/>
                      </a:cubicBezTo>
                      <a:lnTo>
                        <a:pt x="691535" y="111861"/>
                      </a:lnTo>
                      <a:lnTo>
                        <a:pt x="675906" y="114787"/>
                      </a:lnTo>
                      <a:lnTo>
                        <a:pt x="641133" y="56219"/>
                      </a:lnTo>
                      <a:cubicBezTo>
                        <a:pt x="640297" y="54817"/>
                        <a:pt x="638551" y="50858"/>
                        <a:pt x="635896" y="44343"/>
                      </a:cubicBezTo>
                      <a:lnTo>
                        <a:pt x="635361" y="44444"/>
                      </a:lnTo>
                      <a:cubicBezTo>
                        <a:pt x="637323" y="52073"/>
                        <a:pt x="639030" y="59770"/>
                        <a:pt x="640484" y="67535"/>
                      </a:cubicBezTo>
                      <a:lnTo>
                        <a:pt x="650233" y="119595"/>
                      </a:lnTo>
                      <a:lnTo>
                        <a:pt x="632523" y="122911"/>
                      </a:lnTo>
                      <a:lnTo>
                        <a:pt x="615286" y="30856"/>
                      </a:lnTo>
                      <a:lnTo>
                        <a:pt x="643811" y="25515"/>
                      </a:lnTo>
                      <a:lnTo>
                        <a:pt x="674076" y="77423"/>
                      </a:lnTo>
                      <a:cubicBezTo>
                        <a:pt x="676601" y="81707"/>
                        <a:pt x="678539" y="85814"/>
                        <a:pt x="679890" y="89744"/>
                      </a:cubicBezTo>
                      <a:lnTo>
                        <a:pt x="680306" y="89666"/>
                      </a:lnTo>
                      <a:cubicBezTo>
                        <a:pt x="680592" y="84405"/>
                        <a:pt x="681043" y="79809"/>
                        <a:pt x="681661" y="75880"/>
                      </a:cubicBezTo>
                      <a:lnTo>
                        <a:pt x="691176" y="16645"/>
                      </a:lnTo>
                      <a:close/>
                      <a:moveTo>
                        <a:pt x="1517689" y="325002"/>
                      </a:moveTo>
                      <a:lnTo>
                        <a:pt x="1528913" y="341571"/>
                      </a:lnTo>
                      <a:lnTo>
                        <a:pt x="1483712" y="372193"/>
                      </a:lnTo>
                      <a:cubicBezTo>
                        <a:pt x="1470798" y="380942"/>
                        <a:pt x="1467789" y="390406"/>
                        <a:pt x="1474684" y="400584"/>
                      </a:cubicBezTo>
                      <a:cubicBezTo>
                        <a:pt x="1481466" y="410595"/>
                        <a:pt x="1491081" y="411384"/>
                        <a:pt x="1503528" y="402952"/>
                      </a:cubicBezTo>
                      <a:lnTo>
                        <a:pt x="1549430" y="371855"/>
                      </a:lnTo>
                      <a:lnTo>
                        <a:pt x="1560620" y="388373"/>
                      </a:lnTo>
                      <a:lnTo>
                        <a:pt x="1516421" y="418317"/>
                      </a:lnTo>
                      <a:cubicBezTo>
                        <a:pt x="1493295" y="433984"/>
                        <a:pt x="1474452" y="431072"/>
                        <a:pt x="1459893" y="409582"/>
                      </a:cubicBezTo>
                      <a:cubicBezTo>
                        <a:pt x="1445831" y="388825"/>
                        <a:pt x="1450063" y="370817"/>
                        <a:pt x="1472588" y="355557"/>
                      </a:cubicBezTo>
                      <a:close/>
                      <a:moveTo>
                        <a:pt x="837716" y="2041"/>
                      </a:moveTo>
                      <a:lnTo>
                        <a:pt x="837880" y="18364"/>
                      </a:lnTo>
                      <a:lnTo>
                        <a:pt x="804567" y="18698"/>
                      </a:lnTo>
                      <a:lnTo>
                        <a:pt x="804788" y="40766"/>
                      </a:lnTo>
                      <a:lnTo>
                        <a:pt x="835743" y="40455"/>
                      </a:lnTo>
                      <a:lnTo>
                        <a:pt x="835906" y="56719"/>
                      </a:lnTo>
                      <a:lnTo>
                        <a:pt x="804951" y="57029"/>
                      </a:lnTo>
                      <a:lnTo>
                        <a:pt x="805179" y="79701"/>
                      </a:lnTo>
                      <a:lnTo>
                        <a:pt x="840668" y="79345"/>
                      </a:lnTo>
                      <a:lnTo>
                        <a:pt x="840831" y="95669"/>
                      </a:lnTo>
                      <a:lnTo>
                        <a:pt x="785391" y="96225"/>
                      </a:lnTo>
                      <a:lnTo>
                        <a:pt x="784452" y="2574"/>
                      </a:lnTo>
                      <a:close/>
                      <a:moveTo>
                        <a:pt x="926222" y="20617"/>
                      </a:moveTo>
                      <a:lnTo>
                        <a:pt x="915514" y="19047"/>
                      </a:lnTo>
                      <a:lnTo>
                        <a:pt x="906662" y="79407"/>
                      </a:lnTo>
                      <a:lnTo>
                        <a:pt x="917430" y="80986"/>
                      </a:lnTo>
                      <a:cubicBezTo>
                        <a:pt x="926802" y="82361"/>
                        <a:pt x="934569" y="80648"/>
                        <a:pt x="940732" y="75848"/>
                      </a:cubicBezTo>
                      <a:cubicBezTo>
                        <a:pt x="946895" y="71049"/>
                        <a:pt x="950675" y="63883"/>
                        <a:pt x="952073" y="54352"/>
                      </a:cubicBezTo>
                      <a:cubicBezTo>
                        <a:pt x="953425" y="45139"/>
                        <a:pt x="951687" y="37541"/>
                        <a:pt x="946861" y="31558"/>
                      </a:cubicBezTo>
                      <a:cubicBezTo>
                        <a:pt x="942035" y="25574"/>
                        <a:pt x="935156" y="21928"/>
                        <a:pt x="926222" y="20617"/>
                      </a:cubicBezTo>
                      <a:close/>
                      <a:moveTo>
                        <a:pt x="930146" y="4694"/>
                      </a:moveTo>
                      <a:cubicBezTo>
                        <a:pt x="963048" y="9519"/>
                        <a:pt x="977291" y="26987"/>
                        <a:pt x="972875" y="57097"/>
                      </a:cubicBezTo>
                      <a:cubicBezTo>
                        <a:pt x="970776" y="71414"/>
                        <a:pt x="964484" y="82234"/>
                        <a:pt x="953999" y="89557"/>
                      </a:cubicBezTo>
                      <a:cubicBezTo>
                        <a:pt x="943514" y="96880"/>
                        <a:pt x="930994" y="99474"/>
                        <a:pt x="916437" y="97340"/>
                      </a:cubicBezTo>
                      <a:lnTo>
                        <a:pt x="884552" y="92663"/>
                      </a:lnTo>
                      <a:lnTo>
                        <a:pt x="898142" y="0"/>
                      </a:lnTo>
                      <a:close/>
                      <a:moveTo>
                        <a:pt x="1261317" y="125737"/>
                      </a:moveTo>
                      <a:cubicBezTo>
                        <a:pt x="1259622" y="127904"/>
                        <a:pt x="1257728" y="129822"/>
                        <a:pt x="1255635" y="131491"/>
                      </a:cubicBezTo>
                      <a:lnTo>
                        <a:pt x="1228850" y="153101"/>
                      </a:lnTo>
                      <a:lnTo>
                        <a:pt x="1249794" y="166696"/>
                      </a:lnTo>
                      <a:lnTo>
                        <a:pt x="1258547" y="133669"/>
                      </a:lnTo>
                      <a:cubicBezTo>
                        <a:pt x="1259091" y="131572"/>
                        <a:pt x="1260166" y="129026"/>
                        <a:pt x="1261773" y="126033"/>
                      </a:cubicBezTo>
                      <a:close/>
                      <a:moveTo>
                        <a:pt x="1359862" y="169432"/>
                      </a:moveTo>
                      <a:lnTo>
                        <a:pt x="1374771" y="182691"/>
                      </a:lnTo>
                      <a:lnTo>
                        <a:pt x="1323380" y="240474"/>
                      </a:lnTo>
                      <a:lnTo>
                        <a:pt x="1349538" y="263739"/>
                      </a:lnTo>
                      <a:lnTo>
                        <a:pt x="1338689" y="275937"/>
                      </a:lnTo>
                      <a:lnTo>
                        <a:pt x="1297622" y="239413"/>
                      </a:lnTo>
                      <a:close/>
                      <a:moveTo>
                        <a:pt x="1056368" y="26889"/>
                      </a:moveTo>
                      <a:lnTo>
                        <a:pt x="1030120" y="116791"/>
                      </a:lnTo>
                      <a:lnTo>
                        <a:pt x="1010968" y="111199"/>
                      </a:lnTo>
                      <a:lnTo>
                        <a:pt x="1037216" y="21298"/>
                      </a:lnTo>
                      <a:close/>
                      <a:moveTo>
                        <a:pt x="1260927" y="106238"/>
                      </a:moveTo>
                      <a:lnTo>
                        <a:pt x="1280604" y="119010"/>
                      </a:lnTo>
                      <a:lnTo>
                        <a:pt x="1257808" y="215869"/>
                      </a:lnTo>
                      <a:lnTo>
                        <a:pt x="1239551" y="204018"/>
                      </a:lnTo>
                      <a:lnTo>
                        <a:pt x="1245355" y="182196"/>
                      </a:lnTo>
                      <a:lnTo>
                        <a:pt x="1216803" y="163662"/>
                      </a:lnTo>
                      <a:lnTo>
                        <a:pt x="1199336" y="177913"/>
                      </a:lnTo>
                      <a:lnTo>
                        <a:pt x="1181180" y="166127"/>
                      </a:lnTo>
                      <a:close/>
                      <a:moveTo>
                        <a:pt x="1158902" y="57951"/>
                      </a:moveTo>
                      <a:cubicBezTo>
                        <a:pt x="1167279" y="61630"/>
                        <a:pt x="1173814" y="65797"/>
                        <a:pt x="1178504" y="70454"/>
                      </a:cubicBezTo>
                      <a:lnTo>
                        <a:pt x="1170751" y="88114"/>
                      </a:lnTo>
                      <a:cubicBezTo>
                        <a:pt x="1166447" y="82174"/>
                        <a:pt x="1160623" y="77592"/>
                        <a:pt x="1153279" y="74368"/>
                      </a:cubicBezTo>
                      <a:cubicBezTo>
                        <a:pt x="1144901" y="70689"/>
                        <a:pt x="1137027" y="70424"/>
                        <a:pt x="1129658" y="73572"/>
                      </a:cubicBezTo>
                      <a:cubicBezTo>
                        <a:pt x="1122289" y="76719"/>
                        <a:pt x="1116709" y="82612"/>
                        <a:pt x="1112917" y="91247"/>
                      </a:cubicBezTo>
                      <a:cubicBezTo>
                        <a:pt x="1109222" y="99662"/>
                        <a:pt x="1108629" y="107480"/>
                        <a:pt x="1111138" y="114700"/>
                      </a:cubicBezTo>
                      <a:cubicBezTo>
                        <a:pt x="1113647" y="121921"/>
                        <a:pt x="1118961" y="127313"/>
                        <a:pt x="1127081" y="130879"/>
                      </a:cubicBezTo>
                      <a:cubicBezTo>
                        <a:pt x="1134720" y="134233"/>
                        <a:pt x="1142487" y="135442"/>
                        <a:pt x="1150382" y="134506"/>
                      </a:cubicBezTo>
                      <a:lnTo>
                        <a:pt x="1143017" y="151280"/>
                      </a:lnTo>
                      <a:cubicBezTo>
                        <a:pt x="1135435" y="151605"/>
                        <a:pt x="1126625" y="149564"/>
                        <a:pt x="1116586" y="145156"/>
                      </a:cubicBezTo>
                      <a:cubicBezTo>
                        <a:pt x="1103669" y="139484"/>
                        <a:pt x="1095115" y="131118"/>
                        <a:pt x="1090925" y="120056"/>
                      </a:cubicBezTo>
                      <a:cubicBezTo>
                        <a:pt x="1086736" y="108994"/>
                        <a:pt x="1087469" y="97023"/>
                        <a:pt x="1093124" y="84142"/>
                      </a:cubicBezTo>
                      <a:cubicBezTo>
                        <a:pt x="1099071" y="70597"/>
                        <a:pt x="1108171" y="61375"/>
                        <a:pt x="1120425" y="56476"/>
                      </a:cubicBezTo>
                      <a:cubicBezTo>
                        <a:pt x="1132679" y="51577"/>
                        <a:pt x="1145504" y="52069"/>
                        <a:pt x="1158902" y="5795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zh-CN" altLang="en-US" sz="1000" b="1" spc="300" baseline="0" dirty="0">
                    <a:solidFill>
                      <a:schemeClr val="bg1"/>
                    </a:solidFill>
                    <a:latin typeface="微软雅黑" panose="020B0503020204020204" pitchFamily="34" charset="-122"/>
                    <a:ea typeface="微软雅黑" panose="020B0503020204020204" pitchFamily="34" charset="-122"/>
                  </a:endParaRPr>
                </a:p>
              </p:txBody>
            </p:sp>
            <p:sp>
              <p:nvSpPr>
                <p:cNvPr id="124" name="Freeform 14">
                  <a:extLst>
                    <a:ext uri="{FF2B5EF4-FFF2-40B4-BE49-F238E27FC236}">
                      <a16:creationId xmlns:a16="http://schemas.microsoft.com/office/drawing/2014/main" id="{DC7695FD-15D5-4238-8420-FC0F9B9E1866}"/>
                    </a:ext>
                  </a:extLst>
                </p:cNvPr>
                <p:cNvSpPr>
                  <a:spLocks noEditPoints="1"/>
                </p:cNvSpPr>
                <p:nvPr userDrawn="1"/>
              </p:nvSpPr>
              <p:spPr bwMode="auto">
                <a:xfrm rot="1469165" flipH="1">
                  <a:off x="10145911" y="396626"/>
                  <a:ext cx="128208"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solidFill>
                  <a:srgbClr val="1D7992">
                    <a:alpha val="88000"/>
                  </a:srgb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形状 124">
                  <a:extLst>
                    <a:ext uri="{FF2B5EF4-FFF2-40B4-BE49-F238E27FC236}">
                      <a16:creationId xmlns:a16="http://schemas.microsoft.com/office/drawing/2014/main" id="{FD9E2691-84B9-4347-B8FA-7FD234FD0B97}"/>
                    </a:ext>
                  </a:extLst>
                </p:cNvPr>
                <p:cNvSpPr/>
                <p:nvPr userDrawn="1"/>
              </p:nvSpPr>
              <p:spPr>
                <a:xfrm rot="20688778">
                  <a:off x="10143774" y="600773"/>
                  <a:ext cx="72725" cy="49100"/>
                </a:xfrm>
                <a:custGeom>
                  <a:avLst/>
                  <a:gdLst>
                    <a:gd name="connsiteX0" fmla="*/ 152400 w 198120"/>
                    <a:gd name="connsiteY0" fmla="*/ 50800 h 177800"/>
                    <a:gd name="connsiteX1" fmla="*/ 0 w 198120"/>
                    <a:gd name="connsiteY1" fmla="*/ 111760 h 177800"/>
                    <a:gd name="connsiteX2" fmla="*/ 86360 w 198120"/>
                    <a:gd name="connsiteY2" fmla="*/ 15240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50800 h 177800"/>
                    <a:gd name="connsiteX1" fmla="*/ 0 w 198120"/>
                    <a:gd name="connsiteY1" fmla="*/ 111760 h 177800"/>
                    <a:gd name="connsiteX2" fmla="*/ 60543 w 198120"/>
                    <a:gd name="connsiteY2" fmla="*/ 14177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43838 w 198120"/>
                    <a:gd name="connsiteY2" fmla="*/ 100768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 h="133760">
                      <a:moveTo>
                        <a:pt x="152400" y="6760"/>
                      </a:moveTo>
                      <a:cubicBezTo>
                        <a:pt x="95526" y="10376"/>
                        <a:pt x="52318" y="36770"/>
                        <a:pt x="0" y="67720"/>
                      </a:cubicBezTo>
                      <a:cubicBezTo>
                        <a:pt x="20181" y="88353"/>
                        <a:pt x="37570" y="79134"/>
                        <a:pt x="43838" y="100768"/>
                      </a:cubicBezTo>
                      <a:cubicBezTo>
                        <a:pt x="49371" y="119865"/>
                        <a:pt x="50347" y="119219"/>
                        <a:pt x="49805" y="133760"/>
                      </a:cubicBezTo>
                      <a:cubicBezTo>
                        <a:pt x="121516" y="85110"/>
                        <a:pt x="150707" y="103280"/>
                        <a:pt x="198120" y="88040"/>
                      </a:cubicBezTo>
                      <a:lnTo>
                        <a:pt x="164549" y="0"/>
                      </a:lnTo>
                      <a:lnTo>
                        <a:pt x="152400" y="6760"/>
                      </a:lnTo>
                      <a:close/>
                    </a:path>
                  </a:pathLst>
                </a:custGeom>
                <a:solidFill>
                  <a:srgbClr val="00026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6" name="tree-leaf_13600">
                  <a:extLst>
                    <a:ext uri="{FF2B5EF4-FFF2-40B4-BE49-F238E27FC236}">
                      <a16:creationId xmlns:a16="http://schemas.microsoft.com/office/drawing/2014/main" id="{6E7C90A1-37E5-4B0F-9349-20680D893AAE}"/>
                    </a:ext>
                  </a:extLst>
                </p:cNvPr>
                <p:cNvSpPr>
                  <a:spLocks noChangeAspect="1"/>
                </p:cNvSpPr>
                <p:nvPr userDrawn="1"/>
              </p:nvSpPr>
              <p:spPr bwMode="auto">
                <a:xfrm>
                  <a:off x="10179174" y="377071"/>
                  <a:ext cx="51889"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rgbClr val="0D577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7" name="组合 126">
                  <a:extLst>
                    <a:ext uri="{FF2B5EF4-FFF2-40B4-BE49-F238E27FC236}">
                      <a16:creationId xmlns:a16="http://schemas.microsoft.com/office/drawing/2014/main" id="{0A00F00A-D106-4F59-A7B4-3E0981A586E2}"/>
                    </a:ext>
                  </a:extLst>
                </p:cNvPr>
                <p:cNvGrpSpPr/>
                <p:nvPr userDrawn="1"/>
              </p:nvGrpSpPr>
              <p:grpSpPr>
                <a:xfrm>
                  <a:off x="10250067" y="359687"/>
                  <a:ext cx="55343" cy="206220"/>
                  <a:chOff x="8048143" y="2022868"/>
                  <a:chExt cx="253211" cy="943516"/>
                </a:xfrm>
              </p:grpSpPr>
              <p:sp>
                <p:nvSpPr>
                  <p:cNvPr id="141" name="任意多边形: 形状 140">
                    <a:extLst>
                      <a:ext uri="{FF2B5EF4-FFF2-40B4-BE49-F238E27FC236}">
                        <a16:creationId xmlns:a16="http://schemas.microsoft.com/office/drawing/2014/main" id="{81A2CADA-B918-4D28-962A-DFED1D109626}"/>
                      </a:ext>
                    </a:extLst>
                  </p:cNvPr>
                  <p:cNvSpPr/>
                  <p:nvPr userDrawn="1"/>
                </p:nvSpPr>
                <p:spPr>
                  <a:xfrm>
                    <a:off x="8122051" y="2750043"/>
                    <a:ext cx="32951" cy="216341"/>
                  </a:xfrm>
                  <a:custGeom>
                    <a:avLst/>
                    <a:gdLst>
                      <a:gd name="connsiteX0" fmla="*/ 0 w 32951"/>
                      <a:gd name="connsiteY0" fmla="*/ 216341 h 216340"/>
                      <a:gd name="connsiteX1" fmla="*/ 0 w 32951"/>
                      <a:gd name="connsiteY1" fmla="*/ 28845 h 216340"/>
                      <a:gd name="connsiteX2" fmla="*/ 32951 w 32951"/>
                      <a:gd name="connsiteY2" fmla="*/ 0 h 216340"/>
                      <a:gd name="connsiteX3" fmla="*/ 32951 w 32951"/>
                      <a:gd name="connsiteY3" fmla="*/ 216341 h 216340"/>
                      <a:gd name="connsiteX4" fmla="*/ 0 w 32951"/>
                      <a:gd name="connsiteY4" fmla="*/ 216341 h 21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216340">
                        <a:moveTo>
                          <a:pt x="0" y="216341"/>
                        </a:moveTo>
                        <a:lnTo>
                          <a:pt x="0" y="28845"/>
                        </a:lnTo>
                        <a:cubicBezTo>
                          <a:pt x="0" y="28845"/>
                          <a:pt x="0" y="0"/>
                          <a:pt x="32951" y="0"/>
                        </a:cubicBezTo>
                        <a:lnTo>
                          <a:pt x="32951" y="216341"/>
                        </a:lnTo>
                        <a:lnTo>
                          <a:pt x="0" y="216341"/>
                        </a:ln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任意多边形: 形状 141">
                    <a:extLst>
                      <a:ext uri="{FF2B5EF4-FFF2-40B4-BE49-F238E27FC236}">
                        <a16:creationId xmlns:a16="http://schemas.microsoft.com/office/drawing/2014/main" id="{7884590E-5BC3-4B63-8CC7-E32A06910462}"/>
                      </a:ext>
                    </a:extLst>
                  </p:cNvPr>
                  <p:cNvSpPr/>
                  <p:nvPr userDrawn="1"/>
                </p:nvSpPr>
                <p:spPr>
                  <a:xfrm>
                    <a:off x="8122051" y="2022868"/>
                    <a:ext cx="45719" cy="164689"/>
                  </a:xfrm>
                  <a:custGeom>
                    <a:avLst/>
                    <a:gdLst>
                      <a:gd name="connsiteX0" fmla="*/ 32951 w 32951"/>
                      <a:gd name="connsiteY0" fmla="*/ 0 h 115381"/>
                      <a:gd name="connsiteX1" fmla="*/ 32951 w 32951"/>
                      <a:gd name="connsiteY1" fmla="*/ 86536 h 115381"/>
                      <a:gd name="connsiteX2" fmla="*/ 0 w 32951"/>
                      <a:gd name="connsiteY2" fmla="*/ 115382 h 115381"/>
                      <a:gd name="connsiteX3" fmla="*/ 0 w 32951"/>
                      <a:gd name="connsiteY3" fmla="*/ 0 h 115381"/>
                      <a:gd name="connsiteX4" fmla="*/ 32951 w 32951"/>
                      <a:gd name="connsiteY4" fmla="*/ 0 h 1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115381">
                        <a:moveTo>
                          <a:pt x="32951" y="0"/>
                        </a:moveTo>
                        <a:lnTo>
                          <a:pt x="32951" y="86536"/>
                        </a:lnTo>
                        <a:cubicBezTo>
                          <a:pt x="32951" y="86536"/>
                          <a:pt x="32951" y="115382"/>
                          <a:pt x="0" y="115382"/>
                        </a:cubicBezTo>
                        <a:lnTo>
                          <a:pt x="0" y="0"/>
                        </a:lnTo>
                        <a:lnTo>
                          <a:pt x="32951" y="0"/>
                        </a:ln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形状 142">
                    <a:extLst>
                      <a:ext uri="{FF2B5EF4-FFF2-40B4-BE49-F238E27FC236}">
                        <a16:creationId xmlns:a16="http://schemas.microsoft.com/office/drawing/2014/main" id="{0614357C-9970-4821-9521-D173653A664C}"/>
                      </a:ext>
                    </a:extLst>
                  </p:cNvPr>
                  <p:cNvSpPr/>
                  <p:nvPr userDrawn="1"/>
                </p:nvSpPr>
                <p:spPr>
                  <a:xfrm>
                    <a:off x="8198937" y="2721197"/>
                    <a:ext cx="43935" cy="100959"/>
                  </a:xfrm>
                  <a:custGeom>
                    <a:avLst/>
                    <a:gdLst>
                      <a:gd name="connsiteX0" fmla="*/ 21967 w 43934"/>
                      <a:gd name="connsiteY0" fmla="*/ 0 h 100958"/>
                      <a:gd name="connsiteX1" fmla="*/ 0 w 43934"/>
                      <a:gd name="connsiteY1" fmla="*/ 100959 h 100958"/>
                      <a:gd name="connsiteX2" fmla="*/ 21967 w 43934"/>
                      <a:gd name="connsiteY2" fmla="*/ 0 h 100958"/>
                    </a:gdLst>
                    <a:ahLst/>
                    <a:cxnLst>
                      <a:cxn ang="0">
                        <a:pos x="connsiteX0" y="connsiteY0"/>
                      </a:cxn>
                      <a:cxn ang="0">
                        <a:pos x="connsiteX1" y="connsiteY1"/>
                      </a:cxn>
                      <a:cxn ang="0">
                        <a:pos x="connsiteX2" y="connsiteY2"/>
                      </a:cxn>
                    </a:cxnLst>
                    <a:rect l="l" t="t" r="r" b="b"/>
                    <a:pathLst>
                      <a:path w="43934" h="100958">
                        <a:moveTo>
                          <a:pt x="21967" y="0"/>
                        </a:moveTo>
                        <a:cubicBezTo>
                          <a:pt x="21967" y="0"/>
                          <a:pt x="21967" y="57691"/>
                          <a:pt x="0" y="100959"/>
                        </a:cubicBezTo>
                        <a:cubicBezTo>
                          <a:pt x="0" y="100959"/>
                          <a:pt x="87870" y="115382"/>
                          <a:pt x="21967" y="0"/>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任意多边形: 形状 143">
                    <a:extLst>
                      <a:ext uri="{FF2B5EF4-FFF2-40B4-BE49-F238E27FC236}">
                        <a16:creationId xmlns:a16="http://schemas.microsoft.com/office/drawing/2014/main" id="{B1137614-F19E-4311-8A87-30BAFEEA5C0C}"/>
                      </a:ext>
                    </a:extLst>
                  </p:cNvPr>
                  <p:cNvSpPr/>
                  <p:nvPr userDrawn="1"/>
                </p:nvSpPr>
                <p:spPr>
                  <a:xfrm>
                    <a:off x="8208128" y="2717015"/>
                    <a:ext cx="87870" cy="187495"/>
                  </a:xfrm>
                  <a:custGeom>
                    <a:avLst/>
                    <a:gdLst>
                      <a:gd name="connsiteX0" fmla="*/ 23761 w 87869"/>
                      <a:gd name="connsiteY0" fmla="*/ 4183 h 187495"/>
                      <a:gd name="connsiteX1" fmla="*/ 1793 w 87869"/>
                      <a:gd name="connsiteY1" fmla="*/ 177255 h 187495"/>
                      <a:gd name="connsiteX2" fmla="*/ 89663 w 87869"/>
                      <a:gd name="connsiteY2" fmla="*/ 105142 h 187495"/>
                      <a:gd name="connsiteX3" fmla="*/ 23761 w 87869"/>
                      <a:gd name="connsiteY3" fmla="*/ 4183 h 187495"/>
                    </a:gdLst>
                    <a:ahLst/>
                    <a:cxnLst>
                      <a:cxn ang="0">
                        <a:pos x="connsiteX0" y="connsiteY0"/>
                      </a:cxn>
                      <a:cxn ang="0">
                        <a:pos x="connsiteX1" y="connsiteY1"/>
                      </a:cxn>
                      <a:cxn ang="0">
                        <a:pos x="connsiteX2" y="connsiteY2"/>
                      </a:cxn>
                      <a:cxn ang="0">
                        <a:pos x="connsiteX3" y="connsiteY3"/>
                      </a:cxn>
                    </a:cxnLst>
                    <a:rect l="l" t="t" r="r" b="b"/>
                    <a:pathLst>
                      <a:path w="87869" h="187495">
                        <a:moveTo>
                          <a:pt x="23761" y="4183"/>
                        </a:moveTo>
                        <a:cubicBezTo>
                          <a:pt x="23761" y="4183"/>
                          <a:pt x="111631" y="33028"/>
                          <a:pt x="1793" y="177255"/>
                        </a:cubicBezTo>
                        <a:cubicBezTo>
                          <a:pt x="1793" y="177255"/>
                          <a:pt x="-20174" y="263791"/>
                          <a:pt x="89663" y="105142"/>
                        </a:cubicBezTo>
                        <a:cubicBezTo>
                          <a:pt x="89663" y="105142"/>
                          <a:pt x="111631" y="-24663"/>
                          <a:pt x="23761" y="4183"/>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任意多边形: 形状 144">
                    <a:extLst>
                      <a:ext uri="{FF2B5EF4-FFF2-40B4-BE49-F238E27FC236}">
                        <a16:creationId xmlns:a16="http://schemas.microsoft.com/office/drawing/2014/main" id="{AD96D288-E5AB-4914-ACE6-8E296160C1DA}"/>
                      </a:ext>
                    </a:extLst>
                  </p:cNvPr>
                  <p:cNvSpPr/>
                  <p:nvPr userDrawn="1"/>
                </p:nvSpPr>
                <p:spPr>
                  <a:xfrm>
                    <a:off x="8048143" y="2519279"/>
                    <a:ext cx="252626" cy="274032"/>
                  </a:xfrm>
                  <a:custGeom>
                    <a:avLst/>
                    <a:gdLst>
                      <a:gd name="connsiteX0" fmla="*/ 8006 w 252626"/>
                      <a:gd name="connsiteY0" fmla="*/ 173073 h 274031"/>
                      <a:gd name="connsiteX1" fmla="*/ 8006 w 252626"/>
                      <a:gd name="connsiteY1" fmla="*/ 274032 h 274031"/>
                      <a:gd name="connsiteX2" fmla="*/ 117843 w 252626"/>
                      <a:gd name="connsiteY2" fmla="*/ 187495 h 274031"/>
                      <a:gd name="connsiteX3" fmla="*/ 249648 w 252626"/>
                      <a:gd name="connsiteY3" fmla="*/ 100959 h 274031"/>
                      <a:gd name="connsiteX4" fmla="*/ 249648 w 252626"/>
                      <a:gd name="connsiteY4" fmla="*/ 0 h 274031"/>
                      <a:gd name="connsiteX5" fmla="*/ 161778 w 252626"/>
                      <a:gd name="connsiteY5" fmla="*/ 57691 h 274031"/>
                      <a:gd name="connsiteX6" fmla="*/ 8006 w 252626"/>
                      <a:gd name="connsiteY6" fmla="*/ 173073 h 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26" h="274031">
                        <a:moveTo>
                          <a:pt x="8006" y="173073"/>
                        </a:moveTo>
                        <a:cubicBezTo>
                          <a:pt x="8006" y="173073"/>
                          <a:pt x="-10007" y="265234"/>
                          <a:pt x="8006" y="274032"/>
                        </a:cubicBezTo>
                        <a:cubicBezTo>
                          <a:pt x="40957" y="259609"/>
                          <a:pt x="73908" y="187495"/>
                          <a:pt x="117843" y="187495"/>
                        </a:cubicBezTo>
                        <a:cubicBezTo>
                          <a:pt x="117843" y="187495"/>
                          <a:pt x="205713" y="144227"/>
                          <a:pt x="249648" y="100959"/>
                        </a:cubicBezTo>
                        <a:cubicBezTo>
                          <a:pt x="265026" y="85815"/>
                          <a:pt x="249648" y="0"/>
                          <a:pt x="249648" y="0"/>
                        </a:cubicBezTo>
                        <a:cubicBezTo>
                          <a:pt x="249648" y="0"/>
                          <a:pt x="205713" y="43268"/>
                          <a:pt x="161778" y="57691"/>
                        </a:cubicBezTo>
                        <a:cubicBezTo>
                          <a:pt x="117843" y="72114"/>
                          <a:pt x="29973" y="144227"/>
                          <a:pt x="8006" y="173073"/>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形状 145">
                    <a:extLst>
                      <a:ext uri="{FF2B5EF4-FFF2-40B4-BE49-F238E27FC236}">
                        <a16:creationId xmlns:a16="http://schemas.microsoft.com/office/drawing/2014/main" id="{2A478DFD-35B2-40B8-9BAB-639DCC726227}"/>
                      </a:ext>
                    </a:extLst>
                  </p:cNvPr>
                  <p:cNvSpPr/>
                  <p:nvPr userDrawn="1"/>
                </p:nvSpPr>
                <p:spPr>
                  <a:xfrm>
                    <a:off x="8048728" y="2302214"/>
                    <a:ext cx="252626" cy="274032"/>
                  </a:xfrm>
                  <a:custGeom>
                    <a:avLst/>
                    <a:gdLst>
                      <a:gd name="connsiteX0" fmla="*/ 7420 w 252626"/>
                      <a:gd name="connsiteY0" fmla="*/ 173797 h 274031"/>
                      <a:gd name="connsiteX1" fmla="*/ 7420 w 252626"/>
                      <a:gd name="connsiteY1" fmla="*/ 274756 h 274031"/>
                      <a:gd name="connsiteX2" fmla="*/ 249063 w 252626"/>
                      <a:gd name="connsiteY2" fmla="*/ 116106 h 274031"/>
                      <a:gd name="connsiteX3" fmla="*/ 249063 w 252626"/>
                      <a:gd name="connsiteY3" fmla="*/ 724 h 274031"/>
                      <a:gd name="connsiteX4" fmla="*/ 7420 w 252626"/>
                      <a:gd name="connsiteY4" fmla="*/ 173797 h 27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26" h="274031">
                        <a:moveTo>
                          <a:pt x="7420" y="173797"/>
                        </a:moveTo>
                        <a:cubicBezTo>
                          <a:pt x="7420" y="173797"/>
                          <a:pt x="-9275" y="287304"/>
                          <a:pt x="7420" y="274756"/>
                        </a:cubicBezTo>
                        <a:cubicBezTo>
                          <a:pt x="84306" y="217065"/>
                          <a:pt x="194144" y="116106"/>
                          <a:pt x="249063" y="116106"/>
                        </a:cubicBezTo>
                        <a:cubicBezTo>
                          <a:pt x="249063" y="116106"/>
                          <a:pt x="269273" y="-10669"/>
                          <a:pt x="249063" y="724"/>
                        </a:cubicBezTo>
                        <a:cubicBezTo>
                          <a:pt x="172176" y="43993"/>
                          <a:pt x="73323" y="87261"/>
                          <a:pt x="7420" y="173797"/>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任意多边形: 形状 146">
                    <a:extLst>
                      <a:ext uri="{FF2B5EF4-FFF2-40B4-BE49-F238E27FC236}">
                        <a16:creationId xmlns:a16="http://schemas.microsoft.com/office/drawing/2014/main" id="{5A36E4C7-445C-4E8E-8C56-83DA29CBD639}"/>
                      </a:ext>
                    </a:extLst>
                  </p:cNvPr>
                  <p:cNvSpPr/>
                  <p:nvPr userDrawn="1"/>
                </p:nvSpPr>
                <p:spPr>
                  <a:xfrm>
                    <a:off x="8058369" y="2158712"/>
                    <a:ext cx="186724" cy="230763"/>
                  </a:xfrm>
                  <a:custGeom>
                    <a:avLst/>
                    <a:gdLst>
                      <a:gd name="connsiteX0" fmla="*/ 52698 w 186723"/>
                      <a:gd name="connsiteY0" fmla="*/ 230763 h 230763"/>
                      <a:gd name="connsiteX1" fmla="*/ 195487 w 186723"/>
                      <a:gd name="connsiteY1" fmla="*/ 0 h 230763"/>
                      <a:gd name="connsiteX2" fmla="*/ 195487 w 186723"/>
                      <a:gd name="connsiteY2" fmla="*/ 86536 h 230763"/>
                      <a:gd name="connsiteX3" fmla="*/ 162536 w 186723"/>
                      <a:gd name="connsiteY3" fmla="*/ 57691 h 230763"/>
                      <a:gd name="connsiteX4" fmla="*/ 52698 w 186723"/>
                      <a:gd name="connsiteY4" fmla="*/ 100959 h 230763"/>
                      <a:gd name="connsiteX5" fmla="*/ 118601 w 186723"/>
                      <a:gd name="connsiteY5" fmla="*/ 144227 h 230763"/>
                      <a:gd name="connsiteX6" fmla="*/ 52698 w 186723"/>
                      <a:gd name="connsiteY6" fmla="*/ 230763 h 2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723" h="230763">
                        <a:moveTo>
                          <a:pt x="52698" y="230763"/>
                        </a:moveTo>
                        <a:cubicBezTo>
                          <a:pt x="52698" y="230763"/>
                          <a:pt x="-134025" y="129804"/>
                          <a:pt x="195487" y="0"/>
                        </a:cubicBezTo>
                        <a:lnTo>
                          <a:pt x="195487" y="86536"/>
                        </a:lnTo>
                        <a:cubicBezTo>
                          <a:pt x="195487" y="86536"/>
                          <a:pt x="162536" y="100959"/>
                          <a:pt x="162536" y="57691"/>
                        </a:cubicBezTo>
                        <a:cubicBezTo>
                          <a:pt x="162536" y="14423"/>
                          <a:pt x="53248" y="68364"/>
                          <a:pt x="52698" y="100959"/>
                        </a:cubicBezTo>
                        <a:cubicBezTo>
                          <a:pt x="52259" y="125189"/>
                          <a:pt x="118601" y="144227"/>
                          <a:pt x="118601" y="144227"/>
                        </a:cubicBezTo>
                        <a:cubicBezTo>
                          <a:pt x="118601" y="144227"/>
                          <a:pt x="162536" y="173073"/>
                          <a:pt x="52698" y="230763"/>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任意多边形: 形状 147">
                    <a:extLst>
                      <a:ext uri="{FF2B5EF4-FFF2-40B4-BE49-F238E27FC236}">
                        <a16:creationId xmlns:a16="http://schemas.microsoft.com/office/drawing/2014/main" id="{DA07B010-29C0-4911-9B61-03C9FE7ACD32}"/>
                      </a:ext>
                    </a:extLst>
                  </p:cNvPr>
                  <p:cNvSpPr/>
                  <p:nvPr userDrawn="1"/>
                </p:nvSpPr>
                <p:spPr>
                  <a:xfrm>
                    <a:off x="8067132" y="2571303"/>
                    <a:ext cx="54919" cy="43268"/>
                  </a:xfrm>
                  <a:custGeom>
                    <a:avLst/>
                    <a:gdLst>
                      <a:gd name="connsiteX0" fmla="*/ 0 w 54918"/>
                      <a:gd name="connsiteY0" fmla="*/ 20090 h 43268"/>
                      <a:gd name="connsiteX1" fmla="*/ 54919 w 54918"/>
                      <a:gd name="connsiteY1" fmla="*/ 34513 h 43268"/>
                      <a:gd name="connsiteX2" fmla="*/ 0 w 54918"/>
                      <a:gd name="connsiteY2" fmla="*/ 20090 h 43268"/>
                    </a:gdLst>
                    <a:ahLst/>
                    <a:cxnLst>
                      <a:cxn ang="0">
                        <a:pos x="connsiteX0" y="connsiteY0"/>
                      </a:cxn>
                      <a:cxn ang="0">
                        <a:pos x="connsiteX1" y="connsiteY1"/>
                      </a:cxn>
                      <a:cxn ang="0">
                        <a:pos x="connsiteX2" y="connsiteY2"/>
                      </a:cxn>
                    </a:cxnLst>
                    <a:rect l="l" t="t" r="r" b="b"/>
                    <a:pathLst>
                      <a:path w="54918" h="43268">
                        <a:moveTo>
                          <a:pt x="0" y="20090"/>
                        </a:moveTo>
                        <a:cubicBezTo>
                          <a:pt x="0" y="20090"/>
                          <a:pt x="21967" y="92204"/>
                          <a:pt x="54919" y="34513"/>
                        </a:cubicBezTo>
                        <a:cubicBezTo>
                          <a:pt x="87870" y="-23178"/>
                          <a:pt x="10984" y="5667"/>
                          <a:pt x="0" y="20090"/>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形状 148">
                    <a:extLst>
                      <a:ext uri="{FF2B5EF4-FFF2-40B4-BE49-F238E27FC236}">
                        <a16:creationId xmlns:a16="http://schemas.microsoft.com/office/drawing/2014/main" id="{3106508B-0E61-478E-87FE-2B5541B2B119}"/>
                      </a:ext>
                    </a:extLst>
                  </p:cNvPr>
                  <p:cNvSpPr/>
                  <p:nvPr userDrawn="1"/>
                </p:nvSpPr>
                <p:spPr>
                  <a:xfrm>
                    <a:off x="8205466" y="2447166"/>
                    <a:ext cx="87870" cy="72114"/>
                  </a:xfrm>
                  <a:custGeom>
                    <a:avLst/>
                    <a:gdLst>
                      <a:gd name="connsiteX0" fmla="*/ 4455 w 87869"/>
                      <a:gd name="connsiteY0" fmla="*/ 43268 h 72113"/>
                      <a:gd name="connsiteX1" fmla="*/ 48390 w 87869"/>
                      <a:gd name="connsiteY1" fmla="*/ 28845 h 72113"/>
                      <a:gd name="connsiteX2" fmla="*/ 92325 w 87869"/>
                      <a:gd name="connsiteY2" fmla="*/ 0 h 72113"/>
                      <a:gd name="connsiteX3" fmla="*/ 59374 w 87869"/>
                      <a:gd name="connsiteY3" fmla="*/ 72114 h 72113"/>
                      <a:gd name="connsiteX4" fmla="*/ 4455 w 87869"/>
                      <a:gd name="connsiteY4" fmla="*/ 43268 h 7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9" h="72113">
                        <a:moveTo>
                          <a:pt x="4455" y="43268"/>
                        </a:moveTo>
                        <a:cubicBezTo>
                          <a:pt x="12473" y="32740"/>
                          <a:pt x="26423" y="43268"/>
                          <a:pt x="48390" y="28845"/>
                        </a:cubicBezTo>
                        <a:cubicBezTo>
                          <a:pt x="70358" y="14423"/>
                          <a:pt x="81341" y="0"/>
                          <a:pt x="92325" y="0"/>
                        </a:cubicBezTo>
                        <a:cubicBezTo>
                          <a:pt x="103309" y="0"/>
                          <a:pt x="103309" y="57691"/>
                          <a:pt x="59374" y="72114"/>
                        </a:cubicBezTo>
                        <a:cubicBezTo>
                          <a:pt x="15439" y="86536"/>
                          <a:pt x="-11032" y="63604"/>
                          <a:pt x="4455" y="43268"/>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8" name="文本框 127">
                  <a:extLst>
                    <a:ext uri="{FF2B5EF4-FFF2-40B4-BE49-F238E27FC236}">
                      <a16:creationId xmlns:a16="http://schemas.microsoft.com/office/drawing/2014/main" id="{D881AF55-504B-4A25-BEAA-824EB0957E45}"/>
                    </a:ext>
                  </a:extLst>
                </p:cNvPr>
                <p:cNvSpPr txBox="1"/>
                <p:nvPr userDrawn="1"/>
              </p:nvSpPr>
              <p:spPr>
                <a:xfrm>
                  <a:off x="10247423" y="655908"/>
                  <a:ext cx="47399" cy="23383"/>
                </a:xfrm>
                <a:custGeom>
                  <a:avLst/>
                  <a:gdLst/>
                  <a:ahLst/>
                  <a:cxnLst/>
                  <a:rect l="l" t="t" r="r" b="b"/>
                  <a:pathLst>
                    <a:path w="216865" h="106984">
                      <a:moveTo>
                        <a:pt x="74066" y="3352"/>
                      </a:moveTo>
                      <a:cubicBezTo>
                        <a:pt x="71585" y="3472"/>
                        <a:pt x="69250" y="4876"/>
                        <a:pt x="67062" y="7563"/>
                      </a:cubicBezTo>
                      <a:cubicBezTo>
                        <a:pt x="64873" y="10251"/>
                        <a:pt x="63092" y="13506"/>
                        <a:pt x="61716" y="17328"/>
                      </a:cubicBezTo>
                      <a:cubicBezTo>
                        <a:pt x="60341" y="21150"/>
                        <a:pt x="59632" y="24823"/>
                        <a:pt x="59588" y="28346"/>
                      </a:cubicBezTo>
                      <a:cubicBezTo>
                        <a:pt x="59699" y="36998"/>
                        <a:pt x="61535" y="43621"/>
                        <a:pt x="65094" y="48215"/>
                      </a:cubicBezTo>
                      <a:cubicBezTo>
                        <a:pt x="68653" y="52809"/>
                        <a:pt x="73269" y="55127"/>
                        <a:pt x="78943" y="55168"/>
                      </a:cubicBezTo>
                      <a:cubicBezTo>
                        <a:pt x="80785" y="55146"/>
                        <a:pt x="82702" y="54848"/>
                        <a:pt x="84696" y="54273"/>
                      </a:cubicBezTo>
                      <a:cubicBezTo>
                        <a:pt x="86690" y="53698"/>
                        <a:pt x="88227" y="52981"/>
                        <a:pt x="89306" y="52120"/>
                      </a:cubicBezTo>
                      <a:cubicBezTo>
                        <a:pt x="89605" y="50355"/>
                        <a:pt x="89808" y="48476"/>
                        <a:pt x="89916" y="46482"/>
                      </a:cubicBezTo>
                      <a:cubicBezTo>
                        <a:pt x="90024" y="44488"/>
                        <a:pt x="90075" y="42456"/>
                        <a:pt x="90068" y="40386"/>
                      </a:cubicBezTo>
                      <a:cubicBezTo>
                        <a:pt x="90091" y="34699"/>
                        <a:pt x="89589" y="29037"/>
                        <a:pt x="88561" y="23402"/>
                      </a:cubicBezTo>
                      <a:cubicBezTo>
                        <a:pt x="87534" y="17766"/>
                        <a:pt x="85846" y="13052"/>
                        <a:pt x="83498" y="9262"/>
                      </a:cubicBezTo>
                      <a:cubicBezTo>
                        <a:pt x="81150" y="5472"/>
                        <a:pt x="78006" y="3502"/>
                        <a:pt x="74066" y="3352"/>
                      </a:cubicBezTo>
                      <a:close/>
                      <a:moveTo>
                        <a:pt x="189890" y="1371"/>
                      </a:moveTo>
                      <a:cubicBezTo>
                        <a:pt x="196653" y="1479"/>
                        <a:pt x="201911" y="3549"/>
                        <a:pt x="205664" y="7582"/>
                      </a:cubicBezTo>
                      <a:cubicBezTo>
                        <a:pt x="209417" y="11614"/>
                        <a:pt x="211322" y="16961"/>
                        <a:pt x="211379" y="23622"/>
                      </a:cubicBezTo>
                      <a:cubicBezTo>
                        <a:pt x="211176" y="27984"/>
                        <a:pt x="209563" y="32251"/>
                        <a:pt x="206540" y="36423"/>
                      </a:cubicBezTo>
                      <a:cubicBezTo>
                        <a:pt x="203517" y="40595"/>
                        <a:pt x="200304" y="43643"/>
                        <a:pt x="196901" y="45567"/>
                      </a:cubicBezTo>
                      <a:cubicBezTo>
                        <a:pt x="202733" y="47021"/>
                        <a:pt x="207489" y="49752"/>
                        <a:pt x="211169" y="53759"/>
                      </a:cubicBezTo>
                      <a:cubicBezTo>
                        <a:pt x="214849" y="57766"/>
                        <a:pt x="216748" y="62553"/>
                        <a:pt x="216865" y="68122"/>
                      </a:cubicBezTo>
                      <a:cubicBezTo>
                        <a:pt x="216713" y="75042"/>
                        <a:pt x="215227" y="80967"/>
                        <a:pt x="212407" y="85896"/>
                      </a:cubicBezTo>
                      <a:cubicBezTo>
                        <a:pt x="209588" y="90825"/>
                        <a:pt x="206121" y="94845"/>
                        <a:pt x="202006" y="97955"/>
                      </a:cubicBezTo>
                      <a:cubicBezTo>
                        <a:pt x="197891" y="101065"/>
                        <a:pt x="193815" y="103351"/>
                        <a:pt x="189776" y="104813"/>
                      </a:cubicBezTo>
                      <a:cubicBezTo>
                        <a:pt x="185737" y="106275"/>
                        <a:pt x="182423" y="106999"/>
                        <a:pt x="179832" y="106984"/>
                      </a:cubicBezTo>
                      <a:cubicBezTo>
                        <a:pt x="178134" y="107000"/>
                        <a:pt x="175959" y="106647"/>
                        <a:pt x="173307" y="105923"/>
                      </a:cubicBezTo>
                      <a:cubicBezTo>
                        <a:pt x="170655" y="105200"/>
                        <a:pt x="168266" y="104011"/>
                        <a:pt x="166139" y="102356"/>
                      </a:cubicBezTo>
                      <a:cubicBezTo>
                        <a:pt x="164011" y="100701"/>
                        <a:pt x="162886" y="98485"/>
                        <a:pt x="162763" y="95707"/>
                      </a:cubicBezTo>
                      <a:cubicBezTo>
                        <a:pt x="162821" y="94052"/>
                        <a:pt x="163365" y="92451"/>
                        <a:pt x="164394" y="90903"/>
                      </a:cubicBezTo>
                      <a:cubicBezTo>
                        <a:pt x="165424" y="89356"/>
                        <a:pt x="166588" y="88342"/>
                        <a:pt x="167888" y="87861"/>
                      </a:cubicBezTo>
                      <a:cubicBezTo>
                        <a:pt x="169188" y="87380"/>
                        <a:pt x="170274" y="87913"/>
                        <a:pt x="171145" y="89458"/>
                      </a:cubicBezTo>
                      <a:cubicBezTo>
                        <a:pt x="172517" y="92383"/>
                        <a:pt x="174688" y="94916"/>
                        <a:pt x="177660" y="97059"/>
                      </a:cubicBezTo>
                      <a:cubicBezTo>
                        <a:pt x="180632" y="99203"/>
                        <a:pt x="183947" y="100326"/>
                        <a:pt x="187604" y="100431"/>
                      </a:cubicBezTo>
                      <a:cubicBezTo>
                        <a:pt x="191665" y="100253"/>
                        <a:pt x="195278" y="97675"/>
                        <a:pt x="198444" y="92697"/>
                      </a:cubicBezTo>
                      <a:cubicBezTo>
                        <a:pt x="201609" y="87719"/>
                        <a:pt x="203279" y="81407"/>
                        <a:pt x="203454" y="73761"/>
                      </a:cubicBezTo>
                      <a:cubicBezTo>
                        <a:pt x="203363" y="68612"/>
                        <a:pt x="202309" y="64518"/>
                        <a:pt x="200293" y="61479"/>
                      </a:cubicBezTo>
                      <a:cubicBezTo>
                        <a:pt x="198277" y="58440"/>
                        <a:pt x="195846" y="56265"/>
                        <a:pt x="193000" y="54954"/>
                      </a:cubicBezTo>
                      <a:cubicBezTo>
                        <a:pt x="190155" y="53643"/>
                        <a:pt x="187442" y="53003"/>
                        <a:pt x="184861" y="53035"/>
                      </a:cubicBezTo>
                      <a:cubicBezTo>
                        <a:pt x="183610" y="53038"/>
                        <a:pt x="182416" y="53146"/>
                        <a:pt x="181280" y="53359"/>
                      </a:cubicBezTo>
                      <a:cubicBezTo>
                        <a:pt x="180143" y="53571"/>
                        <a:pt x="179254" y="53870"/>
                        <a:pt x="178613" y="54254"/>
                      </a:cubicBezTo>
                      <a:cubicBezTo>
                        <a:pt x="178371" y="54397"/>
                        <a:pt x="178130" y="54416"/>
                        <a:pt x="177889" y="54311"/>
                      </a:cubicBezTo>
                      <a:cubicBezTo>
                        <a:pt x="177648" y="54206"/>
                        <a:pt x="177482" y="54035"/>
                        <a:pt x="177394" y="53797"/>
                      </a:cubicBezTo>
                      <a:lnTo>
                        <a:pt x="176784" y="51816"/>
                      </a:lnTo>
                      <a:cubicBezTo>
                        <a:pt x="176717" y="51654"/>
                        <a:pt x="176736" y="51482"/>
                        <a:pt x="176841" y="51301"/>
                      </a:cubicBezTo>
                      <a:cubicBezTo>
                        <a:pt x="176946" y="51120"/>
                        <a:pt x="177079" y="50987"/>
                        <a:pt x="177241" y="50901"/>
                      </a:cubicBezTo>
                      <a:cubicBezTo>
                        <a:pt x="183305" y="48488"/>
                        <a:pt x="188246" y="45351"/>
                        <a:pt x="192062" y="41491"/>
                      </a:cubicBezTo>
                      <a:cubicBezTo>
                        <a:pt x="195878" y="37630"/>
                        <a:pt x="197847" y="32893"/>
                        <a:pt x="197968" y="27279"/>
                      </a:cubicBezTo>
                      <a:cubicBezTo>
                        <a:pt x="197850" y="21825"/>
                        <a:pt x="196637" y="17837"/>
                        <a:pt x="194329" y="15316"/>
                      </a:cubicBezTo>
                      <a:cubicBezTo>
                        <a:pt x="192021" y="12795"/>
                        <a:pt x="189322" y="11550"/>
                        <a:pt x="186233" y="11582"/>
                      </a:cubicBezTo>
                      <a:cubicBezTo>
                        <a:pt x="182315" y="11738"/>
                        <a:pt x="178721" y="13027"/>
                        <a:pt x="175450" y="15449"/>
                      </a:cubicBezTo>
                      <a:cubicBezTo>
                        <a:pt x="172180" y="17872"/>
                        <a:pt x="169881" y="20494"/>
                        <a:pt x="168554" y="23317"/>
                      </a:cubicBezTo>
                      <a:cubicBezTo>
                        <a:pt x="168472" y="23549"/>
                        <a:pt x="168332" y="23695"/>
                        <a:pt x="168135" y="23755"/>
                      </a:cubicBezTo>
                      <a:cubicBezTo>
                        <a:pt x="167938" y="23815"/>
                        <a:pt x="167722" y="23771"/>
                        <a:pt x="167488" y="23622"/>
                      </a:cubicBezTo>
                      <a:lnTo>
                        <a:pt x="165964" y="22860"/>
                      </a:lnTo>
                      <a:cubicBezTo>
                        <a:pt x="165808" y="22774"/>
                        <a:pt x="165700" y="22641"/>
                        <a:pt x="165640" y="22460"/>
                      </a:cubicBezTo>
                      <a:cubicBezTo>
                        <a:pt x="165579" y="22279"/>
                        <a:pt x="165586" y="22107"/>
                        <a:pt x="165659" y="21945"/>
                      </a:cubicBezTo>
                      <a:cubicBezTo>
                        <a:pt x="169164" y="14354"/>
                        <a:pt x="173050" y="9001"/>
                        <a:pt x="177317" y="5886"/>
                      </a:cubicBezTo>
                      <a:cubicBezTo>
                        <a:pt x="181585" y="2771"/>
                        <a:pt x="185776" y="1266"/>
                        <a:pt x="189890" y="1371"/>
                      </a:cubicBezTo>
                      <a:close/>
                      <a:moveTo>
                        <a:pt x="132740" y="1371"/>
                      </a:moveTo>
                      <a:cubicBezTo>
                        <a:pt x="139503" y="1479"/>
                        <a:pt x="144761" y="3549"/>
                        <a:pt x="148514" y="7582"/>
                      </a:cubicBezTo>
                      <a:cubicBezTo>
                        <a:pt x="152267" y="11614"/>
                        <a:pt x="154172" y="16961"/>
                        <a:pt x="154229" y="23622"/>
                      </a:cubicBezTo>
                      <a:cubicBezTo>
                        <a:pt x="154026" y="27984"/>
                        <a:pt x="152413" y="32251"/>
                        <a:pt x="149390" y="36423"/>
                      </a:cubicBezTo>
                      <a:cubicBezTo>
                        <a:pt x="146367" y="40595"/>
                        <a:pt x="143154" y="43643"/>
                        <a:pt x="139751" y="45567"/>
                      </a:cubicBezTo>
                      <a:cubicBezTo>
                        <a:pt x="145583" y="47021"/>
                        <a:pt x="150339" y="49752"/>
                        <a:pt x="154019" y="53759"/>
                      </a:cubicBezTo>
                      <a:cubicBezTo>
                        <a:pt x="157699" y="57766"/>
                        <a:pt x="159598" y="62553"/>
                        <a:pt x="159715" y="68122"/>
                      </a:cubicBezTo>
                      <a:cubicBezTo>
                        <a:pt x="159563" y="75042"/>
                        <a:pt x="158077" y="80967"/>
                        <a:pt x="155257" y="85896"/>
                      </a:cubicBezTo>
                      <a:cubicBezTo>
                        <a:pt x="152438" y="90825"/>
                        <a:pt x="148971" y="94845"/>
                        <a:pt x="144856" y="97955"/>
                      </a:cubicBezTo>
                      <a:cubicBezTo>
                        <a:pt x="140741" y="101065"/>
                        <a:pt x="136665" y="103351"/>
                        <a:pt x="132626" y="104813"/>
                      </a:cubicBezTo>
                      <a:cubicBezTo>
                        <a:pt x="128587" y="106275"/>
                        <a:pt x="125273" y="106999"/>
                        <a:pt x="122682" y="106984"/>
                      </a:cubicBezTo>
                      <a:cubicBezTo>
                        <a:pt x="120984" y="107000"/>
                        <a:pt x="118809" y="106647"/>
                        <a:pt x="116157" y="105923"/>
                      </a:cubicBezTo>
                      <a:cubicBezTo>
                        <a:pt x="113505" y="105200"/>
                        <a:pt x="111116" y="104011"/>
                        <a:pt x="108989" y="102356"/>
                      </a:cubicBezTo>
                      <a:cubicBezTo>
                        <a:pt x="106861" y="100701"/>
                        <a:pt x="105736" y="98485"/>
                        <a:pt x="105613" y="95707"/>
                      </a:cubicBezTo>
                      <a:cubicBezTo>
                        <a:pt x="105671" y="94052"/>
                        <a:pt x="106215" y="92451"/>
                        <a:pt x="107244" y="90903"/>
                      </a:cubicBezTo>
                      <a:cubicBezTo>
                        <a:pt x="108274" y="89356"/>
                        <a:pt x="109438" y="88342"/>
                        <a:pt x="110738" y="87861"/>
                      </a:cubicBezTo>
                      <a:cubicBezTo>
                        <a:pt x="112038" y="87380"/>
                        <a:pt x="113124" y="87913"/>
                        <a:pt x="113995" y="89458"/>
                      </a:cubicBezTo>
                      <a:cubicBezTo>
                        <a:pt x="115367" y="92383"/>
                        <a:pt x="117538" y="94916"/>
                        <a:pt x="120510" y="97059"/>
                      </a:cubicBezTo>
                      <a:cubicBezTo>
                        <a:pt x="123482" y="99203"/>
                        <a:pt x="126797" y="100326"/>
                        <a:pt x="130454" y="100431"/>
                      </a:cubicBezTo>
                      <a:cubicBezTo>
                        <a:pt x="134515" y="100253"/>
                        <a:pt x="138128" y="97675"/>
                        <a:pt x="141294" y="92697"/>
                      </a:cubicBezTo>
                      <a:cubicBezTo>
                        <a:pt x="144459" y="87719"/>
                        <a:pt x="146129" y="81407"/>
                        <a:pt x="146304" y="73761"/>
                      </a:cubicBezTo>
                      <a:cubicBezTo>
                        <a:pt x="146213" y="68612"/>
                        <a:pt x="145159" y="64518"/>
                        <a:pt x="143143" y="61479"/>
                      </a:cubicBezTo>
                      <a:cubicBezTo>
                        <a:pt x="141127" y="58440"/>
                        <a:pt x="138696" y="56265"/>
                        <a:pt x="135850" y="54954"/>
                      </a:cubicBezTo>
                      <a:cubicBezTo>
                        <a:pt x="133005" y="53643"/>
                        <a:pt x="130292" y="53003"/>
                        <a:pt x="127711" y="53035"/>
                      </a:cubicBezTo>
                      <a:cubicBezTo>
                        <a:pt x="126460" y="53038"/>
                        <a:pt x="125266" y="53146"/>
                        <a:pt x="124130" y="53359"/>
                      </a:cubicBezTo>
                      <a:cubicBezTo>
                        <a:pt x="122993" y="53571"/>
                        <a:pt x="122104" y="53870"/>
                        <a:pt x="121463" y="54254"/>
                      </a:cubicBezTo>
                      <a:cubicBezTo>
                        <a:pt x="121221" y="54397"/>
                        <a:pt x="120980" y="54416"/>
                        <a:pt x="120739" y="54311"/>
                      </a:cubicBezTo>
                      <a:cubicBezTo>
                        <a:pt x="120498" y="54206"/>
                        <a:pt x="120332" y="54035"/>
                        <a:pt x="120244" y="53797"/>
                      </a:cubicBezTo>
                      <a:lnTo>
                        <a:pt x="119634" y="51816"/>
                      </a:lnTo>
                      <a:cubicBezTo>
                        <a:pt x="119567" y="51654"/>
                        <a:pt x="119586" y="51482"/>
                        <a:pt x="119691" y="51301"/>
                      </a:cubicBezTo>
                      <a:cubicBezTo>
                        <a:pt x="119796" y="51120"/>
                        <a:pt x="119929" y="50987"/>
                        <a:pt x="120091" y="50901"/>
                      </a:cubicBezTo>
                      <a:cubicBezTo>
                        <a:pt x="126155" y="48488"/>
                        <a:pt x="131096" y="45351"/>
                        <a:pt x="134912" y="41491"/>
                      </a:cubicBezTo>
                      <a:cubicBezTo>
                        <a:pt x="138728" y="37630"/>
                        <a:pt x="140697" y="32893"/>
                        <a:pt x="140818" y="27279"/>
                      </a:cubicBezTo>
                      <a:cubicBezTo>
                        <a:pt x="140700" y="21825"/>
                        <a:pt x="139487" y="17837"/>
                        <a:pt x="137179" y="15316"/>
                      </a:cubicBezTo>
                      <a:cubicBezTo>
                        <a:pt x="134871" y="12795"/>
                        <a:pt x="132172" y="11550"/>
                        <a:pt x="129083" y="11582"/>
                      </a:cubicBezTo>
                      <a:cubicBezTo>
                        <a:pt x="125165" y="11738"/>
                        <a:pt x="121571" y="13027"/>
                        <a:pt x="118300" y="15449"/>
                      </a:cubicBezTo>
                      <a:cubicBezTo>
                        <a:pt x="115030" y="17872"/>
                        <a:pt x="112731" y="20494"/>
                        <a:pt x="111404" y="23317"/>
                      </a:cubicBezTo>
                      <a:cubicBezTo>
                        <a:pt x="111322" y="23549"/>
                        <a:pt x="111182" y="23695"/>
                        <a:pt x="110985" y="23755"/>
                      </a:cubicBezTo>
                      <a:cubicBezTo>
                        <a:pt x="110788" y="23815"/>
                        <a:pt x="110572" y="23771"/>
                        <a:pt x="110338" y="23622"/>
                      </a:cubicBezTo>
                      <a:lnTo>
                        <a:pt x="108814" y="22860"/>
                      </a:lnTo>
                      <a:cubicBezTo>
                        <a:pt x="108658" y="22774"/>
                        <a:pt x="108550" y="22641"/>
                        <a:pt x="108490" y="22460"/>
                      </a:cubicBezTo>
                      <a:cubicBezTo>
                        <a:pt x="108429" y="22279"/>
                        <a:pt x="108436" y="22107"/>
                        <a:pt x="108509" y="21945"/>
                      </a:cubicBezTo>
                      <a:cubicBezTo>
                        <a:pt x="112014" y="14354"/>
                        <a:pt x="115900" y="9001"/>
                        <a:pt x="120167" y="5886"/>
                      </a:cubicBezTo>
                      <a:cubicBezTo>
                        <a:pt x="124435" y="2771"/>
                        <a:pt x="128626" y="1266"/>
                        <a:pt x="132740" y="1371"/>
                      </a:cubicBezTo>
                      <a:close/>
                      <a:moveTo>
                        <a:pt x="27127" y="1371"/>
                      </a:moveTo>
                      <a:cubicBezTo>
                        <a:pt x="27365" y="1298"/>
                        <a:pt x="27575" y="1330"/>
                        <a:pt x="27756" y="1466"/>
                      </a:cubicBezTo>
                      <a:cubicBezTo>
                        <a:pt x="27937" y="1603"/>
                        <a:pt x="28032" y="1825"/>
                        <a:pt x="28042" y="2133"/>
                      </a:cubicBezTo>
                      <a:lnTo>
                        <a:pt x="28042" y="101650"/>
                      </a:lnTo>
                      <a:lnTo>
                        <a:pt x="39167" y="101650"/>
                      </a:lnTo>
                      <a:cubicBezTo>
                        <a:pt x="39649" y="101676"/>
                        <a:pt x="39903" y="101930"/>
                        <a:pt x="39929" y="102412"/>
                      </a:cubicBezTo>
                      <a:lnTo>
                        <a:pt x="39929" y="104241"/>
                      </a:lnTo>
                      <a:cubicBezTo>
                        <a:pt x="39903" y="104724"/>
                        <a:pt x="39649" y="104978"/>
                        <a:pt x="39167" y="105003"/>
                      </a:cubicBezTo>
                      <a:lnTo>
                        <a:pt x="762" y="105003"/>
                      </a:lnTo>
                      <a:cubicBezTo>
                        <a:pt x="279" y="104978"/>
                        <a:pt x="25" y="104724"/>
                        <a:pt x="0" y="104241"/>
                      </a:cubicBezTo>
                      <a:lnTo>
                        <a:pt x="0" y="102412"/>
                      </a:lnTo>
                      <a:cubicBezTo>
                        <a:pt x="25" y="101930"/>
                        <a:pt x="279" y="101676"/>
                        <a:pt x="762" y="101650"/>
                      </a:cubicBezTo>
                      <a:lnTo>
                        <a:pt x="13564" y="101650"/>
                      </a:lnTo>
                      <a:lnTo>
                        <a:pt x="13564" y="13716"/>
                      </a:lnTo>
                      <a:cubicBezTo>
                        <a:pt x="11373" y="13627"/>
                        <a:pt x="9239" y="13500"/>
                        <a:pt x="7163" y="13335"/>
                      </a:cubicBezTo>
                      <a:cubicBezTo>
                        <a:pt x="5086" y="13170"/>
                        <a:pt x="2953" y="13043"/>
                        <a:pt x="762" y="12954"/>
                      </a:cubicBezTo>
                      <a:cubicBezTo>
                        <a:pt x="279" y="12928"/>
                        <a:pt x="25" y="12674"/>
                        <a:pt x="0" y="12192"/>
                      </a:cubicBezTo>
                      <a:lnTo>
                        <a:pt x="0" y="10515"/>
                      </a:lnTo>
                      <a:cubicBezTo>
                        <a:pt x="6" y="10360"/>
                        <a:pt x="70" y="10214"/>
                        <a:pt x="190" y="10077"/>
                      </a:cubicBezTo>
                      <a:cubicBezTo>
                        <a:pt x="311" y="9941"/>
                        <a:pt x="451" y="9833"/>
                        <a:pt x="610" y="9753"/>
                      </a:cubicBezTo>
                      <a:close/>
                      <a:moveTo>
                        <a:pt x="76657" y="0"/>
                      </a:moveTo>
                      <a:cubicBezTo>
                        <a:pt x="82809" y="94"/>
                        <a:pt x="87964" y="1988"/>
                        <a:pt x="92123" y="5684"/>
                      </a:cubicBezTo>
                      <a:cubicBezTo>
                        <a:pt x="96282" y="9379"/>
                        <a:pt x="99416" y="14310"/>
                        <a:pt x="101527" y="20478"/>
                      </a:cubicBezTo>
                      <a:cubicBezTo>
                        <a:pt x="103637" y="26645"/>
                        <a:pt x="104694" y="33484"/>
                        <a:pt x="104699" y="40995"/>
                      </a:cubicBezTo>
                      <a:cubicBezTo>
                        <a:pt x="104540" y="55426"/>
                        <a:pt x="101505" y="67751"/>
                        <a:pt x="95593" y="77971"/>
                      </a:cubicBezTo>
                      <a:cubicBezTo>
                        <a:pt x="89681" y="88192"/>
                        <a:pt x="81845" y="95678"/>
                        <a:pt x="72085" y="100431"/>
                      </a:cubicBezTo>
                      <a:lnTo>
                        <a:pt x="72085" y="100279"/>
                      </a:lnTo>
                      <a:cubicBezTo>
                        <a:pt x="68866" y="101831"/>
                        <a:pt x="65246" y="103108"/>
                        <a:pt x="61227" y="104108"/>
                      </a:cubicBezTo>
                      <a:cubicBezTo>
                        <a:pt x="57207" y="105108"/>
                        <a:pt x="53816" y="105660"/>
                        <a:pt x="51054" y="105765"/>
                      </a:cubicBezTo>
                      <a:cubicBezTo>
                        <a:pt x="50571" y="105740"/>
                        <a:pt x="50317" y="105486"/>
                        <a:pt x="50292" y="105003"/>
                      </a:cubicBezTo>
                      <a:lnTo>
                        <a:pt x="50140" y="103022"/>
                      </a:lnTo>
                      <a:cubicBezTo>
                        <a:pt x="50146" y="102857"/>
                        <a:pt x="50209" y="102692"/>
                        <a:pt x="50330" y="102527"/>
                      </a:cubicBezTo>
                      <a:cubicBezTo>
                        <a:pt x="50451" y="102362"/>
                        <a:pt x="50590" y="102273"/>
                        <a:pt x="50749" y="102260"/>
                      </a:cubicBezTo>
                      <a:cubicBezTo>
                        <a:pt x="60103" y="99907"/>
                        <a:pt x="68104" y="94745"/>
                        <a:pt x="74752" y="86772"/>
                      </a:cubicBezTo>
                      <a:cubicBezTo>
                        <a:pt x="81401" y="78800"/>
                        <a:pt x="85896" y="69332"/>
                        <a:pt x="88240" y="58369"/>
                      </a:cubicBezTo>
                      <a:cubicBezTo>
                        <a:pt x="85468" y="60636"/>
                        <a:pt x="82591" y="62274"/>
                        <a:pt x="79610" y="63284"/>
                      </a:cubicBezTo>
                      <a:cubicBezTo>
                        <a:pt x="76629" y="64293"/>
                        <a:pt x="74171" y="64789"/>
                        <a:pt x="72238" y="64770"/>
                      </a:cubicBezTo>
                      <a:cubicBezTo>
                        <a:pt x="64376" y="64560"/>
                        <a:pt x="58191" y="61626"/>
                        <a:pt x="53683" y="55969"/>
                      </a:cubicBezTo>
                      <a:cubicBezTo>
                        <a:pt x="49174" y="50311"/>
                        <a:pt x="46876" y="43186"/>
                        <a:pt x="46787" y="34594"/>
                      </a:cubicBezTo>
                      <a:cubicBezTo>
                        <a:pt x="46791" y="29514"/>
                        <a:pt x="47917" y="24334"/>
                        <a:pt x="50162" y="19055"/>
                      </a:cubicBezTo>
                      <a:cubicBezTo>
                        <a:pt x="52408" y="13777"/>
                        <a:pt x="55745" y="9320"/>
                        <a:pt x="60175" y="5684"/>
                      </a:cubicBezTo>
                      <a:cubicBezTo>
                        <a:pt x="64605" y="2048"/>
                        <a:pt x="70099" y="153"/>
                        <a:pt x="7665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dirty="0">
                    <a:solidFill>
                      <a:schemeClr val="bg1"/>
                    </a:solidFill>
                    <a:latin typeface="造字工房朗宋（非商用）常规体" pitchFamily="50" charset="-122"/>
                    <a:ea typeface="造字工房朗宋（非商用）常规体" pitchFamily="50" charset="-122"/>
                  </a:endParaRPr>
                </a:p>
              </p:txBody>
            </p:sp>
            <p:sp>
              <p:nvSpPr>
                <p:cNvPr id="129" name="弧形 128">
                  <a:extLst>
                    <a:ext uri="{FF2B5EF4-FFF2-40B4-BE49-F238E27FC236}">
                      <a16:creationId xmlns:a16="http://schemas.microsoft.com/office/drawing/2014/main" id="{F026BDED-D8CD-4EC5-9CB6-B094C441DD4D}"/>
                    </a:ext>
                  </a:extLst>
                </p:cNvPr>
                <p:cNvSpPr/>
                <p:nvPr userDrawn="1"/>
              </p:nvSpPr>
              <p:spPr>
                <a:xfrm flipV="1">
                  <a:off x="10133676" y="354134"/>
                  <a:ext cx="285406" cy="285406"/>
                </a:xfrm>
                <a:prstGeom prst="arc">
                  <a:avLst>
                    <a:gd name="adj1" fmla="val 4322199"/>
                    <a:gd name="adj2" fmla="val 64531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30" name="任意多边形: 形状 129">
                  <a:extLst>
                    <a:ext uri="{FF2B5EF4-FFF2-40B4-BE49-F238E27FC236}">
                      <a16:creationId xmlns:a16="http://schemas.microsoft.com/office/drawing/2014/main" id="{8DE8AA0B-7C3D-466F-B4C4-D736F8C4DEA7}"/>
                    </a:ext>
                  </a:extLst>
                </p:cNvPr>
                <p:cNvSpPr/>
                <p:nvPr userDrawn="1"/>
              </p:nvSpPr>
              <p:spPr>
                <a:xfrm rot="911222" flipH="1">
                  <a:off x="10335075" y="600773"/>
                  <a:ext cx="72725" cy="49100"/>
                </a:xfrm>
                <a:custGeom>
                  <a:avLst/>
                  <a:gdLst>
                    <a:gd name="connsiteX0" fmla="*/ 152400 w 198120"/>
                    <a:gd name="connsiteY0" fmla="*/ 50800 h 177800"/>
                    <a:gd name="connsiteX1" fmla="*/ 0 w 198120"/>
                    <a:gd name="connsiteY1" fmla="*/ 111760 h 177800"/>
                    <a:gd name="connsiteX2" fmla="*/ 86360 w 198120"/>
                    <a:gd name="connsiteY2" fmla="*/ 15240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50800 h 177800"/>
                    <a:gd name="connsiteX1" fmla="*/ 0 w 198120"/>
                    <a:gd name="connsiteY1" fmla="*/ 111760 h 177800"/>
                    <a:gd name="connsiteX2" fmla="*/ 60543 w 198120"/>
                    <a:gd name="connsiteY2" fmla="*/ 14177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43838 w 198120"/>
                    <a:gd name="connsiteY2" fmla="*/ 100768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 h="133760">
                      <a:moveTo>
                        <a:pt x="152400" y="6760"/>
                      </a:moveTo>
                      <a:cubicBezTo>
                        <a:pt x="95526" y="10376"/>
                        <a:pt x="52318" y="36770"/>
                        <a:pt x="0" y="67720"/>
                      </a:cubicBezTo>
                      <a:cubicBezTo>
                        <a:pt x="20181" y="88353"/>
                        <a:pt x="37570" y="79134"/>
                        <a:pt x="43838" y="100768"/>
                      </a:cubicBezTo>
                      <a:cubicBezTo>
                        <a:pt x="49371" y="119865"/>
                        <a:pt x="50347" y="119219"/>
                        <a:pt x="49805" y="133760"/>
                      </a:cubicBezTo>
                      <a:cubicBezTo>
                        <a:pt x="121516" y="85110"/>
                        <a:pt x="150707" y="103280"/>
                        <a:pt x="198120" y="88040"/>
                      </a:cubicBezTo>
                      <a:lnTo>
                        <a:pt x="164549" y="0"/>
                      </a:lnTo>
                      <a:lnTo>
                        <a:pt x="152400" y="6760"/>
                      </a:lnTo>
                      <a:close/>
                    </a:path>
                  </a:pathLst>
                </a:custGeom>
                <a:solidFill>
                  <a:srgbClr val="00026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1" name="Freeform 14">
                  <a:extLst>
                    <a:ext uri="{FF2B5EF4-FFF2-40B4-BE49-F238E27FC236}">
                      <a16:creationId xmlns:a16="http://schemas.microsoft.com/office/drawing/2014/main" id="{BFB27F0E-1A66-421C-ADD3-87EEB3F6E449}"/>
                    </a:ext>
                  </a:extLst>
                </p:cNvPr>
                <p:cNvSpPr>
                  <a:spLocks noEditPoints="1"/>
                </p:cNvSpPr>
                <p:nvPr userDrawn="1"/>
              </p:nvSpPr>
              <p:spPr bwMode="auto">
                <a:xfrm rot="20130835">
                  <a:off x="10279354" y="396626"/>
                  <a:ext cx="128208"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solidFill>
                  <a:srgbClr val="1D7992">
                    <a:alpha val="88000"/>
                  </a:srgb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tree-leaf_13600">
                  <a:extLst>
                    <a:ext uri="{FF2B5EF4-FFF2-40B4-BE49-F238E27FC236}">
                      <a16:creationId xmlns:a16="http://schemas.microsoft.com/office/drawing/2014/main" id="{FCCBE754-7A10-4045-8B85-6FAF2714A2C0}"/>
                    </a:ext>
                  </a:extLst>
                </p:cNvPr>
                <p:cNvSpPr>
                  <a:spLocks noChangeAspect="1"/>
                </p:cNvSpPr>
                <p:nvPr userDrawn="1"/>
              </p:nvSpPr>
              <p:spPr bwMode="auto">
                <a:xfrm flipH="1">
                  <a:off x="10322409" y="377071"/>
                  <a:ext cx="51889"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rgbClr val="0D577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文字底板">
                  <a:extLst>
                    <a:ext uri="{FF2B5EF4-FFF2-40B4-BE49-F238E27FC236}">
                      <a16:creationId xmlns:a16="http://schemas.microsoft.com/office/drawing/2014/main" id="{CFE26586-48EF-47C7-9509-97632219BCD2}"/>
                    </a:ext>
                  </a:extLst>
                </p:cNvPr>
                <p:cNvSpPr/>
                <p:nvPr userDrawn="1"/>
              </p:nvSpPr>
              <p:spPr>
                <a:xfrm>
                  <a:off x="10156461" y="561622"/>
                  <a:ext cx="251254" cy="66158"/>
                </a:xfrm>
                <a:custGeom>
                  <a:avLst/>
                  <a:gdLst>
                    <a:gd name="connsiteX0" fmla="*/ 767188 w 1534375"/>
                    <a:gd name="connsiteY0" fmla="*/ 0 h 404009"/>
                    <a:gd name="connsiteX1" fmla="*/ 1496138 w 1534375"/>
                    <a:gd name="connsiteY1" fmla="*/ 173162 h 404009"/>
                    <a:gd name="connsiteX2" fmla="*/ 1534375 w 1534375"/>
                    <a:gd name="connsiteY2" fmla="*/ 195397 h 404009"/>
                    <a:gd name="connsiteX3" fmla="*/ 1322048 w 1534375"/>
                    <a:gd name="connsiteY3" fmla="*/ 404009 h 404009"/>
                    <a:gd name="connsiteX4" fmla="*/ 1163647 w 1534375"/>
                    <a:gd name="connsiteY4" fmla="*/ 342499 h 404009"/>
                    <a:gd name="connsiteX5" fmla="*/ 767187 w 1534375"/>
                    <a:gd name="connsiteY5" fmla="*/ 285235 h 404009"/>
                    <a:gd name="connsiteX6" fmla="*/ 370728 w 1534375"/>
                    <a:gd name="connsiteY6" fmla="*/ 342499 h 404009"/>
                    <a:gd name="connsiteX7" fmla="*/ 212326 w 1534375"/>
                    <a:gd name="connsiteY7" fmla="*/ 404009 h 404009"/>
                    <a:gd name="connsiteX8" fmla="*/ 0 w 1534375"/>
                    <a:gd name="connsiteY8" fmla="*/ 195399 h 404009"/>
                    <a:gd name="connsiteX9" fmla="*/ 38238 w 1534375"/>
                    <a:gd name="connsiteY9" fmla="*/ 173162 h 404009"/>
                    <a:gd name="connsiteX10" fmla="*/ 767188 w 1534375"/>
                    <a:gd name="connsiteY10" fmla="*/ 0 h 4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4375" h="404009">
                      <a:moveTo>
                        <a:pt x="767188" y="0"/>
                      </a:moveTo>
                      <a:cubicBezTo>
                        <a:pt x="1037208" y="0"/>
                        <a:pt x="1288055" y="63836"/>
                        <a:pt x="1496138" y="173162"/>
                      </a:cubicBezTo>
                      <a:lnTo>
                        <a:pt x="1534375" y="195397"/>
                      </a:lnTo>
                      <a:lnTo>
                        <a:pt x="1322048" y="404009"/>
                      </a:lnTo>
                      <a:lnTo>
                        <a:pt x="1163647" y="342499"/>
                      </a:lnTo>
                      <a:cubicBezTo>
                        <a:pt x="1041791" y="305625"/>
                        <a:pt x="907818" y="285235"/>
                        <a:pt x="767187" y="285235"/>
                      </a:cubicBezTo>
                      <a:cubicBezTo>
                        <a:pt x="626557" y="285235"/>
                        <a:pt x="492584" y="305625"/>
                        <a:pt x="370728" y="342499"/>
                      </a:cubicBezTo>
                      <a:lnTo>
                        <a:pt x="212326" y="404009"/>
                      </a:lnTo>
                      <a:lnTo>
                        <a:pt x="0" y="195399"/>
                      </a:lnTo>
                      <a:lnTo>
                        <a:pt x="38238" y="173162"/>
                      </a:lnTo>
                      <a:cubicBezTo>
                        <a:pt x="246321" y="63836"/>
                        <a:pt x="497169" y="0"/>
                        <a:pt x="767188" y="0"/>
                      </a:cubicBezTo>
                      <a:close/>
                    </a:path>
                  </a:pathLst>
                </a:custGeom>
                <a:solidFill>
                  <a:srgbClr val="000268"/>
                </a:solidFill>
                <a:ln w="19050">
                  <a:noFill/>
                </a:ln>
                <a:effectLst>
                  <a:outerShdw blurRad="127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34" name="任意多边形: 形状 133">
                  <a:extLst>
                    <a:ext uri="{FF2B5EF4-FFF2-40B4-BE49-F238E27FC236}">
                      <a16:creationId xmlns:a16="http://schemas.microsoft.com/office/drawing/2014/main" id="{35F88EC6-1300-40A8-9BED-B2F91B9C6E7D}"/>
                    </a:ext>
                  </a:extLst>
                </p:cNvPr>
                <p:cNvSpPr/>
                <p:nvPr userDrawn="1"/>
              </p:nvSpPr>
              <p:spPr>
                <a:xfrm>
                  <a:off x="10160777" y="609746"/>
                  <a:ext cx="42545" cy="23054"/>
                </a:xfrm>
                <a:custGeom>
                  <a:avLst/>
                  <a:gdLst>
                    <a:gd name="connsiteX0" fmla="*/ 268224 w 560832"/>
                    <a:gd name="connsiteY0" fmla="*/ 97536 h 426720"/>
                    <a:gd name="connsiteX1" fmla="*/ 0 w 560832"/>
                    <a:gd name="connsiteY1" fmla="*/ 323088 h 426720"/>
                    <a:gd name="connsiteX2" fmla="*/ 231648 w 560832"/>
                    <a:gd name="connsiteY2" fmla="*/ 207264 h 426720"/>
                    <a:gd name="connsiteX3" fmla="*/ 6096 w 560832"/>
                    <a:gd name="connsiteY3" fmla="*/ 371856 h 426720"/>
                    <a:gd name="connsiteX4" fmla="*/ 268224 w 560832"/>
                    <a:gd name="connsiteY4" fmla="*/ 243840 h 426720"/>
                    <a:gd name="connsiteX5" fmla="*/ 91440 w 560832"/>
                    <a:gd name="connsiteY5" fmla="*/ 365760 h 426720"/>
                    <a:gd name="connsiteX6" fmla="*/ 347472 w 560832"/>
                    <a:gd name="connsiteY6" fmla="*/ 231648 h 426720"/>
                    <a:gd name="connsiteX7" fmla="*/ 97536 w 560832"/>
                    <a:gd name="connsiteY7" fmla="*/ 426720 h 426720"/>
                    <a:gd name="connsiteX8" fmla="*/ 402336 w 560832"/>
                    <a:gd name="connsiteY8" fmla="*/ 225552 h 426720"/>
                    <a:gd name="connsiteX9" fmla="*/ 170688 w 560832"/>
                    <a:gd name="connsiteY9" fmla="*/ 408432 h 426720"/>
                    <a:gd name="connsiteX10" fmla="*/ 560832 w 560832"/>
                    <a:gd name="connsiteY10" fmla="*/ 146304 h 426720"/>
                    <a:gd name="connsiteX11" fmla="*/ 384048 w 560832"/>
                    <a:gd name="connsiteY11" fmla="*/ 0 h 426720"/>
                    <a:gd name="connsiteX12" fmla="*/ 268224 w 560832"/>
                    <a:gd name="connsiteY12" fmla="*/ 97536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832" h="426720">
                      <a:moveTo>
                        <a:pt x="268224" y="97536"/>
                      </a:moveTo>
                      <a:lnTo>
                        <a:pt x="0" y="323088"/>
                      </a:lnTo>
                      <a:lnTo>
                        <a:pt x="231648" y="207264"/>
                      </a:lnTo>
                      <a:lnTo>
                        <a:pt x="6096" y="371856"/>
                      </a:lnTo>
                      <a:lnTo>
                        <a:pt x="268224" y="243840"/>
                      </a:lnTo>
                      <a:lnTo>
                        <a:pt x="91440" y="365760"/>
                      </a:lnTo>
                      <a:lnTo>
                        <a:pt x="347472" y="231648"/>
                      </a:lnTo>
                      <a:lnTo>
                        <a:pt x="97536" y="426720"/>
                      </a:lnTo>
                      <a:lnTo>
                        <a:pt x="402336" y="225552"/>
                      </a:lnTo>
                      <a:lnTo>
                        <a:pt x="170688" y="408432"/>
                      </a:lnTo>
                      <a:lnTo>
                        <a:pt x="560832" y="146304"/>
                      </a:lnTo>
                      <a:lnTo>
                        <a:pt x="384048" y="0"/>
                      </a:lnTo>
                      <a:lnTo>
                        <a:pt x="268224" y="975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5" name="任意多边形: 形状 134">
                  <a:extLst>
                    <a:ext uri="{FF2B5EF4-FFF2-40B4-BE49-F238E27FC236}">
                      <a16:creationId xmlns:a16="http://schemas.microsoft.com/office/drawing/2014/main" id="{087D95AC-7FEF-48F9-8A19-044EC5748D40}"/>
                    </a:ext>
                  </a:extLst>
                </p:cNvPr>
                <p:cNvSpPr/>
                <p:nvPr userDrawn="1"/>
              </p:nvSpPr>
              <p:spPr>
                <a:xfrm flipH="1">
                  <a:off x="10345452" y="609746"/>
                  <a:ext cx="42545" cy="23054"/>
                </a:xfrm>
                <a:custGeom>
                  <a:avLst/>
                  <a:gdLst>
                    <a:gd name="connsiteX0" fmla="*/ 268224 w 560832"/>
                    <a:gd name="connsiteY0" fmla="*/ 97536 h 426720"/>
                    <a:gd name="connsiteX1" fmla="*/ 0 w 560832"/>
                    <a:gd name="connsiteY1" fmla="*/ 323088 h 426720"/>
                    <a:gd name="connsiteX2" fmla="*/ 231648 w 560832"/>
                    <a:gd name="connsiteY2" fmla="*/ 207264 h 426720"/>
                    <a:gd name="connsiteX3" fmla="*/ 6096 w 560832"/>
                    <a:gd name="connsiteY3" fmla="*/ 371856 h 426720"/>
                    <a:gd name="connsiteX4" fmla="*/ 268224 w 560832"/>
                    <a:gd name="connsiteY4" fmla="*/ 243840 h 426720"/>
                    <a:gd name="connsiteX5" fmla="*/ 91440 w 560832"/>
                    <a:gd name="connsiteY5" fmla="*/ 365760 h 426720"/>
                    <a:gd name="connsiteX6" fmla="*/ 347472 w 560832"/>
                    <a:gd name="connsiteY6" fmla="*/ 231648 h 426720"/>
                    <a:gd name="connsiteX7" fmla="*/ 97536 w 560832"/>
                    <a:gd name="connsiteY7" fmla="*/ 426720 h 426720"/>
                    <a:gd name="connsiteX8" fmla="*/ 402336 w 560832"/>
                    <a:gd name="connsiteY8" fmla="*/ 225552 h 426720"/>
                    <a:gd name="connsiteX9" fmla="*/ 170688 w 560832"/>
                    <a:gd name="connsiteY9" fmla="*/ 408432 h 426720"/>
                    <a:gd name="connsiteX10" fmla="*/ 560832 w 560832"/>
                    <a:gd name="connsiteY10" fmla="*/ 146304 h 426720"/>
                    <a:gd name="connsiteX11" fmla="*/ 384048 w 560832"/>
                    <a:gd name="connsiteY11" fmla="*/ 0 h 426720"/>
                    <a:gd name="connsiteX12" fmla="*/ 268224 w 560832"/>
                    <a:gd name="connsiteY12" fmla="*/ 97536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832" h="426720">
                      <a:moveTo>
                        <a:pt x="268224" y="97536"/>
                      </a:moveTo>
                      <a:lnTo>
                        <a:pt x="0" y="323088"/>
                      </a:lnTo>
                      <a:lnTo>
                        <a:pt x="231648" y="207264"/>
                      </a:lnTo>
                      <a:lnTo>
                        <a:pt x="6096" y="371856"/>
                      </a:lnTo>
                      <a:lnTo>
                        <a:pt x="268224" y="243840"/>
                      </a:lnTo>
                      <a:lnTo>
                        <a:pt x="91440" y="365760"/>
                      </a:lnTo>
                      <a:lnTo>
                        <a:pt x="347472" y="231648"/>
                      </a:lnTo>
                      <a:lnTo>
                        <a:pt x="97536" y="426720"/>
                      </a:lnTo>
                      <a:lnTo>
                        <a:pt x="402336" y="225552"/>
                      </a:lnTo>
                      <a:lnTo>
                        <a:pt x="170688" y="408432"/>
                      </a:lnTo>
                      <a:lnTo>
                        <a:pt x="560832" y="146304"/>
                      </a:lnTo>
                      <a:lnTo>
                        <a:pt x="384048" y="0"/>
                      </a:lnTo>
                      <a:lnTo>
                        <a:pt x="268224" y="975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6" name="弧形 135">
                  <a:extLst>
                    <a:ext uri="{FF2B5EF4-FFF2-40B4-BE49-F238E27FC236}">
                      <a16:creationId xmlns:a16="http://schemas.microsoft.com/office/drawing/2014/main" id="{D686C89B-C4AF-439D-90ED-F5B2E01CFAB3}"/>
                    </a:ext>
                  </a:extLst>
                </p:cNvPr>
                <p:cNvSpPr/>
                <p:nvPr userDrawn="1"/>
              </p:nvSpPr>
              <p:spPr>
                <a:xfrm flipV="1">
                  <a:off x="10196096" y="352291"/>
                  <a:ext cx="160374" cy="298998"/>
                </a:xfrm>
                <a:prstGeom prst="arc">
                  <a:avLst>
                    <a:gd name="adj1" fmla="val 4966678"/>
                    <a:gd name="adj2" fmla="val 5792939"/>
                  </a:avLst>
                </a:prstGeom>
                <a:ln w="12700">
                  <a:solidFill>
                    <a:srgbClr val="00026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37" name="组合 136">
                  <a:extLst>
                    <a:ext uri="{FF2B5EF4-FFF2-40B4-BE49-F238E27FC236}">
                      <a16:creationId xmlns:a16="http://schemas.microsoft.com/office/drawing/2014/main" id="{CE5EE395-0762-461E-9126-A0C289D11EAA}"/>
                    </a:ext>
                  </a:extLst>
                </p:cNvPr>
                <p:cNvGrpSpPr/>
                <p:nvPr userDrawn="1"/>
              </p:nvGrpSpPr>
              <p:grpSpPr>
                <a:xfrm flipV="1">
                  <a:off x="10205911" y="619518"/>
                  <a:ext cx="130423" cy="29306"/>
                  <a:chOff x="10060249" y="2356113"/>
                  <a:chExt cx="922662" cy="207321"/>
                </a:xfrm>
              </p:grpSpPr>
              <p:sp>
                <p:nvSpPr>
                  <p:cNvPr id="138" name="梯形 132">
                    <a:extLst>
                      <a:ext uri="{FF2B5EF4-FFF2-40B4-BE49-F238E27FC236}">
                        <a16:creationId xmlns:a16="http://schemas.microsoft.com/office/drawing/2014/main" id="{84EC0FC6-C076-4AF7-B7E7-0706D61F1976}"/>
                      </a:ext>
                    </a:extLst>
                  </p:cNvPr>
                  <p:cNvSpPr/>
                  <p:nvPr userDrawn="1"/>
                </p:nvSpPr>
                <p:spPr>
                  <a:xfrm>
                    <a:off x="10060249" y="2356113"/>
                    <a:ext cx="922662" cy="207321"/>
                  </a:xfrm>
                  <a:custGeom>
                    <a:avLst/>
                    <a:gdLst>
                      <a:gd name="connsiteX0" fmla="*/ 0 w 895017"/>
                      <a:gd name="connsiteY0" fmla="*/ 367659 h 367659"/>
                      <a:gd name="connsiteX1" fmla="*/ 91915 w 895017"/>
                      <a:gd name="connsiteY1" fmla="*/ 0 h 367659"/>
                      <a:gd name="connsiteX2" fmla="*/ 803102 w 895017"/>
                      <a:gd name="connsiteY2" fmla="*/ 0 h 367659"/>
                      <a:gd name="connsiteX3" fmla="*/ 895017 w 895017"/>
                      <a:gd name="connsiteY3" fmla="*/ 367659 h 367659"/>
                      <a:gd name="connsiteX4" fmla="*/ 0 w 895017"/>
                      <a:gd name="connsiteY4" fmla="*/ 367659 h 367659"/>
                      <a:gd name="connsiteX0" fmla="*/ 10074071 w 10969088"/>
                      <a:gd name="connsiteY0" fmla="*/ 2682878 h 2682878"/>
                      <a:gd name="connsiteX1" fmla="*/ 0 w 10969088"/>
                      <a:gd name="connsiteY1" fmla="*/ 0 h 2682878"/>
                      <a:gd name="connsiteX2" fmla="*/ 10165986 w 10969088"/>
                      <a:gd name="connsiteY2" fmla="*/ 2315219 h 2682878"/>
                      <a:gd name="connsiteX3" fmla="*/ 10877173 w 10969088"/>
                      <a:gd name="connsiteY3" fmla="*/ 2315219 h 2682878"/>
                      <a:gd name="connsiteX4" fmla="*/ 10969088 w 10969088"/>
                      <a:gd name="connsiteY4" fmla="*/ 2682878 h 2682878"/>
                      <a:gd name="connsiteX5" fmla="*/ 10074071 w 10969088"/>
                      <a:gd name="connsiteY5" fmla="*/ 2682878 h 2682878"/>
                      <a:gd name="connsiteX0" fmla="*/ 0 w 895017"/>
                      <a:gd name="connsiteY0" fmla="*/ 367659 h 367659"/>
                      <a:gd name="connsiteX1" fmla="*/ 91915 w 895017"/>
                      <a:gd name="connsiteY1" fmla="*/ 0 h 367659"/>
                      <a:gd name="connsiteX2" fmla="*/ 803102 w 895017"/>
                      <a:gd name="connsiteY2" fmla="*/ 0 h 367659"/>
                      <a:gd name="connsiteX3" fmla="*/ 895017 w 895017"/>
                      <a:gd name="connsiteY3" fmla="*/ 367659 h 367659"/>
                      <a:gd name="connsiteX4" fmla="*/ 0 w 895017"/>
                      <a:gd name="connsiteY4" fmla="*/ 367659 h 36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017" h="367659">
                        <a:moveTo>
                          <a:pt x="0" y="367659"/>
                        </a:moveTo>
                        <a:lnTo>
                          <a:pt x="91915" y="0"/>
                        </a:lnTo>
                        <a:lnTo>
                          <a:pt x="803102" y="0"/>
                        </a:lnTo>
                        <a:lnTo>
                          <a:pt x="895017" y="367659"/>
                        </a:lnTo>
                        <a:lnTo>
                          <a:pt x="0" y="367659"/>
                        </a:lnTo>
                        <a:close/>
                      </a:path>
                    </a:pathLst>
                  </a:custGeom>
                  <a:solidFill>
                    <a:srgbClr val="2C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9" name="任意多边形: 形状 138">
                    <a:extLst>
                      <a:ext uri="{FF2B5EF4-FFF2-40B4-BE49-F238E27FC236}">
                        <a16:creationId xmlns:a16="http://schemas.microsoft.com/office/drawing/2014/main" id="{E2E268AB-9A15-4197-B825-D64510EE5937}"/>
                      </a:ext>
                    </a:extLst>
                  </p:cNvPr>
                  <p:cNvSpPr/>
                  <p:nvPr userDrawn="1"/>
                </p:nvSpPr>
                <p:spPr>
                  <a:xfrm>
                    <a:off x="10161527" y="2400422"/>
                    <a:ext cx="720101" cy="26634"/>
                  </a:xfrm>
                  <a:custGeom>
                    <a:avLst/>
                    <a:gdLst>
                      <a:gd name="connsiteX0" fmla="*/ 7140 w 720101"/>
                      <a:gd name="connsiteY0" fmla="*/ 0 h 26634"/>
                      <a:gd name="connsiteX1" fmla="*/ 712961 w 720101"/>
                      <a:gd name="connsiteY1" fmla="*/ 0 h 26634"/>
                      <a:gd name="connsiteX2" fmla="*/ 720101 w 720101"/>
                      <a:gd name="connsiteY2" fmla="*/ 26634 h 26634"/>
                      <a:gd name="connsiteX3" fmla="*/ 0 w 720101"/>
                      <a:gd name="connsiteY3" fmla="*/ 26634 h 26634"/>
                    </a:gdLst>
                    <a:ahLst/>
                    <a:cxnLst>
                      <a:cxn ang="0">
                        <a:pos x="connsiteX0" y="connsiteY0"/>
                      </a:cxn>
                      <a:cxn ang="0">
                        <a:pos x="connsiteX1" y="connsiteY1"/>
                      </a:cxn>
                      <a:cxn ang="0">
                        <a:pos x="connsiteX2" y="connsiteY2"/>
                      </a:cxn>
                      <a:cxn ang="0">
                        <a:pos x="connsiteX3" y="connsiteY3"/>
                      </a:cxn>
                    </a:cxnLst>
                    <a:rect l="l" t="t" r="r" b="b"/>
                    <a:pathLst>
                      <a:path w="720101" h="26634">
                        <a:moveTo>
                          <a:pt x="7140" y="0"/>
                        </a:moveTo>
                        <a:lnTo>
                          <a:pt x="712961" y="0"/>
                        </a:lnTo>
                        <a:lnTo>
                          <a:pt x="720101" y="26634"/>
                        </a:lnTo>
                        <a:lnTo>
                          <a:pt x="0" y="2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0" name="任意多边形: 形状 139">
                    <a:extLst>
                      <a:ext uri="{FF2B5EF4-FFF2-40B4-BE49-F238E27FC236}">
                        <a16:creationId xmlns:a16="http://schemas.microsoft.com/office/drawing/2014/main" id="{D39B70F7-97F6-4ED5-9DB5-B9D7A67B379D}"/>
                      </a:ext>
                    </a:extLst>
                  </p:cNvPr>
                  <p:cNvSpPr/>
                  <p:nvPr userDrawn="1"/>
                </p:nvSpPr>
                <p:spPr>
                  <a:xfrm>
                    <a:off x="10125522" y="2475698"/>
                    <a:ext cx="792111" cy="26634"/>
                  </a:xfrm>
                  <a:custGeom>
                    <a:avLst/>
                    <a:gdLst>
                      <a:gd name="connsiteX0" fmla="*/ 7140 w 720101"/>
                      <a:gd name="connsiteY0" fmla="*/ 0 h 26634"/>
                      <a:gd name="connsiteX1" fmla="*/ 712961 w 720101"/>
                      <a:gd name="connsiteY1" fmla="*/ 0 h 26634"/>
                      <a:gd name="connsiteX2" fmla="*/ 720101 w 720101"/>
                      <a:gd name="connsiteY2" fmla="*/ 26634 h 26634"/>
                      <a:gd name="connsiteX3" fmla="*/ 0 w 720101"/>
                      <a:gd name="connsiteY3" fmla="*/ 26634 h 26634"/>
                    </a:gdLst>
                    <a:ahLst/>
                    <a:cxnLst>
                      <a:cxn ang="0">
                        <a:pos x="connsiteX0" y="connsiteY0"/>
                      </a:cxn>
                      <a:cxn ang="0">
                        <a:pos x="connsiteX1" y="connsiteY1"/>
                      </a:cxn>
                      <a:cxn ang="0">
                        <a:pos x="connsiteX2" y="connsiteY2"/>
                      </a:cxn>
                      <a:cxn ang="0">
                        <a:pos x="connsiteX3" y="connsiteY3"/>
                      </a:cxn>
                    </a:cxnLst>
                    <a:rect l="l" t="t" r="r" b="b"/>
                    <a:pathLst>
                      <a:path w="720101" h="26634">
                        <a:moveTo>
                          <a:pt x="7140" y="0"/>
                        </a:moveTo>
                        <a:lnTo>
                          <a:pt x="712961" y="0"/>
                        </a:lnTo>
                        <a:lnTo>
                          <a:pt x="720101" y="26634"/>
                        </a:lnTo>
                        <a:lnTo>
                          <a:pt x="0" y="2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grpSp>
          <p:nvGrpSpPr>
            <p:cNvPr id="103" name="组合 102">
              <a:extLst>
                <a:ext uri="{FF2B5EF4-FFF2-40B4-BE49-F238E27FC236}">
                  <a16:creationId xmlns:a16="http://schemas.microsoft.com/office/drawing/2014/main" id="{D31FE117-CDB0-4C29-B434-DD37BFF1D7CC}"/>
                </a:ext>
              </a:extLst>
            </p:cNvPr>
            <p:cNvGrpSpPr/>
            <p:nvPr userDrawn="1"/>
          </p:nvGrpSpPr>
          <p:grpSpPr>
            <a:xfrm>
              <a:off x="9636233" y="572115"/>
              <a:ext cx="175535" cy="45719"/>
              <a:chOff x="-5205657" y="6874001"/>
              <a:chExt cx="1613638" cy="420281"/>
            </a:xfrm>
            <a:solidFill>
              <a:schemeClr val="bg1"/>
            </a:solidFill>
          </p:grpSpPr>
          <p:sp>
            <p:nvSpPr>
              <p:cNvPr id="104" name="任意多边形: 形状 103">
                <a:extLst>
                  <a:ext uri="{FF2B5EF4-FFF2-40B4-BE49-F238E27FC236}">
                    <a16:creationId xmlns:a16="http://schemas.microsoft.com/office/drawing/2014/main" id="{F40464BB-34D0-44C3-8862-8A8E9ABB8B53}"/>
                  </a:ext>
                </a:extLst>
              </p:cNvPr>
              <p:cNvSpPr/>
              <p:nvPr/>
            </p:nvSpPr>
            <p:spPr>
              <a:xfrm>
                <a:off x="-4618502" y="6887778"/>
                <a:ext cx="137863" cy="212096"/>
              </a:xfrm>
              <a:custGeom>
                <a:avLst/>
                <a:gdLst>
                  <a:gd name="connsiteX0" fmla="*/ 70911 w 137862"/>
                  <a:gd name="connsiteY0" fmla="*/ 128836 h 212096"/>
                  <a:gd name="connsiteX1" fmla="*/ 37152 w 137862"/>
                  <a:gd name="connsiteY1" fmla="*/ 168215 h 212096"/>
                  <a:gd name="connsiteX2" fmla="*/ 45035 w 137862"/>
                  <a:gd name="connsiteY2" fmla="*/ 193419 h 212096"/>
                  <a:gd name="connsiteX3" fmla="*/ 41006 w 137862"/>
                  <a:gd name="connsiteY3" fmla="*/ 210069 h 212096"/>
                  <a:gd name="connsiteX4" fmla="*/ 22412 w 137862"/>
                  <a:gd name="connsiteY4" fmla="*/ 204695 h 212096"/>
                  <a:gd name="connsiteX5" fmla="*/ 10146 w 137862"/>
                  <a:gd name="connsiteY5" fmla="*/ 172139 h 212096"/>
                  <a:gd name="connsiteX6" fmla="*/ 5585 w 137862"/>
                  <a:gd name="connsiteY6" fmla="*/ 85780 h 212096"/>
                  <a:gd name="connsiteX7" fmla="*/ 17569 w 137862"/>
                  <a:gd name="connsiteY7" fmla="*/ 58809 h 212096"/>
                  <a:gd name="connsiteX8" fmla="*/ 25028 w 137862"/>
                  <a:gd name="connsiteY8" fmla="*/ 85073 h 212096"/>
                  <a:gd name="connsiteX9" fmla="*/ 30224 w 137862"/>
                  <a:gd name="connsiteY9" fmla="*/ 118089 h 212096"/>
                  <a:gd name="connsiteX10" fmla="*/ 48782 w 137862"/>
                  <a:gd name="connsiteY10" fmla="*/ 125902 h 212096"/>
                  <a:gd name="connsiteX11" fmla="*/ 76249 w 137862"/>
                  <a:gd name="connsiteY11" fmla="*/ 79948 h 212096"/>
                  <a:gd name="connsiteX12" fmla="*/ 70770 w 137862"/>
                  <a:gd name="connsiteY12" fmla="*/ 79170 h 212096"/>
                  <a:gd name="connsiteX13" fmla="*/ 50727 w 137862"/>
                  <a:gd name="connsiteY13" fmla="*/ 82705 h 212096"/>
                  <a:gd name="connsiteX14" fmla="*/ 49100 w 137862"/>
                  <a:gd name="connsiteY14" fmla="*/ 64606 h 212096"/>
                  <a:gd name="connsiteX15" fmla="*/ 36021 w 137862"/>
                  <a:gd name="connsiteY15" fmla="*/ 47249 h 212096"/>
                  <a:gd name="connsiteX16" fmla="*/ 26900 w 137862"/>
                  <a:gd name="connsiteY16" fmla="*/ 44351 h 212096"/>
                  <a:gd name="connsiteX17" fmla="*/ 0 w 137862"/>
                  <a:gd name="connsiteY17" fmla="*/ 26853 h 212096"/>
                  <a:gd name="connsiteX18" fmla="*/ 27290 w 137862"/>
                  <a:gd name="connsiteY18" fmla="*/ 11865 h 212096"/>
                  <a:gd name="connsiteX19" fmla="*/ 71193 w 137862"/>
                  <a:gd name="connsiteY19" fmla="*/ 58 h 212096"/>
                  <a:gd name="connsiteX20" fmla="*/ 90106 w 137862"/>
                  <a:gd name="connsiteY20" fmla="*/ 10203 h 212096"/>
                  <a:gd name="connsiteX21" fmla="*/ 81410 w 137862"/>
                  <a:gd name="connsiteY21" fmla="*/ 27524 h 212096"/>
                  <a:gd name="connsiteX22" fmla="*/ 70982 w 137862"/>
                  <a:gd name="connsiteY22" fmla="*/ 42088 h 212096"/>
                  <a:gd name="connsiteX23" fmla="*/ 86606 w 137862"/>
                  <a:gd name="connsiteY23" fmla="*/ 52693 h 212096"/>
                  <a:gd name="connsiteX24" fmla="*/ 105518 w 137862"/>
                  <a:gd name="connsiteY24" fmla="*/ 51951 h 212096"/>
                  <a:gd name="connsiteX25" fmla="*/ 101983 w 137862"/>
                  <a:gd name="connsiteY25" fmla="*/ 69166 h 212096"/>
                  <a:gd name="connsiteX26" fmla="*/ 97034 w 137862"/>
                  <a:gd name="connsiteY26" fmla="*/ 82599 h 212096"/>
                  <a:gd name="connsiteX27" fmla="*/ 112517 w 137862"/>
                  <a:gd name="connsiteY27" fmla="*/ 94971 h 212096"/>
                  <a:gd name="connsiteX28" fmla="*/ 133727 w 137862"/>
                  <a:gd name="connsiteY28" fmla="*/ 99425 h 212096"/>
                  <a:gd name="connsiteX29" fmla="*/ 116442 w 137862"/>
                  <a:gd name="connsiteY29" fmla="*/ 113176 h 212096"/>
                  <a:gd name="connsiteX30" fmla="*/ 100039 w 137862"/>
                  <a:gd name="connsiteY30" fmla="*/ 118655 h 212096"/>
                  <a:gd name="connsiteX31" fmla="*/ 92544 w 137862"/>
                  <a:gd name="connsiteY31" fmla="*/ 133820 h 212096"/>
                  <a:gd name="connsiteX32" fmla="*/ 103609 w 137862"/>
                  <a:gd name="connsiteY32" fmla="*/ 141491 h 212096"/>
                  <a:gd name="connsiteX33" fmla="*/ 119693 w 137862"/>
                  <a:gd name="connsiteY33" fmla="*/ 147323 h 212096"/>
                  <a:gd name="connsiteX34" fmla="*/ 119693 w 137862"/>
                  <a:gd name="connsiteY34" fmla="*/ 173305 h 212096"/>
                  <a:gd name="connsiteX35" fmla="*/ 100039 w 137862"/>
                  <a:gd name="connsiteY35" fmla="*/ 187445 h 212096"/>
                  <a:gd name="connsiteX36" fmla="*/ 102655 w 137862"/>
                  <a:gd name="connsiteY36" fmla="*/ 192571 h 212096"/>
                  <a:gd name="connsiteX37" fmla="*/ 124890 w 137862"/>
                  <a:gd name="connsiteY37" fmla="*/ 187798 h 212096"/>
                  <a:gd name="connsiteX38" fmla="*/ 138463 w 137862"/>
                  <a:gd name="connsiteY38" fmla="*/ 194126 h 212096"/>
                  <a:gd name="connsiteX39" fmla="*/ 128389 w 137862"/>
                  <a:gd name="connsiteY39" fmla="*/ 204943 h 212096"/>
                  <a:gd name="connsiteX40" fmla="*/ 82435 w 137862"/>
                  <a:gd name="connsiteY40" fmla="*/ 212543 h 212096"/>
                  <a:gd name="connsiteX41" fmla="*/ 68295 w 137862"/>
                  <a:gd name="connsiteY41" fmla="*/ 207417 h 212096"/>
                  <a:gd name="connsiteX42" fmla="*/ 72749 w 137862"/>
                  <a:gd name="connsiteY42" fmla="*/ 193914 h 212096"/>
                  <a:gd name="connsiteX43" fmla="*/ 98484 w 137862"/>
                  <a:gd name="connsiteY43" fmla="*/ 175638 h 212096"/>
                  <a:gd name="connsiteX44" fmla="*/ 103185 w 137862"/>
                  <a:gd name="connsiteY44" fmla="*/ 160968 h 212096"/>
                  <a:gd name="connsiteX45" fmla="*/ 86995 w 137862"/>
                  <a:gd name="connsiteY45" fmla="*/ 156090 h 212096"/>
                  <a:gd name="connsiteX46" fmla="*/ 67836 w 137862"/>
                  <a:gd name="connsiteY46" fmla="*/ 159024 h 212096"/>
                  <a:gd name="connsiteX47" fmla="*/ 70345 w 137862"/>
                  <a:gd name="connsiteY47" fmla="*/ 140572 h 212096"/>
                  <a:gd name="connsiteX48" fmla="*/ 70911 w 137862"/>
                  <a:gd name="connsiteY48" fmla="*/ 128836 h 21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7862" h="212096">
                    <a:moveTo>
                      <a:pt x="70911" y="128836"/>
                    </a:moveTo>
                    <a:cubicBezTo>
                      <a:pt x="44364" y="134067"/>
                      <a:pt x="32663" y="148808"/>
                      <a:pt x="37152" y="168215"/>
                    </a:cubicBezTo>
                    <a:cubicBezTo>
                      <a:pt x="39167" y="176769"/>
                      <a:pt x="43797" y="184829"/>
                      <a:pt x="45035" y="193419"/>
                    </a:cubicBezTo>
                    <a:cubicBezTo>
                      <a:pt x="45813" y="198651"/>
                      <a:pt x="42455" y="204483"/>
                      <a:pt x="41006" y="210069"/>
                    </a:cubicBezTo>
                    <a:cubicBezTo>
                      <a:pt x="34607" y="208336"/>
                      <a:pt x="24745" y="208549"/>
                      <a:pt x="22412" y="204695"/>
                    </a:cubicBezTo>
                    <a:cubicBezTo>
                      <a:pt x="16063" y="194835"/>
                      <a:pt x="11881" y="183737"/>
                      <a:pt x="10146" y="172139"/>
                    </a:cubicBezTo>
                    <a:cubicBezTo>
                      <a:pt x="6839" y="143475"/>
                      <a:pt x="5316" y="114633"/>
                      <a:pt x="5585" y="85780"/>
                    </a:cubicBezTo>
                    <a:cubicBezTo>
                      <a:pt x="5585" y="76130"/>
                      <a:pt x="13998" y="66267"/>
                      <a:pt x="17569" y="58809"/>
                    </a:cubicBezTo>
                    <a:cubicBezTo>
                      <a:pt x="20291" y="68105"/>
                      <a:pt x="23260" y="76483"/>
                      <a:pt x="25028" y="85073"/>
                    </a:cubicBezTo>
                    <a:cubicBezTo>
                      <a:pt x="27254" y="95996"/>
                      <a:pt x="28774" y="107060"/>
                      <a:pt x="30224" y="118089"/>
                    </a:cubicBezTo>
                    <a:cubicBezTo>
                      <a:pt x="31673" y="129119"/>
                      <a:pt x="36940" y="131664"/>
                      <a:pt x="48782" y="125902"/>
                    </a:cubicBezTo>
                    <a:cubicBezTo>
                      <a:pt x="73279" y="113989"/>
                      <a:pt x="78334" y="106954"/>
                      <a:pt x="76249" y="79948"/>
                    </a:cubicBezTo>
                    <a:cubicBezTo>
                      <a:pt x="74466" y="79442"/>
                      <a:pt x="72622" y="79180"/>
                      <a:pt x="70770" y="79170"/>
                    </a:cubicBezTo>
                    <a:cubicBezTo>
                      <a:pt x="64053" y="80124"/>
                      <a:pt x="57407" y="81432"/>
                      <a:pt x="50727" y="82705"/>
                    </a:cubicBezTo>
                    <a:cubicBezTo>
                      <a:pt x="50090" y="76660"/>
                      <a:pt x="47969" y="70474"/>
                      <a:pt x="49100" y="64606"/>
                    </a:cubicBezTo>
                    <a:cubicBezTo>
                      <a:pt x="51009" y="54708"/>
                      <a:pt x="52847" y="46330"/>
                      <a:pt x="36021" y="47249"/>
                    </a:cubicBezTo>
                    <a:cubicBezTo>
                      <a:pt x="32766" y="47172"/>
                      <a:pt x="29603" y="46167"/>
                      <a:pt x="26900" y="44351"/>
                    </a:cubicBezTo>
                    <a:cubicBezTo>
                      <a:pt x="17852" y="38659"/>
                      <a:pt x="9227" y="32650"/>
                      <a:pt x="0" y="26853"/>
                    </a:cubicBezTo>
                    <a:cubicBezTo>
                      <a:pt x="8979" y="21692"/>
                      <a:pt x="17675" y="15541"/>
                      <a:pt x="27290" y="11865"/>
                    </a:cubicBezTo>
                    <a:cubicBezTo>
                      <a:pt x="41390" y="6159"/>
                      <a:pt x="56134" y="2195"/>
                      <a:pt x="71193" y="58"/>
                    </a:cubicBezTo>
                    <a:cubicBezTo>
                      <a:pt x="77379" y="-649"/>
                      <a:pt x="88020" y="5254"/>
                      <a:pt x="90106" y="10203"/>
                    </a:cubicBezTo>
                    <a:cubicBezTo>
                      <a:pt x="91908" y="14516"/>
                      <a:pt x="85051" y="21833"/>
                      <a:pt x="81410" y="27524"/>
                    </a:cubicBezTo>
                    <a:cubicBezTo>
                      <a:pt x="78193" y="32544"/>
                      <a:pt x="71830" y="36998"/>
                      <a:pt x="70982" y="42088"/>
                    </a:cubicBezTo>
                    <a:cubicBezTo>
                      <a:pt x="69497" y="50820"/>
                      <a:pt x="72714" y="57253"/>
                      <a:pt x="86606" y="52693"/>
                    </a:cubicBezTo>
                    <a:cubicBezTo>
                      <a:pt x="92227" y="50855"/>
                      <a:pt x="99191" y="52092"/>
                      <a:pt x="105518" y="51951"/>
                    </a:cubicBezTo>
                    <a:cubicBezTo>
                      <a:pt x="104387" y="57713"/>
                      <a:pt x="103574" y="63510"/>
                      <a:pt x="101983" y="69166"/>
                    </a:cubicBezTo>
                    <a:cubicBezTo>
                      <a:pt x="100746" y="73726"/>
                      <a:pt x="98024" y="78039"/>
                      <a:pt x="97034" y="82599"/>
                    </a:cubicBezTo>
                    <a:cubicBezTo>
                      <a:pt x="94772" y="93451"/>
                      <a:pt x="98413" y="97764"/>
                      <a:pt x="112517" y="94971"/>
                    </a:cubicBezTo>
                    <a:cubicBezTo>
                      <a:pt x="118915" y="93698"/>
                      <a:pt x="126657" y="97728"/>
                      <a:pt x="133727" y="99425"/>
                    </a:cubicBezTo>
                    <a:cubicBezTo>
                      <a:pt x="128312" y="104428"/>
                      <a:pt x="122534" y="109024"/>
                      <a:pt x="116442" y="113176"/>
                    </a:cubicBezTo>
                    <a:cubicBezTo>
                      <a:pt x="111669" y="115969"/>
                      <a:pt x="103927" y="115368"/>
                      <a:pt x="100039" y="118655"/>
                    </a:cubicBezTo>
                    <a:cubicBezTo>
                      <a:pt x="95735" y="122597"/>
                      <a:pt x="93061" y="128006"/>
                      <a:pt x="92544" y="133820"/>
                    </a:cubicBezTo>
                    <a:cubicBezTo>
                      <a:pt x="92544" y="136294"/>
                      <a:pt x="99367" y="139511"/>
                      <a:pt x="103609" y="141491"/>
                    </a:cubicBezTo>
                    <a:cubicBezTo>
                      <a:pt x="108735" y="143859"/>
                      <a:pt x="114956" y="144531"/>
                      <a:pt x="119693" y="147323"/>
                    </a:cubicBezTo>
                    <a:cubicBezTo>
                      <a:pt x="133621" y="155489"/>
                      <a:pt x="133090" y="164468"/>
                      <a:pt x="119693" y="173305"/>
                    </a:cubicBezTo>
                    <a:cubicBezTo>
                      <a:pt x="112906" y="177759"/>
                      <a:pt x="106508" y="182673"/>
                      <a:pt x="100039" y="187445"/>
                    </a:cubicBezTo>
                    <a:lnTo>
                      <a:pt x="102655" y="192571"/>
                    </a:lnTo>
                    <a:cubicBezTo>
                      <a:pt x="110043" y="190803"/>
                      <a:pt x="117466" y="187940"/>
                      <a:pt x="124890" y="187798"/>
                    </a:cubicBezTo>
                    <a:cubicBezTo>
                      <a:pt x="129414" y="187798"/>
                      <a:pt x="133974" y="191864"/>
                      <a:pt x="138463" y="194126"/>
                    </a:cubicBezTo>
                    <a:cubicBezTo>
                      <a:pt x="135105" y="197873"/>
                      <a:pt x="132383" y="204059"/>
                      <a:pt x="128389" y="204943"/>
                    </a:cubicBezTo>
                    <a:cubicBezTo>
                      <a:pt x="113260" y="208266"/>
                      <a:pt x="97847" y="210705"/>
                      <a:pt x="82435" y="212543"/>
                    </a:cubicBezTo>
                    <a:cubicBezTo>
                      <a:pt x="77769" y="213073"/>
                      <a:pt x="70169" y="210705"/>
                      <a:pt x="68295" y="207417"/>
                    </a:cubicBezTo>
                    <a:cubicBezTo>
                      <a:pt x="66422" y="204130"/>
                      <a:pt x="69391" y="196813"/>
                      <a:pt x="72749" y="193914"/>
                    </a:cubicBezTo>
                    <a:cubicBezTo>
                      <a:pt x="80526" y="187056"/>
                      <a:pt x="90706" y="182496"/>
                      <a:pt x="98484" y="175638"/>
                    </a:cubicBezTo>
                    <a:cubicBezTo>
                      <a:pt x="102019" y="172386"/>
                      <a:pt x="105164" y="164150"/>
                      <a:pt x="103185" y="160968"/>
                    </a:cubicBezTo>
                    <a:cubicBezTo>
                      <a:pt x="101206" y="157787"/>
                      <a:pt x="92757" y="156302"/>
                      <a:pt x="86995" y="156090"/>
                    </a:cubicBezTo>
                    <a:cubicBezTo>
                      <a:pt x="80526" y="156415"/>
                      <a:pt x="74106" y="157398"/>
                      <a:pt x="67836" y="159024"/>
                    </a:cubicBezTo>
                    <a:cubicBezTo>
                      <a:pt x="68684" y="152873"/>
                      <a:pt x="69638" y="146722"/>
                      <a:pt x="70345" y="140572"/>
                    </a:cubicBezTo>
                    <a:cubicBezTo>
                      <a:pt x="70805" y="137178"/>
                      <a:pt x="70734" y="133820"/>
                      <a:pt x="70911" y="128836"/>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05" name="任意多边形: 形状 104">
                <a:extLst>
                  <a:ext uri="{FF2B5EF4-FFF2-40B4-BE49-F238E27FC236}">
                    <a16:creationId xmlns:a16="http://schemas.microsoft.com/office/drawing/2014/main" id="{771AE401-5BC2-4F0A-94E5-F549163E3408}"/>
                  </a:ext>
                </a:extLst>
              </p:cNvPr>
              <p:cNvSpPr/>
              <p:nvPr/>
            </p:nvSpPr>
            <p:spPr>
              <a:xfrm>
                <a:off x="-4925351" y="6932079"/>
                <a:ext cx="212096" cy="197957"/>
              </a:xfrm>
              <a:custGeom>
                <a:avLst/>
                <a:gdLst>
                  <a:gd name="connsiteX0" fmla="*/ 160610 w 212096"/>
                  <a:gd name="connsiteY0" fmla="*/ 171529 h 197956"/>
                  <a:gd name="connsiteX1" fmla="*/ 174149 w 212096"/>
                  <a:gd name="connsiteY1" fmla="*/ 178599 h 197956"/>
                  <a:gd name="connsiteX2" fmla="*/ 185178 w 212096"/>
                  <a:gd name="connsiteY2" fmla="*/ 192420 h 197956"/>
                  <a:gd name="connsiteX3" fmla="*/ 166407 w 212096"/>
                  <a:gd name="connsiteY3" fmla="*/ 197758 h 197956"/>
                  <a:gd name="connsiteX4" fmla="*/ 135157 w 212096"/>
                  <a:gd name="connsiteY4" fmla="*/ 177467 h 197956"/>
                  <a:gd name="connsiteX5" fmla="*/ 163685 w 212096"/>
                  <a:gd name="connsiteY5" fmla="*/ 155763 h 197956"/>
                  <a:gd name="connsiteX6" fmla="*/ 188217 w 212096"/>
                  <a:gd name="connsiteY6" fmla="*/ 149577 h 197956"/>
                  <a:gd name="connsiteX7" fmla="*/ 197019 w 212096"/>
                  <a:gd name="connsiteY7" fmla="*/ 141234 h 197956"/>
                  <a:gd name="connsiteX8" fmla="*/ 190691 w 212096"/>
                  <a:gd name="connsiteY8" fmla="*/ 131973 h 197956"/>
                  <a:gd name="connsiteX9" fmla="*/ 155130 w 212096"/>
                  <a:gd name="connsiteY9" fmla="*/ 124903 h 197956"/>
                  <a:gd name="connsiteX10" fmla="*/ 119781 w 212096"/>
                  <a:gd name="connsiteY10" fmla="*/ 89341 h 197956"/>
                  <a:gd name="connsiteX11" fmla="*/ 130386 w 212096"/>
                  <a:gd name="connsiteY11" fmla="*/ 48760 h 197956"/>
                  <a:gd name="connsiteX12" fmla="*/ 130173 w 212096"/>
                  <a:gd name="connsiteY12" fmla="*/ 16946 h 197956"/>
                  <a:gd name="connsiteX13" fmla="*/ 82593 w 212096"/>
                  <a:gd name="connsiteY13" fmla="*/ 92452 h 197956"/>
                  <a:gd name="connsiteX14" fmla="*/ 98111 w 212096"/>
                  <a:gd name="connsiteY14" fmla="*/ 144805 h 197956"/>
                  <a:gd name="connsiteX15" fmla="*/ 87506 w 212096"/>
                  <a:gd name="connsiteY15" fmla="*/ 175099 h 197956"/>
                  <a:gd name="connsiteX16" fmla="*/ 58237 w 212096"/>
                  <a:gd name="connsiteY16" fmla="*/ 153889 h 197956"/>
                  <a:gd name="connsiteX17" fmla="*/ 57672 w 212096"/>
                  <a:gd name="connsiteY17" fmla="*/ 99062 h 197956"/>
                  <a:gd name="connsiteX18" fmla="*/ 59616 w 212096"/>
                  <a:gd name="connsiteY18" fmla="*/ 85736 h 197956"/>
                  <a:gd name="connsiteX19" fmla="*/ 53253 w 212096"/>
                  <a:gd name="connsiteY19" fmla="*/ 83332 h 197956"/>
                  <a:gd name="connsiteX20" fmla="*/ 38265 w 212096"/>
                  <a:gd name="connsiteY20" fmla="*/ 105991 h 197956"/>
                  <a:gd name="connsiteX21" fmla="*/ 51238 w 212096"/>
                  <a:gd name="connsiteY21" fmla="*/ 173756 h 197956"/>
                  <a:gd name="connsiteX22" fmla="*/ 55410 w 212096"/>
                  <a:gd name="connsiteY22" fmla="*/ 193728 h 197956"/>
                  <a:gd name="connsiteX23" fmla="*/ 35295 w 212096"/>
                  <a:gd name="connsiteY23" fmla="*/ 185350 h 197956"/>
                  <a:gd name="connsiteX24" fmla="*/ 512 w 212096"/>
                  <a:gd name="connsiteY24" fmla="*/ 112707 h 197956"/>
                  <a:gd name="connsiteX25" fmla="*/ 4047 w 212096"/>
                  <a:gd name="connsiteY25" fmla="*/ 93866 h 197956"/>
                  <a:gd name="connsiteX26" fmla="*/ 26670 w 212096"/>
                  <a:gd name="connsiteY26" fmla="*/ 104117 h 197956"/>
                  <a:gd name="connsiteX27" fmla="*/ 87294 w 212096"/>
                  <a:gd name="connsiteY27" fmla="*/ 33949 h 197956"/>
                  <a:gd name="connsiteX28" fmla="*/ 120841 w 212096"/>
                  <a:gd name="connsiteY28" fmla="*/ 4149 h 197956"/>
                  <a:gd name="connsiteX29" fmla="*/ 139894 w 212096"/>
                  <a:gd name="connsiteY29" fmla="*/ 9876 h 197956"/>
                  <a:gd name="connsiteX30" fmla="*/ 137667 w 212096"/>
                  <a:gd name="connsiteY30" fmla="*/ 67601 h 197956"/>
                  <a:gd name="connsiteX31" fmla="*/ 163295 w 212096"/>
                  <a:gd name="connsiteY31" fmla="*/ 104471 h 197956"/>
                  <a:gd name="connsiteX32" fmla="*/ 194544 w 212096"/>
                  <a:gd name="connsiteY32" fmla="*/ 113662 h 197956"/>
                  <a:gd name="connsiteX33" fmla="*/ 212997 w 212096"/>
                  <a:gd name="connsiteY33" fmla="*/ 140315 h 197956"/>
                  <a:gd name="connsiteX34" fmla="*/ 184717 w 212096"/>
                  <a:gd name="connsiteY34" fmla="*/ 160500 h 197956"/>
                  <a:gd name="connsiteX35" fmla="*/ 160574 w 212096"/>
                  <a:gd name="connsiteY35" fmla="*/ 165802 h 197956"/>
                  <a:gd name="connsiteX36" fmla="*/ 75523 w 212096"/>
                  <a:gd name="connsiteY36" fmla="*/ 116702 h 197956"/>
                  <a:gd name="connsiteX37" fmla="*/ 83265 w 212096"/>
                  <a:gd name="connsiteY37" fmla="*/ 157601 h 197956"/>
                  <a:gd name="connsiteX38" fmla="*/ 75523 w 212096"/>
                  <a:gd name="connsiteY38" fmla="*/ 116702 h 19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2096" h="197956">
                    <a:moveTo>
                      <a:pt x="160610" y="171529"/>
                    </a:moveTo>
                    <a:cubicBezTo>
                      <a:pt x="165397" y="173318"/>
                      <a:pt x="169944" y="175693"/>
                      <a:pt x="174149" y="178599"/>
                    </a:cubicBezTo>
                    <a:cubicBezTo>
                      <a:pt x="178263" y="182839"/>
                      <a:pt x="181956" y="187467"/>
                      <a:pt x="185178" y="192420"/>
                    </a:cubicBezTo>
                    <a:cubicBezTo>
                      <a:pt x="178779" y="194364"/>
                      <a:pt x="170684" y="199490"/>
                      <a:pt x="166407" y="197758"/>
                    </a:cubicBezTo>
                    <a:cubicBezTo>
                      <a:pt x="154741" y="192632"/>
                      <a:pt x="137420" y="186446"/>
                      <a:pt x="135157" y="177467"/>
                    </a:cubicBezTo>
                    <a:cubicBezTo>
                      <a:pt x="131411" y="162585"/>
                      <a:pt x="151454" y="160252"/>
                      <a:pt x="163685" y="155763"/>
                    </a:cubicBezTo>
                    <a:cubicBezTo>
                      <a:pt x="171532" y="152864"/>
                      <a:pt x="180299" y="152228"/>
                      <a:pt x="188217" y="149577"/>
                    </a:cubicBezTo>
                    <a:cubicBezTo>
                      <a:pt x="192226" y="148212"/>
                      <a:pt x="195441" y="145165"/>
                      <a:pt x="197019" y="141234"/>
                    </a:cubicBezTo>
                    <a:cubicBezTo>
                      <a:pt x="196777" y="137217"/>
                      <a:pt x="194345" y="133659"/>
                      <a:pt x="190691" y="131973"/>
                    </a:cubicBezTo>
                    <a:cubicBezTo>
                      <a:pt x="179238" y="128438"/>
                      <a:pt x="167255" y="124903"/>
                      <a:pt x="155130" y="124903"/>
                    </a:cubicBezTo>
                    <a:cubicBezTo>
                      <a:pt x="123316" y="124903"/>
                      <a:pt x="114549" y="118186"/>
                      <a:pt x="119781" y="89341"/>
                    </a:cubicBezTo>
                    <a:cubicBezTo>
                      <a:pt x="122255" y="75767"/>
                      <a:pt x="128158" y="62370"/>
                      <a:pt x="130386" y="48760"/>
                    </a:cubicBezTo>
                    <a:cubicBezTo>
                      <a:pt x="132153" y="38827"/>
                      <a:pt x="130386" y="28717"/>
                      <a:pt x="130173" y="16946"/>
                    </a:cubicBezTo>
                    <a:cubicBezTo>
                      <a:pt x="97581" y="31262"/>
                      <a:pt x="75736" y="69793"/>
                      <a:pt x="82593" y="92452"/>
                    </a:cubicBezTo>
                    <a:cubicBezTo>
                      <a:pt x="87860" y="109915"/>
                      <a:pt x="95779" y="126882"/>
                      <a:pt x="98111" y="144805"/>
                    </a:cubicBezTo>
                    <a:cubicBezTo>
                      <a:pt x="99384" y="154596"/>
                      <a:pt x="93375" y="173685"/>
                      <a:pt x="87506" y="175099"/>
                    </a:cubicBezTo>
                    <a:cubicBezTo>
                      <a:pt x="71741" y="179023"/>
                      <a:pt x="60535" y="166403"/>
                      <a:pt x="58237" y="153889"/>
                    </a:cubicBezTo>
                    <a:cubicBezTo>
                      <a:pt x="55021" y="136215"/>
                      <a:pt x="57247" y="117444"/>
                      <a:pt x="57672" y="99062"/>
                    </a:cubicBezTo>
                    <a:cubicBezTo>
                      <a:pt x="58027" y="94582"/>
                      <a:pt x="58676" y="90131"/>
                      <a:pt x="59616" y="85736"/>
                    </a:cubicBezTo>
                    <a:lnTo>
                      <a:pt x="53253" y="83332"/>
                    </a:lnTo>
                    <a:cubicBezTo>
                      <a:pt x="48057" y="90826"/>
                      <a:pt x="40775" y="98037"/>
                      <a:pt x="38265" y="105991"/>
                    </a:cubicBezTo>
                    <a:cubicBezTo>
                      <a:pt x="30311" y="131054"/>
                      <a:pt x="38689" y="152864"/>
                      <a:pt x="51238" y="173756"/>
                    </a:cubicBezTo>
                    <a:cubicBezTo>
                      <a:pt x="54596" y="179341"/>
                      <a:pt x="54101" y="187047"/>
                      <a:pt x="55410" y="193728"/>
                    </a:cubicBezTo>
                    <a:cubicBezTo>
                      <a:pt x="48516" y="191006"/>
                      <a:pt x="37735" y="190193"/>
                      <a:pt x="35295" y="185350"/>
                    </a:cubicBezTo>
                    <a:cubicBezTo>
                      <a:pt x="22535" y="161737"/>
                      <a:pt x="11293" y="137275"/>
                      <a:pt x="512" y="112707"/>
                    </a:cubicBezTo>
                    <a:cubicBezTo>
                      <a:pt x="-1361" y="108359"/>
                      <a:pt x="2386" y="101678"/>
                      <a:pt x="4047" y="93866"/>
                    </a:cubicBezTo>
                    <a:cubicBezTo>
                      <a:pt x="13096" y="97896"/>
                      <a:pt x="19141" y="100653"/>
                      <a:pt x="26670" y="104117"/>
                    </a:cubicBezTo>
                    <a:cubicBezTo>
                      <a:pt x="46148" y="79974"/>
                      <a:pt x="65873" y="56502"/>
                      <a:pt x="87294" y="33949"/>
                    </a:cubicBezTo>
                    <a:cubicBezTo>
                      <a:pt x="97548" y="23017"/>
                      <a:pt x="108777" y="13042"/>
                      <a:pt x="120841" y="4149"/>
                    </a:cubicBezTo>
                    <a:cubicBezTo>
                      <a:pt x="130103" y="-2532"/>
                      <a:pt x="139788" y="-1507"/>
                      <a:pt x="139894" y="9876"/>
                    </a:cubicBezTo>
                    <a:cubicBezTo>
                      <a:pt x="139894" y="29071"/>
                      <a:pt x="141520" y="48760"/>
                      <a:pt x="137667" y="67601"/>
                    </a:cubicBezTo>
                    <a:cubicBezTo>
                      <a:pt x="132435" y="93300"/>
                      <a:pt x="135370" y="99133"/>
                      <a:pt x="163295" y="104471"/>
                    </a:cubicBezTo>
                    <a:cubicBezTo>
                      <a:pt x="174148" y="106592"/>
                      <a:pt x="186626" y="108006"/>
                      <a:pt x="194544" y="113662"/>
                    </a:cubicBezTo>
                    <a:cubicBezTo>
                      <a:pt x="203559" y="120272"/>
                      <a:pt x="214693" y="132255"/>
                      <a:pt x="212997" y="140315"/>
                    </a:cubicBezTo>
                    <a:cubicBezTo>
                      <a:pt x="211300" y="148375"/>
                      <a:pt x="195499" y="155091"/>
                      <a:pt x="184717" y="160500"/>
                    </a:cubicBezTo>
                    <a:cubicBezTo>
                      <a:pt x="177647" y="164035"/>
                      <a:pt x="168704" y="164035"/>
                      <a:pt x="160574" y="165802"/>
                    </a:cubicBezTo>
                    <a:close/>
                    <a:moveTo>
                      <a:pt x="75523" y="116702"/>
                    </a:moveTo>
                    <a:cubicBezTo>
                      <a:pt x="66809" y="130223"/>
                      <a:pt x="70212" y="148200"/>
                      <a:pt x="83265" y="157601"/>
                    </a:cubicBezTo>
                    <a:cubicBezTo>
                      <a:pt x="91713" y="144345"/>
                      <a:pt x="88815" y="127519"/>
                      <a:pt x="75523" y="116702"/>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06" name="任意多边形: 形状 105">
                <a:extLst>
                  <a:ext uri="{FF2B5EF4-FFF2-40B4-BE49-F238E27FC236}">
                    <a16:creationId xmlns:a16="http://schemas.microsoft.com/office/drawing/2014/main" id="{A92964AA-0D13-4A73-A8D5-F00496788702}"/>
                  </a:ext>
                </a:extLst>
              </p:cNvPr>
              <p:cNvSpPr/>
              <p:nvPr/>
            </p:nvSpPr>
            <p:spPr>
              <a:xfrm>
                <a:off x="-5205657" y="7032790"/>
                <a:ext cx="120188" cy="141398"/>
              </a:xfrm>
              <a:custGeom>
                <a:avLst/>
                <a:gdLst>
                  <a:gd name="connsiteX0" fmla="*/ 4598 w 120187"/>
                  <a:gd name="connsiteY0" fmla="*/ 47700 h 141397"/>
                  <a:gd name="connsiteX1" fmla="*/ 19021 w 120187"/>
                  <a:gd name="connsiteY1" fmla="*/ 53144 h 141397"/>
                  <a:gd name="connsiteX2" fmla="*/ 70030 w 120187"/>
                  <a:gd name="connsiteY2" fmla="*/ 50705 h 141397"/>
                  <a:gd name="connsiteX3" fmla="*/ 77099 w 120187"/>
                  <a:gd name="connsiteY3" fmla="*/ 32712 h 141397"/>
                  <a:gd name="connsiteX4" fmla="*/ 55148 w 120187"/>
                  <a:gd name="connsiteY4" fmla="*/ 25642 h 141397"/>
                  <a:gd name="connsiteX5" fmla="*/ 32807 w 120187"/>
                  <a:gd name="connsiteY5" fmla="*/ 37696 h 141397"/>
                  <a:gd name="connsiteX6" fmla="*/ 72151 w 120187"/>
                  <a:gd name="connsiteY6" fmla="*/ 826 h 141397"/>
                  <a:gd name="connsiteX7" fmla="*/ 102162 w 120187"/>
                  <a:gd name="connsiteY7" fmla="*/ 20269 h 141397"/>
                  <a:gd name="connsiteX8" fmla="*/ 120862 w 120187"/>
                  <a:gd name="connsiteY8" fmla="*/ 86726 h 141397"/>
                  <a:gd name="connsiteX9" fmla="*/ 122524 w 120187"/>
                  <a:gd name="connsiteY9" fmla="*/ 115394 h 141397"/>
                  <a:gd name="connsiteX10" fmla="*/ 100324 w 120187"/>
                  <a:gd name="connsiteY10" fmla="*/ 131831 h 141397"/>
                  <a:gd name="connsiteX11" fmla="*/ 73282 w 120187"/>
                  <a:gd name="connsiteY11" fmla="*/ 137735 h 141397"/>
                  <a:gd name="connsiteX12" fmla="*/ 43270 w 120187"/>
                  <a:gd name="connsiteY12" fmla="*/ 134977 h 141397"/>
                  <a:gd name="connsiteX13" fmla="*/ 14990 w 120187"/>
                  <a:gd name="connsiteY13" fmla="*/ 105849 h 141397"/>
                  <a:gd name="connsiteX14" fmla="*/ 4598 w 120187"/>
                  <a:gd name="connsiteY14" fmla="*/ 47700 h 141397"/>
                  <a:gd name="connsiteX15" fmla="*/ 98911 w 120187"/>
                  <a:gd name="connsiteY15" fmla="*/ 69298 h 141397"/>
                  <a:gd name="connsiteX16" fmla="*/ 84028 w 120187"/>
                  <a:gd name="connsiteY16" fmla="*/ 57527 h 141397"/>
                  <a:gd name="connsiteX17" fmla="*/ 58046 w 120187"/>
                  <a:gd name="connsiteY17" fmla="*/ 91427 h 141397"/>
                  <a:gd name="connsiteX18" fmla="*/ 97673 w 120187"/>
                  <a:gd name="connsiteY18" fmla="*/ 102208 h 141397"/>
                  <a:gd name="connsiteX19" fmla="*/ 98911 w 120187"/>
                  <a:gd name="connsiteY19" fmla="*/ 69228 h 14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187" h="141397">
                    <a:moveTo>
                      <a:pt x="4598" y="47700"/>
                    </a:moveTo>
                    <a:cubicBezTo>
                      <a:pt x="12163" y="50386"/>
                      <a:pt x="17112" y="50705"/>
                      <a:pt x="19021" y="53144"/>
                    </a:cubicBezTo>
                    <a:cubicBezTo>
                      <a:pt x="33690" y="71949"/>
                      <a:pt x="49774" y="64349"/>
                      <a:pt x="70030" y="50705"/>
                    </a:cubicBezTo>
                    <a:cubicBezTo>
                      <a:pt x="80246" y="43811"/>
                      <a:pt x="81130" y="39817"/>
                      <a:pt x="77099" y="32712"/>
                    </a:cubicBezTo>
                    <a:cubicBezTo>
                      <a:pt x="73070" y="25606"/>
                      <a:pt x="68510" y="17900"/>
                      <a:pt x="55148" y="25642"/>
                    </a:cubicBezTo>
                    <a:cubicBezTo>
                      <a:pt x="48785" y="29177"/>
                      <a:pt x="42175" y="32712"/>
                      <a:pt x="32807" y="37696"/>
                    </a:cubicBezTo>
                    <a:cubicBezTo>
                      <a:pt x="37014" y="14082"/>
                      <a:pt x="54865" y="4821"/>
                      <a:pt x="72151" y="826"/>
                    </a:cubicBezTo>
                    <a:cubicBezTo>
                      <a:pt x="88871" y="-3062"/>
                      <a:pt x="98380" y="7331"/>
                      <a:pt x="102162" y="20269"/>
                    </a:cubicBezTo>
                    <a:cubicBezTo>
                      <a:pt x="108596" y="42362"/>
                      <a:pt x="115277" y="64385"/>
                      <a:pt x="120862" y="86726"/>
                    </a:cubicBezTo>
                    <a:cubicBezTo>
                      <a:pt x="122753" y="96157"/>
                      <a:pt x="123313" y="105807"/>
                      <a:pt x="122524" y="115394"/>
                    </a:cubicBezTo>
                    <a:cubicBezTo>
                      <a:pt x="122028" y="128509"/>
                      <a:pt x="115913" y="134023"/>
                      <a:pt x="100324" y="131831"/>
                    </a:cubicBezTo>
                    <a:cubicBezTo>
                      <a:pt x="92158" y="130665"/>
                      <a:pt x="81589" y="133776"/>
                      <a:pt x="73282" y="137735"/>
                    </a:cubicBezTo>
                    <a:cubicBezTo>
                      <a:pt x="60662" y="143709"/>
                      <a:pt x="51365" y="143638"/>
                      <a:pt x="43270" y="134977"/>
                    </a:cubicBezTo>
                    <a:cubicBezTo>
                      <a:pt x="34009" y="125115"/>
                      <a:pt x="24711" y="115288"/>
                      <a:pt x="14990" y="105849"/>
                    </a:cubicBezTo>
                    <a:cubicBezTo>
                      <a:pt x="-492" y="90755"/>
                      <a:pt x="-4027" y="72303"/>
                      <a:pt x="4598" y="47700"/>
                    </a:cubicBezTo>
                    <a:close/>
                    <a:moveTo>
                      <a:pt x="98911" y="69298"/>
                    </a:moveTo>
                    <a:cubicBezTo>
                      <a:pt x="93360" y="56714"/>
                      <a:pt x="94280" y="53320"/>
                      <a:pt x="84028" y="57527"/>
                    </a:cubicBezTo>
                    <a:cubicBezTo>
                      <a:pt x="73777" y="61733"/>
                      <a:pt x="57480" y="86832"/>
                      <a:pt x="58046" y="91427"/>
                    </a:cubicBezTo>
                    <a:cubicBezTo>
                      <a:pt x="59354" y="102774"/>
                      <a:pt x="95199" y="103516"/>
                      <a:pt x="97673" y="102208"/>
                    </a:cubicBezTo>
                    <a:cubicBezTo>
                      <a:pt x="101420" y="100264"/>
                      <a:pt x="104495" y="81883"/>
                      <a:pt x="98911" y="69228"/>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07" name="任意多边形: 形状 106">
                <a:extLst>
                  <a:ext uri="{FF2B5EF4-FFF2-40B4-BE49-F238E27FC236}">
                    <a16:creationId xmlns:a16="http://schemas.microsoft.com/office/drawing/2014/main" id="{2E3C7725-47FB-49A2-A11B-AA8E0821FAB3}"/>
                  </a:ext>
                </a:extLst>
              </p:cNvPr>
              <p:cNvSpPr/>
              <p:nvPr/>
            </p:nvSpPr>
            <p:spPr>
              <a:xfrm>
                <a:off x="-4291705" y="6874001"/>
                <a:ext cx="152002" cy="254516"/>
              </a:xfrm>
              <a:custGeom>
                <a:avLst/>
                <a:gdLst>
                  <a:gd name="connsiteX0" fmla="*/ 28323 w 152002"/>
                  <a:gd name="connsiteY0" fmla="*/ 80751 h 254515"/>
                  <a:gd name="connsiteX1" fmla="*/ 61375 w 152002"/>
                  <a:gd name="connsiteY1" fmla="*/ 94891 h 254515"/>
                  <a:gd name="connsiteX2" fmla="*/ 16057 w 152002"/>
                  <a:gd name="connsiteY2" fmla="*/ 132821 h 254515"/>
                  <a:gd name="connsiteX3" fmla="*/ 74277 w 152002"/>
                  <a:gd name="connsiteY3" fmla="*/ 112495 h 254515"/>
                  <a:gd name="connsiteX4" fmla="*/ 90962 w 152002"/>
                  <a:gd name="connsiteY4" fmla="*/ 36741 h 254515"/>
                  <a:gd name="connsiteX5" fmla="*/ 67809 w 152002"/>
                  <a:gd name="connsiteY5" fmla="*/ 7119 h 254515"/>
                  <a:gd name="connsiteX6" fmla="*/ 91739 w 152002"/>
                  <a:gd name="connsiteY6" fmla="*/ 7755 h 254515"/>
                  <a:gd name="connsiteX7" fmla="*/ 103900 w 152002"/>
                  <a:gd name="connsiteY7" fmla="*/ 44200 h 254515"/>
                  <a:gd name="connsiteX8" fmla="*/ 93471 w 152002"/>
                  <a:gd name="connsiteY8" fmla="*/ 106274 h 254515"/>
                  <a:gd name="connsiteX9" fmla="*/ 94920 w 152002"/>
                  <a:gd name="connsiteY9" fmla="*/ 120590 h 254515"/>
                  <a:gd name="connsiteX10" fmla="*/ 111889 w 152002"/>
                  <a:gd name="connsiteY10" fmla="*/ 117585 h 254515"/>
                  <a:gd name="connsiteX11" fmla="*/ 148158 w 152002"/>
                  <a:gd name="connsiteY11" fmla="*/ 107617 h 254515"/>
                  <a:gd name="connsiteX12" fmla="*/ 152541 w 152002"/>
                  <a:gd name="connsiteY12" fmla="*/ 115429 h 254515"/>
                  <a:gd name="connsiteX13" fmla="*/ 134018 w 152002"/>
                  <a:gd name="connsiteY13" fmla="*/ 125186 h 254515"/>
                  <a:gd name="connsiteX14" fmla="*/ 84740 w 152002"/>
                  <a:gd name="connsiteY14" fmla="*/ 185668 h 254515"/>
                  <a:gd name="connsiteX15" fmla="*/ 78660 w 152002"/>
                  <a:gd name="connsiteY15" fmla="*/ 245232 h 254515"/>
                  <a:gd name="connsiteX16" fmla="*/ 67349 w 152002"/>
                  <a:gd name="connsiteY16" fmla="*/ 255095 h 254515"/>
                  <a:gd name="connsiteX17" fmla="*/ 57557 w 152002"/>
                  <a:gd name="connsiteY17" fmla="*/ 243677 h 254515"/>
                  <a:gd name="connsiteX18" fmla="*/ 63284 w 152002"/>
                  <a:gd name="connsiteY18" fmla="*/ 164565 h 254515"/>
                  <a:gd name="connsiteX19" fmla="*/ 43169 w 152002"/>
                  <a:gd name="connsiteY19" fmla="*/ 146890 h 254515"/>
                  <a:gd name="connsiteX20" fmla="*/ 10046 w 152002"/>
                  <a:gd name="connsiteY20" fmla="*/ 146713 h 254515"/>
                  <a:gd name="connsiteX21" fmla="*/ 3826 w 152002"/>
                  <a:gd name="connsiteY21" fmla="*/ 131654 h 254515"/>
                  <a:gd name="connsiteX22" fmla="*/ 13370 w 152002"/>
                  <a:gd name="connsiteY22" fmla="*/ 122817 h 254515"/>
                  <a:gd name="connsiteX23" fmla="*/ 28323 w 152002"/>
                  <a:gd name="connsiteY23" fmla="*/ 80751 h 2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02" h="254515">
                    <a:moveTo>
                      <a:pt x="28323" y="80751"/>
                    </a:moveTo>
                    <a:cubicBezTo>
                      <a:pt x="38468" y="84923"/>
                      <a:pt x="48578" y="89165"/>
                      <a:pt x="61375" y="94891"/>
                    </a:cubicBezTo>
                    <a:cubicBezTo>
                      <a:pt x="45255" y="107829"/>
                      <a:pt x="31009" y="119636"/>
                      <a:pt x="16057" y="132821"/>
                    </a:cubicBezTo>
                    <a:cubicBezTo>
                      <a:pt x="46351" y="142931"/>
                      <a:pt x="68268" y="135260"/>
                      <a:pt x="74277" y="112495"/>
                    </a:cubicBezTo>
                    <a:cubicBezTo>
                      <a:pt x="80888" y="87468"/>
                      <a:pt x="86720" y="62193"/>
                      <a:pt x="90962" y="36741"/>
                    </a:cubicBezTo>
                    <a:cubicBezTo>
                      <a:pt x="94037" y="18360"/>
                      <a:pt x="86932" y="10866"/>
                      <a:pt x="67809" y="7119"/>
                    </a:cubicBezTo>
                    <a:cubicBezTo>
                      <a:pt x="79969" y="-2072"/>
                      <a:pt x="84988" y="-2885"/>
                      <a:pt x="91739" y="7755"/>
                    </a:cubicBezTo>
                    <a:cubicBezTo>
                      <a:pt x="98492" y="18395"/>
                      <a:pt x="104430" y="32252"/>
                      <a:pt x="103900" y="44200"/>
                    </a:cubicBezTo>
                    <a:cubicBezTo>
                      <a:pt x="103016" y="65056"/>
                      <a:pt x="96830" y="85524"/>
                      <a:pt x="93471" y="106274"/>
                    </a:cubicBezTo>
                    <a:cubicBezTo>
                      <a:pt x="93332" y="111088"/>
                      <a:pt x="93818" y="115901"/>
                      <a:pt x="94920" y="120590"/>
                    </a:cubicBezTo>
                    <a:cubicBezTo>
                      <a:pt x="100577" y="119600"/>
                      <a:pt x="106410" y="119035"/>
                      <a:pt x="111889" y="117585"/>
                    </a:cubicBezTo>
                    <a:cubicBezTo>
                      <a:pt x="123978" y="114369"/>
                      <a:pt x="135961" y="110834"/>
                      <a:pt x="148158" y="107617"/>
                    </a:cubicBezTo>
                    <a:lnTo>
                      <a:pt x="152541" y="115429"/>
                    </a:lnTo>
                    <a:cubicBezTo>
                      <a:pt x="146355" y="118717"/>
                      <a:pt x="140769" y="123524"/>
                      <a:pt x="134018" y="125186"/>
                    </a:cubicBezTo>
                    <a:cubicBezTo>
                      <a:pt x="84104" y="137416"/>
                      <a:pt x="81771" y="130241"/>
                      <a:pt x="84740" y="185668"/>
                    </a:cubicBezTo>
                    <a:cubicBezTo>
                      <a:pt x="85801" y="205464"/>
                      <a:pt x="81771" y="225507"/>
                      <a:pt x="78660" y="245232"/>
                    </a:cubicBezTo>
                    <a:cubicBezTo>
                      <a:pt x="78095" y="248979"/>
                      <a:pt x="71237" y="251807"/>
                      <a:pt x="67349" y="255095"/>
                    </a:cubicBezTo>
                    <a:cubicBezTo>
                      <a:pt x="63814" y="251277"/>
                      <a:pt x="57415" y="247318"/>
                      <a:pt x="57557" y="243677"/>
                    </a:cubicBezTo>
                    <a:cubicBezTo>
                      <a:pt x="58759" y="217271"/>
                      <a:pt x="60809" y="190900"/>
                      <a:pt x="63284" y="164565"/>
                    </a:cubicBezTo>
                    <a:cubicBezTo>
                      <a:pt x="65157" y="144416"/>
                      <a:pt x="64803" y="144133"/>
                      <a:pt x="43169" y="146890"/>
                    </a:cubicBezTo>
                    <a:cubicBezTo>
                      <a:pt x="32160" y="148121"/>
                      <a:pt x="21043" y="148062"/>
                      <a:pt x="10046" y="146713"/>
                    </a:cubicBezTo>
                    <a:cubicBezTo>
                      <a:pt x="-557" y="145511"/>
                      <a:pt x="-2996" y="139361"/>
                      <a:pt x="3826" y="131654"/>
                    </a:cubicBezTo>
                    <a:cubicBezTo>
                      <a:pt x="6845" y="128538"/>
                      <a:pt x="10031" y="125588"/>
                      <a:pt x="13370" y="122817"/>
                    </a:cubicBezTo>
                    <a:cubicBezTo>
                      <a:pt x="26202" y="111046"/>
                      <a:pt x="47376" y="101820"/>
                      <a:pt x="28323" y="80751"/>
                    </a:cubicBezTo>
                    <a:close/>
                  </a:path>
                </a:pathLst>
              </a:custGeom>
              <a:grpFill/>
              <a:ln w="3535" cap="flat">
                <a:noFill/>
                <a:prstDash val="solid"/>
                <a:miter/>
              </a:ln>
            </p:spPr>
            <p:txBody>
              <a:bodyPr rtlCol="0" anchor="ctr"/>
              <a:lstStyle/>
              <a:p>
                <a:endParaRPr lang="zh-CN" altLang="en-US" dirty="0">
                  <a:solidFill>
                    <a:schemeClr val="bg1"/>
                  </a:solidFill>
                </a:endParaRPr>
              </a:p>
            </p:txBody>
          </p:sp>
          <p:sp>
            <p:nvSpPr>
              <p:cNvPr id="108" name="任意多边形: 形状 107">
                <a:extLst>
                  <a:ext uri="{FF2B5EF4-FFF2-40B4-BE49-F238E27FC236}">
                    <a16:creationId xmlns:a16="http://schemas.microsoft.com/office/drawing/2014/main" id="{2A9A6869-8641-4880-B607-A38DFDE4BE43}"/>
                  </a:ext>
                </a:extLst>
              </p:cNvPr>
              <p:cNvSpPr/>
              <p:nvPr/>
            </p:nvSpPr>
            <p:spPr>
              <a:xfrm>
                <a:off x="-3821790" y="7019052"/>
                <a:ext cx="229771" cy="148467"/>
              </a:xfrm>
              <a:custGeom>
                <a:avLst/>
                <a:gdLst>
                  <a:gd name="connsiteX0" fmla="*/ 40220 w 229770"/>
                  <a:gd name="connsiteY0" fmla="*/ 46378 h 148467"/>
                  <a:gd name="connsiteX1" fmla="*/ 35943 w 229770"/>
                  <a:gd name="connsiteY1" fmla="*/ 68613 h 148467"/>
                  <a:gd name="connsiteX2" fmla="*/ 81614 w 229770"/>
                  <a:gd name="connsiteY2" fmla="*/ 59316 h 148467"/>
                  <a:gd name="connsiteX3" fmla="*/ 89285 w 229770"/>
                  <a:gd name="connsiteY3" fmla="*/ 0 h 148467"/>
                  <a:gd name="connsiteX4" fmla="*/ 101976 w 229770"/>
                  <a:gd name="connsiteY4" fmla="*/ 35561 h 148467"/>
                  <a:gd name="connsiteX5" fmla="*/ 94623 w 229770"/>
                  <a:gd name="connsiteY5" fmla="*/ 64583 h 148467"/>
                  <a:gd name="connsiteX6" fmla="*/ 163978 w 229770"/>
                  <a:gd name="connsiteY6" fmla="*/ 85616 h 148467"/>
                  <a:gd name="connsiteX7" fmla="*/ 186743 w 229770"/>
                  <a:gd name="connsiteY7" fmla="*/ 52282 h 148467"/>
                  <a:gd name="connsiteX8" fmla="*/ 217992 w 229770"/>
                  <a:gd name="connsiteY8" fmla="*/ 70628 h 148467"/>
                  <a:gd name="connsiteX9" fmla="*/ 217286 w 229770"/>
                  <a:gd name="connsiteY9" fmla="*/ 96893 h 148467"/>
                  <a:gd name="connsiteX10" fmla="*/ 217286 w 229770"/>
                  <a:gd name="connsiteY10" fmla="*/ 121284 h 148467"/>
                  <a:gd name="connsiteX11" fmla="*/ 230542 w 229770"/>
                  <a:gd name="connsiteY11" fmla="*/ 146947 h 148467"/>
                  <a:gd name="connsiteX12" fmla="*/ 226405 w 229770"/>
                  <a:gd name="connsiteY12" fmla="*/ 150836 h 148467"/>
                  <a:gd name="connsiteX13" fmla="*/ 115373 w 229770"/>
                  <a:gd name="connsiteY13" fmla="*/ 112482 h 148467"/>
                  <a:gd name="connsiteX14" fmla="*/ 115938 w 229770"/>
                  <a:gd name="connsiteY14" fmla="*/ 109194 h 148467"/>
                  <a:gd name="connsiteX15" fmla="*/ 198161 w 229770"/>
                  <a:gd name="connsiteY15" fmla="*/ 130121 h 148467"/>
                  <a:gd name="connsiteX16" fmla="*/ 200389 w 229770"/>
                  <a:gd name="connsiteY16" fmla="*/ 125349 h 148467"/>
                  <a:gd name="connsiteX17" fmla="*/ 189112 w 229770"/>
                  <a:gd name="connsiteY17" fmla="*/ 115911 h 148467"/>
                  <a:gd name="connsiteX18" fmla="*/ 103213 w 229770"/>
                  <a:gd name="connsiteY18" fmla="*/ 87631 h 148467"/>
                  <a:gd name="connsiteX19" fmla="*/ 77656 w 229770"/>
                  <a:gd name="connsiteY19" fmla="*/ 79925 h 148467"/>
                  <a:gd name="connsiteX20" fmla="*/ 23111 w 229770"/>
                  <a:gd name="connsiteY20" fmla="*/ 86288 h 148467"/>
                  <a:gd name="connsiteX21" fmla="*/ 5648 w 229770"/>
                  <a:gd name="connsiteY21" fmla="*/ 91095 h 148467"/>
                  <a:gd name="connsiteX22" fmla="*/ 1018 w 229770"/>
                  <a:gd name="connsiteY22" fmla="*/ 73032 h 148467"/>
                  <a:gd name="connsiteX23" fmla="*/ 34918 w 229770"/>
                  <a:gd name="connsiteY23" fmla="*/ 43550 h 1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770" h="148467">
                    <a:moveTo>
                      <a:pt x="40220" y="46378"/>
                    </a:moveTo>
                    <a:cubicBezTo>
                      <a:pt x="39089" y="52282"/>
                      <a:pt x="37958" y="58185"/>
                      <a:pt x="35943" y="68613"/>
                    </a:cubicBezTo>
                    <a:cubicBezTo>
                      <a:pt x="52274" y="65078"/>
                      <a:pt x="65990" y="62215"/>
                      <a:pt x="81614" y="59316"/>
                    </a:cubicBezTo>
                    <a:cubicBezTo>
                      <a:pt x="69277" y="37718"/>
                      <a:pt x="69808" y="19584"/>
                      <a:pt x="89285" y="0"/>
                    </a:cubicBezTo>
                    <a:cubicBezTo>
                      <a:pt x="95083" y="14882"/>
                      <a:pt x="101198" y="25452"/>
                      <a:pt x="101976" y="35561"/>
                    </a:cubicBezTo>
                    <a:cubicBezTo>
                      <a:pt x="102718" y="44752"/>
                      <a:pt x="97734" y="53484"/>
                      <a:pt x="94623" y="64583"/>
                    </a:cubicBezTo>
                    <a:cubicBezTo>
                      <a:pt x="115832" y="70557"/>
                      <a:pt x="139623" y="79501"/>
                      <a:pt x="163978" y="85616"/>
                    </a:cubicBezTo>
                    <a:cubicBezTo>
                      <a:pt x="194909" y="93428"/>
                      <a:pt x="202863" y="84874"/>
                      <a:pt x="186743" y="52282"/>
                    </a:cubicBezTo>
                    <a:cubicBezTo>
                      <a:pt x="200601" y="59811"/>
                      <a:pt x="213857" y="63700"/>
                      <a:pt x="217992" y="70628"/>
                    </a:cubicBezTo>
                    <a:cubicBezTo>
                      <a:pt x="222482" y="78158"/>
                      <a:pt x="222128" y="91131"/>
                      <a:pt x="217286" y="96893"/>
                    </a:cubicBezTo>
                    <a:cubicBezTo>
                      <a:pt x="210216" y="105341"/>
                      <a:pt x="209756" y="111209"/>
                      <a:pt x="217286" y="121284"/>
                    </a:cubicBezTo>
                    <a:cubicBezTo>
                      <a:pt x="223118" y="129131"/>
                      <a:pt x="226158" y="138393"/>
                      <a:pt x="230542" y="146947"/>
                    </a:cubicBezTo>
                    <a:lnTo>
                      <a:pt x="226405" y="150836"/>
                    </a:lnTo>
                    <a:cubicBezTo>
                      <a:pt x="190137" y="136484"/>
                      <a:pt x="152773" y="123581"/>
                      <a:pt x="115373" y="112482"/>
                    </a:cubicBezTo>
                    <a:lnTo>
                      <a:pt x="115938" y="109194"/>
                    </a:lnTo>
                    <a:cubicBezTo>
                      <a:pt x="143275" y="115298"/>
                      <a:pt x="170683" y="122273"/>
                      <a:pt x="198161" y="130121"/>
                    </a:cubicBezTo>
                    <a:lnTo>
                      <a:pt x="200389" y="125349"/>
                    </a:lnTo>
                    <a:cubicBezTo>
                      <a:pt x="196677" y="122097"/>
                      <a:pt x="193319" y="117501"/>
                      <a:pt x="189112" y="115911"/>
                    </a:cubicBezTo>
                    <a:cubicBezTo>
                      <a:pt x="160833" y="105306"/>
                      <a:pt x="131916" y="96009"/>
                      <a:pt x="103213" y="87631"/>
                    </a:cubicBezTo>
                    <a:cubicBezTo>
                      <a:pt x="94623" y="85086"/>
                      <a:pt x="85008" y="84096"/>
                      <a:pt x="77656" y="79925"/>
                    </a:cubicBezTo>
                    <a:cubicBezTo>
                      <a:pt x="56446" y="67411"/>
                      <a:pt x="34706" y="69143"/>
                      <a:pt x="23111" y="86288"/>
                    </a:cubicBezTo>
                    <a:cubicBezTo>
                      <a:pt x="18586" y="93004"/>
                      <a:pt x="14133" y="99296"/>
                      <a:pt x="5648" y="91095"/>
                    </a:cubicBezTo>
                    <a:cubicBezTo>
                      <a:pt x="1442" y="86995"/>
                      <a:pt x="-1704" y="76107"/>
                      <a:pt x="1018" y="73032"/>
                    </a:cubicBezTo>
                    <a:cubicBezTo>
                      <a:pt x="10703" y="62038"/>
                      <a:pt x="23217" y="53095"/>
                      <a:pt x="34918" y="4355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09" name="任意多边形: 形状 108">
                <a:extLst>
                  <a:ext uri="{FF2B5EF4-FFF2-40B4-BE49-F238E27FC236}">
                    <a16:creationId xmlns:a16="http://schemas.microsoft.com/office/drawing/2014/main" id="{4C188E07-7827-4C9D-A1FC-E9419071ADB7}"/>
                  </a:ext>
                </a:extLst>
              </p:cNvPr>
              <p:cNvSpPr/>
              <p:nvPr/>
            </p:nvSpPr>
            <p:spPr>
              <a:xfrm>
                <a:off x="-3805996" y="7120761"/>
                <a:ext cx="130793" cy="141398"/>
              </a:xfrm>
              <a:custGeom>
                <a:avLst/>
                <a:gdLst>
                  <a:gd name="connsiteX0" fmla="*/ 13008 w 130792"/>
                  <a:gd name="connsiteY0" fmla="*/ 97450 h 141397"/>
                  <a:gd name="connsiteX1" fmla="*/ 0 w 130792"/>
                  <a:gd name="connsiteY1" fmla="*/ 68534 h 141397"/>
                  <a:gd name="connsiteX2" fmla="*/ 45530 w 130792"/>
                  <a:gd name="connsiteY2" fmla="*/ 64009 h 141397"/>
                  <a:gd name="connsiteX3" fmla="*/ 60836 w 130792"/>
                  <a:gd name="connsiteY3" fmla="*/ 61676 h 141397"/>
                  <a:gd name="connsiteX4" fmla="*/ 94771 w 130792"/>
                  <a:gd name="connsiteY4" fmla="*/ 29225 h 141397"/>
                  <a:gd name="connsiteX5" fmla="*/ 82505 w 130792"/>
                  <a:gd name="connsiteY5" fmla="*/ 18621 h 141397"/>
                  <a:gd name="connsiteX6" fmla="*/ 73668 w 130792"/>
                  <a:gd name="connsiteY6" fmla="*/ 3456 h 141397"/>
                  <a:gd name="connsiteX7" fmla="*/ 92898 w 130792"/>
                  <a:gd name="connsiteY7" fmla="*/ 804 h 141397"/>
                  <a:gd name="connsiteX8" fmla="*/ 130050 w 130792"/>
                  <a:gd name="connsiteY8" fmla="*/ 40007 h 141397"/>
                  <a:gd name="connsiteX9" fmla="*/ 128707 w 130792"/>
                  <a:gd name="connsiteY9" fmla="*/ 49198 h 141397"/>
                  <a:gd name="connsiteX10" fmla="*/ 103008 w 130792"/>
                  <a:gd name="connsiteY10" fmla="*/ 49834 h 141397"/>
                  <a:gd name="connsiteX11" fmla="*/ 84874 w 130792"/>
                  <a:gd name="connsiteY11" fmla="*/ 59661 h 141397"/>
                  <a:gd name="connsiteX12" fmla="*/ 101240 w 130792"/>
                  <a:gd name="connsiteY12" fmla="*/ 77124 h 141397"/>
                  <a:gd name="connsiteX13" fmla="*/ 131783 w 130792"/>
                  <a:gd name="connsiteY13" fmla="*/ 101585 h 141397"/>
                  <a:gd name="connsiteX14" fmla="*/ 126939 w 130792"/>
                  <a:gd name="connsiteY14" fmla="*/ 108090 h 141397"/>
                  <a:gd name="connsiteX15" fmla="*/ 107886 w 130792"/>
                  <a:gd name="connsiteY15" fmla="*/ 97061 h 141397"/>
                  <a:gd name="connsiteX16" fmla="*/ 86677 w 130792"/>
                  <a:gd name="connsiteY16" fmla="*/ 102080 h 141397"/>
                  <a:gd name="connsiteX17" fmla="*/ 60872 w 130792"/>
                  <a:gd name="connsiteY17" fmla="*/ 138031 h 141397"/>
                  <a:gd name="connsiteX18" fmla="*/ 18452 w 130792"/>
                  <a:gd name="connsiteY18" fmla="*/ 121310 h 141397"/>
                  <a:gd name="connsiteX19" fmla="*/ 12478 w 130792"/>
                  <a:gd name="connsiteY19" fmla="*/ 96566 h 141397"/>
                  <a:gd name="connsiteX20" fmla="*/ 18594 w 130792"/>
                  <a:gd name="connsiteY20" fmla="*/ 109928 h 141397"/>
                  <a:gd name="connsiteX21" fmla="*/ 33157 w 130792"/>
                  <a:gd name="connsiteY21" fmla="*/ 124068 h 141397"/>
                  <a:gd name="connsiteX22" fmla="*/ 56735 w 130792"/>
                  <a:gd name="connsiteY22" fmla="*/ 104555 h 141397"/>
                  <a:gd name="connsiteX23" fmla="*/ 60482 w 130792"/>
                  <a:gd name="connsiteY23" fmla="*/ 83027 h 141397"/>
                  <a:gd name="connsiteX24" fmla="*/ 55887 w 130792"/>
                  <a:gd name="connsiteY24" fmla="*/ 79846 h 141397"/>
                  <a:gd name="connsiteX25" fmla="*/ 13008 w 130792"/>
                  <a:gd name="connsiteY25" fmla="*/ 97450 h 14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792" h="141397">
                    <a:moveTo>
                      <a:pt x="13008" y="97450"/>
                    </a:moveTo>
                    <a:cubicBezTo>
                      <a:pt x="9473" y="89143"/>
                      <a:pt x="5726" y="80871"/>
                      <a:pt x="0" y="68534"/>
                    </a:cubicBezTo>
                    <a:cubicBezTo>
                      <a:pt x="17073" y="66554"/>
                      <a:pt x="31284" y="65317"/>
                      <a:pt x="45530" y="64009"/>
                    </a:cubicBezTo>
                    <a:cubicBezTo>
                      <a:pt x="50903" y="63550"/>
                      <a:pt x="60872" y="62878"/>
                      <a:pt x="60836" y="61676"/>
                    </a:cubicBezTo>
                    <a:cubicBezTo>
                      <a:pt x="60482" y="41774"/>
                      <a:pt x="78086" y="36932"/>
                      <a:pt x="94771" y="29225"/>
                    </a:cubicBezTo>
                    <a:cubicBezTo>
                      <a:pt x="90371" y="26067"/>
                      <a:pt x="86266" y="22518"/>
                      <a:pt x="82505" y="18621"/>
                    </a:cubicBezTo>
                    <a:cubicBezTo>
                      <a:pt x="79240" y="13758"/>
                      <a:pt x="76289" y="8693"/>
                      <a:pt x="73668" y="3456"/>
                    </a:cubicBezTo>
                    <a:cubicBezTo>
                      <a:pt x="80208" y="2360"/>
                      <a:pt x="89999" y="-1705"/>
                      <a:pt x="92898" y="804"/>
                    </a:cubicBezTo>
                    <a:cubicBezTo>
                      <a:pt x="106115" y="13057"/>
                      <a:pt x="118525" y="26152"/>
                      <a:pt x="130050" y="40007"/>
                    </a:cubicBezTo>
                    <a:cubicBezTo>
                      <a:pt x="129626" y="43082"/>
                      <a:pt x="129166" y="46122"/>
                      <a:pt x="128707" y="49198"/>
                    </a:cubicBezTo>
                    <a:cubicBezTo>
                      <a:pt x="120046" y="49198"/>
                      <a:pt x="111032" y="48031"/>
                      <a:pt x="103008" y="49834"/>
                    </a:cubicBezTo>
                    <a:cubicBezTo>
                      <a:pt x="96256" y="51354"/>
                      <a:pt x="90848" y="56232"/>
                      <a:pt x="84874" y="59661"/>
                    </a:cubicBezTo>
                    <a:cubicBezTo>
                      <a:pt x="90017" y="65768"/>
                      <a:pt x="95480" y="71597"/>
                      <a:pt x="101240" y="77124"/>
                    </a:cubicBezTo>
                    <a:cubicBezTo>
                      <a:pt x="111103" y="85608"/>
                      <a:pt x="121672" y="93349"/>
                      <a:pt x="131783" y="101585"/>
                    </a:cubicBezTo>
                    <a:lnTo>
                      <a:pt x="126939" y="108090"/>
                    </a:lnTo>
                    <a:cubicBezTo>
                      <a:pt x="120541" y="104555"/>
                      <a:pt x="113259" y="101727"/>
                      <a:pt x="107886" y="97061"/>
                    </a:cubicBezTo>
                    <a:cubicBezTo>
                      <a:pt x="91590" y="82921"/>
                      <a:pt x="93747" y="83557"/>
                      <a:pt x="86677" y="102080"/>
                    </a:cubicBezTo>
                    <a:cubicBezTo>
                      <a:pt x="81444" y="115761"/>
                      <a:pt x="73138" y="132021"/>
                      <a:pt x="60872" y="138031"/>
                    </a:cubicBezTo>
                    <a:cubicBezTo>
                      <a:pt x="40652" y="147964"/>
                      <a:pt x="25522" y="144252"/>
                      <a:pt x="18452" y="121310"/>
                    </a:cubicBezTo>
                    <a:cubicBezTo>
                      <a:pt x="15943" y="113216"/>
                      <a:pt x="14493" y="104873"/>
                      <a:pt x="12478" y="96566"/>
                    </a:cubicBezTo>
                    <a:cubicBezTo>
                      <a:pt x="13959" y="101255"/>
                      <a:pt x="16013" y="105743"/>
                      <a:pt x="18594" y="109928"/>
                    </a:cubicBezTo>
                    <a:cubicBezTo>
                      <a:pt x="22942" y="115407"/>
                      <a:pt x="32097" y="124881"/>
                      <a:pt x="33157" y="124068"/>
                    </a:cubicBezTo>
                    <a:cubicBezTo>
                      <a:pt x="42181" y="119115"/>
                      <a:pt x="50182" y="112493"/>
                      <a:pt x="56735" y="104555"/>
                    </a:cubicBezTo>
                    <a:cubicBezTo>
                      <a:pt x="60695" y="99217"/>
                      <a:pt x="59740" y="90415"/>
                      <a:pt x="60482" y="83027"/>
                    </a:cubicBezTo>
                    <a:cubicBezTo>
                      <a:pt x="60482" y="82214"/>
                      <a:pt x="57619" y="80588"/>
                      <a:pt x="55887" y="79846"/>
                    </a:cubicBezTo>
                    <a:cubicBezTo>
                      <a:pt x="43762" y="75003"/>
                      <a:pt x="17851" y="85537"/>
                      <a:pt x="13008" y="9745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0" name="任意多边形: 形状 109">
                <a:extLst>
                  <a:ext uri="{FF2B5EF4-FFF2-40B4-BE49-F238E27FC236}">
                    <a16:creationId xmlns:a16="http://schemas.microsoft.com/office/drawing/2014/main" id="{8DAC7BDC-1337-4D11-B851-8B19C832B71B}"/>
                  </a:ext>
                </a:extLst>
              </p:cNvPr>
              <p:cNvSpPr/>
              <p:nvPr/>
            </p:nvSpPr>
            <p:spPr>
              <a:xfrm>
                <a:off x="-4392655" y="6928523"/>
                <a:ext cx="98978" cy="134328"/>
              </a:xfrm>
              <a:custGeom>
                <a:avLst/>
                <a:gdLst>
                  <a:gd name="connsiteX0" fmla="*/ 43198 w 98978"/>
                  <a:gd name="connsiteY0" fmla="*/ 110962 h 134327"/>
                  <a:gd name="connsiteX1" fmla="*/ 33512 w 98978"/>
                  <a:gd name="connsiteY1" fmla="*/ 114320 h 134327"/>
                  <a:gd name="connsiteX2" fmla="*/ 18736 w 98978"/>
                  <a:gd name="connsiteY2" fmla="*/ 113931 h 134327"/>
                  <a:gd name="connsiteX3" fmla="*/ 22730 w 98978"/>
                  <a:gd name="connsiteY3" fmla="*/ 102018 h 134327"/>
                  <a:gd name="connsiteX4" fmla="*/ 41430 w 98978"/>
                  <a:gd name="connsiteY4" fmla="*/ 73739 h 134327"/>
                  <a:gd name="connsiteX5" fmla="*/ 31285 w 98978"/>
                  <a:gd name="connsiteY5" fmla="*/ 61614 h 134327"/>
                  <a:gd name="connsiteX6" fmla="*/ 9297 w 98978"/>
                  <a:gd name="connsiteY6" fmla="*/ 55852 h 134327"/>
                  <a:gd name="connsiteX7" fmla="*/ 0 w 98978"/>
                  <a:gd name="connsiteY7" fmla="*/ 38177 h 134327"/>
                  <a:gd name="connsiteX8" fmla="*/ 19513 w 98978"/>
                  <a:gd name="connsiteY8" fmla="*/ 34324 h 134327"/>
                  <a:gd name="connsiteX9" fmla="*/ 59387 w 98978"/>
                  <a:gd name="connsiteY9" fmla="*/ 16650 h 134327"/>
                  <a:gd name="connsiteX10" fmla="*/ 67305 w 98978"/>
                  <a:gd name="connsiteY10" fmla="*/ 4454 h 134327"/>
                  <a:gd name="connsiteX11" fmla="*/ 75436 w 98978"/>
                  <a:gd name="connsiteY11" fmla="*/ 0 h 134327"/>
                  <a:gd name="connsiteX12" fmla="*/ 102302 w 98978"/>
                  <a:gd name="connsiteY12" fmla="*/ 32168 h 134327"/>
                  <a:gd name="connsiteX13" fmla="*/ 92616 w 98978"/>
                  <a:gd name="connsiteY13" fmla="*/ 43515 h 134327"/>
                  <a:gd name="connsiteX14" fmla="*/ 84662 w 98978"/>
                  <a:gd name="connsiteY14" fmla="*/ 62109 h 134327"/>
                  <a:gd name="connsiteX15" fmla="*/ 81128 w 98978"/>
                  <a:gd name="connsiteY15" fmla="*/ 74163 h 134327"/>
                  <a:gd name="connsiteX16" fmla="*/ 74269 w 98978"/>
                  <a:gd name="connsiteY16" fmla="*/ 111315 h 134327"/>
                  <a:gd name="connsiteX17" fmla="*/ 64796 w 98978"/>
                  <a:gd name="connsiteY17" fmla="*/ 135318 h 134327"/>
                  <a:gd name="connsiteX18" fmla="*/ 47510 w 98978"/>
                  <a:gd name="connsiteY18" fmla="*/ 116971 h 134327"/>
                  <a:gd name="connsiteX19" fmla="*/ 43198 w 98978"/>
                  <a:gd name="connsiteY19" fmla="*/ 110962 h 1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978" h="134327">
                    <a:moveTo>
                      <a:pt x="43198" y="110962"/>
                    </a:moveTo>
                    <a:cubicBezTo>
                      <a:pt x="40108" y="112448"/>
                      <a:pt x="36859" y="113575"/>
                      <a:pt x="33512" y="114320"/>
                    </a:cubicBezTo>
                    <a:cubicBezTo>
                      <a:pt x="28583" y="114437"/>
                      <a:pt x="23652" y="114307"/>
                      <a:pt x="18736" y="113931"/>
                    </a:cubicBezTo>
                    <a:cubicBezTo>
                      <a:pt x="19597" y="109818"/>
                      <a:pt x="20937" y="105819"/>
                      <a:pt x="22730" y="102018"/>
                    </a:cubicBezTo>
                    <a:cubicBezTo>
                      <a:pt x="28598" y="92403"/>
                      <a:pt x="36128" y="83566"/>
                      <a:pt x="41430" y="73739"/>
                    </a:cubicBezTo>
                    <a:cubicBezTo>
                      <a:pt x="45424" y="66351"/>
                      <a:pt x="41889" y="61968"/>
                      <a:pt x="31285" y="61614"/>
                    </a:cubicBezTo>
                    <a:cubicBezTo>
                      <a:pt x="23756" y="61331"/>
                      <a:pt x="14741" y="59847"/>
                      <a:pt x="9297" y="55852"/>
                    </a:cubicBezTo>
                    <a:cubicBezTo>
                      <a:pt x="3853" y="51858"/>
                      <a:pt x="2970" y="44328"/>
                      <a:pt x="0" y="38177"/>
                    </a:cubicBezTo>
                    <a:cubicBezTo>
                      <a:pt x="6505" y="36728"/>
                      <a:pt x="13398" y="33405"/>
                      <a:pt x="19513" y="34324"/>
                    </a:cubicBezTo>
                    <a:cubicBezTo>
                      <a:pt x="38850" y="37258"/>
                      <a:pt x="51010" y="30789"/>
                      <a:pt x="59387" y="16650"/>
                    </a:cubicBezTo>
                    <a:cubicBezTo>
                      <a:pt x="61642" y="12348"/>
                      <a:pt x="64293" y="8265"/>
                      <a:pt x="67305" y="4454"/>
                    </a:cubicBezTo>
                    <a:cubicBezTo>
                      <a:pt x="69654" y="2388"/>
                      <a:pt x="72430" y="867"/>
                      <a:pt x="75436" y="0"/>
                    </a:cubicBezTo>
                    <a:cubicBezTo>
                      <a:pt x="85233" y="9990"/>
                      <a:pt x="94217" y="20747"/>
                      <a:pt x="102302" y="32168"/>
                    </a:cubicBezTo>
                    <a:cubicBezTo>
                      <a:pt x="103468" y="33900"/>
                      <a:pt x="97035" y="40899"/>
                      <a:pt x="92616" y="43515"/>
                    </a:cubicBezTo>
                    <a:cubicBezTo>
                      <a:pt x="84592" y="48287"/>
                      <a:pt x="71406" y="49843"/>
                      <a:pt x="84662" y="62109"/>
                    </a:cubicBezTo>
                    <a:cubicBezTo>
                      <a:pt x="86395" y="63664"/>
                      <a:pt x="82047" y="69956"/>
                      <a:pt x="81128" y="74163"/>
                    </a:cubicBezTo>
                    <a:cubicBezTo>
                      <a:pt x="78335" y="86535"/>
                      <a:pt x="72962" y="99226"/>
                      <a:pt x="74269" y="111315"/>
                    </a:cubicBezTo>
                    <a:cubicBezTo>
                      <a:pt x="75436" y="122344"/>
                      <a:pt x="77804" y="132702"/>
                      <a:pt x="64796" y="135318"/>
                    </a:cubicBezTo>
                    <a:cubicBezTo>
                      <a:pt x="60802" y="136131"/>
                      <a:pt x="53413" y="123475"/>
                      <a:pt x="47510" y="116971"/>
                    </a:cubicBezTo>
                    <a:cubicBezTo>
                      <a:pt x="46308" y="115805"/>
                      <a:pt x="45495" y="114214"/>
                      <a:pt x="43198" y="110962"/>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1" name="任意多边形: 形状 110">
                <a:extLst>
                  <a:ext uri="{FF2B5EF4-FFF2-40B4-BE49-F238E27FC236}">
                    <a16:creationId xmlns:a16="http://schemas.microsoft.com/office/drawing/2014/main" id="{26265C38-8F98-420A-B38D-8CE2DA69E3E4}"/>
                  </a:ext>
                </a:extLst>
              </p:cNvPr>
              <p:cNvSpPr/>
              <p:nvPr/>
            </p:nvSpPr>
            <p:spPr>
              <a:xfrm>
                <a:off x="-5083664" y="7144797"/>
                <a:ext cx="120188" cy="106048"/>
              </a:xfrm>
              <a:custGeom>
                <a:avLst/>
                <a:gdLst>
                  <a:gd name="connsiteX0" fmla="*/ 25381 w 120187"/>
                  <a:gd name="connsiteY0" fmla="*/ 37746 h 106048"/>
                  <a:gd name="connsiteX1" fmla="*/ 30790 w 120187"/>
                  <a:gd name="connsiteY1" fmla="*/ 276 h 106048"/>
                  <a:gd name="connsiteX2" fmla="*/ 49172 w 120187"/>
                  <a:gd name="connsiteY2" fmla="*/ 19470 h 106048"/>
                  <a:gd name="connsiteX3" fmla="*/ 37612 w 120187"/>
                  <a:gd name="connsiteY3" fmla="*/ 49270 h 106048"/>
                  <a:gd name="connsiteX4" fmla="*/ 43869 w 120187"/>
                  <a:gd name="connsiteY4" fmla="*/ 82852 h 106048"/>
                  <a:gd name="connsiteX5" fmla="*/ 76461 w 120187"/>
                  <a:gd name="connsiteY5" fmla="*/ 80731 h 106048"/>
                  <a:gd name="connsiteX6" fmla="*/ 93782 w 120187"/>
                  <a:gd name="connsiteY6" fmla="*/ 48916 h 106048"/>
                  <a:gd name="connsiteX7" fmla="*/ 92262 w 120187"/>
                  <a:gd name="connsiteY7" fmla="*/ 39514 h 106048"/>
                  <a:gd name="connsiteX8" fmla="*/ 123264 w 120187"/>
                  <a:gd name="connsiteY8" fmla="*/ 70621 h 106048"/>
                  <a:gd name="connsiteX9" fmla="*/ 102938 w 120187"/>
                  <a:gd name="connsiteY9" fmla="*/ 95684 h 106048"/>
                  <a:gd name="connsiteX10" fmla="*/ 9439 w 120187"/>
                  <a:gd name="connsiteY10" fmla="*/ 57223 h 106048"/>
                  <a:gd name="connsiteX11" fmla="*/ 6894 w 120187"/>
                  <a:gd name="connsiteY11" fmla="*/ 50790 h 106048"/>
                  <a:gd name="connsiteX12" fmla="*/ 0 w 120187"/>
                  <a:gd name="connsiteY12" fmla="*/ 36650 h 106048"/>
                  <a:gd name="connsiteX13" fmla="*/ 19513 w 120187"/>
                  <a:gd name="connsiteY13" fmla="*/ 36933 h 10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187" h="106048">
                    <a:moveTo>
                      <a:pt x="25381" y="37746"/>
                    </a:moveTo>
                    <a:cubicBezTo>
                      <a:pt x="27007" y="25338"/>
                      <a:pt x="28916" y="13002"/>
                      <a:pt x="30790" y="276"/>
                    </a:cubicBezTo>
                    <a:cubicBezTo>
                      <a:pt x="46202" y="-1456"/>
                      <a:pt x="53449" y="4977"/>
                      <a:pt x="49172" y="19470"/>
                    </a:cubicBezTo>
                    <a:cubicBezTo>
                      <a:pt x="45960" y="29641"/>
                      <a:pt x="42099" y="39594"/>
                      <a:pt x="37612" y="49270"/>
                    </a:cubicBezTo>
                    <a:cubicBezTo>
                      <a:pt x="31674" y="62703"/>
                      <a:pt x="31249" y="76843"/>
                      <a:pt x="43869" y="82852"/>
                    </a:cubicBezTo>
                    <a:cubicBezTo>
                      <a:pt x="52388" y="86882"/>
                      <a:pt x="69179" y="86387"/>
                      <a:pt x="76461" y="80731"/>
                    </a:cubicBezTo>
                    <a:cubicBezTo>
                      <a:pt x="85298" y="74085"/>
                      <a:pt x="88515" y="60087"/>
                      <a:pt x="93782" y="48916"/>
                    </a:cubicBezTo>
                    <a:cubicBezTo>
                      <a:pt x="94807" y="46760"/>
                      <a:pt x="93004" y="43614"/>
                      <a:pt x="92262" y="39514"/>
                    </a:cubicBezTo>
                    <a:cubicBezTo>
                      <a:pt x="112800" y="42447"/>
                      <a:pt x="122628" y="55562"/>
                      <a:pt x="123264" y="70621"/>
                    </a:cubicBezTo>
                    <a:cubicBezTo>
                      <a:pt x="123582" y="78433"/>
                      <a:pt x="111917" y="90240"/>
                      <a:pt x="102938" y="95684"/>
                    </a:cubicBezTo>
                    <a:cubicBezTo>
                      <a:pt x="64053" y="124529"/>
                      <a:pt x="16826" y="102400"/>
                      <a:pt x="9439" y="57223"/>
                    </a:cubicBezTo>
                    <a:cubicBezTo>
                      <a:pt x="8900" y="54969"/>
                      <a:pt x="8043" y="52803"/>
                      <a:pt x="6894" y="50790"/>
                    </a:cubicBezTo>
                    <a:cubicBezTo>
                      <a:pt x="4666" y="46018"/>
                      <a:pt x="2298" y="41316"/>
                      <a:pt x="0" y="36650"/>
                    </a:cubicBezTo>
                    <a:cubicBezTo>
                      <a:pt x="6505" y="36650"/>
                      <a:pt x="13009" y="36650"/>
                      <a:pt x="19513" y="36933"/>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2" name="任意多边形: 形状 111">
                <a:extLst>
                  <a:ext uri="{FF2B5EF4-FFF2-40B4-BE49-F238E27FC236}">
                    <a16:creationId xmlns:a16="http://schemas.microsoft.com/office/drawing/2014/main" id="{5D75B13B-3354-4B45-8730-526A7A15BFD0}"/>
                  </a:ext>
                </a:extLst>
              </p:cNvPr>
              <p:cNvSpPr/>
              <p:nvPr/>
            </p:nvSpPr>
            <p:spPr>
              <a:xfrm>
                <a:off x="-5145384" y="7202374"/>
                <a:ext cx="49489" cy="91908"/>
              </a:xfrm>
              <a:custGeom>
                <a:avLst/>
                <a:gdLst>
                  <a:gd name="connsiteX0" fmla="*/ 0 w 49489"/>
                  <a:gd name="connsiteY0" fmla="*/ 14599 h 91908"/>
                  <a:gd name="connsiteX1" fmla="*/ 8696 w 49489"/>
                  <a:gd name="connsiteY1" fmla="*/ 15801 h 91908"/>
                  <a:gd name="connsiteX2" fmla="*/ 29905 w 49489"/>
                  <a:gd name="connsiteY2" fmla="*/ 9438 h 91908"/>
                  <a:gd name="connsiteX3" fmla="*/ 51115 w 49489"/>
                  <a:gd name="connsiteY3" fmla="*/ 0 h 91908"/>
                  <a:gd name="connsiteX4" fmla="*/ 45637 w 49489"/>
                  <a:gd name="connsiteY4" fmla="*/ 20255 h 91908"/>
                  <a:gd name="connsiteX5" fmla="*/ 27785 w 49489"/>
                  <a:gd name="connsiteY5" fmla="*/ 37930 h 91908"/>
                  <a:gd name="connsiteX6" fmla="*/ 22518 w 49489"/>
                  <a:gd name="connsiteY6" fmla="*/ 58786 h 91908"/>
                  <a:gd name="connsiteX7" fmla="*/ 28951 w 49489"/>
                  <a:gd name="connsiteY7" fmla="*/ 60836 h 91908"/>
                  <a:gd name="connsiteX8" fmla="*/ 43692 w 49489"/>
                  <a:gd name="connsiteY8" fmla="*/ 43161 h 91908"/>
                  <a:gd name="connsiteX9" fmla="*/ 51717 w 49489"/>
                  <a:gd name="connsiteY9" fmla="*/ 49171 h 91908"/>
                  <a:gd name="connsiteX10" fmla="*/ 32946 w 49489"/>
                  <a:gd name="connsiteY10" fmla="*/ 90388 h 91908"/>
                  <a:gd name="connsiteX11" fmla="*/ 7707 w 49489"/>
                  <a:gd name="connsiteY11" fmla="*/ 75683 h 91908"/>
                  <a:gd name="connsiteX12" fmla="*/ 0 w 49489"/>
                  <a:gd name="connsiteY12" fmla="*/ 14599 h 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89" h="91908">
                    <a:moveTo>
                      <a:pt x="0" y="14599"/>
                    </a:moveTo>
                    <a:cubicBezTo>
                      <a:pt x="2952" y="14352"/>
                      <a:pt x="5922" y="14763"/>
                      <a:pt x="8696" y="15801"/>
                    </a:cubicBezTo>
                    <a:cubicBezTo>
                      <a:pt x="17922" y="20679"/>
                      <a:pt x="22836" y="17109"/>
                      <a:pt x="29905" y="9438"/>
                    </a:cubicBezTo>
                    <a:cubicBezTo>
                      <a:pt x="34572" y="4383"/>
                      <a:pt x="44045" y="2934"/>
                      <a:pt x="51115" y="0"/>
                    </a:cubicBezTo>
                    <a:cubicBezTo>
                      <a:pt x="49383" y="6822"/>
                      <a:pt x="49418" y="14529"/>
                      <a:pt x="45637" y="20255"/>
                    </a:cubicBezTo>
                    <a:cubicBezTo>
                      <a:pt x="41253" y="26936"/>
                      <a:pt x="32062" y="31178"/>
                      <a:pt x="27785" y="37930"/>
                    </a:cubicBezTo>
                    <a:cubicBezTo>
                      <a:pt x="24002" y="43939"/>
                      <a:pt x="24250" y="51752"/>
                      <a:pt x="22518" y="58786"/>
                    </a:cubicBezTo>
                    <a:lnTo>
                      <a:pt x="28951" y="60836"/>
                    </a:lnTo>
                    <a:cubicBezTo>
                      <a:pt x="33335" y="55428"/>
                      <a:pt x="37788" y="50055"/>
                      <a:pt x="43692" y="43161"/>
                    </a:cubicBezTo>
                    <a:cubicBezTo>
                      <a:pt x="46343" y="45070"/>
                      <a:pt x="52176" y="48040"/>
                      <a:pt x="51717" y="49171"/>
                    </a:cubicBezTo>
                    <a:cubicBezTo>
                      <a:pt x="45990" y="63311"/>
                      <a:pt x="41996" y="78582"/>
                      <a:pt x="32946" y="90388"/>
                    </a:cubicBezTo>
                    <a:cubicBezTo>
                      <a:pt x="25876" y="99827"/>
                      <a:pt x="9544" y="89964"/>
                      <a:pt x="7707" y="75683"/>
                    </a:cubicBezTo>
                    <a:cubicBezTo>
                      <a:pt x="5302" y="55392"/>
                      <a:pt x="2404" y="35314"/>
                      <a:pt x="0" y="14599"/>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3" name="任意多边形: 形状 112">
                <a:extLst>
                  <a:ext uri="{FF2B5EF4-FFF2-40B4-BE49-F238E27FC236}">
                    <a16:creationId xmlns:a16="http://schemas.microsoft.com/office/drawing/2014/main" id="{C382FE80-56BE-4B65-8EA5-90CBFD8DEBBA}"/>
                  </a:ext>
                </a:extLst>
              </p:cNvPr>
              <p:cNvSpPr/>
              <p:nvPr/>
            </p:nvSpPr>
            <p:spPr>
              <a:xfrm>
                <a:off x="-3992570" y="7090600"/>
                <a:ext cx="49489" cy="49489"/>
              </a:xfrm>
              <a:custGeom>
                <a:avLst/>
                <a:gdLst>
                  <a:gd name="connsiteX0" fmla="*/ 0 w 49489"/>
                  <a:gd name="connsiteY0" fmla="*/ 0 h 49489"/>
                  <a:gd name="connsiteX1" fmla="*/ 50408 w 49489"/>
                  <a:gd name="connsiteY1" fmla="*/ 33617 h 49489"/>
                  <a:gd name="connsiteX2" fmla="*/ 48145 w 49489"/>
                  <a:gd name="connsiteY2" fmla="*/ 51893 h 49489"/>
                  <a:gd name="connsiteX3" fmla="*/ 24886 w 49489"/>
                  <a:gd name="connsiteY3" fmla="*/ 45954 h 49489"/>
                  <a:gd name="connsiteX4" fmla="*/ 0 w 49489"/>
                  <a:gd name="connsiteY4" fmla="*/ 0 h 49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89" h="49489">
                    <a:moveTo>
                      <a:pt x="0" y="0"/>
                    </a:moveTo>
                    <a:cubicBezTo>
                      <a:pt x="27042" y="2934"/>
                      <a:pt x="42808" y="14564"/>
                      <a:pt x="50408" y="33617"/>
                    </a:cubicBezTo>
                    <a:cubicBezTo>
                      <a:pt x="52493" y="38884"/>
                      <a:pt x="49065" y="45777"/>
                      <a:pt x="48145" y="51893"/>
                    </a:cubicBezTo>
                    <a:cubicBezTo>
                      <a:pt x="40156" y="49984"/>
                      <a:pt x="28103" y="50514"/>
                      <a:pt x="24886" y="45954"/>
                    </a:cubicBezTo>
                    <a:cubicBezTo>
                      <a:pt x="15553" y="32628"/>
                      <a:pt x="9509" y="17463"/>
                      <a:pt x="0"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4" name="任意多边形: 形状 113">
                <a:extLst>
                  <a:ext uri="{FF2B5EF4-FFF2-40B4-BE49-F238E27FC236}">
                    <a16:creationId xmlns:a16="http://schemas.microsoft.com/office/drawing/2014/main" id="{31922FF4-353D-4A1E-A53A-CFA0A80DA15B}"/>
                  </a:ext>
                </a:extLst>
              </p:cNvPr>
              <p:cNvSpPr/>
              <p:nvPr/>
            </p:nvSpPr>
            <p:spPr>
              <a:xfrm>
                <a:off x="-4364587" y="6886990"/>
                <a:ext cx="63629" cy="31814"/>
              </a:xfrm>
              <a:custGeom>
                <a:avLst/>
                <a:gdLst>
                  <a:gd name="connsiteX0" fmla="*/ 28280 w 63628"/>
                  <a:gd name="connsiteY0" fmla="*/ 32235 h 31814"/>
                  <a:gd name="connsiteX1" fmla="*/ 0 w 63628"/>
                  <a:gd name="connsiteY1" fmla="*/ 21631 h 31814"/>
                  <a:gd name="connsiteX2" fmla="*/ 27643 w 63628"/>
                  <a:gd name="connsiteY2" fmla="*/ 6077 h 31814"/>
                  <a:gd name="connsiteX3" fmla="*/ 63240 w 63628"/>
                  <a:gd name="connsiteY3" fmla="*/ 10142 h 31814"/>
                  <a:gd name="connsiteX4" fmla="*/ 50584 w 63628"/>
                  <a:gd name="connsiteY4" fmla="*/ 29513 h 31814"/>
                  <a:gd name="connsiteX5" fmla="*/ 29375 w 63628"/>
                  <a:gd name="connsiteY5" fmla="*/ 29796 h 31814"/>
                  <a:gd name="connsiteX6" fmla="*/ 28280 w 63628"/>
                  <a:gd name="connsiteY6" fmla="*/ 32235 h 3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8" h="31814">
                    <a:moveTo>
                      <a:pt x="28280" y="32235"/>
                    </a:moveTo>
                    <a:cubicBezTo>
                      <a:pt x="18911" y="28700"/>
                      <a:pt x="9509" y="25166"/>
                      <a:pt x="0" y="21631"/>
                    </a:cubicBezTo>
                    <a:cubicBezTo>
                      <a:pt x="9049" y="16257"/>
                      <a:pt x="17462" y="9435"/>
                      <a:pt x="27643" y="6077"/>
                    </a:cubicBezTo>
                    <a:cubicBezTo>
                      <a:pt x="39202" y="2294"/>
                      <a:pt x="53377" y="-7356"/>
                      <a:pt x="63240" y="10142"/>
                    </a:cubicBezTo>
                    <a:cubicBezTo>
                      <a:pt x="70699" y="23433"/>
                      <a:pt x="68048" y="28418"/>
                      <a:pt x="50584" y="29513"/>
                    </a:cubicBezTo>
                    <a:cubicBezTo>
                      <a:pt x="43514" y="29973"/>
                      <a:pt x="36445" y="29690"/>
                      <a:pt x="29375" y="29796"/>
                    </a:cubicBezTo>
                    <a:cubicBezTo>
                      <a:pt x="29163" y="30609"/>
                      <a:pt x="28703" y="31422"/>
                      <a:pt x="28280" y="32235"/>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5" name="任意多边形: 形状 114">
                <a:extLst>
                  <a:ext uri="{FF2B5EF4-FFF2-40B4-BE49-F238E27FC236}">
                    <a16:creationId xmlns:a16="http://schemas.microsoft.com/office/drawing/2014/main" id="{D4E86E25-1694-4277-BF09-73E1CA6E5F95}"/>
                  </a:ext>
                </a:extLst>
              </p:cNvPr>
              <p:cNvSpPr/>
              <p:nvPr/>
            </p:nvSpPr>
            <p:spPr>
              <a:xfrm>
                <a:off x="-3684782" y="7047332"/>
                <a:ext cx="24745" cy="42419"/>
              </a:xfrm>
              <a:custGeom>
                <a:avLst/>
                <a:gdLst>
                  <a:gd name="connsiteX0" fmla="*/ 8731 w 24744"/>
                  <a:gd name="connsiteY0" fmla="*/ 35 h 42419"/>
                  <a:gd name="connsiteX1" fmla="*/ 27183 w 24744"/>
                  <a:gd name="connsiteY1" fmla="*/ 32133 h 42419"/>
                  <a:gd name="connsiteX2" fmla="*/ 19229 w 24744"/>
                  <a:gd name="connsiteY2" fmla="*/ 42525 h 42419"/>
                  <a:gd name="connsiteX3" fmla="*/ 706 w 24744"/>
                  <a:gd name="connsiteY3" fmla="*/ 31001 h 42419"/>
                  <a:gd name="connsiteX4" fmla="*/ 2049 w 24744"/>
                  <a:gd name="connsiteY4" fmla="*/ 0 h 4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4" h="42419">
                    <a:moveTo>
                      <a:pt x="8731" y="35"/>
                    </a:moveTo>
                    <a:cubicBezTo>
                      <a:pt x="15661" y="10267"/>
                      <a:pt x="21829" y="20995"/>
                      <a:pt x="27183" y="32133"/>
                    </a:cubicBezTo>
                    <a:cubicBezTo>
                      <a:pt x="28420" y="35067"/>
                      <a:pt x="20784" y="43126"/>
                      <a:pt x="19229" y="42525"/>
                    </a:cubicBezTo>
                    <a:cubicBezTo>
                      <a:pt x="12371" y="39874"/>
                      <a:pt x="1555" y="34996"/>
                      <a:pt x="706" y="31001"/>
                    </a:cubicBezTo>
                    <a:cubicBezTo>
                      <a:pt x="-1238" y="20679"/>
                      <a:pt x="1378" y="10357"/>
                      <a:pt x="2049"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6" name="任意多边形: 形状 115">
                <a:extLst>
                  <a:ext uri="{FF2B5EF4-FFF2-40B4-BE49-F238E27FC236}">
                    <a16:creationId xmlns:a16="http://schemas.microsoft.com/office/drawing/2014/main" id="{D6B6B91F-A454-4CEA-A79A-2F7AF1127D52}"/>
                  </a:ext>
                </a:extLst>
              </p:cNvPr>
              <p:cNvSpPr/>
              <p:nvPr/>
            </p:nvSpPr>
            <p:spPr>
              <a:xfrm>
                <a:off x="-4265573" y="6918754"/>
                <a:ext cx="38884" cy="21210"/>
              </a:xfrm>
              <a:custGeom>
                <a:avLst/>
                <a:gdLst>
                  <a:gd name="connsiteX0" fmla="*/ 40828 w 38884"/>
                  <a:gd name="connsiteY0" fmla="*/ 14046 h 21209"/>
                  <a:gd name="connsiteX1" fmla="*/ 17675 w 38884"/>
                  <a:gd name="connsiteY1" fmla="*/ 23449 h 21209"/>
                  <a:gd name="connsiteX2" fmla="*/ 0 w 38884"/>
                  <a:gd name="connsiteY2" fmla="*/ 3583 h 21209"/>
                  <a:gd name="connsiteX3" fmla="*/ 40828 w 38884"/>
                  <a:gd name="connsiteY3" fmla="*/ 14046 h 21209"/>
                </a:gdLst>
                <a:ahLst/>
                <a:cxnLst>
                  <a:cxn ang="0">
                    <a:pos x="connsiteX0" y="connsiteY0"/>
                  </a:cxn>
                  <a:cxn ang="0">
                    <a:pos x="connsiteX1" y="connsiteY1"/>
                  </a:cxn>
                  <a:cxn ang="0">
                    <a:pos x="connsiteX2" y="connsiteY2"/>
                  </a:cxn>
                  <a:cxn ang="0">
                    <a:pos x="connsiteX3" y="connsiteY3"/>
                  </a:cxn>
                </a:cxnLst>
                <a:rect l="l" t="t" r="r" b="b"/>
                <a:pathLst>
                  <a:path w="38884" h="21209">
                    <a:moveTo>
                      <a:pt x="40828" y="14046"/>
                    </a:moveTo>
                    <a:cubicBezTo>
                      <a:pt x="31956" y="17581"/>
                      <a:pt x="24956" y="20409"/>
                      <a:pt x="17675" y="23449"/>
                    </a:cubicBezTo>
                    <a:cubicBezTo>
                      <a:pt x="11948" y="16874"/>
                      <a:pt x="6575" y="10794"/>
                      <a:pt x="0" y="3583"/>
                    </a:cubicBezTo>
                    <a:cubicBezTo>
                      <a:pt x="16437" y="-4512"/>
                      <a:pt x="27996" y="2027"/>
                      <a:pt x="40828" y="14046"/>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7" name="任意多边形: 形状 116">
                <a:extLst>
                  <a:ext uri="{FF2B5EF4-FFF2-40B4-BE49-F238E27FC236}">
                    <a16:creationId xmlns:a16="http://schemas.microsoft.com/office/drawing/2014/main" id="{FD18AB96-F841-4860-8267-92C76353C721}"/>
                  </a:ext>
                </a:extLst>
              </p:cNvPr>
              <p:cNvSpPr/>
              <p:nvPr/>
            </p:nvSpPr>
            <p:spPr>
              <a:xfrm>
                <a:off x="-4854650" y="7048781"/>
                <a:ext cx="14140" cy="38884"/>
              </a:xfrm>
              <a:custGeom>
                <a:avLst/>
                <a:gdLst>
                  <a:gd name="connsiteX0" fmla="*/ 4822 w 14139"/>
                  <a:gd name="connsiteY0" fmla="*/ 0 h 38884"/>
                  <a:gd name="connsiteX1" fmla="*/ 12563 w 14139"/>
                  <a:gd name="connsiteY1" fmla="*/ 40899 h 38884"/>
                  <a:gd name="connsiteX2" fmla="*/ 4822 w 14139"/>
                  <a:gd name="connsiteY2" fmla="*/ 0 h 38884"/>
                </a:gdLst>
                <a:ahLst/>
                <a:cxnLst>
                  <a:cxn ang="0">
                    <a:pos x="connsiteX0" y="connsiteY0"/>
                  </a:cxn>
                  <a:cxn ang="0">
                    <a:pos x="connsiteX1" y="connsiteY1"/>
                  </a:cxn>
                  <a:cxn ang="0">
                    <a:pos x="connsiteX2" y="connsiteY2"/>
                  </a:cxn>
                </a:cxnLst>
                <a:rect l="l" t="t" r="r" b="b"/>
                <a:pathLst>
                  <a:path w="14139" h="38884">
                    <a:moveTo>
                      <a:pt x="4822" y="0"/>
                    </a:moveTo>
                    <a:cubicBezTo>
                      <a:pt x="18114" y="10782"/>
                      <a:pt x="21012" y="27643"/>
                      <a:pt x="12563" y="40899"/>
                    </a:cubicBezTo>
                    <a:cubicBezTo>
                      <a:pt x="-490" y="31499"/>
                      <a:pt x="-3893" y="13521"/>
                      <a:pt x="4822"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8" name="任意多边形: 形状 117">
                <a:extLst>
                  <a:ext uri="{FF2B5EF4-FFF2-40B4-BE49-F238E27FC236}">
                    <a16:creationId xmlns:a16="http://schemas.microsoft.com/office/drawing/2014/main" id="{0E73299D-D5F4-4BF5-91DD-0AAED885BC12}"/>
                  </a:ext>
                </a:extLst>
              </p:cNvPr>
              <p:cNvSpPr/>
              <p:nvPr/>
            </p:nvSpPr>
            <p:spPr>
              <a:xfrm>
                <a:off x="-3793200" y="7199619"/>
                <a:ext cx="45954" cy="42419"/>
              </a:xfrm>
              <a:custGeom>
                <a:avLst/>
                <a:gdLst>
                  <a:gd name="connsiteX0" fmla="*/ 212 w 45954"/>
                  <a:gd name="connsiteY0" fmla="*/ 18592 h 42419"/>
                  <a:gd name="connsiteX1" fmla="*/ 43409 w 45954"/>
                  <a:gd name="connsiteY1" fmla="*/ 1377 h 42419"/>
                  <a:gd name="connsiteX2" fmla="*/ 48005 w 45954"/>
                  <a:gd name="connsiteY2" fmla="*/ 4558 h 42419"/>
                  <a:gd name="connsiteX3" fmla="*/ 44257 w 45954"/>
                  <a:gd name="connsiteY3" fmla="*/ 26086 h 42419"/>
                  <a:gd name="connsiteX4" fmla="*/ 20680 w 45954"/>
                  <a:gd name="connsiteY4" fmla="*/ 45599 h 42419"/>
                  <a:gd name="connsiteX5" fmla="*/ 6115 w 45954"/>
                  <a:gd name="connsiteY5" fmla="*/ 31459 h 42419"/>
                  <a:gd name="connsiteX6" fmla="*/ 0 w 45954"/>
                  <a:gd name="connsiteY6" fmla="*/ 18097 h 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54" h="42419">
                    <a:moveTo>
                      <a:pt x="212" y="18592"/>
                    </a:moveTo>
                    <a:cubicBezTo>
                      <a:pt x="5055" y="6679"/>
                      <a:pt x="30966" y="-3855"/>
                      <a:pt x="43409" y="1377"/>
                    </a:cubicBezTo>
                    <a:cubicBezTo>
                      <a:pt x="45141" y="2119"/>
                      <a:pt x="48075" y="3745"/>
                      <a:pt x="48005" y="4558"/>
                    </a:cubicBezTo>
                    <a:cubicBezTo>
                      <a:pt x="47263" y="11911"/>
                      <a:pt x="48217" y="20748"/>
                      <a:pt x="44257" y="26086"/>
                    </a:cubicBezTo>
                    <a:cubicBezTo>
                      <a:pt x="37705" y="34024"/>
                      <a:pt x="29703" y="40646"/>
                      <a:pt x="20680" y="45599"/>
                    </a:cubicBezTo>
                    <a:cubicBezTo>
                      <a:pt x="19619" y="46235"/>
                      <a:pt x="10463" y="36761"/>
                      <a:pt x="6115" y="31459"/>
                    </a:cubicBezTo>
                    <a:cubicBezTo>
                      <a:pt x="3535" y="27274"/>
                      <a:pt x="1481" y="22786"/>
                      <a:pt x="0" y="18097"/>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119" name="任意多边形: 形状 118">
                <a:extLst>
                  <a:ext uri="{FF2B5EF4-FFF2-40B4-BE49-F238E27FC236}">
                    <a16:creationId xmlns:a16="http://schemas.microsoft.com/office/drawing/2014/main" id="{DA01F13A-CA34-4014-8B3E-1823049973B8}"/>
                  </a:ext>
                </a:extLst>
              </p:cNvPr>
              <p:cNvSpPr/>
              <p:nvPr/>
            </p:nvSpPr>
            <p:spPr>
              <a:xfrm>
                <a:off x="-4075889" y="6959383"/>
                <a:ext cx="141398" cy="144932"/>
              </a:xfrm>
              <a:custGeom>
                <a:avLst/>
                <a:gdLst>
                  <a:gd name="connsiteX0" fmla="*/ 141504 w 141397"/>
                  <a:gd name="connsiteY0" fmla="*/ 57973 h 144932"/>
                  <a:gd name="connsiteX1" fmla="*/ 134682 w 141397"/>
                  <a:gd name="connsiteY1" fmla="*/ 33228 h 144932"/>
                  <a:gd name="connsiteX2" fmla="*/ 113472 w 141397"/>
                  <a:gd name="connsiteY2" fmla="*/ 0 h 144932"/>
                  <a:gd name="connsiteX3" fmla="*/ 84698 w 141397"/>
                  <a:gd name="connsiteY3" fmla="*/ 19124 h 144932"/>
                  <a:gd name="connsiteX4" fmla="*/ 29871 w 141397"/>
                  <a:gd name="connsiteY4" fmla="*/ 39450 h 144932"/>
                  <a:gd name="connsiteX5" fmla="*/ 16579 w 141397"/>
                  <a:gd name="connsiteY5" fmla="*/ 40652 h 144932"/>
                  <a:gd name="connsiteX6" fmla="*/ 32310 w 141397"/>
                  <a:gd name="connsiteY6" fmla="*/ 58963 h 144932"/>
                  <a:gd name="connsiteX7" fmla="*/ 35844 w 141397"/>
                  <a:gd name="connsiteY7" fmla="*/ 86076 h 144932"/>
                  <a:gd name="connsiteX8" fmla="*/ 2969 w 141397"/>
                  <a:gd name="connsiteY8" fmla="*/ 124288 h 144932"/>
                  <a:gd name="connsiteX9" fmla="*/ 1450 w 141397"/>
                  <a:gd name="connsiteY9" fmla="*/ 143094 h 144932"/>
                  <a:gd name="connsiteX10" fmla="*/ 25841 w 141397"/>
                  <a:gd name="connsiteY10" fmla="*/ 146099 h 144932"/>
                  <a:gd name="connsiteX11" fmla="*/ 48924 w 141397"/>
                  <a:gd name="connsiteY11" fmla="*/ 121354 h 144932"/>
                  <a:gd name="connsiteX12" fmla="*/ 122733 w 141397"/>
                  <a:gd name="connsiteY12" fmla="*/ 80597 h 144932"/>
                  <a:gd name="connsiteX13" fmla="*/ 141504 w 141397"/>
                  <a:gd name="connsiteY13" fmla="*/ 57973 h 144932"/>
                  <a:gd name="connsiteX14" fmla="*/ 135601 w 141397"/>
                  <a:gd name="connsiteY14" fmla="*/ 63841 h 144932"/>
                  <a:gd name="connsiteX15" fmla="*/ 95692 w 141397"/>
                  <a:gd name="connsiteY15" fmla="*/ 51893 h 144932"/>
                  <a:gd name="connsiteX16" fmla="*/ 113366 w 141397"/>
                  <a:gd name="connsiteY16" fmla="*/ 28668 h 144932"/>
                  <a:gd name="connsiteX17" fmla="*/ 135601 w 141397"/>
                  <a:gd name="connsiteY17" fmla="*/ 63841 h 14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397" h="144932">
                    <a:moveTo>
                      <a:pt x="141504" y="57973"/>
                    </a:moveTo>
                    <a:cubicBezTo>
                      <a:pt x="138853" y="49807"/>
                      <a:pt x="138570" y="41076"/>
                      <a:pt x="134682" y="33228"/>
                    </a:cubicBezTo>
                    <a:cubicBezTo>
                      <a:pt x="128286" y="21736"/>
                      <a:pt x="121203" y="10640"/>
                      <a:pt x="113472" y="0"/>
                    </a:cubicBezTo>
                    <a:cubicBezTo>
                      <a:pt x="103504" y="6151"/>
                      <a:pt x="90035" y="10605"/>
                      <a:pt x="84698" y="19124"/>
                    </a:cubicBezTo>
                    <a:cubicBezTo>
                      <a:pt x="72361" y="38990"/>
                      <a:pt x="58221" y="49701"/>
                      <a:pt x="29871" y="39450"/>
                    </a:cubicBezTo>
                    <a:cubicBezTo>
                      <a:pt x="27219" y="38496"/>
                      <a:pt x="23614" y="39909"/>
                      <a:pt x="16579" y="40652"/>
                    </a:cubicBezTo>
                    <a:cubicBezTo>
                      <a:pt x="22978" y="48181"/>
                      <a:pt x="26513" y="54792"/>
                      <a:pt x="32310" y="58963"/>
                    </a:cubicBezTo>
                    <a:cubicBezTo>
                      <a:pt x="45248" y="68083"/>
                      <a:pt x="44965" y="76319"/>
                      <a:pt x="35844" y="86076"/>
                    </a:cubicBezTo>
                    <a:cubicBezTo>
                      <a:pt x="23960" y="97986"/>
                      <a:pt x="12971" y="110758"/>
                      <a:pt x="2969" y="124288"/>
                    </a:cubicBezTo>
                    <a:cubicBezTo>
                      <a:pt x="-565" y="129131"/>
                      <a:pt x="-777" y="142140"/>
                      <a:pt x="1450" y="143094"/>
                    </a:cubicBezTo>
                    <a:cubicBezTo>
                      <a:pt x="8803" y="146311"/>
                      <a:pt x="20468" y="149351"/>
                      <a:pt x="25841" y="146099"/>
                    </a:cubicBezTo>
                    <a:cubicBezTo>
                      <a:pt x="35302" y="139696"/>
                      <a:pt x="43193" y="131237"/>
                      <a:pt x="48924" y="121354"/>
                    </a:cubicBezTo>
                    <a:cubicBezTo>
                      <a:pt x="65008" y="96362"/>
                      <a:pt x="80739" y="72608"/>
                      <a:pt x="122733" y="80597"/>
                    </a:cubicBezTo>
                    <a:cubicBezTo>
                      <a:pt x="141823" y="84485"/>
                      <a:pt x="147054" y="75082"/>
                      <a:pt x="141504" y="57973"/>
                    </a:cubicBezTo>
                    <a:close/>
                    <a:moveTo>
                      <a:pt x="135601" y="63841"/>
                    </a:moveTo>
                    <a:cubicBezTo>
                      <a:pt x="128213" y="75754"/>
                      <a:pt x="92722" y="62356"/>
                      <a:pt x="95692" y="51893"/>
                    </a:cubicBezTo>
                    <a:cubicBezTo>
                      <a:pt x="95692" y="51893"/>
                      <a:pt x="102372" y="28315"/>
                      <a:pt x="113366" y="28668"/>
                    </a:cubicBezTo>
                    <a:cubicBezTo>
                      <a:pt x="124359" y="29022"/>
                      <a:pt x="142989" y="51893"/>
                      <a:pt x="135601" y="63841"/>
                    </a:cubicBezTo>
                    <a:close/>
                  </a:path>
                </a:pathLst>
              </a:custGeom>
              <a:grpFill/>
              <a:ln w="3535" cap="flat">
                <a:noFill/>
                <a:prstDash val="solid"/>
                <a:miter/>
              </a:ln>
            </p:spPr>
            <p:txBody>
              <a:bodyPr rtlCol="0" anchor="ctr"/>
              <a:lstStyle/>
              <a:p>
                <a:endParaRPr lang="zh-CN" altLang="en-US">
                  <a:solidFill>
                    <a:schemeClr val="bg1"/>
                  </a:solidFill>
                </a:endParaRPr>
              </a:p>
            </p:txBody>
          </p:sp>
        </p:grpSp>
      </p:grpSp>
      <p:sp>
        <p:nvSpPr>
          <p:cNvPr id="200" name="文本框 199">
            <a:extLst>
              <a:ext uri="{FF2B5EF4-FFF2-40B4-BE49-F238E27FC236}">
                <a16:creationId xmlns:a16="http://schemas.microsoft.com/office/drawing/2014/main" id="{C22C52C5-956B-4D3A-B5A2-B5450AAEE993}"/>
              </a:ext>
            </a:extLst>
          </p:cNvPr>
          <p:cNvSpPr txBox="1">
            <a:spLocks/>
          </p:cNvSpPr>
          <p:nvPr userDrawn="1"/>
        </p:nvSpPr>
        <p:spPr>
          <a:xfrm>
            <a:off x="9825180" y="6446832"/>
            <a:ext cx="2191024" cy="246221"/>
          </a:xfrm>
          <a:prstGeom prst="rect">
            <a:avLst/>
          </a:prstGeom>
          <a:noFill/>
        </p:spPr>
        <p:txBody>
          <a:bodyPr wrap="square" rtlCol="0">
            <a:spAutoFit/>
          </a:bodyPr>
          <a:lstStyle/>
          <a:p>
            <a:pPr algn="ctr"/>
            <a:r>
              <a:rPr lang="zh-CN" altLang="en-US" sz="1000" spc="600" dirty="0">
                <a:solidFill>
                  <a:schemeClr val="accent1"/>
                </a:solidFill>
                <a:latin typeface="微软雅黑" panose="020B0503020204020204" pitchFamily="34" charset="-122"/>
                <a:ea typeface="微软雅黑" panose="020B0503020204020204" pitchFamily="34" charset="-122"/>
              </a:rPr>
              <a:t>崇德精业 团结奉献</a:t>
            </a:r>
          </a:p>
        </p:txBody>
      </p:sp>
      <p:grpSp>
        <p:nvGrpSpPr>
          <p:cNvPr id="201" name="组合 200">
            <a:extLst>
              <a:ext uri="{FF2B5EF4-FFF2-40B4-BE49-F238E27FC236}">
                <a16:creationId xmlns:a16="http://schemas.microsoft.com/office/drawing/2014/main" id="{F7D5B46C-BA42-4B6C-9CD2-583FDCFEC31D}"/>
              </a:ext>
            </a:extLst>
          </p:cNvPr>
          <p:cNvGrpSpPr/>
          <p:nvPr userDrawn="1"/>
        </p:nvGrpSpPr>
        <p:grpSpPr>
          <a:xfrm>
            <a:off x="479425" y="6467342"/>
            <a:ext cx="657213" cy="205200"/>
            <a:chOff x="1348588" y="6427184"/>
            <a:chExt cx="657213" cy="205200"/>
          </a:xfrm>
        </p:grpSpPr>
        <p:sp>
          <p:nvSpPr>
            <p:cNvPr id="202" name="文本框 201">
              <a:extLst>
                <a:ext uri="{FF2B5EF4-FFF2-40B4-BE49-F238E27FC236}">
                  <a16:creationId xmlns:a16="http://schemas.microsoft.com/office/drawing/2014/main" id="{7A191E61-0E42-4245-9780-04102540E92A}"/>
                </a:ext>
              </a:extLst>
            </p:cNvPr>
            <p:cNvSpPr txBox="1">
              <a:spLocks/>
            </p:cNvSpPr>
            <p:nvPr userDrawn="1"/>
          </p:nvSpPr>
          <p:spPr>
            <a:xfrm>
              <a:off x="1601557" y="6475426"/>
              <a:ext cx="404244" cy="122905"/>
            </a:xfrm>
            <a:custGeom>
              <a:avLst/>
              <a:gdLst/>
              <a:ahLst/>
              <a:cxnLst/>
              <a:rect l="l" t="t" r="r" b="b"/>
              <a:pathLst>
                <a:path w="389748" h="91660">
                  <a:moveTo>
                    <a:pt x="218465" y="1512"/>
                  </a:moveTo>
                  <a:lnTo>
                    <a:pt x="233036" y="1512"/>
                  </a:lnTo>
                  <a:lnTo>
                    <a:pt x="241985" y="58950"/>
                  </a:lnTo>
                  <a:cubicBezTo>
                    <a:pt x="243154" y="66488"/>
                    <a:pt x="243920" y="73723"/>
                    <a:pt x="244282" y="80656"/>
                  </a:cubicBezTo>
                  <a:cubicBezTo>
                    <a:pt x="246741" y="74690"/>
                    <a:pt x="250852" y="66609"/>
                    <a:pt x="256616" y="56411"/>
                  </a:cubicBezTo>
                  <a:lnTo>
                    <a:pt x="287694" y="1512"/>
                  </a:lnTo>
                  <a:lnTo>
                    <a:pt x="302507" y="1512"/>
                  </a:lnTo>
                  <a:lnTo>
                    <a:pt x="284005" y="90148"/>
                  </a:lnTo>
                  <a:lnTo>
                    <a:pt x="272336" y="90148"/>
                  </a:lnTo>
                  <a:lnTo>
                    <a:pt x="281587" y="47039"/>
                  </a:lnTo>
                  <a:cubicBezTo>
                    <a:pt x="283723" y="37083"/>
                    <a:pt x="286787" y="25918"/>
                    <a:pt x="290777" y="13544"/>
                  </a:cubicBezTo>
                  <a:cubicBezTo>
                    <a:pt x="288238" y="19308"/>
                    <a:pt x="285094" y="25515"/>
                    <a:pt x="281345" y="32166"/>
                  </a:cubicBezTo>
                  <a:lnTo>
                    <a:pt x="248333" y="90148"/>
                  </a:lnTo>
                  <a:lnTo>
                    <a:pt x="236906" y="90148"/>
                  </a:lnTo>
                  <a:lnTo>
                    <a:pt x="228018" y="33315"/>
                  </a:lnTo>
                  <a:cubicBezTo>
                    <a:pt x="227212" y="28115"/>
                    <a:pt x="226628" y="22049"/>
                    <a:pt x="226265" y="15116"/>
                  </a:cubicBezTo>
                  <a:cubicBezTo>
                    <a:pt x="225257" y="22895"/>
                    <a:pt x="224270" y="29062"/>
                    <a:pt x="223302" y="33617"/>
                  </a:cubicBezTo>
                  <a:lnTo>
                    <a:pt x="211512" y="90148"/>
                  </a:lnTo>
                  <a:lnTo>
                    <a:pt x="199964" y="90148"/>
                  </a:lnTo>
                  <a:close/>
                  <a:moveTo>
                    <a:pt x="113690" y="1512"/>
                  </a:moveTo>
                  <a:lnTo>
                    <a:pt x="128262" y="1512"/>
                  </a:lnTo>
                  <a:lnTo>
                    <a:pt x="137210" y="58950"/>
                  </a:lnTo>
                  <a:cubicBezTo>
                    <a:pt x="138379" y="66488"/>
                    <a:pt x="139145" y="73723"/>
                    <a:pt x="139507" y="80656"/>
                  </a:cubicBezTo>
                  <a:cubicBezTo>
                    <a:pt x="141966" y="74690"/>
                    <a:pt x="146078" y="66609"/>
                    <a:pt x="151841" y="56411"/>
                  </a:cubicBezTo>
                  <a:lnTo>
                    <a:pt x="182919" y="1512"/>
                  </a:lnTo>
                  <a:lnTo>
                    <a:pt x="197732" y="1512"/>
                  </a:lnTo>
                  <a:lnTo>
                    <a:pt x="179230" y="90148"/>
                  </a:lnTo>
                  <a:lnTo>
                    <a:pt x="167561" y="90148"/>
                  </a:lnTo>
                  <a:lnTo>
                    <a:pt x="176812" y="47039"/>
                  </a:lnTo>
                  <a:cubicBezTo>
                    <a:pt x="178948" y="37083"/>
                    <a:pt x="182012" y="25918"/>
                    <a:pt x="186002" y="13544"/>
                  </a:cubicBezTo>
                  <a:cubicBezTo>
                    <a:pt x="183463" y="19308"/>
                    <a:pt x="180319" y="25515"/>
                    <a:pt x="176570" y="32166"/>
                  </a:cubicBezTo>
                  <a:lnTo>
                    <a:pt x="143558" y="90148"/>
                  </a:lnTo>
                  <a:lnTo>
                    <a:pt x="132131" y="90148"/>
                  </a:lnTo>
                  <a:lnTo>
                    <a:pt x="123243" y="33315"/>
                  </a:lnTo>
                  <a:cubicBezTo>
                    <a:pt x="122437" y="28115"/>
                    <a:pt x="121853" y="22049"/>
                    <a:pt x="121490" y="15116"/>
                  </a:cubicBezTo>
                  <a:cubicBezTo>
                    <a:pt x="120482" y="22895"/>
                    <a:pt x="119495" y="29062"/>
                    <a:pt x="118527" y="33617"/>
                  </a:cubicBezTo>
                  <a:lnTo>
                    <a:pt x="106737" y="90148"/>
                  </a:lnTo>
                  <a:lnTo>
                    <a:pt x="95189" y="90148"/>
                  </a:lnTo>
                  <a:close/>
                  <a:moveTo>
                    <a:pt x="18501" y="1512"/>
                  </a:moveTo>
                  <a:lnTo>
                    <a:pt x="30351" y="1512"/>
                  </a:lnTo>
                  <a:lnTo>
                    <a:pt x="21463" y="44198"/>
                  </a:lnTo>
                  <a:lnTo>
                    <a:pt x="69591" y="1512"/>
                  </a:lnTo>
                  <a:lnTo>
                    <a:pt x="86278" y="1512"/>
                  </a:lnTo>
                  <a:lnTo>
                    <a:pt x="45104" y="37607"/>
                  </a:lnTo>
                  <a:lnTo>
                    <a:pt x="75274" y="90148"/>
                  </a:lnTo>
                  <a:lnTo>
                    <a:pt x="62033" y="90148"/>
                  </a:lnTo>
                  <a:lnTo>
                    <a:pt x="36458" y="45225"/>
                  </a:lnTo>
                  <a:lnTo>
                    <a:pt x="17896" y="61369"/>
                  </a:lnTo>
                  <a:lnTo>
                    <a:pt x="11850" y="90148"/>
                  </a:lnTo>
                  <a:lnTo>
                    <a:pt x="0" y="90148"/>
                  </a:lnTo>
                  <a:close/>
                  <a:moveTo>
                    <a:pt x="356796" y="0"/>
                  </a:moveTo>
                  <a:cubicBezTo>
                    <a:pt x="366188" y="0"/>
                    <a:pt x="373796" y="2519"/>
                    <a:pt x="379621" y="7558"/>
                  </a:cubicBezTo>
                  <a:cubicBezTo>
                    <a:pt x="385445" y="12596"/>
                    <a:pt x="388821" y="19368"/>
                    <a:pt x="389748" y="27873"/>
                  </a:cubicBezTo>
                  <a:lnTo>
                    <a:pt x="378683" y="28901"/>
                  </a:lnTo>
                  <a:cubicBezTo>
                    <a:pt x="377514" y="22492"/>
                    <a:pt x="375106" y="17705"/>
                    <a:pt x="371458" y="14541"/>
                  </a:cubicBezTo>
                  <a:cubicBezTo>
                    <a:pt x="367810" y="11377"/>
                    <a:pt x="363104" y="9795"/>
                    <a:pt x="357341" y="9795"/>
                  </a:cubicBezTo>
                  <a:cubicBezTo>
                    <a:pt x="346498" y="9795"/>
                    <a:pt x="337731" y="14612"/>
                    <a:pt x="331040" y="24245"/>
                  </a:cubicBezTo>
                  <a:cubicBezTo>
                    <a:pt x="325236" y="32549"/>
                    <a:pt x="322333" y="42404"/>
                    <a:pt x="322333" y="53811"/>
                  </a:cubicBezTo>
                  <a:cubicBezTo>
                    <a:pt x="322333" y="62920"/>
                    <a:pt x="324570" y="69874"/>
                    <a:pt x="329045" y="74670"/>
                  </a:cubicBezTo>
                  <a:cubicBezTo>
                    <a:pt x="333519" y="79467"/>
                    <a:pt x="339343" y="81865"/>
                    <a:pt x="346518" y="81865"/>
                  </a:cubicBezTo>
                  <a:cubicBezTo>
                    <a:pt x="352645" y="81865"/>
                    <a:pt x="358187" y="79870"/>
                    <a:pt x="363145" y="75879"/>
                  </a:cubicBezTo>
                  <a:cubicBezTo>
                    <a:pt x="368103" y="71889"/>
                    <a:pt x="371710" y="66246"/>
                    <a:pt x="373967" y="58950"/>
                  </a:cubicBezTo>
                  <a:lnTo>
                    <a:pt x="385697" y="60583"/>
                  </a:lnTo>
                  <a:cubicBezTo>
                    <a:pt x="381989" y="70821"/>
                    <a:pt x="376587" y="78560"/>
                    <a:pt x="369493" y="83800"/>
                  </a:cubicBezTo>
                  <a:cubicBezTo>
                    <a:pt x="362399" y="89040"/>
                    <a:pt x="354438" y="91660"/>
                    <a:pt x="345611" y="91660"/>
                  </a:cubicBezTo>
                  <a:cubicBezTo>
                    <a:pt x="334849" y="91660"/>
                    <a:pt x="326314" y="88375"/>
                    <a:pt x="320006" y="81805"/>
                  </a:cubicBezTo>
                  <a:cubicBezTo>
                    <a:pt x="313697" y="75234"/>
                    <a:pt x="310543" y="65823"/>
                    <a:pt x="310543" y="53569"/>
                  </a:cubicBezTo>
                  <a:cubicBezTo>
                    <a:pt x="310543" y="37607"/>
                    <a:pt x="315340" y="24407"/>
                    <a:pt x="324933" y="13967"/>
                  </a:cubicBezTo>
                  <a:cubicBezTo>
                    <a:pt x="333478" y="4656"/>
                    <a:pt x="344099" y="0"/>
                    <a:pt x="3567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000" i="1" spc="100" baseline="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3" name="组合 202">
              <a:extLst>
                <a:ext uri="{FF2B5EF4-FFF2-40B4-BE49-F238E27FC236}">
                  <a16:creationId xmlns:a16="http://schemas.microsoft.com/office/drawing/2014/main" id="{2C5418D8-88BA-4F72-89F7-AA03B680813E}"/>
                </a:ext>
              </a:extLst>
            </p:cNvPr>
            <p:cNvGrpSpPr/>
            <p:nvPr userDrawn="1"/>
          </p:nvGrpSpPr>
          <p:grpSpPr>
            <a:xfrm>
              <a:off x="1348588" y="6427184"/>
              <a:ext cx="205200" cy="205200"/>
              <a:chOff x="379413" y="936883"/>
              <a:chExt cx="413762" cy="413762"/>
            </a:xfrm>
          </p:grpSpPr>
          <p:sp>
            <p:nvSpPr>
              <p:cNvPr id="204" name="任意多边形: 形状 203">
                <a:extLst>
                  <a:ext uri="{FF2B5EF4-FFF2-40B4-BE49-F238E27FC236}">
                    <a16:creationId xmlns:a16="http://schemas.microsoft.com/office/drawing/2014/main" id="{BB63B959-D538-4BD1-B8E9-2DF567720EE4}"/>
                  </a:ext>
                </a:extLst>
              </p:cNvPr>
              <p:cNvSpPr/>
              <p:nvPr/>
            </p:nvSpPr>
            <p:spPr>
              <a:xfrm>
                <a:off x="498713" y="1117337"/>
                <a:ext cx="69598" cy="19967"/>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 h="222250">
                    <a:moveTo>
                      <a:pt x="664273" y="226695"/>
                    </a:moveTo>
                    <a:lnTo>
                      <a:pt x="113347" y="226695"/>
                    </a:lnTo>
                    <a:cubicBezTo>
                      <a:pt x="50749" y="226695"/>
                      <a:pt x="0" y="175946"/>
                      <a:pt x="0" y="113348"/>
                    </a:cubicBezTo>
                    <a:cubicBezTo>
                      <a:pt x="0" y="50749"/>
                      <a:pt x="50749" y="0"/>
                      <a:pt x="113347" y="0"/>
                    </a:cubicBezTo>
                    <a:lnTo>
                      <a:pt x="664273" y="0"/>
                    </a:lnTo>
                    <a:cubicBezTo>
                      <a:pt x="726872" y="0"/>
                      <a:pt x="777621" y="50749"/>
                      <a:pt x="777621" y="113348"/>
                    </a:cubicBezTo>
                    <a:cubicBezTo>
                      <a:pt x="777621" y="175946"/>
                      <a:pt x="726872" y="226695"/>
                      <a:pt x="664273" y="226695"/>
                    </a:cubicBezTo>
                    <a:close/>
                  </a:path>
                </a:pathLst>
              </a:custGeom>
              <a:solidFill>
                <a:schemeClr val="accent1"/>
              </a:solidFill>
              <a:ln w="6350"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FD5191C0-AF23-4042-9E40-9968FC5A5B2F}"/>
                  </a:ext>
                </a:extLst>
              </p:cNvPr>
              <p:cNvSpPr/>
              <p:nvPr/>
            </p:nvSpPr>
            <p:spPr>
              <a:xfrm>
                <a:off x="470758" y="1281788"/>
                <a:ext cx="570" cy="570"/>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78DFF88C-7768-4449-9FB8-A8CC75570BE7}"/>
                  </a:ext>
                </a:extLst>
              </p:cNvPr>
              <p:cNvSpPr/>
              <p:nvPr/>
            </p:nvSpPr>
            <p:spPr>
              <a:xfrm>
                <a:off x="470822" y="1282895"/>
                <a:ext cx="570" cy="570"/>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7EB1F097-4D3B-40F3-82BF-38297514CDB2}"/>
                  </a:ext>
                </a:extLst>
              </p:cNvPr>
              <p:cNvSpPr/>
              <p:nvPr/>
            </p:nvSpPr>
            <p:spPr>
              <a:xfrm>
                <a:off x="470999" y="1284007"/>
                <a:ext cx="570" cy="570"/>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AA723EB0-5452-4AA5-842B-DE853E148EEB}"/>
                  </a:ext>
                </a:extLst>
              </p:cNvPr>
              <p:cNvSpPr/>
              <p:nvPr/>
            </p:nvSpPr>
            <p:spPr>
              <a:xfrm>
                <a:off x="470891" y="1283243"/>
                <a:ext cx="570" cy="570"/>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857CAAE9-EDAC-4F5C-8E7B-63D6D5933342}"/>
                  </a:ext>
                </a:extLst>
              </p:cNvPr>
              <p:cNvSpPr/>
              <p:nvPr/>
            </p:nvSpPr>
            <p:spPr>
              <a:xfrm>
                <a:off x="470771" y="1282256"/>
                <a:ext cx="570" cy="570"/>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6C01FFF9-C17B-4E78-A307-3B6CDFFD3E87}"/>
                  </a:ext>
                </a:extLst>
              </p:cNvPr>
              <p:cNvSpPr/>
              <p:nvPr/>
            </p:nvSpPr>
            <p:spPr>
              <a:xfrm>
                <a:off x="471039" y="1284167"/>
                <a:ext cx="9698" cy="7416"/>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70704843-B9A0-4680-B9A1-FDF0DBDC9707}"/>
                  </a:ext>
                </a:extLst>
              </p:cNvPr>
              <p:cNvSpPr/>
              <p:nvPr/>
            </p:nvSpPr>
            <p:spPr>
              <a:xfrm>
                <a:off x="481091" y="1271485"/>
                <a:ext cx="220773" cy="19967"/>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79A90249-E941-478A-847A-22F7FD6CB98E}"/>
                  </a:ext>
                </a:extLst>
              </p:cNvPr>
              <p:cNvSpPr/>
              <p:nvPr/>
            </p:nvSpPr>
            <p:spPr>
              <a:xfrm>
                <a:off x="470724" y="1087165"/>
                <a:ext cx="19967" cy="194532"/>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94E7A730-1299-42FE-8204-4FD3DC0D442D}"/>
                  </a:ext>
                </a:extLst>
              </p:cNvPr>
              <p:cNvSpPr/>
              <p:nvPr/>
            </p:nvSpPr>
            <p:spPr>
              <a:xfrm>
                <a:off x="552667" y="1042189"/>
                <a:ext cx="148893" cy="222485"/>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sp>
            <p:nvSpPr>
              <p:cNvPr id="214" name="任意多边形: 形状 213">
                <a:extLst>
                  <a:ext uri="{FF2B5EF4-FFF2-40B4-BE49-F238E27FC236}">
                    <a16:creationId xmlns:a16="http://schemas.microsoft.com/office/drawing/2014/main" id="{E130316E-E63F-4678-84D4-23DAB2151FDB}"/>
                  </a:ext>
                </a:extLst>
              </p:cNvPr>
              <p:cNvSpPr/>
              <p:nvPr/>
            </p:nvSpPr>
            <p:spPr>
              <a:xfrm>
                <a:off x="475734" y="1272889"/>
                <a:ext cx="11409" cy="17114"/>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rgbClr val="FFCB39"/>
              </a:solidFill>
              <a:ln w="6350" cap="flat">
                <a:noFill/>
                <a:prstDash val="solid"/>
                <a:miter/>
              </a:ln>
            </p:spPr>
            <p:txBody>
              <a:bodyPr rtlCol="0" anchor="ctr"/>
              <a:lstStyle/>
              <a:p>
                <a:endParaRPr lang="zh-CN" altLang="en-US"/>
              </a:p>
            </p:txBody>
          </p:sp>
          <p:sp>
            <p:nvSpPr>
              <p:cNvPr id="215" name="任意多边形: 形状 214">
                <a:extLst>
                  <a:ext uri="{FF2B5EF4-FFF2-40B4-BE49-F238E27FC236}">
                    <a16:creationId xmlns:a16="http://schemas.microsoft.com/office/drawing/2014/main" id="{7E6ECA6D-C919-4A63-83CB-C1E016D0A6FA}"/>
                  </a:ext>
                </a:extLst>
              </p:cNvPr>
              <p:cNvSpPr/>
              <p:nvPr/>
            </p:nvSpPr>
            <p:spPr>
              <a:xfrm>
                <a:off x="470737" y="995946"/>
                <a:ext cx="231042" cy="64464"/>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216" name="圆: 空心 215">
                <a:extLst>
                  <a:ext uri="{FF2B5EF4-FFF2-40B4-BE49-F238E27FC236}">
                    <a16:creationId xmlns:a16="http://schemas.microsoft.com/office/drawing/2014/main" id="{2FEF7BDC-CE10-49A2-8CD3-BBFA818AB6BB}"/>
                  </a:ext>
                </a:extLst>
              </p:cNvPr>
              <p:cNvSpPr/>
              <p:nvPr/>
            </p:nvSpPr>
            <p:spPr>
              <a:xfrm>
                <a:off x="379413" y="936883"/>
                <a:ext cx="413762" cy="413762"/>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17" name="组合 216" hidden="1">
            <a:extLst>
              <a:ext uri="{FF2B5EF4-FFF2-40B4-BE49-F238E27FC236}">
                <a16:creationId xmlns:a16="http://schemas.microsoft.com/office/drawing/2014/main" id="{F90FA9A7-8358-4702-8D91-94962381F193}"/>
              </a:ext>
            </a:extLst>
          </p:cNvPr>
          <p:cNvGrpSpPr/>
          <p:nvPr userDrawn="1"/>
        </p:nvGrpSpPr>
        <p:grpSpPr>
          <a:xfrm>
            <a:off x="10155309" y="250369"/>
            <a:ext cx="1557266" cy="396382"/>
            <a:chOff x="9522591" y="300781"/>
            <a:chExt cx="1557266" cy="396382"/>
          </a:xfrm>
        </p:grpSpPr>
        <p:grpSp>
          <p:nvGrpSpPr>
            <p:cNvPr id="218" name="组合 217">
              <a:extLst>
                <a:ext uri="{FF2B5EF4-FFF2-40B4-BE49-F238E27FC236}">
                  <a16:creationId xmlns:a16="http://schemas.microsoft.com/office/drawing/2014/main" id="{F05A3AF7-50D0-4D71-8B99-44254BF9B480}"/>
                </a:ext>
              </a:extLst>
            </p:cNvPr>
            <p:cNvGrpSpPr/>
            <p:nvPr userDrawn="1"/>
          </p:nvGrpSpPr>
          <p:grpSpPr>
            <a:xfrm>
              <a:off x="9522591" y="300781"/>
              <a:ext cx="1557266" cy="396382"/>
              <a:chOff x="10076044" y="297910"/>
              <a:chExt cx="1557266" cy="396382"/>
            </a:xfrm>
          </p:grpSpPr>
          <p:grpSp>
            <p:nvGrpSpPr>
              <p:cNvPr id="236" name="组合 235">
                <a:extLst>
                  <a:ext uri="{FF2B5EF4-FFF2-40B4-BE49-F238E27FC236}">
                    <a16:creationId xmlns:a16="http://schemas.microsoft.com/office/drawing/2014/main" id="{9B309F28-C467-47E5-902A-1DF77CD85245}"/>
                  </a:ext>
                </a:extLst>
              </p:cNvPr>
              <p:cNvGrpSpPr/>
              <p:nvPr userDrawn="1"/>
            </p:nvGrpSpPr>
            <p:grpSpPr>
              <a:xfrm>
                <a:off x="10532822" y="361580"/>
                <a:ext cx="1100488" cy="289363"/>
                <a:chOff x="10532822" y="361580"/>
                <a:chExt cx="1100488" cy="289363"/>
              </a:xfrm>
            </p:grpSpPr>
            <p:grpSp>
              <p:nvGrpSpPr>
                <p:cNvPr id="267" name="组合 266">
                  <a:extLst>
                    <a:ext uri="{FF2B5EF4-FFF2-40B4-BE49-F238E27FC236}">
                      <a16:creationId xmlns:a16="http://schemas.microsoft.com/office/drawing/2014/main" id="{52472E2D-4DAD-4731-983C-F060891EF85F}"/>
                    </a:ext>
                  </a:extLst>
                </p:cNvPr>
                <p:cNvGrpSpPr/>
                <p:nvPr userDrawn="1"/>
              </p:nvGrpSpPr>
              <p:grpSpPr>
                <a:xfrm>
                  <a:off x="10532822" y="361580"/>
                  <a:ext cx="1100488" cy="211371"/>
                  <a:chOff x="4709745" y="3218520"/>
                  <a:chExt cx="2304656" cy="420960"/>
                </a:xfrm>
              </p:grpSpPr>
              <p:sp>
                <p:nvSpPr>
                  <p:cNvPr id="269" name="任意多边形: 形状 268">
                    <a:extLst>
                      <a:ext uri="{FF2B5EF4-FFF2-40B4-BE49-F238E27FC236}">
                        <a16:creationId xmlns:a16="http://schemas.microsoft.com/office/drawing/2014/main" id="{9402264B-C1DD-4B2C-A3E5-964BFAD32D97}"/>
                      </a:ext>
                    </a:extLst>
                  </p:cNvPr>
                  <p:cNvSpPr/>
                  <p:nvPr/>
                </p:nvSpPr>
                <p:spPr>
                  <a:xfrm>
                    <a:off x="5555066" y="3258289"/>
                    <a:ext cx="182652" cy="342472"/>
                  </a:xfrm>
                  <a:custGeom>
                    <a:avLst/>
                    <a:gdLst>
                      <a:gd name="connsiteX0" fmla="*/ 95664 w 182651"/>
                      <a:gd name="connsiteY0" fmla="*/ 206967 h 342471"/>
                      <a:gd name="connsiteX1" fmla="*/ 40411 w 182651"/>
                      <a:gd name="connsiteY1" fmla="*/ 264046 h 342471"/>
                      <a:gd name="connsiteX2" fmla="*/ 47375 w 182651"/>
                      <a:gd name="connsiteY2" fmla="*/ 306056 h 342471"/>
                      <a:gd name="connsiteX3" fmla="*/ 38185 w 182651"/>
                      <a:gd name="connsiteY3" fmla="*/ 331855 h 342471"/>
                      <a:gd name="connsiteX4" fmla="*/ 11416 w 182651"/>
                      <a:gd name="connsiteY4" fmla="*/ 319298 h 342471"/>
                      <a:gd name="connsiteX5" fmla="*/ 0 w 182651"/>
                      <a:gd name="connsiteY5" fmla="*/ 264503 h 342471"/>
                      <a:gd name="connsiteX6" fmla="*/ 11073 w 182651"/>
                      <a:gd name="connsiteY6" fmla="*/ 125402 h 342471"/>
                      <a:gd name="connsiteX7" fmla="*/ 32477 w 182651"/>
                      <a:gd name="connsiteY7" fmla="*/ 84819 h 342471"/>
                      <a:gd name="connsiteX8" fmla="*/ 38185 w 182651"/>
                      <a:gd name="connsiteY8" fmla="*/ 128427 h 342471"/>
                      <a:gd name="connsiteX9" fmla="*/ 39498 w 182651"/>
                      <a:gd name="connsiteY9" fmla="*/ 182366 h 342471"/>
                      <a:gd name="connsiteX10" fmla="*/ 64498 w 182651"/>
                      <a:gd name="connsiteY10" fmla="*/ 198520 h 342471"/>
                      <a:gd name="connsiteX11" fmla="*/ 109762 w 182651"/>
                      <a:gd name="connsiteY11" fmla="*/ 129340 h 342471"/>
                      <a:gd name="connsiteX12" fmla="*/ 102285 w 182651"/>
                      <a:gd name="connsiteY12" fmla="*/ 127229 h 342471"/>
                      <a:gd name="connsiteX13" fmla="*/ 74088 w 182651"/>
                      <a:gd name="connsiteY13" fmla="*/ 129454 h 342471"/>
                      <a:gd name="connsiteX14" fmla="*/ 74601 w 182651"/>
                      <a:gd name="connsiteY14" fmla="*/ 100116 h 342471"/>
                      <a:gd name="connsiteX15" fmla="*/ 59533 w 182651"/>
                      <a:gd name="connsiteY15" fmla="*/ 69864 h 342471"/>
                      <a:gd name="connsiteX16" fmla="*/ 47718 w 182651"/>
                      <a:gd name="connsiteY16" fmla="*/ 63472 h 342471"/>
                      <a:gd name="connsiteX17" fmla="*/ 14897 w 182651"/>
                      <a:gd name="connsiteY17" fmla="*/ 29795 h 342471"/>
                      <a:gd name="connsiteX18" fmla="*/ 53483 w 182651"/>
                      <a:gd name="connsiteY18" fmla="*/ 11416 h 342471"/>
                      <a:gd name="connsiteX19" fmla="*/ 113016 w 182651"/>
                      <a:gd name="connsiteY19" fmla="*/ 0 h 342471"/>
                      <a:gd name="connsiteX20" fmla="*/ 136875 w 182651"/>
                      <a:gd name="connsiteY20" fmla="*/ 18950 h 342471"/>
                      <a:gd name="connsiteX21" fmla="*/ 123290 w 182651"/>
                      <a:gd name="connsiteY21" fmla="*/ 45663 h 342471"/>
                      <a:gd name="connsiteX22" fmla="*/ 107479 w 182651"/>
                      <a:gd name="connsiteY22" fmla="*/ 67524 h 342471"/>
                      <a:gd name="connsiteX23" fmla="*/ 127399 w 182651"/>
                      <a:gd name="connsiteY23" fmla="*/ 86874 h 342471"/>
                      <a:gd name="connsiteX24" fmla="*/ 153313 w 182651"/>
                      <a:gd name="connsiteY24" fmla="*/ 88073 h 342471"/>
                      <a:gd name="connsiteX25" fmla="*/ 146749 w 182651"/>
                      <a:gd name="connsiteY25" fmla="*/ 115356 h 342471"/>
                      <a:gd name="connsiteX26" fmla="*/ 138473 w 182651"/>
                      <a:gd name="connsiteY26" fmla="*/ 136361 h 342471"/>
                      <a:gd name="connsiteX27" fmla="*/ 158793 w 182651"/>
                      <a:gd name="connsiteY27" fmla="*/ 158165 h 342471"/>
                      <a:gd name="connsiteX28" fmla="*/ 188131 w 182651"/>
                      <a:gd name="connsiteY28" fmla="*/ 167526 h 342471"/>
                      <a:gd name="connsiteX29" fmla="*/ 162388 w 182651"/>
                      <a:gd name="connsiteY29" fmla="*/ 187960 h 342471"/>
                      <a:gd name="connsiteX30" fmla="*/ 138473 w 182651"/>
                      <a:gd name="connsiteY30" fmla="*/ 194809 h 342471"/>
                      <a:gd name="connsiteX31" fmla="*/ 125916 w 182651"/>
                      <a:gd name="connsiteY31" fmla="*/ 218212 h 342471"/>
                      <a:gd name="connsiteX32" fmla="*/ 140984 w 182651"/>
                      <a:gd name="connsiteY32" fmla="*/ 231968 h 342471"/>
                      <a:gd name="connsiteX33" fmla="*/ 163815 w 182651"/>
                      <a:gd name="connsiteY33" fmla="*/ 243383 h 342471"/>
                      <a:gd name="connsiteX34" fmla="*/ 161247 w 182651"/>
                      <a:gd name="connsiteY34" fmla="*/ 285222 h 342471"/>
                      <a:gd name="connsiteX35" fmla="*/ 130367 w 182651"/>
                      <a:gd name="connsiteY35" fmla="*/ 305599 h 342471"/>
                      <a:gd name="connsiteX36" fmla="*/ 133678 w 182651"/>
                      <a:gd name="connsiteY36" fmla="*/ 314218 h 342471"/>
                      <a:gd name="connsiteX37" fmla="*/ 167526 w 182651"/>
                      <a:gd name="connsiteY37" fmla="*/ 309195 h 342471"/>
                      <a:gd name="connsiteX38" fmla="*/ 187332 w 182651"/>
                      <a:gd name="connsiteY38" fmla="*/ 320611 h 342471"/>
                      <a:gd name="connsiteX39" fmla="*/ 171122 w 182651"/>
                      <a:gd name="connsiteY39" fmla="*/ 337049 h 342471"/>
                      <a:gd name="connsiteX40" fmla="*/ 100458 w 182651"/>
                      <a:gd name="connsiteY40" fmla="*/ 343271 h 342471"/>
                      <a:gd name="connsiteX41" fmla="*/ 79967 w 182651"/>
                      <a:gd name="connsiteY41" fmla="*/ 332712 h 342471"/>
                      <a:gd name="connsiteX42" fmla="*/ 88814 w 182651"/>
                      <a:gd name="connsiteY42" fmla="*/ 311821 h 342471"/>
                      <a:gd name="connsiteX43" fmla="*/ 129625 w 182651"/>
                      <a:gd name="connsiteY43" fmla="*/ 286250 h 342471"/>
                      <a:gd name="connsiteX44" fmla="*/ 138359 w 182651"/>
                      <a:gd name="connsiteY44" fmla="*/ 263418 h 342471"/>
                      <a:gd name="connsiteX45" fmla="*/ 115527 w 182651"/>
                      <a:gd name="connsiteY45" fmla="*/ 253372 h 342471"/>
                      <a:gd name="connsiteX46" fmla="*/ 86988 w 182651"/>
                      <a:gd name="connsiteY46" fmla="*/ 255027 h 342471"/>
                      <a:gd name="connsiteX47" fmla="*/ 93438 w 182651"/>
                      <a:gd name="connsiteY47" fmla="*/ 225803 h 342471"/>
                      <a:gd name="connsiteX48" fmla="*/ 95664 w 182651"/>
                      <a:gd name="connsiteY48" fmla="*/ 206967 h 34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2651" h="342471">
                        <a:moveTo>
                          <a:pt x="95664" y="206967"/>
                        </a:moveTo>
                        <a:cubicBezTo>
                          <a:pt x="56907" y="211077"/>
                          <a:pt x="37443" y="231968"/>
                          <a:pt x="40411" y="264046"/>
                        </a:cubicBezTo>
                        <a:cubicBezTo>
                          <a:pt x="41724" y="278144"/>
                          <a:pt x="47090" y="292015"/>
                          <a:pt x="47375" y="306056"/>
                        </a:cubicBezTo>
                        <a:cubicBezTo>
                          <a:pt x="47375" y="314618"/>
                          <a:pt x="41667" y="323179"/>
                          <a:pt x="38185" y="331855"/>
                        </a:cubicBezTo>
                        <a:cubicBezTo>
                          <a:pt x="28939" y="327860"/>
                          <a:pt x="14098" y="326148"/>
                          <a:pt x="11416" y="319298"/>
                        </a:cubicBezTo>
                        <a:cubicBezTo>
                          <a:pt x="4000" y="301975"/>
                          <a:pt x="118" y="283346"/>
                          <a:pt x="0" y="264503"/>
                        </a:cubicBezTo>
                        <a:cubicBezTo>
                          <a:pt x="1348" y="217979"/>
                          <a:pt x="5043" y="171553"/>
                          <a:pt x="11073" y="125402"/>
                        </a:cubicBezTo>
                        <a:cubicBezTo>
                          <a:pt x="13185" y="109934"/>
                          <a:pt x="26313" y="96006"/>
                          <a:pt x="32477" y="84819"/>
                        </a:cubicBezTo>
                        <a:cubicBezTo>
                          <a:pt x="34475" y="100230"/>
                          <a:pt x="37044" y="114272"/>
                          <a:pt x="38185" y="128427"/>
                        </a:cubicBezTo>
                        <a:cubicBezTo>
                          <a:pt x="39327" y="146350"/>
                          <a:pt x="39498" y="164386"/>
                          <a:pt x="39498" y="182366"/>
                        </a:cubicBezTo>
                        <a:cubicBezTo>
                          <a:pt x="39498" y="200346"/>
                          <a:pt x="46690" y="205540"/>
                          <a:pt x="64498" y="198520"/>
                        </a:cubicBezTo>
                        <a:cubicBezTo>
                          <a:pt x="101257" y="183908"/>
                          <a:pt x="109191" y="173063"/>
                          <a:pt x="109762" y="129340"/>
                        </a:cubicBezTo>
                        <a:cubicBezTo>
                          <a:pt x="107406" y="128223"/>
                          <a:pt x="104878" y="127509"/>
                          <a:pt x="102285" y="127229"/>
                        </a:cubicBezTo>
                        <a:cubicBezTo>
                          <a:pt x="92866" y="127685"/>
                          <a:pt x="83449" y="128656"/>
                          <a:pt x="74088" y="129454"/>
                        </a:cubicBezTo>
                        <a:cubicBezTo>
                          <a:pt x="74088" y="119637"/>
                          <a:pt x="72204" y="109306"/>
                          <a:pt x="74601" y="100116"/>
                        </a:cubicBezTo>
                        <a:cubicBezTo>
                          <a:pt x="78711" y="84533"/>
                          <a:pt x="82364" y="71577"/>
                          <a:pt x="59533" y="69864"/>
                        </a:cubicBezTo>
                        <a:cubicBezTo>
                          <a:pt x="55011" y="69053"/>
                          <a:pt x="50871" y="66812"/>
                          <a:pt x="47718" y="63472"/>
                        </a:cubicBezTo>
                        <a:cubicBezTo>
                          <a:pt x="36302" y="52512"/>
                          <a:pt x="25799" y="41040"/>
                          <a:pt x="14897" y="29795"/>
                        </a:cubicBezTo>
                        <a:cubicBezTo>
                          <a:pt x="27683" y="23516"/>
                          <a:pt x="40012" y="15411"/>
                          <a:pt x="53483" y="11416"/>
                        </a:cubicBezTo>
                        <a:cubicBezTo>
                          <a:pt x="72760" y="5091"/>
                          <a:pt x="92766" y="1254"/>
                          <a:pt x="113016" y="0"/>
                        </a:cubicBezTo>
                        <a:cubicBezTo>
                          <a:pt x="121235" y="0"/>
                          <a:pt x="134648" y="10674"/>
                          <a:pt x="136875" y="18950"/>
                        </a:cubicBezTo>
                        <a:cubicBezTo>
                          <a:pt x="138815" y="26142"/>
                          <a:pt x="128826" y="36987"/>
                          <a:pt x="123290" y="45663"/>
                        </a:cubicBezTo>
                        <a:cubicBezTo>
                          <a:pt x="118438" y="53311"/>
                          <a:pt x="109305" y="59476"/>
                          <a:pt x="107479" y="67524"/>
                        </a:cubicBezTo>
                        <a:cubicBezTo>
                          <a:pt x="104396" y="81337"/>
                          <a:pt x="107878" y="92296"/>
                          <a:pt x="127399" y="86874"/>
                        </a:cubicBezTo>
                        <a:cubicBezTo>
                          <a:pt x="135276" y="84648"/>
                          <a:pt x="144523" y="87502"/>
                          <a:pt x="153313" y="88073"/>
                        </a:cubicBezTo>
                        <a:cubicBezTo>
                          <a:pt x="151144" y="97205"/>
                          <a:pt x="149432" y="106452"/>
                          <a:pt x="146749" y="115356"/>
                        </a:cubicBezTo>
                        <a:cubicBezTo>
                          <a:pt x="144580" y="122548"/>
                          <a:pt x="140299" y="129169"/>
                          <a:pt x="138473" y="136361"/>
                        </a:cubicBezTo>
                        <a:cubicBezTo>
                          <a:pt x="134078" y="153485"/>
                          <a:pt x="138473" y="161076"/>
                          <a:pt x="158793" y="158165"/>
                        </a:cubicBezTo>
                        <a:cubicBezTo>
                          <a:pt x="167925" y="156852"/>
                          <a:pt x="178314" y="163873"/>
                          <a:pt x="188131" y="167526"/>
                        </a:cubicBezTo>
                        <a:cubicBezTo>
                          <a:pt x="180116" y="175021"/>
                          <a:pt x="171507" y="181855"/>
                          <a:pt x="162388" y="187960"/>
                        </a:cubicBezTo>
                        <a:cubicBezTo>
                          <a:pt x="155311" y="191898"/>
                          <a:pt x="144351" y="189958"/>
                          <a:pt x="138473" y="194809"/>
                        </a:cubicBezTo>
                        <a:cubicBezTo>
                          <a:pt x="131669" y="200894"/>
                          <a:pt x="127224" y="209178"/>
                          <a:pt x="125916" y="218212"/>
                        </a:cubicBezTo>
                        <a:cubicBezTo>
                          <a:pt x="125402" y="222150"/>
                          <a:pt x="135048" y="228257"/>
                          <a:pt x="140984" y="231968"/>
                        </a:cubicBezTo>
                        <a:cubicBezTo>
                          <a:pt x="148119" y="236477"/>
                          <a:pt x="157080" y="238246"/>
                          <a:pt x="163815" y="243383"/>
                        </a:cubicBezTo>
                        <a:cubicBezTo>
                          <a:pt x="183337" y="258053"/>
                          <a:pt x="181967" y="272551"/>
                          <a:pt x="161247" y="285222"/>
                        </a:cubicBezTo>
                        <a:cubicBezTo>
                          <a:pt x="150744" y="291672"/>
                          <a:pt x="140641" y="298807"/>
                          <a:pt x="130367" y="305599"/>
                        </a:cubicBezTo>
                        <a:lnTo>
                          <a:pt x="133678" y="314218"/>
                        </a:lnTo>
                        <a:cubicBezTo>
                          <a:pt x="145093" y="312335"/>
                          <a:pt x="156509" y="308510"/>
                          <a:pt x="167526" y="309195"/>
                        </a:cubicBezTo>
                        <a:cubicBezTo>
                          <a:pt x="174318" y="309595"/>
                          <a:pt x="180768" y="316672"/>
                          <a:pt x="187332" y="320611"/>
                        </a:cubicBezTo>
                        <a:cubicBezTo>
                          <a:pt x="181967" y="326319"/>
                          <a:pt x="177229" y="336079"/>
                          <a:pt x="171122" y="337049"/>
                        </a:cubicBezTo>
                        <a:cubicBezTo>
                          <a:pt x="147743" y="340778"/>
                          <a:pt x="124129" y="342857"/>
                          <a:pt x="100458" y="343271"/>
                        </a:cubicBezTo>
                        <a:cubicBezTo>
                          <a:pt x="93323" y="343271"/>
                          <a:pt x="82193" y="338305"/>
                          <a:pt x="79967" y="332712"/>
                        </a:cubicBezTo>
                        <a:cubicBezTo>
                          <a:pt x="77741" y="327118"/>
                          <a:pt x="83278" y="316044"/>
                          <a:pt x="88814" y="311821"/>
                        </a:cubicBezTo>
                        <a:cubicBezTo>
                          <a:pt x="101428" y="302060"/>
                          <a:pt x="117353" y="296296"/>
                          <a:pt x="129625" y="286250"/>
                        </a:cubicBezTo>
                        <a:cubicBezTo>
                          <a:pt x="135333" y="281569"/>
                          <a:pt x="141041" y="268669"/>
                          <a:pt x="138359" y="263418"/>
                        </a:cubicBezTo>
                        <a:cubicBezTo>
                          <a:pt x="135675" y="258167"/>
                          <a:pt x="123632" y="254514"/>
                          <a:pt x="115527" y="253372"/>
                        </a:cubicBezTo>
                        <a:cubicBezTo>
                          <a:pt x="105982" y="252927"/>
                          <a:pt x="96417" y="253482"/>
                          <a:pt x="86988" y="255027"/>
                        </a:cubicBezTo>
                        <a:cubicBezTo>
                          <a:pt x="89157" y="245267"/>
                          <a:pt x="91497" y="235564"/>
                          <a:pt x="93438" y="225803"/>
                        </a:cubicBezTo>
                        <a:cubicBezTo>
                          <a:pt x="94293" y="220381"/>
                          <a:pt x="94636" y="214958"/>
                          <a:pt x="95664" y="206967"/>
                        </a:cubicBezTo>
                        <a:close/>
                      </a:path>
                    </a:pathLst>
                  </a:custGeom>
                  <a:solidFill>
                    <a:srgbClr val="264588"/>
                  </a:solidFill>
                  <a:ln w="5708"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8BD4DF3F-5C07-43CA-8215-E227918E961F}"/>
                      </a:ext>
                    </a:extLst>
                  </p:cNvPr>
                  <p:cNvSpPr/>
                  <p:nvPr/>
                </p:nvSpPr>
                <p:spPr>
                  <a:xfrm>
                    <a:off x="5124792" y="3260680"/>
                    <a:ext cx="273978" cy="325348"/>
                  </a:xfrm>
                  <a:custGeom>
                    <a:avLst/>
                    <a:gdLst>
                      <a:gd name="connsiteX0" fmla="*/ 191799 w 273977"/>
                      <a:gd name="connsiteY0" fmla="*/ 280605 h 325348"/>
                      <a:gd name="connsiteX1" fmla="*/ 208523 w 273977"/>
                      <a:gd name="connsiteY1" fmla="*/ 297101 h 325348"/>
                      <a:gd name="connsiteX2" fmla="*/ 219426 w 273977"/>
                      <a:gd name="connsiteY2" fmla="*/ 323071 h 325348"/>
                      <a:gd name="connsiteX3" fmla="*/ 190144 w 273977"/>
                      <a:gd name="connsiteY3" fmla="*/ 323871 h 325348"/>
                      <a:gd name="connsiteX4" fmla="*/ 153328 w 273977"/>
                      <a:gd name="connsiteY4" fmla="*/ 278950 h 325348"/>
                      <a:gd name="connsiteX5" fmla="*/ 202016 w 273977"/>
                      <a:gd name="connsiteY5" fmla="*/ 257146 h 325348"/>
                      <a:gd name="connsiteX6" fmla="*/ 238946 w 273977"/>
                      <a:gd name="connsiteY6" fmla="*/ 257146 h 325348"/>
                      <a:gd name="connsiteX7" fmla="*/ 254243 w 273977"/>
                      <a:gd name="connsiteY7" fmla="*/ 247271 h 325348"/>
                      <a:gd name="connsiteX8" fmla="*/ 248536 w 273977"/>
                      <a:gd name="connsiteY8" fmla="*/ 230148 h 325348"/>
                      <a:gd name="connsiteX9" fmla="*/ 201388 w 273977"/>
                      <a:gd name="connsiteY9" fmla="*/ 205261 h 325348"/>
                      <a:gd name="connsiteX10" fmla="*/ 166399 w 273977"/>
                      <a:gd name="connsiteY10" fmla="*/ 135054 h 325348"/>
                      <a:gd name="connsiteX11" fmla="*/ 194938 w 273977"/>
                      <a:gd name="connsiteY11" fmla="*/ 76320 h 325348"/>
                      <a:gd name="connsiteX12" fmla="*/ 205327 w 273977"/>
                      <a:gd name="connsiteY12" fmla="*/ 26662 h 325348"/>
                      <a:gd name="connsiteX13" fmla="*/ 115770 w 273977"/>
                      <a:gd name="connsiteY13" fmla="*/ 123410 h 325348"/>
                      <a:gd name="connsiteX14" fmla="*/ 115313 w 273977"/>
                      <a:gd name="connsiteY14" fmla="*/ 211540 h 325348"/>
                      <a:gd name="connsiteX15" fmla="*/ 88030 w 273977"/>
                      <a:gd name="connsiteY15" fmla="*/ 253321 h 325348"/>
                      <a:gd name="connsiteX16" fmla="*/ 57493 w 273977"/>
                      <a:gd name="connsiteY16" fmla="*/ 205889 h 325348"/>
                      <a:gd name="connsiteX17" fmla="*/ 80324 w 273977"/>
                      <a:gd name="connsiteY17" fmla="*/ 121470 h 325348"/>
                      <a:gd name="connsiteX18" fmla="*/ 88430 w 273977"/>
                      <a:gd name="connsiteY18" fmla="*/ 101949 h 325348"/>
                      <a:gd name="connsiteX19" fmla="*/ 81181 w 273977"/>
                      <a:gd name="connsiteY19" fmla="*/ 95099 h 325348"/>
                      <a:gd name="connsiteX20" fmla="*/ 52013 w 273977"/>
                      <a:gd name="connsiteY20" fmla="*/ 122326 h 325348"/>
                      <a:gd name="connsiteX21" fmla="*/ 38657 w 273977"/>
                      <a:gd name="connsiteY21" fmla="*/ 232659 h 325348"/>
                      <a:gd name="connsiteX22" fmla="*/ 34890 w 273977"/>
                      <a:gd name="connsiteY22" fmla="*/ 265365 h 325348"/>
                      <a:gd name="connsiteX23" fmla="*/ 11430 w 273977"/>
                      <a:gd name="connsiteY23" fmla="*/ 241791 h 325348"/>
                      <a:gd name="connsiteX24" fmla="*/ 15 w 273977"/>
                      <a:gd name="connsiteY24" fmla="*/ 112394 h 325348"/>
                      <a:gd name="connsiteX25" fmla="*/ 13200 w 273977"/>
                      <a:gd name="connsiteY25" fmla="*/ 85738 h 325348"/>
                      <a:gd name="connsiteX26" fmla="*/ 37630 w 273977"/>
                      <a:gd name="connsiteY26" fmla="*/ 113422 h 325348"/>
                      <a:gd name="connsiteX27" fmla="*/ 144196 w 273977"/>
                      <a:gd name="connsiteY27" fmla="*/ 34824 h 325348"/>
                      <a:gd name="connsiteX28" fmla="*/ 197450 w 273977"/>
                      <a:gd name="connsiteY28" fmla="*/ 2803 h 325348"/>
                      <a:gd name="connsiteX29" fmla="*/ 220281 w 273977"/>
                      <a:gd name="connsiteY29" fmla="*/ 19299 h 325348"/>
                      <a:gd name="connsiteX30" fmla="*/ 198078 w 273977"/>
                      <a:gd name="connsiteY30" fmla="*/ 108741 h 325348"/>
                      <a:gd name="connsiteX31" fmla="*/ 219938 w 273977"/>
                      <a:gd name="connsiteY31" fmla="*/ 176722 h 325348"/>
                      <a:gd name="connsiteX32" fmla="*/ 259893 w 273977"/>
                      <a:gd name="connsiteY32" fmla="*/ 202864 h 325348"/>
                      <a:gd name="connsiteX33" fmla="*/ 277474 w 273977"/>
                      <a:gd name="connsiteY33" fmla="*/ 251381 h 325348"/>
                      <a:gd name="connsiteX34" fmla="*/ 230612 w 273977"/>
                      <a:gd name="connsiteY34" fmla="*/ 272899 h 325348"/>
                      <a:gd name="connsiteX35" fmla="*/ 194253 w 273977"/>
                      <a:gd name="connsiteY35" fmla="*/ 271586 h 325348"/>
                      <a:gd name="connsiteX36" fmla="*/ 96307 w 273977"/>
                      <a:gd name="connsiteY36" fmla="*/ 157429 h 325348"/>
                      <a:gd name="connsiteX37" fmla="*/ 89343 w 273977"/>
                      <a:gd name="connsiteY37" fmla="*/ 224211 h 325348"/>
                      <a:gd name="connsiteX38" fmla="*/ 96307 w 273977"/>
                      <a:gd name="connsiteY38" fmla="*/ 157429 h 32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3977" h="325348">
                        <a:moveTo>
                          <a:pt x="191799" y="280605"/>
                        </a:moveTo>
                        <a:cubicBezTo>
                          <a:pt x="198018" y="285409"/>
                          <a:pt x="203634" y="290948"/>
                          <a:pt x="208523" y="297101"/>
                        </a:cubicBezTo>
                        <a:cubicBezTo>
                          <a:pt x="212942" y="305407"/>
                          <a:pt x="216592" y="314100"/>
                          <a:pt x="219426" y="323071"/>
                        </a:cubicBezTo>
                        <a:cubicBezTo>
                          <a:pt x="209436" y="323642"/>
                          <a:pt x="195623" y="328779"/>
                          <a:pt x="190144" y="323871"/>
                        </a:cubicBezTo>
                        <a:cubicBezTo>
                          <a:pt x="175189" y="311085"/>
                          <a:pt x="152871" y="293847"/>
                          <a:pt x="153328" y="278950"/>
                        </a:cubicBezTo>
                        <a:cubicBezTo>
                          <a:pt x="153956" y="254177"/>
                          <a:pt x="183066" y="259200"/>
                          <a:pt x="202016" y="257146"/>
                        </a:cubicBezTo>
                        <a:cubicBezTo>
                          <a:pt x="214173" y="255833"/>
                          <a:pt x="226788" y="258344"/>
                          <a:pt x="238946" y="257146"/>
                        </a:cubicBezTo>
                        <a:cubicBezTo>
                          <a:pt x="245289" y="256374"/>
                          <a:pt x="250928" y="252734"/>
                          <a:pt x="254243" y="247271"/>
                        </a:cubicBezTo>
                        <a:cubicBezTo>
                          <a:pt x="255456" y="240959"/>
                          <a:pt x="253293" y="234470"/>
                          <a:pt x="248536" y="230148"/>
                        </a:cubicBezTo>
                        <a:cubicBezTo>
                          <a:pt x="233580" y="220558"/>
                          <a:pt x="218169" y="210113"/>
                          <a:pt x="201388" y="205261"/>
                        </a:cubicBezTo>
                        <a:cubicBezTo>
                          <a:pt x="157495" y="192475"/>
                          <a:pt x="148647" y="177635"/>
                          <a:pt x="166399" y="135054"/>
                        </a:cubicBezTo>
                        <a:cubicBezTo>
                          <a:pt x="174733" y="114963"/>
                          <a:pt x="187347" y="96583"/>
                          <a:pt x="194938" y="76320"/>
                        </a:cubicBezTo>
                        <a:cubicBezTo>
                          <a:pt x="200646" y="61537"/>
                          <a:pt x="201731" y="44927"/>
                          <a:pt x="205327" y="26662"/>
                        </a:cubicBezTo>
                        <a:cubicBezTo>
                          <a:pt x="158636" y="36023"/>
                          <a:pt x="115827" y="85167"/>
                          <a:pt x="115770" y="123410"/>
                        </a:cubicBezTo>
                        <a:cubicBezTo>
                          <a:pt x="115770" y="152863"/>
                          <a:pt x="119594" y="182772"/>
                          <a:pt x="115313" y="211540"/>
                        </a:cubicBezTo>
                        <a:cubicBezTo>
                          <a:pt x="112973" y="227293"/>
                          <a:pt x="96534" y="253949"/>
                          <a:pt x="88030" y="253321"/>
                        </a:cubicBezTo>
                        <a:cubicBezTo>
                          <a:pt x="64456" y="251609"/>
                          <a:pt x="54925" y="226494"/>
                          <a:pt x="57493" y="205889"/>
                        </a:cubicBezTo>
                        <a:cubicBezTo>
                          <a:pt x="61146" y="177349"/>
                          <a:pt x="72333" y="149495"/>
                          <a:pt x="80324" y="121470"/>
                        </a:cubicBezTo>
                        <a:cubicBezTo>
                          <a:pt x="82667" y="114819"/>
                          <a:pt x="85373" y="108303"/>
                          <a:pt x="88430" y="101949"/>
                        </a:cubicBezTo>
                        <a:lnTo>
                          <a:pt x="81181" y="95099"/>
                        </a:lnTo>
                        <a:cubicBezTo>
                          <a:pt x="71306" y="104061"/>
                          <a:pt x="58805" y="111424"/>
                          <a:pt x="52013" y="122326"/>
                        </a:cubicBezTo>
                        <a:cubicBezTo>
                          <a:pt x="30666" y="156573"/>
                          <a:pt x="31351" y="194188"/>
                          <a:pt x="38657" y="232659"/>
                        </a:cubicBezTo>
                        <a:cubicBezTo>
                          <a:pt x="40598" y="242990"/>
                          <a:pt x="36317" y="254406"/>
                          <a:pt x="34890" y="265365"/>
                        </a:cubicBezTo>
                        <a:cubicBezTo>
                          <a:pt x="26727" y="257545"/>
                          <a:pt x="12629" y="250581"/>
                          <a:pt x="11430" y="241791"/>
                        </a:cubicBezTo>
                        <a:cubicBezTo>
                          <a:pt x="5722" y="198925"/>
                          <a:pt x="2526" y="155660"/>
                          <a:pt x="15" y="112394"/>
                        </a:cubicBezTo>
                        <a:cubicBezTo>
                          <a:pt x="-385" y="104803"/>
                          <a:pt x="7549" y="96697"/>
                          <a:pt x="13200" y="85738"/>
                        </a:cubicBezTo>
                        <a:lnTo>
                          <a:pt x="37630" y="113422"/>
                        </a:lnTo>
                        <a:cubicBezTo>
                          <a:pt x="73589" y="86823"/>
                          <a:pt x="108464" y="60224"/>
                          <a:pt x="144196" y="34824"/>
                        </a:cubicBezTo>
                        <a:cubicBezTo>
                          <a:pt x="160999" y="22648"/>
                          <a:pt x="178816" y="11935"/>
                          <a:pt x="197450" y="2803"/>
                        </a:cubicBezTo>
                        <a:cubicBezTo>
                          <a:pt x="211491" y="-3932"/>
                          <a:pt x="223477" y="1433"/>
                          <a:pt x="220281" y="19299"/>
                        </a:cubicBezTo>
                        <a:cubicBezTo>
                          <a:pt x="214573" y="49493"/>
                          <a:pt x="209779" y="80715"/>
                          <a:pt x="198078" y="108741"/>
                        </a:cubicBezTo>
                        <a:cubicBezTo>
                          <a:pt x="182267" y="146813"/>
                          <a:pt x="183522" y="157372"/>
                          <a:pt x="219938" y="176722"/>
                        </a:cubicBezTo>
                        <a:cubicBezTo>
                          <a:pt x="234151" y="184256"/>
                          <a:pt x="250932" y="190877"/>
                          <a:pt x="259893" y="202864"/>
                        </a:cubicBezTo>
                        <a:cubicBezTo>
                          <a:pt x="270339" y="216562"/>
                          <a:pt x="282383" y="239280"/>
                          <a:pt x="277474" y="251381"/>
                        </a:cubicBezTo>
                        <a:cubicBezTo>
                          <a:pt x="272565" y="263481"/>
                          <a:pt x="247679" y="268504"/>
                          <a:pt x="230612" y="272899"/>
                        </a:cubicBezTo>
                        <a:cubicBezTo>
                          <a:pt x="219196" y="275810"/>
                          <a:pt x="206411" y="272214"/>
                          <a:pt x="194253" y="271586"/>
                        </a:cubicBezTo>
                        <a:close/>
                        <a:moveTo>
                          <a:pt x="96307" y="157429"/>
                        </a:moveTo>
                        <a:cubicBezTo>
                          <a:pt x="78683" y="175336"/>
                          <a:pt x="75793" y="203053"/>
                          <a:pt x="89343" y="224211"/>
                        </a:cubicBezTo>
                        <a:cubicBezTo>
                          <a:pt x="106637" y="207887"/>
                          <a:pt x="109491" y="180489"/>
                          <a:pt x="96307" y="157429"/>
                        </a:cubicBezTo>
                        <a:close/>
                      </a:path>
                    </a:pathLst>
                  </a:custGeom>
                  <a:solidFill>
                    <a:srgbClr val="264588"/>
                  </a:solidFill>
                  <a:ln w="5708"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F6022C92-3C6B-40DD-8CC6-32AEA6F6D210}"/>
                      </a:ext>
                    </a:extLst>
                  </p:cNvPr>
                  <p:cNvSpPr/>
                  <p:nvPr/>
                </p:nvSpPr>
                <p:spPr>
                  <a:xfrm>
                    <a:off x="4745567" y="3218520"/>
                    <a:ext cx="154112" cy="216899"/>
                  </a:xfrm>
                  <a:custGeom>
                    <a:avLst/>
                    <a:gdLst>
                      <a:gd name="connsiteX0" fmla="*/ 28720 w 154112"/>
                      <a:gd name="connsiteY0" fmla="*/ 18822 h 216898"/>
                      <a:gd name="connsiteX1" fmla="*/ 41278 w 154112"/>
                      <a:gd name="connsiteY1" fmla="*/ 37943 h 216898"/>
                      <a:gd name="connsiteX2" fmla="*/ 100696 w 154112"/>
                      <a:gd name="connsiteY2" fmla="*/ 73845 h 216898"/>
                      <a:gd name="connsiteX3" fmla="*/ 119704 w 154112"/>
                      <a:gd name="connsiteY3" fmla="*/ 53354 h 216898"/>
                      <a:gd name="connsiteX4" fmla="*/ 98927 w 154112"/>
                      <a:gd name="connsiteY4" fmla="*/ 26756 h 216898"/>
                      <a:gd name="connsiteX5" fmla="*/ 66392 w 154112"/>
                      <a:gd name="connsiteY5" fmla="*/ 26756 h 216898"/>
                      <a:gd name="connsiteX6" fmla="*/ 132717 w 154112"/>
                      <a:gd name="connsiteY6" fmla="*/ 3924 h 216898"/>
                      <a:gd name="connsiteX7" fmla="*/ 156063 w 154112"/>
                      <a:gd name="connsiteY7" fmla="*/ 53583 h 216898"/>
                      <a:gd name="connsiteX8" fmla="*/ 138939 w 154112"/>
                      <a:gd name="connsiteY8" fmla="*/ 163174 h 216898"/>
                      <a:gd name="connsiteX9" fmla="*/ 123300 w 154112"/>
                      <a:gd name="connsiteY9" fmla="*/ 205640 h 216898"/>
                      <a:gd name="connsiteX10" fmla="*/ 85742 w 154112"/>
                      <a:gd name="connsiteY10" fmla="*/ 212547 h 216898"/>
                      <a:gd name="connsiteX11" fmla="*/ 49211 w 154112"/>
                      <a:gd name="connsiteY11" fmla="*/ 200046 h 216898"/>
                      <a:gd name="connsiteX12" fmla="*/ 15649 w 154112"/>
                      <a:gd name="connsiteY12" fmla="*/ 172249 h 216898"/>
                      <a:gd name="connsiteX13" fmla="*/ 2578 w 154112"/>
                      <a:gd name="connsiteY13" fmla="*/ 108492 h 216898"/>
                      <a:gd name="connsiteX14" fmla="*/ 28720 w 154112"/>
                      <a:gd name="connsiteY14" fmla="*/ 18822 h 216898"/>
                      <a:gd name="connsiteX15" fmla="*/ 123242 w 154112"/>
                      <a:gd name="connsiteY15" fmla="*/ 121963 h 216898"/>
                      <a:gd name="connsiteX16" fmla="*/ 112854 w 154112"/>
                      <a:gd name="connsiteY16" fmla="*/ 94051 h 216898"/>
                      <a:gd name="connsiteX17" fmla="*/ 61483 w 154112"/>
                      <a:gd name="connsiteY17" fmla="*/ 122591 h 216898"/>
                      <a:gd name="connsiteX18" fmla="*/ 101438 w 154112"/>
                      <a:gd name="connsiteY18" fmla="*/ 168254 h 216898"/>
                      <a:gd name="connsiteX19" fmla="*/ 123242 w 154112"/>
                      <a:gd name="connsiteY19" fmla="*/ 121963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112" h="216898">
                        <a:moveTo>
                          <a:pt x="28720" y="18822"/>
                        </a:moveTo>
                        <a:cubicBezTo>
                          <a:pt x="35341" y="28639"/>
                          <a:pt x="40707" y="33034"/>
                          <a:pt x="41278" y="37943"/>
                        </a:cubicBezTo>
                        <a:cubicBezTo>
                          <a:pt x="45844" y="76072"/>
                          <a:pt x="69075" y="77898"/>
                          <a:pt x="100696" y="73845"/>
                        </a:cubicBezTo>
                        <a:cubicBezTo>
                          <a:pt x="116735" y="71676"/>
                          <a:pt x="120046" y="66539"/>
                          <a:pt x="119704" y="53354"/>
                        </a:cubicBezTo>
                        <a:cubicBezTo>
                          <a:pt x="119361" y="40169"/>
                          <a:pt x="118562" y="25899"/>
                          <a:pt x="98927" y="26756"/>
                        </a:cubicBezTo>
                        <a:cubicBezTo>
                          <a:pt x="89509" y="27155"/>
                          <a:pt x="80091" y="26756"/>
                          <a:pt x="66392" y="26756"/>
                        </a:cubicBezTo>
                        <a:cubicBezTo>
                          <a:pt x="85627" y="-3382"/>
                          <a:pt x="110799" y="-3154"/>
                          <a:pt x="132717" y="3924"/>
                        </a:cubicBezTo>
                        <a:cubicBezTo>
                          <a:pt x="154636" y="11002"/>
                          <a:pt x="159031" y="32178"/>
                          <a:pt x="156063" y="53583"/>
                        </a:cubicBezTo>
                        <a:cubicBezTo>
                          <a:pt x="150925" y="90227"/>
                          <a:pt x="145903" y="126872"/>
                          <a:pt x="138939" y="163174"/>
                        </a:cubicBezTo>
                        <a:cubicBezTo>
                          <a:pt x="135582" y="177945"/>
                          <a:pt x="130325" y="192219"/>
                          <a:pt x="123300" y="205640"/>
                        </a:cubicBezTo>
                        <a:cubicBezTo>
                          <a:pt x="114452" y="224191"/>
                          <a:pt x="103208" y="227558"/>
                          <a:pt x="85742" y="212547"/>
                        </a:cubicBezTo>
                        <a:cubicBezTo>
                          <a:pt x="75058" y="204880"/>
                          <a:pt x="62352" y="200532"/>
                          <a:pt x="49211" y="200046"/>
                        </a:cubicBezTo>
                        <a:cubicBezTo>
                          <a:pt x="30204" y="198562"/>
                          <a:pt x="19245" y="190914"/>
                          <a:pt x="15649" y="172249"/>
                        </a:cubicBezTo>
                        <a:cubicBezTo>
                          <a:pt x="11539" y="150959"/>
                          <a:pt x="7373" y="129668"/>
                          <a:pt x="2578" y="108492"/>
                        </a:cubicBezTo>
                        <a:cubicBezTo>
                          <a:pt x="-4842" y="74759"/>
                          <a:pt x="3720" y="46448"/>
                          <a:pt x="28720" y="18822"/>
                        </a:cubicBezTo>
                        <a:close/>
                        <a:moveTo>
                          <a:pt x="123242" y="121963"/>
                        </a:moveTo>
                        <a:cubicBezTo>
                          <a:pt x="124270" y="99759"/>
                          <a:pt x="127352" y="95650"/>
                          <a:pt x="112854" y="94051"/>
                        </a:cubicBezTo>
                        <a:cubicBezTo>
                          <a:pt x="98356" y="92453"/>
                          <a:pt x="63767" y="115684"/>
                          <a:pt x="61483" y="122591"/>
                        </a:cubicBezTo>
                        <a:cubicBezTo>
                          <a:pt x="55775" y="139714"/>
                          <a:pt x="97614" y="168254"/>
                          <a:pt x="101438" y="168254"/>
                        </a:cubicBezTo>
                        <a:cubicBezTo>
                          <a:pt x="107146" y="168254"/>
                          <a:pt x="122215" y="144167"/>
                          <a:pt x="123242" y="121963"/>
                        </a:cubicBezTo>
                        <a:close/>
                      </a:path>
                    </a:pathLst>
                  </a:custGeom>
                  <a:solidFill>
                    <a:srgbClr val="264588"/>
                  </a:solidFill>
                  <a:ln w="5708"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33B23C5D-E463-4979-86E2-E9A207CA6CB5}"/>
                      </a:ext>
                    </a:extLst>
                  </p:cNvPr>
                  <p:cNvSpPr/>
                  <p:nvPr/>
                </p:nvSpPr>
                <p:spPr>
                  <a:xfrm>
                    <a:off x="6341267" y="3285858"/>
                    <a:ext cx="176944" cy="268270"/>
                  </a:xfrm>
                  <a:custGeom>
                    <a:avLst/>
                    <a:gdLst>
                      <a:gd name="connsiteX0" fmla="*/ 0 w 176943"/>
                      <a:gd name="connsiteY0" fmla="*/ 102627 h 268269"/>
                      <a:gd name="connsiteX1" fmla="*/ 17466 w 176943"/>
                      <a:gd name="connsiteY1" fmla="*/ 95835 h 268269"/>
                      <a:gd name="connsiteX2" fmla="*/ 83220 w 176943"/>
                      <a:gd name="connsiteY2" fmla="*/ 42181 h 268269"/>
                      <a:gd name="connsiteX3" fmla="*/ 113415 w 176943"/>
                      <a:gd name="connsiteY3" fmla="*/ 0 h 268269"/>
                      <a:gd name="connsiteX4" fmla="*/ 153370 w 176943"/>
                      <a:gd name="connsiteY4" fmla="*/ 41667 h 268269"/>
                      <a:gd name="connsiteX5" fmla="*/ 172149 w 176943"/>
                      <a:gd name="connsiteY5" fmla="*/ 76371 h 268269"/>
                      <a:gd name="connsiteX6" fmla="*/ 156623 w 176943"/>
                      <a:gd name="connsiteY6" fmla="*/ 120721 h 268269"/>
                      <a:gd name="connsiteX7" fmla="*/ 71919 w 176943"/>
                      <a:gd name="connsiteY7" fmla="*/ 216899 h 268269"/>
                      <a:gd name="connsiteX8" fmla="*/ 48231 w 176943"/>
                      <a:gd name="connsiteY8" fmla="*/ 264731 h 268269"/>
                      <a:gd name="connsiteX9" fmla="*/ 11986 w 176943"/>
                      <a:gd name="connsiteY9" fmla="*/ 269354 h 268269"/>
                      <a:gd name="connsiteX10" fmla="*/ 7820 w 176943"/>
                      <a:gd name="connsiteY10" fmla="*/ 239159 h 268269"/>
                      <a:gd name="connsiteX11" fmla="*/ 41039 w 176943"/>
                      <a:gd name="connsiteY11" fmla="*/ 166727 h 268269"/>
                      <a:gd name="connsiteX12" fmla="*/ 27227 w 176943"/>
                      <a:gd name="connsiteY12" fmla="*/ 125573 h 268269"/>
                      <a:gd name="connsiteX13" fmla="*/ 0 w 176943"/>
                      <a:gd name="connsiteY13" fmla="*/ 102627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943" h="268269">
                        <a:moveTo>
                          <a:pt x="0" y="102627"/>
                        </a:moveTo>
                        <a:cubicBezTo>
                          <a:pt x="9247" y="98917"/>
                          <a:pt x="13642" y="95321"/>
                          <a:pt x="17466" y="95835"/>
                        </a:cubicBezTo>
                        <a:cubicBezTo>
                          <a:pt x="58905" y="101543"/>
                          <a:pt x="74145" y="78369"/>
                          <a:pt x="83220" y="42181"/>
                        </a:cubicBezTo>
                        <a:cubicBezTo>
                          <a:pt x="87159" y="26599"/>
                          <a:pt x="102969" y="13984"/>
                          <a:pt x="113415" y="0"/>
                        </a:cubicBezTo>
                        <a:cubicBezTo>
                          <a:pt x="126829" y="13813"/>
                          <a:pt x="141384" y="26713"/>
                          <a:pt x="153370" y="41667"/>
                        </a:cubicBezTo>
                        <a:cubicBezTo>
                          <a:pt x="161475" y="51770"/>
                          <a:pt x="165357" y="65070"/>
                          <a:pt x="172149" y="76371"/>
                        </a:cubicBezTo>
                        <a:cubicBezTo>
                          <a:pt x="186418" y="100002"/>
                          <a:pt x="183564" y="117182"/>
                          <a:pt x="156623" y="120721"/>
                        </a:cubicBezTo>
                        <a:cubicBezTo>
                          <a:pt x="97490" y="128484"/>
                          <a:pt x="85161" y="171179"/>
                          <a:pt x="71919" y="216899"/>
                        </a:cubicBezTo>
                        <a:cubicBezTo>
                          <a:pt x="67630" y="234388"/>
                          <a:pt x="59542" y="250719"/>
                          <a:pt x="48231" y="264731"/>
                        </a:cubicBezTo>
                        <a:cubicBezTo>
                          <a:pt x="41667" y="271923"/>
                          <a:pt x="23687" y="271694"/>
                          <a:pt x="11986" y="269354"/>
                        </a:cubicBezTo>
                        <a:cubicBezTo>
                          <a:pt x="8448" y="268612"/>
                          <a:pt x="4566" y="248064"/>
                          <a:pt x="7820" y="239159"/>
                        </a:cubicBezTo>
                        <a:cubicBezTo>
                          <a:pt x="17547" y="214420"/>
                          <a:pt x="28638" y="190239"/>
                          <a:pt x="41039" y="166727"/>
                        </a:cubicBezTo>
                        <a:cubicBezTo>
                          <a:pt x="50400" y="147891"/>
                          <a:pt x="47775" y="134934"/>
                          <a:pt x="27227" y="125573"/>
                        </a:cubicBezTo>
                        <a:cubicBezTo>
                          <a:pt x="17923" y="121349"/>
                          <a:pt x="10959" y="112331"/>
                          <a:pt x="0" y="102627"/>
                        </a:cubicBezTo>
                        <a:close/>
                      </a:path>
                    </a:pathLst>
                  </a:custGeom>
                  <a:solidFill>
                    <a:srgbClr val="264588"/>
                  </a:solidFill>
                  <a:ln w="5708" cap="flat">
                    <a:noFill/>
                    <a:prstDash val="solid"/>
                    <a:miter/>
                  </a:ln>
                </p:spPr>
                <p:txBody>
                  <a:bodyPr rtlCol="0" anchor="ctr"/>
                  <a:lstStyle/>
                  <a:p>
                    <a:endParaRPr lang="zh-CN" altLang="en-US"/>
                  </a:p>
                </p:txBody>
              </p:sp>
              <p:sp>
                <p:nvSpPr>
                  <p:cNvPr id="273" name="任意多边形: 形状 272">
                    <a:extLst>
                      <a:ext uri="{FF2B5EF4-FFF2-40B4-BE49-F238E27FC236}">
                        <a16:creationId xmlns:a16="http://schemas.microsoft.com/office/drawing/2014/main" id="{7B3D9809-F5CD-4D20-9843-44E705A353E3}"/>
                      </a:ext>
                    </a:extLst>
                  </p:cNvPr>
                  <p:cNvSpPr/>
                  <p:nvPr/>
                </p:nvSpPr>
                <p:spPr>
                  <a:xfrm>
                    <a:off x="6018968" y="3228514"/>
                    <a:ext cx="205483" cy="410966"/>
                  </a:xfrm>
                  <a:custGeom>
                    <a:avLst/>
                    <a:gdLst>
                      <a:gd name="connsiteX0" fmla="*/ 33367 w 205483"/>
                      <a:gd name="connsiteY0" fmla="*/ 139024 h 410966"/>
                      <a:gd name="connsiteX1" fmla="*/ 80914 w 205483"/>
                      <a:gd name="connsiteY1" fmla="*/ 156148 h 410966"/>
                      <a:gd name="connsiteX2" fmla="*/ 22522 w 205483"/>
                      <a:gd name="connsiteY2" fmla="*/ 224185 h 410966"/>
                      <a:gd name="connsiteX3" fmla="*/ 101633 w 205483"/>
                      <a:gd name="connsiteY3" fmla="*/ 181947 h 410966"/>
                      <a:gd name="connsiteX4" fmla="*/ 111565 w 205483"/>
                      <a:gd name="connsiteY4" fmla="*/ 57287 h 410966"/>
                      <a:gd name="connsiteX5" fmla="*/ 76461 w 205483"/>
                      <a:gd name="connsiteY5" fmla="*/ 14136 h 410966"/>
                      <a:gd name="connsiteX6" fmla="*/ 107797 w 205483"/>
                      <a:gd name="connsiteY6" fmla="*/ 10654 h 410966"/>
                      <a:gd name="connsiteX7" fmla="*/ 130001 w 205483"/>
                      <a:gd name="connsiteY7" fmla="*/ 66477 h 410966"/>
                      <a:gd name="connsiteX8" fmla="*/ 127204 w 205483"/>
                      <a:gd name="connsiteY8" fmla="*/ 168077 h 410966"/>
                      <a:gd name="connsiteX9" fmla="*/ 131884 w 205483"/>
                      <a:gd name="connsiteY9" fmla="*/ 190908 h 410966"/>
                      <a:gd name="connsiteX10" fmla="*/ 154716 w 205483"/>
                      <a:gd name="connsiteY10" fmla="*/ 182232 h 410966"/>
                      <a:gd name="connsiteX11" fmla="*/ 202491 w 205483"/>
                      <a:gd name="connsiteY11" fmla="*/ 157175 h 410966"/>
                      <a:gd name="connsiteX12" fmla="*/ 210368 w 205483"/>
                      <a:gd name="connsiteY12" fmla="*/ 168591 h 410966"/>
                      <a:gd name="connsiteX13" fmla="*/ 187080 w 205483"/>
                      <a:gd name="connsiteY13" fmla="*/ 189082 h 410966"/>
                      <a:gd name="connsiteX14" fmla="*/ 129716 w 205483"/>
                      <a:gd name="connsiteY14" fmla="*/ 297531 h 410966"/>
                      <a:gd name="connsiteX15" fmla="*/ 132798 w 205483"/>
                      <a:gd name="connsiteY15" fmla="*/ 394108 h 410966"/>
                      <a:gd name="connsiteX16" fmla="*/ 117444 w 205483"/>
                      <a:gd name="connsiteY16" fmla="*/ 412374 h 410966"/>
                      <a:gd name="connsiteX17" fmla="*/ 100320 w 205483"/>
                      <a:gd name="connsiteY17" fmla="*/ 396049 h 410966"/>
                      <a:gd name="connsiteX18" fmla="*/ 94613 w 205483"/>
                      <a:gd name="connsiteY18" fmla="*/ 268079 h 410966"/>
                      <a:gd name="connsiteX19" fmla="*/ 62876 w 205483"/>
                      <a:gd name="connsiteY19" fmla="*/ 243021 h 410966"/>
                      <a:gd name="connsiteX20" fmla="*/ 15216 w 205483"/>
                      <a:gd name="connsiteY20" fmla="*/ 247702 h 410966"/>
                      <a:gd name="connsiteX21" fmla="*/ 4657 w 205483"/>
                      <a:gd name="connsiteY21" fmla="*/ 224185 h 410966"/>
                      <a:gd name="connsiteX22" fmla="*/ 17214 w 205483"/>
                      <a:gd name="connsiteY22" fmla="*/ 208774 h 410966"/>
                      <a:gd name="connsiteX23" fmla="*/ 33367 w 205483"/>
                      <a:gd name="connsiteY23" fmla="*/ 139024 h 41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483" h="410966">
                        <a:moveTo>
                          <a:pt x="33367" y="139024"/>
                        </a:moveTo>
                        <a:lnTo>
                          <a:pt x="80914" y="156148"/>
                        </a:lnTo>
                        <a:lnTo>
                          <a:pt x="22522" y="224185"/>
                        </a:lnTo>
                        <a:cubicBezTo>
                          <a:pt x="66872" y="236457"/>
                          <a:pt x="97124" y="219619"/>
                          <a:pt x="101633" y="181947"/>
                        </a:cubicBezTo>
                        <a:cubicBezTo>
                          <a:pt x="106656" y="140565"/>
                          <a:pt x="110195" y="98898"/>
                          <a:pt x="111565" y="57287"/>
                        </a:cubicBezTo>
                        <a:cubicBezTo>
                          <a:pt x="112535" y="27207"/>
                          <a:pt x="101975" y="16819"/>
                          <a:pt x="76461" y="14136"/>
                        </a:cubicBezTo>
                        <a:cubicBezTo>
                          <a:pt x="91074" y="-2988"/>
                          <a:pt x="97295" y="-5043"/>
                          <a:pt x="107797" y="10654"/>
                        </a:cubicBezTo>
                        <a:cubicBezTo>
                          <a:pt x="118300" y="26351"/>
                          <a:pt x="128574" y="47298"/>
                          <a:pt x="130001" y="66477"/>
                        </a:cubicBezTo>
                        <a:cubicBezTo>
                          <a:pt x="132570" y="100096"/>
                          <a:pt x="128003" y="134172"/>
                          <a:pt x="127204" y="168077"/>
                        </a:cubicBezTo>
                        <a:cubicBezTo>
                          <a:pt x="127872" y="175843"/>
                          <a:pt x="129442" y="183505"/>
                          <a:pt x="131884" y="190908"/>
                        </a:cubicBezTo>
                        <a:cubicBezTo>
                          <a:pt x="139644" y="188426"/>
                          <a:pt x="147266" y="185530"/>
                          <a:pt x="154716" y="182232"/>
                        </a:cubicBezTo>
                        <a:cubicBezTo>
                          <a:pt x="170812" y="174298"/>
                          <a:pt x="186566" y="165566"/>
                          <a:pt x="202491" y="157175"/>
                        </a:cubicBezTo>
                        <a:lnTo>
                          <a:pt x="210368" y="168591"/>
                        </a:lnTo>
                        <a:cubicBezTo>
                          <a:pt x="202662" y="175554"/>
                          <a:pt x="196041" y="184687"/>
                          <a:pt x="187080" y="189082"/>
                        </a:cubicBezTo>
                        <a:cubicBezTo>
                          <a:pt x="120526" y="221503"/>
                          <a:pt x="114476" y="209345"/>
                          <a:pt x="129716" y="297531"/>
                        </a:cubicBezTo>
                        <a:cubicBezTo>
                          <a:pt x="135424" y="328982"/>
                          <a:pt x="133368" y="361916"/>
                          <a:pt x="132798" y="394108"/>
                        </a:cubicBezTo>
                        <a:cubicBezTo>
                          <a:pt x="132798" y="400273"/>
                          <a:pt x="122809" y="406266"/>
                          <a:pt x="117444" y="412374"/>
                        </a:cubicBezTo>
                        <a:cubicBezTo>
                          <a:pt x="111736" y="406666"/>
                          <a:pt x="100720" y="401871"/>
                          <a:pt x="100320" y="396049"/>
                        </a:cubicBezTo>
                        <a:cubicBezTo>
                          <a:pt x="97238" y="353468"/>
                          <a:pt x="95697" y="310431"/>
                          <a:pt x="94613" y="268079"/>
                        </a:cubicBezTo>
                        <a:cubicBezTo>
                          <a:pt x="93871" y="235373"/>
                          <a:pt x="93471" y="235258"/>
                          <a:pt x="62876" y="243021"/>
                        </a:cubicBezTo>
                        <a:cubicBezTo>
                          <a:pt x="47291" y="246832"/>
                          <a:pt x="31244" y="248408"/>
                          <a:pt x="15216" y="247702"/>
                        </a:cubicBezTo>
                        <a:cubicBezTo>
                          <a:pt x="-195" y="247074"/>
                          <a:pt x="-4248" y="237427"/>
                          <a:pt x="4657" y="224185"/>
                        </a:cubicBezTo>
                        <a:cubicBezTo>
                          <a:pt x="8570" y="218832"/>
                          <a:pt x="12762" y="213688"/>
                          <a:pt x="17214" y="208774"/>
                        </a:cubicBezTo>
                        <a:cubicBezTo>
                          <a:pt x="34337" y="188169"/>
                          <a:pt x="62192" y="170189"/>
                          <a:pt x="33367" y="139024"/>
                        </a:cubicBezTo>
                        <a:close/>
                      </a:path>
                    </a:pathLst>
                  </a:custGeom>
                  <a:solidFill>
                    <a:srgbClr val="264588"/>
                  </a:solidFill>
                  <a:ln w="5708" cap="flat">
                    <a:noFill/>
                    <a:prstDash val="solid"/>
                    <a:miter/>
                  </a:ln>
                </p:spPr>
                <p:txBody>
                  <a:bodyPr rtlCol="0" anchor="ctr"/>
                  <a:lstStyle/>
                  <a:p>
                    <a:endParaRPr lang="zh-CN" altLang="en-US"/>
                  </a:p>
                </p:txBody>
              </p:sp>
              <p:sp>
                <p:nvSpPr>
                  <p:cNvPr id="274" name="任意多边形: 形状 273">
                    <a:extLst>
                      <a:ext uri="{FF2B5EF4-FFF2-40B4-BE49-F238E27FC236}">
                        <a16:creationId xmlns:a16="http://schemas.microsoft.com/office/drawing/2014/main" id="{8E31812C-B27C-4F67-8EF6-93C0BE256BE8}"/>
                      </a:ext>
                    </a:extLst>
                  </p:cNvPr>
                  <p:cNvSpPr/>
                  <p:nvPr/>
                </p:nvSpPr>
                <p:spPr>
                  <a:xfrm>
                    <a:off x="6694761" y="3247616"/>
                    <a:ext cx="319640" cy="188360"/>
                  </a:xfrm>
                  <a:custGeom>
                    <a:avLst/>
                    <a:gdLst>
                      <a:gd name="connsiteX0" fmla="*/ 35268 w 319640"/>
                      <a:gd name="connsiteY0" fmla="*/ 100687 h 188359"/>
                      <a:gd name="connsiteX1" fmla="*/ 41946 w 319640"/>
                      <a:gd name="connsiteY1" fmla="*/ 136304 h 188359"/>
                      <a:gd name="connsiteX2" fmla="*/ 92918 w 319640"/>
                      <a:gd name="connsiteY2" fmla="*/ 92125 h 188359"/>
                      <a:gd name="connsiteX3" fmla="*/ 69401 w 319640"/>
                      <a:gd name="connsiteY3" fmla="*/ 0 h 188359"/>
                      <a:gd name="connsiteX4" fmla="*/ 103649 w 319640"/>
                      <a:gd name="connsiteY4" fmla="*/ 43437 h 188359"/>
                      <a:gd name="connsiteX5" fmla="*/ 111354 w 319640"/>
                      <a:gd name="connsiteY5" fmla="*/ 90812 h 188359"/>
                      <a:gd name="connsiteX6" fmla="*/ 205934 w 319640"/>
                      <a:gd name="connsiteY6" fmla="*/ 70378 h 188359"/>
                      <a:gd name="connsiteX7" fmla="*/ 211642 w 319640"/>
                      <a:gd name="connsiteY7" fmla="*/ 5537 h 188359"/>
                      <a:gd name="connsiteX8" fmla="*/ 257990 w 319640"/>
                      <a:gd name="connsiteY8" fmla="*/ 6906 h 188359"/>
                      <a:gd name="connsiteX9" fmla="*/ 274085 w 319640"/>
                      <a:gd name="connsiteY9" fmla="*/ 44236 h 188359"/>
                      <a:gd name="connsiteX10" fmla="*/ 290182 w 319640"/>
                      <a:gd name="connsiteY10" fmla="*/ 78198 h 188359"/>
                      <a:gd name="connsiteX11" fmla="*/ 320947 w 319640"/>
                      <a:gd name="connsiteY11" fmla="*/ 101429 h 188359"/>
                      <a:gd name="connsiteX12" fmla="*/ 320605 w 319640"/>
                      <a:gd name="connsiteY12" fmla="*/ 111475 h 188359"/>
                      <a:gd name="connsiteX13" fmla="*/ 210328 w 319640"/>
                      <a:gd name="connsiteY13" fmla="*/ 135448 h 188359"/>
                      <a:gd name="connsiteX14" fmla="*/ 207589 w 319640"/>
                      <a:gd name="connsiteY14" fmla="*/ 126658 h 188359"/>
                      <a:gd name="connsiteX15" fmla="*/ 274314 w 319640"/>
                      <a:gd name="connsiteY15" fmla="*/ 106109 h 188359"/>
                      <a:gd name="connsiteX16" fmla="*/ 273686 w 319640"/>
                      <a:gd name="connsiteY16" fmla="*/ 97662 h 188359"/>
                      <a:gd name="connsiteX17" fmla="*/ 254508 w 319640"/>
                      <a:gd name="connsiteY17" fmla="*/ 93552 h 188359"/>
                      <a:gd name="connsiteX18" fmla="*/ 135441 w 319640"/>
                      <a:gd name="connsiteY18" fmla="*/ 118096 h 188359"/>
                      <a:gd name="connsiteX19" fmla="*/ 99881 w 319640"/>
                      <a:gd name="connsiteY19" fmla="*/ 124888 h 188359"/>
                      <a:gd name="connsiteX20" fmla="*/ 35553 w 319640"/>
                      <a:gd name="connsiteY20" fmla="*/ 170551 h 188359"/>
                      <a:gd name="connsiteX21" fmla="*/ 15919 w 319640"/>
                      <a:gd name="connsiteY21" fmla="*/ 188816 h 188359"/>
                      <a:gd name="connsiteX22" fmla="*/ 222 w 319640"/>
                      <a:gd name="connsiteY22" fmla="*/ 164843 h 188359"/>
                      <a:gd name="connsiteX23" fmla="*/ 27449 w 319640"/>
                      <a:gd name="connsiteY23" fmla="*/ 98917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640" h="188359">
                        <a:moveTo>
                          <a:pt x="35268" y="100687"/>
                        </a:moveTo>
                        <a:lnTo>
                          <a:pt x="41946" y="136304"/>
                        </a:lnTo>
                        <a:lnTo>
                          <a:pt x="92918" y="92125"/>
                        </a:lnTo>
                        <a:cubicBezTo>
                          <a:pt x="65748" y="69008"/>
                          <a:pt x="57015" y="41782"/>
                          <a:pt x="69401" y="0"/>
                        </a:cubicBezTo>
                        <a:cubicBezTo>
                          <a:pt x="84185" y="17980"/>
                          <a:pt x="97256" y="29224"/>
                          <a:pt x="103649" y="43437"/>
                        </a:cubicBezTo>
                        <a:cubicBezTo>
                          <a:pt x="109699" y="56337"/>
                          <a:pt x="108729" y="72490"/>
                          <a:pt x="111354" y="90812"/>
                        </a:cubicBezTo>
                        <a:cubicBezTo>
                          <a:pt x="139893" y="84762"/>
                          <a:pt x="174141" y="80253"/>
                          <a:pt x="205934" y="70378"/>
                        </a:cubicBezTo>
                        <a:cubicBezTo>
                          <a:pt x="246631" y="57764"/>
                          <a:pt x="249485" y="39441"/>
                          <a:pt x="211642" y="5537"/>
                        </a:cubicBezTo>
                        <a:cubicBezTo>
                          <a:pt x="231847" y="5537"/>
                          <a:pt x="249028" y="457"/>
                          <a:pt x="257990" y="6906"/>
                        </a:cubicBezTo>
                        <a:cubicBezTo>
                          <a:pt x="268816" y="16207"/>
                          <a:pt x="274754" y="29978"/>
                          <a:pt x="274085" y="44236"/>
                        </a:cubicBezTo>
                        <a:cubicBezTo>
                          <a:pt x="271631" y="61816"/>
                          <a:pt x="274942" y="70378"/>
                          <a:pt x="290182" y="78198"/>
                        </a:cubicBezTo>
                        <a:cubicBezTo>
                          <a:pt x="301598" y="83906"/>
                          <a:pt x="310730" y="93552"/>
                          <a:pt x="320947" y="101429"/>
                        </a:cubicBezTo>
                        <a:lnTo>
                          <a:pt x="320605" y="111475"/>
                        </a:lnTo>
                        <a:lnTo>
                          <a:pt x="210328" y="135448"/>
                        </a:lnTo>
                        <a:lnTo>
                          <a:pt x="207589" y="126658"/>
                        </a:lnTo>
                        <a:lnTo>
                          <a:pt x="274314" y="106109"/>
                        </a:lnTo>
                        <a:lnTo>
                          <a:pt x="273686" y="97662"/>
                        </a:lnTo>
                        <a:cubicBezTo>
                          <a:pt x="267293" y="96178"/>
                          <a:pt x="260443" y="92410"/>
                          <a:pt x="254508" y="93552"/>
                        </a:cubicBezTo>
                        <a:cubicBezTo>
                          <a:pt x="214553" y="101143"/>
                          <a:pt x="175111" y="109819"/>
                          <a:pt x="135441" y="118096"/>
                        </a:cubicBezTo>
                        <a:cubicBezTo>
                          <a:pt x="123569" y="120607"/>
                          <a:pt x="111354" y="126087"/>
                          <a:pt x="99881" y="124888"/>
                        </a:cubicBezTo>
                        <a:cubicBezTo>
                          <a:pt x="66662" y="121292"/>
                          <a:pt x="40748" y="137788"/>
                          <a:pt x="35553" y="170551"/>
                        </a:cubicBezTo>
                        <a:cubicBezTo>
                          <a:pt x="33499" y="183451"/>
                          <a:pt x="31215" y="195666"/>
                          <a:pt x="15919" y="188816"/>
                        </a:cubicBezTo>
                        <a:cubicBezTo>
                          <a:pt x="8213" y="185391"/>
                          <a:pt x="-1605" y="171122"/>
                          <a:pt x="222" y="164843"/>
                        </a:cubicBezTo>
                        <a:cubicBezTo>
                          <a:pt x="6843" y="142012"/>
                          <a:pt x="18031" y="120779"/>
                          <a:pt x="27449" y="98917"/>
                        </a:cubicBezTo>
                        <a:close/>
                      </a:path>
                    </a:pathLst>
                  </a:custGeom>
                  <a:solidFill>
                    <a:srgbClr val="264588"/>
                  </a:solidFill>
                  <a:ln w="5708" cap="flat">
                    <a:noFill/>
                    <a:prstDash val="solid"/>
                    <a:miter/>
                  </a:ln>
                </p:spPr>
                <p:txBody>
                  <a:bodyPr rtlCol="0" anchor="ctr"/>
                  <a:lstStyle/>
                  <a:p>
                    <a:endParaRPr lang="zh-CN" altLang="en-US"/>
                  </a:p>
                </p:txBody>
              </p:sp>
              <p:sp>
                <p:nvSpPr>
                  <p:cNvPr id="275" name="任意多边形: 形状 274">
                    <a:extLst>
                      <a:ext uri="{FF2B5EF4-FFF2-40B4-BE49-F238E27FC236}">
                        <a16:creationId xmlns:a16="http://schemas.microsoft.com/office/drawing/2014/main" id="{1265A0E0-458B-4A74-B87C-17B11175FB6B}"/>
                      </a:ext>
                    </a:extLst>
                  </p:cNvPr>
                  <p:cNvSpPr/>
                  <p:nvPr/>
                </p:nvSpPr>
                <p:spPr>
                  <a:xfrm>
                    <a:off x="6769528" y="3383288"/>
                    <a:ext cx="188360" cy="245438"/>
                  </a:xfrm>
                  <a:custGeom>
                    <a:avLst/>
                    <a:gdLst>
                      <a:gd name="connsiteX0" fmla="*/ 35275 w 188359"/>
                      <a:gd name="connsiteY0" fmla="*/ 196925 h 245438"/>
                      <a:gd name="connsiteX1" fmla="*/ 0 w 188359"/>
                      <a:gd name="connsiteY1" fmla="*/ 163591 h 245438"/>
                      <a:gd name="connsiteX2" fmla="*/ 56565 w 188359"/>
                      <a:gd name="connsiteY2" fmla="*/ 125463 h 245438"/>
                      <a:gd name="connsiteX3" fmla="*/ 74602 w 188359"/>
                      <a:gd name="connsiteY3" fmla="*/ 111079 h 245438"/>
                      <a:gd name="connsiteX4" fmla="*/ 96235 w 188359"/>
                      <a:gd name="connsiteY4" fmla="*/ 39502 h 245438"/>
                      <a:gd name="connsiteX5" fmla="*/ 74716 w 188359"/>
                      <a:gd name="connsiteY5" fmla="*/ 33395 h 245438"/>
                      <a:gd name="connsiteX6" fmla="*/ 54625 w 188359"/>
                      <a:gd name="connsiteY6" fmla="*/ 17812 h 245438"/>
                      <a:gd name="connsiteX7" fmla="*/ 76428 w 188359"/>
                      <a:gd name="connsiteY7" fmla="*/ 118 h 245438"/>
                      <a:gd name="connsiteX8" fmla="*/ 145951 w 188359"/>
                      <a:gd name="connsiteY8" fmla="*/ 28315 h 245438"/>
                      <a:gd name="connsiteX9" fmla="*/ 150403 w 188359"/>
                      <a:gd name="connsiteY9" fmla="*/ 42356 h 245438"/>
                      <a:gd name="connsiteX10" fmla="*/ 119637 w 188359"/>
                      <a:gd name="connsiteY10" fmla="*/ 62962 h 245438"/>
                      <a:gd name="connsiteX11" fmla="*/ 103541 w 188359"/>
                      <a:gd name="connsiteY11" fmla="*/ 90645 h 245438"/>
                      <a:gd name="connsiteX12" fmla="*/ 135448 w 188359"/>
                      <a:gd name="connsiteY12" fmla="*/ 103202 h 245438"/>
                      <a:gd name="connsiteX13" fmla="*/ 189844 w 188359"/>
                      <a:gd name="connsiteY13" fmla="*/ 113647 h 245438"/>
                      <a:gd name="connsiteX14" fmla="*/ 188417 w 188359"/>
                      <a:gd name="connsiteY14" fmla="*/ 126661 h 245438"/>
                      <a:gd name="connsiteX15" fmla="*/ 157252 w 188359"/>
                      <a:gd name="connsiteY15" fmla="*/ 126262 h 245438"/>
                      <a:gd name="connsiteX16" fmla="*/ 134421 w 188359"/>
                      <a:gd name="connsiteY16" fmla="*/ 149664 h 245438"/>
                      <a:gd name="connsiteX17" fmla="*/ 126030 w 188359"/>
                      <a:gd name="connsiteY17" fmla="*/ 220499 h 245438"/>
                      <a:gd name="connsiteX18" fmla="*/ 58677 w 188359"/>
                      <a:gd name="connsiteY18" fmla="*/ 227691 h 245438"/>
                      <a:gd name="connsiteX19" fmla="*/ 34704 w 188359"/>
                      <a:gd name="connsiteY19" fmla="*/ 196126 h 245438"/>
                      <a:gd name="connsiteX20" fmla="*/ 51485 w 188359"/>
                      <a:gd name="connsiteY20" fmla="*/ 211252 h 245438"/>
                      <a:gd name="connsiteX21" fmla="*/ 80310 w 188359"/>
                      <a:gd name="connsiteY21" fmla="*/ 221469 h 245438"/>
                      <a:gd name="connsiteX22" fmla="*/ 98176 w 188359"/>
                      <a:gd name="connsiteY22" fmla="*/ 175806 h 245438"/>
                      <a:gd name="connsiteX23" fmla="*/ 88758 w 188359"/>
                      <a:gd name="connsiteY23" fmla="*/ 142130 h 245438"/>
                      <a:gd name="connsiteX24" fmla="*/ 80766 w 188359"/>
                      <a:gd name="connsiteY24" fmla="*/ 140931 h 245438"/>
                      <a:gd name="connsiteX25" fmla="*/ 35275 w 188359"/>
                      <a:gd name="connsiteY25" fmla="*/ 196925 h 24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359" h="245438">
                        <a:moveTo>
                          <a:pt x="35275" y="196925"/>
                        </a:moveTo>
                        <a:lnTo>
                          <a:pt x="0" y="163591"/>
                        </a:lnTo>
                        <a:cubicBezTo>
                          <a:pt x="21404" y="149150"/>
                          <a:pt x="39099" y="137506"/>
                          <a:pt x="56565" y="125463"/>
                        </a:cubicBezTo>
                        <a:cubicBezTo>
                          <a:pt x="63129" y="120896"/>
                          <a:pt x="75401" y="112734"/>
                          <a:pt x="74602" y="111079"/>
                        </a:cubicBezTo>
                        <a:cubicBezTo>
                          <a:pt x="61474" y="82539"/>
                          <a:pt x="80709" y="62848"/>
                          <a:pt x="96235" y="39502"/>
                        </a:cubicBezTo>
                        <a:cubicBezTo>
                          <a:pt x="88862" y="38252"/>
                          <a:pt x="81647" y="36204"/>
                          <a:pt x="74716" y="33395"/>
                        </a:cubicBezTo>
                        <a:cubicBezTo>
                          <a:pt x="67648" y="28698"/>
                          <a:pt x="60932" y="23490"/>
                          <a:pt x="54625" y="17812"/>
                        </a:cubicBezTo>
                        <a:cubicBezTo>
                          <a:pt x="61988" y="11534"/>
                          <a:pt x="71405" y="-1366"/>
                          <a:pt x="76428" y="118"/>
                        </a:cubicBezTo>
                        <a:cubicBezTo>
                          <a:pt x="100080" y="8293"/>
                          <a:pt x="123286" y="17705"/>
                          <a:pt x="145951" y="28315"/>
                        </a:cubicBezTo>
                        <a:lnTo>
                          <a:pt x="150403" y="42356"/>
                        </a:lnTo>
                        <a:cubicBezTo>
                          <a:pt x="139957" y="49091"/>
                          <a:pt x="128199" y="54400"/>
                          <a:pt x="119637" y="62962"/>
                        </a:cubicBezTo>
                        <a:cubicBezTo>
                          <a:pt x="112331" y="70268"/>
                          <a:pt x="108792" y="81284"/>
                          <a:pt x="103541" y="90645"/>
                        </a:cubicBezTo>
                        <a:cubicBezTo>
                          <a:pt x="113874" y="95561"/>
                          <a:pt x="124536" y="99757"/>
                          <a:pt x="135448" y="103202"/>
                        </a:cubicBezTo>
                        <a:cubicBezTo>
                          <a:pt x="153314" y="107654"/>
                          <a:pt x="171693" y="110223"/>
                          <a:pt x="189844" y="113647"/>
                        </a:cubicBezTo>
                        <a:cubicBezTo>
                          <a:pt x="189387" y="117985"/>
                          <a:pt x="188874" y="122323"/>
                          <a:pt x="188417" y="126661"/>
                        </a:cubicBezTo>
                        <a:cubicBezTo>
                          <a:pt x="178029" y="126661"/>
                          <a:pt x="167069" y="128659"/>
                          <a:pt x="157252" y="126262"/>
                        </a:cubicBezTo>
                        <a:cubicBezTo>
                          <a:pt x="127229" y="119013"/>
                          <a:pt x="130539" y="117985"/>
                          <a:pt x="134421" y="149664"/>
                        </a:cubicBezTo>
                        <a:cubicBezTo>
                          <a:pt x="137160" y="173066"/>
                          <a:pt x="137902" y="202633"/>
                          <a:pt x="126030" y="220499"/>
                        </a:cubicBezTo>
                        <a:cubicBezTo>
                          <a:pt x="106509" y="250066"/>
                          <a:pt x="83335" y="255887"/>
                          <a:pt x="58677" y="227691"/>
                        </a:cubicBezTo>
                        <a:cubicBezTo>
                          <a:pt x="50001" y="217759"/>
                          <a:pt x="42638" y="206686"/>
                          <a:pt x="34704" y="196126"/>
                        </a:cubicBezTo>
                        <a:cubicBezTo>
                          <a:pt x="39615" y="201878"/>
                          <a:pt x="45256" y="206963"/>
                          <a:pt x="51485" y="211252"/>
                        </a:cubicBezTo>
                        <a:cubicBezTo>
                          <a:pt x="60903" y="216104"/>
                          <a:pt x="79339" y="223124"/>
                          <a:pt x="80310" y="221469"/>
                        </a:cubicBezTo>
                        <a:cubicBezTo>
                          <a:pt x="89034" y="207482"/>
                          <a:pt x="95092" y="192000"/>
                          <a:pt x="98176" y="175806"/>
                        </a:cubicBezTo>
                        <a:cubicBezTo>
                          <a:pt x="99717" y="165190"/>
                          <a:pt x="92468" y="152975"/>
                          <a:pt x="88758" y="142130"/>
                        </a:cubicBezTo>
                        <a:cubicBezTo>
                          <a:pt x="88301" y="140931"/>
                          <a:pt x="83506" y="140703"/>
                          <a:pt x="80766" y="140931"/>
                        </a:cubicBezTo>
                        <a:cubicBezTo>
                          <a:pt x="61360" y="142701"/>
                          <a:pt x="34247" y="176206"/>
                          <a:pt x="35275" y="196925"/>
                        </a:cubicBezTo>
                        <a:close/>
                      </a:path>
                    </a:pathLst>
                  </a:custGeom>
                  <a:solidFill>
                    <a:srgbClr val="264588"/>
                  </a:solidFill>
                  <a:ln w="5708" cap="flat">
                    <a:noFill/>
                    <a:prstDash val="solid"/>
                    <a:miter/>
                  </a:ln>
                </p:spPr>
                <p:txBody>
                  <a:bodyPr rtlCol="0" anchor="ctr"/>
                  <a:lstStyle/>
                  <a:p>
                    <a:endParaRPr lang="zh-CN" altLang="en-US"/>
                  </a:p>
                </p:txBody>
              </p:sp>
              <p:sp>
                <p:nvSpPr>
                  <p:cNvPr id="276" name="任意多边形: 形状 275">
                    <a:extLst>
                      <a:ext uri="{FF2B5EF4-FFF2-40B4-BE49-F238E27FC236}">
                        <a16:creationId xmlns:a16="http://schemas.microsoft.com/office/drawing/2014/main" id="{E223763B-C22A-42A9-A481-EDDC69DDFE38}"/>
                      </a:ext>
                    </a:extLst>
                  </p:cNvPr>
                  <p:cNvSpPr/>
                  <p:nvPr/>
                </p:nvSpPr>
                <p:spPr>
                  <a:xfrm>
                    <a:off x="5873736" y="3331578"/>
                    <a:ext cx="142697" cy="216899"/>
                  </a:xfrm>
                  <a:custGeom>
                    <a:avLst/>
                    <a:gdLst>
                      <a:gd name="connsiteX0" fmla="*/ 63814 w 142696"/>
                      <a:gd name="connsiteY0" fmla="*/ 181168 h 216898"/>
                      <a:gd name="connsiteX1" fmla="*/ 49716 w 142696"/>
                      <a:gd name="connsiteY1" fmla="*/ 186875 h 216898"/>
                      <a:gd name="connsiteX2" fmla="*/ 27969 w 142696"/>
                      <a:gd name="connsiteY2" fmla="*/ 186875 h 216898"/>
                      <a:gd name="connsiteX3" fmla="*/ 33677 w 142696"/>
                      <a:gd name="connsiteY3" fmla="*/ 167526 h 216898"/>
                      <a:gd name="connsiteX4" fmla="*/ 59590 w 142696"/>
                      <a:gd name="connsiteY4" fmla="*/ 121121 h 216898"/>
                      <a:gd name="connsiteX5" fmla="*/ 44635 w 142696"/>
                      <a:gd name="connsiteY5" fmla="*/ 101942 h 216898"/>
                      <a:gd name="connsiteX6" fmla="*/ 13299 w 142696"/>
                      <a:gd name="connsiteY6" fmla="*/ 93381 h 216898"/>
                      <a:gd name="connsiteX7" fmla="*/ 0 w 142696"/>
                      <a:gd name="connsiteY7" fmla="*/ 65184 h 216898"/>
                      <a:gd name="connsiteX8" fmla="*/ 27227 w 142696"/>
                      <a:gd name="connsiteY8" fmla="*/ 58620 h 216898"/>
                      <a:gd name="connsiteX9" fmla="*/ 81736 w 142696"/>
                      <a:gd name="connsiteY9" fmla="*/ 28083 h 216898"/>
                      <a:gd name="connsiteX10" fmla="*/ 91839 w 142696"/>
                      <a:gd name="connsiteY10" fmla="*/ 7820 h 216898"/>
                      <a:gd name="connsiteX11" fmla="*/ 102570 w 142696"/>
                      <a:gd name="connsiteY11" fmla="*/ 0 h 216898"/>
                      <a:gd name="connsiteX12" fmla="*/ 142525 w 142696"/>
                      <a:gd name="connsiteY12" fmla="*/ 49145 h 216898"/>
                      <a:gd name="connsiteX13" fmla="*/ 130140 w 142696"/>
                      <a:gd name="connsiteY13" fmla="*/ 68494 h 216898"/>
                      <a:gd name="connsiteX14" fmla="*/ 120664 w 142696"/>
                      <a:gd name="connsiteY14" fmla="*/ 99260 h 216898"/>
                      <a:gd name="connsiteX15" fmla="*/ 116612 w 142696"/>
                      <a:gd name="connsiteY15" fmla="*/ 119066 h 216898"/>
                      <a:gd name="connsiteX16" fmla="*/ 109762 w 142696"/>
                      <a:gd name="connsiteY16" fmla="*/ 179569 h 216898"/>
                      <a:gd name="connsiteX17" fmla="*/ 97661 w 142696"/>
                      <a:gd name="connsiteY17" fmla="*/ 219125 h 216898"/>
                      <a:gd name="connsiteX18" fmla="*/ 70892 w 142696"/>
                      <a:gd name="connsiteY18" fmla="*/ 190585 h 216898"/>
                      <a:gd name="connsiteX19" fmla="*/ 63814 w 142696"/>
                      <a:gd name="connsiteY19" fmla="*/ 181168 h 2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696" h="216898">
                        <a:moveTo>
                          <a:pt x="63814" y="181168"/>
                        </a:moveTo>
                        <a:cubicBezTo>
                          <a:pt x="59384" y="183678"/>
                          <a:pt x="54644" y="185597"/>
                          <a:pt x="49716" y="186875"/>
                        </a:cubicBezTo>
                        <a:cubicBezTo>
                          <a:pt x="42474" y="187332"/>
                          <a:pt x="35211" y="187332"/>
                          <a:pt x="27969" y="186875"/>
                        </a:cubicBezTo>
                        <a:cubicBezTo>
                          <a:pt x="29194" y="180245"/>
                          <a:pt x="31107" y="173760"/>
                          <a:pt x="33677" y="167526"/>
                        </a:cubicBezTo>
                        <a:cubicBezTo>
                          <a:pt x="41953" y="151829"/>
                          <a:pt x="52455" y="137217"/>
                          <a:pt x="59590" y="121121"/>
                        </a:cubicBezTo>
                        <a:cubicBezTo>
                          <a:pt x="64956" y="108963"/>
                          <a:pt x="59590" y="102113"/>
                          <a:pt x="44635" y="101942"/>
                        </a:cubicBezTo>
                        <a:cubicBezTo>
                          <a:pt x="33962" y="101942"/>
                          <a:pt x="21062" y="99716"/>
                          <a:pt x="13299" y="93381"/>
                        </a:cubicBezTo>
                        <a:cubicBezTo>
                          <a:pt x="5536" y="87045"/>
                          <a:pt x="4224" y="74830"/>
                          <a:pt x="0" y="65184"/>
                        </a:cubicBezTo>
                        <a:cubicBezTo>
                          <a:pt x="9132" y="62787"/>
                          <a:pt x="18722" y="57307"/>
                          <a:pt x="27227" y="58620"/>
                        </a:cubicBezTo>
                        <a:cubicBezTo>
                          <a:pt x="54282" y="62787"/>
                          <a:pt x="71063" y="51656"/>
                          <a:pt x="81736" y="28083"/>
                        </a:cubicBezTo>
                        <a:cubicBezTo>
                          <a:pt x="84539" y="21061"/>
                          <a:pt x="87918" y="14284"/>
                          <a:pt x="91839" y="7820"/>
                        </a:cubicBezTo>
                        <a:cubicBezTo>
                          <a:pt x="94760" y="4415"/>
                          <a:pt x="98434" y="1738"/>
                          <a:pt x="102570" y="0"/>
                        </a:cubicBezTo>
                        <a:cubicBezTo>
                          <a:pt x="116925" y="15511"/>
                          <a:pt x="130271" y="31926"/>
                          <a:pt x="142525" y="49145"/>
                        </a:cubicBezTo>
                        <a:cubicBezTo>
                          <a:pt x="144352" y="51827"/>
                          <a:pt x="136075" y="63814"/>
                          <a:pt x="130140" y="68494"/>
                        </a:cubicBezTo>
                        <a:cubicBezTo>
                          <a:pt x="119352" y="76999"/>
                          <a:pt x="100801" y="80823"/>
                          <a:pt x="120664" y="99260"/>
                        </a:cubicBezTo>
                        <a:cubicBezTo>
                          <a:pt x="123175" y="101600"/>
                          <a:pt x="117582" y="112159"/>
                          <a:pt x="116612" y="119066"/>
                        </a:cubicBezTo>
                        <a:cubicBezTo>
                          <a:pt x="113701" y="139272"/>
                          <a:pt x="106851" y="160163"/>
                          <a:pt x="109762" y="179569"/>
                        </a:cubicBezTo>
                        <a:cubicBezTo>
                          <a:pt x="112388" y="197207"/>
                          <a:pt x="116783" y="213816"/>
                          <a:pt x="97661" y="219125"/>
                        </a:cubicBezTo>
                        <a:cubicBezTo>
                          <a:pt x="91954" y="220723"/>
                          <a:pt x="79910" y="200860"/>
                          <a:pt x="70892" y="190585"/>
                        </a:cubicBezTo>
                        <a:cubicBezTo>
                          <a:pt x="68609" y="188816"/>
                          <a:pt x="67296" y="186476"/>
                          <a:pt x="63814" y="181168"/>
                        </a:cubicBezTo>
                        <a:close/>
                      </a:path>
                    </a:pathLst>
                  </a:custGeom>
                  <a:solidFill>
                    <a:srgbClr val="264588"/>
                  </a:solidFill>
                  <a:ln w="5708" cap="flat">
                    <a:noFill/>
                    <a:prstDash val="solid"/>
                    <a:miter/>
                  </a:ln>
                </p:spPr>
                <p:txBody>
                  <a:bodyPr rtlCol="0" anchor="ctr"/>
                  <a:lstStyle/>
                  <a:p>
                    <a:endParaRPr lang="zh-CN" altLang="en-US"/>
                  </a:p>
                </p:txBody>
              </p:sp>
              <p:sp>
                <p:nvSpPr>
                  <p:cNvPr id="277" name="任意多边形: 形状 276">
                    <a:extLst>
                      <a:ext uri="{FF2B5EF4-FFF2-40B4-BE49-F238E27FC236}">
                        <a16:creationId xmlns:a16="http://schemas.microsoft.com/office/drawing/2014/main" id="{1017FA3A-C344-4CCA-BE36-911D2117617D}"/>
                      </a:ext>
                    </a:extLst>
                  </p:cNvPr>
                  <p:cNvSpPr/>
                  <p:nvPr/>
                </p:nvSpPr>
                <p:spPr>
                  <a:xfrm>
                    <a:off x="4838497" y="3441455"/>
                    <a:ext cx="148404" cy="188360"/>
                  </a:xfrm>
                  <a:custGeom>
                    <a:avLst/>
                    <a:gdLst>
                      <a:gd name="connsiteX0" fmla="*/ 39559 w 148404"/>
                      <a:gd name="connsiteY0" fmla="*/ 50286 h 188359"/>
                      <a:gd name="connsiteX1" fmla="*/ 69753 w 148404"/>
                      <a:gd name="connsiteY1" fmla="*/ 0 h 188359"/>
                      <a:gd name="connsiteX2" fmla="*/ 81169 w 148404"/>
                      <a:gd name="connsiteY2" fmla="*/ 40811 h 188359"/>
                      <a:gd name="connsiteX3" fmla="*/ 47721 w 148404"/>
                      <a:gd name="connsiteY3" fmla="*/ 75800 h 188359"/>
                      <a:gd name="connsiteX4" fmla="*/ 33908 w 148404"/>
                      <a:gd name="connsiteY4" fmla="*/ 128769 h 188359"/>
                      <a:gd name="connsiteX5" fmla="*/ 78315 w 148404"/>
                      <a:gd name="connsiteY5" fmla="*/ 149089 h 188359"/>
                      <a:gd name="connsiteX6" fmla="*/ 121181 w 148404"/>
                      <a:gd name="connsiteY6" fmla="*/ 114842 h 188359"/>
                      <a:gd name="connsiteX7" fmla="*/ 124891 w 148404"/>
                      <a:gd name="connsiteY7" fmla="*/ 100059 h 188359"/>
                      <a:gd name="connsiteX8" fmla="*/ 147723 w 148404"/>
                      <a:gd name="connsiteY8" fmla="*/ 166384 h 188359"/>
                      <a:gd name="connsiteX9" fmla="*/ 104229 w 148404"/>
                      <a:gd name="connsiteY9" fmla="*/ 189615 h 188359"/>
                      <a:gd name="connsiteX10" fmla="*/ 6453 w 148404"/>
                      <a:gd name="connsiteY10" fmla="*/ 66896 h 188359"/>
                      <a:gd name="connsiteX11" fmla="*/ 7538 w 148404"/>
                      <a:gd name="connsiteY11" fmla="*/ 55766 h 188359"/>
                      <a:gd name="connsiteX12" fmla="*/ 8222 w 148404"/>
                      <a:gd name="connsiteY12" fmla="*/ 30252 h 188359"/>
                      <a:gd name="connsiteX13" fmla="*/ 32424 w 148404"/>
                      <a:gd name="connsiteY13" fmla="*/ 45149 h 1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8404" h="188359">
                        <a:moveTo>
                          <a:pt x="39559" y="50286"/>
                        </a:moveTo>
                        <a:lnTo>
                          <a:pt x="69753" y="0"/>
                        </a:lnTo>
                        <a:cubicBezTo>
                          <a:pt x="90073" y="8390"/>
                          <a:pt x="95553" y="22831"/>
                          <a:pt x="81169" y="40811"/>
                        </a:cubicBezTo>
                        <a:cubicBezTo>
                          <a:pt x="70896" y="53282"/>
                          <a:pt x="59716" y="64976"/>
                          <a:pt x="47721" y="75800"/>
                        </a:cubicBezTo>
                        <a:cubicBezTo>
                          <a:pt x="31454" y="90926"/>
                          <a:pt x="21408" y="110904"/>
                          <a:pt x="33908" y="128769"/>
                        </a:cubicBezTo>
                        <a:cubicBezTo>
                          <a:pt x="42298" y="140756"/>
                          <a:pt x="65073" y="151943"/>
                          <a:pt x="78315" y="149089"/>
                        </a:cubicBezTo>
                        <a:cubicBezTo>
                          <a:pt x="94354" y="145608"/>
                          <a:pt x="107482" y="127285"/>
                          <a:pt x="121181" y="114842"/>
                        </a:cubicBezTo>
                        <a:cubicBezTo>
                          <a:pt x="123864" y="112388"/>
                          <a:pt x="123407" y="106566"/>
                          <a:pt x="124891" y="100059"/>
                        </a:cubicBezTo>
                        <a:cubicBezTo>
                          <a:pt x="150291" y="118096"/>
                          <a:pt x="156113" y="143724"/>
                          <a:pt x="147723" y="166384"/>
                        </a:cubicBezTo>
                        <a:cubicBezTo>
                          <a:pt x="143442" y="178142"/>
                          <a:pt x="120039" y="187789"/>
                          <a:pt x="104229" y="189615"/>
                        </a:cubicBezTo>
                        <a:cubicBezTo>
                          <a:pt x="25289" y="199033"/>
                          <a:pt x="-17006" y="144637"/>
                          <a:pt x="6453" y="66896"/>
                        </a:cubicBezTo>
                        <a:cubicBezTo>
                          <a:pt x="7274" y="63245"/>
                          <a:pt x="7638" y="59507"/>
                          <a:pt x="7538" y="55766"/>
                        </a:cubicBezTo>
                        <a:cubicBezTo>
                          <a:pt x="7538" y="47261"/>
                          <a:pt x="7994" y="38642"/>
                          <a:pt x="8222" y="30252"/>
                        </a:cubicBezTo>
                        <a:lnTo>
                          <a:pt x="32424" y="45149"/>
                        </a:lnTo>
                        <a:close/>
                      </a:path>
                    </a:pathLst>
                  </a:custGeom>
                  <a:solidFill>
                    <a:srgbClr val="264588"/>
                  </a:solidFill>
                  <a:ln w="5708" cap="flat">
                    <a:noFill/>
                    <a:prstDash val="solid"/>
                    <a:miter/>
                  </a:ln>
                </p:spPr>
                <p:txBody>
                  <a:bodyPr rtlCol="0" anchor="ctr"/>
                  <a:lstStyle/>
                  <a:p>
                    <a:endParaRPr lang="zh-CN" altLang="en-US"/>
                  </a:p>
                </p:txBody>
              </p:sp>
              <p:sp>
                <p:nvSpPr>
                  <p:cNvPr id="278" name="任意多边形: 形状 277">
                    <a:extLst>
                      <a:ext uri="{FF2B5EF4-FFF2-40B4-BE49-F238E27FC236}">
                        <a16:creationId xmlns:a16="http://schemas.microsoft.com/office/drawing/2014/main" id="{A9ED4AB8-2926-4332-9629-812007A84EF9}"/>
                      </a:ext>
                    </a:extLst>
                  </p:cNvPr>
                  <p:cNvSpPr/>
                  <p:nvPr/>
                </p:nvSpPr>
                <p:spPr>
                  <a:xfrm>
                    <a:off x="4709745" y="3473133"/>
                    <a:ext cx="108449" cy="131281"/>
                  </a:xfrm>
                  <a:custGeom>
                    <a:avLst/>
                    <a:gdLst>
                      <a:gd name="connsiteX0" fmla="*/ 37601 w 108449"/>
                      <a:gd name="connsiteY0" fmla="*/ 0 h 131280"/>
                      <a:gd name="connsiteX1" fmla="*/ 47304 w 108449"/>
                      <a:gd name="connsiteY1" fmla="*/ 8733 h 131280"/>
                      <a:gd name="connsiteX2" fmla="*/ 77784 w 108449"/>
                      <a:gd name="connsiteY2" fmla="*/ 16952 h 131280"/>
                      <a:gd name="connsiteX3" fmla="*/ 110433 w 108449"/>
                      <a:gd name="connsiteY3" fmla="*/ 20149 h 131280"/>
                      <a:gd name="connsiteX4" fmla="*/ 89771 w 108449"/>
                      <a:gd name="connsiteY4" fmla="*/ 44636 h 131280"/>
                      <a:gd name="connsiteX5" fmla="*/ 55181 w 108449"/>
                      <a:gd name="connsiteY5" fmla="*/ 55252 h 131280"/>
                      <a:gd name="connsiteX6" fmla="*/ 33605 w 108449"/>
                      <a:gd name="connsiteY6" fmla="*/ 79967 h 131280"/>
                      <a:gd name="connsiteX7" fmla="*/ 40112 w 108449"/>
                      <a:gd name="connsiteY7" fmla="*/ 88129 h 131280"/>
                      <a:gd name="connsiteX8" fmla="*/ 71448 w 108449"/>
                      <a:gd name="connsiteY8" fmla="*/ 75115 h 131280"/>
                      <a:gd name="connsiteX9" fmla="*/ 77156 w 108449"/>
                      <a:gd name="connsiteY9" fmla="*/ 89899 h 131280"/>
                      <a:gd name="connsiteX10" fmla="*/ 23160 w 108449"/>
                      <a:gd name="connsiteY10" fmla="*/ 132251 h 131280"/>
                      <a:gd name="connsiteX11" fmla="*/ 2726 w 108449"/>
                      <a:gd name="connsiteY11" fmla="*/ 90869 h 131280"/>
                      <a:gd name="connsiteX12" fmla="*/ 37601 w 108449"/>
                      <a:gd name="connsiteY12" fmla="*/ 0 h 13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449" h="131280">
                        <a:moveTo>
                          <a:pt x="37601" y="0"/>
                        </a:moveTo>
                        <a:cubicBezTo>
                          <a:pt x="41466" y="2122"/>
                          <a:pt x="44788" y="5111"/>
                          <a:pt x="47304" y="8733"/>
                        </a:cubicBezTo>
                        <a:cubicBezTo>
                          <a:pt x="55010" y="23060"/>
                          <a:pt x="63743" y="22147"/>
                          <a:pt x="77784" y="16952"/>
                        </a:cubicBezTo>
                        <a:cubicBezTo>
                          <a:pt x="86974" y="13528"/>
                          <a:pt x="99417" y="18779"/>
                          <a:pt x="110433" y="20149"/>
                        </a:cubicBezTo>
                        <a:cubicBezTo>
                          <a:pt x="103641" y="28539"/>
                          <a:pt x="98447" y="39498"/>
                          <a:pt x="89771" y="44636"/>
                        </a:cubicBezTo>
                        <a:cubicBezTo>
                          <a:pt x="79667" y="50343"/>
                          <a:pt x="65284" y="49259"/>
                          <a:pt x="55181" y="55252"/>
                        </a:cubicBezTo>
                        <a:cubicBezTo>
                          <a:pt x="46277" y="60560"/>
                          <a:pt x="40683" y="71519"/>
                          <a:pt x="33605" y="79967"/>
                        </a:cubicBezTo>
                        <a:lnTo>
                          <a:pt x="40112" y="88129"/>
                        </a:lnTo>
                        <a:lnTo>
                          <a:pt x="71448" y="75115"/>
                        </a:lnTo>
                        <a:cubicBezTo>
                          <a:pt x="73389" y="79910"/>
                          <a:pt x="78640" y="88643"/>
                          <a:pt x="77156" y="89899"/>
                        </a:cubicBezTo>
                        <a:cubicBezTo>
                          <a:pt x="60032" y="105139"/>
                          <a:pt x="43537" y="123404"/>
                          <a:pt x="23160" y="132251"/>
                        </a:cubicBezTo>
                        <a:cubicBezTo>
                          <a:pt x="6892" y="139329"/>
                          <a:pt x="-5779" y="112103"/>
                          <a:pt x="2726" y="90869"/>
                        </a:cubicBezTo>
                        <a:cubicBezTo>
                          <a:pt x="14769" y="61017"/>
                          <a:pt x="25899" y="30765"/>
                          <a:pt x="37601" y="0"/>
                        </a:cubicBezTo>
                        <a:close/>
                      </a:path>
                    </a:pathLst>
                  </a:custGeom>
                  <a:solidFill>
                    <a:srgbClr val="264588"/>
                  </a:solidFill>
                  <a:ln w="5708" cap="flat">
                    <a:noFill/>
                    <a:prstDash val="solid"/>
                    <a:miter/>
                  </a:ln>
                </p:spPr>
                <p:txBody>
                  <a:bodyPr rtlCol="0" anchor="ctr"/>
                  <a:lstStyle/>
                  <a:p>
                    <a:endParaRPr lang="zh-CN" altLang="en-US"/>
                  </a:p>
                </p:txBody>
              </p:sp>
              <p:sp>
                <p:nvSpPr>
                  <p:cNvPr id="279" name="任意多边形: 形状 278">
                    <a:extLst>
                      <a:ext uri="{FF2B5EF4-FFF2-40B4-BE49-F238E27FC236}">
                        <a16:creationId xmlns:a16="http://schemas.microsoft.com/office/drawing/2014/main" id="{F81CEFCE-168C-4C46-B28E-70C84DCD89E0}"/>
                      </a:ext>
                    </a:extLst>
                  </p:cNvPr>
                  <p:cNvSpPr/>
                  <p:nvPr/>
                </p:nvSpPr>
                <p:spPr>
                  <a:xfrm>
                    <a:off x="6465185" y="3500150"/>
                    <a:ext cx="85618" cy="62787"/>
                  </a:xfrm>
                  <a:custGeom>
                    <a:avLst/>
                    <a:gdLst>
                      <a:gd name="connsiteX0" fmla="*/ 0 w 85617"/>
                      <a:gd name="connsiteY0" fmla="*/ 2550 h 62786"/>
                      <a:gd name="connsiteX1" fmla="*/ 84590 w 85617"/>
                      <a:gd name="connsiteY1" fmla="*/ 30005 h 62786"/>
                      <a:gd name="connsiteX2" fmla="*/ 90298 w 85617"/>
                      <a:gd name="connsiteY2" fmla="*/ 59115 h 62786"/>
                      <a:gd name="connsiteX3" fmla="*/ 54795 w 85617"/>
                      <a:gd name="connsiteY3" fmla="*/ 61740 h 62786"/>
                      <a:gd name="connsiteX4" fmla="*/ 0 w 85617"/>
                      <a:gd name="connsiteY4" fmla="*/ 2550 h 6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17" h="62786">
                        <a:moveTo>
                          <a:pt x="0" y="2550"/>
                        </a:moveTo>
                        <a:cubicBezTo>
                          <a:pt x="38757" y="-5156"/>
                          <a:pt x="65184" y="4776"/>
                          <a:pt x="84590" y="30005"/>
                        </a:cubicBezTo>
                        <a:cubicBezTo>
                          <a:pt x="89956" y="36968"/>
                          <a:pt x="88415" y="49240"/>
                          <a:pt x="90298" y="59115"/>
                        </a:cubicBezTo>
                        <a:cubicBezTo>
                          <a:pt x="78197" y="60370"/>
                          <a:pt x="61759" y="67220"/>
                          <a:pt x="54795" y="61740"/>
                        </a:cubicBezTo>
                        <a:cubicBezTo>
                          <a:pt x="35388" y="46044"/>
                          <a:pt x="20263" y="25324"/>
                          <a:pt x="0" y="2550"/>
                        </a:cubicBezTo>
                        <a:close/>
                      </a:path>
                    </a:pathLst>
                  </a:custGeom>
                  <a:solidFill>
                    <a:srgbClr val="264588"/>
                  </a:solidFill>
                  <a:ln w="5708" cap="flat">
                    <a:noFill/>
                    <a:prstDash val="solid"/>
                    <a:miter/>
                  </a:ln>
                </p:spPr>
                <p:txBody>
                  <a:bodyPr rtlCol="0" anchor="ctr"/>
                  <a:lstStyle/>
                  <a:p>
                    <a:endParaRPr lang="zh-CN" altLang="en-US"/>
                  </a:p>
                </p:txBody>
              </p:sp>
              <p:sp>
                <p:nvSpPr>
                  <p:cNvPr id="280" name="任意多边形: 形状 279">
                    <a:extLst>
                      <a:ext uri="{FF2B5EF4-FFF2-40B4-BE49-F238E27FC236}">
                        <a16:creationId xmlns:a16="http://schemas.microsoft.com/office/drawing/2014/main" id="{825719B3-C53F-4DDF-8E16-A46DAD0B83CF}"/>
                      </a:ext>
                    </a:extLst>
                  </p:cNvPr>
                  <p:cNvSpPr/>
                  <p:nvPr/>
                </p:nvSpPr>
                <p:spPr>
                  <a:xfrm>
                    <a:off x="5911123" y="3264331"/>
                    <a:ext cx="85618" cy="51371"/>
                  </a:xfrm>
                  <a:custGeom>
                    <a:avLst/>
                    <a:gdLst>
                      <a:gd name="connsiteX0" fmla="*/ 38528 w 85617"/>
                      <a:gd name="connsiteY0" fmla="*/ 53548 h 51370"/>
                      <a:gd name="connsiteX1" fmla="*/ 0 w 85617"/>
                      <a:gd name="connsiteY1" fmla="*/ 37909 h 51370"/>
                      <a:gd name="connsiteX2" fmla="*/ 36359 w 85617"/>
                      <a:gd name="connsiteY2" fmla="*/ 11424 h 51370"/>
                      <a:gd name="connsiteX3" fmla="*/ 84020 w 85617"/>
                      <a:gd name="connsiteY3" fmla="*/ 15078 h 51370"/>
                      <a:gd name="connsiteX4" fmla="*/ 68608 w 85617"/>
                      <a:gd name="connsiteY4" fmla="*/ 47498 h 51370"/>
                      <a:gd name="connsiteX5" fmla="*/ 40069 w 85617"/>
                      <a:gd name="connsiteY5" fmla="*/ 49553 h 5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17" h="51370">
                        <a:moveTo>
                          <a:pt x="38528" y="53548"/>
                        </a:moveTo>
                        <a:lnTo>
                          <a:pt x="0" y="37909"/>
                        </a:lnTo>
                        <a:cubicBezTo>
                          <a:pt x="12044" y="28890"/>
                          <a:pt x="22831" y="17475"/>
                          <a:pt x="36359" y="11424"/>
                        </a:cubicBezTo>
                        <a:cubicBezTo>
                          <a:pt x="51541" y="4518"/>
                          <a:pt x="69521" y="-12206"/>
                          <a:pt x="84020" y="15078"/>
                        </a:cubicBezTo>
                        <a:cubicBezTo>
                          <a:pt x="95093" y="35683"/>
                          <a:pt x="92068" y="44188"/>
                          <a:pt x="68608" y="47498"/>
                        </a:cubicBezTo>
                        <a:cubicBezTo>
                          <a:pt x="59248" y="48811"/>
                          <a:pt x="49715" y="48925"/>
                          <a:pt x="40069" y="49553"/>
                        </a:cubicBezTo>
                        <a:close/>
                      </a:path>
                    </a:pathLst>
                  </a:custGeom>
                  <a:solidFill>
                    <a:srgbClr val="264588"/>
                  </a:solidFill>
                  <a:ln w="5708" cap="flat">
                    <a:noFill/>
                    <a:prstDash val="solid"/>
                    <a:miter/>
                  </a:ln>
                </p:spPr>
                <p:txBody>
                  <a:bodyPr rtlCol="0" anchor="ctr"/>
                  <a:lstStyle/>
                  <a:p>
                    <a:endParaRPr lang="zh-CN" altLang="en-US"/>
                  </a:p>
                </p:txBody>
              </p:sp>
              <p:sp>
                <p:nvSpPr>
                  <p:cNvPr id="281" name="任意多边形: 形状 280">
                    <a:extLst>
                      <a:ext uri="{FF2B5EF4-FFF2-40B4-BE49-F238E27FC236}">
                        <a16:creationId xmlns:a16="http://schemas.microsoft.com/office/drawing/2014/main" id="{E9B2DE90-8BDD-4270-A51A-A387292C900D}"/>
                      </a:ext>
                    </a:extLst>
                  </p:cNvPr>
                  <p:cNvSpPr/>
                  <p:nvPr/>
                </p:nvSpPr>
                <p:spPr>
                  <a:xfrm>
                    <a:off x="6837623" y="3249328"/>
                    <a:ext cx="45663" cy="51371"/>
                  </a:xfrm>
                  <a:custGeom>
                    <a:avLst/>
                    <a:gdLst>
                      <a:gd name="connsiteX0" fmla="*/ 7991 w 45662"/>
                      <a:gd name="connsiteY0" fmla="*/ 0 h 51370"/>
                      <a:gd name="connsiteX1" fmla="*/ 47946 w 45662"/>
                      <a:gd name="connsiteY1" fmla="*/ 32421 h 51370"/>
                      <a:gd name="connsiteX2" fmla="*/ 45092 w 45662"/>
                      <a:gd name="connsiteY2" fmla="*/ 53254 h 51370"/>
                      <a:gd name="connsiteX3" fmla="*/ 16553 w 45662"/>
                      <a:gd name="connsiteY3" fmla="*/ 50458 h 51370"/>
                      <a:gd name="connsiteX4" fmla="*/ 0 w 45662"/>
                      <a:gd name="connsiteY4" fmla="*/ 4795 h 51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2" h="51370">
                        <a:moveTo>
                          <a:pt x="7991" y="0"/>
                        </a:moveTo>
                        <a:cubicBezTo>
                          <a:pt x="22008" y="9916"/>
                          <a:pt x="35356" y="20747"/>
                          <a:pt x="47946" y="32421"/>
                        </a:cubicBezTo>
                        <a:cubicBezTo>
                          <a:pt x="51142" y="35674"/>
                          <a:pt x="47261" y="52969"/>
                          <a:pt x="45092" y="53254"/>
                        </a:cubicBezTo>
                        <a:cubicBezTo>
                          <a:pt x="35503" y="54681"/>
                          <a:pt x="19863" y="55709"/>
                          <a:pt x="16553" y="50458"/>
                        </a:cubicBezTo>
                        <a:cubicBezTo>
                          <a:pt x="8105" y="37044"/>
                          <a:pt x="5137" y="20263"/>
                          <a:pt x="0" y="4795"/>
                        </a:cubicBezTo>
                        <a:close/>
                      </a:path>
                    </a:pathLst>
                  </a:custGeom>
                  <a:solidFill>
                    <a:srgbClr val="264588"/>
                  </a:solidFill>
                  <a:ln w="5708" cap="flat">
                    <a:noFill/>
                    <a:prstDash val="solid"/>
                    <a:miter/>
                  </a:ln>
                </p:spPr>
                <p:txBody>
                  <a:bodyPr rtlCol="0" anchor="ctr"/>
                  <a:lstStyle/>
                  <a:p>
                    <a:endParaRPr lang="zh-CN" altLang="en-US"/>
                  </a:p>
                </p:txBody>
              </p:sp>
              <p:sp>
                <p:nvSpPr>
                  <p:cNvPr id="282" name="任意多边形: 形状 281">
                    <a:extLst>
                      <a:ext uri="{FF2B5EF4-FFF2-40B4-BE49-F238E27FC236}">
                        <a16:creationId xmlns:a16="http://schemas.microsoft.com/office/drawing/2014/main" id="{6C898067-0EB0-4621-B7C5-165BA9180612}"/>
                      </a:ext>
                    </a:extLst>
                  </p:cNvPr>
                  <p:cNvSpPr/>
                  <p:nvPr/>
                </p:nvSpPr>
                <p:spPr>
                  <a:xfrm>
                    <a:off x="6045657" y="3307778"/>
                    <a:ext cx="51371" cy="34247"/>
                  </a:xfrm>
                  <a:custGeom>
                    <a:avLst/>
                    <a:gdLst>
                      <a:gd name="connsiteX0" fmla="*/ 56279 w 51370"/>
                      <a:gd name="connsiteY0" fmla="*/ 18264 h 34247"/>
                      <a:gd name="connsiteX1" fmla="*/ 26256 w 51370"/>
                      <a:gd name="connsiteY1" fmla="*/ 37271 h 34247"/>
                      <a:gd name="connsiteX2" fmla="*/ 0 w 51370"/>
                      <a:gd name="connsiteY2" fmla="*/ 7933 h 34247"/>
                      <a:gd name="connsiteX3" fmla="*/ 56279 w 51370"/>
                      <a:gd name="connsiteY3" fmla="*/ 18264 h 34247"/>
                    </a:gdLst>
                    <a:ahLst/>
                    <a:cxnLst>
                      <a:cxn ang="0">
                        <a:pos x="connsiteX0" y="connsiteY0"/>
                      </a:cxn>
                      <a:cxn ang="0">
                        <a:pos x="connsiteX1" y="connsiteY1"/>
                      </a:cxn>
                      <a:cxn ang="0">
                        <a:pos x="connsiteX2" y="connsiteY2"/>
                      </a:cxn>
                      <a:cxn ang="0">
                        <a:pos x="connsiteX3" y="connsiteY3"/>
                      </a:cxn>
                    </a:cxnLst>
                    <a:rect l="l" t="t" r="r" b="b"/>
                    <a:pathLst>
                      <a:path w="51370" h="34247">
                        <a:moveTo>
                          <a:pt x="56279" y="18264"/>
                        </a:moveTo>
                        <a:lnTo>
                          <a:pt x="26256" y="37271"/>
                        </a:lnTo>
                        <a:cubicBezTo>
                          <a:pt x="17580" y="27568"/>
                          <a:pt x="9532" y="18663"/>
                          <a:pt x="0" y="7933"/>
                        </a:cubicBezTo>
                        <a:cubicBezTo>
                          <a:pt x="21062" y="-7364"/>
                          <a:pt x="37044" y="1312"/>
                          <a:pt x="56279" y="18264"/>
                        </a:cubicBezTo>
                        <a:close/>
                      </a:path>
                    </a:pathLst>
                  </a:custGeom>
                  <a:solidFill>
                    <a:srgbClr val="264588"/>
                  </a:solidFill>
                  <a:ln w="5708" cap="flat">
                    <a:noFill/>
                    <a:prstDash val="solid"/>
                    <a:miter/>
                  </a:ln>
                </p:spPr>
                <p:txBody>
                  <a:bodyPr rtlCol="0" anchor="ctr"/>
                  <a:lstStyle/>
                  <a:p>
                    <a:endParaRPr lang="zh-CN" altLang="en-US"/>
                  </a:p>
                </p:txBody>
              </p:sp>
            </p:grpSp>
            <p:sp>
              <p:nvSpPr>
                <p:cNvPr id="268" name="英文名称">
                  <a:extLst>
                    <a:ext uri="{FF2B5EF4-FFF2-40B4-BE49-F238E27FC236}">
                      <a16:creationId xmlns:a16="http://schemas.microsoft.com/office/drawing/2014/main" id="{B0F336FB-12CD-4F13-82E6-32D9473F46BB}"/>
                    </a:ext>
                  </a:extLst>
                </p:cNvPr>
                <p:cNvSpPr txBox="1"/>
                <p:nvPr/>
              </p:nvSpPr>
              <p:spPr>
                <a:xfrm>
                  <a:off x="10539194" y="606239"/>
                  <a:ext cx="1051294" cy="44704"/>
                </a:xfrm>
                <a:custGeom>
                  <a:avLst/>
                  <a:gdLst/>
                  <a:ahLst/>
                  <a:cxnLst/>
                  <a:rect l="l" t="t" r="r" b="b"/>
                  <a:pathLst>
                    <a:path w="1051294" h="44704">
                      <a:moveTo>
                        <a:pt x="466409" y="8260"/>
                      </a:moveTo>
                      <a:lnTo>
                        <a:pt x="466409" y="36417"/>
                      </a:lnTo>
                      <a:lnTo>
                        <a:pt x="471432" y="36417"/>
                      </a:lnTo>
                      <a:cubicBezTo>
                        <a:pt x="475804" y="36417"/>
                        <a:pt x="479236" y="35114"/>
                        <a:pt x="481729" y="32510"/>
                      </a:cubicBezTo>
                      <a:cubicBezTo>
                        <a:pt x="484222" y="29905"/>
                        <a:pt x="485468" y="26380"/>
                        <a:pt x="485468" y="21934"/>
                      </a:cubicBezTo>
                      <a:cubicBezTo>
                        <a:pt x="485468" y="17636"/>
                        <a:pt x="484166" y="14283"/>
                        <a:pt x="481561" y="11874"/>
                      </a:cubicBezTo>
                      <a:cubicBezTo>
                        <a:pt x="478957" y="9465"/>
                        <a:pt x="475571" y="8260"/>
                        <a:pt x="471404" y="8260"/>
                      </a:cubicBezTo>
                      <a:close/>
                      <a:moveTo>
                        <a:pt x="578188" y="8176"/>
                      </a:moveTo>
                      <a:cubicBezTo>
                        <a:pt x="578076" y="9442"/>
                        <a:pt x="577825" y="10660"/>
                        <a:pt x="577435" y="11832"/>
                      </a:cubicBezTo>
                      <a:lnTo>
                        <a:pt x="572495" y="26929"/>
                      </a:lnTo>
                      <a:lnTo>
                        <a:pt x="584020" y="26929"/>
                      </a:lnTo>
                      <a:lnTo>
                        <a:pt x="579109" y="11944"/>
                      </a:lnTo>
                      <a:cubicBezTo>
                        <a:pt x="578793" y="10995"/>
                        <a:pt x="578569" y="9739"/>
                        <a:pt x="578439" y="8176"/>
                      </a:cubicBezTo>
                      <a:close/>
                      <a:moveTo>
                        <a:pt x="895034" y="7730"/>
                      </a:moveTo>
                      <a:lnTo>
                        <a:pt x="895034" y="20176"/>
                      </a:lnTo>
                      <a:lnTo>
                        <a:pt x="899554" y="20176"/>
                      </a:lnTo>
                      <a:cubicBezTo>
                        <a:pt x="901712" y="20176"/>
                        <a:pt x="903447" y="19548"/>
                        <a:pt x="904759" y="18292"/>
                      </a:cubicBezTo>
                      <a:cubicBezTo>
                        <a:pt x="906070" y="17036"/>
                        <a:pt x="906726" y="15469"/>
                        <a:pt x="906726" y="13590"/>
                      </a:cubicBezTo>
                      <a:cubicBezTo>
                        <a:pt x="906726" y="9683"/>
                        <a:pt x="904391" y="7730"/>
                        <a:pt x="899722" y="7730"/>
                      </a:cubicBezTo>
                      <a:close/>
                      <a:moveTo>
                        <a:pt x="1014236" y="726"/>
                      </a:moveTo>
                      <a:lnTo>
                        <a:pt x="1024756" y="726"/>
                      </a:lnTo>
                      <a:lnTo>
                        <a:pt x="1032012" y="17246"/>
                      </a:lnTo>
                      <a:cubicBezTo>
                        <a:pt x="1032160" y="17581"/>
                        <a:pt x="1032504" y="18715"/>
                        <a:pt x="1033044" y="20650"/>
                      </a:cubicBezTo>
                      <a:lnTo>
                        <a:pt x="1033156" y="20650"/>
                      </a:lnTo>
                      <a:cubicBezTo>
                        <a:pt x="1033379" y="19348"/>
                        <a:pt x="1033686" y="18241"/>
                        <a:pt x="1034076" y="17329"/>
                      </a:cubicBezTo>
                      <a:lnTo>
                        <a:pt x="1041527" y="726"/>
                      </a:lnTo>
                      <a:lnTo>
                        <a:pt x="1051294" y="726"/>
                      </a:lnTo>
                      <a:lnTo>
                        <a:pt x="1037174" y="28519"/>
                      </a:lnTo>
                      <a:lnTo>
                        <a:pt x="1037174" y="43951"/>
                      </a:lnTo>
                      <a:lnTo>
                        <a:pt x="1027965" y="43951"/>
                      </a:lnTo>
                      <a:lnTo>
                        <a:pt x="1027965" y="28687"/>
                      </a:lnTo>
                      <a:close/>
                      <a:moveTo>
                        <a:pt x="977029" y="726"/>
                      </a:moveTo>
                      <a:lnTo>
                        <a:pt x="1010906" y="726"/>
                      </a:lnTo>
                      <a:lnTo>
                        <a:pt x="1010906" y="8260"/>
                      </a:lnTo>
                      <a:lnTo>
                        <a:pt x="998572" y="8260"/>
                      </a:lnTo>
                      <a:lnTo>
                        <a:pt x="998572" y="43951"/>
                      </a:lnTo>
                      <a:lnTo>
                        <a:pt x="989335" y="43951"/>
                      </a:lnTo>
                      <a:lnTo>
                        <a:pt x="989335" y="8260"/>
                      </a:lnTo>
                      <a:lnTo>
                        <a:pt x="977029" y="8260"/>
                      </a:lnTo>
                      <a:close/>
                      <a:moveTo>
                        <a:pt x="961997" y="726"/>
                      </a:moveTo>
                      <a:lnTo>
                        <a:pt x="971206" y="726"/>
                      </a:lnTo>
                      <a:lnTo>
                        <a:pt x="971206" y="43951"/>
                      </a:lnTo>
                      <a:lnTo>
                        <a:pt x="961997" y="43951"/>
                      </a:lnTo>
                      <a:close/>
                      <a:moveTo>
                        <a:pt x="885825" y="726"/>
                      </a:moveTo>
                      <a:lnTo>
                        <a:pt x="900978" y="726"/>
                      </a:lnTo>
                      <a:cubicBezTo>
                        <a:pt x="911265" y="726"/>
                        <a:pt x="916409" y="4633"/>
                        <a:pt x="916409" y="12446"/>
                      </a:cubicBezTo>
                      <a:cubicBezTo>
                        <a:pt x="916409" y="15385"/>
                        <a:pt x="915549" y="17906"/>
                        <a:pt x="913828" y="20008"/>
                      </a:cubicBezTo>
                      <a:cubicBezTo>
                        <a:pt x="912107" y="22111"/>
                        <a:pt x="909740" y="23589"/>
                        <a:pt x="906726" y="24445"/>
                      </a:cubicBezTo>
                      <a:lnTo>
                        <a:pt x="906726" y="24557"/>
                      </a:lnTo>
                      <a:cubicBezTo>
                        <a:pt x="908717" y="25227"/>
                        <a:pt x="910921" y="27422"/>
                        <a:pt x="913340" y="31143"/>
                      </a:cubicBezTo>
                      <a:lnTo>
                        <a:pt x="921488" y="43951"/>
                      </a:lnTo>
                      <a:lnTo>
                        <a:pt x="910884" y="43951"/>
                      </a:lnTo>
                      <a:lnTo>
                        <a:pt x="904103" y="32705"/>
                      </a:lnTo>
                      <a:cubicBezTo>
                        <a:pt x="902708" y="30380"/>
                        <a:pt x="901564" y="28882"/>
                        <a:pt x="900671" y="28212"/>
                      </a:cubicBezTo>
                      <a:cubicBezTo>
                        <a:pt x="899778" y="27543"/>
                        <a:pt x="898829" y="27208"/>
                        <a:pt x="897824" y="27208"/>
                      </a:cubicBezTo>
                      <a:lnTo>
                        <a:pt x="895034" y="27208"/>
                      </a:lnTo>
                      <a:lnTo>
                        <a:pt x="895034" y="43951"/>
                      </a:lnTo>
                      <a:lnTo>
                        <a:pt x="885825" y="43951"/>
                      </a:lnTo>
                      <a:close/>
                      <a:moveTo>
                        <a:pt x="857250" y="726"/>
                      </a:moveTo>
                      <a:lnTo>
                        <a:pt x="881835" y="726"/>
                      </a:lnTo>
                      <a:lnTo>
                        <a:pt x="881835" y="8260"/>
                      </a:lnTo>
                      <a:lnTo>
                        <a:pt x="866459" y="8260"/>
                      </a:lnTo>
                      <a:lnTo>
                        <a:pt x="866459" y="18446"/>
                      </a:lnTo>
                      <a:lnTo>
                        <a:pt x="880746" y="18446"/>
                      </a:lnTo>
                      <a:lnTo>
                        <a:pt x="880746" y="25952"/>
                      </a:lnTo>
                      <a:lnTo>
                        <a:pt x="866459" y="25952"/>
                      </a:lnTo>
                      <a:lnTo>
                        <a:pt x="866459" y="36417"/>
                      </a:lnTo>
                      <a:lnTo>
                        <a:pt x="882839" y="36417"/>
                      </a:lnTo>
                      <a:lnTo>
                        <a:pt x="882839" y="43951"/>
                      </a:lnTo>
                      <a:lnTo>
                        <a:pt x="857250" y="43951"/>
                      </a:lnTo>
                      <a:close/>
                      <a:moveTo>
                        <a:pt x="814462" y="726"/>
                      </a:moveTo>
                      <a:lnTo>
                        <a:pt x="824396" y="726"/>
                      </a:lnTo>
                      <a:lnTo>
                        <a:pt x="833744" y="31282"/>
                      </a:lnTo>
                      <a:cubicBezTo>
                        <a:pt x="834210" y="32789"/>
                        <a:pt x="834498" y="34212"/>
                        <a:pt x="834610" y="35552"/>
                      </a:cubicBezTo>
                      <a:lnTo>
                        <a:pt x="834777" y="35552"/>
                      </a:lnTo>
                      <a:cubicBezTo>
                        <a:pt x="834926" y="34175"/>
                        <a:pt x="835242" y="32715"/>
                        <a:pt x="835726" y="31170"/>
                      </a:cubicBezTo>
                      <a:lnTo>
                        <a:pt x="845074" y="726"/>
                      </a:lnTo>
                      <a:lnTo>
                        <a:pt x="854701" y="726"/>
                      </a:lnTo>
                      <a:lnTo>
                        <a:pt x="839688" y="43951"/>
                      </a:lnTo>
                      <a:lnTo>
                        <a:pt x="829280" y="43951"/>
                      </a:lnTo>
                      <a:close/>
                      <a:moveTo>
                        <a:pt x="800072" y="726"/>
                      </a:moveTo>
                      <a:lnTo>
                        <a:pt x="809281" y="726"/>
                      </a:lnTo>
                      <a:lnTo>
                        <a:pt x="809281" y="43951"/>
                      </a:lnTo>
                      <a:lnTo>
                        <a:pt x="800072" y="43951"/>
                      </a:lnTo>
                      <a:close/>
                      <a:moveTo>
                        <a:pt x="752475" y="726"/>
                      </a:moveTo>
                      <a:lnTo>
                        <a:pt x="762521" y="726"/>
                      </a:lnTo>
                      <a:lnTo>
                        <a:pt x="780157" y="27906"/>
                      </a:lnTo>
                      <a:cubicBezTo>
                        <a:pt x="781329" y="29710"/>
                        <a:pt x="782045" y="30854"/>
                        <a:pt x="782306" y="31338"/>
                      </a:cubicBezTo>
                      <a:lnTo>
                        <a:pt x="782445" y="31338"/>
                      </a:lnTo>
                      <a:cubicBezTo>
                        <a:pt x="782259" y="30296"/>
                        <a:pt x="782166" y="28305"/>
                        <a:pt x="782166" y="25366"/>
                      </a:cubicBezTo>
                      <a:lnTo>
                        <a:pt x="782166" y="726"/>
                      </a:lnTo>
                      <a:lnTo>
                        <a:pt x="790901" y="726"/>
                      </a:lnTo>
                      <a:lnTo>
                        <a:pt x="790901" y="43951"/>
                      </a:lnTo>
                      <a:lnTo>
                        <a:pt x="781469" y="43951"/>
                      </a:lnTo>
                      <a:lnTo>
                        <a:pt x="763163" y="15990"/>
                      </a:lnTo>
                      <a:cubicBezTo>
                        <a:pt x="762214" y="14539"/>
                        <a:pt x="761526" y="13367"/>
                        <a:pt x="761098" y="12474"/>
                      </a:cubicBezTo>
                      <a:lnTo>
                        <a:pt x="760958" y="12474"/>
                      </a:lnTo>
                      <a:cubicBezTo>
                        <a:pt x="761126" y="13962"/>
                        <a:pt x="761209" y="16260"/>
                        <a:pt x="761209" y="19366"/>
                      </a:cubicBezTo>
                      <a:lnTo>
                        <a:pt x="761209" y="43951"/>
                      </a:lnTo>
                      <a:lnTo>
                        <a:pt x="752475" y="43951"/>
                      </a:lnTo>
                      <a:close/>
                      <a:moveTo>
                        <a:pt x="704404" y="726"/>
                      </a:moveTo>
                      <a:lnTo>
                        <a:pt x="713640" y="726"/>
                      </a:lnTo>
                      <a:lnTo>
                        <a:pt x="713640" y="25924"/>
                      </a:lnTo>
                      <a:cubicBezTo>
                        <a:pt x="713640" y="33124"/>
                        <a:pt x="716477" y="36724"/>
                        <a:pt x="722151" y="36724"/>
                      </a:cubicBezTo>
                      <a:cubicBezTo>
                        <a:pt x="727732" y="36724"/>
                        <a:pt x="730523" y="33254"/>
                        <a:pt x="730523" y="26315"/>
                      </a:cubicBezTo>
                      <a:lnTo>
                        <a:pt x="730523" y="726"/>
                      </a:lnTo>
                      <a:lnTo>
                        <a:pt x="739732" y="726"/>
                      </a:lnTo>
                      <a:lnTo>
                        <a:pt x="739732" y="25366"/>
                      </a:lnTo>
                      <a:cubicBezTo>
                        <a:pt x="739732" y="38258"/>
                        <a:pt x="733741" y="44704"/>
                        <a:pt x="721761" y="44704"/>
                      </a:cubicBezTo>
                      <a:cubicBezTo>
                        <a:pt x="710189" y="44704"/>
                        <a:pt x="704404" y="38426"/>
                        <a:pt x="704404" y="25868"/>
                      </a:cubicBezTo>
                      <a:close/>
                      <a:moveTo>
                        <a:pt x="609600" y="726"/>
                      </a:moveTo>
                      <a:lnTo>
                        <a:pt x="618809" y="726"/>
                      </a:lnTo>
                      <a:lnTo>
                        <a:pt x="618809" y="36417"/>
                      </a:lnTo>
                      <a:lnTo>
                        <a:pt x="634966" y="36417"/>
                      </a:lnTo>
                      <a:lnTo>
                        <a:pt x="634966" y="43951"/>
                      </a:lnTo>
                      <a:lnTo>
                        <a:pt x="609600" y="43951"/>
                      </a:lnTo>
                      <a:close/>
                      <a:moveTo>
                        <a:pt x="573137" y="726"/>
                      </a:moveTo>
                      <a:lnTo>
                        <a:pt x="583964" y="726"/>
                      </a:lnTo>
                      <a:lnTo>
                        <a:pt x="599480" y="43951"/>
                      </a:lnTo>
                      <a:lnTo>
                        <a:pt x="589434" y="43951"/>
                      </a:lnTo>
                      <a:lnTo>
                        <a:pt x="586197" y="34045"/>
                      </a:lnTo>
                      <a:lnTo>
                        <a:pt x="570486" y="34045"/>
                      </a:lnTo>
                      <a:lnTo>
                        <a:pt x="567305" y="43951"/>
                      </a:lnTo>
                      <a:lnTo>
                        <a:pt x="557315" y="43951"/>
                      </a:lnTo>
                      <a:close/>
                      <a:moveTo>
                        <a:pt x="504797" y="726"/>
                      </a:moveTo>
                      <a:lnTo>
                        <a:pt x="514006" y="726"/>
                      </a:lnTo>
                      <a:lnTo>
                        <a:pt x="514006" y="43951"/>
                      </a:lnTo>
                      <a:lnTo>
                        <a:pt x="504797" y="43951"/>
                      </a:lnTo>
                      <a:close/>
                      <a:moveTo>
                        <a:pt x="457200" y="726"/>
                      </a:moveTo>
                      <a:lnTo>
                        <a:pt x="472129" y="726"/>
                      </a:lnTo>
                      <a:cubicBezTo>
                        <a:pt x="487477" y="726"/>
                        <a:pt x="495151" y="7749"/>
                        <a:pt x="495151" y="21794"/>
                      </a:cubicBezTo>
                      <a:cubicBezTo>
                        <a:pt x="495151" y="28473"/>
                        <a:pt x="493002" y="33835"/>
                        <a:pt x="488705" y="37882"/>
                      </a:cubicBezTo>
                      <a:cubicBezTo>
                        <a:pt x="484408" y="41928"/>
                        <a:pt x="478864" y="43951"/>
                        <a:pt x="472074" y="43951"/>
                      </a:cubicBezTo>
                      <a:lnTo>
                        <a:pt x="457200" y="43951"/>
                      </a:lnTo>
                      <a:close/>
                      <a:moveTo>
                        <a:pt x="428625" y="726"/>
                      </a:moveTo>
                      <a:lnTo>
                        <a:pt x="453210" y="726"/>
                      </a:lnTo>
                      <a:lnTo>
                        <a:pt x="453210" y="8260"/>
                      </a:lnTo>
                      <a:lnTo>
                        <a:pt x="437834" y="8260"/>
                      </a:lnTo>
                      <a:lnTo>
                        <a:pt x="437834" y="18446"/>
                      </a:lnTo>
                      <a:lnTo>
                        <a:pt x="452121" y="18446"/>
                      </a:lnTo>
                      <a:lnTo>
                        <a:pt x="452121" y="25952"/>
                      </a:lnTo>
                      <a:lnTo>
                        <a:pt x="437834" y="25952"/>
                      </a:lnTo>
                      <a:lnTo>
                        <a:pt x="437834" y="36417"/>
                      </a:lnTo>
                      <a:lnTo>
                        <a:pt x="454214" y="36417"/>
                      </a:lnTo>
                      <a:lnTo>
                        <a:pt x="454214" y="43951"/>
                      </a:lnTo>
                      <a:lnTo>
                        <a:pt x="428625" y="43951"/>
                      </a:lnTo>
                      <a:close/>
                      <a:moveTo>
                        <a:pt x="371475" y="726"/>
                      </a:moveTo>
                      <a:lnTo>
                        <a:pt x="384870" y="726"/>
                      </a:lnTo>
                      <a:lnTo>
                        <a:pt x="394190" y="26845"/>
                      </a:lnTo>
                      <a:cubicBezTo>
                        <a:pt x="394971" y="29003"/>
                        <a:pt x="395502" y="31031"/>
                        <a:pt x="395781" y="32928"/>
                      </a:cubicBezTo>
                      <a:lnTo>
                        <a:pt x="395976" y="32928"/>
                      </a:lnTo>
                      <a:cubicBezTo>
                        <a:pt x="396553" y="30566"/>
                        <a:pt x="397148" y="28519"/>
                        <a:pt x="397762" y="26789"/>
                      </a:cubicBezTo>
                      <a:lnTo>
                        <a:pt x="407110" y="726"/>
                      </a:lnTo>
                      <a:lnTo>
                        <a:pt x="420142" y="726"/>
                      </a:lnTo>
                      <a:lnTo>
                        <a:pt x="420142" y="43951"/>
                      </a:lnTo>
                      <a:lnTo>
                        <a:pt x="411045" y="43951"/>
                      </a:lnTo>
                      <a:lnTo>
                        <a:pt x="411045" y="17720"/>
                      </a:lnTo>
                      <a:cubicBezTo>
                        <a:pt x="411045" y="15302"/>
                        <a:pt x="411166" y="12260"/>
                        <a:pt x="411408" y="8595"/>
                      </a:cubicBezTo>
                      <a:lnTo>
                        <a:pt x="411184" y="8595"/>
                      </a:lnTo>
                      <a:cubicBezTo>
                        <a:pt x="410626" y="11367"/>
                        <a:pt x="410180" y="13218"/>
                        <a:pt x="409845" y="14148"/>
                      </a:cubicBezTo>
                      <a:lnTo>
                        <a:pt x="399185" y="43951"/>
                      </a:lnTo>
                      <a:lnTo>
                        <a:pt x="391846" y="43951"/>
                      </a:lnTo>
                      <a:lnTo>
                        <a:pt x="381047" y="14427"/>
                      </a:lnTo>
                      <a:cubicBezTo>
                        <a:pt x="380786" y="13720"/>
                        <a:pt x="380330" y="11776"/>
                        <a:pt x="379679" y="8595"/>
                      </a:cubicBezTo>
                      <a:lnTo>
                        <a:pt x="379428" y="8595"/>
                      </a:lnTo>
                      <a:cubicBezTo>
                        <a:pt x="379670" y="12223"/>
                        <a:pt x="379791" y="15860"/>
                        <a:pt x="379791" y="19506"/>
                      </a:cubicBezTo>
                      <a:lnTo>
                        <a:pt x="379791" y="43951"/>
                      </a:lnTo>
                      <a:lnTo>
                        <a:pt x="371475" y="43951"/>
                      </a:lnTo>
                      <a:close/>
                      <a:moveTo>
                        <a:pt x="209550" y="726"/>
                      </a:moveTo>
                      <a:lnTo>
                        <a:pt x="219596" y="726"/>
                      </a:lnTo>
                      <a:lnTo>
                        <a:pt x="237232" y="27906"/>
                      </a:lnTo>
                      <a:cubicBezTo>
                        <a:pt x="238404" y="29710"/>
                        <a:pt x="239120" y="30854"/>
                        <a:pt x="239381" y="31338"/>
                      </a:cubicBezTo>
                      <a:lnTo>
                        <a:pt x="239520" y="31338"/>
                      </a:lnTo>
                      <a:cubicBezTo>
                        <a:pt x="239334" y="30296"/>
                        <a:pt x="239241" y="28305"/>
                        <a:pt x="239241" y="25366"/>
                      </a:cubicBezTo>
                      <a:lnTo>
                        <a:pt x="239241" y="726"/>
                      </a:lnTo>
                      <a:lnTo>
                        <a:pt x="247976" y="726"/>
                      </a:lnTo>
                      <a:lnTo>
                        <a:pt x="247976" y="43951"/>
                      </a:lnTo>
                      <a:lnTo>
                        <a:pt x="238544" y="43951"/>
                      </a:lnTo>
                      <a:lnTo>
                        <a:pt x="220238" y="15990"/>
                      </a:lnTo>
                      <a:cubicBezTo>
                        <a:pt x="219289" y="14539"/>
                        <a:pt x="218601" y="13367"/>
                        <a:pt x="218173" y="12474"/>
                      </a:cubicBezTo>
                      <a:lnTo>
                        <a:pt x="218033" y="12474"/>
                      </a:lnTo>
                      <a:cubicBezTo>
                        <a:pt x="218201" y="13962"/>
                        <a:pt x="218284" y="16260"/>
                        <a:pt x="218284" y="19366"/>
                      </a:cubicBezTo>
                      <a:lnTo>
                        <a:pt x="218284" y="43951"/>
                      </a:lnTo>
                      <a:lnTo>
                        <a:pt x="209550" y="43951"/>
                      </a:lnTo>
                      <a:close/>
                      <a:moveTo>
                        <a:pt x="190472" y="726"/>
                      </a:moveTo>
                      <a:lnTo>
                        <a:pt x="199681" y="726"/>
                      </a:lnTo>
                      <a:lnTo>
                        <a:pt x="199681" y="43951"/>
                      </a:lnTo>
                      <a:lnTo>
                        <a:pt x="190472" y="43951"/>
                      </a:lnTo>
                      <a:close/>
                      <a:moveTo>
                        <a:pt x="133350" y="726"/>
                      </a:moveTo>
                      <a:lnTo>
                        <a:pt x="146745" y="726"/>
                      </a:lnTo>
                      <a:lnTo>
                        <a:pt x="156065" y="26845"/>
                      </a:lnTo>
                      <a:cubicBezTo>
                        <a:pt x="156846" y="29003"/>
                        <a:pt x="157376" y="31031"/>
                        <a:pt x="157656" y="32928"/>
                      </a:cubicBezTo>
                      <a:lnTo>
                        <a:pt x="157851" y="32928"/>
                      </a:lnTo>
                      <a:cubicBezTo>
                        <a:pt x="158428" y="30566"/>
                        <a:pt x="159023" y="28519"/>
                        <a:pt x="159637" y="26789"/>
                      </a:cubicBezTo>
                      <a:lnTo>
                        <a:pt x="168985" y="726"/>
                      </a:lnTo>
                      <a:lnTo>
                        <a:pt x="182017" y="726"/>
                      </a:lnTo>
                      <a:lnTo>
                        <a:pt x="182017" y="43951"/>
                      </a:lnTo>
                      <a:lnTo>
                        <a:pt x="172920" y="43951"/>
                      </a:lnTo>
                      <a:lnTo>
                        <a:pt x="172920" y="17720"/>
                      </a:lnTo>
                      <a:cubicBezTo>
                        <a:pt x="172920" y="15302"/>
                        <a:pt x="173041" y="12260"/>
                        <a:pt x="173282" y="8595"/>
                      </a:cubicBezTo>
                      <a:lnTo>
                        <a:pt x="173059" y="8595"/>
                      </a:lnTo>
                      <a:cubicBezTo>
                        <a:pt x="172501" y="11367"/>
                        <a:pt x="172055" y="13218"/>
                        <a:pt x="171720" y="14148"/>
                      </a:cubicBezTo>
                      <a:lnTo>
                        <a:pt x="161060" y="43951"/>
                      </a:lnTo>
                      <a:lnTo>
                        <a:pt x="153721" y="43951"/>
                      </a:lnTo>
                      <a:lnTo>
                        <a:pt x="142922" y="14427"/>
                      </a:lnTo>
                      <a:cubicBezTo>
                        <a:pt x="142661" y="13720"/>
                        <a:pt x="142205" y="11776"/>
                        <a:pt x="141554" y="8595"/>
                      </a:cubicBezTo>
                      <a:lnTo>
                        <a:pt x="141303" y="8595"/>
                      </a:lnTo>
                      <a:cubicBezTo>
                        <a:pt x="141545" y="12223"/>
                        <a:pt x="141666" y="15860"/>
                        <a:pt x="141666" y="19506"/>
                      </a:cubicBezTo>
                      <a:lnTo>
                        <a:pt x="141666" y="43951"/>
                      </a:lnTo>
                      <a:lnTo>
                        <a:pt x="133350" y="43951"/>
                      </a:lnTo>
                      <a:close/>
                      <a:moveTo>
                        <a:pt x="85725" y="726"/>
                      </a:moveTo>
                      <a:lnTo>
                        <a:pt x="95771" y="726"/>
                      </a:lnTo>
                      <a:lnTo>
                        <a:pt x="113407" y="27906"/>
                      </a:lnTo>
                      <a:cubicBezTo>
                        <a:pt x="114579" y="29710"/>
                        <a:pt x="115295" y="30854"/>
                        <a:pt x="115556" y="31338"/>
                      </a:cubicBezTo>
                      <a:lnTo>
                        <a:pt x="115695" y="31338"/>
                      </a:lnTo>
                      <a:cubicBezTo>
                        <a:pt x="115509" y="30296"/>
                        <a:pt x="115416" y="28305"/>
                        <a:pt x="115416" y="25366"/>
                      </a:cubicBezTo>
                      <a:lnTo>
                        <a:pt x="115416" y="726"/>
                      </a:lnTo>
                      <a:lnTo>
                        <a:pt x="124151" y="726"/>
                      </a:lnTo>
                      <a:lnTo>
                        <a:pt x="124151" y="43951"/>
                      </a:lnTo>
                      <a:lnTo>
                        <a:pt x="114719" y="43951"/>
                      </a:lnTo>
                      <a:lnTo>
                        <a:pt x="96413" y="15990"/>
                      </a:lnTo>
                      <a:cubicBezTo>
                        <a:pt x="95464" y="14539"/>
                        <a:pt x="94776" y="13367"/>
                        <a:pt x="94348" y="12474"/>
                      </a:cubicBezTo>
                      <a:lnTo>
                        <a:pt x="94208" y="12474"/>
                      </a:lnTo>
                      <a:cubicBezTo>
                        <a:pt x="94376" y="13962"/>
                        <a:pt x="94459" y="16260"/>
                        <a:pt x="94459" y="19366"/>
                      </a:cubicBezTo>
                      <a:lnTo>
                        <a:pt x="94459" y="43951"/>
                      </a:lnTo>
                      <a:lnTo>
                        <a:pt x="85725" y="43951"/>
                      </a:lnTo>
                      <a:close/>
                      <a:moveTo>
                        <a:pt x="37654" y="726"/>
                      </a:moveTo>
                      <a:lnTo>
                        <a:pt x="46890" y="726"/>
                      </a:lnTo>
                      <a:lnTo>
                        <a:pt x="46890" y="25924"/>
                      </a:lnTo>
                      <a:cubicBezTo>
                        <a:pt x="46890" y="33124"/>
                        <a:pt x="49727" y="36724"/>
                        <a:pt x="55401" y="36724"/>
                      </a:cubicBezTo>
                      <a:cubicBezTo>
                        <a:pt x="60982" y="36724"/>
                        <a:pt x="63773" y="33254"/>
                        <a:pt x="63773" y="26315"/>
                      </a:cubicBezTo>
                      <a:lnTo>
                        <a:pt x="63773" y="726"/>
                      </a:lnTo>
                      <a:lnTo>
                        <a:pt x="72982" y="726"/>
                      </a:lnTo>
                      <a:lnTo>
                        <a:pt x="72982" y="25366"/>
                      </a:lnTo>
                      <a:cubicBezTo>
                        <a:pt x="72982" y="38258"/>
                        <a:pt x="66991" y="44704"/>
                        <a:pt x="55011" y="44704"/>
                      </a:cubicBezTo>
                      <a:cubicBezTo>
                        <a:pt x="43439" y="44704"/>
                        <a:pt x="37654" y="38426"/>
                        <a:pt x="37654" y="25868"/>
                      </a:cubicBezTo>
                      <a:close/>
                      <a:moveTo>
                        <a:pt x="0" y="726"/>
                      </a:moveTo>
                      <a:lnTo>
                        <a:pt x="9209" y="726"/>
                      </a:lnTo>
                      <a:lnTo>
                        <a:pt x="9209" y="21152"/>
                      </a:lnTo>
                      <a:lnTo>
                        <a:pt x="9348" y="21152"/>
                      </a:lnTo>
                      <a:cubicBezTo>
                        <a:pt x="9758" y="20259"/>
                        <a:pt x="10167" y="19487"/>
                        <a:pt x="10576" y="18836"/>
                      </a:cubicBezTo>
                      <a:lnTo>
                        <a:pt x="22966" y="726"/>
                      </a:lnTo>
                      <a:lnTo>
                        <a:pt x="33961" y="726"/>
                      </a:lnTo>
                      <a:lnTo>
                        <a:pt x="18501" y="21348"/>
                      </a:lnTo>
                      <a:lnTo>
                        <a:pt x="35244" y="43951"/>
                      </a:lnTo>
                      <a:lnTo>
                        <a:pt x="23580" y="43951"/>
                      </a:lnTo>
                      <a:lnTo>
                        <a:pt x="10492" y="25059"/>
                      </a:lnTo>
                      <a:cubicBezTo>
                        <a:pt x="10158" y="24575"/>
                        <a:pt x="9776" y="23822"/>
                        <a:pt x="9348" y="22799"/>
                      </a:cubicBezTo>
                      <a:lnTo>
                        <a:pt x="9209" y="22799"/>
                      </a:lnTo>
                      <a:lnTo>
                        <a:pt x="9209" y="43951"/>
                      </a:lnTo>
                      <a:lnTo>
                        <a:pt x="0" y="43951"/>
                      </a:lnTo>
                      <a:close/>
                      <a:moveTo>
                        <a:pt x="938520" y="0"/>
                      </a:moveTo>
                      <a:cubicBezTo>
                        <a:pt x="942742" y="0"/>
                        <a:pt x="946286" y="549"/>
                        <a:pt x="949151" y="1647"/>
                      </a:cubicBezTo>
                      <a:lnTo>
                        <a:pt x="949151" y="10297"/>
                      </a:lnTo>
                      <a:cubicBezTo>
                        <a:pt x="946249" y="8325"/>
                        <a:pt x="942854" y="7339"/>
                        <a:pt x="938966" y="7339"/>
                      </a:cubicBezTo>
                      <a:cubicBezTo>
                        <a:pt x="936696" y="7339"/>
                        <a:pt x="934882" y="7753"/>
                        <a:pt x="933524" y="8581"/>
                      </a:cubicBezTo>
                      <a:cubicBezTo>
                        <a:pt x="932166" y="9409"/>
                        <a:pt x="931487" y="10521"/>
                        <a:pt x="931487" y="11916"/>
                      </a:cubicBezTo>
                      <a:cubicBezTo>
                        <a:pt x="931487" y="13032"/>
                        <a:pt x="931952" y="14060"/>
                        <a:pt x="932883" y="14999"/>
                      </a:cubicBezTo>
                      <a:cubicBezTo>
                        <a:pt x="933813" y="15939"/>
                        <a:pt x="936110" y="17208"/>
                        <a:pt x="939775" y="18808"/>
                      </a:cubicBezTo>
                      <a:cubicBezTo>
                        <a:pt x="944073" y="20650"/>
                        <a:pt x="947026" y="22594"/>
                        <a:pt x="948635" y="24641"/>
                      </a:cubicBezTo>
                      <a:cubicBezTo>
                        <a:pt x="950244" y="26687"/>
                        <a:pt x="951049" y="29124"/>
                        <a:pt x="951049" y="31952"/>
                      </a:cubicBezTo>
                      <a:cubicBezTo>
                        <a:pt x="951049" y="36100"/>
                        <a:pt x="949579" y="39263"/>
                        <a:pt x="946640" y="41440"/>
                      </a:cubicBezTo>
                      <a:cubicBezTo>
                        <a:pt x="943701" y="43616"/>
                        <a:pt x="939524" y="44704"/>
                        <a:pt x="934110" y="44704"/>
                      </a:cubicBezTo>
                      <a:cubicBezTo>
                        <a:pt x="929162" y="44704"/>
                        <a:pt x="925106" y="43905"/>
                        <a:pt x="921944" y="42305"/>
                      </a:cubicBezTo>
                      <a:lnTo>
                        <a:pt x="921944" y="33068"/>
                      </a:lnTo>
                      <a:cubicBezTo>
                        <a:pt x="925423" y="35952"/>
                        <a:pt x="929376" y="37393"/>
                        <a:pt x="933804" y="37393"/>
                      </a:cubicBezTo>
                      <a:cubicBezTo>
                        <a:pt x="936315" y="37393"/>
                        <a:pt x="938203" y="36961"/>
                        <a:pt x="939468" y="36096"/>
                      </a:cubicBezTo>
                      <a:cubicBezTo>
                        <a:pt x="940733" y="35231"/>
                        <a:pt x="941366" y="34119"/>
                        <a:pt x="941366" y="32761"/>
                      </a:cubicBezTo>
                      <a:cubicBezTo>
                        <a:pt x="941366" y="31589"/>
                        <a:pt x="940864" y="30482"/>
                        <a:pt x="939859" y="29440"/>
                      </a:cubicBezTo>
                      <a:cubicBezTo>
                        <a:pt x="938854" y="28398"/>
                        <a:pt x="936203" y="26985"/>
                        <a:pt x="931906" y="25199"/>
                      </a:cubicBezTo>
                      <a:cubicBezTo>
                        <a:pt x="925153" y="22334"/>
                        <a:pt x="921776" y="18167"/>
                        <a:pt x="921776" y="12697"/>
                      </a:cubicBezTo>
                      <a:cubicBezTo>
                        <a:pt x="921776" y="8679"/>
                        <a:pt x="923306" y="5558"/>
                        <a:pt x="926367" y="3335"/>
                      </a:cubicBezTo>
                      <a:cubicBezTo>
                        <a:pt x="929427" y="1112"/>
                        <a:pt x="933478" y="0"/>
                        <a:pt x="938520" y="0"/>
                      </a:cubicBezTo>
                      <a:close/>
                      <a:moveTo>
                        <a:pt x="544106" y="0"/>
                      </a:moveTo>
                      <a:cubicBezTo>
                        <a:pt x="548329" y="0"/>
                        <a:pt x="551864" y="549"/>
                        <a:pt x="554710" y="1647"/>
                      </a:cubicBezTo>
                      <a:lnTo>
                        <a:pt x="554710" y="10548"/>
                      </a:lnTo>
                      <a:cubicBezTo>
                        <a:pt x="551790" y="8837"/>
                        <a:pt x="548478" y="7981"/>
                        <a:pt x="544776" y="7981"/>
                      </a:cubicBezTo>
                      <a:cubicBezTo>
                        <a:pt x="540553" y="7981"/>
                        <a:pt x="537177" y="9330"/>
                        <a:pt x="534646" y="12027"/>
                      </a:cubicBezTo>
                      <a:cubicBezTo>
                        <a:pt x="532116" y="14725"/>
                        <a:pt x="530851" y="18250"/>
                        <a:pt x="530851" y="22604"/>
                      </a:cubicBezTo>
                      <a:cubicBezTo>
                        <a:pt x="530851" y="26845"/>
                        <a:pt x="532051" y="30259"/>
                        <a:pt x="534451" y="32845"/>
                      </a:cubicBezTo>
                      <a:cubicBezTo>
                        <a:pt x="536851" y="35431"/>
                        <a:pt x="540097" y="36724"/>
                        <a:pt x="544190" y="36724"/>
                      </a:cubicBezTo>
                      <a:cubicBezTo>
                        <a:pt x="548041" y="36724"/>
                        <a:pt x="551548" y="35793"/>
                        <a:pt x="554710" y="33933"/>
                      </a:cubicBezTo>
                      <a:lnTo>
                        <a:pt x="554710" y="42388"/>
                      </a:lnTo>
                      <a:cubicBezTo>
                        <a:pt x="551566" y="43932"/>
                        <a:pt x="547464" y="44704"/>
                        <a:pt x="542404" y="44704"/>
                      </a:cubicBezTo>
                      <a:cubicBezTo>
                        <a:pt x="535893" y="44704"/>
                        <a:pt x="530726" y="42756"/>
                        <a:pt x="526903" y="38858"/>
                      </a:cubicBezTo>
                      <a:cubicBezTo>
                        <a:pt x="523080" y="34961"/>
                        <a:pt x="521168" y="29766"/>
                        <a:pt x="521168" y="23273"/>
                      </a:cubicBezTo>
                      <a:cubicBezTo>
                        <a:pt x="521168" y="16446"/>
                        <a:pt x="523303" y="10860"/>
                        <a:pt x="527572" y="6516"/>
                      </a:cubicBezTo>
                      <a:cubicBezTo>
                        <a:pt x="531842" y="2172"/>
                        <a:pt x="537353" y="0"/>
                        <a:pt x="544106" y="0"/>
                      </a:cubicBezTo>
                      <a:close/>
                      <a:moveTo>
                        <a:pt x="278355" y="0"/>
                      </a:moveTo>
                      <a:cubicBezTo>
                        <a:pt x="282969" y="0"/>
                        <a:pt x="286996" y="651"/>
                        <a:pt x="290438" y="1954"/>
                      </a:cubicBezTo>
                      <a:lnTo>
                        <a:pt x="290438" y="10688"/>
                      </a:lnTo>
                      <a:cubicBezTo>
                        <a:pt x="287090" y="8735"/>
                        <a:pt x="282997" y="7758"/>
                        <a:pt x="278160" y="7758"/>
                      </a:cubicBezTo>
                      <a:cubicBezTo>
                        <a:pt x="273993" y="7758"/>
                        <a:pt x="270616" y="9116"/>
                        <a:pt x="268030" y="11832"/>
                      </a:cubicBezTo>
                      <a:cubicBezTo>
                        <a:pt x="265444" y="14548"/>
                        <a:pt x="264151" y="18129"/>
                        <a:pt x="264151" y="22576"/>
                      </a:cubicBezTo>
                      <a:cubicBezTo>
                        <a:pt x="264151" y="27096"/>
                        <a:pt x="265319" y="30622"/>
                        <a:pt x="267654" y="33152"/>
                      </a:cubicBezTo>
                      <a:cubicBezTo>
                        <a:pt x="269988" y="35682"/>
                        <a:pt x="273174" y="36947"/>
                        <a:pt x="277211" y="36947"/>
                      </a:cubicBezTo>
                      <a:cubicBezTo>
                        <a:pt x="279611" y="36947"/>
                        <a:pt x="281574" y="36575"/>
                        <a:pt x="283099" y="35831"/>
                      </a:cubicBezTo>
                      <a:lnTo>
                        <a:pt x="283099" y="26957"/>
                      </a:lnTo>
                      <a:lnTo>
                        <a:pt x="274365" y="26957"/>
                      </a:lnTo>
                      <a:lnTo>
                        <a:pt x="274365" y="19562"/>
                      </a:lnTo>
                      <a:lnTo>
                        <a:pt x="292308" y="19562"/>
                      </a:lnTo>
                      <a:lnTo>
                        <a:pt x="292308" y="41049"/>
                      </a:lnTo>
                      <a:cubicBezTo>
                        <a:pt x="288085" y="43486"/>
                        <a:pt x="282894" y="44704"/>
                        <a:pt x="276737" y="44704"/>
                      </a:cubicBezTo>
                      <a:cubicBezTo>
                        <a:pt x="269853" y="44704"/>
                        <a:pt x="264421" y="42770"/>
                        <a:pt x="260440" y="38900"/>
                      </a:cubicBezTo>
                      <a:cubicBezTo>
                        <a:pt x="256459" y="35031"/>
                        <a:pt x="254468" y="29738"/>
                        <a:pt x="254468" y="23022"/>
                      </a:cubicBezTo>
                      <a:cubicBezTo>
                        <a:pt x="254468" y="16213"/>
                        <a:pt x="256659" y="10674"/>
                        <a:pt x="261040" y="6404"/>
                      </a:cubicBezTo>
                      <a:cubicBezTo>
                        <a:pt x="265421" y="2135"/>
                        <a:pt x="271193" y="0"/>
                        <a:pt x="278355" y="0"/>
                      </a:cubicBezTo>
                      <a:close/>
                    </a:path>
                  </a:pathLst>
                </a:custGeom>
                <a:solidFill>
                  <a:srgbClr val="233F7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 b="1" spc="10" baseline="0" dirty="0">
                    <a:solidFill>
                      <a:srgbClr val="233F7F"/>
                    </a:solidFill>
                    <a:latin typeface="微软雅黑" panose="020B0503020204020204" pitchFamily="34" charset="-122"/>
                    <a:ea typeface="微软雅黑" panose="020B0503020204020204" pitchFamily="34" charset="-122"/>
                  </a:endParaRPr>
                </a:p>
              </p:txBody>
            </p:sp>
          </p:grpSp>
          <p:grpSp>
            <p:nvGrpSpPr>
              <p:cNvPr id="237" name="组合 236">
                <a:extLst>
                  <a:ext uri="{FF2B5EF4-FFF2-40B4-BE49-F238E27FC236}">
                    <a16:creationId xmlns:a16="http://schemas.microsoft.com/office/drawing/2014/main" id="{52FE39DB-D2BB-4FD6-BDDF-B49B06FD2FDE}"/>
                  </a:ext>
                </a:extLst>
              </p:cNvPr>
              <p:cNvGrpSpPr/>
              <p:nvPr userDrawn="1"/>
            </p:nvGrpSpPr>
            <p:grpSpPr>
              <a:xfrm>
                <a:off x="10076044" y="297910"/>
                <a:ext cx="397935" cy="396382"/>
                <a:chOff x="10076044" y="297910"/>
                <a:chExt cx="397935" cy="396382"/>
              </a:xfrm>
            </p:grpSpPr>
            <p:sp>
              <p:nvSpPr>
                <p:cNvPr id="238" name="圆: 空心 237">
                  <a:extLst>
                    <a:ext uri="{FF2B5EF4-FFF2-40B4-BE49-F238E27FC236}">
                      <a16:creationId xmlns:a16="http://schemas.microsoft.com/office/drawing/2014/main" id="{9C94C8EA-0A90-48CF-B829-BB9CF8033A57}"/>
                    </a:ext>
                  </a:extLst>
                </p:cNvPr>
                <p:cNvSpPr/>
                <p:nvPr userDrawn="1"/>
              </p:nvSpPr>
              <p:spPr>
                <a:xfrm>
                  <a:off x="10077598" y="297910"/>
                  <a:ext cx="396381" cy="396382"/>
                </a:xfrm>
                <a:prstGeom prst="donut">
                  <a:avLst>
                    <a:gd name="adj" fmla="val 14066"/>
                  </a:avLst>
                </a:prstGeom>
                <a:gradFill>
                  <a:gsLst>
                    <a:gs pos="0">
                      <a:srgbClr val="006BA0"/>
                    </a:gs>
                    <a:gs pos="100000">
                      <a:srgbClr val="054E85"/>
                    </a:gs>
                  </a:gsLst>
                  <a:lin ang="5400000" scaled="1"/>
                </a:gradFill>
                <a:ln w="9525">
                  <a:solidFill>
                    <a:srgbClr val="001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39" name="文本框 238">
                  <a:extLst>
                    <a:ext uri="{FF2B5EF4-FFF2-40B4-BE49-F238E27FC236}">
                      <a16:creationId xmlns:a16="http://schemas.microsoft.com/office/drawing/2014/main" id="{CF42191E-0E17-4E52-8A8A-E18E43E4B58B}"/>
                    </a:ext>
                  </a:extLst>
                </p:cNvPr>
                <p:cNvSpPr txBox="1"/>
                <p:nvPr userDrawn="1"/>
              </p:nvSpPr>
              <p:spPr>
                <a:xfrm rot="20110777">
                  <a:off x="10076044" y="320370"/>
                  <a:ext cx="371143" cy="303650"/>
                </a:xfrm>
                <a:custGeom>
                  <a:avLst/>
                  <a:gdLst/>
                  <a:ahLst/>
                  <a:cxnLst/>
                  <a:rect l="l" t="t" r="r" b="b"/>
                  <a:pathLst>
                    <a:path w="1698089" h="1389284">
                      <a:moveTo>
                        <a:pt x="99494" y="763352"/>
                      </a:moveTo>
                      <a:lnTo>
                        <a:pt x="97461" y="788543"/>
                      </a:lnTo>
                      <a:lnTo>
                        <a:pt x="54380" y="813515"/>
                      </a:lnTo>
                      <a:cubicBezTo>
                        <a:pt x="53277" y="814154"/>
                        <a:pt x="51584" y="814846"/>
                        <a:pt x="49300" y="815592"/>
                      </a:cubicBezTo>
                      <a:lnTo>
                        <a:pt x="49275" y="815893"/>
                      </a:lnTo>
                      <a:lnTo>
                        <a:pt x="94956" y="819580"/>
                      </a:lnTo>
                      <a:lnTo>
                        <a:pt x="93352" y="839467"/>
                      </a:lnTo>
                      <a:lnTo>
                        <a:pt x="0" y="831934"/>
                      </a:lnTo>
                      <a:lnTo>
                        <a:pt x="1605" y="812046"/>
                      </a:lnTo>
                      <a:lnTo>
                        <a:pt x="45719" y="815606"/>
                      </a:lnTo>
                      <a:lnTo>
                        <a:pt x="45744" y="815305"/>
                      </a:lnTo>
                      <a:cubicBezTo>
                        <a:pt x="43887" y="814265"/>
                        <a:pt x="42290" y="813247"/>
                        <a:pt x="40955" y="812250"/>
                      </a:cubicBezTo>
                      <a:lnTo>
                        <a:pt x="4003" y="782335"/>
                      </a:lnTo>
                      <a:lnTo>
                        <a:pt x="5919" y="758591"/>
                      </a:lnTo>
                      <a:lnTo>
                        <a:pt x="47761" y="795572"/>
                      </a:lnTo>
                      <a:close/>
                      <a:moveTo>
                        <a:pt x="1554531" y="1328364"/>
                      </a:moveTo>
                      <a:lnTo>
                        <a:pt x="1539683" y="1345659"/>
                      </a:lnTo>
                      <a:lnTo>
                        <a:pt x="1502285" y="1334270"/>
                      </a:lnTo>
                      <a:cubicBezTo>
                        <a:pt x="1501525" y="1334041"/>
                        <a:pt x="1499173" y="1333006"/>
                        <a:pt x="1495231" y="1331162"/>
                      </a:cubicBezTo>
                      <a:lnTo>
                        <a:pt x="1495074" y="1331345"/>
                      </a:lnTo>
                      <a:cubicBezTo>
                        <a:pt x="1496899" y="1333550"/>
                        <a:pt x="1498286" y="1335617"/>
                        <a:pt x="1499233" y="1337546"/>
                      </a:cubicBezTo>
                      <a:lnTo>
                        <a:pt x="1516012" y="1373229"/>
                      </a:lnTo>
                      <a:lnTo>
                        <a:pt x="1502227" y="1389284"/>
                      </a:lnTo>
                      <a:lnTo>
                        <a:pt x="1476466" y="1326845"/>
                      </a:lnTo>
                      <a:lnTo>
                        <a:pt x="1451098" y="1305064"/>
                      </a:lnTo>
                      <a:lnTo>
                        <a:pt x="1464095" y="1289926"/>
                      </a:lnTo>
                      <a:lnTo>
                        <a:pt x="1489188" y="1311470"/>
                      </a:lnTo>
                      <a:close/>
                      <a:moveTo>
                        <a:pt x="82570" y="639646"/>
                      </a:moveTo>
                      <a:cubicBezTo>
                        <a:pt x="109666" y="646436"/>
                        <a:pt x="120058" y="662420"/>
                        <a:pt x="113749" y="687600"/>
                      </a:cubicBezTo>
                      <a:cubicBezTo>
                        <a:pt x="107654" y="711919"/>
                        <a:pt x="91411" y="720773"/>
                        <a:pt x="65019" y="714159"/>
                      </a:cubicBezTo>
                      <a:lnTo>
                        <a:pt x="12178" y="700916"/>
                      </a:lnTo>
                      <a:lnTo>
                        <a:pt x="17042" y="681504"/>
                      </a:lnTo>
                      <a:lnTo>
                        <a:pt x="70002" y="694776"/>
                      </a:lnTo>
                      <a:cubicBezTo>
                        <a:pt x="85133" y="698567"/>
                        <a:pt x="94192" y="694501"/>
                        <a:pt x="97181" y="682576"/>
                      </a:cubicBezTo>
                      <a:cubicBezTo>
                        <a:pt x="100120" y="670846"/>
                        <a:pt x="94298" y="663154"/>
                        <a:pt x="79714" y="659499"/>
                      </a:cubicBezTo>
                      <a:lnTo>
                        <a:pt x="25934" y="646022"/>
                      </a:lnTo>
                      <a:lnTo>
                        <a:pt x="30784" y="626668"/>
                      </a:lnTo>
                      <a:close/>
                      <a:moveTo>
                        <a:pt x="1600896" y="1214869"/>
                      </a:moveTo>
                      <a:lnTo>
                        <a:pt x="1614726" y="1223542"/>
                      </a:lnTo>
                      <a:lnTo>
                        <a:pt x="1575730" y="1285726"/>
                      </a:lnTo>
                      <a:lnTo>
                        <a:pt x="1561900" y="1277053"/>
                      </a:lnTo>
                      <a:lnTo>
                        <a:pt x="1576098" y="1254413"/>
                      </a:lnTo>
                      <a:lnTo>
                        <a:pt x="1510584" y="1213329"/>
                      </a:lnTo>
                      <a:lnTo>
                        <a:pt x="1521217" y="1196374"/>
                      </a:lnTo>
                      <a:lnTo>
                        <a:pt x="1586731" y="1237458"/>
                      </a:lnTo>
                      <a:close/>
                      <a:moveTo>
                        <a:pt x="168341" y="524260"/>
                      </a:moveTo>
                      <a:lnTo>
                        <a:pt x="159918" y="542880"/>
                      </a:lnTo>
                      <a:lnTo>
                        <a:pt x="88374" y="554049"/>
                      </a:lnTo>
                      <a:cubicBezTo>
                        <a:pt x="84662" y="554627"/>
                        <a:pt x="81734" y="554939"/>
                        <a:pt x="79589" y="554986"/>
                      </a:cubicBezTo>
                      <a:lnTo>
                        <a:pt x="79464" y="555261"/>
                      </a:lnTo>
                      <a:cubicBezTo>
                        <a:pt x="82552" y="556259"/>
                        <a:pt x="87162" y="558146"/>
                        <a:pt x="93295" y="560920"/>
                      </a:cubicBezTo>
                      <a:lnTo>
                        <a:pt x="141827" y="582874"/>
                      </a:lnTo>
                      <a:lnTo>
                        <a:pt x="134028" y="600116"/>
                      </a:lnTo>
                      <a:lnTo>
                        <a:pt x="48697" y="561517"/>
                      </a:lnTo>
                      <a:lnTo>
                        <a:pt x="57668" y="541686"/>
                      </a:lnTo>
                      <a:lnTo>
                        <a:pt x="127072" y="531141"/>
                      </a:lnTo>
                      <a:cubicBezTo>
                        <a:pt x="131681" y="530439"/>
                        <a:pt x="134579" y="530046"/>
                        <a:pt x="135767" y="529964"/>
                      </a:cubicBezTo>
                      <a:lnTo>
                        <a:pt x="135891" y="529689"/>
                      </a:lnTo>
                      <a:cubicBezTo>
                        <a:pt x="133668" y="529126"/>
                        <a:pt x="129656" y="527532"/>
                        <a:pt x="123853" y="524907"/>
                      </a:cubicBezTo>
                      <a:lnTo>
                        <a:pt x="75211" y="502904"/>
                      </a:lnTo>
                      <a:lnTo>
                        <a:pt x="83010" y="485661"/>
                      </a:lnTo>
                      <a:close/>
                      <a:moveTo>
                        <a:pt x="1557169" y="1114647"/>
                      </a:moveTo>
                      <a:lnTo>
                        <a:pt x="1642105" y="1154107"/>
                      </a:lnTo>
                      <a:lnTo>
                        <a:pt x="1633698" y="1172202"/>
                      </a:lnTo>
                      <a:lnTo>
                        <a:pt x="1548762" y="1132742"/>
                      </a:lnTo>
                      <a:close/>
                      <a:moveTo>
                        <a:pt x="1655331" y="1026407"/>
                      </a:moveTo>
                      <a:cubicBezTo>
                        <a:pt x="1663620" y="1029073"/>
                        <a:pt x="1669042" y="1034299"/>
                        <a:pt x="1671598" y="1042085"/>
                      </a:cubicBezTo>
                      <a:cubicBezTo>
                        <a:pt x="1674154" y="1049873"/>
                        <a:pt x="1673759" y="1058965"/>
                        <a:pt x="1670415" y="1069364"/>
                      </a:cubicBezTo>
                      <a:cubicBezTo>
                        <a:pt x="1667614" y="1078074"/>
                        <a:pt x="1664132" y="1085021"/>
                        <a:pt x="1659968" y="1090202"/>
                      </a:cubicBezTo>
                      <a:lnTo>
                        <a:pt x="1642124" y="1084464"/>
                      </a:lnTo>
                      <a:cubicBezTo>
                        <a:pt x="1648117" y="1079786"/>
                        <a:pt x="1652403" y="1073437"/>
                        <a:pt x="1654981" y="1065417"/>
                      </a:cubicBezTo>
                      <a:cubicBezTo>
                        <a:pt x="1656487" y="1060736"/>
                        <a:pt x="1656836" y="1056720"/>
                        <a:pt x="1656028" y="1053370"/>
                      </a:cubicBezTo>
                      <a:cubicBezTo>
                        <a:pt x="1655222" y="1050019"/>
                        <a:pt x="1653380" y="1047881"/>
                        <a:pt x="1650502" y="1046956"/>
                      </a:cubicBezTo>
                      <a:cubicBezTo>
                        <a:pt x="1648199" y="1046216"/>
                        <a:pt x="1645771" y="1046493"/>
                        <a:pt x="1643216" y="1047789"/>
                      </a:cubicBezTo>
                      <a:cubicBezTo>
                        <a:pt x="1640662" y="1049084"/>
                        <a:pt x="1636518" y="1052981"/>
                        <a:pt x="1630788" y="1059480"/>
                      </a:cubicBezTo>
                      <a:cubicBezTo>
                        <a:pt x="1624139" y="1067122"/>
                        <a:pt x="1618170" y="1071924"/>
                        <a:pt x="1612882" y="1073886"/>
                      </a:cubicBezTo>
                      <a:cubicBezTo>
                        <a:pt x="1607593" y="1075848"/>
                        <a:pt x="1602033" y="1075891"/>
                        <a:pt x="1596200" y="1074016"/>
                      </a:cubicBezTo>
                      <a:cubicBezTo>
                        <a:pt x="1587643" y="1071264"/>
                        <a:pt x="1582094" y="1066135"/>
                        <a:pt x="1579554" y="1058628"/>
                      </a:cubicBezTo>
                      <a:cubicBezTo>
                        <a:pt x="1577014" y="1051122"/>
                        <a:pt x="1577540" y="1041785"/>
                        <a:pt x="1581131" y="1030619"/>
                      </a:cubicBezTo>
                      <a:cubicBezTo>
                        <a:pt x="1584413" y="1020412"/>
                        <a:pt x="1588753" y="1012577"/>
                        <a:pt x="1594150" y="1007115"/>
                      </a:cubicBezTo>
                      <a:lnTo>
                        <a:pt x="1613202" y="1013241"/>
                      </a:lnTo>
                      <a:cubicBezTo>
                        <a:pt x="1604948" y="1018504"/>
                        <a:pt x="1599351" y="1025702"/>
                        <a:pt x="1596415" y="1034835"/>
                      </a:cubicBezTo>
                      <a:cubicBezTo>
                        <a:pt x="1594749" y="1040015"/>
                        <a:pt x="1594389" y="1044197"/>
                        <a:pt x="1595334" y="1047380"/>
                      </a:cubicBezTo>
                      <a:cubicBezTo>
                        <a:pt x="1596279" y="1050563"/>
                        <a:pt x="1598152" y="1052605"/>
                        <a:pt x="1600954" y="1053506"/>
                      </a:cubicBezTo>
                      <a:cubicBezTo>
                        <a:pt x="1603371" y="1054283"/>
                        <a:pt x="1605987" y="1053981"/>
                        <a:pt x="1608803" y="1052600"/>
                      </a:cubicBezTo>
                      <a:cubicBezTo>
                        <a:pt x="1611618" y="1051219"/>
                        <a:pt x="1616292" y="1046689"/>
                        <a:pt x="1622827" y="1039009"/>
                      </a:cubicBezTo>
                      <a:cubicBezTo>
                        <a:pt x="1633215" y="1026980"/>
                        <a:pt x="1644050" y="1022780"/>
                        <a:pt x="1655331" y="1026407"/>
                      </a:cubicBezTo>
                      <a:close/>
                      <a:moveTo>
                        <a:pt x="174094" y="336012"/>
                      </a:moveTo>
                      <a:lnTo>
                        <a:pt x="250163" y="390644"/>
                      </a:lnTo>
                      <a:lnTo>
                        <a:pt x="238665" y="406654"/>
                      </a:lnTo>
                      <a:lnTo>
                        <a:pt x="192503" y="373500"/>
                      </a:lnTo>
                      <a:cubicBezTo>
                        <a:pt x="188247" y="370444"/>
                        <a:pt x="183047" y="366387"/>
                        <a:pt x="176903" y="361329"/>
                      </a:cubicBezTo>
                      <a:lnTo>
                        <a:pt x="176621" y="361722"/>
                      </a:lnTo>
                      <a:cubicBezTo>
                        <a:pt x="180794" y="366207"/>
                        <a:pt x="183487" y="369333"/>
                        <a:pt x="184700" y="371098"/>
                      </a:cubicBezTo>
                      <a:lnTo>
                        <a:pt x="223676" y="427524"/>
                      </a:lnTo>
                      <a:lnTo>
                        <a:pt x="214400" y="440440"/>
                      </a:lnTo>
                      <a:lnTo>
                        <a:pt x="148794" y="422130"/>
                      </a:lnTo>
                      <a:cubicBezTo>
                        <a:pt x="147221" y="421695"/>
                        <a:pt x="143224" y="420041"/>
                        <a:pt x="136802" y="417166"/>
                      </a:cubicBezTo>
                      <a:lnTo>
                        <a:pt x="136484" y="417607"/>
                      </a:lnTo>
                      <a:cubicBezTo>
                        <a:pt x="143174" y="421767"/>
                        <a:pt x="149728" y="426151"/>
                        <a:pt x="156145" y="430760"/>
                      </a:cubicBezTo>
                      <a:lnTo>
                        <a:pt x="199164" y="461655"/>
                      </a:lnTo>
                      <a:lnTo>
                        <a:pt x="188654" y="476289"/>
                      </a:lnTo>
                      <a:lnTo>
                        <a:pt x="112584" y="421658"/>
                      </a:lnTo>
                      <a:lnTo>
                        <a:pt x="129513" y="398085"/>
                      </a:lnTo>
                      <a:lnTo>
                        <a:pt x="187259" y="414695"/>
                      </a:lnTo>
                      <a:cubicBezTo>
                        <a:pt x="192044" y="416048"/>
                        <a:pt x="196283" y="417677"/>
                        <a:pt x="199975" y="419584"/>
                      </a:cubicBezTo>
                      <a:lnTo>
                        <a:pt x="200222" y="419241"/>
                      </a:lnTo>
                      <a:cubicBezTo>
                        <a:pt x="196793" y="415240"/>
                        <a:pt x="193944" y="411606"/>
                        <a:pt x="191675" y="408339"/>
                      </a:cubicBezTo>
                      <a:lnTo>
                        <a:pt x="157623" y="358946"/>
                      </a:lnTo>
                      <a:close/>
                      <a:moveTo>
                        <a:pt x="228636" y="271383"/>
                      </a:moveTo>
                      <a:lnTo>
                        <a:pt x="295293" y="337171"/>
                      </a:lnTo>
                      <a:lnTo>
                        <a:pt x="281278" y="351372"/>
                      </a:lnTo>
                      <a:lnTo>
                        <a:pt x="214621" y="285584"/>
                      </a:lnTo>
                      <a:close/>
                      <a:moveTo>
                        <a:pt x="1679956" y="925404"/>
                      </a:moveTo>
                      <a:lnTo>
                        <a:pt x="1653328" y="921151"/>
                      </a:lnTo>
                      <a:lnTo>
                        <a:pt x="1651783" y="930823"/>
                      </a:lnTo>
                      <a:cubicBezTo>
                        <a:pt x="1651046" y="935441"/>
                        <a:pt x="1651796" y="939367"/>
                        <a:pt x="1654035" y="942602"/>
                      </a:cubicBezTo>
                      <a:cubicBezTo>
                        <a:pt x="1656273" y="945837"/>
                        <a:pt x="1659402" y="947775"/>
                        <a:pt x="1663423" y="948418"/>
                      </a:cubicBezTo>
                      <a:cubicBezTo>
                        <a:pt x="1671781" y="949753"/>
                        <a:pt x="1676759" y="945425"/>
                        <a:pt x="1678354" y="935434"/>
                      </a:cubicBezTo>
                      <a:close/>
                      <a:moveTo>
                        <a:pt x="1698089" y="908095"/>
                      </a:moveTo>
                      <a:lnTo>
                        <a:pt x="1692911" y="940515"/>
                      </a:lnTo>
                      <a:cubicBezTo>
                        <a:pt x="1689395" y="962526"/>
                        <a:pt x="1679279" y="972196"/>
                        <a:pt x="1662561" y="969526"/>
                      </a:cubicBezTo>
                      <a:cubicBezTo>
                        <a:pt x="1656272" y="968522"/>
                        <a:pt x="1651173" y="965819"/>
                        <a:pt x="1647263" y="961419"/>
                      </a:cubicBezTo>
                      <a:cubicBezTo>
                        <a:pt x="1643354" y="957019"/>
                        <a:pt x="1640998" y="951449"/>
                        <a:pt x="1640197" y="944708"/>
                      </a:cubicBezTo>
                      <a:lnTo>
                        <a:pt x="1639958" y="944670"/>
                      </a:lnTo>
                      <a:cubicBezTo>
                        <a:pt x="1637845" y="948700"/>
                        <a:pt x="1632395" y="952667"/>
                        <a:pt x="1623608" y="956569"/>
                      </a:cubicBezTo>
                      <a:lnTo>
                        <a:pt x="1593419" y="969626"/>
                      </a:lnTo>
                      <a:lnTo>
                        <a:pt x="1597043" y="946938"/>
                      </a:lnTo>
                      <a:lnTo>
                        <a:pt x="1623421" y="936274"/>
                      </a:lnTo>
                      <a:cubicBezTo>
                        <a:pt x="1628873" y="934083"/>
                        <a:pt x="1632469" y="932147"/>
                        <a:pt x="1634207" y="930465"/>
                      </a:cubicBezTo>
                      <a:cubicBezTo>
                        <a:pt x="1635945" y="928783"/>
                        <a:pt x="1636986" y="926868"/>
                        <a:pt x="1637329" y="924718"/>
                      </a:cubicBezTo>
                      <a:lnTo>
                        <a:pt x="1638282" y="918748"/>
                      </a:lnTo>
                      <a:lnTo>
                        <a:pt x="1602460" y="913026"/>
                      </a:lnTo>
                      <a:lnTo>
                        <a:pt x="1605607" y="893323"/>
                      </a:lnTo>
                      <a:close/>
                      <a:moveTo>
                        <a:pt x="337909" y="173265"/>
                      </a:moveTo>
                      <a:lnTo>
                        <a:pt x="394585" y="247824"/>
                      </a:lnTo>
                      <a:lnTo>
                        <a:pt x="378316" y="260191"/>
                      </a:lnTo>
                      <a:lnTo>
                        <a:pt x="310078" y="235963"/>
                      </a:lnTo>
                      <a:cubicBezTo>
                        <a:pt x="306539" y="234704"/>
                        <a:pt x="303815" y="233586"/>
                        <a:pt x="301906" y="232606"/>
                      </a:cubicBezTo>
                      <a:lnTo>
                        <a:pt x="301666" y="232789"/>
                      </a:lnTo>
                      <a:cubicBezTo>
                        <a:pt x="303906" y="235137"/>
                        <a:pt x="307063" y="238990"/>
                        <a:pt x="311136" y="244349"/>
                      </a:cubicBezTo>
                      <a:lnTo>
                        <a:pt x="343371" y="286755"/>
                      </a:lnTo>
                      <a:lnTo>
                        <a:pt x="328305" y="298207"/>
                      </a:lnTo>
                      <a:lnTo>
                        <a:pt x="271629" y="223648"/>
                      </a:lnTo>
                      <a:lnTo>
                        <a:pt x="288957" y="210476"/>
                      </a:lnTo>
                      <a:lnTo>
                        <a:pt x="355015" y="234234"/>
                      </a:lnTo>
                      <a:cubicBezTo>
                        <a:pt x="359403" y="235810"/>
                        <a:pt x="362138" y="236844"/>
                        <a:pt x="363222" y="237337"/>
                      </a:cubicBezTo>
                      <a:lnTo>
                        <a:pt x="363463" y="237154"/>
                      </a:lnTo>
                      <a:cubicBezTo>
                        <a:pt x="361776" y="235601"/>
                        <a:pt x="359005" y="232290"/>
                        <a:pt x="355151" y="227220"/>
                      </a:cubicBezTo>
                      <a:lnTo>
                        <a:pt x="322843" y="184718"/>
                      </a:lnTo>
                      <a:close/>
                      <a:moveTo>
                        <a:pt x="1697191" y="794782"/>
                      </a:moveTo>
                      <a:lnTo>
                        <a:pt x="1696704" y="848046"/>
                      </a:lnTo>
                      <a:lnTo>
                        <a:pt x="1680380" y="847897"/>
                      </a:lnTo>
                      <a:lnTo>
                        <a:pt x="1680685" y="814584"/>
                      </a:lnTo>
                      <a:lnTo>
                        <a:pt x="1658618" y="814382"/>
                      </a:lnTo>
                      <a:lnTo>
                        <a:pt x="1658334" y="845337"/>
                      </a:lnTo>
                      <a:lnTo>
                        <a:pt x="1642070" y="845188"/>
                      </a:lnTo>
                      <a:lnTo>
                        <a:pt x="1642354" y="814233"/>
                      </a:lnTo>
                      <a:lnTo>
                        <a:pt x="1619682" y="814025"/>
                      </a:lnTo>
                      <a:lnTo>
                        <a:pt x="1619357" y="849515"/>
                      </a:lnTo>
                      <a:lnTo>
                        <a:pt x="1603033" y="849365"/>
                      </a:lnTo>
                      <a:lnTo>
                        <a:pt x="1603541" y="793925"/>
                      </a:lnTo>
                      <a:close/>
                      <a:moveTo>
                        <a:pt x="458034" y="100277"/>
                      </a:moveTo>
                      <a:lnTo>
                        <a:pt x="466663" y="117120"/>
                      </a:lnTo>
                      <a:cubicBezTo>
                        <a:pt x="458276" y="116661"/>
                        <a:pt x="449418" y="118821"/>
                        <a:pt x="440091" y="123599"/>
                      </a:cubicBezTo>
                      <a:cubicBezTo>
                        <a:pt x="432055" y="127715"/>
                        <a:pt x="426886" y="133670"/>
                        <a:pt x="424582" y="141462"/>
                      </a:cubicBezTo>
                      <a:cubicBezTo>
                        <a:pt x="422279" y="149254"/>
                        <a:pt x="423323" y="157437"/>
                        <a:pt x="427715" y="166011"/>
                      </a:cubicBezTo>
                      <a:cubicBezTo>
                        <a:pt x="432181" y="174729"/>
                        <a:pt x="437915" y="180374"/>
                        <a:pt x="444916" y="182946"/>
                      </a:cubicBezTo>
                      <a:cubicBezTo>
                        <a:pt x="451918" y="185519"/>
                        <a:pt x="459311" y="184811"/>
                        <a:pt x="467096" y="180823"/>
                      </a:cubicBezTo>
                      <a:cubicBezTo>
                        <a:pt x="471724" y="178452"/>
                        <a:pt x="475141" y="175796"/>
                        <a:pt x="477347" y="172854"/>
                      </a:cubicBezTo>
                      <a:lnTo>
                        <a:pt x="468581" y="155742"/>
                      </a:lnTo>
                      <a:lnTo>
                        <a:pt x="451739" y="164370"/>
                      </a:lnTo>
                      <a:lnTo>
                        <a:pt x="444433" y="150110"/>
                      </a:lnTo>
                      <a:lnTo>
                        <a:pt x="479034" y="132385"/>
                      </a:lnTo>
                      <a:lnTo>
                        <a:pt x="500260" y="173820"/>
                      </a:lnTo>
                      <a:cubicBezTo>
                        <a:pt x="494524" y="182691"/>
                        <a:pt x="485719" y="190168"/>
                        <a:pt x="473845" y="196252"/>
                      </a:cubicBezTo>
                      <a:cubicBezTo>
                        <a:pt x="460571" y="203051"/>
                        <a:pt x="448184" y="204686"/>
                        <a:pt x="436685" y="201157"/>
                      </a:cubicBezTo>
                      <a:cubicBezTo>
                        <a:pt x="425185" y="197628"/>
                        <a:pt x="416118" y="189388"/>
                        <a:pt x="409484" y="176438"/>
                      </a:cubicBezTo>
                      <a:cubicBezTo>
                        <a:pt x="402758" y="163308"/>
                        <a:pt x="401510" y="150462"/>
                        <a:pt x="405741" y="137901"/>
                      </a:cubicBezTo>
                      <a:cubicBezTo>
                        <a:pt x="409972" y="125340"/>
                        <a:pt x="418993" y="115522"/>
                        <a:pt x="432805" y="108446"/>
                      </a:cubicBezTo>
                      <a:cubicBezTo>
                        <a:pt x="441701" y="103889"/>
                        <a:pt x="450112" y="101166"/>
                        <a:pt x="458034" y="100277"/>
                      </a:cubicBezTo>
                      <a:close/>
                      <a:moveTo>
                        <a:pt x="1677509" y="653667"/>
                      </a:moveTo>
                      <a:lnTo>
                        <a:pt x="1680531" y="674979"/>
                      </a:lnTo>
                      <a:lnTo>
                        <a:pt x="1617826" y="704329"/>
                      </a:lnTo>
                      <a:cubicBezTo>
                        <a:pt x="1614735" y="705785"/>
                        <a:pt x="1611770" y="706836"/>
                        <a:pt x="1608930" y="707483"/>
                      </a:cubicBezTo>
                      <a:lnTo>
                        <a:pt x="1608981" y="707842"/>
                      </a:lnTo>
                      <a:cubicBezTo>
                        <a:pt x="1611980" y="707743"/>
                        <a:pt x="1615209" y="707977"/>
                        <a:pt x="1618668" y="708545"/>
                      </a:cubicBezTo>
                      <a:lnTo>
                        <a:pt x="1686822" y="719337"/>
                      </a:lnTo>
                      <a:lnTo>
                        <a:pt x="1689751" y="739989"/>
                      </a:lnTo>
                      <a:lnTo>
                        <a:pt x="1592457" y="720933"/>
                      </a:lnTo>
                      <a:lnTo>
                        <a:pt x="1589290" y="698605"/>
                      </a:lnTo>
                      <a:close/>
                      <a:moveTo>
                        <a:pt x="1655099" y="583740"/>
                      </a:moveTo>
                      <a:lnTo>
                        <a:pt x="1660488" y="602951"/>
                      </a:lnTo>
                      <a:lnTo>
                        <a:pt x="1570313" y="628244"/>
                      </a:lnTo>
                      <a:lnTo>
                        <a:pt x="1564925" y="609032"/>
                      </a:lnTo>
                      <a:close/>
                      <a:moveTo>
                        <a:pt x="1597173" y="444988"/>
                      </a:moveTo>
                      <a:lnTo>
                        <a:pt x="1605995" y="464886"/>
                      </a:lnTo>
                      <a:lnTo>
                        <a:pt x="1567649" y="523688"/>
                      </a:lnTo>
                      <a:cubicBezTo>
                        <a:pt x="1565104" y="527594"/>
                        <a:pt x="1563467" y="530017"/>
                        <a:pt x="1562737" y="530958"/>
                      </a:cubicBezTo>
                      <a:lnTo>
                        <a:pt x="1562860" y="531234"/>
                      </a:lnTo>
                      <a:cubicBezTo>
                        <a:pt x="1564760" y="529951"/>
                        <a:pt x="1568621" y="528019"/>
                        <a:pt x="1574443" y="525437"/>
                      </a:cubicBezTo>
                      <a:lnTo>
                        <a:pt x="1623248" y="503798"/>
                      </a:lnTo>
                      <a:lnTo>
                        <a:pt x="1630919" y="521098"/>
                      </a:lnTo>
                      <a:lnTo>
                        <a:pt x="1545303" y="559059"/>
                      </a:lnTo>
                      <a:lnTo>
                        <a:pt x="1537019" y="540377"/>
                      </a:lnTo>
                      <a:lnTo>
                        <a:pt x="1576325" y="479563"/>
                      </a:lnTo>
                      <a:cubicBezTo>
                        <a:pt x="1578366" y="476409"/>
                        <a:pt x="1580083" y="474016"/>
                        <a:pt x="1581476" y="472385"/>
                      </a:cubicBezTo>
                      <a:lnTo>
                        <a:pt x="1581354" y="472108"/>
                      </a:lnTo>
                      <a:cubicBezTo>
                        <a:pt x="1578553" y="473747"/>
                        <a:pt x="1574076" y="475931"/>
                        <a:pt x="1567922" y="478659"/>
                      </a:cubicBezTo>
                      <a:lnTo>
                        <a:pt x="1519227" y="500249"/>
                      </a:lnTo>
                      <a:lnTo>
                        <a:pt x="1511557" y="482949"/>
                      </a:lnTo>
                      <a:close/>
                      <a:moveTo>
                        <a:pt x="718929" y="11449"/>
                      </a:moveTo>
                      <a:lnTo>
                        <a:pt x="736166" y="103503"/>
                      </a:lnTo>
                      <a:lnTo>
                        <a:pt x="716793" y="107131"/>
                      </a:lnTo>
                      <a:lnTo>
                        <a:pt x="706332" y="51268"/>
                      </a:lnTo>
                      <a:cubicBezTo>
                        <a:pt x="705368" y="46118"/>
                        <a:pt x="704412" y="39592"/>
                        <a:pt x="703466" y="31690"/>
                      </a:cubicBezTo>
                      <a:lnTo>
                        <a:pt x="702991" y="31780"/>
                      </a:lnTo>
                      <a:cubicBezTo>
                        <a:pt x="702907" y="37905"/>
                        <a:pt x="702695" y="42026"/>
                        <a:pt x="702353" y="44140"/>
                      </a:cubicBezTo>
                      <a:lnTo>
                        <a:pt x="691535" y="111861"/>
                      </a:lnTo>
                      <a:lnTo>
                        <a:pt x="675906" y="114787"/>
                      </a:lnTo>
                      <a:lnTo>
                        <a:pt x="641133" y="56219"/>
                      </a:lnTo>
                      <a:cubicBezTo>
                        <a:pt x="640297" y="54817"/>
                        <a:pt x="638551" y="50858"/>
                        <a:pt x="635896" y="44343"/>
                      </a:cubicBezTo>
                      <a:lnTo>
                        <a:pt x="635361" y="44444"/>
                      </a:lnTo>
                      <a:cubicBezTo>
                        <a:pt x="637323" y="52073"/>
                        <a:pt x="639030" y="59770"/>
                        <a:pt x="640484" y="67535"/>
                      </a:cubicBezTo>
                      <a:lnTo>
                        <a:pt x="650233" y="119595"/>
                      </a:lnTo>
                      <a:lnTo>
                        <a:pt x="632523" y="122911"/>
                      </a:lnTo>
                      <a:lnTo>
                        <a:pt x="615286" y="30856"/>
                      </a:lnTo>
                      <a:lnTo>
                        <a:pt x="643811" y="25515"/>
                      </a:lnTo>
                      <a:lnTo>
                        <a:pt x="674076" y="77423"/>
                      </a:lnTo>
                      <a:cubicBezTo>
                        <a:pt x="676601" y="81707"/>
                        <a:pt x="678539" y="85814"/>
                        <a:pt x="679890" y="89744"/>
                      </a:cubicBezTo>
                      <a:lnTo>
                        <a:pt x="680306" y="89666"/>
                      </a:lnTo>
                      <a:cubicBezTo>
                        <a:pt x="680592" y="84405"/>
                        <a:pt x="681043" y="79809"/>
                        <a:pt x="681661" y="75880"/>
                      </a:cubicBezTo>
                      <a:lnTo>
                        <a:pt x="691176" y="16645"/>
                      </a:lnTo>
                      <a:close/>
                      <a:moveTo>
                        <a:pt x="1517689" y="325002"/>
                      </a:moveTo>
                      <a:lnTo>
                        <a:pt x="1528913" y="341571"/>
                      </a:lnTo>
                      <a:lnTo>
                        <a:pt x="1483712" y="372193"/>
                      </a:lnTo>
                      <a:cubicBezTo>
                        <a:pt x="1470798" y="380942"/>
                        <a:pt x="1467789" y="390406"/>
                        <a:pt x="1474684" y="400584"/>
                      </a:cubicBezTo>
                      <a:cubicBezTo>
                        <a:pt x="1481466" y="410595"/>
                        <a:pt x="1491081" y="411384"/>
                        <a:pt x="1503528" y="402952"/>
                      </a:cubicBezTo>
                      <a:lnTo>
                        <a:pt x="1549430" y="371855"/>
                      </a:lnTo>
                      <a:lnTo>
                        <a:pt x="1560620" y="388373"/>
                      </a:lnTo>
                      <a:lnTo>
                        <a:pt x="1516421" y="418317"/>
                      </a:lnTo>
                      <a:cubicBezTo>
                        <a:pt x="1493295" y="433984"/>
                        <a:pt x="1474452" y="431072"/>
                        <a:pt x="1459893" y="409582"/>
                      </a:cubicBezTo>
                      <a:cubicBezTo>
                        <a:pt x="1445831" y="388825"/>
                        <a:pt x="1450063" y="370817"/>
                        <a:pt x="1472588" y="355557"/>
                      </a:cubicBezTo>
                      <a:close/>
                      <a:moveTo>
                        <a:pt x="837716" y="2041"/>
                      </a:moveTo>
                      <a:lnTo>
                        <a:pt x="837880" y="18364"/>
                      </a:lnTo>
                      <a:lnTo>
                        <a:pt x="804567" y="18698"/>
                      </a:lnTo>
                      <a:lnTo>
                        <a:pt x="804788" y="40766"/>
                      </a:lnTo>
                      <a:lnTo>
                        <a:pt x="835743" y="40455"/>
                      </a:lnTo>
                      <a:lnTo>
                        <a:pt x="835906" y="56719"/>
                      </a:lnTo>
                      <a:lnTo>
                        <a:pt x="804951" y="57029"/>
                      </a:lnTo>
                      <a:lnTo>
                        <a:pt x="805179" y="79701"/>
                      </a:lnTo>
                      <a:lnTo>
                        <a:pt x="840668" y="79345"/>
                      </a:lnTo>
                      <a:lnTo>
                        <a:pt x="840831" y="95669"/>
                      </a:lnTo>
                      <a:lnTo>
                        <a:pt x="785391" y="96225"/>
                      </a:lnTo>
                      <a:lnTo>
                        <a:pt x="784452" y="2574"/>
                      </a:lnTo>
                      <a:close/>
                      <a:moveTo>
                        <a:pt x="926222" y="20617"/>
                      </a:moveTo>
                      <a:lnTo>
                        <a:pt x="915514" y="19047"/>
                      </a:lnTo>
                      <a:lnTo>
                        <a:pt x="906662" y="79407"/>
                      </a:lnTo>
                      <a:lnTo>
                        <a:pt x="917430" y="80986"/>
                      </a:lnTo>
                      <a:cubicBezTo>
                        <a:pt x="926802" y="82361"/>
                        <a:pt x="934569" y="80648"/>
                        <a:pt x="940732" y="75848"/>
                      </a:cubicBezTo>
                      <a:cubicBezTo>
                        <a:pt x="946895" y="71049"/>
                        <a:pt x="950675" y="63883"/>
                        <a:pt x="952073" y="54352"/>
                      </a:cubicBezTo>
                      <a:cubicBezTo>
                        <a:pt x="953425" y="45139"/>
                        <a:pt x="951687" y="37541"/>
                        <a:pt x="946861" y="31558"/>
                      </a:cubicBezTo>
                      <a:cubicBezTo>
                        <a:pt x="942035" y="25574"/>
                        <a:pt x="935156" y="21928"/>
                        <a:pt x="926222" y="20617"/>
                      </a:cubicBezTo>
                      <a:close/>
                      <a:moveTo>
                        <a:pt x="930146" y="4694"/>
                      </a:moveTo>
                      <a:cubicBezTo>
                        <a:pt x="963048" y="9519"/>
                        <a:pt x="977291" y="26987"/>
                        <a:pt x="972875" y="57097"/>
                      </a:cubicBezTo>
                      <a:cubicBezTo>
                        <a:pt x="970776" y="71414"/>
                        <a:pt x="964484" y="82234"/>
                        <a:pt x="953999" y="89557"/>
                      </a:cubicBezTo>
                      <a:cubicBezTo>
                        <a:pt x="943514" y="96880"/>
                        <a:pt x="930994" y="99474"/>
                        <a:pt x="916437" y="97340"/>
                      </a:cubicBezTo>
                      <a:lnTo>
                        <a:pt x="884552" y="92663"/>
                      </a:lnTo>
                      <a:lnTo>
                        <a:pt x="898142" y="0"/>
                      </a:lnTo>
                      <a:close/>
                      <a:moveTo>
                        <a:pt x="1261317" y="125737"/>
                      </a:moveTo>
                      <a:cubicBezTo>
                        <a:pt x="1259622" y="127904"/>
                        <a:pt x="1257728" y="129822"/>
                        <a:pt x="1255635" y="131491"/>
                      </a:cubicBezTo>
                      <a:lnTo>
                        <a:pt x="1228850" y="153101"/>
                      </a:lnTo>
                      <a:lnTo>
                        <a:pt x="1249794" y="166696"/>
                      </a:lnTo>
                      <a:lnTo>
                        <a:pt x="1258547" y="133669"/>
                      </a:lnTo>
                      <a:cubicBezTo>
                        <a:pt x="1259091" y="131572"/>
                        <a:pt x="1260166" y="129026"/>
                        <a:pt x="1261773" y="126033"/>
                      </a:cubicBezTo>
                      <a:close/>
                      <a:moveTo>
                        <a:pt x="1359862" y="169432"/>
                      </a:moveTo>
                      <a:lnTo>
                        <a:pt x="1374771" y="182691"/>
                      </a:lnTo>
                      <a:lnTo>
                        <a:pt x="1323380" y="240474"/>
                      </a:lnTo>
                      <a:lnTo>
                        <a:pt x="1349538" y="263739"/>
                      </a:lnTo>
                      <a:lnTo>
                        <a:pt x="1338689" y="275937"/>
                      </a:lnTo>
                      <a:lnTo>
                        <a:pt x="1297622" y="239413"/>
                      </a:lnTo>
                      <a:close/>
                      <a:moveTo>
                        <a:pt x="1056368" y="26889"/>
                      </a:moveTo>
                      <a:lnTo>
                        <a:pt x="1030120" y="116791"/>
                      </a:lnTo>
                      <a:lnTo>
                        <a:pt x="1010968" y="111199"/>
                      </a:lnTo>
                      <a:lnTo>
                        <a:pt x="1037216" y="21298"/>
                      </a:lnTo>
                      <a:close/>
                      <a:moveTo>
                        <a:pt x="1260927" y="106238"/>
                      </a:moveTo>
                      <a:lnTo>
                        <a:pt x="1280604" y="119010"/>
                      </a:lnTo>
                      <a:lnTo>
                        <a:pt x="1257808" y="215869"/>
                      </a:lnTo>
                      <a:lnTo>
                        <a:pt x="1239551" y="204018"/>
                      </a:lnTo>
                      <a:lnTo>
                        <a:pt x="1245355" y="182196"/>
                      </a:lnTo>
                      <a:lnTo>
                        <a:pt x="1216803" y="163662"/>
                      </a:lnTo>
                      <a:lnTo>
                        <a:pt x="1199336" y="177913"/>
                      </a:lnTo>
                      <a:lnTo>
                        <a:pt x="1181180" y="166127"/>
                      </a:lnTo>
                      <a:close/>
                      <a:moveTo>
                        <a:pt x="1158902" y="57951"/>
                      </a:moveTo>
                      <a:cubicBezTo>
                        <a:pt x="1167279" y="61630"/>
                        <a:pt x="1173814" y="65797"/>
                        <a:pt x="1178504" y="70454"/>
                      </a:cubicBezTo>
                      <a:lnTo>
                        <a:pt x="1170751" y="88114"/>
                      </a:lnTo>
                      <a:cubicBezTo>
                        <a:pt x="1166447" y="82174"/>
                        <a:pt x="1160623" y="77592"/>
                        <a:pt x="1153279" y="74368"/>
                      </a:cubicBezTo>
                      <a:cubicBezTo>
                        <a:pt x="1144901" y="70689"/>
                        <a:pt x="1137027" y="70424"/>
                        <a:pt x="1129658" y="73572"/>
                      </a:cubicBezTo>
                      <a:cubicBezTo>
                        <a:pt x="1122289" y="76719"/>
                        <a:pt x="1116709" y="82612"/>
                        <a:pt x="1112917" y="91247"/>
                      </a:cubicBezTo>
                      <a:cubicBezTo>
                        <a:pt x="1109222" y="99662"/>
                        <a:pt x="1108629" y="107480"/>
                        <a:pt x="1111138" y="114700"/>
                      </a:cubicBezTo>
                      <a:cubicBezTo>
                        <a:pt x="1113647" y="121921"/>
                        <a:pt x="1118961" y="127313"/>
                        <a:pt x="1127081" y="130879"/>
                      </a:cubicBezTo>
                      <a:cubicBezTo>
                        <a:pt x="1134720" y="134233"/>
                        <a:pt x="1142487" y="135442"/>
                        <a:pt x="1150382" y="134506"/>
                      </a:cubicBezTo>
                      <a:lnTo>
                        <a:pt x="1143017" y="151280"/>
                      </a:lnTo>
                      <a:cubicBezTo>
                        <a:pt x="1135435" y="151605"/>
                        <a:pt x="1126625" y="149564"/>
                        <a:pt x="1116586" y="145156"/>
                      </a:cubicBezTo>
                      <a:cubicBezTo>
                        <a:pt x="1103669" y="139484"/>
                        <a:pt x="1095115" y="131118"/>
                        <a:pt x="1090925" y="120056"/>
                      </a:cubicBezTo>
                      <a:cubicBezTo>
                        <a:pt x="1086736" y="108994"/>
                        <a:pt x="1087469" y="97023"/>
                        <a:pt x="1093124" y="84142"/>
                      </a:cubicBezTo>
                      <a:cubicBezTo>
                        <a:pt x="1099071" y="70597"/>
                        <a:pt x="1108171" y="61375"/>
                        <a:pt x="1120425" y="56476"/>
                      </a:cubicBezTo>
                      <a:cubicBezTo>
                        <a:pt x="1132679" y="51577"/>
                        <a:pt x="1145504" y="52069"/>
                        <a:pt x="1158902" y="5795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zh-CN" altLang="en-US" sz="1000" b="1" spc="300" baseline="0" dirty="0">
                    <a:solidFill>
                      <a:schemeClr val="bg1"/>
                    </a:solidFill>
                    <a:latin typeface="微软雅黑" panose="020B0503020204020204" pitchFamily="34" charset="-122"/>
                    <a:ea typeface="微软雅黑" panose="020B0503020204020204" pitchFamily="34" charset="-122"/>
                  </a:endParaRPr>
                </a:p>
              </p:txBody>
            </p:sp>
            <p:sp>
              <p:nvSpPr>
                <p:cNvPr id="240" name="Freeform 14">
                  <a:extLst>
                    <a:ext uri="{FF2B5EF4-FFF2-40B4-BE49-F238E27FC236}">
                      <a16:creationId xmlns:a16="http://schemas.microsoft.com/office/drawing/2014/main" id="{11FA0CDA-E96D-42BF-859E-3F542AD12272}"/>
                    </a:ext>
                  </a:extLst>
                </p:cNvPr>
                <p:cNvSpPr>
                  <a:spLocks noEditPoints="1"/>
                </p:cNvSpPr>
                <p:nvPr userDrawn="1"/>
              </p:nvSpPr>
              <p:spPr bwMode="auto">
                <a:xfrm rot="1469165" flipH="1">
                  <a:off x="10145911" y="396626"/>
                  <a:ext cx="128208"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solidFill>
                  <a:srgbClr val="1D7992">
                    <a:alpha val="88000"/>
                  </a:srgb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1" name="任意多边形: 形状 240">
                  <a:extLst>
                    <a:ext uri="{FF2B5EF4-FFF2-40B4-BE49-F238E27FC236}">
                      <a16:creationId xmlns:a16="http://schemas.microsoft.com/office/drawing/2014/main" id="{62EFA0FE-AAE6-41E7-B566-B7263FCC0779}"/>
                    </a:ext>
                  </a:extLst>
                </p:cNvPr>
                <p:cNvSpPr/>
                <p:nvPr userDrawn="1"/>
              </p:nvSpPr>
              <p:spPr>
                <a:xfrm rot="20688778">
                  <a:off x="10143774" y="600773"/>
                  <a:ext cx="72725" cy="49100"/>
                </a:xfrm>
                <a:custGeom>
                  <a:avLst/>
                  <a:gdLst>
                    <a:gd name="connsiteX0" fmla="*/ 152400 w 198120"/>
                    <a:gd name="connsiteY0" fmla="*/ 50800 h 177800"/>
                    <a:gd name="connsiteX1" fmla="*/ 0 w 198120"/>
                    <a:gd name="connsiteY1" fmla="*/ 111760 h 177800"/>
                    <a:gd name="connsiteX2" fmla="*/ 86360 w 198120"/>
                    <a:gd name="connsiteY2" fmla="*/ 15240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50800 h 177800"/>
                    <a:gd name="connsiteX1" fmla="*/ 0 w 198120"/>
                    <a:gd name="connsiteY1" fmla="*/ 111760 h 177800"/>
                    <a:gd name="connsiteX2" fmla="*/ 60543 w 198120"/>
                    <a:gd name="connsiteY2" fmla="*/ 14177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43838 w 198120"/>
                    <a:gd name="connsiteY2" fmla="*/ 100768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 h="133760">
                      <a:moveTo>
                        <a:pt x="152400" y="6760"/>
                      </a:moveTo>
                      <a:cubicBezTo>
                        <a:pt x="95526" y="10376"/>
                        <a:pt x="52318" y="36770"/>
                        <a:pt x="0" y="67720"/>
                      </a:cubicBezTo>
                      <a:cubicBezTo>
                        <a:pt x="20181" y="88353"/>
                        <a:pt x="37570" y="79134"/>
                        <a:pt x="43838" y="100768"/>
                      </a:cubicBezTo>
                      <a:cubicBezTo>
                        <a:pt x="49371" y="119865"/>
                        <a:pt x="50347" y="119219"/>
                        <a:pt x="49805" y="133760"/>
                      </a:cubicBezTo>
                      <a:cubicBezTo>
                        <a:pt x="121516" y="85110"/>
                        <a:pt x="150707" y="103280"/>
                        <a:pt x="198120" y="88040"/>
                      </a:cubicBezTo>
                      <a:lnTo>
                        <a:pt x="164549" y="0"/>
                      </a:lnTo>
                      <a:lnTo>
                        <a:pt x="152400" y="6760"/>
                      </a:lnTo>
                      <a:close/>
                    </a:path>
                  </a:pathLst>
                </a:custGeom>
                <a:solidFill>
                  <a:srgbClr val="00026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2" name="tree-leaf_13600">
                  <a:extLst>
                    <a:ext uri="{FF2B5EF4-FFF2-40B4-BE49-F238E27FC236}">
                      <a16:creationId xmlns:a16="http://schemas.microsoft.com/office/drawing/2014/main" id="{2EB29D62-F686-47D2-A649-56389E863D59}"/>
                    </a:ext>
                  </a:extLst>
                </p:cNvPr>
                <p:cNvSpPr>
                  <a:spLocks noChangeAspect="1"/>
                </p:cNvSpPr>
                <p:nvPr userDrawn="1"/>
              </p:nvSpPr>
              <p:spPr bwMode="auto">
                <a:xfrm>
                  <a:off x="10179174" y="377071"/>
                  <a:ext cx="51889"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rgbClr val="0D577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43" name="组合 242">
                  <a:extLst>
                    <a:ext uri="{FF2B5EF4-FFF2-40B4-BE49-F238E27FC236}">
                      <a16:creationId xmlns:a16="http://schemas.microsoft.com/office/drawing/2014/main" id="{3A146DAB-D252-4B39-922D-DCAF31BAAEB5}"/>
                    </a:ext>
                  </a:extLst>
                </p:cNvPr>
                <p:cNvGrpSpPr/>
                <p:nvPr userDrawn="1"/>
              </p:nvGrpSpPr>
              <p:grpSpPr>
                <a:xfrm>
                  <a:off x="10250067" y="359687"/>
                  <a:ext cx="55343" cy="206220"/>
                  <a:chOff x="8048143" y="2022868"/>
                  <a:chExt cx="253211" cy="943516"/>
                </a:xfrm>
              </p:grpSpPr>
              <p:sp>
                <p:nvSpPr>
                  <p:cNvPr id="257" name="任意多边形: 形状 256">
                    <a:extLst>
                      <a:ext uri="{FF2B5EF4-FFF2-40B4-BE49-F238E27FC236}">
                        <a16:creationId xmlns:a16="http://schemas.microsoft.com/office/drawing/2014/main" id="{680D3D2E-0A84-46EB-A439-E7CBCE8E5298}"/>
                      </a:ext>
                    </a:extLst>
                  </p:cNvPr>
                  <p:cNvSpPr/>
                  <p:nvPr userDrawn="1"/>
                </p:nvSpPr>
                <p:spPr>
                  <a:xfrm>
                    <a:off x="8122051" y="2750043"/>
                    <a:ext cx="32951" cy="216341"/>
                  </a:xfrm>
                  <a:custGeom>
                    <a:avLst/>
                    <a:gdLst>
                      <a:gd name="connsiteX0" fmla="*/ 0 w 32951"/>
                      <a:gd name="connsiteY0" fmla="*/ 216341 h 216340"/>
                      <a:gd name="connsiteX1" fmla="*/ 0 w 32951"/>
                      <a:gd name="connsiteY1" fmla="*/ 28845 h 216340"/>
                      <a:gd name="connsiteX2" fmla="*/ 32951 w 32951"/>
                      <a:gd name="connsiteY2" fmla="*/ 0 h 216340"/>
                      <a:gd name="connsiteX3" fmla="*/ 32951 w 32951"/>
                      <a:gd name="connsiteY3" fmla="*/ 216341 h 216340"/>
                      <a:gd name="connsiteX4" fmla="*/ 0 w 32951"/>
                      <a:gd name="connsiteY4" fmla="*/ 216341 h 21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216340">
                        <a:moveTo>
                          <a:pt x="0" y="216341"/>
                        </a:moveTo>
                        <a:lnTo>
                          <a:pt x="0" y="28845"/>
                        </a:lnTo>
                        <a:cubicBezTo>
                          <a:pt x="0" y="28845"/>
                          <a:pt x="0" y="0"/>
                          <a:pt x="32951" y="0"/>
                        </a:cubicBezTo>
                        <a:lnTo>
                          <a:pt x="32951" y="216341"/>
                        </a:lnTo>
                        <a:lnTo>
                          <a:pt x="0" y="216341"/>
                        </a:ln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8" name="任意多边形: 形状 257">
                    <a:extLst>
                      <a:ext uri="{FF2B5EF4-FFF2-40B4-BE49-F238E27FC236}">
                        <a16:creationId xmlns:a16="http://schemas.microsoft.com/office/drawing/2014/main" id="{8A52B84E-23B5-415B-8C4B-8D8CCFA8FD57}"/>
                      </a:ext>
                    </a:extLst>
                  </p:cNvPr>
                  <p:cNvSpPr/>
                  <p:nvPr userDrawn="1"/>
                </p:nvSpPr>
                <p:spPr>
                  <a:xfrm>
                    <a:off x="8122051" y="2022868"/>
                    <a:ext cx="45719" cy="164689"/>
                  </a:xfrm>
                  <a:custGeom>
                    <a:avLst/>
                    <a:gdLst>
                      <a:gd name="connsiteX0" fmla="*/ 32951 w 32951"/>
                      <a:gd name="connsiteY0" fmla="*/ 0 h 115381"/>
                      <a:gd name="connsiteX1" fmla="*/ 32951 w 32951"/>
                      <a:gd name="connsiteY1" fmla="*/ 86536 h 115381"/>
                      <a:gd name="connsiteX2" fmla="*/ 0 w 32951"/>
                      <a:gd name="connsiteY2" fmla="*/ 115382 h 115381"/>
                      <a:gd name="connsiteX3" fmla="*/ 0 w 32951"/>
                      <a:gd name="connsiteY3" fmla="*/ 0 h 115381"/>
                      <a:gd name="connsiteX4" fmla="*/ 32951 w 32951"/>
                      <a:gd name="connsiteY4" fmla="*/ 0 h 1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51" h="115381">
                        <a:moveTo>
                          <a:pt x="32951" y="0"/>
                        </a:moveTo>
                        <a:lnTo>
                          <a:pt x="32951" y="86536"/>
                        </a:lnTo>
                        <a:cubicBezTo>
                          <a:pt x="32951" y="86536"/>
                          <a:pt x="32951" y="115382"/>
                          <a:pt x="0" y="115382"/>
                        </a:cubicBezTo>
                        <a:lnTo>
                          <a:pt x="0" y="0"/>
                        </a:lnTo>
                        <a:lnTo>
                          <a:pt x="32951" y="0"/>
                        </a:ln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9" name="任意多边形: 形状 258">
                    <a:extLst>
                      <a:ext uri="{FF2B5EF4-FFF2-40B4-BE49-F238E27FC236}">
                        <a16:creationId xmlns:a16="http://schemas.microsoft.com/office/drawing/2014/main" id="{992F03DF-CD09-4145-9177-FA7C30E8AC23}"/>
                      </a:ext>
                    </a:extLst>
                  </p:cNvPr>
                  <p:cNvSpPr/>
                  <p:nvPr userDrawn="1"/>
                </p:nvSpPr>
                <p:spPr>
                  <a:xfrm>
                    <a:off x="8198937" y="2721197"/>
                    <a:ext cx="43935" cy="100959"/>
                  </a:xfrm>
                  <a:custGeom>
                    <a:avLst/>
                    <a:gdLst>
                      <a:gd name="connsiteX0" fmla="*/ 21967 w 43934"/>
                      <a:gd name="connsiteY0" fmla="*/ 0 h 100958"/>
                      <a:gd name="connsiteX1" fmla="*/ 0 w 43934"/>
                      <a:gd name="connsiteY1" fmla="*/ 100959 h 100958"/>
                      <a:gd name="connsiteX2" fmla="*/ 21967 w 43934"/>
                      <a:gd name="connsiteY2" fmla="*/ 0 h 100958"/>
                    </a:gdLst>
                    <a:ahLst/>
                    <a:cxnLst>
                      <a:cxn ang="0">
                        <a:pos x="connsiteX0" y="connsiteY0"/>
                      </a:cxn>
                      <a:cxn ang="0">
                        <a:pos x="connsiteX1" y="connsiteY1"/>
                      </a:cxn>
                      <a:cxn ang="0">
                        <a:pos x="connsiteX2" y="connsiteY2"/>
                      </a:cxn>
                    </a:cxnLst>
                    <a:rect l="l" t="t" r="r" b="b"/>
                    <a:pathLst>
                      <a:path w="43934" h="100958">
                        <a:moveTo>
                          <a:pt x="21967" y="0"/>
                        </a:moveTo>
                        <a:cubicBezTo>
                          <a:pt x="21967" y="0"/>
                          <a:pt x="21967" y="57691"/>
                          <a:pt x="0" y="100959"/>
                        </a:cubicBezTo>
                        <a:cubicBezTo>
                          <a:pt x="0" y="100959"/>
                          <a:pt x="87870" y="115382"/>
                          <a:pt x="21967" y="0"/>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0" name="任意多边形: 形状 259">
                    <a:extLst>
                      <a:ext uri="{FF2B5EF4-FFF2-40B4-BE49-F238E27FC236}">
                        <a16:creationId xmlns:a16="http://schemas.microsoft.com/office/drawing/2014/main" id="{3CB27B3A-1529-47E4-AC79-42CECEFC61F3}"/>
                      </a:ext>
                    </a:extLst>
                  </p:cNvPr>
                  <p:cNvSpPr/>
                  <p:nvPr userDrawn="1"/>
                </p:nvSpPr>
                <p:spPr>
                  <a:xfrm>
                    <a:off x="8208128" y="2717015"/>
                    <a:ext cx="87870" cy="187495"/>
                  </a:xfrm>
                  <a:custGeom>
                    <a:avLst/>
                    <a:gdLst>
                      <a:gd name="connsiteX0" fmla="*/ 23761 w 87869"/>
                      <a:gd name="connsiteY0" fmla="*/ 4183 h 187495"/>
                      <a:gd name="connsiteX1" fmla="*/ 1793 w 87869"/>
                      <a:gd name="connsiteY1" fmla="*/ 177255 h 187495"/>
                      <a:gd name="connsiteX2" fmla="*/ 89663 w 87869"/>
                      <a:gd name="connsiteY2" fmla="*/ 105142 h 187495"/>
                      <a:gd name="connsiteX3" fmla="*/ 23761 w 87869"/>
                      <a:gd name="connsiteY3" fmla="*/ 4183 h 187495"/>
                    </a:gdLst>
                    <a:ahLst/>
                    <a:cxnLst>
                      <a:cxn ang="0">
                        <a:pos x="connsiteX0" y="connsiteY0"/>
                      </a:cxn>
                      <a:cxn ang="0">
                        <a:pos x="connsiteX1" y="connsiteY1"/>
                      </a:cxn>
                      <a:cxn ang="0">
                        <a:pos x="connsiteX2" y="connsiteY2"/>
                      </a:cxn>
                      <a:cxn ang="0">
                        <a:pos x="connsiteX3" y="connsiteY3"/>
                      </a:cxn>
                    </a:cxnLst>
                    <a:rect l="l" t="t" r="r" b="b"/>
                    <a:pathLst>
                      <a:path w="87869" h="187495">
                        <a:moveTo>
                          <a:pt x="23761" y="4183"/>
                        </a:moveTo>
                        <a:cubicBezTo>
                          <a:pt x="23761" y="4183"/>
                          <a:pt x="111631" y="33028"/>
                          <a:pt x="1793" y="177255"/>
                        </a:cubicBezTo>
                        <a:cubicBezTo>
                          <a:pt x="1793" y="177255"/>
                          <a:pt x="-20174" y="263791"/>
                          <a:pt x="89663" y="105142"/>
                        </a:cubicBezTo>
                        <a:cubicBezTo>
                          <a:pt x="89663" y="105142"/>
                          <a:pt x="111631" y="-24663"/>
                          <a:pt x="23761" y="4183"/>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1" name="任意多边形: 形状 260">
                    <a:extLst>
                      <a:ext uri="{FF2B5EF4-FFF2-40B4-BE49-F238E27FC236}">
                        <a16:creationId xmlns:a16="http://schemas.microsoft.com/office/drawing/2014/main" id="{CB741DEA-6F9C-4ED8-908F-02731DF79A95}"/>
                      </a:ext>
                    </a:extLst>
                  </p:cNvPr>
                  <p:cNvSpPr/>
                  <p:nvPr userDrawn="1"/>
                </p:nvSpPr>
                <p:spPr>
                  <a:xfrm>
                    <a:off x="8048143" y="2519279"/>
                    <a:ext cx="252626" cy="274032"/>
                  </a:xfrm>
                  <a:custGeom>
                    <a:avLst/>
                    <a:gdLst>
                      <a:gd name="connsiteX0" fmla="*/ 8006 w 252626"/>
                      <a:gd name="connsiteY0" fmla="*/ 173073 h 274031"/>
                      <a:gd name="connsiteX1" fmla="*/ 8006 w 252626"/>
                      <a:gd name="connsiteY1" fmla="*/ 274032 h 274031"/>
                      <a:gd name="connsiteX2" fmla="*/ 117843 w 252626"/>
                      <a:gd name="connsiteY2" fmla="*/ 187495 h 274031"/>
                      <a:gd name="connsiteX3" fmla="*/ 249648 w 252626"/>
                      <a:gd name="connsiteY3" fmla="*/ 100959 h 274031"/>
                      <a:gd name="connsiteX4" fmla="*/ 249648 w 252626"/>
                      <a:gd name="connsiteY4" fmla="*/ 0 h 274031"/>
                      <a:gd name="connsiteX5" fmla="*/ 161778 w 252626"/>
                      <a:gd name="connsiteY5" fmla="*/ 57691 h 274031"/>
                      <a:gd name="connsiteX6" fmla="*/ 8006 w 252626"/>
                      <a:gd name="connsiteY6" fmla="*/ 173073 h 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26" h="274031">
                        <a:moveTo>
                          <a:pt x="8006" y="173073"/>
                        </a:moveTo>
                        <a:cubicBezTo>
                          <a:pt x="8006" y="173073"/>
                          <a:pt x="-10007" y="265234"/>
                          <a:pt x="8006" y="274032"/>
                        </a:cubicBezTo>
                        <a:cubicBezTo>
                          <a:pt x="40957" y="259609"/>
                          <a:pt x="73908" y="187495"/>
                          <a:pt x="117843" y="187495"/>
                        </a:cubicBezTo>
                        <a:cubicBezTo>
                          <a:pt x="117843" y="187495"/>
                          <a:pt x="205713" y="144227"/>
                          <a:pt x="249648" y="100959"/>
                        </a:cubicBezTo>
                        <a:cubicBezTo>
                          <a:pt x="265026" y="85815"/>
                          <a:pt x="249648" y="0"/>
                          <a:pt x="249648" y="0"/>
                        </a:cubicBezTo>
                        <a:cubicBezTo>
                          <a:pt x="249648" y="0"/>
                          <a:pt x="205713" y="43268"/>
                          <a:pt x="161778" y="57691"/>
                        </a:cubicBezTo>
                        <a:cubicBezTo>
                          <a:pt x="117843" y="72114"/>
                          <a:pt x="29973" y="144227"/>
                          <a:pt x="8006" y="173073"/>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2" name="任意多边形: 形状 261">
                    <a:extLst>
                      <a:ext uri="{FF2B5EF4-FFF2-40B4-BE49-F238E27FC236}">
                        <a16:creationId xmlns:a16="http://schemas.microsoft.com/office/drawing/2014/main" id="{F0EF99B3-1426-4116-BD74-5A5BAE8B3BE0}"/>
                      </a:ext>
                    </a:extLst>
                  </p:cNvPr>
                  <p:cNvSpPr/>
                  <p:nvPr userDrawn="1"/>
                </p:nvSpPr>
                <p:spPr>
                  <a:xfrm>
                    <a:off x="8048728" y="2302214"/>
                    <a:ext cx="252626" cy="274032"/>
                  </a:xfrm>
                  <a:custGeom>
                    <a:avLst/>
                    <a:gdLst>
                      <a:gd name="connsiteX0" fmla="*/ 7420 w 252626"/>
                      <a:gd name="connsiteY0" fmla="*/ 173797 h 274031"/>
                      <a:gd name="connsiteX1" fmla="*/ 7420 w 252626"/>
                      <a:gd name="connsiteY1" fmla="*/ 274756 h 274031"/>
                      <a:gd name="connsiteX2" fmla="*/ 249063 w 252626"/>
                      <a:gd name="connsiteY2" fmla="*/ 116106 h 274031"/>
                      <a:gd name="connsiteX3" fmla="*/ 249063 w 252626"/>
                      <a:gd name="connsiteY3" fmla="*/ 724 h 274031"/>
                      <a:gd name="connsiteX4" fmla="*/ 7420 w 252626"/>
                      <a:gd name="connsiteY4" fmla="*/ 173797 h 27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26" h="274031">
                        <a:moveTo>
                          <a:pt x="7420" y="173797"/>
                        </a:moveTo>
                        <a:cubicBezTo>
                          <a:pt x="7420" y="173797"/>
                          <a:pt x="-9275" y="287304"/>
                          <a:pt x="7420" y="274756"/>
                        </a:cubicBezTo>
                        <a:cubicBezTo>
                          <a:pt x="84306" y="217065"/>
                          <a:pt x="194144" y="116106"/>
                          <a:pt x="249063" y="116106"/>
                        </a:cubicBezTo>
                        <a:cubicBezTo>
                          <a:pt x="249063" y="116106"/>
                          <a:pt x="269273" y="-10669"/>
                          <a:pt x="249063" y="724"/>
                        </a:cubicBezTo>
                        <a:cubicBezTo>
                          <a:pt x="172176" y="43993"/>
                          <a:pt x="73323" y="87261"/>
                          <a:pt x="7420" y="173797"/>
                        </a:cubicBezTo>
                        <a:close/>
                      </a:path>
                    </a:pathLst>
                  </a:custGeom>
                  <a:solidFill>
                    <a:srgbClr val="000000"/>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3" name="任意多边形: 形状 262">
                    <a:extLst>
                      <a:ext uri="{FF2B5EF4-FFF2-40B4-BE49-F238E27FC236}">
                        <a16:creationId xmlns:a16="http://schemas.microsoft.com/office/drawing/2014/main" id="{4FC677D4-0CFF-44D1-9A5F-0C73BF358FC0}"/>
                      </a:ext>
                    </a:extLst>
                  </p:cNvPr>
                  <p:cNvSpPr/>
                  <p:nvPr userDrawn="1"/>
                </p:nvSpPr>
                <p:spPr>
                  <a:xfrm>
                    <a:off x="8058369" y="2158712"/>
                    <a:ext cx="186724" cy="230763"/>
                  </a:xfrm>
                  <a:custGeom>
                    <a:avLst/>
                    <a:gdLst>
                      <a:gd name="connsiteX0" fmla="*/ 52698 w 186723"/>
                      <a:gd name="connsiteY0" fmla="*/ 230763 h 230763"/>
                      <a:gd name="connsiteX1" fmla="*/ 195487 w 186723"/>
                      <a:gd name="connsiteY1" fmla="*/ 0 h 230763"/>
                      <a:gd name="connsiteX2" fmla="*/ 195487 w 186723"/>
                      <a:gd name="connsiteY2" fmla="*/ 86536 h 230763"/>
                      <a:gd name="connsiteX3" fmla="*/ 162536 w 186723"/>
                      <a:gd name="connsiteY3" fmla="*/ 57691 h 230763"/>
                      <a:gd name="connsiteX4" fmla="*/ 52698 w 186723"/>
                      <a:gd name="connsiteY4" fmla="*/ 100959 h 230763"/>
                      <a:gd name="connsiteX5" fmla="*/ 118601 w 186723"/>
                      <a:gd name="connsiteY5" fmla="*/ 144227 h 230763"/>
                      <a:gd name="connsiteX6" fmla="*/ 52698 w 186723"/>
                      <a:gd name="connsiteY6" fmla="*/ 230763 h 23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723" h="230763">
                        <a:moveTo>
                          <a:pt x="52698" y="230763"/>
                        </a:moveTo>
                        <a:cubicBezTo>
                          <a:pt x="52698" y="230763"/>
                          <a:pt x="-134025" y="129804"/>
                          <a:pt x="195487" y="0"/>
                        </a:cubicBezTo>
                        <a:lnTo>
                          <a:pt x="195487" y="86536"/>
                        </a:lnTo>
                        <a:cubicBezTo>
                          <a:pt x="195487" y="86536"/>
                          <a:pt x="162536" y="100959"/>
                          <a:pt x="162536" y="57691"/>
                        </a:cubicBezTo>
                        <a:cubicBezTo>
                          <a:pt x="162536" y="14423"/>
                          <a:pt x="53248" y="68364"/>
                          <a:pt x="52698" y="100959"/>
                        </a:cubicBezTo>
                        <a:cubicBezTo>
                          <a:pt x="52259" y="125189"/>
                          <a:pt x="118601" y="144227"/>
                          <a:pt x="118601" y="144227"/>
                        </a:cubicBezTo>
                        <a:cubicBezTo>
                          <a:pt x="118601" y="144227"/>
                          <a:pt x="162536" y="173073"/>
                          <a:pt x="52698" y="230763"/>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4" name="任意多边形: 形状 263">
                    <a:extLst>
                      <a:ext uri="{FF2B5EF4-FFF2-40B4-BE49-F238E27FC236}">
                        <a16:creationId xmlns:a16="http://schemas.microsoft.com/office/drawing/2014/main" id="{CE1E1DE1-7CFE-497F-BB00-4E9614485A82}"/>
                      </a:ext>
                    </a:extLst>
                  </p:cNvPr>
                  <p:cNvSpPr/>
                  <p:nvPr userDrawn="1"/>
                </p:nvSpPr>
                <p:spPr>
                  <a:xfrm>
                    <a:off x="8067132" y="2571303"/>
                    <a:ext cx="54919" cy="43268"/>
                  </a:xfrm>
                  <a:custGeom>
                    <a:avLst/>
                    <a:gdLst>
                      <a:gd name="connsiteX0" fmla="*/ 0 w 54918"/>
                      <a:gd name="connsiteY0" fmla="*/ 20090 h 43268"/>
                      <a:gd name="connsiteX1" fmla="*/ 54919 w 54918"/>
                      <a:gd name="connsiteY1" fmla="*/ 34513 h 43268"/>
                      <a:gd name="connsiteX2" fmla="*/ 0 w 54918"/>
                      <a:gd name="connsiteY2" fmla="*/ 20090 h 43268"/>
                    </a:gdLst>
                    <a:ahLst/>
                    <a:cxnLst>
                      <a:cxn ang="0">
                        <a:pos x="connsiteX0" y="connsiteY0"/>
                      </a:cxn>
                      <a:cxn ang="0">
                        <a:pos x="connsiteX1" y="connsiteY1"/>
                      </a:cxn>
                      <a:cxn ang="0">
                        <a:pos x="connsiteX2" y="connsiteY2"/>
                      </a:cxn>
                    </a:cxnLst>
                    <a:rect l="l" t="t" r="r" b="b"/>
                    <a:pathLst>
                      <a:path w="54918" h="43268">
                        <a:moveTo>
                          <a:pt x="0" y="20090"/>
                        </a:moveTo>
                        <a:cubicBezTo>
                          <a:pt x="0" y="20090"/>
                          <a:pt x="21967" y="92204"/>
                          <a:pt x="54919" y="34513"/>
                        </a:cubicBezTo>
                        <a:cubicBezTo>
                          <a:pt x="87870" y="-23178"/>
                          <a:pt x="10984" y="5667"/>
                          <a:pt x="0" y="20090"/>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5" name="任意多边形: 形状 264">
                    <a:extLst>
                      <a:ext uri="{FF2B5EF4-FFF2-40B4-BE49-F238E27FC236}">
                        <a16:creationId xmlns:a16="http://schemas.microsoft.com/office/drawing/2014/main" id="{7912AE8A-74E6-4A31-91EB-E6E08518E49E}"/>
                      </a:ext>
                    </a:extLst>
                  </p:cNvPr>
                  <p:cNvSpPr/>
                  <p:nvPr userDrawn="1"/>
                </p:nvSpPr>
                <p:spPr>
                  <a:xfrm>
                    <a:off x="8205466" y="2447166"/>
                    <a:ext cx="87870" cy="72114"/>
                  </a:xfrm>
                  <a:custGeom>
                    <a:avLst/>
                    <a:gdLst>
                      <a:gd name="connsiteX0" fmla="*/ 4455 w 87869"/>
                      <a:gd name="connsiteY0" fmla="*/ 43268 h 72113"/>
                      <a:gd name="connsiteX1" fmla="*/ 48390 w 87869"/>
                      <a:gd name="connsiteY1" fmla="*/ 28845 h 72113"/>
                      <a:gd name="connsiteX2" fmla="*/ 92325 w 87869"/>
                      <a:gd name="connsiteY2" fmla="*/ 0 h 72113"/>
                      <a:gd name="connsiteX3" fmla="*/ 59374 w 87869"/>
                      <a:gd name="connsiteY3" fmla="*/ 72114 h 72113"/>
                      <a:gd name="connsiteX4" fmla="*/ 4455 w 87869"/>
                      <a:gd name="connsiteY4" fmla="*/ 43268 h 7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69" h="72113">
                        <a:moveTo>
                          <a:pt x="4455" y="43268"/>
                        </a:moveTo>
                        <a:cubicBezTo>
                          <a:pt x="12473" y="32740"/>
                          <a:pt x="26423" y="43268"/>
                          <a:pt x="48390" y="28845"/>
                        </a:cubicBezTo>
                        <a:cubicBezTo>
                          <a:pt x="70358" y="14423"/>
                          <a:pt x="81341" y="0"/>
                          <a:pt x="92325" y="0"/>
                        </a:cubicBezTo>
                        <a:cubicBezTo>
                          <a:pt x="103309" y="0"/>
                          <a:pt x="103309" y="57691"/>
                          <a:pt x="59374" y="72114"/>
                        </a:cubicBezTo>
                        <a:cubicBezTo>
                          <a:pt x="15439" y="86536"/>
                          <a:pt x="-11032" y="63604"/>
                          <a:pt x="4455" y="43268"/>
                        </a:cubicBezTo>
                        <a:close/>
                      </a:path>
                    </a:pathLst>
                  </a:custGeom>
                  <a:solidFill>
                    <a:srgbClr val="0A8794"/>
                  </a:solidFill>
                  <a:ln w="109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44" name="文本框 243">
                  <a:extLst>
                    <a:ext uri="{FF2B5EF4-FFF2-40B4-BE49-F238E27FC236}">
                      <a16:creationId xmlns:a16="http://schemas.microsoft.com/office/drawing/2014/main" id="{F8D6B587-983A-4299-8FF1-871A364E92BF}"/>
                    </a:ext>
                  </a:extLst>
                </p:cNvPr>
                <p:cNvSpPr txBox="1"/>
                <p:nvPr userDrawn="1"/>
              </p:nvSpPr>
              <p:spPr>
                <a:xfrm>
                  <a:off x="10247423" y="655908"/>
                  <a:ext cx="47399" cy="23383"/>
                </a:xfrm>
                <a:custGeom>
                  <a:avLst/>
                  <a:gdLst/>
                  <a:ahLst/>
                  <a:cxnLst/>
                  <a:rect l="l" t="t" r="r" b="b"/>
                  <a:pathLst>
                    <a:path w="216865" h="106984">
                      <a:moveTo>
                        <a:pt x="74066" y="3352"/>
                      </a:moveTo>
                      <a:cubicBezTo>
                        <a:pt x="71585" y="3472"/>
                        <a:pt x="69250" y="4876"/>
                        <a:pt x="67062" y="7563"/>
                      </a:cubicBezTo>
                      <a:cubicBezTo>
                        <a:pt x="64873" y="10251"/>
                        <a:pt x="63092" y="13506"/>
                        <a:pt x="61716" y="17328"/>
                      </a:cubicBezTo>
                      <a:cubicBezTo>
                        <a:pt x="60341" y="21150"/>
                        <a:pt x="59632" y="24823"/>
                        <a:pt x="59588" y="28346"/>
                      </a:cubicBezTo>
                      <a:cubicBezTo>
                        <a:pt x="59699" y="36998"/>
                        <a:pt x="61535" y="43621"/>
                        <a:pt x="65094" y="48215"/>
                      </a:cubicBezTo>
                      <a:cubicBezTo>
                        <a:pt x="68653" y="52809"/>
                        <a:pt x="73269" y="55127"/>
                        <a:pt x="78943" y="55168"/>
                      </a:cubicBezTo>
                      <a:cubicBezTo>
                        <a:pt x="80785" y="55146"/>
                        <a:pt x="82702" y="54848"/>
                        <a:pt x="84696" y="54273"/>
                      </a:cubicBezTo>
                      <a:cubicBezTo>
                        <a:pt x="86690" y="53698"/>
                        <a:pt x="88227" y="52981"/>
                        <a:pt x="89306" y="52120"/>
                      </a:cubicBezTo>
                      <a:cubicBezTo>
                        <a:pt x="89605" y="50355"/>
                        <a:pt x="89808" y="48476"/>
                        <a:pt x="89916" y="46482"/>
                      </a:cubicBezTo>
                      <a:cubicBezTo>
                        <a:pt x="90024" y="44488"/>
                        <a:pt x="90075" y="42456"/>
                        <a:pt x="90068" y="40386"/>
                      </a:cubicBezTo>
                      <a:cubicBezTo>
                        <a:pt x="90091" y="34699"/>
                        <a:pt x="89589" y="29037"/>
                        <a:pt x="88561" y="23402"/>
                      </a:cubicBezTo>
                      <a:cubicBezTo>
                        <a:pt x="87534" y="17766"/>
                        <a:pt x="85846" y="13052"/>
                        <a:pt x="83498" y="9262"/>
                      </a:cubicBezTo>
                      <a:cubicBezTo>
                        <a:pt x="81150" y="5472"/>
                        <a:pt x="78006" y="3502"/>
                        <a:pt x="74066" y="3352"/>
                      </a:cubicBezTo>
                      <a:close/>
                      <a:moveTo>
                        <a:pt x="189890" y="1371"/>
                      </a:moveTo>
                      <a:cubicBezTo>
                        <a:pt x="196653" y="1479"/>
                        <a:pt x="201911" y="3549"/>
                        <a:pt x="205664" y="7582"/>
                      </a:cubicBezTo>
                      <a:cubicBezTo>
                        <a:pt x="209417" y="11614"/>
                        <a:pt x="211322" y="16961"/>
                        <a:pt x="211379" y="23622"/>
                      </a:cubicBezTo>
                      <a:cubicBezTo>
                        <a:pt x="211176" y="27984"/>
                        <a:pt x="209563" y="32251"/>
                        <a:pt x="206540" y="36423"/>
                      </a:cubicBezTo>
                      <a:cubicBezTo>
                        <a:pt x="203517" y="40595"/>
                        <a:pt x="200304" y="43643"/>
                        <a:pt x="196901" y="45567"/>
                      </a:cubicBezTo>
                      <a:cubicBezTo>
                        <a:pt x="202733" y="47021"/>
                        <a:pt x="207489" y="49752"/>
                        <a:pt x="211169" y="53759"/>
                      </a:cubicBezTo>
                      <a:cubicBezTo>
                        <a:pt x="214849" y="57766"/>
                        <a:pt x="216748" y="62553"/>
                        <a:pt x="216865" y="68122"/>
                      </a:cubicBezTo>
                      <a:cubicBezTo>
                        <a:pt x="216713" y="75042"/>
                        <a:pt x="215227" y="80967"/>
                        <a:pt x="212407" y="85896"/>
                      </a:cubicBezTo>
                      <a:cubicBezTo>
                        <a:pt x="209588" y="90825"/>
                        <a:pt x="206121" y="94845"/>
                        <a:pt x="202006" y="97955"/>
                      </a:cubicBezTo>
                      <a:cubicBezTo>
                        <a:pt x="197891" y="101065"/>
                        <a:pt x="193815" y="103351"/>
                        <a:pt x="189776" y="104813"/>
                      </a:cubicBezTo>
                      <a:cubicBezTo>
                        <a:pt x="185737" y="106275"/>
                        <a:pt x="182423" y="106999"/>
                        <a:pt x="179832" y="106984"/>
                      </a:cubicBezTo>
                      <a:cubicBezTo>
                        <a:pt x="178134" y="107000"/>
                        <a:pt x="175959" y="106647"/>
                        <a:pt x="173307" y="105923"/>
                      </a:cubicBezTo>
                      <a:cubicBezTo>
                        <a:pt x="170655" y="105200"/>
                        <a:pt x="168266" y="104011"/>
                        <a:pt x="166139" y="102356"/>
                      </a:cubicBezTo>
                      <a:cubicBezTo>
                        <a:pt x="164011" y="100701"/>
                        <a:pt x="162886" y="98485"/>
                        <a:pt x="162763" y="95707"/>
                      </a:cubicBezTo>
                      <a:cubicBezTo>
                        <a:pt x="162821" y="94052"/>
                        <a:pt x="163365" y="92451"/>
                        <a:pt x="164394" y="90903"/>
                      </a:cubicBezTo>
                      <a:cubicBezTo>
                        <a:pt x="165424" y="89356"/>
                        <a:pt x="166588" y="88342"/>
                        <a:pt x="167888" y="87861"/>
                      </a:cubicBezTo>
                      <a:cubicBezTo>
                        <a:pt x="169188" y="87380"/>
                        <a:pt x="170274" y="87913"/>
                        <a:pt x="171145" y="89458"/>
                      </a:cubicBezTo>
                      <a:cubicBezTo>
                        <a:pt x="172517" y="92383"/>
                        <a:pt x="174688" y="94916"/>
                        <a:pt x="177660" y="97059"/>
                      </a:cubicBezTo>
                      <a:cubicBezTo>
                        <a:pt x="180632" y="99203"/>
                        <a:pt x="183947" y="100326"/>
                        <a:pt x="187604" y="100431"/>
                      </a:cubicBezTo>
                      <a:cubicBezTo>
                        <a:pt x="191665" y="100253"/>
                        <a:pt x="195278" y="97675"/>
                        <a:pt x="198444" y="92697"/>
                      </a:cubicBezTo>
                      <a:cubicBezTo>
                        <a:pt x="201609" y="87719"/>
                        <a:pt x="203279" y="81407"/>
                        <a:pt x="203454" y="73761"/>
                      </a:cubicBezTo>
                      <a:cubicBezTo>
                        <a:pt x="203363" y="68612"/>
                        <a:pt x="202309" y="64518"/>
                        <a:pt x="200293" y="61479"/>
                      </a:cubicBezTo>
                      <a:cubicBezTo>
                        <a:pt x="198277" y="58440"/>
                        <a:pt x="195846" y="56265"/>
                        <a:pt x="193000" y="54954"/>
                      </a:cubicBezTo>
                      <a:cubicBezTo>
                        <a:pt x="190155" y="53643"/>
                        <a:pt x="187442" y="53003"/>
                        <a:pt x="184861" y="53035"/>
                      </a:cubicBezTo>
                      <a:cubicBezTo>
                        <a:pt x="183610" y="53038"/>
                        <a:pt x="182416" y="53146"/>
                        <a:pt x="181280" y="53359"/>
                      </a:cubicBezTo>
                      <a:cubicBezTo>
                        <a:pt x="180143" y="53571"/>
                        <a:pt x="179254" y="53870"/>
                        <a:pt x="178613" y="54254"/>
                      </a:cubicBezTo>
                      <a:cubicBezTo>
                        <a:pt x="178371" y="54397"/>
                        <a:pt x="178130" y="54416"/>
                        <a:pt x="177889" y="54311"/>
                      </a:cubicBezTo>
                      <a:cubicBezTo>
                        <a:pt x="177648" y="54206"/>
                        <a:pt x="177482" y="54035"/>
                        <a:pt x="177394" y="53797"/>
                      </a:cubicBezTo>
                      <a:lnTo>
                        <a:pt x="176784" y="51816"/>
                      </a:lnTo>
                      <a:cubicBezTo>
                        <a:pt x="176717" y="51654"/>
                        <a:pt x="176736" y="51482"/>
                        <a:pt x="176841" y="51301"/>
                      </a:cubicBezTo>
                      <a:cubicBezTo>
                        <a:pt x="176946" y="51120"/>
                        <a:pt x="177079" y="50987"/>
                        <a:pt x="177241" y="50901"/>
                      </a:cubicBezTo>
                      <a:cubicBezTo>
                        <a:pt x="183305" y="48488"/>
                        <a:pt x="188246" y="45351"/>
                        <a:pt x="192062" y="41491"/>
                      </a:cubicBezTo>
                      <a:cubicBezTo>
                        <a:pt x="195878" y="37630"/>
                        <a:pt x="197847" y="32893"/>
                        <a:pt x="197968" y="27279"/>
                      </a:cubicBezTo>
                      <a:cubicBezTo>
                        <a:pt x="197850" y="21825"/>
                        <a:pt x="196637" y="17837"/>
                        <a:pt x="194329" y="15316"/>
                      </a:cubicBezTo>
                      <a:cubicBezTo>
                        <a:pt x="192021" y="12795"/>
                        <a:pt x="189322" y="11550"/>
                        <a:pt x="186233" y="11582"/>
                      </a:cubicBezTo>
                      <a:cubicBezTo>
                        <a:pt x="182315" y="11738"/>
                        <a:pt x="178721" y="13027"/>
                        <a:pt x="175450" y="15449"/>
                      </a:cubicBezTo>
                      <a:cubicBezTo>
                        <a:pt x="172180" y="17872"/>
                        <a:pt x="169881" y="20494"/>
                        <a:pt x="168554" y="23317"/>
                      </a:cubicBezTo>
                      <a:cubicBezTo>
                        <a:pt x="168472" y="23549"/>
                        <a:pt x="168332" y="23695"/>
                        <a:pt x="168135" y="23755"/>
                      </a:cubicBezTo>
                      <a:cubicBezTo>
                        <a:pt x="167938" y="23815"/>
                        <a:pt x="167722" y="23771"/>
                        <a:pt x="167488" y="23622"/>
                      </a:cubicBezTo>
                      <a:lnTo>
                        <a:pt x="165964" y="22860"/>
                      </a:lnTo>
                      <a:cubicBezTo>
                        <a:pt x="165808" y="22774"/>
                        <a:pt x="165700" y="22641"/>
                        <a:pt x="165640" y="22460"/>
                      </a:cubicBezTo>
                      <a:cubicBezTo>
                        <a:pt x="165579" y="22279"/>
                        <a:pt x="165586" y="22107"/>
                        <a:pt x="165659" y="21945"/>
                      </a:cubicBezTo>
                      <a:cubicBezTo>
                        <a:pt x="169164" y="14354"/>
                        <a:pt x="173050" y="9001"/>
                        <a:pt x="177317" y="5886"/>
                      </a:cubicBezTo>
                      <a:cubicBezTo>
                        <a:pt x="181585" y="2771"/>
                        <a:pt x="185776" y="1266"/>
                        <a:pt x="189890" y="1371"/>
                      </a:cubicBezTo>
                      <a:close/>
                      <a:moveTo>
                        <a:pt x="132740" y="1371"/>
                      </a:moveTo>
                      <a:cubicBezTo>
                        <a:pt x="139503" y="1479"/>
                        <a:pt x="144761" y="3549"/>
                        <a:pt x="148514" y="7582"/>
                      </a:cubicBezTo>
                      <a:cubicBezTo>
                        <a:pt x="152267" y="11614"/>
                        <a:pt x="154172" y="16961"/>
                        <a:pt x="154229" y="23622"/>
                      </a:cubicBezTo>
                      <a:cubicBezTo>
                        <a:pt x="154026" y="27984"/>
                        <a:pt x="152413" y="32251"/>
                        <a:pt x="149390" y="36423"/>
                      </a:cubicBezTo>
                      <a:cubicBezTo>
                        <a:pt x="146367" y="40595"/>
                        <a:pt x="143154" y="43643"/>
                        <a:pt x="139751" y="45567"/>
                      </a:cubicBezTo>
                      <a:cubicBezTo>
                        <a:pt x="145583" y="47021"/>
                        <a:pt x="150339" y="49752"/>
                        <a:pt x="154019" y="53759"/>
                      </a:cubicBezTo>
                      <a:cubicBezTo>
                        <a:pt x="157699" y="57766"/>
                        <a:pt x="159598" y="62553"/>
                        <a:pt x="159715" y="68122"/>
                      </a:cubicBezTo>
                      <a:cubicBezTo>
                        <a:pt x="159563" y="75042"/>
                        <a:pt x="158077" y="80967"/>
                        <a:pt x="155257" y="85896"/>
                      </a:cubicBezTo>
                      <a:cubicBezTo>
                        <a:pt x="152438" y="90825"/>
                        <a:pt x="148971" y="94845"/>
                        <a:pt x="144856" y="97955"/>
                      </a:cubicBezTo>
                      <a:cubicBezTo>
                        <a:pt x="140741" y="101065"/>
                        <a:pt x="136665" y="103351"/>
                        <a:pt x="132626" y="104813"/>
                      </a:cubicBezTo>
                      <a:cubicBezTo>
                        <a:pt x="128587" y="106275"/>
                        <a:pt x="125273" y="106999"/>
                        <a:pt x="122682" y="106984"/>
                      </a:cubicBezTo>
                      <a:cubicBezTo>
                        <a:pt x="120984" y="107000"/>
                        <a:pt x="118809" y="106647"/>
                        <a:pt x="116157" y="105923"/>
                      </a:cubicBezTo>
                      <a:cubicBezTo>
                        <a:pt x="113505" y="105200"/>
                        <a:pt x="111116" y="104011"/>
                        <a:pt x="108989" y="102356"/>
                      </a:cubicBezTo>
                      <a:cubicBezTo>
                        <a:pt x="106861" y="100701"/>
                        <a:pt x="105736" y="98485"/>
                        <a:pt x="105613" y="95707"/>
                      </a:cubicBezTo>
                      <a:cubicBezTo>
                        <a:pt x="105671" y="94052"/>
                        <a:pt x="106215" y="92451"/>
                        <a:pt x="107244" y="90903"/>
                      </a:cubicBezTo>
                      <a:cubicBezTo>
                        <a:pt x="108274" y="89356"/>
                        <a:pt x="109438" y="88342"/>
                        <a:pt x="110738" y="87861"/>
                      </a:cubicBezTo>
                      <a:cubicBezTo>
                        <a:pt x="112038" y="87380"/>
                        <a:pt x="113124" y="87913"/>
                        <a:pt x="113995" y="89458"/>
                      </a:cubicBezTo>
                      <a:cubicBezTo>
                        <a:pt x="115367" y="92383"/>
                        <a:pt x="117538" y="94916"/>
                        <a:pt x="120510" y="97059"/>
                      </a:cubicBezTo>
                      <a:cubicBezTo>
                        <a:pt x="123482" y="99203"/>
                        <a:pt x="126797" y="100326"/>
                        <a:pt x="130454" y="100431"/>
                      </a:cubicBezTo>
                      <a:cubicBezTo>
                        <a:pt x="134515" y="100253"/>
                        <a:pt x="138128" y="97675"/>
                        <a:pt x="141294" y="92697"/>
                      </a:cubicBezTo>
                      <a:cubicBezTo>
                        <a:pt x="144459" y="87719"/>
                        <a:pt x="146129" y="81407"/>
                        <a:pt x="146304" y="73761"/>
                      </a:cubicBezTo>
                      <a:cubicBezTo>
                        <a:pt x="146213" y="68612"/>
                        <a:pt x="145159" y="64518"/>
                        <a:pt x="143143" y="61479"/>
                      </a:cubicBezTo>
                      <a:cubicBezTo>
                        <a:pt x="141127" y="58440"/>
                        <a:pt x="138696" y="56265"/>
                        <a:pt x="135850" y="54954"/>
                      </a:cubicBezTo>
                      <a:cubicBezTo>
                        <a:pt x="133005" y="53643"/>
                        <a:pt x="130292" y="53003"/>
                        <a:pt x="127711" y="53035"/>
                      </a:cubicBezTo>
                      <a:cubicBezTo>
                        <a:pt x="126460" y="53038"/>
                        <a:pt x="125266" y="53146"/>
                        <a:pt x="124130" y="53359"/>
                      </a:cubicBezTo>
                      <a:cubicBezTo>
                        <a:pt x="122993" y="53571"/>
                        <a:pt x="122104" y="53870"/>
                        <a:pt x="121463" y="54254"/>
                      </a:cubicBezTo>
                      <a:cubicBezTo>
                        <a:pt x="121221" y="54397"/>
                        <a:pt x="120980" y="54416"/>
                        <a:pt x="120739" y="54311"/>
                      </a:cubicBezTo>
                      <a:cubicBezTo>
                        <a:pt x="120498" y="54206"/>
                        <a:pt x="120332" y="54035"/>
                        <a:pt x="120244" y="53797"/>
                      </a:cubicBezTo>
                      <a:lnTo>
                        <a:pt x="119634" y="51816"/>
                      </a:lnTo>
                      <a:cubicBezTo>
                        <a:pt x="119567" y="51654"/>
                        <a:pt x="119586" y="51482"/>
                        <a:pt x="119691" y="51301"/>
                      </a:cubicBezTo>
                      <a:cubicBezTo>
                        <a:pt x="119796" y="51120"/>
                        <a:pt x="119929" y="50987"/>
                        <a:pt x="120091" y="50901"/>
                      </a:cubicBezTo>
                      <a:cubicBezTo>
                        <a:pt x="126155" y="48488"/>
                        <a:pt x="131096" y="45351"/>
                        <a:pt x="134912" y="41491"/>
                      </a:cubicBezTo>
                      <a:cubicBezTo>
                        <a:pt x="138728" y="37630"/>
                        <a:pt x="140697" y="32893"/>
                        <a:pt x="140818" y="27279"/>
                      </a:cubicBezTo>
                      <a:cubicBezTo>
                        <a:pt x="140700" y="21825"/>
                        <a:pt x="139487" y="17837"/>
                        <a:pt x="137179" y="15316"/>
                      </a:cubicBezTo>
                      <a:cubicBezTo>
                        <a:pt x="134871" y="12795"/>
                        <a:pt x="132172" y="11550"/>
                        <a:pt x="129083" y="11582"/>
                      </a:cubicBezTo>
                      <a:cubicBezTo>
                        <a:pt x="125165" y="11738"/>
                        <a:pt x="121571" y="13027"/>
                        <a:pt x="118300" y="15449"/>
                      </a:cubicBezTo>
                      <a:cubicBezTo>
                        <a:pt x="115030" y="17872"/>
                        <a:pt x="112731" y="20494"/>
                        <a:pt x="111404" y="23317"/>
                      </a:cubicBezTo>
                      <a:cubicBezTo>
                        <a:pt x="111322" y="23549"/>
                        <a:pt x="111182" y="23695"/>
                        <a:pt x="110985" y="23755"/>
                      </a:cubicBezTo>
                      <a:cubicBezTo>
                        <a:pt x="110788" y="23815"/>
                        <a:pt x="110572" y="23771"/>
                        <a:pt x="110338" y="23622"/>
                      </a:cubicBezTo>
                      <a:lnTo>
                        <a:pt x="108814" y="22860"/>
                      </a:lnTo>
                      <a:cubicBezTo>
                        <a:pt x="108658" y="22774"/>
                        <a:pt x="108550" y="22641"/>
                        <a:pt x="108490" y="22460"/>
                      </a:cubicBezTo>
                      <a:cubicBezTo>
                        <a:pt x="108429" y="22279"/>
                        <a:pt x="108436" y="22107"/>
                        <a:pt x="108509" y="21945"/>
                      </a:cubicBezTo>
                      <a:cubicBezTo>
                        <a:pt x="112014" y="14354"/>
                        <a:pt x="115900" y="9001"/>
                        <a:pt x="120167" y="5886"/>
                      </a:cubicBezTo>
                      <a:cubicBezTo>
                        <a:pt x="124435" y="2771"/>
                        <a:pt x="128626" y="1266"/>
                        <a:pt x="132740" y="1371"/>
                      </a:cubicBezTo>
                      <a:close/>
                      <a:moveTo>
                        <a:pt x="27127" y="1371"/>
                      </a:moveTo>
                      <a:cubicBezTo>
                        <a:pt x="27365" y="1298"/>
                        <a:pt x="27575" y="1330"/>
                        <a:pt x="27756" y="1466"/>
                      </a:cubicBezTo>
                      <a:cubicBezTo>
                        <a:pt x="27937" y="1603"/>
                        <a:pt x="28032" y="1825"/>
                        <a:pt x="28042" y="2133"/>
                      </a:cubicBezTo>
                      <a:lnTo>
                        <a:pt x="28042" y="101650"/>
                      </a:lnTo>
                      <a:lnTo>
                        <a:pt x="39167" y="101650"/>
                      </a:lnTo>
                      <a:cubicBezTo>
                        <a:pt x="39649" y="101676"/>
                        <a:pt x="39903" y="101930"/>
                        <a:pt x="39929" y="102412"/>
                      </a:cubicBezTo>
                      <a:lnTo>
                        <a:pt x="39929" y="104241"/>
                      </a:lnTo>
                      <a:cubicBezTo>
                        <a:pt x="39903" y="104724"/>
                        <a:pt x="39649" y="104978"/>
                        <a:pt x="39167" y="105003"/>
                      </a:cubicBezTo>
                      <a:lnTo>
                        <a:pt x="762" y="105003"/>
                      </a:lnTo>
                      <a:cubicBezTo>
                        <a:pt x="279" y="104978"/>
                        <a:pt x="25" y="104724"/>
                        <a:pt x="0" y="104241"/>
                      </a:cubicBezTo>
                      <a:lnTo>
                        <a:pt x="0" y="102412"/>
                      </a:lnTo>
                      <a:cubicBezTo>
                        <a:pt x="25" y="101930"/>
                        <a:pt x="279" y="101676"/>
                        <a:pt x="762" y="101650"/>
                      </a:cubicBezTo>
                      <a:lnTo>
                        <a:pt x="13564" y="101650"/>
                      </a:lnTo>
                      <a:lnTo>
                        <a:pt x="13564" y="13716"/>
                      </a:lnTo>
                      <a:cubicBezTo>
                        <a:pt x="11373" y="13627"/>
                        <a:pt x="9239" y="13500"/>
                        <a:pt x="7163" y="13335"/>
                      </a:cubicBezTo>
                      <a:cubicBezTo>
                        <a:pt x="5086" y="13170"/>
                        <a:pt x="2953" y="13043"/>
                        <a:pt x="762" y="12954"/>
                      </a:cubicBezTo>
                      <a:cubicBezTo>
                        <a:pt x="279" y="12928"/>
                        <a:pt x="25" y="12674"/>
                        <a:pt x="0" y="12192"/>
                      </a:cubicBezTo>
                      <a:lnTo>
                        <a:pt x="0" y="10515"/>
                      </a:lnTo>
                      <a:cubicBezTo>
                        <a:pt x="6" y="10360"/>
                        <a:pt x="70" y="10214"/>
                        <a:pt x="190" y="10077"/>
                      </a:cubicBezTo>
                      <a:cubicBezTo>
                        <a:pt x="311" y="9941"/>
                        <a:pt x="451" y="9833"/>
                        <a:pt x="610" y="9753"/>
                      </a:cubicBezTo>
                      <a:close/>
                      <a:moveTo>
                        <a:pt x="76657" y="0"/>
                      </a:moveTo>
                      <a:cubicBezTo>
                        <a:pt x="82809" y="94"/>
                        <a:pt x="87964" y="1988"/>
                        <a:pt x="92123" y="5684"/>
                      </a:cubicBezTo>
                      <a:cubicBezTo>
                        <a:pt x="96282" y="9379"/>
                        <a:pt x="99416" y="14310"/>
                        <a:pt x="101527" y="20478"/>
                      </a:cubicBezTo>
                      <a:cubicBezTo>
                        <a:pt x="103637" y="26645"/>
                        <a:pt x="104694" y="33484"/>
                        <a:pt x="104699" y="40995"/>
                      </a:cubicBezTo>
                      <a:cubicBezTo>
                        <a:pt x="104540" y="55426"/>
                        <a:pt x="101505" y="67751"/>
                        <a:pt x="95593" y="77971"/>
                      </a:cubicBezTo>
                      <a:cubicBezTo>
                        <a:pt x="89681" y="88192"/>
                        <a:pt x="81845" y="95678"/>
                        <a:pt x="72085" y="100431"/>
                      </a:cubicBezTo>
                      <a:lnTo>
                        <a:pt x="72085" y="100279"/>
                      </a:lnTo>
                      <a:cubicBezTo>
                        <a:pt x="68866" y="101831"/>
                        <a:pt x="65246" y="103108"/>
                        <a:pt x="61227" y="104108"/>
                      </a:cubicBezTo>
                      <a:cubicBezTo>
                        <a:pt x="57207" y="105108"/>
                        <a:pt x="53816" y="105660"/>
                        <a:pt x="51054" y="105765"/>
                      </a:cubicBezTo>
                      <a:cubicBezTo>
                        <a:pt x="50571" y="105740"/>
                        <a:pt x="50317" y="105486"/>
                        <a:pt x="50292" y="105003"/>
                      </a:cubicBezTo>
                      <a:lnTo>
                        <a:pt x="50140" y="103022"/>
                      </a:lnTo>
                      <a:cubicBezTo>
                        <a:pt x="50146" y="102857"/>
                        <a:pt x="50209" y="102692"/>
                        <a:pt x="50330" y="102527"/>
                      </a:cubicBezTo>
                      <a:cubicBezTo>
                        <a:pt x="50451" y="102362"/>
                        <a:pt x="50590" y="102273"/>
                        <a:pt x="50749" y="102260"/>
                      </a:cubicBezTo>
                      <a:cubicBezTo>
                        <a:pt x="60103" y="99907"/>
                        <a:pt x="68104" y="94745"/>
                        <a:pt x="74752" y="86772"/>
                      </a:cubicBezTo>
                      <a:cubicBezTo>
                        <a:pt x="81401" y="78800"/>
                        <a:pt x="85896" y="69332"/>
                        <a:pt x="88240" y="58369"/>
                      </a:cubicBezTo>
                      <a:cubicBezTo>
                        <a:pt x="85468" y="60636"/>
                        <a:pt x="82591" y="62274"/>
                        <a:pt x="79610" y="63284"/>
                      </a:cubicBezTo>
                      <a:cubicBezTo>
                        <a:pt x="76629" y="64293"/>
                        <a:pt x="74171" y="64789"/>
                        <a:pt x="72238" y="64770"/>
                      </a:cubicBezTo>
                      <a:cubicBezTo>
                        <a:pt x="64376" y="64560"/>
                        <a:pt x="58191" y="61626"/>
                        <a:pt x="53683" y="55969"/>
                      </a:cubicBezTo>
                      <a:cubicBezTo>
                        <a:pt x="49174" y="50311"/>
                        <a:pt x="46876" y="43186"/>
                        <a:pt x="46787" y="34594"/>
                      </a:cubicBezTo>
                      <a:cubicBezTo>
                        <a:pt x="46791" y="29514"/>
                        <a:pt x="47917" y="24334"/>
                        <a:pt x="50162" y="19055"/>
                      </a:cubicBezTo>
                      <a:cubicBezTo>
                        <a:pt x="52408" y="13777"/>
                        <a:pt x="55745" y="9320"/>
                        <a:pt x="60175" y="5684"/>
                      </a:cubicBezTo>
                      <a:cubicBezTo>
                        <a:pt x="64605" y="2048"/>
                        <a:pt x="70099" y="153"/>
                        <a:pt x="7665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dirty="0">
                    <a:solidFill>
                      <a:schemeClr val="bg1"/>
                    </a:solidFill>
                    <a:latin typeface="造字工房朗宋（非商用）常规体" pitchFamily="50" charset="-122"/>
                    <a:ea typeface="造字工房朗宋（非商用）常规体" pitchFamily="50" charset="-122"/>
                  </a:endParaRPr>
                </a:p>
              </p:txBody>
            </p:sp>
            <p:sp>
              <p:nvSpPr>
                <p:cNvPr id="245" name="弧形 244">
                  <a:extLst>
                    <a:ext uri="{FF2B5EF4-FFF2-40B4-BE49-F238E27FC236}">
                      <a16:creationId xmlns:a16="http://schemas.microsoft.com/office/drawing/2014/main" id="{6D4ED274-7873-4270-A018-9DD46C13BBAF}"/>
                    </a:ext>
                  </a:extLst>
                </p:cNvPr>
                <p:cNvSpPr/>
                <p:nvPr userDrawn="1"/>
              </p:nvSpPr>
              <p:spPr>
                <a:xfrm flipV="1">
                  <a:off x="10133676" y="354134"/>
                  <a:ext cx="285406" cy="285406"/>
                </a:xfrm>
                <a:prstGeom prst="arc">
                  <a:avLst>
                    <a:gd name="adj1" fmla="val 4322199"/>
                    <a:gd name="adj2" fmla="val 64531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6" name="任意多边形: 形状 245">
                  <a:extLst>
                    <a:ext uri="{FF2B5EF4-FFF2-40B4-BE49-F238E27FC236}">
                      <a16:creationId xmlns:a16="http://schemas.microsoft.com/office/drawing/2014/main" id="{E894F7F4-7EA6-4356-ACA8-0F915545B40C}"/>
                    </a:ext>
                  </a:extLst>
                </p:cNvPr>
                <p:cNvSpPr/>
                <p:nvPr userDrawn="1"/>
              </p:nvSpPr>
              <p:spPr>
                <a:xfrm rot="911222" flipH="1">
                  <a:off x="10335075" y="600773"/>
                  <a:ext cx="72725" cy="49100"/>
                </a:xfrm>
                <a:custGeom>
                  <a:avLst/>
                  <a:gdLst>
                    <a:gd name="connsiteX0" fmla="*/ 152400 w 198120"/>
                    <a:gd name="connsiteY0" fmla="*/ 50800 h 177800"/>
                    <a:gd name="connsiteX1" fmla="*/ 0 w 198120"/>
                    <a:gd name="connsiteY1" fmla="*/ 111760 h 177800"/>
                    <a:gd name="connsiteX2" fmla="*/ 86360 w 198120"/>
                    <a:gd name="connsiteY2" fmla="*/ 15240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50800 h 177800"/>
                    <a:gd name="connsiteX1" fmla="*/ 0 w 198120"/>
                    <a:gd name="connsiteY1" fmla="*/ 111760 h 177800"/>
                    <a:gd name="connsiteX2" fmla="*/ 60543 w 198120"/>
                    <a:gd name="connsiteY2" fmla="*/ 141770 h 177800"/>
                    <a:gd name="connsiteX3" fmla="*/ 55880 w 198120"/>
                    <a:gd name="connsiteY3" fmla="*/ 177800 h 177800"/>
                    <a:gd name="connsiteX4" fmla="*/ 198120 w 198120"/>
                    <a:gd name="connsiteY4" fmla="*/ 132080 h 177800"/>
                    <a:gd name="connsiteX5" fmla="*/ 152400 w 198120"/>
                    <a:gd name="connsiteY5" fmla="*/ 0 h 177800"/>
                    <a:gd name="connsiteX6" fmla="*/ 152400 w 198120"/>
                    <a:gd name="connsiteY6" fmla="*/ 50800 h 17780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60543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55880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7730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51431 w 198120"/>
                    <a:gd name="connsiteY2" fmla="*/ 90137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 name="connsiteX0" fmla="*/ 152400 w 198120"/>
                    <a:gd name="connsiteY0" fmla="*/ 6760 h 133760"/>
                    <a:gd name="connsiteX1" fmla="*/ 0 w 198120"/>
                    <a:gd name="connsiteY1" fmla="*/ 67720 h 133760"/>
                    <a:gd name="connsiteX2" fmla="*/ 43838 w 198120"/>
                    <a:gd name="connsiteY2" fmla="*/ 100768 h 133760"/>
                    <a:gd name="connsiteX3" fmla="*/ 49805 w 198120"/>
                    <a:gd name="connsiteY3" fmla="*/ 133760 h 133760"/>
                    <a:gd name="connsiteX4" fmla="*/ 198120 w 198120"/>
                    <a:gd name="connsiteY4" fmla="*/ 88040 h 133760"/>
                    <a:gd name="connsiteX5" fmla="*/ 164549 w 198120"/>
                    <a:gd name="connsiteY5" fmla="*/ 0 h 133760"/>
                    <a:gd name="connsiteX6" fmla="*/ 152400 w 198120"/>
                    <a:gd name="connsiteY6" fmla="*/ 6760 h 1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 h="133760">
                      <a:moveTo>
                        <a:pt x="152400" y="6760"/>
                      </a:moveTo>
                      <a:cubicBezTo>
                        <a:pt x="95526" y="10376"/>
                        <a:pt x="52318" y="36770"/>
                        <a:pt x="0" y="67720"/>
                      </a:cubicBezTo>
                      <a:cubicBezTo>
                        <a:pt x="20181" y="88353"/>
                        <a:pt x="37570" y="79134"/>
                        <a:pt x="43838" y="100768"/>
                      </a:cubicBezTo>
                      <a:cubicBezTo>
                        <a:pt x="49371" y="119865"/>
                        <a:pt x="50347" y="119219"/>
                        <a:pt x="49805" y="133760"/>
                      </a:cubicBezTo>
                      <a:cubicBezTo>
                        <a:pt x="121516" y="85110"/>
                        <a:pt x="150707" y="103280"/>
                        <a:pt x="198120" y="88040"/>
                      </a:cubicBezTo>
                      <a:lnTo>
                        <a:pt x="164549" y="0"/>
                      </a:lnTo>
                      <a:lnTo>
                        <a:pt x="152400" y="6760"/>
                      </a:lnTo>
                      <a:close/>
                    </a:path>
                  </a:pathLst>
                </a:custGeom>
                <a:solidFill>
                  <a:srgbClr val="00026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7" name="Freeform 14">
                  <a:extLst>
                    <a:ext uri="{FF2B5EF4-FFF2-40B4-BE49-F238E27FC236}">
                      <a16:creationId xmlns:a16="http://schemas.microsoft.com/office/drawing/2014/main" id="{FABDB0B7-911B-467F-9272-E2EF570DF963}"/>
                    </a:ext>
                  </a:extLst>
                </p:cNvPr>
                <p:cNvSpPr>
                  <a:spLocks noEditPoints="1"/>
                </p:cNvSpPr>
                <p:nvPr userDrawn="1"/>
              </p:nvSpPr>
              <p:spPr bwMode="auto">
                <a:xfrm rot="20130835">
                  <a:off x="10279354" y="396626"/>
                  <a:ext cx="128208" cy="191955"/>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solidFill>
                  <a:srgbClr val="1D7992">
                    <a:alpha val="88000"/>
                  </a:srgb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8" name="tree-leaf_13600">
                  <a:extLst>
                    <a:ext uri="{FF2B5EF4-FFF2-40B4-BE49-F238E27FC236}">
                      <a16:creationId xmlns:a16="http://schemas.microsoft.com/office/drawing/2014/main" id="{54C46719-1CFE-4207-AAF5-954602FB574D}"/>
                    </a:ext>
                  </a:extLst>
                </p:cNvPr>
                <p:cNvSpPr>
                  <a:spLocks noChangeAspect="1"/>
                </p:cNvSpPr>
                <p:nvPr userDrawn="1"/>
              </p:nvSpPr>
              <p:spPr bwMode="auto">
                <a:xfrm flipH="1">
                  <a:off x="10322409" y="377071"/>
                  <a:ext cx="51889" cy="5333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42" h="7352">
                      <a:moveTo>
                        <a:pt x="6104" y="0"/>
                      </a:moveTo>
                      <a:cubicBezTo>
                        <a:pt x="6104" y="0"/>
                        <a:pt x="5499" y="587"/>
                        <a:pt x="4845" y="823"/>
                      </a:cubicBezTo>
                      <a:cubicBezTo>
                        <a:pt x="0" y="2576"/>
                        <a:pt x="2044" y="5990"/>
                        <a:pt x="2110" y="6002"/>
                      </a:cubicBezTo>
                      <a:cubicBezTo>
                        <a:pt x="2110" y="6002"/>
                        <a:pt x="2382" y="5529"/>
                        <a:pt x="2749" y="5259"/>
                      </a:cubicBezTo>
                      <a:cubicBezTo>
                        <a:pt x="5077" y="3547"/>
                        <a:pt x="5551" y="1576"/>
                        <a:pt x="5551" y="1576"/>
                      </a:cubicBezTo>
                      <a:cubicBezTo>
                        <a:pt x="5551" y="1576"/>
                        <a:pt x="5028" y="3947"/>
                        <a:pt x="2957" y="5423"/>
                      </a:cubicBezTo>
                      <a:cubicBezTo>
                        <a:pt x="2499" y="5749"/>
                        <a:pt x="2189" y="6550"/>
                        <a:pt x="2058" y="7352"/>
                      </a:cubicBezTo>
                      <a:cubicBezTo>
                        <a:pt x="2058" y="7352"/>
                        <a:pt x="2382" y="7221"/>
                        <a:pt x="2522" y="7185"/>
                      </a:cubicBezTo>
                      <a:cubicBezTo>
                        <a:pt x="2576" y="6830"/>
                        <a:pt x="2690" y="6491"/>
                        <a:pt x="2882" y="6187"/>
                      </a:cubicBezTo>
                      <a:cubicBezTo>
                        <a:pt x="5777" y="6532"/>
                        <a:pt x="6726" y="4199"/>
                        <a:pt x="6850" y="3385"/>
                      </a:cubicBezTo>
                      <a:cubicBezTo>
                        <a:pt x="7142" y="1464"/>
                        <a:pt x="6104" y="0"/>
                        <a:pt x="6104" y="0"/>
                      </a:cubicBezTo>
                      <a:close/>
                    </a:path>
                  </a:pathLst>
                </a:custGeom>
                <a:solidFill>
                  <a:srgbClr val="0D5776"/>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9" name="文字底板">
                  <a:extLst>
                    <a:ext uri="{FF2B5EF4-FFF2-40B4-BE49-F238E27FC236}">
                      <a16:creationId xmlns:a16="http://schemas.microsoft.com/office/drawing/2014/main" id="{5268842D-6070-489F-ABF6-928A292F5FB7}"/>
                    </a:ext>
                  </a:extLst>
                </p:cNvPr>
                <p:cNvSpPr/>
                <p:nvPr userDrawn="1"/>
              </p:nvSpPr>
              <p:spPr>
                <a:xfrm>
                  <a:off x="10156461" y="561622"/>
                  <a:ext cx="251254" cy="66158"/>
                </a:xfrm>
                <a:custGeom>
                  <a:avLst/>
                  <a:gdLst>
                    <a:gd name="connsiteX0" fmla="*/ 767188 w 1534375"/>
                    <a:gd name="connsiteY0" fmla="*/ 0 h 404009"/>
                    <a:gd name="connsiteX1" fmla="*/ 1496138 w 1534375"/>
                    <a:gd name="connsiteY1" fmla="*/ 173162 h 404009"/>
                    <a:gd name="connsiteX2" fmla="*/ 1534375 w 1534375"/>
                    <a:gd name="connsiteY2" fmla="*/ 195397 h 404009"/>
                    <a:gd name="connsiteX3" fmla="*/ 1322048 w 1534375"/>
                    <a:gd name="connsiteY3" fmla="*/ 404009 h 404009"/>
                    <a:gd name="connsiteX4" fmla="*/ 1163647 w 1534375"/>
                    <a:gd name="connsiteY4" fmla="*/ 342499 h 404009"/>
                    <a:gd name="connsiteX5" fmla="*/ 767187 w 1534375"/>
                    <a:gd name="connsiteY5" fmla="*/ 285235 h 404009"/>
                    <a:gd name="connsiteX6" fmla="*/ 370728 w 1534375"/>
                    <a:gd name="connsiteY6" fmla="*/ 342499 h 404009"/>
                    <a:gd name="connsiteX7" fmla="*/ 212326 w 1534375"/>
                    <a:gd name="connsiteY7" fmla="*/ 404009 h 404009"/>
                    <a:gd name="connsiteX8" fmla="*/ 0 w 1534375"/>
                    <a:gd name="connsiteY8" fmla="*/ 195399 h 404009"/>
                    <a:gd name="connsiteX9" fmla="*/ 38238 w 1534375"/>
                    <a:gd name="connsiteY9" fmla="*/ 173162 h 404009"/>
                    <a:gd name="connsiteX10" fmla="*/ 767188 w 1534375"/>
                    <a:gd name="connsiteY10" fmla="*/ 0 h 4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4375" h="404009">
                      <a:moveTo>
                        <a:pt x="767188" y="0"/>
                      </a:moveTo>
                      <a:cubicBezTo>
                        <a:pt x="1037208" y="0"/>
                        <a:pt x="1288055" y="63836"/>
                        <a:pt x="1496138" y="173162"/>
                      </a:cubicBezTo>
                      <a:lnTo>
                        <a:pt x="1534375" y="195397"/>
                      </a:lnTo>
                      <a:lnTo>
                        <a:pt x="1322048" y="404009"/>
                      </a:lnTo>
                      <a:lnTo>
                        <a:pt x="1163647" y="342499"/>
                      </a:lnTo>
                      <a:cubicBezTo>
                        <a:pt x="1041791" y="305625"/>
                        <a:pt x="907818" y="285235"/>
                        <a:pt x="767187" y="285235"/>
                      </a:cubicBezTo>
                      <a:cubicBezTo>
                        <a:pt x="626557" y="285235"/>
                        <a:pt x="492584" y="305625"/>
                        <a:pt x="370728" y="342499"/>
                      </a:cubicBezTo>
                      <a:lnTo>
                        <a:pt x="212326" y="404009"/>
                      </a:lnTo>
                      <a:lnTo>
                        <a:pt x="0" y="195399"/>
                      </a:lnTo>
                      <a:lnTo>
                        <a:pt x="38238" y="173162"/>
                      </a:lnTo>
                      <a:cubicBezTo>
                        <a:pt x="246321" y="63836"/>
                        <a:pt x="497169" y="0"/>
                        <a:pt x="767188" y="0"/>
                      </a:cubicBezTo>
                      <a:close/>
                    </a:path>
                  </a:pathLst>
                </a:custGeom>
                <a:solidFill>
                  <a:srgbClr val="000268"/>
                </a:solidFill>
                <a:ln w="19050">
                  <a:noFill/>
                </a:ln>
                <a:effectLst>
                  <a:outerShdw blurRad="127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250" name="任意多边形: 形状 249">
                  <a:extLst>
                    <a:ext uri="{FF2B5EF4-FFF2-40B4-BE49-F238E27FC236}">
                      <a16:creationId xmlns:a16="http://schemas.microsoft.com/office/drawing/2014/main" id="{0ECD49D8-C286-4298-95D9-87D1C767222C}"/>
                    </a:ext>
                  </a:extLst>
                </p:cNvPr>
                <p:cNvSpPr/>
                <p:nvPr userDrawn="1"/>
              </p:nvSpPr>
              <p:spPr>
                <a:xfrm>
                  <a:off x="10160777" y="609746"/>
                  <a:ext cx="42545" cy="23054"/>
                </a:xfrm>
                <a:custGeom>
                  <a:avLst/>
                  <a:gdLst>
                    <a:gd name="connsiteX0" fmla="*/ 268224 w 560832"/>
                    <a:gd name="connsiteY0" fmla="*/ 97536 h 426720"/>
                    <a:gd name="connsiteX1" fmla="*/ 0 w 560832"/>
                    <a:gd name="connsiteY1" fmla="*/ 323088 h 426720"/>
                    <a:gd name="connsiteX2" fmla="*/ 231648 w 560832"/>
                    <a:gd name="connsiteY2" fmla="*/ 207264 h 426720"/>
                    <a:gd name="connsiteX3" fmla="*/ 6096 w 560832"/>
                    <a:gd name="connsiteY3" fmla="*/ 371856 h 426720"/>
                    <a:gd name="connsiteX4" fmla="*/ 268224 w 560832"/>
                    <a:gd name="connsiteY4" fmla="*/ 243840 h 426720"/>
                    <a:gd name="connsiteX5" fmla="*/ 91440 w 560832"/>
                    <a:gd name="connsiteY5" fmla="*/ 365760 h 426720"/>
                    <a:gd name="connsiteX6" fmla="*/ 347472 w 560832"/>
                    <a:gd name="connsiteY6" fmla="*/ 231648 h 426720"/>
                    <a:gd name="connsiteX7" fmla="*/ 97536 w 560832"/>
                    <a:gd name="connsiteY7" fmla="*/ 426720 h 426720"/>
                    <a:gd name="connsiteX8" fmla="*/ 402336 w 560832"/>
                    <a:gd name="connsiteY8" fmla="*/ 225552 h 426720"/>
                    <a:gd name="connsiteX9" fmla="*/ 170688 w 560832"/>
                    <a:gd name="connsiteY9" fmla="*/ 408432 h 426720"/>
                    <a:gd name="connsiteX10" fmla="*/ 560832 w 560832"/>
                    <a:gd name="connsiteY10" fmla="*/ 146304 h 426720"/>
                    <a:gd name="connsiteX11" fmla="*/ 384048 w 560832"/>
                    <a:gd name="connsiteY11" fmla="*/ 0 h 426720"/>
                    <a:gd name="connsiteX12" fmla="*/ 268224 w 560832"/>
                    <a:gd name="connsiteY12" fmla="*/ 97536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832" h="426720">
                      <a:moveTo>
                        <a:pt x="268224" y="97536"/>
                      </a:moveTo>
                      <a:lnTo>
                        <a:pt x="0" y="323088"/>
                      </a:lnTo>
                      <a:lnTo>
                        <a:pt x="231648" y="207264"/>
                      </a:lnTo>
                      <a:lnTo>
                        <a:pt x="6096" y="371856"/>
                      </a:lnTo>
                      <a:lnTo>
                        <a:pt x="268224" y="243840"/>
                      </a:lnTo>
                      <a:lnTo>
                        <a:pt x="91440" y="365760"/>
                      </a:lnTo>
                      <a:lnTo>
                        <a:pt x="347472" y="231648"/>
                      </a:lnTo>
                      <a:lnTo>
                        <a:pt x="97536" y="426720"/>
                      </a:lnTo>
                      <a:lnTo>
                        <a:pt x="402336" y="225552"/>
                      </a:lnTo>
                      <a:lnTo>
                        <a:pt x="170688" y="408432"/>
                      </a:lnTo>
                      <a:lnTo>
                        <a:pt x="560832" y="146304"/>
                      </a:lnTo>
                      <a:lnTo>
                        <a:pt x="384048" y="0"/>
                      </a:lnTo>
                      <a:lnTo>
                        <a:pt x="268224" y="975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1" name="任意多边形: 形状 250">
                  <a:extLst>
                    <a:ext uri="{FF2B5EF4-FFF2-40B4-BE49-F238E27FC236}">
                      <a16:creationId xmlns:a16="http://schemas.microsoft.com/office/drawing/2014/main" id="{05117D17-206D-4B7A-869D-2E7638B1C667}"/>
                    </a:ext>
                  </a:extLst>
                </p:cNvPr>
                <p:cNvSpPr/>
                <p:nvPr userDrawn="1"/>
              </p:nvSpPr>
              <p:spPr>
                <a:xfrm flipH="1">
                  <a:off x="10345452" y="609746"/>
                  <a:ext cx="42545" cy="23054"/>
                </a:xfrm>
                <a:custGeom>
                  <a:avLst/>
                  <a:gdLst>
                    <a:gd name="connsiteX0" fmla="*/ 268224 w 560832"/>
                    <a:gd name="connsiteY0" fmla="*/ 97536 h 426720"/>
                    <a:gd name="connsiteX1" fmla="*/ 0 w 560832"/>
                    <a:gd name="connsiteY1" fmla="*/ 323088 h 426720"/>
                    <a:gd name="connsiteX2" fmla="*/ 231648 w 560832"/>
                    <a:gd name="connsiteY2" fmla="*/ 207264 h 426720"/>
                    <a:gd name="connsiteX3" fmla="*/ 6096 w 560832"/>
                    <a:gd name="connsiteY3" fmla="*/ 371856 h 426720"/>
                    <a:gd name="connsiteX4" fmla="*/ 268224 w 560832"/>
                    <a:gd name="connsiteY4" fmla="*/ 243840 h 426720"/>
                    <a:gd name="connsiteX5" fmla="*/ 91440 w 560832"/>
                    <a:gd name="connsiteY5" fmla="*/ 365760 h 426720"/>
                    <a:gd name="connsiteX6" fmla="*/ 347472 w 560832"/>
                    <a:gd name="connsiteY6" fmla="*/ 231648 h 426720"/>
                    <a:gd name="connsiteX7" fmla="*/ 97536 w 560832"/>
                    <a:gd name="connsiteY7" fmla="*/ 426720 h 426720"/>
                    <a:gd name="connsiteX8" fmla="*/ 402336 w 560832"/>
                    <a:gd name="connsiteY8" fmla="*/ 225552 h 426720"/>
                    <a:gd name="connsiteX9" fmla="*/ 170688 w 560832"/>
                    <a:gd name="connsiteY9" fmla="*/ 408432 h 426720"/>
                    <a:gd name="connsiteX10" fmla="*/ 560832 w 560832"/>
                    <a:gd name="connsiteY10" fmla="*/ 146304 h 426720"/>
                    <a:gd name="connsiteX11" fmla="*/ 384048 w 560832"/>
                    <a:gd name="connsiteY11" fmla="*/ 0 h 426720"/>
                    <a:gd name="connsiteX12" fmla="*/ 268224 w 560832"/>
                    <a:gd name="connsiteY12" fmla="*/ 97536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832" h="426720">
                      <a:moveTo>
                        <a:pt x="268224" y="97536"/>
                      </a:moveTo>
                      <a:lnTo>
                        <a:pt x="0" y="323088"/>
                      </a:lnTo>
                      <a:lnTo>
                        <a:pt x="231648" y="207264"/>
                      </a:lnTo>
                      <a:lnTo>
                        <a:pt x="6096" y="371856"/>
                      </a:lnTo>
                      <a:lnTo>
                        <a:pt x="268224" y="243840"/>
                      </a:lnTo>
                      <a:lnTo>
                        <a:pt x="91440" y="365760"/>
                      </a:lnTo>
                      <a:lnTo>
                        <a:pt x="347472" y="231648"/>
                      </a:lnTo>
                      <a:lnTo>
                        <a:pt x="97536" y="426720"/>
                      </a:lnTo>
                      <a:lnTo>
                        <a:pt x="402336" y="225552"/>
                      </a:lnTo>
                      <a:lnTo>
                        <a:pt x="170688" y="408432"/>
                      </a:lnTo>
                      <a:lnTo>
                        <a:pt x="560832" y="146304"/>
                      </a:lnTo>
                      <a:lnTo>
                        <a:pt x="384048" y="0"/>
                      </a:lnTo>
                      <a:lnTo>
                        <a:pt x="268224" y="9753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2" name="弧形 251">
                  <a:extLst>
                    <a:ext uri="{FF2B5EF4-FFF2-40B4-BE49-F238E27FC236}">
                      <a16:creationId xmlns:a16="http://schemas.microsoft.com/office/drawing/2014/main" id="{6D584A58-65F5-41F3-85A1-ABFDF9F51E23}"/>
                    </a:ext>
                  </a:extLst>
                </p:cNvPr>
                <p:cNvSpPr/>
                <p:nvPr userDrawn="1"/>
              </p:nvSpPr>
              <p:spPr>
                <a:xfrm flipV="1">
                  <a:off x="10196096" y="352291"/>
                  <a:ext cx="160374" cy="298998"/>
                </a:xfrm>
                <a:prstGeom prst="arc">
                  <a:avLst>
                    <a:gd name="adj1" fmla="val 4966678"/>
                    <a:gd name="adj2" fmla="val 5792939"/>
                  </a:avLst>
                </a:prstGeom>
                <a:ln w="12700">
                  <a:solidFill>
                    <a:srgbClr val="00026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253" name="组合 252">
                  <a:extLst>
                    <a:ext uri="{FF2B5EF4-FFF2-40B4-BE49-F238E27FC236}">
                      <a16:creationId xmlns:a16="http://schemas.microsoft.com/office/drawing/2014/main" id="{A744BB99-D160-4955-8227-33092D5B73CD}"/>
                    </a:ext>
                  </a:extLst>
                </p:cNvPr>
                <p:cNvGrpSpPr/>
                <p:nvPr userDrawn="1"/>
              </p:nvGrpSpPr>
              <p:grpSpPr>
                <a:xfrm flipV="1">
                  <a:off x="10205911" y="619518"/>
                  <a:ext cx="130423" cy="29306"/>
                  <a:chOff x="10060249" y="2356113"/>
                  <a:chExt cx="922662" cy="207321"/>
                </a:xfrm>
              </p:grpSpPr>
              <p:sp>
                <p:nvSpPr>
                  <p:cNvPr id="254" name="梯形 132">
                    <a:extLst>
                      <a:ext uri="{FF2B5EF4-FFF2-40B4-BE49-F238E27FC236}">
                        <a16:creationId xmlns:a16="http://schemas.microsoft.com/office/drawing/2014/main" id="{0BF4B717-B37A-48AF-98DD-A3D0E9193A7C}"/>
                      </a:ext>
                    </a:extLst>
                  </p:cNvPr>
                  <p:cNvSpPr/>
                  <p:nvPr userDrawn="1"/>
                </p:nvSpPr>
                <p:spPr>
                  <a:xfrm>
                    <a:off x="10060249" y="2356113"/>
                    <a:ext cx="922662" cy="207321"/>
                  </a:xfrm>
                  <a:custGeom>
                    <a:avLst/>
                    <a:gdLst>
                      <a:gd name="connsiteX0" fmla="*/ 0 w 895017"/>
                      <a:gd name="connsiteY0" fmla="*/ 367659 h 367659"/>
                      <a:gd name="connsiteX1" fmla="*/ 91915 w 895017"/>
                      <a:gd name="connsiteY1" fmla="*/ 0 h 367659"/>
                      <a:gd name="connsiteX2" fmla="*/ 803102 w 895017"/>
                      <a:gd name="connsiteY2" fmla="*/ 0 h 367659"/>
                      <a:gd name="connsiteX3" fmla="*/ 895017 w 895017"/>
                      <a:gd name="connsiteY3" fmla="*/ 367659 h 367659"/>
                      <a:gd name="connsiteX4" fmla="*/ 0 w 895017"/>
                      <a:gd name="connsiteY4" fmla="*/ 367659 h 367659"/>
                      <a:gd name="connsiteX0" fmla="*/ 10074071 w 10969088"/>
                      <a:gd name="connsiteY0" fmla="*/ 2682878 h 2682878"/>
                      <a:gd name="connsiteX1" fmla="*/ 0 w 10969088"/>
                      <a:gd name="connsiteY1" fmla="*/ 0 h 2682878"/>
                      <a:gd name="connsiteX2" fmla="*/ 10165986 w 10969088"/>
                      <a:gd name="connsiteY2" fmla="*/ 2315219 h 2682878"/>
                      <a:gd name="connsiteX3" fmla="*/ 10877173 w 10969088"/>
                      <a:gd name="connsiteY3" fmla="*/ 2315219 h 2682878"/>
                      <a:gd name="connsiteX4" fmla="*/ 10969088 w 10969088"/>
                      <a:gd name="connsiteY4" fmla="*/ 2682878 h 2682878"/>
                      <a:gd name="connsiteX5" fmla="*/ 10074071 w 10969088"/>
                      <a:gd name="connsiteY5" fmla="*/ 2682878 h 2682878"/>
                      <a:gd name="connsiteX0" fmla="*/ 0 w 895017"/>
                      <a:gd name="connsiteY0" fmla="*/ 367659 h 367659"/>
                      <a:gd name="connsiteX1" fmla="*/ 91915 w 895017"/>
                      <a:gd name="connsiteY1" fmla="*/ 0 h 367659"/>
                      <a:gd name="connsiteX2" fmla="*/ 803102 w 895017"/>
                      <a:gd name="connsiteY2" fmla="*/ 0 h 367659"/>
                      <a:gd name="connsiteX3" fmla="*/ 895017 w 895017"/>
                      <a:gd name="connsiteY3" fmla="*/ 367659 h 367659"/>
                      <a:gd name="connsiteX4" fmla="*/ 0 w 895017"/>
                      <a:gd name="connsiteY4" fmla="*/ 367659 h 36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017" h="367659">
                        <a:moveTo>
                          <a:pt x="0" y="367659"/>
                        </a:moveTo>
                        <a:lnTo>
                          <a:pt x="91915" y="0"/>
                        </a:lnTo>
                        <a:lnTo>
                          <a:pt x="803102" y="0"/>
                        </a:lnTo>
                        <a:lnTo>
                          <a:pt x="895017" y="367659"/>
                        </a:lnTo>
                        <a:lnTo>
                          <a:pt x="0" y="367659"/>
                        </a:lnTo>
                        <a:close/>
                      </a:path>
                    </a:pathLst>
                  </a:custGeom>
                  <a:solidFill>
                    <a:srgbClr val="2C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5" name="任意多边形: 形状 254">
                    <a:extLst>
                      <a:ext uri="{FF2B5EF4-FFF2-40B4-BE49-F238E27FC236}">
                        <a16:creationId xmlns:a16="http://schemas.microsoft.com/office/drawing/2014/main" id="{967F3D77-8AE6-4E1D-B78B-5A51B802837D}"/>
                      </a:ext>
                    </a:extLst>
                  </p:cNvPr>
                  <p:cNvSpPr/>
                  <p:nvPr userDrawn="1"/>
                </p:nvSpPr>
                <p:spPr>
                  <a:xfrm>
                    <a:off x="10161527" y="2400422"/>
                    <a:ext cx="720101" cy="26634"/>
                  </a:xfrm>
                  <a:custGeom>
                    <a:avLst/>
                    <a:gdLst>
                      <a:gd name="connsiteX0" fmla="*/ 7140 w 720101"/>
                      <a:gd name="connsiteY0" fmla="*/ 0 h 26634"/>
                      <a:gd name="connsiteX1" fmla="*/ 712961 w 720101"/>
                      <a:gd name="connsiteY1" fmla="*/ 0 h 26634"/>
                      <a:gd name="connsiteX2" fmla="*/ 720101 w 720101"/>
                      <a:gd name="connsiteY2" fmla="*/ 26634 h 26634"/>
                      <a:gd name="connsiteX3" fmla="*/ 0 w 720101"/>
                      <a:gd name="connsiteY3" fmla="*/ 26634 h 26634"/>
                    </a:gdLst>
                    <a:ahLst/>
                    <a:cxnLst>
                      <a:cxn ang="0">
                        <a:pos x="connsiteX0" y="connsiteY0"/>
                      </a:cxn>
                      <a:cxn ang="0">
                        <a:pos x="connsiteX1" y="connsiteY1"/>
                      </a:cxn>
                      <a:cxn ang="0">
                        <a:pos x="connsiteX2" y="connsiteY2"/>
                      </a:cxn>
                      <a:cxn ang="0">
                        <a:pos x="connsiteX3" y="connsiteY3"/>
                      </a:cxn>
                    </a:cxnLst>
                    <a:rect l="l" t="t" r="r" b="b"/>
                    <a:pathLst>
                      <a:path w="720101" h="26634">
                        <a:moveTo>
                          <a:pt x="7140" y="0"/>
                        </a:moveTo>
                        <a:lnTo>
                          <a:pt x="712961" y="0"/>
                        </a:lnTo>
                        <a:lnTo>
                          <a:pt x="720101" y="26634"/>
                        </a:lnTo>
                        <a:lnTo>
                          <a:pt x="0" y="2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6" name="任意多边形: 形状 255">
                    <a:extLst>
                      <a:ext uri="{FF2B5EF4-FFF2-40B4-BE49-F238E27FC236}">
                        <a16:creationId xmlns:a16="http://schemas.microsoft.com/office/drawing/2014/main" id="{235D0AC2-539B-4462-98D4-828C721287D4}"/>
                      </a:ext>
                    </a:extLst>
                  </p:cNvPr>
                  <p:cNvSpPr/>
                  <p:nvPr userDrawn="1"/>
                </p:nvSpPr>
                <p:spPr>
                  <a:xfrm>
                    <a:off x="10125522" y="2475698"/>
                    <a:ext cx="792111" cy="26634"/>
                  </a:xfrm>
                  <a:custGeom>
                    <a:avLst/>
                    <a:gdLst>
                      <a:gd name="connsiteX0" fmla="*/ 7140 w 720101"/>
                      <a:gd name="connsiteY0" fmla="*/ 0 h 26634"/>
                      <a:gd name="connsiteX1" fmla="*/ 712961 w 720101"/>
                      <a:gd name="connsiteY1" fmla="*/ 0 h 26634"/>
                      <a:gd name="connsiteX2" fmla="*/ 720101 w 720101"/>
                      <a:gd name="connsiteY2" fmla="*/ 26634 h 26634"/>
                      <a:gd name="connsiteX3" fmla="*/ 0 w 720101"/>
                      <a:gd name="connsiteY3" fmla="*/ 26634 h 26634"/>
                    </a:gdLst>
                    <a:ahLst/>
                    <a:cxnLst>
                      <a:cxn ang="0">
                        <a:pos x="connsiteX0" y="connsiteY0"/>
                      </a:cxn>
                      <a:cxn ang="0">
                        <a:pos x="connsiteX1" y="connsiteY1"/>
                      </a:cxn>
                      <a:cxn ang="0">
                        <a:pos x="connsiteX2" y="connsiteY2"/>
                      </a:cxn>
                      <a:cxn ang="0">
                        <a:pos x="connsiteX3" y="connsiteY3"/>
                      </a:cxn>
                    </a:cxnLst>
                    <a:rect l="l" t="t" r="r" b="b"/>
                    <a:pathLst>
                      <a:path w="720101" h="26634">
                        <a:moveTo>
                          <a:pt x="7140" y="0"/>
                        </a:moveTo>
                        <a:lnTo>
                          <a:pt x="712961" y="0"/>
                        </a:lnTo>
                        <a:lnTo>
                          <a:pt x="720101" y="26634"/>
                        </a:lnTo>
                        <a:lnTo>
                          <a:pt x="0" y="26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grpSp>
          <p:nvGrpSpPr>
            <p:cNvPr id="219" name="组合 218">
              <a:extLst>
                <a:ext uri="{FF2B5EF4-FFF2-40B4-BE49-F238E27FC236}">
                  <a16:creationId xmlns:a16="http://schemas.microsoft.com/office/drawing/2014/main" id="{E9AB012A-AF29-4274-A032-65B8A4C17895}"/>
                </a:ext>
              </a:extLst>
            </p:cNvPr>
            <p:cNvGrpSpPr/>
            <p:nvPr userDrawn="1"/>
          </p:nvGrpSpPr>
          <p:grpSpPr>
            <a:xfrm>
              <a:off x="9636233" y="572115"/>
              <a:ext cx="175535" cy="45719"/>
              <a:chOff x="-5205657" y="6874001"/>
              <a:chExt cx="1613638" cy="420281"/>
            </a:xfrm>
            <a:solidFill>
              <a:schemeClr val="bg1"/>
            </a:solidFill>
          </p:grpSpPr>
          <p:sp>
            <p:nvSpPr>
              <p:cNvPr id="220" name="任意多边形: 形状 219">
                <a:extLst>
                  <a:ext uri="{FF2B5EF4-FFF2-40B4-BE49-F238E27FC236}">
                    <a16:creationId xmlns:a16="http://schemas.microsoft.com/office/drawing/2014/main" id="{D7CFF0C3-8915-4365-B42E-9C55E255421B}"/>
                  </a:ext>
                </a:extLst>
              </p:cNvPr>
              <p:cNvSpPr/>
              <p:nvPr/>
            </p:nvSpPr>
            <p:spPr>
              <a:xfrm>
                <a:off x="-4618502" y="6887778"/>
                <a:ext cx="137863" cy="212096"/>
              </a:xfrm>
              <a:custGeom>
                <a:avLst/>
                <a:gdLst>
                  <a:gd name="connsiteX0" fmla="*/ 70911 w 137862"/>
                  <a:gd name="connsiteY0" fmla="*/ 128836 h 212096"/>
                  <a:gd name="connsiteX1" fmla="*/ 37152 w 137862"/>
                  <a:gd name="connsiteY1" fmla="*/ 168215 h 212096"/>
                  <a:gd name="connsiteX2" fmla="*/ 45035 w 137862"/>
                  <a:gd name="connsiteY2" fmla="*/ 193419 h 212096"/>
                  <a:gd name="connsiteX3" fmla="*/ 41006 w 137862"/>
                  <a:gd name="connsiteY3" fmla="*/ 210069 h 212096"/>
                  <a:gd name="connsiteX4" fmla="*/ 22412 w 137862"/>
                  <a:gd name="connsiteY4" fmla="*/ 204695 h 212096"/>
                  <a:gd name="connsiteX5" fmla="*/ 10146 w 137862"/>
                  <a:gd name="connsiteY5" fmla="*/ 172139 h 212096"/>
                  <a:gd name="connsiteX6" fmla="*/ 5585 w 137862"/>
                  <a:gd name="connsiteY6" fmla="*/ 85780 h 212096"/>
                  <a:gd name="connsiteX7" fmla="*/ 17569 w 137862"/>
                  <a:gd name="connsiteY7" fmla="*/ 58809 h 212096"/>
                  <a:gd name="connsiteX8" fmla="*/ 25028 w 137862"/>
                  <a:gd name="connsiteY8" fmla="*/ 85073 h 212096"/>
                  <a:gd name="connsiteX9" fmla="*/ 30224 w 137862"/>
                  <a:gd name="connsiteY9" fmla="*/ 118089 h 212096"/>
                  <a:gd name="connsiteX10" fmla="*/ 48782 w 137862"/>
                  <a:gd name="connsiteY10" fmla="*/ 125902 h 212096"/>
                  <a:gd name="connsiteX11" fmla="*/ 76249 w 137862"/>
                  <a:gd name="connsiteY11" fmla="*/ 79948 h 212096"/>
                  <a:gd name="connsiteX12" fmla="*/ 70770 w 137862"/>
                  <a:gd name="connsiteY12" fmla="*/ 79170 h 212096"/>
                  <a:gd name="connsiteX13" fmla="*/ 50727 w 137862"/>
                  <a:gd name="connsiteY13" fmla="*/ 82705 h 212096"/>
                  <a:gd name="connsiteX14" fmla="*/ 49100 w 137862"/>
                  <a:gd name="connsiteY14" fmla="*/ 64606 h 212096"/>
                  <a:gd name="connsiteX15" fmla="*/ 36021 w 137862"/>
                  <a:gd name="connsiteY15" fmla="*/ 47249 h 212096"/>
                  <a:gd name="connsiteX16" fmla="*/ 26900 w 137862"/>
                  <a:gd name="connsiteY16" fmla="*/ 44351 h 212096"/>
                  <a:gd name="connsiteX17" fmla="*/ 0 w 137862"/>
                  <a:gd name="connsiteY17" fmla="*/ 26853 h 212096"/>
                  <a:gd name="connsiteX18" fmla="*/ 27290 w 137862"/>
                  <a:gd name="connsiteY18" fmla="*/ 11865 h 212096"/>
                  <a:gd name="connsiteX19" fmla="*/ 71193 w 137862"/>
                  <a:gd name="connsiteY19" fmla="*/ 58 h 212096"/>
                  <a:gd name="connsiteX20" fmla="*/ 90106 w 137862"/>
                  <a:gd name="connsiteY20" fmla="*/ 10203 h 212096"/>
                  <a:gd name="connsiteX21" fmla="*/ 81410 w 137862"/>
                  <a:gd name="connsiteY21" fmla="*/ 27524 h 212096"/>
                  <a:gd name="connsiteX22" fmla="*/ 70982 w 137862"/>
                  <a:gd name="connsiteY22" fmla="*/ 42088 h 212096"/>
                  <a:gd name="connsiteX23" fmla="*/ 86606 w 137862"/>
                  <a:gd name="connsiteY23" fmla="*/ 52693 h 212096"/>
                  <a:gd name="connsiteX24" fmla="*/ 105518 w 137862"/>
                  <a:gd name="connsiteY24" fmla="*/ 51951 h 212096"/>
                  <a:gd name="connsiteX25" fmla="*/ 101983 w 137862"/>
                  <a:gd name="connsiteY25" fmla="*/ 69166 h 212096"/>
                  <a:gd name="connsiteX26" fmla="*/ 97034 w 137862"/>
                  <a:gd name="connsiteY26" fmla="*/ 82599 h 212096"/>
                  <a:gd name="connsiteX27" fmla="*/ 112517 w 137862"/>
                  <a:gd name="connsiteY27" fmla="*/ 94971 h 212096"/>
                  <a:gd name="connsiteX28" fmla="*/ 133727 w 137862"/>
                  <a:gd name="connsiteY28" fmla="*/ 99425 h 212096"/>
                  <a:gd name="connsiteX29" fmla="*/ 116442 w 137862"/>
                  <a:gd name="connsiteY29" fmla="*/ 113176 h 212096"/>
                  <a:gd name="connsiteX30" fmla="*/ 100039 w 137862"/>
                  <a:gd name="connsiteY30" fmla="*/ 118655 h 212096"/>
                  <a:gd name="connsiteX31" fmla="*/ 92544 w 137862"/>
                  <a:gd name="connsiteY31" fmla="*/ 133820 h 212096"/>
                  <a:gd name="connsiteX32" fmla="*/ 103609 w 137862"/>
                  <a:gd name="connsiteY32" fmla="*/ 141491 h 212096"/>
                  <a:gd name="connsiteX33" fmla="*/ 119693 w 137862"/>
                  <a:gd name="connsiteY33" fmla="*/ 147323 h 212096"/>
                  <a:gd name="connsiteX34" fmla="*/ 119693 w 137862"/>
                  <a:gd name="connsiteY34" fmla="*/ 173305 h 212096"/>
                  <a:gd name="connsiteX35" fmla="*/ 100039 w 137862"/>
                  <a:gd name="connsiteY35" fmla="*/ 187445 h 212096"/>
                  <a:gd name="connsiteX36" fmla="*/ 102655 w 137862"/>
                  <a:gd name="connsiteY36" fmla="*/ 192571 h 212096"/>
                  <a:gd name="connsiteX37" fmla="*/ 124890 w 137862"/>
                  <a:gd name="connsiteY37" fmla="*/ 187798 h 212096"/>
                  <a:gd name="connsiteX38" fmla="*/ 138463 w 137862"/>
                  <a:gd name="connsiteY38" fmla="*/ 194126 h 212096"/>
                  <a:gd name="connsiteX39" fmla="*/ 128389 w 137862"/>
                  <a:gd name="connsiteY39" fmla="*/ 204943 h 212096"/>
                  <a:gd name="connsiteX40" fmla="*/ 82435 w 137862"/>
                  <a:gd name="connsiteY40" fmla="*/ 212543 h 212096"/>
                  <a:gd name="connsiteX41" fmla="*/ 68295 w 137862"/>
                  <a:gd name="connsiteY41" fmla="*/ 207417 h 212096"/>
                  <a:gd name="connsiteX42" fmla="*/ 72749 w 137862"/>
                  <a:gd name="connsiteY42" fmla="*/ 193914 h 212096"/>
                  <a:gd name="connsiteX43" fmla="*/ 98484 w 137862"/>
                  <a:gd name="connsiteY43" fmla="*/ 175638 h 212096"/>
                  <a:gd name="connsiteX44" fmla="*/ 103185 w 137862"/>
                  <a:gd name="connsiteY44" fmla="*/ 160968 h 212096"/>
                  <a:gd name="connsiteX45" fmla="*/ 86995 w 137862"/>
                  <a:gd name="connsiteY45" fmla="*/ 156090 h 212096"/>
                  <a:gd name="connsiteX46" fmla="*/ 67836 w 137862"/>
                  <a:gd name="connsiteY46" fmla="*/ 159024 h 212096"/>
                  <a:gd name="connsiteX47" fmla="*/ 70345 w 137862"/>
                  <a:gd name="connsiteY47" fmla="*/ 140572 h 212096"/>
                  <a:gd name="connsiteX48" fmla="*/ 70911 w 137862"/>
                  <a:gd name="connsiteY48" fmla="*/ 128836 h 21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7862" h="212096">
                    <a:moveTo>
                      <a:pt x="70911" y="128836"/>
                    </a:moveTo>
                    <a:cubicBezTo>
                      <a:pt x="44364" y="134067"/>
                      <a:pt x="32663" y="148808"/>
                      <a:pt x="37152" y="168215"/>
                    </a:cubicBezTo>
                    <a:cubicBezTo>
                      <a:pt x="39167" y="176769"/>
                      <a:pt x="43797" y="184829"/>
                      <a:pt x="45035" y="193419"/>
                    </a:cubicBezTo>
                    <a:cubicBezTo>
                      <a:pt x="45813" y="198651"/>
                      <a:pt x="42455" y="204483"/>
                      <a:pt x="41006" y="210069"/>
                    </a:cubicBezTo>
                    <a:cubicBezTo>
                      <a:pt x="34607" y="208336"/>
                      <a:pt x="24745" y="208549"/>
                      <a:pt x="22412" y="204695"/>
                    </a:cubicBezTo>
                    <a:cubicBezTo>
                      <a:pt x="16063" y="194835"/>
                      <a:pt x="11881" y="183737"/>
                      <a:pt x="10146" y="172139"/>
                    </a:cubicBezTo>
                    <a:cubicBezTo>
                      <a:pt x="6839" y="143475"/>
                      <a:pt x="5316" y="114633"/>
                      <a:pt x="5585" y="85780"/>
                    </a:cubicBezTo>
                    <a:cubicBezTo>
                      <a:pt x="5585" y="76130"/>
                      <a:pt x="13998" y="66267"/>
                      <a:pt x="17569" y="58809"/>
                    </a:cubicBezTo>
                    <a:cubicBezTo>
                      <a:pt x="20291" y="68105"/>
                      <a:pt x="23260" y="76483"/>
                      <a:pt x="25028" y="85073"/>
                    </a:cubicBezTo>
                    <a:cubicBezTo>
                      <a:pt x="27254" y="95996"/>
                      <a:pt x="28774" y="107060"/>
                      <a:pt x="30224" y="118089"/>
                    </a:cubicBezTo>
                    <a:cubicBezTo>
                      <a:pt x="31673" y="129119"/>
                      <a:pt x="36940" y="131664"/>
                      <a:pt x="48782" y="125902"/>
                    </a:cubicBezTo>
                    <a:cubicBezTo>
                      <a:pt x="73279" y="113989"/>
                      <a:pt x="78334" y="106954"/>
                      <a:pt x="76249" y="79948"/>
                    </a:cubicBezTo>
                    <a:cubicBezTo>
                      <a:pt x="74466" y="79442"/>
                      <a:pt x="72622" y="79180"/>
                      <a:pt x="70770" y="79170"/>
                    </a:cubicBezTo>
                    <a:cubicBezTo>
                      <a:pt x="64053" y="80124"/>
                      <a:pt x="57407" y="81432"/>
                      <a:pt x="50727" y="82705"/>
                    </a:cubicBezTo>
                    <a:cubicBezTo>
                      <a:pt x="50090" y="76660"/>
                      <a:pt x="47969" y="70474"/>
                      <a:pt x="49100" y="64606"/>
                    </a:cubicBezTo>
                    <a:cubicBezTo>
                      <a:pt x="51009" y="54708"/>
                      <a:pt x="52847" y="46330"/>
                      <a:pt x="36021" y="47249"/>
                    </a:cubicBezTo>
                    <a:cubicBezTo>
                      <a:pt x="32766" y="47172"/>
                      <a:pt x="29603" y="46167"/>
                      <a:pt x="26900" y="44351"/>
                    </a:cubicBezTo>
                    <a:cubicBezTo>
                      <a:pt x="17852" y="38659"/>
                      <a:pt x="9227" y="32650"/>
                      <a:pt x="0" y="26853"/>
                    </a:cubicBezTo>
                    <a:cubicBezTo>
                      <a:pt x="8979" y="21692"/>
                      <a:pt x="17675" y="15541"/>
                      <a:pt x="27290" y="11865"/>
                    </a:cubicBezTo>
                    <a:cubicBezTo>
                      <a:pt x="41390" y="6159"/>
                      <a:pt x="56134" y="2195"/>
                      <a:pt x="71193" y="58"/>
                    </a:cubicBezTo>
                    <a:cubicBezTo>
                      <a:pt x="77379" y="-649"/>
                      <a:pt x="88020" y="5254"/>
                      <a:pt x="90106" y="10203"/>
                    </a:cubicBezTo>
                    <a:cubicBezTo>
                      <a:pt x="91908" y="14516"/>
                      <a:pt x="85051" y="21833"/>
                      <a:pt x="81410" y="27524"/>
                    </a:cubicBezTo>
                    <a:cubicBezTo>
                      <a:pt x="78193" y="32544"/>
                      <a:pt x="71830" y="36998"/>
                      <a:pt x="70982" y="42088"/>
                    </a:cubicBezTo>
                    <a:cubicBezTo>
                      <a:pt x="69497" y="50820"/>
                      <a:pt x="72714" y="57253"/>
                      <a:pt x="86606" y="52693"/>
                    </a:cubicBezTo>
                    <a:cubicBezTo>
                      <a:pt x="92227" y="50855"/>
                      <a:pt x="99191" y="52092"/>
                      <a:pt x="105518" y="51951"/>
                    </a:cubicBezTo>
                    <a:cubicBezTo>
                      <a:pt x="104387" y="57713"/>
                      <a:pt x="103574" y="63510"/>
                      <a:pt x="101983" y="69166"/>
                    </a:cubicBezTo>
                    <a:cubicBezTo>
                      <a:pt x="100746" y="73726"/>
                      <a:pt x="98024" y="78039"/>
                      <a:pt x="97034" y="82599"/>
                    </a:cubicBezTo>
                    <a:cubicBezTo>
                      <a:pt x="94772" y="93451"/>
                      <a:pt x="98413" y="97764"/>
                      <a:pt x="112517" y="94971"/>
                    </a:cubicBezTo>
                    <a:cubicBezTo>
                      <a:pt x="118915" y="93698"/>
                      <a:pt x="126657" y="97728"/>
                      <a:pt x="133727" y="99425"/>
                    </a:cubicBezTo>
                    <a:cubicBezTo>
                      <a:pt x="128312" y="104428"/>
                      <a:pt x="122534" y="109024"/>
                      <a:pt x="116442" y="113176"/>
                    </a:cubicBezTo>
                    <a:cubicBezTo>
                      <a:pt x="111669" y="115969"/>
                      <a:pt x="103927" y="115368"/>
                      <a:pt x="100039" y="118655"/>
                    </a:cubicBezTo>
                    <a:cubicBezTo>
                      <a:pt x="95735" y="122597"/>
                      <a:pt x="93061" y="128006"/>
                      <a:pt x="92544" y="133820"/>
                    </a:cubicBezTo>
                    <a:cubicBezTo>
                      <a:pt x="92544" y="136294"/>
                      <a:pt x="99367" y="139511"/>
                      <a:pt x="103609" y="141491"/>
                    </a:cubicBezTo>
                    <a:cubicBezTo>
                      <a:pt x="108735" y="143859"/>
                      <a:pt x="114956" y="144531"/>
                      <a:pt x="119693" y="147323"/>
                    </a:cubicBezTo>
                    <a:cubicBezTo>
                      <a:pt x="133621" y="155489"/>
                      <a:pt x="133090" y="164468"/>
                      <a:pt x="119693" y="173305"/>
                    </a:cubicBezTo>
                    <a:cubicBezTo>
                      <a:pt x="112906" y="177759"/>
                      <a:pt x="106508" y="182673"/>
                      <a:pt x="100039" y="187445"/>
                    </a:cubicBezTo>
                    <a:lnTo>
                      <a:pt x="102655" y="192571"/>
                    </a:lnTo>
                    <a:cubicBezTo>
                      <a:pt x="110043" y="190803"/>
                      <a:pt x="117466" y="187940"/>
                      <a:pt x="124890" y="187798"/>
                    </a:cubicBezTo>
                    <a:cubicBezTo>
                      <a:pt x="129414" y="187798"/>
                      <a:pt x="133974" y="191864"/>
                      <a:pt x="138463" y="194126"/>
                    </a:cubicBezTo>
                    <a:cubicBezTo>
                      <a:pt x="135105" y="197873"/>
                      <a:pt x="132383" y="204059"/>
                      <a:pt x="128389" y="204943"/>
                    </a:cubicBezTo>
                    <a:cubicBezTo>
                      <a:pt x="113260" y="208266"/>
                      <a:pt x="97847" y="210705"/>
                      <a:pt x="82435" y="212543"/>
                    </a:cubicBezTo>
                    <a:cubicBezTo>
                      <a:pt x="77769" y="213073"/>
                      <a:pt x="70169" y="210705"/>
                      <a:pt x="68295" y="207417"/>
                    </a:cubicBezTo>
                    <a:cubicBezTo>
                      <a:pt x="66422" y="204130"/>
                      <a:pt x="69391" y="196813"/>
                      <a:pt x="72749" y="193914"/>
                    </a:cubicBezTo>
                    <a:cubicBezTo>
                      <a:pt x="80526" y="187056"/>
                      <a:pt x="90706" y="182496"/>
                      <a:pt x="98484" y="175638"/>
                    </a:cubicBezTo>
                    <a:cubicBezTo>
                      <a:pt x="102019" y="172386"/>
                      <a:pt x="105164" y="164150"/>
                      <a:pt x="103185" y="160968"/>
                    </a:cubicBezTo>
                    <a:cubicBezTo>
                      <a:pt x="101206" y="157787"/>
                      <a:pt x="92757" y="156302"/>
                      <a:pt x="86995" y="156090"/>
                    </a:cubicBezTo>
                    <a:cubicBezTo>
                      <a:pt x="80526" y="156415"/>
                      <a:pt x="74106" y="157398"/>
                      <a:pt x="67836" y="159024"/>
                    </a:cubicBezTo>
                    <a:cubicBezTo>
                      <a:pt x="68684" y="152873"/>
                      <a:pt x="69638" y="146722"/>
                      <a:pt x="70345" y="140572"/>
                    </a:cubicBezTo>
                    <a:cubicBezTo>
                      <a:pt x="70805" y="137178"/>
                      <a:pt x="70734" y="133820"/>
                      <a:pt x="70911" y="128836"/>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1" name="任意多边形: 形状 220">
                <a:extLst>
                  <a:ext uri="{FF2B5EF4-FFF2-40B4-BE49-F238E27FC236}">
                    <a16:creationId xmlns:a16="http://schemas.microsoft.com/office/drawing/2014/main" id="{D41E162E-0662-459B-BC15-82A14F6EF0A2}"/>
                  </a:ext>
                </a:extLst>
              </p:cNvPr>
              <p:cNvSpPr/>
              <p:nvPr/>
            </p:nvSpPr>
            <p:spPr>
              <a:xfrm>
                <a:off x="-4925351" y="6932079"/>
                <a:ext cx="212096" cy="197957"/>
              </a:xfrm>
              <a:custGeom>
                <a:avLst/>
                <a:gdLst>
                  <a:gd name="connsiteX0" fmla="*/ 160610 w 212096"/>
                  <a:gd name="connsiteY0" fmla="*/ 171529 h 197956"/>
                  <a:gd name="connsiteX1" fmla="*/ 174149 w 212096"/>
                  <a:gd name="connsiteY1" fmla="*/ 178599 h 197956"/>
                  <a:gd name="connsiteX2" fmla="*/ 185178 w 212096"/>
                  <a:gd name="connsiteY2" fmla="*/ 192420 h 197956"/>
                  <a:gd name="connsiteX3" fmla="*/ 166407 w 212096"/>
                  <a:gd name="connsiteY3" fmla="*/ 197758 h 197956"/>
                  <a:gd name="connsiteX4" fmla="*/ 135157 w 212096"/>
                  <a:gd name="connsiteY4" fmla="*/ 177467 h 197956"/>
                  <a:gd name="connsiteX5" fmla="*/ 163685 w 212096"/>
                  <a:gd name="connsiteY5" fmla="*/ 155763 h 197956"/>
                  <a:gd name="connsiteX6" fmla="*/ 188217 w 212096"/>
                  <a:gd name="connsiteY6" fmla="*/ 149577 h 197956"/>
                  <a:gd name="connsiteX7" fmla="*/ 197019 w 212096"/>
                  <a:gd name="connsiteY7" fmla="*/ 141234 h 197956"/>
                  <a:gd name="connsiteX8" fmla="*/ 190691 w 212096"/>
                  <a:gd name="connsiteY8" fmla="*/ 131973 h 197956"/>
                  <a:gd name="connsiteX9" fmla="*/ 155130 w 212096"/>
                  <a:gd name="connsiteY9" fmla="*/ 124903 h 197956"/>
                  <a:gd name="connsiteX10" fmla="*/ 119781 w 212096"/>
                  <a:gd name="connsiteY10" fmla="*/ 89341 h 197956"/>
                  <a:gd name="connsiteX11" fmla="*/ 130386 w 212096"/>
                  <a:gd name="connsiteY11" fmla="*/ 48760 h 197956"/>
                  <a:gd name="connsiteX12" fmla="*/ 130173 w 212096"/>
                  <a:gd name="connsiteY12" fmla="*/ 16946 h 197956"/>
                  <a:gd name="connsiteX13" fmla="*/ 82593 w 212096"/>
                  <a:gd name="connsiteY13" fmla="*/ 92452 h 197956"/>
                  <a:gd name="connsiteX14" fmla="*/ 98111 w 212096"/>
                  <a:gd name="connsiteY14" fmla="*/ 144805 h 197956"/>
                  <a:gd name="connsiteX15" fmla="*/ 87506 w 212096"/>
                  <a:gd name="connsiteY15" fmla="*/ 175099 h 197956"/>
                  <a:gd name="connsiteX16" fmla="*/ 58237 w 212096"/>
                  <a:gd name="connsiteY16" fmla="*/ 153889 h 197956"/>
                  <a:gd name="connsiteX17" fmla="*/ 57672 w 212096"/>
                  <a:gd name="connsiteY17" fmla="*/ 99062 h 197956"/>
                  <a:gd name="connsiteX18" fmla="*/ 59616 w 212096"/>
                  <a:gd name="connsiteY18" fmla="*/ 85736 h 197956"/>
                  <a:gd name="connsiteX19" fmla="*/ 53253 w 212096"/>
                  <a:gd name="connsiteY19" fmla="*/ 83332 h 197956"/>
                  <a:gd name="connsiteX20" fmla="*/ 38265 w 212096"/>
                  <a:gd name="connsiteY20" fmla="*/ 105991 h 197956"/>
                  <a:gd name="connsiteX21" fmla="*/ 51238 w 212096"/>
                  <a:gd name="connsiteY21" fmla="*/ 173756 h 197956"/>
                  <a:gd name="connsiteX22" fmla="*/ 55410 w 212096"/>
                  <a:gd name="connsiteY22" fmla="*/ 193728 h 197956"/>
                  <a:gd name="connsiteX23" fmla="*/ 35295 w 212096"/>
                  <a:gd name="connsiteY23" fmla="*/ 185350 h 197956"/>
                  <a:gd name="connsiteX24" fmla="*/ 512 w 212096"/>
                  <a:gd name="connsiteY24" fmla="*/ 112707 h 197956"/>
                  <a:gd name="connsiteX25" fmla="*/ 4047 w 212096"/>
                  <a:gd name="connsiteY25" fmla="*/ 93866 h 197956"/>
                  <a:gd name="connsiteX26" fmla="*/ 26670 w 212096"/>
                  <a:gd name="connsiteY26" fmla="*/ 104117 h 197956"/>
                  <a:gd name="connsiteX27" fmla="*/ 87294 w 212096"/>
                  <a:gd name="connsiteY27" fmla="*/ 33949 h 197956"/>
                  <a:gd name="connsiteX28" fmla="*/ 120841 w 212096"/>
                  <a:gd name="connsiteY28" fmla="*/ 4149 h 197956"/>
                  <a:gd name="connsiteX29" fmla="*/ 139894 w 212096"/>
                  <a:gd name="connsiteY29" fmla="*/ 9876 h 197956"/>
                  <a:gd name="connsiteX30" fmla="*/ 137667 w 212096"/>
                  <a:gd name="connsiteY30" fmla="*/ 67601 h 197956"/>
                  <a:gd name="connsiteX31" fmla="*/ 163295 w 212096"/>
                  <a:gd name="connsiteY31" fmla="*/ 104471 h 197956"/>
                  <a:gd name="connsiteX32" fmla="*/ 194544 w 212096"/>
                  <a:gd name="connsiteY32" fmla="*/ 113662 h 197956"/>
                  <a:gd name="connsiteX33" fmla="*/ 212997 w 212096"/>
                  <a:gd name="connsiteY33" fmla="*/ 140315 h 197956"/>
                  <a:gd name="connsiteX34" fmla="*/ 184717 w 212096"/>
                  <a:gd name="connsiteY34" fmla="*/ 160500 h 197956"/>
                  <a:gd name="connsiteX35" fmla="*/ 160574 w 212096"/>
                  <a:gd name="connsiteY35" fmla="*/ 165802 h 197956"/>
                  <a:gd name="connsiteX36" fmla="*/ 75523 w 212096"/>
                  <a:gd name="connsiteY36" fmla="*/ 116702 h 197956"/>
                  <a:gd name="connsiteX37" fmla="*/ 83265 w 212096"/>
                  <a:gd name="connsiteY37" fmla="*/ 157601 h 197956"/>
                  <a:gd name="connsiteX38" fmla="*/ 75523 w 212096"/>
                  <a:gd name="connsiteY38" fmla="*/ 116702 h 19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2096" h="197956">
                    <a:moveTo>
                      <a:pt x="160610" y="171529"/>
                    </a:moveTo>
                    <a:cubicBezTo>
                      <a:pt x="165397" y="173318"/>
                      <a:pt x="169944" y="175693"/>
                      <a:pt x="174149" y="178599"/>
                    </a:cubicBezTo>
                    <a:cubicBezTo>
                      <a:pt x="178263" y="182839"/>
                      <a:pt x="181956" y="187467"/>
                      <a:pt x="185178" y="192420"/>
                    </a:cubicBezTo>
                    <a:cubicBezTo>
                      <a:pt x="178779" y="194364"/>
                      <a:pt x="170684" y="199490"/>
                      <a:pt x="166407" y="197758"/>
                    </a:cubicBezTo>
                    <a:cubicBezTo>
                      <a:pt x="154741" y="192632"/>
                      <a:pt x="137420" y="186446"/>
                      <a:pt x="135157" y="177467"/>
                    </a:cubicBezTo>
                    <a:cubicBezTo>
                      <a:pt x="131411" y="162585"/>
                      <a:pt x="151454" y="160252"/>
                      <a:pt x="163685" y="155763"/>
                    </a:cubicBezTo>
                    <a:cubicBezTo>
                      <a:pt x="171532" y="152864"/>
                      <a:pt x="180299" y="152228"/>
                      <a:pt x="188217" y="149577"/>
                    </a:cubicBezTo>
                    <a:cubicBezTo>
                      <a:pt x="192226" y="148212"/>
                      <a:pt x="195441" y="145165"/>
                      <a:pt x="197019" y="141234"/>
                    </a:cubicBezTo>
                    <a:cubicBezTo>
                      <a:pt x="196777" y="137217"/>
                      <a:pt x="194345" y="133659"/>
                      <a:pt x="190691" y="131973"/>
                    </a:cubicBezTo>
                    <a:cubicBezTo>
                      <a:pt x="179238" y="128438"/>
                      <a:pt x="167255" y="124903"/>
                      <a:pt x="155130" y="124903"/>
                    </a:cubicBezTo>
                    <a:cubicBezTo>
                      <a:pt x="123316" y="124903"/>
                      <a:pt x="114549" y="118186"/>
                      <a:pt x="119781" y="89341"/>
                    </a:cubicBezTo>
                    <a:cubicBezTo>
                      <a:pt x="122255" y="75767"/>
                      <a:pt x="128158" y="62370"/>
                      <a:pt x="130386" y="48760"/>
                    </a:cubicBezTo>
                    <a:cubicBezTo>
                      <a:pt x="132153" y="38827"/>
                      <a:pt x="130386" y="28717"/>
                      <a:pt x="130173" y="16946"/>
                    </a:cubicBezTo>
                    <a:cubicBezTo>
                      <a:pt x="97581" y="31262"/>
                      <a:pt x="75736" y="69793"/>
                      <a:pt x="82593" y="92452"/>
                    </a:cubicBezTo>
                    <a:cubicBezTo>
                      <a:pt x="87860" y="109915"/>
                      <a:pt x="95779" y="126882"/>
                      <a:pt x="98111" y="144805"/>
                    </a:cubicBezTo>
                    <a:cubicBezTo>
                      <a:pt x="99384" y="154596"/>
                      <a:pt x="93375" y="173685"/>
                      <a:pt x="87506" y="175099"/>
                    </a:cubicBezTo>
                    <a:cubicBezTo>
                      <a:pt x="71741" y="179023"/>
                      <a:pt x="60535" y="166403"/>
                      <a:pt x="58237" y="153889"/>
                    </a:cubicBezTo>
                    <a:cubicBezTo>
                      <a:pt x="55021" y="136215"/>
                      <a:pt x="57247" y="117444"/>
                      <a:pt x="57672" y="99062"/>
                    </a:cubicBezTo>
                    <a:cubicBezTo>
                      <a:pt x="58027" y="94582"/>
                      <a:pt x="58676" y="90131"/>
                      <a:pt x="59616" y="85736"/>
                    </a:cubicBezTo>
                    <a:lnTo>
                      <a:pt x="53253" y="83332"/>
                    </a:lnTo>
                    <a:cubicBezTo>
                      <a:pt x="48057" y="90826"/>
                      <a:pt x="40775" y="98037"/>
                      <a:pt x="38265" y="105991"/>
                    </a:cubicBezTo>
                    <a:cubicBezTo>
                      <a:pt x="30311" y="131054"/>
                      <a:pt x="38689" y="152864"/>
                      <a:pt x="51238" y="173756"/>
                    </a:cubicBezTo>
                    <a:cubicBezTo>
                      <a:pt x="54596" y="179341"/>
                      <a:pt x="54101" y="187047"/>
                      <a:pt x="55410" y="193728"/>
                    </a:cubicBezTo>
                    <a:cubicBezTo>
                      <a:pt x="48516" y="191006"/>
                      <a:pt x="37735" y="190193"/>
                      <a:pt x="35295" y="185350"/>
                    </a:cubicBezTo>
                    <a:cubicBezTo>
                      <a:pt x="22535" y="161737"/>
                      <a:pt x="11293" y="137275"/>
                      <a:pt x="512" y="112707"/>
                    </a:cubicBezTo>
                    <a:cubicBezTo>
                      <a:pt x="-1361" y="108359"/>
                      <a:pt x="2386" y="101678"/>
                      <a:pt x="4047" y="93866"/>
                    </a:cubicBezTo>
                    <a:cubicBezTo>
                      <a:pt x="13096" y="97896"/>
                      <a:pt x="19141" y="100653"/>
                      <a:pt x="26670" y="104117"/>
                    </a:cubicBezTo>
                    <a:cubicBezTo>
                      <a:pt x="46148" y="79974"/>
                      <a:pt x="65873" y="56502"/>
                      <a:pt x="87294" y="33949"/>
                    </a:cubicBezTo>
                    <a:cubicBezTo>
                      <a:pt x="97548" y="23017"/>
                      <a:pt x="108777" y="13042"/>
                      <a:pt x="120841" y="4149"/>
                    </a:cubicBezTo>
                    <a:cubicBezTo>
                      <a:pt x="130103" y="-2532"/>
                      <a:pt x="139788" y="-1507"/>
                      <a:pt x="139894" y="9876"/>
                    </a:cubicBezTo>
                    <a:cubicBezTo>
                      <a:pt x="139894" y="29071"/>
                      <a:pt x="141520" y="48760"/>
                      <a:pt x="137667" y="67601"/>
                    </a:cubicBezTo>
                    <a:cubicBezTo>
                      <a:pt x="132435" y="93300"/>
                      <a:pt x="135370" y="99133"/>
                      <a:pt x="163295" y="104471"/>
                    </a:cubicBezTo>
                    <a:cubicBezTo>
                      <a:pt x="174148" y="106592"/>
                      <a:pt x="186626" y="108006"/>
                      <a:pt x="194544" y="113662"/>
                    </a:cubicBezTo>
                    <a:cubicBezTo>
                      <a:pt x="203559" y="120272"/>
                      <a:pt x="214693" y="132255"/>
                      <a:pt x="212997" y="140315"/>
                    </a:cubicBezTo>
                    <a:cubicBezTo>
                      <a:pt x="211300" y="148375"/>
                      <a:pt x="195499" y="155091"/>
                      <a:pt x="184717" y="160500"/>
                    </a:cubicBezTo>
                    <a:cubicBezTo>
                      <a:pt x="177647" y="164035"/>
                      <a:pt x="168704" y="164035"/>
                      <a:pt x="160574" y="165802"/>
                    </a:cubicBezTo>
                    <a:close/>
                    <a:moveTo>
                      <a:pt x="75523" y="116702"/>
                    </a:moveTo>
                    <a:cubicBezTo>
                      <a:pt x="66809" y="130223"/>
                      <a:pt x="70212" y="148200"/>
                      <a:pt x="83265" y="157601"/>
                    </a:cubicBezTo>
                    <a:cubicBezTo>
                      <a:pt x="91713" y="144345"/>
                      <a:pt x="88815" y="127519"/>
                      <a:pt x="75523" y="116702"/>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2" name="任意多边形: 形状 221">
                <a:extLst>
                  <a:ext uri="{FF2B5EF4-FFF2-40B4-BE49-F238E27FC236}">
                    <a16:creationId xmlns:a16="http://schemas.microsoft.com/office/drawing/2014/main" id="{8C3DF1BD-C8ED-455C-9E09-086D931F81C0}"/>
                  </a:ext>
                </a:extLst>
              </p:cNvPr>
              <p:cNvSpPr/>
              <p:nvPr/>
            </p:nvSpPr>
            <p:spPr>
              <a:xfrm>
                <a:off x="-5205657" y="7032790"/>
                <a:ext cx="120188" cy="141398"/>
              </a:xfrm>
              <a:custGeom>
                <a:avLst/>
                <a:gdLst>
                  <a:gd name="connsiteX0" fmla="*/ 4598 w 120187"/>
                  <a:gd name="connsiteY0" fmla="*/ 47700 h 141397"/>
                  <a:gd name="connsiteX1" fmla="*/ 19021 w 120187"/>
                  <a:gd name="connsiteY1" fmla="*/ 53144 h 141397"/>
                  <a:gd name="connsiteX2" fmla="*/ 70030 w 120187"/>
                  <a:gd name="connsiteY2" fmla="*/ 50705 h 141397"/>
                  <a:gd name="connsiteX3" fmla="*/ 77099 w 120187"/>
                  <a:gd name="connsiteY3" fmla="*/ 32712 h 141397"/>
                  <a:gd name="connsiteX4" fmla="*/ 55148 w 120187"/>
                  <a:gd name="connsiteY4" fmla="*/ 25642 h 141397"/>
                  <a:gd name="connsiteX5" fmla="*/ 32807 w 120187"/>
                  <a:gd name="connsiteY5" fmla="*/ 37696 h 141397"/>
                  <a:gd name="connsiteX6" fmla="*/ 72151 w 120187"/>
                  <a:gd name="connsiteY6" fmla="*/ 826 h 141397"/>
                  <a:gd name="connsiteX7" fmla="*/ 102162 w 120187"/>
                  <a:gd name="connsiteY7" fmla="*/ 20269 h 141397"/>
                  <a:gd name="connsiteX8" fmla="*/ 120862 w 120187"/>
                  <a:gd name="connsiteY8" fmla="*/ 86726 h 141397"/>
                  <a:gd name="connsiteX9" fmla="*/ 122524 w 120187"/>
                  <a:gd name="connsiteY9" fmla="*/ 115394 h 141397"/>
                  <a:gd name="connsiteX10" fmla="*/ 100324 w 120187"/>
                  <a:gd name="connsiteY10" fmla="*/ 131831 h 141397"/>
                  <a:gd name="connsiteX11" fmla="*/ 73282 w 120187"/>
                  <a:gd name="connsiteY11" fmla="*/ 137735 h 141397"/>
                  <a:gd name="connsiteX12" fmla="*/ 43270 w 120187"/>
                  <a:gd name="connsiteY12" fmla="*/ 134977 h 141397"/>
                  <a:gd name="connsiteX13" fmla="*/ 14990 w 120187"/>
                  <a:gd name="connsiteY13" fmla="*/ 105849 h 141397"/>
                  <a:gd name="connsiteX14" fmla="*/ 4598 w 120187"/>
                  <a:gd name="connsiteY14" fmla="*/ 47700 h 141397"/>
                  <a:gd name="connsiteX15" fmla="*/ 98911 w 120187"/>
                  <a:gd name="connsiteY15" fmla="*/ 69298 h 141397"/>
                  <a:gd name="connsiteX16" fmla="*/ 84028 w 120187"/>
                  <a:gd name="connsiteY16" fmla="*/ 57527 h 141397"/>
                  <a:gd name="connsiteX17" fmla="*/ 58046 w 120187"/>
                  <a:gd name="connsiteY17" fmla="*/ 91427 h 141397"/>
                  <a:gd name="connsiteX18" fmla="*/ 97673 w 120187"/>
                  <a:gd name="connsiteY18" fmla="*/ 102208 h 141397"/>
                  <a:gd name="connsiteX19" fmla="*/ 98911 w 120187"/>
                  <a:gd name="connsiteY19" fmla="*/ 69228 h 14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187" h="141397">
                    <a:moveTo>
                      <a:pt x="4598" y="47700"/>
                    </a:moveTo>
                    <a:cubicBezTo>
                      <a:pt x="12163" y="50386"/>
                      <a:pt x="17112" y="50705"/>
                      <a:pt x="19021" y="53144"/>
                    </a:cubicBezTo>
                    <a:cubicBezTo>
                      <a:pt x="33690" y="71949"/>
                      <a:pt x="49774" y="64349"/>
                      <a:pt x="70030" y="50705"/>
                    </a:cubicBezTo>
                    <a:cubicBezTo>
                      <a:pt x="80246" y="43811"/>
                      <a:pt x="81130" y="39817"/>
                      <a:pt x="77099" y="32712"/>
                    </a:cubicBezTo>
                    <a:cubicBezTo>
                      <a:pt x="73070" y="25606"/>
                      <a:pt x="68510" y="17900"/>
                      <a:pt x="55148" y="25642"/>
                    </a:cubicBezTo>
                    <a:cubicBezTo>
                      <a:pt x="48785" y="29177"/>
                      <a:pt x="42175" y="32712"/>
                      <a:pt x="32807" y="37696"/>
                    </a:cubicBezTo>
                    <a:cubicBezTo>
                      <a:pt x="37014" y="14082"/>
                      <a:pt x="54865" y="4821"/>
                      <a:pt x="72151" y="826"/>
                    </a:cubicBezTo>
                    <a:cubicBezTo>
                      <a:pt x="88871" y="-3062"/>
                      <a:pt x="98380" y="7331"/>
                      <a:pt x="102162" y="20269"/>
                    </a:cubicBezTo>
                    <a:cubicBezTo>
                      <a:pt x="108596" y="42362"/>
                      <a:pt x="115277" y="64385"/>
                      <a:pt x="120862" y="86726"/>
                    </a:cubicBezTo>
                    <a:cubicBezTo>
                      <a:pt x="122753" y="96157"/>
                      <a:pt x="123313" y="105807"/>
                      <a:pt x="122524" y="115394"/>
                    </a:cubicBezTo>
                    <a:cubicBezTo>
                      <a:pt x="122028" y="128509"/>
                      <a:pt x="115913" y="134023"/>
                      <a:pt x="100324" y="131831"/>
                    </a:cubicBezTo>
                    <a:cubicBezTo>
                      <a:pt x="92158" y="130665"/>
                      <a:pt x="81589" y="133776"/>
                      <a:pt x="73282" y="137735"/>
                    </a:cubicBezTo>
                    <a:cubicBezTo>
                      <a:pt x="60662" y="143709"/>
                      <a:pt x="51365" y="143638"/>
                      <a:pt x="43270" y="134977"/>
                    </a:cubicBezTo>
                    <a:cubicBezTo>
                      <a:pt x="34009" y="125115"/>
                      <a:pt x="24711" y="115288"/>
                      <a:pt x="14990" y="105849"/>
                    </a:cubicBezTo>
                    <a:cubicBezTo>
                      <a:pt x="-492" y="90755"/>
                      <a:pt x="-4027" y="72303"/>
                      <a:pt x="4598" y="47700"/>
                    </a:cubicBezTo>
                    <a:close/>
                    <a:moveTo>
                      <a:pt x="98911" y="69298"/>
                    </a:moveTo>
                    <a:cubicBezTo>
                      <a:pt x="93360" y="56714"/>
                      <a:pt x="94280" y="53320"/>
                      <a:pt x="84028" y="57527"/>
                    </a:cubicBezTo>
                    <a:cubicBezTo>
                      <a:pt x="73777" y="61733"/>
                      <a:pt x="57480" y="86832"/>
                      <a:pt x="58046" y="91427"/>
                    </a:cubicBezTo>
                    <a:cubicBezTo>
                      <a:pt x="59354" y="102774"/>
                      <a:pt x="95199" y="103516"/>
                      <a:pt x="97673" y="102208"/>
                    </a:cubicBezTo>
                    <a:cubicBezTo>
                      <a:pt x="101420" y="100264"/>
                      <a:pt x="104495" y="81883"/>
                      <a:pt x="98911" y="69228"/>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3" name="任意多边形: 形状 222">
                <a:extLst>
                  <a:ext uri="{FF2B5EF4-FFF2-40B4-BE49-F238E27FC236}">
                    <a16:creationId xmlns:a16="http://schemas.microsoft.com/office/drawing/2014/main" id="{8714822F-5CEF-4368-B97E-4929F67E2E31}"/>
                  </a:ext>
                </a:extLst>
              </p:cNvPr>
              <p:cNvSpPr/>
              <p:nvPr/>
            </p:nvSpPr>
            <p:spPr>
              <a:xfrm>
                <a:off x="-4291705" y="6874001"/>
                <a:ext cx="152002" cy="254516"/>
              </a:xfrm>
              <a:custGeom>
                <a:avLst/>
                <a:gdLst>
                  <a:gd name="connsiteX0" fmla="*/ 28323 w 152002"/>
                  <a:gd name="connsiteY0" fmla="*/ 80751 h 254515"/>
                  <a:gd name="connsiteX1" fmla="*/ 61375 w 152002"/>
                  <a:gd name="connsiteY1" fmla="*/ 94891 h 254515"/>
                  <a:gd name="connsiteX2" fmla="*/ 16057 w 152002"/>
                  <a:gd name="connsiteY2" fmla="*/ 132821 h 254515"/>
                  <a:gd name="connsiteX3" fmla="*/ 74277 w 152002"/>
                  <a:gd name="connsiteY3" fmla="*/ 112495 h 254515"/>
                  <a:gd name="connsiteX4" fmla="*/ 90962 w 152002"/>
                  <a:gd name="connsiteY4" fmla="*/ 36741 h 254515"/>
                  <a:gd name="connsiteX5" fmla="*/ 67809 w 152002"/>
                  <a:gd name="connsiteY5" fmla="*/ 7119 h 254515"/>
                  <a:gd name="connsiteX6" fmla="*/ 91739 w 152002"/>
                  <a:gd name="connsiteY6" fmla="*/ 7755 h 254515"/>
                  <a:gd name="connsiteX7" fmla="*/ 103900 w 152002"/>
                  <a:gd name="connsiteY7" fmla="*/ 44200 h 254515"/>
                  <a:gd name="connsiteX8" fmla="*/ 93471 w 152002"/>
                  <a:gd name="connsiteY8" fmla="*/ 106274 h 254515"/>
                  <a:gd name="connsiteX9" fmla="*/ 94920 w 152002"/>
                  <a:gd name="connsiteY9" fmla="*/ 120590 h 254515"/>
                  <a:gd name="connsiteX10" fmla="*/ 111889 w 152002"/>
                  <a:gd name="connsiteY10" fmla="*/ 117585 h 254515"/>
                  <a:gd name="connsiteX11" fmla="*/ 148158 w 152002"/>
                  <a:gd name="connsiteY11" fmla="*/ 107617 h 254515"/>
                  <a:gd name="connsiteX12" fmla="*/ 152541 w 152002"/>
                  <a:gd name="connsiteY12" fmla="*/ 115429 h 254515"/>
                  <a:gd name="connsiteX13" fmla="*/ 134018 w 152002"/>
                  <a:gd name="connsiteY13" fmla="*/ 125186 h 254515"/>
                  <a:gd name="connsiteX14" fmla="*/ 84740 w 152002"/>
                  <a:gd name="connsiteY14" fmla="*/ 185668 h 254515"/>
                  <a:gd name="connsiteX15" fmla="*/ 78660 w 152002"/>
                  <a:gd name="connsiteY15" fmla="*/ 245232 h 254515"/>
                  <a:gd name="connsiteX16" fmla="*/ 67349 w 152002"/>
                  <a:gd name="connsiteY16" fmla="*/ 255095 h 254515"/>
                  <a:gd name="connsiteX17" fmla="*/ 57557 w 152002"/>
                  <a:gd name="connsiteY17" fmla="*/ 243677 h 254515"/>
                  <a:gd name="connsiteX18" fmla="*/ 63284 w 152002"/>
                  <a:gd name="connsiteY18" fmla="*/ 164565 h 254515"/>
                  <a:gd name="connsiteX19" fmla="*/ 43169 w 152002"/>
                  <a:gd name="connsiteY19" fmla="*/ 146890 h 254515"/>
                  <a:gd name="connsiteX20" fmla="*/ 10046 w 152002"/>
                  <a:gd name="connsiteY20" fmla="*/ 146713 h 254515"/>
                  <a:gd name="connsiteX21" fmla="*/ 3826 w 152002"/>
                  <a:gd name="connsiteY21" fmla="*/ 131654 h 254515"/>
                  <a:gd name="connsiteX22" fmla="*/ 13370 w 152002"/>
                  <a:gd name="connsiteY22" fmla="*/ 122817 h 254515"/>
                  <a:gd name="connsiteX23" fmla="*/ 28323 w 152002"/>
                  <a:gd name="connsiteY23" fmla="*/ 80751 h 2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002" h="254515">
                    <a:moveTo>
                      <a:pt x="28323" y="80751"/>
                    </a:moveTo>
                    <a:cubicBezTo>
                      <a:pt x="38468" y="84923"/>
                      <a:pt x="48578" y="89165"/>
                      <a:pt x="61375" y="94891"/>
                    </a:cubicBezTo>
                    <a:cubicBezTo>
                      <a:pt x="45255" y="107829"/>
                      <a:pt x="31009" y="119636"/>
                      <a:pt x="16057" y="132821"/>
                    </a:cubicBezTo>
                    <a:cubicBezTo>
                      <a:pt x="46351" y="142931"/>
                      <a:pt x="68268" y="135260"/>
                      <a:pt x="74277" y="112495"/>
                    </a:cubicBezTo>
                    <a:cubicBezTo>
                      <a:pt x="80888" y="87468"/>
                      <a:pt x="86720" y="62193"/>
                      <a:pt x="90962" y="36741"/>
                    </a:cubicBezTo>
                    <a:cubicBezTo>
                      <a:pt x="94037" y="18360"/>
                      <a:pt x="86932" y="10866"/>
                      <a:pt x="67809" y="7119"/>
                    </a:cubicBezTo>
                    <a:cubicBezTo>
                      <a:pt x="79969" y="-2072"/>
                      <a:pt x="84988" y="-2885"/>
                      <a:pt x="91739" y="7755"/>
                    </a:cubicBezTo>
                    <a:cubicBezTo>
                      <a:pt x="98492" y="18395"/>
                      <a:pt x="104430" y="32252"/>
                      <a:pt x="103900" y="44200"/>
                    </a:cubicBezTo>
                    <a:cubicBezTo>
                      <a:pt x="103016" y="65056"/>
                      <a:pt x="96830" y="85524"/>
                      <a:pt x="93471" y="106274"/>
                    </a:cubicBezTo>
                    <a:cubicBezTo>
                      <a:pt x="93332" y="111088"/>
                      <a:pt x="93818" y="115901"/>
                      <a:pt x="94920" y="120590"/>
                    </a:cubicBezTo>
                    <a:cubicBezTo>
                      <a:pt x="100577" y="119600"/>
                      <a:pt x="106410" y="119035"/>
                      <a:pt x="111889" y="117585"/>
                    </a:cubicBezTo>
                    <a:cubicBezTo>
                      <a:pt x="123978" y="114369"/>
                      <a:pt x="135961" y="110834"/>
                      <a:pt x="148158" y="107617"/>
                    </a:cubicBezTo>
                    <a:lnTo>
                      <a:pt x="152541" y="115429"/>
                    </a:lnTo>
                    <a:cubicBezTo>
                      <a:pt x="146355" y="118717"/>
                      <a:pt x="140769" y="123524"/>
                      <a:pt x="134018" y="125186"/>
                    </a:cubicBezTo>
                    <a:cubicBezTo>
                      <a:pt x="84104" y="137416"/>
                      <a:pt x="81771" y="130241"/>
                      <a:pt x="84740" y="185668"/>
                    </a:cubicBezTo>
                    <a:cubicBezTo>
                      <a:pt x="85801" y="205464"/>
                      <a:pt x="81771" y="225507"/>
                      <a:pt x="78660" y="245232"/>
                    </a:cubicBezTo>
                    <a:cubicBezTo>
                      <a:pt x="78095" y="248979"/>
                      <a:pt x="71237" y="251807"/>
                      <a:pt x="67349" y="255095"/>
                    </a:cubicBezTo>
                    <a:cubicBezTo>
                      <a:pt x="63814" y="251277"/>
                      <a:pt x="57415" y="247318"/>
                      <a:pt x="57557" y="243677"/>
                    </a:cubicBezTo>
                    <a:cubicBezTo>
                      <a:pt x="58759" y="217271"/>
                      <a:pt x="60809" y="190900"/>
                      <a:pt x="63284" y="164565"/>
                    </a:cubicBezTo>
                    <a:cubicBezTo>
                      <a:pt x="65157" y="144416"/>
                      <a:pt x="64803" y="144133"/>
                      <a:pt x="43169" y="146890"/>
                    </a:cubicBezTo>
                    <a:cubicBezTo>
                      <a:pt x="32160" y="148121"/>
                      <a:pt x="21043" y="148062"/>
                      <a:pt x="10046" y="146713"/>
                    </a:cubicBezTo>
                    <a:cubicBezTo>
                      <a:pt x="-557" y="145511"/>
                      <a:pt x="-2996" y="139361"/>
                      <a:pt x="3826" y="131654"/>
                    </a:cubicBezTo>
                    <a:cubicBezTo>
                      <a:pt x="6845" y="128538"/>
                      <a:pt x="10031" y="125588"/>
                      <a:pt x="13370" y="122817"/>
                    </a:cubicBezTo>
                    <a:cubicBezTo>
                      <a:pt x="26202" y="111046"/>
                      <a:pt x="47376" y="101820"/>
                      <a:pt x="28323" y="80751"/>
                    </a:cubicBezTo>
                    <a:close/>
                  </a:path>
                </a:pathLst>
              </a:custGeom>
              <a:grpFill/>
              <a:ln w="3535" cap="flat">
                <a:noFill/>
                <a:prstDash val="solid"/>
                <a:miter/>
              </a:ln>
            </p:spPr>
            <p:txBody>
              <a:bodyPr rtlCol="0" anchor="ctr"/>
              <a:lstStyle/>
              <a:p>
                <a:endParaRPr lang="zh-CN" altLang="en-US" dirty="0">
                  <a:solidFill>
                    <a:schemeClr val="bg1"/>
                  </a:solidFill>
                </a:endParaRPr>
              </a:p>
            </p:txBody>
          </p:sp>
          <p:sp>
            <p:nvSpPr>
              <p:cNvPr id="224" name="任意多边形: 形状 223">
                <a:extLst>
                  <a:ext uri="{FF2B5EF4-FFF2-40B4-BE49-F238E27FC236}">
                    <a16:creationId xmlns:a16="http://schemas.microsoft.com/office/drawing/2014/main" id="{A4449C04-35C4-4653-AEA4-567AE637F86D}"/>
                  </a:ext>
                </a:extLst>
              </p:cNvPr>
              <p:cNvSpPr/>
              <p:nvPr/>
            </p:nvSpPr>
            <p:spPr>
              <a:xfrm>
                <a:off x="-3821790" y="7019052"/>
                <a:ext cx="229771" cy="148467"/>
              </a:xfrm>
              <a:custGeom>
                <a:avLst/>
                <a:gdLst>
                  <a:gd name="connsiteX0" fmla="*/ 40220 w 229770"/>
                  <a:gd name="connsiteY0" fmla="*/ 46378 h 148467"/>
                  <a:gd name="connsiteX1" fmla="*/ 35943 w 229770"/>
                  <a:gd name="connsiteY1" fmla="*/ 68613 h 148467"/>
                  <a:gd name="connsiteX2" fmla="*/ 81614 w 229770"/>
                  <a:gd name="connsiteY2" fmla="*/ 59316 h 148467"/>
                  <a:gd name="connsiteX3" fmla="*/ 89285 w 229770"/>
                  <a:gd name="connsiteY3" fmla="*/ 0 h 148467"/>
                  <a:gd name="connsiteX4" fmla="*/ 101976 w 229770"/>
                  <a:gd name="connsiteY4" fmla="*/ 35561 h 148467"/>
                  <a:gd name="connsiteX5" fmla="*/ 94623 w 229770"/>
                  <a:gd name="connsiteY5" fmla="*/ 64583 h 148467"/>
                  <a:gd name="connsiteX6" fmla="*/ 163978 w 229770"/>
                  <a:gd name="connsiteY6" fmla="*/ 85616 h 148467"/>
                  <a:gd name="connsiteX7" fmla="*/ 186743 w 229770"/>
                  <a:gd name="connsiteY7" fmla="*/ 52282 h 148467"/>
                  <a:gd name="connsiteX8" fmla="*/ 217992 w 229770"/>
                  <a:gd name="connsiteY8" fmla="*/ 70628 h 148467"/>
                  <a:gd name="connsiteX9" fmla="*/ 217286 w 229770"/>
                  <a:gd name="connsiteY9" fmla="*/ 96893 h 148467"/>
                  <a:gd name="connsiteX10" fmla="*/ 217286 w 229770"/>
                  <a:gd name="connsiteY10" fmla="*/ 121284 h 148467"/>
                  <a:gd name="connsiteX11" fmla="*/ 230542 w 229770"/>
                  <a:gd name="connsiteY11" fmla="*/ 146947 h 148467"/>
                  <a:gd name="connsiteX12" fmla="*/ 226405 w 229770"/>
                  <a:gd name="connsiteY12" fmla="*/ 150836 h 148467"/>
                  <a:gd name="connsiteX13" fmla="*/ 115373 w 229770"/>
                  <a:gd name="connsiteY13" fmla="*/ 112482 h 148467"/>
                  <a:gd name="connsiteX14" fmla="*/ 115938 w 229770"/>
                  <a:gd name="connsiteY14" fmla="*/ 109194 h 148467"/>
                  <a:gd name="connsiteX15" fmla="*/ 198161 w 229770"/>
                  <a:gd name="connsiteY15" fmla="*/ 130121 h 148467"/>
                  <a:gd name="connsiteX16" fmla="*/ 200389 w 229770"/>
                  <a:gd name="connsiteY16" fmla="*/ 125349 h 148467"/>
                  <a:gd name="connsiteX17" fmla="*/ 189112 w 229770"/>
                  <a:gd name="connsiteY17" fmla="*/ 115911 h 148467"/>
                  <a:gd name="connsiteX18" fmla="*/ 103213 w 229770"/>
                  <a:gd name="connsiteY18" fmla="*/ 87631 h 148467"/>
                  <a:gd name="connsiteX19" fmla="*/ 77656 w 229770"/>
                  <a:gd name="connsiteY19" fmla="*/ 79925 h 148467"/>
                  <a:gd name="connsiteX20" fmla="*/ 23111 w 229770"/>
                  <a:gd name="connsiteY20" fmla="*/ 86288 h 148467"/>
                  <a:gd name="connsiteX21" fmla="*/ 5648 w 229770"/>
                  <a:gd name="connsiteY21" fmla="*/ 91095 h 148467"/>
                  <a:gd name="connsiteX22" fmla="*/ 1018 w 229770"/>
                  <a:gd name="connsiteY22" fmla="*/ 73032 h 148467"/>
                  <a:gd name="connsiteX23" fmla="*/ 34918 w 229770"/>
                  <a:gd name="connsiteY23" fmla="*/ 43550 h 1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770" h="148467">
                    <a:moveTo>
                      <a:pt x="40220" y="46378"/>
                    </a:moveTo>
                    <a:cubicBezTo>
                      <a:pt x="39089" y="52282"/>
                      <a:pt x="37958" y="58185"/>
                      <a:pt x="35943" y="68613"/>
                    </a:cubicBezTo>
                    <a:cubicBezTo>
                      <a:pt x="52274" y="65078"/>
                      <a:pt x="65990" y="62215"/>
                      <a:pt x="81614" y="59316"/>
                    </a:cubicBezTo>
                    <a:cubicBezTo>
                      <a:pt x="69277" y="37718"/>
                      <a:pt x="69808" y="19584"/>
                      <a:pt x="89285" y="0"/>
                    </a:cubicBezTo>
                    <a:cubicBezTo>
                      <a:pt x="95083" y="14882"/>
                      <a:pt x="101198" y="25452"/>
                      <a:pt x="101976" y="35561"/>
                    </a:cubicBezTo>
                    <a:cubicBezTo>
                      <a:pt x="102718" y="44752"/>
                      <a:pt x="97734" y="53484"/>
                      <a:pt x="94623" y="64583"/>
                    </a:cubicBezTo>
                    <a:cubicBezTo>
                      <a:pt x="115832" y="70557"/>
                      <a:pt x="139623" y="79501"/>
                      <a:pt x="163978" y="85616"/>
                    </a:cubicBezTo>
                    <a:cubicBezTo>
                      <a:pt x="194909" y="93428"/>
                      <a:pt x="202863" y="84874"/>
                      <a:pt x="186743" y="52282"/>
                    </a:cubicBezTo>
                    <a:cubicBezTo>
                      <a:pt x="200601" y="59811"/>
                      <a:pt x="213857" y="63700"/>
                      <a:pt x="217992" y="70628"/>
                    </a:cubicBezTo>
                    <a:cubicBezTo>
                      <a:pt x="222482" y="78158"/>
                      <a:pt x="222128" y="91131"/>
                      <a:pt x="217286" y="96893"/>
                    </a:cubicBezTo>
                    <a:cubicBezTo>
                      <a:pt x="210216" y="105341"/>
                      <a:pt x="209756" y="111209"/>
                      <a:pt x="217286" y="121284"/>
                    </a:cubicBezTo>
                    <a:cubicBezTo>
                      <a:pt x="223118" y="129131"/>
                      <a:pt x="226158" y="138393"/>
                      <a:pt x="230542" y="146947"/>
                    </a:cubicBezTo>
                    <a:lnTo>
                      <a:pt x="226405" y="150836"/>
                    </a:lnTo>
                    <a:cubicBezTo>
                      <a:pt x="190137" y="136484"/>
                      <a:pt x="152773" y="123581"/>
                      <a:pt x="115373" y="112482"/>
                    </a:cubicBezTo>
                    <a:lnTo>
                      <a:pt x="115938" y="109194"/>
                    </a:lnTo>
                    <a:cubicBezTo>
                      <a:pt x="143275" y="115298"/>
                      <a:pt x="170683" y="122273"/>
                      <a:pt x="198161" y="130121"/>
                    </a:cubicBezTo>
                    <a:lnTo>
                      <a:pt x="200389" y="125349"/>
                    </a:lnTo>
                    <a:cubicBezTo>
                      <a:pt x="196677" y="122097"/>
                      <a:pt x="193319" y="117501"/>
                      <a:pt x="189112" y="115911"/>
                    </a:cubicBezTo>
                    <a:cubicBezTo>
                      <a:pt x="160833" y="105306"/>
                      <a:pt x="131916" y="96009"/>
                      <a:pt x="103213" y="87631"/>
                    </a:cubicBezTo>
                    <a:cubicBezTo>
                      <a:pt x="94623" y="85086"/>
                      <a:pt x="85008" y="84096"/>
                      <a:pt x="77656" y="79925"/>
                    </a:cubicBezTo>
                    <a:cubicBezTo>
                      <a:pt x="56446" y="67411"/>
                      <a:pt x="34706" y="69143"/>
                      <a:pt x="23111" y="86288"/>
                    </a:cubicBezTo>
                    <a:cubicBezTo>
                      <a:pt x="18586" y="93004"/>
                      <a:pt x="14133" y="99296"/>
                      <a:pt x="5648" y="91095"/>
                    </a:cubicBezTo>
                    <a:cubicBezTo>
                      <a:pt x="1442" y="86995"/>
                      <a:pt x="-1704" y="76107"/>
                      <a:pt x="1018" y="73032"/>
                    </a:cubicBezTo>
                    <a:cubicBezTo>
                      <a:pt x="10703" y="62038"/>
                      <a:pt x="23217" y="53095"/>
                      <a:pt x="34918" y="4355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5" name="任意多边形: 形状 224">
                <a:extLst>
                  <a:ext uri="{FF2B5EF4-FFF2-40B4-BE49-F238E27FC236}">
                    <a16:creationId xmlns:a16="http://schemas.microsoft.com/office/drawing/2014/main" id="{BCE4F132-5216-4E48-9A0F-554B99255FFD}"/>
                  </a:ext>
                </a:extLst>
              </p:cNvPr>
              <p:cNvSpPr/>
              <p:nvPr/>
            </p:nvSpPr>
            <p:spPr>
              <a:xfrm>
                <a:off x="-3805996" y="7120761"/>
                <a:ext cx="130793" cy="141398"/>
              </a:xfrm>
              <a:custGeom>
                <a:avLst/>
                <a:gdLst>
                  <a:gd name="connsiteX0" fmla="*/ 13008 w 130792"/>
                  <a:gd name="connsiteY0" fmla="*/ 97450 h 141397"/>
                  <a:gd name="connsiteX1" fmla="*/ 0 w 130792"/>
                  <a:gd name="connsiteY1" fmla="*/ 68534 h 141397"/>
                  <a:gd name="connsiteX2" fmla="*/ 45530 w 130792"/>
                  <a:gd name="connsiteY2" fmla="*/ 64009 h 141397"/>
                  <a:gd name="connsiteX3" fmla="*/ 60836 w 130792"/>
                  <a:gd name="connsiteY3" fmla="*/ 61676 h 141397"/>
                  <a:gd name="connsiteX4" fmla="*/ 94771 w 130792"/>
                  <a:gd name="connsiteY4" fmla="*/ 29225 h 141397"/>
                  <a:gd name="connsiteX5" fmla="*/ 82505 w 130792"/>
                  <a:gd name="connsiteY5" fmla="*/ 18621 h 141397"/>
                  <a:gd name="connsiteX6" fmla="*/ 73668 w 130792"/>
                  <a:gd name="connsiteY6" fmla="*/ 3456 h 141397"/>
                  <a:gd name="connsiteX7" fmla="*/ 92898 w 130792"/>
                  <a:gd name="connsiteY7" fmla="*/ 804 h 141397"/>
                  <a:gd name="connsiteX8" fmla="*/ 130050 w 130792"/>
                  <a:gd name="connsiteY8" fmla="*/ 40007 h 141397"/>
                  <a:gd name="connsiteX9" fmla="*/ 128707 w 130792"/>
                  <a:gd name="connsiteY9" fmla="*/ 49198 h 141397"/>
                  <a:gd name="connsiteX10" fmla="*/ 103008 w 130792"/>
                  <a:gd name="connsiteY10" fmla="*/ 49834 h 141397"/>
                  <a:gd name="connsiteX11" fmla="*/ 84874 w 130792"/>
                  <a:gd name="connsiteY11" fmla="*/ 59661 h 141397"/>
                  <a:gd name="connsiteX12" fmla="*/ 101240 w 130792"/>
                  <a:gd name="connsiteY12" fmla="*/ 77124 h 141397"/>
                  <a:gd name="connsiteX13" fmla="*/ 131783 w 130792"/>
                  <a:gd name="connsiteY13" fmla="*/ 101585 h 141397"/>
                  <a:gd name="connsiteX14" fmla="*/ 126939 w 130792"/>
                  <a:gd name="connsiteY14" fmla="*/ 108090 h 141397"/>
                  <a:gd name="connsiteX15" fmla="*/ 107886 w 130792"/>
                  <a:gd name="connsiteY15" fmla="*/ 97061 h 141397"/>
                  <a:gd name="connsiteX16" fmla="*/ 86677 w 130792"/>
                  <a:gd name="connsiteY16" fmla="*/ 102080 h 141397"/>
                  <a:gd name="connsiteX17" fmla="*/ 60872 w 130792"/>
                  <a:gd name="connsiteY17" fmla="*/ 138031 h 141397"/>
                  <a:gd name="connsiteX18" fmla="*/ 18452 w 130792"/>
                  <a:gd name="connsiteY18" fmla="*/ 121310 h 141397"/>
                  <a:gd name="connsiteX19" fmla="*/ 12478 w 130792"/>
                  <a:gd name="connsiteY19" fmla="*/ 96566 h 141397"/>
                  <a:gd name="connsiteX20" fmla="*/ 18594 w 130792"/>
                  <a:gd name="connsiteY20" fmla="*/ 109928 h 141397"/>
                  <a:gd name="connsiteX21" fmla="*/ 33157 w 130792"/>
                  <a:gd name="connsiteY21" fmla="*/ 124068 h 141397"/>
                  <a:gd name="connsiteX22" fmla="*/ 56735 w 130792"/>
                  <a:gd name="connsiteY22" fmla="*/ 104555 h 141397"/>
                  <a:gd name="connsiteX23" fmla="*/ 60482 w 130792"/>
                  <a:gd name="connsiteY23" fmla="*/ 83027 h 141397"/>
                  <a:gd name="connsiteX24" fmla="*/ 55887 w 130792"/>
                  <a:gd name="connsiteY24" fmla="*/ 79846 h 141397"/>
                  <a:gd name="connsiteX25" fmla="*/ 13008 w 130792"/>
                  <a:gd name="connsiteY25" fmla="*/ 97450 h 14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792" h="141397">
                    <a:moveTo>
                      <a:pt x="13008" y="97450"/>
                    </a:moveTo>
                    <a:cubicBezTo>
                      <a:pt x="9473" y="89143"/>
                      <a:pt x="5726" y="80871"/>
                      <a:pt x="0" y="68534"/>
                    </a:cubicBezTo>
                    <a:cubicBezTo>
                      <a:pt x="17073" y="66554"/>
                      <a:pt x="31284" y="65317"/>
                      <a:pt x="45530" y="64009"/>
                    </a:cubicBezTo>
                    <a:cubicBezTo>
                      <a:pt x="50903" y="63550"/>
                      <a:pt x="60872" y="62878"/>
                      <a:pt x="60836" y="61676"/>
                    </a:cubicBezTo>
                    <a:cubicBezTo>
                      <a:pt x="60482" y="41774"/>
                      <a:pt x="78086" y="36932"/>
                      <a:pt x="94771" y="29225"/>
                    </a:cubicBezTo>
                    <a:cubicBezTo>
                      <a:pt x="90371" y="26067"/>
                      <a:pt x="86266" y="22518"/>
                      <a:pt x="82505" y="18621"/>
                    </a:cubicBezTo>
                    <a:cubicBezTo>
                      <a:pt x="79240" y="13758"/>
                      <a:pt x="76289" y="8693"/>
                      <a:pt x="73668" y="3456"/>
                    </a:cubicBezTo>
                    <a:cubicBezTo>
                      <a:pt x="80208" y="2360"/>
                      <a:pt x="89999" y="-1705"/>
                      <a:pt x="92898" y="804"/>
                    </a:cubicBezTo>
                    <a:cubicBezTo>
                      <a:pt x="106115" y="13057"/>
                      <a:pt x="118525" y="26152"/>
                      <a:pt x="130050" y="40007"/>
                    </a:cubicBezTo>
                    <a:cubicBezTo>
                      <a:pt x="129626" y="43082"/>
                      <a:pt x="129166" y="46122"/>
                      <a:pt x="128707" y="49198"/>
                    </a:cubicBezTo>
                    <a:cubicBezTo>
                      <a:pt x="120046" y="49198"/>
                      <a:pt x="111032" y="48031"/>
                      <a:pt x="103008" y="49834"/>
                    </a:cubicBezTo>
                    <a:cubicBezTo>
                      <a:pt x="96256" y="51354"/>
                      <a:pt x="90848" y="56232"/>
                      <a:pt x="84874" y="59661"/>
                    </a:cubicBezTo>
                    <a:cubicBezTo>
                      <a:pt x="90017" y="65768"/>
                      <a:pt x="95480" y="71597"/>
                      <a:pt x="101240" y="77124"/>
                    </a:cubicBezTo>
                    <a:cubicBezTo>
                      <a:pt x="111103" y="85608"/>
                      <a:pt x="121672" y="93349"/>
                      <a:pt x="131783" y="101585"/>
                    </a:cubicBezTo>
                    <a:lnTo>
                      <a:pt x="126939" y="108090"/>
                    </a:lnTo>
                    <a:cubicBezTo>
                      <a:pt x="120541" y="104555"/>
                      <a:pt x="113259" y="101727"/>
                      <a:pt x="107886" y="97061"/>
                    </a:cubicBezTo>
                    <a:cubicBezTo>
                      <a:pt x="91590" y="82921"/>
                      <a:pt x="93747" y="83557"/>
                      <a:pt x="86677" y="102080"/>
                    </a:cubicBezTo>
                    <a:cubicBezTo>
                      <a:pt x="81444" y="115761"/>
                      <a:pt x="73138" y="132021"/>
                      <a:pt x="60872" y="138031"/>
                    </a:cubicBezTo>
                    <a:cubicBezTo>
                      <a:pt x="40652" y="147964"/>
                      <a:pt x="25522" y="144252"/>
                      <a:pt x="18452" y="121310"/>
                    </a:cubicBezTo>
                    <a:cubicBezTo>
                      <a:pt x="15943" y="113216"/>
                      <a:pt x="14493" y="104873"/>
                      <a:pt x="12478" y="96566"/>
                    </a:cubicBezTo>
                    <a:cubicBezTo>
                      <a:pt x="13959" y="101255"/>
                      <a:pt x="16013" y="105743"/>
                      <a:pt x="18594" y="109928"/>
                    </a:cubicBezTo>
                    <a:cubicBezTo>
                      <a:pt x="22942" y="115407"/>
                      <a:pt x="32097" y="124881"/>
                      <a:pt x="33157" y="124068"/>
                    </a:cubicBezTo>
                    <a:cubicBezTo>
                      <a:pt x="42181" y="119115"/>
                      <a:pt x="50182" y="112493"/>
                      <a:pt x="56735" y="104555"/>
                    </a:cubicBezTo>
                    <a:cubicBezTo>
                      <a:pt x="60695" y="99217"/>
                      <a:pt x="59740" y="90415"/>
                      <a:pt x="60482" y="83027"/>
                    </a:cubicBezTo>
                    <a:cubicBezTo>
                      <a:pt x="60482" y="82214"/>
                      <a:pt x="57619" y="80588"/>
                      <a:pt x="55887" y="79846"/>
                    </a:cubicBezTo>
                    <a:cubicBezTo>
                      <a:pt x="43762" y="75003"/>
                      <a:pt x="17851" y="85537"/>
                      <a:pt x="13008" y="9745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6" name="任意多边形: 形状 225">
                <a:extLst>
                  <a:ext uri="{FF2B5EF4-FFF2-40B4-BE49-F238E27FC236}">
                    <a16:creationId xmlns:a16="http://schemas.microsoft.com/office/drawing/2014/main" id="{1F8D3CE9-DBB8-4727-9D20-23996915E3D5}"/>
                  </a:ext>
                </a:extLst>
              </p:cNvPr>
              <p:cNvSpPr/>
              <p:nvPr/>
            </p:nvSpPr>
            <p:spPr>
              <a:xfrm>
                <a:off x="-4392655" y="6928523"/>
                <a:ext cx="98978" cy="134328"/>
              </a:xfrm>
              <a:custGeom>
                <a:avLst/>
                <a:gdLst>
                  <a:gd name="connsiteX0" fmla="*/ 43198 w 98978"/>
                  <a:gd name="connsiteY0" fmla="*/ 110962 h 134327"/>
                  <a:gd name="connsiteX1" fmla="*/ 33512 w 98978"/>
                  <a:gd name="connsiteY1" fmla="*/ 114320 h 134327"/>
                  <a:gd name="connsiteX2" fmla="*/ 18736 w 98978"/>
                  <a:gd name="connsiteY2" fmla="*/ 113931 h 134327"/>
                  <a:gd name="connsiteX3" fmla="*/ 22730 w 98978"/>
                  <a:gd name="connsiteY3" fmla="*/ 102018 h 134327"/>
                  <a:gd name="connsiteX4" fmla="*/ 41430 w 98978"/>
                  <a:gd name="connsiteY4" fmla="*/ 73739 h 134327"/>
                  <a:gd name="connsiteX5" fmla="*/ 31285 w 98978"/>
                  <a:gd name="connsiteY5" fmla="*/ 61614 h 134327"/>
                  <a:gd name="connsiteX6" fmla="*/ 9297 w 98978"/>
                  <a:gd name="connsiteY6" fmla="*/ 55852 h 134327"/>
                  <a:gd name="connsiteX7" fmla="*/ 0 w 98978"/>
                  <a:gd name="connsiteY7" fmla="*/ 38177 h 134327"/>
                  <a:gd name="connsiteX8" fmla="*/ 19513 w 98978"/>
                  <a:gd name="connsiteY8" fmla="*/ 34324 h 134327"/>
                  <a:gd name="connsiteX9" fmla="*/ 59387 w 98978"/>
                  <a:gd name="connsiteY9" fmla="*/ 16650 h 134327"/>
                  <a:gd name="connsiteX10" fmla="*/ 67305 w 98978"/>
                  <a:gd name="connsiteY10" fmla="*/ 4454 h 134327"/>
                  <a:gd name="connsiteX11" fmla="*/ 75436 w 98978"/>
                  <a:gd name="connsiteY11" fmla="*/ 0 h 134327"/>
                  <a:gd name="connsiteX12" fmla="*/ 102302 w 98978"/>
                  <a:gd name="connsiteY12" fmla="*/ 32168 h 134327"/>
                  <a:gd name="connsiteX13" fmla="*/ 92616 w 98978"/>
                  <a:gd name="connsiteY13" fmla="*/ 43515 h 134327"/>
                  <a:gd name="connsiteX14" fmla="*/ 84662 w 98978"/>
                  <a:gd name="connsiteY14" fmla="*/ 62109 h 134327"/>
                  <a:gd name="connsiteX15" fmla="*/ 81128 w 98978"/>
                  <a:gd name="connsiteY15" fmla="*/ 74163 h 134327"/>
                  <a:gd name="connsiteX16" fmla="*/ 74269 w 98978"/>
                  <a:gd name="connsiteY16" fmla="*/ 111315 h 134327"/>
                  <a:gd name="connsiteX17" fmla="*/ 64796 w 98978"/>
                  <a:gd name="connsiteY17" fmla="*/ 135318 h 134327"/>
                  <a:gd name="connsiteX18" fmla="*/ 47510 w 98978"/>
                  <a:gd name="connsiteY18" fmla="*/ 116971 h 134327"/>
                  <a:gd name="connsiteX19" fmla="*/ 43198 w 98978"/>
                  <a:gd name="connsiteY19" fmla="*/ 110962 h 1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978" h="134327">
                    <a:moveTo>
                      <a:pt x="43198" y="110962"/>
                    </a:moveTo>
                    <a:cubicBezTo>
                      <a:pt x="40108" y="112448"/>
                      <a:pt x="36859" y="113575"/>
                      <a:pt x="33512" y="114320"/>
                    </a:cubicBezTo>
                    <a:cubicBezTo>
                      <a:pt x="28583" y="114437"/>
                      <a:pt x="23652" y="114307"/>
                      <a:pt x="18736" y="113931"/>
                    </a:cubicBezTo>
                    <a:cubicBezTo>
                      <a:pt x="19597" y="109818"/>
                      <a:pt x="20937" y="105819"/>
                      <a:pt x="22730" y="102018"/>
                    </a:cubicBezTo>
                    <a:cubicBezTo>
                      <a:pt x="28598" y="92403"/>
                      <a:pt x="36128" y="83566"/>
                      <a:pt x="41430" y="73739"/>
                    </a:cubicBezTo>
                    <a:cubicBezTo>
                      <a:pt x="45424" y="66351"/>
                      <a:pt x="41889" y="61968"/>
                      <a:pt x="31285" y="61614"/>
                    </a:cubicBezTo>
                    <a:cubicBezTo>
                      <a:pt x="23756" y="61331"/>
                      <a:pt x="14741" y="59847"/>
                      <a:pt x="9297" y="55852"/>
                    </a:cubicBezTo>
                    <a:cubicBezTo>
                      <a:pt x="3853" y="51858"/>
                      <a:pt x="2970" y="44328"/>
                      <a:pt x="0" y="38177"/>
                    </a:cubicBezTo>
                    <a:cubicBezTo>
                      <a:pt x="6505" y="36728"/>
                      <a:pt x="13398" y="33405"/>
                      <a:pt x="19513" y="34324"/>
                    </a:cubicBezTo>
                    <a:cubicBezTo>
                      <a:pt x="38850" y="37258"/>
                      <a:pt x="51010" y="30789"/>
                      <a:pt x="59387" y="16650"/>
                    </a:cubicBezTo>
                    <a:cubicBezTo>
                      <a:pt x="61642" y="12348"/>
                      <a:pt x="64293" y="8265"/>
                      <a:pt x="67305" y="4454"/>
                    </a:cubicBezTo>
                    <a:cubicBezTo>
                      <a:pt x="69654" y="2388"/>
                      <a:pt x="72430" y="867"/>
                      <a:pt x="75436" y="0"/>
                    </a:cubicBezTo>
                    <a:cubicBezTo>
                      <a:pt x="85233" y="9990"/>
                      <a:pt x="94217" y="20747"/>
                      <a:pt x="102302" y="32168"/>
                    </a:cubicBezTo>
                    <a:cubicBezTo>
                      <a:pt x="103468" y="33900"/>
                      <a:pt x="97035" y="40899"/>
                      <a:pt x="92616" y="43515"/>
                    </a:cubicBezTo>
                    <a:cubicBezTo>
                      <a:pt x="84592" y="48287"/>
                      <a:pt x="71406" y="49843"/>
                      <a:pt x="84662" y="62109"/>
                    </a:cubicBezTo>
                    <a:cubicBezTo>
                      <a:pt x="86395" y="63664"/>
                      <a:pt x="82047" y="69956"/>
                      <a:pt x="81128" y="74163"/>
                    </a:cubicBezTo>
                    <a:cubicBezTo>
                      <a:pt x="78335" y="86535"/>
                      <a:pt x="72962" y="99226"/>
                      <a:pt x="74269" y="111315"/>
                    </a:cubicBezTo>
                    <a:cubicBezTo>
                      <a:pt x="75436" y="122344"/>
                      <a:pt x="77804" y="132702"/>
                      <a:pt x="64796" y="135318"/>
                    </a:cubicBezTo>
                    <a:cubicBezTo>
                      <a:pt x="60802" y="136131"/>
                      <a:pt x="53413" y="123475"/>
                      <a:pt x="47510" y="116971"/>
                    </a:cubicBezTo>
                    <a:cubicBezTo>
                      <a:pt x="46308" y="115805"/>
                      <a:pt x="45495" y="114214"/>
                      <a:pt x="43198" y="110962"/>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7" name="任意多边形: 形状 226">
                <a:extLst>
                  <a:ext uri="{FF2B5EF4-FFF2-40B4-BE49-F238E27FC236}">
                    <a16:creationId xmlns:a16="http://schemas.microsoft.com/office/drawing/2014/main" id="{6709E11D-EACA-4708-B3E4-F23E581CE4A9}"/>
                  </a:ext>
                </a:extLst>
              </p:cNvPr>
              <p:cNvSpPr/>
              <p:nvPr/>
            </p:nvSpPr>
            <p:spPr>
              <a:xfrm>
                <a:off x="-5083664" y="7144797"/>
                <a:ext cx="120188" cy="106048"/>
              </a:xfrm>
              <a:custGeom>
                <a:avLst/>
                <a:gdLst>
                  <a:gd name="connsiteX0" fmla="*/ 25381 w 120187"/>
                  <a:gd name="connsiteY0" fmla="*/ 37746 h 106048"/>
                  <a:gd name="connsiteX1" fmla="*/ 30790 w 120187"/>
                  <a:gd name="connsiteY1" fmla="*/ 276 h 106048"/>
                  <a:gd name="connsiteX2" fmla="*/ 49172 w 120187"/>
                  <a:gd name="connsiteY2" fmla="*/ 19470 h 106048"/>
                  <a:gd name="connsiteX3" fmla="*/ 37612 w 120187"/>
                  <a:gd name="connsiteY3" fmla="*/ 49270 h 106048"/>
                  <a:gd name="connsiteX4" fmla="*/ 43869 w 120187"/>
                  <a:gd name="connsiteY4" fmla="*/ 82852 h 106048"/>
                  <a:gd name="connsiteX5" fmla="*/ 76461 w 120187"/>
                  <a:gd name="connsiteY5" fmla="*/ 80731 h 106048"/>
                  <a:gd name="connsiteX6" fmla="*/ 93782 w 120187"/>
                  <a:gd name="connsiteY6" fmla="*/ 48916 h 106048"/>
                  <a:gd name="connsiteX7" fmla="*/ 92262 w 120187"/>
                  <a:gd name="connsiteY7" fmla="*/ 39514 h 106048"/>
                  <a:gd name="connsiteX8" fmla="*/ 123264 w 120187"/>
                  <a:gd name="connsiteY8" fmla="*/ 70621 h 106048"/>
                  <a:gd name="connsiteX9" fmla="*/ 102938 w 120187"/>
                  <a:gd name="connsiteY9" fmla="*/ 95684 h 106048"/>
                  <a:gd name="connsiteX10" fmla="*/ 9439 w 120187"/>
                  <a:gd name="connsiteY10" fmla="*/ 57223 h 106048"/>
                  <a:gd name="connsiteX11" fmla="*/ 6894 w 120187"/>
                  <a:gd name="connsiteY11" fmla="*/ 50790 h 106048"/>
                  <a:gd name="connsiteX12" fmla="*/ 0 w 120187"/>
                  <a:gd name="connsiteY12" fmla="*/ 36650 h 106048"/>
                  <a:gd name="connsiteX13" fmla="*/ 19513 w 120187"/>
                  <a:gd name="connsiteY13" fmla="*/ 36933 h 10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187" h="106048">
                    <a:moveTo>
                      <a:pt x="25381" y="37746"/>
                    </a:moveTo>
                    <a:cubicBezTo>
                      <a:pt x="27007" y="25338"/>
                      <a:pt x="28916" y="13002"/>
                      <a:pt x="30790" y="276"/>
                    </a:cubicBezTo>
                    <a:cubicBezTo>
                      <a:pt x="46202" y="-1456"/>
                      <a:pt x="53449" y="4977"/>
                      <a:pt x="49172" y="19470"/>
                    </a:cubicBezTo>
                    <a:cubicBezTo>
                      <a:pt x="45960" y="29641"/>
                      <a:pt x="42099" y="39594"/>
                      <a:pt x="37612" y="49270"/>
                    </a:cubicBezTo>
                    <a:cubicBezTo>
                      <a:pt x="31674" y="62703"/>
                      <a:pt x="31249" y="76843"/>
                      <a:pt x="43869" y="82852"/>
                    </a:cubicBezTo>
                    <a:cubicBezTo>
                      <a:pt x="52388" y="86882"/>
                      <a:pt x="69179" y="86387"/>
                      <a:pt x="76461" y="80731"/>
                    </a:cubicBezTo>
                    <a:cubicBezTo>
                      <a:pt x="85298" y="74085"/>
                      <a:pt x="88515" y="60087"/>
                      <a:pt x="93782" y="48916"/>
                    </a:cubicBezTo>
                    <a:cubicBezTo>
                      <a:pt x="94807" y="46760"/>
                      <a:pt x="93004" y="43614"/>
                      <a:pt x="92262" y="39514"/>
                    </a:cubicBezTo>
                    <a:cubicBezTo>
                      <a:pt x="112800" y="42447"/>
                      <a:pt x="122628" y="55562"/>
                      <a:pt x="123264" y="70621"/>
                    </a:cubicBezTo>
                    <a:cubicBezTo>
                      <a:pt x="123582" y="78433"/>
                      <a:pt x="111917" y="90240"/>
                      <a:pt x="102938" y="95684"/>
                    </a:cubicBezTo>
                    <a:cubicBezTo>
                      <a:pt x="64053" y="124529"/>
                      <a:pt x="16826" y="102400"/>
                      <a:pt x="9439" y="57223"/>
                    </a:cubicBezTo>
                    <a:cubicBezTo>
                      <a:pt x="8900" y="54969"/>
                      <a:pt x="8043" y="52803"/>
                      <a:pt x="6894" y="50790"/>
                    </a:cubicBezTo>
                    <a:cubicBezTo>
                      <a:pt x="4666" y="46018"/>
                      <a:pt x="2298" y="41316"/>
                      <a:pt x="0" y="36650"/>
                    </a:cubicBezTo>
                    <a:cubicBezTo>
                      <a:pt x="6505" y="36650"/>
                      <a:pt x="13009" y="36650"/>
                      <a:pt x="19513" y="36933"/>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8" name="任意多边形: 形状 227">
                <a:extLst>
                  <a:ext uri="{FF2B5EF4-FFF2-40B4-BE49-F238E27FC236}">
                    <a16:creationId xmlns:a16="http://schemas.microsoft.com/office/drawing/2014/main" id="{23721EF8-6AD3-4443-8C3F-E9EDC0691BF5}"/>
                  </a:ext>
                </a:extLst>
              </p:cNvPr>
              <p:cNvSpPr/>
              <p:nvPr/>
            </p:nvSpPr>
            <p:spPr>
              <a:xfrm>
                <a:off x="-5145384" y="7202374"/>
                <a:ext cx="49489" cy="91908"/>
              </a:xfrm>
              <a:custGeom>
                <a:avLst/>
                <a:gdLst>
                  <a:gd name="connsiteX0" fmla="*/ 0 w 49489"/>
                  <a:gd name="connsiteY0" fmla="*/ 14599 h 91908"/>
                  <a:gd name="connsiteX1" fmla="*/ 8696 w 49489"/>
                  <a:gd name="connsiteY1" fmla="*/ 15801 h 91908"/>
                  <a:gd name="connsiteX2" fmla="*/ 29905 w 49489"/>
                  <a:gd name="connsiteY2" fmla="*/ 9438 h 91908"/>
                  <a:gd name="connsiteX3" fmla="*/ 51115 w 49489"/>
                  <a:gd name="connsiteY3" fmla="*/ 0 h 91908"/>
                  <a:gd name="connsiteX4" fmla="*/ 45637 w 49489"/>
                  <a:gd name="connsiteY4" fmla="*/ 20255 h 91908"/>
                  <a:gd name="connsiteX5" fmla="*/ 27785 w 49489"/>
                  <a:gd name="connsiteY5" fmla="*/ 37930 h 91908"/>
                  <a:gd name="connsiteX6" fmla="*/ 22518 w 49489"/>
                  <a:gd name="connsiteY6" fmla="*/ 58786 h 91908"/>
                  <a:gd name="connsiteX7" fmla="*/ 28951 w 49489"/>
                  <a:gd name="connsiteY7" fmla="*/ 60836 h 91908"/>
                  <a:gd name="connsiteX8" fmla="*/ 43692 w 49489"/>
                  <a:gd name="connsiteY8" fmla="*/ 43161 h 91908"/>
                  <a:gd name="connsiteX9" fmla="*/ 51717 w 49489"/>
                  <a:gd name="connsiteY9" fmla="*/ 49171 h 91908"/>
                  <a:gd name="connsiteX10" fmla="*/ 32946 w 49489"/>
                  <a:gd name="connsiteY10" fmla="*/ 90388 h 91908"/>
                  <a:gd name="connsiteX11" fmla="*/ 7707 w 49489"/>
                  <a:gd name="connsiteY11" fmla="*/ 75683 h 91908"/>
                  <a:gd name="connsiteX12" fmla="*/ 0 w 49489"/>
                  <a:gd name="connsiteY12" fmla="*/ 14599 h 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89" h="91908">
                    <a:moveTo>
                      <a:pt x="0" y="14599"/>
                    </a:moveTo>
                    <a:cubicBezTo>
                      <a:pt x="2952" y="14352"/>
                      <a:pt x="5922" y="14763"/>
                      <a:pt x="8696" y="15801"/>
                    </a:cubicBezTo>
                    <a:cubicBezTo>
                      <a:pt x="17922" y="20679"/>
                      <a:pt x="22836" y="17109"/>
                      <a:pt x="29905" y="9438"/>
                    </a:cubicBezTo>
                    <a:cubicBezTo>
                      <a:pt x="34572" y="4383"/>
                      <a:pt x="44045" y="2934"/>
                      <a:pt x="51115" y="0"/>
                    </a:cubicBezTo>
                    <a:cubicBezTo>
                      <a:pt x="49383" y="6822"/>
                      <a:pt x="49418" y="14529"/>
                      <a:pt x="45637" y="20255"/>
                    </a:cubicBezTo>
                    <a:cubicBezTo>
                      <a:pt x="41253" y="26936"/>
                      <a:pt x="32062" y="31178"/>
                      <a:pt x="27785" y="37930"/>
                    </a:cubicBezTo>
                    <a:cubicBezTo>
                      <a:pt x="24002" y="43939"/>
                      <a:pt x="24250" y="51752"/>
                      <a:pt x="22518" y="58786"/>
                    </a:cubicBezTo>
                    <a:lnTo>
                      <a:pt x="28951" y="60836"/>
                    </a:lnTo>
                    <a:cubicBezTo>
                      <a:pt x="33335" y="55428"/>
                      <a:pt x="37788" y="50055"/>
                      <a:pt x="43692" y="43161"/>
                    </a:cubicBezTo>
                    <a:cubicBezTo>
                      <a:pt x="46343" y="45070"/>
                      <a:pt x="52176" y="48040"/>
                      <a:pt x="51717" y="49171"/>
                    </a:cubicBezTo>
                    <a:cubicBezTo>
                      <a:pt x="45990" y="63311"/>
                      <a:pt x="41996" y="78582"/>
                      <a:pt x="32946" y="90388"/>
                    </a:cubicBezTo>
                    <a:cubicBezTo>
                      <a:pt x="25876" y="99827"/>
                      <a:pt x="9544" y="89964"/>
                      <a:pt x="7707" y="75683"/>
                    </a:cubicBezTo>
                    <a:cubicBezTo>
                      <a:pt x="5302" y="55392"/>
                      <a:pt x="2404" y="35314"/>
                      <a:pt x="0" y="14599"/>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29" name="任意多边形: 形状 228">
                <a:extLst>
                  <a:ext uri="{FF2B5EF4-FFF2-40B4-BE49-F238E27FC236}">
                    <a16:creationId xmlns:a16="http://schemas.microsoft.com/office/drawing/2014/main" id="{95753473-67D4-4F4B-A096-9F3FC5971BC8}"/>
                  </a:ext>
                </a:extLst>
              </p:cNvPr>
              <p:cNvSpPr/>
              <p:nvPr/>
            </p:nvSpPr>
            <p:spPr>
              <a:xfrm>
                <a:off x="-3992570" y="7090600"/>
                <a:ext cx="49489" cy="49489"/>
              </a:xfrm>
              <a:custGeom>
                <a:avLst/>
                <a:gdLst>
                  <a:gd name="connsiteX0" fmla="*/ 0 w 49489"/>
                  <a:gd name="connsiteY0" fmla="*/ 0 h 49489"/>
                  <a:gd name="connsiteX1" fmla="*/ 50408 w 49489"/>
                  <a:gd name="connsiteY1" fmla="*/ 33617 h 49489"/>
                  <a:gd name="connsiteX2" fmla="*/ 48145 w 49489"/>
                  <a:gd name="connsiteY2" fmla="*/ 51893 h 49489"/>
                  <a:gd name="connsiteX3" fmla="*/ 24886 w 49489"/>
                  <a:gd name="connsiteY3" fmla="*/ 45954 h 49489"/>
                  <a:gd name="connsiteX4" fmla="*/ 0 w 49489"/>
                  <a:gd name="connsiteY4" fmla="*/ 0 h 49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89" h="49489">
                    <a:moveTo>
                      <a:pt x="0" y="0"/>
                    </a:moveTo>
                    <a:cubicBezTo>
                      <a:pt x="27042" y="2934"/>
                      <a:pt x="42808" y="14564"/>
                      <a:pt x="50408" y="33617"/>
                    </a:cubicBezTo>
                    <a:cubicBezTo>
                      <a:pt x="52493" y="38884"/>
                      <a:pt x="49065" y="45777"/>
                      <a:pt x="48145" y="51893"/>
                    </a:cubicBezTo>
                    <a:cubicBezTo>
                      <a:pt x="40156" y="49984"/>
                      <a:pt x="28103" y="50514"/>
                      <a:pt x="24886" y="45954"/>
                    </a:cubicBezTo>
                    <a:cubicBezTo>
                      <a:pt x="15553" y="32628"/>
                      <a:pt x="9509" y="17463"/>
                      <a:pt x="0"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0" name="任意多边形: 形状 229">
                <a:extLst>
                  <a:ext uri="{FF2B5EF4-FFF2-40B4-BE49-F238E27FC236}">
                    <a16:creationId xmlns:a16="http://schemas.microsoft.com/office/drawing/2014/main" id="{359297DF-9AFC-4FEA-8FEF-FF5921E6C494}"/>
                  </a:ext>
                </a:extLst>
              </p:cNvPr>
              <p:cNvSpPr/>
              <p:nvPr/>
            </p:nvSpPr>
            <p:spPr>
              <a:xfrm>
                <a:off x="-4364587" y="6886990"/>
                <a:ext cx="63629" cy="31814"/>
              </a:xfrm>
              <a:custGeom>
                <a:avLst/>
                <a:gdLst>
                  <a:gd name="connsiteX0" fmla="*/ 28280 w 63628"/>
                  <a:gd name="connsiteY0" fmla="*/ 32235 h 31814"/>
                  <a:gd name="connsiteX1" fmla="*/ 0 w 63628"/>
                  <a:gd name="connsiteY1" fmla="*/ 21631 h 31814"/>
                  <a:gd name="connsiteX2" fmla="*/ 27643 w 63628"/>
                  <a:gd name="connsiteY2" fmla="*/ 6077 h 31814"/>
                  <a:gd name="connsiteX3" fmla="*/ 63240 w 63628"/>
                  <a:gd name="connsiteY3" fmla="*/ 10142 h 31814"/>
                  <a:gd name="connsiteX4" fmla="*/ 50584 w 63628"/>
                  <a:gd name="connsiteY4" fmla="*/ 29513 h 31814"/>
                  <a:gd name="connsiteX5" fmla="*/ 29375 w 63628"/>
                  <a:gd name="connsiteY5" fmla="*/ 29796 h 31814"/>
                  <a:gd name="connsiteX6" fmla="*/ 28280 w 63628"/>
                  <a:gd name="connsiteY6" fmla="*/ 32235 h 3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8" h="31814">
                    <a:moveTo>
                      <a:pt x="28280" y="32235"/>
                    </a:moveTo>
                    <a:cubicBezTo>
                      <a:pt x="18911" y="28700"/>
                      <a:pt x="9509" y="25166"/>
                      <a:pt x="0" y="21631"/>
                    </a:cubicBezTo>
                    <a:cubicBezTo>
                      <a:pt x="9049" y="16257"/>
                      <a:pt x="17462" y="9435"/>
                      <a:pt x="27643" y="6077"/>
                    </a:cubicBezTo>
                    <a:cubicBezTo>
                      <a:pt x="39202" y="2294"/>
                      <a:pt x="53377" y="-7356"/>
                      <a:pt x="63240" y="10142"/>
                    </a:cubicBezTo>
                    <a:cubicBezTo>
                      <a:pt x="70699" y="23433"/>
                      <a:pt x="68048" y="28418"/>
                      <a:pt x="50584" y="29513"/>
                    </a:cubicBezTo>
                    <a:cubicBezTo>
                      <a:pt x="43514" y="29973"/>
                      <a:pt x="36445" y="29690"/>
                      <a:pt x="29375" y="29796"/>
                    </a:cubicBezTo>
                    <a:cubicBezTo>
                      <a:pt x="29163" y="30609"/>
                      <a:pt x="28703" y="31422"/>
                      <a:pt x="28280" y="32235"/>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1" name="任意多边形: 形状 230">
                <a:extLst>
                  <a:ext uri="{FF2B5EF4-FFF2-40B4-BE49-F238E27FC236}">
                    <a16:creationId xmlns:a16="http://schemas.microsoft.com/office/drawing/2014/main" id="{3F5E9E89-9125-4610-BB54-FD91CDBDDC50}"/>
                  </a:ext>
                </a:extLst>
              </p:cNvPr>
              <p:cNvSpPr/>
              <p:nvPr/>
            </p:nvSpPr>
            <p:spPr>
              <a:xfrm>
                <a:off x="-3684782" y="7047332"/>
                <a:ext cx="24745" cy="42419"/>
              </a:xfrm>
              <a:custGeom>
                <a:avLst/>
                <a:gdLst>
                  <a:gd name="connsiteX0" fmla="*/ 8731 w 24744"/>
                  <a:gd name="connsiteY0" fmla="*/ 35 h 42419"/>
                  <a:gd name="connsiteX1" fmla="*/ 27183 w 24744"/>
                  <a:gd name="connsiteY1" fmla="*/ 32133 h 42419"/>
                  <a:gd name="connsiteX2" fmla="*/ 19229 w 24744"/>
                  <a:gd name="connsiteY2" fmla="*/ 42525 h 42419"/>
                  <a:gd name="connsiteX3" fmla="*/ 706 w 24744"/>
                  <a:gd name="connsiteY3" fmla="*/ 31001 h 42419"/>
                  <a:gd name="connsiteX4" fmla="*/ 2049 w 24744"/>
                  <a:gd name="connsiteY4" fmla="*/ 0 h 4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4" h="42419">
                    <a:moveTo>
                      <a:pt x="8731" y="35"/>
                    </a:moveTo>
                    <a:cubicBezTo>
                      <a:pt x="15661" y="10267"/>
                      <a:pt x="21829" y="20995"/>
                      <a:pt x="27183" y="32133"/>
                    </a:cubicBezTo>
                    <a:cubicBezTo>
                      <a:pt x="28420" y="35067"/>
                      <a:pt x="20784" y="43126"/>
                      <a:pt x="19229" y="42525"/>
                    </a:cubicBezTo>
                    <a:cubicBezTo>
                      <a:pt x="12371" y="39874"/>
                      <a:pt x="1555" y="34996"/>
                      <a:pt x="706" y="31001"/>
                    </a:cubicBezTo>
                    <a:cubicBezTo>
                      <a:pt x="-1238" y="20679"/>
                      <a:pt x="1378" y="10357"/>
                      <a:pt x="2049"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2" name="任意多边形: 形状 231">
                <a:extLst>
                  <a:ext uri="{FF2B5EF4-FFF2-40B4-BE49-F238E27FC236}">
                    <a16:creationId xmlns:a16="http://schemas.microsoft.com/office/drawing/2014/main" id="{D930EB3C-D0DB-479F-A9EA-8FEBF7BC3A64}"/>
                  </a:ext>
                </a:extLst>
              </p:cNvPr>
              <p:cNvSpPr/>
              <p:nvPr/>
            </p:nvSpPr>
            <p:spPr>
              <a:xfrm>
                <a:off x="-4265573" y="6918754"/>
                <a:ext cx="38884" cy="21210"/>
              </a:xfrm>
              <a:custGeom>
                <a:avLst/>
                <a:gdLst>
                  <a:gd name="connsiteX0" fmla="*/ 40828 w 38884"/>
                  <a:gd name="connsiteY0" fmla="*/ 14046 h 21209"/>
                  <a:gd name="connsiteX1" fmla="*/ 17675 w 38884"/>
                  <a:gd name="connsiteY1" fmla="*/ 23449 h 21209"/>
                  <a:gd name="connsiteX2" fmla="*/ 0 w 38884"/>
                  <a:gd name="connsiteY2" fmla="*/ 3583 h 21209"/>
                  <a:gd name="connsiteX3" fmla="*/ 40828 w 38884"/>
                  <a:gd name="connsiteY3" fmla="*/ 14046 h 21209"/>
                </a:gdLst>
                <a:ahLst/>
                <a:cxnLst>
                  <a:cxn ang="0">
                    <a:pos x="connsiteX0" y="connsiteY0"/>
                  </a:cxn>
                  <a:cxn ang="0">
                    <a:pos x="connsiteX1" y="connsiteY1"/>
                  </a:cxn>
                  <a:cxn ang="0">
                    <a:pos x="connsiteX2" y="connsiteY2"/>
                  </a:cxn>
                  <a:cxn ang="0">
                    <a:pos x="connsiteX3" y="connsiteY3"/>
                  </a:cxn>
                </a:cxnLst>
                <a:rect l="l" t="t" r="r" b="b"/>
                <a:pathLst>
                  <a:path w="38884" h="21209">
                    <a:moveTo>
                      <a:pt x="40828" y="14046"/>
                    </a:moveTo>
                    <a:cubicBezTo>
                      <a:pt x="31956" y="17581"/>
                      <a:pt x="24956" y="20409"/>
                      <a:pt x="17675" y="23449"/>
                    </a:cubicBezTo>
                    <a:cubicBezTo>
                      <a:pt x="11948" y="16874"/>
                      <a:pt x="6575" y="10794"/>
                      <a:pt x="0" y="3583"/>
                    </a:cubicBezTo>
                    <a:cubicBezTo>
                      <a:pt x="16437" y="-4512"/>
                      <a:pt x="27996" y="2027"/>
                      <a:pt x="40828" y="14046"/>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3" name="任意多边形: 形状 232">
                <a:extLst>
                  <a:ext uri="{FF2B5EF4-FFF2-40B4-BE49-F238E27FC236}">
                    <a16:creationId xmlns:a16="http://schemas.microsoft.com/office/drawing/2014/main" id="{C6DA5327-1773-4284-90E2-B4CC1D221880}"/>
                  </a:ext>
                </a:extLst>
              </p:cNvPr>
              <p:cNvSpPr/>
              <p:nvPr/>
            </p:nvSpPr>
            <p:spPr>
              <a:xfrm>
                <a:off x="-4854650" y="7048781"/>
                <a:ext cx="14140" cy="38884"/>
              </a:xfrm>
              <a:custGeom>
                <a:avLst/>
                <a:gdLst>
                  <a:gd name="connsiteX0" fmla="*/ 4822 w 14139"/>
                  <a:gd name="connsiteY0" fmla="*/ 0 h 38884"/>
                  <a:gd name="connsiteX1" fmla="*/ 12563 w 14139"/>
                  <a:gd name="connsiteY1" fmla="*/ 40899 h 38884"/>
                  <a:gd name="connsiteX2" fmla="*/ 4822 w 14139"/>
                  <a:gd name="connsiteY2" fmla="*/ 0 h 38884"/>
                </a:gdLst>
                <a:ahLst/>
                <a:cxnLst>
                  <a:cxn ang="0">
                    <a:pos x="connsiteX0" y="connsiteY0"/>
                  </a:cxn>
                  <a:cxn ang="0">
                    <a:pos x="connsiteX1" y="connsiteY1"/>
                  </a:cxn>
                  <a:cxn ang="0">
                    <a:pos x="connsiteX2" y="connsiteY2"/>
                  </a:cxn>
                </a:cxnLst>
                <a:rect l="l" t="t" r="r" b="b"/>
                <a:pathLst>
                  <a:path w="14139" h="38884">
                    <a:moveTo>
                      <a:pt x="4822" y="0"/>
                    </a:moveTo>
                    <a:cubicBezTo>
                      <a:pt x="18114" y="10782"/>
                      <a:pt x="21012" y="27643"/>
                      <a:pt x="12563" y="40899"/>
                    </a:cubicBezTo>
                    <a:cubicBezTo>
                      <a:pt x="-490" y="31499"/>
                      <a:pt x="-3893" y="13521"/>
                      <a:pt x="4822" y="0"/>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4" name="任意多边形: 形状 233">
                <a:extLst>
                  <a:ext uri="{FF2B5EF4-FFF2-40B4-BE49-F238E27FC236}">
                    <a16:creationId xmlns:a16="http://schemas.microsoft.com/office/drawing/2014/main" id="{877D1A3E-02B8-467B-A312-19695D6D1FF4}"/>
                  </a:ext>
                </a:extLst>
              </p:cNvPr>
              <p:cNvSpPr/>
              <p:nvPr/>
            </p:nvSpPr>
            <p:spPr>
              <a:xfrm>
                <a:off x="-3793200" y="7199619"/>
                <a:ext cx="45954" cy="42419"/>
              </a:xfrm>
              <a:custGeom>
                <a:avLst/>
                <a:gdLst>
                  <a:gd name="connsiteX0" fmla="*/ 212 w 45954"/>
                  <a:gd name="connsiteY0" fmla="*/ 18592 h 42419"/>
                  <a:gd name="connsiteX1" fmla="*/ 43409 w 45954"/>
                  <a:gd name="connsiteY1" fmla="*/ 1377 h 42419"/>
                  <a:gd name="connsiteX2" fmla="*/ 48005 w 45954"/>
                  <a:gd name="connsiteY2" fmla="*/ 4558 h 42419"/>
                  <a:gd name="connsiteX3" fmla="*/ 44257 w 45954"/>
                  <a:gd name="connsiteY3" fmla="*/ 26086 h 42419"/>
                  <a:gd name="connsiteX4" fmla="*/ 20680 w 45954"/>
                  <a:gd name="connsiteY4" fmla="*/ 45599 h 42419"/>
                  <a:gd name="connsiteX5" fmla="*/ 6115 w 45954"/>
                  <a:gd name="connsiteY5" fmla="*/ 31459 h 42419"/>
                  <a:gd name="connsiteX6" fmla="*/ 0 w 45954"/>
                  <a:gd name="connsiteY6" fmla="*/ 18097 h 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54" h="42419">
                    <a:moveTo>
                      <a:pt x="212" y="18592"/>
                    </a:moveTo>
                    <a:cubicBezTo>
                      <a:pt x="5055" y="6679"/>
                      <a:pt x="30966" y="-3855"/>
                      <a:pt x="43409" y="1377"/>
                    </a:cubicBezTo>
                    <a:cubicBezTo>
                      <a:pt x="45141" y="2119"/>
                      <a:pt x="48075" y="3745"/>
                      <a:pt x="48005" y="4558"/>
                    </a:cubicBezTo>
                    <a:cubicBezTo>
                      <a:pt x="47263" y="11911"/>
                      <a:pt x="48217" y="20748"/>
                      <a:pt x="44257" y="26086"/>
                    </a:cubicBezTo>
                    <a:cubicBezTo>
                      <a:pt x="37705" y="34024"/>
                      <a:pt x="29703" y="40646"/>
                      <a:pt x="20680" y="45599"/>
                    </a:cubicBezTo>
                    <a:cubicBezTo>
                      <a:pt x="19619" y="46235"/>
                      <a:pt x="10463" y="36761"/>
                      <a:pt x="6115" y="31459"/>
                    </a:cubicBezTo>
                    <a:cubicBezTo>
                      <a:pt x="3535" y="27274"/>
                      <a:pt x="1481" y="22786"/>
                      <a:pt x="0" y="18097"/>
                    </a:cubicBezTo>
                    <a:close/>
                  </a:path>
                </a:pathLst>
              </a:custGeom>
              <a:grpFill/>
              <a:ln w="3535" cap="flat">
                <a:noFill/>
                <a:prstDash val="solid"/>
                <a:miter/>
              </a:ln>
            </p:spPr>
            <p:txBody>
              <a:bodyPr rtlCol="0" anchor="ctr"/>
              <a:lstStyle/>
              <a:p>
                <a:endParaRPr lang="zh-CN" altLang="en-US">
                  <a:solidFill>
                    <a:schemeClr val="bg1"/>
                  </a:solidFill>
                </a:endParaRPr>
              </a:p>
            </p:txBody>
          </p:sp>
          <p:sp>
            <p:nvSpPr>
              <p:cNvPr id="235" name="任意多边形: 形状 234">
                <a:extLst>
                  <a:ext uri="{FF2B5EF4-FFF2-40B4-BE49-F238E27FC236}">
                    <a16:creationId xmlns:a16="http://schemas.microsoft.com/office/drawing/2014/main" id="{5684DF1F-CE32-4F7A-B025-5A1499DFB03B}"/>
                  </a:ext>
                </a:extLst>
              </p:cNvPr>
              <p:cNvSpPr/>
              <p:nvPr/>
            </p:nvSpPr>
            <p:spPr>
              <a:xfrm>
                <a:off x="-4075889" y="6959383"/>
                <a:ext cx="141398" cy="144932"/>
              </a:xfrm>
              <a:custGeom>
                <a:avLst/>
                <a:gdLst>
                  <a:gd name="connsiteX0" fmla="*/ 141504 w 141397"/>
                  <a:gd name="connsiteY0" fmla="*/ 57973 h 144932"/>
                  <a:gd name="connsiteX1" fmla="*/ 134682 w 141397"/>
                  <a:gd name="connsiteY1" fmla="*/ 33228 h 144932"/>
                  <a:gd name="connsiteX2" fmla="*/ 113472 w 141397"/>
                  <a:gd name="connsiteY2" fmla="*/ 0 h 144932"/>
                  <a:gd name="connsiteX3" fmla="*/ 84698 w 141397"/>
                  <a:gd name="connsiteY3" fmla="*/ 19124 h 144932"/>
                  <a:gd name="connsiteX4" fmla="*/ 29871 w 141397"/>
                  <a:gd name="connsiteY4" fmla="*/ 39450 h 144932"/>
                  <a:gd name="connsiteX5" fmla="*/ 16579 w 141397"/>
                  <a:gd name="connsiteY5" fmla="*/ 40652 h 144932"/>
                  <a:gd name="connsiteX6" fmla="*/ 32310 w 141397"/>
                  <a:gd name="connsiteY6" fmla="*/ 58963 h 144932"/>
                  <a:gd name="connsiteX7" fmla="*/ 35844 w 141397"/>
                  <a:gd name="connsiteY7" fmla="*/ 86076 h 144932"/>
                  <a:gd name="connsiteX8" fmla="*/ 2969 w 141397"/>
                  <a:gd name="connsiteY8" fmla="*/ 124288 h 144932"/>
                  <a:gd name="connsiteX9" fmla="*/ 1450 w 141397"/>
                  <a:gd name="connsiteY9" fmla="*/ 143094 h 144932"/>
                  <a:gd name="connsiteX10" fmla="*/ 25841 w 141397"/>
                  <a:gd name="connsiteY10" fmla="*/ 146099 h 144932"/>
                  <a:gd name="connsiteX11" fmla="*/ 48924 w 141397"/>
                  <a:gd name="connsiteY11" fmla="*/ 121354 h 144932"/>
                  <a:gd name="connsiteX12" fmla="*/ 122733 w 141397"/>
                  <a:gd name="connsiteY12" fmla="*/ 80597 h 144932"/>
                  <a:gd name="connsiteX13" fmla="*/ 141504 w 141397"/>
                  <a:gd name="connsiteY13" fmla="*/ 57973 h 144932"/>
                  <a:gd name="connsiteX14" fmla="*/ 135601 w 141397"/>
                  <a:gd name="connsiteY14" fmla="*/ 63841 h 144932"/>
                  <a:gd name="connsiteX15" fmla="*/ 95692 w 141397"/>
                  <a:gd name="connsiteY15" fmla="*/ 51893 h 144932"/>
                  <a:gd name="connsiteX16" fmla="*/ 113366 w 141397"/>
                  <a:gd name="connsiteY16" fmla="*/ 28668 h 144932"/>
                  <a:gd name="connsiteX17" fmla="*/ 135601 w 141397"/>
                  <a:gd name="connsiteY17" fmla="*/ 63841 h 14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397" h="144932">
                    <a:moveTo>
                      <a:pt x="141504" y="57973"/>
                    </a:moveTo>
                    <a:cubicBezTo>
                      <a:pt x="138853" y="49807"/>
                      <a:pt x="138570" y="41076"/>
                      <a:pt x="134682" y="33228"/>
                    </a:cubicBezTo>
                    <a:cubicBezTo>
                      <a:pt x="128286" y="21736"/>
                      <a:pt x="121203" y="10640"/>
                      <a:pt x="113472" y="0"/>
                    </a:cubicBezTo>
                    <a:cubicBezTo>
                      <a:pt x="103504" y="6151"/>
                      <a:pt x="90035" y="10605"/>
                      <a:pt x="84698" y="19124"/>
                    </a:cubicBezTo>
                    <a:cubicBezTo>
                      <a:pt x="72361" y="38990"/>
                      <a:pt x="58221" y="49701"/>
                      <a:pt x="29871" y="39450"/>
                    </a:cubicBezTo>
                    <a:cubicBezTo>
                      <a:pt x="27219" y="38496"/>
                      <a:pt x="23614" y="39909"/>
                      <a:pt x="16579" y="40652"/>
                    </a:cubicBezTo>
                    <a:cubicBezTo>
                      <a:pt x="22978" y="48181"/>
                      <a:pt x="26513" y="54792"/>
                      <a:pt x="32310" y="58963"/>
                    </a:cubicBezTo>
                    <a:cubicBezTo>
                      <a:pt x="45248" y="68083"/>
                      <a:pt x="44965" y="76319"/>
                      <a:pt x="35844" y="86076"/>
                    </a:cubicBezTo>
                    <a:cubicBezTo>
                      <a:pt x="23960" y="97986"/>
                      <a:pt x="12971" y="110758"/>
                      <a:pt x="2969" y="124288"/>
                    </a:cubicBezTo>
                    <a:cubicBezTo>
                      <a:pt x="-565" y="129131"/>
                      <a:pt x="-777" y="142140"/>
                      <a:pt x="1450" y="143094"/>
                    </a:cubicBezTo>
                    <a:cubicBezTo>
                      <a:pt x="8803" y="146311"/>
                      <a:pt x="20468" y="149351"/>
                      <a:pt x="25841" y="146099"/>
                    </a:cubicBezTo>
                    <a:cubicBezTo>
                      <a:pt x="35302" y="139696"/>
                      <a:pt x="43193" y="131237"/>
                      <a:pt x="48924" y="121354"/>
                    </a:cubicBezTo>
                    <a:cubicBezTo>
                      <a:pt x="65008" y="96362"/>
                      <a:pt x="80739" y="72608"/>
                      <a:pt x="122733" y="80597"/>
                    </a:cubicBezTo>
                    <a:cubicBezTo>
                      <a:pt x="141823" y="84485"/>
                      <a:pt x="147054" y="75082"/>
                      <a:pt x="141504" y="57973"/>
                    </a:cubicBezTo>
                    <a:close/>
                    <a:moveTo>
                      <a:pt x="135601" y="63841"/>
                    </a:moveTo>
                    <a:cubicBezTo>
                      <a:pt x="128213" y="75754"/>
                      <a:pt x="92722" y="62356"/>
                      <a:pt x="95692" y="51893"/>
                    </a:cubicBezTo>
                    <a:cubicBezTo>
                      <a:pt x="95692" y="51893"/>
                      <a:pt x="102372" y="28315"/>
                      <a:pt x="113366" y="28668"/>
                    </a:cubicBezTo>
                    <a:cubicBezTo>
                      <a:pt x="124359" y="29022"/>
                      <a:pt x="142989" y="51893"/>
                      <a:pt x="135601" y="63841"/>
                    </a:cubicBezTo>
                    <a:close/>
                  </a:path>
                </a:pathLst>
              </a:custGeom>
              <a:grpFill/>
              <a:ln w="3535" cap="flat">
                <a:noFill/>
                <a:prstDash val="solid"/>
                <a:miter/>
              </a:ln>
            </p:spPr>
            <p:txBody>
              <a:bodyPr rtlCol="0" anchor="ctr"/>
              <a:lstStyle/>
              <a:p>
                <a:endParaRPr lang="zh-CN" altLang="en-US">
                  <a:solidFill>
                    <a:schemeClr val="bg1"/>
                  </a:solidFill>
                </a:endParaRPr>
              </a:p>
            </p:txBody>
          </p:sp>
        </p:grpSp>
      </p:grpSp>
      <p:grpSp>
        <p:nvGrpSpPr>
          <p:cNvPr id="7" name="组合 6">
            <a:extLst>
              <a:ext uri="{FF2B5EF4-FFF2-40B4-BE49-F238E27FC236}">
                <a16:creationId xmlns:a16="http://schemas.microsoft.com/office/drawing/2014/main" id="{900E866C-29BF-45BB-BB02-6FDBE0BFAE4A}"/>
              </a:ext>
            </a:extLst>
          </p:cNvPr>
          <p:cNvGrpSpPr/>
          <p:nvPr userDrawn="1"/>
        </p:nvGrpSpPr>
        <p:grpSpPr>
          <a:xfrm>
            <a:off x="235797" y="267673"/>
            <a:ext cx="11720408" cy="2761456"/>
            <a:chOff x="235797" y="267673"/>
            <a:chExt cx="11720408" cy="2761456"/>
          </a:xfrm>
        </p:grpSpPr>
        <p:grpSp>
          <p:nvGrpSpPr>
            <p:cNvPr id="5" name="组合 4">
              <a:extLst>
                <a:ext uri="{FF2B5EF4-FFF2-40B4-BE49-F238E27FC236}">
                  <a16:creationId xmlns:a16="http://schemas.microsoft.com/office/drawing/2014/main" id="{DEAA27BE-8D2A-4CDB-8669-A35BDC27FB62}"/>
                </a:ext>
              </a:extLst>
            </p:cNvPr>
            <p:cNvGrpSpPr/>
            <p:nvPr userDrawn="1"/>
          </p:nvGrpSpPr>
          <p:grpSpPr>
            <a:xfrm>
              <a:off x="235797" y="267673"/>
              <a:ext cx="11720407" cy="2761456"/>
              <a:chOff x="235797" y="267673"/>
              <a:chExt cx="11720407" cy="2761456"/>
            </a:xfrm>
            <a:effectLst>
              <a:outerShdw blurRad="63500" algn="ctr" rotWithShape="0">
                <a:prstClr val="black">
                  <a:alpha val="5000"/>
                </a:prstClr>
              </a:outerShdw>
            </a:effectLst>
          </p:grpSpPr>
          <p:sp>
            <p:nvSpPr>
              <p:cNvPr id="4" name="矩形 3">
                <a:extLst>
                  <a:ext uri="{FF2B5EF4-FFF2-40B4-BE49-F238E27FC236}">
                    <a16:creationId xmlns:a16="http://schemas.microsoft.com/office/drawing/2014/main" id="{2D0A9060-3D26-4213-9D66-CF2B0413948B}"/>
                  </a:ext>
                </a:extLst>
              </p:cNvPr>
              <p:cNvSpPr/>
              <p:nvPr userDrawn="1"/>
            </p:nvSpPr>
            <p:spPr>
              <a:xfrm>
                <a:off x="235797" y="267673"/>
                <a:ext cx="11720407" cy="2761456"/>
              </a:xfrm>
              <a:prstGeom prst="rect">
                <a:avLst/>
              </a:prstGeom>
              <a:pattFill prst="ltDnDiag">
                <a:fgClr>
                  <a:schemeClr val="accent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a:extLst>
                  <a:ext uri="{FF2B5EF4-FFF2-40B4-BE49-F238E27FC236}">
                    <a16:creationId xmlns:a16="http://schemas.microsoft.com/office/drawing/2014/main" id="{B901604C-13C6-478B-88C1-ED8AEBC76A17}"/>
                  </a:ext>
                </a:extLst>
              </p:cNvPr>
              <p:cNvPicPr>
                <a:picLocks noChangeAspect="1"/>
              </p:cNvPicPr>
              <p:nvPr userDrawn="1"/>
            </p:nvPicPr>
            <p:blipFill>
              <a:blip r:embed="rId4" cstate="screen">
                <a:lum bright="70000" contrast="-70000"/>
                <a:alphaModFix amt="25000"/>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l="1934" t="11400" r="1934" b="23898"/>
              <a:stretch>
                <a:fillRect/>
              </a:stretch>
            </p:blipFill>
            <p:spPr>
              <a:xfrm>
                <a:off x="235797" y="267673"/>
                <a:ext cx="11720407" cy="2761456"/>
              </a:xfrm>
              <a:custGeom>
                <a:avLst/>
                <a:gdLst>
                  <a:gd name="connsiteX0" fmla="*/ 41118 w 11720407"/>
                  <a:gd name="connsiteY0" fmla="*/ 0 h 2761456"/>
                  <a:gd name="connsiteX1" fmla="*/ 11679289 w 11720407"/>
                  <a:gd name="connsiteY1" fmla="*/ 0 h 2761456"/>
                  <a:gd name="connsiteX2" fmla="*/ 11720407 w 11720407"/>
                  <a:gd name="connsiteY2" fmla="*/ 41118 h 2761456"/>
                  <a:gd name="connsiteX3" fmla="*/ 11720407 w 11720407"/>
                  <a:gd name="connsiteY3" fmla="*/ 2720338 h 2761456"/>
                  <a:gd name="connsiteX4" fmla="*/ 11679289 w 11720407"/>
                  <a:gd name="connsiteY4" fmla="*/ 2761456 h 2761456"/>
                  <a:gd name="connsiteX5" fmla="*/ 41118 w 11720407"/>
                  <a:gd name="connsiteY5" fmla="*/ 2761456 h 2761456"/>
                  <a:gd name="connsiteX6" fmla="*/ 0 w 11720407"/>
                  <a:gd name="connsiteY6" fmla="*/ 2720338 h 2761456"/>
                  <a:gd name="connsiteX7" fmla="*/ 0 w 11720407"/>
                  <a:gd name="connsiteY7" fmla="*/ 41118 h 2761456"/>
                  <a:gd name="connsiteX8" fmla="*/ 41118 w 11720407"/>
                  <a:gd name="connsiteY8" fmla="*/ 0 h 276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0407" h="2761456">
                    <a:moveTo>
                      <a:pt x="41118" y="0"/>
                    </a:moveTo>
                    <a:lnTo>
                      <a:pt x="11679289" y="0"/>
                    </a:lnTo>
                    <a:cubicBezTo>
                      <a:pt x="11701998" y="0"/>
                      <a:pt x="11720407" y="18409"/>
                      <a:pt x="11720407" y="41118"/>
                    </a:cubicBezTo>
                    <a:lnTo>
                      <a:pt x="11720407" y="2720338"/>
                    </a:lnTo>
                    <a:cubicBezTo>
                      <a:pt x="11720407" y="2743047"/>
                      <a:pt x="11701998" y="2761456"/>
                      <a:pt x="11679289" y="2761456"/>
                    </a:cubicBezTo>
                    <a:lnTo>
                      <a:pt x="41118" y="2761456"/>
                    </a:lnTo>
                    <a:cubicBezTo>
                      <a:pt x="18409" y="2761456"/>
                      <a:pt x="0" y="2743047"/>
                      <a:pt x="0" y="2720338"/>
                    </a:cubicBezTo>
                    <a:lnTo>
                      <a:pt x="0" y="41118"/>
                    </a:lnTo>
                    <a:cubicBezTo>
                      <a:pt x="0" y="18409"/>
                      <a:pt x="18409" y="0"/>
                      <a:pt x="41118" y="0"/>
                    </a:cubicBezTo>
                    <a:close/>
                  </a:path>
                </a:pathLst>
              </a:custGeom>
            </p:spPr>
          </p:pic>
        </p:grpSp>
        <p:sp>
          <p:nvSpPr>
            <p:cNvPr id="285" name="任意多边形: 形状 284">
              <a:extLst>
                <a:ext uri="{FF2B5EF4-FFF2-40B4-BE49-F238E27FC236}">
                  <a16:creationId xmlns:a16="http://schemas.microsoft.com/office/drawing/2014/main" id="{CC96D6C3-7765-4413-B74E-31372D4D8F1C}"/>
                </a:ext>
              </a:extLst>
            </p:cNvPr>
            <p:cNvSpPr/>
            <p:nvPr userDrawn="1"/>
          </p:nvSpPr>
          <p:spPr>
            <a:xfrm>
              <a:off x="11703370" y="267673"/>
              <a:ext cx="252835" cy="257737"/>
            </a:xfrm>
            <a:custGeom>
              <a:avLst/>
              <a:gdLst>
                <a:gd name="connsiteX0" fmla="*/ 0 w 379845"/>
                <a:gd name="connsiteY0" fmla="*/ 0 h 387210"/>
                <a:gd name="connsiteX1" fmla="*/ 342964 w 379845"/>
                <a:gd name="connsiteY1" fmla="*/ 0 h 387210"/>
                <a:gd name="connsiteX2" fmla="*/ 379845 w 379845"/>
                <a:gd name="connsiteY2" fmla="*/ 36881 h 387210"/>
                <a:gd name="connsiteX3" fmla="*/ 379845 w 379845"/>
                <a:gd name="connsiteY3" fmla="*/ 387210 h 387210"/>
              </a:gdLst>
              <a:ahLst/>
              <a:cxnLst>
                <a:cxn ang="0">
                  <a:pos x="connsiteX0" y="connsiteY0"/>
                </a:cxn>
                <a:cxn ang="0">
                  <a:pos x="connsiteX1" y="connsiteY1"/>
                </a:cxn>
                <a:cxn ang="0">
                  <a:pos x="connsiteX2" y="connsiteY2"/>
                </a:cxn>
                <a:cxn ang="0">
                  <a:pos x="connsiteX3" y="connsiteY3"/>
                </a:cxn>
              </a:cxnLst>
              <a:rect l="l" t="t" r="r" b="b"/>
              <a:pathLst>
                <a:path w="379845" h="387210">
                  <a:moveTo>
                    <a:pt x="0" y="0"/>
                  </a:moveTo>
                  <a:lnTo>
                    <a:pt x="342964" y="0"/>
                  </a:lnTo>
                  <a:cubicBezTo>
                    <a:pt x="363333" y="0"/>
                    <a:pt x="379845" y="16512"/>
                    <a:pt x="379845" y="36881"/>
                  </a:cubicBezTo>
                  <a:lnTo>
                    <a:pt x="379845" y="38721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椭圆 1">
              <a:extLst>
                <a:ext uri="{FF2B5EF4-FFF2-40B4-BE49-F238E27FC236}">
                  <a16:creationId xmlns:a16="http://schemas.microsoft.com/office/drawing/2014/main" id="{608FD89A-7183-4F86-B789-8724EB96C34B}"/>
                </a:ext>
              </a:extLst>
            </p:cNvPr>
            <p:cNvSpPr/>
            <p:nvPr userDrawn="1"/>
          </p:nvSpPr>
          <p:spPr>
            <a:xfrm flipH="1">
              <a:off x="11787738" y="2873550"/>
              <a:ext cx="93302" cy="93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顶层对象">
            <a:extLst>
              <a:ext uri="{FF2B5EF4-FFF2-40B4-BE49-F238E27FC236}">
                <a16:creationId xmlns:a16="http://schemas.microsoft.com/office/drawing/2014/main" id="{3F9B9238-32C1-40F5-8C21-11BE0D1F65F9}"/>
              </a:ext>
            </a:extLst>
          </p:cNvPr>
          <p:cNvGrpSpPr/>
          <p:nvPr userDrawn="1"/>
        </p:nvGrpSpPr>
        <p:grpSpPr>
          <a:xfrm>
            <a:off x="-595995" y="348926"/>
            <a:ext cx="5918846" cy="2598641"/>
            <a:chOff x="-595995" y="348926"/>
            <a:chExt cx="5918846" cy="2598641"/>
          </a:xfrm>
        </p:grpSpPr>
        <p:grpSp>
          <p:nvGrpSpPr>
            <p:cNvPr id="18" name="组合 17">
              <a:extLst>
                <a:ext uri="{FF2B5EF4-FFF2-40B4-BE49-F238E27FC236}">
                  <a16:creationId xmlns:a16="http://schemas.microsoft.com/office/drawing/2014/main" id="{6CB34A51-78E3-4915-B4B2-EE2DB2BB43B2}"/>
                </a:ext>
              </a:extLst>
            </p:cNvPr>
            <p:cNvGrpSpPr/>
            <p:nvPr userDrawn="1"/>
          </p:nvGrpSpPr>
          <p:grpSpPr>
            <a:xfrm>
              <a:off x="479425" y="349235"/>
              <a:ext cx="3950800" cy="2598332"/>
              <a:chOff x="479425" y="349235"/>
              <a:chExt cx="3950800" cy="2598332"/>
            </a:xfrm>
          </p:grpSpPr>
          <p:sp>
            <p:nvSpPr>
              <p:cNvPr id="83" name="矩形: 圆角 82">
                <a:extLst>
                  <a:ext uri="{FF2B5EF4-FFF2-40B4-BE49-F238E27FC236}">
                    <a16:creationId xmlns:a16="http://schemas.microsoft.com/office/drawing/2014/main" id="{28698FAB-993A-4BF9-81CD-BDD3E1B43A7C}"/>
                  </a:ext>
                </a:extLst>
              </p:cNvPr>
              <p:cNvSpPr/>
              <p:nvPr userDrawn="1"/>
            </p:nvSpPr>
            <p:spPr>
              <a:xfrm>
                <a:off x="479425" y="349235"/>
                <a:ext cx="3950800" cy="2598332"/>
              </a:xfrm>
              <a:prstGeom prst="roundRect">
                <a:avLst>
                  <a:gd name="adj" fmla="val 684"/>
                </a:avLst>
              </a:prstGeom>
              <a:gradFill>
                <a:gsLst>
                  <a:gs pos="0">
                    <a:schemeClr val="accent1"/>
                  </a:gs>
                  <a:gs pos="100000">
                    <a:schemeClr val="accent2">
                      <a:lumMod val="90000"/>
                      <a:lumOff val="1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顶角 21">
                <a:extLst>
                  <a:ext uri="{FF2B5EF4-FFF2-40B4-BE49-F238E27FC236}">
                    <a16:creationId xmlns:a16="http://schemas.microsoft.com/office/drawing/2014/main" id="{D76C9839-E090-4943-BA6E-67E4CDC8815B}"/>
                  </a:ext>
                </a:extLst>
              </p:cNvPr>
              <p:cNvSpPr/>
              <p:nvPr userDrawn="1"/>
            </p:nvSpPr>
            <p:spPr>
              <a:xfrm flipV="1">
                <a:off x="479425" y="2853230"/>
                <a:ext cx="3950800" cy="94336"/>
              </a:xfrm>
              <a:prstGeom prst="round2SameRect">
                <a:avLst>
                  <a:gd name="adj1" fmla="val 16667"/>
                  <a:gd name="adj2" fmla="val 0"/>
                </a:avLst>
              </a:prstGeom>
              <a:gradFill>
                <a:gsLst>
                  <a:gs pos="0">
                    <a:schemeClr val="accent5"/>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EB91A2B6-291A-4DC1-8769-0B4E2AB99FFC}"/>
                </a:ext>
              </a:extLst>
            </p:cNvPr>
            <p:cNvSpPr txBox="1"/>
            <p:nvPr userDrawn="1"/>
          </p:nvSpPr>
          <p:spPr>
            <a:xfrm>
              <a:off x="-595995" y="540406"/>
              <a:ext cx="5918846" cy="2215991"/>
            </a:xfrm>
            <a:prstGeom prst="rect">
              <a:avLst/>
            </a:prstGeom>
            <a:noFill/>
          </p:spPr>
          <p:txBody>
            <a:bodyPr wrap="square" rtlCol="0">
              <a:spAutoFit/>
            </a:bodyPr>
            <a:lstStyle/>
            <a:p>
              <a:pPr algn="ctr"/>
              <a:r>
                <a:rPr lang="zh-CN" altLang="en-US" sz="13800" dirty="0">
                  <a:solidFill>
                    <a:schemeClr val="bg1"/>
                  </a:solidFill>
                  <a:latin typeface="+mj-ea"/>
                  <a:ea typeface="+mj-ea"/>
                </a:rPr>
                <a:t>目录</a:t>
              </a:r>
            </a:p>
          </p:txBody>
        </p:sp>
        <p:sp>
          <p:nvSpPr>
            <p:cNvPr id="308" name="矩形 307">
              <a:extLst>
                <a:ext uri="{FF2B5EF4-FFF2-40B4-BE49-F238E27FC236}">
                  <a16:creationId xmlns:a16="http://schemas.microsoft.com/office/drawing/2014/main" id="{710ED0F3-9927-405F-92B9-115CA4A4FDDB}"/>
                </a:ext>
              </a:extLst>
            </p:cNvPr>
            <p:cNvSpPr/>
            <p:nvPr userDrawn="1"/>
          </p:nvSpPr>
          <p:spPr>
            <a:xfrm>
              <a:off x="174236" y="625142"/>
              <a:ext cx="486164" cy="28773"/>
            </a:xfrm>
            <a:prstGeom prst="rect">
              <a:avLst/>
            </a:prstGeom>
            <a:gradFill>
              <a:gsLst>
                <a:gs pos="0">
                  <a:schemeClr val="accent5"/>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29114026-0B0B-4E0B-AC2C-B45F775F688F}"/>
                </a:ext>
              </a:extLst>
            </p:cNvPr>
            <p:cNvSpPr/>
            <p:nvPr userDrawn="1"/>
          </p:nvSpPr>
          <p:spPr>
            <a:xfrm>
              <a:off x="479425" y="625142"/>
              <a:ext cx="278648" cy="28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33BC2AEF-E5D5-41CF-AF8E-031BDF47194E}"/>
                </a:ext>
              </a:extLst>
            </p:cNvPr>
            <p:cNvSpPr txBox="1"/>
            <p:nvPr userDrawn="1"/>
          </p:nvSpPr>
          <p:spPr>
            <a:xfrm>
              <a:off x="3729600" y="2531318"/>
              <a:ext cx="630249" cy="169330"/>
            </a:xfrm>
            <a:custGeom>
              <a:avLst/>
              <a:gdLst/>
              <a:ahLst/>
              <a:cxnLst/>
              <a:rect l="l" t="t" r="r" b="b"/>
              <a:pathLst>
                <a:path w="630249" h="169330">
                  <a:moveTo>
                    <a:pt x="316259" y="18641"/>
                  </a:moveTo>
                  <a:cubicBezTo>
                    <a:pt x="300930" y="18641"/>
                    <a:pt x="287740" y="23906"/>
                    <a:pt x="276690" y="34436"/>
                  </a:cubicBezTo>
                  <a:cubicBezTo>
                    <a:pt x="265639" y="44965"/>
                    <a:pt x="260114" y="62545"/>
                    <a:pt x="260114" y="87177"/>
                  </a:cubicBezTo>
                  <a:cubicBezTo>
                    <a:pt x="260114" y="106896"/>
                    <a:pt x="265416" y="122430"/>
                    <a:pt x="276020" y="133778"/>
                  </a:cubicBezTo>
                  <a:cubicBezTo>
                    <a:pt x="286624" y="145126"/>
                    <a:pt x="299925" y="150801"/>
                    <a:pt x="315924" y="150801"/>
                  </a:cubicBezTo>
                  <a:cubicBezTo>
                    <a:pt x="332221" y="150801"/>
                    <a:pt x="345634" y="145071"/>
                    <a:pt x="356164" y="133611"/>
                  </a:cubicBezTo>
                  <a:cubicBezTo>
                    <a:pt x="366693" y="122151"/>
                    <a:pt x="371958" y="105892"/>
                    <a:pt x="371958" y="84832"/>
                  </a:cubicBezTo>
                  <a:cubicBezTo>
                    <a:pt x="371958" y="71512"/>
                    <a:pt x="369707" y="59885"/>
                    <a:pt x="365205" y="49951"/>
                  </a:cubicBezTo>
                  <a:cubicBezTo>
                    <a:pt x="360703" y="40017"/>
                    <a:pt x="354117" y="32315"/>
                    <a:pt x="345448" y="26845"/>
                  </a:cubicBezTo>
                  <a:cubicBezTo>
                    <a:pt x="336779" y="21376"/>
                    <a:pt x="327049" y="18641"/>
                    <a:pt x="316259" y="18641"/>
                  </a:cubicBezTo>
                  <a:close/>
                  <a:moveTo>
                    <a:pt x="501327" y="2903"/>
                  </a:moveTo>
                  <a:lnTo>
                    <a:pt x="523540" y="2903"/>
                  </a:lnTo>
                  <a:lnTo>
                    <a:pt x="609488" y="131378"/>
                  </a:lnTo>
                  <a:lnTo>
                    <a:pt x="609488" y="2903"/>
                  </a:lnTo>
                  <a:lnTo>
                    <a:pt x="630249" y="2903"/>
                  </a:lnTo>
                  <a:lnTo>
                    <a:pt x="630249" y="166539"/>
                  </a:lnTo>
                  <a:lnTo>
                    <a:pt x="608037" y="166539"/>
                  </a:lnTo>
                  <a:lnTo>
                    <a:pt x="522089" y="37952"/>
                  </a:lnTo>
                  <a:lnTo>
                    <a:pt x="522089" y="166539"/>
                  </a:lnTo>
                  <a:lnTo>
                    <a:pt x="501327" y="166539"/>
                  </a:lnTo>
                  <a:close/>
                  <a:moveTo>
                    <a:pt x="77241" y="112"/>
                  </a:moveTo>
                  <a:cubicBezTo>
                    <a:pt x="93612" y="112"/>
                    <a:pt x="107379" y="4279"/>
                    <a:pt x="118541" y="12614"/>
                  </a:cubicBezTo>
                  <a:cubicBezTo>
                    <a:pt x="129703" y="20948"/>
                    <a:pt x="137480" y="32668"/>
                    <a:pt x="141870" y="47774"/>
                  </a:cubicBezTo>
                  <a:lnTo>
                    <a:pt x="120550" y="52797"/>
                  </a:lnTo>
                  <a:cubicBezTo>
                    <a:pt x="116755" y="40891"/>
                    <a:pt x="111249" y="32222"/>
                    <a:pt x="104030" y="26790"/>
                  </a:cubicBezTo>
                  <a:cubicBezTo>
                    <a:pt x="96812" y="21357"/>
                    <a:pt x="87734" y="18641"/>
                    <a:pt x="76795" y="18641"/>
                  </a:cubicBezTo>
                  <a:cubicBezTo>
                    <a:pt x="64219" y="18641"/>
                    <a:pt x="53708" y="21655"/>
                    <a:pt x="45262" y="27682"/>
                  </a:cubicBezTo>
                  <a:cubicBezTo>
                    <a:pt x="36816" y="33710"/>
                    <a:pt x="30881" y="41803"/>
                    <a:pt x="27458" y="51960"/>
                  </a:cubicBezTo>
                  <a:cubicBezTo>
                    <a:pt x="24035" y="62118"/>
                    <a:pt x="22324" y="72591"/>
                    <a:pt x="22324" y="83381"/>
                  </a:cubicBezTo>
                  <a:cubicBezTo>
                    <a:pt x="22324" y="97297"/>
                    <a:pt x="24352" y="109445"/>
                    <a:pt x="28407" y="119826"/>
                  </a:cubicBezTo>
                  <a:cubicBezTo>
                    <a:pt x="32463" y="130206"/>
                    <a:pt x="38769" y="137964"/>
                    <a:pt x="47327" y="143099"/>
                  </a:cubicBezTo>
                  <a:cubicBezTo>
                    <a:pt x="55884" y="148233"/>
                    <a:pt x="65149" y="150801"/>
                    <a:pt x="75121" y="150801"/>
                  </a:cubicBezTo>
                  <a:cubicBezTo>
                    <a:pt x="87250" y="150801"/>
                    <a:pt x="97519" y="147303"/>
                    <a:pt x="105928" y="140308"/>
                  </a:cubicBezTo>
                  <a:cubicBezTo>
                    <a:pt x="114337" y="133313"/>
                    <a:pt x="120029" y="122932"/>
                    <a:pt x="123006" y="109166"/>
                  </a:cubicBezTo>
                  <a:lnTo>
                    <a:pt x="144660" y="114635"/>
                  </a:lnTo>
                  <a:cubicBezTo>
                    <a:pt x="140121" y="132420"/>
                    <a:pt x="131954" y="145982"/>
                    <a:pt x="120160" y="155321"/>
                  </a:cubicBezTo>
                  <a:cubicBezTo>
                    <a:pt x="108365" y="164660"/>
                    <a:pt x="93947" y="169330"/>
                    <a:pt x="76906" y="169330"/>
                  </a:cubicBezTo>
                  <a:cubicBezTo>
                    <a:pt x="59270" y="169330"/>
                    <a:pt x="44927" y="165739"/>
                    <a:pt x="33877" y="158558"/>
                  </a:cubicBezTo>
                  <a:cubicBezTo>
                    <a:pt x="22826" y="151377"/>
                    <a:pt x="14417" y="140978"/>
                    <a:pt x="8650" y="127360"/>
                  </a:cubicBezTo>
                  <a:cubicBezTo>
                    <a:pt x="2883" y="113742"/>
                    <a:pt x="0" y="99120"/>
                    <a:pt x="0" y="83493"/>
                  </a:cubicBezTo>
                  <a:cubicBezTo>
                    <a:pt x="0" y="66452"/>
                    <a:pt x="3255" y="51588"/>
                    <a:pt x="9766" y="38900"/>
                  </a:cubicBezTo>
                  <a:cubicBezTo>
                    <a:pt x="16278" y="26213"/>
                    <a:pt x="25542" y="16576"/>
                    <a:pt x="37560" y="9991"/>
                  </a:cubicBezTo>
                  <a:cubicBezTo>
                    <a:pt x="49578" y="3405"/>
                    <a:pt x="62805" y="112"/>
                    <a:pt x="77241" y="112"/>
                  </a:cubicBezTo>
                  <a:close/>
                  <a:moveTo>
                    <a:pt x="316148" y="0"/>
                  </a:moveTo>
                  <a:cubicBezTo>
                    <a:pt x="331254" y="0"/>
                    <a:pt x="344871" y="3610"/>
                    <a:pt x="357001" y="10828"/>
                  </a:cubicBezTo>
                  <a:cubicBezTo>
                    <a:pt x="369130" y="18046"/>
                    <a:pt x="378376" y="28110"/>
                    <a:pt x="384739" y="41021"/>
                  </a:cubicBezTo>
                  <a:cubicBezTo>
                    <a:pt x="391101" y="53932"/>
                    <a:pt x="394282" y="68573"/>
                    <a:pt x="394282" y="84944"/>
                  </a:cubicBezTo>
                  <a:cubicBezTo>
                    <a:pt x="394282" y="101538"/>
                    <a:pt x="390934" y="116384"/>
                    <a:pt x="384236" y="129481"/>
                  </a:cubicBezTo>
                  <a:cubicBezTo>
                    <a:pt x="377539" y="142578"/>
                    <a:pt x="368051" y="152493"/>
                    <a:pt x="355773" y="159228"/>
                  </a:cubicBezTo>
                  <a:cubicBezTo>
                    <a:pt x="343495" y="165962"/>
                    <a:pt x="330249" y="169330"/>
                    <a:pt x="316036" y="169330"/>
                  </a:cubicBezTo>
                  <a:cubicBezTo>
                    <a:pt x="300632" y="169330"/>
                    <a:pt x="286866" y="165609"/>
                    <a:pt x="274736" y="158168"/>
                  </a:cubicBezTo>
                  <a:cubicBezTo>
                    <a:pt x="262607" y="150726"/>
                    <a:pt x="253417" y="140569"/>
                    <a:pt x="247166" y="127695"/>
                  </a:cubicBezTo>
                  <a:cubicBezTo>
                    <a:pt x="240915" y="114821"/>
                    <a:pt x="237790" y="101204"/>
                    <a:pt x="237790" y="86842"/>
                  </a:cubicBezTo>
                  <a:cubicBezTo>
                    <a:pt x="237790" y="59681"/>
                    <a:pt x="245082" y="38417"/>
                    <a:pt x="259667" y="23050"/>
                  </a:cubicBezTo>
                  <a:cubicBezTo>
                    <a:pt x="274253" y="7684"/>
                    <a:pt x="293079" y="0"/>
                    <a:pt x="31614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trike="noStrike" spc="600" dirty="0">
                <a:solidFill>
                  <a:schemeClr val="bg1"/>
                </a:solidFill>
              </a:endParaRPr>
            </a:p>
          </p:txBody>
        </p:sp>
        <p:sp>
          <p:nvSpPr>
            <p:cNvPr id="91" name="文本框 90">
              <a:extLst>
                <a:ext uri="{FF2B5EF4-FFF2-40B4-BE49-F238E27FC236}">
                  <a16:creationId xmlns:a16="http://schemas.microsoft.com/office/drawing/2014/main" id="{77944BD6-8C32-4AEA-B3F3-AD53C2A79F4F}"/>
                </a:ext>
              </a:extLst>
            </p:cNvPr>
            <p:cNvSpPr txBox="1"/>
            <p:nvPr userDrawn="1"/>
          </p:nvSpPr>
          <p:spPr>
            <a:xfrm>
              <a:off x="4452771" y="2531430"/>
              <a:ext cx="868598" cy="169218"/>
            </a:xfrm>
            <a:custGeom>
              <a:avLst/>
              <a:gdLst/>
              <a:ahLst/>
              <a:cxnLst/>
              <a:rect l="l" t="t" r="r" b="b"/>
              <a:pathLst>
                <a:path w="868598" h="169218">
                  <a:moveTo>
                    <a:pt x="561975" y="2791"/>
                  </a:moveTo>
                  <a:lnTo>
                    <a:pt x="691679" y="2791"/>
                  </a:lnTo>
                  <a:lnTo>
                    <a:pt x="691679" y="22101"/>
                  </a:lnTo>
                  <a:lnTo>
                    <a:pt x="637543" y="22101"/>
                  </a:lnTo>
                  <a:lnTo>
                    <a:pt x="637543" y="166427"/>
                  </a:lnTo>
                  <a:lnTo>
                    <a:pt x="615888" y="166427"/>
                  </a:lnTo>
                  <a:lnTo>
                    <a:pt x="615888" y="22101"/>
                  </a:lnTo>
                  <a:lnTo>
                    <a:pt x="561975" y="22101"/>
                  </a:lnTo>
                  <a:close/>
                  <a:moveTo>
                    <a:pt x="374005" y="2791"/>
                  </a:moveTo>
                  <a:lnTo>
                    <a:pt x="396218" y="2791"/>
                  </a:lnTo>
                  <a:lnTo>
                    <a:pt x="482166" y="131266"/>
                  </a:lnTo>
                  <a:lnTo>
                    <a:pt x="482166" y="2791"/>
                  </a:lnTo>
                  <a:lnTo>
                    <a:pt x="502927" y="2791"/>
                  </a:lnTo>
                  <a:lnTo>
                    <a:pt x="502927" y="166427"/>
                  </a:lnTo>
                  <a:lnTo>
                    <a:pt x="480715" y="166427"/>
                  </a:lnTo>
                  <a:lnTo>
                    <a:pt x="394767" y="37840"/>
                  </a:lnTo>
                  <a:lnTo>
                    <a:pt x="394767" y="166427"/>
                  </a:lnTo>
                  <a:lnTo>
                    <a:pt x="374005" y="166427"/>
                  </a:lnTo>
                  <a:close/>
                  <a:moveTo>
                    <a:pt x="184175" y="2791"/>
                  </a:moveTo>
                  <a:lnTo>
                    <a:pt x="302493" y="2791"/>
                  </a:lnTo>
                  <a:lnTo>
                    <a:pt x="302493" y="22101"/>
                  </a:lnTo>
                  <a:lnTo>
                    <a:pt x="205829" y="22101"/>
                  </a:lnTo>
                  <a:lnTo>
                    <a:pt x="205829" y="72219"/>
                  </a:lnTo>
                  <a:lnTo>
                    <a:pt x="296354" y="72219"/>
                  </a:lnTo>
                  <a:lnTo>
                    <a:pt x="296354" y="91418"/>
                  </a:lnTo>
                  <a:lnTo>
                    <a:pt x="205829" y="91418"/>
                  </a:lnTo>
                  <a:lnTo>
                    <a:pt x="205829" y="147117"/>
                  </a:lnTo>
                  <a:lnTo>
                    <a:pt x="306288" y="147117"/>
                  </a:lnTo>
                  <a:lnTo>
                    <a:pt x="306288" y="166427"/>
                  </a:lnTo>
                  <a:lnTo>
                    <a:pt x="184175" y="166427"/>
                  </a:lnTo>
                  <a:close/>
                  <a:moveTo>
                    <a:pt x="0" y="2791"/>
                  </a:moveTo>
                  <a:lnTo>
                    <a:pt x="129704" y="2791"/>
                  </a:lnTo>
                  <a:lnTo>
                    <a:pt x="129704" y="22101"/>
                  </a:lnTo>
                  <a:lnTo>
                    <a:pt x="75567" y="22101"/>
                  </a:lnTo>
                  <a:lnTo>
                    <a:pt x="75567" y="166427"/>
                  </a:lnTo>
                  <a:lnTo>
                    <a:pt x="53913" y="166427"/>
                  </a:lnTo>
                  <a:lnTo>
                    <a:pt x="53913" y="22101"/>
                  </a:lnTo>
                  <a:lnTo>
                    <a:pt x="0" y="22101"/>
                  </a:lnTo>
                  <a:close/>
                  <a:moveTo>
                    <a:pt x="802184" y="0"/>
                  </a:moveTo>
                  <a:cubicBezTo>
                    <a:pt x="814313" y="0"/>
                    <a:pt x="825010" y="1953"/>
                    <a:pt x="834275" y="5860"/>
                  </a:cubicBezTo>
                  <a:cubicBezTo>
                    <a:pt x="843539" y="9767"/>
                    <a:pt x="850664" y="15515"/>
                    <a:pt x="855650" y="23106"/>
                  </a:cubicBezTo>
                  <a:cubicBezTo>
                    <a:pt x="860636" y="30696"/>
                    <a:pt x="863315" y="39291"/>
                    <a:pt x="863687" y="48890"/>
                  </a:cubicBezTo>
                  <a:lnTo>
                    <a:pt x="842925" y="50453"/>
                  </a:lnTo>
                  <a:cubicBezTo>
                    <a:pt x="841809" y="40109"/>
                    <a:pt x="838033" y="32296"/>
                    <a:pt x="831596" y="27012"/>
                  </a:cubicBezTo>
                  <a:cubicBezTo>
                    <a:pt x="825159" y="21729"/>
                    <a:pt x="815653" y="19087"/>
                    <a:pt x="803077" y="19087"/>
                  </a:cubicBezTo>
                  <a:cubicBezTo>
                    <a:pt x="789980" y="19087"/>
                    <a:pt x="780436" y="21487"/>
                    <a:pt x="774446" y="26287"/>
                  </a:cubicBezTo>
                  <a:cubicBezTo>
                    <a:pt x="768455" y="31087"/>
                    <a:pt x="765460" y="36872"/>
                    <a:pt x="765460" y="43644"/>
                  </a:cubicBezTo>
                  <a:cubicBezTo>
                    <a:pt x="765460" y="49523"/>
                    <a:pt x="767581" y="54360"/>
                    <a:pt x="771823" y="58155"/>
                  </a:cubicBezTo>
                  <a:cubicBezTo>
                    <a:pt x="775990" y="61950"/>
                    <a:pt x="786873" y="65838"/>
                    <a:pt x="804472" y="69819"/>
                  </a:cubicBezTo>
                  <a:cubicBezTo>
                    <a:pt x="822071" y="73800"/>
                    <a:pt x="834144" y="77279"/>
                    <a:pt x="840693" y="80256"/>
                  </a:cubicBezTo>
                  <a:cubicBezTo>
                    <a:pt x="850218" y="84646"/>
                    <a:pt x="857250" y="90209"/>
                    <a:pt x="861789" y="96943"/>
                  </a:cubicBezTo>
                  <a:cubicBezTo>
                    <a:pt x="866329" y="103677"/>
                    <a:pt x="868598" y="111435"/>
                    <a:pt x="868598" y="120216"/>
                  </a:cubicBezTo>
                  <a:cubicBezTo>
                    <a:pt x="868598" y="128922"/>
                    <a:pt x="866105" y="137127"/>
                    <a:pt x="861120" y="144828"/>
                  </a:cubicBezTo>
                  <a:cubicBezTo>
                    <a:pt x="856134" y="152530"/>
                    <a:pt x="848971" y="158521"/>
                    <a:pt x="839633" y="162799"/>
                  </a:cubicBezTo>
                  <a:cubicBezTo>
                    <a:pt x="830294" y="167078"/>
                    <a:pt x="819783" y="169218"/>
                    <a:pt x="808100" y="169218"/>
                  </a:cubicBezTo>
                  <a:cubicBezTo>
                    <a:pt x="793291" y="169218"/>
                    <a:pt x="780883" y="167060"/>
                    <a:pt x="770874" y="162744"/>
                  </a:cubicBezTo>
                  <a:cubicBezTo>
                    <a:pt x="760865" y="158428"/>
                    <a:pt x="753015" y="151935"/>
                    <a:pt x="747322" y="143266"/>
                  </a:cubicBezTo>
                  <a:cubicBezTo>
                    <a:pt x="741629" y="134597"/>
                    <a:pt x="738634" y="124792"/>
                    <a:pt x="738336" y="113854"/>
                  </a:cubicBezTo>
                  <a:lnTo>
                    <a:pt x="758763" y="112068"/>
                  </a:lnTo>
                  <a:cubicBezTo>
                    <a:pt x="759730" y="120253"/>
                    <a:pt x="761981" y="126969"/>
                    <a:pt x="765516" y="132215"/>
                  </a:cubicBezTo>
                  <a:cubicBezTo>
                    <a:pt x="769051" y="137461"/>
                    <a:pt x="774539" y="141703"/>
                    <a:pt x="781980" y="144940"/>
                  </a:cubicBezTo>
                  <a:cubicBezTo>
                    <a:pt x="789422" y="148177"/>
                    <a:pt x="797793" y="149796"/>
                    <a:pt x="807095" y="149796"/>
                  </a:cubicBezTo>
                  <a:cubicBezTo>
                    <a:pt x="815355" y="149796"/>
                    <a:pt x="822648" y="148568"/>
                    <a:pt x="828973" y="146112"/>
                  </a:cubicBezTo>
                  <a:cubicBezTo>
                    <a:pt x="835298" y="143656"/>
                    <a:pt x="840005" y="140289"/>
                    <a:pt x="843093" y="136010"/>
                  </a:cubicBezTo>
                  <a:cubicBezTo>
                    <a:pt x="846181" y="131732"/>
                    <a:pt x="847725" y="127062"/>
                    <a:pt x="847725" y="122002"/>
                  </a:cubicBezTo>
                  <a:cubicBezTo>
                    <a:pt x="847725" y="116867"/>
                    <a:pt x="846237" y="112384"/>
                    <a:pt x="843260" y="108552"/>
                  </a:cubicBezTo>
                  <a:cubicBezTo>
                    <a:pt x="840284" y="104719"/>
                    <a:pt x="835372" y="101501"/>
                    <a:pt x="828526" y="98896"/>
                  </a:cubicBezTo>
                  <a:cubicBezTo>
                    <a:pt x="824136" y="97185"/>
                    <a:pt x="814425" y="94525"/>
                    <a:pt x="799393" y="90915"/>
                  </a:cubicBezTo>
                  <a:cubicBezTo>
                    <a:pt x="784361" y="87306"/>
                    <a:pt x="773832" y="83902"/>
                    <a:pt x="767804" y="80702"/>
                  </a:cubicBezTo>
                  <a:cubicBezTo>
                    <a:pt x="759991" y="76609"/>
                    <a:pt x="754168" y="71531"/>
                    <a:pt x="750336" y="65466"/>
                  </a:cubicBezTo>
                  <a:cubicBezTo>
                    <a:pt x="746503" y="59401"/>
                    <a:pt x="744587" y="52611"/>
                    <a:pt x="744587" y="45095"/>
                  </a:cubicBezTo>
                  <a:cubicBezTo>
                    <a:pt x="744587" y="36835"/>
                    <a:pt x="746931" y="29115"/>
                    <a:pt x="751619" y="21934"/>
                  </a:cubicBezTo>
                  <a:cubicBezTo>
                    <a:pt x="756307" y="14753"/>
                    <a:pt x="763153" y="9302"/>
                    <a:pt x="772158" y="5581"/>
                  </a:cubicBezTo>
                  <a:cubicBezTo>
                    <a:pt x="781162" y="1860"/>
                    <a:pt x="791170" y="0"/>
                    <a:pt x="802184" y="0"/>
                  </a:cubicBezTo>
                  <a:close/>
                </a:path>
              </a:pathLst>
            </a:custGeom>
            <a:gradFill>
              <a:gsLst>
                <a:gs pos="0">
                  <a:schemeClr val="accent5">
                    <a:alpha val="47000"/>
                  </a:schemeClr>
                </a:gs>
                <a:gs pos="100000">
                  <a:schemeClr val="accent6">
                    <a:alpha val="48000"/>
                  </a:schemeClr>
                </a:gs>
              </a:gsLst>
              <a:lin ang="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pc="600" dirty="0">
                <a:gradFill>
                  <a:gsLst>
                    <a:gs pos="0">
                      <a:schemeClr val="accent5"/>
                    </a:gs>
                    <a:gs pos="100000">
                      <a:schemeClr val="accent6"/>
                    </a:gs>
                  </a:gsLst>
                  <a:lin ang="0" scaled="0"/>
                </a:gradFill>
              </a:endParaRPr>
            </a:p>
          </p:txBody>
        </p:sp>
        <p:grpSp>
          <p:nvGrpSpPr>
            <p:cNvPr id="15" name="组合 14">
              <a:extLst>
                <a:ext uri="{FF2B5EF4-FFF2-40B4-BE49-F238E27FC236}">
                  <a16:creationId xmlns:a16="http://schemas.microsoft.com/office/drawing/2014/main" id="{C2F36B7C-ECA3-4F05-A08C-48EA2E9D9A5B}"/>
                </a:ext>
              </a:extLst>
            </p:cNvPr>
            <p:cNvGrpSpPr/>
            <p:nvPr userDrawn="1"/>
          </p:nvGrpSpPr>
          <p:grpSpPr>
            <a:xfrm rot="5400000">
              <a:off x="200091" y="626458"/>
              <a:ext cx="583837" cy="28773"/>
              <a:chOff x="174236" y="606711"/>
              <a:chExt cx="583837" cy="28773"/>
            </a:xfrm>
          </p:grpSpPr>
          <p:sp>
            <p:nvSpPr>
              <p:cNvPr id="98" name="矩形 97">
                <a:extLst>
                  <a:ext uri="{FF2B5EF4-FFF2-40B4-BE49-F238E27FC236}">
                    <a16:creationId xmlns:a16="http://schemas.microsoft.com/office/drawing/2014/main" id="{7A211A62-66A1-4591-8BC7-C2F67A08FEA9}"/>
                  </a:ext>
                </a:extLst>
              </p:cNvPr>
              <p:cNvSpPr/>
              <p:nvPr userDrawn="1"/>
            </p:nvSpPr>
            <p:spPr>
              <a:xfrm>
                <a:off x="174236" y="606711"/>
                <a:ext cx="486164" cy="28773"/>
              </a:xfrm>
              <a:prstGeom prst="rect">
                <a:avLst/>
              </a:prstGeom>
              <a:gradFill>
                <a:gsLst>
                  <a:gs pos="0">
                    <a:schemeClr val="accent5"/>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90F2E09D-D168-4E95-B604-BF0808E2080E}"/>
                  </a:ext>
                </a:extLst>
              </p:cNvPr>
              <p:cNvSpPr/>
              <p:nvPr userDrawn="1"/>
            </p:nvSpPr>
            <p:spPr>
              <a:xfrm>
                <a:off x="479425" y="606711"/>
                <a:ext cx="278648" cy="28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8" name="文本框 167">
            <a:extLst>
              <a:ext uri="{FF2B5EF4-FFF2-40B4-BE49-F238E27FC236}">
                <a16:creationId xmlns:a16="http://schemas.microsoft.com/office/drawing/2014/main" id="{35425299-5C91-4094-B87E-016888EE7CC8}"/>
              </a:ext>
            </a:extLst>
          </p:cNvPr>
          <p:cNvSpPr txBox="1"/>
          <p:nvPr userDrawn="1"/>
        </p:nvSpPr>
        <p:spPr>
          <a:xfrm>
            <a:off x="4854744" y="963307"/>
            <a:ext cx="6714646" cy="1428446"/>
          </a:xfrm>
          <a:custGeom>
            <a:avLst/>
            <a:gdLst/>
            <a:ahLst/>
            <a:cxnLst/>
            <a:rect l="l" t="t" r="r" b="b"/>
            <a:pathLst>
              <a:path w="7099101" h="903089">
                <a:moveTo>
                  <a:pt x="1369219" y="99417"/>
                </a:moveTo>
                <a:cubicBezTo>
                  <a:pt x="1287463" y="99417"/>
                  <a:pt x="1217117" y="127496"/>
                  <a:pt x="1158181" y="183654"/>
                </a:cubicBezTo>
                <a:cubicBezTo>
                  <a:pt x="1099245" y="239812"/>
                  <a:pt x="1069777" y="333573"/>
                  <a:pt x="1069777" y="464939"/>
                </a:cubicBezTo>
                <a:cubicBezTo>
                  <a:pt x="1069777" y="570111"/>
                  <a:pt x="1098054" y="652958"/>
                  <a:pt x="1154609" y="713482"/>
                </a:cubicBezTo>
                <a:cubicBezTo>
                  <a:pt x="1211164" y="774005"/>
                  <a:pt x="1282105" y="804267"/>
                  <a:pt x="1367433" y="804267"/>
                </a:cubicBezTo>
                <a:cubicBezTo>
                  <a:pt x="1454349" y="804267"/>
                  <a:pt x="1525885" y="773708"/>
                  <a:pt x="1582043" y="712589"/>
                </a:cubicBezTo>
                <a:cubicBezTo>
                  <a:pt x="1638201" y="651470"/>
                  <a:pt x="1666280" y="564753"/>
                  <a:pt x="1666280" y="452437"/>
                </a:cubicBezTo>
                <a:cubicBezTo>
                  <a:pt x="1666280" y="381397"/>
                  <a:pt x="1654274" y="319385"/>
                  <a:pt x="1630263" y="266402"/>
                </a:cubicBezTo>
                <a:cubicBezTo>
                  <a:pt x="1606253" y="213419"/>
                  <a:pt x="1571129" y="172343"/>
                  <a:pt x="1524893" y="143172"/>
                </a:cubicBezTo>
                <a:cubicBezTo>
                  <a:pt x="1478657" y="114002"/>
                  <a:pt x="1426766" y="99417"/>
                  <a:pt x="1369219" y="99417"/>
                </a:cubicBezTo>
                <a:close/>
                <a:moveTo>
                  <a:pt x="5559028" y="15478"/>
                </a:moveTo>
                <a:lnTo>
                  <a:pt x="6250781" y="15478"/>
                </a:lnTo>
                <a:lnTo>
                  <a:pt x="6250781" y="118467"/>
                </a:lnTo>
                <a:lnTo>
                  <a:pt x="5962054" y="118467"/>
                </a:lnTo>
                <a:lnTo>
                  <a:pt x="5962054" y="888206"/>
                </a:lnTo>
                <a:lnTo>
                  <a:pt x="5846564" y="888206"/>
                </a:lnTo>
                <a:lnTo>
                  <a:pt x="5846564" y="118467"/>
                </a:lnTo>
                <a:lnTo>
                  <a:pt x="5559028" y="118467"/>
                </a:lnTo>
                <a:close/>
                <a:moveTo>
                  <a:pt x="4670822" y="15478"/>
                </a:moveTo>
                <a:lnTo>
                  <a:pt x="4789288" y="15478"/>
                </a:lnTo>
                <a:lnTo>
                  <a:pt x="5247680" y="700683"/>
                </a:lnTo>
                <a:lnTo>
                  <a:pt x="5247680" y="15478"/>
                </a:lnTo>
                <a:lnTo>
                  <a:pt x="5358408" y="15478"/>
                </a:lnTo>
                <a:lnTo>
                  <a:pt x="5358408" y="888206"/>
                </a:lnTo>
                <a:lnTo>
                  <a:pt x="5239940" y="888206"/>
                </a:lnTo>
                <a:lnTo>
                  <a:pt x="4781550" y="202406"/>
                </a:lnTo>
                <a:lnTo>
                  <a:pt x="4781550" y="888206"/>
                </a:lnTo>
                <a:lnTo>
                  <a:pt x="4670822" y="888206"/>
                </a:lnTo>
                <a:close/>
                <a:moveTo>
                  <a:pt x="3788569" y="15478"/>
                </a:moveTo>
                <a:lnTo>
                  <a:pt x="4419600" y="15478"/>
                </a:lnTo>
                <a:lnTo>
                  <a:pt x="4419600" y="118467"/>
                </a:lnTo>
                <a:lnTo>
                  <a:pt x="3904059" y="118467"/>
                </a:lnTo>
                <a:lnTo>
                  <a:pt x="3904059" y="385762"/>
                </a:lnTo>
                <a:lnTo>
                  <a:pt x="4386858" y="385762"/>
                </a:lnTo>
                <a:lnTo>
                  <a:pt x="4386858" y="488156"/>
                </a:lnTo>
                <a:lnTo>
                  <a:pt x="3904059" y="488156"/>
                </a:lnTo>
                <a:lnTo>
                  <a:pt x="3904059" y="785217"/>
                </a:lnTo>
                <a:lnTo>
                  <a:pt x="4439840" y="785217"/>
                </a:lnTo>
                <a:lnTo>
                  <a:pt x="4439840" y="888206"/>
                </a:lnTo>
                <a:lnTo>
                  <a:pt x="3788569" y="888206"/>
                </a:lnTo>
                <a:close/>
                <a:moveTo>
                  <a:pt x="2901553" y="15478"/>
                </a:moveTo>
                <a:lnTo>
                  <a:pt x="3593306" y="15478"/>
                </a:lnTo>
                <a:lnTo>
                  <a:pt x="3593306" y="118467"/>
                </a:lnTo>
                <a:lnTo>
                  <a:pt x="3304580" y="118467"/>
                </a:lnTo>
                <a:lnTo>
                  <a:pt x="3304580" y="888206"/>
                </a:lnTo>
                <a:lnTo>
                  <a:pt x="3189089" y="888206"/>
                </a:lnTo>
                <a:lnTo>
                  <a:pt x="3189089" y="118467"/>
                </a:lnTo>
                <a:lnTo>
                  <a:pt x="2901553" y="118467"/>
                </a:lnTo>
                <a:close/>
                <a:moveTo>
                  <a:pt x="2013347" y="15478"/>
                </a:moveTo>
                <a:lnTo>
                  <a:pt x="2131814" y="15478"/>
                </a:lnTo>
                <a:lnTo>
                  <a:pt x="2590205" y="700683"/>
                </a:lnTo>
                <a:lnTo>
                  <a:pt x="2590205" y="15478"/>
                </a:lnTo>
                <a:lnTo>
                  <a:pt x="2700933" y="15478"/>
                </a:lnTo>
                <a:lnTo>
                  <a:pt x="2700933" y="888206"/>
                </a:lnTo>
                <a:lnTo>
                  <a:pt x="2582466" y="888206"/>
                </a:lnTo>
                <a:lnTo>
                  <a:pt x="2124075" y="202406"/>
                </a:lnTo>
                <a:lnTo>
                  <a:pt x="2124075" y="888206"/>
                </a:lnTo>
                <a:lnTo>
                  <a:pt x="2013347" y="888206"/>
                </a:lnTo>
                <a:close/>
                <a:moveTo>
                  <a:pt x="6744890" y="595"/>
                </a:moveTo>
                <a:cubicBezTo>
                  <a:pt x="6809581" y="595"/>
                  <a:pt x="6866632" y="11013"/>
                  <a:pt x="6916042" y="31849"/>
                </a:cubicBezTo>
                <a:cubicBezTo>
                  <a:pt x="6965454" y="52685"/>
                  <a:pt x="7003454" y="83344"/>
                  <a:pt x="7030045" y="123825"/>
                </a:cubicBezTo>
                <a:cubicBezTo>
                  <a:pt x="7056636" y="164306"/>
                  <a:pt x="7070924" y="210145"/>
                  <a:pt x="7072908" y="261342"/>
                </a:cubicBezTo>
                <a:lnTo>
                  <a:pt x="6962180" y="269676"/>
                </a:lnTo>
                <a:cubicBezTo>
                  <a:pt x="6956226" y="214511"/>
                  <a:pt x="6936085" y="172839"/>
                  <a:pt x="6901755" y="144661"/>
                </a:cubicBezTo>
                <a:cubicBezTo>
                  <a:pt x="6867425" y="116483"/>
                  <a:pt x="6816725" y="102394"/>
                  <a:pt x="6749653" y="102394"/>
                </a:cubicBezTo>
                <a:cubicBezTo>
                  <a:pt x="6679803" y="102394"/>
                  <a:pt x="6628904" y="115193"/>
                  <a:pt x="6596955" y="140791"/>
                </a:cubicBezTo>
                <a:cubicBezTo>
                  <a:pt x="6565006" y="166390"/>
                  <a:pt x="6549032" y="197247"/>
                  <a:pt x="6549032" y="233362"/>
                </a:cubicBezTo>
                <a:cubicBezTo>
                  <a:pt x="6549032" y="264715"/>
                  <a:pt x="6560344" y="290512"/>
                  <a:pt x="6582966" y="310753"/>
                </a:cubicBezTo>
                <a:cubicBezTo>
                  <a:pt x="6605190" y="330994"/>
                  <a:pt x="6663233" y="351730"/>
                  <a:pt x="6757094" y="372963"/>
                </a:cubicBezTo>
                <a:cubicBezTo>
                  <a:pt x="6850956" y="394196"/>
                  <a:pt x="6915348" y="412750"/>
                  <a:pt x="6950273" y="428625"/>
                </a:cubicBezTo>
                <a:cubicBezTo>
                  <a:pt x="7001073" y="452040"/>
                  <a:pt x="7038578" y="481707"/>
                  <a:pt x="7062787" y="517624"/>
                </a:cubicBezTo>
                <a:cubicBezTo>
                  <a:pt x="7086996" y="553541"/>
                  <a:pt x="7099101" y="594915"/>
                  <a:pt x="7099101" y="641747"/>
                </a:cubicBezTo>
                <a:cubicBezTo>
                  <a:pt x="7099101" y="688181"/>
                  <a:pt x="7085806" y="731937"/>
                  <a:pt x="7059216" y="773013"/>
                </a:cubicBezTo>
                <a:cubicBezTo>
                  <a:pt x="7032624" y="814090"/>
                  <a:pt x="6994426" y="846038"/>
                  <a:pt x="6944618" y="868858"/>
                </a:cubicBezTo>
                <a:cubicBezTo>
                  <a:pt x="6894810" y="891679"/>
                  <a:pt x="6838752" y="903089"/>
                  <a:pt x="6776442" y="903089"/>
                </a:cubicBezTo>
                <a:cubicBezTo>
                  <a:pt x="6697464" y="903089"/>
                  <a:pt x="6631285" y="891579"/>
                  <a:pt x="6577905" y="868561"/>
                </a:cubicBezTo>
                <a:cubicBezTo>
                  <a:pt x="6524525" y="845542"/>
                  <a:pt x="6482655" y="810915"/>
                  <a:pt x="6452294" y="764679"/>
                </a:cubicBezTo>
                <a:cubicBezTo>
                  <a:pt x="6421933" y="718443"/>
                  <a:pt x="6405959" y="666155"/>
                  <a:pt x="6404372" y="607814"/>
                </a:cubicBezTo>
                <a:lnTo>
                  <a:pt x="6513314" y="598289"/>
                </a:lnTo>
                <a:cubicBezTo>
                  <a:pt x="6518474" y="641945"/>
                  <a:pt x="6530478" y="677763"/>
                  <a:pt x="6549330" y="705743"/>
                </a:cubicBezTo>
                <a:cubicBezTo>
                  <a:pt x="6568182" y="733722"/>
                  <a:pt x="6597451" y="756344"/>
                  <a:pt x="6637138" y="773608"/>
                </a:cubicBezTo>
                <a:cubicBezTo>
                  <a:pt x="6676826" y="790872"/>
                  <a:pt x="6721475" y="799505"/>
                  <a:pt x="6771084" y="799505"/>
                </a:cubicBezTo>
                <a:cubicBezTo>
                  <a:pt x="6815137" y="799505"/>
                  <a:pt x="6854030" y="792956"/>
                  <a:pt x="6887766" y="779859"/>
                </a:cubicBezTo>
                <a:cubicBezTo>
                  <a:pt x="6921500" y="766762"/>
                  <a:pt x="6946602" y="748804"/>
                  <a:pt x="6963072" y="725983"/>
                </a:cubicBezTo>
                <a:cubicBezTo>
                  <a:pt x="6979543" y="703163"/>
                  <a:pt x="6987778" y="678259"/>
                  <a:pt x="6987778" y="651272"/>
                </a:cubicBezTo>
                <a:cubicBezTo>
                  <a:pt x="6987778" y="623887"/>
                  <a:pt x="6979840" y="599976"/>
                  <a:pt x="6963966" y="579537"/>
                </a:cubicBezTo>
                <a:cubicBezTo>
                  <a:pt x="6948090" y="559098"/>
                  <a:pt x="6921896" y="541933"/>
                  <a:pt x="6885384" y="528042"/>
                </a:cubicBezTo>
                <a:cubicBezTo>
                  <a:pt x="6861968" y="518914"/>
                  <a:pt x="6810176" y="504726"/>
                  <a:pt x="6730008" y="485477"/>
                </a:cubicBezTo>
                <a:cubicBezTo>
                  <a:pt x="6649838" y="466229"/>
                  <a:pt x="6593681" y="448072"/>
                  <a:pt x="6561534" y="431006"/>
                </a:cubicBezTo>
                <a:cubicBezTo>
                  <a:pt x="6519862" y="409178"/>
                  <a:pt x="6488806" y="382091"/>
                  <a:pt x="6468368" y="349746"/>
                </a:cubicBezTo>
                <a:cubicBezTo>
                  <a:pt x="6447928" y="317401"/>
                  <a:pt x="6437709" y="281186"/>
                  <a:pt x="6437709" y="241101"/>
                </a:cubicBezTo>
                <a:cubicBezTo>
                  <a:pt x="6437709" y="197048"/>
                  <a:pt x="6450210" y="155873"/>
                  <a:pt x="6475214" y="117574"/>
                </a:cubicBezTo>
                <a:cubicBezTo>
                  <a:pt x="6500217" y="79276"/>
                  <a:pt x="6536729" y="50205"/>
                  <a:pt x="6584751" y="30361"/>
                </a:cubicBezTo>
                <a:cubicBezTo>
                  <a:pt x="6632774" y="10517"/>
                  <a:pt x="6686152" y="595"/>
                  <a:pt x="6744890" y="595"/>
                </a:cubicBezTo>
                <a:close/>
                <a:moveTo>
                  <a:pt x="411956" y="595"/>
                </a:moveTo>
                <a:cubicBezTo>
                  <a:pt x="499269" y="595"/>
                  <a:pt x="572691" y="22820"/>
                  <a:pt x="632222" y="67270"/>
                </a:cubicBezTo>
                <a:cubicBezTo>
                  <a:pt x="691753" y="111720"/>
                  <a:pt x="733227" y="174228"/>
                  <a:pt x="756642" y="254794"/>
                </a:cubicBezTo>
                <a:lnTo>
                  <a:pt x="642938" y="281583"/>
                </a:lnTo>
                <a:cubicBezTo>
                  <a:pt x="622697" y="218083"/>
                  <a:pt x="593328" y="171847"/>
                  <a:pt x="554831" y="142875"/>
                </a:cubicBezTo>
                <a:cubicBezTo>
                  <a:pt x="516335" y="113903"/>
                  <a:pt x="467916" y="99417"/>
                  <a:pt x="409575" y="99417"/>
                </a:cubicBezTo>
                <a:cubicBezTo>
                  <a:pt x="342503" y="99417"/>
                  <a:pt x="286445" y="115490"/>
                  <a:pt x="241399" y="147637"/>
                </a:cubicBezTo>
                <a:cubicBezTo>
                  <a:pt x="196354" y="179784"/>
                  <a:pt x="164703" y="222944"/>
                  <a:pt x="146447" y="277118"/>
                </a:cubicBezTo>
                <a:cubicBezTo>
                  <a:pt x="128191" y="331291"/>
                  <a:pt x="119063" y="387151"/>
                  <a:pt x="119063" y="444698"/>
                </a:cubicBezTo>
                <a:cubicBezTo>
                  <a:pt x="119063" y="518914"/>
                  <a:pt x="129878" y="583704"/>
                  <a:pt x="151507" y="639068"/>
                </a:cubicBezTo>
                <a:cubicBezTo>
                  <a:pt x="173137" y="694432"/>
                  <a:pt x="206772" y="735806"/>
                  <a:pt x="252413" y="763190"/>
                </a:cubicBezTo>
                <a:cubicBezTo>
                  <a:pt x="298053" y="790575"/>
                  <a:pt x="347464" y="804267"/>
                  <a:pt x="400646" y="804267"/>
                </a:cubicBezTo>
                <a:cubicBezTo>
                  <a:pt x="465336" y="804267"/>
                  <a:pt x="520105" y="785614"/>
                  <a:pt x="564952" y="748308"/>
                </a:cubicBezTo>
                <a:cubicBezTo>
                  <a:pt x="609799" y="711001"/>
                  <a:pt x="640160" y="655637"/>
                  <a:pt x="656035" y="582215"/>
                </a:cubicBezTo>
                <a:lnTo>
                  <a:pt x="771525" y="611386"/>
                </a:lnTo>
                <a:cubicBezTo>
                  <a:pt x="747316" y="706239"/>
                  <a:pt x="703759" y="778569"/>
                  <a:pt x="640854" y="828377"/>
                </a:cubicBezTo>
                <a:cubicBezTo>
                  <a:pt x="577949" y="878185"/>
                  <a:pt x="501055" y="903089"/>
                  <a:pt x="410171" y="903089"/>
                </a:cubicBezTo>
                <a:cubicBezTo>
                  <a:pt x="316111" y="903089"/>
                  <a:pt x="239613" y="883940"/>
                  <a:pt x="180678" y="845641"/>
                </a:cubicBezTo>
                <a:cubicBezTo>
                  <a:pt x="121742" y="807343"/>
                  <a:pt x="76895" y="751879"/>
                  <a:pt x="46137" y="679251"/>
                </a:cubicBezTo>
                <a:cubicBezTo>
                  <a:pt x="15379" y="606623"/>
                  <a:pt x="0" y="528637"/>
                  <a:pt x="0" y="445294"/>
                </a:cubicBezTo>
                <a:cubicBezTo>
                  <a:pt x="0" y="354409"/>
                  <a:pt x="17364" y="275133"/>
                  <a:pt x="52090" y="207466"/>
                </a:cubicBezTo>
                <a:cubicBezTo>
                  <a:pt x="86817" y="139799"/>
                  <a:pt x="136228" y="88404"/>
                  <a:pt x="200323" y="53280"/>
                </a:cubicBezTo>
                <a:cubicBezTo>
                  <a:pt x="264418" y="18157"/>
                  <a:pt x="334963" y="595"/>
                  <a:pt x="411956" y="595"/>
                </a:cubicBezTo>
                <a:close/>
                <a:moveTo>
                  <a:pt x="1368624" y="0"/>
                </a:moveTo>
                <a:cubicBezTo>
                  <a:pt x="1449189" y="0"/>
                  <a:pt x="1521818" y="19248"/>
                  <a:pt x="1586508" y="57745"/>
                </a:cubicBezTo>
                <a:cubicBezTo>
                  <a:pt x="1651199" y="96242"/>
                  <a:pt x="1700510" y="149919"/>
                  <a:pt x="1734443" y="218777"/>
                </a:cubicBezTo>
                <a:cubicBezTo>
                  <a:pt x="1768376" y="287635"/>
                  <a:pt x="1785342" y="365720"/>
                  <a:pt x="1785342" y="453033"/>
                </a:cubicBezTo>
                <a:cubicBezTo>
                  <a:pt x="1785342" y="541536"/>
                  <a:pt x="1767483" y="620712"/>
                  <a:pt x="1731764" y="690562"/>
                </a:cubicBezTo>
                <a:cubicBezTo>
                  <a:pt x="1696046" y="760412"/>
                  <a:pt x="1645444" y="813296"/>
                  <a:pt x="1579960" y="849213"/>
                </a:cubicBezTo>
                <a:cubicBezTo>
                  <a:pt x="1514475" y="885130"/>
                  <a:pt x="1443831" y="903089"/>
                  <a:pt x="1368028" y="903089"/>
                </a:cubicBezTo>
                <a:cubicBezTo>
                  <a:pt x="1285875" y="903089"/>
                  <a:pt x="1212453" y="883245"/>
                  <a:pt x="1147763" y="843558"/>
                </a:cubicBezTo>
                <a:cubicBezTo>
                  <a:pt x="1083072" y="803870"/>
                  <a:pt x="1034058" y="749697"/>
                  <a:pt x="1000720" y="681037"/>
                </a:cubicBezTo>
                <a:cubicBezTo>
                  <a:pt x="967383" y="612378"/>
                  <a:pt x="950714" y="539750"/>
                  <a:pt x="950714" y="463153"/>
                </a:cubicBezTo>
                <a:cubicBezTo>
                  <a:pt x="950714" y="318294"/>
                  <a:pt x="989608" y="204887"/>
                  <a:pt x="1067396" y="122932"/>
                </a:cubicBezTo>
                <a:cubicBezTo>
                  <a:pt x="1145183" y="40977"/>
                  <a:pt x="1245592" y="0"/>
                  <a:pt x="1368624" y="0"/>
                </a:cubicBezTo>
                <a:close/>
              </a:path>
            </a:pathLst>
          </a:custGeom>
          <a:gradFill>
            <a:gsLst>
              <a:gs pos="0">
                <a:schemeClr val="accent1">
                  <a:alpha val="7000"/>
                </a:schemeClr>
              </a:gs>
              <a:gs pos="50000">
                <a:schemeClr val="accent1">
                  <a:alpha val="30000"/>
                </a:schemeClr>
              </a:gs>
              <a:gs pos="100000">
                <a:schemeClr val="accent1">
                  <a:alpha val="7000"/>
                </a:schemeClr>
              </a:gs>
            </a:gsLst>
            <a:lin ang="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spc="600" dirty="0"/>
          </a:p>
        </p:txBody>
      </p:sp>
    </p:spTree>
    <p:extLst>
      <p:ext uri="{BB962C8B-B14F-4D97-AF65-F5344CB8AC3E}">
        <p14:creationId xmlns:p14="http://schemas.microsoft.com/office/powerpoint/2010/main" val="192616500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414270"/>
      </p:ext>
    </p:extLst>
  </p:cSld>
  <p:clrMap bg1="lt1" tx1="dk1" bg2="lt2" tx2="dk2" accent1="accent1" accent2="accent2" accent3="accent3" accent4="accent4" accent5="accent5" accent6="accent6" hlink="hlink" folHlink="folHlink"/>
  <p:sldLayoutIdLst>
    <p:sldLayoutId id="2147483753" r:id="rId1"/>
    <p:sldLayoutId id="2147483757" r:id="rId2"/>
    <p:sldLayoutId id="2147483705" r:id="rId3"/>
    <p:sldLayoutId id="2147483709" r:id="rId4"/>
    <p:sldLayoutId id="2147483755" r:id="rId5"/>
    <p:sldLayoutId id="2147483733" r:id="rId6"/>
    <p:sldLayoutId id="2147483712" r:id="rId7"/>
    <p:sldLayoutId id="2147483714" r:id="rId8"/>
    <p:sldLayoutId id="2147483756" r:id="rId9"/>
    <p:sldLayoutId id="2147483746" r:id="rId10"/>
    <p:sldLayoutId id="2147483727" r:id="rId11"/>
    <p:sldLayoutId id="2147483664" r:id="rId12"/>
    <p:sldLayoutId id="2147483749" r:id="rId13"/>
    <p:sldLayoutId id="2147483754" r:id="rId14"/>
    <p:sldLayoutId id="2147483720" r:id="rId15"/>
    <p:sldLayoutId id="2147483747" r:id="rId16"/>
    <p:sldLayoutId id="2147483740" r:id="rId17"/>
    <p:sldLayoutId id="2147483723" r:id="rId18"/>
    <p:sldLayoutId id="2147483751" r:id="rId19"/>
    <p:sldLayoutId id="2147483742" r:id="rId20"/>
    <p:sldLayoutId id="2147483748" r:id="rId21"/>
    <p:sldLayoutId id="2147483731" r:id="rId22"/>
    <p:sldLayoutId id="2147483718" r:id="rId23"/>
    <p:sldLayoutId id="2147483741" r:id="rId24"/>
    <p:sldLayoutId id="2147483744" r:id="rId25"/>
    <p:sldLayoutId id="2147483722" r:id="rId26"/>
    <p:sldLayoutId id="2147483745" r:id="rId27"/>
    <p:sldLayoutId id="2147483743" r:id="rId28"/>
    <p:sldLayoutId id="2147483716" r:id="rId29"/>
    <p:sldLayoutId id="2147483814"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302" userDrawn="1">
          <p15:clr>
            <a:srgbClr val="F26B43"/>
          </p15:clr>
        </p15:guide>
        <p15:guide id="4" pos="7378" userDrawn="1">
          <p15:clr>
            <a:srgbClr val="F26B43"/>
          </p15:clr>
        </p15:guide>
        <p15:guide id="6" orient="horz" pos="527" userDrawn="1">
          <p15:clr>
            <a:srgbClr val="F26B43"/>
          </p15:clr>
        </p15:guide>
        <p15:guide id="7" orient="horz" pos="3974" userDrawn="1">
          <p15:clr>
            <a:srgbClr val="F26B43"/>
          </p15:clr>
        </p15:guide>
        <p15:guide id="9" orient="horz" pos="5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754991"/>
      </p:ext>
    </p:extLst>
  </p:cSld>
  <p:clrMap bg1="lt1" tx1="dk1" bg2="lt2" tx2="dk2" accent1="accent1" accent2="accent2" accent3="accent3" accent4="accent4" accent5="accent5" accent6="accent6" hlink="hlink" folHlink="folHlink"/>
  <p:sldLayoutIdLst>
    <p:sldLayoutId id="2147483811" r:id="rId1"/>
    <p:sldLayoutId id="2147483813" r:id="rId2"/>
    <p:sldLayoutId id="214748381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jp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20.png"/><Relationship Id="rId9" Type="http://schemas.openxmlformats.org/officeDocument/2006/relationships/image" Target="../media/image27.jpeg"/></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jp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25.jp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jpg"/><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 Id="rId9" Type="http://schemas.microsoft.com/office/2007/relationships/hdphoto" Target="../media/hdphoto3.wdp"/></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g"/><Relationship Id="rId7"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34.jpg"/><Relationship Id="rId5" Type="http://schemas.openxmlformats.org/officeDocument/2006/relationships/image" Target="../media/image28.jpg"/><Relationship Id="rId10" Type="http://schemas.openxmlformats.org/officeDocument/2006/relationships/image" Target="../media/image19.png"/><Relationship Id="rId4" Type="http://schemas.openxmlformats.org/officeDocument/2006/relationships/image" Target="../media/image24.jpg"/><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image" Target="../media/image29.jp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7.jpg"/><Relationship Id="rId7"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34.jpg"/><Relationship Id="rId5" Type="http://schemas.openxmlformats.org/officeDocument/2006/relationships/image" Target="../media/image39.jpg"/><Relationship Id="rId4" Type="http://schemas.openxmlformats.org/officeDocument/2006/relationships/image" Target="../media/image38.jpg"/><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jpg"/><Relationship Id="rId7"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image" Target="../media/image34.jpg"/><Relationship Id="rId5" Type="http://schemas.openxmlformats.org/officeDocument/2006/relationships/image" Target="../media/image40.jpg"/><Relationship Id="rId4" Type="http://schemas.openxmlformats.org/officeDocument/2006/relationships/image" Target="../media/image1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2.jpg"/><Relationship Id="rId5" Type="http://schemas.openxmlformats.org/officeDocument/2006/relationships/image" Target="../media/image19.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9.png"/><Relationship Id="rId5" Type="http://schemas.microsoft.com/office/2007/relationships/hdphoto" Target="../media/hdphoto6.wdp"/><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chart" Target="../charts/chart3.xml"/></Relationships>
</file>

<file path=ppt/slides/_rels/slide4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43.sv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png"/><Relationship Id="rId7" Type="http://schemas.openxmlformats.org/officeDocument/2006/relationships/diagramQuickStyle" Target="../diagrams/quickStyle1.xml"/><Relationship Id="rId12" Type="http://schemas.microsoft.com/office/2007/relationships/hdphoto" Target="../media/hdphoto3.wdp"/><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Layout" Target="../diagrams/layout1.xml"/><Relationship Id="rId11" Type="http://schemas.openxmlformats.org/officeDocument/2006/relationships/image" Target="../media/image20.png"/><Relationship Id="rId5" Type="http://schemas.openxmlformats.org/officeDocument/2006/relationships/diagramData" Target="../diagrams/data1.xml"/><Relationship Id="rId10" Type="http://schemas.openxmlformats.org/officeDocument/2006/relationships/image" Target="../media/image19.png"/><Relationship Id="rId4" Type="http://schemas.microsoft.com/office/2007/relationships/hdphoto" Target="../media/hdphoto5.wdp"/><Relationship Id="rId9" Type="http://schemas.microsoft.com/office/2007/relationships/diagramDrawing" Target="../diagrams/drawing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5.wdp"/></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microsoft.com/office/2007/relationships/hdphoto" Target="../media/hdphoto7.wdp"/></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5.wdp"/></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9.xml"/><Relationship Id="rId6" Type="http://schemas.microsoft.com/office/2007/relationships/hdphoto" Target="../media/hdphoto6.wdp"/><Relationship Id="rId5" Type="http://schemas.openxmlformats.org/officeDocument/2006/relationships/image" Target="../media/image41.png"/><Relationship Id="rId4" Type="http://schemas.openxmlformats.org/officeDocument/2006/relationships/image" Target="../media/image24.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19.xml"/><Relationship Id="rId5" Type="http://schemas.openxmlformats.org/officeDocument/2006/relationships/image" Target="../media/image52.jp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19.xml"/><Relationship Id="rId4" Type="http://schemas.microsoft.com/office/2007/relationships/hdphoto" Target="../media/hdphoto3.wdp"/></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309B3-5184-4B4B-B2A1-446B217C78DA}"/>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溪溪</a:t>
            </a:r>
          </a:p>
        </p:txBody>
      </p:sp>
      <p:sp>
        <p:nvSpPr>
          <p:cNvPr id="4" name="文本框 3">
            <a:extLst>
              <a:ext uri="{FF2B5EF4-FFF2-40B4-BE49-F238E27FC236}">
                <a16:creationId xmlns:a16="http://schemas.microsoft.com/office/drawing/2014/main" id="{5528DBAA-C4D2-45A7-BBAE-23E238B0E822}"/>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昆明医科大学</a:t>
            </a:r>
          </a:p>
        </p:txBody>
      </p:sp>
    </p:spTree>
    <p:extLst>
      <p:ext uri="{BB962C8B-B14F-4D97-AF65-F5344CB8AC3E}">
        <p14:creationId xmlns:p14="http://schemas.microsoft.com/office/powerpoint/2010/main" val="29777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85">
            <a:extLst>
              <a:ext uri="{FF2B5EF4-FFF2-40B4-BE49-F238E27FC236}">
                <a16:creationId xmlns:a16="http://schemas.microsoft.com/office/drawing/2014/main" id="{A67A2256-8139-4523-8E77-10885FE76BA1}"/>
              </a:ext>
            </a:extLst>
          </p:cNvPr>
          <p:cNvSpPr txBox="1">
            <a:spLocks/>
          </p:cNvSpPr>
          <p:nvPr/>
        </p:nvSpPr>
        <p:spPr>
          <a:xfrm>
            <a:off x="4063320" y="3943269"/>
            <a:ext cx="4065361" cy="344710"/>
          </a:xfrm>
          <a:prstGeom prst="rect">
            <a:avLst/>
          </a:prstGeom>
          <a:noFill/>
        </p:spPr>
        <p:txBody>
          <a:bodyPr wrap="square" lIns="0" rtlCol="0" anchor="ctr" anchorCtr="0">
            <a:spAutoFit/>
          </a:bodyPr>
          <a:lstStyle>
            <a:lvl1pPr marL="0" indent="0" algn="ctr" defTabSz="914400" rtl="0" eaLnBrk="1" latinLnBrk="0" hangingPunct="1">
              <a:lnSpc>
                <a:spcPct val="130000"/>
              </a:lnSpc>
              <a:spcBef>
                <a:spcPts val="1000"/>
              </a:spcBef>
              <a:buFont typeface="Arial" panose="020B0604020202020204" pitchFamily="34" charset="0"/>
              <a:buNone/>
              <a:defRPr lang="zh-CN" altLang="en-US" sz="1400" kern="1200" spc="100" smtClean="0">
                <a:solidFill>
                  <a:schemeClr val="tx1">
                    <a:lumMod val="85000"/>
                    <a:lumOff val="1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指导教师：</a:t>
            </a:r>
            <a:r>
              <a:rPr kumimoji="0" lang="en-US" altLang="zh-CN"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xxx	</a:t>
            </a:r>
            <a:r>
              <a:rPr kumimoji="0" lang="zh-CN" altLang="en-US"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答辩学生：溪溪</a:t>
            </a:r>
          </a:p>
        </p:txBody>
      </p:sp>
      <p:sp>
        <p:nvSpPr>
          <p:cNvPr id="5" name="等腰三角形 4">
            <a:extLst>
              <a:ext uri="{FF2B5EF4-FFF2-40B4-BE49-F238E27FC236}">
                <a16:creationId xmlns:a16="http://schemas.microsoft.com/office/drawing/2014/main" id="{5590344C-0C8C-499C-AA76-62B09F734D56}"/>
              </a:ext>
            </a:extLst>
          </p:cNvPr>
          <p:cNvSpPr/>
          <p:nvPr/>
        </p:nvSpPr>
        <p:spPr>
          <a:xfrm flipV="1">
            <a:off x="6016907" y="3648628"/>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4F21D57-25ED-40C7-A108-CBD5F90A13F0}"/>
              </a:ext>
            </a:extLst>
          </p:cNvPr>
          <p:cNvSpPr txBox="1"/>
          <p:nvPr/>
        </p:nvSpPr>
        <p:spPr>
          <a:xfrm>
            <a:off x="1973580" y="2976165"/>
            <a:ext cx="82448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chemeClr val="accent1"/>
                </a:solidFill>
                <a:effectLst/>
                <a:uLnTx/>
                <a:uFillTx/>
                <a:latin typeface="+mn-ea"/>
                <a:cs typeface="+mn-cs"/>
              </a:rPr>
              <a:t>（学术答辩通用模板）</a:t>
            </a:r>
          </a:p>
        </p:txBody>
      </p:sp>
      <p:sp>
        <p:nvSpPr>
          <p:cNvPr id="12" name="文本占位符 6">
            <a:extLst>
              <a:ext uri="{FF2B5EF4-FFF2-40B4-BE49-F238E27FC236}">
                <a16:creationId xmlns:a16="http://schemas.microsoft.com/office/drawing/2014/main" id="{8114F8D3-C95E-4711-A212-26EF47083FE5}"/>
              </a:ext>
            </a:extLst>
          </p:cNvPr>
          <p:cNvSpPr txBox="1">
            <a:spLocks/>
          </p:cNvSpPr>
          <p:nvPr/>
        </p:nvSpPr>
        <p:spPr>
          <a:xfrm>
            <a:off x="2010691" y="2470817"/>
            <a:ext cx="8170618" cy="307777"/>
          </a:xfrm>
          <a:prstGeom prst="rect">
            <a:avLst/>
          </a:prstGeom>
          <a:noFill/>
        </p:spPr>
        <p:txBody>
          <a:bodyPr wrap="square" lIns="0" rtlCol="0" anchor="ctr" anchorCtr="0">
            <a:spAutoFit/>
          </a:bodyPr>
          <a:lstStyle>
            <a:lvl1pPr marL="0" indent="0" algn="ctr" defTabSz="914400" rtl="0" eaLnBrk="1" latinLnBrk="0" hangingPunct="1">
              <a:lnSpc>
                <a:spcPct val="100000"/>
              </a:lnSpc>
              <a:spcBef>
                <a:spcPts val="1000"/>
              </a:spcBef>
              <a:buFont typeface="Arial" panose="020B0604020202020204" pitchFamily="34" charset="0"/>
              <a:buNone/>
              <a:defRPr lang="zh-CN" altLang="en-US" sz="1800" kern="1200" spc="200" baseline="0" smtClean="0">
                <a:solidFill>
                  <a:schemeClr val="tx1">
                    <a:lumMod val="65000"/>
                    <a:lumOff val="3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zh-CN" sz="1400" b="0" i="0" u="none" strike="noStrike" kern="1200" cap="none" spc="200" normalizeH="0" baseline="0" noProof="0" dirty="0">
                <a:ln>
                  <a:noFill/>
                </a:ln>
                <a:solidFill>
                  <a:schemeClr val="bg1">
                    <a:lumMod val="65000"/>
                  </a:schemeClr>
                </a:solidFill>
                <a:effectLst/>
                <a:uLnTx/>
                <a:uFillTx/>
                <a:latin typeface="Arial"/>
                <a:ea typeface="微软雅黑 Light"/>
              </a:rPr>
              <a:t>Kunming Medical University PowerPoint Template</a:t>
            </a:r>
          </a:p>
        </p:txBody>
      </p:sp>
      <p:sp>
        <p:nvSpPr>
          <p:cNvPr id="6" name="文本占位符 5">
            <a:extLst>
              <a:ext uri="{FF2B5EF4-FFF2-40B4-BE49-F238E27FC236}">
                <a16:creationId xmlns:a16="http://schemas.microsoft.com/office/drawing/2014/main" id="{5623944A-24FD-43E2-983A-950CDE8FDDEC}"/>
              </a:ext>
            </a:extLst>
          </p:cNvPr>
          <p:cNvSpPr>
            <a:spLocks noGrp="1"/>
          </p:cNvSpPr>
          <p:nvPr>
            <p:ph type="body" sz="quarter" idx="10"/>
          </p:nvPr>
        </p:nvSpPr>
        <p:spPr>
          <a:xfrm>
            <a:off x="870383" y="1756665"/>
            <a:ext cx="10451235" cy="749045"/>
          </a:xfrm>
        </p:spPr>
        <p:txBody>
          <a:bodyPr/>
          <a:lstStyle/>
          <a:p>
            <a:r>
              <a:rPr lang="zh-CN" altLang="en-US" dirty="0"/>
              <a:t>昆明医科大学定制主题</a:t>
            </a:r>
          </a:p>
        </p:txBody>
      </p:sp>
    </p:spTree>
    <p:extLst>
      <p:ext uri="{BB962C8B-B14F-4D97-AF65-F5344CB8AC3E}">
        <p14:creationId xmlns:p14="http://schemas.microsoft.com/office/powerpoint/2010/main" val="369771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856042C5-02BD-47A3-9F9D-FBC2917C24CF}"/>
              </a:ext>
            </a:extLst>
          </p:cNvPr>
          <p:cNvGrpSpPr/>
          <p:nvPr/>
        </p:nvGrpSpPr>
        <p:grpSpPr>
          <a:xfrm>
            <a:off x="932725" y="3178028"/>
            <a:ext cx="10326550" cy="2513625"/>
            <a:chOff x="3134114" y="2108690"/>
            <a:chExt cx="10326550" cy="2513625"/>
          </a:xfrm>
        </p:grpSpPr>
        <p:sp>
          <p:nvSpPr>
            <p:cNvPr id="2" name="文本框 1">
              <a:extLst>
                <a:ext uri="{FF2B5EF4-FFF2-40B4-BE49-F238E27FC236}">
                  <a16:creationId xmlns:a16="http://schemas.microsoft.com/office/drawing/2014/main" id="{86CDDFE7-76F8-4EBA-AF54-5EE9A60CA163}"/>
                </a:ext>
              </a:extLst>
            </p:cNvPr>
            <p:cNvSpPr txBox="1"/>
            <p:nvPr/>
          </p:nvSpPr>
          <p:spPr>
            <a:xfrm>
              <a:off x="4087269" y="223345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课题背景</a:t>
              </a:r>
            </a:p>
          </p:txBody>
        </p:sp>
        <p:sp>
          <p:nvSpPr>
            <p:cNvPr id="3" name="文本框 2">
              <a:extLst>
                <a:ext uri="{FF2B5EF4-FFF2-40B4-BE49-F238E27FC236}">
                  <a16:creationId xmlns:a16="http://schemas.microsoft.com/office/drawing/2014/main" id="{1645A217-E207-4CBA-B2C2-CBC7C064AB07}"/>
                </a:ext>
              </a:extLst>
            </p:cNvPr>
            <p:cNvSpPr txBox="1"/>
            <p:nvPr/>
          </p:nvSpPr>
          <p:spPr>
            <a:xfrm>
              <a:off x="8022444" y="223345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研究内容</a:t>
              </a:r>
            </a:p>
          </p:txBody>
        </p:sp>
        <p:sp>
          <p:nvSpPr>
            <p:cNvPr id="4" name="文本框 3">
              <a:extLst>
                <a:ext uri="{FF2B5EF4-FFF2-40B4-BE49-F238E27FC236}">
                  <a16:creationId xmlns:a16="http://schemas.microsoft.com/office/drawing/2014/main" id="{A344FCD0-0BDC-4A7C-8745-54CBA32A80F2}"/>
                </a:ext>
              </a:extLst>
            </p:cNvPr>
            <p:cNvSpPr txBox="1"/>
            <p:nvPr/>
          </p:nvSpPr>
          <p:spPr>
            <a:xfrm>
              <a:off x="11491855" y="2256015"/>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实验方案</a:t>
              </a:r>
            </a:p>
          </p:txBody>
        </p:sp>
        <p:sp>
          <p:nvSpPr>
            <p:cNvPr id="5" name="文本框 4">
              <a:extLst>
                <a:ext uri="{FF2B5EF4-FFF2-40B4-BE49-F238E27FC236}">
                  <a16:creationId xmlns:a16="http://schemas.microsoft.com/office/drawing/2014/main" id="{82FF7825-4484-4D45-8523-6969E4B4AEBF}"/>
                </a:ext>
              </a:extLst>
            </p:cNvPr>
            <p:cNvSpPr txBox="1"/>
            <p:nvPr/>
          </p:nvSpPr>
          <p:spPr>
            <a:xfrm>
              <a:off x="4102312" y="3749550"/>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问题剖析</a:t>
              </a:r>
            </a:p>
          </p:txBody>
        </p:sp>
        <p:sp>
          <p:nvSpPr>
            <p:cNvPr id="6" name="文本框 5">
              <a:extLst>
                <a:ext uri="{FF2B5EF4-FFF2-40B4-BE49-F238E27FC236}">
                  <a16:creationId xmlns:a16="http://schemas.microsoft.com/office/drawing/2014/main" id="{CB591C4B-4A41-4FB5-BF94-23F24308BBCD}"/>
                </a:ext>
              </a:extLst>
            </p:cNvPr>
            <p:cNvSpPr txBox="1"/>
            <p:nvPr/>
          </p:nvSpPr>
          <p:spPr>
            <a:xfrm>
              <a:off x="8035791" y="374968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讨论总结</a:t>
              </a:r>
            </a:p>
          </p:txBody>
        </p:sp>
        <p:sp>
          <p:nvSpPr>
            <p:cNvPr id="7" name="文本框 6">
              <a:extLst>
                <a:ext uri="{FF2B5EF4-FFF2-40B4-BE49-F238E27FC236}">
                  <a16:creationId xmlns:a16="http://schemas.microsoft.com/office/drawing/2014/main" id="{BBA67D84-5ED8-4121-B9DF-1A1A111E0BDC}"/>
                </a:ext>
              </a:extLst>
            </p:cNvPr>
            <p:cNvSpPr txBox="1"/>
            <p:nvPr/>
          </p:nvSpPr>
          <p:spPr>
            <a:xfrm>
              <a:off x="11518900" y="3715382"/>
              <a:ext cx="902811" cy="523220"/>
            </a:xfrm>
            <a:prstGeom prst="rect">
              <a:avLst/>
            </a:prstGeom>
            <a:noFill/>
          </p:spPr>
          <p:txBody>
            <a:bodyPr wrap="none" rtlCol="0">
              <a:spAutoFit/>
            </a:bodyPr>
            <a:lstStyle/>
            <a:p>
              <a:r>
                <a:rPr kumimoji="1" lang="zh-CN" altLang="en-US" sz="2800" dirty="0">
                  <a:solidFill>
                    <a:schemeClr val="accent1"/>
                  </a:solidFill>
                  <a:latin typeface="+mj-ea"/>
                  <a:ea typeface="+mj-ea"/>
                </a:rPr>
                <a:t>致谢</a:t>
              </a:r>
            </a:p>
          </p:txBody>
        </p:sp>
        <p:sp>
          <p:nvSpPr>
            <p:cNvPr id="8" name="文本框 7">
              <a:extLst>
                <a:ext uri="{FF2B5EF4-FFF2-40B4-BE49-F238E27FC236}">
                  <a16:creationId xmlns:a16="http://schemas.microsoft.com/office/drawing/2014/main" id="{A0A6F566-D392-4C3C-B430-50BC4868EFB5}"/>
                </a:ext>
              </a:extLst>
            </p:cNvPr>
            <p:cNvSpPr txBox="1"/>
            <p:nvPr/>
          </p:nvSpPr>
          <p:spPr>
            <a:xfrm>
              <a:off x="3161158"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01</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9" name="文本框 8">
              <a:extLst>
                <a:ext uri="{FF2B5EF4-FFF2-40B4-BE49-F238E27FC236}">
                  <a16:creationId xmlns:a16="http://schemas.microsoft.com/office/drawing/2014/main" id="{50B75BA0-630D-47C7-805E-DCB03724CACB}"/>
                </a:ext>
              </a:extLst>
            </p:cNvPr>
            <p:cNvSpPr txBox="1"/>
            <p:nvPr/>
          </p:nvSpPr>
          <p:spPr>
            <a:xfrm>
              <a:off x="4102312" y="2644094"/>
              <a:ext cx="1758815" cy="300210"/>
            </a:xfrm>
            <a:prstGeom prst="rect">
              <a:avLst/>
            </a:prstGeom>
            <a:noFill/>
          </p:spPr>
          <p:txBody>
            <a:bodyPr wrap="none" rtlCol="0">
              <a:spAutoFit/>
            </a:bodyPr>
            <a:lstStyle/>
            <a:p>
              <a:r>
                <a:rPr lang="en" altLang="zh-CN" sz="1351" dirty="0">
                  <a:solidFill>
                    <a:schemeClr val="bg1">
                      <a:lumMod val="65000"/>
                    </a:schemeClr>
                  </a:solidFill>
                  <a:ea typeface="+mj-ea"/>
                </a:rPr>
                <a:t>Subject Background</a:t>
              </a:r>
              <a:endParaRPr kumimoji="1" lang="zh-CN" altLang="en-US" sz="1351" dirty="0">
                <a:solidFill>
                  <a:schemeClr val="bg1">
                    <a:lumMod val="65000"/>
                  </a:schemeClr>
                </a:solidFill>
                <a:ea typeface="+mj-ea"/>
              </a:endParaRPr>
            </a:p>
          </p:txBody>
        </p:sp>
        <p:sp>
          <p:nvSpPr>
            <p:cNvPr id="10" name="文本框 9">
              <a:extLst>
                <a:ext uri="{FF2B5EF4-FFF2-40B4-BE49-F238E27FC236}">
                  <a16:creationId xmlns:a16="http://schemas.microsoft.com/office/drawing/2014/main" id="{EF43DA50-53D2-4CB7-8B14-F46E43F85762}"/>
                </a:ext>
              </a:extLst>
            </p:cNvPr>
            <p:cNvSpPr txBox="1"/>
            <p:nvPr/>
          </p:nvSpPr>
          <p:spPr>
            <a:xfrm>
              <a:off x="7054246"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02</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1" name="文本框 10">
              <a:extLst>
                <a:ext uri="{FF2B5EF4-FFF2-40B4-BE49-F238E27FC236}">
                  <a16:creationId xmlns:a16="http://schemas.microsoft.com/office/drawing/2014/main" id="{FD843033-F4E3-4984-9CD2-A233758BD008}"/>
                </a:ext>
              </a:extLst>
            </p:cNvPr>
            <p:cNvSpPr txBox="1"/>
            <p:nvPr/>
          </p:nvSpPr>
          <p:spPr>
            <a:xfrm>
              <a:off x="8022443" y="2644094"/>
              <a:ext cx="1571264" cy="300210"/>
            </a:xfrm>
            <a:prstGeom prst="rect">
              <a:avLst/>
            </a:prstGeom>
            <a:noFill/>
          </p:spPr>
          <p:txBody>
            <a:bodyPr wrap="none" rtlCol="0">
              <a:spAutoFit/>
            </a:bodyPr>
            <a:lstStyle/>
            <a:p>
              <a:r>
                <a:rPr lang="en" altLang="zh-CN" sz="1351" dirty="0">
                  <a:solidFill>
                    <a:schemeClr val="bg1">
                      <a:lumMod val="65000"/>
                    </a:schemeClr>
                  </a:solidFill>
                  <a:ea typeface="+mj-ea"/>
                </a:rPr>
                <a:t>Research Content</a:t>
              </a:r>
              <a:endParaRPr kumimoji="1" lang="zh-CN" altLang="en-US" sz="1351" dirty="0">
                <a:solidFill>
                  <a:schemeClr val="bg1">
                    <a:lumMod val="65000"/>
                  </a:schemeClr>
                </a:solidFill>
                <a:ea typeface="+mj-ea"/>
              </a:endParaRPr>
            </a:p>
          </p:txBody>
        </p:sp>
        <p:sp>
          <p:nvSpPr>
            <p:cNvPr id="12" name="文本框 11">
              <a:extLst>
                <a:ext uri="{FF2B5EF4-FFF2-40B4-BE49-F238E27FC236}">
                  <a16:creationId xmlns:a16="http://schemas.microsoft.com/office/drawing/2014/main" id="{CA7B5D32-442B-4552-A7D0-DD38AB97AC8A}"/>
                </a:ext>
              </a:extLst>
            </p:cNvPr>
            <p:cNvSpPr txBox="1"/>
            <p:nvPr/>
          </p:nvSpPr>
          <p:spPr>
            <a:xfrm>
              <a:off x="10550701"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03</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3" name="文本框 12">
              <a:extLst>
                <a:ext uri="{FF2B5EF4-FFF2-40B4-BE49-F238E27FC236}">
                  <a16:creationId xmlns:a16="http://schemas.microsoft.com/office/drawing/2014/main" id="{06C7A253-154B-48D3-844F-05EBABE838F1}"/>
                </a:ext>
              </a:extLst>
            </p:cNvPr>
            <p:cNvSpPr txBox="1"/>
            <p:nvPr/>
          </p:nvSpPr>
          <p:spPr>
            <a:xfrm>
              <a:off x="11491855" y="2644094"/>
              <a:ext cx="1968809" cy="300210"/>
            </a:xfrm>
            <a:prstGeom prst="rect">
              <a:avLst/>
            </a:prstGeom>
            <a:noFill/>
          </p:spPr>
          <p:txBody>
            <a:bodyPr wrap="none" rtlCol="0">
              <a:spAutoFit/>
            </a:bodyPr>
            <a:lstStyle/>
            <a:p>
              <a:r>
                <a:rPr lang="en" altLang="zh-CN" sz="1351" dirty="0">
                  <a:solidFill>
                    <a:schemeClr val="bg1">
                      <a:lumMod val="65000"/>
                    </a:schemeClr>
                  </a:solidFill>
                  <a:ea typeface="+mj-ea"/>
                </a:rPr>
                <a:t>Experimental Program</a:t>
              </a:r>
              <a:endParaRPr kumimoji="1" lang="zh-CN" altLang="en-US" sz="1351" dirty="0">
                <a:solidFill>
                  <a:schemeClr val="bg1">
                    <a:lumMod val="65000"/>
                  </a:schemeClr>
                </a:solidFill>
                <a:ea typeface="+mj-ea"/>
              </a:endParaRPr>
            </a:p>
          </p:txBody>
        </p:sp>
        <p:sp>
          <p:nvSpPr>
            <p:cNvPr id="14" name="文本框 13">
              <a:extLst>
                <a:ext uri="{FF2B5EF4-FFF2-40B4-BE49-F238E27FC236}">
                  <a16:creationId xmlns:a16="http://schemas.microsoft.com/office/drawing/2014/main" id="{5D5B3648-9651-4F09-BF2B-9726FA0482C0}"/>
                </a:ext>
              </a:extLst>
            </p:cNvPr>
            <p:cNvSpPr txBox="1"/>
            <p:nvPr/>
          </p:nvSpPr>
          <p:spPr>
            <a:xfrm>
              <a:off x="3134114" y="3602224"/>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04</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5" name="文本框 14">
              <a:extLst>
                <a:ext uri="{FF2B5EF4-FFF2-40B4-BE49-F238E27FC236}">
                  <a16:creationId xmlns:a16="http://schemas.microsoft.com/office/drawing/2014/main" id="{AF527999-3E63-4894-A6CE-BC08F8BEFD5D}"/>
                </a:ext>
              </a:extLst>
            </p:cNvPr>
            <p:cNvSpPr txBox="1"/>
            <p:nvPr/>
          </p:nvSpPr>
          <p:spPr>
            <a:xfrm>
              <a:off x="4102312" y="4137629"/>
              <a:ext cx="1752403" cy="300210"/>
            </a:xfrm>
            <a:prstGeom prst="rect">
              <a:avLst/>
            </a:prstGeom>
            <a:noFill/>
          </p:spPr>
          <p:txBody>
            <a:bodyPr wrap="none" rtlCol="0">
              <a:spAutoFit/>
            </a:bodyPr>
            <a:lstStyle/>
            <a:p>
              <a:r>
                <a:rPr lang="en" altLang="zh-CN" sz="1351" dirty="0">
                  <a:solidFill>
                    <a:schemeClr val="bg1">
                      <a:lumMod val="65000"/>
                    </a:schemeClr>
                  </a:solidFill>
                  <a:ea typeface="+mj-ea"/>
                </a:rPr>
                <a:t>Results</a:t>
              </a:r>
              <a:r>
                <a:rPr lang="zh-CN" altLang="en-US" sz="1351" dirty="0">
                  <a:solidFill>
                    <a:schemeClr val="bg1">
                      <a:lumMod val="65000"/>
                    </a:schemeClr>
                  </a:solidFill>
                  <a:ea typeface="+mj-ea"/>
                </a:rPr>
                <a:t> </a:t>
              </a:r>
              <a:r>
                <a:rPr lang="en-US" altLang="zh-CN" sz="1351" dirty="0">
                  <a:solidFill>
                    <a:schemeClr val="bg1">
                      <a:lumMod val="65000"/>
                    </a:schemeClr>
                  </a:solidFill>
                  <a:ea typeface="+mj-ea"/>
                </a:rPr>
                <a:t>and</a:t>
              </a:r>
              <a:r>
                <a:rPr lang="zh-CN" altLang="en-US" sz="1351" dirty="0">
                  <a:solidFill>
                    <a:schemeClr val="bg1">
                      <a:lumMod val="65000"/>
                    </a:schemeClr>
                  </a:solidFill>
                  <a:ea typeface="+mj-ea"/>
                </a:rPr>
                <a:t> </a:t>
              </a:r>
              <a:r>
                <a:rPr lang="en-US" altLang="zh-CN" sz="1351" dirty="0">
                  <a:solidFill>
                    <a:schemeClr val="bg1">
                      <a:lumMod val="65000"/>
                    </a:schemeClr>
                  </a:solidFill>
                  <a:ea typeface="+mj-ea"/>
                </a:rPr>
                <a:t>Discuss</a:t>
              </a:r>
              <a:endParaRPr kumimoji="1" lang="zh-CN" altLang="en-US" sz="1351" dirty="0">
                <a:solidFill>
                  <a:schemeClr val="bg1">
                    <a:lumMod val="65000"/>
                  </a:schemeClr>
                </a:solidFill>
                <a:ea typeface="+mj-ea"/>
              </a:endParaRPr>
            </a:p>
          </p:txBody>
        </p:sp>
        <p:sp>
          <p:nvSpPr>
            <p:cNvPr id="16" name="文本框 15">
              <a:extLst>
                <a:ext uri="{FF2B5EF4-FFF2-40B4-BE49-F238E27FC236}">
                  <a16:creationId xmlns:a16="http://schemas.microsoft.com/office/drawing/2014/main" id="{913E6B8D-6D0A-4F40-A770-4AC478256DC1}"/>
                </a:ext>
              </a:extLst>
            </p:cNvPr>
            <p:cNvSpPr txBox="1"/>
            <p:nvPr/>
          </p:nvSpPr>
          <p:spPr>
            <a:xfrm>
              <a:off x="7094635" y="3606652"/>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05</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7" name="文本框 16">
              <a:extLst>
                <a:ext uri="{FF2B5EF4-FFF2-40B4-BE49-F238E27FC236}">
                  <a16:creationId xmlns:a16="http://schemas.microsoft.com/office/drawing/2014/main" id="{DF87118A-8339-4253-A09C-C90A0BFB7DA3}"/>
                </a:ext>
              </a:extLst>
            </p:cNvPr>
            <p:cNvSpPr txBox="1"/>
            <p:nvPr/>
          </p:nvSpPr>
          <p:spPr>
            <a:xfrm>
              <a:off x="8035791" y="4152251"/>
              <a:ext cx="1056700" cy="300210"/>
            </a:xfrm>
            <a:prstGeom prst="rect">
              <a:avLst/>
            </a:prstGeom>
            <a:noFill/>
          </p:spPr>
          <p:txBody>
            <a:bodyPr wrap="none" rtlCol="0">
              <a:spAutoFit/>
            </a:bodyPr>
            <a:lstStyle/>
            <a:p>
              <a:r>
                <a:rPr lang="en" altLang="zh-CN" sz="1351" dirty="0">
                  <a:solidFill>
                    <a:schemeClr val="bg1">
                      <a:lumMod val="65000"/>
                    </a:schemeClr>
                  </a:solidFill>
                  <a:ea typeface="+mj-ea"/>
                </a:rPr>
                <a:t>Conclusion</a:t>
              </a:r>
            </a:p>
          </p:txBody>
        </p:sp>
        <p:sp>
          <p:nvSpPr>
            <p:cNvPr id="18" name="文本框 17">
              <a:extLst>
                <a:ext uri="{FF2B5EF4-FFF2-40B4-BE49-F238E27FC236}">
                  <a16:creationId xmlns:a16="http://schemas.microsoft.com/office/drawing/2014/main" id="{0A54EB63-4ABE-450F-B328-B9FC637A429D}"/>
                </a:ext>
              </a:extLst>
            </p:cNvPr>
            <p:cNvSpPr txBox="1"/>
            <p:nvPr/>
          </p:nvSpPr>
          <p:spPr>
            <a:xfrm>
              <a:off x="10550701" y="3572351"/>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06</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9" name="文本框 18">
              <a:extLst>
                <a:ext uri="{FF2B5EF4-FFF2-40B4-BE49-F238E27FC236}">
                  <a16:creationId xmlns:a16="http://schemas.microsoft.com/office/drawing/2014/main" id="{46C31304-4D50-4D78-953E-73AA4DB707E0}"/>
                </a:ext>
              </a:extLst>
            </p:cNvPr>
            <p:cNvSpPr txBox="1"/>
            <p:nvPr/>
          </p:nvSpPr>
          <p:spPr>
            <a:xfrm>
              <a:off x="11518900" y="4107755"/>
              <a:ext cx="750526" cy="300210"/>
            </a:xfrm>
            <a:prstGeom prst="rect">
              <a:avLst/>
            </a:prstGeom>
            <a:noFill/>
          </p:spPr>
          <p:txBody>
            <a:bodyPr wrap="none" rtlCol="0">
              <a:spAutoFit/>
            </a:bodyPr>
            <a:lstStyle/>
            <a:p>
              <a:r>
                <a:rPr lang="en-US" altLang="zh-CN" sz="1351" dirty="0">
                  <a:solidFill>
                    <a:schemeClr val="bg1">
                      <a:lumMod val="65000"/>
                    </a:schemeClr>
                  </a:solidFill>
                  <a:ea typeface="+mj-ea"/>
                </a:rPr>
                <a:t>Thanks</a:t>
              </a:r>
              <a:endParaRPr kumimoji="1" lang="zh-CN" altLang="en-US" sz="1351" dirty="0">
                <a:solidFill>
                  <a:schemeClr val="bg1">
                    <a:lumMod val="65000"/>
                  </a:schemeClr>
                </a:solidFill>
                <a:ea typeface="+mj-ea"/>
              </a:endParaRPr>
            </a:p>
          </p:txBody>
        </p:sp>
        <p:cxnSp>
          <p:nvCxnSpPr>
            <p:cNvPr id="20" name="直线连接符 36">
              <a:extLst>
                <a:ext uri="{FF2B5EF4-FFF2-40B4-BE49-F238E27FC236}">
                  <a16:creationId xmlns:a16="http://schemas.microsoft.com/office/drawing/2014/main" id="{D0B3CE3D-4A00-4B04-9593-366F682277D7}"/>
                </a:ext>
              </a:extLst>
            </p:cNvPr>
            <p:cNvCxnSpPr/>
            <p:nvPr/>
          </p:nvCxnSpPr>
          <p:spPr>
            <a:xfrm>
              <a:off x="6621257" y="2261737"/>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340">
              <a:extLst>
                <a:ext uri="{FF2B5EF4-FFF2-40B4-BE49-F238E27FC236}">
                  <a16:creationId xmlns:a16="http://schemas.microsoft.com/office/drawing/2014/main" id="{F2551903-FD87-47F2-8039-52FF06A89456}"/>
                </a:ext>
              </a:extLst>
            </p:cNvPr>
            <p:cNvCxnSpPr/>
            <p:nvPr/>
          </p:nvCxnSpPr>
          <p:spPr>
            <a:xfrm>
              <a:off x="10225517" y="2261737"/>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999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8FDF4E-5580-4171-9C4C-2F3D1D091F9A}"/>
              </a:ext>
            </a:extLst>
          </p:cNvPr>
          <p:cNvGrpSpPr/>
          <p:nvPr/>
        </p:nvGrpSpPr>
        <p:grpSpPr>
          <a:xfrm>
            <a:off x="5271139" y="623627"/>
            <a:ext cx="2844048" cy="2215991"/>
            <a:chOff x="5576876" y="134967"/>
            <a:chExt cx="2844048" cy="2215991"/>
          </a:xfrm>
        </p:grpSpPr>
        <p:sp>
          <p:nvSpPr>
            <p:cNvPr id="3" name="文本框 2">
              <a:extLst>
                <a:ext uri="{FF2B5EF4-FFF2-40B4-BE49-F238E27FC236}">
                  <a16:creationId xmlns:a16="http://schemas.microsoft.com/office/drawing/2014/main" id="{1C18B54E-BC14-42DE-86BC-9DCCA664147D}"/>
                </a:ext>
              </a:extLst>
            </p:cNvPr>
            <p:cNvSpPr txBox="1"/>
            <p:nvPr/>
          </p:nvSpPr>
          <p:spPr>
            <a:xfrm>
              <a:off x="7079457" y="134967"/>
              <a:ext cx="1074382" cy="2215991"/>
            </a:xfrm>
            <a:prstGeom prst="rect">
              <a:avLst/>
            </a:prstGeom>
            <a:noFill/>
          </p:spPr>
          <p:txBody>
            <a:bodyPr wrap="square" rtlCol="0">
              <a:spAutoFit/>
            </a:bodyPr>
            <a:lstStyle/>
            <a:p>
              <a:r>
                <a:rPr lang="en-US" altLang="zh-CN" sz="13800" spc="300" dirty="0">
                  <a:gradFill>
                    <a:gsLst>
                      <a:gs pos="1000">
                        <a:schemeClr val="bg1"/>
                      </a:gs>
                      <a:gs pos="74000">
                        <a:schemeClr val="bg1">
                          <a:lumMod val="65000"/>
                          <a:alpha val="0"/>
                        </a:schemeClr>
                      </a:gs>
                    </a:gsLst>
                    <a:lin ang="5400000" scaled="0"/>
                  </a:gradFill>
                  <a:latin typeface="+mj-ea"/>
                  <a:ea typeface="+mj-ea"/>
                </a:rPr>
                <a:t>1</a:t>
              </a:r>
              <a:endParaRPr lang="zh-CN" altLang="en-US" sz="13800" spc="300" dirty="0">
                <a:gradFill>
                  <a:gsLst>
                    <a:gs pos="1000">
                      <a:schemeClr val="bg1"/>
                    </a:gs>
                    <a:gs pos="74000">
                      <a:schemeClr val="bg1">
                        <a:lumMod val="65000"/>
                        <a:alpha val="0"/>
                      </a:schemeClr>
                    </a:gs>
                  </a:gsLst>
                  <a:lin ang="5400000" scaled="0"/>
                </a:gradFill>
                <a:latin typeface="+mj-ea"/>
                <a:ea typeface="+mj-ea"/>
              </a:endParaRPr>
            </a:p>
          </p:txBody>
        </p:sp>
        <p:sp>
          <p:nvSpPr>
            <p:cNvPr id="4" name="文本框 3">
              <a:extLst>
                <a:ext uri="{FF2B5EF4-FFF2-40B4-BE49-F238E27FC236}">
                  <a16:creationId xmlns:a16="http://schemas.microsoft.com/office/drawing/2014/main" id="{9BFD65F9-B6DE-46D4-8F87-7673ED823EEE}"/>
                </a:ext>
              </a:extLst>
            </p:cNvPr>
            <p:cNvSpPr txBox="1"/>
            <p:nvPr/>
          </p:nvSpPr>
          <p:spPr>
            <a:xfrm>
              <a:off x="5576876" y="977361"/>
              <a:ext cx="1774845" cy="523220"/>
            </a:xfrm>
            <a:prstGeom prst="rect">
              <a:avLst/>
            </a:prstGeom>
            <a:noFill/>
          </p:spPr>
          <p:txBody>
            <a:bodyPr wrap="none" rtlCol="0">
              <a:spAutoFit/>
            </a:bodyPr>
            <a:lstStyle/>
            <a:p>
              <a:r>
                <a:rPr lang="zh-CN" altLang="en-US" sz="2800" spc="300" dirty="0">
                  <a:solidFill>
                    <a:schemeClr val="accent1"/>
                  </a:solidFill>
                  <a:latin typeface="+mj-ea"/>
                  <a:ea typeface="+mj-ea"/>
                </a:rPr>
                <a:t>课题背景</a:t>
              </a:r>
            </a:p>
          </p:txBody>
        </p:sp>
        <p:sp>
          <p:nvSpPr>
            <p:cNvPr id="5" name="文本框 4">
              <a:extLst>
                <a:ext uri="{FF2B5EF4-FFF2-40B4-BE49-F238E27FC236}">
                  <a16:creationId xmlns:a16="http://schemas.microsoft.com/office/drawing/2014/main" id="{9A36C548-80BC-43FF-80E8-178AF2046D42}"/>
                </a:ext>
              </a:extLst>
            </p:cNvPr>
            <p:cNvSpPr txBox="1"/>
            <p:nvPr/>
          </p:nvSpPr>
          <p:spPr>
            <a:xfrm>
              <a:off x="5576876" y="1461058"/>
              <a:ext cx="2844048" cy="338554"/>
            </a:xfrm>
            <a:prstGeom prst="rect">
              <a:avLst/>
            </a:prstGeom>
            <a:noFill/>
          </p:spPr>
          <p:txBody>
            <a:bodyPr wrap="none" rtlCol="0">
              <a:spAutoFit/>
            </a:bodyPr>
            <a:lstStyle/>
            <a:p>
              <a:r>
                <a:rPr lang="en-US" altLang="zh-CN" sz="1600" spc="100" dirty="0">
                  <a:solidFill>
                    <a:schemeClr val="bg1">
                      <a:lumMod val="75000"/>
                    </a:schemeClr>
                  </a:solidFill>
                </a:rPr>
                <a:t>Background of the project</a:t>
              </a:r>
              <a:endParaRPr lang="zh-CN" altLang="en-US" sz="1600" spc="100" dirty="0">
                <a:solidFill>
                  <a:schemeClr val="bg1">
                    <a:lumMod val="75000"/>
                  </a:schemeClr>
                </a:solidFill>
              </a:endParaRPr>
            </a:p>
          </p:txBody>
        </p:sp>
      </p:grpSp>
      <p:grpSp>
        <p:nvGrpSpPr>
          <p:cNvPr id="6" name="组合 5">
            <a:extLst>
              <a:ext uri="{FF2B5EF4-FFF2-40B4-BE49-F238E27FC236}">
                <a16:creationId xmlns:a16="http://schemas.microsoft.com/office/drawing/2014/main" id="{D8A2FEA0-C56C-41A3-844E-6C635D5D4028}"/>
              </a:ext>
            </a:extLst>
          </p:cNvPr>
          <p:cNvGrpSpPr/>
          <p:nvPr/>
        </p:nvGrpSpPr>
        <p:grpSpPr>
          <a:xfrm>
            <a:off x="8398684" y="623627"/>
            <a:ext cx="3003699" cy="2215991"/>
            <a:chOff x="8704421" y="134967"/>
            <a:chExt cx="3003699" cy="2215991"/>
          </a:xfrm>
        </p:grpSpPr>
        <p:sp>
          <p:nvSpPr>
            <p:cNvPr id="7" name="文本框 6">
              <a:extLst>
                <a:ext uri="{FF2B5EF4-FFF2-40B4-BE49-F238E27FC236}">
                  <a16:creationId xmlns:a16="http://schemas.microsoft.com/office/drawing/2014/main" id="{F3AAD252-AE28-4DC3-8146-EB5C31610729}"/>
                </a:ext>
              </a:extLst>
            </p:cNvPr>
            <p:cNvSpPr txBox="1"/>
            <p:nvPr/>
          </p:nvSpPr>
          <p:spPr>
            <a:xfrm>
              <a:off x="9609469" y="134967"/>
              <a:ext cx="2098651" cy="2215991"/>
            </a:xfrm>
            <a:prstGeom prst="rect">
              <a:avLst/>
            </a:prstGeom>
            <a:noFill/>
          </p:spPr>
          <p:txBody>
            <a:bodyPr wrap="square" rtlCol="0">
              <a:spAutoFit/>
            </a:bodyPr>
            <a:lstStyle>
              <a:defPPr>
                <a:defRPr lang="zh-CN"/>
              </a:defPPr>
              <a:lvl1pPr>
                <a:defRPr sz="13800" spc="300">
                  <a:gradFill>
                    <a:gsLst>
                      <a:gs pos="1000">
                        <a:schemeClr val="bg1"/>
                      </a:gs>
                      <a:gs pos="74000">
                        <a:schemeClr val="bg1">
                          <a:lumMod val="65000"/>
                          <a:alpha val="0"/>
                        </a:schemeClr>
                      </a:gs>
                    </a:gsLst>
                    <a:lin ang="5400000" scaled="0"/>
                  </a:gradFill>
                  <a:latin typeface="Impact" panose="020B0806030902050204" pitchFamily="34" charset="0"/>
                </a:defRPr>
              </a:lvl1pPr>
            </a:lstStyle>
            <a:p>
              <a:pPr algn="ctr"/>
              <a:r>
                <a:rPr lang="en-US" altLang="zh-CN" dirty="0">
                  <a:latin typeface="+mj-ea"/>
                  <a:ea typeface="+mj-ea"/>
                </a:rPr>
                <a:t>2</a:t>
              </a:r>
              <a:endParaRPr lang="zh-CN" altLang="en-US" dirty="0">
                <a:latin typeface="+mj-ea"/>
                <a:ea typeface="+mj-ea"/>
              </a:endParaRPr>
            </a:p>
          </p:txBody>
        </p:sp>
        <p:sp>
          <p:nvSpPr>
            <p:cNvPr id="8" name="文本框 7">
              <a:extLst>
                <a:ext uri="{FF2B5EF4-FFF2-40B4-BE49-F238E27FC236}">
                  <a16:creationId xmlns:a16="http://schemas.microsoft.com/office/drawing/2014/main" id="{AF1D211A-7C39-4B63-951E-63155560EFEF}"/>
                </a:ext>
              </a:extLst>
            </p:cNvPr>
            <p:cNvSpPr txBox="1"/>
            <p:nvPr/>
          </p:nvSpPr>
          <p:spPr>
            <a:xfrm>
              <a:off x="8704421" y="977361"/>
              <a:ext cx="1774845" cy="523220"/>
            </a:xfrm>
            <a:prstGeom prst="rect">
              <a:avLst/>
            </a:prstGeom>
            <a:noFill/>
          </p:spPr>
          <p:txBody>
            <a:bodyPr wrap="none" rtlCol="0">
              <a:spAutoFit/>
            </a:bodyPr>
            <a:lstStyle/>
            <a:p>
              <a:r>
                <a:rPr lang="zh-CN" altLang="en-US" sz="2800" spc="300" dirty="0">
                  <a:solidFill>
                    <a:schemeClr val="accent1"/>
                  </a:solidFill>
                  <a:latin typeface="+mj-ea"/>
                  <a:ea typeface="+mj-ea"/>
                </a:rPr>
                <a:t>研究内容</a:t>
              </a:r>
            </a:p>
          </p:txBody>
        </p:sp>
        <p:sp>
          <p:nvSpPr>
            <p:cNvPr id="9" name="文本框 8">
              <a:extLst>
                <a:ext uri="{FF2B5EF4-FFF2-40B4-BE49-F238E27FC236}">
                  <a16:creationId xmlns:a16="http://schemas.microsoft.com/office/drawing/2014/main" id="{0210EF31-5FB6-403B-A71E-BD4B9035C40A}"/>
                </a:ext>
              </a:extLst>
            </p:cNvPr>
            <p:cNvSpPr txBox="1"/>
            <p:nvPr/>
          </p:nvSpPr>
          <p:spPr>
            <a:xfrm>
              <a:off x="8704421" y="1461058"/>
              <a:ext cx="1906291" cy="338554"/>
            </a:xfrm>
            <a:prstGeom prst="rect">
              <a:avLst/>
            </a:prstGeom>
            <a:noFill/>
          </p:spPr>
          <p:txBody>
            <a:bodyPr wrap="none" rtlCol="0">
              <a:spAutoFit/>
            </a:bodyPr>
            <a:lstStyle/>
            <a:p>
              <a:r>
                <a:rPr lang="en-US" altLang="zh-CN" sz="1600" spc="100" dirty="0">
                  <a:solidFill>
                    <a:schemeClr val="bg1">
                      <a:lumMod val="75000"/>
                    </a:schemeClr>
                  </a:solidFill>
                </a:rPr>
                <a:t>Project Progress</a:t>
              </a:r>
              <a:endParaRPr lang="zh-CN" altLang="en-US" sz="1600" spc="100" dirty="0">
                <a:solidFill>
                  <a:schemeClr val="bg1">
                    <a:lumMod val="75000"/>
                  </a:schemeClr>
                </a:solidFill>
              </a:endParaRPr>
            </a:p>
          </p:txBody>
        </p:sp>
      </p:grpSp>
      <p:grpSp>
        <p:nvGrpSpPr>
          <p:cNvPr id="10" name="组合 9">
            <a:extLst>
              <a:ext uri="{FF2B5EF4-FFF2-40B4-BE49-F238E27FC236}">
                <a16:creationId xmlns:a16="http://schemas.microsoft.com/office/drawing/2014/main" id="{8C264420-8441-45BB-B6AC-6D6B7D8A1DE8}"/>
              </a:ext>
            </a:extLst>
          </p:cNvPr>
          <p:cNvGrpSpPr/>
          <p:nvPr/>
        </p:nvGrpSpPr>
        <p:grpSpPr>
          <a:xfrm>
            <a:off x="5271139" y="2242523"/>
            <a:ext cx="3111114" cy="2215991"/>
            <a:chOff x="5576876" y="1753863"/>
            <a:chExt cx="3111114" cy="2215991"/>
          </a:xfrm>
        </p:grpSpPr>
        <p:sp>
          <p:nvSpPr>
            <p:cNvPr id="11" name="文本框 10">
              <a:extLst>
                <a:ext uri="{FF2B5EF4-FFF2-40B4-BE49-F238E27FC236}">
                  <a16:creationId xmlns:a16="http://schemas.microsoft.com/office/drawing/2014/main" id="{A65DD7C5-079C-4B74-B525-FDE8FED6A96A}"/>
                </a:ext>
              </a:extLst>
            </p:cNvPr>
            <p:cNvSpPr txBox="1"/>
            <p:nvPr/>
          </p:nvSpPr>
          <p:spPr>
            <a:xfrm>
              <a:off x="6539645" y="1753863"/>
              <a:ext cx="2148345" cy="2215991"/>
            </a:xfrm>
            <a:prstGeom prst="rect">
              <a:avLst/>
            </a:prstGeom>
            <a:noFill/>
          </p:spPr>
          <p:txBody>
            <a:bodyPr wrap="square" rtlCol="0">
              <a:spAutoFit/>
            </a:bodyPr>
            <a:lstStyle>
              <a:defPPr>
                <a:defRPr lang="zh-CN"/>
              </a:defPPr>
              <a:lvl1pPr>
                <a:defRPr sz="13800" spc="300">
                  <a:gradFill>
                    <a:gsLst>
                      <a:gs pos="1000">
                        <a:schemeClr val="bg1"/>
                      </a:gs>
                      <a:gs pos="74000">
                        <a:schemeClr val="bg1">
                          <a:lumMod val="65000"/>
                          <a:alpha val="0"/>
                        </a:schemeClr>
                      </a:gs>
                    </a:gsLst>
                    <a:lin ang="5400000" scaled="0"/>
                  </a:gradFill>
                  <a:latin typeface="Impact" panose="020B0806030902050204" pitchFamily="34" charset="0"/>
                </a:defRPr>
              </a:lvl1pPr>
            </a:lstStyle>
            <a:p>
              <a:pPr algn="ctr"/>
              <a:r>
                <a:rPr lang="en-US" altLang="zh-CN" dirty="0">
                  <a:latin typeface="+mj-ea"/>
                  <a:ea typeface="+mj-ea"/>
                </a:rPr>
                <a:t>3</a:t>
              </a:r>
              <a:endParaRPr lang="zh-CN" altLang="en-US" dirty="0">
                <a:latin typeface="+mj-ea"/>
                <a:ea typeface="+mj-ea"/>
              </a:endParaRPr>
            </a:p>
          </p:txBody>
        </p:sp>
        <p:sp>
          <p:nvSpPr>
            <p:cNvPr id="12" name="文本框 11">
              <a:extLst>
                <a:ext uri="{FF2B5EF4-FFF2-40B4-BE49-F238E27FC236}">
                  <a16:creationId xmlns:a16="http://schemas.microsoft.com/office/drawing/2014/main" id="{7FE591FA-D2D5-4162-90D1-F4107FA4AED4}"/>
                </a:ext>
              </a:extLst>
            </p:cNvPr>
            <p:cNvSpPr txBox="1"/>
            <p:nvPr/>
          </p:nvSpPr>
          <p:spPr>
            <a:xfrm>
              <a:off x="5576876" y="2637526"/>
              <a:ext cx="1774845" cy="523220"/>
            </a:xfrm>
            <a:prstGeom prst="rect">
              <a:avLst/>
            </a:prstGeom>
            <a:noFill/>
          </p:spPr>
          <p:txBody>
            <a:bodyPr wrap="none" rtlCol="0">
              <a:spAutoFit/>
            </a:bodyPr>
            <a:lstStyle>
              <a:defPPr>
                <a:defRPr lang="zh-CN"/>
              </a:defPPr>
              <a:lvl1pPr>
                <a:defRPr sz="2800" b="1" spc="300">
                  <a:solidFill>
                    <a:schemeClr val="tx2">
                      <a:lumMod val="50000"/>
                    </a:schemeClr>
                  </a:solidFill>
                  <a:latin typeface="+mj-ea"/>
                  <a:ea typeface="+mj-ea"/>
                </a:defRPr>
              </a:lvl1pPr>
            </a:lstStyle>
            <a:p>
              <a:r>
                <a:rPr lang="zh-CN" altLang="en-US" b="0" dirty="0">
                  <a:solidFill>
                    <a:schemeClr val="accent1"/>
                  </a:solidFill>
                </a:rPr>
                <a:t>实验方案</a:t>
              </a:r>
            </a:p>
          </p:txBody>
        </p:sp>
        <p:sp>
          <p:nvSpPr>
            <p:cNvPr id="13" name="文本框 12">
              <a:extLst>
                <a:ext uri="{FF2B5EF4-FFF2-40B4-BE49-F238E27FC236}">
                  <a16:creationId xmlns:a16="http://schemas.microsoft.com/office/drawing/2014/main" id="{414B27BC-2272-4149-B38B-AAC9CD461713}"/>
                </a:ext>
              </a:extLst>
            </p:cNvPr>
            <p:cNvSpPr txBox="1"/>
            <p:nvPr/>
          </p:nvSpPr>
          <p:spPr>
            <a:xfrm>
              <a:off x="5576876" y="3121223"/>
              <a:ext cx="2698046" cy="338554"/>
            </a:xfrm>
            <a:prstGeom prst="rect">
              <a:avLst/>
            </a:prstGeom>
            <a:noFill/>
          </p:spPr>
          <p:txBody>
            <a:bodyPr wrap="none" rtlCol="0">
              <a:spAutoFit/>
            </a:bodyPr>
            <a:lstStyle/>
            <a:p>
              <a:r>
                <a:rPr lang="en-US" altLang="zh-CN" sz="1600" spc="100" dirty="0">
                  <a:solidFill>
                    <a:schemeClr val="bg1">
                      <a:lumMod val="75000"/>
                    </a:schemeClr>
                  </a:solidFill>
                </a:rPr>
                <a:t>Conclusion and Analysis</a:t>
              </a:r>
              <a:endParaRPr lang="zh-CN" altLang="en-US" sz="1600" spc="100" dirty="0">
                <a:solidFill>
                  <a:schemeClr val="bg1">
                    <a:lumMod val="75000"/>
                  </a:schemeClr>
                </a:solidFill>
              </a:endParaRPr>
            </a:p>
          </p:txBody>
        </p:sp>
      </p:grpSp>
      <p:grpSp>
        <p:nvGrpSpPr>
          <p:cNvPr id="14" name="组合 13">
            <a:extLst>
              <a:ext uri="{FF2B5EF4-FFF2-40B4-BE49-F238E27FC236}">
                <a16:creationId xmlns:a16="http://schemas.microsoft.com/office/drawing/2014/main" id="{1C897D58-2293-4E6E-A3AA-4C448AB6BEAF}"/>
              </a:ext>
            </a:extLst>
          </p:cNvPr>
          <p:cNvGrpSpPr/>
          <p:nvPr/>
        </p:nvGrpSpPr>
        <p:grpSpPr>
          <a:xfrm>
            <a:off x="8398684" y="2321004"/>
            <a:ext cx="2940445" cy="2215991"/>
            <a:chOff x="8704421" y="1832344"/>
            <a:chExt cx="2940445" cy="2215991"/>
          </a:xfrm>
        </p:grpSpPr>
        <p:sp>
          <p:nvSpPr>
            <p:cNvPr id="15" name="文本框 14">
              <a:extLst>
                <a:ext uri="{FF2B5EF4-FFF2-40B4-BE49-F238E27FC236}">
                  <a16:creationId xmlns:a16="http://schemas.microsoft.com/office/drawing/2014/main" id="{0C364EC8-BA00-41AC-94C6-D865560F6E16}"/>
                </a:ext>
              </a:extLst>
            </p:cNvPr>
            <p:cNvSpPr txBox="1"/>
            <p:nvPr/>
          </p:nvSpPr>
          <p:spPr>
            <a:xfrm>
              <a:off x="9551023" y="1832344"/>
              <a:ext cx="2093843" cy="2215991"/>
            </a:xfrm>
            <a:prstGeom prst="rect">
              <a:avLst/>
            </a:prstGeom>
            <a:noFill/>
          </p:spPr>
          <p:txBody>
            <a:bodyPr wrap="square" rtlCol="0">
              <a:spAutoFit/>
            </a:bodyPr>
            <a:lstStyle>
              <a:defPPr>
                <a:defRPr lang="zh-CN"/>
              </a:defPPr>
              <a:lvl1pPr>
                <a:defRPr sz="13800" spc="300">
                  <a:gradFill>
                    <a:gsLst>
                      <a:gs pos="1000">
                        <a:schemeClr val="bg1"/>
                      </a:gs>
                      <a:gs pos="74000">
                        <a:schemeClr val="bg1">
                          <a:lumMod val="65000"/>
                          <a:alpha val="0"/>
                        </a:schemeClr>
                      </a:gs>
                    </a:gsLst>
                    <a:lin ang="5400000" scaled="0"/>
                  </a:gradFill>
                  <a:latin typeface="Impact" panose="020B0806030902050204" pitchFamily="34" charset="0"/>
                </a:defRPr>
              </a:lvl1pPr>
            </a:lstStyle>
            <a:p>
              <a:pPr algn="ctr"/>
              <a:r>
                <a:rPr lang="en-US" altLang="zh-CN" dirty="0">
                  <a:latin typeface="+mj-ea"/>
                  <a:ea typeface="+mj-ea"/>
                </a:rPr>
                <a:t>4</a:t>
              </a:r>
              <a:endParaRPr lang="zh-CN" altLang="en-US" dirty="0">
                <a:latin typeface="+mj-ea"/>
                <a:ea typeface="+mj-ea"/>
              </a:endParaRPr>
            </a:p>
          </p:txBody>
        </p:sp>
        <p:sp>
          <p:nvSpPr>
            <p:cNvPr id="16" name="文本框 15">
              <a:extLst>
                <a:ext uri="{FF2B5EF4-FFF2-40B4-BE49-F238E27FC236}">
                  <a16:creationId xmlns:a16="http://schemas.microsoft.com/office/drawing/2014/main" id="{4F6ED254-33DC-4F80-992B-89AB7911BF0F}"/>
                </a:ext>
              </a:extLst>
            </p:cNvPr>
            <p:cNvSpPr txBox="1"/>
            <p:nvPr/>
          </p:nvSpPr>
          <p:spPr>
            <a:xfrm>
              <a:off x="8704421" y="2637526"/>
              <a:ext cx="1774845" cy="523220"/>
            </a:xfrm>
            <a:prstGeom prst="rect">
              <a:avLst/>
            </a:prstGeom>
            <a:noFill/>
          </p:spPr>
          <p:txBody>
            <a:bodyPr wrap="none" rtlCol="0">
              <a:spAutoFit/>
            </a:bodyPr>
            <a:lstStyle>
              <a:defPPr>
                <a:defRPr lang="zh-CN"/>
              </a:defPPr>
              <a:lvl1pPr>
                <a:defRPr sz="2800" b="1" spc="300">
                  <a:solidFill>
                    <a:schemeClr val="tx2">
                      <a:lumMod val="50000"/>
                    </a:schemeClr>
                  </a:solidFill>
                  <a:latin typeface="+mj-ea"/>
                  <a:ea typeface="+mj-ea"/>
                </a:defRPr>
              </a:lvl1pPr>
            </a:lstStyle>
            <a:p>
              <a:r>
                <a:rPr lang="zh-CN" altLang="en-US" b="0" dirty="0">
                  <a:solidFill>
                    <a:schemeClr val="accent1"/>
                  </a:solidFill>
                </a:rPr>
                <a:t>问题剖析</a:t>
              </a:r>
            </a:p>
          </p:txBody>
        </p:sp>
        <p:sp>
          <p:nvSpPr>
            <p:cNvPr id="17" name="文本框 16">
              <a:extLst>
                <a:ext uri="{FF2B5EF4-FFF2-40B4-BE49-F238E27FC236}">
                  <a16:creationId xmlns:a16="http://schemas.microsoft.com/office/drawing/2014/main" id="{0998C8D9-FC5B-4D2F-A54B-1B8C0CC818BE}"/>
                </a:ext>
              </a:extLst>
            </p:cNvPr>
            <p:cNvSpPr txBox="1"/>
            <p:nvPr/>
          </p:nvSpPr>
          <p:spPr>
            <a:xfrm>
              <a:off x="8704421" y="3121223"/>
              <a:ext cx="2634054" cy="338554"/>
            </a:xfrm>
            <a:prstGeom prst="rect">
              <a:avLst/>
            </a:prstGeom>
            <a:noFill/>
          </p:spPr>
          <p:txBody>
            <a:bodyPr wrap="none" rtlCol="0">
              <a:spAutoFit/>
            </a:bodyPr>
            <a:lstStyle/>
            <a:p>
              <a:r>
                <a:rPr lang="en-US" altLang="zh-CN" sz="1600" spc="100" dirty="0">
                  <a:solidFill>
                    <a:schemeClr val="bg1">
                      <a:lumMod val="75000"/>
                    </a:schemeClr>
                  </a:solidFill>
                </a:rPr>
                <a:t>Analysis of the Problem</a:t>
              </a:r>
              <a:endParaRPr lang="zh-CN" altLang="en-US" sz="1600" spc="100" dirty="0">
                <a:solidFill>
                  <a:schemeClr val="bg1">
                    <a:lumMod val="75000"/>
                  </a:schemeClr>
                </a:solidFill>
              </a:endParaRPr>
            </a:p>
          </p:txBody>
        </p:sp>
      </p:grpSp>
      <p:grpSp>
        <p:nvGrpSpPr>
          <p:cNvPr id="18" name="组合 17">
            <a:extLst>
              <a:ext uri="{FF2B5EF4-FFF2-40B4-BE49-F238E27FC236}">
                <a16:creationId xmlns:a16="http://schemas.microsoft.com/office/drawing/2014/main" id="{FE2133D6-28D5-4BB2-BF7C-FEFF41D50F00}"/>
              </a:ext>
            </a:extLst>
          </p:cNvPr>
          <p:cNvGrpSpPr/>
          <p:nvPr/>
        </p:nvGrpSpPr>
        <p:grpSpPr>
          <a:xfrm>
            <a:off x="5271139" y="3939965"/>
            <a:ext cx="3297797" cy="2215991"/>
            <a:chOff x="5576876" y="3451305"/>
            <a:chExt cx="3297797" cy="2215991"/>
          </a:xfrm>
        </p:grpSpPr>
        <p:sp>
          <p:nvSpPr>
            <p:cNvPr id="19" name="文本框 18">
              <a:extLst>
                <a:ext uri="{FF2B5EF4-FFF2-40B4-BE49-F238E27FC236}">
                  <a16:creationId xmlns:a16="http://schemas.microsoft.com/office/drawing/2014/main" id="{ECCCE216-2AA6-4545-A47E-F7DB3965898E}"/>
                </a:ext>
              </a:extLst>
            </p:cNvPr>
            <p:cNvSpPr txBox="1"/>
            <p:nvPr/>
          </p:nvSpPr>
          <p:spPr>
            <a:xfrm>
              <a:off x="6715107" y="3451305"/>
              <a:ext cx="2159566" cy="2215991"/>
            </a:xfrm>
            <a:prstGeom prst="rect">
              <a:avLst/>
            </a:prstGeom>
            <a:noFill/>
          </p:spPr>
          <p:txBody>
            <a:bodyPr wrap="square" rtlCol="0">
              <a:spAutoFit/>
            </a:bodyPr>
            <a:lstStyle>
              <a:defPPr>
                <a:defRPr lang="zh-CN"/>
              </a:defPPr>
              <a:lvl1pPr>
                <a:defRPr sz="13800" spc="300">
                  <a:gradFill>
                    <a:gsLst>
                      <a:gs pos="1000">
                        <a:schemeClr val="bg1"/>
                      </a:gs>
                      <a:gs pos="74000">
                        <a:schemeClr val="bg1">
                          <a:lumMod val="65000"/>
                          <a:alpha val="0"/>
                        </a:schemeClr>
                      </a:gs>
                    </a:gsLst>
                    <a:lin ang="5400000" scaled="0"/>
                  </a:gradFill>
                  <a:latin typeface="Impact" panose="020B0806030902050204" pitchFamily="34" charset="0"/>
                </a:defRPr>
              </a:lvl1pPr>
            </a:lstStyle>
            <a:p>
              <a:pPr algn="ctr"/>
              <a:r>
                <a:rPr lang="en-US" altLang="zh-CN" dirty="0">
                  <a:latin typeface="+mj-ea"/>
                  <a:ea typeface="+mj-ea"/>
                </a:rPr>
                <a:t>5</a:t>
              </a:r>
              <a:endParaRPr lang="zh-CN" altLang="en-US" dirty="0">
                <a:latin typeface="+mj-ea"/>
                <a:ea typeface="+mj-ea"/>
              </a:endParaRPr>
            </a:p>
          </p:txBody>
        </p:sp>
        <p:sp>
          <p:nvSpPr>
            <p:cNvPr id="20" name="文本框 19">
              <a:extLst>
                <a:ext uri="{FF2B5EF4-FFF2-40B4-BE49-F238E27FC236}">
                  <a16:creationId xmlns:a16="http://schemas.microsoft.com/office/drawing/2014/main" id="{D05E0348-6F5B-46FF-B035-44011CC07629}"/>
                </a:ext>
              </a:extLst>
            </p:cNvPr>
            <p:cNvSpPr txBox="1"/>
            <p:nvPr/>
          </p:nvSpPr>
          <p:spPr>
            <a:xfrm>
              <a:off x="5576876" y="4297691"/>
              <a:ext cx="1774845" cy="523220"/>
            </a:xfrm>
            <a:prstGeom prst="rect">
              <a:avLst/>
            </a:prstGeom>
            <a:noFill/>
          </p:spPr>
          <p:txBody>
            <a:bodyPr wrap="none" rtlCol="0">
              <a:spAutoFit/>
            </a:bodyPr>
            <a:lstStyle>
              <a:defPPr>
                <a:defRPr lang="zh-CN"/>
              </a:defPPr>
              <a:lvl1pPr>
                <a:defRPr sz="2800" b="1" spc="300">
                  <a:solidFill>
                    <a:schemeClr val="tx2">
                      <a:lumMod val="50000"/>
                    </a:schemeClr>
                  </a:solidFill>
                  <a:latin typeface="+mj-ea"/>
                  <a:ea typeface="+mj-ea"/>
                </a:defRPr>
              </a:lvl1pPr>
            </a:lstStyle>
            <a:p>
              <a:r>
                <a:rPr lang="zh-CN" altLang="en-US" b="0" dirty="0">
                  <a:solidFill>
                    <a:schemeClr val="accent1"/>
                  </a:solidFill>
                </a:rPr>
                <a:t>讨论总结</a:t>
              </a:r>
            </a:p>
          </p:txBody>
        </p:sp>
        <p:sp>
          <p:nvSpPr>
            <p:cNvPr id="21" name="文本框 20">
              <a:extLst>
                <a:ext uri="{FF2B5EF4-FFF2-40B4-BE49-F238E27FC236}">
                  <a16:creationId xmlns:a16="http://schemas.microsoft.com/office/drawing/2014/main" id="{F4016333-277F-4447-9048-6C537963A102}"/>
                </a:ext>
              </a:extLst>
            </p:cNvPr>
            <p:cNvSpPr txBox="1"/>
            <p:nvPr/>
          </p:nvSpPr>
          <p:spPr>
            <a:xfrm>
              <a:off x="5576876" y="4781388"/>
              <a:ext cx="2220480" cy="338554"/>
            </a:xfrm>
            <a:prstGeom prst="rect">
              <a:avLst/>
            </a:prstGeom>
            <a:noFill/>
          </p:spPr>
          <p:txBody>
            <a:bodyPr wrap="none" rtlCol="0">
              <a:spAutoFit/>
            </a:bodyPr>
            <a:lstStyle/>
            <a:p>
              <a:r>
                <a:rPr lang="en-US" altLang="zh-CN" sz="1600" spc="100">
                  <a:solidFill>
                    <a:schemeClr val="bg1">
                      <a:lumMod val="75000"/>
                    </a:schemeClr>
                  </a:solidFill>
                </a:rPr>
                <a:t>Plans of the Project</a:t>
              </a:r>
              <a:endParaRPr lang="zh-CN" altLang="en-US" sz="1600" spc="100" dirty="0">
                <a:solidFill>
                  <a:schemeClr val="bg1">
                    <a:lumMod val="75000"/>
                  </a:schemeClr>
                </a:solidFill>
              </a:endParaRPr>
            </a:p>
          </p:txBody>
        </p:sp>
      </p:grpSp>
      <p:grpSp>
        <p:nvGrpSpPr>
          <p:cNvPr id="22" name="组合 21">
            <a:extLst>
              <a:ext uri="{FF2B5EF4-FFF2-40B4-BE49-F238E27FC236}">
                <a16:creationId xmlns:a16="http://schemas.microsoft.com/office/drawing/2014/main" id="{111BC273-E484-4108-8042-A67EBBC32DBE}"/>
              </a:ext>
            </a:extLst>
          </p:cNvPr>
          <p:cNvGrpSpPr/>
          <p:nvPr/>
        </p:nvGrpSpPr>
        <p:grpSpPr>
          <a:xfrm>
            <a:off x="8398684" y="3939965"/>
            <a:ext cx="2973306" cy="2215991"/>
            <a:chOff x="5733971" y="3451305"/>
            <a:chExt cx="2973306" cy="2215991"/>
          </a:xfrm>
        </p:grpSpPr>
        <p:sp>
          <p:nvSpPr>
            <p:cNvPr id="23" name="文本框 22">
              <a:extLst>
                <a:ext uri="{FF2B5EF4-FFF2-40B4-BE49-F238E27FC236}">
                  <a16:creationId xmlns:a16="http://schemas.microsoft.com/office/drawing/2014/main" id="{0B458D15-2741-4EE2-BF2E-C71BEB39D7F3}"/>
                </a:ext>
              </a:extLst>
            </p:cNvPr>
            <p:cNvSpPr txBox="1"/>
            <p:nvPr/>
          </p:nvSpPr>
          <p:spPr>
            <a:xfrm>
              <a:off x="6547711" y="3451305"/>
              <a:ext cx="2159566" cy="2215991"/>
            </a:xfrm>
            <a:prstGeom prst="rect">
              <a:avLst/>
            </a:prstGeom>
            <a:noFill/>
          </p:spPr>
          <p:txBody>
            <a:bodyPr wrap="square" rtlCol="0">
              <a:spAutoFit/>
            </a:bodyPr>
            <a:lstStyle>
              <a:defPPr>
                <a:defRPr lang="zh-CN"/>
              </a:defPPr>
              <a:lvl1pPr>
                <a:defRPr sz="13800" spc="300">
                  <a:gradFill>
                    <a:gsLst>
                      <a:gs pos="1000">
                        <a:schemeClr val="bg1"/>
                      </a:gs>
                      <a:gs pos="74000">
                        <a:schemeClr val="bg1">
                          <a:lumMod val="65000"/>
                          <a:alpha val="0"/>
                        </a:schemeClr>
                      </a:gs>
                    </a:gsLst>
                    <a:lin ang="5400000" scaled="0"/>
                  </a:gradFill>
                  <a:latin typeface="Impact" panose="020B0806030902050204" pitchFamily="34" charset="0"/>
                </a:defRPr>
              </a:lvl1pPr>
            </a:lstStyle>
            <a:p>
              <a:pPr algn="ctr"/>
              <a:r>
                <a:rPr lang="en-US" altLang="zh-CN" dirty="0">
                  <a:latin typeface="+mj-ea"/>
                  <a:ea typeface="+mj-ea"/>
                </a:rPr>
                <a:t>6</a:t>
              </a:r>
              <a:endParaRPr lang="zh-CN" altLang="en-US" dirty="0">
                <a:latin typeface="+mj-ea"/>
                <a:ea typeface="+mj-ea"/>
              </a:endParaRPr>
            </a:p>
          </p:txBody>
        </p:sp>
        <p:sp>
          <p:nvSpPr>
            <p:cNvPr id="24" name="文本框 23">
              <a:extLst>
                <a:ext uri="{FF2B5EF4-FFF2-40B4-BE49-F238E27FC236}">
                  <a16:creationId xmlns:a16="http://schemas.microsoft.com/office/drawing/2014/main" id="{D9C36C54-A69A-4F03-BB6C-ABA35265B5F1}"/>
                </a:ext>
              </a:extLst>
            </p:cNvPr>
            <p:cNvSpPr txBox="1"/>
            <p:nvPr/>
          </p:nvSpPr>
          <p:spPr>
            <a:xfrm>
              <a:off x="5733971" y="4297691"/>
              <a:ext cx="979755" cy="523220"/>
            </a:xfrm>
            <a:prstGeom prst="rect">
              <a:avLst/>
            </a:prstGeom>
            <a:noFill/>
          </p:spPr>
          <p:txBody>
            <a:bodyPr wrap="none" rtlCol="0">
              <a:spAutoFit/>
            </a:bodyPr>
            <a:lstStyle>
              <a:defPPr>
                <a:defRPr lang="zh-CN"/>
              </a:defPPr>
              <a:lvl1pPr>
                <a:defRPr sz="2800" b="1" spc="300">
                  <a:solidFill>
                    <a:schemeClr val="tx2">
                      <a:lumMod val="50000"/>
                    </a:schemeClr>
                  </a:solidFill>
                  <a:latin typeface="+mj-ea"/>
                  <a:ea typeface="+mj-ea"/>
                </a:defRPr>
              </a:lvl1pPr>
            </a:lstStyle>
            <a:p>
              <a:r>
                <a:rPr lang="zh-CN" altLang="en-US" b="0" dirty="0">
                  <a:solidFill>
                    <a:schemeClr val="accent1"/>
                  </a:solidFill>
                </a:rPr>
                <a:t>致谢</a:t>
              </a:r>
            </a:p>
          </p:txBody>
        </p:sp>
        <p:sp>
          <p:nvSpPr>
            <p:cNvPr id="25" name="文本框 24">
              <a:extLst>
                <a:ext uri="{FF2B5EF4-FFF2-40B4-BE49-F238E27FC236}">
                  <a16:creationId xmlns:a16="http://schemas.microsoft.com/office/drawing/2014/main" id="{74C5B47C-6516-4CDB-B7FA-DB0A57BC50E5}"/>
                </a:ext>
              </a:extLst>
            </p:cNvPr>
            <p:cNvSpPr txBox="1"/>
            <p:nvPr/>
          </p:nvSpPr>
          <p:spPr>
            <a:xfrm>
              <a:off x="5733971" y="4781388"/>
              <a:ext cx="2220480" cy="338554"/>
            </a:xfrm>
            <a:prstGeom prst="rect">
              <a:avLst/>
            </a:prstGeom>
            <a:noFill/>
          </p:spPr>
          <p:txBody>
            <a:bodyPr wrap="none" rtlCol="0">
              <a:spAutoFit/>
            </a:bodyPr>
            <a:lstStyle/>
            <a:p>
              <a:r>
                <a:rPr lang="en-US" altLang="zh-CN" sz="1600" spc="100" dirty="0">
                  <a:solidFill>
                    <a:schemeClr val="bg1">
                      <a:lumMod val="75000"/>
                    </a:schemeClr>
                  </a:solidFill>
                </a:rPr>
                <a:t>Plans of the Project</a:t>
              </a:r>
              <a:endParaRPr lang="zh-CN" altLang="en-US" sz="1600" spc="100" dirty="0">
                <a:solidFill>
                  <a:schemeClr val="bg1">
                    <a:lumMod val="75000"/>
                  </a:schemeClr>
                </a:solidFill>
              </a:endParaRPr>
            </a:p>
          </p:txBody>
        </p:sp>
      </p:grpSp>
    </p:spTree>
    <p:extLst>
      <p:ext uri="{BB962C8B-B14F-4D97-AF65-F5344CB8AC3E}">
        <p14:creationId xmlns:p14="http://schemas.microsoft.com/office/powerpoint/2010/main" val="418372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6E2D1D-9758-4114-B180-713694236462}"/>
              </a:ext>
            </a:extLst>
          </p:cNvPr>
          <p:cNvGrpSpPr/>
          <p:nvPr/>
        </p:nvGrpSpPr>
        <p:grpSpPr>
          <a:xfrm>
            <a:off x="932725" y="3619988"/>
            <a:ext cx="10326550" cy="2513625"/>
            <a:chOff x="3134114" y="2108690"/>
            <a:chExt cx="10326550" cy="2513625"/>
          </a:xfrm>
        </p:grpSpPr>
        <p:sp>
          <p:nvSpPr>
            <p:cNvPr id="3" name="文本框 2">
              <a:extLst>
                <a:ext uri="{FF2B5EF4-FFF2-40B4-BE49-F238E27FC236}">
                  <a16:creationId xmlns:a16="http://schemas.microsoft.com/office/drawing/2014/main" id="{9E5978A3-D2B2-4378-924B-420603CEA1AF}"/>
                </a:ext>
              </a:extLst>
            </p:cNvPr>
            <p:cNvSpPr txBox="1"/>
            <p:nvPr/>
          </p:nvSpPr>
          <p:spPr>
            <a:xfrm>
              <a:off x="4087269" y="223345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课题背景</a:t>
              </a:r>
            </a:p>
          </p:txBody>
        </p:sp>
        <p:sp>
          <p:nvSpPr>
            <p:cNvPr id="4" name="文本框 3">
              <a:extLst>
                <a:ext uri="{FF2B5EF4-FFF2-40B4-BE49-F238E27FC236}">
                  <a16:creationId xmlns:a16="http://schemas.microsoft.com/office/drawing/2014/main" id="{CA9B1E88-B412-425E-A711-7FDC0512F00A}"/>
                </a:ext>
              </a:extLst>
            </p:cNvPr>
            <p:cNvSpPr txBox="1"/>
            <p:nvPr/>
          </p:nvSpPr>
          <p:spPr>
            <a:xfrm>
              <a:off x="8022444" y="223345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研究内容</a:t>
              </a:r>
            </a:p>
          </p:txBody>
        </p:sp>
        <p:sp>
          <p:nvSpPr>
            <p:cNvPr id="5" name="文本框 4">
              <a:extLst>
                <a:ext uri="{FF2B5EF4-FFF2-40B4-BE49-F238E27FC236}">
                  <a16:creationId xmlns:a16="http://schemas.microsoft.com/office/drawing/2014/main" id="{3A7BD8F0-71B7-4354-9961-64C01013808C}"/>
                </a:ext>
              </a:extLst>
            </p:cNvPr>
            <p:cNvSpPr txBox="1"/>
            <p:nvPr/>
          </p:nvSpPr>
          <p:spPr>
            <a:xfrm>
              <a:off x="11491855" y="2256015"/>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实验方案</a:t>
              </a:r>
            </a:p>
          </p:txBody>
        </p:sp>
        <p:sp>
          <p:nvSpPr>
            <p:cNvPr id="6" name="文本框 5">
              <a:extLst>
                <a:ext uri="{FF2B5EF4-FFF2-40B4-BE49-F238E27FC236}">
                  <a16:creationId xmlns:a16="http://schemas.microsoft.com/office/drawing/2014/main" id="{C05EDC6E-9998-4004-A582-1F3E9BC49CE9}"/>
                </a:ext>
              </a:extLst>
            </p:cNvPr>
            <p:cNvSpPr txBox="1"/>
            <p:nvPr/>
          </p:nvSpPr>
          <p:spPr>
            <a:xfrm>
              <a:off x="4102312" y="3749550"/>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问题剖析</a:t>
              </a:r>
            </a:p>
          </p:txBody>
        </p:sp>
        <p:sp>
          <p:nvSpPr>
            <p:cNvPr id="7" name="文本框 6">
              <a:extLst>
                <a:ext uri="{FF2B5EF4-FFF2-40B4-BE49-F238E27FC236}">
                  <a16:creationId xmlns:a16="http://schemas.microsoft.com/office/drawing/2014/main" id="{D48EFB65-1460-4B99-8526-B472478B790D}"/>
                </a:ext>
              </a:extLst>
            </p:cNvPr>
            <p:cNvSpPr txBox="1"/>
            <p:nvPr/>
          </p:nvSpPr>
          <p:spPr>
            <a:xfrm>
              <a:off x="8035791" y="3749683"/>
              <a:ext cx="1620957" cy="523220"/>
            </a:xfrm>
            <a:prstGeom prst="rect">
              <a:avLst/>
            </a:prstGeom>
            <a:noFill/>
          </p:spPr>
          <p:txBody>
            <a:bodyPr wrap="none" rtlCol="0">
              <a:spAutoFit/>
            </a:bodyPr>
            <a:lstStyle/>
            <a:p>
              <a:r>
                <a:rPr kumimoji="1" lang="zh-CN" altLang="en-US" sz="2800" dirty="0">
                  <a:solidFill>
                    <a:schemeClr val="accent1"/>
                  </a:solidFill>
                  <a:latin typeface="+mj-ea"/>
                  <a:ea typeface="+mj-ea"/>
                </a:rPr>
                <a:t>讨论总结</a:t>
              </a:r>
            </a:p>
          </p:txBody>
        </p:sp>
        <p:sp>
          <p:nvSpPr>
            <p:cNvPr id="8" name="文本框 7">
              <a:extLst>
                <a:ext uri="{FF2B5EF4-FFF2-40B4-BE49-F238E27FC236}">
                  <a16:creationId xmlns:a16="http://schemas.microsoft.com/office/drawing/2014/main" id="{F757404E-F419-4091-80A2-A42280387293}"/>
                </a:ext>
              </a:extLst>
            </p:cNvPr>
            <p:cNvSpPr txBox="1"/>
            <p:nvPr/>
          </p:nvSpPr>
          <p:spPr>
            <a:xfrm>
              <a:off x="11518900" y="3715382"/>
              <a:ext cx="902811" cy="523220"/>
            </a:xfrm>
            <a:prstGeom prst="rect">
              <a:avLst/>
            </a:prstGeom>
            <a:noFill/>
          </p:spPr>
          <p:txBody>
            <a:bodyPr wrap="none" rtlCol="0">
              <a:spAutoFit/>
            </a:bodyPr>
            <a:lstStyle/>
            <a:p>
              <a:r>
                <a:rPr kumimoji="1" lang="zh-CN" altLang="en-US" sz="2800" dirty="0">
                  <a:solidFill>
                    <a:schemeClr val="accent1"/>
                  </a:solidFill>
                  <a:latin typeface="+mj-ea"/>
                  <a:ea typeface="+mj-ea"/>
                </a:rPr>
                <a:t>致谢</a:t>
              </a:r>
            </a:p>
          </p:txBody>
        </p:sp>
        <p:sp>
          <p:nvSpPr>
            <p:cNvPr id="9" name="文本框 8">
              <a:extLst>
                <a:ext uri="{FF2B5EF4-FFF2-40B4-BE49-F238E27FC236}">
                  <a16:creationId xmlns:a16="http://schemas.microsoft.com/office/drawing/2014/main" id="{D354F75F-7475-43CF-8CB1-91C6F918BDB7}"/>
                </a:ext>
              </a:extLst>
            </p:cNvPr>
            <p:cNvSpPr txBox="1"/>
            <p:nvPr/>
          </p:nvSpPr>
          <p:spPr>
            <a:xfrm>
              <a:off x="3161158"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01</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0" name="文本框 9">
              <a:extLst>
                <a:ext uri="{FF2B5EF4-FFF2-40B4-BE49-F238E27FC236}">
                  <a16:creationId xmlns:a16="http://schemas.microsoft.com/office/drawing/2014/main" id="{F4A11918-B7BF-46C5-A52B-166C88137BC4}"/>
                </a:ext>
              </a:extLst>
            </p:cNvPr>
            <p:cNvSpPr txBox="1"/>
            <p:nvPr/>
          </p:nvSpPr>
          <p:spPr>
            <a:xfrm>
              <a:off x="4102312" y="2644094"/>
              <a:ext cx="1758815" cy="300210"/>
            </a:xfrm>
            <a:prstGeom prst="rect">
              <a:avLst/>
            </a:prstGeom>
            <a:noFill/>
          </p:spPr>
          <p:txBody>
            <a:bodyPr wrap="none" rtlCol="0">
              <a:spAutoFit/>
            </a:bodyPr>
            <a:lstStyle/>
            <a:p>
              <a:r>
                <a:rPr lang="en" altLang="zh-CN" sz="1351" dirty="0">
                  <a:solidFill>
                    <a:schemeClr val="bg1">
                      <a:lumMod val="65000"/>
                    </a:schemeClr>
                  </a:solidFill>
                  <a:ea typeface="+mj-ea"/>
                </a:rPr>
                <a:t>Subject Background</a:t>
              </a:r>
              <a:endParaRPr kumimoji="1" lang="zh-CN" altLang="en-US" sz="1351" dirty="0">
                <a:solidFill>
                  <a:schemeClr val="bg1">
                    <a:lumMod val="65000"/>
                  </a:schemeClr>
                </a:solidFill>
                <a:ea typeface="+mj-ea"/>
              </a:endParaRPr>
            </a:p>
          </p:txBody>
        </p:sp>
        <p:sp>
          <p:nvSpPr>
            <p:cNvPr id="11" name="文本框 10">
              <a:extLst>
                <a:ext uri="{FF2B5EF4-FFF2-40B4-BE49-F238E27FC236}">
                  <a16:creationId xmlns:a16="http://schemas.microsoft.com/office/drawing/2014/main" id="{3FC3112E-506B-4451-A954-CDFAB77E427C}"/>
                </a:ext>
              </a:extLst>
            </p:cNvPr>
            <p:cNvSpPr txBox="1"/>
            <p:nvPr/>
          </p:nvSpPr>
          <p:spPr>
            <a:xfrm>
              <a:off x="7054246"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02</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2" name="文本框 11">
              <a:extLst>
                <a:ext uri="{FF2B5EF4-FFF2-40B4-BE49-F238E27FC236}">
                  <a16:creationId xmlns:a16="http://schemas.microsoft.com/office/drawing/2014/main" id="{3244A83A-F522-44CB-B73A-6F108D33C669}"/>
                </a:ext>
              </a:extLst>
            </p:cNvPr>
            <p:cNvSpPr txBox="1"/>
            <p:nvPr/>
          </p:nvSpPr>
          <p:spPr>
            <a:xfrm>
              <a:off x="8022443" y="2644094"/>
              <a:ext cx="1571264" cy="300210"/>
            </a:xfrm>
            <a:prstGeom prst="rect">
              <a:avLst/>
            </a:prstGeom>
            <a:noFill/>
          </p:spPr>
          <p:txBody>
            <a:bodyPr wrap="none" rtlCol="0">
              <a:spAutoFit/>
            </a:bodyPr>
            <a:lstStyle/>
            <a:p>
              <a:r>
                <a:rPr lang="en" altLang="zh-CN" sz="1351" dirty="0">
                  <a:solidFill>
                    <a:schemeClr val="bg1">
                      <a:lumMod val="65000"/>
                    </a:schemeClr>
                  </a:solidFill>
                  <a:ea typeface="+mj-ea"/>
                </a:rPr>
                <a:t>Research Content</a:t>
              </a:r>
              <a:endParaRPr kumimoji="1" lang="zh-CN" altLang="en-US" sz="1351" dirty="0">
                <a:solidFill>
                  <a:schemeClr val="bg1">
                    <a:lumMod val="65000"/>
                  </a:schemeClr>
                </a:solidFill>
                <a:ea typeface="+mj-ea"/>
              </a:endParaRPr>
            </a:p>
          </p:txBody>
        </p:sp>
        <p:sp>
          <p:nvSpPr>
            <p:cNvPr id="13" name="文本框 12">
              <a:extLst>
                <a:ext uri="{FF2B5EF4-FFF2-40B4-BE49-F238E27FC236}">
                  <a16:creationId xmlns:a16="http://schemas.microsoft.com/office/drawing/2014/main" id="{19B47CB1-E465-4A22-A875-39C27286AB69}"/>
                </a:ext>
              </a:extLst>
            </p:cNvPr>
            <p:cNvSpPr txBox="1"/>
            <p:nvPr/>
          </p:nvSpPr>
          <p:spPr>
            <a:xfrm>
              <a:off x="10550701" y="2108690"/>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03</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4" name="文本框 13">
              <a:extLst>
                <a:ext uri="{FF2B5EF4-FFF2-40B4-BE49-F238E27FC236}">
                  <a16:creationId xmlns:a16="http://schemas.microsoft.com/office/drawing/2014/main" id="{348F005D-35C1-4DE2-BB7C-B7F81193C59D}"/>
                </a:ext>
              </a:extLst>
            </p:cNvPr>
            <p:cNvSpPr txBox="1"/>
            <p:nvPr/>
          </p:nvSpPr>
          <p:spPr>
            <a:xfrm>
              <a:off x="11491855" y="2644094"/>
              <a:ext cx="1968809" cy="300210"/>
            </a:xfrm>
            <a:prstGeom prst="rect">
              <a:avLst/>
            </a:prstGeom>
            <a:noFill/>
          </p:spPr>
          <p:txBody>
            <a:bodyPr wrap="none" rtlCol="0">
              <a:spAutoFit/>
            </a:bodyPr>
            <a:lstStyle/>
            <a:p>
              <a:r>
                <a:rPr lang="en" altLang="zh-CN" sz="1351" dirty="0">
                  <a:solidFill>
                    <a:schemeClr val="bg1">
                      <a:lumMod val="65000"/>
                    </a:schemeClr>
                  </a:solidFill>
                  <a:ea typeface="+mj-ea"/>
                </a:rPr>
                <a:t>Experimental Program</a:t>
              </a:r>
              <a:endParaRPr kumimoji="1" lang="zh-CN" altLang="en-US" sz="1351" dirty="0">
                <a:solidFill>
                  <a:schemeClr val="bg1">
                    <a:lumMod val="65000"/>
                  </a:schemeClr>
                </a:solidFill>
                <a:ea typeface="+mj-ea"/>
              </a:endParaRPr>
            </a:p>
          </p:txBody>
        </p:sp>
        <p:sp>
          <p:nvSpPr>
            <p:cNvPr id="15" name="文本框 14">
              <a:extLst>
                <a:ext uri="{FF2B5EF4-FFF2-40B4-BE49-F238E27FC236}">
                  <a16:creationId xmlns:a16="http://schemas.microsoft.com/office/drawing/2014/main" id="{19B2AFB5-E385-46AF-871B-45DF03F24244}"/>
                </a:ext>
              </a:extLst>
            </p:cNvPr>
            <p:cNvSpPr txBox="1"/>
            <p:nvPr/>
          </p:nvSpPr>
          <p:spPr>
            <a:xfrm>
              <a:off x="3134114" y="3602224"/>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04</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6" name="文本框 15">
              <a:extLst>
                <a:ext uri="{FF2B5EF4-FFF2-40B4-BE49-F238E27FC236}">
                  <a16:creationId xmlns:a16="http://schemas.microsoft.com/office/drawing/2014/main" id="{C5321A0E-BD9C-4357-BAF3-53D89C83DBE1}"/>
                </a:ext>
              </a:extLst>
            </p:cNvPr>
            <p:cNvSpPr txBox="1"/>
            <p:nvPr/>
          </p:nvSpPr>
          <p:spPr>
            <a:xfrm>
              <a:off x="4102312" y="4137629"/>
              <a:ext cx="1752403" cy="300210"/>
            </a:xfrm>
            <a:prstGeom prst="rect">
              <a:avLst/>
            </a:prstGeom>
            <a:noFill/>
          </p:spPr>
          <p:txBody>
            <a:bodyPr wrap="none" rtlCol="0">
              <a:spAutoFit/>
            </a:bodyPr>
            <a:lstStyle/>
            <a:p>
              <a:r>
                <a:rPr lang="en" altLang="zh-CN" sz="1351" dirty="0">
                  <a:solidFill>
                    <a:schemeClr val="bg1">
                      <a:lumMod val="65000"/>
                    </a:schemeClr>
                  </a:solidFill>
                  <a:ea typeface="+mj-ea"/>
                </a:rPr>
                <a:t>Results</a:t>
              </a:r>
              <a:r>
                <a:rPr lang="zh-CN" altLang="en-US" sz="1351" dirty="0">
                  <a:solidFill>
                    <a:schemeClr val="bg1">
                      <a:lumMod val="65000"/>
                    </a:schemeClr>
                  </a:solidFill>
                  <a:ea typeface="+mj-ea"/>
                </a:rPr>
                <a:t> </a:t>
              </a:r>
              <a:r>
                <a:rPr lang="en-US" altLang="zh-CN" sz="1351" dirty="0">
                  <a:solidFill>
                    <a:schemeClr val="bg1">
                      <a:lumMod val="65000"/>
                    </a:schemeClr>
                  </a:solidFill>
                  <a:ea typeface="+mj-ea"/>
                </a:rPr>
                <a:t>and</a:t>
              </a:r>
              <a:r>
                <a:rPr lang="zh-CN" altLang="en-US" sz="1351" dirty="0">
                  <a:solidFill>
                    <a:schemeClr val="bg1">
                      <a:lumMod val="65000"/>
                    </a:schemeClr>
                  </a:solidFill>
                  <a:ea typeface="+mj-ea"/>
                </a:rPr>
                <a:t> </a:t>
              </a:r>
              <a:r>
                <a:rPr lang="en-US" altLang="zh-CN" sz="1351" dirty="0">
                  <a:solidFill>
                    <a:schemeClr val="bg1">
                      <a:lumMod val="65000"/>
                    </a:schemeClr>
                  </a:solidFill>
                  <a:ea typeface="+mj-ea"/>
                </a:rPr>
                <a:t>Discuss</a:t>
              </a:r>
              <a:endParaRPr kumimoji="1" lang="zh-CN" altLang="en-US" sz="1351" dirty="0">
                <a:solidFill>
                  <a:schemeClr val="bg1">
                    <a:lumMod val="65000"/>
                  </a:schemeClr>
                </a:solidFill>
                <a:ea typeface="+mj-ea"/>
              </a:endParaRPr>
            </a:p>
          </p:txBody>
        </p:sp>
        <p:sp>
          <p:nvSpPr>
            <p:cNvPr id="17" name="文本框 16">
              <a:extLst>
                <a:ext uri="{FF2B5EF4-FFF2-40B4-BE49-F238E27FC236}">
                  <a16:creationId xmlns:a16="http://schemas.microsoft.com/office/drawing/2014/main" id="{17377A2B-88FE-4100-AB3A-8349C93F64E1}"/>
                </a:ext>
              </a:extLst>
            </p:cNvPr>
            <p:cNvSpPr txBox="1"/>
            <p:nvPr/>
          </p:nvSpPr>
          <p:spPr>
            <a:xfrm>
              <a:off x="7094635" y="3606652"/>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05</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18" name="文本框 17">
              <a:extLst>
                <a:ext uri="{FF2B5EF4-FFF2-40B4-BE49-F238E27FC236}">
                  <a16:creationId xmlns:a16="http://schemas.microsoft.com/office/drawing/2014/main" id="{7F06E99F-4964-484F-80F6-B89E90A8BF75}"/>
                </a:ext>
              </a:extLst>
            </p:cNvPr>
            <p:cNvSpPr txBox="1"/>
            <p:nvPr/>
          </p:nvSpPr>
          <p:spPr>
            <a:xfrm>
              <a:off x="8035791" y="4152251"/>
              <a:ext cx="1056700" cy="300210"/>
            </a:xfrm>
            <a:prstGeom prst="rect">
              <a:avLst/>
            </a:prstGeom>
            <a:noFill/>
          </p:spPr>
          <p:txBody>
            <a:bodyPr wrap="none" rtlCol="0">
              <a:spAutoFit/>
            </a:bodyPr>
            <a:lstStyle/>
            <a:p>
              <a:r>
                <a:rPr lang="en" altLang="zh-CN" sz="1351" dirty="0">
                  <a:solidFill>
                    <a:schemeClr val="bg1">
                      <a:lumMod val="65000"/>
                    </a:schemeClr>
                  </a:solidFill>
                  <a:ea typeface="+mj-ea"/>
                </a:rPr>
                <a:t>Conclusion</a:t>
              </a:r>
            </a:p>
          </p:txBody>
        </p:sp>
        <p:sp>
          <p:nvSpPr>
            <p:cNvPr id="19" name="文本框 18">
              <a:extLst>
                <a:ext uri="{FF2B5EF4-FFF2-40B4-BE49-F238E27FC236}">
                  <a16:creationId xmlns:a16="http://schemas.microsoft.com/office/drawing/2014/main" id="{C5B2D938-3897-4600-96C4-E62CC506117F}"/>
                </a:ext>
              </a:extLst>
            </p:cNvPr>
            <p:cNvSpPr txBox="1"/>
            <p:nvPr/>
          </p:nvSpPr>
          <p:spPr>
            <a:xfrm>
              <a:off x="10550701" y="3572351"/>
              <a:ext cx="954107" cy="1015663"/>
            </a:xfrm>
            <a:prstGeom prst="rect">
              <a:avLst/>
            </a:prstGeom>
            <a:noFill/>
          </p:spPr>
          <p:txBody>
            <a:bodyPr wrap="none" rtlCol="0">
              <a:spAutoFit/>
            </a:bodyPr>
            <a:lstStyle/>
            <a:p>
              <a:r>
                <a:rPr kumimoji="1" lang="en-US" altLang="zh-CN" sz="6000" dirty="0">
                  <a:solidFill>
                    <a:schemeClr val="bg1">
                      <a:lumMod val="65000"/>
                    </a:schemeClr>
                  </a:solidFill>
                  <a:latin typeface="+mj-ea"/>
                  <a:ea typeface="+mj-ea"/>
                  <a:cs typeface="Arial" panose="020B0604020202020204" pitchFamily="34" charset="0"/>
                </a:rPr>
                <a:t>06</a:t>
              </a:r>
              <a:endParaRPr kumimoji="1" lang="zh-CN" altLang="en-US" sz="6000" dirty="0">
                <a:solidFill>
                  <a:schemeClr val="bg1">
                    <a:lumMod val="65000"/>
                  </a:schemeClr>
                </a:solidFill>
                <a:latin typeface="+mj-ea"/>
                <a:ea typeface="+mj-ea"/>
                <a:cs typeface="Arial" panose="020B0604020202020204" pitchFamily="34" charset="0"/>
              </a:endParaRPr>
            </a:p>
          </p:txBody>
        </p:sp>
        <p:sp>
          <p:nvSpPr>
            <p:cNvPr id="20" name="文本框 19">
              <a:extLst>
                <a:ext uri="{FF2B5EF4-FFF2-40B4-BE49-F238E27FC236}">
                  <a16:creationId xmlns:a16="http://schemas.microsoft.com/office/drawing/2014/main" id="{F1619D59-6959-4904-BE5F-D5E36F6C3B7F}"/>
                </a:ext>
              </a:extLst>
            </p:cNvPr>
            <p:cNvSpPr txBox="1"/>
            <p:nvPr/>
          </p:nvSpPr>
          <p:spPr>
            <a:xfrm>
              <a:off x="11518900" y="4107755"/>
              <a:ext cx="750526" cy="300210"/>
            </a:xfrm>
            <a:prstGeom prst="rect">
              <a:avLst/>
            </a:prstGeom>
            <a:noFill/>
          </p:spPr>
          <p:txBody>
            <a:bodyPr wrap="none" rtlCol="0">
              <a:spAutoFit/>
            </a:bodyPr>
            <a:lstStyle/>
            <a:p>
              <a:r>
                <a:rPr lang="en-US" altLang="zh-CN" sz="1351" dirty="0">
                  <a:solidFill>
                    <a:schemeClr val="bg1">
                      <a:lumMod val="65000"/>
                    </a:schemeClr>
                  </a:solidFill>
                  <a:ea typeface="+mj-ea"/>
                </a:rPr>
                <a:t>Thanks</a:t>
              </a:r>
              <a:endParaRPr kumimoji="1" lang="zh-CN" altLang="en-US" sz="1351" dirty="0">
                <a:solidFill>
                  <a:schemeClr val="bg1">
                    <a:lumMod val="65000"/>
                  </a:schemeClr>
                </a:solidFill>
                <a:ea typeface="+mj-ea"/>
              </a:endParaRPr>
            </a:p>
          </p:txBody>
        </p:sp>
        <p:cxnSp>
          <p:nvCxnSpPr>
            <p:cNvPr id="21" name="直线连接符 36">
              <a:extLst>
                <a:ext uri="{FF2B5EF4-FFF2-40B4-BE49-F238E27FC236}">
                  <a16:creationId xmlns:a16="http://schemas.microsoft.com/office/drawing/2014/main" id="{3406647E-4D78-4691-8404-A811BE01FA39}"/>
                </a:ext>
              </a:extLst>
            </p:cNvPr>
            <p:cNvCxnSpPr/>
            <p:nvPr/>
          </p:nvCxnSpPr>
          <p:spPr>
            <a:xfrm>
              <a:off x="6621257" y="2261737"/>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符 340">
              <a:extLst>
                <a:ext uri="{FF2B5EF4-FFF2-40B4-BE49-F238E27FC236}">
                  <a16:creationId xmlns:a16="http://schemas.microsoft.com/office/drawing/2014/main" id="{9DE103C2-91E2-4C74-AD5C-6D727426C7F1}"/>
                </a:ext>
              </a:extLst>
            </p:cNvPr>
            <p:cNvCxnSpPr/>
            <p:nvPr/>
          </p:nvCxnSpPr>
          <p:spPr>
            <a:xfrm>
              <a:off x="10225517" y="2261737"/>
              <a:ext cx="0" cy="22210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991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a:extLst>
              <a:ext uri="{FF2B5EF4-FFF2-40B4-BE49-F238E27FC236}">
                <a16:creationId xmlns:a16="http://schemas.microsoft.com/office/drawing/2014/main" id="{A501CD00-875D-4105-B816-4D6164BB43EE}"/>
              </a:ext>
            </a:extLst>
          </p:cNvPr>
          <p:cNvSpPr txBox="1">
            <a:spLocks/>
          </p:cNvSpPr>
          <p:nvPr/>
        </p:nvSpPr>
        <p:spPr>
          <a:xfrm>
            <a:off x="5283261" y="1028700"/>
            <a:ext cx="2824357" cy="58242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0" algn="just">
              <a:lnSpc>
                <a:spcPct val="150000"/>
              </a:lnSpc>
              <a:buFont typeface="+mj-lt"/>
              <a:buAutoNum type="arabicPeriod"/>
            </a:pPr>
            <a:r>
              <a:rPr lang="zh-CN" altLang="en-US" dirty="0">
                <a:solidFill>
                  <a:schemeClr val="accent1"/>
                </a:solidFill>
                <a:latin typeface="+mj-ea"/>
                <a:ea typeface="+mj-ea"/>
              </a:rPr>
              <a:t>课题背景</a:t>
            </a:r>
            <a:endParaRPr lang="en-US" altLang="zh-CN" dirty="0">
              <a:solidFill>
                <a:schemeClr val="accent1"/>
              </a:solidFill>
              <a:latin typeface="+mj-ea"/>
              <a:ea typeface="+mj-ea"/>
            </a:endParaRPr>
          </a:p>
          <a:p>
            <a:pPr marL="514350" indent="0" algn="just">
              <a:lnSpc>
                <a:spcPct val="150000"/>
              </a:lnSpc>
              <a:buFont typeface="+mj-lt"/>
              <a:buAutoNum type="arabicPeriod"/>
            </a:pPr>
            <a:r>
              <a:rPr lang="zh-CN" altLang="en-US" dirty="0">
                <a:solidFill>
                  <a:schemeClr val="accent1"/>
                </a:solidFill>
                <a:latin typeface="+mj-ea"/>
                <a:ea typeface="+mj-ea"/>
              </a:rPr>
              <a:t>研究内容</a:t>
            </a:r>
            <a:endParaRPr lang="en-US" altLang="zh-CN" dirty="0">
              <a:solidFill>
                <a:schemeClr val="accent1"/>
              </a:solidFill>
              <a:latin typeface="+mj-ea"/>
              <a:ea typeface="+mj-ea"/>
            </a:endParaRPr>
          </a:p>
          <a:p>
            <a:pPr marL="514350" indent="0" algn="just">
              <a:lnSpc>
                <a:spcPct val="150000"/>
              </a:lnSpc>
              <a:buFont typeface="+mj-lt"/>
              <a:buAutoNum type="arabicPeriod"/>
            </a:pPr>
            <a:r>
              <a:rPr lang="zh-CN" altLang="en-US" dirty="0">
                <a:solidFill>
                  <a:schemeClr val="accent1"/>
                </a:solidFill>
                <a:latin typeface="+mj-ea"/>
                <a:ea typeface="+mj-ea"/>
              </a:rPr>
              <a:t>实验方案</a:t>
            </a:r>
            <a:endParaRPr lang="en-US" altLang="zh-CN" dirty="0">
              <a:solidFill>
                <a:schemeClr val="accent1"/>
              </a:solidFill>
              <a:latin typeface="+mj-ea"/>
              <a:ea typeface="+mj-ea"/>
            </a:endParaRPr>
          </a:p>
          <a:p>
            <a:pPr marL="514350" indent="0" algn="just">
              <a:lnSpc>
                <a:spcPct val="150000"/>
              </a:lnSpc>
              <a:buFont typeface="+mj-lt"/>
              <a:buAutoNum type="arabicPeriod"/>
            </a:pPr>
            <a:r>
              <a:rPr lang="zh-CN" altLang="en-US" dirty="0">
                <a:solidFill>
                  <a:schemeClr val="accent1"/>
                </a:solidFill>
                <a:latin typeface="+mj-ea"/>
                <a:ea typeface="+mj-ea"/>
              </a:rPr>
              <a:t>问题剖析</a:t>
            </a:r>
            <a:endParaRPr lang="en-US" altLang="zh-CN" dirty="0">
              <a:solidFill>
                <a:schemeClr val="accent1"/>
              </a:solidFill>
              <a:latin typeface="+mj-ea"/>
              <a:ea typeface="+mj-ea"/>
            </a:endParaRPr>
          </a:p>
          <a:p>
            <a:pPr marL="514350" indent="0" algn="just">
              <a:lnSpc>
                <a:spcPct val="150000"/>
              </a:lnSpc>
              <a:buFont typeface="+mj-lt"/>
              <a:buAutoNum type="arabicPeriod"/>
            </a:pPr>
            <a:r>
              <a:rPr lang="zh-CN" altLang="en-US" dirty="0">
                <a:solidFill>
                  <a:schemeClr val="accent1"/>
                </a:solidFill>
                <a:latin typeface="+mj-ea"/>
                <a:ea typeface="+mj-ea"/>
              </a:rPr>
              <a:t>讨论总结</a:t>
            </a:r>
            <a:endParaRPr lang="en-US" altLang="zh-CN" dirty="0">
              <a:solidFill>
                <a:schemeClr val="accent1"/>
              </a:solidFill>
              <a:latin typeface="+mj-ea"/>
              <a:ea typeface="+mj-ea"/>
            </a:endParaRPr>
          </a:p>
          <a:p>
            <a:pPr marL="514350" indent="0" algn="just">
              <a:lnSpc>
                <a:spcPct val="150000"/>
              </a:lnSpc>
              <a:buFont typeface="+mj-lt"/>
              <a:buAutoNum type="arabicPeriod"/>
            </a:pPr>
            <a:r>
              <a:rPr lang="zh-CN" altLang="en-US" dirty="0">
                <a:solidFill>
                  <a:schemeClr val="accent1"/>
                </a:solidFill>
                <a:latin typeface="+mj-ea"/>
                <a:ea typeface="+mj-ea"/>
              </a:rPr>
              <a:t>致谢</a:t>
            </a:r>
            <a:endParaRPr lang="en-US" altLang="zh-CN" dirty="0">
              <a:solidFill>
                <a:schemeClr val="accent1"/>
              </a:solidFill>
              <a:latin typeface="+mj-ea"/>
              <a:ea typeface="+mj-ea"/>
            </a:endParaRPr>
          </a:p>
          <a:p>
            <a:pPr marL="514350" indent="0" algn="just">
              <a:lnSpc>
                <a:spcPct val="150000"/>
              </a:lnSpc>
              <a:buFont typeface="+mj-lt"/>
              <a:buAutoNum type="arabicPeriod"/>
            </a:pPr>
            <a:endParaRPr lang="en-US" altLang="zh-CN" dirty="0">
              <a:solidFill>
                <a:schemeClr val="accent1"/>
              </a:solidFill>
              <a:latin typeface="+mj-ea"/>
              <a:ea typeface="+mj-ea"/>
            </a:endParaRPr>
          </a:p>
        </p:txBody>
      </p:sp>
      <p:grpSp>
        <p:nvGrpSpPr>
          <p:cNvPr id="4" name="组合 3">
            <a:extLst>
              <a:ext uri="{FF2B5EF4-FFF2-40B4-BE49-F238E27FC236}">
                <a16:creationId xmlns:a16="http://schemas.microsoft.com/office/drawing/2014/main" id="{BE3BE41E-5A4F-44DC-8F49-4608202D8C45}"/>
              </a:ext>
            </a:extLst>
          </p:cNvPr>
          <p:cNvGrpSpPr/>
          <p:nvPr/>
        </p:nvGrpSpPr>
        <p:grpSpPr>
          <a:xfrm>
            <a:off x="-1" y="-754379"/>
            <a:ext cx="6695441" cy="685799"/>
            <a:chOff x="-1" y="-754379"/>
            <a:chExt cx="6695441" cy="685799"/>
          </a:xfrm>
        </p:grpSpPr>
        <p:grpSp>
          <p:nvGrpSpPr>
            <p:cNvPr id="5" name="组合 4">
              <a:extLst>
                <a:ext uri="{FF2B5EF4-FFF2-40B4-BE49-F238E27FC236}">
                  <a16:creationId xmlns:a16="http://schemas.microsoft.com/office/drawing/2014/main" id="{1D5D6591-83E6-410B-83C3-05124B0D3173}"/>
                </a:ext>
              </a:extLst>
            </p:cNvPr>
            <p:cNvGrpSpPr/>
            <p:nvPr/>
          </p:nvGrpSpPr>
          <p:grpSpPr>
            <a:xfrm>
              <a:off x="-1" y="-754379"/>
              <a:ext cx="6695441" cy="685799"/>
              <a:chOff x="-1" y="-754379"/>
              <a:chExt cx="6695441" cy="685799"/>
            </a:xfrm>
          </p:grpSpPr>
          <p:sp>
            <p:nvSpPr>
              <p:cNvPr id="7" name="矩形 6">
                <a:extLst>
                  <a:ext uri="{FF2B5EF4-FFF2-40B4-BE49-F238E27FC236}">
                    <a16:creationId xmlns:a16="http://schemas.microsoft.com/office/drawing/2014/main" id="{926A40A9-A9C0-409D-AE05-C6358623344E}"/>
                  </a:ext>
                </a:extLst>
              </p:cNvPr>
              <p:cNvSpPr/>
              <p:nvPr/>
            </p:nvSpPr>
            <p:spPr>
              <a:xfrm>
                <a:off x="-1" y="-754379"/>
                <a:ext cx="6695441"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0D23EF4-951C-44B3-A98A-158BD37973FE}"/>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6071CB6-9102-4DD7-AADC-8BD143A68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10" name="图片 9">
                <a:extLst>
                  <a:ext uri="{FF2B5EF4-FFF2-40B4-BE49-F238E27FC236}">
                    <a16:creationId xmlns:a16="http://schemas.microsoft.com/office/drawing/2014/main" id="{1AC60A80-252C-4F30-AC5D-460BCE6FDEB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6200106" y="-543415"/>
                <a:ext cx="285750" cy="287020"/>
              </a:xfrm>
              <a:prstGeom prst="rect">
                <a:avLst/>
              </a:prstGeom>
            </p:spPr>
          </p:pic>
        </p:grpSp>
        <p:sp>
          <p:nvSpPr>
            <p:cNvPr id="6" name="文本框 5">
              <a:extLst>
                <a:ext uri="{FF2B5EF4-FFF2-40B4-BE49-F238E27FC236}">
                  <a16:creationId xmlns:a16="http://schemas.microsoft.com/office/drawing/2014/main" id="{ED89B99D-764C-435F-AFFB-FD65455A5427}"/>
                </a:ext>
              </a:extLst>
            </p:cNvPr>
            <p:cNvSpPr txBox="1"/>
            <p:nvPr/>
          </p:nvSpPr>
          <p:spPr>
            <a:xfrm>
              <a:off x="706117" y="-596146"/>
              <a:ext cx="5779739" cy="369332"/>
            </a:xfrm>
            <a:prstGeom prst="rect">
              <a:avLst/>
            </a:prstGeom>
            <a:noFill/>
          </p:spPr>
          <p:txBody>
            <a:bodyPr wrap="square" rtlCol="0">
              <a:spAutoFit/>
            </a:bodyPr>
            <a:lstStyle/>
            <a:p>
              <a:r>
                <a:rPr lang="zh-CN" altLang="en-US" spc="100" dirty="0">
                  <a:solidFill>
                    <a:schemeClr val="tx1">
                      <a:lumMod val="65000"/>
                      <a:lumOff val="35000"/>
                    </a:schemeClr>
                  </a:solidFill>
                </a:rPr>
                <a:t>将光标定位到文字末尾→回车→即可添加新的项目</a:t>
              </a:r>
            </a:p>
          </p:txBody>
        </p:sp>
      </p:grpSp>
    </p:spTree>
    <p:extLst>
      <p:ext uri="{BB962C8B-B14F-4D97-AF65-F5344CB8AC3E}">
        <p14:creationId xmlns:p14="http://schemas.microsoft.com/office/powerpoint/2010/main" val="269010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DB0D8C-9DF9-44B3-8C21-F6FA274FB896}"/>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0">
                      <a:schemeClr val="accent1">
                        <a:alpha val="34000"/>
                      </a:schemeClr>
                    </a:gs>
                    <a:gs pos="52000">
                      <a:schemeClr val="accent1">
                        <a:alpha val="0"/>
                      </a:schemeClr>
                    </a:gs>
                  </a:gsLst>
                  <a:lin ang="5400000" scaled="0"/>
                </a:gradFill>
                <a:latin typeface="+mj-ea"/>
                <a:ea typeface="+mj-ea"/>
              </a:rPr>
              <a:t>壹</a:t>
            </a:r>
          </a:p>
        </p:txBody>
      </p:sp>
      <p:sp>
        <p:nvSpPr>
          <p:cNvPr id="5" name="文本框 4">
            <a:extLst>
              <a:ext uri="{FF2B5EF4-FFF2-40B4-BE49-F238E27FC236}">
                <a16:creationId xmlns:a16="http://schemas.microsoft.com/office/drawing/2014/main" id="{76FEFFF5-9372-4261-A029-B6DA6554A185}"/>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第一部分</a:t>
            </a:r>
          </a:p>
        </p:txBody>
      </p:sp>
      <p:sp>
        <p:nvSpPr>
          <p:cNvPr id="2" name="文本框 1" hidden="1">
            <a:extLst>
              <a:ext uri="{FF2B5EF4-FFF2-40B4-BE49-F238E27FC236}">
                <a16:creationId xmlns:a16="http://schemas.microsoft.com/office/drawing/2014/main" id="{9876BDB0-B626-4D90-A488-C5ED9FE39EDD}"/>
              </a:ext>
            </a:extLst>
          </p:cNvPr>
          <p:cNvSpPr txBox="1"/>
          <p:nvPr/>
        </p:nvSpPr>
        <p:spPr>
          <a:xfrm>
            <a:off x="4247725" y="5125065"/>
            <a:ext cx="3696551" cy="707886"/>
          </a:xfrm>
          <a:prstGeom prst="rect">
            <a:avLst/>
          </a:prstGeom>
          <a:noFill/>
        </p:spPr>
        <p:txBody>
          <a:bodyPr wrap="square" rtlCol="0">
            <a:spAutoFit/>
          </a:bodyPr>
          <a:lstStyle/>
          <a:p>
            <a:pPr algn="ctr"/>
            <a:r>
              <a:rPr lang="zh-CN" altLang="en-US" sz="4000" dirty="0">
                <a:solidFill>
                  <a:schemeClr val="tx1">
                    <a:lumMod val="85000"/>
                    <a:lumOff val="15000"/>
                  </a:schemeClr>
                </a:solidFill>
                <a:latin typeface="+mj-ea"/>
                <a:ea typeface="+mj-ea"/>
              </a:rPr>
              <a:t>纯文字排版</a:t>
            </a:r>
          </a:p>
        </p:txBody>
      </p:sp>
      <p:grpSp>
        <p:nvGrpSpPr>
          <p:cNvPr id="16" name="组合 15">
            <a:extLst>
              <a:ext uri="{FF2B5EF4-FFF2-40B4-BE49-F238E27FC236}">
                <a16:creationId xmlns:a16="http://schemas.microsoft.com/office/drawing/2014/main" id="{1DABDFF1-1192-47ED-875F-A09B18B6909B}"/>
              </a:ext>
            </a:extLst>
          </p:cNvPr>
          <p:cNvGrpSpPr/>
          <p:nvPr/>
        </p:nvGrpSpPr>
        <p:grpSpPr>
          <a:xfrm>
            <a:off x="3937978" y="3280648"/>
            <a:ext cx="4316044" cy="2453402"/>
            <a:chOff x="3937978" y="3280648"/>
            <a:chExt cx="4316044" cy="2453402"/>
          </a:xfrm>
        </p:grpSpPr>
        <p:sp>
          <p:nvSpPr>
            <p:cNvPr id="17" name="等腰三角形 16">
              <a:extLst>
                <a:ext uri="{FF2B5EF4-FFF2-40B4-BE49-F238E27FC236}">
                  <a16:creationId xmlns:a16="http://schemas.microsoft.com/office/drawing/2014/main" id="{A5812C9D-A390-44BE-86F9-002A982797E2}"/>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14785335-B409-4AE1-A5ED-6AFB72A36D6D}"/>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C6AD4445-7D8C-409B-A0D1-4BE9E3D2D98A}"/>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2661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6DA4EB1-1EB8-4D74-93F9-58D5A3132BB1}"/>
              </a:ext>
            </a:extLst>
          </p:cNvPr>
          <p:cNvSpPr>
            <a:spLocks noGrp="1"/>
          </p:cNvSpPr>
          <p:nvPr>
            <p:ph type="title"/>
          </p:nvPr>
        </p:nvSpPr>
        <p:spPr/>
        <p:txBody>
          <a:bodyPr/>
          <a:lstStyle/>
          <a:p>
            <a:r>
              <a:rPr lang="zh-CN" altLang="en-US" dirty="0">
                <a:solidFill>
                  <a:schemeClr val="tx1">
                    <a:lumMod val="85000"/>
                    <a:lumOff val="15000"/>
                  </a:schemeClr>
                </a:solidFill>
              </a:rPr>
              <a:t>光速搞定一段文字排版</a:t>
            </a:r>
          </a:p>
        </p:txBody>
      </p:sp>
      <p:sp>
        <p:nvSpPr>
          <p:cNvPr id="8" name="矩形 7">
            <a:extLst>
              <a:ext uri="{FF2B5EF4-FFF2-40B4-BE49-F238E27FC236}">
                <a16:creationId xmlns:a16="http://schemas.microsoft.com/office/drawing/2014/main" id="{5E7AFBDE-7C2F-47E2-9D71-8763DDD4DEC4}"/>
              </a:ext>
            </a:extLst>
          </p:cNvPr>
          <p:cNvSpPr/>
          <p:nvPr/>
        </p:nvSpPr>
        <p:spPr>
          <a:xfrm>
            <a:off x="2658745" y="2916515"/>
            <a:ext cx="9083675" cy="1423980"/>
          </a:xfrm>
          <a:prstGeom prst="rect">
            <a:avLst/>
          </a:prstGeom>
        </p:spPr>
        <p:txBody>
          <a:bodyPr wrap="square" lIns="0" rIns="0">
            <a:spAutoFit/>
          </a:bodyPr>
          <a:lstStyle/>
          <a:p>
            <a:pPr indent="457200" algn="just">
              <a:lnSpc>
                <a:spcPct val="150000"/>
              </a:lnSpc>
            </a:pPr>
            <a:r>
              <a:rPr lang="zh-CN" altLang="en-US" sz="2000" spc="100" dirty="0">
                <a:solidFill>
                  <a:schemeClr val="tx1">
                    <a:lumMod val="85000"/>
                    <a:lumOff val="15000"/>
                  </a:schemeClr>
                </a:solidFill>
                <a:latin typeface="+mn-ea"/>
              </a:rPr>
              <a:t>昆明医科大学（</a:t>
            </a:r>
            <a:r>
              <a:rPr lang="en-US" altLang="zh-CN" sz="2000" spc="100" dirty="0">
                <a:solidFill>
                  <a:schemeClr val="tx1">
                    <a:lumMod val="85000"/>
                    <a:lumOff val="15000"/>
                  </a:schemeClr>
                </a:solidFill>
                <a:latin typeface="+mn-ea"/>
              </a:rPr>
              <a:t>Kunming Medical University</a:t>
            </a:r>
            <a:r>
              <a:rPr lang="zh-CN" altLang="en-US" sz="2000" spc="100" dirty="0">
                <a:solidFill>
                  <a:schemeClr val="tx1">
                    <a:lumMod val="85000"/>
                    <a:lumOff val="15000"/>
                  </a:schemeClr>
                </a:solidFill>
                <a:latin typeface="+mn-ea"/>
              </a:rPr>
              <a:t>），简称昆医大，是云南省最大的集教学、医疗、科研为一体的高等医学院校。是中国“中西部高校基础能力建设工程”重点建设高校之一，“卓越医生教育培养计划”试点高校。</a:t>
            </a:r>
          </a:p>
        </p:txBody>
      </p:sp>
      <p:sp>
        <p:nvSpPr>
          <p:cNvPr id="15" name="文本框 14">
            <a:extLst>
              <a:ext uri="{FF2B5EF4-FFF2-40B4-BE49-F238E27FC236}">
                <a16:creationId xmlns:a16="http://schemas.microsoft.com/office/drawing/2014/main" id="{631E2D0B-BCC0-4E34-B880-B28128ED9FDF}"/>
              </a:ext>
            </a:extLst>
          </p:cNvPr>
          <p:cNvSpPr txBox="1"/>
          <p:nvPr/>
        </p:nvSpPr>
        <p:spPr>
          <a:xfrm>
            <a:off x="479425" y="2313649"/>
            <a:ext cx="1830134" cy="1115351"/>
          </a:xfrm>
          <a:custGeom>
            <a:avLst/>
            <a:gdLst>
              <a:gd name="connsiteX0" fmla="*/ 1362807 w 1501452"/>
              <a:gd name="connsiteY0" fmla="*/ 0 h 915040"/>
              <a:gd name="connsiteX1" fmla="*/ 1380366 w 1501452"/>
              <a:gd name="connsiteY1" fmla="*/ 11708 h 915040"/>
              <a:gd name="connsiteX2" fmla="*/ 1274034 w 1501452"/>
              <a:gd name="connsiteY2" fmla="*/ 116576 h 915040"/>
              <a:gd name="connsiteX3" fmla="*/ 1241599 w 1501452"/>
              <a:gd name="connsiteY3" fmla="*/ 186203 h 915040"/>
              <a:gd name="connsiteX4" fmla="*/ 1228048 w 1501452"/>
              <a:gd name="connsiteY4" fmla="*/ 252564 h 915040"/>
              <a:gd name="connsiteX5" fmla="*/ 1234519 w 1501452"/>
              <a:gd name="connsiteY5" fmla="*/ 253216 h 915040"/>
              <a:gd name="connsiteX6" fmla="*/ 1501452 w 1501452"/>
              <a:gd name="connsiteY6" fmla="*/ 580732 h 915040"/>
              <a:gd name="connsiteX7" fmla="*/ 1167144 w 1501452"/>
              <a:gd name="connsiteY7" fmla="*/ 915040 h 915040"/>
              <a:gd name="connsiteX8" fmla="*/ 1161424 w 1501452"/>
              <a:gd name="connsiteY8" fmla="*/ 914464 h 915040"/>
              <a:gd name="connsiteX9" fmla="*/ 1156972 w 1501452"/>
              <a:gd name="connsiteY9" fmla="*/ 915040 h 915040"/>
              <a:gd name="connsiteX10" fmla="*/ 1122836 w 1501452"/>
              <a:gd name="connsiteY10" fmla="*/ 910573 h 915040"/>
              <a:gd name="connsiteX11" fmla="*/ 1099769 w 1501452"/>
              <a:gd name="connsiteY11" fmla="*/ 908248 h 915040"/>
              <a:gd name="connsiteX12" fmla="*/ 1095911 w 1501452"/>
              <a:gd name="connsiteY12" fmla="*/ 907050 h 915040"/>
              <a:gd name="connsiteX13" fmla="*/ 1068443 w 1501452"/>
              <a:gd name="connsiteY13" fmla="*/ 903456 h 915040"/>
              <a:gd name="connsiteX14" fmla="*/ 990156 w 1501452"/>
              <a:gd name="connsiteY14" fmla="*/ 868704 h 915040"/>
              <a:gd name="connsiteX15" fmla="*/ 925041 w 1501452"/>
              <a:gd name="connsiteY15" fmla="*/ 813831 h 915040"/>
              <a:gd name="connsiteX16" fmla="*/ 910845 w 1501452"/>
              <a:gd name="connsiteY16" fmla="*/ 792995 h 915040"/>
              <a:gd name="connsiteX17" fmla="*/ 889931 w 1501452"/>
              <a:gd name="connsiteY17" fmla="*/ 767647 h 915040"/>
              <a:gd name="connsiteX18" fmla="*/ 832836 w 1501452"/>
              <a:gd name="connsiteY18" fmla="*/ 580732 h 915040"/>
              <a:gd name="connsiteX19" fmla="*/ 839628 w 1501452"/>
              <a:gd name="connsiteY19" fmla="*/ 513357 h 915040"/>
              <a:gd name="connsiteX20" fmla="*/ 842931 w 1501452"/>
              <a:gd name="connsiteY20" fmla="*/ 502717 h 915040"/>
              <a:gd name="connsiteX21" fmla="*/ 852486 w 1501452"/>
              <a:gd name="connsiteY21" fmla="*/ 432158 h 915040"/>
              <a:gd name="connsiteX22" fmla="*/ 904800 w 1501452"/>
              <a:gd name="connsiteY22" fmla="*/ 309241 h 915040"/>
              <a:gd name="connsiteX23" fmla="*/ 1095513 w 1501452"/>
              <a:gd name="connsiteY23" fmla="*/ 106331 h 915040"/>
              <a:gd name="connsiteX24" fmla="*/ 1362807 w 1501452"/>
              <a:gd name="connsiteY24" fmla="*/ 0 h 915040"/>
              <a:gd name="connsiteX25" fmla="*/ 527759 w 1501452"/>
              <a:gd name="connsiteY25" fmla="*/ 0 h 915040"/>
              <a:gd name="connsiteX26" fmla="*/ 545318 w 1501452"/>
              <a:gd name="connsiteY26" fmla="*/ 11708 h 915040"/>
              <a:gd name="connsiteX27" fmla="*/ 438987 w 1501452"/>
              <a:gd name="connsiteY27" fmla="*/ 116576 h 915040"/>
              <a:gd name="connsiteX28" fmla="*/ 391185 w 1501452"/>
              <a:gd name="connsiteY28" fmla="*/ 261442 h 915040"/>
              <a:gd name="connsiteX29" fmla="*/ 587755 w 1501452"/>
              <a:gd name="connsiteY29" fmla="*/ 378504 h 915040"/>
              <a:gd name="connsiteX30" fmla="*/ 651650 w 1501452"/>
              <a:gd name="connsiteY30" fmla="*/ 572632 h 915040"/>
              <a:gd name="connsiteX31" fmla="*/ 607752 w 1501452"/>
              <a:gd name="connsiteY31" fmla="*/ 745788 h 915040"/>
              <a:gd name="connsiteX32" fmla="*/ 488738 w 1501452"/>
              <a:gd name="connsiteY32" fmla="*/ 869679 h 915040"/>
              <a:gd name="connsiteX33" fmla="*/ 321924 w 1501452"/>
              <a:gd name="connsiteY33" fmla="*/ 915040 h 915040"/>
              <a:gd name="connsiteX34" fmla="*/ 314723 w 1501452"/>
              <a:gd name="connsiteY34" fmla="*/ 914104 h 915040"/>
              <a:gd name="connsiteX35" fmla="*/ 305439 w 1501452"/>
              <a:gd name="connsiteY35" fmla="*/ 915040 h 915040"/>
              <a:gd name="connsiteX36" fmla="*/ 0 w 1501452"/>
              <a:gd name="connsiteY36" fmla="*/ 609601 h 915040"/>
              <a:gd name="connsiteX37" fmla="*/ 2530 w 1501452"/>
              <a:gd name="connsiteY37" fmla="*/ 584507 h 915040"/>
              <a:gd name="connsiteX38" fmla="*/ 0 w 1501452"/>
              <a:gd name="connsiteY38" fmla="*/ 560927 h 915040"/>
              <a:gd name="connsiteX39" fmla="*/ 69749 w 1501452"/>
              <a:gd name="connsiteY39" fmla="*/ 309241 h 915040"/>
              <a:gd name="connsiteX40" fmla="*/ 260465 w 1501452"/>
              <a:gd name="connsiteY40" fmla="*/ 106331 h 915040"/>
              <a:gd name="connsiteX41" fmla="*/ 527759 w 1501452"/>
              <a:gd name="connsiteY41" fmla="*/ 0 h 91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01452" h="915040">
                <a:moveTo>
                  <a:pt x="1362807" y="0"/>
                </a:moveTo>
                <a:lnTo>
                  <a:pt x="1380366" y="11708"/>
                </a:lnTo>
                <a:cubicBezTo>
                  <a:pt x="1336793" y="37071"/>
                  <a:pt x="1301350" y="72028"/>
                  <a:pt x="1274034" y="116576"/>
                </a:cubicBezTo>
                <a:cubicBezTo>
                  <a:pt x="1260377" y="138850"/>
                  <a:pt x="1249565" y="162059"/>
                  <a:pt x="1241599" y="186203"/>
                </a:cubicBezTo>
                <a:lnTo>
                  <a:pt x="1228048" y="252564"/>
                </a:lnTo>
                <a:lnTo>
                  <a:pt x="1234519" y="253216"/>
                </a:lnTo>
                <a:cubicBezTo>
                  <a:pt x="1386857" y="284389"/>
                  <a:pt x="1501452" y="419178"/>
                  <a:pt x="1501452" y="580732"/>
                </a:cubicBezTo>
                <a:cubicBezTo>
                  <a:pt x="1501452" y="765365"/>
                  <a:pt x="1351777" y="915040"/>
                  <a:pt x="1167144" y="915040"/>
                </a:cubicBezTo>
                <a:lnTo>
                  <a:pt x="1161424" y="914464"/>
                </a:lnTo>
                <a:lnTo>
                  <a:pt x="1156972" y="915040"/>
                </a:lnTo>
                <a:lnTo>
                  <a:pt x="1122836" y="910573"/>
                </a:lnTo>
                <a:lnTo>
                  <a:pt x="1099769" y="908248"/>
                </a:lnTo>
                <a:lnTo>
                  <a:pt x="1095911" y="907050"/>
                </a:lnTo>
                <a:lnTo>
                  <a:pt x="1068443" y="903456"/>
                </a:lnTo>
                <a:cubicBezTo>
                  <a:pt x="1040640" y="895734"/>
                  <a:pt x="1014545" y="884150"/>
                  <a:pt x="990156" y="868704"/>
                </a:cubicBezTo>
                <a:cubicBezTo>
                  <a:pt x="965769" y="853258"/>
                  <a:pt x="944064" y="834967"/>
                  <a:pt x="925041" y="813831"/>
                </a:cubicBezTo>
                <a:lnTo>
                  <a:pt x="910845" y="792995"/>
                </a:lnTo>
                <a:lnTo>
                  <a:pt x="889931" y="767647"/>
                </a:lnTo>
                <a:cubicBezTo>
                  <a:pt x="853884" y="714291"/>
                  <a:pt x="832836" y="649970"/>
                  <a:pt x="832836" y="580732"/>
                </a:cubicBezTo>
                <a:cubicBezTo>
                  <a:pt x="832836" y="557653"/>
                  <a:pt x="835175" y="535120"/>
                  <a:pt x="839628" y="513357"/>
                </a:cubicBezTo>
                <a:lnTo>
                  <a:pt x="842931" y="502717"/>
                </a:lnTo>
                <a:lnTo>
                  <a:pt x="852486" y="432158"/>
                </a:lnTo>
                <a:cubicBezTo>
                  <a:pt x="864112" y="390210"/>
                  <a:pt x="881550" y="349238"/>
                  <a:pt x="904800" y="309241"/>
                </a:cubicBezTo>
                <a:cubicBezTo>
                  <a:pt x="951300" y="229247"/>
                  <a:pt x="1014871" y="161613"/>
                  <a:pt x="1095513" y="106331"/>
                </a:cubicBezTo>
                <a:cubicBezTo>
                  <a:pt x="1176157" y="51053"/>
                  <a:pt x="1265256" y="15610"/>
                  <a:pt x="1362807" y="0"/>
                </a:cubicBezTo>
                <a:close/>
                <a:moveTo>
                  <a:pt x="527759" y="0"/>
                </a:moveTo>
                <a:lnTo>
                  <a:pt x="545318" y="11708"/>
                </a:lnTo>
                <a:cubicBezTo>
                  <a:pt x="501745" y="37071"/>
                  <a:pt x="466302" y="72028"/>
                  <a:pt x="438987" y="116576"/>
                </a:cubicBezTo>
                <a:cubicBezTo>
                  <a:pt x="411671" y="161124"/>
                  <a:pt x="395737" y="209412"/>
                  <a:pt x="391185" y="261442"/>
                </a:cubicBezTo>
                <a:cubicBezTo>
                  <a:pt x="479633" y="288104"/>
                  <a:pt x="545156" y="327127"/>
                  <a:pt x="587755" y="378504"/>
                </a:cubicBezTo>
                <a:cubicBezTo>
                  <a:pt x="630351" y="429881"/>
                  <a:pt x="651650" y="494591"/>
                  <a:pt x="651650" y="572632"/>
                </a:cubicBezTo>
                <a:cubicBezTo>
                  <a:pt x="651650" y="635717"/>
                  <a:pt x="637017" y="693434"/>
                  <a:pt x="607752" y="745788"/>
                </a:cubicBezTo>
                <a:cubicBezTo>
                  <a:pt x="578485" y="798140"/>
                  <a:pt x="538816" y="839437"/>
                  <a:pt x="488738" y="869679"/>
                </a:cubicBezTo>
                <a:cubicBezTo>
                  <a:pt x="438660" y="899921"/>
                  <a:pt x="383057" y="915040"/>
                  <a:pt x="321924" y="915040"/>
                </a:cubicBezTo>
                <a:lnTo>
                  <a:pt x="314723" y="914104"/>
                </a:lnTo>
                <a:lnTo>
                  <a:pt x="305439" y="915040"/>
                </a:lnTo>
                <a:cubicBezTo>
                  <a:pt x="136750" y="915040"/>
                  <a:pt x="0" y="778290"/>
                  <a:pt x="0" y="609601"/>
                </a:cubicBezTo>
                <a:lnTo>
                  <a:pt x="2530" y="584507"/>
                </a:lnTo>
                <a:lnTo>
                  <a:pt x="0" y="560927"/>
                </a:lnTo>
                <a:cubicBezTo>
                  <a:pt x="0" y="473130"/>
                  <a:pt x="23249" y="389234"/>
                  <a:pt x="69749" y="309241"/>
                </a:cubicBezTo>
                <a:cubicBezTo>
                  <a:pt x="116250" y="229247"/>
                  <a:pt x="179821" y="161613"/>
                  <a:pt x="260465" y="106331"/>
                </a:cubicBezTo>
                <a:cubicBezTo>
                  <a:pt x="341109" y="51053"/>
                  <a:pt x="430206" y="15610"/>
                  <a:pt x="527759" y="0"/>
                </a:cubicBezTo>
                <a:close/>
              </a:path>
            </a:pathLst>
          </a:custGeom>
          <a:gradFill flip="none" rotWithShape="0">
            <a:gsLst>
              <a:gs pos="0">
                <a:schemeClr val="accent5">
                  <a:alpha val="20000"/>
                </a:schemeClr>
              </a:gs>
              <a:gs pos="100000">
                <a:schemeClr val="accent5">
                  <a:alpha val="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defPPr>
              <a:defRPr lang="zh-CN"/>
            </a:defPPr>
            <a:lvl1pPr>
              <a:defRPr sz="1600">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cs typeface="+mn-cs"/>
            </a:endParaRPr>
          </a:p>
        </p:txBody>
      </p:sp>
      <p:cxnSp>
        <p:nvCxnSpPr>
          <p:cNvPr id="17" name="直接连接符 16">
            <a:extLst>
              <a:ext uri="{FF2B5EF4-FFF2-40B4-BE49-F238E27FC236}">
                <a16:creationId xmlns:a16="http://schemas.microsoft.com/office/drawing/2014/main" id="{D23CD22D-B984-4E6F-BDE7-58FF78FF1273}"/>
              </a:ext>
            </a:extLst>
          </p:cNvPr>
          <p:cNvCxnSpPr/>
          <p:nvPr/>
        </p:nvCxnSpPr>
        <p:spPr>
          <a:xfrm>
            <a:off x="2625725" y="4444679"/>
            <a:ext cx="9083675"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1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7F2E0-82CF-4623-836B-839E6FBA0E08}"/>
              </a:ext>
            </a:extLst>
          </p:cNvPr>
          <p:cNvSpPr>
            <a:spLocks noGrp="1"/>
          </p:cNvSpPr>
          <p:nvPr>
            <p:ph type="title"/>
          </p:nvPr>
        </p:nvSpPr>
        <p:spPr/>
        <p:txBody>
          <a:bodyPr/>
          <a:lstStyle/>
          <a:p>
            <a:r>
              <a:rPr lang="zh-CN" altLang="en-US" dirty="0">
                <a:solidFill>
                  <a:schemeClr val="tx1">
                    <a:lumMod val="85000"/>
                    <a:lumOff val="15000"/>
                  </a:schemeClr>
                </a:solidFill>
              </a:rPr>
              <a:t>光速搞定段大文字排版</a:t>
            </a:r>
          </a:p>
        </p:txBody>
      </p:sp>
      <p:sp>
        <p:nvSpPr>
          <p:cNvPr id="3" name="文本框 2">
            <a:extLst>
              <a:ext uri="{FF2B5EF4-FFF2-40B4-BE49-F238E27FC236}">
                <a16:creationId xmlns:a16="http://schemas.microsoft.com/office/drawing/2014/main" id="{97EF6D32-970D-4A06-8980-1E02257288A6}"/>
              </a:ext>
            </a:extLst>
          </p:cNvPr>
          <p:cNvSpPr txBox="1"/>
          <p:nvPr/>
        </p:nvSpPr>
        <p:spPr>
          <a:xfrm>
            <a:off x="673100" y="1780540"/>
            <a:ext cx="10845800" cy="4199355"/>
          </a:xfrm>
          <a:prstGeom prst="rect">
            <a:avLst/>
          </a:prstGeom>
          <a:noFill/>
        </p:spPr>
        <p:txBody>
          <a:bodyPr wrap="square" rtlCol="0">
            <a:spAutoFit/>
          </a:bodyPr>
          <a:lstStyle/>
          <a:p>
            <a:pPr>
              <a:lnSpc>
                <a:spcPct val="150000"/>
              </a:lnSpc>
            </a:pPr>
            <a:r>
              <a:rPr lang="zh-CN" altLang="en-US" spc="100" dirty="0">
                <a:solidFill>
                  <a:schemeClr val="tx1">
                    <a:lumMod val="85000"/>
                    <a:lumOff val="15000"/>
                  </a:schemeClr>
                </a:solidFill>
                <a:latin typeface="+mn-ea"/>
              </a:rPr>
              <a:t>昆明医科大学（</a:t>
            </a:r>
            <a:r>
              <a:rPr lang="en-US" altLang="zh-CN" spc="100" dirty="0">
                <a:solidFill>
                  <a:schemeClr val="tx1">
                    <a:lumMod val="85000"/>
                    <a:lumOff val="15000"/>
                  </a:schemeClr>
                </a:solidFill>
                <a:latin typeface="+mn-ea"/>
              </a:rPr>
              <a:t>Kunming Medical University</a:t>
            </a:r>
            <a:r>
              <a:rPr lang="zh-CN" altLang="en-US" spc="100" dirty="0">
                <a:solidFill>
                  <a:schemeClr val="tx1">
                    <a:lumMod val="85000"/>
                    <a:lumOff val="15000"/>
                  </a:schemeClr>
                </a:solidFill>
                <a:latin typeface="+mn-ea"/>
              </a:rPr>
              <a:t>），简称昆医大，是云南省最大的集教学、医疗、科研为一体的高等医学院校。是中国“中西部高校基础能力建设工程”重点建设高校之一，“卓越医生教育培养计划”试点高校。昆明医科大学历史悠久，办学历史可以追溯到创建于</a:t>
            </a:r>
            <a:r>
              <a:rPr lang="en-US" altLang="zh-CN" spc="100" dirty="0">
                <a:solidFill>
                  <a:schemeClr val="tx1">
                    <a:lumMod val="85000"/>
                    <a:lumOff val="15000"/>
                  </a:schemeClr>
                </a:solidFill>
                <a:latin typeface="+mn-ea"/>
              </a:rPr>
              <a:t>1933</a:t>
            </a:r>
            <a:r>
              <a:rPr lang="zh-CN" altLang="en-US" spc="100" dirty="0">
                <a:solidFill>
                  <a:schemeClr val="tx1">
                    <a:lumMod val="85000"/>
                    <a:lumOff val="15000"/>
                  </a:schemeClr>
                </a:solidFill>
                <a:latin typeface="+mn-ea"/>
              </a:rPr>
              <a:t>年的东陆大学医学专修科，</a:t>
            </a:r>
            <a:r>
              <a:rPr lang="en-US" altLang="zh-CN" spc="100" dirty="0">
                <a:solidFill>
                  <a:schemeClr val="tx1">
                    <a:lumMod val="85000"/>
                    <a:lumOff val="15000"/>
                  </a:schemeClr>
                </a:solidFill>
                <a:latin typeface="+mn-ea"/>
              </a:rPr>
              <a:t>1956</a:t>
            </a:r>
            <a:r>
              <a:rPr lang="zh-CN" altLang="en-US" spc="100" dirty="0">
                <a:solidFill>
                  <a:schemeClr val="tx1">
                    <a:lumMod val="85000"/>
                    <a:lumOff val="15000"/>
                  </a:schemeClr>
                </a:solidFill>
                <a:latin typeface="+mn-ea"/>
              </a:rPr>
              <a:t>年独立建院。</a:t>
            </a:r>
            <a:r>
              <a:rPr lang="en-US" altLang="zh-CN" spc="100" dirty="0">
                <a:solidFill>
                  <a:schemeClr val="tx1">
                    <a:lumMod val="85000"/>
                    <a:lumOff val="15000"/>
                  </a:schemeClr>
                </a:solidFill>
                <a:latin typeface="+mn-ea"/>
              </a:rPr>
              <a:t> </a:t>
            </a:r>
            <a:br>
              <a:rPr lang="en-US" altLang="zh-CN" spc="100" dirty="0">
                <a:solidFill>
                  <a:schemeClr val="tx1">
                    <a:lumMod val="85000"/>
                    <a:lumOff val="15000"/>
                  </a:schemeClr>
                </a:solidFill>
                <a:latin typeface="+mn-ea"/>
              </a:rPr>
            </a:br>
            <a:r>
              <a:rPr lang="zh-CN" altLang="en-US" spc="100" dirty="0">
                <a:solidFill>
                  <a:schemeClr val="tx1">
                    <a:lumMod val="85000"/>
                    <a:lumOff val="15000"/>
                  </a:schemeClr>
                </a:solidFill>
                <a:latin typeface="+mn-ea"/>
              </a:rPr>
              <a:t>截至</a:t>
            </a:r>
            <a:r>
              <a:rPr lang="en-US" altLang="zh-CN" spc="100" dirty="0">
                <a:solidFill>
                  <a:schemeClr val="tx1">
                    <a:lumMod val="85000"/>
                    <a:lumOff val="15000"/>
                  </a:schemeClr>
                </a:solidFill>
                <a:latin typeface="+mn-ea"/>
              </a:rPr>
              <a:t>2018</a:t>
            </a:r>
            <a:r>
              <a:rPr lang="zh-CN" altLang="en-US" spc="100" dirty="0">
                <a:solidFill>
                  <a:schemeClr val="tx1">
                    <a:lumMod val="85000"/>
                    <a:lumOff val="15000"/>
                  </a:schemeClr>
                </a:solidFill>
                <a:latin typeface="+mn-ea"/>
              </a:rPr>
              <a:t>年</a:t>
            </a:r>
            <a:r>
              <a:rPr lang="en-US" altLang="zh-CN" spc="100" dirty="0">
                <a:solidFill>
                  <a:schemeClr val="tx1">
                    <a:lumMod val="85000"/>
                    <a:lumOff val="15000"/>
                  </a:schemeClr>
                </a:solidFill>
                <a:latin typeface="+mn-ea"/>
              </a:rPr>
              <a:t>6</a:t>
            </a:r>
            <a:r>
              <a:rPr lang="zh-CN" altLang="en-US" spc="100" dirty="0">
                <a:solidFill>
                  <a:schemeClr val="tx1">
                    <a:lumMod val="85000"/>
                    <a:lumOff val="15000"/>
                  </a:schemeClr>
                </a:solidFill>
                <a:latin typeface="+mn-ea"/>
              </a:rPr>
              <a:t>月，学校现有呈贡（主校区）、人民西路、平政三个校区，校园占地面积</a:t>
            </a:r>
            <a:r>
              <a:rPr lang="en-US" altLang="zh-CN" spc="100" dirty="0">
                <a:solidFill>
                  <a:schemeClr val="tx1">
                    <a:lumMod val="85000"/>
                    <a:lumOff val="15000"/>
                  </a:schemeClr>
                </a:solidFill>
                <a:latin typeface="+mn-ea"/>
              </a:rPr>
              <a:t>1482</a:t>
            </a:r>
            <a:r>
              <a:rPr lang="zh-CN" altLang="en-US" spc="100" dirty="0">
                <a:solidFill>
                  <a:schemeClr val="tx1">
                    <a:lumMod val="85000"/>
                    <a:lumOff val="15000"/>
                  </a:schemeClr>
                </a:solidFill>
                <a:latin typeface="+mn-ea"/>
              </a:rPr>
              <a:t>亩。有在编教职工</a:t>
            </a:r>
            <a:r>
              <a:rPr lang="en-US" altLang="zh-CN" spc="100" dirty="0">
                <a:solidFill>
                  <a:schemeClr val="tx1">
                    <a:lumMod val="85000"/>
                    <a:lumOff val="15000"/>
                  </a:schemeClr>
                </a:solidFill>
                <a:latin typeface="+mn-ea"/>
              </a:rPr>
              <a:t>6366</a:t>
            </a:r>
            <a:r>
              <a:rPr lang="zh-CN" altLang="en-US" spc="100" dirty="0">
                <a:solidFill>
                  <a:schemeClr val="tx1">
                    <a:lumMod val="85000"/>
                    <a:lumOff val="15000"/>
                  </a:schemeClr>
                </a:solidFill>
                <a:latin typeface="+mn-ea"/>
              </a:rPr>
              <a:t>人（校本部</a:t>
            </a:r>
            <a:r>
              <a:rPr lang="en-US" altLang="zh-CN" spc="100" dirty="0">
                <a:solidFill>
                  <a:schemeClr val="tx1">
                    <a:lumMod val="85000"/>
                    <a:lumOff val="15000"/>
                  </a:schemeClr>
                </a:solidFill>
                <a:latin typeface="+mn-ea"/>
              </a:rPr>
              <a:t>1591</a:t>
            </a:r>
            <a:r>
              <a:rPr lang="zh-CN" altLang="en-US" spc="100" dirty="0">
                <a:solidFill>
                  <a:schemeClr val="tx1">
                    <a:lumMod val="85000"/>
                    <a:lumOff val="15000"/>
                  </a:schemeClr>
                </a:solidFill>
                <a:latin typeface="+mn-ea"/>
              </a:rPr>
              <a:t>人，直属附属医院</a:t>
            </a:r>
            <a:r>
              <a:rPr lang="en-US" altLang="zh-CN" spc="100" dirty="0">
                <a:solidFill>
                  <a:schemeClr val="tx1">
                    <a:lumMod val="85000"/>
                    <a:lumOff val="15000"/>
                  </a:schemeClr>
                </a:solidFill>
                <a:latin typeface="+mn-ea"/>
              </a:rPr>
              <a:t>4775</a:t>
            </a:r>
            <a:r>
              <a:rPr lang="zh-CN" altLang="en-US" spc="100" dirty="0">
                <a:solidFill>
                  <a:schemeClr val="tx1">
                    <a:lumMod val="85000"/>
                    <a:lumOff val="15000"/>
                  </a:schemeClr>
                </a:solidFill>
                <a:latin typeface="+mn-ea"/>
              </a:rPr>
              <a:t>人）。有全日制普通本专科生</a:t>
            </a:r>
            <a:r>
              <a:rPr lang="en-US" altLang="zh-CN" spc="100" dirty="0">
                <a:solidFill>
                  <a:schemeClr val="tx1">
                    <a:lumMod val="85000"/>
                    <a:lumOff val="15000"/>
                  </a:schemeClr>
                </a:solidFill>
                <a:latin typeface="+mn-ea"/>
              </a:rPr>
              <a:t>13245</a:t>
            </a:r>
            <a:r>
              <a:rPr lang="zh-CN" altLang="en-US" spc="100" dirty="0">
                <a:solidFill>
                  <a:schemeClr val="tx1">
                    <a:lumMod val="85000"/>
                    <a:lumOff val="15000"/>
                  </a:schemeClr>
                </a:solidFill>
                <a:latin typeface="+mn-ea"/>
              </a:rPr>
              <a:t>人，研究生</a:t>
            </a:r>
            <a:r>
              <a:rPr lang="en-US" altLang="zh-CN" spc="100" dirty="0">
                <a:solidFill>
                  <a:schemeClr val="tx1">
                    <a:lumMod val="85000"/>
                    <a:lumOff val="15000"/>
                  </a:schemeClr>
                </a:solidFill>
                <a:latin typeface="+mn-ea"/>
              </a:rPr>
              <a:t>2983</a:t>
            </a:r>
            <a:r>
              <a:rPr lang="zh-CN" altLang="en-US" spc="100" dirty="0">
                <a:solidFill>
                  <a:schemeClr val="tx1">
                    <a:lumMod val="85000"/>
                    <a:lumOff val="15000"/>
                  </a:schemeClr>
                </a:solidFill>
                <a:latin typeface="+mn-ea"/>
              </a:rPr>
              <a:t>人，留学生</a:t>
            </a:r>
            <a:r>
              <a:rPr lang="en-US" altLang="zh-CN" spc="100" dirty="0">
                <a:solidFill>
                  <a:schemeClr val="tx1">
                    <a:lumMod val="85000"/>
                    <a:lumOff val="15000"/>
                  </a:schemeClr>
                </a:solidFill>
                <a:latin typeface="+mn-ea"/>
              </a:rPr>
              <a:t>514</a:t>
            </a:r>
            <a:r>
              <a:rPr lang="zh-CN" altLang="en-US" spc="100" dirty="0">
                <a:solidFill>
                  <a:schemeClr val="tx1">
                    <a:lumMod val="85000"/>
                    <a:lumOff val="15000"/>
                  </a:schemeClr>
                </a:solidFill>
                <a:latin typeface="+mn-ea"/>
              </a:rPr>
              <a:t>人，成人本专科生</a:t>
            </a:r>
            <a:r>
              <a:rPr lang="en-US" altLang="zh-CN" spc="100" dirty="0">
                <a:solidFill>
                  <a:schemeClr val="tx1">
                    <a:lumMod val="85000"/>
                    <a:lumOff val="15000"/>
                  </a:schemeClr>
                </a:solidFill>
                <a:latin typeface="+mn-ea"/>
              </a:rPr>
              <a:t>23405</a:t>
            </a:r>
            <a:r>
              <a:rPr lang="zh-CN" altLang="en-US" spc="100" dirty="0">
                <a:solidFill>
                  <a:schemeClr val="tx1">
                    <a:lumMod val="85000"/>
                    <a:lumOff val="15000"/>
                  </a:schemeClr>
                </a:solidFill>
                <a:latin typeface="+mn-ea"/>
              </a:rPr>
              <a:t>人。学校有学院（部）</a:t>
            </a:r>
            <a:r>
              <a:rPr lang="en-US" altLang="zh-CN" spc="100" dirty="0">
                <a:solidFill>
                  <a:schemeClr val="tx1">
                    <a:lumMod val="85000"/>
                    <a:lumOff val="15000"/>
                  </a:schemeClr>
                </a:solidFill>
                <a:latin typeface="+mn-ea"/>
              </a:rPr>
              <a:t>18</a:t>
            </a:r>
            <a:r>
              <a:rPr lang="zh-CN" altLang="en-US" spc="100" dirty="0">
                <a:solidFill>
                  <a:schemeClr val="tx1">
                    <a:lumMod val="85000"/>
                    <a:lumOff val="15000"/>
                  </a:schemeClr>
                </a:solidFill>
                <a:latin typeface="+mn-ea"/>
              </a:rPr>
              <a:t>个，本科专业</a:t>
            </a:r>
            <a:r>
              <a:rPr lang="en-US" altLang="zh-CN" spc="100" dirty="0">
                <a:solidFill>
                  <a:schemeClr val="tx1">
                    <a:lumMod val="85000"/>
                    <a:lumOff val="15000"/>
                  </a:schemeClr>
                </a:solidFill>
                <a:latin typeface="+mn-ea"/>
              </a:rPr>
              <a:t>32</a:t>
            </a:r>
            <a:r>
              <a:rPr lang="zh-CN" altLang="en-US" spc="100" dirty="0">
                <a:solidFill>
                  <a:schemeClr val="tx1">
                    <a:lumMod val="85000"/>
                    <a:lumOff val="15000"/>
                  </a:schemeClr>
                </a:solidFill>
                <a:latin typeface="+mn-ea"/>
              </a:rPr>
              <a:t>个</a:t>
            </a:r>
            <a:r>
              <a:rPr lang="en-US" altLang="zh-CN" spc="100" dirty="0">
                <a:solidFill>
                  <a:schemeClr val="tx1">
                    <a:lumMod val="85000"/>
                    <a:lumOff val="15000"/>
                  </a:schemeClr>
                </a:solidFill>
                <a:latin typeface="+mn-ea"/>
              </a:rPr>
              <a:t>[2] </a:t>
            </a:r>
            <a:r>
              <a:rPr lang="zh-CN" altLang="en-US" spc="100" dirty="0">
                <a:solidFill>
                  <a:schemeClr val="tx1">
                    <a:lumMod val="85000"/>
                    <a:lumOff val="15000"/>
                  </a:schemeClr>
                </a:solidFill>
                <a:latin typeface="+mn-ea"/>
              </a:rPr>
              <a:t>。</a:t>
            </a:r>
            <a:r>
              <a:rPr lang="zh-CN" altLang="en-US" dirty="0">
                <a:solidFill>
                  <a:schemeClr val="tx1">
                    <a:lumMod val="85000"/>
                    <a:lumOff val="15000"/>
                  </a:schemeClr>
                </a:solidFill>
              </a:rPr>
              <a:t>截至</a:t>
            </a:r>
            <a:r>
              <a:rPr lang="en-US" altLang="zh-CN" dirty="0">
                <a:solidFill>
                  <a:schemeClr val="tx1">
                    <a:lumMod val="85000"/>
                    <a:lumOff val="15000"/>
                  </a:schemeClr>
                </a:solidFill>
              </a:rPr>
              <a:t>2019</a:t>
            </a:r>
            <a:r>
              <a:rPr lang="zh-CN" altLang="en-US" dirty="0">
                <a:solidFill>
                  <a:schemeClr val="tx1">
                    <a:lumMod val="85000"/>
                    <a:lumOff val="15000"/>
                  </a:schemeClr>
                </a:solidFill>
              </a:rPr>
              <a:t>年</a:t>
            </a:r>
            <a:r>
              <a:rPr lang="en-US" altLang="zh-CN" dirty="0">
                <a:solidFill>
                  <a:schemeClr val="tx1">
                    <a:lumMod val="85000"/>
                    <a:lumOff val="15000"/>
                  </a:schemeClr>
                </a:solidFill>
              </a:rPr>
              <a:t>11</a:t>
            </a:r>
            <a:r>
              <a:rPr lang="zh-CN" altLang="en-US" dirty="0">
                <a:solidFill>
                  <a:schemeClr val="tx1">
                    <a:lumMod val="85000"/>
                    <a:lumOff val="15000"/>
                  </a:schemeClr>
                </a:solidFill>
              </a:rPr>
              <a:t>月</a:t>
            </a:r>
            <a:r>
              <a:rPr lang="en-US" altLang="zh-CN" dirty="0">
                <a:solidFill>
                  <a:schemeClr val="tx1">
                    <a:lumMod val="85000"/>
                    <a:lumOff val="15000"/>
                  </a:schemeClr>
                </a:solidFill>
              </a:rPr>
              <a:t>30</a:t>
            </a:r>
            <a:r>
              <a:rPr lang="zh-CN" altLang="en-US" dirty="0">
                <a:solidFill>
                  <a:schemeClr val="tx1">
                    <a:lumMod val="85000"/>
                    <a:lumOff val="15000"/>
                  </a:schemeClr>
                </a:solidFill>
              </a:rPr>
              <a:t>日，有在编职工</a:t>
            </a:r>
            <a:r>
              <a:rPr lang="en-US" altLang="zh-CN" dirty="0">
                <a:solidFill>
                  <a:schemeClr val="tx1">
                    <a:lumMod val="85000"/>
                    <a:lumOff val="15000"/>
                  </a:schemeClr>
                </a:solidFill>
              </a:rPr>
              <a:t>6178</a:t>
            </a:r>
            <a:r>
              <a:rPr lang="zh-CN" altLang="en-US" dirty="0">
                <a:solidFill>
                  <a:schemeClr val="tx1">
                    <a:lumMod val="85000"/>
                    <a:lumOff val="15000"/>
                  </a:schemeClr>
                </a:solidFill>
              </a:rPr>
              <a:t>人（校本部</a:t>
            </a:r>
            <a:r>
              <a:rPr lang="en-US" altLang="zh-CN" dirty="0">
                <a:solidFill>
                  <a:schemeClr val="tx1">
                    <a:lumMod val="85000"/>
                    <a:lumOff val="15000"/>
                  </a:schemeClr>
                </a:solidFill>
              </a:rPr>
              <a:t>1580</a:t>
            </a:r>
            <a:r>
              <a:rPr lang="zh-CN" altLang="en-US" dirty="0">
                <a:solidFill>
                  <a:schemeClr val="tx1">
                    <a:lumMod val="85000"/>
                    <a:lumOff val="15000"/>
                  </a:schemeClr>
                </a:solidFill>
              </a:rPr>
              <a:t>人，直属附属医院</a:t>
            </a:r>
            <a:r>
              <a:rPr lang="en-US" altLang="zh-CN" dirty="0">
                <a:solidFill>
                  <a:schemeClr val="tx1">
                    <a:lumMod val="85000"/>
                    <a:lumOff val="15000"/>
                  </a:schemeClr>
                </a:solidFill>
              </a:rPr>
              <a:t>4598</a:t>
            </a:r>
            <a:r>
              <a:rPr lang="zh-CN" altLang="en-US" dirty="0">
                <a:solidFill>
                  <a:schemeClr val="tx1">
                    <a:lumMod val="85000"/>
                    <a:lumOff val="15000"/>
                  </a:schemeClr>
                </a:solidFill>
              </a:rPr>
              <a:t>人），有国家百千万人才工程</a:t>
            </a:r>
            <a:r>
              <a:rPr lang="en-US" altLang="zh-CN" dirty="0">
                <a:solidFill>
                  <a:schemeClr val="tx1">
                    <a:lumMod val="85000"/>
                    <a:lumOff val="15000"/>
                  </a:schemeClr>
                </a:solidFill>
              </a:rPr>
              <a:t>6</a:t>
            </a:r>
            <a:r>
              <a:rPr lang="zh-CN" altLang="en-US" dirty="0">
                <a:solidFill>
                  <a:schemeClr val="tx1">
                    <a:lumMod val="85000"/>
                    <a:lumOff val="15000"/>
                  </a:schemeClr>
                </a:solidFill>
              </a:rPr>
              <a:t>人，研究生指导教师</a:t>
            </a:r>
            <a:r>
              <a:rPr lang="en-US" altLang="zh-CN" dirty="0">
                <a:solidFill>
                  <a:schemeClr val="tx1">
                    <a:lumMod val="85000"/>
                    <a:lumOff val="15000"/>
                  </a:schemeClr>
                </a:solidFill>
              </a:rPr>
              <a:t>1111</a:t>
            </a:r>
            <a:r>
              <a:rPr lang="zh-CN" altLang="en-US" dirty="0">
                <a:solidFill>
                  <a:schemeClr val="tx1">
                    <a:lumMod val="85000"/>
                    <a:lumOff val="15000"/>
                  </a:schemeClr>
                </a:solidFill>
              </a:rPr>
              <a:t>人。具有高级专业技术职务</a:t>
            </a:r>
            <a:r>
              <a:rPr lang="en-US" altLang="zh-CN" dirty="0">
                <a:solidFill>
                  <a:schemeClr val="tx1">
                    <a:lumMod val="85000"/>
                    <a:lumOff val="15000"/>
                  </a:schemeClr>
                </a:solidFill>
              </a:rPr>
              <a:t>456</a:t>
            </a:r>
            <a:r>
              <a:rPr lang="zh-CN" altLang="en-US" dirty="0">
                <a:solidFill>
                  <a:schemeClr val="tx1">
                    <a:lumMod val="85000"/>
                    <a:lumOff val="15000"/>
                  </a:schemeClr>
                </a:solidFill>
              </a:rPr>
              <a:t>人，其中正高级职称</a:t>
            </a:r>
            <a:r>
              <a:rPr lang="en-US" altLang="zh-CN" dirty="0">
                <a:solidFill>
                  <a:schemeClr val="tx1">
                    <a:lumMod val="85000"/>
                    <a:lumOff val="15000"/>
                  </a:schemeClr>
                </a:solidFill>
              </a:rPr>
              <a:t>194</a:t>
            </a:r>
            <a:r>
              <a:rPr lang="zh-CN" altLang="en-US" dirty="0">
                <a:solidFill>
                  <a:schemeClr val="tx1">
                    <a:lumMod val="85000"/>
                    <a:lumOff val="15000"/>
                  </a:schemeClr>
                </a:solidFill>
              </a:rPr>
              <a:t>人，副高级职称</a:t>
            </a:r>
            <a:r>
              <a:rPr lang="en-US" altLang="zh-CN" dirty="0">
                <a:solidFill>
                  <a:schemeClr val="tx1">
                    <a:lumMod val="85000"/>
                    <a:lumOff val="15000"/>
                  </a:schemeClr>
                </a:solidFill>
              </a:rPr>
              <a:t>262</a:t>
            </a:r>
            <a:r>
              <a:rPr lang="zh-CN" altLang="en-US" dirty="0">
                <a:solidFill>
                  <a:schemeClr val="tx1">
                    <a:lumMod val="85000"/>
                    <a:lumOff val="15000"/>
                  </a:schemeClr>
                </a:solidFill>
              </a:rPr>
              <a:t>人，博士生导师</a:t>
            </a:r>
            <a:r>
              <a:rPr lang="en-US" altLang="zh-CN" dirty="0">
                <a:solidFill>
                  <a:schemeClr val="tx1">
                    <a:lumMod val="85000"/>
                    <a:lumOff val="15000"/>
                  </a:schemeClr>
                </a:solidFill>
              </a:rPr>
              <a:t>56</a:t>
            </a:r>
            <a:r>
              <a:rPr lang="zh-CN" altLang="en-US" dirty="0">
                <a:solidFill>
                  <a:schemeClr val="tx1">
                    <a:lumMod val="85000"/>
                    <a:lumOff val="15000"/>
                  </a:schemeClr>
                </a:solidFill>
              </a:rPr>
              <a:t>人，硕士生导师</a:t>
            </a:r>
            <a:r>
              <a:rPr lang="en-US" altLang="zh-CN" dirty="0">
                <a:solidFill>
                  <a:schemeClr val="tx1">
                    <a:lumMod val="85000"/>
                    <a:lumOff val="15000"/>
                  </a:schemeClr>
                </a:solidFill>
              </a:rPr>
              <a:t>551</a:t>
            </a:r>
            <a:r>
              <a:rPr lang="zh-CN" altLang="en-US" dirty="0">
                <a:solidFill>
                  <a:schemeClr val="tx1">
                    <a:lumMod val="85000"/>
                    <a:lumOff val="15000"/>
                  </a:schemeClr>
                </a:solidFill>
              </a:rPr>
              <a:t>人。</a:t>
            </a:r>
            <a:endParaRPr lang="zh-CN" altLang="en-US" spc="100" dirty="0">
              <a:solidFill>
                <a:schemeClr val="tx1">
                  <a:lumMod val="85000"/>
                  <a:lumOff val="15000"/>
                </a:schemeClr>
              </a:solidFill>
              <a:latin typeface="+mn-ea"/>
            </a:endParaRPr>
          </a:p>
        </p:txBody>
      </p:sp>
      <p:sp>
        <p:nvSpPr>
          <p:cNvPr id="4" name="文本框 3">
            <a:extLst>
              <a:ext uri="{FF2B5EF4-FFF2-40B4-BE49-F238E27FC236}">
                <a16:creationId xmlns:a16="http://schemas.microsoft.com/office/drawing/2014/main" id="{3094ED0C-2C2A-44E4-8FD6-93C874B6E1E7}"/>
              </a:ext>
            </a:extLst>
          </p:cNvPr>
          <p:cNvSpPr txBox="1"/>
          <p:nvPr/>
        </p:nvSpPr>
        <p:spPr>
          <a:xfrm>
            <a:off x="673100" y="1150620"/>
            <a:ext cx="1708777" cy="461665"/>
          </a:xfrm>
          <a:prstGeom prst="rect">
            <a:avLst/>
          </a:prstGeom>
          <a:noFill/>
        </p:spPr>
        <p:txBody>
          <a:bodyPr wrap="square" rtlCol="0">
            <a:spAutoFit/>
          </a:bodyPr>
          <a:lstStyle/>
          <a:p>
            <a:r>
              <a:rPr lang="zh-CN" altLang="en-US" sz="2400" dirty="0">
                <a:solidFill>
                  <a:schemeClr val="accent1"/>
                </a:solidFill>
                <a:latin typeface="+mj-ea"/>
                <a:ea typeface="+mj-ea"/>
              </a:rPr>
              <a:t>学校简介</a:t>
            </a:r>
          </a:p>
        </p:txBody>
      </p:sp>
      <p:cxnSp>
        <p:nvCxnSpPr>
          <p:cNvPr id="6" name="直接连接符 5">
            <a:extLst>
              <a:ext uri="{FF2B5EF4-FFF2-40B4-BE49-F238E27FC236}">
                <a16:creationId xmlns:a16="http://schemas.microsoft.com/office/drawing/2014/main" id="{178C733D-89DF-408F-A283-74987329C3A0}"/>
              </a:ext>
            </a:extLst>
          </p:cNvPr>
          <p:cNvCxnSpPr>
            <a:cxnSpLocks/>
          </p:cNvCxnSpPr>
          <p:nvPr/>
        </p:nvCxnSpPr>
        <p:spPr>
          <a:xfrm>
            <a:off x="791398" y="1743439"/>
            <a:ext cx="26888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C20FD27-1462-49B0-92F6-38D8720E0356}"/>
              </a:ext>
            </a:extLst>
          </p:cNvPr>
          <p:cNvSpPr/>
          <p:nvPr/>
        </p:nvSpPr>
        <p:spPr>
          <a:xfrm>
            <a:off x="-1" y="-754379"/>
            <a:ext cx="10567687"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AB9ACC60-D2F1-47E5-85A8-D9FF2C129458}"/>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483322-8D3A-454E-9442-939F45260F24}"/>
              </a:ext>
            </a:extLst>
          </p:cNvPr>
          <p:cNvSpPr txBox="1"/>
          <p:nvPr/>
        </p:nvSpPr>
        <p:spPr>
          <a:xfrm>
            <a:off x="706117" y="-596146"/>
            <a:ext cx="9378000" cy="369332"/>
          </a:xfrm>
          <a:prstGeom prst="rect">
            <a:avLst/>
          </a:prstGeom>
          <a:noFill/>
        </p:spPr>
        <p:txBody>
          <a:bodyPr wrap="square" rtlCol="0">
            <a:spAutoFit/>
          </a:bodyPr>
          <a:lstStyle/>
          <a:p>
            <a:r>
              <a:rPr lang="zh-CN" altLang="en-US" spc="100" dirty="0">
                <a:solidFill>
                  <a:schemeClr val="tx1">
                    <a:lumMod val="65000"/>
                    <a:lumOff val="35000"/>
                  </a:schemeClr>
                </a:solidFill>
              </a:rPr>
              <a:t>如果是演讲型的</a:t>
            </a:r>
            <a:r>
              <a:rPr lang="en-US" altLang="zh-CN" spc="100" dirty="0">
                <a:solidFill>
                  <a:schemeClr val="tx1">
                    <a:lumMod val="65000"/>
                    <a:lumOff val="35000"/>
                  </a:schemeClr>
                </a:solidFill>
              </a:rPr>
              <a:t>PPT</a:t>
            </a:r>
            <a:r>
              <a:rPr lang="zh-CN" altLang="en-US" spc="100" dirty="0">
                <a:solidFill>
                  <a:schemeClr val="tx1">
                    <a:lumMod val="65000"/>
                    <a:lumOff val="35000"/>
                  </a:schemeClr>
                </a:solidFill>
                <a:sym typeface="Wingdings" panose="05000000000000000000" pitchFamily="2" charset="2"/>
              </a:rPr>
              <a:t>，一定要把最核心有力的观点拿出来，要不然大段文字观众无感哦</a:t>
            </a:r>
            <a:endParaRPr lang="zh-CN" altLang="en-US" spc="100" dirty="0">
              <a:solidFill>
                <a:schemeClr val="tx1">
                  <a:lumMod val="65000"/>
                  <a:lumOff val="35000"/>
                </a:schemeClr>
              </a:solidFill>
            </a:endParaRPr>
          </a:p>
        </p:txBody>
      </p:sp>
      <p:pic>
        <p:nvPicPr>
          <p:cNvPr id="11" name="图片 10">
            <a:extLst>
              <a:ext uri="{FF2B5EF4-FFF2-40B4-BE49-F238E27FC236}">
                <a16:creationId xmlns:a16="http://schemas.microsoft.com/office/drawing/2014/main" id="{C28ABE7E-5A44-4837-A5F3-D4FCA49B2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12" name="图片 11">
            <a:extLst>
              <a:ext uri="{FF2B5EF4-FFF2-40B4-BE49-F238E27FC236}">
                <a16:creationId xmlns:a16="http://schemas.microsoft.com/office/drawing/2014/main" id="{963FCD13-5D44-4899-84E5-1150CCA5490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10040151" y="-543415"/>
            <a:ext cx="285750" cy="287020"/>
          </a:xfrm>
          <a:prstGeom prst="rect">
            <a:avLst/>
          </a:prstGeom>
        </p:spPr>
      </p:pic>
    </p:spTree>
    <p:extLst>
      <p:ext uri="{BB962C8B-B14F-4D97-AF65-F5344CB8AC3E}">
        <p14:creationId xmlns:p14="http://schemas.microsoft.com/office/powerpoint/2010/main" val="419254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0AD48-FF9E-48CF-A08B-0DE004121B52}"/>
              </a:ext>
            </a:extLst>
          </p:cNvPr>
          <p:cNvSpPr>
            <a:spLocks noGrp="1"/>
          </p:cNvSpPr>
          <p:nvPr>
            <p:ph type="title"/>
          </p:nvPr>
        </p:nvSpPr>
        <p:spPr/>
        <p:txBody>
          <a:bodyPr/>
          <a:lstStyle/>
          <a:p>
            <a:r>
              <a:rPr lang="zh-CN" altLang="en-US" dirty="0">
                <a:solidFill>
                  <a:schemeClr val="tx1">
                    <a:lumMod val="85000"/>
                    <a:lumOff val="15000"/>
                  </a:schemeClr>
                </a:solidFill>
              </a:rPr>
              <a:t>光速搞定两段文字排版</a:t>
            </a:r>
          </a:p>
        </p:txBody>
      </p:sp>
      <p:grpSp>
        <p:nvGrpSpPr>
          <p:cNvPr id="12" name="组合 11">
            <a:extLst>
              <a:ext uri="{FF2B5EF4-FFF2-40B4-BE49-F238E27FC236}">
                <a16:creationId xmlns:a16="http://schemas.microsoft.com/office/drawing/2014/main" id="{5B8096BD-EFB9-44C9-BED6-AAC99612983F}"/>
              </a:ext>
            </a:extLst>
          </p:cNvPr>
          <p:cNvGrpSpPr/>
          <p:nvPr/>
        </p:nvGrpSpPr>
        <p:grpSpPr>
          <a:xfrm>
            <a:off x="1697431" y="1268742"/>
            <a:ext cx="8797139" cy="4652295"/>
            <a:chOff x="1766006" y="1268742"/>
            <a:chExt cx="8797139" cy="4652295"/>
          </a:xfrm>
        </p:grpSpPr>
        <p:grpSp>
          <p:nvGrpSpPr>
            <p:cNvPr id="8" name="组合 7">
              <a:extLst>
                <a:ext uri="{FF2B5EF4-FFF2-40B4-BE49-F238E27FC236}">
                  <a16:creationId xmlns:a16="http://schemas.microsoft.com/office/drawing/2014/main" id="{986AF59F-5DC4-42A1-8A38-EA7A802365F0}"/>
                </a:ext>
              </a:extLst>
            </p:cNvPr>
            <p:cNvGrpSpPr/>
            <p:nvPr/>
          </p:nvGrpSpPr>
          <p:grpSpPr>
            <a:xfrm>
              <a:off x="1766006" y="1268742"/>
              <a:ext cx="3934707" cy="4652295"/>
              <a:chOff x="585375" y="1488661"/>
              <a:chExt cx="3934707" cy="4652295"/>
            </a:xfrm>
          </p:grpSpPr>
          <p:sp>
            <p:nvSpPr>
              <p:cNvPr id="4" name="文本框 3">
                <a:extLst>
                  <a:ext uri="{FF2B5EF4-FFF2-40B4-BE49-F238E27FC236}">
                    <a16:creationId xmlns:a16="http://schemas.microsoft.com/office/drawing/2014/main" id="{36E7A381-FA96-4C5C-9BB5-6B1818BDB50B}"/>
                  </a:ext>
                </a:extLst>
              </p:cNvPr>
              <p:cNvSpPr txBox="1"/>
              <p:nvPr/>
            </p:nvSpPr>
            <p:spPr>
              <a:xfrm>
                <a:off x="668697" y="1488661"/>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10" name="文本框 9">
                <a:extLst>
                  <a:ext uri="{FF2B5EF4-FFF2-40B4-BE49-F238E27FC236}">
                    <a16:creationId xmlns:a16="http://schemas.microsoft.com/office/drawing/2014/main" id="{D74BF646-7AA1-4196-BD4F-8B2A7FE5AD20}"/>
                  </a:ext>
                </a:extLst>
              </p:cNvPr>
              <p:cNvSpPr txBox="1"/>
              <p:nvPr/>
            </p:nvSpPr>
            <p:spPr>
              <a:xfrm>
                <a:off x="585375" y="2397174"/>
                <a:ext cx="3934707" cy="3743782"/>
              </a:xfrm>
              <a:prstGeom prst="rect">
                <a:avLst/>
              </a:prstGeom>
              <a:noFill/>
            </p:spPr>
            <p:txBody>
              <a:bodyPr wrap="square" rtlCol="0">
                <a:spAutoFit/>
              </a:bodyPr>
              <a:lstStyle/>
              <a:p>
                <a:pPr algn="just">
                  <a:lnSpc>
                    <a:spcPct val="150000"/>
                  </a:lnSpc>
                </a:pPr>
                <a:r>
                  <a:rPr lang="zh-CN" altLang="en-US" sz="1600" spc="100" dirty="0">
                    <a:solidFill>
                      <a:schemeClr val="tx1">
                        <a:lumMod val="85000"/>
                        <a:lumOff val="15000"/>
                      </a:schemeClr>
                    </a:solidFill>
                    <a:latin typeface="+mn-ea"/>
                  </a:rPr>
                  <a:t>截至</a:t>
                </a:r>
                <a:r>
                  <a:rPr lang="en-US" altLang="zh-CN" sz="1600" spc="100" dirty="0">
                    <a:solidFill>
                      <a:schemeClr val="tx1">
                        <a:lumMod val="85000"/>
                        <a:lumOff val="15000"/>
                      </a:schemeClr>
                    </a:solidFill>
                    <a:latin typeface="+mn-ea"/>
                  </a:rPr>
                  <a:t>2019</a:t>
                </a:r>
                <a:r>
                  <a:rPr lang="zh-CN" altLang="en-US" sz="1600" spc="100" dirty="0">
                    <a:solidFill>
                      <a:schemeClr val="tx1">
                        <a:lumMod val="85000"/>
                        <a:lumOff val="15000"/>
                      </a:schemeClr>
                    </a:solidFill>
                    <a:latin typeface="+mn-ea"/>
                  </a:rPr>
                  <a:t>年</a:t>
                </a:r>
                <a:r>
                  <a:rPr lang="en-US" altLang="zh-CN" sz="1600" spc="100" dirty="0">
                    <a:solidFill>
                      <a:schemeClr val="tx1">
                        <a:lumMod val="85000"/>
                        <a:lumOff val="15000"/>
                      </a:schemeClr>
                    </a:solidFill>
                    <a:latin typeface="+mn-ea"/>
                  </a:rPr>
                  <a:t>11</a:t>
                </a:r>
                <a:r>
                  <a:rPr lang="zh-CN" altLang="en-US" sz="1600" spc="100" dirty="0">
                    <a:solidFill>
                      <a:schemeClr val="tx1">
                        <a:lumMod val="85000"/>
                        <a:lumOff val="15000"/>
                      </a:schemeClr>
                    </a:solidFill>
                    <a:latin typeface="+mn-ea"/>
                  </a:rPr>
                  <a:t>月</a:t>
                </a:r>
                <a:r>
                  <a:rPr lang="en-US" altLang="zh-CN" sz="1600" spc="100" dirty="0">
                    <a:solidFill>
                      <a:schemeClr val="tx1">
                        <a:lumMod val="85000"/>
                        <a:lumOff val="15000"/>
                      </a:schemeClr>
                    </a:solidFill>
                    <a:latin typeface="+mn-ea"/>
                  </a:rPr>
                  <a:t>30</a:t>
                </a:r>
                <a:r>
                  <a:rPr lang="zh-CN" altLang="en-US" sz="1600" spc="100" dirty="0">
                    <a:solidFill>
                      <a:schemeClr val="tx1">
                        <a:lumMod val="85000"/>
                        <a:lumOff val="15000"/>
                      </a:schemeClr>
                    </a:solidFill>
                    <a:latin typeface="+mn-ea"/>
                  </a:rPr>
                  <a:t>日，有在编职工</a:t>
                </a:r>
                <a:r>
                  <a:rPr lang="en-US" altLang="zh-CN" sz="1600" spc="100" dirty="0">
                    <a:solidFill>
                      <a:schemeClr val="tx1">
                        <a:lumMod val="85000"/>
                        <a:lumOff val="15000"/>
                      </a:schemeClr>
                    </a:solidFill>
                    <a:latin typeface="+mn-ea"/>
                  </a:rPr>
                  <a:t>6178</a:t>
                </a:r>
                <a:r>
                  <a:rPr lang="zh-CN" altLang="en-US" sz="1600" spc="100" dirty="0">
                    <a:solidFill>
                      <a:schemeClr val="tx1">
                        <a:lumMod val="85000"/>
                        <a:lumOff val="15000"/>
                      </a:schemeClr>
                    </a:solidFill>
                    <a:latin typeface="+mn-ea"/>
                  </a:rPr>
                  <a:t>人（校本部</a:t>
                </a:r>
                <a:r>
                  <a:rPr lang="en-US" altLang="zh-CN" sz="1600" spc="100" dirty="0">
                    <a:solidFill>
                      <a:schemeClr val="tx1">
                        <a:lumMod val="85000"/>
                        <a:lumOff val="15000"/>
                      </a:schemeClr>
                    </a:solidFill>
                    <a:latin typeface="+mn-ea"/>
                  </a:rPr>
                  <a:t>1580</a:t>
                </a:r>
                <a:r>
                  <a:rPr lang="zh-CN" altLang="en-US" sz="1600" spc="100" dirty="0">
                    <a:solidFill>
                      <a:schemeClr val="tx1">
                        <a:lumMod val="85000"/>
                        <a:lumOff val="15000"/>
                      </a:schemeClr>
                    </a:solidFill>
                    <a:latin typeface="+mn-ea"/>
                  </a:rPr>
                  <a:t>人，直属附属医院</a:t>
                </a:r>
                <a:r>
                  <a:rPr lang="en-US" altLang="zh-CN" sz="1600" spc="100" dirty="0">
                    <a:solidFill>
                      <a:schemeClr val="tx1">
                        <a:lumMod val="85000"/>
                        <a:lumOff val="15000"/>
                      </a:schemeClr>
                    </a:solidFill>
                    <a:latin typeface="+mn-ea"/>
                  </a:rPr>
                  <a:t>4598</a:t>
                </a:r>
                <a:r>
                  <a:rPr lang="zh-CN" altLang="en-US" sz="1600" spc="100" dirty="0">
                    <a:solidFill>
                      <a:schemeClr val="tx1">
                        <a:lumMod val="85000"/>
                        <a:lumOff val="15000"/>
                      </a:schemeClr>
                    </a:solidFill>
                    <a:latin typeface="+mn-ea"/>
                  </a:rPr>
                  <a:t>人），有国家百千万人才工程</a:t>
                </a:r>
                <a:r>
                  <a:rPr lang="en-US" altLang="zh-CN" sz="1600" spc="100" dirty="0">
                    <a:solidFill>
                      <a:schemeClr val="tx1">
                        <a:lumMod val="85000"/>
                        <a:lumOff val="15000"/>
                      </a:schemeClr>
                    </a:solidFill>
                    <a:latin typeface="+mn-ea"/>
                  </a:rPr>
                  <a:t>6</a:t>
                </a:r>
                <a:r>
                  <a:rPr lang="zh-CN" altLang="en-US" sz="1600" spc="100" dirty="0">
                    <a:solidFill>
                      <a:schemeClr val="tx1">
                        <a:lumMod val="85000"/>
                        <a:lumOff val="15000"/>
                      </a:schemeClr>
                    </a:solidFill>
                    <a:latin typeface="+mn-ea"/>
                  </a:rPr>
                  <a:t>人，研究生指导教师</a:t>
                </a:r>
                <a:r>
                  <a:rPr lang="en-US" altLang="zh-CN" sz="1600" spc="100" dirty="0">
                    <a:solidFill>
                      <a:schemeClr val="tx1">
                        <a:lumMod val="85000"/>
                        <a:lumOff val="15000"/>
                      </a:schemeClr>
                    </a:solidFill>
                    <a:latin typeface="+mn-ea"/>
                  </a:rPr>
                  <a:t>1111</a:t>
                </a:r>
                <a:r>
                  <a:rPr lang="zh-CN" altLang="en-US" sz="1600" spc="100" dirty="0">
                    <a:solidFill>
                      <a:schemeClr val="tx1">
                        <a:lumMod val="85000"/>
                        <a:lumOff val="15000"/>
                      </a:schemeClr>
                    </a:solidFill>
                    <a:latin typeface="+mn-ea"/>
                  </a:rPr>
                  <a:t>人。</a:t>
                </a:r>
                <a:r>
                  <a:rPr lang="en-US" altLang="zh-CN" sz="1600" spc="100" dirty="0">
                    <a:solidFill>
                      <a:schemeClr val="tx1">
                        <a:lumMod val="85000"/>
                        <a:lumOff val="15000"/>
                      </a:schemeClr>
                    </a:solidFill>
                    <a:latin typeface="+mn-ea"/>
                  </a:rPr>
                  <a:t>[14] </a:t>
                </a:r>
                <a:r>
                  <a:rPr lang="zh-CN" altLang="en-US" sz="1600" spc="100" dirty="0">
                    <a:solidFill>
                      <a:schemeClr val="tx1">
                        <a:lumMod val="85000"/>
                        <a:lumOff val="15000"/>
                      </a:schemeClr>
                    </a:solidFill>
                    <a:latin typeface="+mn-ea"/>
                  </a:rPr>
                  <a:t>具有高级专业技术职务</a:t>
                </a:r>
                <a:r>
                  <a:rPr lang="en-US" altLang="zh-CN" sz="1600" spc="100" dirty="0">
                    <a:solidFill>
                      <a:schemeClr val="tx1">
                        <a:lumMod val="85000"/>
                        <a:lumOff val="15000"/>
                      </a:schemeClr>
                    </a:solidFill>
                    <a:latin typeface="+mn-ea"/>
                  </a:rPr>
                  <a:t>456</a:t>
                </a:r>
                <a:r>
                  <a:rPr lang="zh-CN" altLang="en-US" sz="1600" spc="100" dirty="0">
                    <a:solidFill>
                      <a:schemeClr val="tx1">
                        <a:lumMod val="85000"/>
                        <a:lumOff val="15000"/>
                      </a:schemeClr>
                    </a:solidFill>
                    <a:latin typeface="+mn-ea"/>
                  </a:rPr>
                  <a:t>人，其中正高级职称</a:t>
                </a:r>
                <a:r>
                  <a:rPr lang="en-US" altLang="zh-CN" sz="1600" spc="100" dirty="0">
                    <a:solidFill>
                      <a:schemeClr val="tx1">
                        <a:lumMod val="85000"/>
                        <a:lumOff val="15000"/>
                      </a:schemeClr>
                    </a:solidFill>
                    <a:latin typeface="+mn-ea"/>
                  </a:rPr>
                  <a:t>194</a:t>
                </a:r>
                <a:r>
                  <a:rPr lang="zh-CN" altLang="en-US" sz="1600" spc="100" dirty="0">
                    <a:solidFill>
                      <a:schemeClr val="tx1">
                        <a:lumMod val="85000"/>
                        <a:lumOff val="15000"/>
                      </a:schemeClr>
                    </a:solidFill>
                    <a:latin typeface="+mn-ea"/>
                  </a:rPr>
                  <a:t>人，副高级职称</a:t>
                </a:r>
                <a:r>
                  <a:rPr lang="en-US" altLang="zh-CN" sz="1600" spc="100" dirty="0">
                    <a:solidFill>
                      <a:schemeClr val="tx1">
                        <a:lumMod val="85000"/>
                        <a:lumOff val="15000"/>
                      </a:schemeClr>
                    </a:solidFill>
                    <a:latin typeface="+mn-ea"/>
                  </a:rPr>
                  <a:t>262</a:t>
                </a:r>
                <a:r>
                  <a:rPr lang="zh-CN" altLang="en-US" sz="1600" spc="100" dirty="0">
                    <a:solidFill>
                      <a:schemeClr val="tx1">
                        <a:lumMod val="85000"/>
                        <a:lumOff val="15000"/>
                      </a:schemeClr>
                    </a:solidFill>
                    <a:latin typeface="+mn-ea"/>
                  </a:rPr>
                  <a:t>人，博士生导师</a:t>
                </a:r>
                <a:r>
                  <a:rPr lang="en-US" altLang="zh-CN" sz="1600" spc="100" dirty="0">
                    <a:solidFill>
                      <a:schemeClr val="tx1">
                        <a:lumMod val="85000"/>
                        <a:lumOff val="15000"/>
                      </a:schemeClr>
                    </a:solidFill>
                    <a:latin typeface="+mn-ea"/>
                  </a:rPr>
                  <a:t>56</a:t>
                </a:r>
                <a:r>
                  <a:rPr lang="zh-CN" altLang="en-US" sz="1600" spc="100" dirty="0">
                    <a:solidFill>
                      <a:schemeClr val="tx1">
                        <a:lumMod val="85000"/>
                        <a:lumOff val="15000"/>
                      </a:schemeClr>
                    </a:solidFill>
                    <a:latin typeface="+mn-ea"/>
                  </a:rPr>
                  <a:t>人，硕士生导师</a:t>
                </a:r>
                <a:r>
                  <a:rPr lang="en-US" altLang="zh-CN" sz="1600" spc="100" dirty="0">
                    <a:solidFill>
                      <a:schemeClr val="tx1">
                        <a:lumMod val="85000"/>
                        <a:lumOff val="15000"/>
                      </a:schemeClr>
                    </a:solidFill>
                    <a:latin typeface="+mn-ea"/>
                  </a:rPr>
                  <a:t>551</a:t>
                </a:r>
                <a:r>
                  <a:rPr lang="zh-CN" altLang="en-US" sz="1600" spc="100" dirty="0">
                    <a:solidFill>
                      <a:schemeClr val="tx1">
                        <a:lumMod val="85000"/>
                        <a:lumOff val="15000"/>
                      </a:schemeClr>
                    </a:solidFill>
                    <a:latin typeface="+mn-ea"/>
                  </a:rPr>
                  <a:t>人。省部级以上人才工程</a:t>
                </a:r>
                <a:r>
                  <a:rPr lang="en-US" altLang="zh-CN" sz="1600" spc="100" dirty="0">
                    <a:solidFill>
                      <a:schemeClr val="tx1">
                        <a:lumMod val="85000"/>
                        <a:lumOff val="15000"/>
                      </a:schemeClr>
                    </a:solidFill>
                    <a:latin typeface="+mn-ea"/>
                  </a:rPr>
                  <a:t>9</a:t>
                </a:r>
                <a:r>
                  <a:rPr lang="zh-CN" altLang="en-US" sz="1600" spc="100" dirty="0">
                    <a:solidFill>
                      <a:schemeClr val="tx1">
                        <a:lumMod val="85000"/>
                        <a:lumOff val="15000"/>
                      </a:schemeClr>
                    </a:solidFill>
                    <a:latin typeface="+mn-ea"/>
                  </a:rPr>
                  <a:t>人入选，省级特聘教授</a:t>
                </a:r>
                <a:r>
                  <a:rPr lang="en-US" altLang="zh-CN" sz="1600" spc="100" dirty="0">
                    <a:solidFill>
                      <a:schemeClr val="tx1">
                        <a:lumMod val="85000"/>
                        <a:lumOff val="15000"/>
                      </a:schemeClr>
                    </a:solidFill>
                    <a:latin typeface="+mn-ea"/>
                  </a:rPr>
                  <a:t>1</a:t>
                </a:r>
                <a:r>
                  <a:rPr lang="zh-CN" altLang="en-US" sz="1600" spc="100" dirty="0">
                    <a:solidFill>
                      <a:schemeClr val="tx1">
                        <a:lumMod val="85000"/>
                        <a:lumOff val="15000"/>
                      </a:schemeClr>
                    </a:solidFill>
                    <a:latin typeface="+mn-ea"/>
                  </a:rPr>
                  <a:t>人，省级教学名师</a:t>
                </a:r>
                <a:r>
                  <a:rPr lang="en-US" altLang="zh-CN" sz="1600" spc="100" dirty="0">
                    <a:solidFill>
                      <a:schemeClr val="tx1">
                        <a:lumMod val="85000"/>
                        <a:lumOff val="15000"/>
                      </a:schemeClr>
                    </a:solidFill>
                    <a:latin typeface="+mn-ea"/>
                  </a:rPr>
                  <a:t>9</a:t>
                </a:r>
                <a:r>
                  <a:rPr lang="zh-CN" altLang="en-US" sz="1600" spc="100" dirty="0">
                    <a:solidFill>
                      <a:schemeClr val="tx1">
                        <a:lumMod val="85000"/>
                        <a:lumOff val="15000"/>
                      </a:schemeClr>
                    </a:solidFill>
                    <a:latin typeface="+mn-ea"/>
                  </a:rPr>
                  <a:t>人，省级科研创新团队及教学团队</a:t>
                </a:r>
                <a:r>
                  <a:rPr lang="en-US" altLang="zh-CN" sz="1600" spc="100" dirty="0">
                    <a:solidFill>
                      <a:schemeClr val="tx1">
                        <a:lumMod val="85000"/>
                        <a:lumOff val="15000"/>
                      </a:schemeClr>
                    </a:solidFill>
                    <a:latin typeface="+mn-ea"/>
                  </a:rPr>
                  <a:t>8</a:t>
                </a:r>
                <a:r>
                  <a:rPr lang="zh-CN" altLang="en-US" sz="1600" spc="100" dirty="0">
                    <a:solidFill>
                      <a:schemeClr val="tx1">
                        <a:lumMod val="85000"/>
                        <a:lumOff val="15000"/>
                      </a:schemeClr>
                    </a:solidFill>
                    <a:latin typeface="+mn-ea"/>
                  </a:rPr>
                  <a:t>个，省级名师工作室</a:t>
                </a:r>
                <a:r>
                  <a:rPr lang="en-US" altLang="zh-CN" sz="1600" spc="100" dirty="0">
                    <a:solidFill>
                      <a:schemeClr val="tx1">
                        <a:lumMod val="85000"/>
                        <a:lumOff val="15000"/>
                      </a:schemeClr>
                    </a:solidFill>
                    <a:latin typeface="+mn-ea"/>
                  </a:rPr>
                  <a:t>3</a:t>
                </a:r>
                <a:r>
                  <a:rPr lang="zh-CN" altLang="en-US" sz="1600" spc="100" dirty="0">
                    <a:solidFill>
                      <a:schemeClr val="tx1">
                        <a:lumMod val="85000"/>
                        <a:lumOff val="15000"/>
                      </a:schemeClr>
                    </a:solidFill>
                    <a:latin typeface="+mn-ea"/>
                  </a:rPr>
                  <a:t>个。</a:t>
                </a:r>
              </a:p>
            </p:txBody>
          </p:sp>
          <p:grpSp>
            <p:nvGrpSpPr>
              <p:cNvPr id="5" name="组合 4">
                <a:extLst>
                  <a:ext uri="{FF2B5EF4-FFF2-40B4-BE49-F238E27FC236}">
                    <a16:creationId xmlns:a16="http://schemas.microsoft.com/office/drawing/2014/main" id="{EAC7FE62-C59E-4761-B1A1-6CF3A332AE10}"/>
                  </a:ext>
                </a:extLst>
              </p:cNvPr>
              <p:cNvGrpSpPr/>
              <p:nvPr/>
            </p:nvGrpSpPr>
            <p:grpSpPr>
              <a:xfrm>
                <a:off x="676320" y="2120147"/>
                <a:ext cx="2649493" cy="72000"/>
                <a:chOff x="676320" y="2120147"/>
                <a:chExt cx="2649493" cy="72000"/>
              </a:xfrm>
            </p:grpSpPr>
            <p:sp>
              <p:nvSpPr>
                <p:cNvPr id="3" name="矩形 2">
                  <a:extLst>
                    <a:ext uri="{FF2B5EF4-FFF2-40B4-BE49-F238E27FC236}">
                      <a16:creationId xmlns:a16="http://schemas.microsoft.com/office/drawing/2014/main" id="{5B4C1238-26E5-4BFD-9BC3-B4A1AC9FCA15}"/>
                    </a:ext>
                  </a:extLst>
                </p:cNvPr>
                <p:cNvSpPr/>
                <p:nvPr/>
              </p:nvSpPr>
              <p:spPr>
                <a:xfrm>
                  <a:off x="676320"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F0F26535-7CEF-43F4-A046-F32B4A00F82C}"/>
                    </a:ext>
                  </a:extLst>
                </p:cNvPr>
                <p:cNvCxnSpPr>
                  <a:cxnSpLocks/>
                </p:cNvCxnSpPr>
                <p:nvPr/>
              </p:nvCxnSpPr>
              <p:spPr>
                <a:xfrm>
                  <a:off x="1037542" y="2156147"/>
                  <a:ext cx="2288271"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03D70F6C-2980-47C1-8C60-5F80EB65D77F}"/>
                </a:ext>
              </a:extLst>
            </p:cNvPr>
            <p:cNvGrpSpPr/>
            <p:nvPr/>
          </p:nvGrpSpPr>
          <p:grpSpPr>
            <a:xfrm>
              <a:off x="6628438" y="1268742"/>
              <a:ext cx="3934707" cy="4652295"/>
              <a:chOff x="7703383" y="1488661"/>
              <a:chExt cx="3934707" cy="4652295"/>
            </a:xfrm>
          </p:grpSpPr>
          <p:sp>
            <p:nvSpPr>
              <p:cNvPr id="7" name="文本框 6">
                <a:extLst>
                  <a:ext uri="{FF2B5EF4-FFF2-40B4-BE49-F238E27FC236}">
                    <a16:creationId xmlns:a16="http://schemas.microsoft.com/office/drawing/2014/main" id="{E7F9A180-AE71-4EAA-904F-31E2456BD2B2}"/>
                  </a:ext>
                </a:extLst>
              </p:cNvPr>
              <p:cNvSpPr txBox="1"/>
              <p:nvPr/>
            </p:nvSpPr>
            <p:spPr>
              <a:xfrm>
                <a:off x="7796511" y="1488661"/>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11" name="文本框 10">
                <a:extLst>
                  <a:ext uri="{FF2B5EF4-FFF2-40B4-BE49-F238E27FC236}">
                    <a16:creationId xmlns:a16="http://schemas.microsoft.com/office/drawing/2014/main" id="{F59FCB47-35E6-4752-9D82-DD3068CBB234}"/>
                  </a:ext>
                </a:extLst>
              </p:cNvPr>
              <p:cNvSpPr txBox="1"/>
              <p:nvPr/>
            </p:nvSpPr>
            <p:spPr>
              <a:xfrm>
                <a:off x="7703383" y="2397174"/>
                <a:ext cx="3934707" cy="3743782"/>
              </a:xfrm>
              <a:prstGeom prst="rect">
                <a:avLst/>
              </a:prstGeom>
              <a:noFill/>
            </p:spPr>
            <p:txBody>
              <a:bodyPr wrap="square" rtlCol="0">
                <a:spAutoFit/>
              </a:bodyPr>
              <a:lstStyle/>
              <a:p>
                <a:pPr algn="just">
                  <a:lnSpc>
                    <a:spcPct val="150000"/>
                  </a:lnSpc>
                </a:pPr>
                <a:r>
                  <a:rPr lang="zh-CN" altLang="en-US" sz="1600" spc="100" dirty="0">
                    <a:solidFill>
                      <a:schemeClr val="tx1">
                        <a:lumMod val="85000"/>
                        <a:lumOff val="15000"/>
                      </a:schemeClr>
                    </a:solidFill>
                    <a:latin typeface="+mn-ea"/>
                  </a:rPr>
                  <a:t>截至</a:t>
                </a:r>
                <a:r>
                  <a:rPr lang="en-US" altLang="zh-CN" sz="1600" spc="100" dirty="0">
                    <a:solidFill>
                      <a:schemeClr val="tx1">
                        <a:lumMod val="85000"/>
                        <a:lumOff val="15000"/>
                      </a:schemeClr>
                    </a:solidFill>
                    <a:latin typeface="+mn-ea"/>
                  </a:rPr>
                  <a:t>2019</a:t>
                </a:r>
                <a:r>
                  <a:rPr lang="zh-CN" altLang="en-US" sz="1600" spc="100" dirty="0">
                    <a:solidFill>
                      <a:schemeClr val="tx1">
                        <a:lumMod val="85000"/>
                        <a:lumOff val="15000"/>
                      </a:schemeClr>
                    </a:solidFill>
                    <a:latin typeface="+mn-ea"/>
                  </a:rPr>
                  <a:t>年</a:t>
                </a:r>
                <a:r>
                  <a:rPr lang="en-US" altLang="zh-CN" sz="1600" spc="100" dirty="0">
                    <a:solidFill>
                      <a:schemeClr val="tx1">
                        <a:lumMod val="85000"/>
                        <a:lumOff val="15000"/>
                      </a:schemeClr>
                    </a:solidFill>
                    <a:latin typeface="+mn-ea"/>
                  </a:rPr>
                  <a:t>11</a:t>
                </a:r>
                <a:r>
                  <a:rPr lang="zh-CN" altLang="en-US" sz="1600" spc="100" dirty="0">
                    <a:solidFill>
                      <a:schemeClr val="tx1">
                        <a:lumMod val="85000"/>
                        <a:lumOff val="15000"/>
                      </a:schemeClr>
                    </a:solidFill>
                    <a:latin typeface="+mn-ea"/>
                  </a:rPr>
                  <a:t>月</a:t>
                </a:r>
                <a:r>
                  <a:rPr lang="en-US" altLang="zh-CN" sz="1600" spc="100" dirty="0">
                    <a:solidFill>
                      <a:schemeClr val="tx1">
                        <a:lumMod val="85000"/>
                        <a:lumOff val="15000"/>
                      </a:schemeClr>
                    </a:solidFill>
                    <a:latin typeface="+mn-ea"/>
                  </a:rPr>
                  <a:t>30</a:t>
                </a:r>
                <a:r>
                  <a:rPr lang="zh-CN" altLang="en-US" sz="1600" spc="100" dirty="0">
                    <a:solidFill>
                      <a:schemeClr val="tx1">
                        <a:lumMod val="85000"/>
                        <a:lumOff val="15000"/>
                      </a:schemeClr>
                    </a:solidFill>
                    <a:latin typeface="+mn-ea"/>
                  </a:rPr>
                  <a:t>日，有在编职工</a:t>
                </a:r>
                <a:r>
                  <a:rPr lang="en-US" altLang="zh-CN" sz="1600" spc="100" dirty="0">
                    <a:solidFill>
                      <a:schemeClr val="tx1">
                        <a:lumMod val="85000"/>
                        <a:lumOff val="15000"/>
                      </a:schemeClr>
                    </a:solidFill>
                    <a:latin typeface="+mn-ea"/>
                  </a:rPr>
                  <a:t>6178</a:t>
                </a:r>
                <a:r>
                  <a:rPr lang="zh-CN" altLang="en-US" sz="1600" spc="100" dirty="0">
                    <a:solidFill>
                      <a:schemeClr val="tx1">
                        <a:lumMod val="85000"/>
                        <a:lumOff val="15000"/>
                      </a:schemeClr>
                    </a:solidFill>
                    <a:latin typeface="+mn-ea"/>
                  </a:rPr>
                  <a:t>人（校本部</a:t>
                </a:r>
                <a:r>
                  <a:rPr lang="en-US" altLang="zh-CN" sz="1600" spc="100" dirty="0">
                    <a:solidFill>
                      <a:schemeClr val="tx1">
                        <a:lumMod val="85000"/>
                        <a:lumOff val="15000"/>
                      </a:schemeClr>
                    </a:solidFill>
                    <a:latin typeface="+mn-ea"/>
                  </a:rPr>
                  <a:t>1580</a:t>
                </a:r>
                <a:r>
                  <a:rPr lang="zh-CN" altLang="en-US" sz="1600" spc="100" dirty="0">
                    <a:solidFill>
                      <a:schemeClr val="tx1">
                        <a:lumMod val="85000"/>
                        <a:lumOff val="15000"/>
                      </a:schemeClr>
                    </a:solidFill>
                    <a:latin typeface="+mn-ea"/>
                  </a:rPr>
                  <a:t>人，直属附属医院</a:t>
                </a:r>
                <a:r>
                  <a:rPr lang="en-US" altLang="zh-CN" sz="1600" spc="100" dirty="0">
                    <a:solidFill>
                      <a:schemeClr val="tx1">
                        <a:lumMod val="85000"/>
                        <a:lumOff val="15000"/>
                      </a:schemeClr>
                    </a:solidFill>
                    <a:latin typeface="+mn-ea"/>
                  </a:rPr>
                  <a:t>4598</a:t>
                </a:r>
                <a:r>
                  <a:rPr lang="zh-CN" altLang="en-US" sz="1600" spc="100" dirty="0">
                    <a:solidFill>
                      <a:schemeClr val="tx1">
                        <a:lumMod val="85000"/>
                        <a:lumOff val="15000"/>
                      </a:schemeClr>
                    </a:solidFill>
                    <a:latin typeface="+mn-ea"/>
                  </a:rPr>
                  <a:t>人），有国家百千万人才工程</a:t>
                </a:r>
                <a:r>
                  <a:rPr lang="en-US" altLang="zh-CN" sz="1600" spc="100" dirty="0">
                    <a:solidFill>
                      <a:schemeClr val="tx1">
                        <a:lumMod val="85000"/>
                        <a:lumOff val="15000"/>
                      </a:schemeClr>
                    </a:solidFill>
                    <a:latin typeface="+mn-ea"/>
                  </a:rPr>
                  <a:t>6</a:t>
                </a:r>
                <a:r>
                  <a:rPr lang="zh-CN" altLang="en-US" sz="1600" spc="100" dirty="0">
                    <a:solidFill>
                      <a:schemeClr val="tx1">
                        <a:lumMod val="85000"/>
                        <a:lumOff val="15000"/>
                      </a:schemeClr>
                    </a:solidFill>
                    <a:latin typeface="+mn-ea"/>
                  </a:rPr>
                  <a:t>人，研究生指导教师</a:t>
                </a:r>
                <a:r>
                  <a:rPr lang="en-US" altLang="zh-CN" sz="1600" spc="100" dirty="0">
                    <a:solidFill>
                      <a:schemeClr val="tx1">
                        <a:lumMod val="85000"/>
                        <a:lumOff val="15000"/>
                      </a:schemeClr>
                    </a:solidFill>
                    <a:latin typeface="+mn-ea"/>
                  </a:rPr>
                  <a:t>1111</a:t>
                </a:r>
                <a:r>
                  <a:rPr lang="zh-CN" altLang="en-US" sz="1600" spc="100" dirty="0">
                    <a:solidFill>
                      <a:schemeClr val="tx1">
                        <a:lumMod val="85000"/>
                        <a:lumOff val="15000"/>
                      </a:schemeClr>
                    </a:solidFill>
                    <a:latin typeface="+mn-ea"/>
                  </a:rPr>
                  <a:t>人。</a:t>
                </a:r>
                <a:r>
                  <a:rPr lang="en-US" altLang="zh-CN" sz="1600" spc="100" dirty="0">
                    <a:solidFill>
                      <a:schemeClr val="tx1">
                        <a:lumMod val="85000"/>
                        <a:lumOff val="15000"/>
                      </a:schemeClr>
                    </a:solidFill>
                    <a:latin typeface="+mn-ea"/>
                  </a:rPr>
                  <a:t>[14] </a:t>
                </a:r>
                <a:r>
                  <a:rPr lang="zh-CN" altLang="en-US" sz="1600" spc="100" dirty="0">
                    <a:solidFill>
                      <a:schemeClr val="tx1">
                        <a:lumMod val="85000"/>
                        <a:lumOff val="15000"/>
                      </a:schemeClr>
                    </a:solidFill>
                    <a:latin typeface="+mn-ea"/>
                  </a:rPr>
                  <a:t>具有高级专业技术职务</a:t>
                </a:r>
                <a:r>
                  <a:rPr lang="en-US" altLang="zh-CN" sz="1600" spc="100" dirty="0">
                    <a:solidFill>
                      <a:schemeClr val="tx1">
                        <a:lumMod val="85000"/>
                        <a:lumOff val="15000"/>
                      </a:schemeClr>
                    </a:solidFill>
                    <a:latin typeface="+mn-ea"/>
                  </a:rPr>
                  <a:t>456</a:t>
                </a:r>
                <a:r>
                  <a:rPr lang="zh-CN" altLang="en-US" sz="1600" spc="100" dirty="0">
                    <a:solidFill>
                      <a:schemeClr val="tx1">
                        <a:lumMod val="85000"/>
                        <a:lumOff val="15000"/>
                      </a:schemeClr>
                    </a:solidFill>
                    <a:latin typeface="+mn-ea"/>
                  </a:rPr>
                  <a:t>人，其中正高级职称</a:t>
                </a:r>
                <a:r>
                  <a:rPr lang="en-US" altLang="zh-CN" sz="1600" spc="100" dirty="0">
                    <a:solidFill>
                      <a:schemeClr val="tx1">
                        <a:lumMod val="85000"/>
                        <a:lumOff val="15000"/>
                      </a:schemeClr>
                    </a:solidFill>
                    <a:latin typeface="+mn-ea"/>
                  </a:rPr>
                  <a:t>194</a:t>
                </a:r>
                <a:r>
                  <a:rPr lang="zh-CN" altLang="en-US" sz="1600" spc="100" dirty="0">
                    <a:solidFill>
                      <a:schemeClr val="tx1">
                        <a:lumMod val="85000"/>
                        <a:lumOff val="15000"/>
                      </a:schemeClr>
                    </a:solidFill>
                    <a:latin typeface="+mn-ea"/>
                  </a:rPr>
                  <a:t>人，副高级职称</a:t>
                </a:r>
                <a:r>
                  <a:rPr lang="en-US" altLang="zh-CN" sz="1600" spc="100" dirty="0">
                    <a:solidFill>
                      <a:schemeClr val="tx1">
                        <a:lumMod val="85000"/>
                        <a:lumOff val="15000"/>
                      </a:schemeClr>
                    </a:solidFill>
                    <a:latin typeface="+mn-ea"/>
                  </a:rPr>
                  <a:t>262</a:t>
                </a:r>
                <a:r>
                  <a:rPr lang="zh-CN" altLang="en-US" sz="1600" spc="100" dirty="0">
                    <a:solidFill>
                      <a:schemeClr val="tx1">
                        <a:lumMod val="85000"/>
                        <a:lumOff val="15000"/>
                      </a:schemeClr>
                    </a:solidFill>
                    <a:latin typeface="+mn-ea"/>
                  </a:rPr>
                  <a:t>人，博士生导师</a:t>
                </a:r>
                <a:r>
                  <a:rPr lang="en-US" altLang="zh-CN" sz="1600" spc="100" dirty="0">
                    <a:solidFill>
                      <a:schemeClr val="tx1">
                        <a:lumMod val="85000"/>
                        <a:lumOff val="15000"/>
                      </a:schemeClr>
                    </a:solidFill>
                    <a:latin typeface="+mn-ea"/>
                  </a:rPr>
                  <a:t>56</a:t>
                </a:r>
                <a:r>
                  <a:rPr lang="zh-CN" altLang="en-US" sz="1600" spc="100" dirty="0">
                    <a:solidFill>
                      <a:schemeClr val="tx1">
                        <a:lumMod val="85000"/>
                        <a:lumOff val="15000"/>
                      </a:schemeClr>
                    </a:solidFill>
                    <a:latin typeface="+mn-ea"/>
                  </a:rPr>
                  <a:t>人，硕士生导师</a:t>
                </a:r>
                <a:r>
                  <a:rPr lang="en-US" altLang="zh-CN" sz="1600" spc="100" dirty="0">
                    <a:solidFill>
                      <a:schemeClr val="tx1">
                        <a:lumMod val="85000"/>
                        <a:lumOff val="15000"/>
                      </a:schemeClr>
                    </a:solidFill>
                    <a:latin typeface="+mn-ea"/>
                  </a:rPr>
                  <a:t>551</a:t>
                </a:r>
                <a:r>
                  <a:rPr lang="zh-CN" altLang="en-US" sz="1600" spc="100" dirty="0">
                    <a:solidFill>
                      <a:schemeClr val="tx1">
                        <a:lumMod val="85000"/>
                        <a:lumOff val="15000"/>
                      </a:schemeClr>
                    </a:solidFill>
                    <a:latin typeface="+mn-ea"/>
                  </a:rPr>
                  <a:t>人。省部级以上人才工程</a:t>
                </a:r>
                <a:r>
                  <a:rPr lang="en-US" altLang="zh-CN" sz="1600" spc="100" dirty="0">
                    <a:solidFill>
                      <a:schemeClr val="tx1">
                        <a:lumMod val="85000"/>
                        <a:lumOff val="15000"/>
                      </a:schemeClr>
                    </a:solidFill>
                    <a:latin typeface="+mn-ea"/>
                  </a:rPr>
                  <a:t>9</a:t>
                </a:r>
                <a:r>
                  <a:rPr lang="zh-CN" altLang="en-US" sz="1600" spc="100" dirty="0">
                    <a:solidFill>
                      <a:schemeClr val="tx1">
                        <a:lumMod val="85000"/>
                        <a:lumOff val="15000"/>
                      </a:schemeClr>
                    </a:solidFill>
                    <a:latin typeface="+mn-ea"/>
                  </a:rPr>
                  <a:t>人入选，省级特聘教授</a:t>
                </a:r>
                <a:r>
                  <a:rPr lang="en-US" altLang="zh-CN" sz="1600" spc="100" dirty="0">
                    <a:solidFill>
                      <a:schemeClr val="tx1">
                        <a:lumMod val="85000"/>
                        <a:lumOff val="15000"/>
                      </a:schemeClr>
                    </a:solidFill>
                    <a:latin typeface="+mn-ea"/>
                  </a:rPr>
                  <a:t>1</a:t>
                </a:r>
                <a:r>
                  <a:rPr lang="zh-CN" altLang="en-US" sz="1600" spc="100" dirty="0">
                    <a:solidFill>
                      <a:schemeClr val="tx1">
                        <a:lumMod val="85000"/>
                        <a:lumOff val="15000"/>
                      </a:schemeClr>
                    </a:solidFill>
                    <a:latin typeface="+mn-ea"/>
                  </a:rPr>
                  <a:t>人，省级教学名师</a:t>
                </a:r>
                <a:r>
                  <a:rPr lang="en-US" altLang="zh-CN" sz="1600" spc="100" dirty="0">
                    <a:solidFill>
                      <a:schemeClr val="tx1">
                        <a:lumMod val="85000"/>
                        <a:lumOff val="15000"/>
                      </a:schemeClr>
                    </a:solidFill>
                    <a:latin typeface="+mn-ea"/>
                  </a:rPr>
                  <a:t>9</a:t>
                </a:r>
                <a:r>
                  <a:rPr lang="zh-CN" altLang="en-US" sz="1600" spc="100" dirty="0">
                    <a:solidFill>
                      <a:schemeClr val="tx1">
                        <a:lumMod val="85000"/>
                        <a:lumOff val="15000"/>
                      </a:schemeClr>
                    </a:solidFill>
                    <a:latin typeface="+mn-ea"/>
                  </a:rPr>
                  <a:t>人，省级科研创新团队及教学团队</a:t>
                </a:r>
                <a:r>
                  <a:rPr lang="en-US" altLang="zh-CN" sz="1600" spc="100" dirty="0">
                    <a:solidFill>
                      <a:schemeClr val="tx1">
                        <a:lumMod val="85000"/>
                        <a:lumOff val="15000"/>
                      </a:schemeClr>
                    </a:solidFill>
                    <a:latin typeface="+mn-ea"/>
                  </a:rPr>
                  <a:t>8</a:t>
                </a:r>
                <a:r>
                  <a:rPr lang="zh-CN" altLang="en-US" sz="1600" spc="100" dirty="0">
                    <a:solidFill>
                      <a:schemeClr val="tx1">
                        <a:lumMod val="85000"/>
                        <a:lumOff val="15000"/>
                      </a:schemeClr>
                    </a:solidFill>
                    <a:latin typeface="+mn-ea"/>
                  </a:rPr>
                  <a:t>个，省级名师工作室</a:t>
                </a:r>
                <a:r>
                  <a:rPr lang="en-US" altLang="zh-CN" sz="1600" spc="100" dirty="0">
                    <a:solidFill>
                      <a:schemeClr val="tx1">
                        <a:lumMod val="85000"/>
                        <a:lumOff val="15000"/>
                      </a:schemeClr>
                    </a:solidFill>
                    <a:latin typeface="+mn-ea"/>
                  </a:rPr>
                  <a:t>3</a:t>
                </a:r>
                <a:r>
                  <a:rPr lang="zh-CN" altLang="en-US" sz="1600" spc="100" dirty="0">
                    <a:solidFill>
                      <a:schemeClr val="tx1">
                        <a:lumMod val="85000"/>
                        <a:lumOff val="15000"/>
                      </a:schemeClr>
                    </a:solidFill>
                    <a:latin typeface="+mn-ea"/>
                  </a:rPr>
                  <a:t>个。</a:t>
                </a:r>
              </a:p>
            </p:txBody>
          </p:sp>
          <p:grpSp>
            <p:nvGrpSpPr>
              <p:cNvPr id="6" name="组合 5">
                <a:extLst>
                  <a:ext uri="{FF2B5EF4-FFF2-40B4-BE49-F238E27FC236}">
                    <a16:creationId xmlns:a16="http://schemas.microsoft.com/office/drawing/2014/main" id="{074272F7-CF17-40E6-8821-086C0C72B007}"/>
                  </a:ext>
                </a:extLst>
              </p:cNvPr>
              <p:cNvGrpSpPr/>
              <p:nvPr/>
            </p:nvGrpSpPr>
            <p:grpSpPr>
              <a:xfrm>
                <a:off x="7800404" y="2120147"/>
                <a:ext cx="2649493" cy="72000"/>
                <a:chOff x="7800404" y="2120147"/>
                <a:chExt cx="2649493" cy="72000"/>
              </a:xfrm>
            </p:grpSpPr>
            <p:sp>
              <p:nvSpPr>
                <p:cNvPr id="22" name="矩形 21">
                  <a:extLst>
                    <a:ext uri="{FF2B5EF4-FFF2-40B4-BE49-F238E27FC236}">
                      <a16:creationId xmlns:a16="http://schemas.microsoft.com/office/drawing/2014/main" id="{0838EC33-7374-4557-8329-86646B0838C7}"/>
                    </a:ext>
                  </a:extLst>
                </p:cNvPr>
                <p:cNvSpPr/>
                <p:nvPr/>
              </p:nvSpPr>
              <p:spPr>
                <a:xfrm>
                  <a:off x="7800404"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DEBC7B2F-D210-4E50-9B1F-168A7E03A7AF}"/>
                    </a:ext>
                  </a:extLst>
                </p:cNvPr>
                <p:cNvCxnSpPr>
                  <a:cxnSpLocks/>
                </p:cNvCxnSpPr>
                <p:nvPr/>
              </p:nvCxnSpPr>
              <p:spPr>
                <a:xfrm>
                  <a:off x="8161626" y="2156147"/>
                  <a:ext cx="2288271" cy="0"/>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24" name="组合 23">
            <a:extLst>
              <a:ext uri="{FF2B5EF4-FFF2-40B4-BE49-F238E27FC236}">
                <a16:creationId xmlns:a16="http://schemas.microsoft.com/office/drawing/2014/main" id="{3635D7E0-5183-4DD1-B292-6424B580ECFF}"/>
              </a:ext>
            </a:extLst>
          </p:cNvPr>
          <p:cNvGrpSpPr/>
          <p:nvPr/>
        </p:nvGrpSpPr>
        <p:grpSpPr>
          <a:xfrm>
            <a:off x="5472211" y="3628718"/>
            <a:ext cx="1247578" cy="516764"/>
            <a:chOff x="5472211" y="3170619"/>
            <a:chExt cx="1247578" cy="516764"/>
          </a:xfrm>
        </p:grpSpPr>
        <p:grpSp>
          <p:nvGrpSpPr>
            <p:cNvPr id="25" name="组合 24">
              <a:extLst>
                <a:ext uri="{FF2B5EF4-FFF2-40B4-BE49-F238E27FC236}">
                  <a16:creationId xmlns:a16="http://schemas.microsoft.com/office/drawing/2014/main" id="{1B8C7AB2-7C2C-4939-AB00-C453F102A93F}"/>
                </a:ext>
              </a:extLst>
            </p:cNvPr>
            <p:cNvGrpSpPr/>
            <p:nvPr/>
          </p:nvGrpSpPr>
          <p:grpSpPr>
            <a:xfrm>
              <a:off x="5774646" y="3295891"/>
              <a:ext cx="642708" cy="266219"/>
              <a:chOff x="5393803" y="2488556"/>
              <a:chExt cx="642708" cy="266219"/>
            </a:xfrm>
          </p:grpSpPr>
          <p:sp>
            <p:nvSpPr>
              <p:cNvPr id="35" name="泪滴形 34">
                <a:extLst>
                  <a:ext uri="{FF2B5EF4-FFF2-40B4-BE49-F238E27FC236}">
                    <a16:creationId xmlns:a16="http://schemas.microsoft.com/office/drawing/2014/main" id="{9A4A0095-8BD4-4618-B980-74DE0C050FA9}"/>
                  </a:ext>
                </a:extLst>
              </p:cNvPr>
              <p:cNvSpPr/>
              <p:nvPr/>
            </p:nvSpPr>
            <p:spPr>
              <a:xfrm rot="2700000">
                <a:off x="5393803" y="2488557"/>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泪滴形 35">
                <a:extLst>
                  <a:ext uri="{FF2B5EF4-FFF2-40B4-BE49-F238E27FC236}">
                    <a16:creationId xmlns:a16="http://schemas.microsoft.com/office/drawing/2014/main" id="{44594E77-898B-466E-9554-1003DF6DEC27}"/>
                  </a:ext>
                </a:extLst>
              </p:cNvPr>
              <p:cNvSpPr/>
              <p:nvPr/>
            </p:nvSpPr>
            <p:spPr>
              <a:xfrm rot="18900000" flipH="1">
                <a:off x="5770293" y="2488556"/>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51E49A4F-178B-4192-8CB3-3706A1C7BC5A}"/>
                </a:ext>
              </a:extLst>
            </p:cNvPr>
            <p:cNvGrpSpPr/>
            <p:nvPr/>
          </p:nvGrpSpPr>
          <p:grpSpPr>
            <a:xfrm>
              <a:off x="5472211" y="3170619"/>
              <a:ext cx="1247578" cy="516764"/>
              <a:chOff x="5393803" y="2488556"/>
              <a:chExt cx="642708" cy="266219"/>
            </a:xfrm>
          </p:grpSpPr>
          <p:sp>
            <p:nvSpPr>
              <p:cNvPr id="33" name="泪滴形 32">
                <a:extLst>
                  <a:ext uri="{FF2B5EF4-FFF2-40B4-BE49-F238E27FC236}">
                    <a16:creationId xmlns:a16="http://schemas.microsoft.com/office/drawing/2014/main" id="{7BB37425-66C6-4B90-8E5E-6E1EAEE58EB6}"/>
                  </a:ext>
                </a:extLst>
              </p:cNvPr>
              <p:cNvSpPr/>
              <p:nvPr/>
            </p:nvSpPr>
            <p:spPr>
              <a:xfrm rot="2700000">
                <a:off x="5393803" y="2488557"/>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泪滴形 33">
                <a:extLst>
                  <a:ext uri="{FF2B5EF4-FFF2-40B4-BE49-F238E27FC236}">
                    <a16:creationId xmlns:a16="http://schemas.microsoft.com/office/drawing/2014/main" id="{4C76769C-1573-4A10-B047-86E6C330CD9B}"/>
                  </a:ext>
                </a:extLst>
              </p:cNvPr>
              <p:cNvSpPr/>
              <p:nvPr/>
            </p:nvSpPr>
            <p:spPr>
              <a:xfrm rot="18900000" flipH="1">
                <a:off x="5770293" y="2488556"/>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460889A0-17D9-48E1-947C-3B41DD0AA7A2}"/>
                </a:ext>
              </a:extLst>
            </p:cNvPr>
            <p:cNvGrpSpPr/>
            <p:nvPr/>
          </p:nvGrpSpPr>
          <p:grpSpPr>
            <a:xfrm>
              <a:off x="5563562" y="3208458"/>
              <a:ext cx="1064876" cy="441086"/>
              <a:chOff x="5393803" y="2488556"/>
              <a:chExt cx="642708" cy="266219"/>
            </a:xfrm>
          </p:grpSpPr>
          <p:sp>
            <p:nvSpPr>
              <p:cNvPr id="31" name="泪滴形 30">
                <a:extLst>
                  <a:ext uri="{FF2B5EF4-FFF2-40B4-BE49-F238E27FC236}">
                    <a16:creationId xmlns:a16="http://schemas.microsoft.com/office/drawing/2014/main" id="{00C60A55-0569-4EDE-BB54-71BED42E4883}"/>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泪滴形 31">
                <a:extLst>
                  <a:ext uri="{FF2B5EF4-FFF2-40B4-BE49-F238E27FC236}">
                    <a16:creationId xmlns:a16="http://schemas.microsoft.com/office/drawing/2014/main" id="{A2FC80D3-E960-49C3-B382-D7CC39CA08F1}"/>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8A8E6C-6AFF-44B9-AE25-6DE6F6DFECF6}"/>
                </a:ext>
              </a:extLst>
            </p:cNvPr>
            <p:cNvGrpSpPr/>
            <p:nvPr/>
          </p:nvGrpSpPr>
          <p:grpSpPr>
            <a:xfrm>
              <a:off x="5641536" y="3240756"/>
              <a:ext cx="908928" cy="376490"/>
              <a:chOff x="5393803" y="2488556"/>
              <a:chExt cx="642708" cy="266219"/>
            </a:xfrm>
          </p:grpSpPr>
          <p:sp>
            <p:nvSpPr>
              <p:cNvPr id="29" name="泪滴形 28">
                <a:extLst>
                  <a:ext uri="{FF2B5EF4-FFF2-40B4-BE49-F238E27FC236}">
                    <a16:creationId xmlns:a16="http://schemas.microsoft.com/office/drawing/2014/main" id="{E561FD87-483F-4181-979F-B8DB44FACE3B}"/>
                  </a:ext>
                </a:extLst>
              </p:cNvPr>
              <p:cNvSpPr/>
              <p:nvPr/>
            </p:nvSpPr>
            <p:spPr>
              <a:xfrm rot="2700000">
                <a:off x="5393803" y="2488557"/>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泪滴形 29">
                <a:extLst>
                  <a:ext uri="{FF2B5EF4-FFF2-40B4-BE49-F238E27FC236}">
                    <a16:creationId xmlns:a16="http://schemas.microsoft.com/office/drawing/2014/main" id="{BF3A5710-EEB7-4491-8987-FBDB427E3A71}"/>
                  </a:ext>
                </a:extLst>
              </p:cNvPr>
              <p:cNvSpPr/>
              <p:nvPr/>
            </p:nvSpPr>
            <p:spPr>
              <a:xfrm rot="18900000" flipH="1">
                <a:off x="5770293" y="2488556"/>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矩形 36">
            <a:extLst>
              <a:ext uri="{FF2B5EF4-FFF2-40B4-BE49-F238E27FC236}">
                <a16:creationId xmlns:a16="http://schemas.microsoft.com/office/drawing/2014/main" id="{CB31E065-A8DC-402A-8B95-CE9EFDF31142}"/>
              </a:ext>
            </a:extLst>
          </p:cNvPr>
          <p:cNvSpPr/>
          <p:nvPr/>
        </p:nvSpPr>
        <p:spPr>
          <a:xfrm>
            <a:off x="0" y="-754379"/>
            <a:ext cx="634841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ABA042D0-EC81-47DA-88C5-AF9ECA498954}"/>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C27F692A-27BE-43E9-8919-E547E0CFB64B}"/>
              </a:ext>
            </a:extLst>
          </p:cNvPr>
          <p:cNvSpPr txBox="1"/>
          <p:nvPr/>
        </p:nvSpPr>
        <p:spPr>
          <a:xfrm>
            <a:off x="706118" y="-596146"/>
            <a:ext cx="5642296"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中间的图形代表关联，如果不需要可以直接删除</a:t>
            </a:r>
            <a:endParaRPr lang="zh-CN" altLang="en-US" spc="100" dirty="0">
              <a:solidFill>
                <a:schemeClr val="tx1">
                  <a:lumMod val="65000"/>
                  <a:lumOff val="35000"/>
                </a:schemeClr>
              </a:solidFill>
            </a:endParaRPr>
          </a:p>
        </p:txBody>
      </p:sp>
      <p:pic>
        <p:nvPicPr>
          <p:cNvPr id="41" name="图片 40">
            <a:extLst>
              <a:ext uri="{FF2B5EF4-FFF2-40B4-BE49-F238E27FC236}">
                <a16:creationId xmlns:a16="http://schemas.microsoft.com/office/drawing/2014/main" id="{5D1FB653-0DA2-4A2A-9BA9-AD957444D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42" name="图片 41">
            <a:extLst>
              <a:ext uri="{FF2B5EF4-FFF2-40B4-BE49-F238E27FC236}">
                <a16:creationId xmlns:a16="http://schemas.microsoft.com/office/drawing/2014/main" id="{21D92229-0F2F-47C7-A72B-5154CDA2BA7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924105" y="-551803"/>
            <a:ext cx="285750" cy="287020"/>
          </a:xfrm>
          <a:prstGeom prst="rect">
            <a:avLst/>
          </a:prstGeom>
        </p:spPr>
      </p:pic>
    </p:spTree>
    <p:extLst>
      <p:ext uri="{BB962C8B-B14F-4D97-AF65-F5344CB8AC3E}">
        <p14:creationId xmlns:p14="http://schemas.microsoft.com/office/powerpoint/2010/main" val="5756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5DEB5CF-5BD5-4898-9856-84CF17449719}"/>
              </a:ext>
            </a:extLst>
          </p:cNvPr>
          <p:cNvSpPr>
            <a:spLocks noGrp="1"/>
          </p:cNvSpPr>
          <p:nvPr>
            <p:ph type="title"/>
          </p:nvPr>
        </p:nvSpPr>
        <p:spPr/>
        <p:txBody>
          <a:bodyPr/>
          <a:lstStyle/>
          <a:p>
            <a:r>
              <a:rPr lang="zh-CN" altLang="en-US" dirty="0">
                <a:solidFill>
                  <a:schemeClr val="tx1">
                    <a:lumMod val="85000"/>
                    <a:lumOff val="15000"/>
                  </a:schemeClr>
                </a:solidFill>
              </a:rPr>
              <a:t>光速搞定两段文字排版</a:t>
            </a:r>
          </a:p>
        </p:txBody>
      </p:sp>
      <p:grpSp>
        <p:nvGrpSpPr>
          <p:cNvPr id="26" name="组合 25">
            <a:extLst>
              <a:ext uri="{FF2B5EF4-FFF2-40B4-BE49-F238E27FC236}">
                <a16:creationId xmlns:a16="http://schemas.microsoft.com/office/drawing/2014/main" id="{E6A47AE4-CF78-457A-8FBD-DB84B9250DB1}"/>
              </a:ext>
            </a:extLst>
          </p:cNvPr>
          <p:cNvGrpSpPr/>
          <p:nvPr/>
        </p:nvGrpSpPr>
        <p:grpSpPr>
          <a:xfrm>
            <a:off x="5297424" y="3098220"/>
            <a:ext cx="1597152" cy="661562"/>
            <a:chOff x="5393803" y="2488556"/>
            <a:chExt cx="642708" cy="266219"/>
          </a:xfrm>
        </p:grpSpPr>
        <p:sp>
          <p:nvSpPr>
            <p:cNvPr id="27" name="泪滴形 26">
              <a:extLst>
                <a:ext uri="{FF2B5EF4-FFF2-40B4-BE49-F238E27FC236}">
                  <a16:creationId xmlns:a16="http://schemas.microsoft.com/office/drawing/2014/main" id="{3B999C74-780A-4377-9FC0-8E923C5C6D06}"/>
                </a:ext>
              </a:extLst>
            </p:cNvPr>
            <p:cNvSpPr/>
            <p:nvPr/>
          </p:nvSpPr>
          <p:spPr>
            <a:xfrm rot="2700000">
              <a:off x="5393803" y="2488557"/>
              <a:ext cx="266218" cy="266218"/>
            </a:xfrm>
            <a:prstGeom prst="teardrop">
              <a:avLst/>
            </a:prstGeom>
            <a:noFill/>
            <a:ln>
              <a:solidFill>
                <a:schemeClr val="accent5">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泪滴形 27">
              <a:extLst>
                <a:ext uri="{FF2B5EF4-FFF2-40B4-BE49-F238E27FC236}">
                  <a16:creationId xmlns:a16="http://schemas.microsoft.com/office/drawing/2014/main" id="{77AB63D4-E2C9-498F-B59D-297EED83706C}"/>
                </a:ext>
              </a:extLst>
            </p:cNvPr>
            <p:cNvSpPr/>
            <p:nvPr/>
          </p:nvSpPr>
          <p:spPr>
            <a:xfrm rot="18900000" flipH="1">
              <a:off x="5770293" y="2488556"/>
              <a:ext cx="266218" cy="266218"/>
            </a:xfrm>
            <a:prstGeom prst="teardrop">
              <a:avLst/>
            </a:prstGeom>
            <a:noFill/>
            <a:ln>
              <a:solidFill>
                <a:schemeClr val="accent5">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CCE92C5E-C071-4393-87E0-249E690A4F8A}"/>
              </a:ext>
            </a:extLst>
          </p:cNvPr>
          <p:cNvGrpSpPr/>
          <p:nvPr/>
        </p:nvGrpSpPr>
        <p:grpSpPr>
          <a:xfrm>
            <a:off x="5365186" y="3126288"/>
            <a:ext cx="1461628" cy="605426"/>
            <a:chOff x="5393803" y="2488556"/>
            <a:chExt cx="642708" cy="266219"/>
          </a:xfrm>
        </p:grpSpPr>
        <p:sp>
          <p:nvSpPr>
            <p:cNvPr id="30" name="泪滴形 29">
              <a:extLst>
                <a:ext uri="{FF2B5EF4-FFF2-40B4-BE49-F238E27FC236}">
                  <a16:creationId xmlns:a16="http://schemas.microsoft.com/office/drawing/2014/main" id="{8817F907-FF53-441C-83E6-DB5B892599F3}"/>
                </a:ext>
              </a:extLst>
            </p:cNvPr>
            <p:cNvSpPr/>
            <p:nvPr/>
          </p:nvSpPr>
          <p:spPr>
            <a:xfrm rot="2700000">
              <a:off x="5393803" y="2488557"/>
              <a:ext cx="266218" cy="266218"/>
            </a:xfrm>
            <a:prstGeom prst="teardrop">
              <a:avLst/>
            </a:prstGeom>
            <a:noFill/>
            <a:ln>
              <a:solidFill>
                <a:schemeClr val="accent5">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泪滴形 30">
              <a:extLst>
                <a:ext uri="{FF2B5EF4-FFF2-40B4-BE49-F238E27FC236}">
                  <a16:creationId xmlns:a16="http://schemas.microsoft.com/office/drawing/2014/main" id="{80B66D7E-3C33-49E2-9174-1D06CC9D4ACA}"/>
                </a:ext>
              </a:extLst>
            </p:cNvPr>
            <p:cNvSpPr/>
            <p:nvPr/>
          </p:nvSpPr>
          <p:spPr>
            <a:xfrm rot="18900000" flipH="1">
              <a:off x="5770293" y="2488556"/>
              <a:ext cx="266218" cy="266218"/>
            </a:xfrm>
            <a:prstGeom prst="teardrop">
              <a:avLst/>
            </a:prstGeom>
            <a:noFill/>
            <a:ln>
              <a:solidFill>
                <a:schemeClr val="accent5">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97779C79-31ED-46EB-9410-A3623486665F}"/>
              </a:ext>
            </a:extLst>
          </p:cNvPr>
          <p:cNvGrpSpPr/>
          <p:nvPr/>
        </p:nvGrpSpPr>
        <p:grpSpPr>
          <a:xfrm>
            <a:off x="1351052" y="1130302"/>
            <a:ext cx="4354289" cy="5024262"/>
            <a:chOff x="1336882" y="1130302"/>
            <a:chExt cx="4354289" cy="5024262"/>
          </a:xfrm>
        </p:grpSpPr>
        <p:grpSp>
          <p:nvGrpSpPr>
            <p:cNvPr id="45" name="组合 44">
              <a:extLst>
                <a:ext uri="{FF2B5EF4-FFF2-40B4-BE49-F238E27FC236}">
                  <a16:creationId xmlns:a16="http://schemas.microsoft.com/office/drawing/2014/main" id="{F1C104E5-69E6-4494-857C-363C382E99E3}"/>
                </a:ext>
              </a:extLst>
            </p:cNvPr>
            <p:cNvGrpSpPr/>
            <p:nvPr userDrawn="1"/>
          </p:nvGrpSpPr>
          <p:grpSpPr>
            <a:xfrm>
              <a:off x="1336882" y="1130302"/>
              <a:ext cx="4354289" cy="5024262"/>
              <a:chOff x="796325" y="1579575"/>
              <a:chExt cx="3263207" cy="4215374"/>
            </a:xfrm>
          </p:grpSpPr>
          <p:sp>
            <p:nvSpPr>
              <p:cNvPr id="55" name="任意多边形: 形状 54">
                <a:extLst>
                  <a:ext uri="{FF2B5EF4-FFF2-40B4-BE49-F238E27FC236}">
                    <a16:creationId xmlns:a16="http://schemas.microsoft.com/office/drawing/2014/main" id="{8D7AD291-0420-4CBE-9AF2-25218764587A}"/>
                  </a:ext>
                </a:extLst>
              </p:cNvPr>
              <p:cNvSpPr/>
              <p:nvPr userDrawn="1"/>
            </p:nvSpPr>
            <p:spPr>
              <a:xfrm>
                <a:off x="796325" y="1579575"/>
                <a:ext cx="3263207" cy="230372"/>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124848DE-4DEE-4A3A-8ACE-8F347DFE8A4F}"/>
                  </a:ext>
                </a:extLst>
              </p:cNvPr>
              <p:cNvSpPr/>
              <p:nvPr userDrawn="1"/>
            </p:nvSpPr>
            <p:spPr>
              <a:xfrm>
                <a:off x="796325" y="1716479"/>
                <a:ext cx="3263207" cy="4078470"/>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a16="http://schemas.microsoft.com/office/drawing/2014/main" id="{B4E430FE-E68B-4F68-B4AF-93BDD92AEE5E}"/>
                </a:ext>
              </a:extLst>
            </p:cNvPr>
            <p:cNvSpPr txBox="1"/>
            <p:nvPr/>
          </p:nvSpPr>
          <p:spPr>
            <a:xfrm>
              <a:off x="1627489" y="1570722"/>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44" name="文本框 43">
              <a:extLst>
                <a:ext uri="{FF2B5EF4-FFF2-40B4-BE49-F238E27FC236}">
                  <a16:creationId xmlns:a16="http://schemas.microsoft.com/office/drawing/2014/main" id="{2DA5E76C-9B45-4368-824B-D9DB71AAE4D7}"/>
                </a:ext>
              </a:extLst>
            </p:cNvPr>
            <p:cNvSpPr txBox="1"/>
            <p:nvPr/>
          </p:nvSpPr>
          <p:spPr>
            <a:xfrm>
              <a:off x="1543839" y="2433550"/>
              <a:ext cx="3934707" cy="3374450"/>
            </a:xfrm>
            <a:prstGeom prst="rect">
              <a:avLst/>
            </a:prstGeom>
            <a:noFill/>
          </p:spPr>
          <p:txBody>
            <a:bodyPr wrap="square" rtlCol="0">
              <a:spAutoFit/>
            </a:bodyPr>
            <a:lstStyle/>
            <a:p>
              <a:pPr algn="just">
                <a:lnSpc>
                  <a:spcPct val="15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昆明医科大学历史悠久，办学历史可以追溯到创建于</a:t>
              </a:r>
              <a:r>
                <a:rPr lang="en-US" altLang="zh-CN" sz="1600" spc="100" dirty="0">
                  <a:latin typeface="+mn-ea"/>
                </a:rPr>
                <a:t>1933</a:t>
              </a:r>
              <a:r>
                <a:rPr lang="zh-CN" altLang="en-US" sz="1600" spc="100" dirty="0">
                  <a:latin typeface="+mn-ea"/>
                </a:rPr>
                <a:t>年的东陆大学医学专修科，</a:t>
              </a:r>
              <a:r>
                <a:rPr lang="en-US" altLang="zh-CN" sz="1600" spc="100" dirty="0">
                  <a:latin typeface="+mn-ea"/>
                </a:rPr>
                <a:t>1956</a:t>
              </a:r>
              <a:r>
                <a:rPr lang="zh-CN" altLang="en-US" sz="1600" spc="100" dirty="0">
                  <a:latin typeface="+mn-ea"/>
                </a:rPr>
                <a:t>年独立建院。</a:t>
              </a:r>
            </a:p>
          </p:txBody>
        </p:sp>
        <p:grpSp>
          <p:nvGrpSpPr>
            <p:cNvPr id="2" name="组合 1">
              <a:extLst>
                <a:ext uri="{FF2B5EF4-FFF2-40B4-BE49-F238E27FC236}">
                  <a16:creationId xmlns:a16="http://schemas.microsoft.com/office/drawing/2014/main" id="{293A85F6-DB49-4BAD-B1AC-067AF8DFC0F8}"/>
                </a:ext>
              </a:extLst>
            </p:cNvPr>
            <p:cNvGrpSpPr/>
            <p:nvPr/>
          </p:nvGrpSpPr>
          <p:grpSpPr>
            <a:xfrm>
              <a:off x="1645272" y="2120147"/>
              <a:ext cx="2649493" cy="72000"/>
              <a:chOff x="878470" y="2120147"/>
              <a:chExt cx="2649493" cy="72000"/>
            </a:xfrm>
          </p:grpSpPr>
          <p:sp>
            <p:nvSpPr>
              <p:cNvPr id="46" name="矩形 45">
                <a:extLst>
                  <a:ext uri="{FF2B5EF4-FFF2-40B4-BE49-F238E27FC236}">
                    <a16:creationId xmlns:a16="http://schemas.microsoft.com/office/drawing/2014/main" id="{BD327815-B2F6-458D-8641-BE40DB41B71C}"/>
                  </a:ext>
                </a:extLst>
              </p:cNvPr>
              <p:cNvSpPr/>
              <p:nvPr/>
            </p:nvSpPr>
            <p:spPr>
              <a:xfrm>
                <a:off x="878470"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434AF7BC-A6B2-42A4-AD12-8A66B245F1DB}"/>
                  </a:ext>
                </a:extLst>
              </p:cNvPr>
              <p:cNvCxnSpPr>
                <a:cxnSpLocks/>
              </p:cNvCxnSpPr>
              <p:nvPr/>
            </p:nvCxnSpPr>
            <p:spPr>
              <a:xfrm>
                <a:off x="1239692" y="2156147"/>
                <a:ext cx="2288271"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A9D02610-8731-47CF-B204-7EC0C36EA1DE}"/>
              </a:ext>
            </a:extLst>
          </p:cNvPr>
          <p:cNvGrpSpPr/>
          <p:nvPr/>
        </p:nvGrpSpPr>
        <p:grpSpPr>
          <a:xfrm>
            <a:off x="6486660" y="1130302"/>
            <a:ext cx="4354289" cy="5024262"/>
            <a:chOff x="6472490" y="1130302"/>
            <a:chExt cx="4354289" cy="5024262"/>
          </a:xfrm>
        </p:grpSpPr>
        <p:grpSp>
          <p:nvGrpSpPr>
            <p:cNvPr id="50" name="组合 49">
              <a:extLst>
                <a:ext uri="{FF2B5EF4-FFF2-40B4-BE49-F238E27FC236}">
                  <a16:creationId xmlns:a16="http://schemas.microsoft.com/office/drawing/2014/main" id="{2F23120F-92C9-4B75-894B-E33525EBACA5}"/>
                </a:ext>
              </a:extLst>
            </p:cNvPr>
            <p:cNvGrpSpPr/>
            <p:nvPr userDrawn="1"/>
          </p:nvGrpSpPr>
          <p:grpSpPr>
            <a:xfrm>
              <a:off x="6472490" y="1130302"/>
              <a:ext cx="4354289" cy="5024262"/>
              <a:chOff x="796325" y="1579575"/>
              <a:chExt cx="3263207" cy="4215374"/>
            </a:xfrm>
          </p:grpSpPr>
          <p:sp>
            <p:nvSpPr>
              <p:cNvPr id="53" name="任意多边形: 形状 52">
                <a:extLst>
                  <a:ext uri="{FF2B5EF4-FFF2-40B4-BE49-F238E27FC236}">
                    <a16:creationId xmlns:a16="http://schemas.microsoft.com/office/drawing/2014/main" id="{907468A4-2375-4867-A7ED-270A82195292}"/>
                  </a:ext>
                </a:extLst>
              </p:cNvPr>
              <p:cNvSpPr/>
              <p:nvPr userDrawn="1"/>
            </p:nvSpPr>
            <p:spPr>
              <a:xfrm>
                <a:off x="796325" y="1579575"/>
                <a:ext cx="3263207" cy="230372"/>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5BEABD02-FB4F-4816-9DF7-86C6409650C6}"/>
                  </a:ext>
                </a:extLst>
              </p:cNvPr>
              <p:cNvSpPr/>
              <p:nvPr userDrawn="1"/>
            </p:nvSpPr>
            <p:spPr>
              <a:xfrm>
                <a:off x="796325" y="1716479"/>
                <a:ext cx="3263207" cy="4078470"/>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9746AA00-72F9-4ADA-9917-FBC1D06D7858}"/>
                </a:ext>
              </a:extLst>
            </p:cNvPr>
            <p:cNvSpPr txBox="1"/>
            <p:nvPr/>
          </p:nvSpPr>
          <p:spPr>
            <a:xfrm>
              <a:off x="6768765" y="1570722"/>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49" name="文本框 48">
              <a:extLst>
                <a:ext uri="{FF2B5EF4-FFF2-40B4-BE49-F238E27FC236}">
                  <a16:creationId xmlns:a16="http://schemas.microsoft.com/office/drawing/2014/main" id="{FC50B490-A533-4540-A2D8-578ED289DB3F}"/>
                </a:ext>
              </a:extLst>
            </p:cNvPr>
            <p:cNvSpPr txBox="1"/>
            <p:nvPr/>
          </p:nvSpPr>
          <p:spPr>
            <a:xfrm>
              <a:off x="6685115" y="2433550"/>
              <a:ext cx="3934707" cy="3374450"/>
            </a:xfrm>
            <a:prstGeom prst="rect">
              <a:avLst/>
            </a:prstGeom>
            <a:noFill/>
          </p:spPr>
          <p:txBody>
            <a:bodyPr wrap="square" rtlCol="0">
              <a:spAutoFit/>
            </a:bodyPr>
            <a:lstStyle/>
            <a:p>
              <a:pPr algn="just">
                <a:lnSpc>
                  <a:spcPct val="15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昆明医科大学历史悠久，办学历史可以追溯到创建于</a:t>
              </a:r>
              <a:r>
                <a:rPr lang="en-US" altLang="zh-CN" sz="1600" spc="100" dirty="0">
                  <a:latin typeface="+mn-ea"/>
                </a:rPr>
                <a:t>1933</a:t>
              </a:r>
              <a:r>
                <a:rPr lang="zh-CN" altLang="en-US" sz="1600" spc="100" dirty="0">
                  <a:latin typeface="+mn-ea"/>
                </a:rPr>
                <a:t>年的东陆大学医学专修科，</a:t>
              </a:r>
              <a:r>
                <a:rPr lang="en-US" altLang="zh-CN" sz="1600" spc="100" dirty="0">
                  <a:latin typeface="+mn-ea"/>
                </a:rPr>
                <a:t>1956</a:t>
              </a:r>
              <a:r>
                <a:rPr lang="zh-CN" altLang="en-US" sz="1600" spc="100" dirty="0">
                  <a:latin typeface="+mn-ea"/>
                </a:rPr>
                <a:t>年独立建院。</a:t>
              </a:r>
            </a:p>
          </p:txBody>
        </p:sp>
        <p:grpSp>
          <p:nvGrpSpPr>
            <p:cNvPr id="4" name="组合 3">
              <a:extLst>
                <a:ext uri="{FF2B5EF4-FFF2-40B4-BE49-F238E27FC236}">
                  <a16:creationId xmlns:a16="http://schemas.microsoft.com/office/drawing/2014/main" id="{0E19153A-42B8-4BEF-9B39-62409F75CD22}"/>
                </a:ext>
              </a:extLst>
            </p:cNvPr>
            <p:cNvGrpSpPr/>
            <p:nvPr/>
          </p:nvGrpSpPr>
          <p:grpSpPr>
            <a:xfrm>
              <a:off x="6786548" y="2120147"/>
              <a:ext cx="2649493" cy="72000"/>
              <a:chOff x="7581690" y="2120147"/>
              <a:chExt cx="2649493" cy="72000"/>
            </a:xfrm>
          </p:grpSpPr>
          <p:sp>
            <p:nvSpPr>
              <p:cNvPr id="51" name="矩形 50">
                <a:extLst>
                  <a:ext uri="{FF2B5EF4-FFF2-40B4-BE49-F238E27FC236}">
                    <a16:creationId xmlns:a16="http://schemas.microsoft.com/office/drawing/2014/main" id="{C5A9A1F2-2DEC-444B-BC80-4252C315D2DA}"/>
                  </a:ext>
                </a:extLst>
              </p:cNvPr>
              <p:cNvSpPr/>
              <p:nvPr/>
            </p:nvSpPr>
            <p:spPr>
              <a:xfrm>
                <a:off x="7581690"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95F55A91-1CE1-470D-BEAC-F400522E876F}"/>
                  </a:ext>
                </a:extLst>
              </p:cNvPr>
              <p:cNvCxnSpPr>
                <a:cxnSpLocks/>
              </p:cNvCxnSpPr>
              <p:nvPr/>
            </p:nvCxnSpPr>
            <p:spPr>
              <a:xfrm>
                <a:off x="7942912" y="2156147"/>
                <a:ext cx="2288271"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57" name="矩形 56">
            <a:extLst>
              <a:ext uri="{FF2B5EF4-FFF2-40B4-BE49-F238E27FC236}">
                <a16:creationId xmlns:a16="http://schemas.microsoft.com/office/drawing/2014/main" id="{403ED38E-5FFE-4290-961E-FC5C02D43012}"/>
              </a:ext>
            </a:extLst>
          </p:cNvPr>
          <p:cNvSpPr/>
          <p:nvPr/>
        </p:nvSpPr>
        <p:spPr>
          <a:xfrm>
            <a:off x="0" y="-754379"/>
            <a:ext cx="634841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a:extLst>
              <a:ext uri="{FF2B5EF4-FFF2-40B4-BE49-F238E27FC236}">
                <a16:creationId xmlns:a16="http://schemas.microsoft.com/office/drawing/2014/main" id="{75E509AA-6B81-464B-B6D5-3C9F89D72E49}"/>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E984B7D1-F790-466D-A9C6-B67FF8A6C7CA}"/>
              </a:ext>
            </a:extLst>
          </p:cNvPr>
          <p:cNvSpPr txBox="1"/>
          <p:nvPr/>
        </p:nvSpPr>
        <p:spPr>
          <a:xfrm>
            <a:off x="706118" y="-596146"/>
            <a:ext cx="5642296"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中间的图形代表关联，如果不需要可以直接删除</a:t>
            </a:r>
            <a:endParaRPr lang="zh-CN" altLang="en-US" spc="100" dirty="0">
              <a:solidFill>
                <a:schemeClr val="tx1">
                  <a:lumMod val="65000"/>
                  <a:lumOff val="35000"/>
                </a:schemeClr>
              </a:solidFill>
            </a:endParaRPr>
          </a:p>
        </p:txBody>
      </p:sp>
      <p:pic>
        <p:nvPicPr>
          <p:cNvPr id="60" name="图片 59">
            <a:extLst>
              <a:ext uri="{FF2B5EF4-FFF2-40B4-BE49-F238E27FC236}">
                <a16:creationId xmlns:a16="http://schemas.microsoft.com/office/drawing/2014/main" id="{2407D3EF-4732-41E6-9F20-A79AE16F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61" name="图片 60">
            <a:extLst>
              <a:ext uri="{FF2B5EF4-FFF2-40B4-BE49-F238E27FC236}">
                <a16:creationId xmlns:a16="http://schemas.microsoft.com/office/drawing/2014/main" id="{C6554DAB-47DF-4349-92DF-E587B21CC1C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924105" y="-551803"/>
            <a:ext cx="285750" cy="287020"/>
          </a:xfrm>
          <a:prstGeom prst="rect">
            <a:avLst/>
          </a:prstGeom>
        </p:spPr>
      </p:pic>
      <p:grpSp>
        <p:nvGrpSpPr>
          <p:cNvPr id="42" name="组合 41">
            <a:extLst>
              <a:ext uri="{FF2B5EF4-FFF2-40B4-BE49-F238E27FC236}">
                <a16:creationId xmlns:a16="http://schemas.microsoft.com/office/drawing/2014/main" id="{12B6E239-8FA9-476B-A9D3-A2AB4156C529}"/>
              </a:ext>
            </a:extLst>
          </p:cNvPr>
          <p:cNvGrpSpPr/>
          <p:nvPr/>
        </p:nvGrpSpPr>
        <p:grpSpPr>
          <a:xfrm>
            <a:off x="5472211" y="3170619"/>
            <a:ext cx="1247578" cy="516764"/>
            <a:chOff x="5472211" y="3170619"/>
            <a:chExt cx="1247578" cy="516764"/>
          </a:xfrm>
        </p:grpSpPr>
        <p:grpSp>
          <p:nvGrpSpPr>
            <p:cNvPr id="13" name="组合 12">
              <a:extLst>
                <a:ext uri="{FF2B5EF4-FFF2-40B4-BE49-F238E27FC236}">
                  <a16:creationId xmlns:a16="http://schemas.microsoft.com/office/drawing/2014/main" id="{676C47BA-58C6-4489-9921-81CEEA015410}"/>
                </a:ext>
              </a:extLst>
            </p:cNvPr>
            <p:cNvGrpSpPr/>
            <p:nvPr/>
          </p:nvGrpSpPr>
          <p:grpSpPr>
            <a:xfrm>
              <a:off x="5774646" y="3295891"/>
              <a:ext cx="642708" cy="266219"/>
              <a:chOff x="5393803" y="2488556"/>
              <a:chExt cx="642708" cy="266219"/>
            </a:xfrm>
          </p:grpSpPr>
          <p:sp>
            <p:nvSpPr>
              <p:cNvPr id="11" name="泪滴形 10">
                <a:extLst>
                  <a:ext uri="{FF2B5EF4-FFF2-40B4-BE49-F238E27FC236}">
                    <a16:creationId xmlns:a16="http://schemas.microsoft.com/office/drawing/2014/main" id="{4DD8BEEF-631B-4060-BB96-01B85FA11CA3}"/>
                  </a:ext>
                </a:extLst>
              </p:cNvPr>
              <p:cNvSpPr/>
              <p:nvPr/>
            </p:nvSpPr>
            <p:spPr>
              <a:xfrm rot="2700000">
                <a:off x="5393803" y="2488557"/>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a:extLst>
                  <a:ext uri="{FF2B5EF4-FFF2-40B4-BE49-F238E27FC236}">
                    <a16:creationId xmlns:a16="http://schemas.microsoft.com/office/drawing/2014/main" id="{41A3B789-FE08-4DC8-85D5-E6E6664A44EE}"/>
                  </a:ext>
                </a:extLst>
              </p:cNvPr>
              <p:cNvSpPr/>
              <p:nvPr/>
            </p:nvSpPr>
            <p:spPr>
              <a:xfrm rot="18900000" flipH="1">
                <a:off x="5770293" y="2488556"/>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263269B8-42E9-4425-B430-2A01F0449001}"/>
                </a:ext>
              </a:extLst>
            </p:cNvPr>
            <p:cNvGrpSpPr/>
            <p:nvPr/>
          </p:nvGrpSpPr>
          <p:grpSpPr>
            <a:xfrm>
              <a:off x="5472211" y="3170619"/>
              <a:ext cx="1247578" cy="516764"/>
              <a:chOff x="5393803" y="2488556"/>
              <a:chExt cx="642708" cy="266219"/>
            </a:xfrm>
          </p:grpSpPr>
          <p:sp>
            <p:nvSpPr>
              <p:cNvPr id="33" name="泪滴形 32">
                <a:extLst>
                  <a:ext uri="{FF2B5EF4-FFF2-40B4-BE49-F238E27FC236}">
                    <a16:creationId xmlns:a16="http://schemas.microsoft.com/office/drawing/2014/main" id="{26730D31-8FC3-4EAA-9264-DEAE733C2B57}"/>
                  </a:ext>
                </a:extLst>
              </p:cNvPr>
              <p:cNvSpPr/>
              <p:nvPr/>
            </p:nvSpPr>
            <p:spPr>
              <a:xfrm rot="2700000">
                <a:off x="5393803" y="2488557"/>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泪滴形 33">
                <a:extLst>
                  <a:ext uri="{FF2B5EF4-FFF2-40B4-BE49-F238E27FC236}">
                    <a16:creationId xmlns:a16="http://schemas.microsoft.com/office/drawing/2014/main" id="{618E9084-FD80-4D93-9F1D-80F3140E74F4}"/>
                  </a:ext>
                </a:extLst>
              </p:cNvPr>
              <p:cNvSpPr/>
              <p:nvPr/>
            </p:nvSpPr>
            <p:spPr>
              <a:xfrm rot="18900000" flipH="1">
                <a:off x="5770293" y="2488556"/>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B83EF326-6823-4423-B22D-0E0BD7138B04}"/>
                </a:ext>
              </a:extLst>
            </p:cNvPr>
            <p:cNvGrpSpPr/>
            <p:nvPr/>
          </p:nvGrpSpPr>
          <p:grpSpPr>
            <a:xfrm>
              <a:off x="5563562" y="3208458"/>
              <a:ext cx="1064876" cy="441086"/>
              <a:chOff x="5393803" y="2488556"/>
              <a:chExt cx="642708" cy="266219"/>
            </a:xfrm>
          </p:grpSpPr>
          <p:sp>
            <p:nvSpPr>
              <p:cNvPr id="36" name="泪滴形 35">
                <a:extLst>
                  <a:ext uri="{FF2B5EF4-FFF2-40B4-BE49-F238E27FC236}">
                    <a16:creationId xmlns:a16="http://schemas.microsoft.com/office/drawing/2014/main" id="{12778781-8B99-4A11-A943-D92F52513E6F}"/>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泪滴形 36">
                <a:extLst>
                  <a:ext uri="{FF2B5EF4-FFF2-40B4-BE49-F238E27FC236}">
                    <a16:creationId xmlns:a16="http://schemas.microsoft.com/office/drawing/2014/main" id="{3938FBE3-6B99-4E87-8650-C78D176AC609}"/>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E6AC36BA-2879-480B-BF62-488A9A275419}"/>
                </a:ext>
              </a:extLst>
            </p:cNvPr>
            <p:cNvGrpSpPr/>
            <p:nvPr/>
          </p:nvGrpSpPr>
          <p:grpSpPr>
            <a:xfrm>
              <a:off x="5641536" y="3240756"/>
              <a:ext cx="908928" cy="376490"/>
              <a:chOff x="5393803" y="2488556"/>
              <a:chExt cx="642708" cy="266219"/>
            </a:xfrm>
          </p:grpSpPr>
          <p:sp>
            <p:nvSpPr>
              <p:cNvPr id="39" name="泪滴形 38">
                <a:extLst>
                  <a:ext uri="{FF2B5EF4-FFF2-40B4-BE49-F238E27FC236}">
                    <a16:creationId xmlns:a16="http://schemas.microsoft.com/office/drawing/2014/main" id="{749CEC46-16C8-4C96-B41F-791EACC5E50A}"/>
                  </a:ext>
                </a:extLst>
              </p:cNvPr>
              <p:cNvSpPr/>
              <p:nvPr/>
            </p:nvSpPr>
            <p:spPr>
              <a:xfrm rot="2700000">
                <a:off x="5393803" y="2488557"/>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泪滴形 39">
                <a:extLst>
                  <a:ext uri="{FF2B5EF4-FFF2-40B4-BE49-F238E27FC236}">
                    <a16:creationId xmlns:a16="http://schemas.microsoft.com/office/drawing/2014/main" id="{38B32D5A-E17C-4071-8AD9-721A85E9A919}"/>
                  </a:ext>
                </a:extLst>
              </p:cNvPr>
              <p:cNvSpPr/>
              <p:nvPr/>
            </p:nvSpPr>
            <p:spPr>
              <a:xfrm rot="18900000" flipH="1">
                <a:off x="5770293" y="2488556"/>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12280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2001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BA8E0-BFE6-44CA-8D8A-4A94325DB5A1}"/>
              </a:ext>
            </a:extLst>
          </p:cNvPr>
          <p:cNvSpPr>
            <a:spLocks noGrp="1"/>
          </p:cNvSpPr>
          <p:nvPr>
            <p:ph type="title"/>
          </p:nvPr>
        </p:nvSpPr>
        <p:spPr/>
        <p:txBody>
          <a:bodyPr/>
          <a:lstStyle/>
          <a:p>
            <a:r>
              <a:rPr lang="zh-CN" altLang="en-US" dirty="0">
                <a:solidFill>
                  <a:schemeClr val="tx1">
                    <a:lumMod val="85000"/>
                    <a:lumOff val="15000"/>
                  </a:schemeClr>
                </a:solidFill>
              </a:rPr>
              <a:t>光速搞定两段对比文字排版</a:t>
            </a:r>
            <a:endParaRPr lang="zh-CN" altLang="en-US" b="1" dirty="0">
              <a:solidFill>
                <a:schemeClr val="tx1">
                  <a:lumMod val="85000"/>
                  <a:lumOff val="15000"/>
                </a:schemeClr>
              </a:solidFill>
            </a:endParaRPr>
          </a:p>
        </p:txBody>
      </p:sp>
      <p:sp>
        <p:nvSpPr>
          <p:cNvPr id="23" name="任意多边形: 形状 22">
            <a:extLst>
              <a:ext uri="{FF2B5EF4-FFF2-40B4-BE49-F238E27FC236}">
                <a16:creationId xmlns:a16="http://schemas.microsoft.com/office/drawing/2014/main" id="{2EF9FE64-6F7A-4297-89CA-95874325E665}"/>
              </a:ext>
            </a:extLst>
          </p:cNvPr>
          <p:cNvSpPr/>
          <p:nvPr/>
        </p:nvSpPr>
        <p:spPr>
          <a:xfrm>
            <a:off x="-8297" y="1454727"/>
            <a:ext cx="4920226" cy="3127664"/>
          </a:xfrm>
          <a:custGeom>
            <a:avLst/>
            <a:gdLst>
              <a:gd name="connsiteX0" fmla="*/ 0 w 4920226"/>
              <a:gd name="connsiteY0" fmla="*/ 0 h 3127664"/>
              <a:gd name="connsiteX1" fmla="*/ 4920226 w 4920226"/>
              <a:gd name="connsiteY1" fmla="*/ 0 h 3127664"/>
              <a:gd name="connsiteX2" fmla="*/ 4138310 w 4920226"/>
              <a:gd name="connsiteY2" fmla="*/ 3127664 h 3127664"/>
              <a:gd name="connsiteX3" fmla="*/ 0 w 4920226"/>
              <a:gd name="connsiteY3" fmla="*/ 3127664 h 3127664"/>
            </a:gdLst>
            <a:ahLst/>
            <a:cxnLst>
              <a:cxn ang="0">
                <a:pos x="connsiteX0" y="connsiteY0"/>
              </a:cxn>
              <a:cxn ang="0">
                <a:pos x="connsiteX1" y="connsiteY1"/>
              </a:cxn>
              <a:cxn ang="0">
                <a:pos x="connsiteX2" y="connsiteY2"/>
              </a:cxn>
              <a:cxn ang="0">
                <a:pos x="connsiteX3" y="connsiteY3"/>
              </a:cxn>
            </a:cxnLst>
            <a:rect l="l" t="t" r="r" b="b"/>
            <a:pathLst>
              <a:path w="4920226" h="3127664">
                <a:moveTo>
                  <a:pt x="0" y="0"/>
                </a:moveTo>
                <a:lnTo>
                  <a:pt x="4920226" y="0"/>
                </a:lnTo>
                <a:lnTo>
                  <a:pt x="4138310" y="3127664"/>
                </a:lnTo>
                <a:lnTo>
                  <a:pt x="0" y="3127664"/>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A6414C2B-4700-4082-80EE-5B48C1409258}"/>
              </a:ext>
            </a:extLst>
          </p:cNvPr>
          <p:cNvSpPr/>
          <p:nvPr/>
        </p:nvSpPr>
        <p:spPr>
          <a:xfrm>
            <a:off x="7067550" y="2795155"/>
            <a:ext cx="5124450" cy="3127664"/>
          </a:xfrm>
          <a:custGeom>
            <a:avLst/>
            <a:gdLst>
              <a:gd name="connsiteX0" fmla="*/ 781916 w 5124450"/>
              <a:gd name="connsiteY0" fmla="*/ 0 h 3127664"/>
              <a:gd name="connsiteX1" fmla="*/ 5124450 w 5124450"/>
              <a:gd name="connsiteY1" fmla="*/ 0 h 3127664"/>
              <a:gd name="connsiteX2" fmla="*/ 5124450 w 5124450"/>
              <a:gd name="connsiteY2" fmla="*/ 3127664 h 3127664"/>
              <a:gd name="connsiteX3" fmla="*/ 0 w 5124450"/>
              <a:gd name="connsiteY3" fmla="*/ 3127664 h 3127664"/>
            </a:gdLst>
            <a:ahLst/>
            <a:cxnLst>
              <a:cxn ang="0">
                <a:pos x="connsiteX0" y="connsiteY0"/>
              </a:cxn>
              <a:cxn ang="0">
                <a:pos x="connsiteX1" y="connsiteY1"/>
              </a:cxn>
              <a:cxn ang="0">
                <a:pos x="connsiteX2" y="connsiteY2"/>
              </a:cxn>
              <a:cxn ang="0">
                <a:pos x="connsiteX3" y="connsiteY3"/>
              </a:cxn>
            </a:cxnLst>
            <a:rect l="l" t="t" r="r" b="b"/>
            <a:pathLst>
              <a:path w="5124450" h="3127664">
                <a:moveTo>
                  <a:pt x="781916" y="0"/>
                </a:moveTo>
                <a:lnTo>
                  <a:pt x="5124450" y="0"/>
                </a:lnTo>
                <a:lnTo>
                  <a:pt x="5124450" y="3127664"/>
                </a:lnTo>
                <a:lnTo>
                  <a:pt x="0" y="3127664"/>
                </a:lnTo>
                <a:close/>
              </a:path>
            </a:pathLst>
          </a:cu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AED20B45-56FA-4AB9-BF7F-913BAA700E37}"/>
              </a:ext>
            </a:extLst>
          </p:cNvPr>
          <p:cNvCxnSpPr>
            <a:cxnSpLocks/>
            <a:stCxn id="23" idx="0"/>
          </p:cNvCxnSpPr>
          <p:nvPr/>
        </p:nvCxnSpPr>
        <p:spPr>
          <a:xfrm>
            <a:off x="-8297" y="1454727"/>
            <a:ext cx="4920226"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1A33F84-E843-41D7-B809-AECFC2A48931}"/>
              </a:ext>
            </a:extLst>
          </p:cNvPr>
          <p:cNvCxnSpPr>
            <a:cxnSpLocks/>
            <a:endCxn id="27" idx="2"/>
          </p:cNvCxnSpPr>
          <p:nvPr/>
        </p:nvCxnSpPr>
        <p:spPr>
          <a:xfrm flipV="1">
            <a:off x="7067550" y="5922819"/>
            <a:ext cx="5124450" cy="623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ACE595F9-5569-43A0-B1DB-6D78531C032F}"/>
              </a:ext>
            </a:extLst>
          </p:cNvPr>
          <p:cNvGrpSpPr/>
          <p:nvPr/>
        </p:nvGrpSpPr>
        <p:grpSpPr>
          <a:xfrm>
            <a:off x="4593920" y="2409714"/>
            <a:ext cx="2919166" cy="2972674"/>
            <a:chOff x="4593920" y="2409714"/>
            <a:chExt cx="2919166" cy="2972674"/>
          </a:xfrm>
        </p:grpSpPr>
        <p:sp>
          <p:nvSpPr>
            <p:cNvPr id="7" name="文本框 6">
              <a:extLst>
                <a:ext uri="{FF2B5EF4-FFF2-40B4-BE49-F238E27FC236}">
                  <a16:creationId xmlns:a16="http://schemas.microsoft.com/office/drawing/2014/main" id="{BF2610CC-5358-4F1D-AB7B-2CFA5F4CB071}"/>
                </a:ext>
              </a:extLst>
            </p:cNvPr>
            <p:cNvSpPr txBox="1"/>
            <p:nvPr/>
          </p:nvSpPr>
          <p:spPr>
            <a:xfrm>
              <a:off x="4826444" y="2544940"/>
              <a:ext cx="1295401" cy="1862048"/>
            </a:xfrm>
            <a:prstGeom prst="rect">
              <a:avLst/>
            </a:prstGeom>
            <a:noFill/>
          </p:spPr>
          <p:txBody>
            <a:bodyPr wrap="square" rtlCol="0">
              <a:spAutoFit/>
            </a:bodyPr>
            <a:lstStyle/>
            <a:p>
              <a:pPr algn="ctr"/>
              <a:r>
                <a:rPr lang="en-US" altLang="zh-CN" sz="11500" i="1" dirty="0">
                  <a:solidFill>
                    <a:schemeClr val="tx2">
                      <a:lumMod val="60000"/>
                      <a:lumOff val="40000"/>
                    </a:schemeClr>
                  </a:solidFill>
                  <a:latin typeface="+mj-ea"/>
                  <a:ea typeface="+mj-ea"/>
                </a:rPr>
                <a:t>V</a:t>
              </a:r>
              <a:endParaRPr lang="zh-CN" altLang="en-US" sz="11500" i="1" dirty="0">
                <a:solidFill>
                  <a:schemeClr val="tx2">
                    <a:lumMod val="60000"/>
                    <a:lumOff val="40000"/>
                  </a:schemeClr>
                </a:solidFill>
                <a:latin typeface="+mj-ea"/>
                <a:ea typeface="+mj-ea"/>
              </a:endParaRPr>
            </a:p>
          </p:txBody>
        </p:sp>
        <p:sp>
          <p:nvSpPr>
            <p:cNvPr id="8" name="文本框 7">
              <a:extLst>
                <a:ext uri="{FF2B5EF4-FFF2-40B4-BE49-F238E27FC236}">
                  <a16:creationId xmlns:a16="http://schemas.microsoft.com/office/drawing/2014/main" id="{7C532343-D6BC-4ADC-AFDF-9C4286A91EAB}"/>
                </a:ext>
              </a:extLst>
            </p:cNvPr>
            <p:cNvSpPr txBox="1"/>
            <p:nvPr/>
          </p:nvSpPr>
          <p:spPr>
            <a:xfrm>
              <a:off x="5908483" y="3261220"/>
              <a:ext cx="1295400" cy="1862048"/>
            </a:xfrm>
            <a:prstGeom prst="rect">
              <a:avLst/>
            </a:prstGeom>
            <a:noFill/>
          </p:spPr>
          <p:txBody>
            <a:bodyPr wrap="square" rtlCol="0">
              <a:spAutoFit/>
            </a:bodyPr>
            <a:lstStyle/>
            <a:p>
              <a:r>
                <a:rPr lang="en-US" altLang="zh-CN" sz="11500" i="1" dirty="0">
                  <a:solidFill>
                    <a:schemeClr val="accent5">
                      <a:alpha val="60000"/>
                    </a:schemeClr>
                  </a:solidFill>
                  <a:latin typeface="+mj-ea"/>
                  <a:ea typeface="+mj-ea"/>
                </a:rPr>
                <a:t>S</a:t>
              </a:r>
              <a:endParaRPr lang="zh-CN" altLang="en-US" sz="11500" i="1" dirty="0">
                <a:solidFill>
                  <a:schemeClr val="accent5">
                    <a:alpha val="60000"/>
                  </a:schemeClr>
                </a:solidFill>
                <a:latin typeface="+mj-ea"/>
                <a:ea typeface="+mj-ea"/>
              </a:endParaRPr>
            </a:p>
          </p:txBody>
        </p:sp>
        <p:cxnSp>
          <p:nvCxnSpPr>
            <p:cNvPr id="13" name="直接连接符 12">
              <a:extLst>
                <a:ext uri="{FF2B5EF4-FFF2-40B4-BE49-F238E27FC236}">
                  <a16:creationId xmlns:a16="http://schemas.microsoft.com/office/drawing/2014/main" id="{E4F84136-1B33-479C-8E81-45EDF8454F5E}"/>
                </a:ext>
              </a:extLst>
            </p:cNvPr>
            <p:cNvCxnSpPr>
              <a:cxnSpLocks/>
            </p:cNvCxnSpPr>
            <p:nvPr/>
          </p:nvCxnSpPr>
          <p:spPr>
            <a:xfrm flipV="1">
              <a:off x="4593920" y="4251960"/>
              <a:ext cx="1014400" cy="113042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1B9FB44-453A-4C86-8626-635EE686EC54}"/>
                </a:ext>
              </a:extLst>
            </p:cNvPr>
            <p:cNvCxnSpPr>
              <a:cxnSpLocks/>
            </p:cNvCxnSpPr>
            <p:nvPr/>
          </p:nvCxnSpPr>
          <p:spPr>
            <a:xfrm flipV="1">
              <a:off x="6583261" y="2409714"/>
              <a:ext cx="929825" cy="103618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70064F5-FA59-4AED-8352-B17B9852C475}"/>
                </a:ext>
              </a:extLst>
            </p:cNvPr>
            <p:cNvCxnSpPr>
              <a:cxnSpLocks/>
            </p:cNvCxnSpPr>
            <p:nvPr/>
          </p:nvCxnSpPr>
          <p:spPr>
            <a:xfrm flipV="1">
              <a:off x="5574046" y="4090963"/>
              <a:ext cx="567175" cy="63204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B776F99-87DC-4A76-8EE6-1C7585BCD3E9}"/>
                </a:ext>
              </a:extLst>
            </p:cNvPr>
            <p:cNvCxnSpPr>
              <a:cxnSpLocks/>
            </p:cNvCxnSpPr>
            <p:nvPr/>
          </p:nvCxnSpPr>
          <p:spPr>
            <a:xfrm flipV="1">
              <a:off x="6114280" y="3058658"/>
              <a:ext cx="567175" cy="63204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7712F044-A2D0-46F1-BBEA-FE4B88548FB5}"/>
              </a:ext>
            </a:extLst>
          </p:cNvPr>
          <p:cNvSpPr/>
          <p:nvPr/>
        </p:nvSpPr>
        <p:spPr>
          <a:xfrm>
            <a:off x="7976438" y="3424331"/>
            <a:ext cx="3093221" cy="2266454"/>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18" name="文本框 17">
            <a:extLst>
              <a:ext uri="{FF2B5EF4-FFF2-40B4-BE49-F238E27FC236}">
                <a16:creationId xmlns:a16="http://schemas.microsoft.com/office/drawing/2014/main" id="{8D422F41-2BCA-4F3C-877D-32948F308D82}"/>
              </a:ext>
            </a:extLst>
          </p:cNvPr>
          <p:cNvSpPr txBox="1"/>
          <p:nvPr/>
        </p:nvSpPr>
        <p:spPr>
          <a:xfrm>
            <a:off x="8044014" y="3017986"/>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21" name="矩形 20">
            <a:extLst>
              <a:ext uri="{FF2B5EF4-FFF2-40B4-BE49-F238E27FC236}">
                <a16:creationId xmlns:a16="http://schemas.microsoft.com/office/drawing/2014/main" id="{48ABA678-38B6-45F4-A6FD-4F13DC7C1E24}"/>
              </a:ext>
            </a:extLst>
          </p:cNvPr>
          <p:cNvSpPr/>
          <p:nvPr/>
        </p:nvSpPr>
        <p:spPr>
          <a:xfrm>
            <a:off x="574370" y="2088505"/>
            <a:ext cx="3093221" cy="2266454"/>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22" name="文本框 21">
            <a:extLst>
              <a:ext uri="{FF2B5EF4-FFF2-40B4-BE49-F238E27FC236}">
                <a16:creationId xmlns:a16="http://schemas.microsoft.com/office/drawing/2014/main" id="{4756CDE7-CE6D-43E1-B2F6-BAC3CD44EA97}"/>
              </a:ext>
            </a:extLst>
          </p:cNvPr>
          <p:cNvSpPr txBox="1"/>
          <p:nvPr/>
        </p:nvSpPr>
        <p:spPr>
          <a:xfrm>
            <a:off x="641946" y="1682160"/>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28" name="矩形 27">
            <a:extLst>
              <a:ext uri="{FF2B5EF4-FFF2-40B4-BE49-F238E27FC236}">
                <a16:creationId xmlns:a16="http://schemas.microsoft.com/office/drawing/2014/main" id="{FEE59021-E2AE-449C-88F3-81A6A4C5F1BC}"/>
              </a:ext>
            </a:extLst>
          </p:cNvPr>
          <p:cNvSpPr/>
          <p:nvPr/>
        </p:nvSpPr>
        <p:spPr>
          <a:xfrm>
            <a:off x="-45044" y="-731320"/>
            <a:ext cx="7898719"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EA61443-FA58-4DB3-8A64-816E92B7A5C6}"/>
              </a:ext>
            </a:extLst>
          </p:cNvPr>
          <p:cNvSpPr/>
          <p:nvPr/>
        </p:nvSpPr>
        <p:spPr>
          <a:xfrm flipH="1">
            <a:off x="-45044" y="-731320"/>
            <a:ext cx="65496"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35A7C9B-56F5-4239-BD14-98E1C958BD53}"/>
              </a:ext>
            </a:extLst>
          </p:cNvPr>
          <p:cNvSpPr txBox="1"/>
          <p:nvPr/>
        </p:nvSpPr>
        <p:spPr>
          <a:xfrm>
            <a:off x="758504" y="-573087"/>
            <a:ext cx="6862196" cy="369332"/>
          </a:xfrm>
          <a:prstGeom prst="rect">
            <a:avLst/>
          </a:prstGeom>
          <a:noFill/>
        </p:spPr>
        <p:txBody>
          <a:bodyPr wrap="square" rtlCol="0">
            <a:spAutoFit/>
          </a:bodyPr>
          <a:lstStyle/>
          <a:p>
            <a:r>
              <a:rPr lang="zh-CN" altLang="en-US" spc="300" dirty="0">
                <a:solidFill>
                  <a:schemeClr val="tx1">
                    <a:lumMod val="65000"/>
                    <a:lumOff val="35000"/>
                  </a:schemeClr>
                </a:solidFill>
                <a:latin typeface="+mn-ea"/>
              </a:rPr>
              <a:t>按住</a:t>
            </a:r>
            <a:r>
              <a:rPr lang="en-US" altLang="zh-CN" spc="300" dirty="0">
                <a:solidFill>
                  <a:schemeClr val="tx1">
                    <a:lumMod val="65000"/>
                    <a:lumOff val="35000"/>
                  </a:schemeClr>
                </a:solidFill>
                <a:latin typeface="+mn-ea"/>
              </a:rPr>
              <a:t>ctrl</a:t>
            </a:r>
            <a:r>
              <a:rPr lang="zh-CN" altLang="en-US" spc="300" dirty="0">
                <a:solidFill>
                  <a:schemeClr val="tx1">
                    <a:lumMod val="65000"/>
                    <a:lumOff val="35000"/>
                  </a:schemeClr>
                </a:solidFill>
                <a:latin typeface="+mn-ea"/>
              </a:rPr>
              <a:t>不松手滑动鼠标滚轮可以快速缩放页面的大小</a:t>
            </a:r>
          </a:p>
        </p:txBody>
      </p:sp>
      <p:pic>
        <p:nvPicPr>
          <p:cNvPr id="26" name="图片 25">
            <a:extLst>
              <a:ext uri="{FF2B5EF4-FFF2-40B4-BE49-F238E27FC236}">
                <a16:creationId xmlns:a16="http://schemas.microsoft.com/office/drawing/2014/main" id="{2C0852B6-EBEE-46E5-9754-1BDF58041ED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7262071" y="-587547"/>
            <a:ext cx="357246" cy="369332"/>
          </a:xfrm>
          <a:prstGeom prst="rect">
            <a:avLst/>
          </a:prstGeom>
        </p:spPr>
      </p:pic>
      <p:pic>
        <p:nvPicPr>
          <p:cNvPr id="31" name="图片 30">
            <a:extLst>
              <a:ext uri="{FF2B5EF4-FFF2-40B4-BE49-F238E27FC236}">
                <a16:creationId xmlns:a16="http://schemas.microsoft.com/office/drawing/2014/main" id="{B1C0A12B-AD27-4776-A157-D042FEC0D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Tree>
    <p:extLst>
      <p:ext uri="{BB962C8B-B14F-4D97-AF65-F5344CB8AC3E}">
        <p14:creationId xmlns:p14="http://schemas.microsoft.com/office/powerpoint/2010/main" val="264946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0092B-A1F5-48A0-91D5-A917D9E833C9}"/>
              </a:ext>
            </a:extLst>
          </p:cNvPr>
          <p:cNvSpPr>
            <a:spLocks noGrp="1"/>
          </p:cNvSpPr>
          <p:nvPr>
            <p:ph type="title"/>
          </p:nvPr>
        </p:nvSpPr>
        <p:spPr/>
        <p:txBody>
          <a:bodyPr/>
          <a:lstStyle/>
          <a:p>
            <a:r>
              <a:rPr lang="zh-CN" altLang="en-US" dirty="0">
                <a:solidFill>
                  <a:schemeClr val="tx1">
                    <a:lumMod val="85000"/>
                    <a:lumOff val="15000"/>
                  </a:schemeClr>
                </a:solidFill>
              </a:rPr>
              <a:t>光速搞定递进式三段文字排版</a:t>
            </a:r>
          </a:p>
        </p:txBody>
      </p:sp>
      <p:grpSp>
        <p:nvGrpSpPr>
          <p:cNvPr id="7" name="组合 6">
            <a:extLst>
              <a:ext uri="{FF2B5EF4-FFF2-40B4-BE49-F238E27FC236}">
                <a16:creationId xmlns:a16="http://schemas.microsoft.com/office/drawing/2014/main" id="{9AD88AB2-E8E6-455B-98E6-41A4CCDF63C1}"/>
              </a:ext>
            </a:extLst>
          </p:cNvPr>
          <p:cNvGrpSpPr/>
          <p:nvPr/>
        </p:nvGrpSpPr>
        <p:grpSpPr>
          <a:xfrm>
            <a:off x="1234135" y="1558965"/>
            <a:ext cx="2777233" cy="4304054"/>
            <a:chOff x="591000" y="1558965"/>
            <a:chExt cx="2777233" cy="4304054"/>
          </a:xfrm>
        </p:grpSpPr>
        <p:sp>
          <p:nvSpPr>
            <p:cNvPr id="19" name="文本框 18">
              <a:extLst>
                <a:ext uri="{FF2B5EF4-FFF2-40B4-BE49-F238E27FC236}">
                  <a16:creationId xmlns:a16="http://schemas.microsoft.com/office/drawing/2014/main" id="{11D92507-5494-4DA8-A452-85B5505BC81A}"/>
                </a:ext>
              </a:extLst>
            </p:cNvPr>
            <p:cNvSpPr txBox="1"/>
            <p:nvPr/>
          </p:nvSpPr>
          <p:spPr>
            <a:xfrm>
              <a:off x="658233" y="1558965"/>
              <a:ext cx="1438855" cy="400110"/>
            </a:xfrm>
            <a:prstGeom prst="rect">
              <a:avLst/>
            </a:prstGeom>
            <a:noFill/>
          </p:spPr>
          <p:txBody>
            <a:bodyPr wrap="none" lIns="0" rtlCol="0">
              <a:spAutoFit/>
            </a:bodyPr>
            <a:lstStyle/>
            <a:p>
              <a:r>
                <a:rPr lang="zh-CN" altLang="en-US" sz="2000" spc="100" dirty="0">
                  <a:solidFill>
                    <a:schemeClr val="accent1"/>
                  </a:solidFill>
                  <a:latin typeface="+mj-ea"/>
                  <a:ea typeface="+mj-ea"/>
                </a:rPr>
                <a:t>输入副标题</a:t>
              </a:r>
            </a:p>
          </p:txBody>
        </p:sp>
        <p:sp>
          <p:nvSpPr>
            <p:cNvPr id="45" name="文本框 44">
              <a:extLst>
                <a:ext uri="{FF2B5EF4-FFF2-40B4-BE49-F238E27FC236}">
                  <a16:creationId xmlns:a16="http://schemas.microsoft.com/office/drawing/2014/main" id="{28BE82E3-6E6B-4460-8E14-04868A56EA37}"/>
                </a:ext>
              </a:extLst>
            </p:cNvPr>
            <p:cNvSpPr txBox="1"/>
            <p:nvPr/>
          </p:nvSpPr>
          <p:spPr>
            <a:xfrm>
              <a:off x="591000" y="2493827"/>
              <a:ext cx="2777233"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nvGrpSpPr>
            <p:cNvPr id="4" name="组合 3">
              <a:extLst>
                <a:ext uri="{FF2B5EF4-FFF2-40B4-BE49-F238E27FC236}">
                  <a16:creationId xmlns:a16="http://schemas.microsoft.com/office/drawing/2014/main" id="{4E987E8C-0873-4521-BB50-B1BE6FA7299B}"/>
                </a:ext>
              </a:extLst>
            </p:cNvPr>
            <p:cNvGrpSpPr/>
            <p:nvPr/>
          </p:nvGrpSpPr>
          <p:grpSpPr>
            <a:xfrm>
              <a:off x="676016" y="2120147"/>
              <a:ext cx="1690377" cy="72000"/>
              <a:chOff x="673780" y="2120147"/>
              <a:chExt cx="1690377" cy="72000"/>
            </a:xfrm>
          </p:grpSpPr>
          <p:sp>
            <p:nvSpPr>
              <p:cNvPr id="71" name="矩形 70">
                <a:extLst>
                  <a:ext uri="{FF2B5EF4-FFF2-40B4-BE49-F238E27FC236}">
                    <a16:creationId xmlns:a16="http://schemas.microsoft.com/office/drawing/2014/main" id="{632A0301-6B3C-454E-8339-A48810B8E996}"/>
                  </a:ext>
                </a:extLst>
              </p:cNvPr>
              <p:cNvSpPr/>
              <p:nvPr/>
            </p:nvSpPr>
            <p:spPr>
              <a:xfrm>
                <a:off x="673780"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A9319D94-E0B5-43BE-9C8A-BB56596E4D17}"/>
                  </a:ext>
                </a:extLst>
              </p:cNvPr>
              <p:cNvCxnSpPr>
                <a:cxnSpLocks/>
              </p:cNvCxnSpPr>
              <p:nvPr/>
            </p:nvCxnSpPr>
            <p:spPr>
              <a:xfrm>
                <a:off x="1035002"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84A63D9B-3E0F-48FD-8350-051735F4FB6A}"/>
              </a:ext>
            </a:extLst>
          </p:cNvPr>
          <p:cNvGrpSpPr/>
          <p:nvPr/>
        </p:nvGrpSpPr>
        <p:grpSpPr>
          <a:xfrm>
            <a:off x="4741002" y="1558965"/>
            <a:ext cx="2777233" cy="4304054"/>
            <a:chOff x="4754693" y="1558965"/>
            <a:chExt cx="2507399" cy="4304054"/>
          </a:xfrm>
        </p:grpSpPr>
        <p:sp>
          <p:nvSpPr>
            <p:cNvPr id="47" name="文本框 46">
              <a:extLst>
                <a:ext uri="{FF2B5EF4-FFF2-40B4-BE49-F238E27FC236}">
                  <a16:creationId xmlns:a16="http://schemas.microsoft.com/office/drawing/2014/main" id="{450B1576-8B96-4D86-88FE-8ED2DF597BFB}"/>
                </a:ext>
              </a:extLst>
            </p:cNvPr>
            <p:cNvSpPr txBox="1"/>
            <p:nvPr/>
          </p:nvSpPr>
          <p:spPr>
            <a:xfrm>
              <a:off x="4835973" y="1558965"/>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grpSp>
          <p:nvGrpSpPr>
            <p:cNvPr id="5" name="组合 4">
              <a:extLst>
                <a:ext uri="{FF2B5EF4-FFF2-40B4-BE49-F238E27FC236}">
                  <a16:creationId xmlns:a16="http://schemas.microsoft.com/office/drawing/2014/main" id="{3765A366-A2BF-4340-BB88-5E71FD9A3061}"/>
                </a:ext>
              </a:extLst>
            </p:cNvPr>
            <p:cNvGrpSpPr/>
            <p:nvPr/>
          </p:nvGrpSpPr>
          <p:grpSpPr>
            <a:xfrm>
              <a:off x="4847937" y="2120147"/>
              <a:ext cx="1690377" cy="72000"/>
              <a:chOff x="4762305" y="2120147"/>
              <a:chExt cx="1690377" cy="72000"/>
            </a:xfrm>
          </p:grpSpPr>
          <p:sp>
            <p:nvSpPr>
              <p:cNvPr id="74" name="矩形 73">
                <a:extLst>
                  <a:ext uri="{FF2B5EF4-FFF2-40B4-BE49-F238E27FC236}">
                    <a16:creationId xmlns:a16="http://schemas.microsoft.com/office/drawing/2014/main" id="{4D2480B6-232C-415B-8AEE-2FEF09D17651}"/>
                  </a:ext>
                </a:extLst>
              </p:cNvPr>
              <p:cNvSpPr/>
              <p:nvPr/>
            </p:nvSpPr>
            <p:spPr>
              <a:xfrm>
                <a:off x="4762305"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F5EB1AAB-309F-4F08-86BE-3EED9FF7D1DC}"/>
                  </a:ext>
                </a:extLst>
              </p:cNvPr>
              <p:cNvCxnSpPr>
                <a:cxnSpLocks/>
              </p:cNvCxnSpPr>
              <p:nvPr/>
            </p:nvCxnSpPr>
            <p:spPr>
              <a:xfrm>
                <a:off x="5123527"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41B90ECF-088F-4D46-AF58-93C644C56A72}"/>
                </a:ext>
              </a:extLst>
            </p:cNvPr>
            <p:cNvSpPr txBox="1"/>
            <p:nvPr/>
          </p:nvSpPr>
          <p:spPr>
            <a:xfrm>
              <a:off x="4754693" y="2493827"/>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grpSp>
        <p:nvGrpSpPr>
          <p:cNvPr id="10" name="组合 9">
            <a:extLst>
              <a:ext uri="{FF2B5EF4-FFF2-40B4-BE49-F238E27FC236}">
                <a16:creationId xmlns:a16="http://schemas.microsoft.com/office/drawing/2014/main" id="{69633FB5-6FDB-4033-AB19-69D4A01330B7}"/>
              </a:ext>
            </a:extLst>
          </p:cNvPr>
          <p:cNvGrpSpPr/>
          <p:nvPr/>
        </p:nvGrpSpPr>
        <p:grpSpPr>
          <a:xfrm>
            <a:off x="8247868" y="1558965"/>
            <a:ext cx="2709998" cy="4304054"/>
            <a:chOff x="8275304" y="1558965"/>
            <a:chExt cx="2507399" cy="4304054"/>
          </a:xfrm>
        </p:grpSpPr>
        <p:sp>
          <p:nvSpPr>
            <p:cNvPr id="50" name="文本框 49">
              <a:extLst>
                <a:ext uri="{FF2B5EF4-FFF2-40B4-BE49-F238E27FC236}">
                  <a16:creationId xmlns:a16="http://schemas.microsoft.com/office/drawing/2014/main" id="{068A09FD-FCD5-45C4-9B2C-11E202F85DBE}"/>
                </a:ext>
              </a:extLst>
            </p:cNvPr>
            <p:cNvSpPr txBox="1"/>
            <p:nvPr/>
          </p:nvSpPr>
          <p:spPr>
            <a:xfrm>
              <a:off x="8357632" y="1558965"/>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grpSp>
          <p:nvGrpSpPr>
            <p:cNvPr id="6" name="组合 5">
              <a:extLst>
                <a:ext uri="{FF2B5EF4-FFF2-40B4-BE49-F238E27FC236}">
                  <a16:creationId xmlns:a16="http://schemas.microsoft.com/office/drawing/2014/main" id="{A97562EA-010C-449C-BE6E-1CB0F570608E}"/>
                </a:ext>
              </a:extLst>
            </p:cNvPr>
            <p:cNvGrpSpPr/>
            <p:nvPr/>
          </p:nvGrpSpPr>
          <p:grpSpPr>
            <a:xfrm>
              <a:off x="8369824" y="2120147"/>
              <a:ext cx="1690377" cy="72000"/>
              <a:chOff x="9017286" y="2120147"/>
              <a:chExt cx="1690377" cy="72000"/>
            </a:xfrm>
          </p:grpSpPr>
          <p:sp>
            <p:nvSpPr>
              <p:cNvPr id="77" name="矩形 76">
                <a:extLst>
                  <a:ext uri="{FF2B5EF4-FFF2-40B4-BE49-F238E27FC236}">
                    <a16:creationId xmlns:a16="http://schemas.microsoft.com/office/drawing/2014/main" id="{06D3267A-5BCD-44BB-B8FA-490F4483F38B}"/>
                  </a:ext>
                </a:extLst>
              </p:cNvPr>
              <p:cNvSpPr/>
              <p:nvPr/>
            </p:nvSpPr>
            <p:spPr>
              <a:xfrm>
                <a:off x="9017286"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0A30A085-B773-44B1-9B1E-A8864185992E}"/>
                  </a:ext>
                </a:extLst>
              </p:cNvPr>
              <p:cNvCxnSpPr>
                <a:cxnSpLocks/>
              </p:cNvCxnSpPr>
              <p:nvPr/>
            </p:nvCxnSpPr>
            <p:spPr>
              <a:xfrm>
                <a:off x="9378508"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58631A06-882D-4605-8984-B7F72DFD0B28}"/>
                </a:ext>
              </a:extLst>
            </p:cNvPr>
            <p:cNvSpPr txBox="1"/>
            <p:nvPr/>
          </p:nvSpPr>
          <p:spPr>
            <a:xfrm>
              <a:off x="8275304" y="2493827"/>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sp>
        <p:nvSpPr>
          <p:cNvPr id="27" name="矩形 26">
            <a:extLst>
              <a:ext uri="{FF2B5EF4-FFF2-40B4-BE49-F238E27FC236}">
                <a16:creationId xmlns:a16="http://schemas.microsoft.com/office/drawing/2014/main" id="{E7192CD2-35AA-4083-B2BD-691BA9EBBF7A}"/>
              </a:ext>
            </a:extLst>
          </p:cNvPr>
          <p:cNvSpPr/>
          <p:nvPr/>
        </p:nvSpPr>
        <p:spPr>
          <a:xfrm>
            <a:off x="0" y="-754379"/>
            <a:ext cx="8615678"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77581AA-FB66-40FA-8792-A003836A451E}"/>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B151C16-B75E-4A25-B120-4A64A9CB1BF1}"/>
              </a:ext>
            </a:extLst>
          </p:cNvPr>
          <p:cNvSpPr txBox="1"/>
          <p:nvPr/>
        </p:nvSpPr>
        <p:spPr>
          <a:xfrm>
            <a:off x="706117" y="-596146"/>
            <a:ext cx="7909561" cy="369332"/>
          </a:xfrm>
          <a:prstGeom prst="rect">
            <a:avLst/>
          </a:prstGeom>
          <a:noFill/>
        </p:spPr>
        <p:txBody>
          <a:bodyPr wrap="square" rtlCol="0">
            <a:spAutoFit/>
          </a:bodyPr>
          <a:lstStyle/>
          <a:p>
            <a:r>
              <a:rPr lang="en-US" altLang="zh-CN" spc="100" dirty="0">
                <a:solidFill>
                  <a:schemeClr val="tx1">
                    <a:lumMod val="65000"/>
                    <a:lumOff val="35000"/>
                  </a:schemeClr>
                </a:solidFill>
              </a:rPr>
              <a:t>PPT</a:t>
            </a:r>
            <a:r>
              <a:rPr lang="zh-CN" altLang="en-US" spc="100" dirty="0">
                <a:solidFill>
                  <a:schemeClr val="tx1">
                    <a:lumMod val="65000"/>
                    <a:lumOff val="35000"/>
                  </a:schemeClr>
                </a:solidFill>
              </a:rPr>
              <a:t>最忌讳从</a:t>
            </a:r>
            <a:r>
              <a:rPr lang="en-US" altLang="zh-CN" spc="100" dirty="0">
                <a:solidFill>
                  <a:schemeClr val="tx1">
                    <a:lumMod val="65000"/>
                    <a:lumOff val="35000"/>
                  </a:schemeClr>
                </a:solidFill>
              </a:rPr>
              <a:t>word</a:t>
            </a:r>
            <a:r>
              <a:rPr lang="zh-CN" altLang="en-US" spc="100" dirty="0">
                <a:solidFill>
                  <a:schemeClr val="tx1">
                    <a:lumMod val="65000"/>
                    <a:lumOff val="35000"/>
                  </a:schemeClr>
                </a:solidFill>
              </a:rPr>
              <a:t>直接粘贴过来</a:t>
            </a:r>
            <a:r>
              <a:rPr lang="zh-CN" altLang="en-US" spc="100" dirty="0">
                <a:solidFill>
                  <a:schemeClr val="tx1">
                    <a:lumMod val="65000"/>
                    <a:lumOff val="35000"/>
                  </a:schemeClr>
                </a:solidFill>
                <a:sym typeface="Wingdings" panose="05000000000000000000" pitchFamily="2" charset="2"/>
              </a:rPr>
              <a:t>，    一定要记得提炼核心内容再输入哦</a:t>
            </a:r>
            <a:endParaRPr lang="zh-CN" altLang="en-US" spc="100" dirty="0">
              <a:solidFill>
                <a:schemeClr val="tx1">
                  <a:lumMod val="65000"/>
                  <a:lumOff val="35000"/>
                </a:schemeClr>
              </a:solidFill>
            </a:endParaRPr>
          </a:p>
        </p:txBody>
      </p:sp>
      <p:pic>
        <p:nvPicPr>
          <p:cNvPr id="31" name="图片 30">
            <a:extLst>
              <a:ext uri="{FF2B5EF4-FFF2-40B4-BE49-F238E27FC236}">
                <a16:creationId xmlns:a16="http://schemas.microsoft.com/office/drawing/2014/main" id="{5BA4A84C-5B78-49AA-9198-A7A24155712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829" b="48734" l="45003" r="55699">
                        <a14:foregroundMark x1="48426" y1="46140" x2="48148" y2="46842"/>
                        <a14:foregroundMark x1="51389" y1="46140" x2="51667" y2="46798"/>
                      </a14:backgroundRemoval>
                    </a14:imgEffect>
                  </a14:imgLayer>
                </a14:imgProps>
              </a:ext>
              <a:ext uri="{28A0092B-C50C-407E-A947-70E740481C1C}">
                <a14:useLocalDpi xmlns:a14="http://schemas.microsoft.com/office/drawing/2010/main" val="0"/>
              </a:ext>
            </a:extLst>
          </a:blip>
          <a:srcRect l="43666" t="44341" r="42964" b="50778"/>
          <a:stretch/>
        </p:blipFill>
        <p:spPr>
          <a:xfrm>
            <a:off x="4358078" y="-564159"/>
            <a:ext cx="434341" cy="334747"/>
          </a:xfrm>
          <a:prstGeom prst="rect">
            <a:avLst/>
          </a:prstGeom>
        </p:spPr>
      </p:pic>
      <p:pic>
        <p:nvPicPr>
          <p:cNvPr id="33" name="图片 32">
            <a:extLst>
              <a:ext uri="{FF2B5EF4-FFF2-40B4-BE49-F238E27FC236}">
                <a16:creationId xmlns:a16="http://schemas.microsoft.com/office/drawing/2014/main" id="{EAE56C6D-2EC4-4057-916F-8CD1CC8FB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grpSp>
        <p:nvGrpSpPr>
          <p:cNvPr id="13" name="组合 12">
            <a:extLst>
              <a:ext uri="{FF2B5EF4-FFF2-40B4-BE49-F238E27FC236}">
                <a16:creationId xmlns:a16="http://schemas.microsoft.com/office/drawing/2014/main" id="{770A6300-A5DC-48A0-8A85-B32E23C6C5FE}"/>
              </a:ext>
            </a:extLst>
          </p:cNvPr>
          <p:cNvGrpSpPr/>
          <p:nvPr/>
        </p:nvGrpSpPr>
        <p:grpSpPr>
          <a:xfrm>
            <a:off x="3931920" y="3427859"/>
            <a:ext cx="702421" cy="842692"/>
            <a:chOff x="4155323" y="3427859"/>
            <a:chExt cx="479018" cy="842692"/>
          </a:xfrm>
        </p:grpSpPr>
        <p:grpSp>
          <p:nvGrpSpPr>
            <p:cNvPr id="12" name="组合 11">
              <a:extLst>
                <a:ext uri="{FF2B5EF4-FFF2-40B4-BE49-F238E27FC236}">
                  <a16:creationId xmlns:a16="http://schemas.microsoft.com/office/drawing/2014/main" id="{93E530D4-91FE-403A-85D0-70F7629F7DF7}"/>
                </a:ext>
              </a:extLst>
            </p:cNvPr>
            <p:cNvGrpSpPr/>
            <p:nvPr/>
          </p:nvGrpSpPr>
          <p:grpSpPr>
            <a:xfrm rot="16200000">
              <a:off x="3973486" y="3609696"/>
              <a:ext cx="842692" cy="479018"/>
              <a:chOff x="6675543" y="1128196"/>
              <a:chExt cx="1839990" cy="1045920"/>
            </a:xfrm>
          </p:grpSpPr>
          <p:sp>
            <p:nvSpPr>
              <p:cNvPr id="36" name="等腰三角形 35">
                <a:extLst>
                  <a:ext uri="{FF2B5EF4-FFF2-40B4-BE49-F238E27FC236}">
                    <a16:creationId xmlns:a16="http://schemas.microsoft.com/office/drawing/2014/main" id="{8BA09C82-3EEA-4116-8F5A-C100930B6C6A}"/>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AB986C26-FA4E-4E29-99B7-1EE2C1174FA1}"/>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C14195F2-7906-4688-959F-E06A94C8E0E5}"/>
                </a:ext>
              </a:extLst>
            </p:cNvPr>
            <p:cNvGrpSpPr/>
            <p:nvPr/>
          </p:nvGrpSpPr>
          <p:grpSpPr>
            <a:xfrm rot="16200000">
              <a:off x="3973486" y="3609696"/>
              <a:ext cx="842692" cy="479018"/>
              <a:chOff x="6675543" y="1128196"/>
              <a:chExt cx="1839990" cy="1045920"/>
            </a:xfrm>
          </p:grpSpPr>
          <p:sp>
            <p:nvSpPr>
              <p:cNvPr id="52" name="等腰三角形 51">
                <a:extLst>
                  <a:ext uri="{FF2B5EF4-FFF2-40B4-BE49-F238E27FC236}">
                    <a16:creationId xmlns:a16="http://schemas.microsoft.com/office/drawing/2014/main" id="{338BE244-25B9-4B57-B873-21DECAFB4DCC}"/>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79C2CF48-3298-4744-823E-66B83756E5B5}"/>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0479787E-1001-43FF-9BE1-10B7850B5D54}"/>
                </a:ext>
              </a:extLst>
            </p:cNvPr>
            <p:cNvGrpSpPr/>
            <p:nvPr/>
          </p:nvGrpSpPr>
          <p:grpSpPr>
            <a:xfrm rot="16200000">
              <a:off x="3973486" y="3609696"/>
              <a:ext cx="842692" cy="479018"/>
              <a:chOff x="6675543" y="1128196"/>
              <a:chExt cx="1839990" cy="1045920"/>
            </a:xfrm>
          </p:grpSpPr>
          <p:sp>
            <p:nvSpPr>
              <p:cNvPr id="55" name="等腰三角形 54">
                <a:extLst>
                  <a:ext uri="{FF2B5EF4-FFF2-40B4-BE49-F238E27FC236}">
                    <a16:creationId xmlns:a16="http://schemas.microsoft.com/office/drawing/2014/main" id="{56DFEE1F-E9A7-428B-AF50-AE27B5D34E94}"/>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6E4D260A-5D08-49A7-B901-B1C0325EA894}"/>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7" name="组合 56">
            <a:extLst>
              <a:ext uri="{FF2B5EF4-FFF2-40B4-BE49-F238E27FC236}">
                <a16:creationId xmlns:a16="http://schemas.microsoft.com/office/drawing/2014/main" id="{93DFB96C-6437-4C54-8212-6EA724C83CAB}"/>
              </a:ext>
            </a:extLst>
          </p:cNvPr>
          <p:cNvGrpSpPr/>
          <p:nvPr/>
        </p:nvGrpSpPr>
        <p:grpSpPr>
          <a:xfrm>
            <a:off x="7385272" y="3427859"/>
            <a:ext cx="702421" cy="842692"/>
            <a:chOff x="4155323" y="3427859"/>
            <a:chExt cx="479018" cy="842692"/>
          </a:xfrm>
        </p:grpSpPr>
        <p:grpSp>
          <p:nvGrpSpPr>
            <p:cNvPr id="58" name="组合 57">
              <a:extLst>
                <a:ext uri="{FF2B5EF4-FFF2-40B4-BE49-F238E27FC236}">
                  <a16:creationId xmlns:a16="http://schemas.microsoft.com/office/drawing/2014/main" id="{AF40C1EA-E99B-48F9-9373-F329D556DC93}"/>
                </a:ext>
              </a:extLst>
            </p:cNvPr>
            <p:cNvGrpSpPr/>
            <p:nvPr/>
          </p:nvGrpSpPr>
          <p:grpSpPr>
            <a:xfrm rot="16200000">
              <a:off x="3973486" y="3609696"/>
              <a:ext cx="842692" cy="479018"/>
              <a:chOff x="6675543" y="1128196"/>
              <a:chExt cx="1839990" cy="1045920"/>
            </a:xfrm>
          </p:grpSpPr>
          <p:sp>
            <p:nvSpPr>
              <p:cNvPr id="65" name="等腰三角形 64">
                <a:extLst>
                  <a:ext uri="{FF2B5EF4-FFF2-40B4-BE49-F238E27FC236}">
                    <a16:creationId xmlns:a16="http://schemas.microsoft.com/office/drawing/2014/main" id="{6E03BF6B-3E83-467B-AB99-CBD67E869F23}"/>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C1E31438-0ED0-45FB-B7A7-B675147E5CC0}"/>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464B1109-85F1-4C24-9682-33459C90F527}"/>
                </a:ext>
              </a:extLst>
            </p:cNvPr>
            <p:cNvGrpSpPr/>
            <p:nvPr/>
          </p:nvGrpSpPr>
          <p:grpSpPr>
            <a:xfrm rot="16200000">
              <a:off x="3973486" y="3609696"/>
              <a:ext cx="842692" cy="479018"/>
              <a:chOff x="6675543" y="1128196"/>
              <a:chExt cx="1839990" cy="1045920"/>
            </a:xfrm>
          </p:grpSpPr>
          <p:sp>
            <p:nvSpPr>
              <p:cNvPr id="63" name="等腰三角形 62">
                <a:extLst>
                  <a:ext uri="{FF2B5EF4-FFF2-40B4-BE49-F238E27FC236}">
                    <a16:creationId xmlns:a16="http://schemas.microsoft.com/office/drawing/2014/main" id="{671A9034-84DD-4C80-88D3-7E062831D220}"/>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76903C33-930E-4349-93B6-B024FF642487}"/>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E69BF0C7-C6D7-48BE-92C4-7BF3617708F3}"/>
                </a:ext>
              </a:extLst>
            </p:cNvPr>
            <p:cNvGrpSpPr/>
            <p:nvPr/>
          </p:nvGrpSpPr>
          <p:grpSpPr>
            <a:xfrm rot="16200000">
              <a:off x="3973486" y="3609696"/>
              <a:ext cx="842692" cy="479018"/>
              <a:chOff x="6675543" y="1128196"/>
              <a:chExt cx="1839990" cy="1045920"/>
            </a:xfrm>
          </p:grpSpPr>
          <p:sp>
            <p:nvSpPr>
              <p:cNvPr id="61" name="等腰三角形 60">
                <a:extLst>
                  <a:ext uri="{FF2B5EF4-FFF2-40B4-BE49-F238E27FC236}">
                    <a16:creationId xmlns:a16="http://schemas.microsoft.com/office/drawing/2014/main" id="{5B76D634-1053-4B43-8D1A-0E464318036D}"/>
                  </a:ext>
                </a:extLst>
              </p:cNvPr>
              <p:cNvSpPr/>
              <p:nvPr/>
            </p:nvSpPr>
            <p:spPr>
              <a:xfrm flipV="1">
                <a:off x="7027185" y="1328083"/>
                <a:ext cx="1136706" cy="646146"/>
              </a:xfrm>
              <a:prstGeom prst="triangle">
                <a:avLst>
                  <a:gd name="adj" fmla="val 50240"/>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3231E991-8C09-4330-B50D-FFB852CC7616}"/>
                  </a:ext>
                </a:extLst>
              </p:cNvPr>
              <p:cNvSpPr/>
              <p:nvPr/>
            </p:nvSpPr>
            <p:spPr>
              <a:xfrm flipV="1">
                <a:off x="6675543" y="1128196"/>
                <a:ext cx="1839990" cy="1045920"/>
              </a:xfrm>
              <a:prstGeom prst="triangle">
                <a:avLst>
                  <a:gd name="adj" fmla="val 50247"/>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02585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C1DA2F8-006E-456C-AD07-D99E65EB71B5}"/>
              </a:ext>
            </a:extLst>
          </p:cNvPr>
          <p:cNvGrpSpPr/>
          <p:nvPr/>
        </p:nvGrpSpPr>
        <p:grpSpPr>
          <a:xfrm>
            <a:off x="796325" y="1324106"/>
            <a:ext cx="3263207" cy="4664648"/>
            <a:chOff x="796325" y="1324106"/>
            <a:chExt cx="3263207" cy="4664648"/>
          </a:xfrm>
        </p:grpSpPr>
        <p:sp>
          <p:nvSpPr>
            <p:cNvPr id="13" name="任意多边形: 形状 12">
              <a:extLst>
                <a:ext uri="{FF2B5EF4-FFF2-40B4-BE49-F238E27FC236}">
                  <a16:creationId xmlns:a16="http://schemas.microsoft.com/office/drawing/2014/main" id="{9BB09BE5-BAED-4475-B5C4-8C160E5C32BC}"/>
                </a:ext>
              </a:extLst>
            </p:cNvPr>
            <p:cNvSpPr/>
            <p:nvPr userDrawn="1"/>
          </p:nvSpPr>
          <p:spPr>
            <a:xfrm>
              <a:off x="796325" y="1324106"/>
              <a:ext cx="3263207" cy="254925"/>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F1A1EAFE-DB0C-44EA-A7FB-22B860295BB7}"/>
                </a:ext>
              </a:extLst>
            </p:cNvPr>
            <p:cNvSpPr/>
            <p:nvPr userDrawn="1"/>
          </p:nvSpPr>
          <p:spPr>
            <a:xfrm>
              <a:off x="796325" y="1475601"/>
              <a:ext cx="3263207" cy="4513153"/>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BBB0AAB0-0BC6-4A4C-B6B2-778D41555462}"/>
              </a:ext>
            </a:extLst>
          </p:cNvPr>
          <p:cNvGrpSpPr/>
          <p:nvPr/>
        </p:nvGrpSpPr>
        <p:grpSpPr>
          <a:xfrm>
            <a:off x="4464397" y="1324106"/>
            <a:ext cx="3263207" cy="4664648"/>
            <a:chOff x="604944" y="1682498"/>
            <a:chExt cx="2546928" cy="4215374"/>
          </a:xfrm>
          <a:effectLst>
            <a:outerShdw blurRad="63500" algn="ctr" rotWithShape="0">
              <a:prstClr val="black">
                <a:alpha val="5000"/>
              </a:prstClr>
            </a:outerShdw>
          </a:effectLst>
        </p:grpSpPr>
        <p:sp>
          <p:nvSpPr>
            <p:cNvPr id="19" name="任意多边形: 形状 18">
              <a:extLst>
                <a:ext uri="{FF2B5EF4-FFF2-40B4-BE49-F238E27FC236}">
                  <a16:creationId xmlns:a16="http://schemas.microsoft.com/office/drawing/2014/main" id="{E1CC5BD3-455C-4DC7-97E2-6DF68B1FCC8B}"/>
                </a:ext>
              </a:extLst>
            </p:cNvPr>
            <p:cNvSpPr/>
            <p:nvPr userDrawn="1"/>
          </p:nvSpPr>
          <p:spPr>
            <a:xfrm>
              <a:off x="604944" y="1682498"/>
              <a:ext cx="2546928" cy="230372"/>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81D1B528-0A36-4694-91C6-ADFAB570BEB1}"/>
                </a:ext>
              </a:extLst>
            </p:cNvPr>
            <p:cNvSpPr/>
            <p:nvPr userDrawn="1"/>
          </p:nvSpPr>
          <p:spPr>
            <a:xfrm>
              <a:off x="604944" y="1819402"/>
              <a:ext cx="2546928" cy="4078470"/>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87EADFB6-E753-4266-B36C-CD41451FDFCF}"/>
              </a:ext>
            </a:extLst>
          </p:cNvPr>
          <p:cNvGrpSpPr/>
          <p:nvPr/>
        </p:nvGrpSpPr>
        <p:grpSpPr>
          <a:xfrm>
            <a:off x="8132469" y="1324106"/>
            <a:ext cx="3263207" cy="4664648"/>
            <a:chOff x="604944" y="1682498"/>
            <a:chExt cx="2546928" cy="4215374"/>
          </a:xfrm>
          <a:effectLst>
            <a:outerShdw blurRad="63500" algn="ctr" rotWithShape="0">
              <a:prstClr val="black">
                <a:alpha val="5000"/>
              </a:prstClr>
            </a:outerShdw>
          </a:effectLst>
        </p:grpSpPr>
        <p:sp>
          <p:nvSpPr>
            <p:cNvPr id="25" name="任意多边形: 形状 24">
              <a:extLst>
                <a:ext uri="{FF2B5EF4-FFF2-40B4-BE49-F238E27FC236}">
                  <a16:creationId xmlns:a16="http://schemas.microsoft.com/office/drawing/2014/main" id="{DF0BF903-817D-4256-8693-D740AE227D07}"/>
                </a:ext>
              </a:extLst>
            </p:cNvPr>
            <p:cNvSpPr/>
            <p:nvPr userDrawn="1"/>
          </p:nvSpPr>
          <p:spPr>
            <a:xfrm>
              <a:off x="604944" y="1682498"/>
              <a:ext cx="2546928" cy="230372"/>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CC4D62C-5BE0-48CB-BD18-688B44CD6E56}"/>
                </a:ext>
              </a:extLst>
            </p:cNvPr>
            <p:cNvSpPr/>
            <p:nvPr userDrawn="1"/>
          </p:nvSpPr>
          <p:spPr>
            <a:xfrm>
              <a:off x="604944" y="1819402"/>
              <a:ext cx="2546928" cy="4078470"/>
            </a:xfrm>
            <a:custGeom>
              <a:avLst/>
              <a:gdLst>
                <a:gd name="connsiteX0" fmla="*/ 0 w 2546928"/>
                <a:gd name="connsiteY0" fmla="*/ 0 h 4078470"/>
                <a:gd name="connsiteX1" fmla="*/ 13448 w 2546928"/>
                <a:gd name="connsiteY1" fmla="*/ 2746 h 4078470"/>
                <a:gd name="connsiteX2" fmla="*/ 1273464 w 2546928"/>
                <a:gd name="connsiteY2" fmla="*/ 93468 h 4078470"/>
                <a:gd name="connsiteX3" fmla="*/ 2533480 w 2546928"/>
                <a:gd name="connsiteY3" fmla="*/ 2746 h 4078470"/>
                <a:gd name="connsiteX4" fmla="*/ 2546928 w 2546928"/>
                <a:gd name="connsiteY4" fmla="*/ 0 h 4078470"/>
                <a:gd name="connsiteX5" fmla="*/ 2546928 w 2546928"/>
                <a:gd name="connsiteY5" fmla="*/ 4078470 h 4078470"/>
                <a:gd name="connsiteX6" fmla="*/ 0 w 2546928"/>
                <a:gd name="connsiteY6" fmla="*/ 4078470 h 4078470"/>
                <a:gd name="connsiteX7" fmla="*/ 0 w 2546928"/>
                <a:gd name="connsiteY7" fmla="*/ 0 h 407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4078470">
                  <a:moveTo>
                    <a:pt x="0" y="0"/>
                  </a:moveTo>
                  <a:lnTo>
                    <a:pt x="13448" y="2746"/>
                  </a:lnTo>
                  <a:cubicBezTo>
                    <a:pt x="312944" y="58152"/>
                    <a:pt x="766191" y="93468"/>
                    <a:pt x="1273464" y="93468"/>
                  </a:cubicBezTo>
                  <a:cubicBezTo>
                    <a:pt x="1780737" y="93468"/>
                    <a:pt x="2233984" y="58152"/>
                    <a:pt x="2533480" y="2746"/>
                  </a:cubicBezTo>
                  <a:lnTo>
                    <a:pt x="2546928" y="0"/>
                  </a:lnTo>
                  <a:lnTo>
                    <a:pt x="2546928" y="4078470"/>
                  </a:lnTo>
                  <a:lnTo>
                    <a:pt x="0" y="4078470"/>
                  </a:lnTo>
                  <a:lnTo>
                    <a:pt x="0" y="0"/>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标题 2">
            <a:extLst>
              <a:ext uri="{FF2B5EF4-FFF2-40B4-BE49-F238E27FC236}">
                <a16:creationId xmlns:a16="http://schemas.microsoft.com/office/drawing/2014/main" id="{B7214959-E7CB-44AF-B6A0-31A8BC83FB02}"/>
              </a:ext>
            </a:extLst>
          </p:cNvPr>
          <p:cNvSpPr>
            <a:spLocks noGrp="1"/>
          </p:cNvSpPr>
          <p:nvPr>
            <p:ph type="title"/>
          </p:nvPr>
        </p:nvSpPr>
        <p:spPr/>
        <p:txBody>
          <a:bodyPr/>
          <a:lstStyle/>
          <a:p>
            <a:r>
              <a:rPr lang="zh-CN" altLang="en-US" dirty="0">
                <a:solidFill>
                  <a:schemeClr val="tx1">
                    <a:lumMod val="85000"/>
                    <a:lumOff val="15000"/>
                  </a:schemeClr>
                </a:solidFill>
              </a:rPr>
              <a:t>光速搞定并列式三段文字排版</a:t>
            </a:r>
          </a:p>
        </p:txBody>
      </p:sp>
      <p:grpSp>
        <p:nvGrpSpPr>
          <p:cNvPr id="8" name="组合 7">
            <a:extLst>
              <a:ext uri="{FF2B5EF4-FFF2-40B4-BE49-F238E27FC236}">
                <a16:creationId xmlns:a16="http://schemas.microsoft.com/office/drawing/2014/main" id="{62DD86A7-0990-4955-94BD-F654EDB50234}"/>
              </a:ext>
            </a:extLst>
          </p:cNvPr>
          <p:cNvGrpSpPr/>
          <p:nvPr/>
        </p:nvGrpSpPr>
        <p:grpSpPr>
          <a:xfrm>
            <a:off x="974341" y="1917843"/>
            <a:ext cx="2899819" cy="3607994"/>
            <a:chOff x="974341" y="1917843"/>
            <a:chExt cx="2899819" cy="3607994"/>
          </a:xfrm>
        </p:grpSpPr>
        <p:sp>
          <p:nvSpPr>
            <p:cNvPr id="4" name="文本框 3">
              <a:extLst>
                <a:ext uri="{FF2B5EF4-FFF2-40B4-BE49-F238E27FC236}">
                  <a16:creationId xmlns:a16="http://schemas.microsoft.com/office/drawing/2014/main" id="{DB71E3E9-0DBC-45AC-8929-F9E1B7D09876}"/>
                </a:ext>
              </a:extLst>
            </p:cNvPr>
            <p:cNvSpPr txBox="1"/>
            <p:nvPr/>
          </p:nvSpPr>
          <p:spPr>
            <a:xfrm>
              <a:off x="1704823" y="1917843"/>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5" name="文本框 4">
              <a:extLst>
                <a:ext uri="{FF2B5EF4-FFF2-40B4-BE49-F238E27FC236}">
                  <a16:creationId xmlns:a16="http://schemas.microsoft.com/office/drawing/2014/main" id="{85D27FB6-D43F-42EE-9FAC-81ED89CE0102}"/>
                </a:ext>
              </a:extLst>
            </p:cNvPr>
            <p:cNvSpPr txBox="1"/>
            <p:nvPr/>
          </p:nvSpPr>
          <p:spPr>
            <a:xfrm>
              <a:off x="974341" y="2520719"/>
              <a:ext cx="2899819" cy="3005118"/>
            </a:xfrm>
            <a:prstGeom prst="rect">
              <a:avLst/>
            </a:prstGeom>
            <a:noFill/>
          </p:spPr>
          <p:txBody>
            <a:bodyPr wrap="square" rtlCol="0">
              <a:spAutoFit/>
            </a:bodyPr>
            <a:lstStyle/>
            <a:p>
              <a:pPr algn="just">
                <a:lnSpc>
                  <a:spcPct val="15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sp>
          <p:nvSpPr>
            <p:cNvPr id="7" name="矩形 6">
              <a:extLst>
                <a:ext uri="{FF2B5EF4-FFF2-40B4-BE49-F238E27FC236}">
                  <a16:creationId xmlns:a16="http://schemas.microsoft.com/office/drawing/2014/main" id="{8323A603-4C23-4F9A-8C0C-8024E6FBAAF0}"/>
                </a:ext>
              </a:extLst>
            </p:cNvPr>
            <p:cNvSpPr/>
            <p:nvPr/>
          </p:nvSpPr>
          <p:spPr>
            <a:xfrm>
              <a:off x="2239513" y="2372181"/>
              <a:ext cx="36947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grpSp>
        <p:nvGrpSpPr>
          <p:cNvPr id="9" name="组合 8">
            <a:extLst>
              <a:ext uri="{FF2B5EF4-FFF2-40B4-BE49-F238E27FC236}">
                <a16:creationId xmlns:a16="http://schemas.microsoft.com/office/drawing/2014/main" id="{FF9E2DDF-B015-40E2-ABA6-BEA3D47A50DD}"/>
              </a:ext>
            </a:extLst>
          </p:cNvPr>
          <p:cNvGrpSpPr/>
          <p:nvPr/>
        </p:nvGrpSpPr>
        <p:grpSpPr>
          <a:xfrm>
            <a:off x="4646090" y="1917843"/>
            <a:ext cx="2899819" cy="3607994"/>
            <a:chOff x="4646090" y="1917843"/>
            <a:chExt cx="2899819" cy="3607994"/>
          </a:xfrm>
        </p:grpSpPr>
        <p:sp>
          <p:nvSpPr>
            <p:cNvPr id="16" name="文本框 15">
              <a:extLst>
                <a:ext uri="{FF2B5EF4-FFF2-40B4-BE49-F238E27FC236}">
                  <a16:creationId xmlns:a16="http://schemas.microsoft.com/office/drawing/2014/main" id="{83F47976-0FB8-4C1E-9720-C01C6BC8E6E9}"/>
                </a:ext>
              </a:extLst>
            </p:cNvPr>
            <p:cNvSpPr txBox="1"/>
            <p:nvPr/>
          </p:nvSpPr>
          <p:spPr>
            <a:xfrm>
              <a:off x="5376572" y="1917843"/>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17" name="文本框 16">
              <a:extLst>
                <a:ext uri="{FF2B5EF4-FFF2-40B4-BE49-F238E27FC236}">
                  <a16:creationId xmlns:a16="http://schemas.microsoft.com/office/drawing/2014/main" id="{2C427A9B-0D0F-4E1D-84AC-B9294E5B5283}"/>
                </a:ext>
              </a:extLst>
            </p:cNvPr>
            <p:cNvSpPr txBox="1"/>
            <p:nvPr/>
          </p:nvSpPr>
          <p:spPr>
            <a:xfrm>
              <a:off x="4646090" y="2520719"/>
              <a:ext cx="2899819" cy="3005118"/>
            </a:xfrm>
            <a:prstGeom prst="rect">
              <a:avLst/>
            </a:prstGeom>
            <a:noFill/>
          </p:spPr>
          <p:txBody>
            <a:bodyPr wrap="square" rtlCol="0">
              <a:spAutoFit/>
            </a:bodyPr>
            <a:lstStyle/>
            <a:p>
              <a:pPr algn="just">
                <a:lnSpc>
                  <a:spcPct val="15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sp>
          <p:nvSpPr>
            <p:cNvPr id="18" name="矩形 17">
              <a:extLst>
                <a:ext uri="{FF2B5EF4-FFF2-40B4-BE49-F238E27FC236}">
                  <a16:creationId xmlns:a16="http://schemas.microsoft.com/office/drawing/2014/main" id="{0671FE7F-0669-4C03-A869-60E84A712677}"/>
                </a:ext>
              </a:extLst>
            </p:cNvPr>
            <p:cNvSpPr/>
            <p:nvPr/>
          </p:nvSpPr>
          <p:spPr>
            <a:xfrm>
              <a:off x="5911262" y="2372181"/>
              <a:ext cx="36947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grpSp>
        <p:nvGrpSpPr>
          <p:cNvPr id="10" name="组合 9">
            <a:extLst>
              <a:ext uri="{FF2B5EF4-FFF2-40B4-BE49-F238E27FC236}">
                <a16:creationId xmlns:a16="http://schemas.microsoft.com/office/drawing/2014/main" id="{8BE93F43-AC16-4179-9F3B-F9FEF00BF912}"/>
              </a:ext>
            </a:extLst>
          </p:cNvPr>
          <p:cNvGrpSpPr/>
          <p:nvPr/>
        </p:nvGrpSpPr>
        <p:grpSpPr>
          <a:xfrm>
            <a:off x="8317842" y="1917843"/>
            <a:ext cx="2899819" cy="3607994"/>
            <a:chOff x="8317842" y="1917843"/>
            <a:chExt cx="2899819" cy="3607994"/>
          </a:xfrm>
        </p:grpSpPr>
        <p:sp>
          <p:nvSpPr>
            <p:cNvPr id="20" name="文本框 19">
              <a:extLst>
                <a:ext uri="{FF2B5EF4-FFF2-40B4-BE49-F238E27FC236}">
                  <a16:creationId xmlns:a16="http://schemas.microsoft.com/office/drawing/2014/main" id="{F9FC7D20-3976-450E-B76A-C984CB2F455F}"/>
                </a:ext>
              </a:extLst>
            </p:cNvPr>
            <p:cNvSpPr txBox="1"/>
            <p:nvPr/>
          </p:nvSpPr>
          <p:spPr>
            <a:xfrm>
              <a:off x="9048324" y="1917843"/>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21" name="文本框 20">
              <a:extLst>
                <a:ext uri="{FF2B5EF4-FFF2-40B4-BE49-F238E27FC236}">
                  <a16:creationId xmlns:a16="http://schemas.microsoft.com/office/drawing/2014/main" id="{B8D120BD-141B-4946-B3B6-0BF94209BC36}"/>
                </a:ext>
              </a:extLst>
            </p:cNvPr>
            <p:cNvSpPr txBox="1"/>
            <p:nvPr/>
          </p:nvSpPr>
          <p:spPr>
            <a:xfrm>
              <a:off x="8317842" y="2520719"/>
              <a:ext cx="2899819" cy="3005118"/>
            </a:xfrm>
            <a:prstGeom prst="rect">
              <a:avLst/>
            </a:prstGeom>
            <a:noFill/>
          </p:spPr>
          <p:txBody>
            <a:bodyPr wrap="square" rtlCol="0">
              <a:spAutoFit/>
            </a:bodyPr>
            <a:lstStyle/>
            <a:p>
              <a:pPr algn="just">
                <a:lnSpc>
                  <a:spcPct val="15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sp>
          <p:nvSpPr>
            <p:cNvPr id="22" name="矩形 21">
              <a:extLst>
                <a:ext uri="{FF2B5EF4-FFF2-40B4-BE49-F238E27FC236}">
                  <a16:creationId xmlns:a16="http://schemas.microsoft.com/office/drawing/2014/main" id="{29E122F2-6B76-4CDC-8391-BA479D2B9013}"/>
                </a:ext>
              </a:extLst>
            </p:cNvPr>
            <p:cNvSpPr/>
            <p:nvPr/>
          </p:nvSpPr>
          <p:spPr>
            <a:xfrm>
              <a:off x="9583014" y="2372181"/>
              <a:ext cx="36947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27" name="矩形 26">
            <a:extLst>
              <a:ext uri="{FF2B5EF4-FFF2-40B4-BE49-F238E27FC236}">
                <a16:creationId xmlns:a16="http://schemas.microsoft.com/office/drawing/2014/main" id="{A2C86B65-BE4C-42DE-9830-F5DA4011CFA7}"/>
              </a:ext>
            </a:extLst>
          </p:cNvPr>
          <p:cNvSpPr/>
          <p:nvPr/>
        </p:nvSpPr>
        <p:spPr>
          <a:xfrm>
            <a:off x="0" y="-754379"/>
            <a:ext cx="802769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13A261A7-03AE-41FA-8D73-7398263D31F9}"/>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4524F4C-7BEE-4F24-9CEE-08D8598FC167}"/>
              </a:ext>
            </a:extLst>
          </p:cNvPr>
          <p:cNvSpPr txBox="1"/>
          <p:nvPr/>
        </p:nvSpPr>
        <p:spPr>
          <a:xfrm>
            <a:off x="584196" y="-584630"/>
            <a:ext cx="7443497" cy="369332"/>
          </a:xfrm>
          <a:prstGeom prst="rect">
            <a:avLst/>
          </a:prstGeom>
          <a:noFill/>
        </p:spPr>
        <p:txBody>
          <a:bodyPr wrap="square" rtlCol="0">
            <a:spAutoFit/>
          </a:bodyPr>
          <a:lstStyle/>
          <a:p>
            <a:pPr algn="ctr"/>
            <a:r>
              <a:rPr lang="zh-CN" altLang="en-US" spc="100" dirty="0"/>
              <a:t>如果文字内容较多，可以适当拉长拉宽衬底色块，以保统一证视觉</a:t>
            </a:r>
          </a:p>
        </p:txBody>
      </p:sp>
      <p:pic>
        <p:nvPicPr>
          <p:cNvPr id="30" name="图片 29">
            <a:extLst>
              <a:ext uri="{FF2B5EF4-FFF2-40B4-BE49-F238E27FC236}">
                <a16:creationId xmlns:a16="http://schemas.microsoft.com/office/drawing/2014/main" id="{0E7EA182-5D08-44E5-8E6C-E51846B29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19" y="-658905"/>
            <a:ext cx="441818" cy="441814"/>
          </a:xfrm>
          <a:prstGeom prst="rect">
            <a:avLst/>
          </a:prstGeom>
        </p:spPr>
      </p:pic>
      <p:grpSp>
        <p:nvGrpSpPr>
          <p:cNvPr id="2" name="组合 1">
            <a:extLst>
              <a:ext uri="{FF2B5EF4-FFF2-40B4-BE49-F238E27FC236}">
                <a16:creationId xmlns:a16="http://schemas.microsoft.com/office/drawing/2014/main" id="{B23D2A56-8A93-4518-B0F4-51DB61E7D977}"/>
              </a:ext>
            </a:extLst>
          </p:cNvPr>
          <p:cNvGrpSpPr/>
          <p:nvPr/>
        </p:nvGrpSpPr>
        <p:grpSpPr>
          <a:xfrm>
            <a:off x="3638176" y="3267128"/>
            <a:ext cx="1247578" cy="516764"/>
            <a:chOff x="3638176" y="3267128"/>
            <a:chExt cx="1247578" cy="516764"/>
          </a:xfrm>
        </p:grpSpPr>
        <p:grpSp>
          <p:nvGrpSpPr>
            <p:cNvPr id="32" name="组合 31">
              <a:extLst>
                <a:ext uri="{FF2B5EF4-FFF2-40B4-BE49-F238E27FC236}">
                  <a16:creationId xmlns:a16="http://schemas.microsoft.com/office/drawing/2014/main" id="{FC26C71A-64D3-41A7-99C6-E655325FE9B4}"/>
                </a:ext>
              </a:extLst>
            </p:cNvPr>
            <p:cNvGrpSpPr/>
            <p:nvPr/>
          </p:nvGrpSpPr>
          <p:grpSpPr>
            <a:xfrm>
              <a:off x="3940611" y="3392400"/>
              <a:ext cx="642708" cy="266219"/>
              <a:chOff x="5393803" y="2488556"/>
              <a:chExt cx="642708" cy="266219"/>
            </a:xfrm>
          </p:grpSpPr>
          <p:sp>
            <p:nvSpPr>
              <p:cNvPr id="42" name="泪滴形 41">
                <a:extLst>
                  <a:ext uri="{FF2B5EF4-FFF2-40B4-BE49-F238E27FC236}">
                    <a16:creationId xmlns:a16="http://schemas.microsoft.com/office/drawing/2014/main" id="{D515973B-F13A-46EE-9794-C53B30130F04}"/>
                  </a:ext>
                </a:extLst>
              </p:cNvPr>
              <p:cNvSpPr/>
              <p:nvPr/>
            </p:nvSpPr>
            <p:spPr>
              <a:xfrm rot="2700000">
                <a:off x="5393803" y="2488557"/>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泪滴形 42">
                <a:extLst>
                  <a:ext uri="{FF2B5EF4-FFF2-40B4-BE49-F238E27FC236}">
                    <a16:creationId xmlns:a16="http://schemas.microsoft.com/office/drawing/2014/main" id="{C99BF5ED-F3D4-465A-918E-486C9E9422EF}"/>
                  </a:ext>
                </a:extLst>
              </p:cNvPr>
              <p:cNvSpPr/>
              <p:nvPr/>
            </p:nvSpPr>
            <p:spPr>
              <a:xfrm rot="18900000" flipH="1">
                <a:off x="5770293" y="2488556"/>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91E74D90-6EAF-44CF-A33F-61A2593D87EE}"/>
                </a:ext>
              </a:extLst>
            </p:cNvPr>
            <p:cNvGrpSpPr/>
            <p:nvPr/>
          </p:nvGrpSpPr>
          <p:grpSpPr>
            <a:xfrm>
              <a:off x="3638176" y="3267128"/>
              <a:ext cx="1247578" cy="516764"/>
              <a:chOff x="5393803" y="2488556"/>
              <a:chExt cx="642708" cy="266219"/>
            </a:xfrm>
          </p:grpSpPr>
          <p:sp>
            <p:nvSpPr>
              <p:cNvPr id="40" name="泪滴形 39">
                <a:extLst>
                  <a:ext uri="{FF2B5EF4-FFF2-40B4-BE49-F238E27FC236}">
                    <a16:creationId xmlns:a16="http://schemas.microsoft.com/office/drawing/2014/main" id="{7589EED8-143D-48EE-B04E-40885E256283}"/>
                  </a:ext>
                </a:extLst>
              </p:cNvPr>
              <p:cNvSpPr/>
              <p:nvPr/>
            </p:nvSpPr>
            <p:spPr>
              <a:xfrm rot="2700000">
                <a:off x="5393803" y="2488557"/>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泪滴形 40">
                <a:extLst>
                  <a:ext uri="{FF2B5EF4-FFF2-40B4-BE49-F238E27FC236}">
                    <a16:creationId xmlns:a16="http://schemas.microsoft.com/office/drawing/2014/main" id="{DDCC6849-A769-4DCA-B288-B77424427D1E}"/>
                  </a:ext>
                </a:extLst>
              </p:cNvPr>
              <p:cNvSpPr/>
              <p:nvPr/>
            </p:nvSpPr>
            <p:spPr>
              <a:xfrm rot="18900000" flipH="1">
                <a:off x="5770293" y="2488556"/>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泪滴形 37">
              <a:extLst>
                <a:ext uri="{FF2B5EF4-FFF2-40B4-BE49-F238E27FC236}">
                  <a16:creationId xmlns:a16="http://schemas.microsoft.com/office/drawing/2014/main" id="{C9AFEB9E-9F2C-43D8-9532-581EE7A54A5E}"/>
                </a:ext>
              </a:extLst>
            </p:cNvPr>
            <p:cNvSpPr/>
            <p:nvPr/>
          </p:nvSpPr>
          <p:spPr>
            <a:xfrm rot="2700000">
              <a:off x="3729528" y="3304968"/>
              <a:ext cx="441084" cy="441085"/>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泪滴形 38">
              <a:extLst>
                <a:ext uri="{FF2B5EF4-FFF2-40B4-BE49-F238E27FC236}">
                  <a16:creationId xmlns:a16="http://schemas.microsoft.com/office/drawing/2014/main" id="{E43764BB-BA67-4DB2-8232-152CAFE061DE}"/>
                </a:ext>
              </a:extLst>
            </p:cNvPr>
            <p:cNvSpPr/>
            <p:nvPr/>
          </p:nvSpPr>
          <p:spPr>
            <a:xfrm rot="18900000" flipH="1">
              <a:off x="4353318" y="3304966"/>
              <a:ext cx="441084" cy="441085"/>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43364AD0-8AC7-415D-A03E-C594035EFE5E}"/>
                </a:ext>
              </a:extLst>
            </p:cNvPr>
            <p:cNvGrpSpPr/>
            <p:nvPr/>
          </p:nvGrpSpPr>
          <p:grpSpPr>
            <a:xfrm>
              <a:off x="3807501" y="3337265"/>
              <a:ext cx="908928" cy="376490"/>
              <a:chOff x="5393803" y="2488556"/>
              <a:chExt cx="642708" cy="266219"/>
            </a:xfrm>
          </p:grpSpPr>
          <p:sp>
            <p:nvSpPr>
              <p:cNvPr id="36" name="泪滴形 35">
                <a:extLst>
                  <a:ext uri="{FF2B5EF4-FFF2-40B4-BE49-F238E27FC236}">
                    <a16:creationId xmlns:a16="http://schemas.microsoft.com/office/drawing/2014/main" id="{88C882A6-7430-4BF5-8A7A-29EB18953D17}"/>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泪滴形 36">
                <a:extLst>
                  <a:ext uri="{FF2B5EF4-FFF2-40B4-BE49-F238E27FC236}">
                    <a16:creationId xmlns:a16="http://schemas.microsoft.com/office/drawing/2014/main" id="{718FCD67-B8D8-488B-B9E1-AF6ADBC01B3F}"/>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A4DEA7FF-AC55-4682-BE3B-A4AAB1846AF5}"/>
              </a:ext>
            </a:extLst>
          </p:cNvPr>
          <p:cNvGrpSpPr/>
          <p:nvPr/>
        </p:nvGrpSpPr>
        <p:grpSpPr>
          <a:xfrm>
            <a:off x="7326985" y="3267128"/>
            <a:ext cx="1247578" cy="516764"/>
            <a:chOff x="3638180" y="3267129"/>
            <a:chExt cx="1247580" cy="516764"/>
          </a:xfrm>
        </p:grpSpPr>
        <p:grpSp>
          <p:nvGrpSpPr>
            <p:cNvPr id="45" name="组合 44">
              <a:extLst>
                <a:ext uri="{FF2B5EF4-FFF2-40B4-BE49-F238E27FC236}">
                  <a16:creationId xmlns:a16="http://schemas.microsoft.com/office/drawing/2014/main" id="{FD3F3FFF-A17B-427C-92F2-E729CD72F661}"/>
                </a:ext>
              </a:extLst>
            </p:cNvPr>
            <p:cNvGrpSpPr/>
            <p:nvPr/>
          </p:nvGrpSpPr>
          <p:grpSpPr>
            <a:xfrm>
              <a:off x="3940616" y="3392401"/>
              <a:ext cx="642708" cy="266219"/>
              <a:chOff x="5393803" y="2488556"/>
              <a:chExt cx="642708" cy="266219"/>
            </a:xfrm>
          </p:grpSpPr>
          <p:sp>
            <p:nvSpPr>
              <p:cNvPr id="54" name="泪滴形 53">
                <a:extLst>
                  <a:ext uri="{FF2B5EF4-FFF2-40B4-BE49-F238E27FC236}">
                    <a16:creationId xmlns:a16="http://schemas.microsoft.com/office/drawing/2014/main" id="{D9241674-FBF5-4C6F-8E6E-C657CD37BCAE}"/>
                  </a:ext>
                </a:extLst>
              </p:cNvPr>
              <p:cNvSpPr/>
              <p:nvPr/>
            </p:nvSpPr>
            <p:spPr>
              <a:xfrm rot="2700000">
                <a:off x="5393803" y="2488557"/>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a:extLst>
                  <a:ext uri="{FF2B5EF4-FFF2-40B4-BE49-F238E27FC236}">
                    <a16:creationId xmlns:a16="http://schemas.microsoft.com/office/drawing/2014/main" id="{2BB96553-295F-4EA8-A8A2-DAA7D9C2A312}"/>
                  </a:ext>
                </a:extLst>
              </p:cNvPr>
              <p:cNvSpPr/>
              <p:nvPr/>
            </p:nvSpPr>
            <p:spPr>
              <a:xfrm rot="18900000" flipH="1">
                <a:off x="5770293" y="2488556"/>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419642F9-05A0-4AD6-9332-22C54B7B3A52}"/>
                </a:ext>
              </a:extLst>
            </p:cNvPr>
            <p:cNvGrpSpPr/>
            <p:nvPr/>
          </p:nvGrpSpPr>
          <p:grpSpPr>
            <a:xfrm>
              <a:off x="3638180" y="3267129"/>
              <a:ext cx="1247580" cy="516764"/>
              <a:chOff x="5393803" y="2488553"/>
              <a:chExt cx="642715" cy="266222"/>
            </a:xfrm>
          </p:grpSpPr>
          <p:sp>
            <p:nvSpPr>
              <p:cNvPr id="52" name="泪滴形 51">
                <a:extLst>
                  <a:ext uri="{FF2B5EF4-FFF2-40B4-BE49-F238E27FC236}">
                    <a16:creationId xmlns:a16="http://schemas.microsoft.com/office/drawing/2014/main" id="{8E697131-4D61-4666-B816-F72E9AA572FE}"/>
                  </a:ext>
                </a:extLst>
              </p:cNvPr>
              <p:cNvSpPr/>
              <p:nvPr/>
            </p:nvSpPr>
            <p:spPr>
              <a:xfrm rot="2700000">
                <a:off x="5393803" y="2488557"/>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泪滴形 52">
                <a:extLst>
                  <a:ext uri="{FF2B5EF4-FFF2-40B4-BE49-F238E27FC236}">
                    <a16:creationId xmlns:a16="http://schemas.microsoft.com/office/drawing/2014/main" id="{153386EE-C61F-4CEF-8284-77F473DACE84}"/>
                  </a:ext>
                </a:extLst>
              </p:cNvPr>
              <p:cNvSpPr/>
              <p:nvPr/>
            </p:nvSpPr>
            <p:spPr>
              <a:xfrm rot="18900000" flipH="1">
                <a:off x="5770300" y="2488553"/>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泪滴形 46">
              <a:extLst>
                <a:ext uri="{FF2B5EF4-FFF2-40B4-BE49-F238E27FC236}">
                  <a16:creationId xmlns:a16="http://schemas.microsoft.com/office/drawing/2014/main" id="{55246D6C-2A7D-4106-BD97-EE3D773B90C1}"/>
                </a:ext>
              </a:extLst>
            </p:cNvPr>
            <p:cNvSpPr/>
            <p:nvPr/>
          </p:nvSpPr>
          <p:spPr>
            <a:xfrm rot="2700000">
              <a:off x="3729533" y="3304971"/>
              <a:ext cx="441084" cy="441085"/>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泪滴形 47">
              <a:extLst>
                <a:ext uri="{FF2B5EF4-FFF2-40B4-BE49-F238E27FC236}">
                  <a16:creationId xmlns:a16="http://schemas.microsoft.com/office/drawing/2014/main" id="{A61D9418-9019-43A1-8F9B-3A30ABB125DE}"/>
                </a:ext>
              </a:extLst>
            </p:cNvPr>
            <p:cNvSpPr/>
            <p:nvPr/>
          </p:nvSpPr>
          <p:spPr>
            <a:xfrm rot="18900000" flipH="1">
              <a:off x="4353321" y="3304963"/>
              <a:ext cx="441083" cy="441085"/>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25AD6E79-2B49-4121-B41F-459E4DF163D9}"/>
                </a:ext>
              </a:extLst>
            </p:cNvPr>
            <p:cNvGrpSpPr/>
            <p:nvPr/>
          </p:nvGrpSpPr>
          <p:grpSpPr>
            <a:xfrm>
              <a:off x="3807501" y="3337265"/>
              <a:ext cx="908928" cy="376489"/>
              <a:chOff x="5393803" y="2488556"/>
              <a:chExt cx="642708" cy="266219"/>
            </a:xfrm>
          </p:grpSpPr>
          <p:sp>
            <p:nvSpPr>
              <p:cNvPr id="50" name="泪滴形 49">
                <a:extLst>
                  <a:ext uri="{FF2B5EF4-FFF2-40B4-BE49-F238E27FC236}">
                    <a16:creationId xmlns:a16="http://schemas.microsoft.com/office/drawing/2014/main" id="{A8D2C9B4-E3A1-4160-BE28-AE8C8F792B4B}"/>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泪滴形 50">
                <a:extLst>
                  <a:ext uri="{FF2B5EF4-FFF2-40B4-BE49-F238E27FC236}">
                    <a16:creationId xmlns:a16="http://schemas.microsoft.com/office/drawing/2014/main" id="{34CA52B9-2F43-4B05-A867-9EAB94282454}"/>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矩形 55">
            <a:extLst>
              <a:ext uri="{FF2B5EF4-FFF2-40B4-BE49-F238E27FC236}">
                <a16:creationId xmlns:a16="http://schemas.microsoft.com/office/drawing/2014/main" id="{0972CF22-6E73-48DF-918A-2654CE860D26}"/>
              </a:ext>
            </a:extLst>
          </p:cNvPr>
          <p:cNvSpPr/>
          <p:nvPr/>
        </p:nvSpPr>
        <p:spPr>
          <a:xfrm>
            <a:off x="0" y="6904333"/>
            <a:ext cx="634841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3C5007A-C629-4BCC-9BD0-21FF7CF3102B}"/>
              </a:ext>
            </a:extLst>
          </p:cNvPr>
          <p:cNvSpPr/>
          <p:nvPr/>
        </p:nvSpPr>
        <p:spPr>
          <a:xfrm flipH="1">
            <a:off x="0" y="6904333"/>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6B5B74C-A4FE-4FF9-96FE-B99063B01D07}"/>
              </a:ext>
            </a:extLst>
          </p:cNvPr>
          <p:cNvSpPr txBox="1"/>
          <p:nvPr/>
        </p:nvSpPr>
        <p:spPr>
          <a:xfrm>
            <a:off x="706118" y="7062566"/>
            <a:ext cx="5642296"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中间的图形表示关联，如果不需要可以直接删除</a:t>
            </a:r>
            <a:endParaRPr lang="zh-CN" altLang="en-US" spc="100" dirty="0">
              <a:solidFill>
                <a:schemeClr val="tx1">
                  <a:lumMod val="65000"/>
                  <a:lumOff val="35000"/>
                </a:schemeClr>
              </a:solidFill>
            </a:endParaRPr>
          </a:p>
        </p:txBody>
      </p:sp>
      <p:pic>
        <p:nvPicPr>
          <p:cNvPr id="59" name="图片 58">
            <a:extLst>
              <a:ext uri="{FF2B5EF4-FFF2-40B4-BE49-F238E27FC236}">
                <a16:creationId xmlns:a16="http://schemas.microsoft.com/office/drawing/2014/main" id="{0163CEE8-745F-4C79-9D64-28115B586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999807"/>
            <a:ext cx="441818" cy="441814"/>
          </a:xfrm>
          <a:prstGeom prst="rect">
            <a:avLst/>
          </a:prstGeom>
        </p:spPr>
      </p:pic>
      <p:pic>
        <p:nvPicPr>
          <p:cNvPr id="60" name="图片 59">
            <a:extLst>
              <a:ext uri="{FF2B5EF4-FFF2-40B4-BE49-F238E27FC236}">
                <a16:creationId xmlns:a16="http://schemas.microsoft.com/office/drawing/2014/main" id="{AC2F2054-3F03-473C-8507-0316FB7D76C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924105" y="7106909"/>
            <a:ext cx="285750" cy="287020"/>
          </a:xfrm>
          <a:prstGeom prst="rect">
            <a:avLst/>
          </a:prstGeom>
        </p:spPr>
      </p:pic>
    </p:spTree>
    <p:extLst>
      <p:ext uri="{BB962C8B-B14F-4D97-AF65-F5344CB8AC3E}">
        <p14:creationId xmlns:p14="http://schemas.microsoft.com/office/powerpoint/2010/main" val="406612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9D452-4F3D-4521-8C90-DDD3FC5FB2FB}"/>
              </a:ext>
            </a:extLst>
          </p:cNvPr>
          <p:cNvSpPr>
            <a:spLocks noGrp="1"/>
          </p:cNvSpPr>
          <p:nvPr>
            <p:ph type="title"/>
          </p:nvPr>
        </p:nvSpPr>
        <p:spPr/>
        <p:txBody>
          <a:bodyPr/>
          <a:lstStyle/>
          <a:p>
            <a:r>
              <a:rPr lang="zh-CN" altLang="en-US" dirty="0">
                <a:solidFill>
                  <a:schemeClr val="tx1">
                    <a:lumMod val="85000"/>
                    <a:lumOff val="15000"/>
                  </a:schemeClr>
                </a:solidFill>
              </a:rPr>
              <a:t>光速搞定四段文字排版</a:t>
            </a:r>
          </a:p>
        </p:txBody>
      </p:sp>
      <p:cxnSp>
        <p:nvCxnSpPr>
          <p:cNvPr id="19" name="直接连接符 18">
            <a:extLst>
              <a:ext uri="{FF2B5EF4-FFF2-40B4-BE49-F238E27FC236}">
                <a16:creationId xmlns:a16="http://schemas.microsoft.com/office/drawing/2014/main" id="{7A06D583-DBF6-440C-9FF6-12F153B4D9E1}"/>
              </a:ext>
            </a:extLst>
          </p:cNvPr>
          <p:cNvCxnSpPr/>
          <p:nvPr/>
        </p:nvCxnSpPr>
        <p:spPr>
          <a:xfrm>
            <a:off x="3255825" y="140690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E0E178C-C9EB-4A9B-AB47-CBC5F3827417}"/>
              </a:ext>
            </a:extLst>
          </p:cNvPr>
          <p:cNvCxnSpPr/>
          <p:nvPr/>
        </p:nvCxnSpPr>
        <p:spPr>
          <a:xfrm>
            <a:off x="6078931" y="140690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304D1E-50A7-4D06-8A9D-8EBCE159D0BA}"/>
              </a:ext>
            </a:extLst>
          </p:cNvPr>
          <p:cNvCxnSpPr/>
          <p:nvPr/>
        </p:nvCxnSpPr>
        <p:spPr>
          <a:xfrm>
            <a:off x="8942934" y="1406903"/>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B7E98F7-F85C-4D93-9A5D-BF9DCC98579B}"/>
              </a:ext>
            </a:extLst>
          </p:cNvPr>
          <p:cNvSpPr txBox="1"/>
          <p:nvPr/>
        </p:nvSpPr>
        <p:spPr>
          <a:xfrm>
            <a:off x="655018" y="1565844"/>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sp>
        <p:nvSpPr>
          <p:cNvPr id="22" name="文本框 21">
            <a:extLst>
              <a:ext uri="{FF2B5EF4-FFF2-40B4-BE49-F238E27FC236}">
                <a16:creationId xmlns:a16="http://schemas.microsoft.com/office/drawing/2014/main" id="{6FF69FF2-3233-4BD4-A56C-C0E72ACB643C}"/>
              </a:ext>
            </a:extLst>
          </p:cNvPr>
          <p:cNvSpPr txBox="1"/>
          <p:nvPr/>
        </p:nvSpPr>
        <p:spPr>
          <a:xfrm>
            <a:off x="595405" y="2463253"/>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nvGrpSpPr>
          <p:cNvPr id="7" name="组合 6">
            <a:extLst>
              <a:ext uri="{FF2B5EF4-FFF2-40B4-BE49-F238E27FC236}">
                <a16:creationId xmlns:a16="http://schemas.microsoft.com/office/drawing/2014/main" id="{56811B56-D83D-4E9F-AE65-C08BA86BB67F}"/>
              </a:ext>
            </a:extLst>
          </p:cNvPr>
          <p:cNvGrpSpPr/>
          <p:nvPr/>
        </p:nvGrpSpPr>
        <p:grpSpPr>
          <a:xfrm>
            <a:off x="674029" y="2120147"/>
            <a:ext cx="1690377" cy="72000"/>
            <a:chOff x="673780" y="2120147"/>
            <a:chExt cx="1690377" cy="72000"/>
          </a:xfrm>
        </p:grpSpPr>
        <p:sp>
          <p:nvSpPr>
            <p:cNvPr id="27" name="矩形 26">
              <a:extLst>
                <a:ext uri="{FF2B5EF4-FFF2-40B4-BE49-F238E27FC236}">
                  <a16:creationId xmlns:a16="http://schemas.microsoft.com/office/drawing/2014/main" id="{6B89DFAA-CE49-4397-A2B8-D3AEF116D19D}"/>
                </a:ext>
              </a:extLst>
            </p:cNvPr>
            <p:cNvSpPr/>
            <p:nvPr/>
          </p:nvSpPr>
          <p:spPr>
            <a:xfrm>
              <a:off x="673780"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40952CB1-BBC0-4D61-8E9D-1576FC8B62A9}"/>
                </a:ext>
              </a:extLst>
            </p:cNvPr>
            <p:cNvCxnSpPr>
              <a:cxnSpLocks/>
            </p:cNvCxnSpPr>
            <p:nvPr/>
          </p:nvCxnSpPr>
          <p:spPr>
            <a:xfrm>
              <a:off x="1035002"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F17CAC66-6CBA-41AC-BA73-33D40224B511}"/>
              </a:ext>
            </a:extLst>
          </p:cNvPr>
          <p:cNvGrpSpPr/>
          <p:nvPr/>
        </p:nvGrpSpPr>
        <p:grpSpPr>
          <a:xfrm>
            <a:off x="3393229" y="1565844"/>
            <a:ext cx="2507399" cy="4266601"/>
            <a:chOff x="3406287" y="1565844"/>
            <a:chExt cx="2507399" cy="4266601"/>
          </a:xfrm>
        </p:grpSpPr>
        <p:sp>
          <p:nvSpPr>
            <p:cNvPr id="9" name="文本框 8">
              <a:extLst>
                <a:ext uri="{FF2B5EF4-FFF2-40B4-BE49-F238E27FC236}">
                  <a16:creationId xmlns:a16="http://schemas.microsoft.com/office/drawing/2014/main" id="{C5354D8A-F99D-4A43-8EF3-66D3496F67FB}"/>
                </a:ext>
              </a:extLst>
            </p:cNvPr>
            <p:cNvSpPr txBox="1"/>
            <p:nvPr/>
          </p:nvSpPr>
          <p:spPr>
            <a:xfrm>
              <a:off x="3503613" y="1565844"/>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grpSp>
          <p:nvGrpSpPr>
            <p:cNvPr id="6" name="组合 5">
              <a:extLst>
                <a:ext uri="{FF2B5EF4-FFF2-40B4-BE49-F238E27FC236}">
                  <a16:creationId xmlns:a16="http://schemas.microsoft.com/office/drawing/2014/main" id="{D82E4B3F-3A02-401E-8282-E65C0F0933B2}"/>
                </a:ext>
              </a:extLst>
            </p:cNvPr>
            <p:cNvGrpSpPr/>
            <p:nvPr/>
          </p:nvGrpSpPr>
          <p:grpSpPr>
            <a:xfrm>
              <a:off x="3521396" y="2120147"/>
              <a:ext cx="1690377" cy="72000"/>
              <a:chOff x="3521396" y="2120147"/>
              <a:chExt cx="1690377" cy="72000"/>
            </a:xfrm>
          </p:grpSpPr>
          <p:sp>
            <p:nvSpPr>
              <p:cNvPr id="30" name="矩形 29">
                <a:extLst>
                  <a:ext uri="{FF2B5EF4-FFF2-40B4-BE49-F238E27FC236}">
                    <a16:creationId xmlns:a16="http://schemas.microsoft.com/office/drawing/2014/main" id="{31636826-EC3C-4A5D-8156-01D012702720}"/>
                  </a:ext>
                </a:extLst>
              </p:cNvPr>
              <p:cNvSpPr/>
              <p:nvPr/>
            </p:nvSpPr>
            <p:spPr>
              <a:xfrm>
                <a:off x="3521396"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EB01547E-EE4B-4F9E-9408-9185A3B46F97}"/>
                  </a:ext>
                </a:extLst>
              </p:cNvPr>
              <p:cNvCxnSpPr>
                <a:cxnSpLocks/>
              </p:cNvCxnSpPr>
              <p:nvPr/>
            </p:nvCxnSpPr>
            <p:spPr>
              <a:xfrm>
                <a:off x="3882618"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F9B09022-17ED-4E6A-9DF4-197186A1A317}"/>
                </a:ext>
              </a:extLst>
            </p:cNvPr>
            <p:cNvSpPr txBox="1"/>
            <p:nvPr/>
          </p:nvSpPr>
          <p:spPr>
            <a:xfrm>
              <a:off x="3406287" y="2463253"/>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grpSp>
        <p:nvGrpSpPr>
          <p:cNvPr id="11" name="组合 10">
            <a:extLst>
              <a:ext uri="{FF2B5EF4-FFF2-40B4-BE49-F238E27FC236}">
                <a16:creationId xmlns:a16="http://schemas.microsoft.com/office/drawing/2014/main" id="{C21EF43A-A921-4D29-A39D-E4CE97964208}"/>
              </a:ext>
            </a:extLst>
          </p:cNvPr>
          <p:cNvGrpSpPr/>
          <p:nvPr/>
        </p:nvGrpSpPr>
        <p:grpSpPr>
          <a:xfrm>
            <a:off x="6257231" y="1565844"/>
            <a:ext cx="2507399" cy="4266601"/>
            <a:chOff x="6270289" y="1565844"/>
            <a:chExt cx="2507399" cy="4266601"/>
          </a:xfrm>
        </p:grpSpPr>
        <p:sp>
          <p:nvSpPr>
            <p:cNvPr id="13" name="文本框 12">
              <a:extLst>
                <a:ext uri="{FF2B5EF4-FFF2-40B4-BE49-F238E27FC236}">
                  <a16:creationId xmlns:a16="http://schemas.microsoft.com/office/drawing/2014/main" id="{367272A3-51C4-4076-90AB-663AFBB69FDF}"/>
                </a:ext>
              </a:extLst>
            </p:cNvPr>
            <p:cNvSpPr txBox="1"/>
            <p:nvPr/>
          </p:nvSpPr>
          <p:spPr>
            <a:xfrm>
              <a:off x="6345044" y="1565844"/>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grpSp>
          <p:nvGrpSpPr>
            <p:cNvPr id="4" name="组合 3">
              <a:extLst>
                <a:ext uri="{FF2B5EF4-FFF2-40B4-BE49-F238E27FC236}">
                  <a16:creationId xmlns:a16="http://schemas.microsoft.com/office/drawing/2014/main" id="{2D8F3592-3152-44AC-A600-7DAC31883F69}"/>
                </a:ext>
              </a:extLst>
            </p:cNvPr>
            <p:cNvGrpSpPr/>
            <p:nvPr/>
          </p:nvGrpSpPr>
          <p:grpSpPr>
            <a:xfrm>
              <a:off x="6368194" y="2120147"/>
              <a:ext cx="1690377" cy="72000"/>
              <a:chOff x="6368194" y="2120147"/>
              <a:chExt cx="1690377" cy="72000"/>
            </a:xfrm>
          </p:grpSpPr>
          <p:sp>
            <p:nvSpPr>
              <p:cNvPr id="33" name="矩形 32">
                <a:extLst>
                  <a:ext uri="{FF2B5EF4-FFF2-40B4-BE49-F238E27FC236}">
                    <a16:creationId xmlns:a16="http://schemas.microsoft.com/office/drawing/2014/main" id="{B5F9B774-8258-48F7-9595-B90DCBCCABCE}"/>
                  </a:ext>
                </a:extLst>
              </p:cNvPr>
              <p:cNvSpPr/>
              <p:nvPr/>
            </p:nvSpPr>
            <p:spPr>
              <a:xfrm>
                <a:off x="6368194"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EFE91ACC-759C-4EA3-B03A-46E6053F3929}"/>
                  </a:ext>
                </a:extLst>
              </p:cNvPr>
              <p:cNvCxnSpPr>
                <a:cxnSpLocks/>
              </p:cNvCxnSpPr>
              <p:nvPr/>
            </p:nvCxnSpPr>
            <p:spPr>
              <a:xfrm>
                <a:off x="6729416"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BCE40FFA-85F9-4EAB-883E-EFD3A1CE3017}"/>
                </a:ext>
              </a:extLst>
            </p:cNvPr>
            <p:cNvSpPr txBox="1"/>
            <p:nvPr/>
          </p:nvSpPr>
          <p:spPr>
            <a:xfrm>
              <a:off x="6270289" y="2463253"/>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grpSp>
        <p:nvGrpSpPr>
          <p:cNvPr id="12" name="组合 11">
            <a:extLst>
              <a:ext uri="{FF2B5EF4-FFF2-40B4-BE49-F238E27FC236}">
                <a16:creationId xmlns:a16="http://schemas.microsoft.com/office/drawing/2014/main" id="{12C0DAFF-A320-48E7-9295-90D83B2AFC64}"/>
              </a:ext>
            </a:extLst>
          </p:cNvPr>
          <p:cNvGrpSpPr/>
          <p:nvPr/>
        </p:nvGrpSpPr>
        <p:grpSpPr>
          <a:xfrm>
            <a:off x="9089197" y="1565844"/>
            <a:ext cx="2507399" cy="4266601"/>
            <a:chOff x="9233039" y="1565844"/>
            <a:chExt cx="2507399" cy="4266601"/>
          </a:xfrm>
        </p:grpSpPr>
        <p:sp>
          <p:nvSpPr>
            <p:cNvPr id="17" name="文本框 16">
              <a:extLst>
                <a:ext uri="{FF2B5EF4-FFF2-40B4-BE49-F238E27FC236}">
                  <a16:creationId xmlns:a16="http://schemas.microsoft.com/office/drawing/2014/main" id="{4DB56954-2930-4445-825A-DA61C1289E50}"/>
                </a:ext>
              </a:extLst>
            </p:cNvPr>
            <p:cNvSpPr txBox="1"/>
            <p:nvPr/>
          </p:nvSpPr>
          <p:spPr>
            <a:xfrm>
              <a:off x="9330281" y="1565844"/>
              <a:ext cx="1438855" cy="400110"/>
            </a:xfrm>
            <a:prstGeom prst="rect">
              <a:avLst/>
            </a:prstGeom>
            <a:noFill/>
          </p:spPr>
          <p:txBody>
            <a:bodyPr wrap="none" lIns="0" rtlCol="0">
              <a:spAutoFit/>
            </a:bodyPr>
            <a:lstStyle/>
            <a:p>
              <a:pPr lvl="0"/>
              <a:r>
                <a:rPr lang="zh-CN" altLang="en-US" sz="2000" spc="100" dirty="0">
                  <a:solidFill>
                    <a:schemeClr val="accent1"/>
                  </a:solidFill>
                  <a:latin typeface="+mj-ea"/>
                  <a:ea typeface="+mj-ea"/>
                </a:rPr>
                <a:t>输入副标题</a:t>
              </a:r>
            </a:p>
          </p:txBody>
        </p:sp>
        <p:grpSp>
          <p:nvGrpSpPr>
            <p:cNvPr id="3" name="组合 2">
              <a:extLst>
                <a:ext uri="{FF2B5EF4-FFF2-40B4-BE49-F238E27FC236}">
                  <a16:creationId xmlns:a16="http://schemas.microsoft.com/office/drawing/2014/main" id="{847BC9CD-4A25-468F-94A0-60EF25014BA1}"/>
                </a:ext>
              </a:extLst>
            </p:cNvPr>
            <p:cNvGrpSpPr/>
            <p:nvPr/>
          </p:nvGrpSpPr>
          <p:grpSpPr>
            <a:xfrm>
              <a:off x="9341711" y="2120147"/>
              <a:ext cx="1690377" cy="72000"/>
              <a:chOff x="9353141" y="2120147"/>
              <a:chExt cx="1690377" cy="72000"/>
            </a:xfrm>
          </p:grpSpPr>
          <p:sp>
            <p:nvSpPr>
              <p:cNvPr id="39" name="矩形 38">
                <a:extLst>
                  <a:ext uri="{FF2B5EF4-FFF2-40B4-BE49-F238E27FC236}">
                    <a16:creationId xmlns:a16="http://schemas.microsoft.com/office/drawing/2014/main" id="{3254AA8F-D887-4818-96AF-CE28966C066E}"/>
                  </a:ext>
                </a:extLst>
              </p:cNvPr>
              <p:cNvSpPr/>
              <p:nvPr/>
            </p:nvSpPr>
            <p:spPr>
              <a:xfrm>
                <a:off x="9353141" y="2120147"/>
                <a:ext cx="369474"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CA5BAD14-5258-4182-86C0-D147CED1C3F6}"/>
                  </a:ext>
                </a:extLst>
              </p:cNvPr>
              <p:cNvCxnSpPr>
                <a:cxnSpLocks/>
              </p:cNvCxnSpPr>
              <p:nvPr/>
            </p:nvCxnSpPr>
            <p:spPr>
              <a:xfrm>
                <a:off x="9714363" y="2156147"/>
                <a:ext cx="132915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864CE4CA-4FA1-4E58-B90F-19305EE89C25}"/>
                </a:ext>
              </a:extLst>
            </p:cNvPr>
            <p:cNvSpPr txBox="1"/>
            <p:nvPr/>
          </p:nvSpPr>
          <p:spPr>
            <a:xfrm>
              <a:off x="9233039" y="2463253"/>
              <a:ext cx="2507399" cy="3369192"/>
            </a:xfrm>
            <a:prstGeom prst="rect">
              <a:avLst/>
            </a:prstGeom>
            <a:noFill/>
          </p:spPr>
          <p:txBody>
            <a:bodyPr wrap="square" rtlCol="0">
              <a:spAutoFit/>
            </a:bodyPr>
            <a:lstStyle/>
            <a:p>
              <a:pPr algn="just">
                <a:lnSpc>
                  <a:spcPct val="15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grpSp>
    </p:spTree>
    <p:extLst>
      <p:ext uri="{BB962C8B-B14F-4D97-AF65-F5344CB8AC3E}">
        <p14:creationId xmlns:p14="http://schemas.microsoft.com/office/powerpoint/2010/main" val="213834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4DE966BA-3966-48E0-AA1C-8BD26C9F5FE3}"/>
              </a:ext>
            </a:extLst>
          </p:cNvPr>
          <p:cNvGrpSpPr/>
          <p:nvPr/>
        </p:nvGrpSpPr>
        <p:grpSpPr>
          <a:xfrm>
            <a:off x="685867" y="909473"/>
            <a:ext cx="5226204" cy="2519528"/>
            <a:chOff x="685867" y="909473"/>
            <a:chExt cx="5226204" cy="2519528"/>
          </a:xfrm>
        </p:grpSpPr>
        <p:sp>
          <p:nvSpPr>
            <p:cNvPr id="26" name="任意多边形: 形状 25">
              <a:extLst>
                <a:ext uri="{FF2B5EF4-FFF2-40B4-BE49-F238E27FC236}">
                  <a16:creationId xmlns:a16="http://schemas.microsoft.com/office/drawing/2014/main" id="{9595E729-FB85-406E-A2AC-DD8603087C9E}"/>
                </a:ext>
              </a:extLst>
            </p:cNvPr>
            <p:cNvSpPr/>
            <p:nvPr userDrawn="1"/>
          </p:nvSpPr>
          <p:spPr>
            <a:xfrm>
              <a:off x="685867" y="909473"/>
              <a:ext cx="5226204" cy="137693"/>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65087D55-574D-485D-B691-8D5BD9F89FB6}"/>
                </a:ext>
              </a:extLst>
            </p:cNvPr>
            <p:cNvSpPr/>
            <p:nvPr userDrawn="1"/>
          </p:nvSpPr>
          <p:spPr>
            <a:xfrm>
              <a:off x="685867" y="991300"/>
              <a:ext cx="5226204" cy="2437701"/>
            </a:xfrm>
            <a:custGeom>
              <a:avLst/>
              <a:gdLst>
                <a:gd name="connsiteX0" fmla="*/ 0 w 5226204"/>
                <a:gd name="connsiteY0" fmla="*/ 0 h 2437701"/>
                <a:gd name="connsiteX1" fmla="*/ 27595 w 5226204"/>
                <a:gd name="connsiteY1" fmla="*/ 1641 h 2437701"/>
                <a:gd name="connsiteX2" fmla="*/ 2613102 w 5226204"/>
                <a:gd name="connsiteY2" fmla="*/ 55866 h 2437701"/>
                <a:gd name="connsiteX3" fmla="*/ 5198609 w 5226204"/>
                <a:gd name="connsiteY3" fmla="*/ 1641 h 2437701"/>
                <a:gd name="connsiteX4" fmla="*/ 5226204 w 5226204"/>
                <a:gd name="connsiteY4" fmla="*/ 0 h 2437701"/>
                <a:gd name="connsiteX5" fmla="*/ 5226204 w 5226204"/>
                <a:gd name="connsiteY5" fmla="*/ 2223173 h 2437701"/>
                <a:gd name="connsiteX6" fmla="*/ 5185112 w 5226204"/>
                <a:gd name="connsiteY6" fmla="*/ 2245477 h 2437701"/>
                <a:gd name="connsiteX7" fmla="*/ 5036899 w 5226204"/>
                <a:gd name="connsiteY7" fmla="*/ 2425462 h 2437701"/>
                <a:gd name="connsiteX8" fmla="*/ 5033100 w 5226204"/>
                <a:gd name="connsiteY8" fmla="*/ 2437701 h 2437701"/>
                <a:gd name="connsiteX9" fmla="*/ 0 w 5226204"/>
                <a:gd name="connsiteY9" fmla="*/ 2437701 h 243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6204" h="2437701">
                  <a:moveTo>
                    <a:pt x="0" y="0"/>
                  </a:moveTo>
                  <a:lnTo>
                    <a:pt x="27595" y="1641"/>
                  </a:lnTo>
                  <a:cubicBezTo>
                    <a:pt x="642150" y="34757"/>
                    <a:pt x="1572196" y="55866"/>
                    <a:pt x="2613102" y="55866"/>
                  </a:cubicBezTo>
                  <a:cubicBezTo>
                    <a:pt x="3654008" y="55866"/>
                    <a:pt x="4584054" y="34757"/>
                    <a:pt x="5198609" y="1641"/>
                  </a:cubicBezTo>
                  <a:lnTo>
                    <a:pt x="5226204" y="0"/>
                  </a:lnTo>
                  <a:lnTo>
                    <a:pt x="5226204" y="2223173"/>
                  </a:lnTo>
                  <a:lnTo>
                    <a:pt x="5185112" y="2245477"/>
                  </a:lnTo>
                  <a:cubicBezTo>
                    <a:pt x="5119822" y="2289586"/>
                    <a:pt x="5067950" y="2352049"/>
                    <a:pt x="5036899" y="2425462"/>
                  </a:cubicBezTo>
                  <a:lnTo>
                    <a:pt x="5033100" y="2437701"/>
                  </a:lnTo>
                  <a:lnTo>
                    <a:pt x="0" y="2437701"/>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5A5672B1-621B-4CBF-AF39-69CCB87DFEA6}"/>
              </a:ext>
            </a:extLst>
          </p:cNvPr>
          <p:cNvGrpSpPr/>
          <p:nvPr/>
        </p:nvGrpSpPr>
        <p:grpSpPr>
          <a:xfrm>
            <a:off x="6279929" y="909473"/>
            <a:ext cx="5226204" cy="2519528"/>
            <a:chOff x="6279929" y="909473"/>
            <a:chExt cx="5226204" cy="2519528"/>
          </a:xfrm>
        </p:grpSpPr>
        <p:sp>
          <p:nvSpPr>
            <p:cNvPr id="31" name="任意多边形: 形状 30">
              <a:extLst>
                <a:ext uri="{FF2B5EF4-FFF2-40B4-BE49-F238E27FC236}">
                  <a16:creationId xmlns:a16="http://schemas.microsoft.com/office/drawing/2014/main" id="{F886C1AC-BB24-44F3-8C31-00A17134144B}"/>
                </a:ext>
              </a:extLst>
            </p:cNvPr>
            <p:cNvSpPr/>
            <p:nvPr userDrawn="1"/>
          </p:nvSpPr>
          <p:spPr>
            <a:xfrm>
              <a:off x="6279929" y="909473"/>
              <a:ext cx="5226204" cy="137693"/>
            </a:xfrm>
            <a:custGeom>
              <a:avLst/>
              <a:gdLst>
                <a:gd name="connsiteX0" fmla="*/ 0 w 2546928"/>
                <a:gd name="connsiteY0" fmla="*/ 0 h 230372"/>
                <a:gd name="connsiteX1" fmla="*/ 2546928 w 2546928"/>
                <a:gd name="connsiteY1" fmla="*/ 0 h 230372"/>
                <a:gd name="connsiteX2" fmla="*/ 2546928 w 2546928"/>
                <a:gd name="connsiteY2" fmla="*/ 136904 h 230372"/>
                <a:gd name="connsiteX3" fmla="*/ 2533480 w 2546928"/>
                <a:gd name="connsiteY3" fmla="*/ 139650 h 230372"/>
                <a:gd name="connsiteX4" fmla="*/ 1273464 w 2546928"/>
                <a:gd name="connsiteY4" fmla="*/ 230372 h 230372"/>
                <a:gd name="connsiteX5" fmla="*/ 13448 w 2546928"/>
                <a:gd name="connsiteY5" fmla="*/ 139650 h 230372"/>
                <a:gd name="connsiteX6" fmla="*/ 0 w 2546928"/>
                <a:gd name="connsiteY6" fmla="*/ 136904 h 230372"/>
                <a:gd name="connsiteX7" fmla="*/ 0 w 2546928"/>
                <a:gd name="connsiteY7" fmla="*/ 0 h 23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6928" h="230372">
                  <a:moveTo>
                    <a:pt x="0" y="0"/>
                  </a:moveTo>
                  <a:lnTo>
                    <a:pt x="2546928" y="0"/>
                  </a:lnTo>
                  <a:lnTo>
                    <a:pt x="2546928" y="136904"/>
                  </a:lnTo>
                  <a:lnTo>
                    <a:pt x="2533480" y="139650"/>
                  </a:lnTo>
                  <a:cubicBezTo>
                    <a:pt x="2233984" y="195056"/>
                    <a:pt x="1780737" y="230372"/>
                    <a:pt x="1273464" y="230372"/>
                  </a:cubicBezTo>
                  <a:cubicBezTo>
                    <a:pt x="766191" y="230372"/>
                    <a:pt x="312944" y="195056"/>
                    <a:pt x="13448" y="139650"/>
                  </a:cubicBezTo>
                  <a:lnTo>
                    <a:pt x="0" y="136904"/>
                  </a:lnTo>
                  <a:lnTo>
                    <a:pt x="0" y="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3E96C3EF-1070-4D75-90E6-DDD6C88B1F07}"/>
                </a:ext>
              </a:extLst>
            </p:cNvPr>
            <p:cNvSpPr/>
            <p:nvPr userDrawn="1"/>
          </p:nvSpPr>
          <p:spPr>
            <a:xfrm>
              <a:off x="6279929" y="991300"/>
              <a:ext cx="5226204" cy="2437701"/>
            </a:xfrm>
            <a:custGeom>
              <a:avLst/>
              <a:gdLst>
                <a:gd name="connsiteX0" fmla="*/ 0 w 5226204"/>
                <a:gd name="connsiteY0" fmla="*/ 0 h 2437701"/>
                <a:gd name="connsiteX1" fmla="*/ 27595 w 5226204"/>
                <a:gd name="connsiteY1" fmla="*/ 1641 h 2437701"/>
                <a:gd name="connsiteX2" fmla="*/ 2613102 w 5226204"/>
                <a:gd name="connsiteY2" fmla="*/ 55866 h 2437701"/>
                <a:gd name="connsiteX3" fmla="*/ 5198609 w 5226204"/>
                <a:gd name="connsiteY3" fmla="*/ 1641 h 2437701"/>
                <a:gd name="connsiteX4" fmla="*/ 5226204 w 5226204"/>
                <a:gd name="connsiteY4" fmla="*/ 0 h 2437701"/>
                <a:gd name="connsiteX5" fmla="*/ 5226204 w 5226204"/>
                <a:gd name="connsiteY5" fmla="*/ 2437701 h 2437701"/>
                <a:gd name="connsiteX6" fmla="*/ 200509 w 5226204"/>
                <a:gd name="connsiteY6" fmla="*/ 2437701 h 2437701"/>
                <a:gd name="connsiteX7" fmla="*/ 196710 w 5226204"/>
                <a:gd name="connsiteY7" fmla="*/ 2425462 h 2437701"/>
                <a:gd name="connsiteX8" fmla="*/ 48496 w 5226204"/>
                <a:gd name="connsiteY8" fmla="*/ 2245477 h 2437701"/>
                <a:gd name="connsiteX9" fmla="*/ 0 w 5226204"/>
                <a:gd name="connsiteY9" fmla="*/ 2219155 h 243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6204" h="2437701">
                  <a:moveTo>
                    <a:pt x="0" y="0"/>
                  </a:moveTo>
                  <a:lnTo>
                    <a:pt x="27595" y="1641"/>
                  </a:lnTo>
                  <a:cubicBezTo>
                    <a:pt x="642150" y="34757"/>
                    <a:pt x="1572196" y="55866"/>
                    <a:pt x="2613102" y="55866"/>
                  </a:cubicBezTo>
                  <a:cubicBezTo>
                    <a:pt x="3654008" y="55866"/>
                    <a:pt x="4584054" y="34757"/>
                    <a:pt x="5198609" y="1641"/>
                  </a:cubicBezTo>
                  <a:lnTo>
                    <a:pt x="5226204" y="0"/>
                  </a:lnTo>
                  <a:lnTo>
                    <a:pt x="5226204" y="2437701"/>
                  </a:lnTo>
                  <a:lnTo>
                    <a:pt x="200509" y="2437701"/>
                  </a:lnTo>
                  <a:lnTo>
                    <a:pt x="196710" y="2425462"/>
                  </a:lnTo>
                  <a:cubicBezTo>
                    <a:pt x="165658" y="2352049"/>
                    <a:pt x="113786" y="2289586"/>
                    <a:pt x="48496" y="2245477"/>
                  </a:cubicBezTo>
                  <a:lnTo>
                    <a:pt x="0" y="2219155"/>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805BB699-D90A-4736-800B-9185F6CE13AA}"/>
              </a:ext>
            </a:extLst>
          </p:cNvPr>
          <p:cNvGrpSpPr/>
          <p:nvPr/>
        </p:nvGrpSpPr>
        <p:grpSpPr>
          <a:xfrm>
            <a:off x="685867" y="3722990"/>
            <a:ext cx="5226204" cy="2519528"/>
            <a:chOff x="685867" y="3722990"/>
            <a:chExt cx="5226204" cy="2519528"/>
          </a:xfrm>
        </p:grpSpPr>
        <p:sp>
          <p:nvSpPr>
            <p:cNvPr id="34" name="任意多边形: 形状 33">
              <a:extLst>
                <a:ext uri="{FF2B5EF4-FFF2-40B4-BE49-F238E27FC236}">
                  <a16:creationId xmlns:a16="http://schemas.microsoft.com/office/drawing/2014/main" id="{028CDA86-4FBE-441F-A8F2-79CCC1628FA9}"/>
                </a:ext>
              </a:extLst>
            </p:cNvPr>
            <p:cNvSpPr/>
            <p:nvPr userDrawn="1"/>
          </p:nvSpPr>
          <p:spPr>
            <a:xfrm>
              <a:off x="685868" y="3722990"/>
              <a:ext cx="5076717" cy="137693"/>
            </a:xfrm>
            <a:custGeom>
              <a:avLst/>
              <a:gdLst>
                <a:gd name="connsiteX0" fmla="*/ 0 w 5076717"/>
                <a:gd name="connsiteY0" fmla="*/ 0 h 137693"/>
                <a:gd name="connsiteX1" fmla="*/ 5030726 w 5076717"/>
                <a:gd name="connsiteY1" fmla="*/ 0 h 137693"/>
                <a:gd name="connsiteX2" fmla="*/ 5033197 w 5076717"/>
                <a:gd name="connsiteY2" fmla="*/ 12240 h 137693"/>
                <a:gd name="connsiteX3" fmla="*/ 5070914 w 5076717"/>
                <a:gd name="connsiteY3" fmla="*/ 81729 h 137693"/>
                <a:gd name="connsiteX4" fmla="*/ 5076717 w 5076717"/>
                <a:gd name="connsiteY4" fmla="*/ 88761 h 137693"/>
                <a:gd name="connsiteX5" fmla="*/ 4681736 w 5076717"/>
                <a:gd name="connsiteY5" fmla="*/ 105912 h 137693"/>
                <a:gd name="connsiteX6" fmla="*/ 2613102 w 5076717"/>
                <a:gd name="connsiteY6" fmla="*/ 137693 h 137693"/>
                <a:gd name="connsiteX7" fmla="*/ 27595 w 5076717"/>
                <a:gd name="connsiteY7" fmla="*/ 83469 h 137693"/>
                <a:gd name="connsiteX8" fmla="*/ 0 w 5076717"/>
                <a:gd name="connsiteY8" fmla="*/ 81827 h 13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6717" h="137693">
                  <a:moveTo>
                    <a:pt x="0" y="0"/>
                  </a:moveTo>
                  <a:lnTo>
                    <a:pt x="5030726" y="0"/>
                  </a:lnTo>
                  <a:lnTo>
                    <a:pt x="5033197" y="12240"/>
                  </a:lnTo>
                  <a:cubicBezTo>
                    <a:pt x="5043547" y="36711"/>
                    <a:pt x="5056211" y="59966"/>
                    <a:pt x="5070914" y="81729"/>
                  </a:cubicBezTo>
                  <a:lnTo>
                    <a:pt x="5076717" y="88761"/>
                  </a:lnTo>
                  <a:lnTo>
                    <a:pt x="4681736" y="105912"/>
                  </a:lnTo>
                  <a:cubicBezTo>
                    <a:pt x="4112102" y="125820"/>
                    <a:pt x="3393782" y="137693"/>
                    <a:pt x="2613102" y="137693"/>
                  </a:cubicBezTo>
                  <a:cubicBezTo>
                    <a:pt x="1572196" y="137693"/>
                    <a:pt x="642150" y="116585"/>
                    <a:pt x="27595" y="83469"/>
                  </a:cubicBezTo>
                  <a:lnTo>
                    <a:pt x="0" y="81827"/>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16CE04A5-1FF2-4A77-BD01-B38E57BA6846}"/>
                </a:ext>
              </a:extLst>
            </p:cNvPr>
            <p:cNvSpPr/>
            <p:nvPr userDrawn="1"/>
          </p:nvSpPr>
          <p:spPr>
            <a:xfrm>
              <a:off x="685867" y="3804817"/>
              <a:ext cx="5226204" cy="2437701"/>
            </a:xfrm>
            <a:custGeom>
              <a:avLst/>
              <a:gdLst>
                <a:gd name="connsiteX0" fmla="*/ 0 w 5226204"/>
                <a:gd name="connsiteY0" fmla="*/ 0 h 2437701"/>
                <a:gd name="connsiteX1" fmla="*/ 27595 w 5226204"/>
                <a:gd name="connsiteY1" fmla="*/ 1641 h 2437701"/>
                <a:gd name="connsiteX2" fmla="*/ 2613102 w 5226204"/>
                <a:gd name="connsiteY2" fmla="*/ 55866 h 2437701"/>
                <a:gd name="connsiteX3" fmla="*/ 4953762 w 5226204"/>
                <a:gd name="connsiteY3" fmla="*/ 13479 h 2437701"/>
                <a:gd name="connsiteX4" fmla="*/ 5080753 w 5226204"/>
                <a:gd name="connsiteY4" fmla="*/ 7340 h 2437701"/>
                <a:gd name="connsiteX5" fmla="*/ 5124569 w 5226204"/>
                <a:gd name="connsiteY5" fmla="*/ 60445 h 2437701"/>
                <a:gd name="connsiteX6" fmla="*/ 5185112 w 5226204"/>
                <a:gd name="connsiteY6" fmla="*/ 110398 h 2437701"/>
                <a:gd name="connsiteX7" fmla="*/ 5226204 w 5226204"/>
                <a:gd name="connsiteY7" fmla="*/ 132702 h 2437701"/>
                <a:gd name="connsiteX8" fmla="*/ 5226204 w 5226204"/>
                <a:gd name="connsiteY8" fmla="*/ 2437701 h 2437701"/>
                <a:gd name="connsiteX9" fmla="*/ 0 w 5226204"/>
                <a:gd name="connsiteY9" fmla="*/ 2437701 h 243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6204" h="2437701">
                  <a:moveTo>
                    <a:pt x="0" y="0"/>
                  </a:moveTo>
                  <a:lnTo>
                    <a:pt x="27595" y="1641"/>
                  </a:lnTo>
                  <a:cubicBezTo>
                    <a:pt x="642150" y="34758"/>
                    <a:pt x="1572196" y="55866"/>
                    <a:pt x="2613102" y="55866"/>
                  </a:cubicBezTo>
                  <a:cubicBezTo>
                    <a:pt x="3523895" y="55866"/>
                    <a:pt x="4349811" y="39705"/>
                    <a:pt x="4953762" y="13479"/>
                  </a:cubicBezTo>
                  <a:lnTo>
                    <a:pt x="5080753" y="7340"/>
                  </a:lnTo>
                  <a:lnTo>
                    <a:pt x="5124569" y="60445"/>
                  </a:lnTo>
                  <a:cubicBezTo>
                    <a:pt x="5143077" y="78953"/>
                    <a:pt x="5163349" y="95695"/>
                    <a:pt x="5185112" y="110398"/>
                  </a:cubicBezTo>
                  <a:lnTo>
                    <a:pt x="5226204" y="132702"/>
                  </a:lnTo>
                  <a:lnTo>
                    <a:pt x="5226204" y="2437701"/>
                  </a:lnTo>
                  <a:lnTo>
                    <a:pt x="0" y="2437701"/>
                  </a:ln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BC24DE21-98CD-4030-99B0-27D8F764DCF9}"/>
              </a:ext>
            </a:extLst>
          </p:cNvPr>
          <p:cNvGrpSpPr/>
          <p:nvPr/>
        </p:nvGrpSpPr>
        <p:grpSpPr>
          <a:xfrm>
            <a:off x="6279929" y="3722990"/>
            <a:ext cx="5226204" cy="2519528"/>
            <a:chOff x="6279929" y="3722990"/>
            <a:chExt cx="5226204" cy="2519528"/>
          </a:xfrm>
        </p:grpSpPr>
        <p:sp>
          <p:nvSpPr>
            <p:cNvPr id="41" name="任意多边形: 形状 40">
              <a:extLst>
                <a:ext uri="{FF2B5EF4-FFF2-40B4-BE49-F238E27FC236}">
                  <a16:creationId xmlns:a16="http://schemas.microsoft.com/office/drawing/2014/main" id="{BDD87DE1-E4D1-4BD5-B2D2-8EB937912F8C}"/>
                </a:ext>
              </a:extLst>
            </p:cNvPr>
            <p:cNvSpPr/>
            <p:nvPr userDrawn="1"/>
          </p:nvSpPr>
          <p:spPr>
            <a:xfrm>
              <a:off x="6429417" y="3722990"/>
              <a:ext cx="5076716" cy="137693"/>
            </a:xfrm>
            <a:custGeom>
              <a:avLst/>
              <a:gdLst>
                <a:gd name="connsiteX0" fmla="*/ 45991 w 5076716"/>
                <a:gd name="connsiteY0" fmla="*/ 0 h 137693"/>
                <a:gd name="connsiteX1" fmla="*/ 5076716 w 5076716"/>
                <a:gd name="connsiteY1" fmla="*/ 0 h 137693"/>
                <a:gd name="connsiteX2" fmla="*/ 5076716 w 5076716"/>
                <a:gd name="connsiteY2" fmla="*/ 81827 h 137693"/>
                <a:gd name="connsiteX3" fmla="*/ 5049121 w 5076716"/>
                <a:gd name="connsiteY3" fmla="*/ 83469 h 137693"/>
                <a:gd name="connsiteX4" fmla="*/ 2463614 w 5076716"/>
                <a:gd name="connsiteY4" fmla="*/ 137693 h 137693"/>
                <a:gd name="connsiteX5" fmla="*/ 394981 w 5076716"/>
                <a:gd name="connsiteY5" fmla="*/ 105912 h 137693"/>
                <a:gd name="connsiteX6" fmla="*/ 0 w 5076716"/>
                <a:gd name="connsiteY6" fmla="*/ 88761 h 137693"/>
                <a:gd name="connsiteX7" fmla="*/ 5802 w 5076716"/>
                <a:gd name="connsiteY7" fmla="*/ 81729 h 137693"/>
                <a:gd name="connsiteX8" fmla="*/ 43519 w 5076716"/>
                <a:gd name="connsiteY8" fmla="*/ 12240 h 13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6716" h="137693">
                  <a:moveTo>
                    <a:pt x="45991" y="0"/>
                  </a:moveTo>
                  <a:lnTo>
                    <a:pt x="5076716" y="0"/>
                  </a:lnTo>
                  <a:lnTo>
                    <a:pt x="5076716" y="81827"/>
                  </a:lnTo>
                  <a:lnTo>
                    <a:pt x="5049121" y="83469"/>
                  </a:lnTo>
                  <a:cubicBezTo>
                    <a:pt x="4434566" y="116585"/>
                    <a:pt x="3504520" y="137693"/>
                    <a:pt x="2463614" y="137693"/>
                  </a:cubicBezTo>
                  <a:cubicBezTo>
                    <a:pt x="1682935" y="137693"/>
                    <a:pt x="964614" y="125820"/>
                    <a:pt x="394981" y="105912"/>
                  </a:cubicBezTo>
                  <a:lnTo>
                    <a:pt x="0" y="88761"/>
                  </a:lnTo>
                  <a:lnTo>
                    <a:pt x="5802" y="81729"/>
                  </a:lnTo>
                  <a:cubicBezTo>
                    <a:pt x="20505" y="59966"/>
                    <a:pt x="33169" y="36711"/>
                    <a:pt x="43519" y="12240"/>
                  </a:cubicBez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92118CAD-803D-416C-9AE6-6729A70009F2}"/>
                </a:ext>
              </a:extLst>
            </p:cNvPr>
            <p:cNvSpPr/>
            <p:nvPr userDrawn="1"/>
          </p:nvSpPr>
          <p:spPr>
            <a:xfrm>
              <a:off x="6279929" y="3804817"/>
              <a:ext cx="5226204" cy="2437701"/>
            </a:xfrm>
            <a:custGeom>
              <a:avLst/>
              <a:gdLst>
                <a:gd name="connsiteX0" fmla="*/ 5226204 w 5226204"/>
                <a:gd name="connsiteY0" fmla="*/ 0 h 2437701"/>
                <a:gd name="connsiteX1" fmla="*/ 5226204 w 5226204"/>
                <a:gd name="connsiteY1" fmla="*/ 2437701 h 2437701"/>
                <a:gd name="connsiteX2" fmla="*/ 0 w 5226204"/>
                <a:gd name="connsiteY2" fmla="*/ 2437701 h 2437701"/>
                <a:gd name="connsiteX3" fmla="*/ 0 w 5226204"/>
                <a:gd name="connsiteY3" fmla="*/ 136721 h 2437701"/>
                <a:gd name="connsiteX4" fmla="*/ 48496 w 5226204"/>
                <a:gd name="connsiteY4" fmla="*/ 110398 h 2437701"/>
                <a:gd name="connsiteX5" fmla="*/ 109040 w 5226204"/>
                <a:gd name="connsiteY5" fmla="*/ 60445 h 2437701"/>
                <a:gd name="connsiteX6" fmla="*/ 152572 w 5226204"/>
                <a:gd name="connsiteY6" fmla="*/ 7684 h 2437701"/>
                <a:gd name="connsiteX7" fmla="*/ 272442 w 5226204"/>
                <a:gd name="connsiteY7" fmla="*/ 13479 h 2437701"/>
                <a:gd name="connsiteX8" fmla="*/ 2613102 w 5226204"/>
                <a:gd name="connsiteY8" fmla="*/ 55866 h 2437701"/>
                <a:gd name="connsiteX9" fmla="*/ 5198609 w 5226204"/>
                <a:gd name="connsiteY9" fmla="*/ 1641 h 243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6204" h="2437701">
                  <a:moveTo>
                    <a:pt x="5226204" y="0"/>
                  </a:moveTo>
                  <a:lnTo>
                    <a:pt x="5226204" y="2437701"/>
                  </a:lnTo>
                  <a:lnTo>
                    <a:pt x="0" y="2437701"/>
                  </a:lnTo>
                  <a:lnTo>
                    <a:pt x="0" y="136721"/>
                  </a:lnTo>
                  <a:lnTo>
                    <a:pt x="48496" y="110398"/>
                  </a:lnTo>
                  <a:cubicBezTo>
                    <a:pt x="70260" y="95695"/>
                    <a:pt x="90532" y="78953"/>
                    <a:pt x="109040" y="60445"/>
                  </a:cubicBezTo>
                  <a:lnTo>
                    <a:pt x="152572" y="7684"/>
                  </a:lnTo>
                  <a:lnTo>
                    <a:pt x="272442" y="13479"/>
                  </a:lnTo>
                  <a:cubicBezTo>
                    <a:pt x="876394" y="39705"/>
                    <a:pt x="1702310" y="55866"/>
                    <a:pt x="2613102" y="55866"/>
                  </a:cubicBezTo>
                  <a:cubicBezTo>
                    <a:pt x="3654008" y="55866"/>
                    <a:pt x="4584054" y="34758"/>
                    <a:pt x="5198609" y="1641"/>
                  </a:cubicBezTo>
                  <a:close/>
                </a:path>
              </a:pathLst>
            </a:cu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标题 2">
            <a:extLst>
              <a:ext uri="{FF2B5EF4-FFF2-40B4-BE49-F238E27FC236}">
                <a16:creationId xmlns:a16="http://schemas.microsoft.com/office/drawing/2014/main" id="{71DB7163-8445-4F19-BC8A-F57B230AA861}"/>
              </a:ext>
            </a:extLst>
          </p:cNvPr>
          <p:cNvSpPr>
            <a:spLocks noGrp="1"/>
          </p:cNvSpPr>
          <p:nvPr>
            <p:ph type="title"/>
          </p:nvPr>
        </p:nvSpPr>
        <p:spPr/>
        <p:txBody>
          <a:bodyPr/>
          <a:lstStyle/>
          <a:p>
            <a:r>
              <a:rPr lang="zh-CN" altLang="en-US" dirty="0">
                <a:solidFill>
                  <a:schemeClr val="tx1">
                    <a:lumMod val="85000"/>
                    <a:lumOff val="15000"/>
                  </a:schemeClr>
                </a:solidFill>
              </a:rPr>
              <a:t>光速搞定四段文字排版</a:t>
            </a:r>
          </a:p>
        </p:txBody>
      </p:sp>
      <p:sp>
        <p:nvSpPr>
          <p:cNvPr id="4" name="文本框 3">
            <a:extLst>
              <a:ext uri="{FF2B5EF4-FFF2-40B4-BE49-F238E27FC236}">
                <a16:creationId xmlns:a16="http://schemas.microsoft.com/office/drawing/2014/main" id="{59734F61-51CA-4E77-BB9B-9C23A12D973E}"/>
              </a:ext>
            </a:extLst>
          </p:cNvPr>
          <p:cNvSpPr txBox="1"/>
          <p:nvPr/>
        </p:nvSpPr>
        <p:spPr>
          <a:xfrm>
            <a:off x="965852" y="1110893"/>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5" name="文本框 4">
            <a:extLst>
              <a:ext uri="{FF2B5EF4-FFF2-40B4-BE49-F238E27FC236}">
                <a16:creationId xmlns:a16="http://schemas.microsoft.com/office/drawing/2014/main" id="{FBAD6844-B6C4-4A54-A427-5A2BE11400A1}"/>
              </a:ext>
            </a:extLst>
          </p:cNvPr>
          <p:cNvSpPr txBox="1"/>
          <p:nvPr/>
        </p:nvSpPr>
        <p:spPr>
          <a:xfrm>
            <a:off x="884716" y="1619003"/>
            <a:ext cx="4711412"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grpSp>
        <p:nvGrpSpPr>
          <p:cNvPr id="2" name="组合 1">
            <a:extLst>
              <a:ext uri="{FF2B5EF4-FFF2-40B4-BE49-F238E27FC236}">
                <a16:creationId xmlns:a16="http://schemas.microsoft.com/office/drawing/2014/main" id="{EA510990-2D59-422E-887A-14FD3FFBC4F0}"/>
              </a:ext>
            </a:extLst>
          </p:cNvPr>
          <p:cNvGrpSpPr/>
          <p:nvPr/>
        </p:nvGrpSpPr>
        <p:grpSpPr>
          <a:xfrm>
            <a:off x="999266" y="1547003"/>
            <a:ext cx="1160412" cy="45719"/>
            <a:chOff x="999266" y="1547003"/>
            <a:chExt cx="1160412" cy="45719"/>
          </a:xfrm>
        </p:grpSpPr>
        <p:sp>
          <p:nvSpPr>
            <p:cNvPr id="7" name="矩形 6">
              <a:extLst>
                <a:ext uri="{FF2B5EF4-FFF2-40B4-BE49-F238E27FC236}">
                  <a16:creationId xmlns:a16="http://schemas.microsoft.com/office/drawing/2014/main" id="{242226BE-BA73-4FF0-B0DB-1E3B1E78FDBD}"/>
                </a:ext>
              </a:extLst>
            </p:cNvPr>
            <p:cNvSpPr/>
            <p:nvPr/>
          </p:nvSpPr>
          <p:spPr>
            <a:xfrm>
              <a:off x="999266" y="1547003"/>
              <a:ext cx="35625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5597872-1ACC-4664-8642-19B3F8BEF27E}"/>
                </a:ext>
              </a:extLst>
            </p:cNvPr>
            <p:cNvCxnSpPr>
              <a:cxnSpLocks/>
            </p:cNvCxnSpPr>
            <p:nvPr/>
          </p:nvCxnSpPr>
          <p:spPr>
            <a:xfrm>
              <a:off x="1231214" y="1569862"/>
              <a:ext cx="92846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69271B4C-F4BD-401E-9F01-823E2D853A9E}"/>
              </a:ext>
            </a:extLst>
          </p:cNvPr>
          <p:cNvSpPr txBox="1"/>
          <p:nvPr/>
        </p:nvSpPr>
        <p:spPr>
          <a:xfrm>
            <a:off x="6590129" y="1110893"/>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2" name="文本框 11">
            <a:extLst>
              <a:ext uri="{FF2B5EF4-FFF2-40B4-BE49-F238E27FC236}">
                <a16:creationId xmlns:a16="http://schemas.microsoft.com/office/drawing/2014/main" id="{735A8C5F-1320-459F-B38E-27FA6A24D828}"/>
              </a:ext>
            </a:extLst>
          </p:cNvPr>
          <p:cNvSpPr txBox="1"/>
          <p:nvPr/>
        </p:nvSpPr>
        <p:spPr>
          <a:xfrm>
            <a:off x="6519271" y="1619003"/>
            <a:ext cx="4711412"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sp>
        <p:nvSpPr>
          <p:cNvPr id="17" name="文本框 16">
            <a:extLst>
              <a:ext uri="{FF2B5EF4-FFF2-40B4-BE49-F238E27FC236}">
                <a16:creationId xmlns:a16="http://schemas.microsoft.com/office/drawing/2014/main" id="{F91F0480-AA08-4EC0-B637-F291BB1E7202}"/>
              </a:ext>
            </a:extLst>
          </p:cNvPr>
          <p:cNvSpPr txBox="1"/>
          <p:nvPr/>
        </p:nvSpPr>
        <p:spPr>
          <a:xfrm>
            <a:off x="6590129" y="3962778"/>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8" name="文本框 17">
            <a:extLst>
              <a:ext uri="{FF2B5EF4-FFF2-40B4-BE49-F238E27FC236}">
                <a16:creationId xmlns:a16="http://schemas.microsoft.com/office/drawing/2014/main" id="{F179D9E8-E657-43ED-8342-DEC573F510B0}"/>
              </a:ext>
            </a:extLst>
          </p:cNvPr>
          <p:cNvSpPr txBox="1"/>
          <p:nvPr/>
        </p:nvSpPr>
        <p:spPr>
          <a:xfrm>
            <a:off x="6519271" y="4470888"/>
            <a:ext cx="4711412"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sp>
        <p:nvSpPr>
          <p:cNvPr id="23" name="文本框 22">
            <a:extLst>
              <a:ext uri="{FF2B5EF4-FFF2-40B4-BE49-F238E27FC236}">
                <a16:creationId xmlns:a16="http://schemas.microsoft.com/office/drawing/2014/main" id="{A1C6C6A6-7A43-4707-B15B-3901CF8C7829}"/>
              </a:ext>
            </a:extLst>
          </p:cNvPr>
          <p:cNvSpPr txBox="1"/>
          <p:nvPr/>
        </p:nvSpPr>
        <p:spPr>
          <a:xfrm>
            <a:off x="965852" y="3962778"/>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24" name="文本框 23">
            <a:extLst>
              <a:ext uri="{FF2B5EF4-FFF2-40B4-BE49-F238E27FC236}">
                <a16:creationId xmlns:a16="http://schemas.microsoft.com/office/drawing/2014/main" id="{7725C5D3-21E7-4D39-9C17-A9859059779D}"/>
              </a:ext>
            </a:extLst>
          </p:cNvPr>
          <p:cNvSpPr txBox="1"/>
          <p:nvPr/>
        </p:nvSpPr>
        <p:spPr>
          <a:xfrm>
            <a:off x="884716" y="4470888"/>
            <a:ext cx="4711412"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a:t>
            </a:r>
            <a:r>
              <a:rPr lang="en-US" altLang="zh-CN" sz="1600" spc="100" dirty="0">
                <a:latin typeface="+mn-ea"/>
              </a:rPr>
              <a:t>Kunming Medical University</a:t>
            </a:r>
            <a:r>
              <a:rPr lang="zh-CN" altLang="en-US" sz="1600" spc="100" dirty="0">
                <a:latin typeface="+mn-ea"/>
              </a:rPr>
              <a:t>），简称昆医大，是云南省最大的集教学、医疗、科研为一体的高等医学院校。是中国“中西部高校基础能力建设工程”重点建设高校之一，“卓越医生教育培养计划”试点高校。</a:t>
            </a:r>
          </a:p>
        </p:txBody>
      </p:sp>
      <p:grpSp>
        <p:nvGrpSpPr>
          <p:cNvPr id="9" name="组合 8">
            <a:extLst>
              <a:ext uri="{FF2B5EF4-FFF2-40B4-BE49-F238E27FC236}">
                <a16:creationId xmlns:a16="http://schemas.microsoft.com/office/drawing/2014/main" id="{18CB5AED-6629-483D-9B23-C4B480D5E07B}"/>
              </a:ext>
            </a:extLst>
          </p:cNvPr>
          <p:cNvGrpSpPr/>
          <p:nvPr/>
        </p:nvGrpSpPr>
        <p:grpSpPr>
          <a:xfrm>
            <a:off x="6638897" y="1547003"/>
            <a:ext cx="1160412" cy="45719"/>
            <a:chOff x="6638897" y="1547003"/>
            <a:chExt cx="1160412" cy="45719"/>
          </a:xfrm>
        </p:grpSpPr>
        <p:sp>
          <p:nvSpPr>
            <p:cNvPr id="29" name="矩形 28">
              <a:extLst>
                <a:ext uri="{FF2B5EF4-FFF2-40B4-BE49-F238E27FC236}">
                  <a16:creationId xmlns:a16="http://schemas.microsoft.com/office/drawing/2014/main" id="{92F857A5-BBDA-4842-80F1-1B815685B36A}"/>
                </a:ext>
              </a:extLst>
            </p:cNvPr>
            <p:cNvSpPr/>
            <p:nvPr/>
          </p:nvSpPr>
          <p:spPr>
            <a:xfrm>
              <a:off x="6638897" y="1547003"/>
              <a:ext cx="35625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0BA59DE4-82AE-4215-A647-0929EE642597}"/>
                </a:ext>
              </a:extLst>
            </p:cNvPr>
            <p:cNvCxnSpPr>
              <a:cxnSpLocks/>
            </p:cNvCxnSpPr>
            <p:nvPr/>
          </p:nvCxnSpPr>
          <p:spPr>
            <a:xfrm>
              <a:off x="6870845" y="1569862"/>
              <a:ext cx="92846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66F96807-C1F7-4FA3-9857-BA0A4F5976EF}"/>
              </a:ext>
            </a:extLst>
          </p:cNvPr>
          <p:cNvGrpSpPr/>
          <p:nvPr/>
        </p:nvGrpSpPr>
        <p:grpSpPr>
          <a:xfrm>
            <a:off x="6638897" y="4391122"/>
            <a:ext cx="1160412" cy="45719"/>
            <a:chOff x="6638897" y="4391122"/>
            <a:chExt cx="1160412" cy="45719"/>
          </a:xfrm>
        </p:grpSpPr>
        <p:sp>
          <p:nvSpPr>
            <p:cNvPr id="35" name="矩形 34">
              <a:extLst>
                <a:ext uri="{FF2B5EF4-FFF2-40B4-BE49-F238E27FC236}">
                  <a16:creationId xmlns:a16="http://schemas.microsoft.com/office/drawing/2014/main" id="{13BCACDF-86A3-4DD0-96D8-AC7D54E929B2}"/>
                </a:ext>
              </a:extLst>
            </p:cNvPr>
            <p:cNvSpPr/>
            <p:nvPr/>
          </p:nvSpPr>
          <p:spPr>
            <a:xfrm>
              <a:off x="6638897" y="4391122"/>
              <a:ext cx="35625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6C58A027-37B6-41C2-BCEF-C89BA0A51B23}"/>
                </a:ext>
              </a:extLst>
            </p:cNvPr>
            <p:cNvCxnSpPr>
              <a:cxnSpLocks/>
            </p:cNvCxnSpPr>
            <p:nvPr/>
          </p:nvCxnSpPr>
          <p:spPr>
            <a:xfrm>
              <a:off x="6870845" y="4413981"/>
              <a:ext cx="92846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AC2638E0-2855-4C8A-B0AC-8A0E737535B7}"/>
              </a:ext>
            </a:extLst>
          </p:cNvPr>
          <p:cNvGrpSpPr/>
          <p:nvPr/>
        </p:nvGrpSpPr>
        <p:grpSpPr>
          <a:xfrm>
            <a:off x="999266" y="4391122"/>
            <a:ext cx="1160412" cy="45719"/>
            <a:chOff x="999266" y="4391122"/>
            <a:chExt cx="1160412" cy="45719"/>
          </a:xfrm>
        </p:grpSpPr>
        <p:sp>
          <p:nvSpPr>
            <p:cNvPr id="38" name="矩形 37">
              <a:extLst>
                <a:ext uri="{FF2B5EF4-FFF2-40B4-BE49-F238E27FC236}">
                  <a16:creationId xmlns:a16="http://schemas.microsoft.com/office/drawing/2014/main" id="{9B720360-A3AA-4BD1-90B2-27A5E91195FA}"/>
                </a:ext>
              </a:extLst>
            </p:cNvPr>
            <p:cNvSpPr/>
            <p:nvPr/>
          </p:nvSpPr>
          <p:spPr>
            <a:xfrm>
              <a:off x="999266" y="4391122"/>
              <a:ext cx="35625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2C110D18-27E0-4FB3-B9AD-91E1B61BB6B2}"/>
                </a:ext>
              </a:extLst>
            </p:cNvPr>
            <p:cNvCxnSpPr>
              <a:cxnSpLocks/>
            </p:cNvCxnSpPr>
            <p:nvPr/>
          </p:nvCxnSpPr>
          <p:spPr>
            <a:xfrm>
              <a:off x="1231214" y="4413981"/>
              <a:ext cx="92846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21B77BAB-09D4-435D-ACD5-BE1ED1E0BD29}"/>
              </a:ext>
            </a:extLst>
          </p:cNvPr>
          <p:cNvGrpSpPr/>
          <p:nvPr/>
        </p:nvGrpSpPr>
        <p:grpSpPr>
          <a:xfrm>
            <a:off x="5728809" y="3214596"/>
            <a:ext cx="734382" cy="734382"/>
            <a:chOff x="5728809" y="3061809"/>
            <a:chExt cx="734382" cy="734382"/>
          </a:xfrm>
        </p:grpSpPr>
        <p:grpSp>
          <p:nvGrpSpPr>
            <p:cNvPr id="44" name="组合 43">
              <a:extLst>
                <a:ext uri="{FF2B5EF4-FFF2-40B4-BE49-F238E27FC236}">
                  <a16:creationId xmlns:a16="http://schemas.microsoft.com/office/drawing/2014/main" id="{ECDC5FD8-8831-4125-ADB8-905B58711608}"/>
                </a:ext>
              </a:extLst>
            </p:cNvPr>
            <p:cNvGrpSpPr/>
            <p:nvPr userDrawn="1"/>
          </p:nvGrpSpPr>
          <p:grpSpPr>
            <a:xfrm rot="2700000">
              <a:off x="5728809" y="3276904"/>
              <a:ext cx="734382" cy="304192"/>
              <a:chOff x="5472211" y="3170619"/>
              <a:chExt cx="1247578" cy="516764"/>
            </a:xfrm>
          </p:grpSpPr>
          <p:grpSp>
            <p:nvGrpSpPr>
              <p:cNvPr id="58" name="组合 57">
                <a:extLst>
                  <a:ext uri="{FF2B5EF4-FFF2-40B4-BE49-F238E27FC236}">
                    <a16:creationId xmlns:a16="http://schemas.microsoft.com/office/drawing/2014/main" id="{02914BB0-CF6E-4606-A09C-EC94A7B248C7}"/>
                  </a:ext>
                </a:extLst>
              </p:cNvPr>
              <p:cNvGrpSpPr/>
              <p:nvPr/>
            </p:nvGrpSpPr>
            <p:grpSpPr>
              <a:xfrm>
                <a:off x="5774646" y="3295891"/>
                <a:ext cx="642708" cy="266219"/>
                <a:chOff x="5393803" y="2488556"/>
                <a:chExt cx="642708" cy="266219"/>
              </a:xfrm>
            </p:grpSpPr>
            <p:sp>
              <p:nvSpPr>
                <p:cNvPr id="68" name="泪滴形 67">
                  <a:extLst>
                    <a:ext uri="{FF2B5EF4-FFF2-40B4-BE49-F238E27FC236}">
                      <a16:creationId xmlns:a16="http://schemas.microsoft.com/office/drawing/2014/main" id="{75D6284E-C85E-4A61-9B15-E8BE3519490F}"/>
                    </a:ext>
                  </a:extLst>
                </p:cNvPr>
                <p:cNvSpPr/>
                <p:nvPr/>
              </p:nvSpPr>
              <p:spPr>
                <a:xfrm rot="2700000">
                  <a:off x="5393803" y="2488557"/>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泪滴形 68">
                  <a:extLst>
                    <a:ext uri="{FF2B5EF4-FFF2-40B4-BE49-F238E27FC236}">
                      <a16:creationId xmlns:a16="http://schemas.microsoft.com/office/drawing/2014/main" id="{034E7089-E15A-4235-85EF-AB58B85A2991}"/>
                    </a:ext>
                  </a:extLst>
                </p:cNvPr>
                <p:cNvSpPr/>
                <p:nvPr/>
              </p:nvSpPr>
              <p:spPr>
                <a:xfrm rot="18900000" flipH="1">
                  <a:off x="5770293" y="2488556"/>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76468458-952F-4A17-8ECD-77EF64C65C11}"/>
                  </a:ext>
                </a:extLst>
              </p:cNvPr>
              <p:cNvGrpSpPr/>
              <p:nvPr/>
            </p:nvGrpSpPr>
            <p:grpSpPr>
              <a:xfrm>
                <a:off x="5472211" y="3170619"/>
                <a:ext cx="1247578" cy="516764"/>
                <a:chOff x="5393803" y="2488556"/>
                <a:chExt cx="642708" cy="266219"/>
              </a:xfrm>
            </p:grpSpPr>
            <p:sp>
              <p:nvSpPr>
                <p:cNvPr id="66" name="泪滴形 65">
                  <a:extLst>
                    <a:ext uri="{FF2B5EF4-FFF2-40B4-BE49-F238E27FC236}">
                      <a16:creationId xmlns:a16="http://schemas.microsoft.com/office/drawing/2014/main" id="{6A8164A6-08D8-49A1-97D8-10C5ABB38AFC}"/>
                    </a:ext>
                  </a:extLst>
                </p:cNvPr>
                <p:cNvSpPr/>
                <p:nvPr/>
              </p:nvSpPr>
              <p:spPr>
                <a:xfrm rot="2700000">
                  <a:off x="5393803" y="2488557"/>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a:extLst>
                    <a:ext uri="{FF2B5EF4-FFF2-40B4-BE49-F238E27FC236}">
                      <a16:creationId xmlns:a16="http://schemas.microsoft.com/office/drawing/2014/main" id="{660D507B-6FB1-4159-B42B-210674A3E5C8}"/>
                    </a:ext>
                  </a:extLst>
                </p:cNvPr>
                <p:cNvSpPr/>
                <p:nvPr/>
              </p:nvSpPr>
              <p:spPr>
                <a:xfrm rot="18900000" flipH="1">
                  <a:off x="5770293" y="2488556"/>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964F10F0-343C-4C4A-9F5F-1D693334C017}"/>
                  </a:ext>
                </a:extLst>
              </p:cNvPr>
              <p:cNvGrpSpPr/>
              <p:nvPr/>
            </p:nvGrpSpPr>
            <p:grpSpPr>
              <a:xfrm>
                <a:off x="5563562" y="3208458"/>
                <a:ext cx="1064876" cy="441086"/>
                <a:chOff x="5393803" y="2488556"/>
                <a:chExt cx="642708" cy="266219"/>
              </a:xfrm>
            </p:grpSpPr>
            <p:sp>
              <p:nvSpPr>
                <p:cNvPr id="64" name="泪滴形 63">
                  <a:extLst>
                    <a:ext uri="{FF2B5EF4-FFF2-40B4-BE49-F238E27FC236}">
                      <a16:creationId xmlns:a16="http://schemas.microsoft.com/office/drawing/2014/main" id="{88C72B37-F095-4F50-A9FB-F3BDE98A08A9}"/>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泪滴形 64">
                  <a:extLst>
                    <a:ext uri="{FF2B5EF4-FFF2-40B4-BE49-F238E27FC236}">
                      <a16:creationId xmlns:a16="http://schemas.microsoft.com/office/drawing/2014/main" id="{B98DDC32-0D61-4709-9ACD-445C6923D2DF}"/>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EC8C10F8-1120-4629-A1C7-288FA0C0D1F8}"/>
                  </a:ext>
                </a:extLst>
              </p:cNvPr>
              <p:cNvGrpSpPr/>
              <p:nvPr/>
            </p:nvGrpSpPr>
            <p:grpSpPr>
              <a:xfrm>
                <a:off x="5641536" y="3240756"/>
                <a:ext cx="908928" cy="376490"/>
                <a:chOff x="5393803" y="2488556"/>
                <a:chExt cx="642708" cy="266219"/>
              </a:xfrm>
            </p:grpSpPr>
            <p:sp>
              <p:nvSpPr>
                <p:cNvPr id="62" name="泪滴形 61">
                  <a:extLst>
                    <a:ext uri="{FF2B5EF4-FFF2-40B4-BE49-F238E27FC236}">
                      <a16:creationId xmlns:a16="http://schemas.microsoft.com/office/drawing/2014/main" id="{E55B61D5-81F0-4C54-8130-F56EAFFEEC16}"/>
                    </a:ext>
                  </a:extLst>
                </p:cNvPr>
                <p:cNvSpPr/>
                <p:nvPr/>
              </p:nvSpPr>
              <p:spPr>
                <a:xfrm rot="2700000">
                  <a:off x="5393803" y="2488557"/>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泪滴形 62">
                  <a:extLst>
                    <a:ext uri="{FF2B5EF4-FFF2-40B4-BE49-F238E27FC236}">
                      <a16:creationId xmlns:a16="http://schemas.microsoft.com/office/drawing/2014/main" id="{0C24370E-6B06-48D5-8300-6F30734B36CB}"/>
                    </a:ext>
                  </a:extLst>
                </p:cNvPr>
                <p:cNvSpPr/>
                <p:nvPr/>
              </p:nvSpPr>
              <p:spPr>
                <a:xfrm rot="18900000" flipH="1">
                  <a:off x="5770293" y="2488556"/>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5" name="组合 44">
              <a:extLst>
                <a:ext uri="{FF2B5EF4-FFF2-40B4-BE49-F238E27FC236}">
                  <a16:creationId xmlns:a16="http://schemas.microsoft.com/office/drawing/2014/main" id="{313460D9-B9D5-4CFF-8E4A-0FDABD9776E4}"/>
                </a:ext>
              </a:extLst>
            </p:cNvPr>
            <p:cNvGrpSpPr/>
            <p:nvPr userDrawn="1"/>
          </p:nvGrpSpPr>
          <p:grpSpPr>
            <a:xfrm rot="18900000" flipH="1">
              <a:off x="5728809" y="3276904"/>
              <a:ext cx="734382" cy="304192"/>
              <a:chOff x="5472211" y="3170619"/>
              <a:chExt cx="1247578" cy="516764"/>
            </a:xfrm>
          </p:grpSpPr>
          <p:grpSp>
            <p:nvGrpSpPr>
              <p:cNvPr id="46" name="组合 45">
                <a:extLst>
                  <a:ext uri="{FF2B5EF4-FFF2-40B4-BE49-F238E27FC236}">
                    <a16:creationId xmlns:a16="http://schemas.microsoft.com/office/drawing/2014/main" id="{A6DE81E8-1978-4C3B-A86C-20A156DB4A1C}"/>
                  </a:ext>
                </a:extLst>
              </p:cNvPr>
              <p:cNvGrpSpPr/>
              <p:nvPr/>
            </p:nvGrpSpPr>
            <p:grpSpPr>
              <a:xfrm>
                <a:off x="5774646" y="3295891"/>
                <a:ext cx="642708" cy="266219"/>
                <a:chOff x="5393803" y="2488556"/>
                <a:chExt cx="642708" cy="266219"/>
              </a:xfrm>
            </p:grpSpPr>
            <p:sp>
              <p:nvSpPr>
                <p:cNvPr id="56" name="泪滴形 55">
                  <a:extLst>
                    <a:ext uri="{FF2B5EF4-FFF2-40B4-BE49-F238E27FC236}">
                      <a16:creationId xmlns:a16="http://schemas.microsoft.com/office/drawing/2014/main" id="{3663DE64-E764-47C3-9CE4-D1620A0E34E3}"/>
                    </a:ext>
                  </a:extLst>
                </p:cNvPr>
                <p:cNvSpPr/>
                <p:nvPr/>
              </p:nvSpPr>
              <p:spPr>
                <a:xfrm rot="2700000">
                  <a:off x="5393803" y="2488557"/>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泪滴形 56">
                  <a:extLst>
                    <a:ext uri="{FF2B5EF4-FFF2-40B4-BE49-F238E27FC236}">
                      <a16:creationId xmlns:a16="http://schemas.microsoft.com/office/drawing/2014/main" id="{EEFFC10B-9E0B-48D6-9CE1-FF837F7EE720}"/>
                    </a:ext>
                  </a:extLst>
                </p:cNvPr>
                <p:cNvSpPr/>
                <p:nvPr/>
              </p:nvSpPr>
              <p:spPr>
                <a:xfrm rot="18900000" flipH="1">
                  <a:off x="5770293" y="2488556"/>
                  <a:ext cx="266218" cy="266218"/>
                </a:xfrm>
                <a:prstGeom prst="teardrop">
                  <a:avLst/>
                </a:prstGeom>
                <a:noFill/>
                <a:ln>
                  <a:solidFill>
                    <a:schemeClr val="accent5">
                      <a:alpha val="6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E9953439-B6DF-448A-A4AE-EF89D04BB72A}"/>
                  </a:ext>
                </a:extLst>
              </p:cNvPr>
              <p:cNvGrpSpPr/>
              <p:nvPr/>
            </p:nvGrpSpPr>
            <p:grpSpPr>
              <a:xfrm>
                <a:off x="5472211" y="3170619"/>
                <a:ext cx="1247578" cy="516764"/>
                <a:chOff x="5393803" y="2488556"/>
                <a:chExt cx="642708" cy="266219"/>
              </a:xfrm>
            </p:grpSpPr>
            <p:sp>
              <p:nvSpPr>
                <p:cNvPr id="54" name="泪滴形 53">
                  <a:extLst>
                    <a:ext uri="{FF2B5EF4-FFF2-40B4-BE49-F238E27FC236}">
                      <a16:creationId xmlns:a16="http://schemas.microsoft.com/office/drawing/2014/main" id="{BBB51D88-8033-4042-94FF-F6B67A0E97C0}"/>
                    </a:ext>
                  </a:extLst>
                </p:cNvPr>
                <p:cNvSpPr/>
                <p:nvPr/>
              </p:nvSpPr>
              <p:spPr>
                <a:xfrm rot="2700000">
                  <a:off x="5393803" y="2488557"/>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泪滴形 54">
                  <a:extLst>
                    <a:ext uri="{FF2B5EF4-FFF2-40B4-BE49-F238E27FC236}">
                      <a16:creationId xmlns:a16="http://schemas.microsoft.com/office/drawing/2014/main" id="{466E16AC-1D80-4E96-8A55-6AF2192ABA11}"/>
                    </a:ext>
                  </a:extLst>
                </p:cNvPr>
                <p:cNvSpPr/>
                <p:nvPr/>
              </p:nvSpPr>
              <p:spPr>
                <a:xfrm rot="18900000" flipH="1">
                  <a:off x="5770293" y="2488556"/>
                  <a:ext cx="266218" cy="266218"/>
                </a:xfrm>
                <a:prstGeom prst="teardrop">
                  <a:avLst/>
                </a:prstGeom>
                <a:noFill/>
                <a:ln>
                  <a:solidFill>
                    <a:schemeClr val="accent5">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7822AA9E-7B68-4EAA-8BEC-E3D2ACCB25C7}"/>
                  </a:ext>
                </a:extLst>
              </p:cNvPr>
              <p:cNvGrpSpPr/>
              <p:nvPr/>
            </p:nvGrpSpPr>
            <p:grpSpPr>
              <a:xfrm>
                <a:off x="5563562" y="3208458"/>
                <a:ext cx="1064876" cy="441086"/>
                <a:chOff x="5393803" y="2488556"/>
                <a:chExt cx="642708" cy="266219"/>
              </a:xfrm>
            </p:grpSpPr>
            <p:sp>
              <p:nvSpPr>
                <p:cNvPr id="52" name="泪滴形 51">
                  <a:extLst>
                    <a:ext uri="{FF2B5EF4-FFF2-40B4-BE49-F238E27FC236}">
                      <a16:creationId xmlns:a16="http://schemas.microsoft.com/office/drawing/2014/main" id="{19BB3B9D-D347-44E7-A4B6-58F7B14930BC}"/>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泪滴形 52">
                  <a:extLst>
                    <a:ext uri="{FF2B5EF4-FFF2-40B4-BE49-F238E27FC236}">
                      <a16:creationId xmlns:a16="http://schemas.microsoft.com/office/drawing/2014/main" id="{2BB18000-E788-4410-A93C-FDEBB9DD8328}"/>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F9C694FD-8B3A-4956-A0DB-85EF8FB7E37E}"/>
                  </a:ext>
                </a:extLst>
              </p:cNvPr>
              <p:cNvGrpSpPr/>
              <p:nvPr/>
            </p:nvGrpSpPr>
            <p:grpSpPr>
              <a:xfrm>
                <a:off x="5641536" y="3240756"/>
                <a:ext cx="908928" cy="376490"/>
                <a:chOff x="5393803" y="2488556"/>
                <a:chExt cx="642708" cy="266219"/>
              </a:xfrm>
            </p:grpSpPr>
            <p:sp>
              <p:nvSpPr>
                <p:cNvPr id="50" name="泪滴形 49">
                  <a:extLst>
                    <a:ext uri="{FF2B5EF4-FFF2-40B4-BE49-F238E27FC236}">
                      <a16:creationId xmlns:a16="http://schemas.microsoft.com/office/drawing/2014/main" id="{9C3BA726-B6CB-4FA7-9B37-738F68E42C88}"/>
                    </a:ext>
                  </a:extLst>
                </p:cNvPr>
                <p:cNvSpPr/>
                <p:nvPr/>
              </p:nvSpPr>
              <p:spPr>
                <a:xfrm rot="2700000">
                  <a:off x="5393803" y="2488557"/>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泪滴形 50">
                  <a:extLst>
                    <a:ext uri="{FF2B5EF4-FFF2-40B4-BE49-F238E27FC236}">
                      <a16:creationId xmlns:a16="http://schemas.microsoft.com/office/drawing/2014/main" id="{446A8918-9518-4FA6-977A-6D4AE6BBBDB8}"/>
                    </a:ext>
                  </a:extLst>
                </p:cNvPr>
                <p:cNvSpPr/>
                <p:nvPr/>
              </p:nvSpPr>
              <p:spPr>
                <a:xfrm rot="18900000" flipH="1">
                  <a:off x="5770293" y="2488556"/>
                  <a:ext cx="266218" cy="266218"/>
                </a:xfrm>
                <a:prstGeom prst="teardrop">
                  <a:avLst/>
                </a:prstGeom>
                <a:noFill/>
                <a:ln>
                  <a:solidFill>
                    <a:schemeClr val="accent5">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0" name="矩形 69">
            <a:extLst>
              <a:ext uri="{FF2B5EF4-FFF2-40B4-BE49-F238E27FC236}">
                <a16:creationId xmlns:a16="http://schemas.microsoft.com/office/drawing/2014/main" id="{873F0E8E-256D-4746-9615-1682F055AB60}"/>
              </a:ext>
            </a:extLst>
          </p:cNvPr>
          <p:cNvSpPr/>
          <p:nvPr/>
        </p:nvSpPr>
        <p:spPr>
          <a:xfrm>
            <a:off x="0" y="-754379"/>
            <a:ext cx="8615678"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a:extLst>
              <a:ext uri="{FF2B5EF4-FFF2-40B4-BE49-F238E27FC236}">
                <a16:creationId xmlns:a16="http://schemas.microsoft.com/office/drawing/2014/main" id="{B0C16957-A58F-42E8-A94D-056B3E55CE78}"/>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294E4C4F-3DBE-4600-B9B3-B1809BAF068F}"/>
              </a:ext>
            </a:extLst>
          </p:cNvPr>
          <p:cNvSpPr txBox="1"/>
          <p:nvPr/>
        </p:nvSpPr>
        <p:spPr>
          <a:xfrm>
            <a:off x="706117" y="-596146"/>
            <a:ext cx="7909561" cy="369332"/>
          </a:xfrm>
          <a:prstGeom prst="rect">
            <a:avLst/>
          </a:prstGeom>
          <a:noFill/>
        </p:spPr>
        <p:txBody>
          <a:bodyPr wrap="square" rtlCol="0">
            <a:spAutoFit/>
          </a:bodyPr>
          <a:lstStyle/>
          <a:p>
            <a:r>
              <a:rPr lang="en-US" altLang="zh-CN" spc="100" dirty="0">
                <a:solidFill>
                  <a:schemeClr val="tx1">
                    <a:lumMod val="65000"/>
                    <a:lumOff val="35000"/>
                  </a:schemeClr>
                </a:solidFill>
              </a:rPr>
              <a:t>PPT</a:t>
            </a:r>
            <a:r>
              <a:rPr lang="zh-CN" altLang="en-US" spc="100" dirty="0">
                <a:solidFill>
                  <a:schemeClr val="tx1">
                    <a:lumMod val="65000"/>
                    <a:lumOff val="35000"/>
                  </a:schemeClr>
                </a:solidFill>
              </a:rPr>
              <a:t>最忌讳从</a:t>
            </a:r>
            <a:r>
              <a:rPr lang="en-US" altLang="zh-CN" spc="100" dirty="0">
                <a:solidFill>
                  <a:schemeClr val="tx1">
                    <a:lumMod val="65000"/>
                    <a:lumOff val="35000"/>
                  </a:schemeClr>
                </a:solidFill>
              </a:rPr>
              <a:t>word</a:t>
            </a:r>
            <a:r>
              <a:rPr lang="zh-CN" altLang="en-US" spc="100" dirty="0">
                <a:solidFill>
                  <a:schemeClr val="tx1">
                    <a:lumMod val="65000"/>
                    <a:lumOff val="35000"/>
                  </a:schemeClr>
                </a:solidFill>
              </a:rPr>
              <a:t>直接粘贴过来</a:t>
            </a:r>
            <a:r>
              <a:rPr lang="zh-CN" altLang="en-US" spc="100" dirty="0">
                <a:solidFill>
                  <a:schemeClr val="tx1">
                    <a:lumMod val="65000"/>
                    <a:lumOff val="35000"/>
                  </a:schemeClr>
                </a:solidFill>
                <a:sym typeface="Wingdings" panose="05000000000000000000" pitchFamily="2" charset="2"/>
              </a:rPr>
              <a:t>，    一定要记得提炼核心内容再输入哦</a:t>
            </a:r>
            <a:endParaRPr lang="zh-CN" altLang="en-US" spc="100" dirty="0">
              <a:solidFill>
                <a:schemeClr val="tx1">
                  <a:lumMod val="65000"/>
                  <a:lumOff val="35000"/>
                </a:schemeClr>
              </a:solidFill>
            </a:endParaRPr>
          </a:p>
        </p:txBody>
      </p:sp>
      <p:pic>
        <p:nvPicPr>
          <p:cNvPr id="73" name="图片 72">
            <a:extLst>
              <a:ext uri="{FF2B5EF4-FFF2-40B4-BE49-F238E27FC236}">
                <a16:creationId xmlns:a16="http://schemas.microsoft.com/office/drawing/2014/main" id="{226734A4-8769-4894-98C1-C4D7BDA7C36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829" b="48734" l="45003" r="55699">
                        <a14:foregroundMark x1="48426" y1="46140" x2="48148" y2="46842"/>
                        <a14:foregroundMark x1="51389" y1="46140" x2="51667" y2="46798"/>
                      </a14:backgroundRemoval>
                    </a14:imgEffect>
                  </a14:imgLayer>
                </a14:imgProps>
              </a:ext>
              <a:ext uri="{28A0092B-C50C-407E-A947-70E740481C1C}">
                <a14:useLocalDpi xmlns:a14="http://schemas.microsoft.com/office/drawing/2010/main" val="0"/>
              </a:ext>
            </a:extLst>
          </a:blip>
          <a:srcRect l="43666" t="44341" r="42964" b="50778"/>
          <a:stretch/>
        </p:blipFill>
        <p:spPr>
          <a:xfrm>
            <a:off x="4358078" y="-564159"/>
            <a:ext cx="434341" cy="334747"/>
          </a:xfrm>
          <a:prstGeom prst="rect">
            <a:avLst/>
          </a:prstGeom>
        </p:spPr>
      </p:pic>
      <p:pic>
        <p:nvPicPr>
          <p:cNvPr id="74" name="图片 73">
            <a:extLst>
              <a:ext uri="{FF2B5EF4-FFF2-40B4-BE49-F238E27FC236}">
                <a16:creationId xmlns:a16="http://schemas.microsoft.com/office/drawing/2014/main" id="{E04B6285-56DD-4A43-9298-82A44CA24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Tree>
    <p:extLst>
      <p:ext uri="{BB962C8B-B14F-4D97-AF65-F5344CB8AC3E}">
        <p14:creationId xmlns:p14="http://schemas.microsoft.com/office/powerpoint/2010/main" val="1386519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08ECA-5604-40AC-AD19-6304A113983B}"/>
              </a:ext>
            </a:extLst>
          </p:cNvPr>
          <p:cNvSpPr>
            <a:spLocks noGrp="1"/>
          </p:cNvSpPr>
          <p:nvPr>
            <p:ph type="title"/>
          </p:nvPr>
        </p:nvSpPr>
        <p:spPr/>
        <p:txBody>
          <a:bodyPr/>
          <a:lstStyle/>
          <a:p>
            <a:r>
              <a:rPr lang="zh-CN" altLang="en-US" dirty="0">
                <a:solidFill>
                  <a:schemeClr val="tx1">
                    <a:lumMod val="85000"/>
                    <a:lumOff val="15000"/>
                  </a:schemeClr>
                </a:solidFill>
                <a:latin typeface="+mj-ea"/>
              </a:rPr>
              <a:t>光速搞定五段文字排版（灵活使用）</a:t>
            </a:r>
          </a:p>
        </p:txBody>
      </p:sp>
      <p:sp>
        <p:nvSpPr>
          <p:cNvPr id="80" name="任意多边形: 形状 79">
            <a:extLst>
              <a:ext uri="{FF2B5EF4-FFF2-40B4-BE49-F238E27FC236}">
                <a16:creationId xmlns:a16="http://schemas.microsoft.com/office/drawing/2014/main" id="{089A088E-4DD7-4840-938C-D3DC1E6524A1}"/>
              </a:ext>
            </a:extLst>
          </p:cNvPr>
          <p:cNvSpPr/>
          <p:nvPr/>
        </p:nvSpPr>
        <p:spPr>
          <a:xfrm>
            <a:off x="482448" y="1814402"/>
            <a:ext cx="2127062" cy="3188823"/>
          </a:xfrm>
          <a:custGeom>
            <a:avLst/>
            <a:gdLst>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405226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76631"/>
              <a:gd name="connsiteX1" fmla="*/ 108000 w 1998219"/>
              <a:gd name="connsiteY1" fmla="*/ 0 h 3176631"/>
              <a:gd name="connsiteX2" fmla="*/ 1890219 w 1998219"/>
              <a:gd name="connsiteY2" fmla="*/ 0 h 3176631"/>
              <a:gd name="connsiteX3" fmla="*/ 1961895 w 1998219"/>
              <a:gd name="connsiteY3" fmla="*/ 0 h 3176631"/>
              <a:gd name="connsiteX4" fmla="*/ 1997895 w 1998219"/>
              <a:gd name="connsiteY4" fmla="*/ 36301 h 3176631"/>
              <a:gd name="connsiteX5" fmla="*/ 1997895 w 1998219"/>
              <a:gd name="connsiteY5" fmla="*/ 106397 h 3176631"/>
              <a:gd name="connsiteX6" fmla="*/ 1998219 w 1998219"/>
              <a:gd name="connsiteY6" fmla="*/ 108000 h 3176631"/>
              <a:gd name="connsiteX7" fmla="*/ 1998219 w 1998219"/>
              <a:gd name="connsiteY7" fmla="*/ 2666163 h 3176631"/>
              <a:gd name="connsiteX8" fmla="*/ 1997895 w 1998219"/>
              <a:gd name="connsiteY8" fmla="*/ 2667767 h 3176631"/>
              <a:gd name="connsiteX9" fmla="*/ 1997895 w 1998219"/>
              <a:gd name="connsiteY9" fmla="*/ 2737861 h 3176631"/>
              <a:gd name="connsiteX10" fmla="*/ 1961895 w 1998219"/>
              <a:gd name="connsiteY10" fmla="*/ 2774162 h 3176631"/>
              <a:gd name="connsiteX11" fmla="*/ 1890224 w 1998219"/>
              <a:gd name="connsiteY11" fmla="*/ 2774162 h 3176631"/>
              <a:gd name="connsiteX12" fmla="*/ 1890219 w 1998219"/>
              <a:gd name="connsiteY12" fmla="*/ 2774163 h 3176631"/>
              <a:gd name="connsiteX13" fmla="*/ 1411028 w 1998219"/>
              <a:gd name="connsiteY13" fmla="*/ 2774163 h 3176631"/>
              <a:gd name="connsiteX14" fmla="*/ 1302145 w 1998219"/>
              <a:gd name="connsiteY14" fmla="*/ 3176631 h 3176631"/>
              <a:gd name="connsiteX15" fmla="*/ 1105021 w 1998219"/>
              <a:gd name="connsiteY15" fmla="*/ 2774163 h 3176631"/>
              <a:gd name="connsiteX16" fmla="*/ 108000 w 1998219"/>
              <a:gd name="connsiteY16" fmla="*/ 2774163 h 3176631"/>
              <a:gd name="connsiteX17" fmla="*/ 107995 w 1998219"/>
              <a:gd name="connsiteY17" fmla="*/ 2774162 h 3176631"/>
              <a:gd name="connsiteX18" fmla="*/ 36000 w 1998219"/>
              <a:gd name="connsiteY18" fmla="*/ 2774162 h 3176631"/>
              <a:gd name="connsiteX19" fmla="*/ 0 w 1998219"/>
              <a:gd name="connsiteY19" fmla="*/ 2737861 h 3176631"/>
              <a:gd name="connsiteX20" fmla="*/ 0 w 1998219"/>
              <a:gd name="connsiteY20" fmla="*/ 2666163 h 3176631"/>
              <a:gd name="connsiteX21" fmla="*/ 0 w 1998219"/>
              <a:gd name="connsiteY21" fmla="*/ 108000 h 3176631"/>
              <a:gd name="connsiteX22" fmla="*/ 0 w 1998219"/>
              <a:gd name="connsiteY22" fmla="*/ 36301 h 3176631"/>
              <a:gd name="connsiteX23" fmla="*/ 36000 w 1998219"/>
              <a:gd name="connsiteY23" fmla="*/ 0 h 3176631"/>
              <a:gd name="connsiteX0" fmla="*/ 36000 w 1998219"/>
              <a:gd name="connsiteY0" fmla="*/ 0 h 3188823"/>
              <a:gd name="connsiteX1" fmla="*/ 108000 w 1998219"/>
              <a:gd name="connsiteY1" fmla="*/ 0 h 3188823"/>
              <a:gd name="connsiteX2" fmla="*/ 1890219 w 1998219"/>
              <a:gd name="connsiteY2" fmla="*/ 0 h 3188823"/>
              <a:gd name="connsiteX3" fmla="*/ 1961895 w 1998219"/>
              <a:gd name="connsiteY3" fmla="*/ 0 h 3188823"/>
              <a:gd name="connsiteX4" fmla="*/ 1997895 w 1998219"/>
              <a:gd name="connsiteY4" fmla="*/ 36301 h 3188823"/>
              <a:gd name="connsiteX5" fmla="*/ 1997895 w 1998219"/>
              <a:gd name="connsiteY5" fmla="*/ 106397 h 3188823"/>
              <a:gd name="connsiteX6" fmla="*/ 1998219 w 1998219"/>
              <a:gd name="connsiteY6" fmla="*/ 108000 h 3188823"/>
              <a:gd name="connsiteX7" fmla="*/ 1998219 w 1998219"/>
              <a:gd name="connsiteY7" fmla="*/ 2666163 h 3188823"/>
              <a:gd name="connsiteX8" fmla="*/ 1997895 w 1998219"/>
              <a:gd name="connsiteY8" fmla="*/ 2667767 h 3188823"/>
              <a:gd name="connsiteX9" fmla="*/ 1997895 w 1998219"/>
              <a:gd name="connsiteY9" fmla="*/ 2737861 h 3188823"/>
              <a:gd name="connsiteX10" fmla="*/ 1961895 w 1998219"/>
              <a:gd name="connsiteY10" fmla="*/ 2774162 h 3188823"/>
              <a:gd name="connsiteX11" fmla="*/ 1890224 w 1998219"/>
              <a:gd name="connsiteY11" fmla="*/ 2774162 h 3188823"/>
              <a:gd name="connsiteX12" fmla="*/ 1890219 w 1998219"/>
              <a:gd name="connsiteY12" fmla="*/ 2774163 h 3188823"/>
              <a:gd name="connsiteX13" fmla="*/ 1411028 w 1998219"/>
              <a:gd name="connsiteY13" fmla="*/ 2774163 h 3188823"/>
              <a:gd name="connsiteX14" fmla="*/ 1330779 w 1998219"/>
              <a:gd name="connsiteY14" fmla="*/ 3188823 h 3188823"/>
              <a:gd name="connsiteX15" fmla="*/ 1105021 w 1998219"/>
              <a:gd name="connsiteY15" fmla="*/ 2774163 h 3188823"/>
              <a:gd name="connsiteX16" fmla="*/ 108000 w 1998219"/>
              <a:gd name="connsiteY16" fmla="*/ 2774163 h 3188823"/>
              <a:gd name="connsiteX17" fmla="*/ 107995 w 1998219"/>
              <a:gd name="connsiteY17" fmla="*/ 2774162 h 3188823"/>
              <a:gd name="connsiteX18" fmla="*/ 36000 w 1998219"/>
              <a:gd name="connsiteY18" fmla="*/ 2774162 h 3188823"/>
              <a:gd name="connsiteX19" fmla="*/ 0 w 1998219"/>
              <a:gd name="connsiteY19" fmla="*/ 2737861 h 3188823"/>
              <a:gd name="connsiteX20" fmla="*/ 0 w 1998219"/>
              <a:gd name="connsiteY20" fmla="*/ 2666163 h 3188823"/>
              <a:gd name="connsiteX21" fmla="*/ 0 w 1998219"/>
              <a:gd name="connsiteY21" fmla="*/ 108000 h 3188823"/>
              <a:gd name="connsiteX22" fmla="*/ 0 w 1998219"/>
              <a:gd name="connsiteY22" fmla="*/ 36301 h 3188823"/>
              <a:gd name="connsiteX23" fmla="*/ 36000 w 1998219"/>
              <a:gd name="connsiteY23" fmla="*/ 0 h 318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8219" h="3188823">
                <a:moveTo>
                  <a:pt x="36000" y="0"/>
                </a:moveTo>
                <a:lnTo>
                  <a:pt x="108000" y="0"/>
                </a:lnTo>
                <a:lnTo>
                  <a:pt x="1890219" y="0"/>
                </a:lnTo>
                <a:lnTo>
                  <a:pt x="1961895" y="0"/>
                </a:lnTo>
                <a:cubicBezTo>
                  <a:pt x="1981767" y="0"/>
                  <a:pt x="1997895" y="16263"/>
                  <a:pt x="1997895" y="36301"/>
                </a:cubicBezTo>
                <a:lnTo>
                  <a:pt x="1997895" y="106397"/>
                </a:lnTo>
                <a:lnTo>
                  <a:pt x="1998219" y="108000"/>
                </a:lnTo>
                <a:lnTo>
                  <a:pt x="1998219" y="2666163"/>
                </a:lnTo>
                <a:lnTo>
                  <a:pt x="1997895" y="2667767"/>
                </a:lnTo>
                <a:lnTo>
                  <a:pt x="1997895" y="2737861"/>
                </a:lnTo>
                <a:cubicBezTo>
                  <a:pt x="1997895" y="2757899"/>
                  <a:pt x="1981767" y="2774162"/>
                  <a:pt x="1961895" y="2774162"/>
                </a:cubicBezTo>
                <a:lnTo>
                  <a:pt x="1890224" y="2774162"/>
                </a:lnTo>
                <a:cubicBezTo>
                  <a:pt x="1890222" y="2774162"/>
                  <a:pt x="1890221" y="2774163"/>
                  <a:pt x="1890219" y="2774163"/>
                </a:cubicBezTo>
                <a:lnTo>
                  <a:pt x="1411028" y="2774163"/>
                </a:lnTo>
                <a:lnTo>
                  <a:pt x="1330779" y="3188823"/>
                </a:lnTo>
                <a:lnTo>
                  <a:pt x="1105021" y="2774163"/>
                </a:lnTo>
                <a:lnTo>
                  <a:pt x="108000" y="2774163"/>
                </a:lnTo>
                <a:cubicBezTo>
                  <a:pt x="107998" y="2774163"/>
                  <a:pt x="107997" y="2774162"/>
                  <a:pt x="107995" y="2774162"/>
                </a:cubicBezTo>
                <a:lnTo>
                  <a:pt x="36000" y="2774162"/>
                </a:lnTo>
                <a:cubicBezTo>
                  <a:pt x="16128" y="2774162"/>
                  <a:pt x="0" y="2757899"/>
                  <a:pt x="0" y="2737861"/>
                </a:cubicBezTo>
                <a:lnTo>
                  <a:pt x="0" y="2666163"/>
                </a:lnTo>
                <a:lnTo>
                  <a:pt x="0" y="108000"/>
                </a:lnTo>
                <a:lnTo>
                  <a:pt x="0" y="36301"/>
                </a:lnTo>
                <a:cubicBezTo>
                  <a:pt x="0" y="16263"/>
                  <a:pt x="16128" y="0"/>
                  <a:pt x="36000"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81" name="任意多边形: 形状 80">
            <a:extLst>
              <a:ext uri="{FF2B5EF4-FFF2-40B4-BE49-F238E27FC236}">
                <a16:creationId xmlns:a16="http://schemas.microsoft.com/office/drawing/2014/main" id="{9C9D65AE-E8CB-461E-9472-8F8CB38617BA}"/>
              </a:ext>
            </a:extLst>
          </p:cNvPr>
          <p:cNvSpPr/>
          <p:nvPr/>
        </p:nvSpPr>
        <p:spPr>
          <a:xfrm>
            <a:off x="2760240" y="1420046"/>
            <a:ext cx="2127062" cy="3152247"/>
          </a:xfrm>
          <a:custGeom>
            <a:avLst/>
            <a:gdLst>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405226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376593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8219" h="3152247">
                <a:moveTo>
                  <a:pt x="36000" y="0"/>
                </a:moveTo>
                <a:lnTo>
                  <a:pt x="108000" y="0"/>
                </a:lnTo>
                <a:lnTo>
                  <a:pt x="1890219" y="0"/>
                </a:lnTo>
                <a:lnTo>
                  <a:pt x="1961895" y="0"/>
                </a:lnTo>
                <a:cubicBezTo>
                  <a:pt x="1981767" y="0"/>
                  <a:pt x="1997895" y="16263"/>
                  <a:pt x="1997895" y="36301"/>
                </a:cubicBezTo>
                <a:lnTo>
                  <a:pt x="1997895" y="106397"/>
                </a:lnTo>
                <a:lnTo>
                  <a:pt x="1998219" y="108000"/>
                </a:lnTo>
                <a:lnTo>
                  <a:pt x="1998219" y="2666163"/>
                </a:lnTo>
                <a:lnTo>
                  <a:pt x="1997895" y="2667767"/>
                </a:lnTo>
                <a:lnTo>
                  <a:pt x="1997895" y="2737861"/>
                </a:lnTo>
                <a:cubicBezTo>
                  <a:pt x="1997895" y="2757899"/>
                  <a:pt x="1981767" y="2774162"/>
                  <a:pt x="1961895" y="2774162"/>
                </a:cubicBezTo>
                <a:lnTo>
                  <a:pt x="1890224" y="2774162"/>
                </a:lnTo>
                <a:cubicBezTo>
                  <a:pt x="1890222" y="2774162"/>
                  <a:pt x="1890221" y="2774163"/>
                  <a:pt x="1890219" y="2774163"/>
                </a:cubicBezTo>
                <a:lnTo>
                  <a:pt x="1411028" y="2774163"/>
                </a:lnTo>
                <a:lnTo>
                  <a:pt x="1376593" y="3152247"/>
                </a:lnTo>
                <a:lnTo>
                  <a:pt x="1105021" y="2774163"/>
                </a:lnTo>
                <a:lnTo>
                  <a:pt x="108000" y="2774163"/>
                </a:lnTo>
                <a:cubicBezTo>
                  <a:pt x="107998" y="2774163"/>
                  <a:pt x="107997" y="2774162"/>
                  <a:pt x="107995" y="2774162"/>
                </a:cubicBezTo>
                <a:lnTo>
                  <a:pt x="36000" y="2774162"/>
                </a:lnTo>
                <a:cubicBezTo>
                  <a:pt x="16128" y="2774162"/>
                  <a:pt x="0" y="2757899"/>
                  <a:pt x="0" y="2737861"/>
                </a:cubicBezTo>
                <a:lnTo>
                  <a:pt x="0" y="2666163"/>
                </a:lnTo>
                <a:lnTo>
                  <a:pt x="0" y="108000"/>
                </a:lnTo>
                <a:lnTo>
                  <a:pt x="0" y="36301"/>
                </a:lnTo>
                <a:cubicBezTo>
                  <a:pt x="0" y="16263"/>
                  <a:pt x="16128" y="0"/>
                  <a:pt x="36000"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3" name="任意多边形: 形状 92">
            <a:extLst>
              <a:ext uri="{FF2B5EF4-FFF2-40B4-BE49-F238E27FC236}">
                <a16:creationId xmlns:a16="http://schemas.microsoft.com/office/drawing/2014/main" id="{D79725DA-270E-4510-98AC-40CE46C8665F}"/>
              </a:ext>
            </a:extLst>
          </p:cNvPr>
          <p:cNvSpPr/>
          <p:nvPr/>
        </p:nvSpPr>
        <p:spPr>
          <a:xfrm>
            <a:off x="5038032" y="1025559"/>
            <a:ext cx="2127062" cy="3394055"/>
          </a:xfrm>
          <a:custGeom>
            <a:avLst/>
            <a:gdLst>
              <a:gd name="connsiteX0" fmla="*/ 36000 w 1998220"/>
              <a:gd name="connsiteY0" fmla="*/ 0 h 3383895"/>
              <a:gd name="connsiteX1" fmla="*/ 36001 w 1998220"/>
              <a:gd name="connsiteY1" fmla="*/ 0 h 3383895"/>
              <a:gd name="connsiteX2" fmla="*/ 108001 w 1998220"/>
              <a:gd name="connsiteY2" fmla="*/ 0 h 3383895"/>
              <a:gd name="connsiteX3" fmla="*/ 1890220 w 1998220"/>
              <a:gd name="connsiteY3" fmla="*/ 0 h 3383895"/>
              <a:gd name="connsiteX4" fmla="*/ 1961896 w 1998220"/>
              <a:gd name="connsiteY4" fmla="*/ 0 h 3383895"/>
              <a:gd name="connsiteX5" fmla="*/ 1962219 w 1998220"/>
              <a:gd name="connsiteY5" fmla="*/ 0 h 3383895"/>
              <a:gd name="connsiteX6" fmla="*/ 1998219 w 1998220"/>
              <a:gd name="connsiteY6" fmla="*/ 36000 h 3383895"/>
              <a:gd name="connsiteX7" fmla="*/ 1998219 w 1998220"/>
              <a:gd name="connsiteY7" fmla="*/ 107995 h 3383895"/>
              <a:gd name="connsiteX8" fmla="*/ 1998220 w 1998220"/>
              <a:gd name="connsiteY8" fmla="*/ 108000 h 3383895"/>
              <a:gd name="connsiteX9" fmla="*/ 1998220 w 1998220"/>
              <a:gd name="connsiteY9" fmla="*/ 2666163 h 3383895"/>
              <a:gd name="connsiteX10" fmla="*/ 1998219 w 1998220"/>
              <a:gd name="connsiteY10" fmla="*/ 2666168 h 3383895"/>
              <a:gd name="connsiteX11" fmla="*/ 1998219 w 1998220"/>
              <a:gd name="connsiteY11" fmla="*/ 2996244 h 3383895"/>
              <a:gd name="connsiteX12" fmla="*/ 1962219 w 1998220"/>
              <a:gd name="connsiteY12" fmla="*/ 3032244 h 3383895"/>
              <a:gd name="connsiteX13" fmla="*/ 1248598 w 1998220"/>
              <a:gd name="connsiteY13" fmla="*/ 3032244 h 3383895"/>
              <a:gd name="connsiteX14" fmla="*/ 1027275 w 1998220"/>
              <a:gd name="connsiteY14" fmla="*/ 3383895 h 3383895"/>
              <a:gd name="connsiteX15" fmla="*/ 944668 w 1998220"/>
              <a:gd name="connsiteY15" fmla="*/ 3032244 h 3383895"/>
              <a:gd name="connsiteX16" fmla="*/ 36000 w 1998220"/>
              <a:gd name="connsiteY16" fmla="*/ 3032244 h 3383895"/>
              <a:gd name="connsiteX17" fmla="*/ 0 w 1998220"/>
              <a:gd name="connsiteY17" fmla="*/ 2996244 h 3383895"/>
              <a:gd name="connsiteX18" fmla="*/ 0 w 1998220"/>
              <a:gd name="connsiteY18" fmla="*/ 36000 h 3383895"/>
              <a:gd name="connsiteX19" fmla="*/ 36000 w 1998220"/>
              <a:gd name="connsiteY19" fmla="*/ 0 h 3383895"/>
              <a:gd name="connsiteX0" fmla="*/ 36000 w 1998220"/>
              <a:gd name="connsiteY0" fmla="*/ 0 h 3383895"/>
              <a:gd name="connsiteX1" fmla="*/ 36001 w 1998220"/>
              <a:gd name="connsiteY1" fmla="*/ 0 h 3383895"/>
              <a:gd name="connsiteX2" fmla="*/ 108001 w 1998220"/>
              <a:gd name="connsiteY2" fmla="*/ 0 h 3383895"/>
              <a:gd name="connsiteX3" fmla="*/ 1890220 w 1998220"/>
              <a:gd name="connsiteY3" fmla="*/ 0 h 3383895"/>
              <a:gd name="connsiteX4" fmla="*/ 1961896 w 1998220"/>
              <a:gd name="connsiteY4" fmla="*/ 0 h 3383895"/>
              <a:gd name="connsiteX5" fmla="*/ 1962219 w 1998220"/>
              <a:gd name="connsiteY5" fmla="*/ 0 h 3383895"/>
              <a:gd name="connsiteX6" fmla="*/ 1998219 w 1998220"/>
              <a:gd name="connsiteY6" fmla="*/ 36000 h 3383895"/>
              <a:gd name="connsiteX7" fmla="*/ 1998219 w 1998220"/>
              <a:gd name="connsiteY7" fmla="*/ 107995 h 3383895"/>
              <a:gd name="connsiteX8" fmla="*/ 1998220 w 1998220"/>
              <a:gd name="connsiteY8" fmla="*/ 108000 h 3383895"/>
              <a:gd name="connsiteX9" fmla="*/ 1998220 w 1998220"/>
              <a:gd name="connsiteY9" fmla="*/ 2666163 h 3383895"/>
              <a:gd name="connsiteX10" fmla="*/ 1998219 w 1998220"/>
              <a:gd name="connsiteY10" fmla="*/ 2666168 h 3383895"/>
              <a:gd name="connsiteX11" fmla="*/ 1998219 w 1998220"/>
              <a:gd name="connsiteY11" fmla="*/ 2996244 h 3383895"/>
              <a:gd name="connsiteX12" fmla="*/ 1962219 w 1998220"/>
              <a:gd name="connsiteY12" fmla="*/ 3032244 h 3383895"/>
              <a:gd name="connsiteX13" fmla="*/ 1248598 w 1998220"/>
              <a:gd name="connsiteY13" fmla="*/ 3032244 h 3383895"/>
              <a:gd name="connsiteX14" fmla="*/ 1027275 w 1998220"/>
              <a:gd name="connsiteY14" fmla="*/ 3383895 h 3383895"/>
              <a:gd name="connsiteX15" fmla="*/ 944668 w 1998220"/>
              <a:gd name="connsiteY15" fmla="*/ 3032244 h 3383895"/>
              <a:gd name="connsiteX16" fmla="*/ 36000 w 1998220"/>
              <a:gd name="connsiteY16" fmla="*/ 3032244 h 3383895"/>
              <a:gd name="connsiteX17" fmla="*/ 0 w 1998220"/>
              <a:gd name="connsiteY17" fmla="*/ 2996244 h 3383895"/>
              <a:gd name="connsiteX18" fmla="*/ 0 w 1998220"/>
              <a:gd name="connsiteY18" fmla="*/ 36000 h 3383895"/>
              <a:gd name="connsiteX19" fmla="*/ 36000 w 1998220"/>
              <a:gd name="connsiteY19" fmla="*/ 0 h 3383895"/>
              <a:gd name="connsiteX0" fmla="*/ 36000 w 1998220"/>
              <a:gd name="connsiteY0" fmla="*/ 0 h 3394055"/>
              <a:gd name="connsiteX1" fmla="*/ 36001 w 1998220"/>
              <a:gd name="connsiteY1" fmla="*/ 0 h 3394055"/>
              <a:gd name="connsiteX2" fmla="*/ 108001 w 1998220"/>
              <a:gd name="connsiteY2" fmla="*/ 0 h 3394055"/>
              <a:gd name="connsiteX3" fmla="*/ 1890220 w 1998220"/>
              <a:gd name="connsiteY3" fmla="*/ 0 h 3394055"/>
              <a:gd name="connsiteX4" fmla="*/ 1961896 w 1998220"/>
              <a:gd name="connsiteY4" fmla="*/ 0 h 3394055"/>
              <a:gd name="connsiteX5" fmla="*/ 1962219 w 1998220"/>
              <a:gd name="connsiteY5" fmla="*/ 0 h 3394055"/>
              <a:gd name="connsiteX6" fmla="*/ 1998219 w 1998220"/>
              <a:gd name="connsiteY6" fmla="*/ 36000 h 3394055"/>
              <a:gd name="connsiteX7" fmla="*/ 1998219 w 1998220"/>
              <a:gd name="connsiteY7" fmla="*/ 107995 h 3394055"/>
              <a:gd name="connsiteX8" fmla="*/ 1998220 w 1998220"/>
              <a:gd name="connsiteY8" fmla="*/ 108000 h 3394055"/>
              <a:gd name="connsiteX9" fmla="*/ 1998220 w 1998220"/>
              <a:gd name="connsiteY9" fmla="*/ 2666163 h 3394055"/>
              <a:gd name="connsiteX10" fmla="*/ 1998219 w 1998220"/>
              <a:gd name="connsiteY10" fmla="*/ 2666168 h 3394055"/>
              <a:gd name="connsiteX11" fmla="*/ 1998219 w 1998220"/>
              <a:gd name="connsiteY11" fmla="*/ 2996244 h 3394055"/>
              <a:gd name="connsiteX12" fmla="*/ 1962219 w 1998220"/>
              <a:gd name="connsiteY12" fmla="*/ 3032244 h 3394055"/>
              <a:gd name="connsiteX13" fmla="*/ 1248598 w 1998220"/>
              <a:gd name="connsiteY13" fmla="*/ 3032244 h 3394055"/>
              <a:gd name="connsiteX14" fmla="*/ 998641 w 1998220"/>
              <a:gd name="connsiteY14" fmla="*/ 3394055 h 3394055"/>
              <a:gd name="connsiteX15" fmla="*/ 944668 w 1998220"/>
              <a:gd name="connsiteY15" fmla="*/ 3032244 h 3394055"/>
              <a:gd name="connsiteX16" fmla="*/ 36000 w 1998220"/>
              <a:gd name="connsiteY16" fmla="*/ 3032244 h 3394055"/>
              <a:gd name="connsiteX17" fmla="*/ 0 w 1998220"/>
              <a:gd name="connsiteY17" fmla="*/ 2996244 h 3394055"/>
              <a:gd name="connsiteX18" fmla="*/ 0 w 1998220"/>
              <a:gd name="connsiteY18" fmla="*/ 36000 h 3394055"/>
              <a:gd name="connsiteX19" fmla="*/ 36000 w 1998220"/>
              <a:gd name="connsiteY19" fmla="*/ 0 h 339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8220" h="3394055">
                <a:moveTo>
                  <a:pt x="36000" y="0"/>
                </a:moveTo>
                <a:lnTo>
                  <a:pt x="36001" y="0"/>
                </a:lnTo>
                <a:lnTo>
                  <a:pt x="108001" y="0"/>
                </a:lnTo>
                <a:lnTo>
                  <a:pt x="1890220" y="0"/>
                </a:lnTo>
                <a:lnTo>
                  <a:pt x="1961896" y="0"/>
                </a:lnTo>
                <a:lnTo>
                  <a:pt x="1962219" y="0"/>
                </a:lnTo>
                <a:cubicBezTo>
                  <a:pt x="1982091" y="0"/>
                  <a:pt x="1998219" y="16128"/>
                  <a:pt x="1998219" y="36000"/>
                </a:cubicBezTo>
                <a:lnTo>
                  <a:pt x="1998219" y="107995"/>
                </a:lnTo>
                <a:cubicBezTo>
                  <a:pt x="1998219" y="107997"/>
                  <a:pt x="1998220" y="107998"/>
                  <a:pt x="1998220" y="108000"/>
                </a:cubicBezTo>
                <a:lnTo>
                  <a:pt x="1998220" y="2666163"/>
                </a:lnTo>
                <a:cubicBezTo>
                  <a:pt x="1998220" y="2666165"/>
                  <a:pt x="1998219" y="2666166"/>
                  <a:pt x="1998219" y="2666168"/>
                </a:cubicBezTo>
                <a:lnTo>
                  <a:pt x="1998219" y="2996244"/>
                </a:lnTo>
                <a:cubicBezTo>
                  <a:pt x="1998219" y="3016116"/>
                  <a:pt x="1982091" y="3032244"/>
                  <a:pt x="1962219" y="3032244"/>
                </a:cubicBezTo>
                <a:lnTo>
                  <a:pt x="1248598" y="3032244"/>
                </a:lnTo>
                <a:lnTo>
                  <a:pt x="998641" y="3394055"/>
                </a:lnTo>
                <a:lnTo>
                  <a:pt x="944668" y="3032244"/>
                </a:lnTo>
                <a:lnTo>
                  <a:pt x="36000" y="3032244"/>
                </a:lnTo>
                <a:cubicBezTo>
                  <a:pt x="16128" y="3032244"/>
                  <a:pt x="0" y="3016116"/>
                  <a:pt x="0" y="2996244"/>
                </a:cubicBezTo>
                <a:lnTo>
                  <a:pt x="0" y="36000"/>
                </a:lnTo>
                <a:cubicBezTo>
                  <a:pt x="0" y="16128"/>
                  <a:pt x="16128" y="0"/>
                  <a:pt x="36000" y="0"/>
                </a:cubicBezTo>
                <a:close/>
              </a:path>
            </a:pathLst>
          </a:cu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83" name="任意多边形: 形状 82">
            <a:extLst>
              <a:ext uri="{FF2B5EF4-FFF2-40B4-BE49-F238E27FC236}">
                <a16:creationId xmlns:a16="http://schemas.microsoft.com/office/drawing/2014/main" id="{17A7AFEE-0550-432A-B55F-2626BDA91EE2}"/>
              </a:ext>
            </a:extLst>
          </p:cNvPr>
          <p:cNvSpPr/>
          <p:nvPr/>
        </p:nvSpPr>
        <p:spPr>
          <a:xfrm flipH="1">
            <a:off x="7315824" y="1420046"/>
            <a:ext cx="2127062" cy="3152247"/>
          </a:xfrm>
          <a:custGeom>
            <a:avLst/>
            <a:gdLst>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405226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328870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357504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357504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8219" h="3152247">
                <a:moveTo>
                  <a:pt x="36000" y="0"/>
                </a:moveTo>
                <a:lnTo>
                  <a:pt x="108000" y="0"/>
                </a:lnTo>
                <a:lnTo>
                  <a:pt x="1890219" y="0"/>
                </a:lnTo>
                <a:lnTo>
                  <a:pt x="1961895" y="0"/>
                </a:lnTo>
                <a:cubicBezTo>
                  <a:pt x="1981767" y="0"/>
                  <a:pt x="1997895" y="16263"/>
                  <a:pt x="1997895" y="36301"/>
                </a:cubicBezTo>
                <a:lnTo>
                  <a:pt x="1997895" y="106397"/>
                </a:lnTo>
                <a:lnTo>
                  <a:pt x="1998219" y="108000"/>
                </a:lnTo>
                <a:lnTo>
                  <a:pt x="1998219" y="2666163"/>
                </a:lnTo>
                <a:lnTo>
                  <a:pt x="1997895" y="2667767"/>
                </a:lnTo>
                <a:lnTo>
                  <a:pt x="1997895" y="2737861"/>
                </a:lnTo>
                <a:cubicBezTo>
                  <a:pt x="1997895" y="2757899"/>
                  <a:pt x="1981767" y="2774162"/>
                  <a:pt x="1961895" y="2774162"/>
                </a:cubicBezTo>
                <a:lnTo>
                  <a:pt x="1890224" y="2774162"/>
                </a:lnTo>
                <a:cubicBezTo>
                  <a:pt x="1890222" y="2774162"/>
                  <a:pt x="1890221" y="2774163"/>
                  <a:pt x="1890219" y="2774163"/>
                </a:cubicBezTo>
                <a:lnTo>
                  <a:pt x="1411028" y="2774163"/>
                </a:lnTo>
                <a:lnTo>
                  <a:pt x="1357504" y="3152247"/>
                </a:lnTo>
                <a:lnTo>
                  <a:pt x="1105021" y="2774163"/>
                </a:lnTo>
                <a:lnTo>
                  <a:pt x="108000" y="2774163"/>
                </a:lnTo>
                <a:cubicBezTo>
                  <a:pt x="107998" y="2774163"/>
                  <a:pt x="107997" y="2774162"/>
                  <a:pt x="107995" y="2774162"/>
                </a:cubicBezTo>
                <a:lnTo>
                  <a:pt x="36000" y="2774162"/>
                </a:lnTo>
                <a:cubicBezTo>
                  <a:pt x="16128" y="2774162"/>
                  <a:pt x="0" y="2757899"/>
                  <a:pt x="0" y="2737861"/>
                </a:cubicBezTo>
                <a:lnTo>
                  <a:pt x="0" y="2666163"/>
                </a:lnTo>
                <a:lnTo>
                  <a:pt x="0" y="108000"/>
                </a:lnTo>
                <a:lnTo>
                  <a:pt x="0" y="36301"/>
                </a:lnTo>
                <a:cubicBezTo>
                  <a:pt x="0" y="16263"/>
                  <a:pt x="16128" y="0"/>
                  <a:pt x="36000"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84" name="任意多边形: 形状 83">
            <a:extLst>
              <a:ext uri="{FF2B5EF4-FFF2-40B4-BE49-F238E27FC236}">
                <a16:creationId xmlns:a16="http://schemas.microsoft.com/office/drawing/2014/main" id="{15B218E2-630C-4CD5-B68F-5C76E0B581FC}"/>
              </a:ext>
            </a:extLst>
          </p:cNvPr>
          <p:cNvSpPr/>
          <p:nvPr/>
        </p:nvSpPr>
        <p:spPr>
          <a:xfrm flipH="1">
            <a:off x="9593616" y="1814402"/>
            <a:ext cx="2127062" cy="3162407"/>
          </a:xfrm>
          <a:custGeom>
            <a:avLst/>
            <a:gdLst>
              <a:gd name="connsiteX0" fmla="*/ 36000 w 1998219"/>
              <a:gd name="connsiteY0" fmla="*/ 0 h 3152247"/>
              <a:gd name="connsiteX1" fmla="*/ 108000 w 1998219"/>
              <a:gd name="connsiteY1" fmla="*/ 0 h 3152247"/>
              <a:gd name="connsiteX2" fmla="*/ 1890219 w 1998219"/>
              <a:gd name="connsiteY2" fmla="*/ 0 h 3152247"/>
              <a:gd name="connsiteX3" fmla="*/ 1961895 w 1998219"/>
              <a:gd name="connsiteY3" fmla="*/ 0 h 3152247"/>
              <a:gd name="connsiteX4" fmla="*/ 1997895 w 1998219"/>
              <a:gd name="connsiteY4" fmla="*/ 36301 h 3152247"/>
              <a:gd name="connsiteX5" fmla="*/ 1997895 w 1998219"/>
              <a:gd name="connsiteY5" fmla="*/ 106397 h 3152247"/>
              <a:gd name="connsiteX6" fmla="*/ 1998219 w 1998219"/>
              <a:gd name="connsiteY6" fmla="*/ 108000 h 3152247"/>
              <a:gd name="connsiteX7" fmla="*/ 1998219 w 1998219"/>
              <a:gd name="connsiteY7" fmla="*/ 2666163 h 3152247"/>
              <a:gd name="connsiteX8" fmla="*/ 1997895 w 1998219"/>
              <a:gd name="connsiteY8" fmla="*/ 2667767 h 3152247"/>
              <a:gd name="connsiteX9" fmla="*/ 1997895 w 1998219"/>
              <a:gd name="connsiteY9" fmla="*/ 2737861 h 3152247"/>
              <a:gd name="connsiteX10" fmla="*/ 1961895 w 1998219"/>
              <a:gd name="connsiteY10" fmla="*/ 2774162 h 3152247"/>
              <a:gd name="connsiteX11" fmla="*/ 1890224 w 1998219"/>
              <a:gd name="connsiteY11" fmla="*/ 2774162 h 3152247"/>
              <a:gd name="connsiteX12" fmla="*/ 1890219 w 1998219"/>
              <a:gd name="connsiteY12" fmla="*/ 2774163 h 3152247"/>
              <a:gd name="connsiteX13" fmla="*/ 1411028 w 1998219"/>
              <a:gd name="connsiteY13" fmla="*/ 2774163 h 3152247"/>
              <a:gd name="connsiteX14" fmla="*/ 1405226 w 1998219"/>
              <a:gd name="connsiteY14" fmla="*/ 3152247 h 3152247"/>
              <a:gd name="connsiteX15" fmla="*/ 1105021 w 1998219"/>
              <a:gd name="connsiteY15" fmla="*/ 2774163 h 3152247"/>
              <a:gd name="connsiteX16" fmla="*/ 108000 w 1998219"/>
              <a:gd name="connsiteY16" fmla="*/ 2774163 h 3152247"/>
              <a:gd name="connsiteX17" fmla="*/ 107995 w 1998219"/>
              <a:gd name="connsiteY17" fmla="*/ 2774162 h 3152247"/>
              <a:gd name="connsiteX18" fmla="*/ 36000 w 1998219"/>
              <a:gd name="connsiteY18" fmla="*/ 2774162 h 3152247"/>
              <a:gd name="connsiteX19" fmla="*/ 0 w 1998219"/>
              <a:gd name="connsiteY19" fmla="*/ 2737861 h 3152247"/>
              <a:gd name="connsiteX20" fmla="*/ 0 w 1998219"/>
              <a:gd name="connsiteY20" fmla="*/ 2666163 h 3152247"/>
              <a:gd name="connsiteX21" fmla="*/ 0 w 1998219"/>
              <a:gd name="connsiteY21" fmla="*/ 108000 h 3152247"/>
              <a:gd name="connsiteX22" fmla="*/ 0 w 1998219"/>
              <a:gd name="connsiteY22" fmla="*/ 36301 h 3152247"/>
              <a:gd name="connsiteX23" fmla="*/ 36000 w 1998219"/>
              <a:gd name="connsiteY23" fmla="*/ 0 h 3152247"/>
              <a:gd name="connsiteX0" fmla="*/ 36000 w 1998219"/>
              <a:gd name="connsiteY0" fmla="*/ 0 h 3162407"/>
              <a:gd name="connsiteX1" fmla="*/ 108000 w 1998219"/>
              <a:gd name="connsiteY1" fmla="*/ 0 h 3162407"/>
              <a:gd name="connsiteX2" fmla="*/ 1890219 w 1998219"/>
              <a:gd name="connsiteY2" fmla="*/ 0 h 3162407"/>
              <a:gd name="connsiteX3" fmla="*/ 1961895 w 1998219"/>
              <a:gd name="connsiteY3" fmla="*/ 0 h 3162407"/>
              <a:gd name="connsiteX4" fmla="*/ 1997895 w 1998219"/>
              <a:gd name="connsiteY4" fmla="*/ 36301 h 3162407"/>
              <a:gd name="connsiteX5" fmla="*/ 1997895 w 1998219"/>
              <a:gd name="connsiteY5" fmla="*/ 106397 h 3162407"/>
              <a:gd name="connsiteX6" fmla="*/ 1998219 w 1998219"/>
              <a:gd name="connsiteY6" fmla="*/ 108000 h 3162407"/>
              <a:gd name="connsiteX7" fmla="*/ 1998219 w 1998219"/>
              <a:gd name="connsiteY7" fmla="*/ 2666163 h 3162407"/>
              <a:gd name="connsiteX8" fmla="*/ 1997895 w 1998219"/>
              <a:gd name="connsiteY8" fmla="*/ 2667767 h 3162407"/>
              <a:gd name="connsiteX9" fmla="*/ 1997895 w 1998219"/>
              <a:gd name="connsiteY9" fmla="*/ 2737861 h 3162407"/>
              <a:gd name="connsiteX10" fmla="*/ 1961895 w 1998219"/>
              <a:gd name="connsiteY10" fmla="*/ 2774162 h 3162407"/>
              <a:gd name="connsiteX11" fmla="*/ 1890224 w 1998219"/>
              <a:gd name="connsiteY11" fmla="*/ 2774162 h 3162407"/>
              <a:gd name="connsiteX12" fmla="*/ 1890219 w 1998219"/>
              <a:gd name="connsiteY12" fmla="*/ 2774163 h 3162407"/>
              <a:gd name="connsiteX13" fmla="*/ 1411028 w 1998219"/>
              <a:gd name="connsiteY13" fmla="*/ 2774163 h 3162407"/>
              <a:gd name="connsiteX14" fmla="*/ 1328870 w 1998219"/>
              <a:gd name="connsiteY14" fmla="*/ 3162407 h 3162407"/>
              <a:gd name="connsiteX15" fmla="*/ 1105021 w 1998219"/>
              <a:gd name="connsiteY15" fmla="*/ 2774163 h 3162407"/>
              <a:gd name="connsiteX16" fmla="*/ 108000 w 1998219"/>
              <a:gd name="connsiteY16" fmla="*/ 2774163 h 3162407"/>
              <a:gd name="connsiteX17" fmla="*/ 107995 w 1998219"/>
              <a:gd name="connsiteY17" fmla="*/ 2774162 h 3162407"/>
              <a:gd name="connsiteX18" fmla="*/ 36000 w 1998219"/>
              <a:gd name="connsiteY18" fmla="*/ 2774162 h 3162407"/>
              <a:gd name="connsiteX19" fmla="*/ 0 w 1998219"/>
              <a:gd name="connsiteY19" fmla="*/ 2737861 h 3162407"/>
              <a:gd name="connsiteX20" fmla="*/ 0 w 1998219"/>
              <a:gd name="connsiteY20" fmla="*/ 2666163 h 3162407"/>
              <a:gd name="connsiteX21" fmla="*/ 0 w 1998219"/>
              <a:gd name="connsiteY21" fmla="*/ 108000 h 3162407"/>
              <a:gd name="connsiteX22" fmla="*/ 0 w 1998219"/>
              <a:gd name="connsiteY22" fmla="*/ 36301 h 3162407"/>
              <a:gd name="connsiteX23" fmla="*/ 36000 w 1998219"/>
              <a:gd name="connsiteY23" fmla="*/ 0 h 3162407"/>
              <a:gd name="connsiteX0" fmla="*/ 36000 w 1998219"/>
              <a:gd name="connsiteY0" fmla="*/ 0 h 3162407"/>
              <a:gd name="connsiteX1" fmla="*/ 108000 w 1998219"/>
              <a:gd name="connsiteY1" fmla="*/ 0 h 3162407"/>
              <a:gd name="connsiteX2" fmla="*/ 1890219 w 1998219"/>
              <a:gd name="connsiteY2" fmla="*/ 0 h 3162407"/>
              <a:gd name="connsiteX3" fmla="*/ 1961895 w 1998219"/>
              <a:gd name="connsiteY3" fmla="*/ 0 h 3162407"/>
              <a:gd name="connsiteX4" fmla="*/ 1997895 w 1998219"/>
              <a:gd name="connsiteY4" fmla="*/ 36301 h 3162407"/>
              <a:gd name="connsiteX5" fmla="*/ 1997895 w 1998219"/>
              <a:gd name="connsiteY5" fmla="*/ 106397 h 3162407"/>
              <a:gd name="connsiteX6" fmla="*/ 1998219 w 1998219"/>
              <a:gd name="connsiteY6" fmla="*/ 108000 h 3162407"/>
              <a:gd name="connsiteX7" fmla="*/ 1998219 w 1998219"/>
              <a:gd name="connsiteY7" fmla="*/ 2666163 h 3162407"/>
              <a:gd name="connsiteX8" fmla="*/ 1997895 w 1998219"/>
              <a:gd name="connsiteY8" fmla="*/ 2667767 h 3162407"/>
              <a:gd name="connsiteX9" fmla="*/ 1997895 w 1998219"/>
              <a:gd name="connsiteY9" fmla="*/ 2737861 h 3162407"/>
              <a:gd name="connsiteX10" fmla="*/ 1961895 w 1998219"/>
              <a:gd name="connsiteY10" fmla="*/ 2774162 h 3162407"/>
              <a:gd name="connsiteX11" fmla="*/ 1890224 w 1998219"/>
              <a:gd name="connsiteY11" fmla="*/ 2774162 h 3162407"/>
              <a:gd name="connsiteX12" fmla="*/ 1890219 w 1998219"/>
              <a:gd name="connsiteY12" fmla="*/ 2774163 h 3162407"/>
              <a:gd name="connsiteX13" fmla="*/ 1411028 w 1998219"/>
              <a:gd name="connsiteY13" fmla="*/ 2774163 h 3162407"/>
              <a:gd name="connsiteX14" fmla="*/ 1300236 w 1998219"/>
              <a:gd name="connsiteY14" fmla="*/ 3162407 h 3162407"/>
              <a:gd name="connsiteX15" fmla="*/ 1105021 w 1998219"/>
              <a:gd name="connsiteY15" fmla="*/ 2774163 h 3162407"/>
              <a:gd name="connsiteX16" fmla="*/ 108000 w 1998219"/>
              <a:gd name="connsiteY16" fmla="*/ 2774163 h 3162407"/>
              <a:gd name="connsiteX17" fmla="*/ 107995 w 1998219"/>
              <a:gd name="connsiteY17" fmla="*/ 2774162 h 3162407"/>
              <a:gd name="connsiteX18" fmla="*/ 36000 w 1998219"/>
              <a:gd name="connsiteY18" fmla="*/ 2774162 h 3162407"/>
              <a:gd name="connsiteX19" fmla="*/ 0 w 1998219"/>
              <a:gd name="connsiteY19" fmla="*/ 2737861 h 3162407"/>
              <a:gd name="connsiteX20" fmla="*/ 0 w 1998219"/>
              <a:gd name="connsiteY20" fmla="*/ 2666163 h 3162407"/>
              <a:gd name="connsiteX21" fmla="*/ 0 w 1998219"/>
              <a:gd name="connsiteY21" fmla="*/ 108000 h 3162407"/>
              <a:gd name="connsiteX22" fmla="*/ 0 w 1998219"/>
              <a:gd name="connsiteY22" fmla="*/ 36301 h 3162407"/>
              <a:gd name="connsiteX23" fmla="*/ 36000 w 1998219"/>
              <a:gd name="connsiteY23" fmla="*/ 0 h 31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98219" h="3162407">
                <a:moveTo>
                  <a:pt x="36000" y="0"/>
                </a:moveTo>
                <a:lnTo>
                  <a:pt x="108000" y="0"/>
                </a:lnTo>
                <a:lnTo>
                  <a:pt x="1890219" y="0"/>
                </a:lnTo>
                <a:lnTo>
                  <a:pt x="1961895" y="0"/>
                </a:lnTo>
                <a:cubicBezTo>
                  <a:pt x="1981767" y="0"/>
                  <a:pt x="1997895" y="16263"/>
                  <a:pt x="1997895" y="36301"/>
                </a:cubicBezTo>
                <a:lnTo>
                  <a:pt x="1997895" y="106397"/>
                </a:lnTo>
                <a:lnTo>
                  <a:pt x="1998219" y="108000"/>
                </a:lnTo>
                <a:lnTo>
                  <a:pt x="1998219" y="2666163"/>
                </a:lnTo>
                <a:lnTo>
                  <a:pt x="1997895" y="2667767"/>
                </a:lnTo>
                <a:lnTo>
                  <a:pt x="1997895" y="2737861"/>
                </a:lnTo>
                <a:cubicBezTo>
                  <a:pt x="1997895" y="2757899"/>
                  <a:pt x="1981767" y="2774162"/>
                  <a:pt x="1961895" y="2774162"/>
                </a:cubicBezTo>
                <a:lnTo>
                  <a:pt x="1890224" y="2774162"/>
                </a:lnTo>
                <a:cubicBezTo>
                  <a:pt x="1890222" y="2774162"/>
                  <a:pt x="1890221" y="2774163"/>
                  <a:pt x="1890219" y="2774163"/>
                </a:cubicBezTo>
                <a:lnTo>
                  <a:pt x="1411028" y="2774163"/>
                </a:lnTo>
                <a:lnTo>
                  <a:pt x="1300236" y="3162407"/>
                </a:lnTo>
                <a:lnTo>
                  <a:pt x="1105021" y="2774163"/>
                </a:lnTo>
                <a:lnTo>
                  <a:pt x="108000" y="2774163"/>
                </a:lnTo>
                <a:cubicBezTo>
                  <a:pt x="107998" y="2774163"/>
                  <a:pt x="107997" y="2774162"/>
                  <a:pt x="107995" y="2774162"/>
                </a:cubicBezTo>
                <a:lnTo>
                  <a:pt x="36000" y="2774162"/>
                </a:lnTo>
                <a:cubicBezTo>
                  <a:pt x="16128" y="2774162"/>
                  <a:pt x="0" y="2757899"/>
                  <a:pt x="0" y="2737861"/>
                </a:cubicBezTo>
                <a:lnTo>
                  <a:pt x="0" y="2666163"/>
                </a:lnTo>
                <a:lnTo>
                  <a:pt x="0" y="108000"/>
                </a:lnTo>
                <a:lnTo>
                  <a:pt x="0" y="36301"/>
                </a:lnTo>
                <a:cubicBezTo>
                  <a:pt x="0" y="16263"/>
                  <a:pt x="16128" y="0"/>
                  <a:pt x="36000"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85" name="文本框 84">
            <a:extLst>
              <a:ext uri="{FF2B5EF4-FFF2-40B4-BE49-F238E27FC236}">
                <a16:creationId xmlns:a16="http://schemas.microsoft.com/office/drawing/2014/main" id="{CB4512E2-7E54-47F9-A9DB-74D794FD7AA8}"/>
              </a:ext>
            </a:extLst>
          </p:cNvPr>
          <p:cNvSpPr txBox="1"/>
          <p:nvPr/>
        </p:nvSpPr>
        <p:spPr>
          <a:xfrm>
            <a:off x="1191421" y="5269193"/>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86" name="文本框 85">
            <a:extLst>
              <a:ext uri="{FF2B5EF4-FFF2-40B4-BE49-F238E27FC236}">
                <a16:creationId xmlns:a16="http://schemas.microsoft.com/office/drawing/2014/main" id="{7A013031-54DA-49F5-A5F1-70B6B7B1EE35}"/>
              </a:ext>
            </a:extLst>
          </p:cNvPr>
          <p:cNvSpPr txBox="1"/>
          <p:nvPr/>
        </p:nvSpPr>
        <p:spPr>
          <a:xfrm>
            <a:off x="3276844" y="4803757"/>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87" name="文本框 86">
            <a:extLst>
              <a:ext uri="{FF2B5EF4-FFF2-40B4-BE49-F238E27FC236}">
                <a16:creationId xmlns:a16="http://schemas.microsoft.com/office/drawing/2014/main" id="{46582514-E686-4F66-B593-A6E7DE958C47}"/>
              </a:ext>
            </a:extLst>
          </p:cNvPr>
          <p:cNvSpPr txBox="1"/>
          <p:nvPr/>
        </p:nvSpPr>
        <p:spPr>
          <a:xfrm>
            <a:off x="5469139" y="4657613"/>
            <a:ext cx="3209639" cy="400110"/>
          </a:xfrm>
          <a:prstGeom prst="rect">
            <a:avLst/>
          </a:prstGeom>
          <a:noFill/>
        </p:spPr>
        <p:txBody>
          <a:bodyPr wrap="square" lIns="0" rtlCol="0">
            <a:spAutoFit/>
          </a:bodyPr>
          <a:lstStyle/>
          <a:p>
            <a:pPr lvl="0"/>
            <a:r>
              <a:rPr lang="zh-CN" altLang="en-US" sz="2000" spc="100" dirty="0">
                <a:solidFill>
                  <a:schemeClr val="accent5"/>
                </a:solidFill>
                <a:latin typeface="方正大标宋简体"/>
                <a:ea typeface="方正大标宋简体"/>
              </a:rPr>
              <a:t>输入副标题</a:t>
            </a:r>
          </a:p>
        </p:txBody>
      </p:sp>
      <p:sp>
        <p:nvSpPr>
          <p:cNvPr id="88" name="文本框 87">
            <a:extLst>
              <a:ext uri="{FF2B5EF4-FFF2-40B4-BE49-F238E27FC236}">
                <a16:creationId xmlns:a16="http://schemas.microsoft.com/office/drawing/2014/main" id="{8807DB5D-7B2F-4725-8C62-2E69318C4CE0}"/>
              </a:ext>
            </a:extLst>
          </p:cNvPr>
          <p:cNvSpPr txBox="1"/>
          <p:nvPr/>
        </p:nvSpPr>
        <p:spPr>
          <a:xfrm>
            <a:off x="7576120" y="4803757"/>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89" name="文本框 88">
            <a:extLst>
              <a:ext uri="{FF2B5EF4-FFF2-40B4-BE49-F238E27FC236}">
                <a16:creationId xmlns:a16="http://schemas.microsoft.com/office/drawing/2014/main" id="{1DA12849-2AAA-4438-8B4F-54C4DB941524}"/>
              </a:ext>
            </a:extLst>
          </p:cNvPr>
          <p:cNvSpPr txBox="1"/>
          <p:nvPr/>
        </p:nvSpPr>
        <p:spPr>
          <a:xfrm>
            <a:off x="9714357" y="5269193"/>
            <a:ext cx="3209639" cy="400110"/>
          </a:xfrm>
          <a:prstGeom prst="rect">
            <a:avLst/>
          </a:prstGeom>
          <a:noFill/>
        </p:spPr>
        <p:txBody>
          <a:bodyPr wrap="squar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11" name="矩形 110">
            <a:extLst>
              <a:ext uri="{FF2B5EF4-FFF2-40B4-BE49-F238E27FC236}">
                <a16:creationId xmlns:a16="http://schemas.microsoft.com/office/drawing/2014/main" id="{1D783EE8-0285-4621-BEAA-6C32CC059872}"/>
              </a:ext>
            </a:extLst>
          </p:cNvPr>
          <p:cNvSpPr/>
          <p:nvPr/>
        </p:nvSpPr>
        <p:spPr>
          <a:xfrm>
            <a:off x="602793" y="1852183"/>
            <a:ext cx="1886371" cy="2635786"/>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昆明医科大学是云南省最大的集教学、医疗、科研为一体的高等医学院校。是“卓越医生教育培养计划”试点高校。</a:t>
            </a:r>
          </a:p>
        </p:txBody>
      </p:sp>
      <p:sp>
        <p:nvSpPr>
          <p:cNvPr id="112" name="矩形 111">
            <a:extLst>
              <a:ext uri="{FF2B5EF4-FFF2-40B4-BE49-F238E27FC236}">
                <a16:creationId xmlns:a16="http://schemas.microsoft.com/office/drawing/2014/main" id="{ED5138FA-5F6F-477F-AE24-5657B098B91A}"/>
              </a:ext>
            </a:extLst>
          </p:cNvPr>
          <p:cNvSpPr/>
          <p:nvPr/>
        </p:nvSpPr>
        <p:spPr>
          <a:xfrm>
            <a:off x="2880585" y="1475365"/>
            <a:ext cx="1886371" cy="2635786"/>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昆明医科大学是云南省最大的集教学、医疗、科研为一体的高等医学院校。是“卓越医生教育培养计划”试点高校。</a:t>
            </a:r>
          </a:p>
        </p:txBody>
      </p:sp>
      <p:sp>
        <p:nvSpPr>
          <p:cNvPr id="113" name="矩形 112">
            <a:extLst>
              <a:ext uri="{FF2B5EF4-FFF2-40B4-BE49-F238E27FC236}">
                <a16:creationId xmlns:a16="http://schemas.microsoft.com/office/drawing/2014/main" id="{B94DD45E-B201-4AF9-8DF7-171413FA98B7}"/>
              </a:ext>
            </a:extLst>
          </p:cNvPr>
          <p:cNvSpPr/>
          <p:nvPr/>
        </p:nvSpPr>
        <p:spPr>
          <a:xfrm>
            <a:off x="5152814" y="1154393"/>
            <a:ext cx="1886371" cy="2635786"/>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昆明医科大学是云南省最大的集教学、医疗、科研为一体的高等医学院校。是“卓越医生教育培养计划”试点高校。</a:t>
            </a:r>
          </a:p>
        </p:txBody>
      </p:sp>
      <p:sp>
        <p:nvSpPr>
          <p:cNvPr id="114" name="矩形 113">
            <a:extLst>
              <a:ext uri="{FF2B5EF4-FFF2-40B4-BE49-F238E27FC236}">
                <a16:creationId xmlns:a16="http://schemas.microsoft.com/office/drawing/2014/main" id="{DF0B2F72-4ED4-460C-A892-38B5CA840AED}"/>
              </a:ext>
            </a:extLst>
          </p:cNvPr>
          <p:cNvSpPr/>
          <p:nvPr/>
        </p:nvSpPr>
        <p:spPr>
          <a:xfrm>
            <a:off x="7425044" y="1475365"/>
            <a:ext cx="1886371" cy="2635786"/>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昆明医科大学是云南省最大的集教学、医疗、科研为一体的高等医学院校。是“卓越医生教育培养计划”试点高校。</a:t>
            </a:r>
          </a:p>
        </p:txBody>
      </p:sp>
      <p:sp>
        <p:nvSpPr>
          <p:cNvPr id="115" name="矩形 114">
            <a:extLst>
              <a:ext uri="{FF2B5EF4-FFF2-40B4-BE49-F238E27FC236}">
                <a16:creationId xmlns:a16="http://schemas.microsoft.com/office/drawing/2014/main" id="{1C9C5154-4A29-4C8D-8A10-F8D334F03548}"/>
              </a:ext>
            </a:extLst>
          </p:cNvPr>
          <p:cNvSpPr/>
          <p:nvPr/>
        </p:nvSpPr>
        <p:spPr>
          <a:xfrm>
            <a:off x="9714357" y="1852183"/>
            <a:ext cx="1886371" cy="2635786"/>
          </a:xfrm>
          <a:prstGeom prst="rect">
            <a:avLst/>
          </a:prstGeom>
        </p:spPr>
        <p:txBody>
          <a:bodyPr wrap="square">
            <a:spAutoFit/>
          </a:bodyPr>
          <a:lstStyle/>
          <a:p>
            <a:pPr algn="just">
              <a:lnSpc>
                <a:spcPct val="150000"/>
              </a:lnSpc>
            </a:pPr>
            <a:r>
              <a:rPr lang="zh-CN" altLang="en-US" sz="1600" spc="100" dirty="0">
                <a:latin typeface="+mn-ea"/>
              </a:rPr>
              <a:t>昆明医科大学是云南省最大的集教学、医疗、科研为一体的高等医学院校。是“卓越医生教育培养计划”试点高校。</a:t>
            </a:r>
          </a:p>
        </p:txBody>
      </p:sp>
      <p:grpSp>
        <p:nvGrpSpPr>
          <p:cNvPr id="3" name="组合 2">
            <a:extLst>
              <a:ext uri="{FF2B5EF4-FFF2-40B4-BE49-F238E27FC236}">
                <a16:creationId xmlns:a16="http://schemas.microsoft.com/office/drawing/2014/main" id="{FAB88028-A59A-49BE-9F5C-91285958FCD0}"/>
              </a:ext>
            </a:extLst>
          </p:cNvPr>
          <p:cNvGrpSpPr/>
          <p:nvPr/>
        </p:nvGrpSpPr>
        <p:grpSpPr>
          <a:xfrm>
            <a:off x="-45719" y="4519515"/>
            <a:ext cx="12249912" cy="2052720"/>
            <a:chOff x="-45719" y="4519515"/>
            <a:chExt cx="12249912" cy="2052720"/>
          </a:xfrm>
        </p:grpSpPr>
        <p:sp>
          <p:nvSpPr>
            <p:cNvPr id="125" name="任意多边形: 形状 124">
              <a:extLst>
                <a:ext uri="{FF2B5EF4-FFF2-40B4-BE49-F238E27FC236}">
                  <a16:creationId xmlns:a16="http://schemas.microsoft.com/office/drawing/2014/main" id="{EE2A8E03-8A9F-4B47-A47E-E5A7F8F7843F}"/>
                </a:ext>
              </a:extLst>
            </p:cNvPr>
            <p:cNvSpPr/>
            <p:nvPr/>
          </p:nvSpPr>
          <p:spPr>
            <a:xfrm>
              <a:off x="-10857" y="4583442"/>
              <a:ext cx="12215050" cy="992344"/>
            </a:xfrm>
            <a:custGeom>
              <a:avLst/>
              <a:gdLst>
                <a:gd name="connsiteX0" fmla="*/ 6437798 w 12205260"/>
                <a:gd name="connsiteY0" fmla="*/ 625 h 994108"/>
                <a:gd name="connsiteX1" fmla="*/ 12205260 w 12205260"/>
                <a:gd name="connsiteY1" fmla="*/ 915149 h 994108"/>
                <a:gd name="connsiteX2" fmla="*/ 0 w 12205260"/>
                <a:gd name="connsiteY2" fmla="*/ 994108 h 994108"/>
                <a:gd name="connsiteX3" fmla="*/ 0 w 12205260"/>
                <a:gd name="connsiteY3" fmla="*/ 985923 h 994108"/>
                <a:gd name="connsiteX4" fmla="*/ 210129 w 12205260"/>
                <a:gd name="connsiteY4" fmla="*/ 946045 h 994108"/>
                <a:gd name="connsiteX5" fmla="*/ 6003283 w 12205260"/>
                <a:gd name="connsiteY5" fmla="*/ 5132 h 994108"/>
                <a:gd name="connsiteX6" fmla="*/ 6437798 w 12205260"/>
                <a:gd name="connsiteY6" fmla="*/ 625 h 994108"/>
                <a:gd name="connsiteX0" fmla="*/ 210129 w 12205260"/>
                <a:gd name="connsiteY0" fmla="*/ 946045 h 1037485"/>
                <a:gd name="connsiteX1" fmla="*/ 6003283 w 12205260"/>
                <a:gd name="connsiteY1" fmla="*/ 5132 h 1037485"/>
                <a:gd name="connsiteX2" fmla="*/ 6437798 w 12205260"/>
                <a:gd name="connsiteY2" fmla="*/ 625 h 1037485"/>
                <a:gd name="connsiteX3" fmla="*/ 12205260 w 12205260"/>
                <a:gd name="connsiteY3" fmla="*/ 915149 h 1037485"/>
                <a:gd name="connsiteX4" fmla="*/ 0 w 12205260"/>
                <a:gd name="connsiteY4" fmla="*/ 994108 h 1037485"/>
                <a:gd name="connsiteX5" fmla="*/ 0 w 12205260"/>
                <a:gd name="connsiteY5" fmla="*/ 985923 h 1037485"/>
                <a:gd name="connsiteX6" fmla="*/ 301569 w 12205260"/>
                <a:gd name="connsiteY6" fmla="*/ 1037485 h 1037485"/>
                <a:gd name="connsiteX0" fmla="*/ 210129 w 12205260"/>
                <a:gd name="connsiteY0" fmla="*/ 946045 h 994108"/>
                <a:gd name="connsiteX1" fmla="*/ 6003283 w 12205260"/>
                <a:gd name="connsiteY1" fmla="*/ 5132 h 994108"/>
                <a:gd name="connsiteX2" fmla="*/ 6437798 w 12205260"/>
                <a:gd name="connsiteY2" fmla="*/ 625 h 994108"/>
                <a:gd name="connsiteX3" fmla="*/ 12205260 w 12205260"/>
                <a:gd name="connsiteY3" fmla="*/ 915149 h 994108"/>
                <a:gd name="connsiteX4" fmla="*/ 0 w 12205260"/>
                <a:gd name="connsiteY4" fmla="*/ 994108 h 994108"/>
                <a:gd name="connsiteX5" fmla="*/ 0 w 12205260"/>
                <a:gd name="connsiteY5" fmla="*/ 985923 h 994108"/>
                <a:gd name="connsiteX0" fmla="*/ 210129 w 12205260"/>
                <a:gd name="connsiteY0" fmla="*/ 946045 h 994108"/>
                <a:gd name="connsiteX1" fmla="*/ 6003283 w 12205260"/>
                <a:gd name="connsiteY1" fmla="*/ 5132 h 994108"/>
                <a:gd name="connsiteX2" fmla="*/ 6437798 w 12205260"/>
                <a:gd name="connsiteY2" fmla="*/ 625 h 994108"/>
                <a:gd name="connsiteX3" fmla="*/ 12205260 w 12205260"/>
                <a:gd name="connsiteY3" fmla="*/ 915149 h 994108"/>
                <a:gd name="connsiteX4" fmla="*/ 0 w 12205260"/>
                <a:gd name="connsiteY4" fmla="*/ 994108 h 994108"/>
                <a:gd name="connsiteX0" fmla="*/ 0 w 11995131"/>
                <a:gd name="connsiteY0" fmla="*/ 946045 h 946045"/>
                <a:gd name="connsiteX1" fmla="*/ 5793154 w 11995131"/>
                <a:gd name="connsiteY1" fmla="*/ 5132 h 946045"/>
                <a:gd name="connsiteX2" fmla="*/ 6227669 w 11995131"/>
                <a:gd name="connsiteY2" fmla="*/ 625 h 946045"/>
                <a:gd name="connsiteX3" fmla="*/ 11995131 w 11995131"/>
                <a:gd name="connsiteY3" fmla="*/ 915149 h 946045"/>
                <a:gd name="connsiteX0" fmla="*/ 0 w 12215050"/>
                <a:gd name="connsiteY0" fmla="*/ 992344 h 992344"/>
                <a:gd name="connsiteX1" fmla="*/ 6013073 w 12215050"/>
                <a:gd name="connsiteY1" fmla="*/ 5132 h 992344"/>
                <a:gd name="connsiteX2" fmla="*/ 6447588 w 12215050"/>
                <a:gd name="connsiteY2" fmla="*/ 625 h 992344"/>
                <a:gd name="connsiteX3" fmla="*/ 12215050 w 12215050"/>
                <a:gd name="connsiteY3" fmla="*/ 915149 h 992344"/>
              </a:gdLst>
              <a:ahLst/>
              <a:cxnLst>
                <a:cxn ang="0">
                  <a:pos x="connsiteX0" y="connsiteY0"/>
                </a:cxn>
                <a:cxn ang="0">
                  <a:pos x="connsiteX1" y="connsiteY1"/>
                </a:cxn>
                <a:cxn ang="0">
                  <a:pos x="connsiteX2" y="connsiteY2"/>
                </a:cxn>
                <a:cxn ang="0">
                  <a:pos x="connsiteX3" y="connsiteY3"/>
                </a:cxn>
              </a:cxnLst>
              <a:rect l="l" t="t" r="r" b="b"/>
              <a:pathLst>
                <a:path w="12215050" h="992344">
                  <a:moveTo>
                    <a:pt x="0" y="992344"/>
                  </a:moveTo>
                  <a:cubicBezTo>
                    <a:pt x="1354541" y="723049"/>
                    <a:pt x="4099025" y="17515"/>
                    <a:pt x="6013073" y="5132"/>
                  </a:cubicBezTo>
                  <a:cubicBezTo>
                    <a:pt x="6157052" y="432"/>
                    <a:pt x="6302009" y="-956"/>
                    <a:pt x="6447588" y="625"/>
                  </a:cubicBezTo>
                  <a:cubicBezTo>
                    <a:pt x="8631269" y="24333"/>
                    <a:pt x="10954819" y="715959"/>
                    <a:pt x="12215050" y="915149"/>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B29BE647-3EAE-46A1-A68B-5037764C54D8}"/>
                </a:ext>
              </a:extLst>
            </p:cNvPr>
            <p:cNvGrpSpPr>
              <a:grpSpLocks/>
            </p:cNvGrpSpPr>
            <p:nvPr/>
          </p:nvGrpSpPr>
          <p:grpSpPr>
            <a:xfrm>
              <a:off x="1866648" y="5092345"/>
              <a:ext cx="138098" cy="138098"/>
              <a:chOff x="3505200" y="2171700"/>
              <a:chExt cx="400050" cy="400050"/>
            </a:xfrm>
          </p:grpSpPr>
          <p:sp>
            <p:nvSpPr>
              <p:cNvPr id="60" name="椭圆 59">
                <a:extLst>
                  <a:ext uri="{FF2B5EF4-FFF2-40B4-BE49-F238E27FC236}">
                    <a16:creationId xmlns:a16="http://schemas.microsoft.com/office/drawing/2014/main" id="{7ADB6A05-0F42-4E1E-953C-3614C36F709B}"/>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62103998-E360-455F-B133-0CFDD718F801}"/>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43B981C5-BF6A-4114-BD02-C4B424A4B4F3}"/>
                </a:ext>
              </a:extLst>
            </p:cNvPr>
            <p:cNvGrpSpPr>
              <a:grpSpLocks/>
            </p:cNvGrpSpPr>
            <p:nvPr/>
          </p:nvGrpSpPr>
          <p:grpSpPr>
            <a:xfrm>
              <a:off x="4220381" y="4652553"/>
              <a:ext cx="138098" cy="138098"/>
              <a:chOff x="3505200" y="2171700"/>
              <a:chExt cx="400050" cy="400050"/>
            </a:xfrm>
          </p:grpSpPr>
          <p:sp>
            <p:nvSpPr>
              <p:cNvPr id="63" name="椭圆 62">
                <a:extLst>
                  <a:ext uri="{FF2B5EF4-FFF2-40B4-BE49-F238E27FC236}">
                    <a16:creationId xmlns:a16="http://schemas.microsoft.com/office/drawing/2014/main" id="{BB34BFA1-9056-406B-B5A0-2F1B57934C4E}"/>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8637D92-9B00-4BA2-9F29-B086E848C9AA}"/>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39FA6674-278E-4A5D-9D02-E96275ADBE10}"/>
                </a:ext>
              </a:extLst>
            </p:cNvPr>
            <p:cNvGrpSpPr>
              <a:grpSpLocks/>
            </p:cNvGrpSpPr>
            <p:nvPr/>
          </p:nvGrpSpPr>
          <p:grpSpPr>
            <a:xfrm>
              <a:off x="10273634" y="5052662"/>
              <a:ext cx="138098" cy="138098"/>
              <a:chOff x="3505200" y="2171700"/>
              <a:chExt cx="400050" cy="400050"/>
            </a:xfrm>
          </p:grpSpPr>
          <p:sp>
            <p:nvSpPr>
              <p:cNvPr id="69" name="椭圆 68">
                <a:extLst>
                  <a:ext uri="{FF2B5EF4-FFF2-40B4-BE49-F238E27FC236}">
                    <a16:creationId xmlns:a16="http://schemas.microsoft.com/office/drawing/2014/main" id="{607FF849-3DFA-4168-B113-71462C974417}"/>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F277E29E-3107-44DA-9E60-E0C56574A47B}"/>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ED7B56BB-A296-4545-B6D0-57C10C7AE32B}"/>
                </a:ext>
              </a:extLst>
            </p:cNvPr>
            <p:cNvGrpSpPr>
              <a:grpSpLocks/>
            </p:cNvGrpSpPr>
            <p:nvPr/>
          </p:nvGrpSpPr>
          <p:grpSpPr>
            <a:xfrm>
              <a:off x="7919355" y="4618325"/>
              <a:ext cx="138098" cy="138098"/>
              <a:chOff x="3505200" y="2171700"/>
              <a:chExt cx="400050" cy="400050"/>
            </a:xfrm>
          </p:grpSpPr>
          <p:sp>
            <p:nvSpPr>
              <p:cNvPr id="72" name="椭圆 71">
                <a:extLst>
                  <a:ext uri="{FF2B5EF4-FFF2-40B4-BE49-F238E27FC236}">
                    <a16:creationId xmlns:a16="http://schemas.microsoft.com/office/drawing/2014/main" id="{B7CC0BCB-C885-4FAF-B594-8A38921A6675}"/>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60FBE9E-AD54-4AD4-9820-55906544DDE0}"/>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F243338F-994E-40B5-9052-B95A81BD1207}"/>
                </a:ext>
              </a:extLst>
            </p:cNvPr>
            <p:cNvGrpSpPr>
              <a:grpSpLocks/>
            </p:cNvGrpSpPr>
            <p:nvPr/>
          </p:nvGrpSpPr>
          <p:grpSpPr>
            <a:xfrm>
              <a:off x="6038519" y="4519515"/>
              <a:ext cx="138098" cy="138098"/>
              <a:chOff x="3505200" y="2171700"/>
              <a:chExt cx="400050" cy="400050"/>
            </a:xfrm>
          </p:grpSpPr>
          <p:sp>
            <p:nvSpPr>
              <p:cNvPr id="75" name="椭圆 74">
                <a:extLst>
                  <a:ext uri="{FF2B5EF4-FFF2-40B4-BE49-F238E27FC236}">
                    <a16:creationId xmlns:a16="http://schemas.microsoft.com/office/drawing/2014/main" id="{2A405DED-2F01-49E7-90FA-60237AEF67FA}"/>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B48F1FD9-CFF2-4703-B770-5E52278A6AD2}"/>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任意多边形: 形状 123">
              <a:extLst>
                <a:ext uri="{FF2B5EF4-FFF2-40B4-BE49-F238E27FC236}">
                  <a16:creationId xmlns:a16="http://schemas.microsoft.com/office/drawing/2014/main" id="{E40B43DF-A346-4044-9D3A-F49586C68962}"/>
                </a:ext>
              </a:extLst>
            </p:cNvPr>
            <p:cNvSpPr/>
            <p:nvPr/>
          </p:nvSpPr>
          <p:spPr>
            <a:xfrm>
              <a:off x="-1067" y="5586312"/>
              <a:ext cx="12205260" cy="985923"/>
            </a:xfrm>
            <a:custGeom>
              <a:avLst/>
              <a:gdLst>
                <a:gd name="connsiteX0" fmla="*/ 6437798 w 12205260"/>
                <a:gd name="connsiteY0" fmla="*/ 625 h 994108"/>
                <a:gd name="connsiteX1" fmla="*/ 12205260 w 12205260"/>
                <a:gd name="connsiteY1" fmla="*/ 915149 h 994108"/>
                <a:gd name="connsiteX2" fmla="*/ 0 w 12205260"/>
                <a:gd name="connsiteY2" fmla="*/ 994108 h 994108"/>
                <a:gd name="connsiteX3" fmla="*/ 0 w 12205260"/>
                <a:gd name="connsiteY3" fmla="*/ 985923 h 994108"/>
                <a:gd name="connsiteX4" fmla="*/ 210129 w 12205260"/>
                <a:gd name="connsiteY4" fmla="*/ 946045 h 994108"/>
                <a:gd name="connsiteX5" fmla="*/ 6003283 w 12205260"/>
                <a:gd name="connsiteY5" fmla="*/ 5132 h 994108"/>
                <a:gd name="connsiteX6" fmla="*/ 6437798 w 12205260"/>
                <a:gd name="connsiteY6" fmla="*/ 625 h 994108"/>
                <a:gd name="connsiteX0" fmla="*/ 0 w 12205260"/>
                <a:gd name="connsiteY0" fmla="*/ 985923 h 1077363"/>
                <a:gd name="connsiteX1" fmla="*/ 210129 w 12205260"/>
                <a:gd name="connsiteY1" fmla="*/ 946045 h 1077363"/>
                <a:gd name="connsiteX2" fmla="*/ 6003283 w 12205260"/>
                <a:gd name="connsiteY2" fmla="*/ 5132 h 1077363"/>
                <a:gd name="connsiteX3" fmla="*/ 6437798 w 12205260"/>
                <a:gd name="connsiteY3" fmla="*/ 625 h 1077363"/>
                <a:gd name="connsiteX4" fmla="*/ 12205260 w 12205260"/>
                <a:gd name="connsiteY4" fmla="*/ 915149 h 1077363"/>
                <a:gd name="connsiteX5" fmla="*/ 0 w 12205260"/>
                <a:gd name="connsiteY5" fmla="*/ 994108 h 1077363"/>
                <a:gd name="connsiteX6" fmla="*/ 91440 w 12205260"/>
                <a:gd name="connsiteY6" fmla="*/ 1077363 h 1077363"/>
                <a:gd name="connsiteX0" fmla="*/ 0 w 12205260"/>
                <a:gd name="connsiteY0" fmla="*/ 985923 h 994108"/>
                <a:gd name="connsiteX1" fmla="*/ 210129 w 12205260"/>
                <a:gd name="connsiteY1" fmla="*/ 946045 h 994108"/>
                <a:gd name="connsiteX2" fmla="*/ 6003283 w 12205260"/>
                <a:gd name="connsiteY2" fmla="*/ 5132 h 994108"/>
                <a:gd name="connsiteX3" fmla="*/ 6437798 w 12205260"/>
                <a:gd name="connsiteY3" fmla="*/ 625 h 994108"/>
                <a:gd name="connsiteX4" fmla="*/ 12205260 w 12205260"/>
                <a:gd name="connsiteY4" fmla="*/ 915149 h 994108"/>
                <a:gd name="connsiteX5" fmla="*/ 0 w 12205260"/>
                <a:gd name="connsiteY5" fmla="*/ 994108 h 994108"/>
                <a:gd name="connsiteX0" fmla="*/ 0 w 12205260"/>
                <a:gd name="connsiteY0" fmla="*/ 985923 h 985923"/>
                <a:gd name="connsiteX1" fmla="*/ 210129 w 12205260"/>
                <a:gd name="connsiteY1" fmla="*/ 946045 h 985923"/>
                <a:gd name="connsiteX2" fmla="*/ 6003283 w 12205260"/>
                <a:gd name="connsiteY2" fmla="*/ 5132 h 985923"/>
                <a:gd name="connsiteX3" fmla="*/ 6437798 w 12205260"/>
                <a:gd name="connsiteY3" fmla="*/ 625 h 985923"/>
                <a:gd name="connsiteX4" fmla="*/ 12205260 w 12205260"/>
                <a:gd name="connsiteY4" fmla="*/ 915149 h 985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260" h="985923">
                  <a:moveTo>
                    <a:pt x="0" y="985923"/>
                  </a:moveTo>
                  <a:lnTo>
                    <a:pt x="210129" y="946045"/>
                  </a:lnTo>
                  <a:cubicBezTo>
                    <a:pt x="1564670" y="676750"/>
                    <a:pt x="4089235" y="17515"/>
                    <a:pt x="6003283" y="5132"/>
                  </a:cubicBezTo>
                  <a:cubicBezTo>
                    <a:pt x="6147262" y="432"/>
                    <a:pt x="6292219" y="-956"/>
                    <a:pt x="6437798" y="625"/>
                  </a:cubicBezTo>
                  <a:cubicBezTo>
                    <a:pt x="8621479" y="24333"/>
                    <a:pt x="10945029" y="715959"/>
                    <a:pt x="12205260" y="915149"/>
                  </a:cubicBezTo>
                </a:path>
              </a:pathLst>
            </a:custGeom>
            <a:noFill/>
            <a:ln w="6350">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a:extLst>
                <a:ext uri="{FF2B5EF4-FFF2-40B4-BE49-F238E27FC236}">
                  <a16:creationId xmlns:a16="http://schemas.microsoft.com/office/drawing/2014/main" id="{9326AB3C-756B-48AE-B133-46D882C4CD28}"/>
                </a:ext>
              </a:extLst>
            </p:cNvPr>
            <p:cNvSpPr/>
            <p:nvPr/>
          </p:nvSpPr>
          <p:spPr>
            <a:xfrm>
              <a:off x="-45719" y="5216718"/>
              <a:ext cx="11046298" cy="994397"/>
            </a:xfrm>
            <a:custGeom>
              <a:avLst/>
              <a:gdLst>
                <a:gd name="connsiteX0" fmla="*/ 6482450 w 11046298"/>
                <a:gd name="connsiteY0" fmla="*/ 625 h 994397"/>
                <a:gd name="connsiteX1" fmla="*/ 11037702 w 11046298"/>
                <a:gd name="connsiteY1" fmla="*/ 672748 h 994397"/>
                <a:gd name="connsiteX2" fmla="*/ 11046298 w 11046298"/>
                <a:gd name="connsiteY2" fmla="*/ 674606 h 994397"/>
                <a:gd name="connsiteX3" fmla="*/ 11046298 w 11046298"/>
                <a:gd name="connsiteY3" fmla="*/ 922936 h 994397"/>
                <a:gd name="connsiteX4" fmla="*/ 0 w 11046298"/>
                <a:gd name="connsiteY4" fmla="*/ 994397 h 994397"/>
                <a:gd name="connsiteX5" fmla="*/ 6047935 w 11046298"/>
                <a:gd name="connsiteY5" fmla="*/ 5132 h 994397"/>
                <a:gd name="connsiteX6" fmla="*/ 6482450 w 11046298"/>
                <a:gd name="connsiteY6" fmla="*/ 625 h 994397"/>
                <a:gd name="connsiteX0" fmla="*/ 11046298 w 11137738"/>
                <a:gd name="connsiteY0" fmla="*/ 922936 h 1014376"/>
                <a:gd name="connsiteX1" fmla="*/ 0 w 11137738"/>
                <a:gd name="connsiteY1" fmla="*/ 994397 h 1014376"/>
                <a:gd name="connsiteX2" fmla="*/ 6047935 w 11137738"/>
                <a:gd name="connsiteY2" fmla="*/ 5132 h 1014376"/>
                <a:gd name="connsiteX3" fmla="*/ 6482450 w 11137738"/>
                <a:gd name="connsiteY3" fmla="*/ 625 h 1014376"/>
                <a:gd name="connsiteX4" fmla="*/ 11037702 w 11137738"/>
                <a:gd name="connsiteY4" fmla="*/ 672748 h 1014376"/>
                <a:gd name="connsiteX5" fmla="*/ 11046298 w 11137738"/>
                <a:gd name="connsiteY5" fmla="*/ 674606 h 1014376"/>
                <a:gd name="connsiteX6" fmla="*/ 11137738 w 11137738"/>
                <a:gd name="connsiteY6" fmla="*/ 1014376 h 1014376"/>
                <a:gd name="connsiteX0" fmla="*/ 11046298 w 11046298"/>
                <a:gd name="connsiteY0" fmla="*/ 922936 h 994397"/>
                <a:gd name="connsiteX1" fmla="*/ 0 w 11046298"/>
                <a:gd name="connsiteY1" fmla="*/ 994397 h 994397"/>
                <a:gd name="connsiteX2" fmla="*/ 6047935 w 11046298"/>
                <a:gd name="connsiteY2" fmla="*/ 5132 h 994397"/>
                <a:gd name="connsiteX3" fmla="*/ 6482450 w 11046298"/>
                <a:gd name="connsiteY3" fmla="*/ 625 h 994397"/>
                <a:gd name="connsiteX4" fmla="*/ 11037702 w 11046298"/>
                <a:gd name="connsiteY4" fmla="*/ 672748 h 994397"/>
                <a:gd name="connsiteX5" fmla="*/ 11046298 w 11046298"/>
                <a:gd name="connsiteY5" fmla="*/ 674606 h 994397"/>
                <a:gd name="connsiteX0" fmla="*/ 0 w 11046298"/>
                <a:gd name="connsiteY0" fmla="*/ 994397 h 994397"/>
                <a:gd name="connsiteX1" fmla="*/ 6047935 w 11046298"/>
                <a:gd name="connsiteY1" fmla="*/ 5132 h 994397"/>
                <a:gd name="connsiteX2" fmla="*/ 6482450 w 11046298"/>
                <a:gd name="connsiteY2" fmla="*/ 625 h 994397"/>
                <a:gd name="connsiteX3" fmla="*/ 11037702 w 11046298"/>
                <a:gd name="connsiteY3" fmla="*/ 672748 h 994397"/>
                <a:gd name="connsiteX4" fmla="*/ 11046298 w 11046298"/>
                <a:gd name="connsiteY4" fmla="*/ 674606 h 9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6298" h="994397">
                  <a:moveTo>
                    <a:pt x="0" y="994397"/>
                  </a:moveTo>
                  <a:cubicBezTo>
                    <a:pt x="1270000" y="767523"/>
                    <a:pt x="4006283" y="18340"/>
                    <a:pt x="6047935" y="5132"/>
                  </a:cubicBezTo>
                  <a:cubicBezTo>
                    <a:pt x="6191914" y="432"/>
                    <a:pt x="6336871" y="-957"/>
                    <a:pt x="6482450" y="625"/>
                  </a:cubicBezTo>
                  <a:cubicBezTo>
                    <a:pt x="8083816" y="18011"/>
                    <a:pt x="9760401" y="394588"/>
                    <a:pt x="11037702" y="672748"/>
                  </a:cubicBezTo>
                  <a:lnTo>
                    <a:pt x="11046298" y="674606"/>
                  </a:lnTo>
                </a:path>
              </a:pathLst>
            </a:custGeom>
            <a:noFill/>
            <a:ln w="6350">
              <a:gradFill>
                <a:gsLst>
                  <a:gs pos="72000">
                    <a:schemeClr val="accent1">
                      <a:alpha val="0"/>
                    </a:schemeClr>
                  </a:gs>
                  <a:gs pos="100000">
                    <a:schemeClr val="accent1"/>
                  </a:gs>
                </a:gsLst>
                <a:lin ang="0" scaled="0"/>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extLst>
                <a:ext uri="{FF2B5EF4-FFF2-40B4-BE49-F238E27FC236}">
                  <a16:creationId xmlns:a16="http://schemas.microsoft.com/office/drawing/2014/main" id="{E0602C86-F63D-4B7F-AC61-E663A8AA5E00}"/>
                </a:ext>
              </a:extLst>
            </p:cNvPr>
            <p:cNvSpPr/>
            <p:nvPr/>
          </p:nvSpPr>
          <p:spPr>
            <a:xfrm>
              <a:off x="-45718" y="5378095"/>
              <a:ext cx="6047935" cy="989265"/>
            </a:xfrm>
            <a:custGeom>
              <a:avLst/>
              <a:gdLst>
                <a:gd name="connsiteX0" fmla="*/ 6112877 w 6112877"/>
                <a:gd name="connsiteY0" fmla="*/ 0 h 989938"/>
                <a:gd name="connsiteX1" fmla="*/ 6112877 w 6112877"/>
                <a:gd name="connsiteY1" fmla="*/ 950392 h 989938"/>
                <a:gd name="connsiteX2" fmla="*/ 0 w 6112877"/>
                <a:gd name="connsiteY2" fmla="*/ 989938 h 989938"/>
                <a:gd name="connsiteX3" fmla="*/ 6047935 w 6112877"/>
                <a:gd name="connsiteY3" fmla="*/ 673 h 989938"/>
                <a:gd name="connsiteX0" fmla="*/ 6112877 w 6204317"/>
                <a:gd name="connsiteY0" fmla="*/ 0 h 989938"/>
                <a:gd name="connsiteX1" fmla="*/ 6112877 w 6204317"/>
                <a:gd name="connsiteY1" fmla="*/ 950392 h 989938"/>
                <a:gd name="connsiteX2" fmla="*/ 0 w 6204317"/>
                <a:gd name="connsiteY2" fmla="*/ 989938 h 989938"/>
                <a:gd name="connsiteX3" fmla="*/ 6047935 w 6204317"/>
                <a:gd name="connsiteY3" fmla="*/ 673 h 989938"/>
                <a:gd name="connsiteX4" fmla="*/ 6204317 w 6204317"/>
                <a:gd name="connsiteY4" fmla="*/ 91440 h 989938"/>
                <a:gd name="connsiteX0" fmla="*/ 6112877 w 6112877"/>
                <a:gd name="connsiteY0" fmla="*/ 0 h 989938"/>
                <a:gd name="connsiteX1" fmla="*/ 6112877 w 6112877"/>
                <a:gd name="connsiteY1" fmla="*/ 950392 h 989938"/>
                <a:gd name="connsiteX2" fmla="*/ 0 w 6112877"/>
                <a:gd name="connsiteY2" fmla="*/ 989938 h 989938"/>
                <a:gd name="connsiteX3" fmla="*/ 6047935 w 6112877"/>
                <a:gd name="connsiteY3" fmla="*/ 673 h 989938"/>
                <a:gd name="connsiteX0" fmla="*/ 6112877 w 6112877"/>
                <a:gd name="connsiteY0" fmla="*/ 949719 h 989265"/>
                <a:gd name="connsiteX1" fmla="*/ 0 w 6112877"/>
                <a:gd name="connsiteY1" fmla="*/ 989265 h 989265"/>
                <a:gd name="connsiteX2" fmla="*/ 6047935 w 6112877"/>
                <a:gd name="connsiteY2" fmla="*/ 0 h 989265"/>
                <a:gd name="connsiteX0" fmla="*/ 0 w 6047935"/>
                <a:gd name="connsiteY0" fmla="*/ 989265 h 989265"/>
                <a:gd name="connsiteX1" fmla="*/ 6047935 w 6047935"/>
                <a:gd name="connsiteY1" fmla="*/ 0 h 989265"/>
              </a:gdLst>
              <a:ahLst/>
              <a:cxnLst>
                <a:cxn ang="0">
                  <a:pos x="connsiteX0" y="connsiteY0"/>
                </a:cxn>
                <a:cxn ang="0">
                  <a:pos x="connsiteX1" y="connsiteY1"/>
                </a:cxn>
              </a:cxnLst>
              <a:rect l="l" t="t" r="r" b="b"/>
              <a:pathLst>
                <a:path w="6047935" h="989265">
                  <a:moveTo>
                    <a:pt x="0" y="989265"/>
                  </a:moveTo>
                  <a:cubicBezTo>
                    <a:pt x="1270000" y="762391"/>
                    <a:pt x="4006283" y="13208"/>
                    <a:pt x="6047935" y="0"/>
                  </a:cubicBezTo>
                </a:path>
              </a:pathLst>
            </a:custGeom>
            <a:noFill/>
            <a:ln>
              <a:gradFill>
                <a:gsLst>
                  <a:gs pos="0">
                    <a:schemeClr val="accent1">
                      <a:alpha val="74000"/>
                    </a:schemeClr>
                  </a:gs>
                  <a:gs pos="68000">
                    <a:schemeClr val="accent1">
                      <a:alpha val="0"/>
                    </a:schemeClr>
                  </a:gs>
                </a:gsLst>
                <a:lin ang="5400000" scaled="1"/>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4BF60C74-4130-4656-A885-9D681CEE97DF}"/>
                </a:ext>
              </a:extLst>
            </p:cNvPr>
            <p:cNvSpPr/>
            <p:nvPr/>
          </p:nvSpPr>
          <p:spPr>
            <a:xfrm>
              <a:off x="-45718" y="5458831"/>
              <a:ext cx="9140909" cy="994397"/>
            </a:xfrm>
            <a:custGeom>
              <a:avLst/>
              <a:gdLst>
                <a:gd name="connsiteX0" fmla="*/ 6482450 w 9140909"/>
                <a:gd name="connsiteY0" fmla="*/ 625 h 994397"/>
                <a:gd name="connsiteX1" fmla="*/ 8668191 w 9140909"/>
                <a:gd name="connsiteY1" fmla="*/ 203996 h 994397"/>
                <a:gd name="connsiteX2" fmla="*/ 9140909 w 9140909"/>
                <a:gd name="connsiteY2" fmla="*/ 287384 h 994397"/>
                <a:gd name="connsiteX3" fmla="*/ 9140909 w 9140909"/>
                <a:gd name="connsiteY3" fmla="*/ 935262 h 994397"/>
                <a:gd name="connsiteX4" fmla="*/ 0 w 9140909"/>
                <a:gd name="connsiteY4" fmla="*/ 994397 h 994397"/>
                <a:gd name="connsiteX5" fmla="*/ 6047935 w 9140909"/>
                <a:gd name="connsiteY5" fmla="*/ 5132 h 994397"/>
                <a:gd name="connsiteX6" fmla="*/ 6482450 w 9140909"/>
                <a:gd name="connsiteY6" fmla="*/ 625 h 994397"/>
                <a:gd name="connsiteX0" fmla="*/ 9140909 w 9232349"/>
                <a:gd name="connsiteY0" fmla="*/ 935262 h 1026702"/>
                <a:gd name="connsiteX1" fmla="*/ 0 w 9232349"/>
                <a:gd name="connsiteY1" fmla="*/ 994397 h 1026702"/>
                <a:gd name="connsiteX2" fmla="*/ 6047935 w 9232349"/>
                <a:gd name="connsiteY2" fmla="*/ 5132 h 1026702"/>
                <a:gd name="connsiteX3" fmla="*/ 6482450 w 9232349"/>
                <a:gd name="connsiteY3" fmla="*/ 625 h 1026702"/>
                <a:gd name="connsiteX4" fmla="*/ 8668191 w 9232349"/>
                <a:gd name="connsiteY4" fmla="*/ 203996 h 1026702"/>
                <a:gd name="connsiteX5" fmla="*/ 9140909 w 9232349"/>
                <a:gd name="connsiteY5" fmla="*/ 287384 h 1026702"/>
                <a:gd name="connsiteX6" fmla="*/ 9232349 w 9232349"/>
                <a:gd name="connsiteY6" fmla="*/ 1026702 h 1026702"/>
                <a:gd name="connsiteX0" fmla="*/ 9140909 w 9140909"/>
                <a:gd name="connsiteY0" fmla="*/ 935262 h 994397"/>
                <a:gd name="connsiteX1" fmla="*/ 0 w 9140909"/>
                <a:gd name="connsiteY1" fmla="*/ 994397 h 994397"/>
                <a:gd name="connsiteX2" fmla="*/ 6047935 w 9140909"/>
                <a:gd name="connsiteY2" fmla="*/ 5132 h 994397"/>
                <a:gd name="connsiteX3" fmla="*/ 6482450 w 9140909"/>
                <a:gd name="connsiteY3" fmla="*/ 625 h 994397"/>
                <a:gd name="connsiteX4" fmla="*/ 8668191 w 9140909"/>
                <a:gd name="connsiteY4" fmla="*/ 203996 h 994397"/>
                <a:gd name="connsiteX5" fmla="*/ 9140909 w 9140909"/>
                <a:gd name="connsiteY5" fmla="*/ 287384 h 994397"/>
                <a:gd name="connsiteX0" fmla="*/ 0 w 9140909"/>
                <a:gd name="connsiteY0" fmla="*/ 994397 h 994397"/>
                <a:gd name="connsiteX1" fmla="*/ 6047935 w 9140909"/>
                <a:gd name="connsiteY1" fmla="*/ 5132 h 994397"/>
                <a:gd name="connsiteX2" fmla="*/ 6482450 w 9140909"/>
                <a:gd name="connsiteY2" fmla="*/ 625 h 994397"/>
                <a:gd name="connsiteX3" fmla="*/ 8668191 w 9140909"/>
                <a:gd name="connsiteY3" fmla="*/ 203996 h 994397"/>
                <a:gd name="connsiteX4" fmla="*/ 9140909 w 9140909"/>
                <a:gd name="connsiteY4" fmla="*/ 287384 h 9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0909" h="994397">
                  <a:moveTo>
                    <a:pt x="0" y="994397"/>
                  </a:moveTo>
                  <a:cubicBezTo>
                    <a:pt x="1270000" y="767523"/>
                    <a:pt x="4006283" y="18340"/>
                    <a:pt x="6047935" y="5132"/>
                  </a:cubicBezTo>
                  <a:cubicBezTo>
                    <a:pt x="6191914" y="432"/>
                    <a:pt x="6336871" y="-957"/>
                    <a:pt x="6482450" y="625"/>
                  </a:cubicBezTo>
                  <a:cubicBezTo>
                    <a:pt x="7210344" y="8527"/>
                    <a:pt x="7953778" y="90643"/>
                    <a:pt x="8668191" y="203996"/>
                  </a:cubicBezTo>
                  <a:lnTo>
                    <a:pt x="9140909" y="287384"/>
                  </a:lnTo>
                </a:path>
              </a:pathLst>
            </a:custGeom>
            <a:noFill/>
            <a:ln w="6350">
              <a:gradFill>
                <a:gsLst>
                  <a:gs pos="26000">
                    <a:schemeClr val="accent1">
                      <a:alpha val="0"/>
                    </a:schemeClr>
                  </a:gs>
                  <a:gs pos="100000">
                    <a:schemeClr val="accent1"/>
                  </a:gs>
                </a:gsLst>
                <a:lin ang="0" scaled="0"/>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32A607-3610-4B8E-ADA6-BC22C36053CE}"/>
                </a:ext>
              </a:extLst>
            </p:cNvPr>
            <p:cNvSpPr/>
            <p:nvPr/>
          </p:nvSpPr>
          <p:spPr>
            <a:xfrm>
              <a:off x="-45719" y="4709210"/>
              <a:ext cx="11046298" cy="994397"/>
            </a:xfrm>
            <a:custGeom>
              <a:avLst/>
              <a:gdLst>
                <a:gd name="connsiteX0" fmla="*/ 6482450 w 11046298"/>
                <a:gd name="connsiteY0" fmla="*/ 625 h 994397"/>
                <a:gd name="connsiteX1" fmla="*/ 11037702 w 11046298"/>
                <a:gd name="connsiteY1" fmla="*/ 672748 h 994397"/>
                <a:gd name="connsiteX2" fmla="*/ 11046298 w 11046298"/>
                <a:gd name="connsiteY2" fmla="*/ 674606 h 994397"/>
                <a:gd name="connsiteX3" fmla="*/ 11046298 w 11046298"/>
                <a:gd name="connsiteY3" fmla="*/ 922936 h 994397"/>
                <a:gd name="connsiteX4" fmla="*/ 0 w 11046298"/>
                <a:gd name="connsiteY4" fmla="*/ 994397 h 994397"/>
                <a:gd name="connsiteX5" fmla="*/ 6047935 w 11046298"/>
                <a:gd name="connsiteY5" fmla="*/ 5132 h 994397"/>
                <a:gd name="connsiteX6" fmla="*/ 6482450 w 11046298"/>
                <a:gd name="connsiteY6" fmla="*/ 625 h 994397"/>
                <a:gd name="connsiteX0" fmla="*/ 11046298 w 11137738"/>
                <a:gd name="connsiteY0" fmla="*/ 922936 h 1014376"/>
                <a:gd name="connsiteX1" fmla="*/ 0 w 11137738"/>
                <a:gd name="connsiteY1" fmla="*/ 994397 h 1014376"/>
                <a:gd name="connsiteX2" fmla="*/ 6047935 w 11137738"/>
                <a:gd name="connsiteY2" fmla="*/ 5132 h 1014376"/>
                <a:gd name="connsiteX3" fmla="*/ 6482450 w 11137738"/>
                <a:gd name="connsiteY3" fmla="*/ 625 h 1014376"/>
                <a:gd name="connsiteX4" fmla="*/ 11037702 w 11137738"/>
                <a:gd name="connsiteY4" fmla="*/ 672748 h 1014376"/>
                <a:gd name="connsiteX5" fmla="*/ 11046298 w 11137738"/>
                <a:gd name="connsiteY5" fmla="*/ 674606 h 1014376"/>
                <a:gd name="connsiteX6" fmla="*/ 11137738 w 11137738"/>
                <a:gd name="connsiteY6" fmla="*/ 1014376 h 1014376"/>
                <a:gd name="connsiteX0" fmla="*/ 11046298 w 11046298"/>
                <a:gd name="connsiteY0" fmla="*/ 922936 h 994397"/>
                <a:gd name="connsiteX1" fmla="*/ 0 w 11046298"/>
                <a:gd name="connsiteY1" fmla="*/ 994397 h 994397"/>
                <a:gd name="connsiteX2" fmla="*/ 6047935 w 11046298"/>
                <a:gd name="connsiteY2" fmla="*/ 5132 h 994397"/>
                <a:gd name="connsiteX3" fmla="*/ 6482450 w 11046298"/>
                <a:gd name="connsiteY3" fmla="*/ 625 h 994397"/>
                <a:gd name="connsiteX4" fmla="*/ 11037702 w 11046298"/>
                <a:gd name="connsiteY4" fmla="*/ 672748 h 994397"/>
                <a:gd name="connsiteX5" fmla="*/ 11046298 w 11046298"/>
                <a:gd name="connsiteY5" fmla="*/ 674606 h 994397"/>
                <a:gd name="connsiteX0" fmla="*/ 0 w 11046298"/>
                <a:gd name="connsiteY0" fmla="*/ 994397 h 994397"/>
                <a:gd name="connsiteX1" fmla="*/ 6047935 w 11046298"/>
                <a:gd name="connsiteY1" fmla="*/ 5132 h 994397"/>
                <a:gd name="connsiteX2" fmla="*/ 6482450 w 11046298"/>
                <a:gd name="connsiteY2" fmla="*/ 625 h 994397"/>
                <a:gd name="connsiteX3" fmla="*/ 11037702 w 11046298"/>
                <a:gd name="connsiteY3" fmla="*/ 672748 h 994397"/>
                <a:gd name="connsiteX4" fmla="*/ 11046298 w 11046298"/>
                <a:gd name="connsiteY4" fmla="*/ 674606 h 9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6298" h="994397">
                  <a:moveTo>
                    <a:pt x="0" y="994397"/>
                  </a:moveTo>
                  <a:cubicBezTo>
                    <a:pt x="1270000" y="767523"/>
                    <a:pt x="4006283" y="18340"/>
                    <a:pt x="6047935" y="5132"/>
                  </a:cubicBezTo>
                  <a:cubicBezTo>
                    <a:pt x="6191914" y="432"/>
                    <a:pt x="6336871" y="-957"/>
                    <a:pt x="6482450" y="625"/>
                  </a:cubicBezTo>
                  <a:cubicBezTo>
                    <a:pt x="8083816" y="18011"/>
                    <a:pt x="9760401" y="394588"/>
                    <a:pt x="11037702" y="672748"/>
                  </a:cubicBezTo>
                  <a:lnTo>
                    <a:pt x="11046298" y="674606"/>
                  </a:lnTo>
                </a:path>
              </a:pathLst>
            </a:custGeom>
            <a:noFill/>
            <a:ln w="6350">
              <a:gradFill>
                <a:gsLst>
                  <a:gs pos="22000">
                    <a:schemeClr val="accent1">
                      <a:alpha val="0"/>
                    </a:schemeClr>
                  </a:gs>
                  <a:gs pos="100000">
                    <a:schemeClr val="accent1">
                      <a:alpha val="39000"/>
                    </a:schemeClr>
                  </a:gs>
                </a:gsLst>
                <a:lin ang="0" scaled="0"/>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E15118E9-5819-41F6-88F2-AE4AB002ACBD}"/>
                </a:ext>
              </a:extLst>
            </p:cNvPr>
            <p:cNvSpPr/>
            <p:nvPr/>
          </p:nvSpPr>
          <p:spPr>
            <a:xfrm>
              <a:off x="-45718" y="4870587"/>
              <a:ext cx="6047935" cy="989265"/>
            </a:xfrm>
            <a:custGeom>
              <a:avLst/>
              <a:gdLst>
                <a:gd name="connsiteX0" fmla="*/ 6112877 w 6112877"/>
                <a:gd name="connsiteY0" fmla="*/ 0 h 989938"/>
                <a:gd name="connsiteX1" fmla="*/ 6112877 w 6112877"/>
                <a:gd name="connsiteY1" fmla="*/ 950392 h 989938"/>
                <a:gd name="connsiteX2" fmla="*/ 0 w 6112877"/>
                <a:gd name="connsiteY2" fmla="*/ 989938 h 989938"/>
                <a:gd name="connsiteX3" fmla="*/ 6047935 w 6112877"/>
                <a:gd name="connsiteY3" fmla="*/ 673 h 989938"/>
                <a:gd name="connsiteX0" fmla="*/ 6112877 w 6204317"/>
                <a:gd name="connsiteY0" fmla="*/ 0 h 989938"/>
                <a:gd name="connsiteX1" fmla="*/ 6112877 w 6204317"/>
                <a:gd name="connsiteY1" fmla="*/ 950392 h 989938"/>
                <a:gd name="connsiteX2" fmla="*/ 0 w 6204317"/>
                <a:gd name="connsiteY2" fmla="*/ 989938 h 989938"/>
                <a:gd name="connsiteX3" fmla="*/ 6047935 w 6204317"/>
                <a:gd name="connsiteY3" fmla="*/ 673 h 989938"/>
                <a:gd name="connsiteX4" fmla="*/ 6204317 w 6204317"/>
                <a:gd name="connsiteY4" fmla="*/ 91440 h 989938"/>
                <a:gd name="connsiteX0" fmla="*/ 6112877 w 6112877"/>
                <a:gd name="connsiteY0" fmla="*/ 0 h 989938"/>
                <a:gd name="connsiteX1" fmla="*/ 6112877 w 6112877"/>
                <a:gd name="connsiteY1" fmla="*/ 950392 h 989938"/>
                <a:gd name="connsiteX2" fmla="*/ 0 w 6112877"/>
                <a:gd name="connsiteY2" fmla="*/ 989938 h 989938"/>
                <a:gd name="connsiteX3" fmla="*/ 6047935 w 6112877"/>
                <a:gd name="connsiteY3" fmla="*/ 673 h 989938"/>
                <a:gd name="connsiteX0" fmla="*/ 6112877 w 6112877"/>
                <a:gd name="connsiteY0" fmla="*/ 949719 h 989265"/>
                <a:gd name="connsiteX1" fmla="*/ 0 w 6112877"/>
                <a:gd name="connsiteY1" fmla="*/ 989265 h 989265"/>
                <a:gd name="connsiteX2" fmla="*/ 6047935 w 6112877"/>
                <a:gd name="connsiteY2" fmla="*/ 0 h 989265"/>
                <a:gd name="connsiteX0" fmla="*/ 0 w 6047935"/>
                <a:gd name="connsiteY0" fmla="*/ 989265 h 989265"/>
                <a:gd name="connsiteX1" fmla="*/ 6047935 w 6047935"/>
                <a:gd name="connsiteY1" fmla="*/ 0 h 989265"/>
              </a:gdLst>
              <a:ahLst/>
              <a:cxnLst>
                <a:cxn ang="0">
                  <a:pos x="connsiteX0" y="connsiteY0"/>
                </a:cxn>
                <a:cxn ang="0">
                  <a:pos x="connsiteX1" y="connsiteY1"/>
                </a:cxn>
              </a:cxnLst>
              <a:rect l="l" t="t" r="r" b="b"/>
              <a:pathLst>
                <a:path w="6047935" h="989265">
                  <a:moveTo>
                    <a:pt x="0" y="989265"/>
                  </a:moveTo>
                  <a:cubicBezTo>
                    <a:pt x="1270000" y="762391"/>
                    <a:pt x="4006283" y="13208"/>
                    <a:pt x="6047935" y="0"/>
                  </a:cubicBezTo>
                </a:path>
              </a:pathLst>
            </a:custGeom>
            <a:noFill/>
            <a:ln>
              <a:gradFill>
                <a:gsLst>
                  <a:gs pos="0">
                    <a:schemeClr val="accent1">
                      <a:alpha val="35000"/>
                    </a:schemeClr>
                  </a:gs>
                  <a:gs pos="68000">
                    <a:schemeClr val="accent1">
                      <a:alpha val="0"/>
                    </a:schemeClr>
                  </a:gs>
                </a:gsLst>
                <a:lin ang="5400000" scaled="1"/>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C001DDF9-0C51-42EC-A3C9-A4B212365F21}"/>
                </a:ext>
              </a:extLst>
            </p:cNvPr>
            <p:cNvSpPr/>
            <p:nvPr/>
          </p:nvSpPr>
          <p:spPr>
            <a:xfrm>
              <a:off x="-45718" y="4951323"/>
              <a:ext cx="9140909" cy="994397"/>
            </a:xfrm>
            <a:custGeom>
              <a:avLst/>
              <a:gdLst>
                <a:gd name="connsiteX0" fmla="*/ 6482450 w 9140909"/>
                <a:gd name="connsiteY0" fmla="*/ 625 h 994397"/>
                <a:gd name="connsiteX1" fmla="*/ 8668191 w 9140909"/>
                <a:gd name="connsiteY1" fmla="*/ 203996 h 994397"/>
                <a:gd name="connsiteX2" fmla="*/ 9140909 w 9140909"/>
                <a:gd name="connsiteY2" fmla="*/ 287384 h 994397"/>
                <a:gd name="connsiteX3" fmla="*/ 9140909 w 9140909"/>
                <a:gd name="connsiteY3" fmla="*/ 935262 h 994397"/>
                <a:gd name="connsiteX4" fmla="*/ 0 w 9140909"/>
                <a:gd name="connsiteY4" fmla="*/ 994397 h 994397"/>
                <a:gd name="connsiteX5" fmla="*/ 6047935 w 9140909"/>
                <a:gd name="connsiteY5" fmla="*/ 5132 h 994397"/>
                <a:gd name="connsiteX6" fmla="*/ 6482450 w 9140909"/>
                <a:gd name="connsiteY6" fmla="*/ 625 h 994397"/>
                <a:gd name="connsiteX0" fmla="*/ 9140909 w 9232349"/>
                <a:gd name="connsiteY0" fmla="*/ 935262 h 1026702"/>
                <a:gd name="connsiteX1" fmla="*/ 0 w 9232349"/>
                <a:gd name="connsiteY1" fmla="*/ 994397 h 1026702"/>
                <a:gd name="connsiteX2" fmla="*/ 6047935 w 9232349"/>
                <a:gd name="connsiteY2" fmla="*/ 5132 h 1026702"/>
                <a:gd name="connsiteX3" fmla="*/ 6482450 w 9232349"/>
                <a:gd name="connsiteY3" fmla="*/ 625 h 1026702"/>
                <a:gd name="connsiteX4" fmla="*/ 8668191 w 9232349"/>
                <a:gd name="connsiteY4" fmla="*/ 203996 h 1026702"/>
                <a:gd name="connsiteX5" fmla="*/ 9140909 w 9232349"/>
                <a:gd name="connsiteY5" fmla="*/ 287384 h 1026702"/>
                <a:gd name="connsiteX6" fmla="*/ 9232349 w 9232349"/>
                <a:gd name="connsiteY6" fmla="*/ 1026702 h 1026702"/>
                <a:gd name="connsiteX0" fmla="*/ 9140909 w 9140909"/>
                <a:gd name="connsiteY0" fmla="*/ 935262 h 994397"/>
                <a:gd name="connsiteX1" fmla="*/ 0 w 9140909"/>
                <a:gd name="connsiteY1" fmla="*/ 994397 h 994397"/>
                <a:gd name="connsiteX2" fmla="*/ 6047935 w 9140909"/>
                <a:gd name="connsiteY2" fmla="*/ 5132 h 994397"/>
                <a:gd name="connsiteX3" fmla="*/ 6482450 w 9140909"/>
                <a:gd name="connsiteY3" fmla="*/ 625 h 994397"/>
                <a:gd name="connsiteX4" fmla="*/ 8668191 w 9140909"/>
                <a:gd name="connsiteY4" fmla="*/ 203996 h 994397"/>
                <a:gd name="connsiteX5" fmla="*/ 9140909 w 9140909"/>
                <a:gd name="connsiteY5" fmla="*/ 287384 h 994397"/>
                <a:gd name="connsiteX0" fmla="*/ 0 w 9140909"/>
                <a:gd name="connsiteY0" fmla="*/ 994397 h 994397"/>
                <a:gd name="connsiteX1" fmla="*/ 6047935 w 9140909"/>
                <a:gd name="connsiteY1" fmla="*/ 5132 h 994397"/>
                <a:gd name="connsiteX2" fmla="*/ 6482450 w 9140909"/>
                <a:gd name="connsiteY2" fmla="*/ 625 h 994397"/>
                <a:gd name="connsiteX3" fmla="*/ 8668191 w 9140909"/>
                <a:gd name="connsiteY3" fmla="*/ 203996 h 994397"/>
                <a:gd name="connsiteX4" fmla="*/ 9140909 w 9140909"/>
                <a:gd name="connsiteY4" fmla="*/ 287384 h 9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0909" h="994397">
                  <a:moveTo>
                    <a:pt x="0" y="994397"/>
                  </a:moveTo>
                  <a:cubicBezTo>
                    <a:pt x="1270000" y="767523"/>
                    <a:pt x="4006283" y="18340"/>
                    <a:pt x="6047935" y="5132"/>
                  </a:cubicBezTo>
                  <a:cubicBezTo>
                    <a:pt x="6191914" y="432"/>
                    <a:pt x="6336871" y="-957"/>
                    <a:pt x="6482450" y="625"/>
                  </a:cubicBezTo>
                  <a:cubicBezTo>
                    <a:pt x="7210344" y="8527"/>
                    <a:pt x="7953778" y="90643"/>
                    <a:pt x="8668191" y="203996"/>
                  </a:cubicBezTo>
                  <a:lnTo>
                    <a:pt x="9140909" y="287384"/>
                  </a:lnTo>
                </a:path>
              </a:pathLst>
            </a:custGeom>
            <a:noFill/>
            <a:ln w="6350">
              <a:gradFill>
                <a:gsLst>
                  <a:gs pos="0">
                    <a:schemeClr val="accent1">
                      <a:alpha val="0"/>
                    </a:schemeClr>
                  </a:gs>
                  <a:gs pos="100000">
                    <a:schemeClr val="accent1">
                      <a:alpha val="44000"/>
                    </a:schemeClr>
                  </a:gs>
                </a:gsLst>
                <a:lin ang="0" scaled="0"/>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F159F8C9-3555-4F7E-836C-98BD6D3B9134}"/>
                </a:ext>
              </a:extLst>
            </p:cNvPr>
            <p:cNvSpPr/>
            <p:nvPr/>
          </p:nvSpPr>
          <p:spPr>
            <a:xfrm>
              <a:off x="-45718" y="5154811"/>
              <a:ext cx="7709237" cy="994397"/>
            </a:xfrm>
            <a:custGeom>
              <a:avLst/>
              <a:gdLst>
                <a:gd name="connsiteX0" fmla="*/ 6482450 w 7709237"/>
                <a:gd name="connsiteY0" fmla="*/ 625 h 994397"/>
                <a:gd name="connsiteX1" fmla="*/ 7580376 w 7709237"/>
                <a:gd name="connsiteY1" fmla="*/ 62767 h 994397"/>
                <a:gd name="connsiteX2" fmla="*/ 7709237 w 7709237"/>
                <a:gd name="connsiteY2" fmla="*/ 77541 h 994397"/>
                <a:gd name="connsiteX3" fmla="*/ 7709237 w 7709237"/>
                <a:gd name="connsiteY3" fmla="*/ 398118 h 994397"/>
                <a:gd name="connsiteX4" fmla="*/ 0 w 7709237"/>
                <a:gd name="connsiteY4" fmla="*/ 994397 h 994397"/>
                <a:gd name="connsiteX5" fmla="*/ 6047935 w 7709237"/>
                <a:gd name="connsiteY5" fmla="*/ 5132 h 994397"/>
                <a:gd name="connsiteX6" fmla="*/ 6482450 w 7709237"/>
                <a:gd name="connsiteY6" fmla="*/ 625 h 994397"/>
                <a:gd name="connsiteX0" fmla="*/ 7709237 w 7800677"/>
                <a:gd name="connsiteY0" fmla="*/ 398118 h 994397"/>
                <a:gd name="connsiteX1" fmla="*/ 0 w 7800677"/>
                <a:gd name="connsiteY1" fmla="*/ 994397 h 994397"/>
                <a:gd name="connsiteX2" fmla="*/ 6047935 w 7800677"/>
                <a:gd name="connsiteY2" fmla="*/ 5132 h 994397"/>
                <a:gd name="connsiteX3" fmla="*/ 6482450 w 7800677"/>
                <a:gd name="connsiteY3" fmla="*/ 625 h 994397"/>
                <a:gd name="connsiteX4" fmla="*/ 7580376 w 7800677"/>
                <a:gd name="connsiteY4" fmla="*/ 62767 h 994397"/>
                <a:gd name="connsiteX5" fmla="*/ 7709237 w 7800677"/>
                <a:gd name="connsiteY5" fmla="*/ 77541 h 994397"/>
                <a:gd name="connsiteX6" fmla="*/ 7800677 w 7800677"/>
                <a:gd name="connsiteY6" fmla="*/ 489558 h 994397"/>
                <a:gd name="connsiteX0" fmla="*/ 7709237 w 7709237"/>
                <a:gd name="connsiteY0" fmla="*/ 398118 h 994397"/>
                <a:gd name="connsiteX1" fmla="*/ 0 w 7709237"/>
                <a:gd name="connsiteY1" fmla="*/ 994397 h 994397"/>
                <a:gd name="connsiteX2" fmla="*/ 6047935 w 7709237"/>
                <a:gd name="connsiteY2" fmla="*/ 5132 h 994397"/>
                <a:gd name="connsiteX3" fmla="*/ 6482450 w 7709237"/>
                <a:gd name="connsiteY3" fmla="*/ 625 h 994397"/>
                <a:gd name="connsiteX4" fmla="*/ 7580376 w 7709237"/>
                <a:gd name="connsiteY4" fmla="*/ 62767 h 994397"/>
                <a:gd name="connsiteX5" fmla="*/ 7709237 w 7709237"/>
                <a:gd name="connsiteY5" fmla="*/ 77541 h 994397"/>
                <a:gd name="connsiteX0" fmla="*/ 0 w 7709237"/>
                <a:gd name="connsiteY0" fmla="*/ 994397 h 994397"/>
                <a:gd name="connsiteX1" fmla="*/ 6047935 w 7709237"/>
                <a:gd name="connsiteY1" fmla="*/ 5132 h 994397"/>
                <a:gd name="connsiteX2" fmla="*/ 6482450 w 7709237"/>
                <a:gd name="connsiteY2" fmla="*/ 625 h 994397"/>
                <a:gd name="connsiteX3" fmla="*/ 7580376 w 7709237"/>
                <a:gd name="connsiteY3" fmla="*/ 62767 h 994397"/>
                <a:gd name="connsiteX4" fmla="*/ 7709237 w 7709237"/>
                <a:gd name="connsiteY4" fmla="*/ 77541 h 9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9237" h="994397">
                  <a:moveTo>
                    <a:pt x="0" y="994397"/>
                  </a:moveTo>
                  <a:cubicBezTo>
                    <a:pt x="1270000" y="767523"/>
                    <a:pt x="4006283" y="18340"/>
                    <a:pt x="6047935" y="5132"/>
                  </a:cubicBezTo>
                  <a:cubicBezTo>
                    <a:pt x="6191914" y="432"/>
                    <a:pt x="6336871" y="-957"/>
                    <a:pt x="6482450" y="625"/>
                  </a:cubicBezTo>
                  <a:cubicBezTo>
                    <a:pt x="6846397" y="4576"/>
                    <a:pt x="7214229" y="27081"/>
                    <a:pt x="7580376" y="62767"/>
                  </a:cubicBezTo>
                  <a:lnTo>
                    <a:pt x="7709237" y="77541"/>
                  </a:lnTo>
                </a:path>
              </a:pathLst>
            </a:custGeom>
            <a:noFill/>
            <a:ln w="6350">
              <a:gradFill>
                <a:gsLst>
                  <a:gs pos="26000">
                    <a:schemeClr val="accent1">
                      <a:alpha val="0"/>
                    </a:schemeClr>
                  </a:gs>
                  <a:gs pos="100000">
                    <a:schemeClr val="accent1">
                      <a:alpha val="84000"/>
                    </a:schemeClr>
                  </a:gs>
                </a:gsLst>
                <a:lin ang="0" scaled="0"/>
              </a:gra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347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08ECA-5604-40AC-AD19-6304A113983B}"/>
              </a:ext>
            </a:extLst>
          </p:cNvPr>
          <p:cNvSpPr>
            <a:spLocks noGrp="1"/>
          </p:cNvSpPr>
          <p:nvPr>
            <p:ph type="title"/>
          </p:nvPr>
        </p:nvSpPr>
        <p:spPr/>
        <p:txBody>
          <a:bodyPr/>
          <a:lstStyle/>
          <a:p>
            <a:r>
              <a:rPr lang="zh-CN" altLang="en-US" dirty="0">
                <a:solidFill>
                  <a:schemeClr val="tx1">
                    <a:lumMod val="85000"/>
                    <a:lumOff val="15000"/>
                  </a:schemeClr>
                </a:solidFill>
                <a:latin typeface="+mj-ea"/>
              </a:rPr>
              <a:t>光速搞定多段文字排版（灵活使用）</a:t>
            </a:r>
          </a:p>
        </p:txBody>
      </p:sp>
      <p:sp>
        <p:nvSpPr>
          <p:cNvPr id="4" name="椭圆 3">
            <a:extLst>
              <a:ext uri="{FF2B5EF4-FFF2-40B4-BE49-F238E27FC236}">
                <a16:creationId xmlns:a16="http://schemas.microsoft.com/office/drawing/2014/main" id="{3B719C6B-477E-487C-94CC-8E25E2C9C108}"/>
              </a:ext>
            </a:extLst>
          </p:cNvPr>
          <p:cNvSpPr/>
          <p:nvPr/>
        </p:nvSpPr>
        <p:spPr>
          <a:xfrm>
            <a:off x="3751169" y="1494802"/>
            <a:ext cx="4689662" cy="4689661"/>
          </a:xfrm>
          <a:prstGeom prst="ellipse">
            <a:avLst/>
          </a:prstGeom>
          <a:gradFill flip="none" rotWithShape="1">
            <a:gsLst>
              <a:gs pos="100000">
                <a:schemeClr val="accent5"/>
              </a:gs>
              <a:gs pos="71000">
                <a:schemeClr val="accent5">
                  <a:alpha val="1000"/>
                </a:schemeClr>
              </a:gs>
            </a:gsLst>
            <a:path path="circle">
              <a:fillToRect l="50000" t="50000" r="50000" b="50000"/>
            </a:path>
            <a:tileRect/>
          </a:gradFill>
          <a:ln w="6350">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F4EA788-D957-45ED-A64D-A1F23744469D}"/>
              </a:ext>
            </a:extLst>
          </p:cNvPr>
          <p:cNvSpPr/>
          <p:nvPr/>
        </p:nvSpPr>
        <p:spPr>
          <a:xfrm>
            <a:off x="3734943" y="1478576"/>
            <a:ext cx="4722114" cy="4722113"/>
          </a:xfrm>
          <a:prstGeom prst="ellipse">
            <a:avLst/>
          </a:prstGeom>
          <a:gradFill flip="none" rotWithShape="1">
            <a:gsLst>
              <a:gs pos="100000">
                <a:schemeClr val="accent5"/>
              </a:gs>
              <a:gs pos="71000">
                <a:schemeClr val="accent5">
                  <a:alpha val="1000"/>
                </a:schemeClr>
              </a:gs>
            </a:gsLst>
            <a:path path="circle">
              <a:fillToRect l="50000" t="50000" r="50000" b="50000"/>
            </a:path>
            <a:tileRect/>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38ABE46A-70AC-4517-BFAA-9F3BC91A4B48}"/>
              </a:ext>
            </a:extLst>
          </p:cNvPr>
          <p:cNvSpPr/>
          <p:nvPr/>
        </p:nvSpPr>
        <p:spPr>
          <a:xfrm>
            <a:off x="4045661" y="1821931"/>
            <a:ext cx="4100678" cy="4100678"/>
          </a:xfrm>
          <a:prstGeom prst="ellipse">
            <a:avLst/>
          </a:prstGeom>
          <a:solidFill>
            <a:schemeClr val="accent5">
              <a:alpha val="5000"/>
            </a:schemeClr>
          </a:solidFill>
          <a:ln w="6350" cmpd="thickThi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B69293B-643D-45D1-B135-A2BE73AD5CBB}"/>
              </a:ext>
            </a:extLst>
          </p:cNvPr>
          <p:cNvSpPr txBox="1"/>
          <p:nvPr/>
        </p:nvSpPr>
        <p:spPr>
          <a:xfrm>
            <a:off x="1506228" y="1393552"/>
            <a:ext cx="3194369" cy="1023037"/>
          </a:xfrm>
          <a:prstGeom prst="rect">
            <a:avLst/>
          </a:prstGeom>
          <a:noFill/>
        </p:spPr>
        <p:txBody>
          <a:bodyPr wrap="square" rtlCol="0">
            <a:spAutoFit/>
          </a:bodyPr>
          <a:lstStyle/>
          <a:p>
            <a:pPr>
              <a:lnSpc>
                <a:spcPct val="130000"/>
              </a:lnSpc>
            </a:pPr>
            <a:r>
              <a:rPr lang="zh-CN" altLang="en-US" sz="1600" spc="100" dirty="0">
                <a:latin typeface="+mn-ea"/>
              </a:rPr>
              <a:t>要灵活修改使用版式，可修改为四段内容排版。记得要提炼核心内容哦。</a:t>
            </a:r>
          </a:p>
        </p:txBody>
      </p:sp>
      <p:grpSp>
        <p:nvGrpSpPr>
          <p:cNvPr id="27" name="组合 26">
            <a:extLst>
              <a:ext uri="{FF2B5EF4-FFF2-40B4-BE49-F238E27FC236}">
                <a16:creationId xmlns:a16="http://schemas.microsoft.com/office/drawing/2014/main" id="{1D0586EE-2BEF-4509-B78E-C0921DF67FBF}"/>
              </a:ext>
            </a:extLst>
          </p:cNvPr>
          <p:cNvGrpSpPr>
            <a:grpSpLocks/>
          </p:cNvGrpSpPr>
          <p:nvPr/>
        </p:nvGrpSpPr>
        <p:grpSpPr>
          <a:xfrm>
            <a:off x="8285589" y="4453186"/>
            <a:ext cx="138098" cy="138098"/>
            <a:chOff x="3505200" y="2171700"/>
            <a:chExt cx="400050" cy="400050"/>
          </a:xfrm>
        </p:grpSpPr>
        <p:sp>
          <p:nvSpPr>
            <p:cNvPr id="28" name="椭圆 27">
              <a:extLst>
                <a:ext uri="{FF2B5EF4-FFF2-40B4-BE49-F238E27FC236}">
                  <a16:creationId xmlns:a16="http://schemas.microsoft.com/office/drawing/2014/main" id="{A2E90541-79D3-49C1-AC62-A662A5E7DFED}"/>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8A43A3C-C41F-4BF7-9D00-A73F703AC157}"/>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a:extLst>
              <a:ext uri="{FF2B5EF4-FFF2-40B4-BE49-F238E27FC236}">
                <a16:creationId xmlns:a16="http://schemas.microsoft.com/office/drawing/2014/main" id="{BFDA001D-4B86-4160-A03C-E6181BEDD405}"/>
              </a:ext>
            </a:extLst>
          </p:cNvPr>
          <p:cNvSpPr txBox="1"/>
          <p:nvPr/>
        </p:nvSpPr>
        <p:spPr>
          <a:xfrm>
            <a:off x="758651" y="4079765"/>
            <a:ext cx="3194369" cy="1023037"/>
          </a:xfrm>
          <a:prstGeom prst="rect">
            <a:avLst/>
          </a:prstGeom>
          <a:noFill/>
        </p:spPr>
        <p:txBody>
          <a:bodyPr wrap="square" rtlCol="0">
            <a:spAutoFit/>
          </a:bodyPr>
          <a:lstStyle/>
          <a:p>
            <a:pPr>
              <a:lnSpc>
                <a:spcPct val="130000"/>
              </a:lnSpc>
            </a:pPr>
            <a:r>
              <a:rPr lang="zh-CN" altLang="en-US" sz="1600" spc="100" dirty="0">
                <a:latin typeface="+mn-ea"/>
              </a:rPr>
              <a:t>要灵活修改使用版式，可修改为五段内容排版。记得要提炼核心内容哦。</a:t>
            </a:r>
          </a:p>
        </p:txBody>
      </p:sp>
      <p:sp>
        <p:nvSpPr>
          <p:cNvPr id="58" name="文本框 57">
            <a:extLst>
              <a:ext uri="{FF2B5EF4-FFF2-40B4-BE49-F238E27FC236}">
                <a16:creationId xmlns:a16="http://schemas.microsoft.com/office/drawing/2014/main" id="{6870B6E4-9FD0-4F22-8E12-8F1B83A66C83}"/>
              </a:ext>
            </a:extLst>
          </p:cNvPr>
          <p:cNvSpPr txBox="1"/>
          <p:nvPr/>
        </p:nvSpPr>
        <p:spPr>
          <a:xfrm>
            <a:off x="1443273" y="5381187"/>
            <a:ext cx="3194369" cy="1023037"/>
          </a:xfrm>
          <a:prstGeom prst="rect">
            <a:avLst/>
          </a:prstGeom>
          <a:noFill/>
        </p:spPr>
        <p:txBody>
          <a:bodyPr wrap="square" rtlCol="0">
            <a:spAutoFit/>
          </a:bodyPr>
          <a:lstStyle/>
          <a:p>
            <a:pPr>
              <a:lnSpc>
                <a:spcPct val="130000"/>
              </a:lnSpc>
            </a:pPr>
            <a:r>
              <a:rPr lang="zh-CN" altLang="en-US" sz="1600" spc="100" dirty="0">
                <a:latin typeface="+mn-ea"/>
              </a:rPr>
              <a:t>要灵活修改使用版式，如果用来演示记得要提炼核心内容哦切忌大段的文字。</a:t>
            </a:r>
          </a:p>
        </p:txBody>
      </p:sp>
      <p:sp>
        <p:nvSpPr>
          <p:cNvPr id="59" name="文本框 58">
            <a:extLst>
              <a:ext uri="{FF2B5EF4-FFF2-40B4-BE49-F238E27FC236}">
                <a16:creationId xmlns:a16="http://schemas.microsoft.com/office/drawing/2014/main" id="{775F17CF-6103-4E4C-B45A-6289389A5C66}"/>
              </a:ext>
            </a:extLst>
          </p:cNvPr>
          <p:cNvSpPr txBox="1"/>
          <p:nvPr/>
        </p:nvSpPr>
        <p:spPr>
          <a:xfrm>
            <a:off x="8454922" y="2753830"/>
            <a:ext cx="3194369" cy="1023037"/>
          </a:xfrm>
          <a:prstGeom prst="rect">
            <a:avLst/>
          </a:prstGeom>
          <a:noFill/>
        </p:spPr>
        <p:txBody>
          <a:bodyPr wrap="square" rtlCol="0">
            <a:spAutoFit/>
          </a:bodyPr>
          <a:lstStyle/>
          <a:p>
            <a:pPr>
              <a:lnSpc>
                <a:spcPct val="130000"/>
              </a:lnSpc>
            </a:pPr>
            <a:r>
              <a:rPr lang="zh-CN" altLang="en-US" sz="1600" b="1" spc="100" dirty="0">
                <a:solidFill>
                  <a:schemeClr val="accent1"/>
                </a:solidFill>
                <a:latin typeface="+mn-ea"/>
              </a:rPr>
              <a:t>让观众记住你的</a:t>
            </a:r>
            <a:r>
              <a:rPr lang="en-US" altLang="zh-CN" sz="1600" b="1" spc="100" dirty="0">
                <a:solidFill>
                  <a:schemeClr val="accent1"/>
                </a:solidFill>
                <a:latin typeface="+mn-ea"/>
              </a:rPr>
              <a:t>PPT</a:t>
            </a:r>
            <a:r>
              <a:rPr lang="zh-CN" altLang="en-US" sz="1600" b="1" spc="100" dirty="0">
                <a:solidFill>
                  <a:schemeClr val="accent1"/>
                </a:solidFill>
                <a:latin typeface="+mn-ea"/>
              </a:rPr>
              <a:t>最好的办法就是在一页</a:t>
            </a:r>
            <a:r>
              <a:rPr lang="en-US" altLang="zh-CN" sz="1600" b="1" spc="100" dirty="0">
                <a:solidFill>
                  <a:schemeClr val="accent1"/>
                </a:solidFill>
                <a:latin typeface="+mn-ea"/>
              </a:rPr>
              <a:t>PPT</a:t>
            </a:r>
            <a:r>
              <a:rPr lang="zh-CN" altLang="en-US" sz="1600" b="1" spc="100" dirty="0">
                <a:solidFill>
                  <a:schemeClr val="accent1"/>
                </a:solidFill>
                <a:latin typeface="+mn-ea"/>
              </a:rPr>
              <a:t>上只需设置一个重点。</a:t>
            </a:r>
          </a:p>
        </p:txBody>
      </p:sp>
      <p:sp>
        <p:nvSpPr>
          <p:cNvPr id="60" name="文本框 59">
            <a:extLst>
              <a:ext uri="{FF2B5EF4-FFF2-40B4-BE49-F238E27FC236}">
                <a16:creationId xmlns:a16="http://schemas.microsoft.com/office/drawing/2014/main" id="{DED320A6-2C19-4943-8A1A-2FCA91F657DD}"/>
              </a:ext>
            </a:extLst>
          </p:cNvPr>
          <p:cNvSpPr txBox="1"/>
          <p:nvPr/>
        </p:nvSpPr>
        <p:spPr>
          <a:xfrm>
            <a:off x="8129721" y="1459095"/>
            <a:ext cx="3194369" cy="1023037"/>
          </a:xfrm>
          <a:prstGeom prst="rect">
            <a:avLst/>
          </a:prstGeom>
          <a:noFill/>
        </p:spPr>
        <p:txBody>
          <a:bodyPr wrap="square" rtlCol="0">
            <a:spAutoFit/>
          </a:bodyPr>
          <a:lstStyle/>
          <a:p>
            <a:pPr>
              <a:lnSpc>
                <a:spcPct val="130000"/>
              </a:lnSpc>
            </a:pPr>
            <a:r>
              <a:rPr lang="zh-CN" altLang="en-US" sz="1600" spc="100" dirty="0">
                <a:latin typeface="+mn-ea"/>
              </a:rPr>
              <a:t>内容太多则无法吸引观众的注意力，聚焦一个重点引导观众的视线。</a:t>
            </a:r>
          </a:p>
        </p:txBody>
      </p:sp>
      <p:sp>
        <p:nvSpPr>
          <p:cNvPr id="61" name="文本框 60">
            <a:extLst>
              <a:ext uri="{FF2B5EF4-FFF2-40B4-BE49-F238E27FC236}">
                <a16:creationId xmlns:a16="http://schemas.microsoft.com/office/drawing/2014/main" id="{A1DD686B-29B1-4FE2-9DD4-76AF950D2CC2}"/>
              </a:ext>
            </a:extLst>
          </p:cNvPr>
          <p:cNvSpPr txBox="1"/>
          <p:nvPr/>
        </p:nvSpPr>
        <p:spPr>
          <a:xfrm>
            <a:off x="8543164" y="4079765"/>
            <a:ext cx="3194369" cy="1023037"/>
          </a:xfrm>
          <a:prstGeom prst="rect">
            <a:avLst/>
          </a:prstGeom>
          <a:noFill/>
        </p:spPr>
        <p:txBody>
          <a:bodyPr wrap="square" rtlCol="0">
            <a:spAutoFit/>
          </a:bodyPr>
          <a:lstStyle/>
          <a:p>
            <a:pPr>
              <a:lnSpc>
                <a:spcPct val="130000"/>
              </a:lnSpc>
            </a:pPr>
            <a:r>
              <a:rPr lang="zh-CN" altLang="en-US" sz="1600" spc="100" dirty="0">
                <a:latin typeface="+mn-ea"/>
              </a:rPr>
              <a:t>要灵活修改使用版式，可修改为五段内容排版。记得要提炼核心内容哦。</a:t>
            </a:r>
          </a:p>
        </p:txBody>
      </p:sp>
      <p:sp>
        <p:nvSpPr>
          <p:cNvPr id="62" name="文本框 61">
            <a:extLst>
              <a:ext uri="{FF2B5EF4-FFF2-40B4-BE49-F238E27FC236}">
                <a16:creationId xmlns:a16="http://schemas.microsoft.com/office/drawing/2014/main" id="{D0AC5964-85CC-46A9-BF18-2E270B22B452}"/>
              </a:ext>
            </a:extLst>
          </p:cNvPr>
          <p:cNvSpPr txBox="1"/>
          <p:nvPr/>
        </p:nvSpPr>
        <p:spPr>
          <a:xfrm>
            <a:off x="8129720" y="5319377"/>
            <a:ext cx="3194369" cy="1023037"/>
          </a:xfrm>
          <a:prstGeom prst="rect">
            <a:avLst/>
          </a:prstGeom>
          <a:noFill/>
        </p:spPr>
        <p:txBody>
          <a:bodyPr wrap="square" rtlCol="0">
            <a:spAutoFit/>
          </a:bodyPr>
          <a:lstStyle/>
          <a:p>
            <a:pPr>
              <a:lnSpc>
                <a:spcPct val="130000"/>
              </a:lnSpc>
            </a:pPr>
            <a:r>
              <a:rPr lang="zh-CN" altLang="en-US" sz="1600" spc="100" dirty="0">
                <a:latin typeface="+mn-ea"/>
              </a:rPr>
              <a:t>要灵活修改使用版式，可修改为六段内容排版。记得要提炼核心内容哦。</a:t>
            </a:r>
          </a:p>
        </p:txBody>
      </p:sp>
      <p:sp>
        <p:nvSpPr>
          <p:cNvPr id="64" name="îṣlidé">
            <a:extLst>
              <a:ext uri="{FF2B5EF4-FFF2-40B4-BE49-F238E27FC236}">
                <a16:creationId xmlns:a16="http://schemas.microsoft.com/office/drawing/2014/main" id="{09A5A96D-BEE7-4BDB-B37C-DFB6E6270F37}"/>
              </a:ext>
            </a:extLst>
          </p:cNvPr>
          <p:cNvSpPr/>
          <p:nvPr/>
        </p:nvSpPr>
        <p:spPr>
          <a:xfrm>
            <a:off x="4666074" y="2409706"/>
            <a:ext cx="2859852" cy="2859852"/>
          </a:xfrm>
          <a:prstGeom prst="ellipse">
            <a:avLst/>
          </a:prstGeom>
          <a:gradFill>
            <a:gsLst>
              <a:gs pos="38000">
                <a:schemeClr val="accent5">
                  <a:alpha val="0"/>
                </a:schemeClr>
              </a:gs>
              <a:gs pos="100000">
                <a:schemeClr val="accent5">
                  <a:alpha val="20000"/>
                </a:schemeClr>
              </a:gs>
            </a:gsLst>
            <a:path path="circle">
              <a:fillToRect l="50000" t="50000" r="50000" b="50000"/>
            </a:path>
          </a:gradFill>
          <a:ln w="3175" cap="flat" cmpd="sng" algn="ctr">
            <a:solidFill>
              <a:schemeClr val="accent5"/>
            </a:solidFill>
            <a:prstDash val="solid"/>
            <a:miter lim="800000"/>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内圆">
            <a:extLst>
              <a:ext uri="{FF2B5EF4-FFF2-40B4-BE49-F238E27FC236}">
                <a16:creationId xmlns:a16="http://schemas.microsoft.com/office/drawing/2014/main" id="{35BED39A-642D-45F4-809D-8B265F72150C}"/>
              </a:ext>
            </a:extLst>
          </p:cNvPr>
          <p:cNvSpPr/>
          <p:nvPr/>
        </p:nvSpPr>
        <p:spPr>
          <a:xfrm flipH="1">
            <a:off x="5212590" y="2956221"/>
            <a:ext cx="1766821" cy="1766822"/>
          </a:xfrm>
          <a:prstGeom prst="ellipse">
            <a:avLst/>
          </a:prstGeom>
          <a:gradFill>
            <a:gsLst>
              <a:gs pos="100000">
                <a:schemeClr val="accent5">
                  <a:alpha val="16000"/>
                </a:schemeClr>
              </a:gs>
              <a:gs pos="0">
                <a:schemeClr val="accent5">
                  <a:alpha val="48000"/>
                </a:schemeClr>
              </a:gs>
            </a:gsLst>
            <a:lin ang="2700000" scaled="0"/>
          </a:gradFill>
          <a:ln w="889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sz="2000" dirty="0">
              <a:solidFill>
                <a:schemeClr val="accent1"/>
              </a:solidFill>
              <a:latin typeface="+mj-ea"/>
              <a:ea typeface="+mj-ea"/>
            </a:endParaRPr>
          </a:p>
        </p:txBody>
      </p:sp>
      <p:sp>
        <p:nvSpPr>
          <p:cNvPr id="68" name="椭圆 33">
            <a:extLst>
              <a:ext uri="{FF2B5EF4-FFF2-40B4-BE49-F238E27FC236}">
                <a16:creationId xmlns:a16="http://schemas.microsoft.com/office/drawing/2014/main" id="{A34DC179-4FBC-4A17-87E8-CD9D5A99D361}"/>
              </a:ext>
            </a:extLst>
          </p:cNvPr>
          <p:cNvSpPr/>
          <p:nvPr/>
        </p:nvSpPr>
        <p:spPr>
          <a:xfrm>
            <a:off x="4045661" y="1821931"/>
            <a:ext cx="4100678" cy="4100678"/>
          </a:xfrm>
          <a:prstGeom prst="arc">
            <a:avLst>
              <a:gd name="adj1" fmla="val 6884472"/>
              <a:gd name="adj2" fmla="val 13103333"/>
            </a:avLst>
          </a:prstGeom>
          <a:solidFill>
            <a:schemeClr val="accent1">
              <a:alpha val="0"/>
            </a:schemeClr>
          </a:solidFill>
          <a:ln w="6350" cmpd="thickThin">
            <a:gradFill>
              <a:gsLst>
                <a:gs pos="0">
                  <a:schemeClr val="accent5"/>
                </a:gs>
                <a:gs pos="100000">
                  <a:schemeClr val="accent5">
                    <a:alpha val="0"/>
                  </a:schemeClr>
                </a:gs>
              </a:gsLst>
              <a:lin ang="5400000" scaled="0"/>
            </a:grad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6DC598EA-5D1A-4FA8-BE7F-33EC26EA1B58}"/>
              </a:ext>
            </a:extLst>
          </p:cNvPr>
          <p:cNvSpPr txBox="1"/>
          <p:nvPr/>
        </p:nvSpPr>
        <p:spPr>
          <a:xfrm>
            <a:off x="588742" y="2753830"/>
            <a:ext cx="3192233" cy="1023037"/>
          </a:xfrm>
          <a:prstGeom prst="rect">
            <a:avLst/>
          </a:prstGeom>
          <a:noFill/>
        </p:spPr>
        <p:txBody>
          <a:bodyPr wrap="square" rtlCol="0">
            <a:spAutoFit/>
          </a:bodyPr>
          <a:lstStyle/>
          <a:p>
            <a:pPr>
              <a:lnSpc>
                <a:spcPct val="130000"/>
              </a:lnSpc>
            </a:pPr>
            <a:r>
              <a:rPr lang="zh-CN" altLang="en-US" sz="1600" spc="100" dirty="0">
                <a:latin typeface="+mn-ea"/>
              </a:rPr>
              <a:t>让观众记住你的</a:t>
            </a:r>
            <a:r>
              <a:rPr lang="en-US" altLang="zh-CN" sz="1600" spc="100" dirty="0">
                <a:latin typeface="+mn-ea"/>
              </a:rPr>
              <a:t>PPT</a:t>
            </a:r>
            <a:r>
              <a:rPr lang="zh-CN" altLang="en-US" sz="1600" spc="100" dirty="0">
                <a:latin typeface="+mn-ea"/>
              </a:rPr>
              <a:t>最好的办法就是只在一页</a:t>
            </a:r>
            <a:r>
              <a:rPr lang="en-US" altLang="zh-CN" sz="1600" spc="100" dirty="0">
                <a:latin typeface="+mn-ea"/>
              </a:rPr>
              <a:t>PPT</a:t>
            </a:r>
            <a:r>
              <a:rPr lang="zh-CN" altLang="en-US" sz="1600" spc="100" dirty="0">
                <a:latin typeface="+mn-ea"/>
              </a:rPr>
              <a:t>上设置一个重点。</a:t>
            </a:r>
          </a:p>
        </p:txBody>
      </p:sp>
      <p:grpSp>
        <p:nvGrpSpPr>
          <p:cNvPr id="8" name="组合 7">
            <a:extLst>
              <a:ext uri="{FF2B5EF4-FFF2-40B4-BE49-F238E27FC236}">
                <a16:creationId xmlns:a16="http://schemas.microsoft.com/office/drawing/2014/main" id="{729FB590-4930-4708-A8A1-FCB2FA9F8416}"/>
              </a:ext>
            </a:extLst>
          </p:cNvPr>
          <p:cNvGrpSpPr>
            <a:grpSpLocks/>
          </p:cNvGrpSpPr>
          <p:nvPr/>
        </p:nvGrpSpPr>
        <p:grpSpPr>
          <a:xfrm>
            <a:off x="7387828" y="1836022"/>
            <a:ext cx="138098" cy="138098"/>
            <a:chOff x="3505200" y="2171700"/>
            <a:chExt cx="400050" cy="400050"/>
          </a:xfrm>
        </p:grpSpPr>
        <p:sp>
          <p:nvSpPr>
            <p:cNvPr id="18" name="椭圆 17">
              <a:extLst>
                <a:ext uri="{FF2B5EF4-FFF2-40B4-BE49-F238E27FC236}">
                  <a16:creationId xmlns:a16="http://schemas.microsoft.com/office/drawing/2014/main" id="{6BDA6708-F0AA-4322-9FFB-418715ADC109}"/>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9012828-63D8-43D6-BEB8-ED4B775DF96D}"/>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5B58930-800F-4C56-9748-87796120A036}"/>
              </a:ext>
            </a:extLst>
          </p:cNvPr>
          <p:cNvGrpSpPr>
            <a:grpSpLocks/>
          </p:cNvGrpSpPr>
          <p:nvPr/>
        </p:nvGrpSpPr>
        <p:grpSpPr>
          <a:xfrm>
            <a:off x="4677581" y="1836022"/>
            <a:ext cx="138098" cy="138098"/>
            <a:chOff x="3505200" y="2171700"/>
            <a:chExt cx="400050" cy="400050"/>
          </a:xfrm>
        </p:grpSpPr>
        <p:sp>
          <p:nvSpPr>
            <p:cNvPr id="16" name="椭圆 15">
              <a:extLst>
                <a:ext uri="{FF2B5EF4-FFF2-40B4-BE49-F238E27FC236}">
                  <a16:creationId xmlns:a16="http://schemas.microsoft.com/office/drawing/2014/main" id="{3B34FB2D-C3E0-4739-9033-3BAB5CEF3AA3}"/>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819401F-0BE5-406B-A75D-5C49D61EC902}"/>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AA41FDD-C84C-4222-BC6C-EBED9F032E79}"/>
              </a:ext>
            </a:extLst>
          </p:cNvPr>
          <p:cNvGrpSpPr>
            <a:grpSpLocks/>
          </p:cNvGrpSpPr>
          <p:nvPr/>
        </p:nvGrpSpPr>
        <p:grpSpPr>
          <a:xfrm flipV="1">
            <a:off x="3728153" y="3213574"/>
            <a:ext cx="138098" cy="138098"/>
            <a:chOff x="3505200" y="2171700"/>
            <a:chExt cx="400050" cy="400050"/>
          </a:xfrm>
        </p:grpSpPr>
        <p:sp>
          <p:nvSpPr>
            <p:cNvPr id="22" name="椭圆 21">
              <a:extLst>
                <a:ext uri="{FF2B5EF4-FFF2-40B4-BE49-F238E27FC236}">
                  <a16:creationId xmlns:a16="http://schemas.microsoft.com/office/drawing/2014/main" id="{E8450374-6F37-40CA-B7AC-E5C6F47522E6}"/>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6218D5F-5B68-4D82-8567-BC2408A7F5E2}"/>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722CF832-BD8B-4329-973B-2D429B9A4FA7}"/>
              </a:ext>
            </a:extLst>
          </p:cNvPr>
          <p:cNvGrpSpPr>
            <a:grpSpLocks/>
          </p:cNvGrpSpPr>
          <p:nvPr/>
        </p:nvGrpSpPr>
        <p:grpSpPr>
          <a:xfrm>
            <a:off x="3768314" y="4453186"/>
            <a:ext cx="138098" cy="138098"/>
            <a:chOff x="3505200" y="2171700"/>
            <a:chExt cx="400050" cy="400050"/>
          </a:xfrm>
        </p:grpSpPr>
        <p:sp>
          <p:nvSpPr>
            <p:cNvPr id="31" name="椭圆 30">
              <a:extLst>
                <a:ext uri="{FF2B5EF4-FFF2-40B4-BE49-F238E27FC236}">
                  <a16:creationId xmlns:a16="http://schemas.microsoft.com/office/drawing/2014/main" id="{3D586FEF-647D-4CCD-960D-1BD9764A58F3}"/>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0F9D286-C293-4823-96E7-63FC2753B375}"/>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8C4B1BD-2533-4F8C-992F-9071F51CC628}"/>
              </a:ext>
            </a:extLst>
          </p:cNvPr>
          <p:cNvGrpSpPr>
            <a:grpSpLocks/>
          </p:cNvGrpSpPr>
          <p:nvPr/>
        </p:nvGrpSpPr>
        <p:grpSpPr>
          <a:xfrm>
            <a:off x="4658298" y="5692798"/>
            <a:ext cx="138098" cy="138098"/>
            <a:chOff x="3505200" y="2171700"/>
            <a:chExt cx="400050" cy="400050"/>
          </a:xfrm>
        </p:grpSpPr>
        <p:sp>
          <p:nvSpPr>
            <p:cNvPr id="39" name="椭圆 38">
              <a:extLst>
                <a:ext uri="{FF2B5EF4-FFF2-40B4-BE49-F238E27FC236}">
                  <a16:creationId xmlns:a16="http://schemas.microsoft.com/office/drawing/2014/main" id="{829316E4-D0D3-40C9-AE51-212052D66D3E}"/>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F5F9DB4-D795-435E-8767-E585231B8E75}"/>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B4C9AFEF-362D-4288-B2F5-773DC0C6A134}"/>
              </a:ext>
            </a:extLst>
          </p:cNvPr>
          <p:cNvGrpSpPr>
            <a:grpSpLocks/>
          </p:cNvGrpSpPr>
          <p:nvPr/>
        </p:nvGrpSpPr>
        <p:grpSpPr>
          <a:xfrm>
            <a:off x="7408149" y="5692798"/>
            <a:ext cx="138098" cy="138098"/>
            <a:chOff x="3505200" y="2171700"/>
            <a:chExt cx="400050" cy="400050"/>
          </a:xfrm>
        </p:grpSpPr>
        <p:sp>
          <p:nvSpPr>
            <p:cNvPr id="45" name="椭圆 44">
              <a:extLst>
                <a:ext uri="{FF2B5EF4-FFF2-40B4-BE49-F238E27FC236}">
                  <a16:creationId xmlns:a16="http://schemas.microsoft.com/office/drawing/2014/main" id="{B2A22A6C-528A-4BA1-B5F7-03796A376182}"/>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D7E5504-5E78-4B81-8CC1-7D7FDE81E019}"/>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中心原点">
            <a:extLst>
              <a:ext uri="{FF2B5EF4-FFF2-40B4-BE49-F238E27FC236}">
                <a16:creationId xmlns:a16="http://schemas.microsoft.com/office/drawing/2014/main" id="{EB5F4C5A-BD77-4BBD-BF85-312143D95F69}"/>
              </a:ext>
            </a:extLst>
          </p:cNvPr>
          <p:cNvSpPr/>
          <p:nvPr/>
        </p:nvSpPr>
        <p:spPr>
          <a:xfrm flipV="1">
            <a:off x="6060863" y="3804494"/>
            <a:ext cx="70276" cy="702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33">
            <a:extLst>
              <a:ext uri="{FF2B5EF4-FFF2-40B4-BE49-F238E27FC236}">
                <a16:creationId xmlns:a16="http://schemas.microsoft.com/office/drawing/2014/main" id="{B2768336-ABE2-46AE-B600-FED2F2E9DEF4}"/>
              </a:ext>
            </a:extLst>
          </p:cNvPr>
          <p:cNvSpPr/>
          <p:nvPr/>
        </p:nvSpPr>
        <p:spPr>
          <a:xfrm>
            <a:off x="4045661" y="1821931"/>
            <a:ext cx="4100678" cy="4100678"/>
          </a:xfrm>
          <a:prstGeom prst="arc">
            <a:avLst>
              <a:gd name="adj1" fmla="val 2650247"/>
              <a:gd name="adj2" fmla="val 6208880"/>
            </a:avLst>
          </a:prstGeom>
          <a:solidFill>
            <a:schemeClr val="accent1">
              <a:alpha val="0"/>
            </a:schemeClr>
          </a:solidFill>
          <a:ln w="6350" cmpd="thickThin">
            <a:gradFill>
              <a:gsLst>
                <a:gs pos="0">
                  <a:schemeClr val="accent5"/>
                </a:gs>
                <a:gs pos="99000">
                  <a:schemeClr val="accent5">
                    <a:alpha val="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33">
            <a:extLst>
              <a:ext uri="{FF2B5EF4-FFF2-40B4-BE49-F238E27FC236}">
                <a16:creationId xmlns:a16="http://schemas.microsoft.com/office/drawing/2014/main" id="{5513DF12-EE58-4316-9565-67B7EE35634A}"/>
              </a:ext>
            </a:extLst>
          </p:cNvPr>
          <p:cNvSpPr/>
          <p:nvPr/>
        </p:nvSpPr>
        <p:spPr>
          <a:xfrm>
            <a:off x="4045661" y="1821931"/>
            <a:ext cx="4100678" cy="4100678"/>
          </a:xfrm>
          <a:prstGeom prst="arc">
            <a:avLst>
              <a:gd name="adj1" fmla="val 13061606"/>
              <a:gd name="adj2" fmla="val 20498067"/>
            </a:avLst>
          </a:prstGeom>
          <a:solidFill>
            <a:schemeClr val="accent1">
              <a:alpha val="0"/>
            </a:schemeClr>
          </a:solidFill>
          <a:ln w="6350" cmpd="thickThin">
            <a:gradFill>
              <a:gsLst>
                <a:gs pos="100000">
                  <a:schemeClr val="accent5"/>
                </a:gs>
                <a:gs pos="0">
                  <a:schemeClr val="accent5">
                    <a:alpha val="0"/>
                  </a:schemeClr>
                </a:gs>
              </a:gsLst>
              <a:lin ang="0" scaled="0"/>
            </a:grad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hidden="1">
            <a:extLst>
              <a:ext uri="{FF2B5EF4-FFF2-40B4-BE49-F238E27FC236}">
                <a16:creationId xmlns:a16="http://schemas.microsoft.com/office/drawing/2014/main" id="{29DE5B62-02BC-42B1-901A-698F22AAE24E}"/>
              </a:ext>
            </a:extLst>
          </p:cNvPr>
          <p:cNvSpPr txBox="1"/>
          <p:nvPr/>
        </p:nvSpPr>
        <p:spPr>
          <a:xfrm>
            <a:off x="5340622" y="3578022"/>
            <a:ext cx="1510756" cy="523220"/>
          </a:xfrm>
          <a:prstGeom prst="rect">
            <a:avLst/>
          </a:prstGeom>
          <a:noFill/>
        </p:spPr>
        <p:txBody>
          <a:bodyPr wrap="square" rtlCol="0">
            <a:spAutoFit/>
          </a:bodyPr>
          <a:lstStyle/>
          <a:p>
            <a:pPr algn="ctr"/>
            <a:r>
              <a:rPr lang="zh-CN" altLang="en-US" sz="2800" dirty="0">
                <a:solidFill>
                  <a:schemeClr val="accent1"/>
                </a:solidFill>
                <a:latin typeface="+mj-ea"/>
                <a:ea typeface="+mj-ea"/>
              </a:rPr>
              <a:t>关键词</a:t>
            </a:r>
          </a:p>
        </p:txBody>
      </p:sp>
      <p:grpSp>
        <p:nvGrpSpPr>
          <p:cNvPr id="11" name="组合 10">
            <a:extLst>
              <a:ext uri="{FF2B5EF4-FFF2-40B4-BE49-F238E27FC236}">
                <a16:creationId xmlns:a16="http://schemas.microsoft.com/office/drawing/2014/main" id="{6E0306C5-D001-42ED-B6A9-8BEC66B305E2}"/>
              </a:ext>
            </a:extLst>
          </p:cNvPr>
          <p:cNvGrpSpPr>
            <a:grpSpLocks/>
          </p:cNvGrpSpPr>
          <p:nvPr/>
        </p:nvGrpSpPr>
        <p:grpSpPr>
          <a:xfrm flipV="1">
            <a:off x="8325749" y="3213574"/>
            <a:ext cx="138098" cy="138098"/>
            <a:chOff x="3505200" y="2171700"/>
            <a:chExt cx="400050" cy="400050"/>
          </a:xfrm>
        </p:grpSpPr>
        <p:sp>
          <p:nvSpPr>
            <p:cNvPr id="12" name="椭圆 11">
              <a:extLst>
                <a:ext uri="{FF2B5EF4-FFF2-40B4-BE49-F238E27FC236}">
                  <a16:creationId xmlns:a16="http://schemas.microsoft.com/office/drawing/2014/main" id="{24A05E9D-5B55-4E57-AA2D-C6A334D34348}"/>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23C9FD8-AFE1-48FF-B47F-B1319EFA5BE8}"/>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a:extLst>
              <a:ext uri="{FF2B5EF4-FFF2-40B4-BE49-F238E27FC236}">
                <a16:creationId xmlns:a16="http://schemas.microsoft.com/office/drawing/2014/main" id="{D7E12033-3FB7-4D4A-BDCE-C6AAF4741ED1}"/>
              </a:ext>
            </a:extLst>
          </p:cNvPr>
          <p:cNvSpPr/>
          <p:nvPr/>
        </p:nvSpPr>
        <p:spPr>
          <a:xfrm flipV="1">
            <a:off x="6020546" y="3764177"/>
            <a:ext cx="150910" cy="150910"/>
          </a:xfrm>
          <a:prstGeom prst="ellipse">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1BFAB2BD-637F-49EE-ABC0-1F52F60BCC57}"/>
              </a:ext>
            </a:extLst>
          </p:cNvPr>
          <p:cNvSpPr/>
          <p:nvPr/>
        </p:nvSpPr>
        <p:spPr>
          <a:xfrm>
            <a:off x="3734943" y="1478576"/>
            <a:ext cx="4722114" cy="4722113"/>
          </a:xfrm>
          <a:prstGeom prst="arc">
            <a:avLst>
              <a:gd name="adj1" fmla="val 19842070"/>
              <a:gd name="adj2" fmla="val 253302"/>
            </a:avLst>
          </a:prstGeom>
          <a:gradFill>
            <a:gsLst>
              <a:gs pos="0">
                <a:schemeClr val="accent5"/>
              </a:gs>
              <a:gs pos="100000">
                <a:schemeClr val="accent5">
                  <a:alpha val="10000"/>
                </a:schemeClr>
              </a:gs>
            </a:gsLst>
            <a:lin ang="6000000" scaled="0"/>
          </a:gra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33">
            <a:extLst>
              <a:ext uri="{FF2B5EF4-FFF2-40B4-BE49-F238E27FC236}">
                <a16:creationId xmlns:a16="http://schemas.microsoft.com/office/drawing/2014/main" id="{F43EB579-10CA-4E4B-9903-FA846704921D}"/>
              </a:ext>
            </a:extLst>
          </p:cNvPr>
          <p:cNvSpPr/>
          <p:nvPr/>
        </p:nvSpPr>
        <p:spPr>
          <a:xfrm>
            <a:off x="4045661" y="1821931"/>
            <a:ext cx="4100678" cy="4100678"/>
          </a:xfrm>
          <a:prstGeom prst="arc">
            <a:avLst>
              <a:gd name="adj1" fmla="val 554874"/>
              <a:gd name="adj2" fmla="val 6655797"/>
            </a:avLst>
          </a:prstGeom>
          <a:solidFill>
            <a:schemeClr val="accent1">
              <a:alpha val="0"/>
            </a:schemeClr>
          </a:solidFill>
          <a:ln w="6350" cmpd="thickThin">
            <a:gradFill>
              <a:gsLst>
                <a:gs pos="100000">
                  <a:schemeClr val="accent5"/>
                </a:gs>
                <a:gs pos="0">
                  <a:schemeClr val="accent5">
                    <a:alpha val="0"/>
                  </a:schemeClr>
                </a:gs>
              </a:gsLst>
              <a:lin ang="5400000" scaled="0"/>
            </a:grad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7820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a:extLst>
              <a:ext uri="{FF2B5EF4-FFF2-40B4-BE49-F238E27FC236}">
                <a16:creationId xmlns:a16="http://schemas.microsoft.com/office/drawing/2014/main" id="{E0485F3D-1A25-4199-B225-B07A59674390}"/>
              </a:ext>
            </a:extLst>
          </p:cNvPr>
          <p:cNvSpPr>
            <a:spLocks/>
          </p:cNvSpPr>
          <p:nvPr/>
        </p:nvSpPr>
        <p:spPr>
          <a:xfrm>
            <a:off x="479425" y="836614"/>
            <a:ext cx="11233150" cy="5472112"/>
          </a:xfrm>
          <a:custGeom>
            <a:avLst/>
            <a:gdLst>
              <a:gd name="connsiteX0" fmla="*/ 5022681 w 11233150"/>
              <a:gd name="connsiteY0" fmla="*/ 0 h 5954802"/>
              <a:gd name="connsiteX1" fmla="*/ 11233150 w 11233150"/>
              <a:gd name="connsiteY1" fmla="*/ 0 h 5954802"/>
              <a:gd name="connsiteX2" fmla="*/ 11233150 w 11233150"/>
              <a:gd name="connsiteY2" fmla="*/ 5954802 h 5954802"/>
              <a:gd name="connsiteX3" fmla="*/ 0 w 11233150"/>
              <a:gd name="connsiteY3" fmla="*/ 5954802 h 5954802"/>
              <a:gd name="connsiteX4" fmla="*/ 0 w 11233150"/>
              <a:gd name="connsiteY4" fmla="*/ 472507 h 5954802"/>
              <a:gd name="connsiteX5" fmla="*/ 4673545 w 11233150"/>
              <a:gd name="connsiteY5" fmla="*/ 472507 h 595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3150" h="5954802">
                <a:moveTo>
                  <a:pt x="5022681" y="0"/>
                </a:moveTo>
                <a:lnTo>
                  <a:pt x="11233150" y="0"/>
                </a:lnTo>
                <a:lnTo>
                  <a:pt x="11233150" y="5954802"/>
                </a:lnTo>
                <a:lnTo>
                  <a:pt x="0" y="5954802"/>
                </a:lnTo>
                <a:lnTo>
                  <a:pt x="0" y="472507"/>
                </a:lnTo>
                <a:lnTo>
                  <a:pt x="4673545" y="472507"/>
                </a:lnTo>
                <a:close/>
              </a:path>
            </a:pathLst>
          </a:custGeom>
          <a:pattFill prst="ltDnDiag">
            <a:fgClr>
              <a:schemeClr val="accent2">
                <a:lumMod val="10000"/>
                <a:lumOff val="90000"/>
              </a:schemeClr>
            </a:fgClr>
            <a:bgClr>
              <a:schemeClr val="bg1"/>
            </a:bgClr>
          </a:patt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4EC8B60C-A23F-4637-88D2-05D19B749E54}"/>
              </a:ext>
            </a:extLst>
          </p:cNvPr>
          <p:cNvSpPr>
            <a:spLocks/>
          </p:cNvSpPr>
          <p:nvPr/>
        </p:nvSpPr>
        <p:spPr>
          <a:xfrm>
            <a:off x="479425" y="836614"/>
            <a:ext cx="11233150" cy="5472112"/>
          </a:xfrm>
          <a:custGeom>
            <a:avLst/>
            <a:gdLst>
              <a:gd name="connsiteX0" fmla="*/ 5022681 w 11233150"/>
              <a:gd name="connsiteY0" fmla="*/ 0 h 5954802"/>
              <a:gd name="connsiteX1" fmla="*/ 11233150 w 11233150"/>
              <a:gd name="connsiteY1" fmla="*/ 0 h 5954802"/>
              <a:gd name="connsiteX2" fmla="*/ 11233150 w 11233150"/>
              <a:gd name="connsiteY2" fmla="*/ 5954802 h 5954802"/>
              <a:gd name="connsiteX3" fmla="*/ 0 w 11233150"/>
              <a:gd name="connsiteY3" fmla="*/ 5954802 h 5954802"/>
              <a:gd name="connsiteX4" fmla="*/ 0 w 11233150"/>
              <a:gd name="connsiteY4" fmla="*/ 472507 h 5954802"/>
              <a:gd name="connsiteX5" fmla="*/ 4673545 w 11233150"/>
              <a:gd name="connsiteY5" fmla="*/ 472507 h 595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3150" h="5954802">
                <a:moveTo>
                  <a:pt x="5022681" y="0"/>
                </a:moveTo>
                <a:lnTo>
                  <a:pt x="11233150" y="0"/>
                </a:lnTo>
                <a:lnTo>
                  <a:pt x="11233150" y="5954802"/>
                </a:lnTo>
                <a:lnTo>
                  <a:pt x="0" y="5954802"/>
                </a:lnTo>
                <a:lnTo>
                  <a:pt x="0" y="472507"/>
                </a:lnTo>
                <a:lnTo>
                  <a:pt x="4673545" y="472507"/>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0108ECA-5604-40AC-AD19-6304A113983B}"/>
              </a:ext>
            </a:extLst>
          </p:cNvPr>
          <p:cNvSpPr>
            <a:spLocks noGrp="1"/>
          </p:cNvSpPr>
          <p:nvPr>
            <p:ph type="title"/>
          </p:nvPr>
        </p:nvSpPr>
        <p:spPr>
          <a:prstGeom prst="rect">
            <a:avLst/>
          </a:prstGeom>
        </p:spPr>
        <p:txBody>
          <a:bodyPr/>
          <a:lstStyle/>
          <a:p>
            <a:r>
              <a:rPr lang="en-US" altLang="zh-CN" dirty="0">
                <a:solidFill>
                  <a:schemeClr val="tx1">
                    <a:lumMod val="85000"/>
                    <a:lumOff val="15000"/>
                  </a:schemeClr>
                </a:solidFill>
                <a:latin typeface="+mj-ea"/>
              </a:rPr>
              <a:t>PPT</a:t>
            </a:r>
            <a:r>
              <a:rPr lang="zh-CN" altLang="en-US" dirty="0">
                <a:solidFill>
                  <a:schemeClr val="tx1">
                    <a:lumMod val="85000"/>
                    <a:lumOff val="15000"/>
                  </a:schemeClr>
                </a:solidFill>
                <a:latin typeface="+mj-ea"/>
              </a:rPr>
              <a:t>结果审核中，请稍等</a:t>
            </a:r>
            <a:r>
              <a:rPr lang="en-US" altLang="zh-CN" dirty="0">
                <a:solidFill>
                  <a:schemeClr val="tx1">
                    <a:lumMod val="85000"/>
                    <a:lumOff val="15000"/>
                  </a:schemeClr>
                </a:solidFill>
                <a:latin typeface="+mj-ea"/>
              </a:rPr>
              <a:t>……</a:t>
            </a:r>
            <a:endParaRPr lang="zh-CN" altLang="en-US" dirty="0">
              <a:solidFill>
                <a:schemeClr val="tx1">
                  <a:lumMod val="85000"/>
                  <a:lumOff val="15000"/>
                </a:schemeClr>
              </a:solidFill>
              <a:latin typeface="+mj-ea"/>
            </a:endParaRPr>
          </a:p>
        </p:txBody>
      </p:sp>
      <p:sp>
        <p:nvSpPr>
          <p:cNvPr id="4" name="椭圆 3">
            <a:extLst>
              <a:ext uri="{FF2B5EF4-FFF2-40B4-BE49-F238E27FC236}">
                <a16:creationId xmlns:a16="http://schemas.microsoft.com/office/drawing/2014/main" id="{3B719C6B-477E-487C-94CC-8E25E2C9C108}"/>
              </a:ext>
            </a:extLst>
          </p:cNvPr>
          <p:cNvSpPr/>
          <p:nvPr/>
        </p:nvSpPr>
        <p:spPr>
          <a:xfrm>
            <a:off x="1134177" y="1723206"/>
            <a:ext cx="3608078" cy="3608076"/>
          </a:xfrm>
          <a:prstGeom prst="ellipse">
            <a:avLst/>
          </a:prstGeom>
          <a:gradFill flip="none" rotWithShape="1">
            <a:gsLst>
              <a:gs pos="100000">
                <a:schemeClr val="accent5"/>
              </a:gs>
              <a:gs pos="71000">
                <a:schemeClr val="accent5">
                  <a:alpha val="1000"/>
                </a:schemeClr>
              </a:gs>
            </a:gsLst>
            <a:path path="circle">
              <a:fillToRect l="50000" t="50000" r="50000" b="50000"/>
            </a:path>
            <a:tileRect/>
          </a:gradFill>
          <a:ln w="63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F4EA788-D957-45ED-A64D-A1F23744469D}"/>
              </a:ext>
            </a:extLst>
          </p:cNvPr>
          <p:cNvSpPr/>
          <p:nvPr/>
        </p:nvSpPr>
        <p:spPr>
          <a:xfrm>
            <a:off x="1121693" y="1710722"/>
            <a:ext cx="3633046" cy="3633044"/>
          </a:xfrm>
          <a:prstGeom prst="ellipse">
            <a:avLst/>
          </a:prstGeom>
          <a:gradFill flip="none" rotWithShape="1">
            <a:gsLst>
              <a:gs pos="100000">
                <a:schemeClr val="accent5"/>
              </a:gs>
              <a:gs pos="71000">
                <a:schemeClr val="accent5">
                  <a:alpha val="1000"/>
                </a:schemeClr>
              </a:gs>
            </a:gsLst>
            <a:path path="circle">
              <a:fillToRect l="50000" t="50000" r="50000" b="50000"/>
            </a:path>
            <a:tileRect/>
          </a:gra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38ABE46A-70AC-4517-BFAA-9F3BC91A4B48}"/>
              </a:ext>
            </a:extLst>
          </p:cNvPr>
          <p:cNvSpPr/>
          <p:nvPr/>
        </p:nvSpPr>
        <p:spPr>
          <a:xfrm>
            <a:off x="1360750" y="1974888"/>
            <a:ext cx="3154933" cy="3154932"/>
          </a:xfrm>
          <a:prstGeom prst="ellipse">
            <a:avLst/>
          </a:prstGeom>
          <a:solidFill>
            <a:schemeClr val="accent5">
              <a:alpha val="5000"/>
            </a:schemeClr>
          </a:solidFill>
          <a:ln w="6350" cmpd="thickThi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第二圆">
            <a:extLst>
              <a:ext uri="{FF2B5EF4-FFF2-40B4-BE49-F238E27FC236}">
                <a16:creationId xmlns:a16="http://schemas.microsoft.com/office/drawing/2014/main" id="{09A5A96D-BEE7-4BDB-B37C-DFB6E6270F37}"/>
              </a:ext>
            </a:extLst>
          </p:cNvPr>
          <p:cNvSpPr/>
          <p:nvPr/>
        </p:nvSpPr>
        <p:spPr>
          <a:xfrm>
            <a:off x="1838076" y="2427104"/>
            <a:ext cx="2200280" cy="2200279"/>
          </a:xfrm>
          <a:prstGeom prst="ellipse">
            <a:avLst/>
          </a:prstGeom>
          <a:gradFill>
            <a:gsLst>
              <a:gs pos="38000">
                <a:schemeClr val="accent5">
                  <a:alpha val="0"/>
                </a:schemeClr>
              </a:gs>
              <a:gs pos="100000">
                <a:schemeClr val="accent5">
                  <a:alpha val="20000"/>
                </a:schemeClr>
              </a:gs>
            </a:gsLst>
            <a:path path="circle">
              <a:fillToRect l="50000" t="50000" r="50000" b="50000"/>
            </a:path>
          </a:gradFill>
          <a:ln w="3175" cap="flat" cmpd="sng" algn="ctr">
            <a:solidFill>
              <a:schemeClr val="accent5"/>
            </a:solidFill>
            <a:prstDash val="solid"/>
            <a:miter lim="800000"/>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内圆">
            <a:extLst>
              <a:ext uri="{FF2B5EF4-FFF2-40B4-BE49-F238E27FC236}">
                <a16:creationId xmlns:a16="http://schemas.microsoft.com/office/drawing/2014/main" id="{35BED39A-642D-45F4-809D-8B265F72150C}"/>
              </a:ext>
            </a:extLst>
          </p:cNvPr>
          <p:cNvSpPr/>
          <p:nvPr/>
        </p:nvSpPr>
        <p:spPr>
          <a:xfrm flipH="1">
            <a:off x="2258548" y="2847575"/>
            <a:ext cx="1359337" cy="1359337"/>
          </a:xfrm>
          <a:prstGeom prst="ellipse">
            <a:avLst/>
          </a:prstGeom>
          <a:gradFill>
            <a:gsLst>
              <a:gs pos="100000">
                <a:schemeClr val="accent5">
                  <a:alpha val="16000"/>
                </a:schemeClr>
              </a:gs>
              <a:gs pos="0">
                <a:schemeClr val="accent5">
                  <a:alpha val="48000"/>
                </a:schemeClr>
              </a:gs>
            </a:gsLst>
            <a:lin ang="2700000" scaled="0"/>
          </a:gradFill>
          <a:ln w="8890" cap="flat" cmpd="sng" algn="ctr">
            <a:no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sz="2000" dirty="0">
              <a:solidFill>
                <a:schemeClr val="accent1"/>
              </a:solidFill>
              <a:latin typeface="+mj-ea"/>
              <a:ea typeface="+mj-ea"/>
            </a:endParaRPr>
          </a:p>
        </p:txBody>
      </p:sp>
      <p:sp>
        <p:nvSpPr>
          <p:cNvPr id="68" name="椭圆 33">
            <a:extLst>
              <a:ext uri="{FF2B5EF4-FFF2-40B4-BE49-F238E27FC236}">
                <a16:creationId xmlns:a16="http://schemas.microsoft.com/office/drawing/2014/main" id="{A34DC179-4FBC-4A17-87E8-CD9D5A99D361}"/>
              </a:ext>
            </a:extLst>
          </p:cNvPr>
          <p:cNvSpPr/>
          <p:nvPr/>
        </p:nvSpPr>
        <p:spPr>
          <a:xfrm>
            <a:off x="1360750" y="1974888"/>
            <a:ext cx="3154933" cy="3154932"/>
          </a:xfrm>
          <a:prstGeom prst="ellipse">
            <a:avLst/>
          </a:prstGeom>
          <a:solidFill>
            <a:schemeClr val="accent1">
              <a:alpha val="0"/>
            </a:schemeClr>
          </a:solidFill>
          <a:ln w="3175" cmpd="thickThin">
            <a:gradFill>
              <a:gsLst>
                <a:gs pos="0">
                  <a:schemeClr val="accent5">
                    <a:alpha val="27000"/>
                  </a:schemeClr>
                </a:gs>
                <a:gs pos="100000">
                  <a:schemeClr val="accent5">
                    <a:alpha val="0"/>
                  </a:schemeClr>
                </a:gs>
              </a:gsLst>
              <a:lin ang="5400000" scaled="0"/>
            </a:grad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中心原点">
            <a:extLst>
              <a:ext uri="{FF2B5EF4-FFF2-40B4-BE49-F238E27FC236}">
                <a16:creationId xmlns:a16="http://schemas.microsoft.com/office/drawing/2014/main" id="{EB5F4C5A-BD77-4BBD-BF85-312143D95F69}"/>
              </a:ext>
            </a:extLst>
          </p:cNvPr>
          <p:cNvSpPr/>
          <p:nvPr/>
        </p:nvSpPr>
        <p:spPr>
          <a:xfrm flipV="1">
            <a:off x="2911183" y="3500210"/>
            <a:ext cx="54068" cy="540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33">
            <a:extLst>
              <a:ext uri="{FF2B5EF4-FFF2-40B4-BE49-F238E27FC236}">
                <a16:creationId xmlns:a16="http://schemas.microsoft.com/office/drawing/2014/main" id="{B2768336-ABE2-46AE-B600-FED2F2E9DEF4}"/>
              </a:ext>
            </a:extLst>
          </p:cNvPr>
          <p:cNvSpPr/>
          <p:nvPr/>
        </p:nvSpPr>
        <p:spPr>
          <a:xfrm>
            <a:off x="1360750" y="1974888"/>
            <a:ext cx="3154933" cy="3154932"/>
          </a:xfrm>
          <a:prstGeom prst="arc">
            <a:avLst>
              <a:gd name="adj1" fmla="val 2650247"/>
              <a:gd name="adj2" fmla="val 6208880"/>
            </a:avLst>
          </a:prstGeom>
          <a:solidFill>
            <a:schemeClr val="accent1">
              <a:alpha val="0"/>
            </a:schemeClr>
          </a:solidFill>
          <a:ln w="3175" cmpd="thickThin">
            <a:gradFill>
              <a:gsLst>
                <a:gs pos="0">
                  <a:schemeClr val="accent5"/>
                </a:gs>
                <a:gs pos="99000">
                  <a:schemeClr val="accent5">
                    <a:alpha val="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33">
            <a:extLst>
              <a:ext uri="{FF2B5EF4-FFF2-40B4-BE49-F238E27FC236}">
                <a16:creationId xmlns:a16="http://schemas.microsoft.com/office/drawing/2014/main" id="{5513DF12-EE58-4316-9565-67B7EE35634A}"/>
              </a:ext>
            </a:extLst>
          </p:cNvPr>
          <p:cNvSpPr/>
          <p:nvPr/>
        </p:nvSpPr>
        <p:spPr>
          <a:xfrm>
            <a:off x="1360750" y="1974888"/>
            <a:ext cx="3154933" cy="3154932"/>
          </a:xfrm>
          <a:prstGeom prst="arc">
            <a:avLst>
              <a:gd name="adj1" fmla="val 13061606"/>
              <a:gd name="adj2" fmla="val 20498067"/>
            </a:avLst>
          </a:prstGeom>
          <a:solidFill>
            <a:schemeClr val="accent1">
              <a:alpha val="0"/>
            </a:schemeClr>
          </a:solidFill>
          <a:ln w="6350" cmpd="thickThin">
            <a:gradFill>
              <a:gsLst>
                <a:gs pos="100000">
                  <a:schemeClr val="accent5"/>
                </a:gs>
                <a:gs pos="0">
                  <a:schemeClr val="accent5">
                    <a:alpha val="0"/>
                  </a:schemeClr>
                </a:gs>
              </a:gsLst>
              <a:lin ang="0" scaled="0"/>
            </a:grad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D7E12033-3FB7-4D4A-BDCE-C6AAF4741ED1}"/>
              </a:ext>
            </a:extLst>
          </p:cNvPr>
          <p:cNvSpPr/>
          <p:nvPr/>
        </p:nvSpPr>
        <p:spPr>
          <a:xfrm flipV="1">
            <a:off x="2880164" y="3469191"/>
            <a:ext cx="116105" cy="116105"/>
          </a:xfrm>
          <a:prstGeom prst="ellipse">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33">
            <a:extLst>
              <a:ext uri="{FF2B5EF4-FFF2-40B4-BE49-F238E27FC236}">
                <a16:creationId xmlns:a16="http://schemas.microsoft.com/office/drawing/2014/main" id="{F43EB579-10CA-4E4B-9903-FA846704921D}"/>
              </a:ext>
            </a:extLst>
          </p:cNvPr>
          <p:cNvSpPr/>
          <p:nvPr/>
        </p:nvSpPr>
        <p:spPr>
          <a:xfrm>
            <a:off x="1360750" y="1974888"/>
            <a:ext cx="3154933" cy="3154932"/>
          </a:xfrm>
          <a:prstGeom prst="arc">
            <a:avLst>
              <a:gd name="adj1" fmla="val 554874"/>
              <a:gd name="adj2" fmla="val 6655797"/>
            </a:avLst>
          </a:prstGeom>
          <a:solidFill>
            <a:schemeClr val="accent5">
              <a:alpha val="0"/>
            </a:schemeClr>
          </a:solidFill>
          <a:ln w="6350" cmpd="thickThin">
            <a:noFill/>
            <a:prstDash val="solid"/>
          </a:ln>
          <a:effectLst>
            <a:glow rad="63500">
              <a:schemeClr val="accent5">
                <a:satMod val="175000"/>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扫描仪（重要）">
            <a:extLst>
              <a:ext uri="{FF2B5EF4-FFF2-40B4-BE49-F238E27FC236}">
                <a16:creationId xmlns:a16="http://schemas.microsoft.com/office/drawing/2014/main" id="{900476C4-4284-44B4-823B-A709D3F7518C}"/>
              </a:ext>
            </a:extLst>
          </p:cNvPr>
          <p:cNvGrpSpPr/>
          <p:nvPr/>
        </p:nvGrpSpPr>
        <p:grpSpPr>
          <a:xfrm>
            <a:off x="1129474" y="1718503"/>
            <a:ext cx="3612781" cy="3612780"/>
            <a:chOff x="3745056" y="1488689"/>
            <a:chExt cx="4695774" cy="4695774"/>
          </a:xfrm>
        </p:grpSpPr>
        <p:grpSp>
          <p:nvGrpSpPr>
            <p:cNvPr id="55" name="组合 54">
              <a:extLst>
                <a:ext uri="{FF2B5EF4-FFF2-40B4-BE49-F238E27FC236}">
                  <a16:creationId xmlns:a16="http://schemas.microsoft.com/office/drawing/2014/main" id="{92F11823-C35C-42AE-A0B9-4EEB9CD67083}"/>
                </a:ext>
              </a:extLst>
            </p:cNvPr>
            <p:cNvGrpSpPr/>
            <p:nvPr/>
          </p:nvGrpSpPr>
          <p:grpSpPr>
            <a:xfrm>
              <a:off x="3745056" y="1488689"/>
              <a:ext cx="4695774" cy="4695774"/>
              <a:chOff x="3745056" y="1488689"/>
              <a:chExt cx="4695774" cy="4695774"/>
            </a:xfrm>
          </p:grpSpPr>
          <p:sp>
            <p:nvSpPr>
              <p:cNvPr id="50" name="弧形 49">
                <a:extLst>
                  <a:ext uri="{FF2B5EF4-FFF2-40B4-BE49-F238E27FC236}">
                    <a16:creationId xmlns:a16="http://schemas.microsoft.com/office/drawing/2014/main" id="{1BFAB2BD-637F-49EE-ABC0-1F52F60BCC57}"/>
                  </a:ext>
                </a:extLst>
              </p:cNvPr>
              <p:cNvSpPr/>
              <p:nvPr/>
            </p:nvSpPr>
            <p:spPr>
              <a:xfrm>
                <a:off x="3745056" y="1488689"/>
                <a:ext cx="4695774" cy="4695774"/>
              </a:xfrm>
              <a:prstGeom prst="arc">
                <a:avLst>
                  <a:gd name="adj1" fmla="val 17371123"/>
                  <a:gd name="adj2" fmla="val 7032456"/>
                </a:avLst>
              </a:prstGeom>
              <a:gradFill>
                <a:gsLst>
                  <a:gs pos="0">
                    <a:schemeClr val="accent5"/>
                  </a:gs>
                  <a:gs pos="54000">
                    <a:schemeClr val="accent5">
                      <a:alpha val="0"/>
                    </a:schemeClr>
                  </a:gs>
                </a:gsLst>
                <a:lin ang="576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弧形 69">
                <a:extLst>
                  <a:ext uri="{FF2B5EF4-FFF2-40B4-BE49-F238E27FC236}">
                    <a16:creationId xmlns:a16="http://schemas.microsoft.com/office/drawing/2014/main" id="{B9464A36-FBB9-44A3-96EF-CC0AEBE13037}"/>
                  </a:ext>
                </a:extLst>
              </p:cNvPr>
              <p:cNvSpPr/>
              <p:nvPr/>
            </p:nvSpPr>
            <p:spPr>
              <a:xfrm flipH="1" flipV="1">
                <a:off x="3745056" y="1488689"/>
                <a:ext cx="4695774" cy="4695774"/>
              </a:xfrm>
              <a:prstGeom prst="arc">
                <a:avLst>
                  <a:gd name="adj1" fmla="val 17371123"/>
                  <a:gd name="adj2" fmla="val 7032456"/>
                </a:avLst>
              </a:prstGeom>
              <a:gradFill>
                <a:gsLst>
                  <a:gs pos="0">
                    <a:schemeClr val="accent5">
                      <a:alpha val="0"/>
                    </a:schemeClr>
                  </a:gs>
                  <a:gs pos="54000">
                    <a:schemeClr val="accent5">
                      <a:alpha val="0"/>
                    </a:schemeClr>
                  </a:gs>
                </a:gsLst>
                <a:lin ang="576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线条">
              <a:extLst>
                <a:ext uri="{FF2B5EF4-FFF2-40B4-BE49-F238E27FC236}">
                  <a16:creationId xmlns:a16="http://schemas.microsoft.com/office/drawing/2014/main" id="{6645A89B-0ED5-48E0-9182-46C9AB5B1E08}"/>
                </a:ext>
              </a:extLst>
            </p:cNvPr>
            <p:cNvGrpSpPr/>
            <p:nvPr/>
          </p:nvGrpSpPr>
          <p:grpSpPr>
            <a:xfrm>
              <a:off x="5301376" y="1623616"/>
              <a:ext cx="1576031" cy="4451454"/>
              <a:chOff x="5301376" y="1623616"/>
              <a:chExt cx="1576031" cy="4451454"/>
            </a:xfrm>
          </p:grpSpPr>
          <p:cxnSp>
            <p:nvCxnSpPr>
              <p:cNvPr id="21" name="直接连接符 20">
                <a:extLst>
                  <a:ext uri="{FF2B5EF4-FFF2-40B4-BE49-F238E27FC236}">
                    <a16:creationId xmlns:a16="http://schemas.microsoft.com/office/drawing/2014/main" id="{76FB18E2-09E4-4BB0-82B8-41B7F09A4C57}"/>
                  </a:ext>
                </a:extLst>
              </p:cNvPr>
              <p:cNvCxnSpPr>
                <a:cxnSpLocks/>
                <a:endCxn id="50" idx="0"/>
              </p:cNvCxnSpPr>
              <p:nvPr/>
            </p:nvCxnSpPr>
            <p:spPr>
              <a:xfrm flipV="1">
                <a:off x="6092943" y="1623616"/>
                <a:ext cx="784464" cy="2212960"/>
              </a:xfrm>
              <a:prstGeom prst="line">
                <a:avLst/>
              </a:prstGeom>
              <a:ln w="3175">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54DD4D6-5694-449A-910A-F325254FE94D}"/>
                  </a:ext>
                </a:extLst>
              </p:cNvPr>
              <p:cNvCxnSpPr>
                <a:cxnSpLocks/>
              </p:cNvCxnSpPr>
              <p:nvPr/>
            </p:nvCxnSpPr>
            <p:spPr>
              <a:xfrm flipH="1">
                <a:off x="5301376" y="3862110"/>
                <a:ext cx="784464" cy="2212960"/>
              </a:xfrm>
              <a:prstGeom prst="line">
                <a:avLst/>
              </a:prstGeom>
              <a:ln w="12700">
                <a:solidFill>
                  <a:schemeClr val="accent5">
                    <a:alpha val="0"/>
                  </a:schemeClr>
                </a:solidFill>
              </a:ln>
            </p:spPr>
            <p:style>
              <a:lnRef idx="1">
                <a:schemeClr val="accent1"/>
              </a:lnRef>
              <a:fillRef idx="0">
                <a:schemeClr val="accent1"/>
              </a:fillRef>
              <a:effectRef idx="0">
                <a:schemeClr val="accent1"/>
              </a:effectRef>
              <a:fontRef idx="minor">
                <a:schemeClr val="tx1"/>
              </a:fontRef>
            </p:style>
          </p:cxnSp>
        </p:grpSp>
      </p:grpSp>
      <p:cxnSp>
        <p:nvCxnSpPr>
          <p:cNvPr id="10" name="直接连接符 9">
            <a:extLst>
              <a:ext uri="{FF2B5EF4-FFF2-40B4-BE49-F238E27FC236}">
                <a16:creationId xmlns:a16="http://schemas.microsoft.com/office/drawing/2014/main" id="{CA31EA71-FD10-42F1-85A2-EEC9D82F9E70}"/>
              </a:ext>
            </a:extLst>
          </p:cNvPr>
          <p:cNvCxnSpPr>
            <a:cxnSpLocks/>
          </p:cNvCxnSpPr>
          <p:nvPr/>
        </p:nvCxnSpPr>
        <p:spPr>
          <a:xfrm>
            <a:off x="2944458" y="1710722"/>
            <a:ext cx="0" cy="362056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BBB239C-CB81-4028-8FA6-47607462C701}"/>
              </a:ext>
            </a:extLst>
          </p:cNvPr>
          <p:cNvCxnSpPr>
            <a:cxnSpLocks/>
          </p:cNvCxnSpPr>
          <p:nvPr/>
        </p:nvCxnSpPr>
        <p:spPr>
          <a:xfrm rot="16200000">
            <a:off x="2944458" y="1710721"/>
            <a:ext cx="0" cy="3620561"/>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右侧文本">
            <a:extLst>
              <a:ext uri="{FF2B5EF4-FFF2-40B4-BE49-F238E27FC236}">
                <a16:creationId xmlns:a16="http://schemas.microsoft.com/office/drawing/2014/main" id="{22E67D74-06E6-4374-BE4D-4C83AB1342C1}"/>
              </a:ext>
            </a:extLst>
          </p:cNvPr>
          <p:cNvSpPr txBox="1"/>
          <p:nvPr/>
        </p:nvSpPr>
        <p:spPr>
          <a:xfrm>
            <a:off x="5646420" y="2961601"/>
            <a:ext cx="5986780" cy="1313565"/>
          </a:xfrm>
          <a:prstGeom prst="rect">
            <a:avLst/>
          </a:prstGeom>
          <a:noFill/>
        </p:spPr>
        <p:txBody>
          <a:bodyPr wrap="square" rtlCol="0">
            <a:spAutoFit/>
          </a:bodyPr>
          <a:lstStyle/>
          <a:p>
            <a:pPr>
              <a:lnSpc>
                <a:spcPct val="130000"/>
              </a:lnSpc>
            </a:pPr>
            <a:r>
              <a:rPr lang="zh-CN" altLang="en-US" sz="3200" spc="600" dirty="0">
                <a:solidFill>
                  <a:schemeClr val="tx1">
                    <a:lumMod val="85000"/>
                    <a:lumOff val="15000"/>
                  </a:schemeClr>
                </a:solidFill>
                <a:latin typeface="+mn-ea"/>
              </a:rPr>
              <a:t>您的</a:t>
            </a:r>
            <a:r>
              <a:rPr lang="en-US" altLang="zh-CN" sz="3200" spc="600" dirty="0">
                <a:solidFill>
                  <a:schemeClr val="tx1">
                    <a:lumMod val="85000"/>
                    <a:lumOff val="15000"/>
                  </a:schemeClr>
                </a:solidFill>
                <a:latin typeface="+mn-ea"/>
              </a:rPr>
              <a:t>PPT</a:t>
            </a:r>
            <a:r>
              <a:rPr lang="zh-CN" altLang="en-US" sz="3200" spc="600" dirty="0">
                <a:solidFill>
                  <a:schemeClr val="tx1">
                    <a:lumMod val="85000"/>
                    <a:lumOff val="15000"/>
                  </a:schemeClr>
                </a:solidFill>
                <a:latin typeface="+mn-ea"/>
              </a:rPr>
              <a:t>正在接受智能扫描</a:t>
            </a:r>
            <a:r>
              <a:rPr lang="zh-CN" altLang="en-US" sz="3200" b="1" spc="600" dirty="0">
                <a:solidFill>
                  <a:schemeClr val="tx1">
                    <a:lumMod val="85000"/>
                    <a:lumOff val="15000"/>
                  </a:schemeClr>
                </a:solidFill>
                <a:latin typeface="+mn-ea"/>
              </a:rPr>
              <a:t>审核中，请稍等</a:t>
            </a:r>
          </a:p>
        </p:txBody>
      </p:sp>
      <p:grpSp>
        <p:nvGrpSpPr>
          <p:cNvPr id="9" name="目标">
            <a:extLst>
              <a:ext uri="{FF2B5EF4-FFF2-40B4-BE49-F238E27FC236}">
                <a16:creationId xmlns:a16="http://schemas.microsoft.com/office/drawing/2014/main" id="{AC137753-6E70-4383-987E-A100708F5E5C}"/>
              </a:ext>
            </a:extLst>
          </p:cNvPr>
          <p:cNvGrpSpPr/>
          <p:nvPr/>
        </p:nvGrpSpPr>
        <p:grpSpPr>
          <a:xfrm>
            <a:off x="1297488" y="2192627"/>
            <a:ext cx="2933103" cy="2741490"/>
            <a:chOff x="1297488" y="2192627"/>
            <a:chExt cx="2933103" cy="2741490"/>
          </a:xfrm>
        </p:grpSpPr>
        <p:sp>
          <p:nvSpPr>
            <p:cNvPr id="75" name="椭圆 74">
              <a:extLst>
                <a:ext uri="{FF2B5EF4-FFF2-40B4-BE49-F238E27FC236}">
                  <a16:creationId xmlns:a16="http://schemas.microsoft.com/office/drawing/2014/main" id="{8D742E52-CDEA-4FC9-BEE7-E2A3478EEF52}"/>
                </a:ext>
              </a:extLst>
            </p:cNvPr>
            <p:cNvSpPr/>
            <p:nvPr/>
          </p:nvSpPr>
          <p:spPr>
            <a:xfrm>
              <a:off x="1932504" y="432612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A3F1EA7-7F1C-44F9-A7AF-72639789A8A0}"/>
                </a:ext>
              </a:extLst>
            </p:cNvPr>
            <p:cNvSpPr/>
            <p:nvPr/>
          </p:nvSpPr>
          <p:spPr>
            <a:xfrm>
              <a:off x="1627600" y="304387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71DCC6D-C503-41E3-8C36-C821B028195B}"/>
                </a:ext>
              </a:extLst>
            </p:cNvPr>
            <p:cNvSpPr/>
            <p:nvPr/>
          </p:nvSpPr>
          <p:spPr>
            <a:xfrm>
              <a:off x="3503407" y="4141154"/>
              <a:ext cx="36000" cy="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12F62D1A-ADC6-47B8-80C2-76A3503AB9A6}"/>
                </a:ext>
              </a:extLst>
            </p:cNvPr>
            <p:cNvSpPr/>
            <p:nvPr/>
          </p:nvSpPr>
          <p:spPr>
            <a:xfrm>
              <a:off x="3503407" y="4898117"/>
              <a:ext cx="36000" cy="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199A7E02-5906-4D80-B86E-5F9C6181C677}"/>
                </a:ext>
              </a:extLst>
            </p:cNvPr>
            <p:cNvSpPr/>
            <p:nvPr/>
          </p:nvSpPr>
          <p:spPr>
            <a:xfrm>
              <a:off x="3157933" y="2192627"/>
              <a:ext cx="90000" cy="9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C7950FF-A7F2-45B1-A75D-FA50C3ED2627}"/>
                </a:ext>
              </a:extLst>
            </p:cNvPr>
            <p:cNvSpPr/>
            <p:nvPr/>
          </p:nvSpPr>
          <p:spPr>
            <a:xfrm>
              <a:off x="2039164" y="2502987"/>
              <a:ext cx="144000" cy="14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F2F2F18C-13FB-4758-A5F6-B8C6F284515C}"/>
                </a:ext>
              </a:extLst>
            </p:cNvPr>
            <p:cNvSpPr/>
            <p:nvPr/>
          </p:nvSpPr>
          <p:spPr>
            <a:xfrm>
              <a:off x="1297488" y="3886532"/>
              <a:ext cx="36000" cy="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B177F6CD-9CB6-4889-8E56-8FBEEDDFB517}"/>
                </a:ext>
              </a:extLst>
            </p:cNvPr>
            <p:cNvSpPr/>
            <p:nvPr/>
          </p:nvSpPr>
          <p:spPr>
            <a:xfrm>
              <a:off x="4194591" y="2863941"/>
              <a:ext cx="36000" cy="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a:extLst>
              <a:ext uri="{FF2B5EF4-FFF2-40B4-BE49-F238E27FC236}">
                <a16:creationId xmlns:a16="http://schemas.microsoft.com/office/drawing/2014/main" id="{D1910EC2-8F8B-4A5B-BD1C-043448067615}"/>
              </a:ext>
            </a:extLst>
          </p:cNvPr>
          <p:cNvSpPr/>
          <p:nvPr/>
        </p:nvSpPr>
        <p:spPr>
          <a:xfrm rot="5400000" flipH="1">
            <a:off x="5236113" y="3599695"/>
            <a:ext cx="128430" cy="11071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98" name="文本框 97">
            <a:extLst>
              <a:ext uri="{FF2B5EF4-FFF2-40B4-BE49-F238E27FC236}">
                <a16:creationId xmlns:a16="http://schemas.microsoft.com/office/drawing/2014/main" id="{6551898F-05B8-4174-95BF-547D787D7DAF}"/>
              </a:ext>
            </a:extLst>
          </p:cNvPr>
          <p:cNvSpPr txBox="1"/>
          <p:nvPr/>
        </p:nvSpPr>
        <p:spPr>
          <a:xfrm>
            <a:off x="9040875" y="3599366"/>
            <a:ext cx="1967449" cy="646331"/>
          </a:xfrm>
          <a:prstGeom prst="rect">
            <a:avLst/>
          </a:prstGeom>
          <a:noFill/>
        </p:spPr>
        <p:txBody>
          <a:bodyPr wrap="square" rtlCol="0">
            <a:spAutoFit/>
          </a:bodyPr>
          <a:lstStyle/>
          <a:p>
            <a:r>
              <a:rPr lang="en-US" altLang="zh-CN" sz="3600" dirty="0"/>
              <a:t>……</a:t>
            </a:r>
            <a:endParaRPr lang="zh-CN" altLang="en-US" sz="3600" dirty="0"/>
          </a:p>
        </p:txBody>
      </p:sp>
      <p:sp>
        <p:nvSpPr>
          <p:cNvPr id="99" name="文本框 98">
            <a:extLst>
              <a:ext uri="{FF2B5EF4-FFF2-40B4-BE49-F238E27FC236}">
                <a16:creationId xmlns:a16="http://schemas.microsoft.com/office/drawing/2014/main" id="{57FDE80D-3A11-48E3-9F0B-42681C545DBF}"/>
              </a:ext>
            </a:extLst>
          </p:cNvPr>
          <p:cNvSpPr txBox="1"/>
          <p:nvPr/>
        </p:nvSpPr>
        <p:spPr>
          <a:xfrm>
            <a:off x="9040875" y="3599366"/>
            <a:ext cx="1967449" cy="646331"/>
          </a:xfrm>
          <a:prstGeom prst="rect">
            <a:avLst/>
          </a:prstGeom>
          <a:noFill/>
        </p:spPr>
        <p:txBody>
          <a:bodyPr wrap="square" rtlCol="0">
            <a:spAutoFit/>
          </a:bodyPr>
          <a:lstStyle/>
          <a:p>
            <a:r>
              <a:rPr lang="en-US" altLang="zh-CN" sz="3600" dirty="0"/>
              <a:t>……</a:t>
            </a:r>
            <a:endParaRPr lang="zh-CN" altLang="en-US" sz="3600" dirty="0"/>
          </a:p>
        </p:txBody>
      </p:sp>
      <p:grpSp>
        <p:nvGrpSpPr>
          <p:cNvPr id="24" name="科技元素">
            <a:extLst>
              <a:ext uri="{FF2B5EF4-FFF2-40B4-BE49-F238E27FC236}">
                <a16:creationId xmlns:a16="http://schemas.microsoft.com/office/drawing/2014/main" id="{695474A5-3091-42A1-8137-B9985DABC939}"/>
              </a:ext>
            </a:extLst>
          </p:cNvPr>
          <p:cNvGrpSpPr/>
          <p:nvPr/>
        </p:nvGrpSpPr>
        <p:grpSpPr>
          <a:xfrm>
            <a:off x="4895976" y="907617"/>
            <a:ext cx="451990" cy="270482"/>
            <a:chOff x="4749529" y="468630"/>
            <a:chExt cx="631955" cy="405344"/>
          </a:xfrm>
        </p:grpSpPr>
        <p:cxnSp>
          <p:nvCxnSpPr>
            <p:cNvPr id="12" name="直接连接符 11">
              <a:extLst>
                <a:ext uri="{FF2B5EF4-FFF2-40B4-BE49-F238E27FC236}">
                  <a16:creationId xmlns:a16="http://schemas.microsoft.com/office/drawing/2014/main" id="{29EB3F38-9AE7-4ABC-861B-6B902829E3AE}"/>
                </a:ext>
              </a:extLst>
            </p:cNvPr>
            <p:cNvCxnSpPr>
              <a:cxnSpLocks/>
            </p:cNvCxnSpPr>
            <p:nvPr/>
          </p:nvCxnSpPr>
          <p:spPr>
            <a:xfrm flipV="1">
              <a:off x="4749529" y="468630"/>
              <a:ext cx="314494" cy="405344"/>
            </a:xfrm>
            <a:prstGeom prst="line">
              <a:avLst/>
            </a:prstGeom>
            <a:ln w="12700" cap="sq">
              <a:solidFill>
                <a:schemeClr val="accent5"/>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CF85FA-A4B2-44B6-A66D-E34428840B2D}"/>
                </a:ext>
              </a:extLst>
            </p:cNvPr>
            <p:cNvCxnSpPr>
              <a:cxnSpLocks/>
            </p:cNvCxnSpPr>
            <p:nvPr/>
          </p:nvCxnSpPr>
          <p:spPr>
            <a:xfrm flipV="1">
              <a:off x="4908260" y="468630"/>
              <a:ext cx="314494" cy="405344"/>
            </a:xfrm>
            <a:prstGeom prst="line">
              <a:avLst/>
            </a:prstGeom>
            <a:ln w="12700" cap="sq">
              <a:solidFill>
                <a:schemeClr val="accent5"/>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38163C75-725E-45D5-B438-04F55056CB42}"/>
                </a:ext>
              </a:extLst>
            </p:cNvPr>
            <p:cNvCxnSpPr>
              <a:cxnSpLocks/>
            </p:cNvCxnSpPr>
            <p:nvPr/>
          </p:nvCxnSpPr>
          <p:spPr>
            <a:xfrm flipV="1">
              <a:off x="5066990" y="468630"/>
              <a:ext cx="314494" cy="405344"/>
            </a:xfrm>
            <a:prstGeom prst="line">
              <a:avLst/>
            </a:prstGeom>
            <a:ln w="12700" cap="sq">
              <a:solidFill>
                <a:schemeClr val="accent5"/>
              </a:solidFill>
              <a:prstDash val="solid"/>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 name="下方线条">
            <a:extLst>
              <a:ext uri="{FF2B5EF4-FFF2-40B4-BE49-F238E27FC236}">
                <a16:creationId xmlns:a16="http://schemas.microsoft.com/office/drawing/2014/main" id="{EE6B18F6-1CA4-466B-A924-D0728AEEDFF4}"/>
              </a:ext>
            </a:extLst>
          </p:cNvPr>
          <p:cNvGrpSpPr/>
          <p:nvPr/>
        </p:nvGrpSpPr>
        <p:grpSpPr>
          <a:xfrm>
            <a:off x="485422" y="5925058"/>
            <a:ext cx="11258478" cy="385431"/>
            <a:chOff x="485422" y="5925058"/>
            <a:chExt cx="11258478" cy="385431"/>
          </a:xfrm>
        </p:grpSpPr>
        <p:sp>
          <p:nvSpPr>
            <p:cNvPr id="30" name="任意多边形: 形状 29">
              <a:extLst>
                <a:ext uri="{FF2B5EF4-FFF2-40B4-BE49-F238E27FC236}">
                  <a16:creationId xmlns:a16="http://schemas.microsoft.com/office/drawing/2014/main" id="{5E6514AE-1275-4EFF-88E0-9454A27F720C}"/>
                </a:ext>
              </a:extLst>
            </p:cNvPr>
            <p:cNvSpPr/>
            <p:nvPr/>
          </p:nvSpPr>
          <p:spPr>
            <a:xfrm>
              <a:off x="485422" y="5983111"/>
              <a:ext cx="11221156" cy="327378"/>
            </a:xfrm>
            <a:custGeom>
              <a:avLst/>
              <a:gdLst>
                <a:gd name="connsiteX0" fmla="*/ 0 w 11221156"/>
                <a:gd name="connsiteY0" fmla="*/ 316089 h 327378"/>
                <a:gd name="connsiteX1" fmla="*/ 767645 w 11221156"/>
                <a:gd name="connsiteY1" fmla="*/ 316089 h 327378"/>
                <a:gd name="connsiteX2" fmla="*/ 993422 w 11221156"/>
                <a:gd name="connsiteY2" fmla="*/ 56445 h 327378"/>
                <a:gd name="connsiteX3" fmla="*/ 5825067 w 11221156"/>
                <a:gd name="connsiteY3" fmla="*/ 56445 h 327378"/>
                <a:gd name="connsiteX4" fmla="*/ 6265334 w 11221156"/>
                <a:gd name="connsiteY4" fmla="*/ 327378 h 327378"/>
                <a:gd name="connsiteX5" fmla="*/ 9866489 w 11221156"/>
                <a:gd name="connsiteY5" fmla="*/ 327378 h 327378"/>
                <a:gd name="connsiteX6" fmla="*/ 10193867 w 11221156"/>
                <a:gd name="connsiteY6" fmla="*/ 0 h 327378"/>
                <a:gd name="connsiteX7" fmla="*/ 11221156 w 11221156"/>
                <a:gd name="connsiteY7" fmla="*/ 0 h 327378"/>
                <a:gd name="connsiteX8" fmla="*/ 11221156 w 11221156"/>
                <a:gd name="connsiteY8" fmla="*/ 22578 h 32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1156" h="327378">
                  <a:moveTo>
                    <a:pt x="0" y="316089"/>
                  </a:moveTo>
                  <a:lnTo>
                    <a:pt x="767645" y="316089"/>
                  </a:lnTo>
                  <a:lnTo>
                    <a:pt x="993422" y="56445"/>
                  </a:lnTo>
                  <a:lnTo>
                    <a:pt x="5825067" y="56445"/>
                  </a:lnTo>
                  <a:lnTo>
                    <a:pt x="6265334" y="327378"/>
                  </a:lnTo>
                  <a:lnTo>
                    <a:pt x="9866489" y="327378"/>
                  </a:lnTo>
                  <a:lnTo>
                    <a:pt x="10193867" y="0"/>
                  </a:lnTo>
                  <a:lnTo>
                    <a:pt x="11221156" y="0"/>
                  </a:lnTo>
                  <a:lnTo>
                    <a:pt x="11221156" y="22578"/>
                  </a:lnTo>
                </a:path>
              </a:pathLst>
            </a:custGeom>
            <a:noFill/>
            <a:ln>
              <a:solidFill>
                <a:schemeClr val="accent5"/>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FB03A15-BBB2-4E63-84E4-D1C28FFD66CB}"/>
                </a:ext>
              </a:extLst>
            </p:cNvPr>
            <p:cNvGrpSpPr/>
            <p:nvPr/>
          </p:nvGrpSpPr>
          <p:grpSpPr>
            <a:xfrm>
              <a:off x="11627795" y="5925058"/>
              <a:ext cx="116105" cy="116105"/>
              <a:chOff x="11627795" y="5925058"/>
              <a:chExt cx="116105" cy="116105"/>
            </a:xfrm>
          </p:grpSpPr>
          <p:sp>
            <p:nvSpPr>
              <p:cNvPr id="71" name="中心原点">
                <a:extLst>
                  <a:ext uri="{FF2B5EF4-FFF2-40B4-BE49-F238E27FC236}">
                    <a16:creationId xmlns:a16="http://schemas.microsoft.com/office/drawing/2014/main" id="{C313670C-8292-4853-B0C1-034EC9CC3B28}"/>
                  </a:ext>
                </a:extLst>
              </p:cNvPr>
              <p:cNvSpPr/>
              <p:nvPr/>
            </p:nvSpPr>
            <p:spPr>
              <a:xfrm flipV="1">
                <a:off x="11658814" y="5956077"/>
                <a:ext cx="54068" cy="540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5C0AA5C-8BD7-419A-A8FA-F32F3CACD5DE}"/>
                  </a:ext>
                </a:extLst>
              </p:cNvPr>
              <p:cNvSpPr/>
              <p:nvPr/>
            </p:nvSpPr>
            <p:spPr>
              <a:xfrm flipV="1">
                <a:off x="11627795" y="5925058"/>
                <a:ext cx="116105" cy="116105"/>
              </a:xfrm>
              <a:prstGeom prst="ellipse">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2" name="任意多边形: 形状 81">
            <a:extLst>
              <a:ext uri="{FF2B5EF4-FFF2-40B4-BE49-F238E27FC236}">
                <a16:creationId xmlns:a16="http://schemas.microsoft.com/office/drawing/2014/main" id="{0621B76C-33F0-45C3-9473-FC128179CF4A}"/>
              </a:ext>
            </a:extLst>
          </p:cNvPr>
          <p:cNvSpPr>
            <a:spLocks/>
          </p:cNvSpPr>
          <p:nvPr/>
        </p:nvSpPr>
        <p:spPr>
          <a:xfrm>
            <a:off x="11550400" y="836615"/>
            <a:ext cx="162176" cy="180655"/>
          </a:xfrm>
          <a:custGeom>
            <a:avLst/>
            <a:gdLst>
              <a:gd name="connsiteX0" fmla="*/ 0 w 312601"/>
              <a:gd name="connsiteY0" fmla="*/ 0 h 348221"/>
              <a:gd name="connsiteX1" fmla="*/ 312601 w 312601"/>
              <a:gd name="connsiteY1" fmla="*/ 0 h 348221"/>
              <a:gd name="connsiteX2" fmla="*/ 312601 w 312601"/>
              <a:gd name="connsiteY2" fmla="*/ 348221 h 348221"/>
            </a:gdLst>
            <a:ahLst/>
            <a:cxnLst>
              <a:cxn ang="0">
                <a:pos x="connsiteX0" y="connsiteY0"/>
              </a:cxn>
              <a:cxn ang="0">
                <a:pos x="connsiteX1" y="connsiteY1"/>
              </a:cxn>
              <a:cxn ang="0">
                <a:pos x="connsiteX2" y="connsiteY2"/>
              </a:cxn>
            </a:cxnLst>
            <a:rect l="l" t="t" r="r" b="b"/>
            <a:pathLst>
              <a:path w="312601" h="348221">
                <a:moveTo>
                  <a:pt x="0" y="0"/>
                </a:moveTo>
                <a:lnTo>
                  <a:pt x="312601" y="0"/>
                </a:lnTo>
                <a:lnTo>
                  <a:pt x="312601" y="34822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上方科技线条">
            <a:extLst>
              <a:ext uri="{FF2B5EF4-FFF2-40B4-BE49-F238E27FC236}">
                <a16:creationId xmlns:a16="http://schemas.microsoft.com/office/drawing/2014/main" id="{A3514E3A-AD25-4632-B86F-7DD2F700C1EE}"/>
              </a:ext>
            </a:extLst>
          </p:cNvPr>
          <p:cNvGrpSpPr/>
          <p:nvPr/>
        </p:nvGrpSpPr>
        <p:grpSpPr>
          <a:xfrm>
            <a:off x="5557042" y="917053"/>
            <a:ext cx="5993358" cy="116105"/>
            <a:chOff x="5557042" y="917053"/>
            <a:chExt cx="5993358" cy="116105"/>
          </a:xfrm>
        </p:grpSpPr>
        <p:cxnSp>
          <p:nvCxnSpPr>
            <p:cNvPr id="17" name="直接连接符 16">
              <a:extLst>
                <a:ext uri="{FF2B5EF4-FFF2-40B4-BE49-F238E27FC236}">
                  <a16:creationId xmlns:a16="http://schemas.microsoft.com/office/drawing/2014/main" id="{E38CB470-E58A-4A11-B48F-B9351B074AA5}"/>
                </a:ext>
              </a:extLst>
            </p:cNvPr>
            <p:cNvCxnSpPr>
              <a:cxnSpLocks/>
            </p:cNvCxnSpPr>
            <p:nvPr/>
          </p:nvCxnSpPr>
          <p:spPr>
            <a:xfrm>
              <a:off x="5646420" y="975106"/>
              <a:ext cx="5903980" cy="0"/>
            </a:xfrm>
            <a:prstGeom prst="line">
              <a:avLst/>
            </a:prstGeom>
            <a:ln>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250451BF-3889-4A0D-A8A6-BCBB0BD8CE6D}"/>
                </a:ext>
              </a:extLst>
            </p:cNvPr>
            <p:cNvGrpSpPr/>
            <p:nvPr/>
          </p:nvGrpSpPr>
          <p:grpSpPr>
            <a:xfrm>
              <a:off x="5557042" y="917053"/>
              <a:ext cx="116105" cy="116105"/>
              <a:chOff x="11627795" y="5925058"/>
              <a:chExt cx="116105" cy="116105"/>
            </a:xfrm>
          </p:grpSpPr>
          <p:sp>
            <p:nvSpPr>
              <p:cNvPr id="84" name="中心原点">
                <a:extLst>
                  <a:ext uri="{FF2B5EF4-FFF2-40B4-BE49-F238E27FC236}">
                    <a16:creationId xmlns:a16="http://schemas.microsoft.com/office/drawing/2014/main" id="{91097251-8FCB-46A3-B6B1-EC0B5F148FB5}"/>
                  </a:ext>
                </a:extLst>
              </p:cNvPr>
              <p:cNvSpPr/>
              <p:nvPr/>
            </p:nvSpPr>
            <p:spPr>
              <a:xfrm flipV="1">
                <a:off x="11658814" y="5956077"/>
                <a:ext cx="54068" cy="540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CC1EA3C7-7987-4105-848C-74D1839A17CF}"/>
                  </a:ext>
                </a:extLst>
              </p:cNvPr>
              <p:cNvSpPr/>
              <p:nvPr/>
            </p:nvSpPr>
            <p:spPr>
              <a:xfrm flipV="1">
                <a:off x="11627795" y="5925058"/>
                <a:ext cx="116105" cy="116105"/>
              </a:xfrm>
              <a:prstGeom prst="ellipse">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 name="顶部提示条">
            <a:extLst>
              <a:ext uri="{FF2B5EF4-FFF2-40B4-BE49-F238E27FC236}">
                <a16:creationId xmlns:a16="http://schemas.microsoft.com/office/drawing/2014/main" id="{AF833866-BDD2-402A-8077-3EA5340B2CA9}"/>
              </a:ext>
            </a:extLst>
          </p:cNvPr>
          <p:cNvGrpSpPr/>
          <p:nvPr/>
        </p:nvGrpSpPr>
        <p:grpSpPr>
          <a:xfrm>
            <a:off x="0" y="-754379"/>
            <a:ext cx="12192000" cy="685799"/>
            <a:chOff x="0" y="-754379"/>
            <a:chExt cx="11008324" cy="685799"/>
          </a:xfrm>
        </p:grpSpPr>
        <p:sp>
          <p:nvSpPr>
            <p:cNvPr id="54" name="矩形 53">
              <a:extLst>
                <a:ext uri="{FF2B5EF4-FFF2-40B4-BE49-F238E27FC236}">
                  <a16:creationId xmlns:a16="http://schemas.microsoft.com/office/drawing/2014/main" id="{7E43F435-3FB6-4A6F-BC7F-212EC9B83AB2}"/>
                </a:ext>
              </a:extLst>
            </p:cNvPr>
            <p:cNvSpPr/>
            <p:nvPr/>
          </p:nvSpPr>
          <p:spPr>
            <a:xfrm>
              <a:off x="0" y="-754379"/>
              <a:ext cx="1100832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a:extLst>
                <a:ext uri="{FF2B5EF4-FFF2-40B4-BE49-F238E27FC236}">
                  <a16:creationId xmlns:a16="http://schemas.microsoft.com/office/drawing/2014/main" id="{AE931A5C-FBDF-4E32-B9B7-36714B0DCA57}"/>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EEE1F888-8C10-46FB-B418-46523AB315A2}"/>
                </a:ext>
              </a:extLst>
            </p:cNvPr>
            <p:cNvSpPr txBox="1"/>
            <p:nvPr/>
          </p:nvSpPr>
          <p:spPr>
            <a:xfrm>
              <a:off x="519811" y="-596146"/>
              <a:ext cx="10461730"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此页</a:t>
              </a:r>
              <a:r>
                <a:rPr lang="en-US" altLang="zh-CN" spc="100" dirty="0">
                  <a:solidFill>
                    <a:schemeClr val="tx1">
                      <a:lumMod val="65000"/>
                      <a:lumOff val="35000"/>
                    </a:schemeClr>
                  </a:solidFill>
                  <a:sym typeface="Wingdings" panose="05000000000000000000" pitchFamily="2" charset="2"/>
                </a:rPr>
                <a:t>PPT</a:t>
              </a:r>
              <a:r>
                <a:rPr lang="zh-CN" altLang="en-US" spc="100" dirty="0">
                  <a:solidFill>
                    <a:schemeClr val="tx1">
                      <a:lumMod val="65000"/>
                      <a:lumOff val="35000"/>
                    </a:schemeClr>
                  </a:solidFill>
                  <a:sym typeface="Wingdings" panose="05000000000000000000" pitchFamily="2" charset="2"/>
                </a:rPr>
                <a:t>匹配关键词： 搜索、研究、调查、科技、大数据、互联网</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医疗等等   （可配合地图使用效果更佳）</a:t>
              </a:r>
              <a:endParaRPr lang="zh-CN" altLang="en-US" spc="100" dirty="0">
                <a:solidFill>
                  <a:schemeClr val="tx1">
                    <a:lumMod val="65000"/>
                    <a:lumOff val="35000"/>
                  </a:schemeClr>
                </a:solidFill>
              </a:endParaRPr>
            </a:p>
          </p:txBody>
        </p:sp>
        <p:pic>
          <p:nvPicPr>
            <p:cNvPr id="61" name="图片 60">
              <a:extLst>
                <a:ext uri="{FF2B5EF4-FFF2-40B4-BE49-F238E27FC236}">
                  <a16:creationId xmlns:a16="http://schemas.microsoft.com/office/drawing/2014/main" id="{806524A9-D0C1-4795-B28E-9CE4C97FE0E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4829" b="48734" l="45003" r="55699">
                          <a14:foregroundMark x1="48426" y1="46140" x2="48148" y2="46842"/>
                          <a14:foregroundMark x1="51389" y1="46140" x2="51667" y2="46798"/>
                        </a14:backgroundRemoval>
                      </a14:imgEffect>
                    </a14:imgLayer>
                  </a14:imgProps>
                </a:ext>
                <a:ext uri="{28A0092B-C50C-407E-A947-70E740481C1C}">
                  <a14:useLocalDpi xmlns:a14="http://schemas.microsoft.com/office/drawing/2010/main" val="0"/>
                </a:ext>
              </a:extLst>
            </a:blip>
            <a:srcRect l="43666" t="44341" r="42964" b="50778"/>
            <a:stretch/>
          </p:blipFill>
          <p:spPr>
            <a:xfrm>
              <a:off x="7973480" y="-576003"/>
              <a:ext cx="434341" cy="334747"/>
            </a:xfrm>
            <a:prstGeom prst="rect">
              <a:avLst/>
            </a:prstGeom>
          </p:spPr>
        </p:pic>
        <p:pic>
          <p:nvPicPr>
            <p:cNvPr id="62" name="图片 61">
              <a:extLst>
                <a:ext uri="{FF2B5EF4-FFF2-40B4-BE49-F238E27FC236}">
                  <a16:creationId xmlns:a16="http://schemas.microsoft.com/office/drawing/2014/main" id="{AFCE52ED-4653-42F7-A136-00C098DF6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43" y="-658905"/>
              <a:ext cx="441818" cy="441814"/>
            </a:xfrm>
            <a:prstGeom prst="rect">
              <a:avLst/>
            </a:prstGeom>
          </p:spPr>
        </p:pic>
      </p:grpSp>
      <p:grpSp>
        <p:nvGrpSpPr>
          <p:cNvPr id="63" name="底部提示条">
            <a:extLst>
              <a:ext uri="{FF2B5EF4-FFF2-40B4-BE49-F238E27FC236}">
                <a16:creationId xmlns:a16="http://schemas.microsoft.com/office/drawing/2014/main" id="{B6759F0F-0A69-4479-B1E5-7A8D847F6E5E}"/>
              </a:ext>
            </a:extLst>
          </p:cNvPr>
          <p:cNvGrpSpPr/>
          <p:nvPr/>
        </p:nvGrpSpPr>
        <p:grpSpPr>
          <a:xfrm>
            <a:off x="0" y="6940099"/>
            <a:ext cx="11875312" cy="685799"/>
            <a:chOff x="0" y="-754379"/>
            <a:chExt cx="11875312" cy="685799"/>
          </a:xfrm>
        </p:grpSpPr>
        <p:sp>
          <p:nvSpPr>
            <p:cNvPr id="66" name="矩形 65">
              <a:extLst>
                <a:ext uri="{FF2B5EF4-FFF2-40B4-BE49-F238E27FC236}">
                  <a16:creationId xmlns:a16="http://schemas.microsoft.com/office/drawing/2014/main" id="{2770E599-2D93-482A-814F-21AC7E3A0BC5}"/>
                </a:ext>
              </a:extLst>
            </p:cNvPr>
            <p:cNvSpPr/>
            <p:nvPr/>
          </p:nvSpPr>
          <p:spPr>
            <a:xfrm>
              <a:off x="0" y="-754379"/>
              <a:ext cx="11875312"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3EAC913D-726C-4A4B-AF2B-F17D3FBDFD56}"/>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AADDADE4-5E10-4446-96F5-250A4CFD6C98}"/>
                </a:ext>
              </a:extLst>
            </p:cNvPr>
            <p:cNvSpPr txBox="1"/>
            <p:nvPr/>
          </p:nvSpPr>
          <p:spPr>
            <a:xfrm>
              <a:off x="706117" y="-596146"/>
              <a:ext cx="10952697"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如需精准编辑修改可在选择窗格找到相应图层，我已为你精确命名     （开始</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编辑</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选择</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选择窗格</a:t>
              </a:r>
              <a:r>
                <a:rPr lang="en-US" altLang="zh-CN" spc="100" dirty="0">
                  <a:solidFill>
                    <a:schemeClr val="tx1">
                      <a:lumMod val="65000"/>
                      <a:lumOff val="35000"/>
                    </a:schemeClr>
                  </a:solidFill>
                  <a:sym typeface="Wingdings" panose="05000000000000000000" pitchFamily="2" charset="2"/>
                </a:rPr>
                <a:t>)</a:t>
              </a:r>
              <a:endParaRPr lang="zh-CN" altLang="en-US" spc="100" dirty="0">
                <a:solidFill>
                  <a:schemeClr val="tx1">
                    <a:lumMod val="65000"/>
                    <a:lumOff val="35000"/>
                  </a:schemeClr>
                </a:solidFill>
              </a:endParaRPr>
            </a:p>
          </p:txBody>
        </p:sp>
        <p:pic>
          <p:nvPicPr>
            <p:cNvPr id="80" name="图片 79">
              <a:extLst>
                <a:ext uri="{FF2B5EF4-FFF2-40B4-BE49-F238E27FC236}">
                  <a16:creationId xmlns:a16="http://schemas.microsoft.com/office/drawing/2014/main" id="{0E3ABAE9-B931-4793-949C-9E9DB60C4A7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4829" b="48734" l="45003" r="55699">
                          <a14:foregroundMark x1="48426" y1="46140" x2="48148" y2="46842"/>
                          <a14:foregroundMark x1="51389" y1="46140" x2="51667" y2="46798"/>
                        </a14:backgroundRemoval>
                      </a14:imgEffect>
                    </a14:imgLayer>
                  </a14:imgProps>
                </a:ext>
                <a:ext uri="{28A0092B-C50C-407E-A947-70E740481C1C}">
                  <a14:useLocalDpi xmlns:a14="http://schemas.microsoft.com/office/drawing/2010/main" val="0"/>
                </a:ext>
              </a:extLst>
            </a:blip>
            <a:srcRect l="43666" t="44341" r="42964" b="50778"/>
            <a:stretch/>
          </p:blipFill>
          <p:spPr>
            <a:xfrm>
              <a:off x="7758015" y="-576003"/>
              <a:ext cx="434341" cy="334747"/>
            </a:xfrm>
            <a:prstGeom prst="rect">
              <a:avLst/>
            </a:prstGeom>
          </p:spPr>
        </p:pic>
        <p:pic>
          <p:nvPicPr>
            <p:cNvPr id="81" name="图片 80">
              <a:extLst>
                <a:ext uri="{FF2B5EF4-FFF2-40B4-BE49-F238E27FC236}">
                  <a16:creationId xmlns:a16="http://schemas.microsoft.com/office/drawing/2014/main" id="{FB41425F-33BE-4AFB-BCFD-89C12FE2B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grpSp>
    </p:spTree>
    <p:extLst>
      <p:ext uri="{BB962C8B-B14F-4D97-AF65-F5344CB8AC3E}">
        <p14:creationId xmlns:p14="http://schemas.microsoft.com/office/powerpoint/2010/main" val="28034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9"/>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499"/>
                                          </p:stCondLst>
                                        </p:cTn>
                                        <p:tgtEl>
                                          <p:spTgt spid="99"/>
                                        </p:tgtEl>
                                        <p:attrNameLst>
                                          <p:attrName>style.visibility</p:attrName>
                                        </p:attrNameLst>
                                      </p:cBhvr>
                                      <p:to>
                                        <p:strVal val="hidden"/>
                                      </p:to>
                                    </p:set>
                                  </p:childTnLst>
                                </p:cTn>
                              </p:par>
                              <p:par>
                                <p:cTn id="10" presetID="8" presetClass="emph" presetSubtype="0" repeatCount="999000" fill="hold" nodeType="withEffect">
                                  <p:stCondLst>
                                    <p:cond delay="0"/>
                                  </p:stCondLst>
                                  <p:childTnLst>
                                    <p:animRot by="21600000">
                                      <p:cBhvr>
                                        <p:cTn id="11" dur="2000" fill="hold"/>
                                        <p:tgtEl>
                                          <p:spTgt spid="67"/>
                                        </p:tgtEl>
                                        <p:attrNameLst>
                                          <p:attrName>r</p:attrName>
                                        </p:attrNameLst>
                                      </p:cBhvr>
                                    </p:animRot>
                                  </p:childTnLst>
                                </p:cTn>
                              </p:par>
                              <p:par>
                                <p:cTn id="12" presetID="35" presetClass="emph" presetSubtype="0" repeatCount="indefinite" fill="hold" grpId="0" nodeType="withEffect">
                                  <p:stCondLst>
                                    <p:cond delay="0"/>
                                  </p:stCondLst>
                                  <p:iterate type="lt">
                                    <p:tmPct val="10000"/>
                                  </p:iterate>
                                  <p:childTnLst>
                                    <p:anim calcmode="discrete" valueType="str">
                                      <p:cBhvr>
                                        <p:cTn id="13" dur="2000" fill="hold"/>
                                        <p:tgtEl>
                                          <p:spTgt spid="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9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4C772FD-9590-4D19-81EA-C48CAFAF2AC2}"/>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6000">
                      <a:schemeClr val="accent1">
                        <a:alpha val="34000"/>
                      </a:schemeClr>
                    </a:gs>
                    <a:gs pos="52000">
                      <a:schemeClr val="accent1">
                        <a:alpha val="0"/>
                      </a:schemeClr>
                    </a:gs>
                  </a:gsLst>
                  <a:lin ang="5400000" scaled="0"/>
                </a:gradFill>
                <a:latin typeface="+mj-ea"/>
                <a:ea typeface="+mj-ea"/>
              </a:rPr>
              <a:t>贰</a:t>
            </a:r>
          </a:p>
        </p:txBody>
      </p:sp>
      <p:sp>
        <p:nvSpPr>
          <p:cNvPr id="8" name="文本框 7">
            <a:extLst>
              <a:ext uri="{FF2B5EF4-FFF2-40B4-BE49-F238E27FC236}">
                <a16:creationId xmlns:a16="http://schemas.microsoft.com/office/drawing/2014/main" id="{90953D4D-3C73-4913-9781-0DB40C53993C}"/>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第二部分</a:t>
            </a:r>
          </a:p>
        </p:txBody>
      </p:sp>
      <p:grpSp>
        <p:nvGrpSpPr>
          <p:cNvPr id="12" name="组合 11">
            <a:extLst>
              <a:ext uri="{FF2B5EF4-FFF2-40B4-BE49-F238E27FC236}">
                <a16:creationId xmlns:a16="http://schemas.microsoft.com/office/drawing/2014/main" id="{594C88F9-3369-4FC9-BA2C-8F6C0A3E6E36}"/>
              </a:ext>
            </a:extLst>
          </p:cNvPr>
          <p:cNvGrpSpPr/>
          <p:nvPr/>
        </p:nvGrpSpPr>
        <p:grpSpPr>
          <a:xfrm>
            <a:off x="3937978" y="3280648"/>
            <a:ext cx="4316044" cy="2453402"/>
            <a:chOff x="3937978" y="3280648"/>
            <a:chExt cx="4316044" cy="2453402"/>
          </a:xfrm>
        </p:grpSpPr>
        <p:sp>
          <p:nvSpPr>
            <p:cNvPr id="13" name="等腰三角形 12">
              <a:extLst>
                <a:ext uri="{FF2B5EF4-FFF2-40B4-BE49-F238E27FC236}">
                  <a16:creationId xmlns:a16="http://schemas.microsoft.com/office/drawing/2014/main" id="{D16E98CB-234D-4333-8C8D-70ABB1EEB875}"/>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0821BF76-342F-4D0D-B79D-E5F762934C09}"/>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DD618987-21E9-4006-ACAF-50766C316DDE}"/>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90727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8C8D294B-00B8-4CC8-88F9-89B4078D018F}"/>
              </a:ext>
            </a:extLst>
          </p:cNvPr>
          <p:cNvSpPr/>
          <p:nvPr/>
        </p:nvSpPr>
        <p:spPr>
          <a:xfrm>
            <a:off x="3122393" y="1828800"/>
            <a:ext cx="8409940" cy="3886200"/>
          </a:xfrm>
          <a:prstGeom prst="roundRect">
            <a:avLst>
              <a:gd name="adj" fmla="val 1373"/>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a:extLst>
              <a:ext uri="{FF2B5EF4-FFF2-40B4-BE49-F238E27FC236}">
                <a16:creationId xmlns:a16="http://schemas.microsoft.com/office/drawing/2014/main" id="{BCFE270C-1559-44DD-9621-CC1EECE623DE}"/>
              </a:ext>
            </a:extLst>
          </p:cNvPr>
          <p:cNvSpPr>
            <a:spLocks noGrp="1"/>
          </p:cNvSpPr>
          <p:nvPr>
            <p:ph type="title"/>
          </p:nvPr>
        </p:nvSpPr>
        <p:spPr/>
        <p:txBody>
          <a:bodyPr/>
          <a:lstStyle/>
          <a:p>
            <a:r>
              <a:rPr lang="zh-CN" altLang="en-US" dirty="0">
                <a:solidFill>
                  <a:schemeClr val="tx1">
                    <a:lumMod val="85000"/>
                    <a:lumOff val="15000"/>
                  </a:schemeClr>
                </a:solidFill>
              </a:rPr>
              <a:t>光速搞定一段图文排版</a:t>
            </a:r>
          </a:p>
        </p:txBody>
      </p:sp>
      <p:sp>
        <p:nvSpPr>
          <p:cNvPr id="17" name="文本框 16">
            <a:extLst>
              <a:ext uri="{FF2B5EF4-FFF2-40B4-BE49-F238E27FC236}">
                <a16:creationId xmlns:a16="http://schemas.microsoft.com/office/drawing/2014/main" id="{75BBA739-C963-4109-9360-CA6ADA526477}"/>
              </a:ext>
            </a:extLst>
          </p:cNvPr>
          <p:cNvSpPr txBox="1"/>
          <p:nvPr/>
        </p:nvSpPr>
        <p:spPr>
          <a:xfrm>
            <a:off x="4166093" y="2341058"/>
            <a:ext cx="1981200" cy="461665"/>
          </a:xfrm>
          <a:prstGeom prst="rect">
            <a:avLst/>
          </a:prstGeom>
          <a:noFill/>
        </p:spPr>
        <p:txBody>
          <a:bodyPr wrap="square" rtlCol="0">
            <a:spAutoFit/>
          </a:bodyPr>
          <a:lstStyle/>
          <a:p>
            <a:r>
              <a:rPr lang="zh-CN" altLang="en-US" sz="2400" spc="300" dirty="0">
                <a:solidFill>
                  <a:schemeClr val="accent1"/>
                </a:solidFill>
                <a:latin typeface="+mj-ea"/>
                <a:ea typeface="+mj-ea"/>
              </a:rPr>
              <a:t>蜘蛛侠</a:t>
            </a:r>
          </a:p>
        </p:txBody>
      </p:sp>
      <p:sp>
        <p:nvSpPr>
          <p:cNvPr id="18" name="文本框 17">
            <a:extLst>
              <a:ext uri="{FF2B5EF4-FFF2-40B4-BE49-F238E27FC236}">
                <a16:creationId xmlns:a16="http://schemas.microsoft.com/office/drawing/2014/main" id="{679CDBF5-CF4F-4CA8-917F-4505D0104A87}"/>
              </a:ext>
            </a:extLst>
          </p:cNvPr>
          <p:cNvSpPr txBox="1"/>
          <p:nvPr/>
        </p:nvSpPr>
        <p:spPr>
          <a:xfrm>
            <a:off x="4158472" y="2889573"/>
            <a:ext cx="7046031" cy="2122697"/>
          </a:xfrm>
          <a:prstGeom prst="rect">
            <a:avLst/>
          </a:prstGeom>
          <a:noFill/>
        </p:spPr>
        <p:txBody>
          <a:bodyPr wrap="square" rtlCol="0">
            <a:spAutoFit/>
          </a:bodyPr>
          <a:lstStyle/>
          <a:p>
            <a:pPr algn="just">
              <a:lnSpc>
                <a:spcPct val="150000"/>
              </a:lnSpc>
            </a:pPr>
            <a:r>
              <a:rPr lang="zh-CN" altLang="en-US" spc="100" dirty="0">
                <a:latin typeface="+mn-ea"/>
              </a:rPr>
              <a:t>首先蜘蛛侠有特殊能力，能攀爬，还可以放出蜘蛛丝。其次，他为人善良，勇敢，正直，敢于同邪恶斗争，保卫自己的城市。他还是一个很好的领袖。首先蜘蛛侠有特殊能力，能攀爬，还可以放出蜘蛛丝。其次，他为人善良，勇敢，正直，敢于同邪恶斗争，保卫自己的城市。他还是一个很好的领袖</a:t>
            </a:r>
          </a:p>
        </p:txBody>
      </p:sp>
      <p:sp>
        <p:nvSpPr>
          <p:cNvPr id="20" name="矩形 19">
            <a:extLst>
              <a:ext uri="{FF2B5EF4-FFF2-40B4-BE49-F238E27FC236}">
                <a16:creationId xmlns:a16="http://schemas.microsoft.com/office/drawing/2014/main" id="{364B7D03-9FDC-4EE0-B192-D87265842C20}"/>
              </a:ext>
            </a:extLst>
          </p:cNvPr>
          <p:cNvSpPr/>
          <p:nvPr/>
        </p:nvSpPr>
        <p:spPr>
          <a:xfrm>
            <a:off x="4280393" y="2864473"/>
            <a:ext cx="369474"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21" name="等腰三角形 20">
            <a:extLst>
              <a:ext uri="{FF2B5EF4-FFF2-40B4-BE49-F238E27FC236}">
                <a16:creationId xmlns:a16="http://schemas.microsoft.com/office/drawing/2014/main" id="{7F3CC6BE-0D69-4C05-A9D6-35FFBBC753F7}"/>
              </a:ext>
            </a:extLst>
          </p:cNvPr>
          <p:cNvSpPr/>
          <p:nvPr/>
        </p:nvSpPr>
        <p:spPr>
          <a:xfrm rot="16200000" flipV="1">
            <a:off x="3730979" y="3543054"/>
            <a:ext cx="291813" cy="165878"/>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pic>
        <p:nvPicPr>
          <p:cNvPr id="11" name="图片占位符 10" descr="人跳起来玩滑板&#10;&#10;描述已自动生成">
            <a:extLst>
              <a:ext uri="{FF2B5EF4-FFF2-40B4-BE49-F238E27FC236}">
                <a16:creationId xmlns:a16="http://schemas.microsoft.com/office/drawing/2014/main" id="{7CED7965-E311-4BA9-ACAF-3356C633E38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576" b="7576"/>
          <a:stretch>
            <a:fillRect/>
          </a:stretch>
        </p:blipFill>
        <p:spPr/>
      </p:pic>
      <p:sp>
        <p:nvSpPr>
          <p:cNvPr id="9" name="任意多边形: 形状 8">
            <a:extLst>
              <a:ext uri="{FF2B5EF4-FFF2-40B4-BE49-F238E27FC236}">
                <a16:creationId xmlns:a16="http://schemas.microsoft.com/office/drawing/2014/main" id="{26FE6826-E61B-4A9A-A8CA-C9B4624718BA}"/>
              </a:ext>
            </a:extLst>
          </p:cNvPr>
          <p:cNvSpPr/>
          <p:nvPr/>
        </p:nvSpPr>
        <p:spPr>
          <a:xfrm>
            <a:off x="11236217" y="1828800"/>
            <a:ext cx="296116" cy="256653"/>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0" name="组合 9">
            <a:extLst>
              <a:ext uri="{FF2B5EF4-FFF2-40B4-BE49-F238E27FC236}">
                <a16:creationId xmlns:a16="http://schemas.microsoft.com/office/drawing/2014/main" id="{FFFF88FE-483B-4ECF-90C4-A900279FD16B}"/>
              </a:ext>
            </a:extLst>
          </p:cNvPr>
          <p:cNvGrpSpPr/>
          <p:nvPr/>
        </p:nvGrpSpPr>
        <p:grpSpPr>
          <a:xfrm>
            <a:off x="0" y="-754379"/>
            <a:ext cx="6096001" cy="685799"/>
            <a:chOff x="1786550" y="-904875"/>
            <a:chExt cx="6096001" cy="685799"/>
          </a:xfrm>
        </p:grpSpPr>
        <p:sp>
          <p:nvSpPr>
            <p:cNvPr id="12" name="矩形 11">
              <a:extLst>
                <a:ext uri="{FF2B5EF4-FFF2-40B4-BE49-F238E27FC236}">
                  <a16:creationId xmlns:a16="http://schemas.microsoft.com/office/drawing/2014/main" id="{DD735BCD-11C5-40A3-BDB0-C175B674B5B8}"/>
                </a:ext>
              </a:extLst>
            </p:cNvPr>
            <p:cNvSpPr/>
            <p:nvPr/>
          </p:nvSpPr>
          <p:spPr>
            <a:xfrm>
              <a:off x="1786550" y="-904875"/>
              <a:ext cx="609600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C866FF8-8034-487C-80BF-BF5924611D80}"/>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E1561AF-34B7-4428-BA34-BF7BDD683106}"/>
                </a:ext>
              </a:extLst>
            </p:cNvPr>
            <p:cNvSpPr txBox="1"/>
            <p:nvPr/>
          </p:nvSpPr>
          <p:spPr>
            <a:xfrm>
              <a:off x="2492671" y="-746642"/>
              <a:ext cx="5389880"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删除键</a:t>
              </a:r>
              <a:r>
                <a:rPr lang="en-US" altLang="zh-CN" spc="100" dirty="0">
                  <a:solidFill>
                    <a:schemeClr val="tx1">
                      <a:lumMod val="65000"/>
                      <a:lumOff val="35000"/>
                    </a:schemeClr>
                  </a:solidFill>
                  <a:sym typeface="Wingdings" panose="05000000000000000000" pitchFamily="2" charset="2"/>
                </a:rPr>
                <a:t>  </a:t>
              </a:r>
              <a:r>
                <a:rPr lang="zh-CN" altLang="en-US" spc="100" dirty="0">
                  <a:solidFill>
                    <a:schemeClr val="tx1">
                      <a:lumMod val="65000"/>
                      <a:lumOff val="35000"/>
                    </a:schemeClr>
                  </a:solidFill>
                  <a:sym typeface="Wingdings" panose="05000000000000000000" pitchFamily="2" charset="2"/>
                </a:rPr>
                <a:t>点击图标，即可更换图片</a:t>
              </a:r>
              <a:endParaRPr lang="zh-CN" altLang="en-US" spc="100" dirty="0">
                <a:solidFill>
                  <a:schemeClr val="tx1">
                    <a:lumMod val="65000"/>
                    <a:lumOff val="35000"/>
                  </a:schemeClr>
                </a:solidFill>
              </a:endParaRPr>
            </a:p>
          </p:txBody>
        </p:sp>
      </p:grpSp>
      <p:pic>
        <p:nvPicPr>
          <p:cNvPr id="15" name="图片 14">
            <a:extLst>
              <a:ext uri="{FF2B5EF4-FFF2-40B4-BE49-F238E27FC236}">
                <a16:creationId xmlns:a16="http://schemas.microsoft.com/office/drawing/2014/main" id="{0C874597-8644-4BA9-B6CB-B85DAFDDC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Tree>
    <p:extLst>
      <p:ext uri="{BB962C8B-B14F-4D97-AF65-F5344CB8AC3E}">
        <p14:creationId xmlns:p14="http://schemas.microsoft.com/office/powerpoint/2010/main" val="1167949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E00FEA0-F12C-497C-B85F-5D6E506CB035}"/>
              </a:ext>
            </a:extLst>
          </p:cNvPr>
          <p:cNvSpPr>
            <a:spLocks noGrp="1"/>
          </p:cNvSpPr>
          <p:nvPr>
            <p:ph type="title"/>
          </p:nvPr>
        </p:nvSpPr>
        <p:spPr/>
        <p:txBody>
          <a:bodyPr/>
          <a:lstStyle/>
          <a:p>
            <a:r>
              <a:rPr lang="zh-CN" altLang="en-US" dirty="0">
                <a:latin typeface="+mj-ea"/>
              </a:rPr>
              <a:t>模板设计说明</a:t>
            </a:r>
          </a:p>
        </p:txBody>
      </p:sp>
      <p:sp>
        <p:nvSpPr>
          <p:cNvPr id="14" name="矩形 13">
            <a:extLst>
              <a:ext uri="{FF2B5EF4-FFF2-40B4-BE49-F238E27FC236}">
                <a16:creationId xmlns:a16="http://schemas.microsoft.com/office/drawing/2014/main" id="{D01F97C2-BEC2-48DE-B473-063CCC64F579}"/>
              </a:ext>
            </a:extLst>
          </p:cNvPr>
          <p:cNvSpPr/>
          <p:nvPr/>
        </p:nvSpPr>
        <p:spPr>
          <a:xfrm>
            <a:off x="479425" y="3005765"/>
            <a:ext cx="11024913" cy="1771191"/>
          </a:xfrm>
          <a:prstGeom prst="rect">
            <a:avLst/>
          </a:prstGeom>
        </p:spPr>
        <p:txBody>
          <a:bodyPr wrap="square">
            <a:spAutoFit/>
          </a:bodyPr>
          <a:lstStyle/>
          <a:p>
            <a:pPr>
              <a:lnSpc>
                <a:spcPct val="140000"/>
              </a:lnSpc>
            </a:pPr>
            <a:r>
              <a:rPr lang="zh-CN" altLang="en-US" sz="2000" spc="100" dirty="0">
                <a:latin typeface="+mn-ea"/>
              </a:rPr>
              <a:t>②从校徽取色​，以深蓝色为主色，着重突出母校深厚的历史底蕴，以鲜橙色作为辅色，寓意创新有活力，体现了母校追求创新、与时俱进的办学特色。在色彩体系里，这两者又刚好互补，可以使两者的颜色优点突出，并且弱化它们两者的缺点，在沉稳和活泼之间达到一个平衡，沉稳不至于压抑呆板，活泼又不会过于轻浮飘忽。</a:t>
            </a:r>
          </a:p>
        </p:txBody>
      </p:sp>
      <p:sp>
        <p:nvSpPr>
          <p:cNvPr id="15" name="矩形 14">
            <a:extLst>
              <a:ext uri="{FF2B5EF4-FFF2-40B4-BE49-F238E27FC236}">
                <a16:creationId xmlns:a16="http://schemas.microsoft.com/office/drawing/2014/main" id="{99FDEBF6-3434-4C8A-B890-841A23494CBC}"/>
              </a:ext>
            </a:extLst>
          </p:cNvPr>
          <p:cNvSpPr/>
          <p:nvPr/>
        </p:nvSpPr>
        <p:spPr>
          <a:xfrm>
            <a:off x="523195" y="5071516"/>
            <a:ext cx="10937373" cy="909416"/>
          </a:xfrm>
          <a:prstGeom prst="rect">
            <a:avLst/>
          </a:prstGeom>
        </p:spPr>
        <p:txBody>
          <a:bodyPr wrap="square">
            <a:spAutoFit/>
          </a:bodyPr>
          <a:lstStyle/>
          <a:p>
            <a:pPr>
              <a:lnSpc>
                <a:spcPct val="140000"/>
              </a:lnSpc>
            </a:pPr>
            <a:r>
              <a:rPr lang="zh-CN" altLang="en-US" sz="2000" spc="100" dirty="0">
                <a:latin typeface="+mn-ea"/>
              </a:rPr>
              <a:t>③使用母校图书馆的​照片作为模板封面的素材，然后进行镜像拼接合成，再对边角进行处理，让人有一种</a:t>
            </a:r>
            <a:r>
              <a:rPr lang="zh-CN" altLang="en-US" sz="2000" b="1" spc="100" dirty="0">
                <a:solidFill>
                  <a:schemeClr val="accent1"/>
                </a:solidFill>
                <a:latin typeface="+mn-ea"/>
              </a:rPr>
              <a:t>置身荧屏</a:t>
            </a:r>
            <a:r>
              <a:rPr lang="zh-CN" altLang="en-US" sz="2000" spc="100" dirty="0">
                <a:latin typeface="+mn-ea"/>
              </a:rPr>
              <a:t>的感觉。</a:t>
            </a:r>
            <a:r>
              <a:rPr lang="zh-CN" altLang="en-US" sz="2000" b="1" spc="100" dirty="0">
                <a:solidFill>
                  <a:schemeClr val="accent5"/>
                </a:solidFill>
                <a:latin typeface="+mn-ea"/>
              </a:rPr>
              <a:t> （详情见第</a:t>
            </a:r>
            <a:r>
              <a:rPr lang="en-US" altLang="zh-CN" sz="2000" b="1" spc="100" dirty="0">
                <a:solidFill>
                  <a:schemeClr val="accent5"/>
                </a:solidFill>
                <a:latin typeface="+mn-ea"/>
              </a:rPr>
              <a:t>6</a:t>
            </a:r>
            <a:r>
              <a:rPr lang="zh-CN" altLang="en-US" sz="2000" b="1" spc="100" dirty="0">
                <a:solidFill>
                  <a:schemeClr val="accent5"/>
                </a:solidFill>
                <a:latin typeface="+mn-ea"/>
              </a:rPr>
              <a:t>页）</a:t>
            </a:r>
            <a:endParaRPr lang="zh-CN" altLang="en-US" sz="2000" spc="100" dirty="0">
              <a:latin typeface="+mn-ea"/>
            </a:endParaRPr>
          </a:p>
        </p:txBody>
      </p:sp>
      <p:sp>
        <p:nvSpPr>
          <p:cNvPr id="17" name="矩形 16">
            <a:extLst>
              <a:ext uri="{FF2B5EF4-FFF2-40B4-BE49-F238E27FC236}">
                <a16:creationId xmlns:a16="http://schemas.microsoft.com/office/drawing/2014/main" id="{72285F5A-5272-4D3D-AFD2-6B7BE164E08C}"/>
              </a:ext>
            </a:extLst>
          </p:cNvPr>
          <p:cNvSpPr/>
          <p:nvPr/>
        </p:nvSpPr>
        <p:spPr>
          <a:xfrm>
            <a:off x="523194" y="1028700"/>
            <a:ext cx="10085838" cy="478529"/>
          </a:xfrm>
          <a:prstGeom prst="rect">
            <a:avLst/>
          </a:prstGeom>
        </p:spPr>
        <p:txBody>
          <a:bodyPr wrap="square">
            <a:spAutoFit/>
          </a:bodyPr>
          <a:lstStyle/>
          <a:p>
            <a:pPr>
              <a:lnSpc>
                <a:spcPct val="140000"/>
              </a:lnSpc>
              <a:tabLst>
                <a:tab pos="3767138" algn="l"/>
                <a:tab pos="4035425" algn="l"/>
                <a:tab pos="4572000" algn="l"/>
              </a:tabLst>
            </a:pPr>
            <a:r>
              <a:rPr lang="zh-CN" altLang="en-US" sz="2000" spc="100" dirty="0">
                <a:latin typeface="+mn-ea"/>
              </a:rPr>
              <a:t>母校名称为“昆明医科大学”，简称</a:t>
            </a:r>
            <a:r>
              <a:rPr lang="zh-CN" altLang="en-US" sz="2000" b="1" spc="100" dirty="0">
                <a:solidFill>
                  <a:schemeClr val="accent1"/>
                </a:solidFill>
                <a:latin typeface="+mn-ea"/>
              </a:rPr>
              <a:t>“昆医”，</a:t>
            </a:r>
            <a:r>
              <a:rPr lang="zh-CN" altLang="en-US" sz="2000" spc="100" dirty="0">
                <a:latin typeface="+mn-ea"/>
              </a:rPr>
              <a:t>为了体现母校的特色，特做了以下的工作</a:t>
            </a:r>
            <a:r>
              <a:rPr lang="en-US" altLang="zh-CN" sz="2000" spc="100" dirty="0">
                <a:latin typeface="+mn-ea"/>
              </a:rPr>
              <a:t>:</a:t>
            </a:r>
            <a:endParaRPr lang="zh-CN" altLang="en-US" sz="2000" spc="100" dirty="0">
              <a:latin typeface="+mn-ea"/>
            </a:endParaRPr>
          </a:p>
        </p:txBody>
      </p:sp>
      <p:sp>
        <p:nvSpPr>
          <p:cNvPr id="18" name="矩形 17">
            <a:extLst>
              <a:ext uri="{FF2B5EF4-FFF2-40B4-BE49-F238E27FC236}">
                <a16:creationId xmlns:a16="http://schemas.microsoft.com/office/drawing/2014/main" id="{D423EFBF-8F73-470F-9343-8D4D51A195E3}"/>
              </a:ext>
            </a:extLst>
          </p:cNvPr>
          <p:cNvSpPr/>
          <p:nvPr/>
        </p:nvSpPr>
        <p:spPr>
          <a:xfrm>
            <a:off x="523194" y="1801789"/>
            <a:ext cx="10937374" cy="909416"/>
          </a:xfrm>
          <a:prstGeom prst="rect">
            <a:avLst/>
          </a:prstGeom>
        </p:spPr>
        <p:txBody>
          <a:bodyPr wrap="square">
            <a:spAutoFit/>
          </a:bodyPr>
          <a:lstStyle/>
          <a:p>
            <a:pPr>
              <a:lnSpc>
                <a:spcPct val="140000"/>
              </a:lnSpc>
            </a:pPr>
            <a:r>
              <a:rPr lang="zh-CN" altLang="en-US" sz="2000" spc="100" dirty="0">
                <a:latin typeface="+mn-ea"/>
              </a:rPr>
              <a:t>①为了体现学校定制的标准，避免模板​过于撞车，我从学校的简称出发，设计了一个小</a:t>
            </a:r>
            <a:r>
              <a:rPr lang="en-US" altLang="zh-CN" sz="2000" spc="100" dirty="0">
                <a:latin typeface="+mn-ea"/>
              </a:rPr>
              <a:t>logo</a:t>
            </a:r>
            <a:r>
              <a:rPr lang="zh-CN" altLang="en-US" sz="2000" spc="100" dirty="0">
                <a:latin typeface="+mn-ea"/>
              </a:rPr>
              <a:t>作为区别的视觉特征。</a:t>
            </a:r>
            <a:r>
              <a:rPr lang="zh-CN" altLang="en-US" sz="2000" b="1" spc="100" dirty="0">
                <a:solidFill>
                  <a:schemeClr val="accent5"/>
                </a:solidFill>
                <a:latin typeface="+mn-ea"/>
              </a:rPr>
              <a:t>（详情见下一页）</a:t>
            </a:r>
          </a:p>
        </p:txBody>
      </p:sp>
      <p:cxnSp>
        <p:nvCxnSpPr>
          <p:cNvPr id="4" name="直接连接符 3">
            <a:extLst>
              <a:ext uri="{FF2B5EF4-FFF2-40B4-BE49-F238E27FC236}">
                <a16:creationId xmlns:a16="http://schemas.microsoft.com/office/drawing/2014/main" id="{C38678A8-4830-44F4-B299-E85C1CDF4B6D}"/>
              </a:ext>
            </a:extLst>
          </p:cNvPr>
          <p:cNvCxnSpPr/>
          <p:nvPr/>
        </p:nvCxnSpPr>
        <p:spPr>
          <a:xfrm>
            <a:off x="4657292" y="1501140"/>
            <a:ext cx="579120" cy="0"/>
          </a:xfrm>
          <a:prstGeom prst="line">
            <a:avLst/>
          </a:prstGeom>
          <a:ln w="38100" cmpd="dbl">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656BFFD-D726-4058-84CC-D60D29B5A2E5}"/>
              </a:ext>
            </a:extLst>
          </p:cNvPr>
          <p:cNvCxnSpPr>
            <a:cxnSpLocks/>
          </p:cNvCxnSpPr>
          <p:nvPr/>
        </p:nvCxnSpPr>
        <p:spPr>
          <a:xfrm>
            <a:off x="1946523" y="5980932"/>
            <a:ext cx="1015003" cy="0"/>
          </a:xfrm>
          <a:prstGeom prst="line">
            <a:avLst/>
          </a:prstGeom>
          <a:ln w="38100" cmpd="dbl">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79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7AEDAD2F-672F-4AD2-874C-468A798255C3}"/>
              </a:ext>
            </a:extLst>
          </p:cNvPr>
          <p:cNvSpPr/>
          <p:nvPr/>
        </p:nvSpPr>
        <p:spPr>
          <a:xfrm>
            <a:off x="895634" y="4076532"/>
            <a:ext cx="10664689" cy="2235814"/>
          </a:xfrm>
          <a:prstGeom prst="roundRect">
            <a:avLst>
              <a:gd name="adj" fmla="val 1373"/>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4AFC481-BF98-4DA3-A557-F5EA1B58BE56}"/>
              </a:ext>
            </a:extLst>
          </p:cNvPr>
          <p:cNvSpPr/>
          <p:nvPr/>
        </p:nvSpPr>
        <p:spPr>
          <a:xfrm>
            <a:off x="660400" y="1192593"/>
            <a:ext cx="10664689" cy="2235814"/>
          </a:xfrm>
          <a:prstGeom prst="roundRect">
            <a:avLst>
              <a:gd name="adj" fmla="val 1373"/>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占位符 11" descr="图片包含 椅子, 大, 钟表, 建筑&#10;&#10;描述已自动生成">
            <a:extLst>
              <a:ext uri="{FF2B5EF4-FFF2-40B4-BE49-F238E27FC236}">
                <a16:creationId xmlns:a16="http://schemas.microsoft.com/office/drawing/2014/main" id="{6C103FD4-403C-45C2-8C58-AA89E5DFDEB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941" r="3941"/>
          <a:stretch>
            <a:fillRect/>
          </a:stretch>
        </p:blipFill>
        <p:spPr>
          <a:xfrm>
            <a:off x="660400" y="1192593"/>
            <a:ext cx="3732306" cy="2235814"/>
          </a:xfrm>
        </p:spPr>
      </p:pic>
      <p:sp>
        <p:nvSpPr>
          <p:cNvPr id="8" name="标题 7">
            <a:extLst>
              <a:ext uri="{FF2B5EF4-FFF2-40B4-BE49-F238E27FC236}">
                <a16:creationId xmlns:a16="http://schemas.microsoft.com/office/drawing/2014/main" id="{898101D6-DEE4-48A9-B9F8-9F8BB00AB5A8}"/>
              </a:ext>
            </a:extLst>
          </p:cNvPr>
          <p:cNvSpPr>
            <a:spLocks noGrp="1"/>
          </p:cNvSpPr>
          <p:nvPr>
            <p:ph type="title"/>
          </p:nvPr>
        </p:nvSpPr>
        <p:spPr/>
        <p:txBody>
          <a:bodyPr/>
          <a:lstStyle/>
          <a:p>
            <a:r>
              <a:rPr lang="zh-CN" altLang="en-US" dirty="0">
                <a:solidFill>
                  <a:schemeClr val="tx1">
                    <a:lumMod val="85000"/>
                    <a:lumOff val="15000"/>
                  </a:schemeClr>
                </a:solidFill>
              </a:rPr>
              <a:t>光速搞定两段图文排版</a:t>
            </a:r>
          </a:p>
        </p:txBody>
      </p:sp>
      <p:sp>
        <p:nvSpPr>
          <p:cNvPr id="28" name="矩形 27">
            <a:extLst>
              <a:ext uri="{FF2B5EF4-FFF2-40B4-BE49-F238E27FC236}">
                <a16:creationId xmlns:a16="http://schemas.microsoft.com/office/drawing/2014/main" id="{83F9FC0B-5DC4-441D-8172-5C72F9D5C649}"/>
              </a:ext>
            </a:extLst>
          </p:cNvPr>
          <p:cNvSpPr>
            <a:spLocks/>
          </p:cNvSpPr>
          <p:nvPr/>
        </p:nvSpPr>
        <p:spPr>
          <a:xfrm>
            <a:off x="660400" y="1155862"/>
            <a:ext cx="3732306" cy="794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98EDB2B-0E64-427D-ACEB-CF8465721684}"/>
              </a:ext>
            </a:extLst>
          </p:cNvPr>
          <p:cNvSpPr txBox="1"/>
          <p:nvPr/>
        </p:nvSpPr>
        <p:spPr>
          <a:xfrm>
            <a:off x="4618299" y="1459824"/>
            <a:ext cx="6504972" cy="1761380"/>
          </a:xfrm>
          <a:prstGeom prst="rect">
            <a:avLst/>
          </a:prstGeom>
          <a:noFill/>
        </p:spPr>
        <p:txBody>
          <a:bodyPr wrap="square" rtlCol="0">
            <a:spAutoFit/>
          </a:bodyPr>
          <a:lstStyle/>
          <a:p>
            <a:pPr algn="just">
              <a:lnSpc>
                <a:spcPct val="130000"/>
              </a:lnSpc>
            </a:pPr>
            <a:r>
              <a:rPr lang="zh-CN" altLang="en-US" sz="1700" spc="100" dirty="0">
                <a:latin typeface="+mn-ea"/>
              </a:rPr>
              <a:t>截至</a:t>
            </a:r>
            <a:r>
              <a:rPr lang="en-US" altLang="zh-CN" sz="1700" spc="100" dirty="0">
                <a:latin typeface="+mn-ea"/>
              </a:rPr>
              <a:t>2019</a:t>
            </a:r>
            <a:r>
              <a:rPr lang="zh-CN" altLang="en-US" sz="1700" spc="100" dirty="0">
                <a:latin typeface="+mn-ea"/>
              </a:rPr>
              <a:t>年</a:t>
            </a:r>
            <a:r>
              <a:rPr lang="en-US" altLang="zh-CN" sz="1700" spc="100" dirty="0">
                <a:latin typeface="+mn-ea"/>
              </a:rPr>
              <a:t>11</a:t>
            </a:r>
            <a:r>
              <a:rPr lang="zh-CN" altLang="en-US" sz="1700" spc="100" dirty="0">
                <a:latin typeface="+mn-ea"/>
              </a:rPr>
              <a:t>月</a:t>
            </a:r>
            <a:r>
              <a:rPr lang="en-US" altLang="zh-CN" sz="1700" spc="100" dirty="0">
                <a:latin typeface="+mn-ea"/>
              </a:rPr>
              <a:t>30</a:t>
            </a:r>
            <a:r>
              <a:rPr lang="zh-CN" altLang="en-US" sz="1700" spc="100" dirty="0">
                <a:latin typeface="+mn-ea"/>
              </a:rPr>
              <a:t>日，有在编职工</a:t>
            </a:r>
            <a:r>
              <a:rPr lang="en-US" altLang="zh-CN" sz="1700" spc="100" dirty="0">
                <a:latin typeface="+mn-ea"/>
              </a:rPr>
              <a:t>6178</a:t>
            </a:r>
            <a:r>
              <a:rPr lang="zh-CN" altLang="en-US" sz="1700" spc="100" dirty="0">
                <a:latin typeface="+mn-ea"/>
              </a:rPr>
              <a:t>人（校本部</a:t>
            </a:r>
            <a:r>
              <a:rPr lang="en-US" altLang="zh-CN" sz="1700" spc="100" dirty="0">
                <a:latin typeface="+mn-ea"/>
              </a:rPr>
              <a:t>1580</a:t>
            </a:r>
            <a:r>
              <a:rPr lang="zh-CN" altLang="en-US" sz="1700" spc="100" dirty="0">
                <a:latin typeface="+mn-ea"/>
              </a:rPr>
              <a:t>人，直属附属医院</a:t>
            </a:r>
            <a:r>
              <a:rPr lang="en-US" altLang="zh-CN" sz="1700" spc="100" dirty="0">
                <a:latin typeface="+mn-ea"/>
              </a:rPr>
              <a:t>4598</a:t>
            </a:r>
            <a:r>
              <a:rPr lang="zh-CN" altLang="en-US" sz="1700" spc="100" dirty="0">
                <a:latin typeface="+mn-ea"/>
              </a:rPr>
              <a:t>人），有国家百千万人才工程</a:t>
            </a:r>
            <a:r>
              <a:rPr lang="en-US" altLang="zh-CN" sz="1700" spc="100" dirty="0">
                <a:latin typeface="+mn-ea"/>
              </a:rPr>
              <a:t>6</a:t>
            </a:r>
            <a:r>
              <a:rPr lang="zh-CN" altLang="en-US" sz="1700" spc="100" dirty="0">
                <a:latin typeface="+mn-ea"/>
              </a:rPr>
              <a:t>人，研究生指导教师</a:t>
            </a:r>
            <a:r>
              <a:rPr lang="en-US" altLang="zh-CN" sz="1700" spc="100" dirty="0">
                <a:latin typeface="+mn-ea"/>
              </a:rPr>
              <a:t>1111</a:t>
            </a:r>
            <a:r>
              <a:rPr lang="zh-CN" altLang="en-US" sz="1700" spc="100" dirty="0">
                <a:latin typeface="+mn-ea"/>
              </a:rPr>
              <a:t>人。</a:t>
            </a:r>
            <a:r>
              <a:rPr lang="en-US" altLang="zh-CN" sz="1700" spc="100" dirty="0">
                <a:latin typeface="+mn-ea"/>
              </a:rPr>
              <a:t> </a:t>
            </a:r>
            <a:r>
              <a:rPr lang="zh-CN" altLang="en-US" sz="1700" spc="100" dirty="0">
                <a:latin typeface="+mn-ea"/>
              </a:rPr>
              <a:t>具有高级专业技术职务</a:t>
            </a:r>
            <a:r>
              <a:rPr lang="en-US" altLang="zh-CN" sz="1700" spc="100" dirty="0">
                <a:latin typeface="+mn-ea"/>
              </a:rPr>
              <a:t>456</a:t>
            </a:r>
            <a:r>
              <a:rPr lang="zh-CN" altLang="en-US" sz="1700" spc="100" dirty="0">
                <a:latin typeface="+mn-ea"/>
              </a:rPr>
              <a:t>人，其中正高级职称</a:t>
            </a:r>
            <a:r>
              <a:rPr lang="en-US" altLang="zh-CN" sz="1700" spc="100" dirty="0">
                <a:latin typeface="+mn-ea"/>
              </a:rPr>
              <a:t>194</a:t>
            </a:r>
            <a:r>
              <a:rPr lang="zh-CN" altLang="en-US" sz="1700" spc="100" dirty="0">
                <a:latin typeface="+mn-ea"/>
              </a:rPr>
              <a:t>人，副高级职称</a:t>
            </a:r>
            <a:r>
              <a:rPr lang="en-US" altLang="zh-CN" sz="1700" spc="100" dirty="0">
                <a:latin typeface="+mn-ea"/>
              </a:rPr>
              <a:t>262</a:t>
            </a:r>
            <a:r>
              <a:rPr lang="zh-CN" altLang="en-US" sz="1700" spc="100" dirty="0">
                <a:latin typeface="+mn-ea"/>
              </a:rPr>
              <a:t>人，博士生导师</a:t>
            </a:r>
            <a:r>
              <a:rPr lang="en-US" altLang="zh-CN" sz="1700" spc="100" dirty="0">
                <a:latin typeface="+mn-ea"/>
              </a:rPr>
              <a:t>56</a:t>
            </a:r>
            <a:r>
              <a:rPr lang="zh-CN" altLang="en-US" sz="1700" spc="100" dirty="0">
                <a:latin typeface="+mn-ea"/>
              </a:rPr>
              <a:t>人，硕士生导师</a:t>
            </a:r>
            <a:r>
              <a:rPr lang="en-US" altLang="zh-CN" sz="1700" spc="100" dirty="0">
                <a:latin typeface="+mn-ea"/>
              </a:rPr>
              <a:t>551</a:t>
            </a:r>
            <a:r>
              <a:rPr lang="zh-CN" altLang="en-US" sz="1700" spc="100" dirty="0">
                <a:latin typeface="+mn-ea"/>
              </a:rPr>
              <a:t>人。</a:t>
            </a:r>
          </a:p>
        </p:txBody>
      </p:sp>
      <p:sp>
        <p:nvSpPr>
          <p:cNvPr id="31" name="文本框 30">
            <a:extLst>
              <a:ext uri="{FF2B5EF4-FFF2-40B4-BE49-F238E27FC236}">
                <a16:creationId xmlns:a16="http://schemas.microsoft.com/office/drawing/2014/main" id="{6257D606-A4A8-42DC-B398-6C53548874B2}"/>
              </a:ext>
            </a:extLst>
          </p:cNvPr>
          <p:cNvSpPr txBox="1"/>
          <p:nvPr/>
        </p:nvSpPr>
        <p:spPr>
          <a:xfrm>
            <a:off x="4618299" y="1006839"/>
            <a:ext cx="1863524" cy="430887"/>
          </a:xfrm>
          <a:prstGeom prst="rect">
            <a:avLst/>
          </a:prstGeom>
          <a:noFill/>
        </p:spPr>
        <p:txBody>
          <a:bodyPr wrap="square" rtlCol="0">
            <a:spAutoFit/>
          </a:bodyPr>
          <a:lstStyle/>
          <a:p>
            <a:r>
              <a:rPr lang="zh-CN" altLang="en-US" sz="2200" dirty="0">
                <a:solidFill>
                  <a:schemeClr val="accent1"/>
                </a:solidFill>
                <a:latin typeface="+mj-ea"/>
                <a:ea typeface="+mj-ea"/>
              </a:rPr>
              <a:t>输入标题</a:t>
            </a:r>
          </a:p>
        </p:txBody>
      </p:sp>
      <p:sp>
        <p:nvSpPr>
          <p:cNvPr id="32" name="文本框 31">
            <a:extLst>
              <a:ext uri="{FF2B5EF4-FFF2-40B4-BE49-F238E27FC236}">
                <a16:creationId xmlns:a16="http://schemas.microsoft.com/office/drawing/2014/main" id="{614FB608-F69B-4E34-8DB5-D3413942D079}"/>
              </a:ext>
            </a:extLst>
          </p:cNvPr>
          <p:cNvSpPr txBox="1"/>
          <p:nvPr/>
        </p:nvSpPr>
        <p:spPr>
          <a:xfrm>
            <a:off x="1090116" y="4362200"/>
            <a:ext cx="6504972" cy="1761380"/>
          </a:xfrm>
          <a:prstGeom prst="rect">
            <a:avLst/>
          </a:prstGeom>
          <a:noFill/>
        </p:spPr>
        <p:txBody>
          <a:bodyPr wrap="square" rtlCol="0">
            <a:spAutoFit/>
          </a:bodyPr>
          <a:lstStyle/>
          <a:p>
            <a:pPr algn="just">
              <a:lnSpc>
                <a:spcPct val="130000"/>
              </a:lnSpc>
            </a:pPr>
            <a:r>
              <a:rPr lang="zh-CN" altLang="en-US" sz="1700" spc="100" dirty="0">
                <a:latin typeface="+mn-ea"/>
              </a:rPr>
              <a:t>截至</a:t>
            </a:r>
            <a:r>
              <a:rPr lang="en-US" altLang="zh-CN" sz="1700" spc="100" dirty="0">
                <a:latin typeface="+mn-ea"/>
              </a:rPr>
              <a:t>2019</a:t>
            </a:r>
            <a:r>
              <a:rPr lang="zh-CN" altLang="en-US" sz="1700" spc="100" dirty="0">
                <a:latin typeface="+mn-ea"/>
              </a:rPr>
              <a:t>年</a:t>
            </a:r>
            <a:r>
              <a:rPr lang="en-US" altLang="zh-CN" sz="1700" spc="100" dirty="0">
                <a:latin typeface="+mn-ea"/>
              </a:rPr>
              <a:t>11</a:t>
            </a:r>
            <a:r>
              <a:rPr lang="zh-CN" altLang="en-US" sz="1700" spc="100" dirty="0">
                <a:latin typeface="+mn-ea"/>
              </a:rPr>
              <a:t>月</a:t>
            </a:r>
            <a:r>
              <a:rPr lang="en-US" altLang="zh-CN" sz="1700" spc="100" dirty="0">
                <a:latin typeface="+mn-ea"/>
              </a:rPr>
              <a:t>30</a:t>
            </a:r>
            <a:r>
              <a:rPr lang="zh-CN" altLang="en-US" sz="1700" spc="100" dirty="0">
                <a:latin typeface="+mn-ea"/>
              </a:rPr>
              <a:t>日，有在编职工</a:t>
            </a:r>
            <a:r>
              <a:rPr lang="en-US" altLang="zh-CN" sz="1700" spc="100" dirty="0">
                <a:latin typeface="+mn-ea"/>
              </a:rPr>
              <a:t>6178</a:t>
            </a:r>
            <a:r>
              <a:rPr lang="zh-CN" altLang="en-US" sz="1700" spc="100" dirty="0">
                <a:latin typeface="+mn-ea"/>
              </a:rPr>
              <a:t>人（校本部</a:t>
            </a:r>
            <a:r>
              <a:rPr lang="en-US" altLang="zh-CN" sz="1700" spc="100" dirty="0">
                <a:latin typeface="+mn-ea"/>
              </a:rPr>
              <a:t>1580</a:t>
            </a:r>
            <a:r>
              <a:rPr lang="zh-CN" altLang="en-US" sz="1700" spc="100" dirty="0">
                <a:latin typeface="+mn-ea"/>
              </a:rPr>
              <a:t>人，直属附属医院</a:t>
            </a:r>
            <a:r>
              <a:rPr lang="en-US" altLang="zh-CN" sz="1700" spc="100" dirty="0">
                <a:latin typeface="+mn-ea"/>
              </a:rPr>
              <a:t>4598</a:t>
            </a:r>
            <a:r>
              <a:rPr lang="zh-CN" altLang="en-US" sz="1700" spc="100" dirty="0">
                <a:latin typeface="+mn-ea"/>
              </a:rPr>
              <a:t>人），有国家百千万人才工程</a:t>
            </a:r>
            <a:r>
              <a:rPr lang="en-US" altLang="zh-CN" sz="1700" spc="100" dirty="0">
                <a:latin typeface="+mn-ea"/>
              </a:rPr>
              <a:t>6</a:t>
            </a:r>
            <a:r>
              <a:rPr lang="zh-CN" altLang="en-US" sz="1700" spc="100" dirty="0">
                <a:latin typeface="+mn-ea"/>
              </a:rPr>
              <a:t>人，研究生指导教师</a:t>
            </a:r>
            <a:r>
              <a:rPr lang="en-US" altLang="zh-CN" sz="1700" spc="100" dirty="0">
                <a:latin typeface="+mn-ea"/>
              </a:rPr>
              <a:t>1111</a:t>
            </a:r>
            <a:r>
              <a:rPr lang="zh-CN" altLang="en-US" sz="1700" spc="100" dirty="0">
                <a:latin typeface="+mn-ea"/>
              </a:rPr>
              <a:t>人。</a:t>
            </a:r>
            <a:r>
              <a:rPr lang="en-US" altLang="zh-CN" sz="1700" spc="100" dirty="0">
                <a:latin typeface="+mn-ea"/>
              </a:rPr>
              <a:t> </a:t>
            </a:r>
            <a:r>
              <a:rPr lang="zh-CN" altLang="en-US" sz="1700" spc="100" dirty="0">
                <a:latin typeface="+mn-ea"/>
              </a:rPr>
              <a:t>具有高级专业技术职务</a:t>
            </a:r>
            <a:r>
              <a:rPr lang="en-US" altLang="zh-CN" sz="1700" spc="100" dirty="0">
                <a:latin typeface="+mn-ea"/>
              </a:rPr>
              <a:t>456</a:t>
            </a:r>
            <a:r>
              <a:rPr lang="zh-CN" altLang="en-US" sz="1700" spc="100" dirty="0">
                <a:latin typeface="+mn-ea"/>
              </a:rPr>
              <a:t>人，其中正高级职称</a:t>
            </a:r>
            <a:r>
              <a:rPr lang="en-US" altLang="zh-CN" sz="1700" spc="100" dirty="0">
                <a:latin typeface="+mn-ea"/>
              </a:rPr>
              <a:t>194</a:t>
            </a:r>
            <a:r>
              <a:rPr lang="zh-CN" altLang="en-US" sz="1700" spc="100" dirty="0">
                <a:latin typeface="+mn-ea"/>
              </a:rPr>
              <a:t>人，副高级职称</a:t>
            </a:r>
            <a:r>
              <a:rPr lang="en-US" altLang="zh-CN" sz="1700" spc="100" dirty="0">
                <a:latin typeface="+mn-ea"/>
              </a:rPr>
              <a:t>262</a:t>
            </a:r>
            <a:r>
              <a:rPr lang="zh-CN" altLang="en-US" sz="1700" spc="100" dirty="0">
                <a:latin typeface="+mn-ea"/>
              </a:rPr>
              <a:t>人，博士生导师</a:t>
            </a:r>
            <a:r>
              <a:rPr lang="en-US" altLang="zh-CN" sz="1700" spc="100" dirty="0">
                <a:latin typeface="+mn-ea"/>
              </a:rPr>
              <a:t>56</a:t>
            </a:r>
            <a:r>
              <a:rPr lang="zh-CN" altLang="en-US" sz="1700" spc="100" dirty="0">
                <a:latin typeface="+mn-ea"/>
              </a:rPr>
              <a:t>人，硕士生导师</a:t>
            </a:r>
            <a:r>
              <a:rPr lang="en-US" altLang="zh-CN" sz="1700" spc="100" dirty="0">
                <a:latin typeface="+mn-ea"/>
              </a:rPr>
              <a:t>551</a:t>
            </a:r>
            <a:r>
              <a:rPr lang="zh-CN" altLang="en-US" sz="1700" spc="100" dirty="0">
                <a:latin typeface="+mn-ea"/>
              </a:rPr>
              <a:t>人。</a:t>
            </a:r>
          </a:p>
        </p:txBody>
      </p:sp>
      <p:sp>
        <p:nvSpPr>
          <p:cNvPr id="33" name="文本框 32">
            <a:extLst>
              <a:ext uri="{FF2B5EF4-FFF2-40B4-BE49-F238E27FC236}">
                <a16:creationId xmlns:a16="http://schemas.microsoft.com/office/drawing/2014/main" id="{B150805D-9D8A-4F23-BACE-D13ACFD44D69}"/>
              </a:ext>
            </a:extLst>
          </p:cNvPr>
          <p:cNvSpPr txBox="1"/>
          <p:nvPr/>
        </p:nvSpPr>
        <p:spPr>
          <a:xfrm>
            <a:off x="1090116" y="3897052"/>
            <a:ext cx="1863524" cy="430887"/>
          </a:xfrm>
          <a:prstGeom prst="rect">
            <a:avLst/>
          </a:prstGeom>
          <a:noFill/>
        </p:spPr>
        <p:txBody>
          <a:bodyPr wrap="square" rtlCol="0">
            <a:spAutoFit/>
          </a:bodyPr>
          <a:lstStyle/>
          <a:p>
            <a:r>
              <a:rPr lang="zh-CN" altLang="en-US" sz="2200" dirty="0">
                <a:solidFill>
                  <a:schemeClr val="accent1"/>
                </a:solidFill>
                <a:latin typeface="+mj-ea"/>
                <a:ea typeface="+mj-ea"/>
              </a:rPr>
              <a:t>输入标题</a:t>
            </a:r>
          </a:p>
        </p:txBody>
      </p:sp>
      <p:grpSp>
        <p:nvGrpSpPr>
          <p:cNvPr id="13" name="组合 12">
            <a:extLst>
              <a:ext uri="{FF2B5EF4-FFF2-40B4-BE49-F238E27FC236}">
                <a16:creationId xmlns:a16="http://schemas.microsoft.com/office/drawing/2014/main" id="{7308D905-809D-4AD4-9F3D-E85672FD2474}"/>
              </a:ext>
            </a:extLst>
          </p:cNvPr>
          <p:cNvGrpSpPr/>
          <p:nvPr/>
        </p:nvGrpSpPr>
        <p:grpSpPr>
          <a:xfrm>
            <a:off x="0" y="-753260"/>
            <a:ext cx="6419050" cy="685799"/>
            <a:chOff x="0" y="-753260"/>
            <a:chExt cx="6317933" cy="685799"/>
          </a:xfrm>
        </p:grpSpPr>
        <p:grpSp>
          <p:nvGrpSpPr>
            <p:cNvPr id="14" name="组合 13">
              <a:extLst>
                <a:ext uri="{FF2B5EF4-FFF2-40B4-BE49-F238E27FC236}">
                  <a16:creationId xmlns:a16="http://schemas.microsoft.com/office/drawing/2014/main" id="{86187A30-4671-4D8A-9FE7-5973350F32B9}"/>
                </a:ext>
              </a:extLst>
            </p:cNvPr>
            <p:cNvGrpSpPr/>
            <p:nvPr/>
          </p:nvGrpSpPr>
          <p:grpSpPr>
            <a:xfrm>
              <a:off x="0" y="-753260"/>
              <a:ext cx="6317933" cy="685799"/>
              <a:chOff x="1786550" y="-904875"/>
              <a:chExt cx="6317933" cy="685799"/>
            </a:xfrm>
          </p:grpSpPr>
          <p:sp>
            <p:nvSpPr>
              <p:cNvPr id="17" name="矩形 16">
                <a:extLst>
                  <a:ext uri="{FF2B5EF4-FFF2-40B4-BE49-F238E27FC236}">
                    <a16:creationId xmlns:a16="http://schemas.microsoft.com/office/drawing/2014/main" id="{E114AA28-7123-401C-85BF-34826908BFC8}"/>
                  </a:ext>
                </a:extLst>
              </p:cNvPr>
              <p:cNvSpPr/>
              <p:nvPr/>
            </p:nvSpPr>
            <p:spPr>
              <a:xfrm>
                <a:off x="1786550" y="-904875"/>
                <a:ext cx="6317933"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AF34275-DAF5-4CC3-8C8A-033C988E8028}"/>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B4BF571-8C29-4E32-8918-28E98EE6A74B}"/>
                  </a:ext>
                </a:extLst>
              </p:cNvPr>
              <p:cNvSpPr txBox="1"/>
              <p:nvPr/>
            </p:nvSpPr>
            <p:spPr>
              <a:xfrm>
                <a:off x="2492670" y="-746642"/>
                <a:ext cx="5488851"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更换图片之后要置于底层，这样就不覆盖色块了</a:t>
                </a:r>
              </a:p>
            </p:txBody>
          </p:sp>
        </p:grpSp>
        <p:pic>
          <p:nvPicPr>
            <p:cNvPr id="15" name="图片 14">
              <a:extLst>
                <a:ext uri="{FF2B5EF4-FFF2-40B4-BE49-F238E27FC236}">
                  <a16:creationId xmlns:a16="http://schemas.microsoft.com/office/drawing/2014/main" id="{4D73326E-57A7-4E91-8514-ACCF2516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16" name="图片 15">
              <a:extLst>
                <a:ext uri="{FF2B5EF4-FFF2-40B4-BE49-F238E27FC236}">
                  <a16:creationId xmlns:a16="http://schemas.microsoft.com/office/drawing/2014/main" id="{F0D4E25B-82A8-448A-B83F-9E5F00D27E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844728" y="-527175"/>
              <a:ext cx="285750" cy="287020"/>
            </a:xfrm>
            <a:prstGeom prst="rect">
              <a:avLst/>
            </a:prstGeom>
          </p:spPr>
        </p:pic>
      </p:grpSp>
      <p:pic>
        <p:nvPicPr>
          <p:cNvPr id="5" name="图片占位符 4" descr="图片包含 游戏机, 水, 自然, 河&#10;&#10;描述已自动生成">
            <a:extLst>
              <a:ext uri="{FF2B5EF4-FFF2-40B4-BE49-F238E27FC236}">
                <a16:creationId xmlns:a16="http://schemas.microsoft.com/office/drawing/2014/main" id="{35E87432-8672-496A-B37B-D61FAABA30A6}"/>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4018" r="4018"/>
          <a:stretch>
            <a:fillRect/>
          </a:stretch>
        </p:blipFill>
        <p:spPr/>
      </p:pic>
      <p:sp>
        <p:nvSpPr>
          <p:cNvPr id="29" name="矩形 28">
            <a:extLst>
              <a:ext uri="{FF2B5EF4-FFF2-40B4-BE49-F238E27FC236}">
                <a16:creationId xmlns:a16="http://schemas.microsoft.com/office/drawing/2014/main" id="{9952E682-84F6-40C0-9722-25F35CD5EA66}"/>
              </a:ext>
            </a:extLst>
          </p:cNvPr>
          <p:cNvSpPr>
            <a:spLocks/>
          </p:cNvSpPr>
          <p:nvPr/>
        </p:nvSpPr>
        <p:spPr>
          <a:xfrm>
            <a:off x="7828017" y="4036830"/>
            <a:ext cx="3732306" cy="794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36A0FBC-ACBA-49A1-8733-B7DFE00449CC}"/>
              </a:ext>
            </a:extLst>
          </p:cNvPr>
          <p:cNvGrpSpPr/>
          <p:nvPr/>
        </p:nvGrpSpPr>
        <p:grpSpPr>
          <a:xfrm>
            <a:off x="0" y="6960471"/>
            <a:ext cx="6419050" cy="685799"/>
            <a:chOff x="0" y="-753260"/>
            <a:chExt cx="6317933" cy="685799"/>
          </a:xfrm>
        </p:grpSpPr>
        <p:grpSp>
          <p:nvGrpSpPr>
            <p:cNvPr id="21" name="组合 20">
              <a:extLst>
                <a:ext uri="{FF2B5EF4-FFF2-40B4-BE49-F238E27FC236}">
                  <a16:creationId xmlns:a16="http://schemas.microsoft.com/office/drawing/2014/main" id="{B0CD3835-CA48-432B-A14B-C7D334A6668E}"/>
                </a:ext>
              </a:extLst>
            </p:cNvPr>
            <p:cNvGrpSpPr/>
            <p:nvPr/>
          </p:nvGrpSpPr>
          <p:grpSpPr>
            <a:xfrm>
              <a:off x="0" y="-753260"/>
              <a:ext cx="6317933" cy="685799"/>
              <a:chOff x="1786550" y="-904875"/>
              <a:chExt cx="6317933" cy="685799"/>
            </a:xfrm>
          </p:grpSpPr>
          <p:sp>
            <p:nvSpPr>
              <p:cNvPr id="24" name="矩形 23">
                <a:extLst>
                  <a:ext uri="{FF2B5EF4-FFF2-40B4-BE49-F238E27FC236}">
                    <a16:creationId xmlns:a16="http://schemas.microsoft.com/office/drawing/2014/main" id="{41ACAD95-F3A9-420C-81C3-83E65902BB9F}"/>
                  </a:ext>
                </a:extLst>
              </p:cNvPr>
              <p:cNvSpPr/>
              <p:nvPr/>
            </p:nvSpPr>
            <p:spPr>
              <a:xfrm>
                <a:off x="1786550" y="-904875"/>
                <a:ext cx="6317933"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45CC176-DC66-4D85-A00A-CDF1035F6BEC}"/>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464379F-84F6-4A07-B9D9-0AD987106A82}"/>
                  </a:ext>
                </a:extLst>
              </p:cNvPr>
              <p:cNvSpPr txBox="1"/>
              <p:nvPr/>
            </p:nvSpPr>
            <p:spPr>
              <a:xfrm>
                <a:off x="2492670" y="-746642"/>
                <a:ext cx="5488851"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按住拖动鼠标框选色块</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开始</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排列</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置于顶层</a:t>
                </a:r>
              </a:p>
            </p:txBody>
          </p:sp>
        </p:grpSp>
        <p:pic>
          <p:nvPicPr>
            <p:cNvPr id="22" name="图片 21">
              <a:extLst>
                <a:ext uri="{FF2B5EF4-FFF2-40B4-BE49-F238E27FC236}">
                  <a16:creationId xmlns:a16="http://schemas.microsoft.com/office/drawing/2014/main" id="{C43C8ECA-A725-496F-B5F1-08C54F2C0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23" name="图片 22">
              <a:extLst>
                <a:ext uri="{FF2B5EF4-FFF2-40B4-BE49-F238E27FC236}">
                  <a16:creationId xmlns:a16="http://schemas.microsoft.com/office/drawing/2014/main" id="{6D1C61FA-A375-46AA-8319-BE874905E67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844728" y="-527175"/>
              <a:ext cx="285750" cy="287020"/>
            </a:xfrm>
            <a:prstGeom prst="rect">
              <a:avLst/>
            </a:prstGeom>
          </p:spPr>
        </p:pic>
      </p:grpSp>
    </p:spTree>
    <p:extLst>
      <p:ext uri="{BB962C8B-B14F-4D97-AF65-F5344CB8AC3E}">
        <p14:creationId xmlns:p14="http://schemas.microsoft.com/office/powerpoint/2010/main" val="950482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descr="卡通人物&#10;&#10;描述已自动生成">
            <a:extLst>
              <a:ext uri="{FF2B5EF4-FFF2-40B4-BE49-F238E27FC236}">
                <a16:creationId xmlns:a16="http://schemas.microsoft.com/office/drawing/2014/main" id="{918D0D2A-A6AA-4274-917E-7C343F24A50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792" b="5792"/>
          <a:stretch>
            <a:fillRect/>
          </a:stretch>
        </p:blipFill>
        <p:spPr>
          <a:xfrm>
            <a:off x="6267742" y="1089995"/>
            <a:ext cx="5252127" cy="2598737"/>
          </a:xfrm>
          <a:prstGeom prst="rect">
            <a:avLst/>
          </a:prstGeom>
        </p:spPr>
      </p:pic>
      <p:sp>
        <p:nvSpPr>
          <p:cNvPr id="23" name="标题 22">
            <a:extLst>
              <a:ext uri="{FF2B5EF4-FFF2-40B4-BE49-F238E27FC236}">
                <a16:creationId xmlns:a16="http://schemas.microsoft.com/office/drawing/2014/main" id="{B54B0B93-84A9-48A4-94F5-27F059B0AFC7}"/>
              </a:ext>
            </a:extLst>
          </p:cNvPr>
          <p:cNvSpPr>
            <a:spLocks noGrp="1"/>
          </p:cNvSpPr>
          <p:nvPr>
            <p:ph type="title"/>
          </p:nvPr>
        </p:nvSpPr>
        <p:spPr/>
        <p:txBody>
          <a:bodyPr/>
          <a:lstStyle/>
          <a:p>
            <a:r>
              <a:rPr lang="zh-CN" altLang="en-US" dirty="0">
                <a:solidFill>
                  <a:schemeClr val="tx1">
                    <a:lumMod val="85000"/>
                    <a:lumOff val="15000"/>
                  </a:schemeClr>
                </a:solidFill>
              </a:rPr>
              <a:t>光速搞定两段图文排版</a:t>
            </a:r>
          </a:p>
        </p:txBody>
      </p:sp>
      <p:sp>
        <p:nvSpPr>
          <p:cNvPr id="5" name="文本框 4">
            <a:extLst>
              <a:ext uri="{FF2B5EF4-FFF2-40B4-BE49-F238E27FC236}">
                <a16:creationId xmlns:a16="http://schemas.microsoft.com/office/drawing/2014/main" id="{027C7F3A-1715-4419-A553-CCF050184033}"/>
              </a:ext>
            </a:extLst>
          </p:cNvPr>
          <p:cNvSpPr txBox="1"/>
          <p:nvPr/>
        </p:nvSpPr>
        <p:spPr>
          <a:xfrm>
            <a:off x="584200" y="1394159"/>
            <a:ext cx="5435600" cy="1499449"/>
          </a:xfrm>
          <a:prstGeom prst="rect">
            <a:avLst/>
          </a:prstGeom>
          <a:noFill/>
        </p:spPr>
        <p:txBody>
          <a:bodyPr wrap="square" rtlCol="0">
            <a:spAutoFit/>
          </a:bodyPr>
          <a:lstStyle/>
          <a:p>
            <a:pPr>
              <a:lnSpc>
                <a:spcPct val="130000"/>
              </a:lnSpc>
            </a:pPr>
            <a:r>
              <a:rPr lang="zh-CN" altLang="en-US" spc="100" dirty="0">
                <a:latin typeface="+mn-ea"/>
              </a:rPr>
              <a:t>本段内容是设计狮留下的，偷偷告诉你部分页面的顶部有技巧提示条，可以让你幻灯片的制作效率提高，</a:t>
            </a:r>
            <a:r>
              <a:rPr lang="zh-CN" altLang="en-US" dirty="0">
                <a:latin typeface="+mn-ea"/>
              </a:rPr>
              <a:t>可以缩小画布快速查看</a:t>
            </a:r>
            <a:r>
              <a:rPr lang="zh-CN" altLang="en-US" spc="100" dirty="0">
                <a:latin typeface="+mn-ea"/>
              </a:rPr>
              <a:t>    机智操作！意在提醒你部分页面的顶部有技巧提示</a:t>
            </a:r>
          </a:p>
        </p:txBody>
      </p:sp>
      <p:pic>
        <p:nvPicPr>
          <p:cNvPr id="7" name="图片 6">
            <a:extLst>
              <a:ext uri="{FF2B5EF4-FFF2-40B4-BE49-F238E27FC236}">
                <a16:creationId xmlns:a16="http://schemas.microsoft.com/office/drawing/2014/main" id="{82F0F83B-EB58-406B-A98B-08F8A371ED0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11080750" y="5506667"/>
            <a:ext cx="285750" cy="287020"/>
          </a:xfrm>
          <a:prstGeom prst="rect">
            <a:avLst/>
          </a:prstGeom>
        </p:spPr>
      </p:pic>
      <p:sp>
        <p:nvSpPr>
          <p:cNvPr id="10" name="文本框 9">
            <a:extLst>
              <a:ext uri="{FF2B5EF4-FFF2-40B4-BE49-F238E27FC236}">
                <a16:creationId xmlns:a16="http://schemas.microsoft.com/office/drawing/2014/main" id="{5F508E3C-B229-4D88-AA8B-648E3D242E0D}"/>
              </a:ext>
            </a:extLst>
          </p:cNvPr>
          <p:cNvSpPr txBox="1"/>
          <p:nvPr/>
        </p:nvSpPr>
        <p:spPr>
          <a:xfrm>
            <a:off x="660400" y="1025077"/>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1" name="等腰三角形 10">
            <a:extLst>
              <a:ext uri="{FF2B5EF4-FFF2-40B4-BE49-F238E27FC236}">
                <a16:creationId xmlns:a16="http://schemas.microsoft.com/office/drawing/2014/main" id="{2238819E-1A25-499B-8E43-3EE0C44E96AA}"/>
              </a:ext>
            </a:extLst>
          </p:cNvPr>
          <p:cNvSpPr/>
          <p:nvPr/>
        </p:nvSpPr>
        <p:spPr>
          <a:xfrm rot="16200000" flipV="1">
            <a:off x="5952404" y="2148616"/>
            <a:ext cx="287192" cy="163252"/>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12" name="文本框 11">
            <a:extLst>
              <a:ext uri="{FF2B5EF4-FFF2-40B4-BE49-F238E27FC236}">
                <a16:creationId xmlns:a16="http://schemas.microsoft.com/office/drawing/2014/main" id="{B3675975-19D0-4E8B-A132-1090459B91F7}"/>
              </a:ext>
            </a:extLst>
          </p:cNvPr>
          <p:cNvSpPr txBox="1"/>
          <p:nvPr/>
        </p:nvSpPr>
        <p:spPr>
          <a:xfrm>
            <a:off x="6374008" y="4715931"/>
            <a:ext cx="5435600" cy="1139351"/>
          </a:xfrm>
          <a:prstGeom prst="rect">
            <a:avLst/>
          </a:prstGeom>
          <a:noFill/>
        </p:spPr>
        <p:txBody>
          <a:bodyPr wrap="square" rtlCol="0">
            <a:spAutoFit/>
          </a:bodyPr>
          <a:lstStyle/>
          <a:p>
            <a:pPr>
              <a:lnSpc>
                <a:spcPct val="130000"/>
              </a:lnSpc>
            </a:pPr>
            <a:r>
              <a:rPr lang="zh-CN" altLang="en-US" spc="100" dirty="0">
                <a:latin typeface="+mn-ea"/>
              </a:rPr>
              <a:t>本段内容是设计狮留下的，偷偷告诉你部分页面的顶部有技巧提示条，可以让你幻灯片的制作效率提高，</a:t>
            </a:r>
            <a:r>
              <a:rPr lang="zh-CN" altLang="en-US" dirty="0">
                <a:latin typeface="+mn-ea"/>
              </a:rPr>
              <a:t>可以缩小画布快速查看</a:t>
            </a:r>
            <a:r>
              <a:rPr lang="zh-CN" altLang="en-US" spc="100" dirty="0">
                <a:latin typeface="+mn-ea"/>
              </a:rPr>
              <a:t>。机智操作！</a:t>
            </a:r>
          </a:p>
        </p:txBody>
      </p:sp>
      <p:sp>
        <p:nvSpPr>
          <p:cNvPr id="13" name="文本框 12">
            <a:extLst>
              <a:ext uri="{FF2B5EF4-FFF2-40B4-BE49-F238E27FC236}">
                <a16:creationId xmlns:a16="http://schemas.microsoft.com/office/drawing/2014/main" id="{2FD00CA9-BD65-4AA4-8F2F-FD957C78C1BC}"/>
              </a:ext>
            </a:extLst>
          </p:cNvPr>
          <p:cNvSpPr txBox="1"/>
          <p:nvPr/>
        </p:nvSpPr>
        <p:spPr>
          <a:xfrm>
            <a:off x="6450208" y="4346849"/>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4" name="等腰三角形 13">
            <a:extLst>
              <a:ext uri="{FF2B5EF4-FFF2-40B4-BE49-F238E27FC236}">
                <a16:creationId xmlns:a16="http://schemas.microsoft.com/office/drawing/2014/main" id="{50A48339-6213-4B17-8D46-509A963E5F29}"/>
              </a:ext>
            </a:extLst>
          </p:cNvPr>
          <p:cNvSpPr/>
          <p:nvPr/>
        </p:nvSpPr>
        <p:spPr>
          <a:xfrm rot="5400000" flipH="1" flipV="1">
            <a:off x="5937164" y="5003585"/>
            <a:ext cx="287192" cy="163252"/>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29" name="矩形 28">
            <a:extLst>
              <a:ext uri="{FF2B5EF4-FFF2-40B4-BE49-F238E27FC236}">
                <a16:creationId xmlns:a16="http://schemas.microsoft.com/office/drawing/2014/main" id="{426C78A8-C372-46CA-A17D-4AFA6B5C63B7}"/>
              </a:ext>
            </a:extLst>
          </p:cNvPr>
          <p:cNvSpPr/>
          <p:nvPr/>
        </p:nvSpPr>
        <p:spPr>
          <a:xfrm>
            <a:off x="6266428" y="1089991"/>
            <a:ext cx="5254755" cy="1095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C0DDDD6-34F4-47A4-90F2-14DA2087AD7E}"/>
              </a:ext>
            </a:extLst>
          </p:cNvPr>
          <p:cNvGrpSpPr/>
          <p:nvPr/>
        </p:nvGrpSpPr>
        <p:grpSpPr>
          <a:xfrm>
            <a:off x="0" y="-753260"/>
            <a:ext cx="6553117" cy="685799"/>
            <a:chOff x="0" y="-753260"/>
            <a:chExt cx="6553117" cy="685799"/>
          </a:xfrm>
        </p:grpSpPr>
        <p:grpSp>
          <p:nvGrpSpPr>
            <p:cNvPr id="16" name="组合 15">
              <a:extLst>
                <a:ext uri="{FF2B5EF4-FFF2-40B4-BE49-F238E27FC236}">
                  <a16:creationId xmlns:a16="http://schemas.microsoft.com/office/drawing/2014/main" id="{D9C7D697-7640-4B2B-AE33-D331EE621578}"/>
                </a:ext>
              </a:extLst>
            </p:cNvPr>
            <p:cNvGrpSpPr/>
            <p:nvPr/>
          </p:nvGrpSpPr>
          <p:grpSpPr>
            <a:xfrm>
              <a:off x="0" y="-753260"/>
              <a:ext cx="6553117" cy="685799"/>
              <a:chOff x="1786550" y="-904875"/>
              <a:chExt cx="6553117" cy="685799"/>
            </a:xfrm>
          </p:grpSpPr>
          <p:sp>
            <p:nvSpPr>
              <p:cNvPr id="18" name="矩形 17">
                <a:extLst>
                  <a:ext uri="{FF2B5EF4-FFF2-40B4-BE49-F238E27FC236}">
                    <a16:creationId xmlns:a16="http://schemas.microsoft.com/office/drawing/2014/main" id="{58814DCD-F790-4323-87D3-DB089AE52231}"/>
                  </a:ext>
                </a:extLst>
              </p:cNvPr>
              <p:cNvSpPr/>
              <p:nvPr/>
            </p:nvSpPr>
            <p:spPr>
              <a:xfrm>
                <a:off x="1786550" y="-904875"/>
                <a:ext cx="6553117"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098844F-C162-4714-8E36-7CCDDFA987D3}"/>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F69B63B-B3E3-4EC9-BC45-54F3F11ACE86}"/>
                  </a:ext>
                </a:extLst>
              </p:cNvPr>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右击图片</a:t>
                </a:r>
                <a:r>
                  <a:rPr lang="en-US" altLang="zh-CN" spc="100" dirty="0">
                    <a:solidFill>
                      <a:schemeClr val="tx1">
                        <a:lumMod val="65000"/>
                        <a:lumOff val="35000"/>
                      </a:schemeClr>
                    </a:solidFill>
                    <a:latin typeface="+mn-ea"/>
                    <a:sym typeface="Wingdings" panose="05000000000000000000" pitchFamily="2" charset="2"/>
                  </a:rPr>
                  <a:t> </a:t>
                </a:r>
                <a:r>
                  <a:rPr lang="zh-CN" altLang="en-US" spc="100" dirty="0">
                    <a:solidFill>
                      <a:schemeClr val="tx1">
                        <a:lumMod val="65000"/>
                        <a:lumOff val="35000"/>
                      </a:schemeClr>
                    </a:solidFill>
                    <a:latin typeface="+mn-ea"/>
                    <a:sym typeface="Wingdings" panose="05000000000000000000" pitchFamily="2" charset="2"/>
                  </a:rPr>
                  <a:t>更改图片</a:t>
                </a:r>
                <a:r>
                  <a:rPr lang="en-US" altLang="zh-CN" spc="100" dirty="0">
                    <a:solidFill>
                      <a:schemeClr val="tx1">
                        <a:lumMod val="65000"/>
                        <a:lumOff val="35000"/>
                      </a:schemeClr>
                    </a:solidFill>
                    <a:latin typeface="+mn-ea"/>
                    <a:sym typeface="Wingdings" panose="05000000000000000000" pitchFamily="2" charset="2"/>
                  </a:rPr>
                  <a:t>  </a:t>
                </a:r>
                <a:r>
                  <a:rPr lang="zh-CN" altLang="en-US" spc="100" dirty="0">
                    <a:solidFill>
                      <a:schemeClr val="tx1">
                        <a:lumMod val="65000"/>
                        <a:lumOff val="35000"/>
                      </a:schemeClr>
                    </a:solidFill>
                    <a:latin typeface="+mn-ea"/>
                    <a:sym typeface="Wingdings" panose="05000000000000000000" pitchFamily="2" charset="2"/>
                  </a:rPr>
                  <a:t>来自文件</a:t>
                </a:r>
                <a:r>
                  <a:rPr lang="en-US" altLang="zh-CN" spc="100" dirty="0">
                    <a:solidFill>
                      <a:schemeClr val="tx1">
                        <a:lumMod val="65000"/>
                        <a:lumOff val="35000"/>
                      </a:schemeClr>
                    </a:solidFill>
                    <a:latin typeface="+mn-ea"/>
                    <a:sym typeface="Wingdings" panose="05000000000000000000" pitchFamily="2" charset="2"/>
                  </a:rPr>
                  <a:t></a:t>
                </a:r>
                <a:r>
                  <a:rPr lang="zh-CN" altLang="en-US" spc="100" dirty="0">
                    <a:solidFill>
                      <a:schemeClr val="tx1">
                        <a:lumMod val="65000"/>
                        <a:lumOff val="35000"/>
                      </a:schemeClr>
                    </a:solidFill>
                    <a:latin typeface="+mn-ea"/>
                    <a:sym typeface="Wingdings" panose="05000000000000000000" pitchFamily="2" charset="2"/>
                  </a:rPr>
                  <a:t>即可更换图片</a:t>
                </a:r>
                <a:endParaRPr lang="zh-CN" altLang="en-US" spc="100" dirty="0">
                  <a:solidFill>
                    <a:schemeClr val="tx1">
                      <a:lumMod val="65000"/>
                      <a:lumOff val="35000"/>
                    </a:schemeClr>
                  </a:solidFill>
                  <a:latin typeface="+mn-ea"/>
                </a:endParaRPr>
              </a:p>
            </p:txBody>
          </p:sp>
        </p:grpSp>
        <p:pic>
          <p:nvPicPr>
            <p:cNvPr id="24" name="图片 23">
              <a:extLst>
                <a:ext uri="{FF2B5EF4-FFF2-40B4-BE49-F238E27FC236}">
                  <a16:creationId xmlns:a16="http://schemas.microsoft.com/office/drawing/2014/main" id="{6B1B1655-3C8A-41E7-B911-BF1E8905C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25" name="图片 24">
              <a:extLst>
                <a:ext uri="{FF2B5EF4-FFF2-40B4-BE49-F238E27FC236}">
                  <a16:creationId xmlns:a16="http://schemas.microsoft.com/office/drawing/2014/main" id="{E91143F4-9900-41EE-9D68-9F1F2290524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6162386" y="-527175"/>
              <a:ext cx="285750" cy="287020"/>
            </a:xfrm>
            <a:prstGeom prst="rect">
              <a:avLst/>
            </a:prstGeom>
          </p:spPr>
        </p:pic>
      </p:grpSp>
      <p:pic>
        <p:nvPicPr>
          <p:cNvPr id="26" name="图片 25">
            <a:extLst>
              <a:ext uri="{FF2B5EF4-FFF2-40B4-BE49-F238E27FC236}">
                <a16:creationId xmlns:a16="http://schemas.microsoft.com/office/drawing/2014/main" id="{9E041686-B012-4EC5-BE45-3B82D43346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3859216" y="2166591"/>
            <a:ext cx="452120" cy="320040"/>
          </a:xfrm>
          <a:prstGeom prst="rect">
            <a:avLst/>
          </a:prstGeom>
        </p:spPr>
      </p:pic>
      <p:pic>
        <p:nvPicPr>
          <p:cNvPr id="6" name="图片占位符 5" descr="图片包含 椅子, 大, 钟表, 建筑&#10;&#10;描述已自动生成">
            <a:extLst>
              <a:ext uri="{FF2B5EF4-FFF2-40B4-BE49-F238E27FC236}">
                <a16:creationId xmlns:a16="http://schemas.microsoft.com/office/drawing/2014/main" id="{BD0B3379-E994-45D1-BECD-F75DA0A86B7C}"/>
              </a:ext>
            </a:extLst>
          </p:cNvPr>
          <p:cNvPicPr>
            <a:picLocks noGrp="1" noChangeAspect="1"/>
          </p:cNvPicPr>
          <p:nvPr>
            <p:ph type="pic" sz="quarter" idx="10"/>
          </p:nvPr>
        </p:nvPicPr>
        <p:blipFill>
          <a:blip r:embed="rId9" cstate="email">
            <a:extLst>
              <a:ext uri="{28A0092B-C50C-407E-A947-70E740481C1C}">
                <a14:useLocalDpi xmlns:a14="http://schemas.microsoft.com/office/drawing/2010/main" val="0"/>
              </a:ext>
            </a:extLst>
          </a:blip>
          <a:srcRect/>
          <a:stretch>
            <a:fillRect/>
          </a:stretch>
        </p:blipFill>
        <p:spPr/>
      </p:pic>
      <p:sp>
        <p:nvSpPr>
          <p:cNvPr id="28" name="矩形 27">
            <a:extLst>
              <a:ext uri="{FF2B5EF4-FFF2-40B4-BE49-F238E27FC236}">
                <a16:creationId xmlns:a16="http://schemas.microsoft.com/office/drawing/2014/main" id="{C3F1C3A6-4749-4200-A4D4-26DFD6257A52}"/>
              </a:ext>
            </a:extLst>
          </p:cNvPr>
          <p:cNvSpPr/>
          <p:nvPr/>
        </p:nvSpPr>
        <p:spPr>
          <a:xfrm>
            <a:off x="673100" y="3535359"/>
            <a:ext cx="5251450" cy="1095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8DAB80D2-9886-46EA-8649-988F398B269F}"/>
              </a:ext>
            </a:extLst>
          </p:cNvPr>
          <p:cNvGrpSpPr/>
          <p:nvPr/>
        </p:nvGrpSpPr>
        <p:grpSpPr>
          <a:xfrm>
            <a:off x="-45042" y="6933914"/>
            <a:ext cx="6419050" cy="685799"/>
            <a:chOff x="0" y="-753260"/>
            <a:chExt cx="6317933" cy="685799"/>
          </a:xfrm>
        </p:grpSpPr>
        <p:grpSp>
          <p:nvGrpSpPr>
            <p:cNvPr id="30" name="组合 29">
              <a:extLst>
                <a:ext uri="{FF2B5EF4-FFF2-40B4-BE49-F238E27FC236}">
                  <a16:creationId xmlns:a16="http://schemas.microsoft.com/office/drawing/2014/main" id="{D4AFEBE9-DF83-4FFE-ABE0-D253081440B5}"/>
                </a:ext>
              </a:extLst>
            </p:cNvPr>
            <p:cNvGrpSpPr/>
            <p:nvPr/>
          </p:nvGrpSpPr>
          <p:grpSpPr>
            <a:xfrm>
              <a:off x="0" y="-753260"/>
              <a:ext cx="6317933" cy="685799"/>
              <a:chOff x="1786550" y="-904875"/>
              <a:chExt cx="6317933" cy="685799"/>
            </a:xfrm>
          </p:grpSpPr>
          <p:sp>
            <p:nvSpPr>
              <p:cNvPr id="33" name="矩形 32">
                <a:extLst>
                  <a:ext uri="{FF2B5EF4-FFF2-40B4-BE49-F238E27FC236}">
                    <a16:creationId xmlns:a16="http://schemas.microsoft.com/office/drawing/2014/main" id="{ADD202AA-2175-497A-A33E-B107A3166571}"/>
                  </a:ext>
                </a:extLst>
              </p:cNvPr>
              <p:cNvSpPr/>
              <p:nvPr/>
            </p:nvSpPr>
            <p:spPr>
              <a:xfrm>
                <a:off x="1786550" y="-904875"/>
                <a:ext cx="6317933"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BAB7DD8-316D-4755-A471-5621D9C09103}"/>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FEDFF66-476A-4A14-AB4E-72C22576F3CC}"/>
                  </a:ext>
                </a:extLst>
              </p:cNvPr>
              <p:cNvSpPr txBox="1"/>
              <p:nvPr/>
            </p:nvSpPr>
            <p:spPr>
              <a:xfrm>
                <a:off x="2492670" y="-746642"/>
                <a:ext cx="5488851"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更换图片之后要置于底层，这样就不覆盖色块了</a:t>
                </a:r>
              </a:p>
            </p:txBody>
          </p:sp>
        </p:grpSp>
        <p:pic>
          <p:nvPicPr>
            <p:cNvPr id="31" name="图片 30">
              <a:extLst>
                <a:ext uri="{FF2B5EF4-FFF2-40B4-BE49-F238E27FC236}">
                  <a16:creationId xmlns:a16="http://schemas.microsoft.com/office/drawing/2014/main" id="{24802D3A-0A7C-434B-A9BB-F8CD8E68C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32" name="图片 31">
              <a:extLst>
                <a:ext uri="{FF2B5EF4-FFF2-40B4-BE49-F238E27FC236}">
                  <a16:creationId xmlns:a16="http://schemas.microsoft.com/office/drawing/2014/main" id="{069D9546-B444-4DF4-8FBB-B28D20E8354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844728" y="-527175"/>
              <a:ext cx="285750" cy="287020"/>
            </a:xfrm>
            <a:prstGeom prst="rect">
              <a:avLst/>
            </a:prstGeom>
          </p:spPr>
        </p:pic>
      </p:grpSp>
    </p:spTree>
    <p:extLst>
      <p:ext uri="{BB962C8B-B14F-4D97-AF65-F5344CB8AC3E}">
        <p14:creationId xmlns:p14="http://schemas.microsoft.com/office/powerpoint/2010/main" val="2640972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草, 户外, 游戏机, 树&#10;&#10;描述已自动生成">
            <a:extLst>
              <a:ext uri="{FF2B5EF4-FFF2-40B4-BE49-F238E27FC236}">
                <a16:creationId xmlns:a16="http://schemas.microsoft.com/office/drawing/2014/main" id="{0B4EE8C4-EAFF-4611-B29F-C8C7A50C7F4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4763" b="4763"/>
          <a:stretch>
            <a:fillRect/>
          </a:stretch>
        </p:blipFill>
        <p:spPr/>
      </p:pic>
      <p:sp>
        <p:nvSpPr>
          <p:cNvPr id="2" name="标题 1">
            <a:extLst>
              <a:ext uri="{FF2B5EF4-FFF2-40B4-BE49-F238E27FC236}">
                <a16:creationId xmlns:a16="http://schemas.microsoft.com/office/drawing/2014/main" id="{17A8253A-1DD2-4002-A1F3-676E77AA29BD}"/>
              </a:ext>
            </a:extLst>
          </p:cNvPr>
          <p:cNvSpPr>
            <a:spLocks noGrp="1"/>
          </p:cNvSpPr>
          <p:nvPr>
            <p:ph type="title"/>
          </p:nvPr>
        </p:nvSpPr>
        <p:spPr>
          <a:xfrm>
            <a:off x="895634" y="226222"/>
            <a:ext cx="9378000" cy="504000"/>
          </a:xfrm>
        </p:spPr>
        <p:txBody>
          <a:bodyPr/>
          <a:lstStyle/>
          <a:p>
            <a:r>
              <a:rPr lang="zh-CN" altLang="en-US" dirty="0">
                <a:solidFill>
                  <a:schemeClr val="tx1">
                    <a:lumMod val="85000"/>
                    <a:lumOff val="15000"/>
                  </a:schemeClr>
                </a:solidFill>
              </a:rPr>
              <a:t>光速搞定三段图文排版</a:t>
            </a:r>
          </a:p>
        </p:txBody>
      </p:sp>
      <p:pic>
        <p:nvPicPr>
          <p:cNvPr id="9" name="图片占位符 8" descr="图片包含 椅子, 大, 钟表, 建筑&#10;&#10;描述已自动生成">
            <a:extLst>
              <a:ext uri="{FF2B5EF4-FFF2-40B4-BE49-F238E27FC236}">
                <a16:creationId xmlns:a16="http://schemas.microsoft.com/office/drawing/2014/main" id="{3D3E5273-7AC2-49D5-AAD7-0C5D47E348E8}"/>
              </a:ext>
            </a:extLst>
          </p:cNvPr>
          <p:cNvPicPr>
            <a:picLocks noGrp="1"/>
          </p:cNvPicPr>
          <p:nvPr>
            <p:ph type="pic" sz="quarter" idx="13"/>
          </p:nvPr>
        </p:nvPicPr>
        <p:blipFill>
          <a:blip r:embed="rId4">
            <a:extLst>
              <a:ext uri="{28A0092B-C50C-407E-A947-70E740481C1C}">
                <a14:useLocalDpi xmlns:a14="http://schemas.microsoft.com/office/drawing/2010/main" val="0"/>
              </a:ext>
            </a:extLst>
          </a:blip>
          <a:srcRect t="4405" b="4405"/>
          <a:stretch>
            <a:fillRect/>
          </a:stretch>
        </p:blipFill>
        <p:spPr>
          <a:xfrm>
            <a:off x="673099" y="1112823"/>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pic>
      <p:sp>
        <p:nvSpPr>
          <p:cNvPr id="8" name="文本框 7">
            <a:extLst>
              <a:ext uri="{FF2B5EF4-FFF2-40B4-BE49-F238E27FC236}">
                <a16:creationId xmlns:a16="http://schemas.microsoft.com/office/drawing/2014/main" id="{F15F67DA-D714-4FDA-8A75-BAB8F0A6F544}"/>
              </a:ext>
            </a:extLst>
          </p:cNvPr>
          <p:cNvSpPr txBox="1"/>
          <p:nvPr/>
        </p:nvSpPr>
        <p:spPr>
          <a:xfrm>
            <a:off x="1454990" y="2750734"/>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0" name="文本框 9">
            <a:extLst>
              <a:ext uri="{FF2B5EF4-FFF2-40B4-BE49-F238E27FC236}">
                <a16:creationId xmlns:a16="http://schemas.microsoft.com/office/drawing/2014/main" id="{0C9F424A-1992-4064-95EA-AF9108565248}"/>
              </a:ext>
            </a:extLst>
          </p:cNvPr>
          <p:cNvSpPr txBox="1"/>
          <p:nvPr/>
        </p:nvSpPr>
        <p:spPr>
          <a:xfrm>
            <a:off x="724508" y="3353610"/>
            <a:ext cx="2899819" cy="2579745"/>
          </a:xfrm>
          <a:prstGeom prst="rect">
            <a:avLst/>
          </a:prstGeom>
          <a:noFill/>
        </p:spPr>
        <p:txBody>
          <a:bodyPr wrap="square" rtlCol="0">
            <a:spAutoFit/>
          </a:bodyPr>
          <a:lstStyle/>
          <a:p>
            <a:pPr algn="just">
              <a:lnSpc>
                <a:spcPct val="13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12" name="矩形 11">
            <a:extLst>
              <a:ext uri="{FF2B5EF4-FFF2-40B4-BE49-F238E27FC236}">
                <a16:creationId xmlns:a16="http://schemas.microsoft.com/office/drawing/2014/main" id="{9DC64BA3-784A-4F66-A0C7-42BAD8313191}"/>
              </a:ext>
            </a:extLst>
          </p:cNvPr>
          <p:cNvSpPr/>
          <p:nvPr/>
        </p:nvSpPr>
        <p:spPr>
          <a:xfrm>
            <a:off x="1989680" y="3205072"/>
            <a:ext cx="369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0A7AEE3-FB37-4CCC-8A7E-298A803E9350}"/>
              </a:ext>
            </a:extLst>
          </p:cNvPr>
          <p:cNvSpPr txBox="1"/>
          <p:nvPr/>
        </p:nvSpPr>
        <p:spPr>
          <a:xfrm>
            <a:off x="5376219" y="2750734"/>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16" name="矩形 15">
            <a:extLst>
              <a:ext uri="{FF2B5EF4-FFF2-40B4-BE49-F238E27FC236}">
                <a16:creationId xmlns:a16="http://schemas.microsoft.com/office/drawing/2014/main" id="{697CF7B7-005D-40D6-850B-C5FC1E12D60F}"/>
              </a:ext>
            </a:extLst>
          </p:cNvPr>
          <p:cNvSpPr/>
          <p:nvPr/>
        </p:nvSpPr>
        <p:spPr>
          <a:xfrm>
            <a:off x="5910909" y="3205072"/>
            <a:ext cx="369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8" name="文本框 17">
            <a:extLst>
              <a:ext uri="{FF2B5EF4-FFF2-40B4-BE49-F238E27FC236}">
                <a16:creationId xmlns:a16="http://schemas.microsoft.com/office/drawing/2014/main" id="{6618FD9A-9F89-4A44-8E73-61E778DBA8C4}"/>
              </a:ext>
            </a:extLst>
          </p:cNvPr>
          <p:cNvSpPr txBox="1"/>
          <p:nvPr/>
        </p:nvSpPr>
        <p:spPr>
          <a:xfrm>
            <a:off x="9297448" y="2750734"/>
            <a:ext cx="1438855" cy="400110"/>
          </a:xfrm>
          <a:prstGeom prst="rect">
            <a:avLst/>
          </a:prstGeom>
          <a:noFill/>
        </p:spPr>
        <p:txBody>
          <a:bodyPr wrap="none" lIns="0" rtlCol="0">
            <a:spAutoFit/>
          </a:bodyPr>
          <a:lstStyle/>
          <a:p>
            <a:pPr lvl="0"/>
            <a:r>
              <a:rPr lang="zh-CN" altLang="en-US" sz="2000" spc="100" dirty="0">
                <a:solidFill>
                  <a:schemeClr val="accent1"/>
                </a:solidFill>
                <a:latin typeface="方正大标宋简体"/>
                <a:ea typeface="方正大标宋简体"/>
              </a:rPr>
              <a:t>输入副标题</a:t>
            </a:r>
          </a:p>
        </p:txBody>
      </p:sp>
      <p:sp>
        <p:nvSpPr>
          <p:cNvPr id="20" name="矩形 19">
            <a:extLst>
              <a:ext uri="{FF2B5EF4-FFF2-40B4-BE49-F238E27FC236}">
                <a16:creationId xmlns:a16="http://schemas.microsoft.com/office/drawing/2014/main" id="{3221E490-779B-4DEA-9876-E7258167C027}"/>
              </a:ext>
            </a:extLst>
          </p:cNvPr>
          <p:cNvSpPr/>
          <p:nvPr/>
        </p:nvSpPr>
        <p:spPr>
          <a:xfrm>
            <a:off x="9832138" y="3205072"/>
            <a:ext cx="369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34" name="图片占位符 33" descr="卡通人物&#10;&#10;描述已自动生成">
            <a:extLst>
              <a:ext uri="{FF2B5EF4-FFF2-40B4-BE49-F238E27FC236}">
                <a16:creationId xmlns:a16="http://schemas.microsoft.com/office/drawing/2014/main" id="{6AF62099-8C76-446D-B94B-C48A97EFC62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5012" b="5012"/>
          <a:stretch>
            <a:fillRect/>
          </a:stretch>
        </p:blipFill>
        <p:spPr>
          <a:xfrm>
            <a:off x="8516261" y="1112823"/>
            <a:ext cx="3002637" cy="1511374"/>
          </a:xfrm>
        </p:spPr>
      </p:pic>
      <p:cxnSp>
        <p:nvCxnSpPr>
          <p:cNvPr id="4" name="直接连接符 3">
            <a:extLst>
              <a:ext uri="{FF2B5EF4-FFF2-40B4-BE49-F238E27FC236}">
                <a16:creationId xmlns:a16="http://schemas.microsoft.com/office/drawing/2014/main" id="{BB226E34-C569-4478-B2D1-2F3F1BDF501F}"/>
              </a:ext>
            </a:extLst>
          </p:cNvPr>
          <p:cNvCxnSpPr/>
          <p:nvPr/>
        </p:nvCxnSpPr>
        <p:spPr>
          <a:xfrm>
            <a:off x="673099" y="2624197"/>
            <a:ext cx="300196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13B7E87-A380-4923-A09C-37CB1CEBB120}"/>
              </a:ext>
            </a:extLst>
          </p:cNvPr>
          <p:cNvCxnSpPr/>
          <p:nvPr/>
        </p:nvCxnSpPr>
        <p:spPr>
          <a:xfrm>
            <a:off x="4594666" y="2624197"/>
            <a:ext cx="300196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D7073DE-8C43-4B56-8079-166358CF8A9A}"/>
              </a:ext>
            </a:extLst>
          </p:cNvPr>
          <p:cNvCxnSpPr/>
          <p:nvPr/>
        </p:nvCxnSpPr>
        <p:spPr>
          <a:xfrm>
            <a:off x="8516261" y="2624197"/>
            <a:ext cx="300196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040B438-DCF9-48F6-8326-D5EEEAE30548}"/>
              </a:ext>
            </a:extLst>
          </p:cNvPr>
          <p:cNvSpPr txBox="1"/>
          <p:nvPr/>
        </p:nvSpPr>
        <p:spPr>
          <a:xfrm>
            <a:off x="4645737" y="3353610"/>
            <a:ext cx="2899819" cy="2579745"/>
          </a:xfrm>
          <a:prstGeom prst="rect">
            <a:avLst/>
          </a:prstGeom>
          <a:noFill/>
        </p:spPr>
        <p:txBody>
          <a:bodyPr wrap="square" rtlCol="0">
            <a:spAutoFit/>
          </a:bodyPr>
          <a:lstStyle/>
          <a:p>
            <a:pPr algn="just">
              <a:lnSpc>
                <a:spcPct val="13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28" name="文本框 27">
            <a:extLst>
              <a:ext uri="{FF2B5EF4-FFF2-40B4-BE49-F238E27FC236}">
                <a16:creationId xmlns:a16="http://schemas.microsoft.com/office/drawing/2014/main" id="{A9446620-388A-4D37-BDB3-E10E05FA582E}"/>
              </a:ext>
            </a:extLst>
          </p:cNvPr>
          <p:cNvSpPr txBox="1"/>
          <p:nvPr/>
        </p:nvSpPr>
        <p:spPr>
          <a:xfrm>
            <a:off x="8566966" y="3353610"/>
            <a:ext cx="2899819" cy="2579745"/>
          </a:xfrm>
          <a:prstGeom prst="rect">
            <a:avLst/>
          </a:prstGeom>
          <a:noFill/>
        </p:spPr>
        <p:txBody>
          <a:bodyPr wrap="square" rtlCol="0">
            <a:spAutoFit/>
          </a:bodyPr>
          <a:lstStyle/>
          <a:p>
            <a:pPr algn="just">
              <a:lnSpc>
                <a:spcPct val="130000"/>
              </a:lnSpc>
            </a:pPr>
            <a:r>
              <a:rPr lang="zh-CN" altLang="en-US" spc="100" dirty="0">
                <a:latin typeface="+mn-ea"/>
              </a:rPr>
              <a:t>昆明医科大学是云南省最大的集教学、医疗、科研为一体的高等医学院校。是中国“中西部高校基础能力建设工程”重点建设高校之一，“卓越医生教育培养计划”试点高校。</a:t>
            </a:r>
          </a:p>
        </p:txBody>
      </p:sp>
      <p:cxnSp>
        <p:nvCxnSpPr>
          <p:cNvPr id="5" name="直接连接符 4">
            <a:extLst>
              <a:ext uri="{FF2B5EF4-FFF2-40B4-BE49-F238E27FC236}">
                <a16:creationId xmlns:a16="http://schemas.microsoft.com/office/drawing/2014/main" id="{B6111291-E03E-4555-9701-FA7CEFC0C1A8}"/>
              </a:ext>
            </a:extLst>
          </p:cNvPr>
          <p:cNvCxnSpPr/>
          <p:nvPr/>
        </p:nvCxnSpPr>
        <p:spPr>
          <a:xfrm>
            <a:off x="4132162" y="1112823"/>
            <a:ext cx="0" cy="483656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76C2D72-E68B-48FB-8596-4FC667212EBA}"/>
              </a:ext>
            </a:extLst>
          </p:cNvPr>
          <p:cNvCxnSpPr/>
          <p:nvPr/>
        </p:nvCxnSpPr>
        <p:spPr>
          <a:xfrm>
            <a:off x="8044405" y="1112823"/>
            <a:ext cx="0" cy="483656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563E3093-0A2D-4223-9BD5-C62FD47E3823}"/>
              </a:ext>
            </a:extLst>
          </p:cNvPr>
          <p:cNvGrpSpPr/>
          <p:nvPr/>
        </p:nvGrpSpPr>
        <p:grpSpPr>
          <a:xfrm>
            <a:off x="0" y="-754379"/>
            <a:ext cx="6096001" cy="685799"/>
            <a:chOff x="1786550" y="-904875"/>
            <a:chExt cx="6096001" cy="685799"/>
          </a:xfrm>
        </p:grpSpPr>
        <p:sp>
          <p:nvSpPr>
            <p:cNvPr id="24" name="矩形 23">
              <a:extLst>
                <a:ext uri="{FF2B5EF4-FFF2-40B4-BE49-F238E27FC236}">
                  <a16:creationId xmlns:a16="http://schemas.microsoft.com/office/drawing/2014/main" id="{A9C22602-378F-4B57-A51A-273D4E61A8EA}"/>
                </a:ext>
              </a:extLst>
            </p:cNvPr>
            <p:cNvSpPr/>
            <p:nvPr/>
          </p:nvSpPr>
          <p:spPr>
            <a:xfrm>
              <a:off x="1786550" y="-904875"/>
              <a:ext cx="609600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AC77DFD-4FB7-41E5-81F1-DC63B31408CA}"/>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0641905-FAA1-4718-92F8-39FB66A6899D}"/>
                </a:ext>
              </a:extLst>
            </p:cNvPr>
            <p:cNvSpPr txBox="1"/>
            <p:nvPr/>
          </p:nvSpPr>
          <p:spPr>
            <a:xfrm>
              <a:off x="2492671" y="-746642"/>
              <a:ext cx="5389880"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删除键</a:t>
              </a:r>
              <a:r>
                <a:rPr lang="en-US" altLang="zh-CN" spc="100" dirty="0">
                  <a:solidFill>
                    <a:schemeClr val="tx1">
                      <a:lumMod val="65000"/>
                      <a:lumOff val="35000"/>
                    </a:schemeClr>
                  </a:solidFill>
                  <a:sym typeface="Wingdings" panose="05000000000000000000" pitchFamily="2" charset="2"/>
                </a:rPr>
                <a:t>  </a:t>
              </a:r>
              <a:r>
                <a:rPr lang="zh-CN" altLang="en-US" spc="100" dirty="0">
                  <a:solidFill>
                    <a:schemeClr val="tx1">
                      <a:lumMod val="65000"/>
                      <a:lumOff val="35000"/>
                    </a:schemeClr>
                  </a:solidFill>
                  <a:sym typeface="Wingdings" panose="05000000000000000000" pitchFamily="2" charset="2"/>
                </a:rPr>
                <a:t>点击图标，即可更换图片</a:t>
              </a:r>
              <a:endParaRPr lang="zh-CN" altLang="en-US" spc="100" dirty="0">
                <a:solidFill>
                  <a:schemeClr val="tx1">
                    <a:lumMod val="65000"/>
                    <a:lumOff val="35000"/>
                  </a:schemeClr>
                </a:solidFill>
              </a:endParaRPr>
            </a:p>
          </p:txBody>
        </p:sp>
      </p:grpSp>
      <p:pic>
        <p:nvPicPr>
          <p:cNvPr id="36" name="图片 35">
            <a:extLst>
              <a:ext uri="{FF2B5EF4-FFF2-40B4-BE49-F238E27FC236}">
                <a16:creationId xmlns:a16="http://schemas.microsoft.com/office/drawing/2014/main" id="{E14F6EC8-8627-4786-9242-804FA3F17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
        <p:nvSpPr>
          <p:cNvPr id="21" name="矩形 20">
            <a:extLst>
              <a:ext uri="{FF2B5EF4-FFF2-40B4-BE49-F238E27FC236}">
                <a16:creationId xmlns:a16="http://schemas.microsoft.com/office/drawing/2014/main" id="{73C1415E-B2D6-40CB-96C0-2FE57DE23AA5}"/>
              </a:ext>
            </a:extLst>
          </p:cNvPr>
          <p:cNvSpPr>
            <a:spLocks/>
          </p:cNvSpPr>
          <p:nvPr/>
        </p:nvSpPr>
        <p:spPr>
          <a:xfrm>
            <a:off x="673436" y="1112823"/>
            <a:ext cx="3001963"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D3CB79D-5055-4086-890C-FDBB925B0338}"/>
              </a:ext>
            </a:extLst>
          </p:cNvPr>
          <p:cNvSpPr>
            <a:spLocks/>
          </p:cNvSpPr>
          <p:nvPr/>
        </p:nvSpPr>
        <p:spPr>
          <a:xfrm>
            <a:off x="4595003" y="1112823"/>
            <a:ext cx="3001963"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E012908-B2E3-4302-B074-4983C4062FA0}"/>
              </a:ext>
            </a:extLst>
          </p:cNvPr>
          <p:cNvSpPr>
            <a:spLocks/>
          </p:cNvSpPr>
          <p:nvPr/>
        </p:nvSpPr>
        <p:spPr>
          <a:xfrm>
            <a:off x="8516598" y="1112823"/>
            <a:ext cx="3001963"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025F01F7-D85B-49AD-9DE6-AA99F8C660B5}"/>
              </a:ext>
            </a:extLst>
          </p:cNvPr>
          <p:cNvGrpSpPr/>
          <p:nvPr/>
        </p:nvGrpSpPr>
        <p:grpSpPr>
          <a:xfrm>
            <a:off x="-45044" y="6933914"/>
            <a:ext cx="7898719" cy="685799"/>
            <a:chOff x="0" y="-753260"/>
            <a:chExt cx="6317933" cy="685799"/>
          </a:xfrm>
        </p:grpSpPr>
        <p:grpSp>
          <p:nvGrpSpPr>
            <p:cNvPr id="37" name="组合 36">
              <a:extLst>
                <a:ext uri="{FF2B5EF4-FFF2-40B4-BE49-F238E27FC236}">
                  <a16:creationId xmlns:a16="http://schemas.microsoft.com/office/drawing/2014/main" id="{7FBC4282-4EB5-44E7-BA39-2D406ED0AD46}"/>
                </a:ext>
              </a:extLst>
            </p:cNvPr>
            <p:cNvGrpSpPr/>
            <p:nvPr/>
          </p:nvGrpSpPr>
          <p:grpSpPr>
            <a:xfrm>
              <a:off x="0" y="-753260"/>
              <a:ext cx="6317933" cy="685799"/>
              <a:chOff x="1786550" y="-904875"/>
              <a:chExt cx="6317933" cy="685799"/>
            </a:xfrm>
          </p:grpSpPr>
          <p:sp>
            <p:nvSpPr>
              <p:cNvPr id="40" name="矩形 39">
                <a:extLst>
                  <a:ext uri="{FF2B5EF4-FFF2-40B4-BE49-F238E27FC236}">
                    <a16:creationId xmlns:a16="http://schemas.microsoft.com/office/drawing/2014/main" id="{D52B61B2-E630-470F-B982-CE43D0C1FF90}"/>
                  </a:ext>
                </a:extLst>
              </p:cNvPr>
              <p:cNvSpPr/>
              <p:nvPr/>
            </p:nvSpPr>
            <p:spPr>
              <a:xfrm>
                <a:off x="1786550" y="-904875"/>
                <a:ext cx="6317933"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2AB5C24-3BD2-4305-A802-55E3F33F73C7}"/>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9E70D2E0-B51E-4C49-BF9C-A06301BFFFE1}"/>
                  </a:ext>
                </a:extLst>
              </p:cNvPr>
              <p:cNvSpPr txBox="1"/>
              <p:nvPr/>
            </p:nvSpPr>
            <p:spPr>
              <a:xfrm>
                <a:off x="2492670" y="-746642"/>
                <a:ext cx="5488851"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更换图片之后要置于底层，这样就不覆盖四周的修饰色块了</a:t>
                </a:r>
              </a:p>
            </p:txBody>
          </p:sp>
        </p:grpSp>
        <p:pic>
          <p:nvPicPr>
            <p:cNvPr id="38" name="图片 37">
              <a:extLst>
                <a:ext uri="{FF2B5EF4-FFF2-40B4-BE49-F238E27FC236}">
                  <a16:creationId xmlns:a16="http://schemas.microsoft.com/office/drawing/2014/main" id="{CFF947AA-5787-49C3-873D-0E717741D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39" name="图片 38">
              <a:extLst>
                <a:ext uri="{FF2B5EF4-FFF2-40B4-BE49-F238E27FC236}">
                  <a16:creationId xmlns:a16="http://schemas.microsoft.com/office/drawing/2014/main" id="{18D8795C-23F1-440E-A421-493D6CE063E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844728" y="-609487"/>
              <a:ext cx="285750" cy="369332"/>
            </a:xfrm>
            <a:prstGeom prst="rect">
              <a:avLst/>
            </a:prstGeom>
          </p:spPr>
        </p:pic>
      </p:grpSp>
    </p:spTree>
    <p:extLst>
      <p:ext uri="{BB962C8B-B14F-4D97-AF65-F5344CB8AC3E}">
        <p14:creationId xmlns:p14="http://schemas.microsoft.com/office/powerpoint/2010/main" val="2168884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图片包含 路, 体育, 红色, 街道&#10;&#10;描述已自动生成">
            <a:extLst>
              <a:ext uri="{FF2B5EF4-FFF2-40B4-BE49-F238E27FC236}">
                <a16:creationId xmlns:a16="http://schemas.microsoft.com/office/drawing/2014/main" id="{AA7BC559-5F91-4C51-81A9-D8FCC947DB13}"/>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1786" r="11786"/>
          <a:stretch>
            <a:fillRect/>
          </a:stretch>
        </p:blipFill>
        <p:spPr/>
      </p:pic>
      <p:pic>
        <p:nvPicPr>
          <p:cNvPr id="10" name="图片占位符 9" descr="建筑的摆设布局&#10;&#10;描述已自动生成">
            <a:extLst>
              <a:ext uri="{FF2B5EF4-FFF2-40B4-BE49-F238E27FC236}">
                <a16:creationId xmlns:a16="http://schemas.microsoft.com/office/drawing/2014/main" id="{D72A7059-DC5A-4EEC-90D2-DBC20203F766}"/>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11267" r="11267"/>
          <a:stretch>
            <a:fillRect/>
          </a:stretch>
        </p:blipFill>
        <p:spPr/>
      </p:pic>
      <p:pic>
        <p:nvPicPr>
          <p:cNvPr id="16" name="图片占位符 15" descr="建筑的摆设布局&#10;&#10;描述已自动生成">
            <a:extLst>
              <a:ext uri="{FF2B5EF4-FFF2-40B4-BE49-F238E27FC236}">
                <a16:creationId xmlns:a16="http://schemas.microsoft.com/office/drawing/2014/main" id="{3A2C8323-A3DC-48CA-B8DE-450E686B96C7}"/>
              </a:ext>
            </a:extLst>
          </p:cNvPr>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l="10995" r="10995"/>
          <a:stretch>
            <a:fillRect/>
          </a:stretch>
        </p:blipFill>
        <p:spPr>
          <a:xfrm>
            <a:off x="3429880" y="1130300"/>
            <a:ext cx="2550060" cy="1807453"/>
          </a:xfrm>
        </p:spPr>
      </p:pic>
      <p:sp>
        <p:nvSpPr>
          <p:cNvPr id="2" name="标题 1">
            <a:extLst>
              <a:ext uri="{FF2B5EF4-FFF2-40B4-BE49-F238E27FC236}">
                <a16:creationId xmlns:a16="http://schemas.microsoft.com/office/drawing/2014/main" id="{0D567B59-CD8E-408D-9BC8-DD9B6160B4AA}"/>
              </a:ext>
            </a:extLst>
          </p:cNvPr>
          <p:cNvSpPr>
            <a:spLocks noGrp="1"/>
          </p:cNvSpPr>
          <p:nvPr>
            <p:ph type="title"/>
          </p:nvPr>
        </p:nvSpPr>
        <p:spPr/>
        <p:txBody>
          <a:bodyPr/>
          <a:lstStyle/>
          <a:p>
            <a:r>
              <a:rPr lang="zh-CN" altLang="en-US" dirty="0">
                <a:solidFill>
                  <a:schemeClr val="tx1">
                    <a:lumMod val="85000"/>
                    <a:lumOff val="15000"/>
                  </a:schemeClr>
                </a:solidFill>
              </a:rPr>
              <a:t>光速搞定四段图文排版</a:t>
            </a:r>
          </a:p>
        </p:txBody>
      </p:sp>
      <p:pic>
        <p:nvPicPr>
          <p:cNvPr id="48" name="图片占位符 47" descr="图片包含 游戏机, 水, 自然, 河&#10;&#10;描述已自动生成">
            <a:extLst>
              <a:ext uri="{FF2B5EF4-FFF2-40B4-BE49-F238E27FC236}">
                <a16:creationId xmlns:a16="http://schemas.microsoft.com/office/drawing/2014/main" id="{566C76D2-1ADB-45A6-9AE7-88CC0A7722A4}"/>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1171" r="11171"/>
          <a:stretch>
            <a:fillRect/>
          </a:stretch>
        </p:blipFill>
        <p:spPr>
          <a:xfrm>
            <a:off x="660400" y="1130300"/>
            <a:ext cx="2550060" cy="1807453"/>
          </a:xfrm>
        </p:spPr>
      </p:pic>
      <p:sp>
        <p:nvSpPr>
          <p:cNvPr id="23" name="矩形 22">
            <a:extLst>
              <a:ext uri="{FF2B5EF4-FFF2-40B4-BE49-F238E27FC236}">
                <a16:creationId xmlns:a16="http://schemas.microsoft.com/office/drawing/2014/main" id="{8A361088-39FB-4BFE-8065-9E6DB434681C}"/>
              </a:ext>
            </a:extLst>
          </p:cNvPr>
          <p:cNvSpPr/>
          <p:nvPr/>
        </p:nvSpPr>
        <p:spPr>
          <a:xfrm>
            <a:off x="660400" y="2874683"/>
            <a:ext cx="2550060" cy="630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D4AE341-EDC9-4FFD-9310-8327F0EFB757}"/>
              </a:ext>
            </a:extLst>
          </p:cNvPr>
          <p:cNvSpPr/>
          <p:nvPr/>
        </p:nvSpPr>
        <p:spPr>
          <a:xfrm>
            <a:off x="755702" y="3656427"/>
            <a:ext cx="2298979" cy="2122697"/>
          </a:xfrm>
          <a:prstGeom prst="rect">
            <a:avLst/>
          </a:prstGeom>
        </p:spPr>
        <p:txBody>
          <a:bodyPr wrap="square">
            <a:spAutoFit/>
          </a:bodyPr>
          <a:lstStyle/>
          <a:p>
            <a:pPr algn="just">
              <a:lnSpc>
                <a:spcPct val="150000"/>
              </a:lnSpc>
            </a:pPr>
            <a:r>
              <a:rPr lang="zh-CN" altLang="en-US" spc="100" dirty="0">
                <a:latin typeface="+mn-ea"/>
              </a:rPr>
              <a:t>给照片讲点故事吧，给照片讲点故事吧给照片讲点故事吧给照片讲点故事吧给照片讲点故事吧</a:t>
            </a:r>
          </a:p>
        </p:txBody>
      </p:sp>
      <p:sp>
        <p:nvSpPr>
          <p:cNvPr id="13" name="文本框 12">
            <a:extLst>
              <a:ext uri="{FF2B5EF4-FFF2-40B4-BE49-F238E27FC236}">
                <a16:creationId xmlns:a16="http://schemas.microsoft.com/office/drawing/2014/main" id="{58F1C446-C8D3-436D-A9F7-F647835FF74A}"/>
              </a:ext>
            </a:extLst>
          </p:cNvPr>
          <p:cNvSpPr txBox="1"/>
          <p:nvPr/>
        </p:nvSpPr>
        <p:spPr>
          <a:xfrm>
            <a:off x="1185764" y="3256317"/>
            <a:ext cx="1438855" cy="400110"/>
          </a:xfrm>
          <a:prstGeom prst="rect">
            <a:avLst/>
          </a:prstGeom>
          <a:noFill/>
        </p:spPr>
        <p:txBody>
          <a:bodyPr wrap="none" lIns="0" rtlCol="0">
            <a:spAutoFit/>
          </a:bodyPr>
          <a:lstStyle/>
          <a:p>
            <a:pPr lvl="0" algn="ctr"/>
            <a:r>
              <a:rPr lang="zh-CN" altLang="en-US" sz="2000" spc="100" dirty="0">
                <a:solidFill>
                  <a:schemeClr val="accent1"/>
                </a:solidFill>
                <a:latin typeface="+mj-ea"/>
                <a:ea typeface="+mj-ea"/>
              </a:rPr>
              <a:t>输入副标题</a:t>
            </a:r>
          </a:p>
        </p:txBody>
      </p:sp>
      <p:sp>
        <p:nvSpPr>
          <p:cNvPr id="17" name="文本框 16">
            <a:extLst>
              <a:ext uri="{FF2B5EF4-FFF2-40B4-BE49-F238E27FC236}">
                <a16:creationId xmlns:a16="http://schemas.microsoft.com/office/drawing/2014/main" id="{4CDBED5C-393A-4ECA-8DBF-CC9CDC956E24}"/>
              </a:ext>
            </a:extLst>
          </p:cNvPr>
          <p:cNvSpPr txBox="1"/>
          <p:nvPr/>
        </p:nvSpPr>
        <p:spPr>
          <a:xfrm>
            <a:off x="3921983" y="3256317"/>
            <a:ext cx="1438855" cy="400110"/>
          </a:xfrm>
          <a:prstGeom prst="rect">
            <a:avLst/>
          </a:prstGeom>
          <a:noFill/>
        </p:spPr>
        <p:txBody>
          <a:bodyPr wrap="none" lIns="0" rtlCol="0">
            <a:spAutoFit/>
          </a:bodyPr>
          <a:lstStyle/>
          <a:p>
            <a:pPr lvl="0" algn="ctr"/>
            <a:r>
              <a:rPr lang="zh-CN" altLang="en-US" sz="2000" spc="100" dirty="0">
                <a:solidFill>
                  <a:schemeClr val="accent1"/>
                </a:solidFill>
                <a:latin typeface="+mj-ea"/>
                <a:ea typeface="+mj-ea"/>
              </a:rPr>
              <a:t>输入副标题</a:t>
            </a:r>
          </a:p>
        </p:txBody>
      </p:sp>
      <p:sp>
        <p:nvSpPr>
          <p:cNvPr id="19" name="文本框 18">
            <a:extLst>
              <a:ext uri="{FF2B5EF4-FFF2-40B4-BE49-F238E27FC236}">
                <a16:creationId xmlns:a16="http://schemas.microsoft.com/office/drawing/2014/main" id="{9B4E0A27-6619-4F0E-ADFE-062AC8B1C988}"/>
              </a:ext>
            </a:extLst>
          </p:cNvPr>
          <p:cNvSpPr txBox="1"/>
          <p:nvPr/>
        </p:nvSpPr>
        <p:spPr>
          <a:xfrm>
            <a:off x="6752229" y="3256317"/>
            <a:ext cx="1438855" cy="400110"/>
          </a:xfrm>
          <a:prstGeom prst="rect">
            <a:avLst/>
          </a:prstGeom>
          <a:noFill/>
        </p:spPr>
        <p:txBody>
          <a:bodyPr wrap="none" lIns="0" rtlCol="0">
            <a:spAutoFit/>
          </a:bodyPr>
          <a:lstStyle/>
          <a:p>
            <a:pPr lvl="0" algn="ctr"/>
            <a:r>
              <a:rPr lang="zh-CN" altLang="en-US" sz="2000" spc="100" dirty="0">
                <a:solidFill>
                  <a:schemeClr val="accent1"/>
                </a:solidFill>
                <a:latin typeface="+mj-ea"/>
                <a:ea typeface="+mj-ea"/>
              </a:rPr>
              <a:t>输入副标题</a:t>
            </a:r>
          </a:p>
        </p:txBody>
      </p:sp>
      <p:sp>
        <p:nvSpPr>
          <p:cNvPr id="21" name="文本框 20">
            <a:extLst>
              <a:ext uri="{FF2B5EF4-FFF2-40B4-BE49-F238E27FC236}">
                <a16:creationId xmlns:a16="http://schemas.microsoft.com/office/drawing/2014/main" id="{E77D3A63-1B39-4475-99F0-BF6E9ABBF916}"/>
              </a:ext>
            </a:extLst>
          </p:cNvPr>
          <p:cNvSpPr txBox="1"/>
          <p:nvPr/>
        </p:nvSpPr>
        <p:spPr>
          <a:xfrm>
            <a:off x="9558245" y="3256317"/>
            <a:ext cx="1438855" cy="400110"/>
          </a:xfrm>
          <a:prstGeom prst="rect">
            <a:avLst/>
          </a:prstGeom>
          <a:noFill/>
        </p:spPr>
        <p:txBody>
          <a:bodyPr wrap="none" lIns="0" rtlCol="0">
            <a:spAutoFit/>
          </a:bodyPr>
          <a:lstStyle/>
          <a:p>
            <a:pPr lvl="0" algn="ctr"/>
            <a:r>
              <a:rPr lang="zh-CN" altLang="en-US" sz="2000" spc="100" dirty="0">
                <a:solidFill>
                  <a:schemeClr val="accent1"/>
                </a:solidFill>
                <a:latin typeface="+mj-ea"/>
                <a:ea typeface="+mj-ea"/>
              </a:rPr>
              <a:t>输入副标题</a:t>
            </a:r>
          </a:p>
        </p:txBody>
      </p:sp>
      <p:sp>
        <p:nvSpPr>
          <p:cNvPr id="22" name="矩形 21">
            <a:extLst>
              <a:ext uri="{FF2B5EF4-FFF2-40B4-BE49-F238E27FC236}">
                <a16:creationId xmlns:a16="http://schemas.microsoft.com/office/drawing/2014/main" id="{F8268E63-B188-4DF4-A40B-A3AA0438D1EA}"/>
              </a:ext>
            </a:extLst>
          </p:cNvPr>
          <p:cNvSpPr/>
          <p:nvPr/>
        </p:nvSpPr>
        <p:spPr>
          <a:xfrm>
            <a:off x="3484938" y="3656427"/>
            <a:ext cx="2298979" cy="2122697"/>
          </a:xfrm>
          <a:prstGeom prst="rect">
            <a:avLst/>
          </a:prstGeom>
        </p:spPr>
        <p:txBody>
          <a:bodyPr wrap="square">
            <a:spAutoFit/>
          </a:bodyPr>
          <a:lstStyle/>
          <a:p>
            <a:pPr algn="just">
              <a:lnSpc>
                <a:spcPct val="150000"/>
              </a:lnSpc>
            </a:pPr>
            <a:r>
              <a:rPr lang="zh-CN" altLang="en-US" spc="100" dirty="0">
                <a:latin typeface="+mn-ea"/>
              </a:rPr>
              <a:t>给照片讲点故事吧，给照片讲点故事吧给照片讲点故事吧给照片讲点故事吧给照片讲点故事吧</a:t>
            </a:r>
          </a:p>
        </p:txBody>
      </p:sp>
      <p:sp>
        <p:nvSpPr>
          <p:cNvPr id="27" name="矩形 26">
            <a:extLst>
              <a:ext uri="{FF2B5EF4-FFF2-40B4-BE49-F238E27FC236}">
                <a16:creationId xmlns:a16="http://schemas.microsoft.com/office/drawing/2014/main" id="{B5DBB5C1-585E-402F-9D6C-DAF7376E3F6E}"/>
              </a:ext>
            </a:extLst>
          </p:cNvPr>
          <p:cNvSpPr/>
          <p:nvPr/>
        </p:nvSpPr>
        <p:spPr>
          <a:xfrm>
            <a:off x="6322166" y="3656427"/>
            <a:ext cx="2298979" cy="2122697"/>
          </a:xfrm>
          <a:prstGeom prst="rect">
            <a:avLst/>
          </a:prstGeom>
        </p:spPr>
        <p:txBody>
          <a:bodyPr wrap="square">
            <a:spAutoFit/>
          </a:bodyPr>
          <a:lstStyle/>
          <a:p>
            <a:pPr algn="just">
              <a:lnSpc>
                <a:spcPct val="150000"/>
              </a:lnSpc>
            </a:pPr>
            <a:r>
              <a:rPr lang="zh-CN" altLang="en-US" spc="100" dirty="0">
                <a:latin typeface="+mn-ea"/>
              </a:rPr>
              <a:t>给照片讲点故事吧，给照片讲点故事吧给照片讲点故事吧给照片讲点故事吧给照片讲点故事吧</a:t>
            </a:r>
          </a:p>
        </p:txBody>
      </p:sp>
      <p:sp>
        <p:nvSpPr>
          <p:cNvPr id="28" name="矩形 27">
            <a:extLst>
              <a:ext uri="{FF2B5EF4-FFF2-40B4-BE49-F238E27FC236}">
                <a16:creationId xmlns:a16="http://schemas.microsoft.com/office/drawing/2014/main" id="{F5DB8614-45FD-492C-8BF0-AE32C898F90A}"/>
              </a:ext>
            </a:extLst>
          </p:cNvPr>
          <p:cNvSpPr/>
          <p:nvPr/>
        </p:nvSpPr>
        <p:spPr>
          <a:xfrm>
            <a:off x="9143061" y="3656427"/>
            <a:ext cx="2298979" cy="2122697"/>
          </a:xfrm>
          <a:prstGeom prst="rect">
            <a:avLst/>
          </a:prstGeom>
        </p:spPr>
        <p:txBody>
          <a:bodyPr wrap="square">
            <a:spAutoFit/>
          </a:bodyPr>
          <a:lstStyle/>
          <a:p>
            <a:pPr algn="just">
              <a:lnSpc>
                <a:spcPct val="150000"/>
              </a:lnSpc>
            </a:pPr>
            <a:r>
              <a:rPr lang="zh-CN" altLang="en-US" spc="100" dirty="0">
                <a:latin typeface="+mn-ea"/>
              </a:rPr>
              <a:t>给照片讲点故事吧，给照片讲点故事吧给照片讲点故事吧给照片讲点故事吧给照片讲点故事吧</a:t>
            </a:r>
          </a:p>
        </p:txBody>
      </p:sp>
      <p:cxnSp>
        <p:nvCxnSpPr>
          <p:cNvPr id="20" name="直接连接符 19">
            <a:extLst>
              <a:ext uri="{FF2B5EF4-FFF2-40B4-BE49-F238E27FC236}">
                <a16:creationId xmlns:a16="http://schemas.microsoft.com/office/drawing/2014/main" id="{158FB956-2120-4555-B710-26B6B7E9A21D}"/>
              </a:ext>
            </a:extLst>
          </p:cNvPr>
          <p:cNvCxnSpPr/>
          <p:nvPr/>
        </p:nvCxnSpPr>
        <p:spPr>
          <a:xfrm>
            <a:off x="3309114" y="1112823"/>
            <a:ext cx="0" cy="483656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199BC8A-E87F-46BA-B690-59BAA6896DCC}"/>
              </a:ext>
            </a:extLst>
          </p:cNvPr>
          <p:cNvCxnSpPr/>
          <p:nvPr/>
        </p:nvCxnSpPr>
        <p:spPr>
          <a:xfrm>
            <a:off x="6096000" y="1112823"/>
            <a:ext cx="0" cy="483656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20DB46C-1E8D-48CA-88F4-C588BE0A8349}"/>
              </a:ext>
            </a:extLst>
          </p:cNvPr>
          <p:cNvCxnSpPr/>
          <p:nvPr/>
        </p:nvCxnSpPr>
        <p:spPr>
          <a:xfrm>
            <a:off x="8847311" y="1112823"/>
            <a:ext cx="0" cy="483656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C9789DE-E8C7-4A2E-8087-B8E9BACEDAB0}"/>
              </a:ext>
            </a:extLst>
          </p:cNvPr>
          <p:cNvSpPr/>
          <p:nvPr/>
        </p:nvSpPr>
        <p:spPr>
          <a:xfrm>
            <a:off x="3429880" y="2874683"/>
            <a:ext cx="2550060" cy="630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E7FECFB-79A7-4EA0-849F-05890B64FEDA}"/>
              </a:ext>
            </a:extLst>
          </p:cNvPr>
          <p:cNvSpPr/>
          <p:nvPr/>
        </p:nvSpPr>
        <p:spPr>
          <a:xfrm>
            <a:off x="6199360" y="2874683"/>
            <a:ext cx="2550060" cy="630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2780CE4-AB31-4A8D-A321-0341763E95B8}"/>
              </a:ext>
            </a:extLst>
          </p:cNvPr>
          <p:cNvSpPr/>
          <p:nvPr/>
        </p:nvSpPr>
        <p:spPr>
          <a:xfrm>
            <a:off x="8968840" y="2874683"/>
            <a:ext cx="2550060" cy="630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C7FD2F7B-4904-4716-AF52-80B944EEE303}"/>
              </a:ext>
            </a:extLst>
          </p:cNvPr>
          <p:cNvGrpSpPr/>
          <p:nvPr/>
        </p:nvGrpSpPr>
        <p:grpSpPr>
          <a:xfrm>
            <a:off x="0" y="-753260"/>
            <a:ext cx="6388610" cy="685799"/>
            <a:chOff x="0" y="-753260"/>
            <a:chExt cx="6388610" cy="685799"/>
          </a:xfrm>
        </p:grpSpPr>
        <p:grpSp>
          <p:nvGrpSpPr>
            <p:cNvPr id="25" name="组合 24">
              <a:extLst>
                <a:ext uri="{FF2B5EF4-FFF2-40B4-BE49-F238E27FC236}">
                  <a16:creationId xmlns:a16="http://schemas.microsoft.com/office/drawing/2014/main" id="{C98D65F2-F724-4A11-8CDA-B75ABD3DD3D4}"/>
                </a:ext>
              </a:extLst>
            </p:cNvPr>
            <p:cNvGrpSpPr/>
            <p:nvPr/>
          </p:nvGrpSpPr>
          <p:grpSpPr>
            <a:xfrm>
              <a:off x="0" y="-753260"/>
              <a:ext cx="6388610" cy="685799"/>
              <a:chOff x="1786550" y="-904875"/>
              <a:chExt cx="6388610" cy="685799"/>
            </a:xfrm>
          </p:grpSpPr>
          <p:sp>
            <p:nvSpPr>
              <p:cNvPr id="38" name="矩形 37">
                <a:extLst>
                  <a:ext uri="{FF2B5EF4-FFF2-40B4-BE49-F238E27FC236}">
                    <a16:creationId xmlns:a16="http://schemas.microsoft.com/office/drawing/2014/main" id="{711B74AB-A783-4EB8-A15E-0D710BAB23F8}"/>
                  </a:ext>
                </a:extLst>
              </p:cNvPr>
              <p:cNvSpPr/>
              <p:nvPr/>
            </p:nvSpPr>
            <p:spPr>
              <a:xfrm>
                <a:off x="1786551" y="-904875"/>
                <a:ext cx="6388608"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71B7AA9D-8CD7-4607-BAA8-40E8C1704392}"/>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521E62A0-C457-4B19-9E5A-9B8FF7168CC5}"/>
                  </a:ext>
                </a:extLst>
              </p:cNvPr>
              <p:cNvSpPr txBox="1"/>
              <p:nvPr/>
            </p:nvSpPr>
            <p:spPr>
              <a:xfrm>
                <a:off x="2492668" y="-738038"/>
                <a:ext cx="5682492"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更换图片之后要置于底层，这样就不覆盖色块了</a:t>
                </a:r>
              </a:p>
            </p:txBody>
          </p:sp>
        </p:grpSp>
        <p:pic>
          <p:nvPicPr>
            <p:cNvPr id="26" name="图片 25">
              <a:extLst>
                <a:ext uri="{FF2B5EF4-FFF2-40B4-BE49-F238E27FC236}">
                  <a16:creationId xmlns:a16="http://schemas.microsoft.com/office/drawing/2014/main" id="{D3302739-A9DD-4AFE-A1D5-897397BE87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37" name="图片 36">
              <a:extLst>
                <a:ext uri="{FF2B5EF4-FFF2-40B4-BE49-F238E27FC236}">
                  <a16:creationId xmlns:a16="http://schemas.microsoft.com/office/drawing/2014/main" id="{091799B5-59E9-426E-A40D-573E9944151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913610" y="-527175"/>
              <a:ext cx="285750" cy="287020"/>
            </a:xfrm>
            <a:prstGeom prst="rect">
              <a:avLst/>
            </a:prstGeom>
          </p:spPr>
        </p:pic>
      </p:grpSp>
      <p:grpSp>
        <p:nvGrpSpPr>
          <p:cNvPr id="30" name="组合 29">
            <a:extLst>
              <a:ext uri="{FF2B5EF4-FFF2-40B4-BE49-F238E27FC236}">
                <a16:creationId xmlns:a16="http://schemas.microsoft.com/office/drawing/2014/main" id="{7C1D718A-CE60-4FF8-8937-85CB1CD5691A}"/>
              </a:ext>
            </a:extLst>
          </p:cNvPr>
          <p:cNvGrpSpPr/>
          <p:nvPr/>
        </p:nvGrpSpPr>
        <p:grpSpPr>
          <a:xfrm>
            <a:off x="0" y="6960471"/>
            <a:ext cx="6419050" cy="685799"/>
            <a:chOff x="0" y="-753260"/>
            <a:chExt cx="6317933" cy="685799"/>
          </a:xfrm>
        </p:grpSpPr>
        <p:grpSp>
          <p:nvGrpSpPr>
            <p:cNvPr id="32" name="组合 31">
              <a:extLst>
                <a:ext uri="{FF2B5EF4-FFF2-40B4-BE49-F238E27FC236}">
                  <a16:creationId xmlns:a16="http://schemas.microsoft.com/office/drawing/2014/main" id="{F0E2D514-0175-4938-B96F-8106D75EDE28}"/>
                </a:ext>
              </a:extLst>
            </p:cNvPr>
            <p:cNvGrpSpPr/>
            <p:nvPr/>
          </p:nvGrpSpPr>
          <p:grpSpPr>
            <a:xfrm>
              <a:off x="0" y="-753260"/>
              <a:ext cx="6317933" cy="685799"/>
              <a:chOff x="1786550" y="-904875"/>
              <a:chExt cx="6317933" cy="685799"/>
            </a:xfrm>
          </p:grpSpPr>
          <p:sp>
            <p:nvSpPr>
              <p:cNvPr id="42" name="矩形 41">
                <a:extLst>
                  <a:ext uri="{FF2B5EF4-FFF2-40B4-BE49-F238E27FC236}">
                    <a16:creationId xmlns:a16="http://schemas.microsoft.com/office/drawing/2014/main" id="{D33AC72C-075E-4D7F-A928-14A2283B1743}"/>
                  </a:ext>
                </a:extLst>
              </p:cNvPr>
              <p:cNvSpPr/>
              <p:nvPr/>
            </p:nvSpPr>
            <p:spPr>
              <a:xfrm>
                <a:off x="1786550" y="-904875"/>
                <a:ext cx="6317933"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CAED6F3-B5F4-4741-BA58-0B50B4758EBA}"/>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471FB014-9085-4832-B2C5-644ABA3EFE30}"/>
                  </a:ext>
                </a:extLst>
              </p:cNvPr>
              <p:cNvSpPr txBox="1"/>
              <p:nvPr/>
            </p:nvSpPr>
            <p:spPr>
              <a:xfrm>
                <a:off x="2492670" y="-746642"/>
                <a:ext cx="5488851"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按住拖动鼠标框选色块</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开始</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排列</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latin typeface="+mn-ea"/>
                  </a:rPr>
                  <a:t>置于顶层</a:t>
                </a:r>
              </a:p>
            </p:txBody>
          </p:sp>
        </p:grpSp>
        <p:pic>
          <p:nvPicPr>
            <p:cNvPr id="34" name="图片 33">
              <a:extLst>
                <a:ext uri="{FF2B5EF4-FFF2-40B4-BE49-F238E27FC236}">
                  <a16:creationId xmlns:a16="http://schemas.microsoft.com/office/drawing/2014/main" id="{1DAD789E-45DF-4CB8-9A9E-A00565FBE7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41" name="图片 40">
              <a:extLst>
                <a:ext uri="{FF2B5EF4-FFF2-40B4-BE49-F238E27FC236}">
                  <a16:creationId xmlns:a16="http://schemas.microsoft.com/office/drawing/2014/main" id="{BA4BA3CA-B432-4D4E-B08E-9240F51615F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844728" y="-527175"/>
              <a:ext cx="285750" cy="287020"/>
            </a:xfrm>
            <a:prstGeom prst="rect">
              <a:avLst/>
            </a:prstGeom>
          </p:spPr>
        </p:pic>
      </p:grpSp>
    </p:spTree>
    <p:extLst>
      <p:ext uri="{BB962C8B-B14F-4D97-AF65-F5344CB8AC3E}">
        <p14:creationId xmlns:p14="http://schemas.microsoft.com/office/powerpoint/2010/main" val="99929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图片包含 椅子, 大, 钟表, 建筑&#10;&#10;描述已自动生成">
            <a:extLst>
              <a:ext uri="{FF2B5EF4-FFF2-40B4-BE49-F238E27FC236}">
                <a16:creationId xmlns:a16="http://schemas.microsoft.com/office/drawing/2014/main" id="{C168D262-DBFE-41C4-9A45-7954D57D091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25" b="1325"/>
          <a:stretch>
            <a:fillRect/>
          </a:stretch>
        </p:blipFill>
        <p:spPr/>
      </p:pic>
      <p:pic>
        <p:nvPicPr>
          <p:cNvPr id="7" name="图片占位符 6" descr="图片包含 游戏机, 水, 自然, 河&#10;&#10;描述已自动生成">
            <a:extLst>
              <a:ext uri="{FF2B5EF4-FFF2-40B4-BE49-F238E27FC236}">
                <a16:creationId xmlns:a16="http://schemas.microsoft.com/office/drawing/2014/main" id="{D6A3D9EA-64D5-48CF-A571-831864F8C83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9889" b="9889"/>
          <a:stretch>
            <a:fillRect/>
          </a:stretch>
        </p:blipFill>
        <p:spPr/>
      </p:pic>
      <p:pic>
        <p:nvPicPr>
          <p:cNvPr id="19" name="图片占位符 18" descr="图片包含 草, 户外, 游戏机, 树&#10;&#10;描述已自动生成">
            <a:extLst>
              <a:ext uri="{FF2B5EF4-FFF2-40B4-BE49-F238E27FC236}">
                <a16:creationId xmlns:a16="http://schemas.microsoft.com/office/drawing/2014/main" id="{B8136D26-9F5E-4A30-88BA-F85955F9000C}"/>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322" r="1322"/>
          <a:stretch>
            <a:fillRect/>
          </a:stretch>
        </p:blipFill>
        <p:spPr/>
      </p:pic>
      <p:sp>
        <p:nvSpPr>
          <p:cNvPr id="11" name="标题 10">
            <a:extLst>
              <a:ext uri="{FF2B5EF4-FFF2-40B4-BE49-F238E27FC236}">
                <a16:creationId xmlns:a16="http://schemas.microsoft.com/office/drawing/2014/main" id="{684DFD5A-04EA-407E-B21E-A126C36152AD}"/>
              </a:ext>
            </a:extLst>
          </p:cNvPr>
          <p:cNvSpPr>
            <a:spLocks noGrp="1"/>
          </p:cNvSpPr>
          <p:nvPr>
            <p:ph type="title"/>
          </p:nvPr>
        </p:nvSpPr>
        <p:spPr/>
        <p:txBody>
          <a:bodyPr/>
          <a:lstStyle/>
          <a:p>
            <a:r>
              <a:rPr lang="zh-CN" altLang="en-US" dirty="0">
                <a:solidFill>
                  <a:schemeClr val="tx1">
                    <a:lumMod val="85000"/>
                    <a:lumOff val="15000"/>
                  </a:schemeClr>
                </a:solidFill>
              </a:rPr>
              <a:t>光速搞定多图错位排版</a:t>
            </a:r>
          </a:p>
        </p:txBody>
      </p:sp>
      <p:pic>
        <p:nvPicPr>
          <p:cNvPr id="22" name="图片占位符 21" descr="树林间的小路&#10;&#10;描述已自动生成">
            <a:extLst>
              <a:ext uri="{FF2B5EF4-FFF2-40B4-BE49-F238E27FC236}">
                <a16:creationId xmlns:a16="http://schemas.microsoft.com/office/drawing/2014/main" id="{9A5AB2B3-BD8B-43C0-BC1B-4266CC7A1685}"/>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9806" r="9806"/>
          <a:stretch>
            <a:fillRect/>
          </a:stretch>
        </p:blipFill>
        <p:spPr>
          <a:xfrm>
            <a:off x="660400" y="1283516"/>
            <a:ext cx="2479039" cy="4850583"/>
          </a:xfrm>
          <a:custGeom>
            <a:avLst/>
            <a:gdLst>
              <a:gd name="connsiteX0" fmla="*/ 0 w 2479039"/>
              <a:gd name="connsiteY0" fmla="*/ 0 h 4850583"/>
              <a:gd name="connsiteX1" fmla="*/ 2479039 w 2479039"/>
              <a:gd name="connsiteY1" fmla="*/ 0 h 4850583"/>
              <a:gd name="connsiteX2" fmla="*/ 2479039 w 2479039"/>
              <a:gd name="connsiteY2" fmla="*/ 4850583 h 4850583"/>
              <a:gd name="connsiteX3" fmla="*/ 0 w 2479039"/>
              <a:gd name="connsiteY3" fmla="*/ 4850583 h 4850583"/>
              <a:gd name="connsiteX4" fmla="*/ 0 w 2479039"/>
              <a:gd name="connsiteY4" fmla="*/ 0 h 485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039" h="4850583">
                <a:moveTo>
                  <a:pt x="0" y="0"/>
                </a:moveTo>
                <a:lnTo>
                  <a:pt x="2479039" y="0"/>
                </a:lnTo>
                <a:lnTo>
                  <a:pt x="2479039" y="4850583"/>
                </a:lnTo>
                <a:lnTo>
                  <a:pt x="0" y="4850583"/>
                </a:lnTo>
                <a:lnTo>
                  <a:pt x="0" y="0"/>
                </a:lnTo>
                <a:close/>
              </a:path>
            </a:pathLst>
          </a:custGeom>
        </p:spPr>
      </p:pic>
      <p:pic>
        <p:nvPicPr>
          <p:cNvPr id="30" name="图片占位符 29" descr="图片包含 建筑, 草, 户外, 球场&#10;&#10;描述已自动生成">
            <a:extLst>
              <a:ext uri="{FF2B5EF4-FFF2-40B4-BE49-F238E27FC236}">
                <a16:creationId xmlns:a16="http://schemas.microsoft.com/office/drawing/2014/main" id="{CDF3BE58-FA09-4BAF-818D-3EB066085EED}"/>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20891" r="20891"/>
          <a:stretch>
            <a:fillRect/>
          </a:stretch>
        </p:blipFill>
        <p:spPr>
          <a:custGeom>
            <a:avLst/>
            <a:gdLst>
              <a:gd name="connsiteX0" fmla="*/ 0 w 2603500"/>
              <a:gd name="connsiteY0" fmla="*/ 0 h 2485295"/>
              <a:gd name="connsiteX1" fmla="*/ 2603500 w 2603500"/>
              <a:gd name="connsiteY1" fmla="*/ 0 h 2485295"/>
              <a:gd name="connsiteX2" fmla="*/ 2603500 w 2603500"/>
              <a:gd name="connsiteY2" fmla="*/ 2485295 h 2485295"/>
              <a:gd name="connsiteX3" fmla="*/ 0 w 2603500"/>
              <a:gd name="connsiteY3" fmla="*/ 2485295 h 2485295"/>
              <a:gd name="connsiteX4" fmla="*/ 0 w 2603500"/>
              <a:gd name="connsiteY4" fmla="*/ 0 h 2485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500" h="2485295">
                <a:moveTo>
                  <a:pt x="0" y="0"/>
                </a:moveTo>
                <a:lnTo>
                  <a:pt x="2603500" y="0"/>
                </a:lnTo>
                <a:lnTo>
                  <a:pt x="2603500" y="2485295"/>
                </a:lnTo>
                <a:lnTo>
                  <a:pt x="0" y="2485295"/>
                </a:lnTo>
                <a:lnTo>
                  <a:pt x="0" y="0"/>
                </a:lnTo>
                <a:close/>
              </a:path>
            </a:pathLst>
          </a:custGeom>
        </p:spPr>
      </p:pic>
      <p:sp>
        <p:nvSpPr>
          <p:cNvPr id="2" name="矩形 1">
            <a:extLst>
              <a:ext uri="{FF2B5EF4-FFF2-40B4-BE49-F238E27FC236}">
                <a16:creationId xmlns:a16="http://schemas.microsoft.com/office/drawing/2014/main" id="{604BE5D7-E30B-46CD-8FAF-F8F908010282}"/>
              </a:ext>
            </a:extLst>
          </p:cNvPr>
          <p:cNvSpPr/>
          <p:nvPr/>
        </p:nvSpPr>
        <p:spPr>
          <a:xfrm>
            <a:off x="660400" y="1283515"/>
            <a:ext cx="10858500" cy="1054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DE721CC-68F3-4C58-8F36-05F19C2519CC}"/>
              </a:ext>
            </a:extLst>
          </p:cNvPr>
          <p:cNvSpPr/>
          <p:nvPr/>
        </p:nvSpPr>
        <p:spPr>
          <a:xfrm>
            <a:off x="660400" y="6068624"/>
            <a:ext cx="10858500" cy="654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B9F93995-4963-4C13-A2B8-EE88A82A63E9}"/>
              </a:ext>
            </a:extLst>
          </p:cNvPr>
          <p:cNvGrpSpPr/>
          <p:nvPr/>
        </p:nvGrpSpPr>
        <p:grpSpPr>
          <a:xfrm>
            <a:off x="-1" y="-754379"/>
            <a:ext cx="6509970" cy="685799"/>
            <a:chOff x="1786549" y="-904875"/>
            <a:chExt cx="6509970" cy="685799"/>
          </a:xfrm>
        </p:grpSpPr>
        <p:sp>
          <p:nvSpPr>
            <p:cNvPr id="12" name="矩形 11">
              <a:extLst>
                <a:ext uri="{FF2B5EF4-FFF2-40B4-BE49-F238E27FC236}">
                  <a16:creationId xmlns:a16="http://schemas.microsoft.com/office/drawing/2014/main" id="{022061D8-9B91-42A3-A9E2-58462B273746}"/>
                </a:ext>
              </a:extLst>
            </p:cNvPr>
            <p:cNvSpPr/>
            <p:nvPr/>
          </p:nvSpPr>
          <p:spPr>
            <a:xfrm>
              <a:off x="1786549" y="-904875"/>
              <a:ext cx="6419089"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7DB3960-7191-44F8-918E-D62CA4B97B99}"/>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628EDEB-C2FC-440E-8335-19C6FA81F7A3}"/>
                </a:ext>
              </a:extLst>
            </p:cNvPr>
            <p:cNvSpPr txBox="1"/>
            <p:nvPr/>
          </p:nvSpPr>
          <p:spPr>
            <a:xfrm>
              <a:off x="2492670" y="-746642"/>
              <a:ext cx="5803849" cy="369332"/>
            </a:xfrm>
            <a:prstGeom prst="rect">
              <a:avLst/>
            </a:prstGeom>
            <a:noFill/>
          </p:spPr>
          <p:txBody>
            <a:bodyPr wrap="square" rtlCol="0">
              <a:spAutoFit/>
            </a:bodyPr>
            <a:lstStyle/>
            <a:p>
              <a:r>
                <a:rPr lang="zh-CN" altLang="en-US" spc="100" dirty="0">
                  <a:solidFill>
                    <a:schemeClr val="tx1">
                      <a:lumMod val="65000"/>
                      <a:lumOff val="35000"/>
                    </a:schemeClr>
                  </a:solidFill>
                </a:rPr>
                <a:t>选中图片</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删除键</a:t>
              </a:r>
              <a:r>
                <a:rPr lang="en-US" altLang="zh-CN" spc="100" dirty="0">
                  <a:solidFill>
                    <a:schemeClr val="tx1">
                      <a:lumMod val="65000"/>
                      <a:lumOff val="35000"/>
                    </a:schemeClr>
                  </a:solidFill>
                  <a:sym typeface="Wingdings" panose="05000000000000000000" pitchFamily="2" charset="2"/>
                </a:rPr>
                <a:t>  </a:t>
              </a:r>
              <a:r>
                <a:rPr lang="zh-CN" altLang="en-US" spc="100" dirty="0">
                  <a:solidFill>
                    <a:schemeClr val="tx1">
                      <a:lumMod val="65000"/>
                      <a:lumOff val="35000"/>
                    </a:schemeClr>
                  </a:solidFill>
                  <a:sym typeface="Wingdings" panose="05000000000000000000" pitchFamily="2" charset="2"/>
                </a:rPr>
                <a:t>点击图标，即可更换图片</a:t>
              </a:r>
              <a:endParaRPr lang="zh-CN" altLang="en-US" spc="100" dirty="0">
                <a:solidFill>
                  <a:schemeClr val="tx1">
                    <a:lumMod val="65000"/>
                    <a:lumOff val="35000"/>
                  </a:schemeClr>
                </a:solidFill>
              </a:endParaRPr>
            </a:p>
          </p:txBody>
        </p:sp>
      </p:grpSp>
      <p:pic>
        <p:nvPicPr>
          <p:cNvPr id="16" name="图片 15">
            <a:extLst>
              <a:ext uri="{FF2B5EF4-FFF2-40B4-BE49-F238E27FC236}">
                <a16:creationId xmlns:a16="http://schemas.microsoft.com/office/drawing/2014/main" id="{BC0DD682-DA7D-4C67-A745-F385AF614EE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5835122" y="-586423"/>
            <a:ext cx="521755" cy="369332"/>
          </a:xfrm>
          <a:prstGeom prst="rect">
            <a:avLst/>
          </a:prstGeom>
        </p:spPr>
      </p:pic>
      <p:grpSp>
        <p:nvGrpSpPr>
          <p:cNvPr id="3" name="组合 2">
            <a:extLst>
              <a:ext uri="{FF2B5EF4-FFF2-40B4-BE49-F238E27FC236}">
                <a16:creationId xmlns:a16="http://schemas.microsoft.com/office/drawing/2014/main" id="{6559E7E9-4998-44B6-B585-1D8CC9B6DA1F}"/>
              </a:ext>
            </a:extLst>
          </p:cNvPr>
          <p:cNvGrpSpPr/>
          <p:nvPr/>
        </p:nvGrpSpPr>
        <p:grpSpPr>
          <a:xfrm>
            <a:off x="0" y="6943949"/>
            <a:ext cx="12192002" cy="965610"/>
            <a:chOff x="-2" y="6943949"/>
            <a:chExt cx="12192002" cy="965610"/>
          </a:xfrm>
        </p:grpSpPr>
        <p:sp>
          <p:nvSpPr>
            <p:cNvPr id="18" name="矩形 17">
              <a:extLst>
                <a:ext uri="{FF2B5EF4-FFF2-40B4-BE49-F238E27FC236}">
                  <a16:creationId xmlns:a16="http://schemas.microsoft.com/office/drawing/2014/main" id="{87F23EDB-FE3A-488C-B0F5-96BE8B91AE72}"/>
                </a:ext>
              </a:extLst>
            </p:cNvPr>
            <p:cNvSpPr/>
            <p:nvPr/>
          </p:nvSpPr>
          <p:spPr>
            <a:xfrm>
              <a:off x="-2" y="6943949"/>
              <a:ext cx="12192002" cy="965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C709EAD-10CC-4F4B-A05D-D6A2C9F12050}"/>
                </a:ext>
              </a:extLst>
            </p:cNvPr>
            <p:cNvSpPr/>
            <p:nvPr/>
          </p:nvSpPr>
          <p:spPr>
            <a:xfrm flipH="1">
              <a:off x="-1" y="6943949"/>
              <a:ext cx="69354" cy="965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5A8FB23-3201-4CC2-8DDB-11CDD9ACF1E6}"/>
                </a:ext>
              </a:extLst>
            </p:cNvPr>
            <p:cNvSpPr txBox="1"/>
            <p:nvPr/>
          </p:nvSpPr>
          <p:spPr>
            <a:xfrm>
              <a:off x="760299" y="7037545"/>
              <a:ext cx="11325021" cy="778418"/>
            </a:xfrm>
            <a:prstGeom prst="rect">
              <a:avLst/>
            </a:prstGeom>
            <a:noFill/>
          </p:spPr>
          <p:txBody>
            <a:bodyPr wrap="square" rtlCol="0">
              <a:spAutoFit/>
            </a:bodyPr>
            <a:lstStyle/>
            <a:p>
              <a:pPr>
                <a:lnSpc>
                  <a:spcPct val="130000"/>
                </a:lnSpc>
              </a:pPr>
              <a:r>
                <a:rPr lang="zh-CN" altLang="en-US" spc="100" dirty="0">
                  <a:solidFill>
                    <a:schemeClr val="tx1">
                      <a:lumMod val="65000"/>
                      <a:lumOff val="35000"/>
                    </a:schemeClr>
                  </a:solidFill>
                  <a:sym typeface="Wingdings" panose="05000000000000000000" pitchFamily="2" charset="2"/>
                </a:rPr>
                <a:t>如果图层太多无法选中对象：开始</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编辑</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选择</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选择窗格</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点击右边的眼睛小图表可以暂时隐藏干扰的元素，选中目标对象后可以点击小眼睛图标显示回来</a:t>
              </a:r>
              <a:r>
                <a:rPr lang="en-US" altLang="zh-CN" spc="100" dirty="0">
                  <a:solidFill>
                    <a:schemeClr val="tx1">
                      <a:lumMod val="65000"/>
                      <a:lumOff val="35000"/>
                    </a:schemeClr>
                  </a:solidFill>
                  <a:sym typeface="Wingdings" panose="05000000000000000000" pitchFamily="2" charset="2"/>
                </a:rPr>
                <a:t> </a:t>
              </a:r>
              <a:endParaRPr lang="zh-CN" altLang="en-US" spc="100" dirty="0">
                <a:solidFill>
                  <a:schemeClr val="tx1">
                    <a:lumMod val="65000"/>
                    <a:lumOff val="35000"/>
                  </a:schemeClr>
                </a:solidFill>
              </a:endParaRPr>
            </a:p>
          </p:txBody>
        </p:sp>
        <p:pic>
          <p:nvPicPr>
            <p:cNvPr id="15" name="图片 14">
              <a:extLst>
                <a:ext uri="{FF2B5EF4-FFF2-40B4-BE49-F238E27FC236}">
                  <a16:creationId xmlns:a16="http://schemas.microsoft.com/office/drawing/2014/main" id="{2D5E7DF9-9D53-427F-B07F-5F8D4007FC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99" y="7205847"/>
              <a:ext cx="441818" cy="441814"/>
            </a:xfrm>
            <a:prstGeom prst="rect">
              <a:avLst/>
            </a:prstGeom>
          </p:spPr>
        </p:pic>
      </p:grpSp>
    </p:spTree>
    <p:extLst>
      <p:ext uri="{BB962C8B-B14F-4D97-AF65-F5344CB8AC3E}">
        <p14:creationId xmlns:p14="http://schemas.microsoft.com/office/powerpoint/2010/main" val="648230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EEA4E2C2-81E9-4697-B7BA-73A537BE564B}"/>
              </a:ext>
            </a:extLst>
          </p:cNvPr>
          <p:cNvGrpSpPr/>
          <p:nvPr/>
        </p:nvGrpSpPr>
        <p:grpSpPr>
          <a:xfrm>
            <a:off x="600004" y="1433689"/>
            <a:ext cx="10932330" cy="3996267"/>
            <a:chOff x="600004" y="1433689"/>
            <a:chExt cx="10598574" cy="3996267"/>
          </a:xfrm>
        </p:grpSpPr>
        <p:sp>
          <p:nvSpPr>
            <p:cNvPr id="16" name="任意多边形: 形状 15">
              <a:extLst>
                <a:ext uri="{FF2B5EF4-FFF2-40B4-BE49-F238E27FC236}">
                  <a16:creationId xmlns:a16="http://schemas.microsoft.com/office/drawing/2014/main" id="{74071EC0-4A4A-4995-BBC6-758A51768215}"/>
                </a:ext>
              </a:extLst>
            </p:cNvPr>
            <p:cNvSpPr/>
            <p:nvPr/>
          </p:nvSpPr>
          <p:spPr>
            <a:xfrm>
              <a:off x="600004" y="1433689"/>
              <a:ext cx="10598574" cy="3996267"/>
            </a:xfrm>
            <a:custGeom>
              <a:avLst/>
              <a:gdLst>
                <a:gd name="connsiteX0" fmla="*/ 1354369 w 5775449"/>
                <a:gd name="connsiteY0" fmla="*/ 0 h 2838674"/>
                <a:gd name="connsiteX1" fmla="*/ 1419337 w 5775449"/>
                <a:gd name="connsiteY1" fmla="*/ 0 h 2838674"/>
                <a:gd name="connsiteX2" fmla="*/ 5735339 w 5775449"/>
                <a:gd name="connsiteY2" fmla="*/ 0 h 2838674"/>
                <a:gd name="connsiteX3" fmla="*/ 5775449 w 5775449"/>
                <a:gd name="connsiteY3" fmla="*/ 40110 h 2838674"/>
                <a:gd name="connsiteX4" fmla="*/ 5775449 w 5775449"/>
                <a:gd name="connsiteY4" fmla="*/ 2798564 h 2838674"/>
                <a:gd name="connsiteX5" fmla="*/ 5735339 w 5775449"/>
                <a:gd name="connsiteY5" fmla="*/ 2838674 h 2838674"/>
                <a:gd name="connsiteX6" fmla="*/ 1419337 w 5775449"/>
                <a:gd name="connsiteY6" fmla="*/ 2838674 h 2838674"/>
                <a:gd name="connsiteX7" fmla="*/ 1354369 w 5775449"/>
                <a:gd name="connsiteY7" fmla="*/ 2838674 h 2838674"/>
                <a:gd name="connsiteX8" fmla="*/ 1345350 w 5775449"/>
                <a:gd name="connsiteY8" fmla="*/ 2834938 h 2838674"/>
                <a:gd name="connsiteX9" fmla="*/ 1274218 w 5775449"/>
                <a:gd name="connsiteY9" fmla="*/ 2831346 h 2838674"/>
                <a:gd name="connsiteX10" fmla="*/ 0 w 5775449"/>
                <a:gd name="connsiteY10" fmla="*/ 1419337 h 2838674"/>
                <a:gd name="connsiteX11" fmla="*/ 1274218 w 5775449"/>
                <a:gd name="connsiteY11" fmla="*/ 7328 h 2838674"/>
                <a:gd name="connsiteX12" fmla="*/ 1345350 w 5775449"/>
                <a:gd name="connsiteY12" fmla="*/ 3736 h 2838674"/>
                <a:gd name="connsiteX0" fmla="*/ 1280582 w 5701662"/>
                <a:gd name="connsiteY0" fmla="*/ 0 h 2838674"/>
                <a:gd name="connsiteX1" fmla="*/ 1345550 w 5701662"/>
                <a:gd name="connsiteY1" fmla="*/ 0 h 2838674"/>
                <a:gd name="connsiteX2" fmla="*/ 5661552 w 5701662"/>
                <a:gd name="connsiteY2" fmla="*/ 0 h 2838674"/>
                <a:gd name="connsiteX3" fmla="*/ 5701662 w 5701662"/>
                <a:gd name="connsiteY3" fmla="*/ 40110 h 2838674"/>
                <a:gd name="connsiteX4" fmla="*/ 5701662 w 5701662"/>
                <a:gd name="connsiteY4" fmla="*/ 2798564 h 2838674"/>
                <a:gd name="connsiteX5" fmla="*/ 5661552 w 5701662"/>
                <a:gd name="connsiteY5" fmla="*/ 2838674 h 2838674"/>
                <a:gd name="connsiteX6" fmla="*/ 1345550 w 5701662"/>
                <a:gd name="connsiteY6" fmla="*/ 2838674 h 2838674"/>
                <a:gd name="connsiteX7" fmla="*/ 1280582 w 5701662"/>
                <a:gd name="connsiteY7" fmla="*/ 2838674 h 2838674"/>
                <a:gd name="connsiteX8" fmla="*/ 1271563 w 5701662"/>
                <a:gd name="connsiteY8" fmla="*/ 2834938 h 2838674"/>
                <a:gd name="connsiteX9" fmla="*/ 1200431 w 5701662"/>
                <a:gd name="connsiteY9" fmla="*/ 2831346 h 2838674"/>
                <a:gd name="connsiteX10" fmla="*/ 0 w 5701662"/>
                <a:gd name="connsiteY10" fmla="*/ 1419337 h 2838674"/>
                <a:gd name="connsiteX11" fmla="*/ 1200431 w 5701662"/>
                <a:gd name="connsiteY11" fmla="*/ 7328 h 2838674"/>
                <a:gd name="connsiteX12" fmla="*/ 1271563 w 5701662"/>
                <a:gd name="connsiteY12" fmla="*/ 3736 h 2838674"/>
                <a:gd name="connsiteX13" fmla="*/ 1280582 w 5701662"/>
                <a:gd name="connsiteY13" fmla="*/ 0 h 28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1662" h="2838674">
                  <a:moveTo>
                    <a:pt x="1280582" y="0"/>
                  </a:moveTo>
                  <a:lnTo>
                    <a:pt x="1345550" y="0"/>
                  </a:lnTo>
                  <a:lnTo>
                    <a:pt x="5661552" y="0"/>
                  </a:lnTo>
                  <a:cubicBezTo>
                    <a:pt x="5683704" y="0"/>
                    <a:pt x="5701662" y="17958"/>
                    <a:pt x="5701662" y="40110"/>
                  </a:cubicBezTo>
                  <a:lnTo>
                    <a:pt x="5701662" y="2798564"/>
                  </a:lnTo>
                  <a:cubicBezTo>
                    <a:pt x="5701662" y="2820716"/>
                    <a:pt x="5683704" y="2838674"/>
                    <a:pt x="5661552" y="2838674"/>
                  </a:cubicBezTo>
                  <a:lnTo>
                    <a:pt x="1345550" y="2838674"/>
                  </a:lnTo>
                  <a:lnTo>
                    <a:pt x="1280582" y="2838674"/>
                  </a:lnTo>
                  <a:lnTo>
                    <a:pt x="1271563" y="2834938"/>
                  </a:lnTo>
                  <a:lnTo>
                    <a:pt x="1200431" y="2831346"/>
                  </a:lnTo>
                  <a:cubicBezTo>
                    <a:pt x="484722" y="2758662"/>
                    <a:pt x="0" y="2154223"/>
                    <a:pt x="0" y="1419337"/>
                  </a:cubicBezTo>
                  <a:cubicBezTo>
                    <a:pt x="0" y="684452"/>
                    <a:pt x="484722" y="80012"/>
                    <a:pt x="1200431" y="7328"/>
                  </a:cubicBezTo>
                  <a:lnTo>
                    <a:pt x="1271563" y="3736"/>
                  </a:lnTo>
                  <a:lnTo>
                    <a:pt x="1280582" y="0"/>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A5EDA6BF-536E-4BC0-AA0D-575F60715F1E}"/>
                </a:ext>
              </a:extLst>
            </p:cNvPr>
            <p:cNvSpPr/>
            <p:nvPr/>
          </p:nvSpPr>
          <p:spPr>
            <a:xfrm>
              <a:off x="10911501" y="1433689"/>
              <a:ext cx="287076" cy="256653"/>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3" name="标题 12">
            <a:extLst>
              <a:ext uri="{FF2B5EF4-FFF2-40B4-BE49-F238E27FC236}">
                <a16:creationId xmlns:a16="http://schemas.microsoft.com/office/drawing/2014/main" id="{B87F38C1-534D-48DC-BA63-86FD583FAF60}"/>
              </a:ext>
            </a:extLst>
          </p:cNvPr>
          <p:cNvSpPr>
            <a:spLocks noGrp="1"/>
          </p:cNvSpPr>
          <p:nvPr>
            <p:ph type="title"/>
          </p:nvPr>
        </p:nvSpPr>
        <p:spPr/>
        <p:txBody>
          <a:bodyPr/>
          <a:lstStyle/>
          <a:p>
            <a:r>
              <a:rPr lang="zh-CN" altLang="en-US" dirty="0">
                <a:solidFill>
                  <a:schemeClr val="tx1">
                    <a:lumMod val="85000"/>
                    <a:lumOff val="15000"/>
                  </a:schemeClr>
                </a:solidFill>
              </a:rPr>
              <a:t>光速搞定单个人物介绍</a:t>
            </a:r>
          </a:p>
        </p:txBody>
      </p:sp>
      <p:sp>
        <p:nvSpPr>
          <p:cNvPr id="34" name="文本框 33">
            <a:extLst>
              <a:ext uri="{FF2B5EF4-FFF2-40B4-BE49-F238E27FC236}">
                <a16:creationId xmlns:a16="http://schemas.microsoft.com/office/drawing/2014/main" id="{7D022F6B-124D-4D51-AF32-D2B8F990C95A}"/>
              </a:ext>
            </a:extLst>
          </p:cNvPr>
          <p:cNvSpPr txBox="1"/>
          <p:nvPr/>
        </p:nvSpPr>
        <p:spPr>
          <a:xfrm>
            <a:off x="4554713" y="1837754"/>
            <a:ext cx="1981200" cy="461665"/>
          </a:xfrm>
          <a:prstGeom prst="rect">
            <a:avLst/>
          </a:prstGeom>
          <a:noFill/>
        </p:spPr>
        <p:txBody>
          <a:bodyPr wrap="square" rtlCol="0">
            <a:spAutoFit/>
          </a:bodyPr>
          <a:lstStyle/>
          <a:p>
            <a:r>
              <a:rPr lang="zh-CN" altLang="en-US" sz="2400" spc="300" dirty="0">
                <a:solidFill>
                  <a:schemeClr val="accent1"/>
                </a:solidFill>
                <a:latin typeface="+mj-ea"/>
                <a:ea typeface="+mj-ea"/>
              </a:rPr>
              <a:t>蜘蛛侠</a:t>
            </a:r>
          </a:p>
        </p:txBody>
      </p:sp>
      <p:sp>
        <p:nvSpPr>
          <p:cNvPr id="35" name="文本框 34">
            <a:extLst>
              <a:ext uri="{FF2B5EF4-FFF2-40B4-BE49-F238E27FC236}">
                <a16:creationId xmlns:a16="http://schemas.microsoft.com/office/drawing/2014/main" id="{DE3205C8-3331-4890-A003-DB6CAFAD91FD}"/>
              </a:ext>
            </a:extLst>
          </p:cNvPr>
          <p:cNvSpPr txBox="1"/>
          <p:nvPr/>
        </p:nvSpPr>
        <p:spPr>
          <a:xfrm>
            <a:off x="4558904" y="2544790"/>
            <a:ext cx="6362044" cy="2538195"/>
          </a:xfrm>
          <a:prstGeom prst="rect">
            <a:avLst/>
          </a:prstGeom>
          <a:noFill/>
        </p:spPr>
        <p:txBody>
          <a:bodyPr wrap="square" rtlCol="0">
            <a:spAutoFit/>
          </a:bodyPr>
          <a:lstStyle/>
          <a:p>
            <a:pPr algn="just">
              <a:lnSpc>
                <a:spcPct val="150000"/>
              </a:lnSpc>
            </a:pPr>
            <a:r>
              <a:rPr lang="zh-CN" altLang="en-US" spc="100" dirty="0">
                <a:latin typeface="+mn-ea"/>
              </a:rPr>
              <a:t>首先蜘蛛侠有特殊能力，能攀爬，还可以放出蜘蛛丝。其次，他为人善良，勇敢，正直，敢于同邪恶斗争，保卫自己的城市。他还是一个很好的领袖。首先蜘蛛侠有特殊能力，能攀爬，还可以放出蜘蛛丝。其次，他为人善良，勇敢，正直，敢于同邪恶斗争，保卫自己的城市。他还是一个很好的领袖</a:t>
            </a:r>
          </a:p>
        </p:txBody>
      </p:sp>
      <p:sp>
        <p:nvSpPr>
          <p:cNvPr id="36" name="矩形 35">
            <a:extLst>
              <a:ext uri="{FF2B5EF4-FFF2-40B4-BE49-F238E27FC236}">
                <a16:creationId xmlns:a16="http://schemas.microsoft.com/office/drawing/2014/main" id="{9416A291-F5A0-4267-B3B1-E909558B5502}"/>
              </a:ext>
            </a:extLst>
          </p:cNvPr>
          <p:cNvSpPr/>
          <p:nvPr/>
        </p:nvSpPr>
        <p:spPr>
          <a:xfrm>
            <a:off x="4661393" y="2361169"/>
            <a:ext cx="369474"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descr="图片包含 人, 棒球, 播放器, 年轻&#10;&#10;描述已自动生成">
            <a:extLst>
              <a:ext uri="{FF2B5EF4-FFF2-40B4-BE49-F238E27FC236}">
                <a16:creationId xmlns:a16="http://schemas.microsoft.com/office/drawing/2014/main" id="{B3406720-B845-4ACC-8444-54B15602809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1074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BA74423-3725-42C1-8301-3B679E6752AD}"/>
              </a:ext>
            </a:extLst>
          </p:cNvPr>
          <p:cNvGrpSpPr/>
          <p:nvPr/>
        </p:nvGrpSpPr>
        <p:grpSpPr>
          <a:xfrm>
            <a:off x="4160279" y="3633595"/>
            <a:ext cx="7358621" cy="2284951"/>
            <a:chOff x="4160279" y="3633595"/>
            <a:chExt cx="7358621" cy="2284951"/>
          </a:xfrm>
        </p:grpSpPr>
        <p:sp>
          <p:nvSpPr>
            <p:cNvPr id="16" name="矩形: 圆角 15">
              <a:extLst>
                <a:ext uri="{FF2B5EF4-FFF2-40B4-BE49-F238E27FC236}">
                  <a16:creationId xmlns:a16="http://schemas.microsoft.com/office/drawing/2014/main" id="{3101DE8A-17B3-4F52-BDB3-92012E7C9C32}"/>
                </a:ext>
              </a:extLst>
            </p:cNvPr>
            <p:cNvSpPr/>
            <p:nvPr/>
          </p:nvSpPr>
          <p:spPr>
            <a:xfrm>
              <a:off x="4160279" y="3633596"/>
              <a:ext cx="7358621" cy="2284950"/>
            </a:xfrm>
            <a:prstGeom prst="roundRect">
              <a:avLst>
                <a:gd name="adj" fmla="val 21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E575AB4E-C6BF-4250-8DCA-D6A94E867E36}"/>
                </a:ext>
              </a:extLst>
            </p:cNvPr>
            <p:cNvSpPr/>
            <p:nvPr/>
          </p:nvSpPr>
          <p:spPr>
            <a:xfrm>
              <a:off x="11365230" y="3633595"/>
              <a:ext cx="153669" cy="157579"/>
            </a:xfrm>
            <a:custGeom>
              <a:avLst/>
              <a:gdLst>
                <a:gd name="connsiteX0" fmla="*/ 0 w 250762"/>
                <a:gd name="connsiteY0" fmla="*/ 0 h 257142"/>
                <a:gd name="connsiteX1" fmla="*/ 201697 w 250762"/>
                <a:gd name="connsiteY1" fmla="*/ 0 h 257142"/>
                <a:gd name="connsiteX2" fmla="*/ 250762 w 250762"/>
                <a:gd name="connsiteY2" fmla="*/ 49065 h 257142"/>
                <a:gd name="connsiteX3" fmla="*/ 250762 w 250762"/>
                <a:gd name="connsiteY3" fmla="*/ 257142 h 257142"/>
              </a:gdLst>
              <a:ahLst/>
              <a:cxnLst>
                <a:cxn ang="0">
                  <a:pos x="connsiteX0" y="connsiteY0"/>
                </a:cxn>
                <a:cxn ang="0">
                  <a:pos x="connsiteX1" y="connsiteY1"/>
                </a:cxn>
                <a:cxn ang="0">
                  <a:pos x="connsiteX2" y="connsiteY2"/>
                </a:cxn>
                <a:cxn ang="0">
                  <a:pos x="connsiteX3" y="connsiteY3"/>
                </a:cxn>
              </a:cxnLst>
              <a:rect l="l" t="t" r="r" b="b"/>
              <a:pathLst>
                <a:path w="250762" h="257142">
                  <a:moveTo>
                    <a:pt x="0" y="0"/>
                  </a:moveTo>
                  <a:lnTo>
                    <a:pt x="201697" y="0"/>
                  </a:lnTo>
                  <a:cubicBezTo>
                    <a:pt x="228795" y="0"/>
                    <a:pt x="250762" y="21967"/>
                    <a:pt x="250762" y="49065"/>
                  </a:cubicBezTo>
                  <a:lnTo>
                    <a:pt x="250762" y="25714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6BE574DA-31D5-4FD0-A76C-166ADF58750B}"/>
              </a:ext>
            </a:extLst>
          </p:cNvPr>
          <p:cNvGrpSpPr/>
          <p:nvPr/>
        </p:nvGrpSpPr>
        <p:grpSpPr>
          <a:xfrm>
            <a:off x="4160279" y="939454"/>
            <a:ext cx="7358621" cy="2284950"/>
            <a:chOff x="4160279" y="939454"/>
            <a:chExt cx="7358621" cy="2284950"/>
          </a:xfrm>
        </p:grpSpPr>
        <p:sp>
          <p:nvSpPr>
            <p:cNvPr id="15" name="矩形: 圆角 14">
              <a:extLst>
                <a:ext uri="{FF2B5EF4-FFF2-40B4-BE49-F238E27FC236}">
                  <a16:creationId xmlns:a16="http://schemas.microsoft.com/office/drawing/2014/main" id="{C9ABA20D-A9AB-4A8E-9DB0-F3301E66FAC5}"/>
                </a:ext>
              </a:extLst>
            </p:cNvPr>
            <p:cNvSpPr/>
            <p:nvPr/>
          </p:nvSpPr>
          <p:spPr>
            <a:xfrm>
              <a:off x="4160279" y="939454"/>
              <a:ext cx="7358621" cy="2284950"/>
            </a:xfrm>
            <a:prstGeom prst="roundRect">
              <a:avLst>
                <a:gd name="adj" fmla="val 21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E2AC87F7-CCEB-43E2-B58C-BD27024EF3B6}"/>
                </a:ext>
              </a:extLst>
            </p:cNvPr>
            <p:cNvSpPr/>
            <p:nvPr/>
          </p:nvSpPr>
          <p:spPr>
            <a:xfrm>
              <a:off x="11365229" y="939454"/>
              <a:ext cx="153669" cy="157579"/>
            </a:xfrm>
            <a:custGeom>
              <a:avLst/>
              <a:gdLst>
                <a:gd name="connsiteX0" fmla="*/ 0 w 250762"/>
                <a:gd name="connsiteY0" fmla="*/ 0 h 257142"/>
                <a:gd name="connsiteX1" fmla="*/ 201697 w 250762"/>
                <a:gd name="connsiteY1" fmla="*/ 0 h 257142"/>
                <a:gd name="connsiteX2" fmla="*/ 250762 w 250762"/>
                <a:gd name="connsiteY2" fmla="*/ 49065 h 257142"/>
                <a:gd name="connsiteX3" fmla="*/ 250762 w 250762"/>
                <a:gd name="connsiteY3" fmla="*/ 257142 h 257142"/>
              </a:gdLst>
              <a:ahLst/>
              <a:cxnLst>
                <a:cxn ang="0">
                  <a:pos x="connsiteX0" y="connsiteY0"/>
                </a:cxn>
                <a:cxn ang="0">
                  <a:pos x="connsiteX1" y="connsiteY1"/>
                </a:cxn>
                <a:cxn ang="0">
                  <a:pos x="connsiteX2" y="connsiteY2"/>
                </a:cxn>
                <a:cxn ang="0">
                  <a:pos x="connsiteX3" y="connsiteY3"/>
                </a:cxn>
              </a:cxnLst>
              <a:rect l="l" t="t" r="r" b="b"/>
              <a:pathLst>
                <a:path w="250762" h="257142">
                  <a:moveTo>
                    <a:pt x="0" y="0"/>
                  </a:moveTo>
                  <a:lnTo>
                    <a:pt x="201697" y="0"/>
                  </a:lnTo>
                  <a:cubicBezTo>
                    <a:pt x="228795" y="0"/>
                    <a:pt x="250762" y="21967"/>
                    <a:pt x="250762" y="49065"/>
                  </a:cubicBezTo>
                  <a:lnTo>
                    <a:pt x="250762" y="25714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6" name="组合 55">
            <a:extLst>
              <a:ext uri="{FF2B5EF4-FFF2-40B4-BE49-F238E27FC236}">
                <a16:creationId xmlns:a16="http://schemas.microsoft.com/office/drawing/2014/main" id="{45024210-2185-4B4F-BBB5-0C2834B7EBE1}"/>
              </a:ext>
            </a:extLst>
          </p:cNvPr>
          <p:cNvGrpSpPr/>
          <p:nvPr/>
        </p:nvGrpSpPr>
        <p:grpSpPr>
          <a:xfrm>
            <a:off x="660400" y="939453"/>
            <a:ext cx="3285299" cy="5296247"/>
            <a:chOff x="660400" y="939453"/>
            <a:chExt cx="2849407" cy="5296247"/>
          </a:xfrm>
        </p:grpSpPr>
        <p:sp>
          <p:nvSpPr>
            <p:cNvPr id="10" name="矩形: 圆角 9">
              <a:extLst>
                <a:ext uri="{FF2B5EF4-FFF2-40B4-BE49-F238E27FC236}">
                  <a16:creationId xmlns:a16="http://schemas.microsoft.com/office/drawing/2014/main" id="{41799F3D-3DBF-4973-B806-395306EE9F57}"/>
                </a:ext>
              </a:extLst>
            </p:cNvPr>
            <p:cNvSpPr/>
            <p:nvPr/>
          </p:nvSpPr>
          <p:spPr>
            <a:xfrm>
              <a:off x="661099" y="939453"/>
              <a:ext cx="2848708" cy="5296247"/>
            </a:xfrm>
            <a:prstGeom prst="roundRect">
              <a:avLst>
                <a:gd name="adj" fmla="val 21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768EBE8A-538C-4E92-9F2D-88D9011B99C9}"/>
                </a:ext>
              </a:extLst>
            </p:cNvPr>
            <p:cNvSpPr/>
            <p:nvPr/>
          </p:nvSpPr>
          <p:spPr>
            <a:xfrm flipH="1" flipV="1">
              <a:off x="660400" y="6080760"/>
              <a:ext cx="151096" cy="154940"/>
            </a:xfrm>
            <a:custGeom>
              <a:avLst/>
              <a:gdLst>
                <a:gd name="connsiteX0" fmla="*/ 0 w 250762"/>
                <a:gd name="connsiteY0" fmla="*/ 0 h 257142"/>
                <a:gd name="connsiteX1" fmla="*/ 201697 w 250762"/>
                <a:gd name="connsiteY1" fmla="*/ 0 h 257142"/>
                <a:gd name="connsiteX2" fmla="*/ 250762 w 250762"/>
                <a:gd name="connsiteY2" fmla="*/ 49065 h 257142"/>
                <a:gd name="connsiteX3" fmla="*/ 250762 w 250762"/>
                <a:gd name="connsiteY3" fmla="*/ 257142 h 257142"/>
              </a:gdLst>
              <a:ahLst/>
              <a:cxnLst>
                <a:cxn ang="0">
                  <a:pos x="connsiteX0" y="connsiteY0"/>
                </a:cxn>
                <a:cxn ang="0">
                  <a:pos x="connsiteX1" y="connsiteY1"/>
                </a:cxn>
                <a:cxn ang="0">
                  <a:pos x="connsiteX2" y="connsiteY2"/>
                </a:cxn>
                <a:cxn ang="0">
                  <a:pos x="connsiteX3" y="connsiteY3"/>
                </a:cxn>
              </a:cxnLst>
              <a:rect l="l" t="t" r="r" b="b"/>
              <a:pathLst>
                <a:path w="250762" h="257142">
                  <a:moveTo>
                    <a:pt x="0" y="0"/>
                  </a:moveTo>
                  <a:lnTo>
                    <a:pt x="201697" y="0"/>
                  </a:lnTo>
                  <a:cubicBezTo>
                    <a:pt x="228795" y="0"/>
                    <a:pt x="250762" y="21967"/>
                    <a:pt x="250762" y="49065"/>
                  </a:cubicBezTo>
                  <a:lnTo>
                    <a:pt x="250762" y="25714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标题 10">
            <a:extLst>
              <a:ext uri="{FF2B5EF4-FFF2-40B4-BE49-F238E27FC236}">
                <a16:creationId xmlns:a16="http://schemas.microsoft.com/office/drawing/2014/main" id="{4A8B5425-1CB4-4EFE-90FA-9309C58D3E34}"/>
              </a:ext>
            </a:extLst>
          </p:cNvPr>
          <p:cNvSpPr>
            <a:spLocks noGrp="1"/>
          </p:cNvSpPr>
          <p:nvPr>
            <p:ph type="title"/>
          </p:nvPr>
        </p:nvSpPr>
        <p:spPr/>
        <p:txBody>
          <a:bodyPr/>
          <a:lstStyle/>
          <a:p>
            <a:r>
              <a:rPr lang="zh-CN" altLang="en-US" dirty="0">
                <a:solidFill>
                  <a:schemeClr val="tx1">
                    <a:lumMod val="85000"/>
                    <a:lumOff val="15000"/>
                  </a:schemeClr>
                </a:solidFill>
              </a:rPr>
              <a:t>光速搞定三人团队排版</a:t>
            </a:r>
          </a:p>
        </p:txBody>
      </p:sp>
      <p:pic>
        <p:nvPicPr>
          <p:cNvPr id="32" name="图片占位符 31" descr="建筑的摆设布局&#10;&#10;描述已自动生成">
            <a:extLst>
              <a:ext uri="{FF2B5EF4-FFF2-40B4-BE49-F238E27FC236}">
                <a16:creationId xmlns:a16="http://schemas.microsoft.com/office/drawing/2014/main" id="{05B21153-C766-44A9-8733-F16D973CF3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530" r="22530"/>
          <a:stretch>
            <a:fillRect/>
          </a:stretch>
        </p:blipFill>
        <p:spPr>
          <a:ln>
            <a:solidFill>
              <a:schemeClr val="tx2"/>
            </a:solidFill>
          </a:ln>
        </p:spPr>
      </p:pic>
      <p:pic>
        <p:nvPicPr>
          <p:cNvPr id="28" name="图片占位符 27" descr="图片包含 游戏机, 水, 自然, 河&#10;&#10;描述已自动生成">
            <a:extLst>
              <a:ext uri="{FF2B5EF4-FFF2-40B4-BE49-F238E27FC236}">
                <a16:creationId xmlns:a16="http://schemas.microsoft.com/office/drawing/2014/main" id="{CB5496C4-A749-40D1-9869-A7266ABD9C7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2462" r="22462"/>
          <a:stretch>
            <a:fillRect/>
          </a:stretch>
        </p:blipFill>
        <p:spPr>
          <a:ln>
            <a:solidFill>
              <a:schemeClr val="tx2"/>
            </a:solidFill>
          </a:ln>
        </p:spPr>
      </p:pic>
      <p:pic>
        <p:nvPicPr>
          <p:cNvPr id="30" name="图片占位符 29" descr="图片包含 椅子, 大, 钟表, 建筑&#10;&#10;描述已自动生成">
            <a:extLst>
              <a:ext uri="{FF2B5EF4-FFF2-40B4-BE49-F238E27FC236}">
                <a16:creationId xmlns:a16="http://schemas.microsoft.com/office/drawing/2014/main" id="{D342E6CF-7707-454F-82E2-A876F071A561}"/>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2396" r="22396"/>
          <a:stretch>
            <a:fillRect/>
          </a:stretch>
        </p:blipFill>
        <p:spPr>
          <a:ln>
            <a:solidFill>
              <a:schemeClr val="tx2"/>
            </a:solidFill>
          </a:ln>
        </p:spPr>
      </p:pic>
      <p:sp>
        <p:nvSpPr>
          <p:cNvPr id="26" name="矩形: 圆角 25">
            <a:extLst>
              <a:ext uri="{FF2B5EF4-FFF2-40B4-BE49-F238E27FC236}">
                <a16:creationId xmlns:a16="http://schemas.microsoft.com/office/drawing/2014/main" id="{6CCF6C6C-D9D3-4499-AFF9-14DD7F1474C6}"/>
              </a:ext>
            </a:extLst>
          </p:cNvPr>
          <p:cNvSpPr/>
          <p:nvPr/>
        </p:nvSpPr>
        <p:spPr>
          <a:xfrm flipV="1">
            <a:off x="4160279" y="6099407"/>
            <a:ext cx="7358621" cy="136293"/>
          </a:xfrm>
          <a:prstGeom prst="roundRect">
            <a:avLst>
              <a:gd name="adj" fmla="val 21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124712F-5CF2-4EFA-BEDD-AB03075A5771}"/>
              </a:ext>
            </a:extLst>
          </p:cNvPr>
          <p:cNvSpPr txBox="1"/>
          <p:nvPr/>
        </p:nvSpPr>
        <p:spPr>
          <a:xfrm>
            <a:off x="1735359" y="3633596"/>
            <a:ext cx="1135380" cy="461665"/>
          </a:xfrm>
          <a:prstGeom prst="rect">
            <a:avLst/>
          </a:prstGeom>
          <a:noFill/>
        </p:spPr>
        <p:txBody>
          <a:bodyPr wrap="square" rtlCol="0">
            <a:spAutoFit/>
          </a:bodyPr>
          <a:lstStyle/>
          <a:p>
            <a:pPr algn="ctr"/>
            <a:r>
              <a:rPr lang="zh-CN" altLang="en-US" sz="2400" dirty="0">
                <a:solidFill>
                  <a:schemeClr val="accent1"/>
                </a:solidFill>
                <a:latin typeface="+mj-ea"/>
                <a:ea typeface="+mj-ea"/>
              </a:rPr>
              <a:t>宋江</a:t>
            </a:r>
          </a:p>
        </p:txBody>
      </p:sp>
      <p:sp>
        <p:nvSpPr>
          <p:cNvPr id="45" name="文本框 44">
            <a:extLst>
              <a:ext uri="{FF2B5EF4-FFF2-40B4-BE49-F238E27FC236}">
                <a16:creationId xmlns:a16="http://schemas.microsoft.com/office/drawing/2014/main" id="{7B4740A6-39FE-4096-BE18-6FFB3EFC2FE9}"/>
              </a:ext>
            </a:extLst>
          </p:cNvPr>
          <p:cNvSpPr txBox="1"/>
          <p:nvPr/>
        </p:nvSpPr>
        <p:spPr>
          <a:xfrm>
            <a:off x="1076205" y="4242615"/>
            <a:ext cx="2453688" cy="1139351"/>
          </a:xfrm>
          <a:prstGeom prst="rect">
            <a:avLst/>
          </a:prstGeom>
          <a:noFill/>
        </p:spPr>
        <p:txBody>
          <a:bodyPr wrap="square" rtlCol="0">
            <a:spAutoFit/>
          </a:bodyPr>
          <a:lstStyle/>
          <a:p>
            <a:pPr algn="ctr">
              <a:lnSpc>
                <a:spcPct val="130000"/>
              </a:lnSpc>
            </a:pPr>
            <a:r>
              <a:rPr lang="zh-CN" altLang="en-US" spc="50" dirty="0">
                <a:latin typeface="+mn-ea"/>
              </a:rPr>
              <a:t>个人相关介绍或头衔</a:t>
            </a:r>
            <a:br>
              <a:rPr lang="en-US" altLang="zh-CN" spc="50" dirty="0">
                <a:latin typeface="+mn-ea"/>
              </a:rPr>
            </a:br>
            <a:r>
              <a:rPr lang="zh-CN" altLang="en-US" spc="50" dirty="0">
                <a:latin typeface="+mn-ea"/>
              </a:rPr>
              <a:t>个人相关介绍或头衔</a:t>
            </a:r>
            <a:endParaRPr lang="en-US" altLang="zh-CN" spc="50" dirty="0">
              <a:latin typeface="+mn-ea"/>
            </a:endParaRPr>
          </a:p>
          <a:p>
            <a:pPr algn="ctr">
              <a:lnSpc>
                <a:spcPct val="130000"/>
              </a:lnSpc>
            </a:pPr>
            <a:r>
              <a:rPr lang="zh-CN" altLang="en-US" spc="50" dirty="0">
                <a:latin typeface="+mn-ea"/>
              </a:rPr>
              <a:t>个人相关介绍或头衔</a:t>
            </a:r>
          </a:p>
        </p:txBody>
      </p:sp>
      <p:sp>
        <p:nvSpPr>
          <p:cNvPr id="47" name="文本框 46">
            <a:extLst>
              <a:ext uri="{FF2B5EF4-FFF2-40B4-BE49-F238E27FC236}">
                <a16:creationId xmlns:a16="http://schemas.microsoft.com/office/drawing/2014/main" id="{22771BD2-938F-476D-A0BE-1B3CF70ED19B}"/>
              </a:ext>
            </a:extLst>
          </p:cNvPr>
          <p:cNvSpPr txBox="1"/>
          <p:nvPr/>
        </p:nvSpPr>
        <p:spPr>
          <a:xfrm>
            <a:off x="7119674" y="3956097"/>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48" name="文本框 47">
            <a:extLst>
              <a:ext uri="{FF2B5EF4-FFF2-40B4-BE49-F238E27FC236}">
                <a16:creationId xmlns:a16="http://schemas.microsoft.com/office/drawing/2014/main" id="{FA4D9A44-A40E-4D8D-83E0-80442C2F3928}"/>
              </a:ext>
            </a:extLst>
          </p:cNvPr>
          <p:cNvSpPr txBox="1"/>
          <p:nvPr/>
        </p:nvSpPr>
        <p:spPr>
          <a:xfrm>
            <a:off x="7119673" y="4565116"/>
            <a:ext cx="3936253" cy="1139351"/>
          </a:xfrm>
          <a:prstGeom prst="rect">
            <a:avLst/>
          </a:prstGeom>
          <a:noFill/>
        </p:spPr>
        <p:txBody>
          <a:bodyPr wrap="square" rtlCol="0">
            <a:spAutoFit/>
          </a:bodyPr>
          <a:lstStyle/>
          <a:p>
            <a:pPr>
              <a:lnSpc>
                <a:spcPct val="130000"/>
              </a:lnSpc>
            </a:pPr>
            <a:r>
              <a:rPr lang="zh-CN" altLang="en-US" spc="50" dirty="0">
                <a:latin typeface="+mn-ea"/>
              </a:rPr>
              <a:t>个人相关介绍或头衔</a:t>
            </a:r>
            <a:br>
              <a:rPr lang="en-US" altLang="zh-CN" spc="50" dirty="0">
                <a:latin typeface="+mn-ea"/>
              </a:rPr>
            </a:br>
            <a:r>
              <a:rPr lang="zh-CN" altLang="en-US" spc="50" dirty="0">
                <a:latin typeface="+mn-ea"/>
              </a:rPr>
              <a:t>个人相关介绍或头衔</a:t>
            </a:r>
            <a:br>
              <a:rPr lang="en-US" altLang="zh-CN" spc="50" dirty="0">
                <a:latin typeface="+mn-ea"/>
              </a:rPr>
            </a:br>
            <a:r>
              <a:rPr lang="zh-CN" altLang="en-US" spc="50" dirty="0">
                <a:latin typeface="+mn-ea"/>
              </a:rPr>
              <a:t>个人相关介绍或头衔</a:t>
            </a:r>
          </a:p>
        </p:txBody>
      </p:sp>
      <p:sp>
        <p:nvSpPr>
          <p:cNvPr id="50" name="文本框 49">
            <a:extLst>
              <a:ext uri="{FF2B5EF4-FFF2-40B4-BE49-F238E27FC236}">
                <a16:creationId xmlns:a16="http://schemas.microsoft.com/office/drawing/2014/main" id="{E79B4875-C48B-441B-A56F-575D882D0634}"/>
              </a:ext>
            </a:extLst>
          </p:cNvPr>
          <p:cNvSpPr txBox="1"/>
          <p:nvPr/>
        </p:nvSpPr>
        <p:spPr>
          <a:xfrm>
            <a:off x="7119674" y="1239540"/>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51" name="文本框 50">
            <a:extLst>
              <a:ext uri="{FF2B5EF4-FFF2-40B4-BE49-F238E27FC236}">
                <a16:creationId xmlns:a16="http://schemas.microsoft.com/office/drawing/2014/main" id="{DBD443AF-4961-4043-B1EB-4C8748889720}"/>
              </a:ext>
            </a:extLst>
          </p:cNvPr>
          <p:cNvSpPr txBox="1"/>
          <p:nvPr/>
        </p:nvSpPr>
        <p:spPr>
          <a:xfrm>
            <a:off x="7119674" y="1848559"/>
            <a:ext cx="3697262" cy="1139351"/>
          </a:xfrm>
          <a:prstGeom prst="rect">
            <a:avLst/>
          </a:prstGeom>
          <a:noFill/>
        </p:spPr>
        <p:txBody>
          <a:bodyPr wrap="square" rtlCol="0">
            <a:spAutoFit/>
          </a:bodyPr>
          <a:lstStyle/>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p>
        </p:txBody>
      </p:sp>
      <p:sp>
        <p:nvSpPr>
          <p:cNvPr id="53" name="矩形 52">
            <a:extLst>
              <a:ext uri="{FF2B5EF4-FFF2-40B4-BE49-F238E27FC236}">
                <a16:creationId xmlns:a16="http://schemas.microsoft.com/office/drawing/2014/main" id="{7F7A4478-076F-453E-9E84-26FDD8C90A62}"/>
              </a:ext>
            </a:extLst>
          </p:cNvPr>
          <p:cNvSpPr/>
          <p:nvPr/>
        </p:nvSpPr>
        <p:spPr>
          <a:xfrm>
            <a:off x="2176871" y="4095261"/>
            <a:ext cx="25235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5F3D5FDB-6C12-4CD0-ADA6-47AC3B46446B}"/>
              </a:ext>
            </a:extLst>
          </p:cNvPr>
          <p:cNvSpPr/>
          <p:nvPr/>
        </p:nvSpPr>
        <p:spPr>
          <a:xfrm>
            <a:off x="7262795" y="4419003"/>
            <a:ext cx="25235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75CC25B-FD94-4753-9A61-B49E43403A5B}"/>
              </a:ext>
            </a:extLst>
          </p:cNvPr>
          <p:cNvSpPr/>
          <p:nvPr/>
        </p:nvSpPr>
        <p:spPr>
          <a:xfrm>
            <a:off x="7262795" y="1735269"/>
            <a:ext cx="25235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D509CAD2-6839-48C3-BFAA-453909975EB4}"/>
              </a:ext>
            </a:extLst>
          </p:cNvPr>
          <p:cNvGrpSpPr/>
          <p:nvPr/>
        </p:nvGrpSpPr>
        <p:grpSpPr>
          <a:xfrm>
            <a:off x="-1" y="-754379"/>
            <a:ext cx="8397242" cy="685799"/>
            <a:chOff x="1786550" y="-904875"/>
            <a:chExt cx="5528184" cy="685799"/>
          </a:xfrm>
        </p:grpSpPr>
        <p:sp>
          <p:nvSpPr>
            <p:cNvPr id="27" name="矩形 26">
              <a:extLst>
                <a:ext uri="{FF2B5EF4-FFF2-40B4-BE49-F238E27FC236}">
                  <a16:creationId xmlns:a16="http://schemas.microsoft.com/office/drawing/2014/main" id="{AA654AE3-952A-4A37-B236-86536AA58221}"/>
                </a:ext>
              </a:extLst>
            </p:cNvPr>
            <p:cNvSpPr/>
            <p:nvPr/>
          </p:nvSpPr>
          <p:spPr>
            <a:xfrm>
              <a:off x="1786550" y="-904875"/>
              <a:ext cx="5528184"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15BA79AB-944A-418C-B002-02AFED106C4A}"/>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9E9879-7684-4072-88C3-822CDC000F32}"/>
                </a:ext>
              </a:extLst>
            </p:cNvPr>
            <p:cNvSpPr txBox="1"/>
            <p:nvPr/>
          </p:nvSpPr>
          <p:spPr>
            <a:xfrm>
              <a:off x="2251411" y="-746643"/>
              <a:ext cx="5063323"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新建幻灯片</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开始</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幻灯片版式</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找到多人团队的版式</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点击即可更换</a:t>
              </a:r>
              <a:endParaRPr lang="zh-CN" altLang="en-US" spc="100" dirty="0">
                <a:solidFill>
                  <a:schemeClr val="tx1">
                    <a:lumMod val="65000"/>
                    <a:lumOff val="35000"/>
                  </a:schemeClr>
                </a:solidFill>
              </a:endParaRPr>
            </a:p>
          </p:txBody>
        </p:sp>
      </p:grpSp>
      <p:pic>
        <p:nvPicPr>
          <p:cNvPr id="33" name="图片 32">
            <a:extLst>
              <a:ext uri="{FF2B5EF4-FFF2-40B4-BE49-F238E27FC236}">
                <a16:creationId xmlns:a16="http://schemas.microsoft.com/office/drawing/2014/main" id="{B5B1E1C8-7665-4913-8F93-99202EB98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Tree>
    <p:extLst>
      <p:ext uri="{BB962C8B-B14F-4D97-AF65-F5344CB8AC3E}">
        <p14:creationId xmlns:p14="http://schemas.microsoft.com/office/powerpoint/2010/main" val="1929678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a:extLst>
              <a:ext uri="{FF2B5EF4-FFF2-40B4-BE49-F238E27FC236}">
                <a16:creationId xmlns:a16="http://schemas.microsoft.com/office/drawing/2014/main" id="{E4C1C8CD-5C45-4CF6-A259-8AABEB2CB3C6}"/>
              </a:ext>
            </a:extLst>
          </p:cNvPr>
          <p:cNvGrpSpPr/>
          <p:nvPr/>
        </p:nvGrpSpPr>
        <p:grpSpPr>
          <a:xfrm>
            <a:off x="6661923" y="4119534"/>
            <a:ext cx="4627930" cy="1975000"/>
            <a:chOff x="6890970" y="4119534"/>
            <a:chExt cx="4627930" cy="1975000"/>
          </a:xfrm>
        </p:grpSpPr>
        <p:sp>
          <p:nvSpPr>
            <p:cNvPr id="75" name="任意多边形: 形状 74">
              <a:extLst>
                <a:ext uri="{FF2B5EF4-FFF2-40B4-BE49-F238E27FC236}">
                  <a16:creationId xmlns:a16="http://schemas.microsoft.com/office/drawing/2014/main" id="{538E3054-1859-43CA-8248-AD99489C8E6F}"/>
                </a:ext>
              </a:extLst>
            </p:cNvPr>
            <p:cNvSpPr/>
            <p:nvPr/>
          </p:nvSpPr>
          <p:spPr>
            <a:xfrm>
              <a:off x="6890970" y="4119534"/>
              <a:ext cx="4627930" cy="1975000"/>
            </a:xfrm>
            <a:custGeom>
              <a:avLst/>
              <a:gdLst>
                <a:gd name="connsiteX0" fmla="*/ 1354369 w 5775449"/>
                <a:gd name="connsiteY0" fmla="*/ 0 h 2838674"/>
                <a:gd name="connsiteX1" fmla="*/ 1419337 w 5775449"/>
                <a:gd name="connsiteY1" fmla="*/ 0 h 2838674"/>
                <a:gd name="connsiteX2" fmla="*/ 5735339 w 5775449"/>
                <a:gd name="connsiteY2" fmla="*/ 0 h 2838674"/>
                <a:gd name="connsiteX3" fmla="*/ 5775449 w 5775449"/>
                <a:gd name="connsiteY3" fmla="*/ 40110 h 2838674"/>
                <a:gd name="connsiteX4" fmla="*/ 5775449 w 5775449"/>
                <a:gd name="connsiteY4" fmla="*/ 2798564 h 2838674"/>
                <a:gd name="connsiteX5" fmla="*/ 5735339 w 5775449"/>
                <a:gd name="connsiteY5" fmla="*/ 2838674 h 2838674"/>
                <a:gd name="connsiteX6" fmla="*/ 1419337 w 5775449"/>
                <a:gd name="connsiteY6" fmla="*/ 2838674 h 2838674"/>
                <a:gd name="connsiteX7" fmla="*/ 1354369 w 5775449"/>
                <a:gd name="connsiteY7" fmla="*/ 2838674 h 2838674"/>
                <a:gd name="connsiteX8" fmla="*/ 1345350 w 5775449"/>
                <a:gd name="connsiteY8" fmla="*/ 2834938 h 2838674"/>
                <a:gd name="connsiteX9" fmla="*/ 1274218 w 5775449"/>
                <a:gd name="connsiteY9" fmla="*/ 2831346 h 2838674"/>
                <a:gd name="connsiteX10" fmla="*/ 0 w 5775449"/>
                <a:gd name="connsiteY10" fmla="*/ 1419337 h 2838674"/>
                <a:gd name="connsiteX11" fmla="*/ 1274218 w 5775449"/>
                <a:gd name="connsiteY11" fmla="*/ 7328 h 2838674"/>
                <a:gd name="connsiteX12" fmla="*/ 1345350 w 5775449"/>
                <a:gd name="connsiteY12" fmla="*/ 3736 h 28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75449" h="2838674">
                  <a:moveTo>
                    <a:pt x="1354369" y="0"/>
                  </a:moveTo>
                  <a:lnTo>
                    <a:pt x="1419337" y="0"/>
                  </a:lnTo>
                  <a:lnTo>
                    <a:pt x="5735339" y="0"/>
                  </a:lnTo>
                  <a:cubicBezTo>
                    <a:pt x="5757491" y="0"/>
                    <a:pt x="5775449" y="17958"/>
                    <a:pt x="5775449" y="40110"/>
                  </a:cubicBezTo>
                  <a:lnTo>
                    <a:pt x="5775449" y="2798564"/>
                  </a:lnTo>
                  <a:cubicBezTo>
                    <a:pt x="5775449" y="2820716"/>
                    <a:pt x="5757491" y="2838674"/>
                    <a:pt x="5735339" y="2838674"/>
                  </a:cubicBezTo>
                  <a:lnTo>
                    <a:pt x="1419337" y="2838674"/>
                  </a:lnTo>
                  <a:lnTo>
                    <a:pt x="1354369" y="2838674"/>
                  </a:lnTo>
                  <a:lnTo>
                    <a:pt x="1345350" y="2834938"/>
                  </a:lnTo>
                  <a:lnTo>
                    <a:pt x="1274218" y="2831346"/>
                  </a:lnTo>
                  <a:cubicBezTo>
                    <a:pt x="558509" y="2758662"/>
                    <a:pt x="0" y="2154223"/>
                    <a:pt x="0" y="1419337"/>
                  </a:cubicBezTo>
                  <a:cubicBezTo>
                    <a:pt x="0" y="684452"/>
                    <a:pt x="558509" y="80012"/>
                    <a:pt x="1274218" y="7328"/>
                  </a:cubicBezTo>
                  <a:lnTo>
                    <a:pt x="1345350" y="3736"/>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3" name="任意多边形: 形状 92">
              <a:extLst>
                <a:ext uri="{FF2B5EF4-FFF2-40B4-BE49-F238E27FC236}">
                  <a16:creationId xmlns:a16="http://schemas.microsoft.com/office/drawing/2014/main" id="{73D37BE9-F77F-4888-9AAD-CA9472B30168}"/>
                </a:ext>
              </a:extLst>
            </p:cNvPr>
            <p:cNvSpPr/>
            <p:nvPr/>
          </p:nvSpPr>
          <p:spPr>
            <a:xfrm>
              <a:off x="11360409" y="4119534"/>
              <a:ext cx="158327" cy="168344"/>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99" name="组合 98">
            <a:extLst>
              <a:ext uri="{FF2B5EF4-FFF2-40B4-BE49-F238E27FC236}">
                <a16:creationId xmlns:a16="http://schemas.microsoft.com/office/drawing/2014/main" id="{B9E544CB-09B6-44F9-9C04-63C3C2ED947C}"/>
              </a:ext>
            </a:extLst>
          </p:cNvPr>
          <p:cNvGrpSpPr/>
          <p:nvPr/>
        </p:nvGrpSpPr>
        <p:grpSpPr>
          <a:xfrm>
            <a:off x="6661760" y="1168697"/>
            <a:ext cx="4627930" cy="1975000"/>
            <a:chOff x="6890970" y="1168697"/>
            <a:chExt cx="4627930" cy="1975000"/>
          </a:xfrm>
        </p:grpSpPr>
        <p:sp>
          <p:nvSpPr>
            <p:cNvPr id="71" name="任意多边形: 形状 70">
              <a:extLst>
                <a:ext uri="{FF2B5EF4-FFF2-40B4-BE49-F238E27FC236}">
                  <a16:creationId xmlns:a16="http://schemas.microsoft.com/office/drawing/2014/main" id="{20502FC7-DE81-404A-BE0F-A66520340ECF}"/>
                </a:ext>
              </a:extLst>
            </p:cNvPr>
            <p:cNvSpPr/>
            <p:nvPr/>
          </p:nvSpPr>
          <p:spPr>
            <a:xfrm>
              <a:off x="6890970" y="1168697"/>
              <a:ext cx="4627930" cy="1975000"/>
            </a:xfrm>
            <a:custGeom>
              <a:avLst/>
              <a:gdLst>
                <a:gd name="connsiteX0" fmla="*/ 1354369 w 5775449"/>
                <a:gd name="connsiteY0" fmla="*/ 0 h 2838674"/>
                <a:gd name="connsiteX1" fmla="*/ 1419337 w 5775449"/>
                <a:gd name="connsiteY1" fmla="*/ 0 h 2838674"/>
                <a:gd name="connsiteX2" fmla="*/ 5735339 w 5775449"/>
                <a:gd name="connsiteY2" fmla="*/ 0 h 2838674"/>
                <a:gd name="connsiteX3" fmla="*/ 5775449 w 5775449"/>
                <a:gd name="connsiteY3" fmla="*/ 40110 h 2838674"/>
                <a:gd name="connsiteX4" fmla="*/ 5775449 w 5775449"/>
                <a:gd name="connsiteY4" fmla="*/ 2798564 h 2838674"/>
                <a:gd name="connsiteX5" fmla="*/ 5735339 w 5775449"/>
                <a:gd name="connsiteY5" fmla="*/ 2838674 h 2838674"/>
                <a:gd name="connsiteX6" fmla="*/ 1419337 w 5775449"/>
                <a:gd name="connsiteY6" fmla="*/ 2838674 h 2838674"/>
                <a:gd name="connsiteX7" fmla="*/ 1354369 w 5775449"/>
                <a:gd name="connsiteY7" fmla="*/ 2838674 h 2838674"/>
                <a:gd name="connsiteX8" fmla="*/ 1345350 w 5775449"/>
                <a:gd name="connsiteY8" fmla="*/ 2834938 h 2838674"/>
                <a:gd name="connsiteX9" fmla="*/ 1274218 w 5775449"/>
                <a:gd name="connsiteY9" fmla="*/ 2831346 h 2838674"/>
                <a:gd name="connsiteX10" fmla="*/ 0 w 5775449"/>
                <a:gd name="connsiteY10" fmla="*/ 1419337 h 2838674"/>
                <a:gd name="connsiteX11" fmla="*/ 1274218 w 5775449"/>
                <a:gd name="connsiteY11" fmla="*/ 7328 h 2838674"/>
                <a:gd name="connsiteX12" fmla="*/ 1345350 w 5775449"/>
                <a:gd name="connsiteY12" fmla="*/ 3736 h 28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75449" h="2838674">
                  <a:moveTo>
                    <a:pt x="1354369" y="0"/>
                  </a:moveTo>
                  <a:lnTo>
                    <a:pt x="1419337" y="0"/>
                  </a:lnTo>
                  <a:lnTo>
                    <a:pt x="5735339" y="0"/>
                  </a:lnTo>
                  <a:cubicBezTo>
                    <a:pt x="5757491" y="0"/>
                    <a:pt x="5775449" y="17958"/>
                    <a:pt x="5775449" y="40110"/>
                  </a:cubicBezTo>
                  <a:lnTo>
                    <a:pt x="5775449" y="2798564"/>
                  </a:lnTo>
                  <a:cubicBezTo>
                    <a:pt x="5775449" y="2820716"/>
                    <a:pt x="5757491" y="2838674"/>
                    <a:pt x="5735339" y="2838674"/>
                  </a:cubicBezTo>
                  <a:lnTo>
                    <a:pt x="1419337" y="2838674"/>
                  </a:lnTo>
                  <a:lnTo>
                    <a:pt x="1354369" y="2838674"/>
                  </a:lnTo>
                  <a:lnTo>
                    <a:pt x="1345350" y="2834938"/>
                  </a:lnTo>
                  <a:lnTo>
                    <a:pt x="1274218" y="2831346"/>
                  </a:lnTo>
                  <a:cubicBezTo>
                    <a:pt x="558509" y="2758662"/>
                    <a:pt x="0" y="2154223"/>
                    <a:pt x="0" y="1419337"/>
                  </a:cubicBezTo>
                  <a:cubicBezTo>
                    <a:pt x="0" y="684452"/>
                    <a:pt x="558509" y="80012"/>
                    <a:pt x="1274218" y="7328"/>
                  </a:cubicBezTo>
                  <a:lnTo>
                    <a:pt x="1345350" y="3736"/>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4" name="任意多边形: 形状 93">
              <a:extLst>
                <a:ext uri="{FF2B5EF4-FFF2-40B4-BE49-F238E27FC236}">
                  <a16:creationId xmlns:a16="http://schemas.microsoft.com/office/drawing/2014/main" id="{F24B0CB5-638D-4445-9F03-5D4EA4DE3C2F}"/>
                </a:ext>
              </a:extLst>
            </p:cNvPr>
            <p:cNvSpPr/>
            <p:nvPr/>
          </p:nvSpPr>
          <p:spPr>
            <a:xfrm>
              <a:off x="11366080" y="1168697"/>
              <a:ext cx="152819" cy="162487"/>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98" name="组合 97">
            <a:extLst>
              <a:ext uri="{FF2B5EF4-FFF2-40B4-BE49-F238E27FC236}">
                <a16:creationId xmlns:a16="http://schemas.microsoft.com/office/drawing/2014/main" id="{935999E2-B50B-463F-9579-D8EBE2CBBB2C}"/>
              </a:ext>
            </a:extLst>
          </p:cNvPr>
          <p:cNvGrpSpPr/>
          <p:nvPr/>
        </p:nvGrpSpPr>
        <p:grpSpPr>
          <a:xfrm>
            <a:off x="902147" y="1168697"/>
            <a:ext cx="4461190" cy="1975000"/>
            <a:chOff x="660400" y="1168697"/>
            <a:chExt cx="4461190" cy="1975000"/>
          </a:xfrm>
        </p:grpSpPr>
        <p:sp>
          <p:nvSpPr>
            <p:cNvPr id="70" name="任意多边形: 形状 69">
              <a:extLst>
                <a:ext uri="{FF2B5EF4-FFF2-40B4-BE49-F238E27FC236}">
                  <a16:creationId xmlns:a16="http://schemas.microsoft.com/office/drawing/2014/main" id="{5908F6DE-802D-475A-AE09-FE46C7BEB254}"/>
                </a:ext>
              </a:extLst>
            </p:cNvPr>
            <p:cNvSpPr/>
            <p:nvPr/>
          </p:nvSpPr>
          <p:spPr>
            <a:xfrm>
              <a:off x="660400" y="1168697"/>
              <a:ext cx="4461190" cy="1975000"/>
            </a:xfrm>
            <a:custGeom>
              <a:avLst/>
              <a:gdLst>
                <a:gd name="connsiteX0" fmla="*/ 1354369 w 5775449"/>
                <a:gd name="connsiteY0" fmla="*/ 0 h 2838674"/>
                <a:gd name="connsiteX1" fmla="*/ 1419337 w 5775449"/>
                <a:gd name="connsiteY1" fmla="*/ 0 h 2838674"/>
                <a:gd name="connsiteX2" fmla="*/ 5735339 w 5775449"/>
                <a:gd name="connsiteY2" fmla="*/ 0 h 2838674"/>
                <a:gd name="connsiteX3" fmla="*/ 5775449 w 5775449"/>
                <a:gd name="connsiteY3" fmla="*/ 40110 h 2838674"/>
                <a:gd name="connsiteX4" fmla="*/ 5775449 w 5775449"/>
                <a:gd name="connsiteY4" fmla="*/ 2798564 h 2838674"/>
                <a:gd name="connsiteX5" fmla="*/ 5735339 w 5775449"/>
                <a:gd name="connsiteY5" fmla="*/ 2838674 h 2838674"/>
                <a:gd name="connsiteX6" fmla="*/ 1419337 w 5775449"/>
                <a:gd name="connsiteY6" fmla="*/ 2838674 h 2838674"/>
                <a:gd name="connsiteX7" fmla="*/ 1354369 w 5775449"/>
                <a:gd name="connsiteY7" fmla="*/ 2838674 h 2838674"/>
                <a:gd name="connsiteX8" fmla="*/ 1345350 w 5775449"/>
                <a:gd name="connsiteY8" fmla="*/ 2834938 h 2838674"/>
                <a:gd name="connsiteX9" fmla="*/ 1274218 w 5775449"/>
                <a:gd name="connsiteY9" fmla="*/ 2831346 h 2838674"/>
                <a:gd name="connsiteX10" fmla="*/ 0 w 5775449"/>
                <a:gd name="connsiteY10" fmla="*/ 1419337 h 2838674"/>
                <a:gd name="connsiteX11" fmla="*/ 1274218 w 5775449"/>
                <a:gd name="connsiteY11" fmla="*/ 7328 h 2838674"/>
                <a:gd name="connsiteX12" fmla="*/ 1345350 w 5775449"/>
                <a:gd name="connsiteY12" fmla="*/ 3736 h 28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75449" h="2838674">
                  <a:moveTo>
                    <a:pt x="1354369" y="0"/>
                  </a:moveTo>
                  <a:lnTo>
                    <a:pt x="1419337" y="0"/>
                  </a:lnTo>
                  <a:lnTo>
                    <a:pt x="5735339" y="0"/>
                  </a:lnTo>
                  <a:cubicBezTo>
                    <a:pt x="5757491" y="0"/>
                    <a:pt x="5775449" y="17958"/>
                    <a:pt x="5775449" y="40110"/>
                  </a:cubicBezTo>
                  <a:lnTo>
                    <a:pt x="5775449" y="2798564"/>
                  </a:lnTo>
                  <a:cubicBezTo>
                    <a:pt x="5775449" y="2820716"/>
                    <a:pt x="5757491" y="2838674"/>
                    <a:pt x="5735339" y="2838674"/>
                  </a:cubicBezTo>
                  <a:lnTo>
                    <a:pt x="1419337" y="2838674"/>
                  </a:lnTo>
                  <a:lnTo>
                    <a:pt x="1354369" y="2838674"/>
                  </a:lnTo>
                  <a:lnTo>
                    <a:pt x="1345350" y="2834938"/>
                  </a:lnTo>
                  <a:lnTo>
                    <a:pt x="1274218" y="2831346"/>
                  </a:lnTo>
                  <a:cubicBezTo>
                    <a:pt x="558509" y="2758662"/>
                    <a:pt x="0" y="2154223"/>
                    <a:pt x="0" y="1419337"/>
                  </a:cubicBezTo>
                  <a:cubicBezTo>
                    <a:pt x="0" y="684452"/>
                    <a:pt x="558509" y="80012"/>
                    <a:pt x="1274218" y="7328"/>
                  </a:cubicBezTo>
                  <a:lnTo>
                    <a:pt x="1345350" y="3736"/>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5" name="任意多边形: 形状 94">
              <a:extLst>
                <a:ext uri="{FF2B5EF4-FFF2-40B4-BE49-F238E27FC236}">
                  <a16:creationId xmlns:a16="http://schemas.microsoft.com/office/drawing/2014/main" id="{CC30815D-2717-4A7A-8D37-05AC7208F31E}"/>
                </a:ext>
              </a:extLst>
            </p:cNvPr>
            <p:cNvSpPr/>
            <p:nvPr/>
          </p:nvSpPr>
          <p:spPr>
            <a:xfrm>
              <a:off x="4968771" y="1168697"/>
              <a:ext cx="152818" cy="162487"/>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97" name="组合 96">
            <a:extLst>
              <a:ext uri="{FF2B5EF4-FFF2-40B4-BE49-F238E27FC236}">
                <a16:creationId xmlns:a16="http://schemas.microsoft.com/office/drawing/2014/main" id="{6F1DEB02-3539-4262-AFCF-9C9DAE7307CF}"/>
              </a:ext>
            </a:extLst>
          </p:cNvPr>
          <p:cNvGrpSpPr/>
          <p:nvPr/>
        </p:nvGrpSpPr>
        <p:grpSpPr>
          <a:xfrm>
            <a:off x="933748" y="4119534"/>
            <a:ext cx="4461190" cy="1975000"/>
            <a:chOff x="660400" y="4119534"/>
            <a:chExt cx="4461190" cy="1975000"/>
          </a:xfrm>
        </p:grpSpPr>
        <p:sp>
          <p:nvSpPr>
            <p:cNvPr id="74" name="任意多边形: 形状 73">
              <a:extLst>
                <a:ext uri="{FF2B5EF4-FFF2-40B4-BE49-F238E27FC236}">
                  <a16:creationId xmlns:a16="http://schemas.microsoft.com/office/drawing/2014/main" id="{E41FDD1F-D560-4958-963C-DFAE7724EF02}"/>
                </a:ext>
              </a:extLst>
            </p:cNvPr>
            <p:cNvSpPr/>
            <p:nvPr/>
          </p:nvSpPr>
          <p:spPr>
            <a:xfrm>
              <a:off x="660400" y="4119534"/>
              <a:ext cx="4461190" cy="1975000"/>
            </a:xfrm>
            <a:custGeom>
              <a:avLst/>
              <a:gdLst>
                <a:gd name="connsiteX0" fmla="*/ 1354369 w 5775449"/>
                <a:gd name="connsiteY0" fmla="*/ 0 h 2838674"/>
                <a:gd name="connsiteX1" fmla="*/ 1419337 w 5775449"/>
                <a:gd name="connsiteY1" fmla="*/ 0 h 2838674"/>
                <a:gd name="connsiteX2" fmla="*/ 5735339 w 5775449"/>
                <a:gd name="connsiteY2" fmla="*/ 0 h 2838674"/>
                <a:gd name="connsiteX3" fmla="*/ 5775449 w 5775449"/>
                <a:gd name="connsiteY3" fmla="*/ 40110 h 2838674"/>
                <a:gd name="connsiteX4" fmla="*/ 5775449 w 5775449"/>
                <a:gd name="connsiteY4" fmla="*/ 2798564 h 2838674"/>
                <a:gd name="connsiteX5" fmla="*/ 5735339 w 5775449"/>
                <a:gd name="connsiteY5" fmla="*/ 2838674 h 2838674"/>
                <a:gd name="connsiteX6" fmla="*/ 1419337 w 5775449"/>
                <a:gd name="connsiteY6" fmla="*/ 2838674 h 2838674"/>
                <a:gd name="connsiteX7" fmla="*/ 1354369 w 5775449"/>
                <a:gd name="connsiteY7" fmla="*/ 2838674 h 2838674"/>
                <a:gd name="connsiteX8" fmla="*/ 1345350 w 5775449"/>
                <a:gd name="connsiteY8" fmla="*/ 2834938 h 2838674"/>
                <a:gd name="connsiteX9" fmla="*/ 1274218 w 5775449"/>
                <a:gd name="connsiteY9" fmla="*/ 2831346 h 2838674"/>
                <a:gd name="connsiteX10" fmla="*/ 0 w 5775449"/>
                <a:gd name="connsiteY10" fmla="*/ 1419337 h 2838674"/>
                <a:gd name="connsiteX11" fmla="*/ 1274218 w 5775449"/>
                <a:gd name="connsiteY11" fmla="*/ 7328 h 2838674"/>
                <a:gd name="connsiteX12" fmla="*/ 1345350 w 5775449"/>
                <a:gd name="connsiteY12" fmla="*/ 3736 h 28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75449" h="2838674">
                  <a:moveTo>
                    <a:pt x="1354369" y="0"/>
                  </a:moveTo>
                  <a:lnTo>
                    <a:pt x="1419337" y="0"/>
                  </a:lnTo>
                  <a:lnTo>
                    <a:pt x="5735339" y="0"/>
                  </a:lnTo>
                  <a:cubicBezTo>
                    <a:pt x="5757491" y="0"/>
                    <a:pt x="5775449" y="17958"/>
                    <a:pt x="5775449" y="40110"/>
                  </a:cubicBezTo>
                  <a:lnTo>
                    <a:pt x="5775449" y="2798564"/>
                  </a:lnTo>
                  <a:cubicBezTo>
                    <a:pt x="5775449" y="2820716"/>
                    <a:pt x="5757491" y="2838674"/>
                    <a:pt x="5735339" y="2838674"/>
                  </a:cubicBezTo>
                  <a:lnTo>
                    <a:pt x="1419337" y="2838674"/>
                  </a:lnTo>
                  <a:lnTo>
                    <a:pt x="1354369" y="2838674"/>
                  </a:lnTo>
                  <a:lnTo>
                    <a:pt x="1345350" y="2834938"/>
                  </a:lnTo>
                  <a:lnTo>
                    <a:pt x="1274218" y="2831346"/>
                  </a:lnTo>
                  <a:cubicBezTo>
                    <a:pt x="558509" y="2758662"/>
                    <a:pt x="0" y="2154223"/>
                    <a:pt x="0" y="1419337"/>
                  </a:cubicBezTo>
                  <a:cubicBezTo>
                    <a:pt x="0" y="684452"/>
                    <a:pt x="558509" y="80012"/>
                    <a:pt x="1274218" y="7328"/>
                  </a:cubicBezTo>
                  <a:lnTo>
                    <a:pt x="1345350" y="3736"/>
                  </a:ln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6" name="任意多边形: 形状 95">
              <a:extLst>
                <a:ext uri="{FF2B5EF4-FFF2-40B4-BE49-F238E27FC236}">
                  <a16:creationId xmlns:a16="http://schemas.microsoft.com/office/drawing/2014/main" id="{BEC82CB4-7B14-460C-B861-81EEC29926A3}"/>
                </a:ext>
              </a:extLst>
            </p:cNvPr>
            <p:cNvSpPr/>
            <p:nvPr/>
          </p:nvSpPr>
          <p:spPr>
            <a:xfrm>
              <a:off x="4967066" y="4119885"/>
              <a:ext cx="154524" cy="164300"/>
            </a:xfrm>
            <a:custGeom>
              <a:avLst/>
              <a:gdLst>
                <a:gd name="connsiteX0" fmla="*/ 0 w 215212"/>
                <a:gd name="connsiteY0" fmla="*/ 0 h 228828"/>
                <a:gd name="connsiteX1" fmla="*/ 184230 w 215212"/>
                <a:gd name="connsiteY1" fmla="*/ 0 h 228828"/>
                <a:gd name="connsiteX2" fmla="*/ 215212 w 215212"/>
                <a:gd name="connsiteY2" fmla="*/ 27906 h 228828"/>
                <a:gd name="connsiteX3" fmla="*/ 215212 w 215212"/>
                <a:gd name="connsiteY3" fmla="*/ 228828 h 228828"/>
              </a:gdLst>
              <a:ahLst/>
              <a:cxnLst>
                <a:cxn ang="0">
                  <a:pos x="connsiteX0" y="connsiteY0"/>
                </a:cxn>
                <a:cxn ang="0">
                  <a:pos x="connsiteX1" y="connsiteY1"/>
                </a:cxn>
                <a:cxn ang="0">
                  <a:pos x="connsiteX2" y="connsiteY2"/>
                </a:cxn>
                <a:cxn ang="0">
                  <a:pos x="connsiteX3" y="connsiteY3"/>
                </a:cxn>
              </a:cxnLst>
              <a:rect l="l" t="t" r="r" b="b"/>
              <a:pathLst>
                <a:path w="215212" h="228828">
                  <a:moveTo>
                    <a:pt x="0" y="0"/>
                  </a:moveTo>
                  <a:lnTo>
                    <a:pt x="184230" y="0"/>
                  </a:lnTo>
                  <a:cubicBezTo>
                    <a:pt x="201341" y="0"/>
                    <a:pt x="215212" y="12494"/>
                    <a:pt x="215212" y="27906"/>
                  </a:cubicBezTo>
                  <a:lnTo>
                    <a:pt x="215212" y="228828"/>
                  </a:lnTo>
                  <a:close/>
                </a:path>
              </a:pathLst>
            </a:custGeom>
            <a:solidFill>
              <a:schemeClr val="accent5"/>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48" name="任意多边形: 形状 47">
            <a:extLst>
              <a:ext uri="{FF2B5EF4-FFF2-40B4-BE49-F238E27FC236}">
                <a16:creationId xmlns:a16="http://schemas.microsoft.com/office/drawing/2014/main" id="{D88A8540-A769-4640-BD3C-3FD158D6197F}"/>
              </a:ext>
            </a:extLst>
          </p:cNvPr>
          <p:cNvSpPr/>
          <p:nvPr/>
        </p:nvSpPr>
        <p:spPr>
          <a:xfrm>
            <a:off x="933748" y="1331184"/>
            <a:ext cx="1677750" cy="1677750"/>
          </a:xfrm>
          <a:custGeom>
            <a:avLst/>
            <a:gdLst>
              <a:gd name="connsiteX0" fmla="*/ 838875 w 1677750"/>
              <a:gd name="connsiteY0" fmla="*/ 0 h 1677750"/>
              <a:gd name="connsiteX1" fmla="*/ 1677750 w 1677750"/>
              <a:gd name="connsiteY1" fmla="*/ 838875 h 1677750"/>
              <a:gd name="connsiteX2" fmla="*/ 838875 w 1677750"/>
              <a:gd name="connsiteY2" fmla="*/ 1677750 h 1677750"/>
              <a:gd name="connsiteX3" fmla="*/ 0 w 1677750"/>
              <a:gd name="connsiteY3" fmla="*/ 838875 h 1677750"/>
              <a:gd name="connsiteX4" fmla="*/ 838875 w 1677750"/>
              <a:gd name="connsiteY4" fmla="*/ 0 h 167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7750" h="1677750">
                <a:moveTo>
                  <a:pt x="838875" y="0"/>
                </a:moveTo>
                <a:cubicBezTo>
                  <a:pt x="1302173" y="0"/>
                  <a:pt x="1677750" y="375577"/>
                  <a:pt x="1677750" y="838875"/>
                </a:cubicBezTo>
                <a:cubicBezTo>
                  <a:pt x="1677750" y="1302173"/>
                  <a:pt x="1302173" y="1677750"/>
                  <a:pt x="838875" y="1677750"/>
                </a:cubicBezTo>
                <a:cubicBezTo>
                  <a:pt x="375577" y="1677750"/>
                  <a:pt x="0" y="1302173"/>
                  <a:pt x="0" y="838875"/>
                </a:cubicBezTo>
                <a:cubicBezTo>
                  <a:pt x="0" y="375577"/>
                  <a:pt x="375577" y="0"/>
                  <a:pt x="838875" y="0"/>
                </a:cubicBezTo>
                <a:close/>
              </a:path>
            </a:pathLst>
          </a:cu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标题 7">
            <a:extLst>
              <a:ext uri="{FF2B5EF4-FFF2-40B4-BE49-F238E27FC236}">
                <a16:creationId xmlns:a16="http://schemas.microsoft.com/office/drawing/2014/main" id="{E8B8D44C-116D-4A66-9E42-BFE6880C852A}"/>
              </a:ext>
            </a:extLst>
          </p:cNvPr>
          <p:cNvSpPr>
            <a:spLocks noGrp="1"/>
          </p:cNvSpPr>
          <p:nvPr>
            <p:ph type="title"/>
          </p:nvPr>
        </p:nvSpPr>
        <p:spPr/>
        <p:txBody>
          <a:bodyPr/>
          <a:lstStyle/>
          <a:p>
            <a:r>
              <a:rPr lang="zh-CN" altLang="en-US" dirty="0">
                <a:solidFill>
                  <a:schemeClr val="tx1">
                    <a:lumMod val="85000"/>
                    <a:lumOff val="15000"/>
                  </a:schemeClr>
                </a:solidFill>
              </a:rPr>
              <a:t>光速搞定四人团队排版</a:t>
            </a:r>
          </a:p>
        </p:txBody>
      </p:sp>
      <p:pic>
        <p:nvPicPr>
          <p:cNvPr id="3" name="图片占位符 2" descr="建筑的摆设布局&#10;&#10;描述已自动生成">
            <a:extLst>
              <a:ext uri="{FF2B5EF4-FFF2-40B4-BE49-F238E27FC236}">
                <a16:creationId xmlns:a16="http://schemas.microsoft.com/office/drawing/2014/main" id="{860FA089-4044-402B-A1C9-9D5B34463F9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530" r="22530"/>
          <a:stretch>
            <a:fillRect/>
          </a:stretch>
        </p:blipFill>
        <p:spPr>
          <a:xfrm>
            <a:off x="1071393" y="4313969"/>
            <a:ext cx="1586130" cy="1586130"/>
          </a:xfrm>
          <a:ln>
            <a:solidFill>
              <a:schemeClr val="accent1"/>
            </a:solidFill>
          </a:ln>
        </p:spPr>
      </p:pic>
      <p:pic>
        <p:nvPicPr>
          <p:cNvPr id="5" name="图片占位符 4" descr="建筑的摆设布局&#10;&#10;描述已自动生成">
            <a:extLst>
              <a:ext uri="{FF2B5EF4-FFF2-40B4-BE49-F238E27FC236}">
                <a16:creationId xmlns:a16="http://schemas.microsoft.com/office/drawing/2014/main" id="{71D88440-05C8-455C-A450-0C43B07DA5F9}"/>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2337" r="22337"/>
          <a:stretch>
            <a:fillRect/>
          </a:stretch>
        </p:blipFill>
        <p:spPr>
          <a:xfrm>
            <a:off x="6795940" y="1376815"/>
            <a:ext cx="1586130" cy="1586130"/>
          </a:xfrm>
          <a:ln>
            <a:solidFill>
              <a:schemeClr val="accent1"/>
            </a:solidFill>
          </a:ln>
        </p:spPr>
      </p:pic>
      <p:pic>
        <p:nvPicPr>
          <p:cNvPr id="7" name="图片占位符 6">
            <a:extLst>
              <a:ext uri="{FF2B5EF4-FFF2-40B4-BE49-F238E27FC236}">
                <a16:creationId xmlns:a16="http://schemas.microsoft.com/office/drawing/2014/main" id="{1D5C1830-61E9-4EE8-97B6-05D843FAF700}"/>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9090" r="19090"/>
          <a:stretch>
            <a:fillRect/>
          </a:stretch>
        </p:blipFill>
        <p:spPr>
          <a:xfrm>
            <a:off x="6796103" y="4313969"/>
            <a:ext cx="1586130" cy="1586130"/>
          </a:xfrm>
          <a:ln>
            <a:solidFill>
              <a:schemeClr val="accent1"/>
            </a:solidFill>
          </a:ln>
        </p:spPr>
      </p:pic>
      <p:pic>
        <p:nvPicPr>
          <p:cNvPr id="16" name="图片占位符 15" descr="树林间的小路&#10;&#10;描述已自动生成">
            <a:extLst>
              <a:ext uri="{FF2B5EF4-FFF2-40B4-BE49-F238E27FC236}">
                <a16:creationId xmlns:a16="http://schemas.microsoft.com/office/drawing/2014/main" id="{81DDB0A6-98DA-423E-B16A-BD79A3B38EBD}"/>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8199" b="18199"/>
          <a:stretch>
            <a:fillRect/>
          </a:stretch>
        </p:blipFill>
        <p:spPr>
          <a:xfrm>
            <a:off x="1039792" y="1363132"/>
            <a:ext cx="1586130" cy="1586130"/>
          </a:xfrm>
          <a:ln>
            <a:solidFill>
              <a:schemeClr val="accent1"/>
            </a:solidFill>
          </a:ln>
        </p:spPr>
      </p:pic>
      <p:sp>
        <p:nvSpPr>
          <p:cNvPr id="2" name="文本框 1">
            <a:extLst>
              <a:ext uri="{FF2B5EF4-FFF2-40B4-BE49-F238E27FC236}">
                <a16:creationId xmlns:a16="http://schemas.microsoft.com/office/drawing/2014/main" id="{BA8FF96A-0E12-4D04-A26A-D10D7D08248B}"/>
              </a:ext>
            </a:extLst>
          </p:cNvPr>
          <p:cNvSpPr txBox="1"/>
          <p:nvPr/>
        </p:nvSpPr>
        <p:spPr>
          <a:xfrm>
            <a:off x="2897156" y="1399853"/>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9" name="文本框 8">
            <a:extLst>
              <a:ext uri="{FF2B5EF4-FFF2-40B4-BE49-F238E27FC236}">
                <a16:creationId xmlns:a16="http://schemas.microsoft.com/office/drawing/2014/main" id="{79895FA6-7668-45EE-9709-6F77B763ED1C}"/>
              </a:ext>
            </a:extLst>
          </p:cNvPr>
          <p:cNvSpPr txBox="1"/>
          <p:nvPr/>
        </p:nvSpPr>
        <p:spPr>
          <a:xfrm>
            <a:off x="2909532" y="4287878"/>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10" name="文本框 9">
            <a:extLst>
              <a:ext uri="{FF2B5EF4-FFF2-40B4-BE49-F238E27FC236}">
                <a16:creationId xmlns:a16="http://schemas.microsoft.com/office/drawing/2014/main" id="{3AC03142-222F-4266-9476-211809F3F2CE}"/>
              </a:ext>
            </a:extLst>
          </p:cNvPr>
          <p:cNvSpPr txBox="1"/>
          <p:nvPr/>
        </p:nvSpPr>
        <p:spPr>
          <a:xfrm>
            <a:off x="8680542" y="4287878"/>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11" name="文本框 10">
            <a:extLst>
              <a:ext uri="{FF2B5EF4-FFF2-40B4-BE49-F238E27FC236}">
                <a16:creationId xmlns:a16="http://schemas.microsoft.com/office/drawing/2014/main" id="{EE0C095F-48A7-403E-BA4A-75BB53B4BDEB}"/>
              </a:ext>
            </a:extLst>
          </p:cNvPr>
          <p:cNvSpPr txBox="1"/>
          <p:nvPr/>
        </p:nvSpPr>
        <p:spPr>
          <a:xfrm>
            <a:off x="8680379" y="1423003"/>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6" name="文本框 5">
            <a:extLst>
              <a:ext uri="{FF2B5EF4-FFF2-40B4-BE49-F238E27FC236}">
                <a16:creationId xmlns:a16="http://schemas.microsoft.com/office/drawing/2014/main" id="{D877F722-FB99-4C2C-9942-2499AC36FD2E}"/>
              </a:ext>
            </a:extLst>
          </p:cNvPr>
          <p:cNvSpPr txBox="1"/>
          <p:nvPr/>
        </p:nvSpPr>
        <p:spPr>
          <a:xfrm>
            <a:off x="2909532" y="1792233"/>
            <a:ext cx="2867378" cy="1059329"/>
          </a:xfrm>
          <a:prstGeom prst="rect">
            <a:avLst/>
          </a:prstGeom>
          <a:noFill/>
        </p:spPr>
        <p:txBody>
          <a:bodyPr wrap="square" rtlCol="0">
            <a:spAutoFit/>
          </a:bodyPr>
          <a:lstStyle/>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p>
        </p:txBody>
      </p:sp>
      <p:sp>
        <p:nvSpPr>
          <p:cNvPr id="13" name="文本框 12">
            <a:extLst>
              <a:ext uri="{FF2B5EF4-FFF2-40B4-BE49-F238E27FC236}">
                <a16:creationId xmlns:a16="http://schemas.microsoft.com/office/drawing/2014/main" id="{496C3ADC-FEF9-4BF4-9712-8A98FF6C45AA}"/>
              </a:ext>
            </a:extLst>
          </p:cNvPr>
          <p:cNvSpPr txBox="1"/>
          <p:nvPr/>
        </p:nvSpPr>
        <p:spPr>
          <a:xfrm>
            <a:off x="2921908" y="4664082"/>
            <a:ext cx="2867378" cy="1059329"/>
          </a:xfrm>
          <a:prstGeom prst="rect">
            <a:avLst/>
          </a:prstGeom>
          <a:noFill/>
        </p:spPr>
        <p:txBody>
          <a:bodyPr wrap="square" rtlCol="0">
            <a:spAutoFit/>
          </a:bodyPr>
          <a:lstStyle/>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p>
        </p:txBody>
      </p:sp>
      <p:sp>
        <p:nvSpPr>
          <p:cNvPr id="14" name="文本框 13">
            <a:extLst>
              <a:ext uri="{FF2B5EF4-FFF2-40B4-BE49-F238E27FC236}">
                <a16:creationId xmlns:a16="http://schemas.microsoft.com/office/drawing/2014/main" id="{2B08BF0D-98C6-4F08-80AC-E6D7E6A61006}"/>
              </a:ext>
            </a:extLst>
          </p:cNvPr>
          <p:cNvSpPr txBox="1"/>
          <p:nvPr/>
        </p:nvSpPr>
        <p:spPr>
          <a:xfrm>
            <a:off x="8669605" y="1792233"/>
            <a:ext cx="2867378" cy="1059329"/>
          </a:xfrm>
          <a:prstGeom prst="rect">
            <a:avLst/>
          </a:prstGeom>
          <a:noFill/>
        </p:spPr>
        <p:txBody>
          <a:bodyPr wrap="square" rtlCol="0">
            <a:spAutoFit/>
          </a:bodyPr>
          <a:lstStyle/>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p>
        </p:txBody>
      </p:sp>
      <p:sp>
        <p:nvSpPr>
          <p:cNvPr id="15" name="文本框 14">
            <a:extLst>
              <a:ext uri="{FF2B5EF4-FFF2-40B4-BE49-F238E27FC236}">
                <a16:creationId xmlns:a16="http://schemas.microsoft.com/office/drawing/2014/main" id="{3E7287FF-AE00-421C-9A69-E0EB64CBA880}"/>
              </a:ext>
            </a:extLst>
          </p:cNvPr>
          <p:cNvSpPr txBox="1"/>
          <p:nvPr/>
        </p:nvSpPr>
        <p:spPr>
          <a:xfrm>
            <a:off x="8669768" y="4664082"/>
            <a:ext cx="2867378" cy="1059329"/>
          </a:xfrm>
          <a:prstGeom prst="rect">
            <a:avLst/>
          </a:prstGeom>
          <a:noFill/>
        </p:spPr>
        <p:txBody>
          <a:bodyPr wrap="square" rtlCol="0">
            <a:spAutoFit/>
          </a:bodyPr>
          <a:lstStyle/>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endParaRPr lang="en-US" altLang="zh-CN" sz="1600" spc="50" dirty="0">
              <a:latin typeface="+mn-ea"/>
            </a:endParaRPr>
          </a:p>
          <a:p>
            <a:pPr>
              <a:lnSpc>
                <a:spcPct val="130000"/>
              </a:lnSpc>
            </a:pPr>
            <a:r>
              <a:rPr lang="zh-CN" altLang="en-US" sz="1600" spc="50" dirty="0">
                <a:latin typeface="+mn-ea"/>
              </a:rPr>
              <a:t>个人相关介绍或头衔</a:t>
            </a:r>
          </a:p>
        </p:txBody>
      </p:sp>
      <p:sp>
        <p:nvSpPr>
          <p:cNvPr id="38" name="文本框 37">
            <a:extLst>
              <a:ext uri="{FF2B5EF4-FFF2-40B4-BE49-F238E27FC236}">
                <a16:creationId xmlns:a16="http://schemas.microsoft.com/office/drawing/2014/main" id="{B6AC640A-2156-47CB-9F86-38CB1A5E5838}"/>
              </a:ext>
            </a:extLst>
          </p:cNvPr>
          <p:cNvSpPr txBox="1"/>
          <p:nvPr/>
        </p:nvSpPr>
        <p:spPr>
          <a:xfrm>
            <a:off x="530225" y="3455121"/>
            <a:ext cx="11131550" cy="369332"/>
          </a:xfrm>
          <a:prstGeom prst="rect">
            <a:avLst/>
          </a:prstGeom>
          <a:noFill/>
        </p:spPr>
        <p:txBody>
          <a:bodyPr wrap="square" rtlCol="0">
            <a:spAutoFit/>
          </a:bodyPr>
          <a:lstStyle/>
          <a:p>
            <a:pPr algn="ctr"/>
            <a:r>
              <a:rPr lang="zh-CN" altLang="en-US" spc="100" dirty="0">
                <a:solidFill>
                  <a:schemeClr val="bg1">
                    <a:lumMod val="75000"/>
                  </a:schemeClr>
                </a:solidFill>
                <a:latin typeface="+mn-ea"/>
                <a:sym typeface="Wingdings" panose="05000000000000000000" pitchFamily="2" charset="2"/>
              </a:rPr>
              <a:t>如果介绍过长</a:t>
            </a:r>
            <a:r>
              <a:rPr lang="en-US" altLang="zh-CN" spc="100" dirty="0">
                <a:solidFill>
                  <a:schemeClr val="bg1">
                    <a:lumMod val="75000"/>
                  </a:schemeClr>
                </a:solidFill>
                <a:latin typeface="+mn-ea"/>
                <a:sym typeface="Wingdings" panose="05000000000000000000" pitchFamily="2" charset="2"/>
              </a:rPr>
              <a:t></a:t>
            </a:r>
            <a:r>
              <a:rPr lang="zh-CN" altLang="en-US" spc="100" dirty="0">
                <a:solidFill>
                  <a:schemeClr val="bg1">
                    <a:lumMod val="75000"/>
                  </a:schemeClr>
                </a:solidFill>
                <a:latin typeface="+mn-ea"/>
                <a:sym typeface="Wingdings" panose="05000000000000000000" pitchFamily="2" charset="2"/>
              </a:rPr>
              <a:t>可以适当向右拉长矩形，保证视觉统一。按住</a:t>
            </a:r>
            <a:r>
              <a:rPr lang="en-US" altLang="zh-CN" spc="100" dirty="0">
                <a:solidFill>
                  <a:schemeClr val="bg1">
                    <a:lumMod val="75000"/>
                  </a:schemeClr>
                </a:solidFill>
                <a:latin typeface="+mn-ea"/>
                <a:sym typeface="Wingdings" panose="05000000000000000000" pitchFamily="2" charset="2"/>
              </a:rPr>
              <a:t>shift</a:t>
            </a:r>
            <a:r>
              <a:rPr lang="zh-CN" altLang="en-US" spc="100" dirty="0">
                <a:solidFill>
                  <a:schemeClr val="bg1">
                    <a:lumMod val="75000"/>
                  </a:schemeClr>
                </a:solidFill>
                <a:latin typeface="+mn-ea"/>
                <a:sym typeface="Wingdings" panose="05000000000000000000" pitchFamily="2" charset="2"/>
              </a:rPr>
              <a:t>键不动</a:t>
            </a:r>
            <a:r>
              <a:rPr lang="en-US" altLang="zh-CN" spc="100" dirty="0">
                <a:solidFill>
                  <a:schemeClr val="bg1">
                    <a:lumMod val="75000"/>
                  </a:schemeClr>
                </a:solidFill>
                <a:latin typeface="+mn-ea"/>
                <a:sym typeface="Wingdings" panose="05000000000000000000" pitchFamily="2" charset="2"/>
              </a:rPr>
              <a:t>,</a:t>
            </a:r>
            <a:r>
              <a:rPr lang="zh-CN" altLang="en-US" spc="100" dirty="0">
                <a:solidFill>
                  <a:schemeClr val="bg1">
                    <a:lumMod val="75000"/>
                  </a:schemeClr>
                </a:solidFill>
                <a:latin typeface="+mn-ea"/>
                <a:sym typeface="Wingdings" panose="05000000000000000000" pitchFamily="2" charset="2"/>
              </a:rPr>
              <a:t>拖动鼠标可以平行移动元素</a:t>
            </a:r>
            <a:endParaRPr lang="zh-CN" altLang="en-US" spc="100" dirty="0">
              <a:solidFill>
                <a:schemeClr val="bg1">
                  <a:lumMod val="75000"/>
                </a:schemeClr>
              </a:solidFill>
              <a:latin typeface="+mn-ea"/>
            </a:endParaRPr>
          </a:p>
        </p:txBody>
      </p:sp>
      <p:sp>
        <p:nvSpPr>
          <p:cNvPr id="31" name="矩形 30">
            <a:extLst>
              <a:ext uri="{FF2B5EF4-FFF2-40B4-BE49-F238E27FC236}">
                <a16:creationId xmlns:a16="http://schemas.microsoft.com/office/drawing/2014/main" id="{9D347780-9725-444B-9F50-20C0EEF3DB55}"/>
              </a:ext>
            </a:extLst>
          </p:cNvPr>
          <p:cNvSpPr/>
          <p:nvPr/>
        </p:nvSpPr>
        <p:spPr>
          <a:xfrm>
            <a:off x="-1" y="-754379"/>
            <a:ext cx="11791951"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3773FA1-A509-448D-8D66-6192C1B26B54}"/>
              </a:ext>
            </a:extLst>
          </p:cNvPr>
          <p:cNvSpPr/>
          <p:nvPr/>
        </p:nvSpPr>
        <p:spPr>
          <a:xfrm flipH="1">
            <a:off x="-1" y="-754379"/>
            <a:ext cx="67696"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DE3E1C0-4E59-48CF-ADCC-AE634C5C23C7}"/>
              </a:ext>
            </a:extLst>
          </p:cNvPr>
          <p:cNvSpPr txBox="1"/>
          <p:nvPr/>
        </p:nvSpPr>
        <p:spPr>
          <a:xfrm>
            <a:off x="706118" y="-596146"/>
            <a:ext cx="10812782"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如果介绍过长</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可以适当向右拉长矩形，保证视觉统一，按住</a:t>
            </a:r>
            <a:r>
              <a:rPr lang="en-US" altLang="zh-CN" spc="100" dirty="0">
                <a:solidFill>
                  <a:schemeClr val="tx1">
                    <a:lumMod val="65000"/>
                    <a:lumOff val="35000"/>
                  </a:schemeClr>
                </a:solidFill>
                <a:sym typeface="Wingdings" panose="05000000000000000000" pitchFamily="2" charset="2"/>
              </a:rPr>
              <a:t>shift</a:t>
            </a:r>
            <a:r>
              <a:rPr lang="zh-CN" altLang="en-US" spc="100" dirty="0">
                <a:solidFill>
                  <a:schemeClr val="tx1">
                    <a:lumMod val="65000"/>
                    <a:lumOff val="35000"/>
                  </a:schemeClr>
                </a:solidFill>
                <a:sym typeface="Wingdings" panose="05000000000000000000" pitchFamily="2" charset="2"/>
              </a:rPr>
              <a:t>键可以拖动鼠标可以平行移动元素</a:t>
            </a:r>
            <a:endParaRPr lang="zh-CN" altLang="en-US" spc="100" dirty="0">
              <a:solidFill>
                <a:schemeClr val="tx1">
                  <a:lumMod val="65000"/>
                  <a:lumOff val="35000"/>
                </a:schemeClr>
              </a:solidFill>
            </a:endParaRPr>
          </a:p>
        </p:txBody>
      </p:sp>
      <p:pic>
        <p:nvPicPr>
          <p:cNvPr id="34" name="图片 33">
            <a:extLst>
              <a:ext uri="{FF2B5EF4-FFF2-40B4-BE49-F238E27FC236}">
                <a16:creationId xmlns:a16="http://schemas.microsoft.com/office/drawing/2014/main" id="{F0D0A6B9-31C2-44E8-A8BF-DC398604D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36" name="图片 35">
            <a:extLst>
              <a:ext uri="{FF2B5EF4-FFF2-40B4-BE49-F238E27FC236}">
                <a16:creationId xmlns:a16="http://schemas.microsoft.com/office/drawing/2014/main" id="{4024745D-3A20-4C49-9FA6-7583BA8056E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11426825" y="-554990"/>
            <a:ext cx="285750" cy="287020"/>
          </a:xfrm>
          <a:prstGeom prst="rect">
            <a:avLst/>
          </a:prstGeom>
        </p:spPr>
      </p:pic>
    </p:spTree>
    <p:extLst>
      <p:ext uri="{BB962C8B-B14F-4D97-AF65-F5344CB8AC3E}">
        <p14:creationId xmlns:p14="http://schemas.microsoft.com/office/powerpoint/2010/main" val="4217144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D5F5C266-B993-4EC3-A31A-2D9EE4D0D909}"/>
              </a:ext>
            </a:extLst>
          </p:cNvPr>
          <p:cNvSpPr>
            <a:spLocks noGrp="1"/>
          </p:cNvSpPr>
          <p:nvPr>
            <p:ph type="title"/>
          </p:nvPr>
        </p:nvSpPr>
        <p:spPr/>
        <p:txBody>
          <a:bodyPr/>
          <a:lstStyle/>
          <a:p>
            <a:r>
              <a:rPr lang="zh-CN" altLang="en-US" dirty="0">
                <a:solidFill>
                  <a:schemeClr val="tx1">
                    <a:lumMod val="85000"/>
                    <a:lumOff val="15000"/>
                  </a:schemeClr>
                </a:solidFill>
              </a:rPr>
              <a:t>光速搞定团五人队排版</a:t>
            </a:r>
          </a:p>
        </p:txBody>
      </p:sp>
      <p:pic>
        <p:nvPicPr>
          <p:cNvPr id="39" name="图片占位符 38">
            <a:extLst>
              <a:ext uri="{FF2B5EF4-FFF2-40B4-BE49-F238E27FC236}">
                <a16:creationId xmlns:a16="http://schemas.microsoft.com/office/drawing/2014/main" id="{E71D2113-67C7-49EB-8F37-D34A570394D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024" r="22024"/>
          <a:stretch>
            <a:fillRect/>
          </a:stretch>
        </p:blipFill>
        <p:spPr/>
      </p:pic>
      <p:pic>
        <p:nvPicPr>
          <p:cNvPr id="37" name="图片占位符 36">
            <a:extLst>
              <a:ext uri="{FF2B5EF4-FFF2-40B4-BE49-F238E27FC236}">
                <a16:creationId xmlns:a16="http://schemas.microsoft.com/office/drawing/2014/main" id="{FA6DDD74-0109-4C84-AEC5-CE8E1569A4AC}"/>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9074" r="19074"/>
          <a:stretch>
            <a:fillRect/>
          </a:stretch>
        </p:blipFill>
        <p:spPr/>
      </p:pic>
      <p:pic>
        <p:nvPicPr>
          <p:cNvPr id="45" name="图片占位符 44">
            <a:extLst>
              <a:ext uri="{FF2B5EF4-FFF2-40B4-BE49-F238E27FC236}">
                <a16:creationId xmlns:a16="http://schemas.microsoft.com/office/drawing/2014/main" id="{F7D83433-7F36-4030-8AF6-B3DCC7307BDA}"/>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22164" r="22164"/>
          <a:stretch>
            <a:fillRect/>
          </a:stretch>
        </p:blipFill>
        <p:spPr/>
      </p:pic>
      <p:pic>
        <p:nvPicPr>
          <p:cNvPr id="43" name="图片占位符 42">
            <a:extLst>
              <a:ext uri="{FF2B5EF4-FFF2-40B4-BE49-F238E27FC236}">
                <a16:creationId xmlns:a16="http://schemas.microsoft.com/office/drawing/2014/main" id="{187973A4-21F3-42C8-B5B3-BFFB916C763E}"/>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t="18199" b="18199"/>
          <a:stretch>
            <a:fillRect/>
          </a:stretch>
        </p:blipFill>
        <p:spPr>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p:spPr>
      </p:pic>
      <p:pic>
        <p:nvPicPr>
          <p:cNvPr id="41" name="图片占位符 40">
            <a:extLst>
              <a:ext uri="{FF2B5EF4-FFF2-40B4-BE49-F238E27FC236}">
                <a16:creationId xmlns:a16="http://schemas.microsoft.com/office/drawing/2014/main" id="{6C746CDA-6B40-4F2D-87F9-03DB7734C5A3}"/>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22530" r="22530"/>
          <a:stretch>
            <a:fillRect/>
          </a:stretch>
        </p:blipFill>
        <p:spPr>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p:spPr>
      </p:pic>
      <p:sp>
        <p:nvSpPr>
          <p:cNvPr id="46" name="文本框 45">
            <a:extLst>
              <a:ext uri="{FF2B5EF4-FFF2-40B4-BE49-F238E27FC236}">
                <a16:creationId xmlns:a16="http://schemas.microsoft.com/office/drawing/2014/main" id="{AE60F60F-5F17-43B9-AEBE-047D45A35D7A}"/>
              </a:ext>
            </a:extLst>
          </p:cNvPr>
          <p:cNvSpPr txBox="1"/>
          <p:nvPr/>
        </p:nvSpPr>
        <p:spPr>
          <a:xfrm>
            <a:off x="381905" y="1365129"/>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47" name="文本框 46">
            <a:extLst>
              <a:ext uri="{FF2B5EF4-FFF2-40B4-BE49-F238E27FC236}">
                <a16:creationId xmlns:a16="http://schemas.microsoft.com/office/drawing/2014/main" id="{F304E261-8B2A-42B1-9C64-A4E8D4BD347B}"/>
              </a:ext>
            </a:extLst>
          </p:cNvPr>
          <p:cNvSpPr txBox="1"/>
          <p:nvPr/>
        </p:nvSpPr>
        <p:spPr>
          <a:xfrm>
            <a:off x="381905" y="1718181"/>
            <a:ext cx="2867378" cy="1139351"/>
          </a:xfrm>
          <a:prstGeom prst="rect">
            <a:avLst/>
          </a:prstGeom>
          <a:noFill/>
        </p:spPr>
        <p:txBody>
          <a:bodyPr wrap="square" rtlCol="0">
            <a:spAutoFit/>
          </a:bodyPr>
          <a:lstStyle/>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p>
        </p:txBody>
      </p:sp>
      <p:sp>
        <p:nvSpPr>
          <p:cNvPr id="48" name="文本框 47">
            <a:extLst>
              <a:ext uri="{FF2B5EF4-FFF2-40B4-BE49-F238E27FC236}">
                <a16:creationId xmlns:a16="http://schemas.microsoft.com/office/drawing/2014/main" id="{D370CB92-FEEA-4A16-82B0-8AF6522A7E18}"/>
              </a:ext>
            </a:extLst>
          </p:cNvPr>
          <p:cNvSpPr txBox="1"/>
          <p:nvPr/>
        </p:nvSpPr>
        <p:spPr>
          <a:xfrm>
            <a:off x="381905" y="4430092"/>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49" name="文本框 48">
            <a:extLst>
              <a:ext uri="{FF2B5EF4-FFF2-40B4-BE49-F238E27FC236}">
                <a16:creationId xmlns:a16="http://schemas.microsoft.com/office/drawing/2014/main" id="{C3DB1B3A-A639-4FED-B30B-84371667038A}"/>
              </a:ext>
            </a:extLst>
          </p:cNvPr>
          <p:cNvSpPr txBox="1"/>
          <p:nvPr/>
        </p:nvSpPr>
        <p:spPr>
          <a:xfrm>
            <a:off x="381905" y="4783144"/>
            <a:ext cx="2867378" cy="1139351"/>
          </a:xfrm>
          <a:prstGeom prst="rect">
            <a:avLst/>
          </a:prstGeom>
          <a:noFill/>
        </p:spPr>
        <p:txBody>
          <a:bodyPr wrap="square" rtlCol="0">
            <a:spAutoFit/>
          </a:bodyPr>
          <a:lstStyle/>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p>
        </p:txBody>
      </p:sp>
      <p:sp>
        <p:nvSpPr>
          <p:cNvPr id="50" name="文本框 49">
            <a:extLst>
              <a:ext uri="{FF2B5EF4-FFF2-40B4-BE49-F238E27FC236}">
                <a16:creationId xmlns:a16="http://schemas.microsoft.com/office/drawing/2014/main" id="{982615E5-83EA-402D-AD69-33D3832691A9}"/>
              </a:ext>
            </a:extLst>
          </p:cNvPr>
          <p:cNvSpPr txBox="1"/>
          <p:nvPr/>
        </p:nvSpPr>
        <p:spPr>
          <a:xfrm>
            <a:off x="9444632" y="4680876"/>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51" name="文本框 50">
            <a:extLst>
              <a:ext uri="{FF2B5EF4-FFF2-40B4-BE49-F238E27FC236}">
                <a16:creationId xmlns:a16="http://schemas.microsoft.com/office/drawing/2014/main" id="{A7FE59B1-1DE0-4A98-B2FC-EFD9CDD5DB03}"/>
              </a:ext>
            </a:extLst>
          </p:cNvPr>
          <p:cNvSpPr txBox="1"/>
          <p:nvPr/>
        </p:nvSpPr>
        <p:spPr>
          <a:xfrm>
            <a:off x="9444632" y="5033928"/>
            <a:ext cx="2867378" cy="1139351"/>
          </a:xfrm>
          <a:prstGeom prst="rect">
            <a:avLst/>
          </a:prstGeom>
          <a:noFill/>
        </p:spPr>
        <p:txBody>
          <a:bodyPr wrap="square" rtlCol="0">
            <a:spAutoFit/>
          </a:bodyPr>
          <a:lstStyle/>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p>
        </p:txBody>
      </p:sp>
      <p:sp>
        <p:nvSpPr>
          <p:cNvPr id="52" name="文本框 51">
            <a:extLst>
              <a:ext uri="{FF2B5EF4-FFF2-40B4-BE49-F238E27FC236}">
                <a16:creationId xmlns:a16="http://schemas.microsoft.com/office/drawing/2014/main" id="{4088F5F9-7790-4B61-BB7A-9CEDE8086F69}"/>
              </a:ext>
            </a:extLst>
          </p:cNvPr>
          <p:cNvSpPr txBox="1"/>
          <p:nvPr/>
        </p:nvSpPr>
        <p:spPr>
          <a:xfrm>
            <a:off x="9444632" y="1365129"/>
            <a:ext cx="1135380" cy="461665"/>
          </a:xfrm>
          <a:prstGeom prst="rect">
            <a:avLst/>
          </a:prstGeom>
          <a:noFill/>
        </p:spPr>
        <p:txBody>
          <a:bodyPr wrap="square" rtlCol="0">
            <a:spAutoFit/>
          </a:bodyPr>
          <a:lstStyle/>
          <a:p>
            <a:r>
              <a:rPr lang="zh-CN" altLang="en-US" sz="2400" dirty="0">
                <a:solidFill>
                  <a:schemeClr val="accent1"/>
                </a:solidFill>
                <a:latin typeface="+mj-ea"/>
                <a:ea typeface="+mj-ea"/>
              </a:rPr>
              <a:t>宋江</a:t>
            </a:r>
          </a:p>
        </p:txBody>
      </p:sp>
      <p:sp>
        <p:nvSpPr>
          <p:cNvPr id="53" name="文本框 52">
            <a:extLst>
              <a:ext uri="{FF2B5EF4-FFF2-40B4-BE49-F238E27FC236}">
                <a16:creationId xmlns:a16="http://schemas.microsoft.com/office/drawing/2014/main" id="{7FF3F18F-3A22-41F4-97DD-7445B7F13012}"/>
              </a:ext>
            </a:extLst>
          </p:cNvPr>
          <p:cNvSpPr txBox="1"/>
          <p:nvPr/>
        </p:nvSpPr>
        <p:spPr>
          <a:xfrm>
            <a:off x="9444632" y="1718181"/>
            <a:ext cx="2867378" cy="1139351"/>
          </a:xfrm>
          <a:prstGeom prst="rect">
            <a:avLst/>
          </a:prstGeom>
          <a:noFill/>
        </p:spPr>
        <p:txBody>
          <a:bodyPr wrap="square" rtlCol="0">
            <a:spAutoFit/>
          </a:bodyPr>
          <a:lstStyle/>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endParaRPr lang="en-US" altLang="zh-CN" spc="50" dirty="0">
              <a:latin typeface="+mn-ea"/>
            </a:endParaRPr>
          </a:p>
          <a:p>
            <a:pPr>
              <a:lnSpc>
                <a:spcPct val="130000"/>
              </a:lnSpc>
            </a:pPr>
            <a:r>
              <a:rPr lang="zh-CN" altLang="en-US" spc="50" dirty="0">
                <a:latin typeface="+mn-ea"/>
              </a:rPr>
              <a:t>个人相关介绍或头衔</a:t>
            </a:r>
          </a:p>
        </p:txBody>
      </p:sp>
      <p:sp>
        <p:nvSpPr>
          <p:cNvPr id="54" name="文本框 53">
            <a:extLst>
              <a:ext uri="{FF2B5EF4-FFF2-40B4-BE49-F238E27FC236}">
                <a16:creationId xmlns:a16="http://schemas.microsoft.com/office/drawing/2014/main" id="{7384F31F-86B0-4AEE-928B-A253DFA3014F}"/>
              </a:ext>
            </a:extLst>
          </p:cNvPr>
          <p:cNvSpPr txBox="1"/>
          <p:nvPr/>
        </p:nvSpPr>
        <p:spPr>
          <a:xfrm>
            <a:off x="5416687" y="4640928"/>
            <a:ext cx="1358627" cy="461665"/>
          </a:xfrm>
          <a:prstGeom prst="rect">
            <a:avLst/>
          </a:prstGeom>
          <a:noFill/>
        </p:spPr>
        <p:txBody>
          <a:bodyPr wrap="square" rtlCol="0">
            <a:spAutoFit/>
          </a:bodyPr>
          <a:lstStyle/>
          <a:p>
            <a:pPr algn="ctr"/>
            <a:r>
              <a:rPr lang="zh-CN" altLang="en-US" sz="2400" dirty="0">
                <a:solidFill>
                  <a:schemeClr val="accent1"/>
                </a:solidFill>
                <a:latin typeface="+mj-ea"/>
                <a:ea typeface="+mj-ea"/>
              </a:rPr>
              <a:t>宋江</a:t>
            </a:r>
          </a:p>
        </p:txBody>
      </p:sp>
      <p:sp>
        <p:nvSpPr>
          <p:cNvPr id="56" name="等腰三角形 55">
            <a:extLst>
              <a:ext uri="{FF2B5EF4-FFF2-40B4-BE49-F238E27FC236}">
                <a16:creationId xmlns:a16="http://schemas.microsoft.com/office/drawing/2014/main" id="{AC13BAD3-4B11-4808-8626-B484DCDFDACC}"/>
              </a:ext>
            </a:extLst>
          </p:cNvPr>
          <p:cNvSpPr/>
          <p:nvPr/>
        </p:nvSpPr>
        <p:spPr>
          <a:xfrm flipV="1">
            <a:off x="5952404" y="4490720"/>
            <a:ext cx="287192" cy="163252"/>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FE97669-06EB-48E9-ACE3-9F68C6724EBC}"/>
              </a:ext>
            </a:extLst>
          </p:cNvPr>
          <p:cNvSpPr txBox="1"/>
          <p:nvPr/>
        </p:nvSpPr>
        <p:spPr>
          <a:xfrm>
            <a:off x="4662311" y="4988427"/>
            <a:ext cx="2867378" cy="1139351"/>
          </a:xfrm>
          <a:prstGeom prst="rect">
            <a:avLst/>
          </a:prstGeom>
          <a:noFill/>
        </p:spPr>
        <p:txBody>
          <a:bodyPr wrap="square" rtlCol="0">
            <a:spAutoFit/>
          </a:bodyPr>
          <a:lstStyle/>
          <a:p>
            <a:pPr algn="ctr">
              <a:lnSpc>
                <a:spcPct val="130000"/>
              </a:lnSpc>
            </a:pPr>
            <a:r>
              <a:rPr lang="zh-CN" altLang="en-US" spc="50" dirty="0">
                <a:latin typeface="+mn-ea"/>
              </a:rPr>
              <a:t>个人相关介绍或头衔</a:t>
            </a:r>
            <a:endParaRPr lang="en-US" altLang="zh-CN" spc="50" dirty="0">
              <a:latin typeface="+mn-ea"/>
            </a:endParaRPr>
          </a:p>
          <a:p>
            <a:pPr algn="ctr">
              <a:lnSpc>
                <a:spcPct val="130000"/>
              </a:lnSpc>
            </a:pPr>
            <a:r>
              <a:rPr lang="zh-CN" altLang="en-US" spc="50" dirty="0">
                <a:latin typeface="+mn-ea"/>
              </a:rPr>
              <a:t>个人相关介绍或头衔</a:t>
            </a:r>
            <a:endParaRPr lang="en-US" altLang="zh-CN" spc="50" dirty="0">
              <a:latin typeface="+mn-ea"/>
            </a:endParaRPr>
          </a:p>
          <a:p>
            <a:pPr algn="ctr">
              <a:lnSpc>
                <a:spcPct val="130000"/>
              </a:lnSpc>
            </a:pPr>
            <a:r>
              <a:rPr lang="zh-CN" altLang="en-US" spc="50" dirty="0">
                <a:latin typeface="+mn-ea"/>
              </a:rPr>
              <a:t>个人相关介绍或头衔</a:t>
            </a:r>
          </a:p>
        </p:txBody>
      </p:sp>
      <p:sp>
        <p:nvSpPr>
          <p:cNvPr id="20" name="矩形 19">
            <a:extLst>
              <a:ext uri="{FF2B5EF4-FFF2-40B4-BE49-F238E27FC236}">
                <a16:creationId xmlns:a16="http://schemas.microsoft.com/office/drawing/2014/main" id="{CAE918A5-D935-4A1B-9B90-74F84C5A0A09}"/>
              </a:ext>
            </a:extLst>
          </p:cNvPr>
          <p:cNvSpPr/>
          <p:nvPr/>
        </p:nvSpPr>
        <p:spPr>
          <a:xfrm>
            <a:off x="-1" y="-754379"/>
            <a:ext cx="879676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6A0225E-221E-4869-B3A8-080C2B58E105}"/>
              </a:ext>
            </a:extLst>
          </p:cNvPr>
          <p:cNvSpPr/>
          <p:nvPr/>
        </p:nvSpPr>
        <p:spPr>
          <a:xfrm flipH="1">
            <a:off x="-1" y="-754379"/>
            <a:ext cx="79577"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B2E56A7-4981-4835-95D9-5A6653BE2C89}"/>
              </a:ext>
            </a:extLst>
          </p:cNvPr>
          <p:cNvSpPr txBox="1"/>
          <p:nvPr/>
        </p:nvSpPr>
        <p:spPr>
          <a:xfrm>
            <a:off x="857107" y="-596146"/>
            <a:ext cx="7939652" cy="369332"/>
          </a:xfrm>
          <a:prstGeom prst="rect">
            <a:avLst/>
          </a:prstGeom>
          <a:noFill/>
        </p:spPr>
        <p:txBody>
          <a:bodyPr wrap="square" rtlCol="0">
            <a:spAutoFit/>
          </a:bodyPr>
          <a:lstStyle/>
          <a:p>
            <a:r>
              <a:rPr lang="zh-CN" altLang="en-US" spc="100" dirty="0">
                <a:solidFill>
                  <a:schemeClr val="tx1">
                    <a:lumMod val="65000"/>
                    <a:lumOff val="35000"/>
                  </a:schemeClr>
                </a:solidFill>
                <a:sym typeface="Wingdings" panose="05000000000000000000" pitchFamily="2" charset="2"/>
              </a:rPr>
              <a:t>新建幻灯片</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开始</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幻灯片版式</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找到多人团队的版式</a:t>
            </a:r>
            <a:r>
              <a:rPr lang="en-US" altLang="zh-CN" spc="100" dirty="0">
                <a:solidFill>
                  <a:schemeClr val="tx1">
                    <a:lumMod val="65000"/>
                    <a:lumOff val="35000"/>
                  </a:schemeClr>
                </a:solidFill>
                <a:sym typeface="Wingdings" panose="05000000000000000000" pitchFamily="2" charset="2"/>
              </a:rPr>
              <a:t></a:t>
            </a:r>
            <a:r>
              <a:rPr lang="zh-CN" altLang="en-US" spc="100" dirty="0">
                <a:solidFill>
                  <a:schemeClr val="tx1">
                    <a:lumMod val="65000"/>
                    <a:lumOff val="35000"/>
                  </a:schemeClr>
                </a:solidFill>
                <a:sym typeface="Wingdings" panose="05000000000000000000" pitchFamily="2" charset="2"/>
              </a:rPr>
              <a:t>点击即可更换</a:t>
            </a:r>
            <a:endParaRPr lang="zh-CN" altLang="en-US" spc="100" dirty="0">
              <a:solidFill>
                <a:schemeClr val="tx1">
                  <a:lumMod val="65000"/>
                  <a:lumOff val="35000"/>
                </a:schemeClr>
              </a:solidFill>
            </a:endParaRPr>
          </a:p>
        </p:txBody>
      </p:sp>
      <p:pic>
        <p:nvPicPr>
          <p:cNvPr id="23" name="图片 22">
            <a:extLst>
              <a:ext uri="{FF2B5EF4-FFF2-40B4-BE49-F238E27FC236}">
                <a16:creationId xmlns:a16="http://schemas.microsoft.com/office/drawing/2014/main" id="{7E054721-FC45-4771-BDE6-C9820A45C4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Tree>
    <p:extLst>
      <p:ext uri="{BB962C8B-B14F-4D97-AF65-F5344CB8AC3E}">
        <p14:creationId xmlns:p14="http://schemas.microsoft.com/office/powerpoint/2010/main" val="975592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12B72C-A488-4E68-92A6-45432BF0379A}"/>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0">
                      <a:schemeClr val="accent1">
                        <a:alpha val="34000"/>
                      </a:schemeClr>
                    </a:gs>
                    <a:gs pos="52000">
                      <a:schemeClr val="accent1">
                        <a:alpha val="0"/>
                      </a:schemeClr>
                    </a:gs>
                  </a:gsLst>
                  <a:lin ang="5400000" scaled="0"/>
                </a:gradFill>
                <a:latin typeface="+mj-ea"/>
                <a:ea typeface="+mj-ea"/>
              </a:rPr>
              <a:t>叁</a:t>
            </a:r>
          </a:p>
        </p:txBody>
      </p:sp>
      <p:sp>
        <p:nvSpPr>
          <p:cNvPr id="5" name="文本框 4">
            <a:extLst>
              <a:ext uri="{FF2B5EF4-FFF2-40B4-BE49-F238E27FC236}">
                <a16:creationId xmlns:a16="http://schemas.microsoft.com/office/drawing/2014/main" id="{15319A8C-E588-4E5A-918F-56E72F3A7EF9}"/>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第三部分</a:t>
            </a:r>
          </a:p>
        </p:txBody>
      </p:sp>
      <p:sp>
        <p:nvSpPr>
          <p:cNvPr id="12" name="等腰三角形 11">
            <a:extLst>
              <a:ext uri="{FF2B5EF4-FFF2-40B4-BE49-F238E27FC236}">
                <a16:creationId xmlns:a16="http://schemas.microsoft.com/office/drawing/2014/main" id="{39DFF277-B4B3-45AE-A521-F0AA332E5F6D}"/>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6E77F670-3C41-4D62-9E03-620AA5179204}"/>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052B3DDA-D7F4-40E1-93FF-5138BAD5B4D0}"/>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6510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0E516-76A9-488D-97E2-B50DE94354F0}"/>
              </a:ext>
            </a:extLst>
          </p:cNvPr>
          <p:cNvSpPr>
            <a:spLocks noGrp="1"/>
          </p:cNvSpPr>
          <p:nvPr>
            <p:ph type="title"/>
          </p:nvPr>
        </p:nvSpPr>
        <p:spPr/>
        <p:txBody>
          <a:bodyPr/>
          <a:lstStyle/>
          <a:p>
            <a:r>
              <a:rPr lang="zh-CN" altLang="en-US" dirty="0">
                <a:latin typeface="+mj-ea"/>
              </a:rPr>
              <a:t>视觉特征设计</a:t>
            </a:r>
          </a:p>
        </p:txBody>
      </p:sp>
      <p:cxnSp>
        <p:nvCxnSpPr>
          <p:cNvPr id="23" name="直接连接符 22">
            <a:extLst>
              <a:ext uri="{FF2B5EF4-FFF2-40B4-BE49-F238E27FC236}">
                <a16:creationId xmlns:a16="http://schemas.microsoft.com/office/drawing/2014/main" id="{130BA98C-6EBA-48A8-9D98-8FB119EF2019}"/>
              </a:ext>
            </a:extLst>
          </p:cNvPr>
          <p:cNvCxnSpPr>
            <a:cxnSpLocks/>
          </p:cNvCxnSpPr>
          <p:nvPr/>
        </p:nvCxnSpPr>
        <p:spPr>
          <a:xfrm flipV="1">
            <a:off x="6779058" y="2404110"/>
            <a:ext cx="2558995" cy="779126"/>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95A53F2-0DF6-4D32-94CE-319304140704}"/>
              </a:ext>
            </a:extLst>
          </p:cNvPr>
          <p:cNvCxnSpPr>
            <a:cxnSpLocks/>
          </p:cNvCxnSpPr>
          <p:nvPr/>
        </p:nvCxnSpPr>
        <p:spPr>
          <a:xfrm flipH="1" flipV="1">
            <a:off x="1728982" y="2233890"/>
            <a:ext cx="3444938" cy="552793"/>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任意多边形: 形状 6">
            <a:extLst>
              <a:ext uri="{FF2B5EF4-FFF2-40B4-BE49-F238E27FC236}">
                <a16:creationId xmlns:a16="http://schemas.microsoft.com/office/drawing/2014/main" id="{C6D4B43B-FDBE-4BB7-9B77-25A9E9F11A27}"/>
              </a:ext>
            </a:extLst>
          </p:cNvPr>
          <p:cNvSpPr/>
          <p:nvPr/>
        </p:nvSpPr>
        <p:spPr>
          <a:xfrm>
            <a:off x="5021543" y="4712590"/>
            <a:ext cx="5301" cy="5301"/>
          </a:xfrm>
          <a:custGeom>
            <a:avLst/>
            <a:gdLst>
              <a:gd name="connsiteX0" fmla="*/ 147 w 0"/>
              <a:gd name="connsiteY0" fmla="*/ 5016 h 0"/>
              <a:gd name="connsiteX1" fmla="*/ 147 w 0"/>
              <a:gd name="connsiteY1" fmla="*/ 0 h 0"/>
              <a:gd name="connsiteX2" fmla="*/ 147 w 0"/>
              <a:gd name="connsiteY2" fmla="*/ 5016 h 0"/>
            </a:gdLst>
            <a:ahLst/>
            <a:cxnLst>
              <a:cxn ang="0">
                <a:pos x="connsiteX0" y="connsiteY0"/>
              </a:cxn>
              <a:cxn ang="0">
                <a:pos x="connsiteX1" y="connsiteY1"/>
              </a:cxn>
              <a:cxn ang="0">
                <a:pos x="connsiteX2" y="connsiteY2"/>
              </a:cxn>
            </a:cxnLst>
            <a:rect l="l" t="t" r="r" b="b"/>
            <a:pathLst>
              <a:path>
                <a:moveTo>
                  <a:pt x="147" y="5016"/>
                </a:moveTo>
                <a:cubicBezTo>
                  <a:pt x="147" y="3365"/>
                  <a:pt x="147" y="1651"/>
                  <a:pt x="147" y="0"/>
                </a:cubicBezTo>
                <a:cubicBezTo>
                  <a:pt x="-107" y="1841"/>
                  <a:pt x="20" y="3556"/>
                  <a:pt x="147" y="5016"/>
                </a:cubicBezTo>
                <a:close/>
              </a:path>
            </a:pathLst>
          </a:custGeom>
          <a:solidFill>
            <a:srgbClr val="000D6B"/>
          </a:solidFill>
          <a:ln w="6350"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6EE1AEE4-1FDD-4C25-BA13-F316F7E4B8CD}"/>
              </a:ext>
            </a:extLst>
          </p:cNvPr>
          <p:cNvSpPr/>
          <p:nvPr/>
        </p:nvSpPr>
        <p:spPr>
          <a:xfrm>
            <a:off x="5022138" y="4722884"/>
            <a:ext cx="5301" cy="5301"/>
          </a:xfrm>
          <a:custGeom>
            <a:avLst/>
            <a:gdLst>
              <a:gd name="connsiteX0" fmla="*/ 572 w 0"/>
              <a:gd name="connsiteY0" fmla="*/ 3873 h 0"/>
              <a:gd name="connsiteX1" fmla="*/ 0 w 0"/>
              <a:gd name="connsiteY1" fmla="*/ 0 h 0"/>
              <a:gd name="connsiteX2" fmla="*/ 572 w 0"/>
              <a:gd name="connsiteY2" fmla="*/ 3873 h 0"/>
            </a:gdLst>
            <a:ahLst/>
            <a:cxnLst>
              <a:cxn ang="0">
                <a:pos x="connsiteX0" y="connsiteY0"/>
              </a:cxn>
              <a:cxn ang="0">
                <a:pos x="connsiteX1" y="connsiteY1"/>
              </a:cxn>
              <a:cxn ang="0">
                <a:pos x="connsiteX2" y="connsiteY2"/>
              </a:cxn>
            </a:cxnLst>
            <a:rect l="l" t="t" r="r" b="b"/>
            <a:pathLst>
              <a:path>
                <a:moveTo>
                  <a:pt x="572" y="3873"/>
                </a:moveTo>
                <a:cubicBezTo>
                  <a:pt x="572" y="2603"/>
                  <a:pt x="127" y="1333"/>
                  <a:pt x="0" y="0"/>
                </a:cubicBezTo>
                <a:cubicBezTo>
                  <a:pt x="127" y="1333"/>
                  <a:pt x="381" y="2603"/>
                  <a:pt x="572" y="3873"/>
                </a:cubicBezTo>
                <a:close/>
              </a:path>
            </a:pathLst>
          </a:custGeom>
          <a:solidFill>
            <a:srgbClr val="000D6B"/>
          </a:solidFill>
          <a:ln w="6350"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42E07862-A96B-46EB-BDB5-7B478D71CC78}"/>
              </a:ext>
            </a:extLst>
          </p:cNvPr>
          <p:cNvSpPr/>
          <p:nvPr/>
        </p:nvSpPr>
        <p:spPr>
          <a:xfrm>
            <a:off x="5023785" y="4733226"/>
            <a:ext cx="5301" cy="5301"/>
          </a:xfrm>
          <a:custGeom>
            <a:avLst/>
            <a:gdLst>
              <a:gd name="connsiteX0" fmla="*/ 445 w 0"/>
              <a:gd name="connsiteY0" fmla="*/ 1778 h 0"/>
              <a:gd name="connsiteX1" fmla="*/ 0 w 0"/>
              <a:gd name="connsiteY1" fmla="*/ 0 h 0"/>
              <a:gd name="connsiteX2" fmla="*/ 445 w 0"/>
              <a:gd name="connsiteY2" fmla="*/ 1778 h 0"/>
            </a:gdLst>
            <a:ahLst/>
            <a:cxnLst>
              <a:cxn ang="0">
                <a:pos x="connsiteX0" y="connsiteY0"/>
              </a:cxn>
              <a:cxn ang="0">
                <a:pos x="connsiteX1" y="connsiteY1"/>
              </a:cxn>
              <a:cxn ang="0">
                <a:pos x="connsiteX2" y="connsiteY2"/>
              </a:cxn>
            </a:cxnLst>
            <a:rect l="l" t="t" r="r" b="b"/>
            <a:pathLst>
              <a:path>
                <a:moveTo>
                  <a:pt x="445" y="1778"/>
                </a:moveTo>
                <a:cubicBezTo>
                  <a:pt x="445" y="1143"/>
                  <a:pt x="445" y="572"/>
                  <a:pt x="0" y="0"/>
                </a:cubicBezTo>
                <a:cubicBezTo>
                  <a:pt x="445" y="572"/>
                  <a:pt x="445" y="1143"/>
                  <a:pt x="445" y="1778"/>
                </a:cubicBezTo>
                <a:close/>
              </a:path>
            </a:pathLst>
          </a:custGeom>
          <a:solidFill>
            <a:srgbClr val="000D6B"/>
          </a:solidFill>
          <a:ln w="6350"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62145CCD-D909-4E22-857E-E5C2E8C471BE}"/>
              </a:ext>
            </a:extLst>
          </p:cNvPr>
          <p:cNvSpPr/>
          <p:nvPr/>
        </p:nvSpPr>
        <p:spPr>
          <a:xfrm>
            <a:off x="5022780" y="4726121"/>
            <a:ext cx="5301" cy="5301"/>
          </a:xfrm>
          <a:custGeom>
            <a:avLst/>
            <a:gdLst>
              <a:gd name="connsiteX0" fmla="*/ 1651 w 0"/>
              <a:gd name="connsiteY0" fmla="*/ 8509 h 6350"/>
              <a:gd name="connsiteX1" fmla="*/ 0 w 0"/>
              <a:gd name="connsiteY1" fmla="*/ 0 h 6350"/>
              <a:gd name="connsiteX2" fmla="*/ 1651 w 0"/>
              <a:gd name="connsiteY2" fmla="*/ 8509 h 6350"/>
            </a:gdLst>
            <a:ahLst/>
            <a:cxnLst>
              <a:cxn ang="0">
                <a:pos x="connsiteX0" y="connsiteY0"/>
              </a:cxn>
              <a:cxn ang="0">
                <a:pos x="connsiteX1" y="connsiteY1"/>
              </a:cxn>
              <a:cxn ang="0">
                <a:pos x="connsiteX2" y="connsiteY2"/>
              </a:cxn>
            </a:cxnLst>
            <a:rect l="l" t="t" r="r" b="b"/>
            <a:pathLst>
              <a:path h="6350">
                <a:moveTo>
                  <a:pt x="1651" y="8509"/>
                </a:moveTo>
                <a:cubicBezTo>
                  <a:pt x="953" y="5715"/>
                  <a:pt x="445" y="2858"/>
                  <a:pt x="0" y="0"/>
                </a:cubicBezTo>
                <a:cubicBezTo>
                  <a:pt x="254" y="2858"/>
                  <a:pt x="762" y="5715"/>
                  <a:pt x="1651" y="8509"/>
                </a:cubicBezTo>
                <a:close/>
              </a:path>
            </a:pathLst>
          </a:custGeom>
          <a:solidFill>
            <a:srgbClr val="000D6B"/>
          </a:solidFill>
          <a:ln w="635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BDF9CC1F-A105-404A-9FC1-CFAD1CA2D1CC}"/>
              </a:ext>
            </a:extLst>
          </p:cNvPr>
          <p:cNvSpPr/>
          <p:nvPr/>
        </p:nvSpPr>
        <p:spPr>
          <a:xfrm>
            <a:off x="5021664" y="4716942"/>
            <a:ext cx="5301" cy="5301"/>
          </a:xfrm>
          <a:custGeom>
            <a:avLst/>
            <a:gdLst>
              <a:gd name="connsiteX0" fmla="*/ 571 w 0"/>
              <a:gd name="connsiteY0" fmla="*/ 7112 h 6350"/>
              <a:gd name="connsiteX1" fmla="*/ 0 w 0"/>
              <a:gd name="connsiteY1" fmla="*/ 0 h 6350"/>
              <a:gd name="connsiteX2" fmla="*/ 571 w 0"/>
              <a:gd name="connsiteY2" fmla="*/ 7112 h 6350"/>
            </a:gdLst>
            <a:ahLst/>
            <a:cxnLst>
              <a:cxn ang="0">
                <a:pos x="connsiteX0" y="connsiteY0"/>
              </a:cxn>
              <a:cxn ang="0">
                <a:pos x="connsiteX1" y="connsiteY1"/>
              </a:cxn>
              <a:cxn ang="0">
                <a:pos x="connsiteX2" y="connsiteY2"/>
              </a:cxn>
            </a:cxnLst>
            <a:rect l="l" t="t" r="r" b="b"/>
            <a:pathLst>
              <a:path h="6350">
                <a:moveTo>
                  <a:pt x="571" y="7112"/>
                </a:moveTo>
                <a:cubicBezTo>
                  <a:pt x="571" y="4763"/>
                  <a:pt x="127" y="2413"/>
                  <a:pt x="0" y="0"/>
                </a:cubicBezTo>
                <a:cubicBezTo>
                  <a:pt x="127" y="2413"/>
                  <a:pt x="254" y="4763"/>
                  <a:pt x="571" y="7112"/>
                </a:cubicBezTo>
                <a:close/>
              </a:path>
            </a:pathLst>
          </a:custGeom>
          <a:solidFill>
            <a:srgbClr val="000D6B"/>
          </a:solidFill>
          <a:ln w="635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BB589F66-AF70-4B99-A82E-55FA2AFB4829}"/>
              </a:ext>
            </a:extLst>
          </p:cNvPr>
          <p:cNvSpPr/>
          <p:nvPr/>
        </p:nvSpPr>
        <p:spPr>
          <a:xfrm>
            <a:off x="5024157" y="4734714"/>
            <a:ext cx="90189" cy="68967"/>
          </a:xfrm>
          <a:custGeom>
            <a:avLst/>
            <a:gdLst>
              <a:gd name="connsiteX0" fmla="*/ 0 w 107950"/>
              <a:gd name="connsiteY0" fmla="*/ 0 h 82550"/>
              <a:gd name="connsiteX1" fmla="*/ 109728 w 107950"/>
              <a:gd name="connsiteY1" fmla="*/ 85534 h 82550"/>
              <a:gd name="connsiteX2" fmla="*/ 111633 w 107950"/>
              <a:gd name="connsiteY2" fmla="*/ 85534 h 82550"/>
              <a:gd name="connsiteX3" fmla="*/ 0 w 107950"/>
              <a:gd name="connsiteY3" fmla="*/ 0 h 82550"/>
            </a:gdLst>
            <a:ahLst/>
            <a:cxnLst>
              <a:cxn ang="0">
                <a:pos x="connsiteX0" y="connsiteY0"/>
              </a:cxn>
              <a:cxn ang="0">
                <a:pos x="connsiteX1" y="connsiteY1"/>
              </a:cxn>
              <a:cxn ang="0">
                <a:pos x="connsiteX2" y="connsiteY2"/>
              </a:cxn>
              <a:cxn ang="0">
                <a:pos x="connsiteX3" y="connsiteY3"/>
              </a:cxn>
            </a:cxnLst>
            <a:rect l="l" t="t" r="r" b="b"/>
            <a:pathLst>
              <a:path w="107950" h="82550">
                <a:moveTo>
                  <a:pt x="0" y="0"/>
                </a:moveTo>
                <a:cubicBezTo>
                  <a:pt x="12700" y="50260"/>
                  <a:pt x="57893" y="85484"/>
                  <a:pt x="109728" y="85534"/>
                </a:cubicBezTo>
                <a:lnTo>
                  <a:pt x="111633" y="85534"/>
                </a:lnTo>
                <a:cubicBezTo>
                  <a:pt x="59436" y="85331"/>
                  <a:pt x="13779" y="50349"/>
                  <a:pt x="0" y="0"/>
                </a:cubicBezTo>
                <a:close/>
              </a:path>
            </a:pathLst>
          </a:custGeom>
          <a:solidFill>
            <a:srgbClr val="000D6B"/>
          </a:solidFill>
          <a:ln w="635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DAC36730-567F-45CB-B942-DEFE64233763}"/>
              </a:ext>
            </a:extLst>
          </p:cNvPr>
          <p:cNvSpPr/>
          <p:nvPr/>
        </p:nvSpPr>
        <p:spPr>
          <a:xfrm>
            <a:off x="5117638" y="4616774"/>
            <a:ext cx="2053135" cy="185688"/>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solidFill>
            <a:schemeClr val="accent1"/>
          </a:solidFill>
          <a:ln w="6350"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F6E9B95E-038C-4A0A-8EFB-DDDE395A6A61}"/>
              </a:ext>
            </a:extLst>
          </p:cNvPr>
          <p:cNvSpPr/>
          <p:nvPr/>
        </p:nvSpPr>
        <p:spPr>
          <a:xfrm>
            <a:off x="5021227" y="2902643"/>
            <a:ext cx="185688" cy="1809100"/>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solidFill>
            <a:schemeClr val="accent1"/>
          </a:solidFill>
          <a:ln w="635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D398111-F119-4AF4-BCD1-E5FFF49739A4}"/>
              </a:ext>
            </a:extLst>
          </p:cNvPr>
          <p:cNvSpPr/>
          <p:nvPr/>
        </p:nvSpPr>
        <p:spPr>
          <a:xfrm>
            <a:off x="5067819" y="4629831"/>
            <a:ext cx="106101" cy="159156"/>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solidFill>
            <a:schemeClr val="accent5"/>
          </a:solidFill>
          <a:ln w="635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6BDA223-3D75-414E-A1F4-6453F3D23EF0}"/>
              </a:ext>
            </a:extLst>
          </p:cNvPr>
          <p:cNvSpPr/>
          <p:nvPr/>
        </p:nvSpPr>
        <p:spPr>
          <a:xfrm>
            <a:off x="5021348" y="2054329"/>
            <a:ext cx="2148634" cy="599500"/>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18" name="圆: 空心 17">
            <a:extLst>
              <a:ext uri="{FF2B5EF4-FFF2-40B4-BE49-F238E27FC236}">
                <a16:creationId xmlns:a16="http://schemas.microsoft.com/office/drawing/2014/main" id="{D3CF292D-82B7-4FEE-ABC9-BF7742EAEB0C}"/>
              </a:ext>
            </a:extLst>
          </p:cNvPr>
          <p:cNvSpPr/>
          <p:nvPr/>
        </p:nvSpPr>
        <p:spPr>
          <a:xfrm>
            <a:off x="4172057" y="1505057"/>
            <a:ext cx="3847886" cy="3847886"/>
          </a:xfrm>
          <a:prstGeom prst="donut">
            <a:avLst>
              <a:gd name="adj" fmla="val 63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任意多边形: 形状 35">
            <a:extLst>
              <a:ext uri="{FF2B5EF4-FFF2-40B4-BE49-F238E27FC236}">
                <a16:creationId xmlns:a16="http://schemas.microsoft.com/office/drawing/2014/main" id="{E6606776-E57B-4DD1-A92B-6538592845AE}"/>
              </a:ext>
            </a:extLst>
          </p:cNvPr>
          <p:cNvSpPr/>
          <p:nvPr/>
        </p:nvSpPr>
        <p:spPr>
          <a:xfrm>
            <a:off x="5281518" y="3183108"/>
            <a:ext cx="557145" cy="189402"/>
          </a:xfrm>
          <a:custGeom>
            <a:avLst/>
            <a:gdLst>
              <a:gd name="connsiteX0" fmla="*/ 94699 w 557145"/>
              <a:gd name="connsiteY0" fmla="*/ 0 h 189402"/>
              <a:gd name="connsiteX1" fmla="*/ 397815 w 557145"/>
              <a:gd name="connsiteY1" fmla="*/ 0 h 189402"/>
              <a:gd name="connsiteX2" fmla="*/ 554985 w 557145"/>
              <a:gd name="connsiteY2" fmla="*/ 0 h 189402"/>
              <a:gd name="connsiteX3" fmla="*/ 557145 w 557145"/>
              <a:gd name="connsiteY3" fmla="*/ 0 h 189402"/>
              <a:gd name="connsiteX4" fmla="*/ 557145 w 557145"/>
              <a:gd name="connsiteY4" fmla="*/ 189402 h 189402"/>
              <a:gd name="connsiteX5" fmla="*/ 554985 w 557145"/>
              <a:gd name="connsiteY5" fmla="*/ 189402 h 189402"/>
              <a:gd name="connsiteX6" fmla="*/ 397815 w 557145"/>
              <a:gd name="connsiteY6" fmla="*/ 189402 h 189402"/>
              <a:gd name="connsiteX7" fmla="*/ 94699 w 557145"/>
              <a:gd name="connsiteY7" fmla="*/ 189402 h 189402"/>
              <a:gd name="connsiteX8" fmla="*/ 0 w 557145"/>
              <a:gd name="connsiteY8" fmla="*/ 94701 h 189402"/>
              <a:gd name="connsiteX9" fmla="*/ 94699 w 557145"/>
              <a:gd name="connsiteY9" fmla="*/ 0 h 18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145" h="189402">
                <a:moveTo>
                  <a:pt x="94699" y="0"/>
                </a:moveTo>
                <a:lnTo>
                  <a:pt x="397815" y="0"/>
                </a:lnTo>
                <a:lnTo>
                  <a:pt x="554985" y="0"/>
                </a:lnTo>
                <a:lnTo>
                  <a:pt x="557145" y="0"/>
                </a:lnTo>
                <a:lnTo>
                  <a:pt x="557145" y="189402"/>
                </a:lnTo>
                <a:lnTo>
                  <a:pt x="554985" y="189402"/>
                </a:lnTo>
                <a:lnTo>
                  <a:pt x="397815" y="189402"/>
                </a:lnTo>
                <a:lnTo>
                  <a:pt x="94699" y="189402"/>
                </a:lnTo>
                <a:cubicBezTo>
                  <a:pt x="42399" y="189402"/>
                  <a:pt x="0" y="147002"/>
                  <a:pt x="0" y="94701"/>
                </a:cubicBezTo>
                <a:cubicBezTo>
                  <a:pt x="0" y="42400"/>
                  <a:pt x="42399" y="0"/>
                  <a:pt x="94699" y="0"/>
                </a:cubicBezTo>
                <a:close/>
              </a:path>
            </a:pathLst>
          </a:custGeom>
          <a:solidFill>
            <a:schemeClr val="accent1"/>
          </a:solidFill>
          <a:ln w="6350" cap="flat">
            <a:noFill/>
            <a:prstDash val="solid"/>
            <a:miter/>
          </a:ln>
        </p:spPr>
        <p:txBody>
          <a:bodyPr wrap="square" rtlCol="0" anchor="ctr">
            <a:noAutofit/>
          </a:bodyPr>
          <a:lstStyle/>
          <a:p>
            <a:endParaRPr lang="zh-CN" altLang="en-US"/>
          </a:p>
        </p:txBody>
      </p:sp>
      <p:sp>
        <p:nvSpPr>
          <p:cNvPr id="15" name="任意多边形: 形状 14">
            <a:extLst>
              <a:ext uri="{FF2B5EF4-FFF2-40B4-BE49-F238E27FC236}">
                <a16:creationId xmlns:a16="http://schemas.microsoft.com/office/drawing/2014/main" id="{C36DC806-97C0-4907-B26A-574A9D06C920}"/>
              </a:ext>
            </a:extLst>
          </p:cNvPr>
          <p:cNvSpPr/>
          <p:nvPr/>
        </p:nvSpPr>
        <p:spPr>
          <a:xfrm>
            <a:off x="5797161" y="2484377"/>
            <a:ext cx="1371765" cy="2069056"/>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cxnSp>
        <p:nvCxnSpPr>
          <p:cNvPr id="34" name="直接连接符 33">
            <a:extLst>
              <a:ext uri="{FF2B5EF4-FFF2-40B4-BE49-F238E27FC236}">
                <a16:creationId xmlns:a16="http://schemas.microsoft.com/office/drawing/2014/main" id="{BE6737F1-A94F-4FFE-B070-24B1BA4A8C7C}"/>
              </a:ext>
            </a:extLst>
          </p:cNvPr>
          <p:cNvCxnSpPr>
            <a:cxnSpLocks/>
          </p:cNvCxnSpPr>
          <p:nvPr/>
        </p:nvCxnSpPr>
        <p:spPr>
          <a:xfrm>
            <a:off x="5110480" y="4749800"/>
            <a:ext cx="25011" cy="851957"/>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6C9616F-AC2C-4F01-872F-26E50A01564C}"/>
              </a:ext>
            </a:extLst>
          </p:cNvPr>
          <p:cNvSpPr txBox="1"/>
          <p:nvPr/>
        </p:nvSpPr>
        <p:spPr>
          <a:xfrm>
            <a:off x="4790955" y="5532165"/>
            <a:ext cx="3101860" cy="646331"/>
          </a:xfrm>
          <a:prstGeom prst="rect">
            <a:avLst/>
          </a:prstGeom>
          <a:noFill/>
        </p:spPr>
        <p:txBody>
          <a:bodyPr wrap="square" rtlCol="0">
            <a:spAutoFit/>
          </a:bodyPr>
          <a:lstStyle>
            <a:defPPr>
              <a:defRPr lang="zh-CN"/>
            </a:defPPr>
            <a:lvl1pPr>
              <a:lnSpc>
                <a:spcPct val="130000"/>
              </a:lnSpc>
            </a:lvl1pPr>
          </a:lstStyle>
          <a:p>
            <a:r>
              <a:rPr lang="zh-CN" altLang="en-US" dirty="0"/>
              <a:t>底部空心小图标</a:t>
            </a:r>
            <a:endParaRPr lang="en-US" altLang="zh-CN" dirty="0"/>
          </a:p>
          <a:p>
            <a:r>
              <a:rPr lang="zh-CN" altLang="en-US" dirty="0"/>
              <a:t>增强设计感和呼吸感</a:t>
            </a:r>
          </a:p>
        </p:txBody>
      </p:sp>
      <p:grpSp>
        <p:nvGrpSpPr>
          <p:cNvPr id="28" name="组合 27">
            <a:extLst>
              <a:ext uri="{FF2B5EF4-FFF2-40B4-BE49-F238E27FC236}">
                <a16:creationId xmlns:a16="http://schemas.microsoft.com/office/drawing/2014/main" id="{BD0BE3C6-84EB-477F-83EA-962D06453350}"/>
              </a:ext>
            </a:extLst>
          </p:cNvPr>
          <p:cNvGrpSpPr/>
          <p:nvPr/>
        </p:nvGrpSpPr>
        <p:grpSpPr>
          <a:xfrm>
            <a:off x="9299040" y="1715684"/>
            <a:ext cx="2554197" cy="2472327"/>
            <a:chOff x="9299040" y="1715684"/>
            <a:chExt cx="2554197" cy="2472327"/>
          </a:xfrm>
        </p:grpSpPr>
        <p:sp>
          <p:nvSpPr>
            <p:cNvPr id="39" name="文本框 38">
              <a:extLst>
                <a:ext uri="{FF2B5EF4-FFF2-40B4-BE49-F238E27FC236}">
                  <a16:creationId xmlns:a16="http://schemas.microsoft.com/office/drawing/2014/main" id="{A4FA6BC6-4338-47D3-B0A3-11AE9CB21568}"/>
                </a:ext>
              </a:extLst>
            </p:cNvPr>
            <p:cNvSpPr txBox="1"/>
            <p:nvPr/>
          </p:nvSpPr>
          <p:spPr>
            <a:xfrm>
              <a:off x="9299040" y="2873612"/>
              <a:ext cx="2554197" cy="1314399"/>
            </a:xfrm>
            <a:prstGeom prst="rect">
              <a:avLst/>
            </a:prstGeom>
            <a:noFill/>
          </p:spPr>
          <p:txBody>
            <a:bodyPr wrap="square" rtlCol="0">
              <a:spAutoFit/>
            </a:bodyPr>
            <a:lstStyle>
              <a:defPPr>
                <a:defRPr lang="zh-CN"/>
              </a:defPPr>
              <a:lvl1pPr>
                <a:lnSpc>
                  <a:spcPct val="130000"/>
                </a:lnSpc>
              </a:lvl1pPr>
            </a:lstStyle>
            <a:p>
              <a:r>
                <a:rPr lang="zh-CN" altLang="en-US" dirty="0"/>
                <a:t>提取“医”字笔画，与学校简称“昆医”的“昆”的首字母“</a:t>
              </a:r>
              <a:r>
                <a:rPr lang="en-US" altLang="zh-CN" sz="2800" dirty="0">
                  <a:solidFill>
                    <a:schemeClr val="accent5"/>
                  </a:solidFill>
                </a:rPr>
                <a:t>k</a:t>
              </a:r>
              <a:r>
                <a:rPr lang="zh-CN" altLang="en-US" dirty="0"/>
                <a:t>”相似</a:t>
              </a:r>
            </a:p>
          </p:txBody>
        </p:sp>
        <p:grpSp>
          <p:nvGrpSpPr>
            <p:cNvPr id="22" name="组合 21">
              <a:extLst>
                <a:ext uri="{FF2B5EF4-FFF2-40B4-BE49-F238E27FC236}">
                  <a16:creationId xmlns:a16="http://schemas.microsoft.com/office/drawing/2014/main" id="{6A0088DE-565B-4613-8EDF-DA4800DA9168}"/>
                </a:ext>
              </a:extLst>
            </p:cNvPr>
            <p:cNvGrpSpPr/>
            <p:nvPr/>
          </p:nvGrpSpPr>
          <p:grpSpPr>
            <a:xfrm>
              <a:off x="9324628" y="1715684"/>
              <a:ext cx="1078897" cy="1078897"/>
              <a:chOff x="9324628" y="1715684"/>
              <a:chExt cx="1078897" cy="1078897"/>
            </a:xfrm>
          </p:grpSpPr>
          <p:sp>
            <p:nvSpPr>
              <p:cNvPr id="41" name="椭圆 40">
                <a:extLst>
                  <a:ext uri="{FF2B5EF4-FFF2-40B4-BE49-F238E27FC236}">
                    <a16:creationId xmlns:a16="http://schemas.microsoft.com/office/drawing/2014/main" id="{57E61954-37FF-49DF-85F4-5D3141AB7D3B}"/>
                  </a:ext>
                </a:extLst>
              </p:cNvPr>
              <p:cNvSpPr/>
              <p:nvPr/>
            </p:nvSpPr>
            <p:spPr>
              <a:xfrm>
                <a:off x="9324628" y="1715684"/>
                <a:ext cx="1078897" cy="1078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A490FAC5-AD2D-4245-8517-A223E783B05D}"/>
                  </a:ext>
                </a:extLst>
              </p:cNvPr>
              <p:cNvSpPr/>
              <p:nvPr/>
            </p:nvSpPr>
            <p:spPr>
              <a:xfrm>
                <a:off x="9677848" y="1764155"/>
                <a:ext cx="595786" cy="988498"/>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grpSp>
      </p:grpSp>
      <p:grpSp>
        <p:nvGrpSpPr>
          <p:cNvPr id="27" name="组合 26">
            <a:extLst>
              <a:ext uri="{FF2B5EF4-FFF2-40B4-BE49-F238E27FC236}">
                <a16:creationId xmlns:a16="http://schemas.microsoft.com/office/drawing/2014/main" id="{8E05B972-A594-4DCB-A68F-38C69CFDE6FF}"/>
              </a:ext>
            </a:extLst>
          </p:cNvPr>
          <p:cNvGrpSpPr/>
          <p:nvPr/>
        </p:nvGrpSpPr>
        <p:grpSpPr>
          <a:xfrm>
            <a:off x="584715" y="1528564"/>
            <a:ext cx="2554197" cy="2933839"/>
            <a:chOff x="584715" y="1528564"/>
            <a:chExt cx="2554197" cy="2933839"/>
          </a:xfrm>
        </p:grpSpPr>
        <p:sp>
          <p:nvSpPr>
            <p:cNvPr id="44" name="椭圆 43">
              <a:extLst>
                <a:ext uri="{FF2B5EF4-FFF2-40B4-BE49-F238E27FC236}">
                  <a16:creationId xmlns:a16="http://schemas.microsoft.com/office/drawing/2014/main" id="{608E6919-539F-478A-A00F-3664A9853FFC}"/>
                </a:ext>
              </a:extLst>
            </p:cNvPr>
            <p:cNvSpPr/>
            <p:nvPr/>
          </p:nvSpPr>
          <p:spPr>
            <a:xfrm>
              <a:off x="678242" y="1528564"/>
              <a:ext cx="1078897" cy="1078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8E051234-D421-401C-BF45-B2C0D3326AEB}"/>
                </a:ext>
              </a:extLst>
            </p:cNvPr>
            <p:cNvSpPr txBox="1"/>
            <p:nvPr/>
          </p:nvSpPr>
          <p:spPr>
            <a:xfrm>
              <a:off x="584715" y="2763733"/>
              <a:ext cx="2554197" cy="1698670"/>
            </a:xfrm>
            <a:prstGeom prst="rect">
              <a:avLst/>
            </a:prstGeom>
            <a:noFill/>
          </p:spPr>
          <p:txBody>
            <a:bodyPr wrap="square" rtlCol="0">
              <a:spAutoFit/>
            </a:bodyPr>
            <a:lstStyle>
              <a:defPPr>
                <a:defRPr lang="zh-CN"/>
              </a:defPPr>
              <a:lvl1pPr>
                <a:lnSpc>
                  <a:spcPct val="150000"/>
                </a:lnSpc>
              </a:lvl1pPr>
            </a:lstStyle>
            <a:p>
              <a:pPr>
                <a:lnSpc>
                  <a:spcPct val="130000"/>
                </a:lnSpc>
              </a:pPr>
              <a:r>
                <a:rPr lang="zh-CN" altLang="en-US" dirty="0"/>
                <a:t>让“</a:t>
              </a:r>
              <a:r>
                <a:rPr lang="zh-CN" altLang="en-US" sz="2800" dirty="0">
                  <a:solidFill>
                    <a:schemeClr val="accent5"/>
                  </a:solidFill>
                </a:rPr>
                <a:t>医</a:t>
              </a:r>
              <a:r>
                <a:rPr lang="zh-CN" altLang="en-US" dirty="0"/>
                <a:t>”字的内部笔画和顶部笔画相融合，同时左边笔画做开口处理，提高</a:t>
              </a:r>
              <a:r>
                <a:rPr lang="en-US" altLang="zh-CN" dirty="0"/>
                <a:t>logo</a:t>
              </a:r>
              <a:r>
                <a:rPr lang="zh-CN" altLang="en-US" dirty="0"/>
                <a:t>的识别度</a:t>
              </a:r>
            </a:p>
          </p:txBody>
        </p:sp>
        <p:grpSp>
          <p:nvGrpSpPr>
            <p:cNvPr id="20" name="组合 19">
              <a:extLst>
                <a:ext uri="{FF2B5EF4-FFF2-40B4-BE49-F238E27FC236}">
                  <a16:creationId xmlns:a16="http://schemas.microsoft.com/office/drawing/2014/main" id="{F66D8F60-4989-4EB4-8833-420CA5A597B4}"/>
                </a:ext>
              </a:extLst>
            </p:cNvPr>
            <p:cNvGrpSpPr/>
            <p:nvPr/>
          </p:nvGrpSpPr>
          <p:grpSpPr>
            <a:xfrm>
              <a:off x="836346" y="1694729"/>
              <a:ext cx="749773" cy="872034"/>
              <a:chOff x="1038702" y="2054329"/>
              <a:chExt cx="749773" cy="872034"/>
            </a:xfrm>
          </p:grpSpPr>
          <p:sp>
            <p:nvSpPr>
              <p:cNvPr id="59" name="任意多边形: 形状 58">
                <a:extLst>
                  <a:ext uri="{FF2B5EF4-FFF2-40B4-BE49-F238E27FC236}">
                    <a16:creationId xmlns:a16="http://schemas.microsoft.com/office/drawing/2014/main" id="{1BE63497-8379-44AB-8FEB-3F8CDB3ED224}"/>
                  </a:ext>
                </a:extLst>
              </p:cNvPr>
              <p:cNvSpPr/>
              <p:nvPr/>
            </p:nvSpPr>
            <p:spPr>
              <a:xfrm>
                <a:off x="1038702" y="2054329"/>
                <a:ext cx="749741" cy="209189"/>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solidFill>
                <a:schemeClr val="accent1"/>
              </a:solidFill>
              <a:ln w="635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009447C3-3A92-49D9-8DA0-06C4E1718C5B}"/>
                  </a:ext>
                </a:extLst>
              </p:cNvPr>
              <p:cNvSpPr/>
              <p:nvPr/>
            </p:nvSpPr>
            <p:spPr>
              <a:xfrm>
                <a:off x="1129485" y="2451482"/>
                <a:ext cx="332469" cy="66090"/>
              </a:xfrm>
              <a:custGeom>
                <a:avLst/>
                <a:gdLst>
                  <a:gd name="connsiteX0" fmla="*/ 94699 w 952801"/>
                  <a:gd name="connsiteY0" fmla="*/ 0 h 189402"/>
                  <a:gd name="connsiteX1" fmla="*/ 397815 w 952801"/>
                  <a:gd name="connsiteY1" fmla="*/ 0 h 189402"/>
                  <a:gd name="connsiteX2" fmla="*/ 554985 w 952801"/>
                  <a:gd name="connsiteY2" fmla="*/ 0 h 189402"/>
                  <a:gd name="connsiteX3" fmla="*/ 858101 w 952801"/>
                  <a:gd name="connsiteY3" fmla="*/ 0 h 189402"/>
                  <a:gd name="connsiteX4" fmla="*/ 952801 w 952801"/>
                  <a:gd name="connsiteY4" fmla="*/ 94701 h 189402"/>
                  <a:gd name="connsiteX5" fmla="*/ 858101 w 952801"/>
                  <a:gd name="connsiteY5" fmla="*/ 189402 h 189402"/>
                  <a:gd name="connsiteX6" fmla="*/ 554985 w 952801"/>
                  <a:gd name="connsiteY6" fmla="*/ 189402 h 189402"/>
                  <a:gd name="connsiteX7" fmla="*/ 397815 w 952801"/>
                  <a:gd name="connsiteY7" fmla="*/ 189402 h 189402"/>
                  <a:gd name="connsiteX8" fmla="*/ 94699 w 952801"/>
                  <a:gd name="connsiteY8" fmla="*/ 189402 h 189402"/>
                  <a:gd name="connsiteX9" fmla="*/ 0 w 952801"/>
                  <a:gd name="connsiteY9" fmla="*/ 94701 h 189402"/>
                  <a:gd name="connsiteX10" fmla="*/ 94699 w 952801"/>
                  <a:gd name="connsiteY10" fmla="*/ 0 h 18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801" h="189402">
                    <a:moveTo>
                      <a:pt x="94699" y="0"/>
                    </a:moveTo>
                    <a:lnTo>
                      <a:pt x="397815" y="0"/>
                    </a:lnTo>
                    <a:lnTo>
                      <a:pt x="554985" y="0"/>
                    </a:lnTo>
                    <a:lnTo>
                      <a:pt x="858101" y="0"/>
                    </a:lnTo>
                    <a:cubicBezTo>
                      <a:pt x="910401" y="0"/>
                      <a:pt x="952801" y="42400"/>
                      <a:pt x="952801" y="94701"/>
                    </a:cubicBezTo>
                    <a:cubicBezTo>
                      <a:pt x="952801" y="147002"/>
                      <a:pt x="910401" y="189402"/>
                      <a:pt x="858101" y="189402"/>
                    </a:cubicBezTo>
                    <a:lnTo>
                      <a:pt x="554985" y="189402"/>
                    </a:lnTo>
                    <a:lnTo>
                      <a:pt x="397815" y="189402"/>
                    </a:lnTo>
                    <a:lnTo>
                      <a:pt x="94699" y="189402"/>
                    </a:lnTo>
                    <a:cubicBezTo>
                      <a:pt x="42399" y="189402"/>
                      <a:pt x="0" y="147002"/>
                      <a:pt x="0" y="94701"/>
                    </a:cubicBezTo>
                    <a:cubicBezTo>
                      <a:pt x="0" y="42400"/>
                      <a:pt x="42399" y="0"/>
                      <a:pt x="94699" y="0"/>
                    </a:cubicBezTo>
                    <a:close/>
                  </a:path>
                </a:pathLst>
              </a:custGeom>
              <a:solidFill>
                <a:schemeClr val="accent1"/>
              </a:solidFill>
              <a:ln w="6350" cap="flat">
                <a:noFill/>
                <a:prstDash val="solid"/>
                <a:miter/>
              </a:ln>
            </p:spPr>
            <p:txBody>
              <a:bodyPr wrap="square" rtlCol="0" anchor="ctr">
                <a:noAutofit/>
              </a:bodyPr>
              <a:lstStyle/>
              <a:p>
                <a:endParaRPr lang="zh-CN" altLang="en-US"/>
              </a:p>
            </p:txBody>
          </p:sp>
          <p:sp>
            <p:nvSpPr>
              <p:cNvPr id="61" name="任意多边形: 形状 60">
                <a:extLst>
                  <a:ext uri="{FF2B5EF4-FFF2-40B4-BE49-F238E27FC236}">
                    <a16:creationId xmlns:a16="http://schemas.microsoft.com/office/drawing/2014/main" id="{E2633C95-C509-4269-B6E1-46BAF1A300E8}"/>
                  </a:ext>
                </a:extLst>
              </p:cNvPr>
              <p:cNvSpPr/>
              <p:nvPr/>
            </p:nvSpPr>
            <p:spPr>
              <a:xfrm>
                <a:off x="1325880" y="2204389"/>
                <a:ext cx="462595" cy="721974"/>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solidFill>
                <a:schemeClr val="accent5"/>
              </a:solidFill>
              <a:ln w="6350"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902901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8EB65-16FF-49FE-B1D0-8B49411ED280}"/>
              </a:ext>
            </a:extLst>
          </p:cNvPr>
          <p:cNvSpPr>
            <a:spLocks noGrp="1"/>
          </p:cNvSpPr>
          <p:nvPr>
            <p:ph type="title"/>
          </p:nvPr>
        </p:nvSpPr>
        <p:spPr>
          <a:xfrm>
            <a:off x="895634" y="226222"/>
            <a:ext cx="9378000" cy="504000"/>
          </a:xfrm>
        </p:spPr>
        <p:txBody>
          <a:bodyPr/>
          <a:lstStyle/>
          <a:p>
            <a:r>
              <a:rPr lang="zh-CN" altLang="en-US" dirty="0">
                <a:solidFill>
                  <a:schemeClr val="tx1">
                    <a:lumMod val="85000"/>
                    <a:lumOff val="15000"/>
                  </a:schemeClr>
                </a:solidFill>
              </a:rPr>
              <a:t>大数字直观呈现具体数量</a:t>
            </a:r>
            <a:r>
              <a:rPr lang="zh-CN" altLang="en-US" dirty="0">
                <a:solidFill>
                  <a:schemeClr val="tx1">
                    <a:lumMod val="85000"/>
                    <a:lumOff val="15000"/>
                  </a:schemeClr>
                </a:solidFill>
                <a:latin typeface="+mj-ea"/>
              </a:rPr>
              <a:t>（灵活使用）</a:t>
            </a:r>
            <a:endParaRPr lang="zh-CN" altLang="en-US" dirty="0">
              <a:solidFill>
                <a:schemeClr val="tx1">
                  <a:lumMod val="85000"/>
                  <a:lumOff val="15000"/>
                </a:schemeClr>
              </a:solidFill>
            </a:endParaRPr>
          </a:p>
        </p:txBody>
      </p:sp>
      <p:sp>
        <p:nvSpPr>
          <p:cNvPr id="18" name="椭圆 17">
            <a:extLst>
              <a:ext uri="{FF2B5EF4-FFF2-40B4-BE49-F238E27FC236}">
                <a16:creationId xmlns:a16="http://schemas.microsoft.com/office/drawing/2014/main" id="{736E253C-83DB-49C9-BBD7-D6729155A851}"/>
              </a:ext>
            </a:extLst>
          </p:cNvPr>
          <p:cNvSpPr/>
          <p:nvPr/>
        </p:nvSpPr>
        <p:spPr>
          <a:xfrm>
            <a:off x="1106156" y="1950720"/>
            <a:ext cx="1971820" cy="1971820"/>
          </a:xfrm>
          <a:prstGeom prst="ellipse">
            <a:avLst/>
          </a:prstGeom>
          <a:gradFill>
            <a:gsLst>
              <a:gs pos="0">
                <a:schemeClr val="accent5">
                  <a:alpha val="5000"/>
                </a:schemeClr>
              </a:gs>
              <a:gs pos="38000">
                <a:schemeClr val="accent5">
                  <a:alpha val="0"/>
                </a:schemeClr>
              </a:gs>
            </a:gsLst>
            <a:lin ang="2700000" scaled="0"/>
          </a:gradFill>
          <a:ln w="25400">
            <a:gradFill>
              <a:gsLst>
                <a:gs pos="0">
                  <a:schemeClr val="tx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15B901A7-C59B-4285-B446-754512ACC45E}"/>
              </a:ext>
            </a:extLst>
          </p:cNvPr>
          <p:cNvSpPr txBox="1"/>
          <p:nvPr/>
        </p:nvSpPr>
        <p:spPr>
          <a:xfrm>
            <a:off x="1696526" y="3186872"/>
            <a:ext cx="814214" cy="277574"/>
          </a:xfrm>
          <a:prstGeom prst="rect">
            <a:avLst/>
          </a:prstGeom>
          <a:noFill/>
        </p:spPr>
        <p:txBody>
          <a:bodyPr wrap="none" rtlCol="0">
            <a:spAutoFit/>
          </a:bodyPr>
          <a:lstStyle/>
          <a:p>
            <a:pPr algn="l"/>
            <a:r>
              <a:rPr kumimoji="1" lang="zh-CN" altLang="en-US" sz="1400" dirty="0">
                <a:solidFill>
                  <a:schemeClr val="accent5"/>
                </a:solidFill>
                <a:latin typeface="Microsoft YaHei" panose="020B0503020204020204" pitchFamily="34" charset="-122"/>
                <a:ea typeface="Microsoft YaHei" panose="020B0503020204020204" pitchFamily="34" charset="-122"/>
              </a:rPr>
              <a:t>在编职工</a:t>
            </a:r>
          </a:p>
        </p:txBody>
      </p:sp>
      <p:sp>
        <p:nvSpPr>
          <p:cNvPr id="3" name="文本框 2">
            <a:extLst>
              <a:ext uri="{FF2B5EF4-FFF2-40B4-BE49-F238E27FC236}">
                <a16:creationId xmlns:a16="http://schemas.microsoft.com/office/drawing/2014/main" id="{D3AA4E6C-DEE2-4F27-9C2E-90371F782AF0}"/>
              </a:ext>
            </a:extLst>
          </p:cNvPr>
          <p:cNvSpPr txBox="1"/>
          <p:nvPr/>
        </p:nvSpPr>
        <p:spPr>
          <a:xfrm>
            <a:off x="1239832" y="2415639"/>
            <a:ext cx="1441420" cy="769441"/>
          </a:xfrm>
          <a:prstGeom prst="rect">
            <a:avLst/>
          </a:prstGeom>
          <a:noFill/>
        </p:spPr>
        <p:txBody>
          <a:bodyPr wrap="none" rtlCol="0">
            <a:spAutoFit/>
          </a:bodyPr>
          <a:lstStyle/>
          <a:p>
            <a:pPr algn="ctr"/>
            <a:r>
              <a:rPr kumimoji="1" lang="en-US" altLang="zh-CN"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rPr>
              <a:t>6178</a:t>
            </a:r>
            <a:endParaRPr kumimoji="1" lang="zh-CN" altLang="en-US"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12343E36-1310-4444-A28A-E1F3857BB18C}"/>
              </a:ext>
            </a:extLst>
          </p:cNvPr>
          <p:cNvSpPr txBox="1"/>
          <p:nvPr/>
        </p:nvSpPr>
        <p:spPr>
          <a:xfrm>
            <a:off x="2535812" y="2699957"/>
            <a:ext cx="389850" cy="338554"/>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r>
              <a:rPr lang="zh-CN" altLang="en-US" dirty="0">
                <a:solidFill>
                  <a:schemeClr val="tx1">
                    <a:lumMod val="85000"/>
                    <a:lumOff val="15000"/>
                  </a:schemeClr>
                </a:solidFill>
              </a:rPr>
              <a:t>人</a:t>
            </a:r>
          </a:p>
        </p:txBody>
      </p:sp>
      <p:sp>
        <p:nvSpPr>
          <p:cNvPr id="28" name="椭圆 27">
            <a:extLst>
              <a:ext uri="{FF2B5EF4-FFF2-40B4-BE49-F238E27FC236}">
                <a16:creationId xmlns:a16="http://schemas.microsoft.com/office/drawing/2014/main" id="{1D0ADB60-DA31-4FFF-B41B-22CB87A9A17A}"/>
              </a:ext>
            </a:extLst>
          </p:cNvPr>
          <p:cNvSpPr/>
          <p:nvPr/>
        </p:nvSpPr>
        <p:spPr>
          <a:xfrm>
            <a:off x="3749375" y="1950720"/>
            <a:ext cx="1971820" cy="1971820"/>
          </a:xfrm>
          <a:prstGeom prst="ellipse">
            <a:avLst/>
          </a:prstGeom>
          <a:gradFill>
            <a:gsLst>
              <a:gs pos="0">
                <a:schemeClr val="accent5">
                  <a:alpha val="5000"/>
                </a:schemeClr>
              </a:gs>
              <a:gs pos="38000">
                <a:schemeClr val="accent5">
                  <a:alpha val="0"/>
                </a:schemeClr>
              </a:gs>
            </a:gsLst>
            <a:lin ang="2700000" scaled="0"/>
          </a:gradFill>
          <a:ln w="25400">
            <a:gradFill>
              <a:gsLst>
                <a:gs pos="0">
                  <a:schemeClr val="tx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850EC58-2777-4FF8-8239-C7BF7337C50B}"/>
              </a:ext>
            </a:extLst>
          </p:cNvPr>
          <p:cNvSpPr txBox="1"/>
          <p:nvPr/>
        </p:nvSpPr>
        <p:spPr>
          <a:xfrm>
            <a:off x="4339744" y="3186873"/>
            <a:ext cx="814213" cy="277573"/>
          </a:xfrm>
          <a:prstGeom prst="rect">
            <a:avLst/>
          </a:prstGeom>
          <a:noFill/>
        </p:spPr>
        <p:txBody>
          <a:bodyPr wrap="none" rtlCol="0">
            <a:spAutoFit/>
          </a:bodyPr>
          <a:lstStyle/>
          <a:p>
            <a:pPr algn="l"/>
            <a:r>
              <a:rPr kumimoji="1" lang="zh-CN" altLang="en-US" sz="1400" dirty="0">
                <a:solidFill>
                  <a:schemeClr val="accent5"/>
                </a:solidFill>
                <a:latin typeface="Microsoft YaHei" panose="020B0503020204020204" pitchFamily="34" charset="-122"/>
                <a:ea typeface="Microsoft YaHei" panose="020B0503020204020204" pitchFamily="34" charset="-122"/>
              </a:rPr>
              <a:t>专任教师</a:t>
            </a:r>
          </a:p>
        </p:txBody>
      </p:sp>
      <p:sp>
        <p:nvSpPr>
          <p:cNvPr id="32" name="文本框 31">
            <a:extLst>
              <a:ext uri="{FF2B5EF4-FFF2-40B4-BE49-F238E27FC236}">
                <a16:creationId xmlns:a16="http://schemas.microsoft.com/office/drawing/2014/main" id="{61E52887-26DB-41A0-9B37-D98A6F24915A}"/>
              </a:ext>
            </a:extLst>
          </p:cNvPr>
          <p:cNvSpPr txBox="1"/>
          <p:nvPr/>
        </p:nvSpPr>
        <p:spPr>
          <a:xfrm>
            <a:off x="3898632" y="2415639"/>
            <a:ext cx="1410258" cy="769441"/>
          </a:xfrm>
          <a:prstGeom prst="rect">
            <a:avLst/>
          </a:prstGeom>
          <a:noFill/>
        </p:spPr>
        <p:txBody>
          <a:bodyPr wrap="none" rtlCol="0">
            <a:spAutoFit/>
          </a:bodyPr>
          <a:lstStyle/>
          <a:p>
            <a:pPr algn="ctr"/>
            <a:r>
              <a:rPr kumimoji="1" lang="en-US" altLang="zh-CN"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rPr>
              <a:t>1172</a:t>
            </a:r>
            <a:endParaRPr kumimoji="1" lang="zh-CN" altLang="en-US"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C6937B7A-6FBE-4521-9DBD-A4FBE8B673F3}"/>
              </a:ext>
            </a:extLst>
          </p:cNvPr>
          <p:cNvSpPr txBox="1"/>
          <p:nvPr/>
        </p:nvSpPr>
        <p:spPr>
          <a:xfrm>
            <a:off x="5201481" y="2699957"/>
            <a:ext cx="351592" cy="305330"/>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r>
              <a:rPr lang="zh-CN" altLang="en-US" dirty="0"/>
              <a:t>人</a:t>
            </a:r>
          </a:p>
        </p:txBody>
      </p:sp>
      <p:sp>
        <p:nvSpPr>
          <p:cNvPr id="35" name="椭圆 34">
            <a:extLst>
              <a:ext uri="{FF2B5EF4-FFF2-40B4-BE49-F238E27FC236}">
                <a16:creationId xmlns:a16="http://schemas.microsoft.com/office/drawing/2014/main" id="{B586C189-51D1-4882-A85F-0A66B7C5AAFB}"/>
              </a:ext>
            </a:extLst>
          </p:cNvPr>
          <p:cNvSpPr/>
          <p:nvPr/>
        </p:nvSpPr>
        <p:spPr>
          <a:xfrm>
            <a:off x="6392594" y="1950720"/>
            <a:ext cx="1971820" cy="1971820"/>
          </a:xfrm>
          <a:prstGeom prst="ellipse">
            <a:avLst/>
          </a:prstGeom>
          <a:gradFill>
            <a:gsLst>
              <a:gs pos="0">
                <a:schemeClr val="accent5">
                  <a:alpha val="5000"/>
                </a:schemeClr>
              </a:gs>
              <a:gs pos="38000">
                <a:schemeClr val="accent5">
                  <a:alpha val="0"/>
                </a:schemeClr>
              </a:gs>
            </a:gsLst>
            <a:lin ang="2700000" scaled="0"/>
          </a:gradFill>
          <a:ln w="25400">
            <a:gradFill>
              <a:gsLst>
                <a:gs pos="0">
                  <a:schemeClr val="tx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328598B-DD57-4F41-A2F1-1FF6F16D57DC}"/>
              </a:ext>
            </a:extLst>
          </p:cNvPr>
          <p:cNvSpPr txBox="1"/>
          <p:nvPr/>
        </p:nvSpPr>
        <p:spPr>
          <a:xfrm>
            <a:off x="6982964" y="3186873"/>
            <a:ext cx="814213" cy="277573"/>
          </a:xfrm>
          <a:prstGeom prst="rect">
            <a:avLst/>
          </a:prstGeom>
          <a:noFill/>
        </p:spPr>
        <p:txBody>
          <a:bodyPr wrap="none" rtlCol="0">
            <a:spAutoFit/>
          </a:bodyPr>
          <a:lstStyle/>
          <a:p>
            <a:pPr algn="l"/>
            <a:r>
              <a:rPr kumimoji="1" lang="zh-CN" altLang="en-US" sz="1400" dirty="0">
                <a:solidFill>
                  <a:schemeClr val="accent5"/>
                </a:solidFill>
                <a:latin typeface="Microsoft YaHei" panose="020B0503020204020204" pitchFamily="34" charset="-122"/>
                <a:ea typeface="Microsoft YaHei" panose="020B0503020204020204" pitchFamily="34" charset="-122"/>
              </a:rPr>
              <a:t>两院院士</a:t>
            </a:r>
          </a:p>
        </p:txBody>
      </p:sp>
      <p:sp>
        <p:nvSpPr>
          <p:cNvPr id="39" name="文本框 38">
            <a:extLst>
              <a:ext uri="{FF2B5EF4-FFF2-40B4-BE49-F238E27FC236}">
                <a16:creationId xmlns:a16="http://schemas.microsoft.com/office/drawing/2014/main" id="{BE252A97-1462-4D08-8F0B-7640E25E3C1C}"/>
              </a:ext>
            </a:extLst>
          </p:cNvPr>
          <p:cNvSpPr txBox="1"/>
          <p:nvPr/>
        </p:nvSpPr>
        <p:spPr>
          <a:xfrm>
            <a:off x="6840459" y="2415639"/>
            <a:ext cx="813043" cy="769441"/>
          </a:xfrm>
          <a:prstGeom prst="rect">
            <a:avLst/>
          </a:prstGeom>
          <a:noFill/>
        </p:spPr>
        <p:txBody>
          <a:bodyPr wrap="none" rtlCol="0">
            <a:spAutoFit/>
          </a:bodyPr>
          <a:lstStyle/>
          <a:p>
            <a:pPr algn="ctr"/>
            <a:r>
              <a:rPr kumimoji="1" lang="en-US" altLang="zh-CN"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rPr>
              <a:t>13</a:t>
            </a:r>
            <a:endParaRPr kumimoji="1" lang="zh-CN" altLang="en-US"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2B1D2631-63D8-4E26-A577-3FBF3AC7F18D}"/>
              </a:ext>
            </a:extLst>
          </p:cNvPr>
          <p:cNvSpPr txBox="1"/>
          <p:nvPr/>
        </p:nvSpPr>
        <p:spPr>
          <a:xfrm>
            <a:off x="7523643" y="2699957"/>
            <a:ext cx="351592" cy="305330"/>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r>
              <a:rPr lang="zh-CN" altLang="en-US" dirty="0"/>
              <a:t>人</a:t>
            </a:r>
          </a:p>
        </p:txBody>
      </p:sp>
      <p:sp>
        <p:nvSpPr>
          <p:cNvPr id="42" name="椭圆 41">
            <a:extLst>
              <a:ext uri="{FF2B5EF4-FFF2-40B4-BE49-F238E27FC236}">
                <a16:creationId xmlns:a16="http://schemas.microsoft.com/office/drawing/2014/main" id="{D76D8317-B9E3-4F82-90FF-67E505F1275C}"/>
              </a:ext>
            </a:extLst>
          </p:cNvPr>
          <p:cNvSpPr/>
          <p:nvPr/>
        </p:nvSpPr>
        <p:spPr>
          <a:xfrm>
            <a:off x="9035812" y="1950720"/>
            <a:ext cx="1971820" cy="1971820"/>
          </a:xfrm>
          <a:prstGeom prst="ellipse">
            <a:avLst/>
          </a:prstGeom>
          <a:gradFill>
            <a:gsLst>
              <a:gs pos="0">
                <a:schemeClr val="accent5">
                  <a:alpha val="5000"/>
                </a:schemeClr>
              </a:gs>
              <a:gs pos="38000">
                <a:schemeClr val="accent5">
                  <a:alpha val="0"/>
                </a:schemeClr>
              </a:gs>
            </a:gsLst>
            <a:lin ang="16200000" scaled="0"/>
          </a:gradFill>
          <a:ln w="25400">
            <a:gradFill>
              <a:gsLst>
                <a:gs pos="0">
                  <a:schemeClr val="tx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4D6ABE1-8D36-430A-B86C-841F2479CEEB}"/>
              </a:ext>
            </a:extLst>
          </p:cNvPr>
          <p:cNvSpPr txBox="1"/>
          <p:nvPr/>
        </p:nvSpPr>
        <p:spPr>
          <a:xfrm>
            <a:off x="9626181" y="3186873"/>
            <a:ext cx="976131" cy="277573"/>
          </a:xfrm>
          <a:prstGeom prst="rect">
            <a:avLst/>
          </a:prstGeom>
          <a:noFill/>
        </p:spPr>
        <p:txBody>
          <a:bodyPr wrap="none" rtlCol="0">
            <a:spAutoFit/>
          </a:bodyPr>
          <a:lstStyle/>
          <a:p>
            <a:pPr algn="l"/>
            <a:r>
              <a:rPr kumimoji="1" lang="zh-CN" altLang="en-US" sz="1400" dirty="0">
                <a:solidFill>
                  <a:schemeClr val="accent5"/>
                </a:solidFill>
                <a:latin typeface="Microsoft YaHei" panose="020B0503020204020204" pitchFamily="34" charset="-122"/>
                <a:ea typeface="Microsoft YaHei" panose="020B0503020204020204" pitchFamily="34" charset="-122"/>
              </a:rPr>
              <a:t>研究生导师</a:t>
            </a:r>
          </a:p>
        </p:txBody>
      </p:sp>
      <p:sp>
        <p:nvSpPr>
          <p:cNvPr id="46" name="文本框 45">
            <a:extLst>
              <a:ext uri="{FF2B5EF4-FFF2-40B4-BE49-F238E27FC236}">
                <a16:creationId xmlns:a16="http://schemas.microsoft.com/office/drawing/2014/main" id="{B7487DF1-DBC9-48E6-885A-183AD8A4053E}"/>
              </a:ext>
            </a:extLst>
          </p:cNvPr>
          <p:cNvSpPr txBox="1"/>
          <p:nvPr/>
        </p:nvSpPr>
        <p:spPr>
          <a:xfrm>
            <a:off x="9216232" y="2415639"/>
            <a:ext cx="1347933" cy="769441"/>
          </a:xfrm>
          <a:prstGeom prst="rect">
            <a:avLst/>
          </a:prstGeom>
          <a:noFill/>
        </p:spPr>
        <p:txBody>
          <a:bodyPr wrap="none" rtlCol="0">
            <a:spAutoFit/>
          </a:bodyPr>
          <a:lstStyle/>
          <a:p>
            <a:pPr algn="ctr"/>
            <a:r>
              <a:rPr kumimoji="1" lang="en-US" altLang="zh-CN"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rPr>
              <a:t>1111</a:t>
            </a:r>
            <a:endParaRPr kumimoji="1" lang="zh-CN" altLang="en-US" sz="4400" b="1" dirty="0">
              <a:solidFill>
                <a:schemeClr val="accent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7" name="文本框 46">
            <a:extLst>
              <a:ext uri="{FF2B5EF4-FFF2-40B4-BE49-F238E27FC236}">
                <a16:creationId xmlns:a16="http://schemas.microsoft.com/office/drawing/2014/main" id="{0D83F347-797D-470F-A618-E6587A5E9495}"/>
              </a:ext>
            </a:extLst>
          </p:cNvPr>
          <p:cNvSpPr txBox="1"/>
          <p:nvPr/>
        </p:nvSpPr>
        <p:spPr>
          <a:xfrm>
            <a:off x="10388369" y="2699957"/>
            <a:ext cx="351592" cy="305330"/>
          </a:xfrm>
          <a:prstGeom prst="rect">
            <a:avLst/>
          </a:prstGeom>
          <a:noFill/>
        </p:spPr>
        <p:txBody>
          <a:bodyPr wrap="none" rtlCol="0">
            <a:spAutoFit/>
          </a:bodyPr>
          <a:lstStyle>
            <a:defPPr>
              <a:defRPr lang="zh-CN"/>
            </a:defPPr>
            <a:lvl1pPr>
              <a:defRPr kumimoji="1" sz="1600">
                <a:latin typeface="Microsoft YaHei" panose="020B0503020204020204" pitchFamily="34" charset="-122"/>
                <a:ea typeface="Microsoft YaHei" panose="020B0503020204020204" pitchFamily="34" charset="-122"/>
              </a:defRPr>
            </a:lvl1pPr>
          </a:lstStyle>
          <a:p>
            <a:r>
              <a:rPr lang="zh-CN" altLang="en-US" dirty="0"/>
              <a:t>人</a:t>
            </a:r>
          </a:p>
        </p:txBody>
      </p:sp>
      <p:sp>
        <p:nvSpPr>
          <p:cNvPr id="49" name="矩形 48">
            <a:extLst>
              <a:ext uri="{FF2B5EF4-FFF2-40B4-BE49-F238E27FC236}">
                <a16:creationId xmlns:a16="http://schemas.microsoft.com/office/drawing/2014/main" id="{B9C63BA6-A7AE-4989-85CE-E413377428F6}"/>
              </a:ext>
            </a:extLst>
          </p:cNvPr>
          <p:cNvSpPr/>
          <p:nvPr/>
        </p:nvSpPr>
        <p:spPr>
          <a:xfrm>
            <a:off x="1" y="-733897"/>
            <a:ext cx="8795851"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C3732455-2563-4D4B-8CCC-41B42B6F61C4}"/>
              </a:ext>
            </a:extLst>
          </p:cNvPr>
          <p:cNvSpPr/>
          <p:nvPr/>
        </p:nvSpPr>
        <p:spPr>
          <a:xfrm flipH="1">
            <a:off x="-1" y="-733897"/>
            <a:ext cx="81562"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AABB5F3B-0051-4291-AA71-43025D38AD46}"/>
              </a:ext>
            </a:extLst>
          </p:cNvPr>
          <p:cNvSpPr txBox="1"/>
          <p:nvPr/>
        </p:nvSpPr>
        <p:spPr>
          <a:xfrm>
            <a:off x="642975" y="-575664"/>
            <a:ext cx="8063427"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选中元素，按住</a:t>
            </a:r>
            <a:r>
              <a:rPr lang="en-US" altLang="zh-CN" spc="100" dirty="0">
                <a:solidFill>
                  <a:schemeClr val="tx1">
                    <a:lumMod val="65000"/>
                    <a:lumOff val="35000"/>
                  </a:schemeClr>
                </a:solidFill>
                <a:latin typeface="+mn-ea"/>
              </a:rPr>
              <a:t>ctrl</a:t>
            </a:r>
            <a:r>
              <a:rPr lang="zh-CN" altLang="en-US" spc="100" dirty="0">
                <a:solidFill>
                  <a:schemeClr val="tx1">
                    <a:lumMod val="65000"/>
                    <a:lumOff val="35000"/>
                  </a:schemeClr>
                </a:solidFill>
                <a:latin typeface="+mn-ea"/>
              </a:rPr>
              <a:t>键</a:t>
            </a:r>
            <a:r>
              <a:rPr lang="en-US" altLang="zh-CN" spc="100" dirty="0">
                <a:solidFill>
                  <a:schemeClr val="tx1">
                    <a:lumMod val="65000"/>
                    <a:lumOff val="35000"/>
                  </a:schemeClr>
                </a:solidFill>
                <a:latin typeface="+mn-ea"/>
              </a:rPr>
              <a:t>+shift</a:t>
            </a:r>
            <a:r>
              <a:rPr lang="zh-CN" altLang="en-US" spc="100" dirty="0">
                <a:solidFill>
                  <a:schemeClr val="tx1">
                    <a:lumMod val="65000"/>
                    <a:lumOff val="35000"/>
                  </a:schemeClr>
                </a:solidFill>
                <a:latin typeface="+mn-ea"/>
              </a:rPr>
              <a:t>键不松手同时单击拖动鼠标，可以平行复制</a:t>
            </a:r>
          </a:p>
        </p:txBody>
      </p:sp>
      <p:pic>
        <p:nvPicPr>
          <p:cNvPr id="52" name="图片 51">
            <a:extLst>
              <a:ext uri="{FF2B5EF4-FFF2-40B4-BE49-F238E27FC236}">
                <a16:creationId xmlns:a16="http://schemas.microsoft.com/office/drawing/2014/main" id="{0D7ABE63-DFBD-45C0-A734-DDBB700D2E8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8220179" y="-548537"/>
            <a:ext cx="503368" cy="320040"/>
          </a:xfrm>
          <a:prstGeom prst="rect">
            <a:avLst/>
          </a:prstGeom>
        </p:spPr>
      </p:pic>
      <p:pic>
        <p:nvPicPr>
          <p:cNvPr id="53" name="图片 52">
            <a:extLst>
              <a:ext uri="{FF2B5EF4-FFF2-40B4-BE49-F238E27FC236}">
                <a16:creationId xmlns:a16="http://schemas.microsoft.com/office/drawing/2014/main" id="{C4D037B8-B5B0-4A43-A00F-E2E5D4DA3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38423"/>
            <a:ext cx="441818" cy="441814"/>
          </a:xfrm>
          <a:prstGeom prst="rect">
            <a:avLst/>
          </a:prstGeom>
        </p:spPr>
      </p:pic>
      <p:grpSp>
        <p:nvGrpSpPr>
          <p:cNvPr id="13" name="组合 12">
            <a:extLst>
              <a:ext uri="{FF2B5EF4-FFF2-40B4-BE49-F238E27FC236}">
                <a16:creationId xmlns:a16="http://schemas.microsoft.com/office/drawing/2014/main" id="{6AA55C71-6776-4200-95CE-278C0AF97590}"/>
              </a:ext>
            </a:extLst>
          </p:cNvPr>
          <p:cNvGrpSpPr/>
          <p:nvPr/>
        </p:nvGrpSpPr>
        <p:grpSpPr>
          <a:xfrm>
            <a:off x="696000" y="3699024"/>
            <a:ext cx="10800000" cy="1444014"/>
            <a:chOff x="479424" y="3687853"/>
            <a:chExt cx="11233152" cy="1466355"/>
          </a:xfrm>
        </p:grpSpPr>
        <p:sp>
          <p:nvSpPr>
            <p:cNvPr id="7" name="梯形 6">
              <a:extLst>
                <a:ext uri="{FF2B5EF4-FFF2-40B4-BE49-F238E27FC236}">
                  <a16:creationId xmlns:a16="http://schemas.microsoft.com/office/drawing/2014/main" id="{CA50C3FA-F012-4064-A7EF-F3F4E402DE4D}"/>
                </a:ext>
              </a:extLst>
            </p:cNvPr>
            <p:cNvSpPr/>
            <p:nvPr/>
          </p:nvSpPr>
          <p:spPr>
            <a:xfrm>
              <a:off x="479424" y="3687853"/>
              <a:ext cx="11233152" cy="1466355"/>
            </a:xfrm>
            <a:prstGeom prst="trapezoid">
              <a:avLst/>
            </a:prstGeom>
            <a:noFill/>
            <a:ln>
              <a:gradFill>
                <a:gsLst>
                  <a:gs pos="0">
                    <a:schemeClr val="accent5">
                      <a:alpha val="0"/>
                    </a:schemeClr>
                  </a:gs>
                  <a:gs pos="100000">
                    <a:schemeClr val="accent5"/>
                  </a:gs>
                </a:gsLst>
                <a:lin ang="5400000" scaled="1"/>
              </a:gradFill>
            </a:ln>
            <a:scene3d>
              <a:camera prst="perspectiveRelaxedModerately">
                <a:rot lat="18000000" lon="0" rev="0"/>
              </a:camera>
              <a:lightRig rig="threePt" dir="t">
                <a:rot lat="0" lon="0" rev="12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E5E3D668-79AB-41BB-81C4-74F5BFFA0642}"/>
                </a:ext>
              </a:extLst>
            </p:cNvPr>
            <p:cNvGrpSpPr/>
            <p:nvPr/>
          </p:nvGrpSpPr>
          <p:grpSpPr>
            <a:xfrm>
              <a:off x="479425" y="3687853"/>
              <a:ext cx="11233150" cy="1466355"/>
              <a:chOff x="479425" y="3687853"/>
              <a:chExt cx="11233150" cy="1466355"/>
            </a:xfrm>
          </p:grpSpPr>
          <p:grpSp>
            <p:nvGrpSpPr>
              <p:cNvPr id="11" name="组合 10">
                <a:extLst>
                  <a:ext uri="{FF2B5EF4-FFF2-40B4-BE49-F238E27FC236}">
                    <a16:creationId xmlns:a16="http://schemas.microsoft.com/office/drawing/2014/main" id="{CD98624F-07C6-4BA7-A1B4-2C9A05E5F0FB}"/>
                  </a:ext>
                </a:extLst>
              </p:cNvPr>
              <p:cNvGrpSpPr/>
              <p:nvPr/>
            </p:nvGrpSpPr>
            <p:grpSpPr>
              <a:xfrm>
                <a:off x="479425" y="3687853"/>
                <a:ext cx="11233150" cy="1466355"/>
                <a:chOff x="479425" y="3687853"/>
                <a:chExt cx="11233150" cy="1466355"/>
              </a:xfrm>
            </p:grpSpPr>
            <p:sp>
              <p:nvSpPr>
                <p:cNvPr id="48" name="梯形 47">
                  <a:extLst>
                    <a:ext uri="{FF2B5EF4-FFF2-40B4-BE49-F238E27FC236}">
                      <a16:creationId xmlns:a16="http://schemas.microsoft.com/office/drawing/2014/main" id="{9BD4B664-AC6B-4AD5-AE22-457ED112ABBE}"/>
                    </a:ext>
                  </a:extLst>
                </p:cNvPr>
                <p:cNvSpPr/>
                <p:nvPr/>
              </p:nvSpPr>
              <p:spPr>
                <a:xfrm flipH="1">
                  <a:off x="479425" y="3687853"/>
                  <a:ext cx="11233150" cy="1466355"/>
                </a:xfrm>
                <a:prstGeom prst="trapezoid">
                  <a:avLst/>
                </a:prstGeom>
                <a:noFill/>
                <a:ln>
                  <a:gradFill>
                    <a:gsLst>
                      <a:gs pos="0">
                        <a:schemeClr val="accent5">
                          <a:alpha val="0"/>
                        </a:schemeClr>
                      </a:gs>
                      <a:gs pos="100000">
                        <a:schemeClr val="accent5"/>
                      </a:gs>
                    </a:gsLst>
                    <a:lin ang="5400000" scaled="1"/>
                  </a:gradFill>
                </a:ln>
                <a:scene3d>
                  <a:camera prst="perspectiveRelaxedModerately">
                    <a:rot lat="18000000" lon="0" rev="0"/>
                  </a:camera>
                  <a:lightRig rig="threePt" dir="t">
                    <a:rot lat="0" lon="0" rev="12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梯形 53">
                  <a:extLst>
                    <a:ext uri="{FF2B5EF4-FFF2-40B4-BE49-F238E27FC236}">
                      <a16:creationId xmlns:a16="http://schemas.microsoft.com/office/drawing/2014/main" id="{20E9920B-0B4A-457F-9D68-91D39214A9B7}"/>
                    </a:ext>
                  </a:extLst>
                </p:cNvPr>
                <p:cNvSpPr/>
                <p:nvPr/>
              </p:nvSpPr>
              <p:spPr>
                <a:xfrm>
                  <a:off x="1042757" y="3687853"/>
                  <a:ext cx="10106486" cy="1127851"/>
                </a:xfrm>
                <a:prstGeom prst="trapezoid">
                  <a:avLst/>
                </a:prstGeom>
                <a:gradFill>
                  <a:gsLst>
                    <a:gs pos="0">
                      <a:schemeClr val="accent5">
                        <a:alpha val="0"/>
                      </a:schemeClr>
                    </a:gs>
                    <a:gs pos="100000">
                      <a:schemeClr val="accent5">
                        <a:alpha val="19000"/>
                      </a:schemeClr>
                    </a:gs>
                  </a:gsLst>
                  <a:lin ang="5400000" scaled="0"/>
                </a:gradFill>
                <a:ln>
                  <a:gradFill>
                    <a:gsLst>
                      <a:gs pos="26000">
                        <a:schemeClr val="accent5">
                          <a:alpha val="0"/>
                        </a:schemeClr>
                      </a:gs>
                      <a:gs pos="57000">
                        <a:schemeClr val="accent5"/>
                      </a:gs>
                    </a:gsLst>
                    <a:lin ang="5400000" scaled="1"/>
                  </a:gradFill>
                </a:ln>
                <a:scene3d>
                  <a:camera prst="perspectiveRelaxedModerately">
                    <a:rot lat="18000000" lon="0" rev="0"/>
                  </a:camera>
                  <a:lightRig rig="threePt" dir="t">
                    <a:rot lat="0" lon="0" rev="66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08ED7ABF-1718-4D73-89A7-ABB786CB921D}"/>
                  </a:ext>
                </a:extLst>
              </p:cNvPr>
              <p:cNvGrpSpPr/>
              <p:nvPr/>
            </p:nvGrpSpPr>
            <p:grpSpPr>
              <a:xfrm>
                <a:off x="5638787" y="3812585"/>
                <a:ext cx="920128" cy="910564"/>
                <a:chOff x="5638787" y="3812585"/>
                <a:chExt cx="920128" cy="910564"/>
              </a:xfrm>
            </p:grpSpPr>
            <p:pic>
              <p:nvPicPr>
                <p:cNvPr id="84" name="图片 83" descr="水中的倒影&#10;&#10;描述已自动生成">
                  <a:extLst>
                    <a:ext uri="{FF2B5EF4-FFF2-40B4-BE49-F238E27FC236}">
                      <a16:creationId xmlns:a16="http://schemas.microsoft.com/office/drawing/2014/main" id="{3D827C9C-4697-4F92-A459-6785BC89F410}"/>
                    </a:ext>
                  </a:extLst>
                </p:cNvPr>
                <p:cNvPicPr>
                  <a:picLocks noChangeAspect="1"/>
                </p:cNvPicPr>
                <p:nvPr/>
              </p:nvPicPr>
              <p:blipFill rotWithShape="1">
                <a:blip r:embed="rId6">
                  <a:alphaModFix amt="28000"/>
                  <a:extLst>
                    <a:ext uri="{28A0092B-C50C-407E-A947-70E740481C1C}">
                      <a14:useLocalDpi xmlns:a14="http://schemas.microsoft.com/office/drawing/2010/main" val="0"/>
                    </a:ext>
                  </a:extLst>
                </a:blip>
                <a:srcRect l="23930" t="6609" r="26187" b="12742"/>
                <a:stretch/>
              </p:blipFill>
              <p:spPr>
                <a:xfrm>
                  <a:off x="5648325" y="3812585"/>
                  <a:ext cx="910564" cy="910564"/>
                </a:xfrm>
                <a:prstGeom prst="ellipse">
                  <a:avLst/>
                </a:prstGeom>
                <a:scene3d>
                  <a:camera prst="perspectiveRelaxedModerately">
                    <a:rot lat="17100000" lon="0" rev="0"/>
                  </a:camera>
                  <a:lightRig rig="threePt" dir="t">
                    <a:rot lat="0" lon="0" rev="7800000"/>
                  </a:lightRig>
                </a:scene3d>
              </p:spPr>
            </p:pic>
            <p:sp>
              <p:nvSpPr>
                <p:cNvPr id="85" name="椭圆 84">
                  <a:extLst>
                    <a:ext uri="{FF2B5EF4-FFF2-40B4-BE49-F238E27FC236}">
                      <a16:creationId xmlns:a16="http://schemas.microsoft.com/office/drawing/2014/main" id="{BE66AAE2-B5C0-4A44-84F2-168E102C6E96}"/>
                    </a:ext>
                  </a:extLst>
                </p:cNvPr>
                <p:cNvSpPr/>
                <p:nvPr/>
              </p:nvSpPr>
              <p:spPr>
                <a:xfrm>
                  <a:off x="5638787" y="3812585"/>
                  <a:ext cx="920128" cy="910564"/>
                </a:xfrm>
                <a:prstGeom prst="ellipse">
                  <a:avLst/>
                </a:prstGeom>
                <a:solidFill>
                  <a:schemeClr val="bg1">
                    <a:alpha val="80000"/>
                  </a:schemeClr>
                </a:solidFill>
                <a:ln>
                  <a:noFill/>
                </a:ln>
                <a:scene3d>
                  <a:camera prst="perspectiveRelaxedModerately">
                    <a:rot lat="17100000" lon="0" rev="0"/>
                  </a:camera>
                  <a:lightRig rig="threePt" dir="t">
                    <a:rot lat="0" lon="0" rev="78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6" name="组合 75">
                  <a:extLst>
                    <a:ext uri="{FF2B5EF4-FFF2-40B4-BE49-F238E27FC236}">
                      <a16:creationId xmlns:a16="http://schemas.microsoft.com/office/drawing/2014/main" id="{3E49456B-0CC8-4F23-8F1D-4072C90A42D8}"/>
                    </a:ext>
                  </a:extLst>
                </p:cNvPr>
                <p:cNvGrpSpPr/>
                <p:nvPr/>
              </p:nvGrpSpPr>
              <p:grpSpPr>
                <a:xfrm>
                  <a:off x="5640718" y="3812585"/>
                  <a:ext cx="910564" cy="910564"/>
                  <a:chOff x="5640718" y="3796496"/>
                  <a:chExt cx="910564" cy="910564"/>
                </a:xfrm>
                <a:scene3d>
                  <a:camera prst="perspectiveRelaxedModerately">
                    <a:rot lat="17100000" lon="0" rev="0"/>
                  </a:camera>
                  <a:lightRig rig="threePt" dir="t">
                    <a:rot lat="0" lon="0" rev="7800000"/>
                  </a:lightRig>
                </a:scene3d>
              </p:grpSpPr>
              <p:sp>
                <p:nvSpPr>
                  <p:cNvPr id="77" name="任意多边形: 形状 76">
                    <a:extLst>
                      <a:ext uri="{FF2B5EF4-FFF2-40B4-BE49-F238E27FC236}">
                        <a16:creationId xmlns:a16="http://schemas.microsoft.com/office/drawing/2014/main" id="{E7B785B0-0F9A-4196-8EC2-BBCF98951F6B}"/>
                      </a:ext>
                    </a:extLst>
                  </p:cNvPr>
                  <p:cNvSpPr/>
                  <p:nvPr/>
                </p:nvSpPr>
                <p:spPr>
                  <a:xfrm>
                    <a:off x="5904151" y="4193621"/>
                    <a:ext cx="119393" cy="44820"/>
                  </a:xfrm>
                  <a:custGeom>
                    <a:avLst/>
                    <a:gdLst>
                      <a:gd name="connsiteX0" fmla="*/ 664273 w 774700"/>
                      <a:gd name="connsiteY0" fmla="*/ 226695 h 222250"/>
                      <a:gd name="connsiteX1" fmla="*/ 113347 w 774700"/>
                      <a:gd name="connsiteY1" fmla="*/ 226695 h 222250"/>
                      <a:gd name="connsiteX2" fmla="*/ 0 w 774700"/>
                      <a:gd name="connsiteY2" fmla="*/ 113348 h 222250"/>
                      <a:gd name="connsiteX3" fmla="*/ 113347 w 774700"/>
                      <a:gd name="connsiteY3" fmla="*/ 0 h 222250"/>
                      <a:gd name="connsiteX4" fmla="*/ 664273 w 774700"/>
                      <a:gd name="connsiteY4" fmla="*/ 0 h 222250"/>
                      <a:gd name="connsiteX5" fmla="*/ 777621 w 774700"/>
                      <a:gd name="connsiteY5" fmla="*/ 113348 h 222250"/>
                      <a:gd name="connsiteX6" fmla="*/ 664273 w 774700"/>
                      <a:gd name="connsiteY6" fmla="*/ 226695 h 222250"/>
                      <a:gd name="connsiteX0" fmla="*/ 777621 w 1240120"/>
                      <a:gd name="connsiteY0" fmla="*/ 113348 h 575844"/>
                      <a:gd name="connsiteX1" fmla="*/ 664273 w 1240120"/>
                      <a:gd name="connsiteY1" fmla="*/ 226695 h 575844"/>
                      <a:gd name="connsiteX2" fmla="*/ 113347 w 1240120"/>
                      <a:gd name="connsiteY2" fmla="*/ 226695 h 575844"/>
                      <a:gd name="connsiteX3" fmla="*/ 0 w 1240120"/>
                      <a:gd name="connsiteY3" fmla="*/ 113348 h 575844"/>
                      <a:gd name="connsiteX4" fmla="*/ 113347 w 1240120"/>
                      <a:gd name="connsiteY4" fmla="*/ 0 h 575844"/>
                      <a:gd name="connsiteX5" fmla="*/ 664273 w 1240120"/>
                      <a:gd name="connsiteY5" fmla="*/ 0 h 575844"/>
                      <a:gd name="connsiteX6" fmla="*/ 1240122 w 1240120"/>
                      <a:gd name="connsiteY6" fmla="*/ 575844 h 575844"/>
                      <a:gd name="connsiteX0" fmla="*/ 777621 w 777619"/>
                      <a:gd name="connsiteY0" fmla="*/ 113348 h 226696"/>
                      <a:gd name="connsiteX1" fmla="*/ 664273 w 777619"/>
                      <a:gd name="connsiteY1" fmla="*/ 226695 h 226696"/>
                      <a:gd name="connsiteX2" fmla="*/ 113347 w 777619"/>
                      <a:gd name="connsiteY2" fmla="*/ 226695 h 226696"/>
                      <a:gd name="connsiteX3" fmla="*/ 0 w 777619"/>
                      <a:gd name="connsiteY3" fmla="*/ 113348 h 226696"/>
                      <a:gd name="connsiteX4" fmla="*/ 113347 w 777619"/>
                      <a:gd name="connsiteY4" fmla="*/ 0 h 226696"/>
                      <a:gd name="connsiteX5" fmla="*/ 664273 w 777619"/>
                      <a:gd name="connsiteY5" fmla="*/ 0 h 226696"/>
                      <a:gd name="connsiteX0" fmla="*/ 664273 w 664275"/>
                      <a:gd name="connsiteY0" fmla="*/ 226695 h 226696"/>
                      <a:gd name="connsiteX1" fmla="*/ 113347 w 664275"/>
                      <a:gd name="connsiteY1" fmla="*/ 226695 h 226696"/>
                      <a:gd name="connsiteX2" fmla="*/ 0 w 664275"/>
                      <a:gd name="connsiteY2" fmla="*/ 113348 h 226696"/>
                      <a:gd name="connsiteX3" fmla="*/ 113347 w 664275"/>
                      <a:gd name="connsiteY3" fmla="*/ 0 h 226696"/>
                      <a:gd name="connsiteX4" fmla="*/ 664273 w 664275"/>
                      <a:gd name="connsiteY4" fmla="*/ 0 h 22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75" h="226696">
                        <a:moveTo>
                          <a:pt x="664273" y="226695"/>
                        </a:moveTo>
                        <a:lnTo>
                          <a:pt x="113347" y="226695"/>
                        </a:lnTo>
                        <a:cubicBezTo>
                          <a:pt x="50749" y="226695"/>
                          <a:pt x="0" y="175946"/>
                          <a:pt x="0" y="113348"/>
                        </a:cubicBezTo>
                        <a:cubicBezTo>
                          <a:pt x="0" y="50749"/>
                          <a:pt x="50749" y="0"/>
                          <a:pt x="113347" y="0"/>
                        </a:cubicBezTo>
                        <a:lnTo>
                          <a:pt x="664273" y="0"/>
                        </a:lnTo>
                      </a:path>
                    </a:pathLst>
                  </a:custGeom>
                  <a:noFill/>
                  <a:ln w="6350"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任意多边形: 形状 77">
                    <a:extLst>
                      <a:ext uri="{FF2B5EF4-FFF2-40B4-BE49-F238E27FC236}">
                        <a16:creationId xmlns:a16="http://schemas.microsoft.com/office/drawing/2014/main" id="{BD00A058-DE02-4962-977C-375A0E636AF6}"/>
                      </a:ext>
                    </a:extLst>
                  </p:cNvPr>
                  <p:cNvSpPr/>
                  <p:nvPr/>
                </p:nvSpPr>
                <p:spPr>
                  <a:xfrm>
                    <a:off x="5864480" y="4532853"/>
                    <a:ext cx="485854" cy="43941"/>
                  </a:xfrm>
                  <a:custGeom>
                    <a:avLst/>
                    <a:gdLst>
                      <a:gd name="connsiteX0" fmla="*/ 2342579 w 2457450"/>
                      <a:gd name="connsiteY0" fmla="*/ 0 h 222250"/>
                      <a:gd name="connsiteX1" fmla="*/ 111442 w 2457450"/>
                      <a:gd name="connsiteY1" fmla="*/ 0 h 222250"/>
                      <a:gd name="connsiteX2" fmla="*/ 111442 w 2457450"/>
                      <a:gd name="connsiteY2" fmla="*/ 113347 h 222250"/>
                      <a:gd name="connsiteX3" fmla="*/ 0 w 2457450"/>
                      <a:gd name="connsiteY3" fmla="*/ 226568 h 222250"/>
                      <a:gd name="connsiteX4" fmla="*/ 1905 w 2457450"/>
                      <a:gd name="connsiteY4" fmla="*/ 226568 h 222250"/>
                      <a:gd name="connsiteX5" fmla="*/ 2345563 w 2457450"/>
                      <a:gd name="connsiteY5" fmla="*/ 226568 h 222250"/>
                      <a:gd name="connsiteX6" fmla="*/ 2458847 w 2457450"/>
                      <a:gd name="connsiteY6" fmla="*/ 115379 h 222250"/>
                      <a:gd name="connsiteX7" fmla="*/ 2342579 w 2457450"/>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450" h="222250">
                        <a:moveTo>
                          <a:pt x="2342579" y="0"/>
                        </a:moveTo>
                        <a:lnTo>
                          <a:pt x="111442" y="0"/>
                        </a:lnTo>
                        <a:lnTo>
                          <a:pt x="111442" y="113347"/>
                        </a:lnTo>
                        <a:cubicBezTo>
                          <a:pt x="111417" y="175177"/>
                          <a:pt x="61817" y="225565"/>
                          <a:pt x="0" y="226568"/>
                        </a:cubicBezTo>
                        <a:lnTo>
                          <a:pt x="1905" y="226568"/>
                        </a:lnTo>
                        <a:lnTo>
                          <a:pt x="2345563" y="226568"/>
                        </a:lnTo>
                        <a:cubicBezTo>
                          <a:pt x="2407304" y="226542"/>
                          <a:pt x="2457673" y="177108"/>
                          <a:pt x="2458847" y="115379"/>
                        </a:cubicBezTo>
                        <a:cubicBezTo>
                          <a:pt x="2459863" y="52007"/>
                          <a:pt x="2406142" y="0"/>
                          <a:pt x="2342579" y="0"/>
                        </a:cubicBezTo>
                        <a:close/>
                      </a:path>
                    </a:pathLst>
                  </a:custGeom>
                  <a:noFill/>
                  <a:ln w="6350"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任意多边形: 形状 78">
                    <a:extLst>
                      <a:ext uri="{FF2B5EF4-FFF2-40B4-BE49-F238E27FC236}">
                        <a16:creationId xmlns:a16="http://schemas.microsoft.com/office/drawing/2014/main" id="{5891D1FC-6416-467F-A8B4-A560274A1518}"/>
                      </a:ext>
                    </a:extLst>
                  </p:cNvPr>
                  <p:cNvSpPr/>
                  <p:nvPr/>
                </p:nvSpPr>
                <p:spPr>
                  <a:xfrm>
                    <a:off x="5841666" y="4127221"/>
                    <a:ext cx="43941" cy="428106"/>
                  </a:xfrm>
                  <a:custGeom>
                    <a:avLst/>
                    <a:gdLst>
                      <a:gd name="connsiteX0" fmla="*/ 113490 w 222250"/>
                      <a:gd name="connsiteY0" fmla="*/ 0 h 2165350"/>
                      <a:gd name="connsiteX1" fmla="*/ 143 w 222250"/>
                      <a:gd name="connsiteY1" fmla="*/ 113348 h 2165350"/>
                      <a:gd name="connsiteX2" fmla="*/ 143 w 222250"/>
                      <a:gd name="connsiteY2" fmla="*/ 2165033 h 2165350"/>
                      <a:gd name="connsiteX3" fmla="*/ 143 w 222250"/>
                      <a:gd name="connsiteY3" fmla="*/ 2166557 h 2165350"/>
                      <a:gd name="connsiteX4" fmla="*/ 143 w 222250"/>
                      <a:gd name="connsiteY4" fmla="*/ 2155381 h 2165350"/>
                      <a:gd name="connsiteX5" fmla="*/ 113046 w 222250"/>
                      <a:gd name="connsiteY5" fmla="*/ 2051685 h 2165350"/>
                      <a:gd name="connsiteX6" fmla="*/ 226393 w 222250"/>
                      <a:gd name="connsiteY6" fmla="*/ 2051685 h 2165350"/>
                      <a:gd name="connsiteX7" fmla="*/ 226393 w 222250"/>
                      <a:gd name="connsiteY7" fmla="*/ 113348 h 2165350"/>
                      <a:gd name="connsiteX8" fmla="*/ 113490 w 222250"/>
                      <a:gd name="connsiteY8" fmla="*/ 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50" h="2165350">
                        <a:moveTo>
                          <a:pt x="113490" y="0"/>
                        </a:moveTo>
                        <a:cubicBezTo>
                          <a:pt x="50905" y="38"/>
                          <a:pt x="181" y="50762"/>
                          <a:pt x="143" y="113348"/>
                        </a:cubicBezTo>
                        <a:lnTo>
                          <a:pt x="143" y="2165033"/>
                        </a:lnTo>
                        <a:cubicBezTo>
                          <a:pt x="143" y="2165541"/>
                          <a:pt x="143" y="2166049"/>
                          <a:pt x="143" y="2166557"/>
                        </a:cubicBezTo>
                        <a:cubicBezTo>
                          <a:pt x="-48" y="2162836"/>
                          <a:pt x="-48" y="2159102"/>
                          <a:pt x="143" y="2155381"/>
                        </a:cubicBezTo>
                        <a:cubicBezTo>
                          <a:pt x="5153" y="2096751"/>
                          <a:pt x="54200" y="2051704"/>
                          <a:pt x="113046" y="2051685"/>
                        </a:cubicBezTo>
                        <a:lnTo>
                          <a:pt x="226393" y="2051685"/>
                        </a:lnTo>
                        <a:lnTo>
                          <a:pt x="226393" y="113348"/>
                        </a:lnTo>
                        <a:cubicBezTo>
                          <a:pt x="226393" y="50921"/>
                          <a:pt x="175917" y="248"/>
                          <a:pt x="113490" y="0"/>
                        </a:cubicBezTo>
                        <a:close/>
                      </a:path>
                    </a:pathLst>
                  </a:custGeom>
                  <a:noFill/>
                  <a:ln w="6350"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任意多边形: 形状 79">
                    <a:extLst>
                      <a:ext uri="{FF2B5EF4-FFF2-40B4-BE49-F238E27FC236}">
                        <a16:creationId xmlns:a16="http://schemas.microsoft.com/office/drawing/2014/main" id="{23C844D2-652A-488E-AA02-E3ED1B539735}"/>
                      </a:ext>
                    </a:extLst>
                  </p:cNvPr>
                  <p:cNvSpPr/>
                  <p:nvPr/>
                </p:nvSpPr>
                <p:spPr>
                  <a:xfrm>
                    <a:off x="6021997" y="4028242"/>
                    <a:ext cx="327668" cy="489622"/>
                  </a:xfrm>
                  <a:custGeom>
                    <a:avLst/>
                    <a:gdLst>
                      <a:gd name="connsiteX0" fmla="*/ 1620076 w 1657350"/>
                      <a:gd name="connsiteY0" fmla="*/ 1911413 h 2476500"/>
                      <a:gd name="connsiteX1" fmla="*/ 531495 w 1657350"/>
                      <a:gd name="connsiteY1" fmla="*/ 1063181 h 2476500"/>
                      <a:gd name="connsiteX2" fmla="*/ 1546542 w 1657350"/>
                      <a:gd name="connsiteY2" fmla="*/ 1063181 h 2476500"/>
                      <a:gd name="connsiteX3" fmla="*/ 1659890 w 1657350"/>
                      <a:gd name="connsiteY3" fmla="*/ 949833 h 2476500"/>
                      <a:gd name="connsiteX4" fmla="*/ 1546542 w 1657350"/>
                      <a:gd name="connsiteY4" fmla="*/ 836486 h 2476500"/>
                      <a:gd name="connsiteX5" fmla="*/ 226695 w 1657350"/>
                      <a:gd name="connsiteY5" fmla="*/ 836486 h 2476500"/>
                      <a:gd name="connsiteX6" fmla="*/ 226695 w 1657350"/>
                      <a:gd name="connsiteY6" fmla="*/ 113348 h 2476500"/>
                      <a:gd name="connsiteX7" fmla="*/ 113348 w 1657350"/>
                      <a:gd name="connsiteY7" fmla="*/ 0 h 2476500"/>
                      <a:gd name="connsiteX8" fmla="*/ 0 w 1657350"/>
                      <a:gd name="connsiteY8" fmla="*/ 113348 h 2476500"/>
                      <a:gd name="connsiteX9" fmla="*/ 0 w 1657350"/>
                      <a:gd name="connsiteY9" fmla="*/ 2365375 h 2476500"/>
                      <a:gd name="connsiteX10" fmla="*/ 113348 w 1657350"/>
                      <a:gd name="connsiteY10" fmla="*/ 2478723 h 2476500"/>
                      <a:gd name="connsiteX11" fmla="*/ 226695 w 1657350"/>
                      <a:gd name="connsiteY11" fmla="*/ 2365375 h 2476500"/>
                      <a:gd name="connsiteX12" fmla="*/ 226695 w 1657350"/>
                      <a:gd name="connsiteY12" fmla="*/ 1112711 h 2476500"/>
                      <a:gd name="connsiteX13" fmla="*/ 1480693 w 1657350"/>
                      <a:gd name="connsiteY13" fmla="*/ 2090166 h 2476500"/>
                      <a:gd name="connsiteX14" fmla="*/ 1639475 w 1657350"/>
                      <a:gd name="connsiteY14" fmla="*/ 2068189 h 2476500"/>
                      <a:gd name="connsiteX15" fmla="*/ 1620076 w 1657350"/>
                      <a:gd name="connsiteY15" fmla="*/ 1911413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7350" h="2476500">
                        <a:moveTo>
                          <a:pt x="1620076" y="1911413"/>
                        </a:moveTo>
                        <a:lnTo>
                          <a:pt x="531495" y="1063181"/>
                        </a:lnTo>
                        <a:lnTo>
                          <a:pt x="1546542" y="1063181"/>
                        </a:lnTo>
                        <a:cubicBezTo>
                          <a:pt x="1609141" y="1063181"/>
                          <a:pt x="1659890" y="1012431"/>
                          <a:pt x="1659890" y="949833"/>
                        </a:cubicBezTo>
                        <a:cubicBezTo>
                          <a:pt x="1659890" y="887235"/>
                          <a:pt x="1609141" y="836486"/>
                          <a:pt x="1546542" y="836486"/>
                        </a:cubicBezTo>
                        <a:lnTo>
                          <a:pt x="226695" y="836486"/>
                        </a:lnTo>
                        <a:lnTo>
                          <a:pt x="226695" y="113348"/>
                        </a:lnTo>
                        <a:cubicBezTo>
                          <a:pt x="226695" y="50749"/>
                          <a:pt x="175946" y="0"/>
                          <a:pt x="113348" y="0"/>
                        </a:cubicBezTo>
                        <a:cubicBezTo>
                          <a:pt x="50749" y="0"/>
                          <a:pt x="0" y="50749"/>
                          <a:pt x="0" y="113348"/>
                        </a:cubicBezTo>
                        <a:lnTo>
                          <a:pt x="0" y="2365375"/>
                        </a:lnTo>
                        <a:cubicBezTo>
                          <a:pt x="0" y="2427973"/>
                          <a:pt x="50749" y="2478723"/>
                          <a:pt x="113348" y="2478723"/>
                        </a:cubicBezTo>
                        <a:cubicBezTo>
                          <a:pt x="175946" y="2478723"/>
                          <a:pt x="226695" y="2427973"/>
                          <a:pt x="226695" y="2365375"/>
                        </a:cubicBezTo>
                        <a:lnTo>
                          <a:pt x="226695" y="1112711"/>
                        </a:lnTo>
                        <a:lnTo>
                          <a:pt x="1480693" y="2090166"/>
                        </a:lnTo>
                        <a:cubicBezTo>
                          <a:pt x="1530611" y="2127942"/>
                          <a:pt x="1601699" y="2118106"/>
                          <a:pt x="1639475" y="2068189"/>
                        </a:cubicBezTo>
                        <a:cubicBezTo>
                          <a:pt x="1676489" y="2019287"/>
                          <a:pt x="1667891" y="1949818"/>
                          <a:pt x="1620076" y="1911413"/>
                        </a:cubicBezTo>
                        <a:close/>
                      </a:path>
                    </a:pathLst>
                  </a:custGeom>
                  <a:noFill/>
                  <a:ln w="6350"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任意多边形: 形状 80">
                    <a:extLst>
                      <a:ext uri="{FF2B5EF4-FFF2-40B4-BE49-F238E27FC236}">
                        <a16:creationId xmlns:a16="http://schemas.microsoft.com/office/drawing/2014/main" id="{9B87F066-C53B-41E2-9B0D-53A4A03D8AF5}"/>
                      </a:ext>
                    </a:extLst>
                  </p:cNvPr>
                  <p:cNvSpPr/>
                  <p:nvPr/>
                </p:nvSpPr>
                <p:spPr>
                  <a:xfrm>
                    <a:off x="5856423" y="4535991"/>
                    <a:ext cx="25108" cy="37663"/>
                  </a:xfrm>
                  <a:custGeom>
                    <a:avLst/>
                    <a:gdLst>
                      <a:gd name="connsiteX0" fmla="*/ 124397 w 127000"/>
                      <a:gd name="connsiteY0" fmla="*/ 166497 h 190500"/>
                      <a:gd name="connsiteX1" fmla="*/ 33846 w 127000"/>
                      <a:gd name="connsiteY1" fmla="*/ 96647 h 190500"/>
                      <a:gd name="connsiteX2" fmla="*/ 118047 w 127000"/>
                      <a:gd name="connsiteY2" fmla="*/ 31496 h 190500"/>
                      <a:gd name="connsiteX3" fmla="*/ 120269 w 127000"/>
                      <a:gd name="connsiteY3" fmla="*/ 19177 h 190500"/>
                      <a:gd name="connsiteX4" fmla="*/ 107950 w 127000"/>
                      <a:gd name="connsiteY4" fmla="*/ 16955 h 190500"/>
                      <a:gd name="connsiteX5" fmla="*/ 17653 w 127000"/>
                      <a:gd name="connsiteY5" fmla="*/ 86805 h 190500"/>
                      <a:gd name="connsiteX6" fmla="*/ 17653 w 127000"/>
                      <a:gd name="connsiteY6" fmla="*/ 8827 h 190500"/>
                      <a:gd name="connsiteX7" fmla="*/ 8827 w 127000"/>
                      <a:gd name="connsiteY7" fmla="*/ 0 h 190500"/>
                      <a:gd name="connsiteX8" fmla="*/ 0 w 127000"/>
                      <a:gd name="connsiteY8" fmla="*/ 8827 h 190500"/>
                      <a:gd name="connsiteX9" fmla="*/ 0 w 127000"/>
                      <a:gd name="connsiteY9" fmla="*/ 184341 h 190500"/>
                      <a:gd name="connsiteX10" fmla="*/ 8827 w 127000"/>
                      <a:gd name="connsiteY10" fmla="*/ 193167 h 190500"/>
                      <a:gd name="connsiteX11" fmla="*/ 17653 w 127000"/>
                      <a:gd name="connsiteY11" fmla="*/ 184341 h 190500"/>
                      <a:gd name="connsiteX12" fmla="*/ 17653 w 127000"/>
                      <a:gd name="connsiteY12" fmla="*/ 106363 h 190500"/>
                      <a:gd name="connsiteX13" fmla="*/ 18161 w 127000"/>
                      <a:gd name="connsiteY13" fmla="*/ 106363 h 190500"/>
                      <a:gd name="connsiteX14" fmla="*/ 19241 w 127000"/>
                      <a:gd name="connsiteY14" fmla="*/ 107505 h 190500"/>
                      <a:gd name="connsiteX15" fmla="*/ 114491 w 127000"/>
                      <a:gd name="connsiteY15" fmla="*/ 181039 h 190500"/>
                      <a:gd name="connsiteX16" fmla="*/ 120015 w 127000"/>
                      <a:gd name="connsiteY16" fmla="*/ 182626 h 190500"/>
                      <a:gd name="connsiteX17" fmla="*/ 126746 w 127000"/>
                      <a:gd name="connsiteY17" fmla="*/ 178816 h 190500"/>
                      <a:gd name="connsiteX18" fmla="*/ 124568 w 127000"/>
                      <a:gd name="connsiteY18" fmla="*/ 166618 h 190500"/>
                      <a:gd name="connsiteX19" fmla="*/ 124397 w 127000"/>
                      <a:gd name="connsiteY19" fmla="*/ 1664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00" h="190500">
                        <a:moveTo>
                          <a:pt x="124397" y="166497"/>
                        </a:moveTo>
                        <a:lnTo>
                          <a:pt x="33846" y="96647"/>
                        </a:lnTo>
                        <a:lnTo>
                          <a:pt x="118047" y="31496"/>
                        </a:lnTo>
                        <a:cubicBezTo>
                          <a:pt x="122060" y="28708"/>
                          <a:pt x="123057" y="23190"/>
                          <a:pt x="120269" y="19177"/>
                        </a:cubicBezTo>
                        <a:cubicBezTo>
                          <a:pt x="117482" y="15164"/>
                          <a:pt x="111963" y="14167"/>
                          <a:pt x="107950" y="16955"/>
                        </a:cubicBezTo>
                        <a:lnTo>
                          <a:pt x="17653" y="86805"/>
                        </a:lnTo>
                        <a:lnTo>
                          <a:pt x="17653" y="8827"/>
                        </a:lnTo>
                        <a:cubicBezTo>
                          <a:pt x="17653" y="3950"/>
                          <a:pt x="13703" y="0"/>
                          <a:pt x="8827" y="0"/>
                        </a:cubicBezTo>
                        <a:cubicBezTo>
                          <a:pt x="3950" y="0"/>
                          <a:pt x="0" y="3950"/>
                          <a:pt x="0" y="8827"/>
                        </a:cubicBezTo>
                        <a:lnTo>
                          <a:pt x="0" y="184341"/>
                        </a:lnTo>
                        <a:cubicBezTo>
                          <a:pt x="0" y="189218"/>
                          <a:pt x="3950" y="193167"/>
                          <a:pt x="8827" y="193167"/>
                        </a:cubicBezTo>
                        <a:cubicBezTo>
                          <a:pt x="13703" y="193167"/>
                          <a:pt x="17653" y="189218"/>
                          <a:pt x="17653" y="184341"/>
                        </a:cubicBezTo>
                        <a:lnTo>
                          <a:pt x="17653" y="106363"/>
                        </a:lnTo>
                        <a:lnTo>
                          <a:pt x="18161" y="106363"/>
                        </a:lnTo>
                        <a:cubicBezTo>
                          <a:pt x="18485" y="106775"/>
                          <a:pt x="18847" y="107156"/>
                          <a:pt x="19241" y="107505"/>
                        </a:cubicBezTo>
                        <a:lnTo>
                          <a:pt x="114491" y="181039"/>
                        </a:lnTo>
                        <a:cubicBezTo>
                          <a:pt x="116116" y="182144"/>
                          <a:pt x="118053" y="182702"/>
                          <a:pt x="120015" y="182626"/>
                        </a:cubicBezTo>
                        <a:cubicBezTo>
                          <a:pt x="122733" y="182487"/>
                          <a:pt x="125228" y="181077"/>
                          <a:pt x="126746" y="178816"/>
                        </a:cubicBezTo>
                        <a:cubicBezTo>
                          <a:pt x="129515" y="174847"/>
                          <a:pt x="128543" y="169386"/>
                          <a:pt x="124568" y="166618"/>
                        </a:cubicBezTo>
                        <a:cubicBezTo>
                          <a:pt x="124511" y="166573"/>
                          <a:pt x="124454" y="166535"/>
                          <a:pt x="124397" y="166497"/>
                        </a:cubicBezTo>
                        <a:close/>
                      </a:path>
                    </a:pathLst>
                  </a:custGeom>
                  <a:noFill/>
                  <a:ln w="3175"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任意多边形: 形状 81">
                    <a:extLst>
                      <a:ext uri="{FF2B5EF4-FFF2-40B4-BE49-F238E27FC236}">
                        <a16:creationId xmlns:a16="http://schemas.microsoft.com/office/drawing/2014/main" id="{1B24E7C3-489C-4FFB-BE90-01212A1B1073}"/>
                      </a:ext>
                    </a:extLst>
                  </p:cNvPr>
                  <p:cNvSpPr/>
                  <p:nvPr/>
                </p:nvSpPr>
                <p:spPr>
                  <a:xfrm>
                    <a:off x="5841694" y="3926476"/>
                    <a:ext cx="508453" cy="141866"/>
                  </a:xfrm>
                  <a:custGeom>
                    <a:avLst/>
                    <a:gdLst>
                      <a:gd name="connsiteX0" fmla="*/ 2460816 w 2571750"/>
                      <a:gd name="connsiteY0" fmla="*/ 182308 h 717550"/>
                      <a:gd name="connsiteX1" fmla="*/ 226695 w 2571750"/>
                      <a:gd name="connsiteY1" fmla="*/ 182308 h 717550"/>
                      <a:gd name="connsiteX2" fmla="*/ 226695 w 2571750"/>
                      <a:gd name="connsiteY2" fmla="*/ 113348 h 717550"/>
                      <a:gd name="connsiteX3" fmla="*/ 113348 w 2571750"/>
                      <a:gd name="connsiteY3" fmla="*/ 0 h 717550"/>
                      <a:gd name="connsiteX4" fmla="*/ 0 w 2571750"/>
                      <a:gd name="connsiteY4" fmla="*/ 113348 h 717550"/>
                      <a:gd name="connsiteX5" fmla="*/ 0 w 2571750"/>
                      <a:gd name="connsiteY5" fmla="*/ 606679 h 717550"/>
                      <a:gd name="connsiteX6" fmla="*/ 113348 w 2571750"/>
                      <a:gd name="connsiteY6" fmla="*/ 720027 h 717550"/>
                      <a:gd name="connsiteX7" fmla="*/ 226695 w 2571750"/>
                      <a:gd name="connsiteY7" fmla="*/ 606679 h 717550"/>
                      <a:gd name="connsiteX8" fmla="*/ 226695 w 2571750"/>
                      <a:gd name="connsiteY8" fmla="*/ 409004 h 717550"/>
                      <a:gd name="connsiteX9" fmla="*/ 2460816 w 2571750"/>
                      <a:gd name="connsiteY9" fmla="*/ 409004 h 717550"/>
                      <a:gd name="connsiteX10" fmla="*/ 2574163 w 2571750"/>
                      <a:gd name="connsiteY10" fmla="*/ 295656 h 717550"/>
                      <a:gd name="connsiteX11" fmla="*/ 2460816 w 2571750"/>
                      <a:gd name="connsiteY11" fmla="*/ 182308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17550">
                        <a:moveTo>
                          <a:pt x="2460816" y="182308"/>
                        </a:moveTo>
                        <a:lnTo>
                          <a:pt x="226695" y="182308"/>
                        </a:lnTo>
                        <a:lnTo>
                          <a:pt x="226695" y="113348"/>
                        </a:lnTo>
                        <a:cubicBezTo>
                          <a:pt x="226695" y="50749"/>
                          <a:pt x="175946" y="0"/>
                          <a:pt x="113348" y="0"/>
                        </a:cubicBezTo>
                        <a:cubicBezTo>
                          <a:pt x="50749" y="0"/>
                          <a:pt x="0" y="50749"/>
                          <a:pt x="0" y="113348"/>
                        </a:cubicBezTo>
                        <a:lnTo>
                          <a:pt x="0" y="606679"/>
                        </a:lnTo>
                        <a:cubicBezTo>
                          <a:pt x="0" y="669277"/>
                          <a:pt x="50749" y="720027"/>
                          <a:pt x="113348" y="720027"/>
                        </a:cubicBezTo>
                        <a:cubicBezTo>
                          <a:pt x="175946" y="720027"/>
                          <a:pt x="226695" y="669277"/>
                          <a:pt x="226695" y="606679"/>
                        </a:cubicBezTo>
                        <a:lnTo>
                          <a:pt x="226695" y="409004"/>
                        </a:lnTo>
                        <a:lnTo>
                          <a:pt x="2460816" y="409004"/>
                        </a:lnTo>
                        <a:cubicBezTo>
                          <a:pt x="2523414" y="409004"/>
                          <a:pt x="2574163" y="358254"/>
                          <a:pt x="2574163" y="295656"/>
                        </a:cubicBezTo>
                        <a:cubicBezTo>
                          <a:pt x="2574163" y="233058"/>
                          <a:pt x="2523414" y="182308"/>
                          <a:pt x="2460816" y="182308"/>
                        </a:cubicBezTo>
                        <a:close/>
                      </a:path>
                    </a:pathLst>
                  </a:custGeom>
                  <a:noFill/>
                  <a:ln w="6350" cap="flat">
                    <a:solidFill>
                      <a:schemeClr val="accent5">
                        <a:alpha val="30000"/>
                      </a:schemeClr>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圆: 空心 82">
                    <a:extLst>
                      <a:ext uri="{FF2B5EF4-FFF2-40B4-BE49-F238E27FC236}">
                        <a16:creationId xmlns:a16="http://schemas.microsoft.com/office/drawing/2014/main" id="{5E7F7EFC-C0BA-477B-B353-F2E7B583FBD3}"/>
                      </a:ext>
                    </a:extLst>
                  </p:cNvPr>
                  <p:cNvSpPr/>
                  <p:nvPr/>
                </p:nvSpPr>
                <p:spPr>
                  <a:xfrm>
                    <a:off x="5640718" y="3796496"/>
                    <a:ext cx="910564" cy="910564"/>
                  </a:xfrm>
                  <a:prstGeom prst="donut">
                    <a:avLst>
                      <a:gd name="adj" fmla="val 4429"/>
                    </a:avLst>
                  </a:prstGeom>
                  <a:noFill/>
                  <a:ln w="6350">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grpSp>
        </p:grpSp>
      </p:grpSp>
    </p:spTree>
    <p:extLst>
      <p:ext uri="{BB962C8B-B14F-4D97-AF65-F5344CB8AC3E}">
        <p14:creationId xmlns:p14="http://schemas.microsoft.com/office/powerpoint/2010/main" val="173361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8BF4BAD-FFAE-4D0F-9728-34A75C8BC768}"/>
              </a:ext>
            </a:extLst>
          </p:cNvPr>
          <p:cNvSpPr>
            <a:spLocks noGrp="1"/>
          </p:cNvSpPr>
          <p:nvPr>
            <p:ph type="title"/>
          </p:nvPr>
        </p:nvSpPr>
        <p:spPr/>
        <p:txBody>
          <a:bodyPr/>
          <a:lstStyle/>
          <a:p>
            <a:r>
              <a:rPr lang="zh-CN" altLang="en-US" dirty="0"/>
              <a:t>光速搞定表格排版</a:t>
            </a:r>
          </a:p>
        </p:txBody>
      </p:sp>
      <p:graphicFrame>
        <p:nvGraphicFramePr>
          <p:cNvPr id="4" name="表格 3">
            <a:extLst>
              <a:ext uri="{FF2B5EF4-FFF2-40B4-BE49-F238E27FC236}">
                <a16:creationId xmlns:a16="http://schemas.microsoft.com/office/drawing/2014/main" id="{D121CFE7-637C-4E02-A0E9-7017654D578C}"/>
              </a:ext>
            </a:extLst>
          </p:cNvPr>
          <p:cNvGraphicFramePr>
            <a:graphicFrameLocks noGrp="1"/>
          </p:cNvGraphicFramePr>
          <p:nvPr>
            <p:extLst>
              <p:ext uri="{D42A27DB-BD31-4B8C-83A1-F6EECF244321}">
                <p14:modId xmlns:p14="http://schemas.microsoft.com/office/powerpoint/2010/main" val="1292768202"/>
              </p:ext>
            </p:extLst>
          </p:nvPr>
        </p:nvGraphicFramePr>
        <p:xfrm>
          <a:off x="479424" y="1296689"/>
          <a:ext cx="11233152" cy="2650700"/>
        </p:xfrm>
        <a:graphic>
          <a:graphicData uri="http://schemas.openxmlformats.org/drawingml/2006/table">
            <a:tbl>
              <a:tblPr firstRow="1" bandRow="1">
                <a:tableStyleId>{74C1A8A3-306A-4EB7-A6B1-4F7E0EB9C5D6}</a:tableStyleId>
              </a:tblPr>
              <a:tblGrid>
                <a:gridCol w="1604736">
                  <a:extLst>
                    <a:ext uri="{9D8B030D-6E8A-4147-A177-3AD203B41FA5}">
                      <a16:colId xmlns:a16="http://schemas.microsoft.com/office/drawing/2014/main" val="2239926448"/>
                    </a:ext>
                  </a:extLst>
                </a:gridCol>
                <a:gridCol w="1604736">
                  <a:extLst>
                    <a:ext uri="{9D8B030D-6E8A-4147-A177-3AD203B41FA5}">
                      <a16:colId xmlns:a16="http://schemas.microsoft.com/office/drawing/2014/main" val="1358160140"/>
                    </a:ext>
                  </a:extLst>
                </a:gridCol>
                <a:gridCol w="1604736">
                  <a:extLst>
                    <a:ext uri="{9D8B030D-6E8A-4147-A177-3AD203B41FA5}">
                      <a16:colId xmlns:a16="http://schemas.microsoft.com/office/drawing/2014/main" val="2531595552"/>
                    </a:ext>
                  </a:extLst>
                </a:gridCol>
                <a:gridCol w="1604736">
                  <a:extLst>
                    <a:ext uri="{9D8B030D-6E8A-4147-A177-3AD203B41FA5}">
                      <a16:colId xmlns:a16="http://schemas.microsoft.com/office/drawing/2014/main" val="977106141"/>
                    </a:ext>
                  </a:extLst>
                </a:gridCol>
                <a:gridCol w="1604736">
                  <a:extLst>
                    <a:ext uri="{9D8B030D-6E8A-4147-A177-3AD203B41FA5}">
                      <a16:colId xmlns:a16="http://schemas.microsoft.com/office/drawing/2014/main" val="3991594092"/>
                    </a:ext>
                  </a:extLst>
                </a:gridCol>
                <a:gridCol w="1604736">
                  <a:extLst>
                    <a:ext uri="{9D8B030D-6E8A-4147-A177-3AD203B41FA5}">
                      <a16:colId xmlns:a16="http://schemas.microsoft.com/office/drawing/2014/main" val="1415276029"/>
                    </a:ext>
                  </a:extLst>
                </a:gridCol>
                <a:gridCol w="1604736">
                  <a:extLst>
                    <a:ext uri="{9D8B030D-6E8A-4147-A177-3AD203B41FA5}">
                      <a16:colId xmlns:a16="http://schemas.microsoft.com/office/drawing/2014/main" val="2247047163"/>
                    </a:ext>
                  </a:extLst>
                </a:gridCol>
              </a:tblGrid>
              <a:tr h="530140">
                <a:tc>
                  <a:txBody>
                    <a:bodyPr/>
                    <a:lstStyle/>
                    <a:p>
                      <a:pPr algn="ctr"/>
                      <a:endParaRPr lang="zh-CN" altLang="en-US" sz="2100" b="0" dirty="0">
                        <a:solidFill>
                          <a:schemeClr val="accent1"/>
                        </a:solidFill>
                        <a:latin typeface="+mj-ea"/>
                        <a:ea typeface="+mj-ea"/>
                      </a:endParaRPr>
                    </a:p>
                  </a:txBody>
                  <a:tcPr marL="109192" marR="109192" marT="54596" marB="54596"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1</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2</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3</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4</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5</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algn="ctr"/>
                      <a:r>
                        <a:rPr lang="zh-CN" altLang="en-US" sz="1800" b="0" dirty="0">
                          <a:solidFill>
                            <a:schemeClr val="accent1"/>
                          </a:solidFill>
                          <a:latin typeface="+mj-ea"/>
                          <a:ea typeface="+mj-ea"/>
                        </a:rPr>
                        <a:t>项目</a:t>
                      </a:r>
                      <a:r>
                        <a:rPr lang="en-US" altLang="zh-CN" sz="1800" b="0" dirty="0">
                          <a:solidFill>
                            <a:schemeClr val="accent1"/>
                          </a:solidFill>
                          <a:latin typeface="+mj-ea"/>
                          <a:ea typeface="+mj-ea"/>
                        </a:rPr>
                        <a:t>6</a:t>
                      </a:r>
                      <a:endParaRPr lang="zh-CN" altLang="en-US" sz="1800" b="0" dirty="0">
                        <a:solidFill>
                          <a:schemeClr val="accent1"/>
                        </a:solidFill>
                        <a:latin typeface="+mj-ea"/>
                        <a:ea typeface="+mj-ea"/>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94984582"/>
                  </a:ext>
                </a:extLst>
              </a:tr>
              <a:tr h="530140">
                <a:tc>
                  <a:txBody>
                    <a:bodyPr/>
                    <a:lstStyle/>
                    <a:p>
                      <a:pPr algn="ctr"/>
                      <a:r>
                        <a:rPr lang="en-US" altLang="zh-CN" sz="1600" dirty="0">
                          <a:solidFill>
                            <a:schemeClr val="tx1">
                              <a:lumMod val="75000"/>
                              <a:lumOff val="25000"/>
                            </a:schemeClr>
                          </a:solidFill>
                        </a:rPr>
                        <a:t>1</a:t>
                      </a:r>
                      <a:endParaRPr lang="zh-CN" altLang="en-US" sz="1600" dirty="0">
                        <a:solidFill>
                          <a:schemeClr val="tx1">
                            <a:lumMod val="75000"/>
                            <a:lumOff val="25000"/>
                          </a:schemeClr>
                        </a:solidFill>
                      </a:endParaRPr>
                    </a:p>
                  </a:txBody>
                  <a:tcPr marL="109192" marR="109192" marT="54596" marB="54596"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accent2">
                        <a:lumMod val="10000"/>
                        <a:lumOff val="90000"/>
                      </a:schemeClr>
                    </a:solidFill>
                  </a:tcPr>
                </a:tc>
                <a:extLst>
                  <a:ext uri="{0D108BD9-81ED-4DB2-BD59-A6C34878D82A}">
                    <a16:rowId xmlns:a16="http://schemas.microsoft.com/office/drawing/2014/main" val="3051155992"/>
                  </a:ext>
                </a:extLst>
              </a:tr>
              <a:tr h="530140">
                <a:tc>
                  <a:txBody>
                    <a:bodyPr/>
                    <a:lstStyle/>
                    <a:p>
                      <a:pPr algn="ctr"/>
                      <a:r>
                        <a:rPr lang="en-US" altLang="zh-CN" sz="1600" dirty="0">
                          <a:solidFill>
                            <a:schemeClr val="tx1">
                              <a:lumMod val="75000"/>
                              <a:lumOff val="25000"/>
                            </a:schemeClr>
                          </a:solidFill>
                        </a:rPr>
                        <a:t>2</a:t>
                      </a:r>
                      <a:endParaRPr lang="zh-CN" altLang="en-US" sz="1600" dirty="0">
                        <a:solidFill>
                          <a:schemeClr val="tx1">
                            <a:lumMod val="75000"/>
                            <a:lumOff val="25000"/>
                          </a:schemeClr>
                        </a:solidFill>
                      </a:endParaRPr>
                    </a:p>
                  </a:txBody>
                  <a:tcPr marL="109192" marR="109192" marT="54596" marB="54596" anchor="ctr">
                    <a:lnR w="6350" cap="flat" cmpd="sng" algn="ctr">
                      <a:solidFill>
                        <a:schemeClr val="bg1">
                          <a:lumMod val="75000"/>
                        </a:schemeClr>
                      </a:solidFill>
                      <a:prstDash val="solid"/>
                      <a:round/>
                      <a:headEnd type="none" w="med" len="med"/>
                      <a:tailEnd type="none" w="med" len="med"/>
                    </a:lnR>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665949170"/>
                  </a:ext>
                </a:extLst>
              </a:tr>
              <a:tr h="530140">
                <a:tc>
                  <a:txBody>
                    <a:bodyPr/>
                    <a:lstStyle/>
                    <a:p>
                      <a:pPr algn="ctr"/>
                      <a:r>
                        <a:rPr lang="en-US" altLang="zh-CN" sz="1600" dirty="0">
                          <a:solidFill>
                            <a:schemeClr val="tx1">
                              <a:lumMod val="75000"/>
                              <a:lumOff val="25000"/>
                            </a:schemeClr>
                          </a:solidFill>
                        </a:rPr>
                        <a:t>3</a:t>
                      </a:r>
                      <a:endParaRPr lang="zh-CN" altLang="en-US" sz="1600" dirty="0">
                        <a:solidFill>
                          <a:schemeClr val="tx1">
                            <a:lumMod val="75000"/>
                            <a:lumOff val="25000"/>
                          </a:schemeClr>
                        </a:solidFill>
                      </a:endParaRPr>
                    </a:p>
                  </a:txBody>
                  <a:tcPr marL="109192" marR="109192" marT="54596" marB="54596" anchor="ctr">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solidFill>
                      <a:schemeClr val="accent2">
                        <a:lumMod val="10000"/>
                        <a:lumOff val="90000"/>
                      </a:schemeClr>
                    </a:solidFill>
                  </a:tcPr>
                </a:tc>
                <a:extLst>
                  <a:ext uri="{0D108BD9-81ED-4DB2-BD59-A6C34878D82A}">
                    <a16:rowId xmlns:a16="http://schemas.microsoft.com/office/drawing/2014/main" val="3477418193"/>
                  </a:ext>
                </a:extLst>
              </a:tr>
              <a:tr h="530140">
                <a:tc>
                  <a:txBody>
                    <a:bodyPr/>
                    <a:lstStyle/>
                    <a:p>
                      <a:pPr algn="ctr"/>
                      <a:r>
                        <a:rPr lang="en-US" altLang="zh-CN" sz="1600" dirty="0">
                          <a:solidFill>
                            <a:schemeClr val="tx1">
                              <a:lumMod val="75000"/>
                              <a:lumOff val="25000"/>
                            </a:schemeClr>
                          </a:solidFill>
                        </a:rPr>
                        <a:t>4</a:t>
                      </a:r>
                      <a:endParaRPr lang="zh-CN" altLang="en-US" sz="1600" dirty="0">
                        <a:solidFill>
                          <a:schemeClr val="tx1">
                            <a:lumMod val="75000"/>
                            <a:lumOff val="25000"/>
                          </a:schemeClr>
                        </a:solidFill>
                      </a:endParaRPr>
                    </a:p>
                  </a:txBody>
                  <a:tcPr marL="109192" marR="109192" marT="54596" marB="54596" anchor="ctr">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tc>
                  <a:txBody>
                    <a:bodyPr/>
                    <a:lstStyle/>
                    <a:p>
                      <a:endParaRPr lang="zh-CN" altLang="en-US" sz="2000" dirty="0">
                        <a:solidFill>
                          <a:schemeClr val="tx1">
                            <a:lumMod val="75000"/>
                            <a:lumOff val="25000"/>
                          </a:schemeClr>
                        </a:solidFill>
                      </a:endParaRPr>
                    </a:p>
                  </a:txBody>
                  <a:tcPr marL="109192" marR="109192" marT="54596" marB="5459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634943110"/>
                  </a:ext>
                </a:extLst>
              </a:tr>
            </a:tbl>
          </a:graphicData>
        </a:graphic>
      </p:graphicFrame>
      <p:grpSp>
        <p:nvGrpSpPr>
          <p:cNvPr id="12" name="组合 11">
            <a:extLst>
              <a:ext uri="{FF2B5EF4-FFF2-40B4-BE49-F238E27FC236}">
                <a16:creationId xmlns:a16="http://schemas.microsoft.com/office/drawing/2014/main" id="{BF54A9A2-7BB0-4D48-8A1F-ABE629D36D22}"/>
              </a:ext>
            </a:extLst>
          </p:cNvPr>
          <p:cNvGrpSpPr/>
          <p:nvPr/>
        </p:nvGrpSpPr>
        <p:grpSpPr>
          <a:xfrm>
            <a:off x="479425" y="4267476"/>
            <a:ext cx="11233150" cy="2041249"/>
            <a:chOff x="479425" y="4267476"/>
            <a:chExt cx="11233150" cy="2041249"/>
          </a:xfrm>
        </p:grpSpPr>
        <p:sp>
          <p:nvSpPr>
            <p:cNvPr id="13" name="矩形: 圆角 12">
              <a:extLst>
                <a:ext uri="{FF2B5EF4-FFF2-40B4-BE49-F238E27FC236}">
                  <a16:creationId xmlns:a16="http://schemas.microsoft.com/office/drawing/2014/main" id="{C9AC00DA-F482-4E70-B92F-E1E0BCEA2ED5}"/>
                </a:ext>
              </a:extLst>
            </p:cNvPr>
            <p:cNvSpPr/>
            <p:nvPr/>
          </p:nvSpPr>
          <p:spPr>
            <a:xfrm>
              <a:off x="479425" y="4267476"/>
              <a:ext cx="11233150" cy="2041249"/>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73D19848-0EED-48C4-9660-CB3AC4D91A3F}"/>
                </a:ext>
              </a:extLst>
            </p:cNvPr>
            <p:cNvSpPr/>
            <p:nvPr/>
          </p:nvSpPr>
          <p:spPr>
            <a:xfrm>
              <a:off x="11610875" y="4267476"/>
              <a:ext cx="101700" cy="120012"/>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a:extLst>
              <a:ext uri="{FF2B5EF4-FFF2-40B4-BE49-F238E27FC236}">
                <a16:creationId xmlns:a16="http://schemas.microsoft.com/office/drawing/2014/main" id="{04353746-B578-41D9-891A-C4BC4E884238}"/>
              </a:ext>
            </a:extLst>
          </p:cNvPr>
          <p:cNvCxnSpPr>
            <a:cxnSpLocks/>
          </p:cNvCxnSpPr>
          <p:nvPr/>
        </p:nvCxnSpPr>
        <p:spPr>
          <a:xfrm>
            <a:off x="479425" y="6308725"/>
            <a:ext cx="112331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305CB81-7DBF-433F-B614-1D48680EA60F}"/>
              </a:ext>
            </a:extLst>
          </p:cNvPr>
          <p:cNvSpPr txBox="1"/>
          <p:nvPr/>
        </p:nvSpPr>
        <p:spPr>
          <a:xfrm>
            <a:off x="683720" y="4791093"/>
            <a:ext cx="10743738" cy="1429641"/>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latin typeface="+mn-ea"/>
              </a:rPr>
              <a:t>昆明医科大学是云南省最大的集教学、医疗、科研为一体的高等医学院校。是中国“中西部高校基础能力建设工程”重点建设高校之一，“卓越医生教育培养计划”试点高校。昆明医科大学是云南省最大的集教学、医疗、科研为一体的高等医学院校。 “卓越医生教育培养计划”试点高校。</a:t>
            </a:r>
          </a:p>
        </p:txBody>
      </p:sp>
      <p:cxnSp>
        <p:nvCxnSpPr>
          <p:cNvPr id="18" name="直接连接符 17">
            <a:extLst>
              <a:ext uri="{FF2B5EF4-FFF2-40B4-BE49-F238E27FC236}">
                <a16:creationId xmlns:a16="http://schemas.microsoft.com/office/drawing/2014/main" id="{174B7C50-8E8D-4252-A179-FE65FDE78212}"/>
              </a:ext>
            </a:extLst>
          </p:cNvPr>
          <p:cNvCxnSpPr/>
          <p:nvPr/>
        </p:nvCxnSpPr>
        <p:spPr>
          <a:xfrm>
            <a:off x="917592" y="4857942"/>
            <a:ext cx="43650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67F15951-1ACD-4DA7-8432-B34CCE4A2297}"/>
              </a:ext>
            </a:extLst>
          </p:cNvPr>
          <p:cNvSpPr/>
          <p:nvPr/>
        </p:nvSpPr>
        <p:spPr>
          <a:xfrm>
            <a:off x="785420" y="4353608"/>
            <a:ext cx="7345753" cy="4439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000" dirty="0">
                <a:solidFill>
                  <a:schemeClr val="accent1"/>
                </a:solidFill>
                <a:latin typeface="+mj-ea"/>
                <a:ea typeface="+mj-ea"/>
              </a:rPr>
              <a:t>输入副标题</a:t>
            </a:r>
            <a:r>
              <a:rPr lang="zh-CN" altLang="en-US" sz="2000" dirty="0">
                <a:solidFill>
                  <a:schemeClr val="accent5"/>
                </a:solidFill>
                <a:latin typeface="+mj-ea"/>
                <a:ea typeface="+mj-ea"/>
              </a:rPr>
              <a:t> </a:t>
            </a:r>
            <a:r>
              <a:rPr lang="zh-CN" altLang="en-US" sz="2000" dirty="0">
                <a:solidFill>
                  <a:schemeClr val="accent1"/>
                </a:solidFill>
                <a:latin typeface="+mj-ea"/>
                <a:ea typeface="+mj-ea"/>
              </a:rPr>
              <a:t> </a:t>
            </a:r>
          </a:p>
        </p:txBody>
      </p:sp>
    </p:spTree>
    <p:extLst>
      <p:ext uri="{BB962C8B-B14F-4D97-AF65-F5344CB8AC3E}">
        <p14:creationId xmlns:p14="http://schemas.microsoft.com/office/powerpoint/2010/main" val="4096469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7C5BBB1-F3F4-450D-976F-08DE19FD8887}"/>
              </a:ext>
            </a:extLst>
          </p:cNvPr>
          <p:cNvGrpSpPr/>
          <p:nvPr/>
        </p:nvGrpSpPr>
        <p:grpSpPr>
          <a:xfrm>
            <a:off x="6449895" y="1304928"/>
            <a:ext cx="5262680" cy="4429122"/>
            <a:chOff x="5910146" y="1304928"/>
            <a:chExt cx="5262680" cy="4429122"/>
          </a:xfrm>
        </p:grpSpPr>
        <p:grpSp>
          <p:nvGrpSpPr>
            <p:cNvPr id="9" name="组合 8">
              <a:extLst>
                <a:ext uri="{FF2B5EF4-FFF2-40B4-BE49-F238E27FC236}">
                  <a16:creationId xmlns:a16="http://schemas.microsoft.com/office/drawing/2014/main" id="{6A6F1D88-6076-4E38-8983-DD7284A53604}"/>
                </a:ext>
              </a:extLst>
            </p:cNvPr>
            <p:cNvGrpSpPr/>
            <p:nvPr/>
          </p:nvGrpSpPr>
          <p:grpSpPr>
            <a:xfrm>
              <a:off x="5910146" y="1304928"/>
              <a:ext cx="5262680" cy="4429122"/>
              <a:chOff x="5910146" y="1304928"/>
              <a:chExt cx="5262680" cy="4429122"/>
            </a:xfrm>
          </p:grpSpPr>
          <p:sp>
            <p:nvSpPr>
              <p:cNvPr id="7" name="矩形: 圆角 6">
                <a:extLst>
                  <a:ext uri="{FF2B5EF4-FFF2-40B4-BE49-F238E27FC236}">
                    <a16:creationId xmlns:a16="http://schemas.microsoft.com/office/drawing/2014/main" id="{FA579B3C-BAD2-4C17-BD6A-0F99525A0CEE}"/>
                  </a:ext>
                </a:extLst>
              </p:cNvPr>
              <p:cNvSpPr/>
              <p:nvPr/>
            </p:nvSpPr>
            <p:spPr>
              <a:xfrm>
                <a:off x="5910146" y="1304928"/>
                <a:ext cx="5262680" cy="4429122"/>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6433CD84-31E5-4F2D-ABF8-433F7B9DC23E}"/>
                  </a:ext>
                </a:extLst>
              </p:cNvPr>
              <p:cNvSpPr/>
              <p:nvPr/>
            </p:nvSpPr>
            <p:spPr>
              <a:xfrm>
                <a:off x="11054081" y="1304929"/>
                <a:ext cx="118745" cy="120806"/>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235E9382-A72E-43A3-BC42-9DDC10571431}"/>
                </a:ext>
              </a:extLst>
            </p:cNvPr>
            <p:cNvCxnSpPr>
              <a:cxnSpLocks/>
            </p:cNvCxnSpPr>
            <p:nvPr/>
          </p:nvCxnSpPr>
          <p:spPr>
            <a:xfrm>
              <a:off x="5910146" y="5734050"/>
              <a:ext cx="5262680"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16651D24-D30E-4B1E-8512-6F56B4DFBB28}"/>
              </a:ext>
            </a:extLst>
          </p:cNvPr>
          <p:cNvSpPr>
            <a:spLocks noGrp="1"/>
          </p:cNvSpPr>
          <p:nvPr>
            <p:ph type="title"/>
          </p:nvPr>
        </p:nvSpPr>
        <p:spPr/>
        <p:txBody>
          <a:bodyPr/>
          <a:lstStyle/>
          <a:p>
            <a:r>
              <a:rPr lang="zh-CN" altLang="en-US" dirty="0"/>
              <a:t>如果你有一些需要对比的数据</a:t>
            </a:r>
          </a:p>
        </p:txBody>
      </p:sp>
      <p:graphicFrame>
        <p:nvGraphicFramePr>
          <p:cNvPr id="3" name="图表 2">
            <a:extLst>
              <a:ext uri="{FF2B5EF4-FFF2-40B4-BE49-F238E27FC236}">
                <a16:creationId xmlns:a16="http://schemas.microsoft.com/office/drawing/2014/main" id="{AF0BA84A-0379-4D4C-B273-780DC78CA26E}"/>
              </a:ext>
            </a:extLst>
          </p:cNvPr>
          <p:cNvGraphicFramePr/>
          <p:nvPr>
            <p:extLst>
              <p:ext uri="{D42A27DB-BD31-4B8C-83A1-F6EECF244321}">
                <p14:modId xmlns:p14="http://schemas.microsoft.com/office/powerpoint/2010/main" val="162454723"/>
              </p:ext>
            </p:extLst>
          </p:nvPr>
        </p:nvGraphicFramePr>
        <p:xfrm>
          <a:off x="325786" y="1025024"/>
          <a:ext cx="5152994" cy="5187414"/>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9A3F5649-F1E9-4544-9736-68548754F5AB}"/>
              </a:ext>
            </a:extLst>
          </p:cNvPr>
          <p:cNvSpPr txBox="1"/>
          <p:nvPr/>
        </p:nvSpPr>
        <p:spPr>
          <a:xfrm>
            <a:off x="6635749" y="2084710"/>
            <a:ext cx="4910075" cy="322487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dirty="0">
                <a:latin typeface="+mn-ea"/>
              </a:rPr>
              <a:t>昆明医科大学是云南省最大的集教学、医疗、科研为一体的高等医学院校。是中国“中西部高校基础能力建设工程”重点建设高校之一，“卓越医生教育培养计划”试点高校。昆明医科大学是云南省最大的集教学、医疗、科研为一体的高等医学院校。“卓越医生教育培养计划”试点高校。</a:t>
            </a:r>
          </a:p>
        </p:txBody>
      </p:sp>
      <p:sp>
        <p:nvSpPr>
          <p:cNvPr id="12" name="矩形: 圆角 11">
            <a:extLst>
              <a:ext uri="{FF2B5EF4-FFF2-40B4-BE49-F238E27FC236}">
                <a16:creationId xmlns:a16="http://schemas.microsoft.com/office/drawing/2014/main" id="{1A2D9295-B99D-4C49-AE27-58B36DDE3F64}"/>
              </a:ext>
            </a:extLst>
          </p:cNvPr>
          <p:cNvSpPr/>
          <p:nvPr/>
        </p:nvSpPr>
        <p:spPr>
          <a:xfrm>
            <a:off x="6729407" y="1647658"/>
            <a:ext cx="391933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输入副标题</a:t>
            </a:r>
            <a:endParaRPr lang="zh-CN" altLang="en-US" sz="2400" dirty="0">
              <a:solidFill>
                <a:schemeClr val="accent5"/>
              </a:solidFill>
              <a:latin typeface="+mj-ea"/>
              <a:ea typeface="+mj-ea"/>
            </a:endParaRPr>
          </a:p>
        </p:txBody>
      </p:sp>
      <p:grpSp>
        <p:nvGrpSpPr>
          <p:cNvPr id="4" name="组合 3">
            <a:extLst>
              <a:ext uri="{FF2B5EF4-FFF2-40B4-BE49-F238E27FC236}">
                <a16:creationId xmlns:a16="http://schemas.microsoft.com/office/drawing/2014/main" id="{1FA2133A-08A6-4C9A-B22A-9CE498396580}"/>
              </a:ext>
            </a:extLst>
          </p:cNvPr>
          <p:cNvGrpSpPr/>
          <p:nvPr/>
        </p:nvGrpSpPr>
        <p:grpSpPr>
          <a:xfrm>
            <a:off x="0" y="-754379"/>
            <a:ext cx="5478780" cy="685799"/>
            <a:chOff x="0" y="-754379"/>
            <a:chExt cx="5478780" cy="685799"/>
          </a:xfrm>
        </p:grpSpPr>
        <p:sp>
          <p:nvSpPr>
            <p:cNvPr id="17" name="矩形 16">
              <a:extLst>
                <a:ext uri="{FF2B5EF4-FFF2-40B4-BE49-F238E27FC236}">
                  <a16:creationId xmlns:a16="http://schemas.microsoft.com/office/drawing/2014/main" id="{0E400CD9-A09E-4F3F-8B57-D2DC4C59530B}"/>
                </a:ext>
              </a:extLst>
            </p:cNvPr>
            <p:cNvSpPr/>
            <p:nvPr/>
          </p:nvSpPr>
          <p:spPr>
            <a:xfrm>
              <a:off x="0" y="-754379"/>
              <a:ext cx="5478780"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27F759-D93E-4CAD-974E-F19CA4FC6A64}"/>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BB50EE0-F786-4A49-AC3B-E7D1D8ED70A8}"/>
                </a:ext>
              </a:extLst>
            </p:cNvPr>
            <p:cNvSpPr txBox="1"/>
            <p:nvPr/>
          </p:nvSpPr>
          <p:spPr>
            <a:xfrm>
              <a:off x="706120" y="-596146"/>
              <a:ext cx="4513575" cy="369332"/>
            </a:xfrm>
            <a:prstGeom prst="rect">
              <a:avLst/>
            </a:prstGeom>
            <a:noFill/>
          </p:spPr>
          <p:txBody>
            <a:bodyPr wrap="square" rtlCol="0">
              <a:spAutoFit/>
            </a:bodyPr>
            <a:lstStyle/>
            <a:p>
              <a:r>
                <a:rPr lang="zh-CN" altLang="en-US" spc="100" dirty="0">
                  <a:solidFill>
                    <a:schemeClr val="tx1">
                      <a:lumMod val="65000"/>
                      <a:lumOff val="35000"/>
                    </a:schemeClr>
                  </a:solidFill>
                </a:rPr>
                <a:t>右键单击图表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编辑数据 </a:t>
              </a:r>
              <a:r>
                <a:rPr lang="en-US" altLang="zh-CN" spc="100" dirty="0">
                  <a:solidFill>
                    <a:schemeClr val="tx1">
                      <a:lumMod val="65000"/>
                      <a:lumOff val="35000"/>
                    </a:schemeClr>
                  </a:solidFill>
                  <a:sym typeface="Wingdings" panose="05000000000000000000" pitchFamily="2" charset="2"/>
                </a:rPr>
                <a:t> </a:t>
              </a:r>
              <a:r>
                <a:rPr lang="zh-CN" altLang="en-US" spc="100" dirty="0">
                  <a:solidFill>
                    <a:schemeClr val="tx1">
                      <a:lumMod val="65000"/>
                      <a:lumOff val="35000"/>
                    </a:schemeClr>
                  </a:solidFill>
                  <a:sym typeface="Wingdings" panose="05000000000000000000" pitchFamily="2" charset="2"/>
                </a:rPr>
                <a:t>更改数据</a:t>
              </a:r>
              <a:endParaRPr lang="zh-CN" altLang="en-US" spc="100" dirty="0">
                <a:solidFill>
                  <a:schemeClr val="tx1">
                    <a:lumMod val="65000"/>
                    <a:lumOff val="35000"/>
                  </a:schemeClr>
                </a:solidFill>
              </a:endParaRPr>
            </a:p>
          </p:txBody>
        </p:sp>
        <p:pic>
          <p:nvPicPr>
            <p:cNvPr id="20" name="图片 19">
              <a:extLst>
                <a:ext uri="{FF2B5EF4-FFF2-40B4-BE49-F238E27FC236}">
                  <a16:creationId xmlns:a16="http://schemas.microsoft.com/office/drawing/2014/main" id="{E8366C0F-C667-4CA3-B4CF-D1D5D622254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4400" b="48785" l="45219" r="54973">
                          <a14:foregroundMark x1="48981" y1="46711" x2="48981" y2="46711"/>
                          <a14:foregroundMark x1="52778" y1="46623" x2="52778" y2="46623"/>
                        </a14:backgroundRemoval>
                      </a14:imgEffect>
                    </a14:imgLayer>
                  </a14:imgProps>
                </a:ext>
                <a:ext uri="{28A0092B-C50C-407E-A947-70E740481C1C}">
                  <a14:useLocalDpi xmlns:a14="http://schemas.microsoft.com/office/drawing/2010/main" val="0"/>
                </a:ext>
              </a:extLst>
            </a:blip>
            <a:srcRect l="44000" t="43852" r="43808" b="50667"/>
            <a:stretch/>
          </p:blipFill>
          <p:spPr>
            <a:xfrm>
              <a:off x="4953138" y="-606940"/>
              <a:ext cx="396099" cy="375920"/>
            </a:xfrm>
            <a:prstGeom prst="rect">
              <a:avLst/>
            </a:prstGeom>
          </p:spPr>
        </p:pic>
        <p:pic>
          <p:nvPicPr>
            <p:cNvPr id="21" name="图片 20">
              <a:extLst>
                <a:ext uri="{FF2B5EF4-FFF2-40B4-BE49-F238E27FC236}">
                  <a16:creationId xmlns:a16="http://schemas.microsoft.com/office/drawing/2014/main" id="{D4214B78-B7EE-4EF8-9A2A-768C0C3BD8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grpSp>
      <p:sp>
        <p:nvSpPr>
          <p:cNvPr id="6" name="文本框 5">
            <a:extLst>
              <a:ext uri="{FF2B5EF4-FFF2-40B4-BE49-F238E27FC236}">
                <a16:creationId xmlns:a16="http://schemas.microsoft.com/office/drawing/2014/main" id="{B53D3EC9-F257-4504-9DD1-D09EE8B82AAB}"/>
              </a:ext>
            </a:extLst>
          </p:cNvPr>
          <p:cNvSpPr txBox="1"/>
          <p:nvPr/>
        </p:nvSpPr>
        <p:spPr>
          <a:xfrm>
            <a:off x="1383440" y="1218555"/>
            <a:ext cx="2639028" cy="461665"/>
          </a:xfrm>
          <a:prstGeom prst="rect">
            <a:avLst/>
          </a:prstGeom>
          <a:noFill/>
        </p:spPr>
        <p:txBody>
          <a:bodyPr wrap="square" rtlCol="0">
            <a:spAutoFit/>
          </a:bodyPr>
          <a:lstStyle/>
          <a:p>
            <a:pPr algn="ctr"/>
            <a:r>
              <a:rPr lang="zh-CN" altLang="en-US" sz="2400" dirty="0">
                <a:solidFill>
                  <a:schemeClr val="accent1"/>
                </a:solidFill>
                <a:latin typeface="+mj-ea"/>
                <a:ea typeface="+mj-ea"/>
              </a:rPr>
              <a:t>图表标题</a:t>
            </a:r>
          </a:p>
        </p:txBody>
      </p:sp>
      <p:cxnSp>
        <p:nvCxnSpPr>
          <p:cNvPr id="26" name="直接连接符 25">
            <a:extLst>
              <a:ext uri="{FF2B5EF4-FFF2-40B4-BE49-F238E27FC236}">
                <a16:creationId xmlns:a16="http://schemas.microsoft.com/office/drawing/2014/main" id="{B0A986F4-37C7-478E-BEE0-E9EF14A499B0}"/>
              </a:ext>
            </a:extLst>
          </p:cNvPr>
          <p:cNvCxnSpPr/>
          <p:nvPr/>
        </p:nvCxnSpPr>
        <p:spPr>
          <a:xfrm>
            <a:off x="6860393" y="2204000"/>
            <a:ext cx="41259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CED97FDF-DB1A-490F-B6DB-42962EA52B16}"/>
              </a:ext>
            </a:extLst>
          </p:cNvPr>
          <p:cNvSpPr/>
          <p:nvPr/>
        </p:nvSpPr>
        <p:spPr>
          <a:xfrm>
            <a:off x="5318562" y="2527759"/>
            <a:ext cx="1077573" cy="2073737"/>
          </a:xfrm>
          <a:custGeom>
            <a:avLst/>
            <a:gdLst>
              <a:gd name="connsiteX0" fmla="*/ 0 w 3093231"/>
              <a:gd name="connsiteY0" fmla="*/ 0 h 2073737"/>
              <a:gd name="connsiteX1" fmla="*/ 125988 w 3093231"/>
              <a:gd name="connsiteY1" fmla="*/ 83647 h 2073737"/>
              <a:gd name="connsiteX2" fmla="*/ 2044128 w 3093231"/>
              <a:gd name="connsiteY2" fmla="*/ 571535 h 2073737"/>
              <a:gd name="connsiteX3" fmla="*/ 2052653 w 3093231"/>
              <a:gd name="connsiteY3" fmla="*/ 554004 h 2073737"/>
              <a:gd name="connsiteX4" fmla="*/ 2120626 w 3093231"/>
              <a:gd name="connsiteY4" fmla="*/ 587846 h 2073737"/>
              <a:gd name="connsiteX5" fmla="*/ 2120626 w 3093231"/>
              <a:gd name="connsiteY5" fmla="*/ 228545 h 2073737"/>
              <a:gd name="connsiteX6" fmla="*/ 3093231 w 3093231"/>
              <a:gd name="connsiteY6" fmla="*/ 1048755 h 2073737"/>
              <a:gd name="connsiteX7" fmla="*/ 2120626 w 3093231"/>
              <a:gd name="connsiteY7" fmla="*/ 1868965 h 2073737"/>
              <a:gd name="connsiteX8" fmla="*/ 2120626 w 3093231"/>
              <a:gd name="connsiteY8" fmla="*/ 1509664 h 2073737"/>
              <a:gd name="connsiteX9" fmla="*/ 2057977 w 3093231"/>
              <a:gd name="connsiteY9" fmla="*/ 1535581 h 2073737"/>
              <a:gd name="connsiteX10" fmla="*/ 2044129 w 3093231"/>
              <a:gd name="connsiteY10" fmla="*/ 1507105 h 2073737"/>
              <a:gd name="connsiteX11" fmla="*/ 125989 w 3093231"/>
              <a:gd name="connsiteY11" fmla="*/ 1994993 h 2073737"/>
              <a:gd name="connsiteX12" fmla="*/ 7387 w 3093231"/>
              <a:gd name="connsiteY12" fmla="*/ 2073737 h 2073737"/>
              <a:gd name="connsiteX0" fmla="*/ 0 w 3093231"/>
              <a:gd name="connsiteY0" fmla="*/ 0 h 2073737"/>
              <a:gd name="connsiteX1" fmla="*/ 125988 w 3093231"/>
              <a:gd name="connsiteY1" fmla="*/ 83647 h 2073737"/>
              <a:gd name="connsiteX2" fmla="*/ 2044128 w 3093231"/>
              <a:gd name="connsiteY2" fmla="*/ 571535 h 2073737"/>
              <a:gd name="connsiteX3" fmla="*/ 2120626 w 3093231"/>
              <a:gd name="connsiteY3" fmla="*/ 587846 h 2073737"/>
              <a:gd name="connsiteX4" fmla="*/ 2120626 w 3093231"/>
              <a:gd name="connsiteY4" fmla="*/ 228545 h 2073737"/>
              <a:gd name="connsiteX5" fmla="*/ 3093231 w 3093231"/>
              <a:gd name="connsiteY5" fmla="*/ 1048755 h 2073737"/>
              <a:gd name="connsiteX6" fmla="*/ 2120626 w 3093231"/>
              <a:gd name="connsiteY6" fmla="*/ 1868965 h 2073737"/>
              <a:gd name="connsiteX7" fmla="*/ 2120626 w 3093231"/>
              <a:gd name="connsiteY7" fmla="*/ 1509664 h 2073737"/>
              <a:gd name="connsiteX8" fmla="*/ 2057977 w 3093231"/>
              <a:gd name="connsiteY8" fmla="*/ 1535581 h 2073737"/>
              <a:gd name="connsiteX9" fmla="*/ 2044129 w 3093231"/>
              <a:gd name="connsiteY9" fmla="*/ 1507105 h 2073737"/>
              <a:gd name="connsiteX10" fmla="*/ 125989 w 3093231"/>
              <a:gd name="connsiteY10" fmla="*/ 1994993 h 2073737"/>
              <a:gd name="connsiteX11" fmla="*/ 7387 w 3093231"/>
              <a:gd name="connsiteY11" fmla="*/ 2073737 h 2073737"/>
              <a:gd name="connsiteX12" fmla="*/ 0 w 3093231"/>
              <a:gd name="connsiteY12"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2044129 w 3093231"/>
              <a:gd name="connsiteY8" fmla="*/ 1507105 h 2073737"/>
              <a:gd name="connsiteX9" fmla="*/ 125989 w 3093231"/>
              <a:gd name="connsiteY9" fmla="*/ 1994993 h 2073737"/>
              <a:gd name="connsiteX10" fmla="*/ 7387 w 3093231"/>
              <a:gd name="connsiteY10" fmla="*/ 2073737 h 2073737"/>
              <a:gd name="connsiteX11" fmla="*/ 0 w 3093231"/>
              <a:gd name="connsiteY11"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125989 w 3093231"/>
              <a:gd name="connsiteY8" fmla="*/ 1994993 h 2073737"/>
              <a:gd name="connsiteX9" fmla="*/ 7387 w 3093231"/>
              <a:gd name="connsiteY9" fmla="*/ 2073737 h 2073737"/>
              <a:gd name="connsiteX10" fmla="*/ 0 w 3093231"/>
              <a:gd name="connsiteY10"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3231" h="2073737">
                <a:moveTo>
                  <a:pt x="0" y="0"/>
                </a:moveTo>
                <a:lnTo>
                  <a:pt x="125988" y="83647"/>
                </a:lnTo>
                <a:cubicBezTo>
                  <a:pt x="387986" y="206005"/>
                  <a:pt x="831114" y="594176"/>
                  <a:pt x="2120626" y="587846"/>
                </a:cubicBezTo>
                <a:lnTo>
                  <a:pt x="2120626" y="228545"/>
                </a:lnTo>
                <a:lnTo>
                  <a:pt x="3093231" y="1048755"/>
                </a:lnTo>
                <a:lnTo>
                  <a:pt x="2120626" y="1868965"/>
                </a:lnTo>
                <a:lnTo>
                  <a:pt x="2120626" y="1509664"/>
                </a:lnTo>
                <a:cubicBezTo>
                  <a:pt x="193875" y="1580000"/>
                  <a:pt x="335192" y="1809595"/>
                  <a:pt x="110749" y="1979753"/>
                </a:cubicBezTo>
                <a:cubicBezTo>
                  <a:pt x="72934" y="2008422"/>
                  <a:pt x="46921" y="2047489"/>
                  <a:pt x="7387" y="2073737"/>
                </a:cubicBezTo>
                <a:cubicBezTo>
                  <a:pt x="4925" y="1382491"/>
                  <a:pt x="2462" y="691246"/>
                  <a:pt x="0" y="0"/>
                </a:cubicBezTo>
                <a:close/>
              </a:path>
            </a:pathLst>
          </a:custGeom>
          <a:gradFill>
            <a:gsLst>
              <a:gs pos="0">
                <a:schemeClr val="accent5">
                  <a:alpha val="0"/>
                </a:schemeClr>
              </a:gs>
              <a:gs pos="100000">
                <a:schemeClr val="accent5">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666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FAAA550-FEFF-4FE9-B13B-EFB17A847AC5}"/>
              </a:ext>
            </a:extLst>
          </p:cNvPr>
          <p:cNvGrpSpPr/>
          <p:nvPr/>
        </p:nvGrpSpPr>
        <p:grpSpPr>
          <a:xfrm>
            <a:off x="7175499" y="1304928"/>
            <a:ext cx="4537076" cy="4429122"/>
            <a:chOff x="5910146" y="1304928"/>
            <a:chExt cx="5262680" cy="4429122"/>
          </a:xfrm>
        </p:grpSpPr>
        <p:grpSp>
          <p:nvGrpSpPr>
            <p:cNvPr id="14" name="组合 13">
              <a:extLst>
                <a:ext uri="{FF2B5EF4-FFF2-40B4-BE49-F238E27FC236}">
                  <a16:creationId xmlns:a16="http://schemas.microsoft.com/office/drawing/2014/main" id="{86BADB68-36D5-441C-8DCF-918507D3268A}"/>
                </a:ext>
              </a:extLst>
            </p:cNvPr>
            <p:cNvGrpSpPr/>
            <p:nvPr/>
          </p:nvGrpSpPr>
          <p:grpSpPr>
            <a:xfrm>
              <a:off x="5910146" y="1304928"/>
              <a:ext cx="5262680" cy="4429122"/>
              <a:chOff x="5910146" y="1304928"/>
              <a:chExt cx="5262680" cy="4429122"/>
            </a:xfrm>
          </p:grpSpPr>
          <p:sp>
            <p:nvSpPr>
              <p:cNvPr id="16" name="矩形: 圆角 15">
                <a:extLst>
                  <a:ext uri="{FF2B5EF4-FFF2-40B4-BE49-F238E27FC236}">
                    <a16:creationId xmlns:a16="http://schemas.microsoft.com/office/drawing/2014/main" id="{6A35DB6C-80CE-4064-A3F3-448E98F49B2A}"/>
                  </a:ext>
                </a:extLst>
              </p:cNvPr>
              <p:cNvSpPr/>
              <p:nvPr/>
            </p:nvSpPr>
            <p:spPr>
              <a:xfrm>
                <a:off x="5910146" y="1304928"/>
                <a:ext cx="5262680" cy="4429122"/>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37ABA4BE-94D8-49EC-8DCF-7E9D06A9EFE2}"/>
                  </a:ext>
                </a:extLst>
              </p:cNvPr>
              <p:cNvSpPr/>
              <p:nvPr/>
            </p:nvSpPr>
            <p:spPr>
              <a:xfrm>
                <a:off x="11054861" y="1304929"/>
                <a:ext cx="117965" cy="120012"/>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DA3AF709-2B4F-4E06-92BC-DA52803627F5}"/>
                </a:ext>
              </a:extLst>
            </p:cNvPr>
            <p:cNvCxnSpPr>
              <a:cxnSpLocks/>
            </p:cNvCxnSpPr>
            <p:nvPr/>
          </p:nvCxnSpPr>
          <p:spPr>
            <a:xfrm>
              <a:off x="5910146" y="5734050"/>
              <a:ext cx="5262680"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AE72347E-114E-479D-9F5C-6F6CA6DC455A}"/>
              </a:ext>
            </a:extLst>
          </p:cNvPr>
          <p:cNvSpPr>
            <a:spLocks noGrp="1"/>
          </p:cNvSpPr>
          <p:nvPr>
            <p:ph type="title"/>
          </p:nvPr>
        </p:nvSpPr>
        <p:spPr/>
        <p:txBody>
          <a:bodyPr/>
          <a:lstStyle/>
          <a:p>
            <a:r>
              <a:rPr lang="zh-CN" altLang="en-US" dirty="0"/>
              <a:t>如果你有一些需要对比的数据</a:t>
            </a:r>
          </a:p>
        </p:txBody>
      </p:sp>
      <p:graphicFrame>
        <p:nvGraphicFramePr>
          <p:cNvPr id="3" name="图表 2">
            <a:extLst>
              <a:ext uri="{FF2B5EF4-FFF2-40B4-BE49-F238E27FC236}">
                <a16:creationId xmlns:a16="http://schemas.microsoft.com/office/drawing/2014/main" id="{48C574E2-0277-46A8-9017-950B7ED794A6}"/>
              </a:ext>
            </a:extLst>
          </p:cNvPr>
          <p:cNvGraphicFramePr/>
          <p:nvPr>
            <p:extLst>
              <p:ext uri="{D42A27DB-BD31-4B8C-83A1-F6EECF244321}">
                <p14:modId xmlns:p14="http://schemas.microsoft.com/office/powerpoint/2010/main" val="2633110440"/>
              </p:ext>
            </p:extLst>
          </p:nvPr>
        </p:nvGraphicFramePr>
        <p:xfrm>
          <a:off x="383201" y="1177704"/>
          <a:ext cx="6154721" cy="4861367"/>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256AE3CE-B31A-46A9-9CB4-933987EBE498}"/>
              </a:ext>
            </a:extLst>
          </p:cNvPr>
          <p:cNvSpPr txBox="1"/>
          <p:nvPr/>
        </p:nvSpPr>
        <p:spPr>
          <a:xfrm>
            <a:off x="7330794" y="2122607"/>
            <a:ext cx="4178382" cy="322487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dirty="0">
                <a:latin typeface="+mn-ea"/>
              </a:rPr>
              <a:t>昆明医科大学是云南省最大的集教学、医疗、科研为一体的高等医学院校。是中国“中西部高校基础能力建设工程”重点建设高校之一，“卓越医生教育培养计划”试点高校。 “卓越医生教育培养计划”试点高校。“卓越医生教育培养计划”试点高校。</a:t>
            </a:r>
          </a:p>
        </p:txBody>
      </p:sp>
      <p:sp>
        <p:nvSpPr>
          <p:cNvPr id="7" name="矩形: 圆角 6">
            <a:extLst>
              <a:ext uri="{FF2B5EF4-FFF2-40B4-BE49-F238E27FC236}">
                <a16:creationId xmlns:a16="http://schemas.microsoft.com/office/drawing/2014/main" id="{D633BA7A-6EBD-432A-88B6-25AF0E120589}"/>
              </a:ext>
            </a:extLst>
          </p:cNvPr>
          <p:cNvSpPr/>
          <p:nvPr/>
        </p:nvSpPr>
        <p:spPr>
          <a:xfrm>
            <a:off x="7375396" y="1547004"/>
            <a:ext cx="2867623"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输入副标题  </a:t>
            </a:r>
          </a:p>
        </p:txBody>
      </p:sp>
      <p:cxnSp>
        <p:nvCxnSpPr>
          <p:cNvPr id="18" name="直接连接符 17">
            <a:extLst>
              <a:ext uri="{FF2B5EF4-FFF2-40B4-BE49-F238E27FC236}">
                <a16:creationId xmlns:a16="http://schemas.microsoft.com/office/drawing/2014/main" id="{E93BDAF9-6261-41AD-9294-E1C530F1FF89}"/>
              </a:ext>
            </a:extLst>
          </p:cNvPr>
          <p:cNvCxnSpPr/>
          <p:nvPr/>
        </p:nvCxnSpPr>
        <p:spPr>
          <a:xfrm>
            <a:off x="7522125" y="2123058"/>
            <a:ext cx="41259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7A76548D-FBF7-43FB-8580-45E132382DF6}"/>
              </a:ext>
            </a:extLst>
          </p:cNvPr>
          <p:cNvSpPr/>
          <p:nvPr/>
        </p:nvSpPr>
        <p:spPr>
          <a:xfrm>
            <a:off x="6046470" y="2392131"/>
            <a:ext cx="1077573" cy="2073737"/>
          </a:xfrm>
          <a:custGeom>
            <a:avLst/>
            <a:gdLst>
              <a:gd name="connsiteX0" fmla="*/ 0 w 3093231"/>
              <a:gd name="connsiteY0" fmla="*/ 0 h 2073737"/>
              <a:gd name="connsiteX1" fmla="*/ 125988 w 3093231"/>
              <a:gd name="connsiteY1" fmla="*/ 83647 h 2073737"/>
              <a:gd name="connsiteX2" fmla="*/ 2044128 w 3093231"/>
              <a:gd name="connsiteY2" fmla="*/ 571535 h 2073737"/>
              <a:gd name="connsiteX3" fmla="*/ 2052653 w 3093231"/>
              <a:gd name="connsiteY3" fmla="*/ 554004 h 2073737"/>
              <a:gd name="connsiteX4" fmla="*/ 2120626 w 3093231"/>
              <a:gd name="connsiteY4" fmla="*/ 587846 h 2073737"/>
              <a:gd name="connsiteX5" fmla="*/ 2120626 w 3093231"/>
              <a:gd name="connsiteY5" fmla="*/ 228545 h 2073737"/>
              <a:gd name="connsiteX6" fmla="*/ 3093231 w 3093231"/>
              <a:gd name="connsiteY6" fmla="*/ 1048755 h 2073737"/>
              <a:gd name="connsiteX7" fmla="*/ 2120626 w 3093231"/>
              <a:gd name="connsiteY7" fmla="*/ 1868965 h 2073737"/>
              <a:gd name="connsiteX8" fmla="*/ 2120626 w 3093231"/>
              <a:gd name="connsiteY8" fmla="*/ 1509664 h 2073737"/>
              <a:gd name="connsiteX9" fmla="*/ 2057977 w 3093231"/>
              <a:gd name="connsiteY9" fmla="*/ 1535581 h 2073737"/>
              <a:gd name="connsiteX10" fmla="*/ 2044129 w 3093231"/>
              <a:gd name="connsiteY10" fmla="*/ 1507105 h 2073737"/>
              <a:gd name="connsiteX11" fmla="*/ 125989 w 3093231"/>
              <a:gd name="connsiteY11" fmla="*/ 1994993 h 2073737"/>
              <a:gd name="connsiteX12" fmla="*/ 7387 w 3093231"/>
              <a:gd name="connsiteY12" fmla="*/ 2073737 h 2073737"/>
              <a:gd name="connsiteX0" fmla="*/ 0 w 3093231"/>
              <a:gd name="connsiteY0" fmla="*/ 0 h 2073737"/>
              <a:gd name="connsiteX1" fmla="*/ 125988 w 3093231"/>
              <a:gd name="connsiteY1" fmla="*/ 83647 h 2073737"/>
              <a:gd name="connsiteX2" fmla="*/ 2044128 w 3093231"/>
              <a:gd name="connsiteY2" fmla="*/ 571535 h 2073737"/>
              <a:gd name="connsiteX3" fmla="*/ 2120626 w 3093231"/>
              <a:gd name="connsiteY3" fmla="*/ 587846 h 2073737"/>
              <a:gd name="connsiteX4" fmla="*/ 2120626 w 3093231"/>
              <a:gd name="connsiteY4" fmla="*/ 228545 h 2073737"/>
              <a:gd name="connsiteX5" fmla="*/ 3093231 w 3093231"/>
              <a:gd name="connsiteY5" fmla="*/ 1048755 h 2073737"/>
              <a:gd name="connsiteX6" fmla="*/ 2120626 w 3093231"/>
              <a:gd name="connsiteY6" fmla="*/ 1868965 h 2073737"/>
              <a:gd name="connsiteX7" fmla="*/ 2120626 w 3093231"/>
              <a:gd name="connsiteY7" fmla="*/ 1509664 h 2073737"/>
              <a:gd name="connsiteX8" fmla="*/ 2057977 w 3093231"/>
              <a:gd name="connsiteY8" fmla="*/ 1535581 h 2073737"/>
              <a:gd name="connsiteX9" fmla="*/ 2044129 w 3093231"/>
              <a:gd name="connsiteY9" fmla="*/ 1507105 h 2073737"/>
              <a:gd name="connsiteX10" fmla="*/ 125989 w 3093231"/>
              <a:gd name="connsiteY10" fmla="*/ 1994993 h 2073737"/>
              <a:gd name="connsiteX11" fmla="*/ 7387 w 3093231"/>
              <a:gd name="connsiteY11" fmla="*/ 2073737 h 2073737"/>
              <a:gd name="connsiteX12" fmla="*/ 0 w 3093231"/>
              <a:gd name="connsiteY12"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2044129 w 3093231"/>
              <a:gd name="connsiteY8" fmla="*/ 1507105 h 2073737"/>
              <a:gd name="connsiteX9" fmla="*/ 125989 w 3093231"/>
              <a:gd name="connsiteY9" fmla="*/ 1994993 h 2073737"/>
              <a:gd name="connsiteX10" fmla="*/ 7387 w 3093231"/>
              <a:gd name="connsiteY10" fmla="*/ 2073737 h 2073737"/>
              <a:gd name="connsiteX11" fmla="*/ 0 w 3093231"/>
              <a:gd name="connsiteY11"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125989 w 3093231"/>
              <a:gd name="connsiteY8" fmla="*/ 1994993 h 2073737"/>
              <a:gd name="connsiteX9" fmla="*/ 7387 w 3093231"/>
              <a:gd name="connsiteY9" fmla="*/ 2073737 h 2073737"/>
              <a:gd name="connsiteX10" fmla="*/ 0 w 3093231"/>
              <a:gd name="connsiteY10"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3231" h="2073737">
                <a:moveTo>
                  <a:pt x="0" y="0"/>
                </a:moveTo>
                <a:lnTo>
                  <a:pt x="125988" y="83647"/>
                </a:lnTo>
                <a:cubicBezTo>
                  <a:pt x="387986" y="206005"/>
                  <a:pt x="831114" y="594176"/>
                  <a:pt x="2120626" y="587846"/>
                </a:cubicBezTo>
                <a:lnTo>
                  <a:pt x="2120626" y="228545"/>
                </a:lnTo>
                <a:lnTo>
                  <a:pt x="3093231" y="1048755"/>
                </a:lnTo>
                <a:lnTo>
                  <a:pt x="2120626" y="1868965"/>
                </a:lnTo>
                <a:lnTo>
                  <a:pt x="2120626" y="1509664"/>
                </a:lnTo>
                <a:cubicBezTo>
                  <a:pt x="193875" y="1580000"/>
                  <a:pt x="335192" y="1809595"/>
                  <a:pt x="110749" y="1979753"/>
                </a:cubicBezTo>
                <a:cubicBezTo>
                  <a:pt x="72934" y="2008422"/>
                  <a:pt x="46921" y="2047489"/>
                  <a:pt x="7387" y="2073737"/>
                </a:cubicBezTo>
                <a:cubicBezTo>
                  <a:pt x="4925" y="1382491"/>
                  <a:pt x="2462" y="691246"/>
                  <a:pt x="0" y="0"/>
                </a:cubicBezTo>
                <a:close/>
              </a:path>
            </a:pathLst>
          </a:custGeom>
          <a:gradFill>
            <a:gsLst>
              <a:gs pos="0">
                <a:schemeClr val="accent5">
                  <a:alpha val="0"/>
                </a:schemeClr>
              </a:gs>
              <a:gs pos="100000">
                <a:schemeClr val="accent5">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5059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531B3148-7661-4658-8069-597F5227E0C3}"/>
              </a:ext>
            </a:extLst>
          </p:cNvPr>
          <p:cNvGrpSpPr/>
          <p:nvPr/>
        </p:nvGrpSpPr>
        <p:grpSpPr>
          <a:xfrm>
            <a:off x="6987226" y="1304927"/>
            <a:ext cx="4734302" cy="4608511"/>
            <a:chOff x="6987226" y="1304927"/>
            <a:chExt cx="4734302" cy="4608511"/>
          </a:xfrm>
        </p:grpSpPr>
        <p:sp>
          <p:nvSpPr>
            <p:cNvPr id="17" name="矩形: 圆角 16">
              <a:extLst>
                <a:ext uri="{FF2B5EF4-FFF2-40B4-BE49-F238E27FC236}">
                  <a16:creationId xmlns:a16="http://schemas.microsoft.com/office/drawing/2014/main" id="{BF0E3937-8460-4B0B-92C8-5C3649D34D62}"/>
                </a:ext>
              </a:extLst>
            </p:cNvPr>
            <p:cNvSpPr/>
            <p:nvPr/>
          </p:nvSpPr>
          <p:spPr>
            <a:xfrm>
              <a:off x="6987226" y="1304927"/>
              <a:ext cx="4734302" cy="4608511"/>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27F5C20B-0B47-4246-8AD2-A0B62D03F9BA}"/>
                </a:ext>
              </a:extLst>
            </p:cNvPr>
            <p:cNvSpPr/>
            <p:nvPr/>
          </p:nvSpPr>
          <p:spPr>
            <a:xfrm>
              <a:off x="11627200" y="1304927"/>
              <a:ext cx="94328" cy="110997"/>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B5C6D007-B4DC-42D2-8322-BB2945FBE309}"/>
              </a:ext>
            </a:extLst>
          </p:cNvPr>
          <p:cNvSpPr>
            <a:spLocks noGrp="1"/>
          </p:cNvSpPr>
          <p:nvPr>
            <p:ph type="title"/>
          </p:nvPr>
        </p:nvSpPr>
        <p:spPr/>
        <p:txBody>
          <a:bodyPr/>
          <a:lstStyle/>
          <a:p>
            <a:r>
              <a:rPr lang="zh-CN" altLang="en-US" dirty="0"/>
              <a:t>如果你想展示各部分的占比情况</a:t>
            </a:r>
          </a:p>
        </p:txBody>
      </p:sp>
      <p:graphicFrame>
        <p:nvGraphicFramePr>
          <p:cNvPr id="3" name="图表 2">
            <a:extLst>
              <a:ext uri="{FF2B5EF4-FFF2-40B4-BE49-F238E27FC236}">
                <a16:creationId xmlns:a16="http://schemas.microsoft.com/office/drawing/2014/main" id="{33EEE020-97E1-4B55-AED4-4A6867028AFB}"/>
              </a:ext>
            </a:extLst>
          </p:cNvPr>
          <p:cNvGraphicFramePr/>
          <p:nvPr>
            <p:extLst>
              <p:ext uri="{D42A27DB-BD31-4B8C-83A1-F6EECF244321}">
                <p14:modId xmlns:p14="http://schemas.microsoft.com/office/powerpoint/2010/main" val="2129950548"/>
              </p:ext>
            </p:extLst>
          </p:nvPr>
        </p:nvGraphicFramePr>
        <p:xfrm>
          <a:off x="470472" y="873125"/>
          <a:ext cx="4412567" cy="5608013"/>
        </p:xfrm>
        <a:graphic>
          <a:graphicData uri="http://schemas.openxmlformats.org/drawingml/2006/chart">
            <c:chart xmlns:c="http://schemas.openxmlformats.org/drawingml/2006/chart" xmlns:r="http://schemas.openxmlformats.org/officeDocument/2006/relationships" r:id="rId4"/>
          </a:graphicData>
        </a:graphic>
      </p:graphicFrame>
      <p:sp>
        <p:nvSpPr>
          <p:cNvPr id="14" name="Freeform 183">
            <a:extLst>
              <a:ext uri="{FF2B5EF4-FFF2-40B4-BE49-F238E27FC236}">
                <a16:creationId xmlns:a16="http://schemas.microsoft.com/office/drawing/2014/main" id="{FD51EF1A-1618-44D4-A918-0874F97A2549}"/>
              </a:ext>
            </a:extLst>
          </p:cNvPr>
          <p:cNvSpPr>
            <a:spLocks noEditPoints="1"/>
          </p:cNvSpPr>
          <p:nvPr/>
        </p:nvSpPr>
        <p:spPr bwMode="auto">
          <a:xfrm>
            <a:off x="2371501" y="3132513"/>
            <a:ext cx="610508" cy="592973"/>
          </a:xfrm>
          <a:custGeom>
            <a:avLst/>
            <a:gdLst>
              <a:gd name="T0" fmla="*/ 1408 w 11168"/>
              <a:gd name="T1" fmla="*/ 224 h 10848"/>
              <a:gd name="T2" fmla="*/ 2400 w 11168"/>
              <a:gd name="T3" fmla="*/ 1824 h 10848"/>
              <a:gd name="T4" fmla="*/ 928 w 11168"/>
              <a:gd name="T5" fmla="*/ 1120 h 10848"/>
              <a:gd name="T6" fmla="*/ 416 w 11168"/>
              <a:gd name="T7" fmla="*/ 1216 h 10848"/>
              <a:gd name="T8" fmla="*/ 2400 w 11168"/>
              <a:gd name="T9" fmla="*/ 4448 h 10848"/>
              <a:gd name="T10" fmla="*/ 6688 w 11168"/>
              <a:gd name="T11" fmla="*/ 7872 h 10848"/>
              <a:gd name="T12" fmla="*/ 8768 w 11168"/>
              <a:gd name="T13" fmla="*/ 10848 h 10848"/>
              <a:gd name="T14" fmla="*/ 9856 w 11168"/>
              <a:gd name="T15" fmla="*/ 10112 h 10848"/>
              <a:gd name="T16" fmla="*/ 9152 w 11168"/>
              <a:gd name="T17" fmla="*/ 8640 h 10848"/>
              <a:gd name="T18" fmla="*/ 10464 w 11168"/>
              <a:gd name="T19" fmla="*/ 9824 h 10848"/>
              <a:gd name="T20" fmla="*/ 10336 w 11168"/>
              <a:gd name="T21" fmla="*/ 7040 h 10848"/>
              <a:gd name="T22" fmla="*/ 8000 w 11168"/>
              <a:gd name="T23" fmla="*/ 6528 h 10848"/>
              <a:gd name="T24" fmla="*/ 3936 w 11168"/>
              <a:gd name="T25" fmla="*/ 640 h 10848"/>
              <a:gd name="T26" fmla="*/ 1984 w 11168"/>
              <a:gd name="T27" fmla="*/ 2880 h 10848"/>
              <a:gd name="T28" fmla="*/ 2816 w 11168"/>
              <a:gd name="T29" fmla="*/ 2304 h 10848"/>
              <a:gd name="T30" fmla="*/ 2080 w 11168"/>
              <a:gd name="T31" fmla="*/ 672 h 10848"/>
              <a:gd name="T32" fmla="*/ 3488 w 11168"/>
              <a:gd name="T33" fmla="*/ 1120 h 10848"/>
              <a:gd name="T34" fmla="*/ 4032 w 11168"/>
              <a:gd name="T35" fmla="*/ 3456 h 10848"/>
              <a:gd name="T36" fmla="*/ 8032 w 11168"/>
              <a:gd name="T37" fmla="*/ 7200 h 10848"/>
              <a:gd name="T38" fmla="*/ 8800 w 11168"/>
              <a:gd name="T39" fmla="*/ 7072 h 10848"/>
              <a:gd name="T40" fmla="*/ 10368 w 11168"/>
              <a:gd name="T41" fmla="*/ 8960 h 10848"/>
              <a:gd name="T42" fmla="*/ 9184 w 11168"/>
              <a:gd name="T43" fmla="*/ 8032 h 10848"/>
              <a:gd name="T44" fmla="*/ 8352 w 11168"/>
              <a:gd name="T45" fmla="*/ 8608 h 10848"/>
              <a:gd name="T46" fmla="*/ 8352 w 11168"/>
              <a:gd name="T47" fmla="*/ 9504 h 10848"/>
              <a:gd name="T48" fmla="*/ 8800 w 11168"/>
              <a:gd name="T49" fmla="*/ 10272 h 10848"/>
              <a:gd name="T50" fmla="*/ 7296 w 11168"/>
              <a:gd name="T51" fmla="*/ 8128 h 10848"/>
              <a:gd name="T52" fmla="*/ 3584 w 11168"/>
              <a:gd name="T53" fmla="*/ 3904 h 10848"/>
              <a:gd name="T54" fmla="*/ 2912 w 11168"/>
              <a:gd name="T55" fmla="*/ 3744 h 10848"/>
              <a:gd name="T56" fmla="*/ 1248 w 11168"/>
              <a:gd name="T57" fmla="*/ 3360 h 10848"/>
              <a:gd name="T58" fmla="*/ 1536 w 11168"/>
              <a:gd name="T59" fmla="*/ 2688 h 10848"/>
              <a:gd name="T60" fmla="*/ 3392 w 11168"/>
              <a:gd name="T61" fmla="*/ 6080 h 10848"/>
              <a:gd name="T62" fmla="*/ 640 w 11168"/>
              <a:gd name="T63" fmla="*/ 8576 h 10848"/>
              <a:gd name="T64" fmla="*/ 1536 w 11168"/>
              <a:gd name="T65" fmla="*/ 10368 h 10848"/>
              <a:gd name="T66" fmla="*/ 2432 w 11168"/>
              <a:gd name="T67" fmla="*/ 10368 h 10848"/>
              <a:gd name="T68" fmla="*/ 4736 w 11168"/>
              <a:gd name="T69" fmla="*/ 7168 h 10848"/>
              <a:gd name="T70" fmla="*/ 3392 w 11168"/>
              <a:gd name="T71" fmla="*/ 6080 h 10848"/>
              <a:gd name="T72" fmla="*/ 1120 w 11168"/>
              <a:gd name="T73" fmla="*/ 9024 h 10848"/>
              <a:gd name="T74" fmla="*/ 4320 w 11168"/>
              <a:gd name="T75" fmla="*/ 7616 h 10848"/>
              <a:gd name="T76" fmla="*/ 9792 w 11168"/>
              <a:gd name="T77" fmla="*/ 768 h 10848"/>
              <a:gd name="T78" fmla="*/ 9120 w 11168"/>
              <a:gd name="T79" fmla="*/ 2336 h 10848"/>
              <a:gd name="T80" fmla="*/ 8672 w 11168"/>
              <a:gd name="T81" fmla="*/ 1888 h 10848"/>
              <a:gd name="T82" fmla="*/ 9792 w 11168"/>
              <a:gd name="T83" fmla="*/ 0 h 10848"/>
              <a:gd name="T84" fmla="*/ 8000 w 11168"/>
              <a:gd name="T85" fmla="*/ 1664 h 10848"/>
              <a:gd name="T86" fmla="*/ 8224 w 11168"/>
              <a:gd name="T87" fmla="*/ 2336 h 10848"/>
              <a:gd name="T88" fmla="*/ 6656 w 11168"/>
              <a:gd name="T89" fmla="*/ 4352 h 10848"/>
              <a:gd name="T90" fmla="*/ 7104 w 11168"/>
              <a:gd name="T91" fmla="*/ 4352 h 10848"/>
              <a:gd name="T92" fmla="*/ 8896 w 11168"/>
              <a:gd name="T93" fmla="*/ 3008 h 10848"/>
              <a:gd name="T94" fmla="*/ 9344 w 11168"/>
              <a:gd name="T95" fmla="*/ 3008 h 10848"/>
              <a:gd name="T96" fmla="*/ 10912 w 11168"/>
              <a:gd name="T97" fmla="*/ 992 h 10848"/>
              <a:gd name="T98" fmla="*/ 9792 w 11168"/>
              <a:gd name="T99" fmla="*/ 0 h 10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68" h="10848">
                <a:moveTo>
                  <a:pt x="2400" y="0"/>
                </a:moveTo>
                <a:cubicBezTo>
                  <a:pt x="2048" y="0"/>
                  <a:pt x="1728" y="64"/>
                  <a:pt x="1408" y="224"/>
                </a:cubicBezTo>
                <a:cubicBezTo>
                  <a:pt x="1216" y="320"/>
                  <a:pt x="1152" y="576"/>
                  <a:pt x="1312" y="736"/>
                </a:cubicBezTo>
                <a:lnTo>
                  <a:pt x="2400" y="1824"/>
                </a:lnTo>
                <a:lnTo>
                  <a:pt x="2016" y="2208"/>
                </a:lnTo>
                <a:lnTo>
                  <a:pt x="928" y="1120"/>
                </a:lnTo>
                <a:cubicBezTo>
                  <a:pt x="864" y="1056"/>
                  <a:pt x="800" y="1024"/>
                  <a:pt x="704" y="1024"/>
                </a:cubicBezTo>
                <a:cubicBezTo>
                  <a:pt x="576" y="1024"/>
                  <a:pt x="480" y="1088"/>
                  <a:pt x="416" y="1216"/>
                </a:cubicBezTo>
                <a:cubicBezTo>
                  <a:pt x="0" y="2048"/>
                  <a:pt x="128" y="3104"/>
                  <a:pt x="832" y="3808"/>
                </a:cubicBezTo>
                <a:cubicBezTo>
                  <a:pt x="1280" y="4256"/>
                  <a:pt x="1824" y="4448"/>
                  <a:pt x="2400" y="4448"/>
                </a:cubicBezTo>
                <a:cubicBezTo>
                  <a:pt x="2656" y="4448"/>
                  <a:pt x="2912" y="4416"/>
                  <a:pt x="3136" y="4320"/>
                </a:cubicBezTo>
                <a:lnTo>
                  <a:pt x="6688" y="7872"/>
                </a:lnTo>
                <a:cubicBezTo>
                  <a:pt x="6400" y="8672"/>
                  <a:pt x="6592" y="9568"/>
                  <a:pt x="7200" y="10208"/>
                </a:cubicBezTo>
                <a:cubicBezTo>
                  <a:pt x="7648" y="10656"/>
                  <a:pt x="8192" y="10848"/>
                  <a:pt x="8768" y="10848"/>
                </a:cubicBezTo>
                <a:cubicBezTo>
                  <a:pt x="9120" y="10848"/>
                  <a:pt x="9440" y="10784"/>
                  <a:pt x="9760" y="10624"/>
                </a:cubicBezTo>
                <a:cubicBezTo>
                  <a:pt x="9952" y="10528"/>
                  <a:pt x="10016" y="10272"/>
                  <a:pt x="9856" y="10112"/>
                </a:cubicBezTo>
                <a:lnTo>
                  <a:pt x="8768" y="9024"/>
                </a:lnTo>
                <a:lnTo>
                  <a:pt x="9152" y="8640"/>
                </a:lnTo>
                <a:lnTo>
                  <a:pt x="10240" y="9728"/>
                </a:lnTo>
                <a:cubicBezTo>
                  <a:pt x="10304" y="9792"/>
                  <a:pt x="10368" y="9824"/>
                  <a:pt x="10464" y="9824"/>
                </a:cubicBezTo>
                <a:cubicBezTo>
                  <a:pt x="10592" y="9824"/>
                  <a:pt x="10688" y="9760"/>
                  <a:pt x="10752" y="9632"/>
                </a:cubicBezTo>
                <a:cubicBezTo>
                  <a:pt x="11168" y="8800"/>
                  <a:pt x="11040" y="7744"/>
                  <a:pt x="10336" y="7040"/>
                </a:cubicBezTo>
                <a:cubicBezTo>
                  <a:pt x="9888" y="6592"/>
                  <a:pt x="9344" y="6400"/>
                  <a:pt x="8768" y="6400"/>
                </a:cubicBezTo>
                <a:cubicBezTo>
                  <a:pt x="8512" y="6400"/>
                  <a:pt x="8256" y="6432"/>
                  <a:pt x="8000" y="6528"/>
                </a:cubicBezTo>
                <a:lnTo>
                  <a:pt x="4448" y="2976"/>
                </a:lnTo>
                <a:cubicBezTo>
                  <a:pt x="4736" y="2176"/>
                  <a:pt x="4544" y="1280"/>
                  <a:pt x="3936" y="640"/>
                </a:cubicBezTo>
                <a:cubicBezTo>
                  <a:pt x="3520" y="224"/>
                  <a:pt x="2976" y="0"/>
                  <a:pt x="2400" y="0"/>
                </a:cubicBezTo>
                <a:close/>
                <a:moveTo>
                  <a:pt x="1984" y="2880"/>
                </a:moveTo>
                <a:cubicBezTo>
                  <a:pt x="2144" y="2880"/>
                  <a:pt x="2304" y="2816"/>
                  <a:pt x="2432" y="2688"/>
                </a:cubicBezTo>
                <a:lnTo>
                  <a:pt x="2816" y="2304"/>
                </a:lnTo>
                <a:cubicBezTo>
                  <a:pt x="3072" y="2048"/>
                  <a:pt x="3072" y="1664"/>
                  <a:pt x="2816" y="1408"/>
                </a:cubicBezTo>
                <a:lnTo>
                  <a:pt x="2080" y="672"/>
                </a:lnTo>
                <a:cubicBezTo>
                  <a:pt x="2176" y="672"/>
                  <a:pt x="2272" y="640"/>
                  <a:pt x="2368" y="640"/>
                </a:cubicBezTo>
                <a:cubicBezTo>
                  <a:pt x="2784" y="640"/>
                  <a:pt x="3200" y="800"/>
                  <a:pt x="3488" y="1120"/>
                </a:cubicBezTo>
                <a:cubicBezTo>
                  <a:pt x="3936" y="1568"/>
                  <a:pt x="4064" y="2208"/>
                  <a:pt x="3872" y="2784"/>
                </a:cubicBezTo>
                <a:cubicBezTo>
                  <a:pt x="3776" y="3008"/>
                  <a:pt x="3840" y="3264"/>
                  <a:pt x="4032" y="3456"/>
                </a:cubicBezTo>
                <a:lnTo>
                  <a:pt x="7584" y="7008"/>
                </a:lnTo>
                <a:cubicBezTo>
                  <a:pt x="7712" y="7136"/>
                  <a:pt x="7872" y="7200"/>
                  <a:pt x="8032" y="7200"/>
                </a:cubicBezTo>
                <a:cubicBezTo>
                  <a:pt x="8096" y="7200"/>
                  <a:pt x="8192" y="7200"/>
                  <a:pt x="8256" y="7168"/>
                </a:cubicBezTo>
                <a:cubicBezTo>
                  <a:pt x="8416" y="7104"/>
                  <a:pt x="8608" y="7072"/>
                  <a:pt x="8800" y="7072"/>
                </a:cubicBezTo>
                <a:cubicBezTo>
                  <a:pt x="9216" y="7072"/>
                  <a:pt x="9632" y="7232"/>
                  <a:pt x="9920" y="7552"/>
                </a:cubicBezTo>
                <a:cubicBezTo>
                  <a:pt x="10304" y="7936"/>
                  <a:pt x="10464" y="8448"/>
                  <a:pt x="10368" y="8960"/>
                </a:cubicBezTo>
                <a:lnTo>
                  <a:pt x="9632" y="8224"/>
                </a:lnTo>
                <a:cubicBezTo>
                  <a:pt x="9504" y="8096"/>
                  <a:pt x="9344" y="8032"/>
                  <a:pt x="9184" y="8032"/>
                </a:cubicBezTo>
                <a:cubicBezTo>
                  <a:pt x="9024" y="8032"/>
                  <a:pt x="8864" y="8096"/>
                  <a:pt x="8736" y="8224"/>
                </a:cubicBezTo>
                <a:lnTo>
                  <a:pt x="8352" y="8608"/>
                </a:lnTo>
                <a:cubicBezTo>
                  <a:pt x="8224" y="8736"/>
                  <a:pt x="8160" y="8896"/>
                  <a:pt x="8160" y="9056"/>
                </a:cubicBezTo>
                <a:cubicBezTo>
                  <a:pt x="8160" y="9216"/>
                  <a:pt x="8224" y="9376"/>
                  <a:pt x="8352" y="9504"/>
                </a:cubicBezTo>
                <a:lnTo>
                  <a:pt x="9088" y="10240"/>
                </a:lnTo>
                <a:cubicBezTo>
                  <a:pt x="8992" y="10240"/>
                  <a:pt x="8896" y="10272"/>
                  <a:pt x="8800" y="10272"/>
                </a:cubicBezTo>
                <a:cubicBezTo>
                  <a:pt x="8384" y="10272"/>
                  <a:pt x="7968" y="10112"/>
                  <a:pt x="7680" y="9792"/>
                </a:cubicBezTo>
                <a:cubicBezTo>
                  <a:pt x="7232" y="9344"/>
                  <a:pt x="7104" y="8704"/>
                  <a:pt x="7296" y="8128"/>
                </a:cubicBezTo>
                <a:cubicBezTo>
                  <a:pt x="7392" y="7904"/>
                  <a:pt x="7328" y="7648"/>
                  <a:pt x="7136" y="7456"/>
                </a:cubicBezTo>
                <a:lnTo>
                  <a:pt x="3584" y="3904"/>
                </a:lnTo>
                <a:cubicBezTo>
                  <a:pt x="3456" y="3776"/>
                  <a:pt x="3296" y="3712"/>
                  <a:pt x="3136" y="3712"/>
                </a:cubicBezTo>
                <a:cubicBezTo>
                  <a:pt x="3072" y="3712"/>
                  <a:pt x="3008" y="3712"/>
                  <a:pt x="2912" y="3744"/>
                </a:cubicBezTo>
                <a:cubicBezTo>
                  <a:pt x="2752" y="3808"/>
                  <a:pt x="2560" y="3840"/>
                  <a:pt x="2368" y="3840"/>
                </a:cubicBezTo>
                <a:cubicBezTo>
                  <a:pt x="1952" y="3840"/>
                  <a:pt x="1536" y="3680"/>
                  <a:pt x="1248" y="3360"/>
                </a:cubicBezTo>
                <a:cubicBezTo>
                  <a:pt x="864" y="2976"/>
                  <a:pt x="704" y="2464"/>
                  <a:pt x="800" y="1952"/>
                </a:cubicBezTo>
                <a:lnTo>
                  <a:pt x="1536" y="2688"/>
                </a:lnTo>
                <a:cubicBezTo>
                  <a:pt x="1664" y="2816"/>
                  <a:pt x="1824" y="2880"/>
                  <a:pt x="1984" y="2880"/>
                </a:cubicBezTo>
                <a:close/>
                <a:moveTo>
                  <a:pt x="3392" y="6080"/>
                </a:moveTo>
                <a:cubicBezTo>
                  <a:pt x="3232" y="6080"/>
                  <a:pt x="3072" y="6144"/>
                  <a:pt x="2944" y="6272"/>
                </a:cubicBezTo>
                <a:lnTo>
                  <a:pt x="640" y="8576"/>
                </a:lnTo>
                <a:cubicBezTo>
                  <a:pt x="384" y="8832"/>
                  <a:pt x="384" y="9216"/>
                  <a:pt x="640" y="9472"/>
                </a:cubicBezTo>
                <a:lnTo>
                  <a:pt x="1536" y="10368"/>
                </a:lnTo>
                <a:cubicBezTo>
                  <a:pt x="1664" y="10496"/>
                  <a:pt x="1824" y="10560"/>
                  <a:pt x="1984" y="10560"/>
                </a:cubicBezTo>
                <a:cubicBezTo>
                  <a:pt x="2144" y="10560"/>
                  <a:pt x="2304" y="10496"/>
                  <a:pt x="2432" y="10368"/>
                </a:cubicBezTo>
                <a:lnTo>
                  <a:pt x="4736" y="8064"/>
                </a:lnTo>
                <a:cubicBezTo>
                  <a:pt x="4992" y="7808"/>
                  <a:pt x="4992" y="7424"/>
                  <a:pt x="4736" y="7168"/>
                </a:cubicBezTo>
                <a:lnTo>
                  <a:pt x="3840" y="6272"/>
                </a:lnTo>
                <a:cubicBezTo>
                  <a:pt x="3744" y="6144"/>
                  <a:pt x="3584" y="6080"/>
                  <a:pt x="3392" y="6080"/>
                </a:cubicBezTo>
                <a:close/>
                <a:moveTo>
                  <a:pt x="2016" y="9920"/>
                </a:moveTo>
                <a:lnTo>
                  <a:pt x="1120" y="9024"/>
                </a:lnTo>
                <a:lnTo>
                  <a:pt x="3424" y="6720"/>
                </a:lnTo>
                <a:lnTo>
                  <a:pt x="4320" y="7616"/>
                </a:lnTo>
                <a:lnTo>
                  <a:pt x="2016" y="9920"/>
                </a:lnTo>
                <a:close/>
                <a:moveTo>
                  <a:pt x="9792" y="768"/>
                </a:moveTo>
                <a:lnTo>
                  <a:pt x="10240" y="1216"/>
                </a:lnTo>
                <a:lnTo>
                  <a:pt x="9120" y="2336"/>
                </a:lnTo>
                <a:lnTo>
                  <a:pt x="8896" y="2112"/>
                </a:lnTo>
                <a:lnTo>
                  <a:pt x="8672" y="1888"/>
                </a:lnTo>
                <a:lnTo>
                  <a:pt x="9792" y="768"/>
                </a:lnTo>
                <a:moveTo>
                  <a:pt x="9792" y="0"/>
                </a:moveTo>
                <a:cubicBezTo>
                  <a:pt x="9696" y="0"/>
                  <a:pt x="9632" y="32"/>
                  <a:pt x="9568" y="96"/>
                </a:cubicBezTo>
                <a:lnTo>
                  <a:pt x="8000" y="1664"/>
                </a:lnTo>
                <a:cubicBezTo>
                  <a:pt x="7872" y="1792"/>
                  <a:pt x="7872" y="1984"/>
                  <a:pt x="8000" y="2112"/>
                </a:cubicBezTo>
                <a:lnTo>
                  <a:pt x="8224" y="2336"/>
                </a:lnTo>
                <a:lnTo>
                  <a:pt x="6656" y="3904"/>
                </a:lnTo>
                <a:cubicBezTo>
                  <a:pt x="6528" y="4032"/>
                  <a:pt x="6528" y="4224"/>
                  <a:pt x="6656" y="4352"/>
                </a:cubicBezTo>
                <a:cubicBezTo>
                  <a:pt x="6720" y="4416"/>
                  <a:pt x="6816" y="4448"/>
                  <a:pt x="6880" y="4448"/>
                </a:cubicBezTo>
                <a:cubicBezTo>
                  <a:pt x="6944" y="4448"/>
                  <a:pt x="7040" y="4416"/>
                  <a:pt x="7104" y="4352"/>
                </a:cubicBezTo>
                <a:lnTo>
                  <a:pt x="8672" y="2784"/>
                </a:lnTo>
                <a:lnTo>
                  <a:pt x="8896" y="3008"/>
                </a:lnTo>
                <a:cubicBezTo>
                  <a:pt x="8960" y="3072"/>
                  <a:pt x="9056" y="3104"/>
                  <a:pt x="9120" y="3104"/>
                </a:cubicBezTo>
                <a:cubicBezTo>
                  <a:pt x="9184" y="3104"/>
                  <a:pt x="9280" y="3072"/>
                  <a:pt x="9344" y="3008"/>
                </a:cubicBezTo>
                <a:lnTo>
                  <a:pt x="10912" y="1440"/>
                </a:lnTo>
                <a:cubicBezTo>
                  <a:pt x="11040" y="1312"/>
                  <a:pt x="11040" y="1120"/>
                  <a:pt x="10912" y="992"/>
                </a:cubicBezTo>
                <a:lnTo>
                  <a:pt x="10016" y="96"/>
                </a:lnTo>
                <a:cubicBezTo>
                  <a:pt x="9984" y="32"/>
                  <a:pt x="9888" y="0"/>
                  <a:pt x="979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16" name="直接连接符 15">
            <a:extLst>
              <a:ext uri="{FF2B5EF4-FFF2-40B4-BE49-F238E27FC236}">
                <a16:creationId xmlns:a16="http://schemas.microsoft.com/office/drawing/2014/main" id="{4BEC0280-2AE2-48CB-9C68-6CC17A471BCE}"/>
              </a:ext>
            </a:extLst>
          </p:cNvPr>
          <p:cNvCxnSpPr>
            <a:cxnSpLocks/>
          </p:cNvCxnSpPr>
          <p:nvPr/>
        </p:nvCxnSpPr>
        <p:spPr>
          <a:xfrm>
            <a:off x="6979920" y="5913438"/>
            <a:ext cx="473430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A0758E2-FF8F-4B8A-926C-20DEB76483E2}"/>
              </a:ext>
            </a:extLst>
          </p:cNvPr>
          <p:cNvSpPr txBox="1"/>
          <p:nvPr/>
        </p:nvSpPr>
        <p:spPr>
          <a:xfrm>
            <a:off x="7143364" y="1990457"/>
            <a:ext cx="4407414" cy="364037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dirty="0">
                <a:latin typeface="+mn-ea"/>
              </a:rPr>
              <a:t>昆明医科大学是云南省最大的集教学、医疗、科研为一体的高等医学院校。是中国“中西部高校基础能力建设工程”重点建设高校之一，“卓越医生教育培养计划”试点高校。昆明医科大学是云南省最大的集教学、医疗、科研为一体的高等医学院校。 “卓越医生教育培养计划”试点高校。</a:t>
            </a:r>
          </a:p>
        </p:txBody>
      </p:sp>
      <p:cxnSp>
        <p:nvCxnSpPr>
          <p:cNvPr id="5" name="直接连接符 4">
            <a:extLst>
              <a:ext uri="{FF2B5EF4-FFF2-40B4-BE49-F238E27FC236}">
                <a16:creationId xmlns:a16="http://schemas.microsoft.com/office/drawing/2014/main" id="{D46ED471-C0F7-408B-86B4-1072E8030E32}"/>
              </a:ext>
            </a:extLst>
          </p:cNvPr>
          <p:cNvCxnSpPr/>
          <p:nvPr/>
        </p:nvCxnSpPr>
        <p:spPr>
          <a:xfrm>
            <a:off x="7325663" y="2114578"/>
            <a:ext cx="3366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8A4FE93C-75EE-47A4-A081-7EDE591E13DA}"/>
              </a:ext>
            </a:extLst>
          </p:cNvPr>
          <p:cNvSpPr/>
          <p:nvPr/>
        </p:nvSpPr>
        <p:spPr>
          <a:xfrm>
            <a:off x="7216283" y="1548801"/>
            <a:ext cx="3197855" cy="56577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输入副标题</a:t>
            </a:r>
            <a:r>
              <a:rPr lang="zh-CN" altLang="en-US" sz="2400" dirty="0">
                <a:solidFill>
                  <a:schemeClr val="accent5"/>
                </a:solidFill>
                <a:latin typeface="+mj-ea"/>
                <a:ea typeface="+mj-ea"/>
              </a:rPr>
              <a:t> </a:t>
            </a:r>
            <a:r>
              <a:rPr lang="zh-CN" altLang="en-US" sz="2400" dirty="0">
                <a:solidFill>
                  <a:schemeClr val="accent1"/>
                </a:solidFill>
                <a:latin typeface="+mj-ea"/>
                <a:ea typeface="+mj-ea"/>
              </a:rPr>
              <a:t> </a:t>
            </a:r>
          </a:p>
        </p:txBody>
      </p:sp>
      <p:sp>
        <p:nvSpPr>
          <p:cNvPr id="22" name="任意多边形: 形状 21">
            <a:extLst>
              <a:ext uri="{FF2B5EF4-FFF2-40B4-BE49-F238E27FC236}">
                <a16:creationId xmlns:a16="http://schemas.microsoft.com/office/drawing/2014/main" id="{3824E371-7DAB-4311-A64B-C9F05376A242}"/>
              </a:ext>
            </a:extLst>
          </p:cNvPr>
          <p:cNvSpPr/>
          <p:nvPr/>
        </p:nvSpPr>
        <p:spPr>
          <a:xfrm>
            <a:off x="5570849" y="2392131"/>
            <a:ext cx="1338308" cy="2073737"/>
          </a:xfrm>
          <a:custGeom>
            <a:avLst/>
            <a:gdLst>
              <a:gd name="connsiteX0" fmla="*/ 0 w 3093231"/>
              <a:gd name="connsiteY0" fmla="*/ 0 h 2073737"/>
              <a:gd name="connsiteX1" fmla="*/ 125988 w 3093231"/>
              <a:gd name="connsiteY1" fmla="*/ 83647 h 2073737"/>
              <a:gd name="connsiteX2" fmla="*/ 2044128 w 3093231"/>
              <a:gd name="connsiteY2" fmla="*/ 571535 h 2073737"/>
              <a:gd name="connsiteX3" fmla="*/ 2052653 w 3093231"/>
              <a:gd name="connsiteY3" fmla="*/ 554004 h 2073737"/>
              <a:gd name="connsiteX4" fmla="*/ 2120626 w 3093231"/>
              <a:gd name="connsiteY4" fmla="*/ 587846 h 2073737"/>
              <a:gd name="connsiteX5" fmla="*/ 2120626 w 3093231"/>
              <a:gd name="connsiteY5" fmla="*/ 228545 h 2073737"/>
              <a:gd name="connsiteX6" fmla="*/ 3093231 w 3093231"/>
              <a:gd name="connsiteY6" fmla="*/ 1048755 h 2073737"/>
              <a:gd name="connsiteX7" fmla="*/ 2120626 w 3093231"/>
              <a:gd name="connsiteY7" fmla="*/ 1868965 h 2073737"/>
              <a:gd name="connsiteX8" fmla="*/ 2120626 w 3093231"/>
              <a:gd name="connsiteY8" fmla="*/ 1509664 h 2073737"/>
              <a:gd name="connsiteX9" fmla="*/ 2057977 w 3093231"/>
              <a:gd name="connsiteY9" fmla="*/ 1535581 h 2073737"/>
              <a:gd name="connsiteX10" fmla="*/ 2044129 w 3093231"/>
              <a:gd name="connsiteY10" fmla="*/ 1507105 h 2073737"/>
              <a:gd name="connsiteX11" fmla="*/ 125989 w 3093231"/>
              <a:gd name="connsiteY11" fmla="*/ 1994993 h 2073737"/>
              <a:gd name="connsiteX12" fmla="*/ 7387 w 3093231"/>
              <a:gd name="connsiteY12" fmla="*/ 2073737 h 2073737"/>
              <a:gd name="connsiteX0" fmla="*/ 0 w 3093231"/>
              <a:gd name="connsiteY0" fmla="*/ 0 h 2073737"/>
              <a:gd name="connsiteX1" fmla="*/ 125988 w 3093231"/>
              <a:gd name="connsiteY1" fmla="*/ 83647 h 2073737"/>
              <a:gd name="connsiteX2" fmla="*/ 2044128 w 3093231"/>
              <a:gd name="connsiteY2" fmla="*/ 571535 h 2073737"/>
              <a:gd name="connsiteX3" fmla="*/ 2120626 w 3093231"/>
              <a:gd name="connsiteY3" fmla="*/ 587846 h 2073737"/>
              <a:gd name="connsiteX4" fmla="*/ 2120626 w 3093231"/>
              <a:gd name="connsiteY4" fmla="*/ 228545 h 2073737"/>
              <a:gd name="connsiteX5" fmla="*/ 3093231 w 3093231"/>
              <a:gd name="connsiteY5" fmla="*/ 1048755 h 2073737"/>
              <a:gd name="connsiteX6" fmla="*/ 2120626 w 3093231"/>
              <a:gd name="connsiteY6" fmla="*/ 1868965 h 2073737"/>
              <a:gd name="connsiteX7" fmla="*/ 2120626 w 3093231"/>
              <a:gd name="connsiteY7" fmla="*/ 1509664 h 2073737"/>
              <a:gd name="connsiteX8" fmla="*/ 2057977 w 3093231"/>
              <a:gd name="connsiteY8" fmla="*/ 1535581 h 2073737"/>
              <a:gd name="connsiteX9" fmla="*/ 2044129 w 3093231"/>
              <a:gd name="connsiteY9" fmla="*/ 1507105 h 2073737"/>
              <a:gd name="connsiteX10" fmla="*/ 125989 w 3093231"/>
              <a:gd name="connsiteY10" fmla="*/ 1994993 h 2073737"/>
              <a:gd name="connsiteX11" fmla="*/ 7387 w 3093231"/>
              <a:gd name="connsiteY11" fmla="*/ 2073737 h 2073737"/>
              <a:gd name="connsiteX12" fmla="*/ 0 w 3093231"/>
              <a:gd name="connsiteY12"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2044129 w 3093231"/>
              <a:gd name="connsiteY8" fmla="*/ 1507105 h 2073737"/>
              <a:gd name="connsiteX9" fmla="*/ 125989 w 3093231"/>
              <a:gd name="connsiteY9" fmla="*/ 1994993 h 2073737"/>
              <a:gd name="connsiteX10" fmla="*/ 7387 w 3093231"/>
              <a:gd name="connsiteY10" fmla="*/ 2073737 h 2073737"/>
              <a:gd name="connsiteX11" fmla="*/ 0 w 3093231"/>
              <a:gd name="connsiteY11"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125989 w 3093231"/>
              <a:gd name="connsiteY8" fmla="*/ 1994993 h 2073737"/>
              <a:gd name="connsiteX9" fmla="*/ 7387 w 3093231"/>
              <a:gd name="connsiteY9" fmla="*/ 2073737 h 2073737"/>
              <a:gd name="connsiteX10" fmla="*/ 0 w 3093231"/>
              <a:gd name="connsiteY10"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3231" h="2073737">
                <a:moveTo>
                  <a:pt x="0" y="0"/>
                </a:moveTo>
                <a:lnTo>
                  <a:pt x="125988" y="83647"/>
                </a:lnTo>
                <a:cubicBezTo>
                  <a:pt x="387986" y="206005"/>
                  <a:pt x="831114" y="594176"/>
                  <a:pt x="2120626" y="587846"/>
                </a:cubicBezTo>
                <a:lnTo>
                  <a:pt x="2120626" y="228545"/>
                </a:lnTo>
                <a:lnTo>
                  <a:pt x="3093231" y="1048755"/>
                </a:lnTo>
                <a:lnTo>
                  <a:pt x="2120626" y="1868965"/>
                </a:lnTo>
                <a:lnTo>
                  <a:pt x="2120626" y="1509664"/>
                </a:lnTo>
                <a:cubicBezTo>
                  <a:pt x="193875" y="1580000"/>
                  <a:pt x="335192" y="1809595"/>
                  <a:pt x="110749" y="1979753"/>
                </a:cubicBezTo>
                <a:cubicBezTo>
                  <a:pt x="72934" y="2008422"/>
                  <a:pt x="46921" y="2047489"/>
                  <a:pt x="7387" y="2073737"/>
                </a:cubicBezTo>
                <a:cubicBezTo>
                  <a:pt x="4925" y="1382491"/>
                  <a:pt x="2462" y="691246"/>
                  <a:pt x="0" y="0"/>
                </a:cubicBezTo>
                <a:close/>
              </a:path>
            </a:pathLst>
          </a:custGeom>
          <a:gradFill>
            <a:gsLst>
              <a:gs pos="0">
                <a:schemeClr val="accent5">
                  <a:alpha val="0"/>
                </a:schemeClr>
              </a:gs>
              <a:gs pos="100000">
                <a:schemeClr val="accent5">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0772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E6275E0-FDF5-43B2-96B2-DA70935396BD}"/>
              </a:ext>
            </a:extLst>
          </p:cNvPr>
          <p:cNvGrpSpPr/>
          <p:nvPr/>
        </p:nvGrpSpPr>
        <p:grpSpPr>
          <a:xfrm>
            <a:off x="479425" y="4267476"/>
            <a:ext cx="11233150" cy="2041249"/>
            <a:chOff x="479425" y="4267476"/>
            <a:chExt cx="11233150" cy="2041249"/>
          </a:xfrm>
        </p:grpSpPr>
        <p:sp>
          <p:nvSpPr>
            <p:cNvPr id="23" name="矩形: 圆角 22">
              <a:extLst>
                <a:ext uri="{FF2B5EF4-FFF2-40B4-BE49-F238E27FC236}">
                  <a16:creationId xmlns:a16="http://schemas.microsoft.com/office/drawing/2014/main" id="{9D9C3DDC-8509-4B11-8EED-BE38B444FFCB}"/>
                </a:ext>
              </a:extLst>
            </p:cNvPr>
            <p:cNvSpPr/>
            <p:nvPr/>
          </p:nvSpPr>
          <p:spPr>
            <a:xfrm>
              <a:off x="479425" y="4267476"/>
              <a:ext cx="11233150" cy="2041249"/>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C603B5B2-D25A-4CAE-8C57-8C64BD376685}"/>
                </a:ext>
              </a:extLst>
            </p:cNvPr>
            <p:cNvSpPr/>
            <p:nvPr/>
          </p:nvSpPr>
          <p:spPr>
            <a:xfrm>
              <a:off x="11610875" y="4267476"/>
              <a:ext cx="101700" cy="120012"/>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3F886B69-E14A-4B55-93EA-AB4C5CAC39CA}"/>
              </a:ext>
            </a:extLst>
          </p:cNvPr>
          <p:cNvSpPr>
            <a:spLocks noGrp="1"/>
          </p:cNvSpPr>
          <p:nvPr>
            <p:ph type="title"/>
          </p:nvPr>
        </p:nvSpPr>
        <p:spPr/>
        <p:txBody>
          <a:bodyPr/>
          <a:lstStyle/>
          <a:p>
            <a:r>
              <a:rPr lang="zh-CN" altLang="en-US" dirty="0"/>
              <a:t>如果你想直观的展示发展的趋势</a:t>
            </a:r>
          </a:p>
        </p:txBody>
      </p:sp>
      <p:graphicFrame>
        <p:nvGraphicFramePr>
          <p:cNvPr id="5" name="图表 4">
            <a:extLst>
              <a:ext uri="{FF2B5EF4-FFF2-40B4-BE49-F238E27FC236}">
                <a16:creationId xmlns:a16="http://schemas.microsoft.com/office/drawing/2014/main" id="{FEAFCFFB-EE37-4AD1-9B30-D4FD0D02A3ED}"/>
              </a:ext>
            </a:extLst>
          </p:cNvPr>
          <p:cNvGraphicFramePr/>
          <p:nvPr>
            <p:extLst>
              <p:ext uri="{D42A27DB-BD31-4B8C-83A1-F6EECF244321}">
                <p14:modId xmlns:p14="http://schemas.microsoft.com/office/powerpoint/2010/main" val="711025138"/>
              </p:ext>
            </p:extLst>
          </p:nvPr>
        </p:nvGraphicFramePr>
        <p:xfrm>
          <a:off x="288072" y="1062607"/>
          <a:ext cx="11615857" cy="2819843"/>
        </p:xfrm>
        <a:graphic>
          <a:graphicData uri="http://schemas.openxmlformats.org/drawingml/2006/chart">
            <c:chart xmlns:c="http://schemas.openxmlformats.org/drawingml/2006/chart" xmlns:r="http://schemas.openxmlformats.org/officeDocument/2006/relationships" r:id="rId3"/>
          </a:graphicData>
        </a:graphic>
      </p:graphicFrame>
      <p:cxnSp>
        <p:nvCxnSpPr>
          <p:cNvPr id="25" name="直接连接符 24">
            <a:extLst>
              <a:ext uri="{FF2B5EF4-FFF2-40B4-BE49-F238E27FC236}">
                <a16:creationId xmlns:a16="http://schemas.microsoft.com/office/drawing/2014/main" id="{CD17F0DC-0345-47B3-A3EF-3AC41D810073}"/>
              </a:ext>
            </a:extLst>
          </p:cNvPr>
          <p:cNvCxnSpPr>
            <a:cxnSpLocks/>
          </p:cNvCxnSpPr>
          <p:nvPr/>
        </p:nvCxnSpPr>
        <p:spPr>
          <a:xfrm>
            <a:off x="591820" y="3900865"/>
            <a:ext cx="110083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77B2F3E-2420-4F32-9EFB-D082FAE3E43F}"/>
              </a:ext>
            </a:extLst>
          </p:cNvPr>
          <p:cNvCxnSpPr>
            <a:cxnSpLocks/>
          </p:cNvCxnSpPr>
          <p:nvPr/>
        </p:nvCxnSpPr>
        <p:spPr>
          <a:xfrm>
            <a:off x="479425" y="6308725"/>
            <a:ext cx="1123315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BDDA0C-64D8-4F90-A9AC-FA88D15A8E21}"/>
              </a:ext>
            </a:extLst>
          </p:cNvPr>
          <p:cNvSpPr txBox="1"/>
          <p:nvPr/>
        </p:nvSpPr>
        <p:spPr>
          <a:xfrm>
            <a:off x="753170" y="4791093"/>
            <a:ext cx="10499662" cy="1429641"/>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latin typeface="+mn-ea"/>
              </a:rPr>
              <a:t>昆明医科大学是云南省最大的集教学、医疗、科研为一体的高等医学院校。是中国“中西部高校基础能力建设工程”重点建设高校之一，“卓越医生教育培养计划”试点高校。昆明医科大学是云南省最大的集教学、医疗、科研为一体的高等医学院校。 “卓越医生教育培养计划”试点高校。</a:t>
            </a:r>
          </a:p>
        </p:txBody>
      </p:sp>
      <p:cxnSp>
        <p:nvCxnSpPr>
          <p:cNvPr id="16" name="直接连接符 15">
            <a:extLst>
              <a:ext uri="{FF2B5EF4-FFF2-40B4-BE49-F238E27FC236}">
                <a16:creationId xmlns:a16="http://schemas.microsoft.com/office/drawing/2014/main" id="{647C6F98-1F00-47EE-ACDF-D89686292FE7}"/>
              </a:ext>
            </a:extLst>
          </p:cNvPr>
          <p:cNvCxnSpPr/>
          <p:nvPr/>
        </p:nvCxnSpPr>
        <p:spPr>
          <a:xfrm>
            <a:off x="987042" y="4857942"/>
            <a:ext cx="43650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4860091F-D75E-4BFD-B59B-A7615ED940A8}"/>
              </a:ext>
            </a:extLst>
          </p:cNvPr>
          <p:cNvSpPr/>
          <p:nvPr/>
        </p:nvSpPr>
        <p:spPr>
          <a:xfrm>
            <a:off x="854870" y="4353608"/>
            <a:ext cx="7345753" cy="4439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000" dirty="0">
                <a:solidFill>
                  <a:schemeClr val="accent1"/>
                </a:solidFill>
                <a:latin typeface="+mj-ea"/>
                <a:ea typeface="+mj-ea"/>
              </a:rPr>
              <a:t>输入副标题</a:t>
            </a:r>
            <a:r>
              <a:rPr lang="zh-CN" altLang="en-US" sz="2000" dirty="0">
                <a:solidFill>
                  <a:schemeClr val="accent5"/>
                </a:solidFill>
                <a:latin typeface="+mj-ea"/>
                <a:ea typeface="+mj-ea"/>
              </a:rPr>
              <a:t> </a:t>
            </a:r>
            <a:r>
              <a:rPr lang="zh-CN" altLang="en-US" sz="2000" dirty="0">
                <a:solidFill>
                  <a:schemeClr val="accent1"/>
                </a:solidFill>
                <a:latin typeface="+mj-ea"/>
                <a:ea typeface="+mj-ea"/>
              </a:rPr>
              <a:t> </a:t>
            </a:r>
          </a:p>
        </p:txBody>
      </p:sp>
    </p:spTree>
    <p:extLst>
      <p:ext uri="{BB962C8B-B14F-4D97-AF65-F5344CB8AC3E}">
        <p14:creationId xmlns:p14="http://schemas.microsoft.com/office/powerpoint/2010/main" val="453458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2E16A0E7-02A3-421B-9526-B7D8D050EB27}"/>
              </a:ext>
            </a:extLst>
          </p:cNvPr>
          <p:cNvGrpSpPr/>
          <p:nvPr/>
        </p:nvGrpSpPr>
        <p:grpSpPr>
          <a:xfrm>
            <a:off x="5630624" y="5319745"/>
            <a:ext cx="928034" cy="384404"/>
            <a:chOff x="5393803" y="2488556"/>
            <a:chExt cx="642708" cy="266219"/>
          </a:xfrm>
        </p:grpSpPr>
        <p:sp>
          <p:nvSpPr>
            <p:cNvPr id="48" name="泪滴形 47">
              <a:extLst>
                <a:ext uri="{FF2B5EF4-FFF2-40B4-BE49-F238E27FC236}">
                  <a16:creationId xmlns:a16="http://schemas.microsoft.com/office/drawing/2014/main" id="{5452644B-B08B-4773-8BE2-F3DB2B898525}"/>
                </a:ext>
              </a:extLst>
            </p:cNvPr>
            <p:cNvSpPr/>
            <p:nvPr/>
          </p:nvSpPr>
          <p:spPr>
            <a:xfrm rot="2700000">
              <a:off x="5393803" y="2488557"/>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泪滴形 48">
              <a:extLst>
                <a:ext uri="{FF2B5EF4-FFF2-40B4-BE49-F238E27FC236}">
                  <a16:creationId xmlns:a16="http://schemas.microsoft.com/office/drawing/2014/main" id="{F5DDCF17-BE44-4782-8137-3DCDB9680269}"/>
                </a:ext>
              </a:extLst>
            </p:cNvPr>
            <p:cNvSpPr/>
            <p:nvPr/>
          </p:nvSpPr>
          <p:spPr>
            <a:xfrm rot="18900000" flipH="1">
              <a:off x="5770293" y="2488556"/>
              <a:ext cx="266218" cy="266218"/>
            </a:xfrm>
            <a:prstGeom prst="teardrop">
              <a:avLst/>
            </a:prstGeom>
            <a:noFill/>
            <a:ln>
              <a:solidFill>
                <a:schemeClr val="accent5">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a:extLst>
              <a:ext uri="{FF2B5EF4-FFF2-40B4-BE49-F238E27FC236}">
                <a16:creationId xmlns:a16="http://schemas.microsoft.com/office/drawing/2014/main" id="{122803B6-B3F0-4C90-87E9-8804FEF79507}"/>
              </a:ext>
            </a:extLst>
          </p:cNvPr>
          <p:cNvSpPr/>
          <p:nvPr/>
        </p:nvSpPr>
        <p:spPr>
          <a:xfrm>
            <a:off x="6451324" y="4267476"/>
            <a:ext cx="5258532" cy="2041249"/>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D91E630-7E5D-4A6E-9765-A92E2888550E}"/>
              </a:ext>
            </a:extLst>
          </p:cNvPr>
          <p:cNvSpPr/>
          <p:nvPr/>
        </p:nvSpPr>
        <p:spPr>
          <a:xfrm>
            <a:off x="479426" y="4267476"/>
            <a:ext cx="5258532" cy="2041249"/>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CFAA1FB-F05A-4661-A7D8-D80E15E78A71}"/>
              </a:ext>
            </a:extLst>
          </p:cNvPr>
          <p:cNvSpPr>
            <a:spLocks noGrp="1"/>
          </p:cNvSpPr>
          <p:nvPr>
            <p:ph type="title"/>
          </p:nvPr>
        </p:nvSpPr>
        <p:spPr/>
        <p:txBody>
          <a:bodyPr/>
          <a:lstStyle/>
          <a:p>
            <a:r>
              <a:rPr lang="zh-CN" altLang="en-US" dirty="0"/>
              <a:t>如果你需要做一些回归分析</a:t>
            </a:r>
          </a:p>
        </p:txBody>
      </p:sp>
      <p:graphicFrame>
        <p:nvGraphicFramePr>
          <p:cNvPr id="21" name="图表 20">
            <a:extLst>
              <a:ext uri="{FF2B5EF4-FFF2-40B4-BE49-F238E27FC236}">
                <a16:creationId xmlns:a16="http://schemas.microsoft.com/office/drawing/2014/main" id="{EE271EDD-D867-472B-8483-C4502C1F759A}"/>
              </a:ext>
            </a:extLst>
          </p:cNvPr>
          <p:cNvGraphicFramePr/>
          <p:nvPr>
            <p:extLst>
              <p:ext uri="{D42A27DB-BD31-4B8C-83A1-F6EECF244321}">
                <p14:modId xmlns:p14="http://schemas.microsoft.com/office/powerpoint/2010/main" val="157806780"/>
              </p:ext>
            </p:extLst>
          </p:nvPr>
        </p:nvGraphicFramePr>
        <p:xfrm>
          <a:off x="442914" y="952677"/>
          <a:ext cx="11306174" cy="3081759"/>
        </p:xfrm>
        <a:graphic>
          <a:graphicData uri="http://schemas.openxmlformats.org/drawingml/2006/chart">
            <c:chart xmlns:c="http://schemas.openxmlformats.org/drawingml/2006/chart" xmlns:r="http://schemas.openxmlformats.org/officeDocument/2006/relationships" r:id="rId3"/>
          </a:graphicData>
        </a:graphic>
      </p:graphicFrame>
      <p:sp>
        <p:nvSpPr>
          <p:cNvPr id="27" name="文本框 26">
            <a:extLst>
              <a:ext uri="{FF2B5EF4-FFF2-40B4-BE49-F238E27FC236}">
                <a16:creationId xmlns:a16="http://schemas.microsoft.com/office/drawing/2014/main" id="{FFDF96AB-266D-440B-9A2E-122D2A7CFAEB}"/>
              </a:ext>
            </a:extLst>
          </p:cNvPr>
          <p:cNvSpPr txBox="1"/>
          <p:nvPr/>
        </p:nvSpPr>
        <p:spPr>
          <a:xfrm>
            <a:off x="567486" y="4791093"/>
            <a:ext cx="5161493" cy="1429641"/>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latin typeface="+mn-ea"/>
              </a:rPr>
              <a:t>昆明医科大学是云南省最大的集教学、医疗、科研为一体的高等医学院校。是中国“中西部高校基础能力建设工程”重点建设高校之一</a:t>
            </a:r>
          </a:p>
        </p:txBody>
      </p:sp>
      <p:cxnSp>
        <p:nvCxnSpPr>
          <p:cNvPr id="29" name="直接连接符 28">
            <a:extLst>
              <a:ext uri="{FF2B5EF4-FFF2-40B4-BE49-F238E27FC236}">
                <a16:creationId xmlns:a16="http://schemas.microsoft.com/office/drawing/2014/main" id="{CC867ECE-9709-44B9-81A6-B43AE96DD9C2}"/>
              </a:ext>
            </a:extLst>
          </p:cNvPr>
          <p:cNvCxnSpPr/>
          <p:nvPr/>
        </p:nvCxnSpPr>
        <p:spPr>
          <a:xfrm>
            <a:off x="801358" y="4857942"/>
            <a:ext cx="43650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AFCEA061-3815-4F86-A570-03A1AF7935C7}"/>
              </a:ext>
            </a:extLst>
          </p:cNvPr>
          <p:cNvSpPr/>
          <p:nvPr/>
        </p:nvSpPr>
        <p:spPr>
          <a:xfrm>
            <a:off x="669186" y="4353608"/>
            <a:ext cx="2052117" cy="4439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000" dirty="0">
                <a:solidFill>
                  <a:schemeClr val="accent1"/>
                </a:solidFill>
                <a:latin typeface="+mj-ea"/>
                <a:ea typeface="+mj-ea"/>
              </a:rPr>
              <a:t>结论</a:t>
            </a:r>
            <a:r>
              <a:rPr lang="en-US" altLang="zh-CN" sz="2000" dirty="0">
                <a:solidFill>
                  <a:schemeClr val="accent1"/>
                </a:solidFill>
                <a:latin typeface="+mj-ea"/>
                <a:ea typeface="+mj-ea"/>
              </a:rPr>
              <a:t>1</a:t>
            </a:r>
            <a:endParaRPr lang="zh-CN" altLang="en-US" sz="2000" dirty="0">
              <a:solidFill>
                <a:schemeClr val="accent1"/>
              </a:solidFill>
              <a:latin typeface="+mj-ea"/>
              <a:ea typeface="+mj-ea"/>
            </a:endParaRPr>
          </a:p>
        </p:txBody>
      </p:sp>
      <p:sp>
        <p:nvSpPr>
          <p:cNvPr id="33" name="任意多边形: 形状 32">
            <a:extLst>
              <a:ext uri="{FF2B5EF4-FFF2-40B4-BE49-F238E27FC236}">
                <a16:creationId xmlns:a16="http://schemas.microsoft.com/office/drawing/2014/main" id="{D00F04F6-AD23-4780-80E4-431463A17CF5}"/>
              </a:ext>
            </a:extLst>
          </p:cNvPr>
          <p:cNvSpPr/>
          <p:nvPr/>
        </p:nvSpPr>
        <p:spPr>
          <a:xfrm>
            <a:off x="5622348" y="4267476"/>
            <a:ext cx="115610" cy="106676"/>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2727F704-3D3B-4D2B-8AD6-D791AB4128E1}"/>
              </a:ext>
            </a:extLst>
          </p:cNvPr>
          <p:cNvSpPr/>
          <p:nvPr/>
        </p:nvSpPr>
        <p:spPr>
          <a:xfrm>
            <a:off x="11596965" y="4267476"/>
            <a:ext cx="115610" cy="106676"/>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9F86B737-3BE2-4978-9A15-6E0F7F6701E7}"/>
              </a:ext>
            </a:extLst>
          </p:cNvPr>
          <p:cNvCxnSpPr>
            <a:cxnSpLocks/>
          </p:cNvCxnSpPr>
          <p:nvPr/>
        </p:nvCxnSpPr>
        <p:spPr>
          <a:xfrm>
            <a:off x="479424" y="6308725"/>
            <a:ext cx="5258532"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5460606D-C9AB-4A10-8C48-BABC311692EE}"/>
              </a:ext>
            </a:extLst>
          </p:cNvPr>
          <p:cNvGrpSpPr/>
          <p:nvPr/>
        </p:nvGrpSpPr>
        <p:grpSpPr>
          <a:xfrm>
            <a:off x="5855596" y="5412931"/>
            <a:ext cx="478090" cy="198032"/>
            <a:chOff x="5393803" y="2488556"/>
            <a:chExt cx="642708" cy="266219"/>
          </a:xfrm>
        </p:grpSpPr>
        <p:sp>
          <p:nvSpPr>
            <p:cNvPr id="50" name="泪滴形 49">
              <a:extLst>
                <a:ext uri="{FF2B5EF4-FFF2-40B4-BE49-F238E27FC236}">
                  <a16:creationId xmlns:a16="http://schemas.microsoft.com/office/drawing/2014/main" id="{DC711FA6-A5DB-47F5-B729-628A0C8F0A35}"/>
                </a:ext>
              </a:extLst>
            </p:cNvPr>
            <p:cNvSpPr/>
            <p:nvPr/>
          </p:nvSpPr>
          <p:spPr>
            <a:xfrm rot="2700000">
              <a:off x="5393803" y="2488557"/>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泪滴形 50">
              <a:extLst>
                <a:ext uri="{FF2B5EF4-FFF2-40B4-BE49-F238E27FC236}">
                  <a16:creationId xmlns:a16="http://schemas.microsoft.com/office/drawing/2014/main" id="{38E8340C-2D67-4EDB-BE57-42281D869EFC}"/>
                </a:ext>
              </a:extLst>
            </p:cNvPr>
            <p:cNvSpPr/>
            <p:nvPr/>
          </p:nvSpPr>
          <p:spPr>
            <a:xfrm rot="18900000" flipH="1">
              <a:off x="5770293" y="2488556"/>
              <a:ext cx="266218" cy="266218"/>
            </a:xfrm>
            <a:prstGeom prst="teardrop">
              <a:avLst/>
            </a:prstGeom>
            <a:noFill/>
            <a:ln>
              <a:solidFill>
                <a:schemeClr val="accent5">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 name="直接连接符 51">
            <a:extLst>
              <a:ext uri="{FF2B5EF4-FFF2-40B4-BE49-F238E27FC236}">
                <a16:creationId xmlns:a16="http://schemas.microsoft.com/office/drawing/2014/main" id="{A6EEC813-67A2-476F-9FDE-9E9238807819}"/>
              </a:ext>
            </a:extLst>
          </p:cNvPr>
          <p:cNvCxnSpPr>
            <a:cxnSpLocks/>
          </p:cNvCxnSpPr>
          <p:nvPr/>
        </p:nvCxnSpPr>
        <p:spPr>
          <a:xfrm>
            <a:off x="6451324" y="6308725"/>
            <a:ext cx="52585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1C3E5CD-A378-4DD5-9930-6ABC339C5AAC}"/>
              </a:ext>
            </a:extLst>
          </p:cNvPr>
          <p:cNvSpPr txBox="1"/>
          <p:nvPr/>
        </p:nvSpPr>
        <p:spPr>
          <a:xfrm>
            <a:off x="6539384" y="4791093"/>
            <a:ext cx="5161493" cy="1429641"/>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sz="1600" dirty="0">
                <a:latin typeface="+mn-ea"/>
              </a:rPr>
              <a:t>昆明医科大学是云南省最大的集教学、医疗、科研为一体的高等医学院校。是中国“中西部高校基础能力建设工程”重点建设高校之一</a:t>
            </a:r>
          </a:p>
        </p:txBody>
      </p:sp>
      <p:cxnSp>
        <p:nvCxnSpPr>
          <p:cNvPr id="55" name="直接连接符 54">
            <a:extLst>
              <a:ext uri="{FF2B5EF4-FFF2-40B4-BE49-F238E27FC236}">
                <a16:creationId xmlns:a16="http://schemas.microsoft.com/office/drawing/2014/main" id="{24E8DAF1-F406-412E-984C-C4FAEEF1CEA1}"/>
              </a:ext>
            </a:extLst>
          </p:cNvPr>
          <p:cNvCxnSpPr/>
          <p:nvPr/>
        </p:nvCxnSpPr>
        <p:spPr>
          <a:xfrm>
            <a:off x="6773256" y="4857942"/>
            <a:ext cx="43650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21A38D92-D8AC-457B-A561-030ABD14E990}"/>
              </a:ext>
            </a:extLst>
          </p:cNvPr>
          <p:cNvSpPr/>
          <p:nvPr/>
        </p:nvSpPr>
        <p:spPr>
          <a:xfrm>
            <a:off x="6641084" y="4353608"/>
            <a:ext cx="2052117" cy="4439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000" dirty="0">
                <a:solidFill>
                  <a:schemeClr val="accent1"/>
                </a:solidFill>
                <a:latin typeface="+mj-ea"/>
                <a:ea typeface="+mj-ea"/>
              </a:rPr>
              <a:t>结论</a:t>
            </a:r>
            <a:r>
              <a:rPr lang="en-US" altLang="zh-CN" sz="2000" dirty="0">
                <a:solidFill>
                  <a:schemeClr val="accent1"/>
                </a:solidFill>
                <a:latin typeface="+mj-ea"/>
                <a:ea typeface="+mj-ea"/>
              </a:rPr>
              <a:t>2</a:t>
            </a:r>
            <a:endParaRPr lang="zh-CN" altLang="en-US" sz="2000" dirty="0">
              <a:solidFill>
                <a:schemeClr val="accent1"/>
              </a:solidFill>
              <a:latin typeface="+mj-ea"/>
              <a:ea typeface="+mj-ea"/>
            </a:endParaRPr>
          </a:p>
        </p:txBody>
      </p:sp>
      <p:sp>
        <p:nvSpPr>
          <p:cNvPr id="57" name="任意多边形: 形状 56">
            <a:extLst>
              <a:ext uri="{FF2B5EF4-FFF2-40B4-BE49-F238E27FC236}">
                <a16:creationId xmlns:a16="http://schemas.microsoft.com/office/drawing/2014/main" id="{B371783B-8E40-4AAB-99E2-323A3FCFC2EE}"/>
              </a:ext>
            </a:extLst>
          </p:cNvPr>
          <p:cNvSpPr/>
          <p:nvPr/>
        </p:nvSpPr>
        <p:spPr>
          <a:xfrm>
            <a:off x="11594246" y="4267476"/>
            <a:ext cx="115610" cy="106676"/>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E291D568-F058-4EF0-9612-C3DDE00C905D}"/>
              </a:ext>
            </a:extLst>
          </p:cNvPr>
          <p:cNvGrpSpPr/>
          <p:nvPr/>
        </p:nvGrpSpPr>
        <p:grpSpPr>
          <a:xfrm>
            <a:off x="5756580" y="5371918"/>
            <a:ext cx="676123" cy="280059"/>
            <a:chOff x="5393803" y="2488556"/>
            <a:chExt cx="642708" cy="266219"/>
          </a:xfrm>
        </p:grpSpPr>
        <p:sp>
          <p:nvSpPr>
            <p:cNvPr id="46" name="泪滴形 45">
              <a:extLst>
                <a:ext uri="{FF2B5EF4-FFF2-40B4-BE49-F238E27FC236}">
                  <a16:creationId xmlns:a16="http://schemas.microsoft.com/office/drawing/2014/main" id="{8C51A760-18A9-4A96-9E99-C79F355EB554}"/>
                </a:ext>
              </a:extLst>
            </p:cNvPr>
            <p:cNvSpPr/>
            <p:nvPr/>
          </p:nvSpPr>
          <p:spPr>
            <a:xfrm rot="2700000">
              <a:off x="5393803" y="2488557"/>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泪滴形 46">
              <a:extLst>
                <a:ext uri="{FF2B5EF4-FFF2-40B4-BE49-F238E27FC236}">
                  <a16:creationId xmlns:a16="http://schemas.microsoft.com/office/drawing/2014/main" id="{54273FB6-192E-4CC1-AD84-73237E188396}"/>
                </a:ext>
              </a:extLst>
            </p:cNvPr>
            <p:cNvSpPr/>
            <p:nvPr/>
          </p:nvSpPr>
          <p:spPr>
            <a:xfrm rot="18900000" flipH="1">
              <a:off x="5770293" y="2488556"/>
              <a:ext cx="266218" cy="266218"/>
            </a:xfrm>
            <a:prstGeom prst="teardrop">
              <a:avLst/>
            </a:prstGeom>
            <a:noFill/>
            <a:ln>
              <a:solidFill>
                <a:schemeClr val="accent5">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泪滴形 42">
            <a:extLst>
              <a:ext uri="{FF2B5EF4-FFF2-40B4-BE49-F238E27FC236}">
                <a16:creationId xmlns:a16="http://schemas.microsoft.com/office/drawing/2014/main" id="{CD01DA1C-FADE-49EA-9644-31C632356964}"/>
              </a:ext>
            </a:extLst>
          </p:cNvPr>
          <p:cNvSpPr/>
          <p:nvPr/>
        </p:nvSpPr>
        <p:spPr>
          <a:xfrm rot="2700000">
            <a:off x="5698578" y="5347893"/>
            <a:ext cx="328108" cy="328109"/>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泪滴形 43">
            <a:extLst>
              <a:ext uri="{FF2B5EF4-FFF2-40B4-BE49-F238E27FC236}">
                <a16:creationId xmlns:a16="http://schemas.microsoft.com/office/drawing/2014/main" id="{527D0EB5-F4A4-42BC-8112-74B5260170C9}"/>
              </a:ext>
            </a:extLst>
          </p:cNvPr>
          <p:cNvSpPr/>
          <p:nvPr/>
        </p:nvSpPr>
        <p:spPr>
          <a:xfrm rot="18900000" flipH="1">
            <a:off x="6162596" y="5347891"/>
            <a:ext cx="328108" cy="328109"/>
          </a:xfrm>
          <a:prstGeom prst="teardrop">
            <a:avLst/>
          </a:prstGeom>
          <a:noFill/>
          <a:ln>
            <a:solidFill>
              <a:schemeClr val="accent5">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446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alpha val="9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276422-13DD-4B1F-BEB5-A3FA10290277}"/>
              </a:ext>
            </a:extLst>
          </p:cNvPr>
          <p:cNvSpPr txBox="1"/>
          <p:nvPr/>
        </p:nvSpPr>
        <p:spPr>
          <a:xfrm>
            <a:off x="4208584" y="730222"/>
            <a:ext cx="3774831" cy="3939540"/>
          </a:xfrm>
          <a:prstGeom prst="rect">
            <a:avLst/>
          </a:prstGeom>
          <a:noFill/>
        </p:spPr>
        <p:txBody>
          <a:bodyPr wrap="square" rtlCol="0">
            <a:spAutoFit/>
          </a:bodyPr>
          <a:lstStyle/>
          <a:p>
            <a:pPr algn="ctr"/>
            <a:r>
              <a:rPr lang="zh-CN" altLang="en-US" sz="25000" dirty="0">
                <a:gradFill>
                  <a:gsLst>
                    <a:gs pos="52000">
                      <a:schemeClr val="accent1">
                        <a:alpha val="0"/>
                      </a:schemeClr>
                    </a:gs>
                    <a:gs pos="0">
                      <a:schemeClr val="accent1">
                        <a:alpha val="34000"/>
                      </a:schemeClr>
                    </a:gs>
                  </a:gsLst>
                  <a:lin ang="5400000" scaled="0"/>
                </a:gradFill>
                <a:latin typeface="+mj-ea"/>
                <a:ea typeface="+mj-ea"/>
              </a:rPr>
              <a:t>肆</a:t>
            </a:r>
          </a:p>
        </p:txBody>
      </p:sp>
      <p:sp>
        <p:nvSpPr>
          <p:cNvPr id="5" name="文本框 4">
            <a:extLst>
              <a:ext uri="{FF2B5EF4-FFF2-40B4-BE49-F238E27FC236}">
                <a16:creationId xmlns:a16="http://schemas.microsoft.com/office/drawing/2014/main" id="{A8E7C0B6-3C32-4C6A-932D-8BA0125E4DB2}"/>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第四部分</a:t>
            </a:r>
          </a:p>
        </p:txBody>
      </p:sp>
      <p:grpSp>
        <p:nvGrpSpPr>
          <p:cNvPr id="11" name="组合 10">
            <a:extLst>
              <a:ext uri="{FF2B5EF4-FFF2-40B4-BE49-F238E27FC236}">
                <a16:creationId xmlns:a16="http://schemas.microsoft.com/office/drawing/2014/main" id="{29F1CC8E-D095-49C5-854D-A17D59703064}"/>
              </a:ext>
            </a:extLst>
          </p:cNvPr>
          <p:cNvGrpSpPr/>
          <p:nvPr/>
        </p:nvGrpSpPr>
        <p:grpSpPr>
          <a:xfrm>
            <a:off x="3937978" y="3280648"/>
            <a:ext cx="4316044" cy="2453402"/>
            <a:chOff x="3937978" y="3280648"/>
            <a:chExt cx="4316044" cy="2453402"/>
          </a:xfrm>
        </p:grpSpPr>
        <p:sp>
          <p:nvSpPr>
            <p:cNvPr id="12" name="等腰三角形 11">
              <a:extLst>
                <a:ext uri="{FF2B5EF4-FFF2-40B4-BE49-F238E27FC236}">
                  <a16:creationId xmlns:a16="http://schemas.microsoft.com/office/drawing/2014/main" id="{C8A78E51-5A45-4BD7-8A12-D0FEA2B059FD}"/>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2F6ECF37-04A8-4559-9128-3E36657827E9}"/>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53D126D2-5064-4295-9EA7-C9CA14FF10CF}"/>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89997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E9EE8-A690-4954-8D0D-FA8EF23C5593}"/>
              </a:ext>
            </a:extLst>
          </p:cNvPr>
          <p:cNvSpPr>
            <a:spLocks noGrp="1"/>
          </p:cNvSpPr>
          <p:nvPr>
            <p:ph type="title"/>
          </p:nvPr>
        </p:nvSpPr>
        <p:spPr/>
        <p:txBody>
          <a:bodyPr/>
          <a:lstStyle/>
          <a:p>
            <a:r>
              <a:rPr lang="zh-CN" altLang="en-US" dirty="0">
                <a:solidFill>
                  <a:schemeClr val="tx1">
                    <a:lumMod val="85000"/>
                    <a:lumOff val="15000"/>
                  </a:schemeClr>
                </a:solidFill>
              </a:rPr>
              <a:t>光速搞定总分关系排版</a:t>
            </a:r>
          </a:p>
        </p:txBody>
      </p:sp>
      <p:grpSp>
        <p:nvGrpSpPr>
          <p:cNvPr id="4" name="组合 3">
            <a:extLst>
              <a:ext uri="{FF2B5EF4-FFF2-40B4-BE49-F238E27FC236}">
                <a16:creationId xmlns:a16="http://schemas.microsoft.com/office/drawing/2014/main" id="{149D4C55-5A80-4CB6-9338-FE64EE373CAF}"/>
              </a:ext>
            </a:extLst>
          </p:cNvPr>
          <p:cNvGrpSpPr/>
          <p:nvPr/>
        </p:nvGrpSpPr>
        <p:grpSpPr>
          <a:xfrm>
            <a:off x="3474749" y="1604256"/>
            <a:ext cx="1987214" cy="3850793"/>
            <a:chOff x="3624614" y="1690237"/>
            <a:chExt cx="2084036" cy="4038417"/>
          </a:xfrm>
        </p:grpSpPr>
        <p:cxnSp>
          <p:nvCxnSpPr>
            <p:cNvPr id="28" name="直接连接符 27">
              <a:extLst>
                <a:ext uri="{FF2B5EF4-FFF2-40B4-BE49-F238E27FC236}">
                  <a16:creationId xmlns:a16="http://schemas.microsoft.com/office/drawing/2014/main" id="{520A8F0A-99DD-4482-9501-2BED51B52B2B}"/>
                </a:ext>
              </a:extLst>
            </p:cNvPr>
            <p:cNvCxnSpPr>
              <a:cxnSpLocks/>
              <a:stCxn id="6" idx="6"/>
            </p:cNvCxnSpPr>
            <p:nvPr/>
          </p:nvCxnSpPr>
          <p:spPr>
            <a:xfrm flipV="1">
              <a:off x="3624614" y="3660361"/>
              <a:ext cx="1503011" cy="11723"/>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C893BF2-1996-47F2-8B4A-AC4097373EA1}"/>
                </a:ext>
              </a:extLst>
            </p:cNvPr>
            <p:cNvCxnSpPr/>
            <p:nvPr/>
          </p:nvCxnSpPr>
          <p:spPr>
            <a:xfrm flipV="1">
              <a:off x="5130800" y="1698505"/>
              <a:ext cx="0" cy="1971795"/>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EF0CDCF-EC4D-451F-8D59-A02F88E79F4A}"/>
                </a:ext>
              </a:extLst>
            </p:cNvPr>
            <p:cNvCxnSpPr>
              <a:cxnSpLocks/>
            </p:cNvCxnSpPr>
            <p:nvPr/>
          </p:nvCxnSpPr>
          <p:spPr>
            <a:xfrm>
              <a:off x="5130800" y="1690237"/>
              <a:ext cx="577850" cy="0"/>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C2AAD9C-E2B5-46FE-A585-FD1D20494661}"/>
                </a:ext>
              </a:extLst>
            </p:cNvPr>
            <p:cNvCxnSpPr>
              <a:cxnSpLocks/>
            </p:cNvCxnSpPr>
            <p:nvPr/>
          </p:nvCxnSpPr>
          <p:spPr>
            <a:xfrm>
              <a:off x="5127625" y="3052271"/>
              <a:ext cx="581025" cy="0"/>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B85F4BB-9229-4BBE-BCA3-90306EDF8D2E}"/>
                </a:ext>
              </a:extLst>
            </p:cNvPr>
            <p:cNvCxnSpPr>
              <a:cxnSpLocks/>
            </p:cNvCxnSpPr>
            <p:nvPr/>
          </p:nvCxnSpPr>
          <p:spPr>
            <a:xfrm>
              <a:off x="5130800" y="4373437"/>
              <a:ext cx="577850" cy="0"/>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32124CA-1887-4FA8-9DBC-446028986F1B}"/>
                </a:ext>
              </a:extLst>
            </p:cNvPr>
            <p:cNvCxnSpPr>
              <a:cxnSpLocks/>
            </p:cNvCxnSpPr>
            <p:nvPr/>
          </p:nvCxnSpPr>
          <p:spPr>
            <a:xfrm>
              <a:off x="5127625" y="5728654"/>
              <a:ext cx="581025" cy="0"/>
            </a:xfrm>
            <a:prstGeom prst="line">
              <a:avLst/>
            </a:prstGeom>
            <a:ln w="12700" cap="sq">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F6693EC-C315-477C-B196-A76870210B05}"/>
              </a:ext>
            </a:extLst>
          </p:cNvPr>
          <p:cNvSpPr txBox="1"/>
          <p:nvPr/>
        </p:nvSpPr>
        <p:spPr>
          <a:xfrm>
            <a:off x="6480784" y="1178235"/>
            <a:ext cx="1811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schemeClr val="accent1"/>
                </a:solidFill>
                <a:effectLst/>
                <a:uLnTx/>
                <a:uFillTx/>
                <a:latin typeface="+mj-ea"/>
                <a:ea typeface="+mj-ea"/>
                <a:cs typeface="+mn-cs"/>
              </a:rPr>
              <a:t>输入小标题</a:t>
            </a:r>
          </a:p>
        </p:txBody>
      </p:sp>
      <p:sp>
        <p:nvSpPr>
          <p:cNvPr id="12" name="椭圆 11">
            <a:extLst>
              <a:ext uri="{FF2B5EF4-FFF2-40B4-BE49-F238E27FC236}">
                <a16:creationId xmlns:a16="http://schemas.microsoft.com/office/drawing/2014/main" id="{B7B9E850-599A-4342-A278-B5EC44A8F932}"/>
              </a:ext>
            </a:extLst>
          </p:cNvPr>
          <p:cNvSpPr/>
          <p:nvPr/>
        </p:nvSpPr>
        <p:spPr>
          <a:xfrm>
            <a:off x="5385302" y="2601276"/>
            <a:ext cx="660444" cy="660442"/>
          </a:xfrm>
          <a:prstGeom prst="ellipse">
            <a:avLst/>
          </a:prstGeom>
          <a:solidFill>
            <a:schemeClr val="bg1"/>
          </a:solidFill>
          <a:ln w="38100">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椭圆 13">
            <a:extLst>
              <a:ext uri="{FF2B5EF4-FFF2-40B4-BE49-F238E27FC236}">
                <a16:creationId xmlns:a16="http://schemas.microsoft.com/office/drawing/2014/main" id="{EE663AE8-BC59-44E4-A67E-2F84896CC3E2}"/>
              </a:ext>
            </a:extLst>
          </p:cNvPr>
          <p:cNvSpPr/>
          <p:nvPr/>
        </p:nvSpPr>
        <p:spPr>
          <a:xfrm>
            <a:off x="5385302" y="3861123"/>
            <a:ext cx="660444" cy="660442"/>
          </a:xfrm>
          <a:prstGeom prst="ellipse">
            <a:avLst/>
          </a:prstGeom>
          <a:solidFill>
            <a:schemeClr val="bg1"/>
          </a:solidFill>
          <a:ln w="38100">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6" name="椭圆 15">
            <a:extLst>
              <a:ext uri="{FF2B5EF4-FFF2-40B4-BE49-F238E27FC236}">
                <a16:creationId xmlns:a16="http://schemas.microsoft.com/office/drawing/2014/main" id="{3608AC0B-6C7A-41AE-AD94-FA37BC934F79}"/>
              </a:ext>
            </a:extLst>
          </p:cNvPr>
          <p:cNvSpPr/>
          <p:nvPr/>
        </p:nvSpPr>
        <p:spPr>
          <a:xfrm>
            <a:off x="5385302" y="5120969"/>
            <a:ext cx="660444" cy="660442"/>
          </a:xfrm>
          <a:prstGeom prst="ellipse">
            <a:avLst/>
          </a:prstGeom>
          <a:solidFill>
            <a:schemeClr val="bg1"/>
          </a:solidFill>
          <a:ln w="38100">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椭圆 38">
            <a:extLst>
              <a:ext uri="{FF2B5EF4-FFF2-40B4-BE49-F238E27FC236}">
                <a16:creationId xmlns:a16="http://schemas.microsoft.com/office/drawing/2014/main" id="{422E82B7-29DB-44D5-853F-622F9FB4B14B}"/>
              </a:ext>
            </a:extLst>
          </p:cNvPr>
          <p:cNvSpPr/>
          <p:nvPr/>
        </p:nvSpPr>
        <p:spPr>
          <a:xfrm>
            <a:off x="5385302" y="1341429"/>
            <a:ext cx="660444" cy="660442"/>
          </a:xfrm>
          <a:prstGeom prst="ellipse">
            <a:avLst/>
          </a:prstGeom>
          <a:solidFill>
            <a:schemeClr val="bg1"/>
          </a:solidFill>
          <a:ln w="38100">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9" name="直接连接符 18">
            <a:extLst>
              <a:ext uri="{FF2B5EF4-FFF2-40B4-BE49-F238E27FC236}">
                <a16:creationId xmlns:a16="http://schemas.microsoft.com/office/drawing/2014/main" id="{A1330986-FD47-4F9D-B87B-EB852432C507}"/>
              </a:ext>
            </a:extLst>
          </p:cNvPr>
          <p:cNvCxnSpPr>
            <a:cxnSpLocks/>
          </p:cNvCxnSpPr>
          <p:nvPr/>
        </p:nvCxnSpPr>
        <p:spPr>
          <a:xfrm flipV="1">
            <a:off x="4910958" y="3409361"/>
            <a:ext cx="0" cy="20456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32C7D58-B4E0-4779-8D90-040AC495AEF6}"/>
              </a:ext>
            </a:extLst>
          </p:cNvPr>
          <p:cNvSpPr/>
          <p:nvPr/>
        </p:nvSpPr>
        <p:spPr>
          <a:xfrm>
            <a:off x="6480784" y="1529283"/>
            <a:ext cx="4870244" cy="438133"/>
          </a:xfrm>
          <a:prstGeom prst="rect">
            <a:avLst/>
          </a:prstGeom>
        </p:spPr>
        <p:txBody>
          <a:bodyPr wrap="none">
            <a:spAutoFit/>
          </a:bodyP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在这里输入的核心内容 在这里输入的核心内容</a:t>
            </a:r>
          </a:p>
        </p:txBody>
      </p:sp>
      <p:sp>
        <p:nvSpPr>
          <p:cNvPr id="22" name="文本框 21">
            <a:extLst>
              <a:ext uri="{FF2B5EF4-FFF2-40B4-BE49-F238E27FC236}">
                <a16:creationId xmlns:a16="http://schemas.microsoft.com/office/drawing/2014/main" id="{81F925E2-EDB1-4F30-8559-DF45D8A0127B}"/>
              </a:ext>
            </a:extLst>
          </p:cNvPr>
          <p:cNvSpPr txBox="1"/>
          <p:nvPr/>
        </p:nvSpPr>
        <p:spPr>
          <a:xfrm>
            <a:off x="6480784" y="2435089"/>
            <a:ext cx="1811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schemeClr val="accent1"/>
                </a:solidFill>
                <a:effectLst/>
                <a:uLnTx/>
                <a:uFillTx/>
                <a:latin typeface="+mj-ea"/>
                <a:ea typeface="+mj-ea"/>
                <a:cs typeface="+mn-cs"/>
              </a:rPr>
              <a:t>输入小标题</a:t>
            </a:r>
          </a:p>
        </p:txBody>
      </p:sp>
      <p:sp>
        <p:nvSpPr>
          <p:cNvPr id="23" name="矩形 22">
            <a:extLst>
              <a:ext uri="{FF2B5EF4-FFF2-40B4-BE49-F238E27FC236}">
                <a16:creationId xmlns:a16="http://schemas.microsoft.com/office/drawing/2014/main" id="{2D0F2EA0-46F0-4A20-BCF8-9CCEB801FF49}"/>
              </a:ext>
            </a:extLst>
          </p:cNvPr>
          <p:cNvSpPr/>
          <p:nvPr/>
        </p:nvSpPr>
        <p:spPr>
          <a:xfrm>
            <a:off x="6480784" y="2786136"/>
            <a:ext cx="4870244" cy="438133"/>
          </a:xfrm>
          <a:prstGeom prst="rect">
            <a:avLst/>
          </a:prstGeom>
        </p:spPr>
        <p:txBody>
          <a:bodyPr wrap="none">
            <a:spAutoFit/>
          </a:bodyPr>
          <a:lstStyle/>
          <a:p>
            <a:pPr lvl="0">
              <a:lnSpc>
                <a:spcPct val="140000"/>
              </a:lnSpc>
              <a:defRPr/>
            </a:pP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 </a:t>
            </a: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a:t>
            </a:r>
            <a:endParaRPr kumimoji="0" lang="zh-CN" altLang="en-US" sz="1800" b="0" i="0" u="none" strike="noStrike" kern="1200" cap="none" spc="0" normalizeH="0" baseline="0" noProof="0" dirty="0">
              <a:ln>
                <a:noFill/>
              </a:ln>
              <a:solidFill>
                <a:srgbClr val="44546A">
                  <a:lumMod val="75000"/>
                </a:srgbClr>
              </a:solidFill>
              <a:effectLst/>
              <a:uLnTx/>
              <a:uFillTx/>
              <a:latin typeface="+mn-ea"/>
              <a:cs typeface="+mn-cs"/>
            </a:endParaRPr>
          </a:p>
        </p:txBody>
      </p:sp>
      <p:sp>
        <p:nvSpPr>
          <p:cNvPr id="24" name="文本框 23">
            <a:extLst>
              <a:ext uri="{FF2B5EF4-FFF2-40B4-BE49-F238E27FC236}">
                <a16:creationId xmlns:a16="http://schemas.microsoft.com/office/drawing/2014/main" id="{6C341B66-62A1-4501-9BD2-F37570D44D3F}"/>
              </a:ext>
            </a:extLst>
          </p:cNvPr>
          <p:cNvSpPr txBox="1"/>
          <p:nvPr/>
        </p:nvSpPr>
        <p:spPr>
          <a:xfrm>
            <a:off x="6480784" y="3736116"/>
            <a:ext cx="1811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schemeClr val="accent1"/>
                </a:solidFill>
                <a:effectLst/>
                <a:uLnTx/>
                <a:uFillTx/>
                <a:latin typeface="+mj-ea"/>
                <a:ea typeface="+mj-ea"/>
                <a:cs typeface="+mn-cs"/>
              </a:rPr>
              <a:t>输入小标题</a:t>
            </a:r>
          </a:p>
        </p:txBody>
      </p:sp>
      <p:sp>
        <p:nvSpPr>
          <p:cNvPr id="25" name="矩形 24">
            <a:extLst>
              <a:ext uri="{FF2B5EF4-FFF2-40B4-BE49-F238E27FC236}">
                <a16:creationId xmlns:a16="http://schemas.microsoft.com/office/drawing/2014/main" id="{555669FD-A4F9-4276-A53F-31057D223B4E}"/>
              </a:ext>
            </a:extLst>
          </p:cNvPr>
          <p:cNvSpPr/>
          <p:nvPr/>
        </p:nvSpPr>
        <p:spPr>
          <a:xfrm>
            <a:off x="6480784" y="4087163"/>
            <a:ext cx="4870244" cy="438133"/>
          </a:xfrm>
          <a:prstGeom prst="rect">
            <a:avLst/>
          </a:prstGeom>
        </p:spPr>
        <p:txBody>
          <a:bodyPr wrap="none">
            <a:spAutoFit/>
          </a:bodyPr>
          <a:lstStyle/>
          <a:p>
            <a:pPr lvl="0">
              <a:lnSpc>
                <a:spcPct val="140000"/>
              </a:lnSpc>
              <a:defRPr/>
            </a:pP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 </a:t>
            </a: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a:t>
            </a:r>
            <a:endParaRPr kumimoji="0" lang="zh-CN" altLang="en-US" sz="1800" b="0" i="0" u="none" strike="noStrike" kern="1200" cap="none" spc="0" normalizeH="0" baseline="0" noProof="0" dirty="0">
              <a:ln>
                <a:noFill/>
              </a:ln>
              <a:solidFill>
                <a:srgbClr val="44546A">
                  <a:lumMod val="75000"/>
                </a:srgbClr>
              </a:solidFill>
              <a:effectLst/>
              <a:uLnTx/>
              <a:uFillTx/>
              <a:latin typeface="+mn-ea"/>
              <a:cs typeface="+mn-cs"/>
            </a:endParaRPr>
          </a:p>
        </p:txBody>
      </p:sp>
      <p:sp>
        <p:nvSpPr>
          <p:cNvPr id="26" name="文本框 25">
            <a:extLst>
              <a:ext uri="{FF2B5EF4-FFF2-40B4-BE49-F238E27FC236}">
                <a16:creationId xmlns:a16="http://schemas.microsoft.com/office/drawing/2014/main" id="{0754302F-5B8F-4DAF-9BAD-F5A5524A4ABC}"/>
              </a:ext>
            </a:extLst>
          </p:cNvPr>
          <p:cNvSpPr txBox="1"/>
          <p:nvPr/>
        </p:nvSpPr>
        <p:spPr>
          <a:xfrm>
            <a:off x="6480784" y="4990271"/>
            <a:ext cx="1811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schemeClr val="accent1"/>
                </a:solidFill>
                <a:effectLst/>
                <a:uLnTx/>
                <a:uFillTx/>
                <a:latin typeface="+mj-ea"/>
                <a:ea typeface="+mj-ea"/>
                <a:cs typeface="+mn-cs"/>
              </a:rPr>
              <a:t>输入小标题</a:t>
            </a:r>
          </a:p>
        </p:txBody>
      </p:sp>
      <p:sp>
        <p:nvSpPr>
          <p:cNvPr id="27" name="矩形 26">
            <a:extLst>
              <a:ext uri="{FF2B5EF4-FFF2-40B4-BE49-F238E27FC236}">
                <a16:creationId xmlns:a16="http://schemas.microsoft.com/office/drawing/2014/main" id="{691D5E31-301E-48F3-8854-B89B260572DD}"/>
              </a:ext>
            </a:extLst>
          </p:cNvPr>
          <p:cNvSpPr/>
          <p:nvPr/>
        </p:nvSpPr>
        <p:spPr>
          <a:xfrm>
            <a:off x="6480784" y="5341318"/>
            <a:ext cx="4870244" cy="438133"/>
          </a:xfrm>
          <a:prstGeom prst="rect">
            <a:avLst/>
          </a:prstGeom>
        </p:spPr>
        <p:txBody>
          <a:bodyPr wrap="none">
            <a:spAutoFit/>
          </a:bodyPr>
          <a:lstStyle/>
          <a:p>
            <a:pPr lvl="0">
              <a:lnSpc>
                <a:spcPct val="140000"/>
              </a:lnSpc>
              <a:tabLst>
                <a:tab pos="3230563" algn="l"/>
              </a:tabLst>
              <a:defRPr/>
            </a:pP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 </a:t>
            </a:r>
            <a:r>
              <a:rPr kumimoji="0" lang="zh-CN" altLang="en-US" sz="1800" b="0" i="0" u="none" strike="noStrike" kern="1200" cap="none" spc="0" normalizeH="0" baseline="0" noProof="0" dirty="0">
                <a:ln>
                  <a:noFill/>
                </a:ln>
                <a:solidFill>
                  <a:srgbClr val="44546A">
                    <a:lumMod val="75000"/>
                  </a:srgbClr>
                </a:solidFill>
                <a:effectLst/>
                <a:uLnTx/>
                <a:uFillTx/>
                <a:latin typeface="+mn-ea"/>
                <a:cs typeface="+mn-cs"/>
              </a:rPr>
              <a:t>在这里输入</a:t>
            </a:r>
            <a:r>
              <a:rPr lang="zh-CN" altLang="en-US" dirty="0">
                <a:solidFill>
                  <a:srgbClr val="44546A">
                    <a:lumMod val="75000"/>
                  </a:srgbClr>
                </a:solidFill>
                <a:latin typeface="+mn-ea"/>
              </a:rPr>
              <a:t>的核心内容</a:t>
            </a:r>
            <a:endParaRPr kumimoji="0" lang="zh-CN" altLang="en-US" sz="1800" b="0" i="0" u="none" strike="noStrike" kern="1200" cap="none" spc="0" normalizeH="0" baseline="0" noProof="0" dirty="0">
              <a:ln>
                <a:noFill/>
              </a:ln>
              <a:solidFill>
                <a:srgbClr val="44546A">
                  <a:lumMod val="75000"/>
                </a:srgbClr>
              </a:solidFill>
              <a:effectLst/>
              <a:uLnTx/>
              <a:uFillTx/>
              <a:latin typeface="+mn-ea"/>
              <a:cs typeface="+mn-cs"/>
            </a:endParaRPr>
          </a:p>
        </p:txBody>
      </p:sp>
      <p:sp>
        <p:nvSpPr>
          <p:cNvPr id="34" name="magnifying-glass_32917">
            <a:extLst>
              <a:ext uri="{FF2B5EF4-FFF2-40B4-BE49-F238E27FC236}">
                <a16:creationId xmlns:a16="http://schemas.microsoft.com/office/drawing/2014/main" id="{C5CF1F72-59D3-42B6-86D0-F8379F433738}"/>
              </a:ext>
            </a:extLst>
          </p:cNvPr>
          <p:cNvSpPr>
            <a:spLocks noChangeAspect="1"/>
          </p:cNvSpPr>
          <p:nvPr/>
        </p:nvSpPr>
        <p:spPr bwMode="auto">
          <a:xfrm>
            <a:off x="5604048" y="1535634"/>
            <a:ext cx="255546" cy="2720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69957" h="606722">
                <a:moveTo>
                  <a:pt x="161524" y="359955"/>
                </a:moveTo>
                <a:lnTo>
                  <a:pt x="180083" y="359955"/>
                </a:lnTo>
                <a:lnTo>
                  <a:pt x="180083" y="426428"/>
                </a:lnTo>
                <a:lnTo>
                  <a:pt x="161524" y="426428"/>
                </a:lnTo>
                <a:close/>
                <a:moveTo>
                  <a:pt x="513293" y="113320"/>
                </a:moveTo>
                <a:cubicBezTo>
                  <a:pt x="507862" y="113320"/>
                  <a:pt x="503499" y="117677"/>
                  <a:pt x="503499" y="123102"/>
                </a:cubicBezTo>
                <a:cubicBezTo>
                  <a:pt x="503499" y="128438"/>
                  <a:pt x="507862" y="132885"/>
                  <a:pt x="513293" y="132885"/>
                </a:cubicBezTo>
                <a:cubicBezTo>
                  <a:pt x="518636" y="132885"/>
                  <a:pt x="523088" y="128438"/>
                  <a:pt x="523088" y="123102"/>
                </a:cubicBezTo>
                <a:cubicBezTo>
                  <a:pt x="523088" y="117677"/>
                  <a:pt x="518636" y="113320"/>
                  <a:pt x="513293" y="113320"/>
                </a:cubicBezTo>
                <a:close/>
                <a:moveTo>
                  <a:pt x="513293" y="94911"/>
                </a:moveTo>
                <a:cubicBezTo>
                  <a:pt x="528875" y="94911"/>
                  <a:pt x="541519" y="107539"/>
                  <a:pt x="541519" y="123102"/>
                </a:cubicBezTo>
                <a:cubicBezTo>
                  <a:pt x="541519" y="138665"/>
                  <a:pt x="528875" y="151293"/>
                  <a:pt x="513293" y="151293"/>
                </a:cubicBezTo>
                <a:cubicBezTo>
                  <a:pt x="497711" y="151293"/>
                  <a:pt x="485067" y="138665"/>
                  <a:pt x="485067" y="123102"/>
                </a:cubicBezTo>
                <a:cubicBezTo>
                  <a:pt x="485067" y="107539"/>
                  <a:pt x="497711" y="94911"/>
                  <a:pt x="513293" y="94911"/>
                </a:cubicBezTo>
                <a:close/>
                <a:moveTo>
                  <a:pt x="513262" y="84886"/>
                </a:moveTo>
                <a:cubicBezTo>
                  <a:pt x="492169" y="84886"/>
                  <a:pt x="474991" y="102038"/>
                  <a:pt x="474991" y="123100"/>
                </a:cubicBezTo>
                <a:cubicBezTo>
                  <a:pt x="474991" y="144162"/>
                  <a:pt x="492169" y="161314"/>
                  <a:pt x="513262" y="161314"/>
                </a:cubicBezTo>
                <a:cubicBezTo>
                  <a:pt x="534356" y="161314"/>
                  <a:pt x="551534" y="144162"/>
                  <a:pt x="551534" y="123100"/>
                </a:cubicBezTo>
                <a:cubicBezTo>
                  <a:pt x="551534" y="102038"/>
                  <a:pt x="534356" y="84886"/>
                  <a:pt x="513262" y="84886"/>
                </a:cubicBezTo>
                <a:close/>
                <a:moveTo>
                  <a:pt x="513262" y="66402"/>
                </a:moveTo>
                <a:cubicBezTo>
                  <a:pt x="544502" y="66402"/>
                  <a:pt x="569957" y="91818"/>
                  <a:pt x="569957" y="123100"/>
                </a:cubicBezTo>
                <a:cubicBezTo>
                  <a:pt x="569957" y="151183"/>
                  <a:pt x="549397" y="174555"/>
                  <a:pt x="522519" y="178999"/>
                </a:cubicBezTo>
                <a:lnTo>
                  <a:pt x="522519" y="436184"/>
                </a:lnTo>
                <a:cubicBezTo>
                  <a:pt x="522519" y="467465"/>
                  <a:pt x="497153" y="492882"/>
                  <a:pt x="465913" y="492882"/>
                </a:cubicBezTo>
                <a:cubicBezTo>
                  <a:pt x="434673" y="492882"/>
                  <a:pt x="409218" y="467465"/>
                  <a:pt x="409218" y="436184"/>
                </a:cubicBezTo>
                <a:lnTo>
                  <a:pt x="409218" y="379219"/>
                </a:lnTo>
                <a:cubicBezTo>
                  <a:pt x="409218" y="358157"/>
                  <a:pt x="392041" y="341006"/>
                  <a:pt x="371036" y="341006"/>
                </a:cubicBezTo>
                <a:cubicBezTo>
                  <a:pt x="349942" y="341006"/>
                  <a:pt x="332854" y="358157"/>
                  <a:pt x="332854" y="379219"/>
                </a:cubicBezTo>
                <a:lnTo>
                  <a:pt x="332854" y="521586"/>
                </a:lnTo>
                <a:cubicBezTo>
                  <a:pt x="332854" y="568509"/>
                  <a:pt x="294405" y="606722"/>
                  <a:pt x="247144" y="606722"/>
                </a:cubicBezTo>
                <a:cubicBezTo>
                  <a:pt x="199973" y="606722"/>
                  <a:pt x="161524" y="568509"/>
                  <a:pt x="161524" y="521586"/>
                </a:cubicBezTo>
                <a:lnTo>
                  <a:pt x="161524" y="436184"/>
                </a:lnTo>
                <a:lnTo>
                  <a:pt x="180036" y="436184"/>
                </a:lnTo>
                <a:lnTo>
                  <a:pt x="180036" y="521586"/>
                </a:lnTo>
                <a:cubicBezTo>
                  <a:pt x="180036" y="558289"/>
                  <a:pt x="210119" y="588238"/>
                  <a:pt x="247144" y="588238"/>
                </a:cubicBezTo>
                <a:cubicBezTo>
                  <a:pt x="284259" y="588238"/>
                  <a:pt x="314341" y="558289"/>
                  <a:pt x="314341" y="521586"/>
                </a:cubicBezTo>
                <a:lnTo>
                  <a:pt x="314341" y="379219"/>
                </a:lnTo>
                <a:cubicBezTo>
                  <a:pt x="314341" y="348026"/>
                  <a:pt x="339796" y="322610"/>
                  <a:pt x="371036" y="322610"/>
                </a:cubicBezTo>
                <a:cubicBezTo>
                  <a:pt x="402276" y="322610"/>
                  <a:pt x="427731" y="348026"/>
                  <a:pt x="427731" y="379219"/>
                </a:cubicBezTo>
                <a:lnTo>
                  <a:pt x="427731" y="436184"/>
                </a:lnTo>
                <a:cubicBezTo>
                  <a:pt x="427731" y="457246"/>
                  <a:pt x="444819" y="474397"/>
                  <a:pt x="465913" y="474397"/>
                </a:cubicBezTo>
                <a:cubicBezTo>
                  <a:pt x="486918" y="474397"/>
                  <a:pt x="504095" y="457246"/>
                  <a:pt x="504095" y="436184"/>
                </a:cubicBezTo>
                <a:lnTo>
                  <a:pt x="504095" y="178999"/>
                </a:lnTo>
                <a:cubicBezTo>
                  <a:pt x="477127" y="174644"/>
                  <a:pt x="456479" y="151183"/>
                  <a:pt x="456479" y="123100"/>
                </a:cubicBezTo>
                <a:cubicBezTo>
                  <a:pt x="456479" y="91818"/>
                  <a:pt x="481933" y="66402"/>
                  <a:pt x="513262" y="66402"/>
                </a:cubicBezTo>
                <a:close/>
                <a:moveTo>
                  <a:pt x="322978" y="19194"/>
                </a:moveTo>
                <a:lnTo>
                  <a:pt x="342666" y="19194"/>
                </a:lnTo>
                <a:lnTo>
                  <a:pt x="342666" y="37612"/>
                </a:lnTo>
                <a:lnTo>
                  <a:pt x="322978" y="37612"/>
                </a:lnTo>
                <a:close/>
                <a:moveTo>
                  <a:pt x="19068" y="19053"/>
                </a:moveTo>
                <a:lnTo>
                  <a:pt x="19335" y="37398"/>
                </a:lnTo>
                <a:lnTo>
                  <a:pt x="356" y="37753"/>
                </a:lnTo>
                <a:lnTo>
                  <a:pt x="0" y="19319"/>
                </a:lnTo>
                <a:close/>
                <a:moveTo>
                  <a:pt x="256673" y="18487"/>
                </a:moveTo>
                <a:cubicBezTo>
                  <a:pt x="251333" y="18487"/>
                  <a:pt x="246972" y="22842"/>
                  <a:pt x="246972" y="28175"/>
                </a:cubicBezTo>
                <a:cubicBezTo>
                  <a:pt x="246972" y="33597"/>
                  <a:pt x="251333" y="37952"/>
                  <a:pt x="256673" y="37952"/>
                </a:cubicBezTo>
                <a:cubicBezTo>
                  <a:pt x="262101" y="37952"/>
                  <a:pt x="266462" y="33597"/>
                  <a:pt x="266462" y="28175"/>
                </a:cubicBezTo>
                <a:cubicBezTo>
                  <a:pt x="266462" y="22842"/>
                  <a:pt x="262101" y="18487"/>
                  <a:pt x="256673" y="18487"/>
                </a:cubicBezTo>
                <a:close/>
                <a:moveTo>
                  <a:pt x="85711" y="18487"/>
                </a:moveTo>
                <a:cubicBezTo>
                  <a:pt x="80283" y="18487"/>
                  <a:pt x="75922" y="22842"/>
                  <a:pt x="75922" y="28175"/>
                </a:cubicBezTo>
                <a:cubicBezTo>
                  <a:pt x="75922" y="33597"/>
                  <a:pt x="80283" y="37952"/>
                  <a:pt x="85711" y="37952"/>
                </a:cubicBezTo>
                <a:cubicBezTo>
                  <a:pt x="91051" y="37952"/>
                  <a:pt x="95412" y="33597"/>
                  <a:pt x="95412" y="28175"/>
                </a:cubicBezTo>
                <a:cubicBezTo>
                  <a:pt x="95412" y="22842"/>
                  <a:pt x="91051" y="18487"/>
                  <a:pt x="85711" y="18487"/>
                </a:cubicBezTo>
                <a:close/>
                <a:moveTo>
                  <a:pt x="85711" y="0"/>
                </a:moveTo>
                <a:cubicBezTo>
                  <a:pt x="101286" y="0"/>
                  <a:pt x="113923" y="12621"/>
                  <a:pt x="113923" y="28175"/>
                </a:cubicBezTo>
                <a:cubicBezTo>
                  <a:pt x="113923" y="43729"/>
                  <a:pt x="101286" y="56439"/>
                  <a:pt x="85711" y="56439"/>
                </a:cubicBezTo>
                <a:cubicBezTo>
                  <a:pt x="73341" y="56439"/>
                  <a:pt x="62839" y="48440"/>
                  <a:pt x="59013" y="37419"/>
                </a:cubicBezTo>
                <a:lnTo>
                  <a:pt x="47443" y="37419"/>
                </a:lnTo>
                <a:lnTo>
                  <a:pt x="47443" y="189494"/>
                </a:lnTo>
                <a:cubicBezTo>
                  <a:pt x="47443" y="257666"/>
                  <a:pt x="102977" y="313127"/>
                  <a:pt x="171236" y="313127"/>
                </a:cubicBezTo>
                <a:cubicBezTo>
                  <a:pt x="239407" y="313127"/>
                  <a:pt x="294941" y="257666"/>
                  <a:pt x="294941" y="189494"/>
                </a:cubicBezTo>
                <a:lnTo>
                  <a:pt x="294941" y="37419"/>
                </a:lnTo>
                <a:lnTo>
                  <a:pt x="283371" y="37419"/>
                </a:lnTo>
                <a:cubicBezTo>
                  <a:pt x="279544" y="48440"/>
                  <a:pt x="269043" y="56439"/>
                  <a:pt x="256673" y="56439"/>
                </a:cubicBezTo>
                <a:cubicBezTo>
                  <a:pt x="241098" y="56439"/>
                  <a:pt x="228461" y="43729"/>
                  <a:pt x="228461" y="28175"/>
                </a:cubicBezTo>
                <a:cubicBezTo>
                  <a:pt x="228461" y="12621"/>
                  <a:pt x="241098" y="0"/>
                  <a:pt x="256673" y="0"/>
                </a:cubicBezTo>
                <a:cubicBezTo>
                  <a:pt x="269043" y="0"/>
                  <a:pt x="279544" y="7910"/>
                  <a:pt x="283371" y="19020"/>
                </a:cubicBezTo>
                <a:lnTo>
                  <a:pt x="313452" y="19020"/>
                </a:lnTo>
                <a:lnTo>
                  <a:pt x="313452" y="189494"/>
                </a:lnTo>
                <a:cubicBezTo>
                  <a:pt x="313452" y="264865"/>
                  <a:pt x="254359" y="326726"/>
                  <a:pt x="180047" y="331259"/>
                </a:cubicBezTo>
                <a:lnTo>
                  <a:pt x="180047" y="351346"/>
                </a:lnTo>
                <a:lnTo>
                  <a:pt x="161536" y="351346"/>
                </a:lnTo>
                <a:lnTo>
                  <a:pt x="161536" y="331259"/>
                </a:lnTo>
                <a:cubicBezTo>
                  <a:pt x="87580" y="326282"/>
                  <a:pt x="28932" y="264599"/>
                  <a:pt x="28932" y="189494"/>
                </a:cubicBezTo>
                <a:lnTo>
                  <a:pt x="28932" y="19020"/>
                </a:lnTo>
                <a:lnTo>
                  <a:pt x="59013" y="19020"/>
                </a:lnTo>
                <a:cubicBezTo>
                  <a:pt x="62839" y="7910"/>
                  <a:pt x="73341" y="0"/>
                  <a:pt x="85711" y="0"/>
                </a:cubicBezTo>
                <a:close/>
              </a:path>
            </a:pathLst>
          </a:custGeom>
          <a:solidFill>
            <a:schemeClr val="accent1"/>
          </a:solidFill>
          <a:ln w="6350">
            <a:noFill/>
          </a:ln>
        </p:spPr>
        <p:txBody>
          <a:bodyPr/>
          <a:lstStyle/>
          <a:p>
            <a:endParaRPr lang="zh-CN" altLang="en-US"/>
          </a:p>
        </p:txBody>
      </p:sp>
      <p:sp>
        <p:nvSpPr>
          <p:cNvPr id="38" name="lungs_219694">
            <a:extLst>
              <a:ext uri="{FF2B5EF4-FFF2-40B4-BE49-F238E27FC236}">
                <a16:creationId xmlns:a16="http://schemas.microsoft.com/office/drawing/2014/main" id="{1FF860BF-1413-4070-A747-7A9A1201CF40}"/>
              </a:ext>
            </a:extLst>
          </p:cNvPr>
          <p:cNvSpPr>
            <a:spLocks noChangeAspect="1"/>
          </p:cNvSpPr>
          <p:nvPr/>
        </p:nvSpPr>
        <p:spPr bwMode="auto">
          <a:xfrm>
            <a:off x="5543559" y="2740898"/>
            <a:ext cx="343928" cy="31171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 name="connsiteX277" fmla="*/ 373273 h 605239"/>
              <a:gd name="connsiteY277" fmla="*/ 373273 h 605239"/>
              <a:gd name="connsiteX278" fmla="*/ 373273 h 605239"/>
              <a:gd name="connsiteY278" fmla="*/ 373273 h 605239"/>
              <a:gd name="connsiteX279" fmla="*/ 373273 h 605239"/>
              <a:gd name="connsiteY279" fmla="*/ 373273 h 605239"/>
              <a:gd name="connsiteX280" fmla="*/ 373273 h 605239"/>
              <a:gd name="connsiteY280" fmla="*/ 373273 h 605239"/>
              <a:gd name="connsiteX281" fmla="*/ 373273 h 605239"/>
              <a:gd name="connsiteY281" fmla="*/ 373273 h 605239"/>
              <a:gd name="connsiteX282" fmla="*/ 373273 h 605239"/>
              <a:gd name="connsiteY282" fmla="*/ 373273 h 605239"/>
              <a:gd name="connsiteX283" fmla="*/ 373273 h 605239"/>
              <a:gd name="connsiteY283" fmla="*/ 373273 h 605239"/>
              <a:gd name="connsiteX284" fmla="*/ 373273 h 605239"/>
              <a:gd name="connsiteY284" fmla="*/ 373273 h 605239"/>
              <a:gd name="connsiteX285" fmla="*/ 373273 h 605239"/>
              <a:gd name="connsiteY285" fmla="*/ 373273 h 605239"/>
              <a:gd name="connsiteX286" fmla="*/ 373273 h 605239"/>
              <a:gd name="connsiteY286" fmla="*/ 373273 h 605239"/>
              <a:gd name="connsiteX287" fmla="*/ 373273 h 605239"/>
              <a:gd name="connsiteY287" fmla="*/ 373273 h 605239"/>
              <a:gd name="connsiteX288" fmla="*/ 373273 h 605239"/>
              <a:gd name="connsiteY288" fmla="*/ 373273 h 605239"/>
              <a:gd name="connsiteX289" fmla="*/ 373273 h 605239"/>
              <a:gd name="connsiteY289" fmla="*/ 373273 h 605239"/>
              <a:gd name="connsiteX290" fmla="*/ 373273 h 605239"/>
              <a:gd name="connsiteY290" fmla="*/ 373273 h 605239"/>
              <a:gd name="connsiteX291" fmla="*/ 373273 h 605239"/>
              <a:gd name="connsiteY291" fmla="*/ 373273 h 605239"/>
              <a:gd name="connsiteX292" fmla="*/ 373273 h 605239"/>
              <a:gd name="connsiteY292" fmla="*/ 373273 h 605239"/>
              <a:gd name="connsiteX293" fmla="*/ 373273 h 605239"/>
              <a:gd name="connsiteY293" fmla="*/ 373273 h 605239"/>
              <a:gd name="connsiteX294" fmla="*/ 373273 h 605239"/>
              <a:gd name="connsiteY294" fmla="*/ 373273 h 605239"/>
              <a:gd name="connsiteX295" fmla="*/ 373273 h 605239"/>
              <a:gd name="connsiteY295" fmla="*/ 373273 h 605239"/>
              <a:gd name="connsiteX296" fmla="*/ 373273 h 605239"/>
              <a:gd name="connsiteY296" fmla="*/ 373273 h 605239"/>
              <a:gd name="connsiteX297" fmla="*/ 373273 h 605239"/>
              <a:gd name="connsiteY297" fmla="*/ 373273 h 605239"/>
              <a:gd name="connsiteX298" fmla="*/ 373273 h 605239"/>
              <a:gd name="connsiteY298" fmla="*/ 373273 h 605239"/>
              <a:gd name="connsiteX299" fmla="*/ 373273 h 605239"/>
              <a:gd name="connsiteY299" fmla="*/ 373273 h 605239"/>
              <a:gd name="connsiteX300" fmla="*/ 373273 h 605239"/>
              <a:gd name="connsiteY300" fmla="*/ 373273 h 605239"/>
              <a:gd name="connsiteX301" fmla="*/ 373273 h 605239"/>
              <a:gd name="connsiteY301" fmla="*/ 373273 h 605239"/>
              <a:gd name="connsiteX302" fmla="*/ 373273 h 605239"/>
              <a:gd name="connsiteY302" fmla="*/ 373273 h 605239"/>
              <a:gd name="connsiteX303" fmla="*/ 373273 h 605239"/>
              <a:gd name="connsiteY303" fmla="*/ 373273 h 605239"/>
              <a:gd name="connsiteX304" fmla="*/ 373273 h 605239"/>
              <a:gd name="connsiteY304" fmla="*/ 373273 h 605239"/>
              <a:gd name="connsiteX305" fmla="*/ 373273 h 605239"/>
              <a:gd name="connsiteY305" fmla="*/ 373273 h 605239"/>
              <a:gd name="connsiteX306" fmla="*/ 373273 h 605239"/>
              <a:gd name="connsiteY306" fmla="*/ 373273 h 605239"/>
              <a:gd name="connsiteX307" fmla="*/ 373273 h 605239"/>
              <a:gd name="connsiteY307" fmla="*/ 373273 h 605239"/>
              <a:gd name="connsiteX308" fmla="*/ 373273 h 605239"/>
              <a:gd name="connsiteY308" fmla="*/ 373273 h 605239"/>
              <a:gd name="connsiteX309" fmla="*/ 373273 h 605239"/>
              <a:gd name="connsiteY309" fmla="*/ 373273 h 605239"/>
              <a:gd name="connsiteX310" fmla="*/ 373273 h 605239"/>
              <a:gd name="connsiteY310" fmla="*/ 373273 h 605239"/>
              <a:gd name="connsiteX311" fmla="*/ 373273 h 605239"/>
              <a:gd name="connsiteY311" fmla="*/ 373273 h 605239"/>
              <a:gd name="connsiteX312" fmla="*/ 373273 h 605239"/>
              <a:gd name="connsiteY312" fmla="*/ 373273 h 605239"/>
              <a:gd name="connsiteX313" fmla="*/ 373273 h 605239"/>
              <a:gd name="connsiteY313" fmla="*/ 373273 h 605239"/>
              <a:gd name="connsiteX314" fmla="*/ 373273 h 605239"/>
              <a:gd name="connsiteY314" fmla="*/ 373273 h 605239"/>
              <a:gd name="connsiteX315" fmla="*/ 373273 h 605239"/>
              <a:gd name="connsiteY315" fmla="*/ 373273 h 605239"/>
              <a:gd name="connsiteX316" fmla="*/ 373273 h 605239"/>
              <a:gd name="connsiteY316" fmla="*/ 373273 h 605239"/>
              <a:gd name="connsiteX317" fmla="*/ 373273 h 605239"/>
              <a:gd name="connsiteY317" fmla="*/ 373273 h 605239"/>
              <a:gd name="connsiteX318" fmla="*/ 373273 h 605239"/>
              <a:gd name="connsiteY318" fmla="*/ 373273 h 605239"/>
              <a:gd name="connsiteX319" fmla="*/ 373273 h 605239"/>
              <a:gd name="connsiteY319" fmla="*/ 373273 h 605239"/>
              <a:gd name="connsiteX320" fmla="*/ 373273 h 605239"/>
              <a:gd name="connsiteY320" fmla="*/ 373273 h 605239"/>
              <a:gd name="connsiteX321" fmla="*/ 373273 h 605239"/>
              <a:gd name="connsiteY321" fmla="*/ 373273 h 605239"/>
              <a:gd name="connsiteX322" fmla="*/ 373273 h 605239"/>
              <a:gd name="connsiteY322" fmla="*/ 373273 h 605239"/>
              <a:gd name="connsiteX323" fmla="*/ 373273 h 605239"/>
              <a:gd name="connsiteY323" fmla="*/ 373273 h 605239"/>
              <a:gd name="connsiteX324" fmla="*/ 373273 h 605239"/>
              <a:gd name="connsiteY324" fmla="*/ 373273 h 605239"/>
              <a:gd name="connsiteX325" fmla="*/ 373273 h 605239"/>
              <a:gd name="connsiteY325" fmla="*/ 373273 h 605239"/>
              <a:gd name="connsiteX326" fmla="*/ 373273 h 605239"/>
              <a:gd name="connsiteY326" fmla="*/ 373273 h 605239"/>
              <a:gd name="connsiteX327" fmla="*/ 373273 h 605239"/>
              <a:gd name="connsiteY327" fmla="*/ 373273 h 605239"/>
              <a:gd name="connsiteX328" fmla="*/ 373273 h 605239"/>
              <a:gd name="connsiteY328" fmla="*/ 373273 h 605239"/>
              <a:gd name="connsiteX329" fmla="*/ 373273 h 605239"/>
              <a:gd name="connsiteY329" fmla="*/ 373273 h 605239"/>
              <a:gd name="connsiteX330" fmla="*/ 373273 h 605239"/>
              <a:gd name="connsiteY330" fmla="*/ 373273 h 605239"/>
              <a:gd name="connsiteX331" fmla="*/ 373273 h 605239"/>
              <a:gd name="connsiteY331" fmla="*/ 373273 h 605239"/>
              <a:gd name="connsiteX332" fmla="*/ 373273 h 605239"/>
              <a:gd name="connsiteY332" fmla="*/ 373273 h 605239"/>
              <a:gd name="connsiteX333" fmla="*/ 373273 h 605239"/>
              <a:gd name="connsiteY333" fmla="*/ 373273 h 605239"/>
              <a:gd name="connsiteX334" fmla="*/ 373273 h 605239"/>
              <a:gd name="connsiteY334" fmla="*/ 373273 h 605239"/>
              <a:gd name="connsiteX335" fmla="*/ 373273 h 605239"/>
              <a:gd name="connsiteY335" fmla="*/ 373273 h 605239"/>
              <a:gd name="connsiteX336" fmla="*/ 373273 h 605239"/>
              <a:gd name="connsiteY336" fmla="*/ 373273 h 605239"/>
              <a:gd name="connsiteX337" fmla="*/ 373273 h 605239"/>
              <a:gd name="connsiteY337" fmla="*/ 373273 h 605239"/>
              <a:gd name="connsiteX338" fmla="*/ 373273 h 605239"/>
              <a:gd name="connsiteY338" fmla="*/ 373273 h 605239"/>
              <a:gd name="connsiteX339" fmla="*/ 373273 h 605239"/>
              <a:gd name="connsiteY339" fmla="*/ 373273 h 605239"/>
              <a:gd name="connsiteX340" fmla="*/ 373273 h 605239"/>
              <a:gd name="connsiteY340" fmla="*/ 373273 h 605239"/>
              <a:gd name="connsiteX341" fmla="*/ 373273 h 605239"/>
              <a:gd name="connsiteY341" fmla="*/ 373273 h 605239"/>
              <a:gd name="connsiteX342" fmla="*/ 373273 h 605239"/>
              <a:gd name="connsiteY342" fmla="*/ 373273 h 605239"/>
              <a:gd name="connsiteX343" fmla="*/ 373273 h 605239"/>
              <a:gd name="connsiteY343" fmla="*/ 373273 h 605239"/>
              <a:gd name="connsiteX344" fmla="*/ 373273 h 605239"/>
              <a:gd name="connsiteY344" fmla="*/ 373273 h 605239"/>
              <a:gd name="connsiteX345" fmla="*/ 373273 h 605239"/>
              <a:gd name="connsiteY345" fmla="*/ 373273 h 605239"/>
              <a:gd name="connsiteX346" fmla="*/ 373273 h 605239"/>
              <a:gd name="connsiteY346" fmla="*/ 373273 h 605239"/>
              <a:gd name="connsiteX347" fmla="*/ 373273 h 605239"/>
              <a:gd name="connsiteY347" fmla="*/ 373273 h 605239"/>
              <a:gd name="connsiteX348" fmla="*/ 373273 h 605239"/>
              <a:gd name="connsiteY348" fmla="*/ 373273 h 605239"/>
              <a:gd name="connsiteX349" fmla="*/ 373273 h 605239"/>
              <a:gd name="connsiteY349" fmla="*/ 373273 h 605239"/>
              <a:gd name="connsiteX350" fmla="*/ 373273 h 605239"/>
              <a:gd name="connsiteY350" fmla="*/ 373273 h 605239"/>
              <a:gd name="connsiteX351" fmla="*/ 373273 h 605239"/>
              <a:gd name="connsiteY351" fmla="*/ 373273 h 605239"/>
              <a:gd name="connsiteX352" fmla="*/ 373273 h 605239"/>
              <a:gd name="connsiteY352" fmla="*/ 373273 h 605239"/>
              <a:gd name="connsiteX353" fmla="*/ 373273 h 605239"/>
              <a:gd name="connsiteY353" fmla="*/ 373273 h 605239"/>
              <a:gd name="connsiteX354" fmla="*/ 373273 h 605239"/>
              <a:gd name="connsiteY354" fmla="*/ 373273 h 605239"/>
              <a:gd name="connsiteX355" fmla="*/ 373273 h 605239"/>
              <a:gd name="connsiteY355" fmla="*/ 373273 h 605239"/>
              <a:gd name="connsiteX356" fmla="*/ 373273 h 605239"/>
              <a:gd name="connsiteY356" fmla="*/ 373273 h 605239"/>
              <a:gd name="connsiteX357" fmla="*/ 373273 h 605239"/>
              <a:gd name="connsiteY357" fmla="*/ 373273 h 605239"/>
              <a:gd name="connsiteX358" fmla="*/ 373273 h 605239"/>
              <a:gd name="connsiteY358" fmla="*/ 373273 h 605239"/>
              <a:gd name="connsiteX359" fmla="*/ 373273 h 605239"/>
              <a:gd name="connsiteY359" fmla="*/ 373273 h 605239"/>
              <a:gd name="connsiteX360" fmla="*/ 373273 h 605239"/>
              <a:gd name="connsiteY360" fmla="*/ 373273 h 605239"/>
              <a:gd name="connsiteX361" fmla="*/ 373273 h 605239"/>
              <a:gd name="connsiteY361" fmla="*/ 373273 h 605239"/>
              <a:gd name="connsiteX362" fmla="*/ 373273 h 605239"/>
              <a:gd name="connsiteY362" fmla="*/ 373273 h 605239"/>
              <a:gd name="connsiteX363" fmla="*/ 373273 h 605239"/>
              <a:gd name="connsiteY363" fmla="*/ 373273 h 605239"/>
              <a:gd name="connsiteX364" fmla="*/ 373273 h 605239"/>
              <a:gd name="connsiteY364" fmla="*/ 373273 h 605239"/>
              <a:gd name="connsiteX365" fmla="*/ 373273 h 605239"/>
              <a:gd name="connsiteY365" fmla="*/ 373273 h 605239"/>
              <a:gd name="connsiteX366" fmla="*/ 373273 h 605239"/>
              <a:gd name="connsiteY366" fmla="*/ 373273 h 605239"/>
              <a:gd name="connsiteX367" fmla="*/ 373273 h 605239"/>
              <a:gd name="connsiteY367" fmla="*/ 373273 h 605239"/>
              <a:gd name="connsiteX368" fmla="*/ 373273 h 605239"/>
              <a:gd name="connsiteY368" fmla="*/ 373273 h 605239"/>
              <a:gd name="connsiteX369" fmla="*/ 373273 h 605239"/>
              <a:gd name="connsiteY3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605968" h="549210">
                <a:moveTo>
                  <a:pt x="578443" y="521674"/>
                </a:moveTo>
                <a:lnTo>
                  <a:pt x="581807" y="524432"/>
                </a:lnTo>
                <a:cubicBezTo>
                  <a:pt x="583093" y="525712"/>
                  <a:pt x="583093" y="527781"/>
                  <a:pt x="582499" y="529061"/>
                </a:cubicBezTo>
                <a:cubicBezTo>
                  <a:pt x="581807" y="529751"/>
                  <a:pt x="580422" y="530440"/>
                  <a:pt x="579729" y="530440"/>
                </a:cubicBezTo>
                <a:cubicBezTo>
                  <a:pt x="579037" y="530440"/>
                  <a:pt x="578443" y="530440"/>
                  <a:pt x="577751" y="529751"/>
                </a:cubicBezTo>
                <a:lnTo>
                  <a:pt x="574387" y="527091"/>
                </a:lnTo>
                <a:cubicBezTo>
                  <a:pt x="573002" y="525712"/>
                  <a:pt x="573002" y="523742"/>
                  <a:pt x="573695" y="522363"/>
                </a:cubicBezTo>
                <a:cubicBezTo>
                  <a:pt x="574981" y="520984"/>
                  <a:pt x="577058" y="520984"/>
                  <a:pt x="578443" y="521674"/>
                </a:cubicBezTo>
                <a:close/>
                <a:moveTo>
                  <a:pt x="561575" y="507629"/>
                </a:moveTo>
                <a:lnTo>
                  <a:pt x="570376" y="514994"/>
                </a:lnTo>
                <a:cubicBezTo>
                  <a:pt x="571661" y="516369"/>
                  <a:pt x="571661" y="518333"/>
                  <a:pt x="570969" y="519708"/>
                </a:cubicBezTo>
                <a:cubicBezTo>
                  <a:pt x="570376" y="520984"/>
                  <a:pt x="569683" y="520984"/>
                  <a:pt x="568299" y="520984"/>
                </a:cubicBezTo>
                <a:cubicBezTo>
                  <a:pt x="567607" y="520984"/>
                  <a:pt x="567014" y="520984"/>
                  <a:pt x="566322" y="520395"/>
                </a:cubicBezTo>
                <a:lnTo>
                  <a:pt x="557521" y="513030"/>
                </a:lnTo>
                <a:cubicBezTo>
                  <a:pt x="556137" y="511655"/>
                  <a:pt x="556137" y="509593"/>
                  <a:pt x="556829" y="508316"/>
                </a:cubicBezTo>
                <a:cubicBezTo>
                  <a:pt x="558213" y="506941"/>
                  <a:pt x="560191" y="506941"/>
                  <a:pt x="561575" y="507629"/>
                </a:cubicBezTo>
                <a:close/>
                <a:moveTo>
                  <a:pt x="535977" y="486744"/>
                </a:moveTo>
                <a:lnTo>
                  <a:pt x="550836" y="498859"/>
                </a:lnTo>
                <a:cubicBezTo>
                  <a:pt x="552115" y="500238"/>
                  <a:pt x="552115" y="502208"/>
                  <a:pt x="551525" y="503587"/>
                </a:cubicBezTo>
                <a:cubicBezTo>
                  <a:pt x="550836" y="504966"/>
                  <a:pt x="549458" y="504966"/>
                  <a:pt x="548769" y="504966"/>
                </a:cubicBezTo>
                <a:cubicBezTo>
                  <a:pt x="548080" y="504966"/>
                  <a:pt x="547490" y="504966"/>
                  <a:pt x="546801" y="504277"/>
                </a:cubicBezTo>
                <a:lnTo>
                  <a:pt x="532041" y="492161"/>
                </a:lnTo>
                <a:cubicBezTo>
                  <a:pt x="530663" y="490782"/>
                  <a:pt x="530663" y="488812"/>
                  <a:pt x="531352" y="487433"/>
                </a:cubicBezTo>
                <a:cubicBezTo>
                  <a:pt x="532631" y="486054"/>
                  <a:pt x="534698" y="486054"/>
                  <a:pt x="535977" y="486744"/>
                </a:cubicBezTo>
                <a:close/>
                <a:moveTo>
                  <a:pt x="91478" y="461323"/>
                </a:moveTo>
                <a:cubicBezTo>
                  <a:pt x="92861" y="459945"/>
                  <a:pt x="94837" y="460634"/>
                  <a:pt x="96220" y="462012"/>
                </a:cubicBezTo>
                <a:cubicBezTo>
                  <a:pt x="97603" y="463291"/>
                  <a:pt x="96911" y="465357"/>
                  <a:pt x="95528" y="466637"/>
                </a:cubicBezTo>
                <a:cubicBezTo>
                  <a:pt x="94145" y="468014"/>
                  <a:pt x="92861" y="468703"/>
                  <a:pt x="90786" y="470081"/>
                </a:cubicBezTo>
                <a:cubicBezTo>
                  <a:pt x="90095" y="470081"/>
                  <a:pt x="89502" y="470671"/>
                  <a:pt x="88810" y="470671"/>
                </a:cubicBezTo>
                <a:cubicBezTo>
                  <a:pt x="87427" y="470671"/>
                  <a:pt x="86736" y="470081"/>
                  <a:pt x="86044" y="469392"/>
                </a:cubicBezTo>
                <a:cubicBezTo>
                  <a:pt x="84760" y="468014"/>
                  <a:pt x="85452" y="466046"/>
                  <a:pt x="86736" y="464669"/>
                </a:cubicBezTo>
                <a:cubicBezTo>
                  <a:pt x="88119" y="463291"/>
                  <a:pt x="89502" y="462701"/>
                  <a:pt x="91478" y="461323"/>
                </a:cubicBezTo>
                <a:close/>
                <a:moveTo>
                  <a:pt x="74002" y="416910"/>
                </a:moveTo>
                <a:cubicBezTo>
                  <a:pt x="75283" y="415630"/>
                  <a:pt x="77352" y="415630"/>
                  <a:pt x="78633" y="416910"/>
                </a:cubicBezTo>
                <a:lnTo>
                  <a:pt x="87403" y="425670"/>
                </a:lnTo>
                <a:cubicBezTo>
                  <a:pt x="88782" y="427048"/>
                  <a:pt x="88782" y="429017"/>
                  <a:pt x="87403" y="430395"/>
                </a:cubicBezTo>
                <a:cubicBezTo>
                  <a:pt x="87403" y="431084"/>
                  <a:pt x="86023" y="431084"/>
                  <a:pt x="85432" y="431084"/>
                </a:cubicBezTo>
                <a:cubicBezTo>
                  <a:pt x="84742" y="431084"/>
                  <a:pt x="83363" y="431084"/>
                  <a:pt x="82673" y="430395"/>
                </a:cubicBezTo>
                <a:lnTo>
                  <a:pt x="74002" y="421635"/>
                </a:lnTo>
                <a:cubicBezTo>
                  <a:pt x="72623" y="420257"/>
                  <a:pt x="72623" y="418288"/>
                  <a:pt x="74002" y="416910"/>
                </a:cubicBezTo>
                <a:close/>
                <a:moveTo>
                  <a:pt x="470782" y="414261"/>
                </a:moveTo>
                <a:cubicBezTo>
                  <a:pt x="472162" y="412878"/>
                  <a:pt x="474133" y="412878"/>
                  <a:pt x="475512" y="414261"/>
                </a:cubicBezTo>
                <a:cubicBezTo>
                  <a:pt x="476892" y="415644"/>
                  <a:pt x="476892" y="417620"/>
                  <a:pt x="475512" y="419003"/>
                </a:cubicBezTo>
                <a:lnTo>
                  <a:pt x="471472" y="423054"/>
                </a:lnTo>
                <a:cubicBezTo>
                  <a:pt x="470782" y="423054"/>
                  <a:pt x="470092" y="423745"/>
                  <a:pt x="469501" y="423745"/>
                </a:cubicBezTo>
                <a:cubicBezTo>
                  <a:pt x="468811" y="423745"/>
                  <a:pt x="467431" y="423745"/>
                  <a:pt x="466741" y="423054"/>
                </a:cubicBezTo>
                <a:cubicBezTo>
                  <a:pt x="465460" y="421671"/>
                  <a:pt x="465460" y="419695"/>
                  <a:pt x="466741" y="418312"/>
                </a:cubicBezTo>
                <a:close/>
                <a:moveTo>
                  <a:pt x="485544" y="398867"/>
                </a:moveTo>
                <a:cubicBezTo>
                  <a:pt x="486921" y="397495"/>
                  <a:pt x="488985" y="397495"/>
                  <a:pt x="490264" y="398867"/>
                </a:cubicBezTo>
                <a:cubicBezTo>
                  <a:pt x="491640" y="400239"/>
                  <a:pt x="491640" y="402200"/>
                  <a:pt x="490264" y="403572"/>
                </a:cubicBezTo>
                <a:lnTo>
                  <a:pt x="482890" y="410922"/>
                </a:lnTo>
                <a:cubicBezTo>
                  <a:pt x="482201" y="411608"/>
                  <a:pt x="481611" y="411608"/>
                  <a:pt x="480923" y="411608"/>
                </a:cubicBezTo>
                <a:cubicBezTo>
                  <a:pt x="480235" y="411608"/>
                  <a:pt x="478858" y="411608"/>
                  <a:pt x="478170" y="410922"/>
                </a:cubicBezTo>
                <a:cubicBezTo>
                  <a:pt x="476892" y="409550"/>
                  <a:pt x="476892" y="407590"/>
                  <a:pt x="478170" y="406218"/>
                </a:cubicBezTo>
                <a:close/>
                <a:moveTo>
                  <a:pt x="55823" y="394119"/>
                </a:moveTo>
                <a:cubicBezTo>
                  <a:pt x="57202" y="392837"/>
                  <a:pt x="59173" y="393429"/>
                  <a:pt x="60552" y="394808"/>
                </a:cubicBezTo>
                <a:cubicBezTo>
                  <a:pt x="63212" y="398159"/>
                  <a:pt x="65971" y="402200"/>
                  <a:pt x="68632" y="404862"/>
                </a:cubicBezTo>
                <a:cubicBezTo>
                  <a:pt x="70011" y="406241"/>
                  <a:pt x="69321" y="408311"/>
                  <a:pt x="67942" y="409592"/>
                </a:cubicBezTo>
                <a:cubicBezTo>
                  <a:pt x="67942" y="410282"/>
                  <a:pt x="67252" y="410972"/>
                  <a:pt x="65971" y="410972"/>
                </a:cubicBezTo>
                <a:cubicBezTo>
                  <a:pt x="65282" y="410972"/>
                  <a:pt x="63902" y="410282"/>
                  <a:pt x="63212" y="409592"/>
                </a:cubicBezTo>
                <a:cubicBezTo>
                  <a:pt x="60552" y="406241"/>
                  <a:pt x="57892" y="402200"/>
                  <a:pt x="55133" y="398849"/>
                </a:cubicBezTo>
                <a:cubicBezTo>
                  <a:pt x="53852" y="397470"/>
                  <a:pt x="54542" y="395498"/>
                  <a:pt x="55823" y="394119"/>
                </a:cubicBezTo>
                <a:close/>
                <a:moveTo>
                  <a:pt x="507797" y="376713"/>
                </a:moveTo>
                <a:cubicBezTo>
                  <a:pt x="509076" y="375337"/>
                  <a:pt x="511141" y="375337"/>
                  <a:pt x="512518" y="376713"/>
                </a:cubicBezTo>
                <a:cubicBezTo>
                  <a:pt x="513797" y="377991"/>
                  <a:pt x="513797" y="380054"/>
                  <a:pt x="512518" y="381332"/>
                </a:cubicBezTo>
                <a:lnTo>
                  <a:pt x="500420" y="393419"/>
                </a:lnTo>
                <a:cubicBezTo>
                  <a:pt x="499731" y="394107"/>
                  <a:pt x="499042" y="394107"/>
                  <a:pt x="498354" y="394107"/>
                </a:cubicBezTo>
                <a:cubicBezTo>
                  <a:pt x="497665" y="394107"/>
                  <a:pt x="496387" y="394107"/>
                  <a:pt x="495698" y="393419"/>
                </a:cubicBezTo>
                <a:cubicBezTo>
                  <a:pt x="494321" y="392142"/>
                  <a:pt x="494321" y="390078"/>
                  <a:pt x="495698" y="388801"/>
                </a:cubicBezTo>
                <a:close/>
                <a:moveTo>
                  <a:pt x="177551" y="312868"/>
                </a:moveTo>
                <a:cubicBezTo>
                  <a:pt x="179522" y="312181"/>
                  <a:pt x="180901" y="313555"/>
                  <a:pt x="181591" y="315518"/>
                </a:cubicBezTo>
                <a:cubicBezTo>
                  <a:pt x="182281" y="317579"/>
                  <a:pt x="180901" y="318953"/>
                  <a:pt x="178930" y="319542"/>
                </a:cubicBezTo>
                <a:cubicBezTo>
                  <a:pt x="174200" y="320916"/>
                  <a:pt x="168780" y="322290"/>
                  <a:pt x="162769" y="322977"/>
                </a:cubicBezTo>
                <a:cubicBezTo>
                  <a:pt x="161389" y="322977"/>
                  <a:pt x="159418" y="321603"/>
                  <a:pt x="159418" y="320229"/>
                </a:cubicBezTo>
                <a:cubicBezTo>
                  <a:pt x="159418" y="318266"/>
                  <a:pt x="160009" y="316892"/>
                  <a:pt x="162079" y="316205"/>
                </a:cubicBezTo>
                <a:cubicBezTo>
                  <a:pt x="167400" y="315518"/>
                  <a:pt x="172131" y="314242"/>
                  <a:pt x="177551" y="312868"/>
                </a:cubicBezTo>
                <a:close/>
                <a:moveTo>
                  <a:pt x="200426" y="304824"/>
                </a:moveTo>
                <a:cubicBezTo>
                  <a:pt x="201806" y="304137"/>
                  <a:pt x="203779" y="304824"/>
                  <a:pt x="205160" y="306198"/>
                </a:cubicBezTo>
                <a:cubicBezTo>
                  <a:pt x="205850" y="307572"/>
                  <a:pt x="205160" y="309535"/>
                  <a:pt x="203779" y="310909"/>
                </a:cubicBezTo>
                <a:cubicBezTo>
                  <a:pt x="201116" y="312185"/>
                  <a:pt x="197763" y="313559"/>
                  <a:pt x="194409" y="314933"/>
                </a:cubicBezTo>
                <a:lnTo>
                  <a:pt x="193029" y="314933"/>
                </a:lnTo>
                <a:cubicBezTo>
                  <a:pt x="191648" y="314933"/>
                  <a:pt x="190366" y="314246"/>
                  <a:pt x="189675" y="312872"/>
                </a:cubicBezTo>
                <a:cubicBezTo>
                  <a:pt x="188985" y="310909"/>
                  <a:pt x="189675" y="309535"/>
                  <a:pt x="191648" y="308848"/>
                </a:cubicBezTo>
                <a:cubicBezTo>
                  <a:pt x="194409" y="307572"/>
                  <a:pt x="197763" y="306198"/>
                  <a:pt x="200426" y="304824"/>
                </a:cubicBezTo>
                <a:close/>
                <a:moveTo>
                  <a:pt x="211843" y="298812"/>
                </a:moveTo>
                <a:cubicBezTo>
                  <a:pt x="213221" y="297433"/>
                  <a:pt x="215189" y="298123"/>
                  <a:pt x="216567" y="299502"/>
                </a:cubicBezTo>
                <a:cubicBezTo>
                  <a:pt x="217846" y="300782"/>
                  <a:pt x="217256" y="302851"/>
                  <a:pt x="215878" y="304131"/>
                </a:cubicBezTo>
                <a:cubicBezTo>
                  <a:pt x="214500" y="304821"/>
                  <a:pt x="213910" y="305510"/>
                  <a:pt x="212532" y="306200"/>
                </a:cubicBezTo>
                <a:cubicBezTo>
                  <a:pt x="211843" y="306889"/>
                  <a:pt x="211155" y="306889"/>
                  <a:pt x="210466" y="306889"/>
                </a:cubicBezTo>
                <a:cubicBezTo>
                  <a:pt x="209186" y="306889"/>
                  <a:pt x="208498" y="306200"/>
                  <a:pt x="207809" y="305510"/>
                </a:cubicBezTo>
                <a:cubicBezTo>
                  <a:pt x="207120" y="304131"/>
                  <a:pt x="207120" y="302161"/>
                  <a:pt x="209186" y="300782"/>
                </a:cubicBezTo>
                <a:cubicBezTo>
                  <a:pt x="209875" y="300093"/>
                  <a:pt x="211155" y="299502"/>
                  <a:pt x="211843" y="298812"/>
                </a:cubicBezTo>
                <a:close/>
                <a:moveTo>
                  <a:pt x="236795" y="259186"/>
                </a:moveTo>
                <a:cubicBezTo>
                  <a:pt x="238766" y="259186"/>
                  <a:pt x="240145" y="261251"/>
                  <a:pt x="240145" y="262530"/>
                </a:cubicBezTo>
                <a:cubicBezTo>
                  <a:pt x="238076" y="288100"/>
                  <a:pt x="234727" y="313571"/>
                  <a:pt x="229998" y="339042"/>
                </a:cubicBezTo>
                <a:lnTo>
                  <a:pt x="226648" y="355859"/>
                </a:lnTo>
                <a:cubicBezTo>
                  <a:pt x="219949" y="391460"/>
                  <a:pt x="195025" y="420964"/>
                  <a:pt x="160741" y="433749"/>
                </a:cubicBezTo>
                <a:lnTo>
                  <a:pt x="145964" y="439158"/>
                </a:lnTo>
                <a:cubicBezTo>
                  <a:pt x="131186" y="444468"/>
                  <a:pt x="117000" y="451156"/>
                  <a:pt x="104291" y="459908"/>
                </a:cubicBezTo>
                <a:cubicBezTo>
                  <a:pt x="103602" y="461285"/>
                  <a:pt x="102912" y="461285"/>
                  <a:pt x="102223" y="461285"/>
                </a:cubicBezTo>
                <a:cubicBezTo>
                  <a:pt x="100942" y="461285"/>
                  <a:pt x="100252" y="460597"/>
                  <a:pt x="99563" y="459908"/>
                </a:cubicBezTo>
                <a:cubicBezTo>
                  <a:pt x="98873" y="458630"/>
                  <a:pt x="98873" y="456565"/>
                  <a:pt x="100942" y="455188"/>
                </a:cubicBezTo>
                <a:cubicBezTo>
                  <a:pt x="114340" y="446533"/>
                  <a:pt x="129117" y="439748"/>
                  <a:pt x="143993" y="433749"/>
                </a:cubicBezTo>
                <a:lnTo>
                  <a:pt x="158771" y="428340"/>
                </a:lnTo>
                <a:cubicBezTo>
                  <a:pt x="190394" y="416243"/>
                  <a:pt x="213940" y="388805"/>
                  <a:pt x="219949" y="355171"/>
                </a:cubicBezTo>
                <a:lnTo>
                  <a:pt x="223299" y="338452"/>
                </a:lnTo>
                <a:cubicBezTo>
                  <a:pt x="228028" y="313571"/>
                  <a:pt x="231377" y="288100"/>
                  <a:pt x="233446" y="262530"/>
                </a:cubicBezTo>
                <a:cubicBezTo>
                  <a:pt x="233446" y="260563"/>
                  <a:pt x="235416" y="259186"/>
                  <a:pt x="236795" y="259186"/>
                </a:cubicBezTo>
                <a:close/>
                <a:moveTo>
                  <a:pt x="289176" y="159112"/>
                </a:moveTo>
                <a:cubicBezTo>
                  <a:pt x="290551" y="159112"/>
                  <a:pt x="292516" y="159805"/>
                  <a:pt x="293892" y="159805"/>
                </a:cubicBezTo>
                <a:cubicBezTo>
                  <a:pt x="295857" y="159805"/>
                  <a:pt x="297232" y="161784"/>
                  <a:pt x="297232" y="163169"/>
                </a:cubicBezTo>
                <a:cubicBezTo>
                  <a:pt x="297232" y="165842"/>
                  <a:pt x="295857" y="166534"/>
                  <a:pt x="293892" y="166534"/>
                </a:cubicBezTo>
                <a:cubicBezTo>
                  <a:pt x="291828" y="166534"/>
                  <a:pt x="289864" y="165842"/>
                  <a:pt x="287800" y="165842"/>
                </a:cubicBezTo>
                <a:cubicBezTo>
                  <a:pt x="285835" y="165842"/>
                  <a:pt x="284460" y="163862"/>
                  <a:pt x="285148" y="161784"/>
                </a:cubicBezTo>
                <a:cubicBezTo>
                  <a:pt x="285148" y="159805"/>
                  <a:pt x="287211" y="158419"/>
                  <a:pt x="289176" y="159112"/>
                </a:cubicBezTo>
                <a:close/>
                <a:moveTo>
                  <a:pt x="292513" y="132996"/>
                </a:moveTo>
                <a:cubicBezTo>
                  <a:pt x="293895" y="132996"/>
                  <a:pt x="295276" y="132996"/>
                  <a:pt x="296559" y="133585"/>
                </a:cubicBezTo>
                <a:cubicBezTo>
                  <a:pt x="298631" y="133585"/>
                  <a:pt x="299914" y="135645"/>
                  <a:pt x="299914" y="137018"/>
                </a:cubicBezTo>
                <a:cubicBezTo>
                  <a:pt x="299322" y="138980"/>
                  <a:pt x="297250" y="140354"/>
                  <a:pt x="295868" y="140354"/>
                </a:cubicBezTo>
                <a:cubicBezTo>
                  <a:pt x="293895" y="140354"/>
                  <a:pt x="292513" y="140354"/>
                  <a:pt x="291231" y="139667"/>
                </a:cubicBezTo>
                <a:cubicBezTo>
                  <a:pt x="289158" y="139667"/>
                  <a:pt x="287777" y="137607"/>
                  <a:pt x="288468" y="135645"/>
                </a:cubicBezTo>
                <a:cubicBezTo>
                  <a:pt x="288468" y="133585"/>
                  <a:pt x="290540" y="132310"/>
                  <a:pt x="292513" y="132996"/>
                </a:cubicBezTo>
                <a:close/>
                <a:moveTo>
                  <a:pt x="294586" y="106695"/>
                </a:moveTo>
                <a:lnTo>
                  <a:pt x="301289" y="106695"/>
                </a:lnTo>
                <a:cubicBezTo>
                  <a:pt x="303261" y="106695"/>
                  <a:pt x="304641" y="108069"/>
                  <a:pt x="304641" y="110131"/>
                </a:cubicBezTo>
                <a:cubicBezTo>
                  <a:pt x="304641" y="112094"/>
                  <a:pt x="303951" y="113469"/>
                  <a:pt x="301979" y="113469"/>
                </a:cubicBezTo>
                <a:lnTo>
                  <a:pt x="294586" y="113469"/>
                </a:lnTo>
                <a:cubicBezTo>
                  <a:pt x="292516" y="113469"/>
                  <a:pt x="291234" y="111407"/>
                  <a:pt x="291234" y="110131"/>
                </a:cubicBezTo>
                <a:cubicBezTo>
                  <a:pt x="291234" y="108069"/>
                  <a:pt x="293206" y="106695"/>
                  <a:pt x="294586" y="106695"/>
                </a:cubicBezTo>
                <a:close/>
                <a:moveTo>
                  <a:pt x="314803" y="105425"/>
                </a:moveTo>
                <a:cubicBezTo>
                  <a:pt x="316779" y="105425"/>
                  <a:pt x="318162" y="106116"/>
                  <a:pt x="318755" y="108092"/>
                </a:cubicBezTo>
                <a:cubicBezTo>
                  <a:pt x="318755" y="110167"/>
                  <a:pt x="318162" y="111451"/>
                  <a:pt x="316088" y="112142"/>
                </a:cubicBezTo>
                <a:cubicBezTo>
                  <a:pt x="314803" y="112834"/>
                  <a:pt x="314112" y="112834"/>
                  <a:pt x="312729" y="112834"/>
                </a:cubicBezTo>
                <a:cubicBezTo>
                  <a:pt x="311346" y="112834"/>
                  <a:pt x="309370" y="111451"/>
                  <a:pt x="309370" y="110167"/>
                </a:cubicBezTo>
                <a:cubicBezTo>
                  <a:pt x="309370" y="108092"/>
                  <a:pt x="310753" y="106709"/>
                  <a:pt x="312037" y="106116"/>
                </a:cubicBezTo>
                <a:cubicBezTo>
                  <a:pt x="312729" y="106116"/>
                  <a:pt x="314112" y="106116"/>
                  <a:pt x="314803" y="105425"/>
                </a:cubicBezTo>
                <a:close/>
                <a:moveTo>
                  <a:pt x="291242" y="79198"/>
                </a:moveTo>
                <a:cubicBezTo>
                  <a:pt x="292525" y="79198"/>
                  <a:pt x="293907" y="79885"/>
                  <a:pt x="295288" y="79885"/>
                </a:cubicBezTo>
                <a:cubicBezTo>
                  <a:pt x="297262" y="79885"/>
                  <a:pt x="298643" y="81945"/>
                  <a:pt x="298643" y="83220"/>
                </a:cubicBezTo>
                <a:cubicBezTo>
                  <a:pt x="297262" y="85280"/>
                  <a:pt x="295880" y="86654"/>
                  <a:pt x="294597" y="86654"/>
                </a:cubicBezTo>
                <a:cubicBezTo>
                  <a:pt x="292525" y="86654"/>
                  <a:pt x="291242" y="86654"/>
                  <a:pt x="289861" y="85967"/>
                </a:cubicBezTo>
                <a:cubicBezTo>
                  <a:pt x="287789" y="85967"/>
                  <a:pt x="286506" y="83907"/>
                  <a:pt x="287197" y="81945"/>
                </a:cubicBezTo>
                <a:cubicBezTo>
                  <a:pt x="287197" y="79885"/>
                  <a:pt x="289170" y="78610"/>
                  <a:pt x="291242" y="79198"/>
                </a:cubicBezTo>
                <a:close/>
                <a:moveTo>
                  <a:pt x="316073" y="51711"/>
                </a:moveTo>
                <a:cubicBezTo>
                  <a:pt x="318141" y="51019"/>
                  <a:pt x="319422" y="52305"/>
                  <a:pt x="320111" y="54384"/>
                </a:cubicBezTo>
                <a:cubicBezTo>
                  <a:pt x="320801" y="56363"/>
                  <a:pt x="319422" y="57748"/>
                  <a:pt x="317452" y="58441"/>
                </a:cubicBezTo>
                <a:cubicBezTo>
                  <a:pt x="316763" y="58441"/>
                  <a:pt x="316073" y="58441"/>
                  <a:pt x="314793" y="59134"/>
                </a:cubicBezTo>
                <a:cubicBezTo>
                  <a:pt x="313413" y="59134"/>
                  <a:pt x="311345" y="57748"/>
                  <a:pt x="311345" y="56363"/>
                </a:cubicBezTo>
                <a:cubicBezTo>
                  <a:pt x="311345" y="54384"/>
                  <a:pt x="312035" y="52998"/>
                  <a:pt x="314103" y="52305"/>
                </a:cubicBezTo>
                <a:cubicBezTo>
                  <a:pt x="314793" y="52305"/>
                  <a:pt x="315383" y="52305"/>
                  <a:pt x="316073" y="51711"/>
                </a:cubicBezTo>
                <a:close/>
                <a:moveTo>
                  <a:pt x="279046" y="27441"/>
                </a:moveTo>
                <a:lnTo>
                  <a:pt x="280425" y="44358"/>
                </a:lnTo>
                <a:cubicBezTo>
                  <a:pt x="280622" y="46128"/>
                  <a:pt x="280622" y="47997"/>
                  <a:pt x="280819" y="49767"/>
                </a:cubicBezTo>
                <a:cubicBezTo>
                  <a:pt x="285153" y="51636"/>
                  <a:pt x="292246" y="53013"/>
                  <a:pt x="301998" y="53013"/>
                </a:cubicBezTo>
                <a:cubicBezTo>
                  <a:pt x="303969" y="53013"/>
                  <a:pt x="305348" y="54390"/>
                  <a:pt x="305348" y="56357"/>
                </a:cubicBezTo>
                <a:cubicBezTo>
                  <a:pt x="305348" y="58422"/>
                  <a:pt x="303969" y="59799"/>
                  <a:pt x="301998" y="59799"/>
                </a:cubicBezTo>
                <a:cubicBezTo>
                  <a:pt x="293625" y="59799"/>
                  <a:pt x="286631" y="58816"/>
                  <a:pt x="281213" y="57045"/>
                </a:cubicBezTo>
                <a:cubicBezTo>
                  <a:pt x="281902" y="72487"/>
                  <a:pt x="282099" y="88027"/>
                  <a:pt x="281902" y="103665"/>
                </a:cubicBezTo>
                <a:cubicBezTo>
                  <a:pt x="283774" y="104354"/>
                  <a:pt x="286040" y="104944"/>
                  <a:pt x="288503" y="105435"/>
                </a:cubicBezTo>
                <a:cubicBezTo>
                  <a:pt x="290571" y="105435"/>
                  <a:pt x="291852" y="107403"/>
                  <a:pt x="291261" y="109468"/>
                </a:cubicBezTo>
                <a:cubicBezTo>
                  <a:pt x="290571" y="111435"/>
                  <a:pt x="289192" y="112124"/>
                  <a:pt x="287813" y="112124"/>
                </a:cubicBezTo>
                <a:cubicBezTo>
                  <a:pt x="285547" y="111632"/>
                  <a:pt x="283479" y="111140"/>
                  <a:pt x="281705" y="110550"/>
                </a:cubicBezTo>
                <a:cubicBezTo>
                  <a:pt x="281410" y="119795"/>
                  <a:pt x="281016" y="129040"/>
                  <a:pt x="280425" y="138286"/>
                </a:cubicBezTo>
                <a:lnTo>
                  <a:pt x="279834" y="144384"/>
                </a:lnTo>
                <a:cubicBezTo>
                  <a:pt x="277765" y="171235"/>
                  <a:pt x="268308" y="197397"/>
                  <a:pt x="252251" y="218838"/>
                </a:cubicBezTo>
                <a:cubicBezTo>
                  <a:pt x="250872" y="220904"/>
                  <a:pt x="248902" y="221592"/>
                  <a:pt x="246833" y="221592"/>
                </a:cubicBezTo>
                <a:cubicBezTo>
                  <a:pt x="245454" y="221592"/>
                  <a:pt x="244173" y="220904"/>
                  <a:pt x="242794" y="220215"/>
                </a:cubicBezTo>
                <a:cubicBezTo>
                  <a:pt x="240134" y="218248"/>
                  <a:pt x="239445" y="213527"/>
                  <a:pt x="241415" y="210872"/>
                </a:cubicBezTo>
                <a:cubicBezTo>
                  <a:pt x="245257" y="205856"/>
                  <a:pt x="248606" y="200643"/>
                  <a:pt x="251561" y="195135"/>
                </a:cubicBezTo>
                <a:cubicBezTo>
                  <a:pt x="251561" y="195037"/>
                  <a:pt x="251561" y="194840"/>
                  <a:pt x="251561" y="194742"/>
                </a:cubicBezTo>
                <a:lnTo>
                  <a:pt x="247522" y="172514"/>
                </a:lnTo>
                <a:lnTo>
                  <a:pt x="236883" y="115566"/>
                </a:lnTo>
                <a:lnTo>
                  <a:pt x="240134" y="169858"/>
                </a:lnTo>
                <a:cubicBezTo>
                  <a:pt x="240824" y="177235"/>
                  <a:pt x="240824" y="185300"/>
                  <a:pt x="241415" y="192676"/>
                </a:cubicBezTo>
                <a:cubicBezTo>
                  <a:pt x="241415" y="194053"/>
                  <a:pt x="240134" y="196020"/>
                  <a:pt x="238065" y="196020"/>
                </a:cubicBezTo>
                <a:cubicBezTo>
                  <a:pt x="236095" y="196020"/>
                  <a:pt x="234716" y="194742"/>
                  <a:pt x="234716" y="192676"/>
                </a:cubicBezTo>
                <a:cubicBezTo>
                  <a:pt x="234716" y="185300"/>
                  <a:pt x="234027" y="177235"/>
                  <a:pt x="233337" y="169858"/>
                </a:cubicBezTo>
                <a:lnTo>
                  <a:pt x="227328" y="69143"/>
                </a:lnTo>
                <a:cubicBezTo>
                  <a:pt x="227328" y="68454"/>
                  <a:pt x="227525" y="67766"/>
                  <a:pt x="227820" y="67274"/>
                </a:cubicBezTo>
                <a:lnTo>
                  <a:pt x="226638" y="61078"/>
                </a:lnTo>
                <a:cubicBezTo>
                  <a:pt x="225358" y="56357"/>
                  <a:pt x="221910" y="53013"/>
                  <a:pt x="217871" y="51734"/>
                </a:cubicBezTo>
                <a:cubicBezTo>
                  <a:pt x="213241" y="50357"/>
                  <a:pt x="208513" y="51046"/>
                  <a:pt x="205163" y="54390"/>
                </a:cubicBezTo>
                <a:lnTo>
                  <a:pt x="130493" y="121566"/>
                </a:lnTo>
                <a:cubicBezTo>
                  <a:pt x="93551" y="154416"/>
                  <a:pt x="66560" y="196709"/>
                  <a:pt x="53162" y="244410"/>
                </a:cubicBezTo>
                <a:lnTo>
                  <a:pt x="45479" y="270573"/>
                </a:lnTo>
                <a:cubicBezTo>
                  <a:pt x="47055" y="279228"/>
                  <a:pt x="50601" y="286900"/>
                  <a:pt x="55822" y="293391"/>
                </a:cubicBezTo>
                <a:cubicBezTo>
                  <a:pt x="67249" y="307554"/>
                  <a:pt x="86065" y="315521"/>
                  <a:pt x="112367" y="318275"/>
                </a:cubicBezTo>
                <a:cubicBezTo>
                  <a:pt x="122415" y="318963"/>
                  <a:pt x="132463" y="319553"/>
                  <a:pt x="142609" y="318963"/>
                </a:cubicBezTo>
                <a:cubicBezTo>
                  <a:pt x="144580" y="318963"/>
                  <a:pt x="145959" y="320242"/>
                  <a:pt x="145959" y="322307"/>
                </a:cubicBezTo>
                <a:cubicBezTo>
                  <a:pt x="145959" y="324274"/>
                  <a:pt x="144580" y="325651"/>
                  <a:pt x="142609" y="325651"/>
                </a:cubicBezTo>
                <a:cubicBezTo>
                  <a:pt x="139950" y="324963"/>
                  <a:pt x="136502" y="324963"/>
                  <a:pt x="132463" y="324963"/>
                </a:cubicBezTo>
                <a:cubicBezTo>
                  <a:pt x="125764" y="324963"/>
                  <a:pt x="118376" y="324963"/>
                  <a:pt x="111677" y="323586"/>
                </a:cubicBezTo>
                <a:cubicBezTo>
                  <a:pt x="83405" y="320930"/>
                  <a:pt x="63210" y="311586"/>
                  <a:pt x="50503" y="296735"/>
                </a:cubicBezTo>
                <a:cubicBezTo>
                  <a:pt x="46858" y="292506"/>
                  <a:pt x="44099" y="287686"/>
                  <a:pt x="42031" y="282474"/>
                </a:cubicBezTo>
                <a:lnTo>
                  <a:pt x="37007" y="299489"/>
                </a:lnTo>
                <a:cubicBezTo>
                  <a:pt x="35726" y="303620"/>
                  <a:pt x="34446" y="307751"/>
                  <a:pt x="33263" y="311881"/>
                </a:cubicBezTo>
                <a:cubicBezTo>
                  <a:pt x="34150" y="336765"/>
                  <a:pt x="40947" y="360862"/>
                  <a:pt x="53162" y="382697"/>
                </a:cubicBezTo>
                <a:cubicBezTo>
                  <a:pt x="53852" y="384073"/>
                  <a:pt x="53162" y="386041"/>
                  <a:pt x="51783" y="387418"/>
                </a:cubicBezTo>
                <a:lnTo>
                  <a:pt x="50503" y="387418"/>
                </a:lnTo>
                <a:cubicBezTo>
                  <a:pt x="49123" y="387418"/>
                  <a:pt x="48434" y="386729"/>
                  <a:pt x="47744" y="385352"/>
                </a:cubicBezTo>
                <a:cubicBezTo>
                  <a:pt x="38189" y="368042"/>
                  <a:pt x="31589" y="349256"/>
                  <a:pt x="28535" y="329782"/>
                </a:cubicBezTo>
                <a:cubicBezTo>
                  <a:pt x="20162" y="364501"/>
                  <a:pt x="15827" y="399909"/>
                  <a:pt x="14842" y="435709"/>
                </a:cubicBezTo>
                <a:lnTo>
                  <a:pt x="13463" y="520983"/>
                </a:lnTo>
                <a:cubicBezTo>
                  <a:pt x="13463" y="525507"/>
                  <a:pt x="15335" y="529343"/>
                  <a:pt x="18979" y="531998"/>
                </a:cubicBezTo>
                <a:lnTo>
                  <a:pt x="51783" y="496197"/>
                </a:lnTo>
                <a:cubicBezTo>
                  <a:pt x="57891" y="489509"/>
                  <a:pt x="64590" y="483411"/>
                  <a:pt x="70599" y="477412"/>
                </a:cubicBezTo>
                <a:cubicBezTo>
                  <a:pt x="71978" y="476035"/>
                  <a:pt x="74047" y="476035"/>
                  <a:pt x="75327" y="477412"/>
                </a:cubicBezTo>
                <a:cubicBezTo>
                  <a:pt x="76706" y="478690"/>
                  <a:pt x="76706" y="480756"/>
                  <a:pt x="75327" y="482034"/>
                </a:cubicBezTo>
                <a:cubicBezTo>
                  <a:pt x="68628" y="487444"/>
                  <a:pt x="62619" y="493542"/>
                  <a:pt x="56512" y="500230"/>
                </a:cubicBezTo>
                <a:lnTo>
                  <a:pt x="24890" y="534752"/>
                </a:lnTo>
                <a:cubicBezTo>
                  <a:pt x="27254" y="535146"/>
                  <a:pt x="29717" y="534949"/>
                  <a:pt x="32278" y="533769"/>
                </a:cubicBezTo>
                <a:lnTo>
                  <a:pt x="84095" y="513016"/>
                </a:lnTo>
                <a:cubicBezTo>
                  <a:pt x="107638" y="503574"/>
                  <a:pt x="131872" y="495509"/>
                  <a:pt x="156007" y="490099"/>
                </a:cubicBezTo>
                <a:lnTo>
                  <a:pt x="185658" y="482723"/>
                </a:lnTo>
                <a:cubicBezTo>
                  <a:pt x="228707" y="472691"/>
                  <a:pt x="258260" y="435119"/>
                  <a:pt x="258260" y="391450"/>
                </a:cubicBezTo>
                <a:lnTo>
                  <a:pt x="258260" y="295456"/>
                </a:lnTo>
                <a:cubicBezTo>
                  <a:pt x="258260" y="286900"/>
                  <a:pt x="257964" y="278343"/>
                  <a:pt x="257570" y="269983"/>
                </a:cubicBezTo>
                <a:lnTo>
                  <a:pt x="251561" y="274605"/>
                </a:lnTo>
                <a:cubicBezTo>
                  <a:pt x="250872" y="275982"/>
                  <a:pt x="249493" y="275982"/>
                  <a:pt x="248212" y="275982"/>
                </a:cubicBezTo>
                <a:cubicBezTo>
                  <a:pt x="246143" y="275982"/>
                  <a:pt x="244173" y="275294"/>
                  <a:pt x="242794" y="273228"/>
                </a:cubicBezTo>
                <a:cubicBezTo>
                  <a:pt x="240824" y="270573"/>
                  <a:pt x="240824" y="265852"/>
                  <a:pt x="244173" y="263885"/>
                </a:cubicBezTo>
                <a:lnTo>
                  <a:pt x="250182" y="259164"/>
                </a:lnTo>
                <a:cubicBezTo>
                  <a:pt x="263678" y="248443"/>
                  <a:pt x="274416" y="237034"/>
                  <a:pt x="281804" y="224248"/>
                </a:cubicBezTo>
                <a:cubicBezTo>
                  <a:pt x="289882" y="210183"/>
                  <a:pt x="295891" y="194742"/>
                  <a:pt x="297959" y="178612"/>
                </a:cubicBezTo>
                <a:cubicBezTo>
                  <a:pt x="298649" y="175267"/>
                  <a:pt x="301998" y="172514"/>
                  <a:pt x="305348" y="173202"/>
                </a:cubicBezTo>
                <a:cubicBezTo>
                  <a:pt x="306431" y="173497"/>
                  <a:pt x="307515" y="173989"/>
                  <a:pt x="308402" y="174677"/>
                </a:cubicBezTo>
                <a:cubicBezTo>
                  <a:pt x="310076" y="175661"/>
                  <a:pt x="311357" y="177333"/>
                  <a:pt x="311357" y="179300"/>
                </a:cubicBezTo>
                <a:cubicBezTo>
                  <a:pt x="314115" y="194742"/>
                  <a:pt x="318745" y="207429"/>
                  <a:pt x="327512" y="220215"/>
                </a:cubicBezTo>
                <a:cubicBezTo>
                  <a:pt x="336280" y="233001"/>
                  <a:pt x="349086" y="244410"/>
                  <a:pt x="363863" y="253754"/>
                </a:cubicBezTo>
                <a:cubicBezTo>
                  <a:pt x="367212" y="255820"/>
                  <a:pt x="367902" y="259852"/>
                  <a:pt x="365833" y="263196"/>
                </a:cubicBezTo>
                <a:cubicBezTo>
                  <a:pt x="364552" y="265163"/>
                  <a:pt x="362483" y="265852"/>
                  <a:pt x="360513" y="265852"/>
                </a:cubicBezTo>
                <a:cubicBezTo>
                  <a:pt x="359134" y="265852"/>
                  <a:pt x="357755" y="265852"/>
                  <a:pt x="357164" y="265163"/>
                </a:cubicBezTo>
                <a:cubicBezTo>
                  <a:pt x="353421" y="262803"/>
                  <a:pt x="349776" y="260344"/>
                  <a:pt x="346328" y="257885"/>
                </a:cubicBezTo>
                <a:cubicBezTo>
                  <a:pt x="346426" y="267917"/>
                  <a:pt x="346525" y="277949"/>
                  <a:pt x="347017" y="288080"/>
                </a:cubicBezTo>
                <a:lnTo>
                  <a:pt x="352435" y="398827"/>
                </a:lnTo>
                <a:cubicBezTo>
                  <a:pt x="354406" y="440430"/>
                  <a:pt x="386027" y="475346"/>
                  <a:pt x="427106" y="481444"/>
                </a:cubicBezTo>
                <a:lnTo>
                  <a:pt x="445921" y="484100"/>
                </a:lnTo>
                <a:cubicBezTo>
                  <a:pt x="478824" y="488821"/>
                  <a:pt x="510445" y="499541"/>
                  <a:pt x="539407" y="515671"/>
                </a:cubicBezTo>
                <a:lnTo>
                  <a:pt x="572999" y="534457"/>
                </a:lnTo>
                <a:cubicBezTo>
                  <a:pt x="577038" y="537113"/>
                  <a:pt x="582456" y="536424"/>
                  <a:pt x="586495" y="533769"/>
                </a:cubicBezTo>
                <a:cubicBezTo>
                  <a:pt x="590435" y="531113"/>
                  <a:pt x="593194" y="526392"/>
                  <a:pt x="592504" y="521671"/>
                </a:cubicBezTo>
                <a:lnTo>
                  <a:pt x="588465" y="447217"/>
                </a:lnTo>
                <a:cubicBezTo>
                  <a:pt x="585805" y="401482"/>
                  <a:pt x="579698" y="355157"/>
                  <a:pt x="568960" y="310898"/>
                </a:cubicBezTo>
                <a:lnTo>
                  <a:pt x="565808" y="297817"/>
                </a:lnTo>
                <a:cubicBezTo>
                  <a:pt x="561671" y="321225"/>
                  <a:pt x="550539" y="342863"/>
                  <a:pt x="533300" y="360567"/>
                </a:cubicBezTo>
                <a:lnTo>
                  <a:pt x="527291" y="366566"/>
                </a:lnTo>
                <a:cubicBezTo>
                  <a:pt x="527291" y="366566"/>
                  <a:pt x="525911" y="367255"/>
                  <a:pt x="525222" y="367255"/>
                </a:cubicBezTo>
                <a:cubicBezTo>
                  <a:pt x="524532" y="367255"/>
                  <a:pt x="523252" y="367255"/>
                  <a:pt x="522562" y="366566"/>
                </a:cubicBezTo>
                <a:cubicBezTo>
                  <a:pt x="521183" y="365288"/>
                  <a:pt x="521183" y="363222"/>
                  <a:pt x="522562" y="361944"/>
                </a:cubicBezTo>
                <a:lnTo>
                  <a:pt x="528571" y="355846"/>
                </a:lnTo>
                <a:cubicBezTo>
                  <a:pt x="549652" y="334798"/>
                  <a:pt x="561079" y="306669"/>
                  <a:pt x="560981" y="277556"/>
                </a:cubicBezTo>
                <a:lnTo>
                  <a:pt x="558912" y="268606"/>
                </a:lnTo>
                <a:cubicBezTo>
                  <a:pt x="547485" y="218248"/>
                  <a:pt x="521183" y="172514"/>
                  <a:pt x="482863" y="137007"/>
                </a:cubicBezTo>
                <a:lnTo>
                  <a:pt x="396765" y="54390"/>
                </a:lnTo>
                <a:cubicBezTo>
                  <a:pt x="393416" y="51046"/>
                  <a:pt x="388687" y="49669"/>
                  <a:pt x="384057" y="51046"/>
                </a:cubicBezTo>
                <a:cubicBezTo>
                  <a:pt x="382974" y="51341"/>
                  <a:pt x="381988" y="51734"/>
                  <a:pt x="381102" y="52226"/>
                </a:cubicBezTo>
                <a:lnTo>
                  <a:pt x="375290" y="96682"/>
                </a:lnTo>
                <a:cubicBezTo>
                  <a:pt x="371251" y="126188"/>
                  <a:pt x="373221" y="156481"/>
                  <a:pt x="380708" y="185300"/>
                </a:cubicBezTo>
                <a:lnTo>
                  <a:pt x="392726" y="232313"/>
                </a:lnTo>
                <a:cubicBezTo>
                  <a:pt x="400213" y="261229"/>
                  <a:pt x="402873" y="291424"/>
                  <a:pt x="400213" y="321619"/>
                </a:cubicBezTo>
                <a:lnTo>
                  <a:pt x="398834" y="342470"/>
                </a:lnTo>
                <a:cubicBezTo>
                  <a:pt x="395484" y="382697"/>
                  <a:pt x="418339" y="421645"/>
                  <a:pt x="454590" y="438463"/>
                </a:cubicBezTo>
                <a:lnTo>
                  <a:pt x="464737" y="443184"/>
                </a:lnTo>
                <a:cubicBezTo>
                  <a:pt x="483552" y="451840"/>
                  <a:pt x="501678" y="462659"/>
                  <a:pt x="518523" y="474658"/>
                </a:cubicBezTo>
                <a:cubicBezTo>
                  <a:pt x="519902" y="476035"/>
                  <a:pt x="520493" y="478100"/>
                  <a:pt x="519213" y="479379"/>
                </a:cubicBezTo>
                <a:cubicBezTo>
                  <a:pt x="519213" y="480067"/>
                  <a:pt x="517834" y="480756"/>
                  <a:pt x="517144" y="480756"/>
                </a:cubicBezTo>
                <a:cubicBezTo>
                  <a:pt x="516553" y="480756"/>
                  <a:pt x="515863" y="480756"/>
                  <a:pt x="515174" y="480067"/>
                </a:cubicBezTo>
                <a:cubicBezTo>
                  <a:pt x="498329" y="467970"/>
                  <a:pt x="480892" y="457938"/>
                  <a:pt x="462077" y="449184"/>
                </a:cubicBezTo>
                <a:lnTo>
                  <a:pt x="451930" y="444463"/>
                </a:lnTo>
                <a:cubicBezTo>
                  <a:pt x="412921" y="426366"/>
                  <a:pt x="388687" y="384762"/>
                  <a:pt x="392135" y="341781"/>
                </a:cubicBezTo>
                <a:lnTo>
                  <a:pt x="393416" y="320930"/>
                </a:lnTo>
                <a:cubicBezTo>
                  <a:pt x="395484" y="291424"/>
                  <a:pt x="393416" y="262508"/>
                  <a:pt x="386027" y="233690"/>
                </a:cubicBezTo>
                <a:lnTo>
                  <a:pt x="373911" y="186677"/>
                </a:lnTo>
                <a:cubicBezTo>
                  <a:pt x="366522" y="156481"/>
                  <a:pt x="364552" y="125598"/>
                  <a:pt x="368591" y="95305"/>
                </a:cubicBezTo>
                <a:lnTo>
                  <a:pt x="371448" y="73372"/>
                </a:lnTo>
                <a:lnTo>
                  <a:pt x="365242" y="98649"/>
                </a:lnTo>
                <a:cubicBezTo>
                  <a:pt x="359134" y="123533"/>
                  <a:pt x="352435" y="151760"/>
                  <a:pt x="349776" y="179300"/>
                </a:cubicBezTo>
                <a:cubicBezTo>
                  <a:pt x="349677" y="179693"/>
                  <a:pt x="349480" y="180185"/>
                  <a:pt x="349283" y="180579"/>
                </a:cubicBezTo>
                <a:cubicBezTo>
                  <a:pt x="352041" y="187955"/>
                  <a:pt x="355785" y="195037"/>
                  <a:pt x="360513" y="201430"/>
                </a:cubicBezTo>
                <a:lnTo>
                  <a:pt x="373911" y="220215"/>
                </a:lnTo>
                <a:cubicBezTo>
                  <a:pt x="375979" y="223559"/>
                  <a:pt x="375290" y="227592"/>
                  <a:pt x="372630" y="229657"/>
                </a:cubicBezTo>
                <a:cubicBezTo>
                  <a:pt x="371251" y="230247"/>
                  <a:pt x="369872" y="230247"/>
                  <a:pt x="368591" y="230247"/>
                </a:cubicBezTo>
                <a:cubicBezTo>
                  <a:pt x="366522" y="230247"/>
                  <a:pt x="364552" y="229657"/>
                  <a:pt x="363173" y="227592"/>
                </a:cubicBezTo>
                <a:lnTo>
                  <a:pt x="349776" y="208806"/>
                </a:lnTo>
                <a:cubicBezTo>
                  <a:pt x="339334" y="194545"/>
                  <a:pt x="332733" y="177825"/>
                  <a:pt x="330468" y="161006"/>
                </a:cubicBezTo>
                <a:cubicBezTo>
                  <a:pt x="328399" y="162580"/>
                  <a:pt x="325542" y="164055"/>
                  <a:pt x="321503" y="165137"/>
                </a:cubicBezTo>
                <a:lnTo>
                  <a:pt x="320814" y="165137"/>
                </a:lnTo>
                <a:cubicBezTo>
                  <a:pt x="319435" y="165137"/>
                  <a:pt x="318154" y="164449"/>
                  <a:pt x="317464" y="162481"/>
                </a:cubicBezTo>
                <a:cubicBezTo>
                  <a:pt x="316775" y="160416"/>
                  <a:pt x="318154" y="159137"/>
                  <a:pt x="319435" y="158449"/>
                </a:cubicBezTo>
                <a:cubicBezTo>
                  <a:pt x="325542" y="157071"/>
                  <a:pt x="328892" y="154416"/>
                  <a:pt x="328892" y="151760"/>
                </a:cubicBezTo>
                <a:cubicBezTo>
                  <a:pt x="328892" y="150973"/>
                  <a:pt x="329089" y="150285"/>
                  <a:pt x="329384" y="149793"/>
                </a:cubicBezTo>
                <a:cubicBezTo>
                  <a:pt x="328892" y="145072"/>
                  <a:pt x="328399" y="140351"/>
                  <a:pt x="327907" y="135630"/>
                </a:cubicBezTo>
                <a:cubicBezTo>
                  <a:pt x="323671" y="137892"/>
                  <a:pt x="316972" y="139761"/>
                  <a:pt x="306727" y="140351"/>
                </a:cubicBezTo>
                <a:cubicBezTo>
                  <a:pt x="304658" y="140351"/>
                  <a:pt x="303279" y="138974"/>
                  <a:pt x="303279" y="137007"/>
                </a:cubicBezTo>
                <a:cubicBezTo>
                  <a:pt x="303279" y="134942"/>
                  <a:pt x="304658" y="133565"/>
                  <a:pt x="306727" y="133565"/>
                </a:cubicBezTo>
                <a:cubicBezTo>
                  <a:pt x="317859" y="133171"/>
                  <a:pt x="324459" y="130909"/>
                  <a:pt x="327315" y="128155"/>
                </a:cubicBezTo>
                <a:cubicBezTo>
                  <a:pt x="326035" y="113107"/>
                  <a:pt x="325247" y="98157"/>
                  <a:pt x="324951" y="83109"/>
                </a:cubicBezTo>
                <a:cubicBezTo>
                  <a:pt x="319238" y="85371"/>
                  <a:pt x="311455" y="86650"/>
                  <a:pt x="301998" y="86650"/>
                </a:cubicBezTo>
                <a:cubicBezTo>
                  <a:pt x="299930" y="86650"/>
                  <a:pt x="298649" y="85273"/>
                  <a:pt x="298649" y="83207"/>
                </a:cubicBezTo>
                <a:cubicBezTo>
                  <a:pt x="298649" y="81240"/>
                  <a:pt x="299930" y="79863"/>
                  <a:pt x="301998" y="79863"/>
                </a:cubicBezTo>
                <a:cubicBezTo>
                  <a:pt x="313031" y="79863"/>
                  <a:pt x="320617" y="78093"/>
                  <a:pt x="324853" y="75831"/>
                </a:cubicBezTo>
                <a:cubicBezTo>
                  <a:pt x="324754" y="59996"/>
                  <a:pt x="325148" y="44062"/>
                  <a:pt x="326232" y="28227"/>
                </a:cubicBezTo>
                <a:cubicBezTo>
                  <a:pt x="320912" y="30391"/>
                  <a:pt x="313721" y="31571"/>
                  <a:pt x="304658" y="31571"/>
                </a:cubicBezTo>
                <a:lnTo>
                  <a:pt x="301998" y="31571"/>
                </a:lnTo>
                <a:cubicBezTo>
                  <a:pt x="292640" y="31571"/>
                  <a:pt x="284956" y="29801"/>
                  <a:pt x="279046" y="27441"/>
                </a:cubicBezTo>
                <a:close/>
                <a:moveTo>
                  <a:pt x="301998" y="13376"/>
                </a:moveTo>
                <a:cubicBezTo>
                  <a:pt x="283183" y="13376"/>
                  <a:pt x="278455" y="18097"/>
                  <a:pt x="278455" y="18785"/>
                </a:cubicBezTo>
                <a:cubicBezTo>
                  <a:pt x="278455" y="18982"/>
                  <a:pt x="278455" y="19179"/>
                  <a:pt x="278356" y="19277"/>
                </a:cubicBezTo>
                <a:cubicBezTo>
                  <a:pt x="278455" y="19376"/>
                  <a:pt x="278455" y="19376"/>
                  <a:pt x="278455" y="19474"/>
                </a:cubicBezTo>
                <a:cubicBezTo>
                  <a:pt x="279144" y="19966"/>
                  <a:pt x="279834" y="20457"/>
                  <a:pt x="280425" y="20851"/>
                </a:cubicBezTo>
                <a:cubicBezTo>
                  <a:pt x="283873" y="22129"/>
                  <a:pt x="290571" y="24195"/>
                  <a:pt x="301998" y="24883"/>
                </a:cubicBezTo>
                <a:cubicBezTo>
                  <a:pt x="314805" y="25277"/>
                  <a:pt x="322587" y="23310"/>
                  <a:pt x="326330" y="20654"/>
                </a:cubicBezTo>
                <a:cubicBezTo>
                  <a:pt x="326232" y="20261"/>
                  <a:pt x="326232" y="19867"/>
                  <a:pt x="326232" y="19474"/>
                </a:cubicBezTo>
                <a:cubicBezTo>
                  <a:pt x="326232" y="18097"/>
                  <a:pt x="318745" y="13376"/>
                  <a:pt x="301998" y="13376"/>
                </a:cubicBezTo>
                <a:close/>
                <a:moveTo>
                  <a:pt x="301998" y="0"/>
                </a:moveTo>
                <a:cubicBezTo>
                  <a:pt x="327512" y="0"/>
                  <a:pt x="337659" y="8163"/>
                  <a:pt x="339334" y="16720"/>
                </a:cubicBezTo>
                <a:cubicBezTo>
                  <a:pt x="340220" y="17999"/>
                  <a:pt x="340614" y="19671"/>
                  <a:pt x="340319" y="21441"/>
                </a:cubicBezTo>
                <a:lnTo>
                  <a:pt x="339629" y="29506"/>
                </a:lnTo>
                <a:cubicBezTo>
                  <a:pt x="337166" y="67176"/>
                  <a:pt x="338152" y="104845"/>
                  <a:pt x="342092" y="142023"/>
                </a:cubicBezTo>
                <a:cubicBezTo>
                  <a:pt x="345244" y="125992"/>
                  <a:pt x="348988" y="110255"/>
                  <a:pt x="352435" y="95993"/>
                </a:cubicBezTo>
                <a:lnTo>
                  <a:pt x="361794" y="57734"/>
                </a:lnTo>
                <a:cubicBezTo>
                  <a:pt x="363863" y="48292"/>
                  <a:pt x="371251" y="40915"/>
                  <a:pt x="380018" y="38260"/>
                </a:cubicBezTo>
                <a:cubicBezTo>
                  <a:pt x="389377" y="35604"/>
                  <a:pt x="398834" y="37571"/>
                  <a:pt x="406222" y="44358"/>
                </a:cubicBezTo>
                <a:lnTo>
                  <a:pt x="493009" y="126188"/>
                </a:lnTo>
                <a:cubicBezTo>
                  <a:pt x="532610" y="163858"/>
                  <a:pt x="560193" y="211462"/>
                  <a:pt x="572310" y="264573"/>
                </a:cubicBezTo>
                <a:lnTo>
                  <a:pt x="582456" y="306865"/>
                </a:lnTo>
                <a:cubicBezTo>
                  <a:pt x="593194" y="352502"/>
                  <a:pt x="599892" y="398827"/>
                  <a:pt x="601961" y="445840"/>
                </a:cubicBezTo>
                <a:lnTo>
                  <a:pt x="605901" y="520392"/>
                </a:lnTo>
                <a:cubicBezTo>
                  <a:pt x="606591" y="530425"/>
                  <a:pt x="601961" y="539178"/>
                  <a:pt x="593194" y="544489"/>
                </a:cubicBezTo>
                <a:cubicBezTo>
                  <a:pt x="589155" y="547932"/>
                  <a:pt x="583737" y="549210"/>
                  <a:pt x="579008" y="549210"/>
                </a:cubicBezTo>
                <a:cubicBezTo>
                  <a:pt x="574378" y="549210"/>
                  <a:pt x="570339" y="547932"/>
                  <a:pt x="566300" y="545866"/>
                </a:cubicBezTo>
                <a:lnTo>
                  <a:pt x="532610" y="527081"/>
                </a:lnTo>
                <a:cubicBezTo>
                  <a:pt x="505027" y="511639"/>
                  <a:pt x="474785" y="501508"/>
                  <a:pt x="443853" y="497574"/>
                </a:cubicBezTo>
                <a:lnTo>
                  <a:pt x="425037" y="494820"/>
                </a:lnTo>
                <a:cubicBezTo>
                  <a:pt x="377260" y="488132"/>
                  <a:pt x="341008" y="447807"/>
                  <a:pt x="338940" y="400204"/>
                </a:cubicBezTo>
                <a:lnTo>
                  <a:pt x="333620" y="288670"/>
                </a:lnTo>
                <a:cubicBezTo>
                  <a:pt x="332931" y="275294"/>
                  <a:pt x="332931" y="261229"/>
                  <a:pt x="332931" y="247755"/>
                </a:cubicBezTo>
                <a:cubicBezTo>
                  <a:pt x="332931" y="247459"/>
                  <a:pt x="332931" y="247164"/>
                  <a:pt x="333029" y="246869"/>
                </a:cubicBezTo>
                <a:cubicBezTo>
                  <a:pt x="326724" y="240968"/>
                  <a:pt x="321208" y="234575"/>
                  <a:pt x="316775" y="227592"/>
                </a:cubicBezTo>
                <a:cubicBezTo>
                  <a:pt x="311948" y="220314"/>
                  <a:pt x="308007" y="212740"/>
                  <a:pt x="304855" y="204675"/>
                </a:cubicBezTo>
                <a:cubicBezTo>
                  <a:pt x="301801" y="213822"/>
                  <a:pt x="297664" y="222576"/>
                  <a:pt x="292541" y="230936"/>
                </a:cubicBezTo>
                <a:cubicBezTo>
                  <a:pt x="287025" y="240673"/>
                  <a:pt x="279440" y="249820"/>
                  <a:pt x="270475" y="258475"/>
                </a:cubicBezTo>
                <a:cubicBezTo>
                  <a:pt x="271066" y="270573"/>
                  <a:pt x="271756" y="282670"/>
                  <a:pt x="271756" y="294768"/>
                </a:cubicBezTo>
                <a:lnTo>
                  <a:pt x="271756" y="390762"/>
                </a:lnTo>
                <a:cubicBezTo>
                  <a:pt x="271756" y="440430"/>
                  <a:pt x="237376" y="483411"/>
                  <a:pt x="189008" y="495509"/>
                </a:cubicBezTo>
                <a:lnTo>
                  <a:pt x="159455" y="502885"/>
                </a:lnTo>
                <a:cubicBezTo>
                  <a:pt x="135221" y="508295"/>
                  <a:pt x="111677" y="516360"/>
                  <a:pt x="88823" y="525015"/>
                </a:cubicBezTo>
                <a:lnTo>
                  <a:pt x="37007" y="545866"/>
                </a:lnTo>
                <a:cubicBezTo>
                  <a:pt x="33657" y="547243"/>
                  <a:pt x="30308" y="547932"/>
                  <a:pt x="26959" y="547932"/>
                </a:cubicBezTo>
                <a:cubicBezTo>
                  <a:pt x="21541" y="547932"/>
                  <a:pt x="16123" y="546555"/>
                  <a:pt x="11493" y="543211"/>
                </a:cubicBezTo>
                <a:cubicBezTo>
                  <a:pt x="4104" y="537801"/>
                  <a:pt x="-624" y="529736"/>
                  <a:pt x="66" y="520392"/>
                </a:cubicBezTo>
                <a:lnTo>
                  <a:pt x="1346" y="435119"/>
                </a:lnTo>
                <a:cubicBezTo>
                  <a:pt x="2725" y="388106"/>
                  <a:pt x="9424" y="341093"/>
                  <a:pt x="22920" y="295456"/>
                </a:cubicBezTo>
                <a:lnTo>
                  <a:pt x="39075" y="240378"/>
                </a:lnTo>
                <a:cubicBezTo>
                  <a:pt x="53162" y="190709"/>
                  <a:pt x="81435" y="145662"/>
                  <a:pt x="120445" y="111435"/>
                </a:cubicBezTo>
                <a:lnTo>
                  <a:pt x="195017" y="44358"/>
                </a:lnTo>
                <a:cubicBezTo>
                  <a:pt x="202405" y="38260"/>
                  <a:pt x="211862" y="35604"/>
                  <a:pt x="221319" y="38948"/>
                </a:cubicBezTo>
                <a:cubicBezTo>
                  <a:pt x="230677" y="41604"/>
                  <a:pt x="237376" y="48980"/>
                  <a:pt x="239445" y="58422"/>
                </a:cubicBezTo>
                <a:lnTo>
                  <a:pt x="260329" y="169858"/>
                </a:lnTo>
                <a:cubicBezTo>
                  <a:pt x="260526" y="170940"/>
                  <a:pt x="260723" y="172120"/>
                  <a:pt x="260920" y="173202"/>
                </a:cubicBezTo>
                <a:cubicBezTo>
                  <a:pt x="263875" y="163465"/>
                  <a:pt x="265747" y="153334"/>
                  <a:pt x="266338" y="143007"/>
                </a:cubicBezTo>
                <a:lnTo>
                  <a:pt x="267027" y="137007"/>
                </a:lnTo>
                <a:cubicBezTo>
                  <a:pt x="267815" y="124319"/>
                  <a:pt x="268308" y="111533"/>
                  <a:pt x="268505" y="98747"/>
                </a:cubicBezTo>
                <a:cubicBezTo>
                  <a:pt x="268407" y="98157"/>
                  <a:pt x="268308" y="97764"/>
                  <a:pt x="268308" y="97370"/>
                </a:cubicBezTo>
                <a:cubicBezTo>
                  <a:pt x="268308" y="96977"/>
                  <a:pt x="268407" y="96682"/>
                  <a:pt x="268505" y="96387"/>
                </a:cubicBezTo>
                <a:cubicBezTo>
                  <a:pt x="268604" y="79372"/>
                  <a:pt x="268111" y="62160"/>
                  <a:pt x="267027" y="44948"/>
                </a:cubicBezTo>
                <a:lnTo>
                  <a:pt x="264959" y="20851"/>
                </a:lnTo>
                <a:cubicBezTo>
                  <a:pt x="264959" y="20457"/>
                  <a:pt x="265057" y="20162"/>
                  <a:pt x="265057" y="19769"/>
                </a:cubicBezTo>
                <a:cubicBezTo>
                  <a:pt x="265057" y="19474"/>
                  <a:pt x="264959" y="19179"/>
                  <a:pt x="264959" y="18785"/>
                </a:cubicBezTo>
                <a:cubicBezTo>
                  <a:pt x="264959" y="14064"/>
                  <a:pt x="267717" y="0"/>
                  <a:pt x="301998" y="0"/>
                </a:cubicBezTo>
                <a:close/>
              </a:path>
            </a:pathLst>
          </a:custGeom>
          <a:solidFill>
            <a:schemeClr val="accent1"/>
          </a:solidFill>
          <a:ln w="6350">
            <a:noFill/>
          </a:ln>
        </p:spPr>
      </p:sp>
      <p:sp>
        <p:nvSpPr>
          <p:cNvPr id="40" name="heart_157189">
            <a:extLst>
              <a:ext uri="{FF2B5EF4-FFF2-40B4-BE49-F238E27FC236}">
                <a16:creationId xmlns:a16="http://schemas.microsoft.com/office/drawing/2014/main" id="{5C8D2C2E-980E-42E5-8053-4C72B97CFAE3}"/>
              </a:ext>
            </a:extLst>
          </p:cNvPr>
          <p:cNvSpPr>
            <a:spLocks noChangeAspect="1"/>
          </p:cNvSpPr>
          <p:nvPr/>
        </p:nvSpPr>
        <p:spPr bwMode="auto">
          <a:xfrm>
            <a:off x="5559775" y="4066128"/>
            <a:ext cx="311496" cy="30140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9552" h="560780">
                <a:moveTo>
                  <a:pt x="290072" y="208057"/>
                </a:moveTo>
                <a:cubicBezTo>
                  <a:pt x="294828" y="208057"/>
                  <a:pt x="298905" y="212128"/>
                  <a:pt x="298905" y="216877"/>
                </a:cubicBezTo>
                <a:lnTo>
                  <a:pt x="298905" y="271155"/>
                </a:lnTo>
                <a:lnTo>
                  <a:pt x="353265" y="271155"/>
                </a:lnTo>
                <a:cubicBezTo>
                  <a:pt x="358021" y="271155"/>
                  <a:pt x="362098" y="275225"/>
                  <a:pt x="362098" y="280653"/>
                </a:cubicBezTo>
                <a:cubicBezTo>
                  <a:pt x="362098" y="285403"/>
                  <a:pt x="358021" y="289473"/>
                  <a:pt x="353265" y="289473"/>
                </a:cubicBezTo>
                <a:lnTo>
                  <a:pt x="298905" y="289473"/>
                </a:lnTo>
                <a:lnTo>
                  <a:pt x="298905" y="343751"/>
                </a:lnTo>
                <a:cubicBezTo>
                  <a:pt x="298905" y="348500"/>
                  <a:pt x="294828" y="352571"/>
                  <a:pt x="290072" y="352571"/>
                </a:cubicBezTo>
                <a:cubicBezTo>
                  <a:pt x="284636" y="352571"/>
                  <a:pt x="280559" y="348500"/>
                  <a:pt x="280559" y="343751"/>
                </a:cubicBezTo>
                <a:lnTo>
                  <a:pt x="280559" y="289473"/>
                </a:lnTo>
                <a:lnTo>
                  <a:pt x="226200" y="289473"/>
                </a:lnTo>
                <a:cubicBezTo>
                  <a:pt x="221443" y="289473"/>
                  <a:pt x="217366" y="285403"/>
                  <a:pt x="217366" y="280653"/>
                </a:cubicBezTo>
                <a:cubicBezTo>
                  <a:pt x="217366" y="275225"/>
                  <a:pt x="221443" y="271155"/>
                  <a:pt x="226200" y="271155"/>
                </a:cubicBezTo>
                <a:lnTo>
                  <a:pt x="280559" y="271155"/>
                </a:lnTo>
                <a:lnTo>
                  <a:pt x="280559" y="216877"/>
                </a:lnTo>
                <a:cubicBezTo>
                  <a:pt x="280559" y="212128"/>
                  <a:pt x="284636" y="208057"/>
                  <a:pt x="290072" y="208057"/>
                </a:cubicBezTo>
                <a:close/>
                <a:moveTo>
                  <a:pt x="154849" y="18090"/>
                </a:moveTo>
                <a:cubicBezTo>
                  <a:pt x="118834" y="18090"/>
                  <a:pt x="84179" y="30979"/>
                  <a:pt x="59717" y="54043"/>
                </a:cubicBezTo>
                <a:cubicBezTo>
                  <a:pt x="3317" y="106955"/>
                  <a:pt x="3996" y="215493"/>
                  <a:pt x="61076" y="323353"/>
                </a:cubicBezTo>
                <a:cubicBezTo>
                  <a:pt x="107283" y="416967"/>
                  <a:pt x="232993" y="504476"/>
                  <a:pt x="290072" y="541107"/>
                </a:cubicBezTo>
                <a:cubicBezTo>
                  <a:pt x="347152" y="504476"/>
                  <a:pt x="472183" y="416967"/>
                  <a:pt x="518390" y="323353"/>
                </a:cubicBezTo>
                <a:cubicBezTo>
                  <a:pt x="575469" y="215493"/>
                  <a:pt x="576149" y="106955"/>
                  <a:pt x="520428" y="54043"/>
                </a:cubicBezTo>
                <a:cubicBezTo>
                  <a:pt x="491889" y="26909"/>
                  <a:pt x="449079" y="14020"/>
                  <a:pt x="406270" y="19447"/>
                </a:cubicBezTo>
                <a:cubicBezTo>
                  <a:pt x="361422" y="24874"/>
                  <a:pt x="322689" y="49295"/>
                  <a:pt x="297547" y="87961"/>
                </a:cubicBezTo>
                <a:cubicBezTo>
                  <a:pt x="294150" y="93388"/>
                  <a:pt x="285316" y="93388"/>
                  <a:pt x="281918" y="87961"/>
                </a:cubicBezTo>
                <a:cubicBezTo>
                  <a:pt x="256776" y="49295"/>
                  <a:pt x="218723" y="24874"/>
                  <a:pt x="173875" y="19447"/>
                </a:cubicBezTo>
                <a:cubicBezTo>
                  <a:pt x="167080" y="18768"/>
                  <a:pt x="160964" y="18090"/>
                  <a:pt x="154849" y="18090"/>
                </a:cubicBezTo>
                <a:close/>
                <a:moveTo>
                  <a:pt x="175914" y="1131"/>
                </a:moveTo>
                <a:cubicBezTo>
                  <a:pt x="222121" y="6558"/>
                  <a:pt x="261533" y="30300"/>
                  <a:pt x="290072" y="67610"/>
                </a:cubicBezTo>
                <a:cubicBezTo>
                  <a:pt x="317933" y="30300"/>
                  <a:pt x="358024" y="6558"/>
                  <a:pt x="404231" y="1131"/>
                </a:cubicBezTo>
                <a:cubicBezTo>
                  <a:pt x="452477" y="-4296"/>
                  <a:pt x="500043" y="9950"/>
                  <a:pt x="532660" y="41154"/>
                </a:cubicBezTo>
                <a:cubicBezTo>
                  <a:pt x="594496" y="99493"/>
                  <a:pt x="595175" y="216172"/>
                  <a:pt x="534698" y="331493"/>
                </a:cubicBezTo>
                <a:cubicBezTo>
                  <a:pt x="485094" y="431213"/>
                  <a:pt x="350549" y="524148"/>
                  <a:pt x="294829" y="559423"/>
                </a:cubicBezTo>
                <a:cubicBezTo>
                  <a:pt x="293470" y="560102"/>
                  <a:pt x="291432" y="560780"/>
                  <a:pt x="290072" y="560780"/>
                </a:cubicBezTo>
                <a:cubicBezTo>
                  <a:pt x="288034" y="560780"/>
                  <a:pt x="286675" y="560102"/>
                  <a:pt x="285316" y="559423"/>
                </a:cubicBezTo>
                <a:cubicBezTo>
                  <a:pt x="229596" y="524148"/>
                  <a:pt x="94372" y="431891"/>
                  <a:pt x="45447" y="331493"/>
                </a:cubicBezTo>
                <a:cubicBezTo>
                  <a:pt x="-15710" y="216172"/>
                  <a:pt x="-15030" y="99493"/>
                  <a:pt x="46806" y="41154"/>
                </a:cubicBezTo>
                <a:cubicBezTo>
                  <a:pt x="79423" y="9950"/>
                  <a:pt x="127668" y="-4296"/>
                  <a:pt x="175914" y="1131"/>
                </a:cubicBezTo>
                <a:close/>
              </a:path>
            </a:pathLst>
          </a:custGeom>
          <a:solidFill>
            <a:schemeClr val="accent1"/>
          </a:solidFill>
          <a:ln w="6350">
            <a:noFill/>
          </a:ln>
        </p:spPr>
      </p:sp>
      <p:sp>
        <p:nvSpPr>
          <p:cNvPr id="41" name="liver_219693">
            <a:extLst>
              <a:ext uri="{FF2B5EF4-FFF2-40B4-BE49-F238E27FC236}">
                <a16:creationId xmlns:a16="http://schemas.microsoft.com/office/drawing/2014/main" id="{0019301B-48B4-4C8C-928E-3BC5C55F0F1A}"/>
              </a:ext>
            </a:extLst>
          </p:cNvPr>
          <p:cNvSpPr>
            <a:spLocks noChangeAspect="1"/>
          </p:cNvSpPr>
          <p:nvPr/>
        </p:nvSpPr>
        <p:spPr bwMode="auto">
          <a:xfrm>
            <a:off x="5574650" y="5321715"/>
            <a:ext cx="316906" cy="25685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608920" h="493535">
                <a:moveTo>
                  <a:pt x="263072" y="451316"/>
                </a:moveTo>
                <a:cubicBezTo>
                  <a:pt x="259714" y="450792"/>
                  <a:pt x="258140" y="451106"/>
                  <a:pt x="257616" y="451630"/>
                </a:cubicBezTo>
                <a:cubicBezTo>
                  <a:pt x="257511" y="456868"/>
                  <a:pt x="262023" y="465773"/>
                  <a:pt x="271676" y="470592"/>
                </a:cubicBezTo>
                <a:cubicBezTo>
                  <a:pt x="281854" y="475935"/>
                  <a:pt x="290983" y="475411"/>
                  <a:pt x="295390" y="472583"/>
                </a:cubicBezTo>
                <a:cubicBezTo>
                  <a:pt x="295705" y="470802"/>
                  <a:pt x="290668" y="463259"/>
                  <a:pt x="278916" y="457078"/>
                </a:cubicBezTo>
                <a:cubicBezTo>
                  <a:pt x="273879" y="454144"/>
                  <a:pt x="268108" y="452049"/>
                  <a:pt x="263072" y="451316"/>
                </a:cubicBezTo>
                <a:close/>
                <a:moveTo>
                  <a:pt x="362124" y="359963"/>
                </a:moveTo>
                <a:cubicBezTo>
                  <a:pt x="350477" y="363630"/>
                  <a:pt x="338725" y="366773"/>
                  <a:pt x="326868" y="369078"/>
                </a:cubicBezTo>
                <a:cubicBezTo>
                  <a:pt x="326658" y="369078"/>
                  <a:pt x="326554" y="369182"/>
                  <a:pt x="326344" y="369182"/>
                </a:cubicBezTo>
                <a:cubicBezTo>
                  <a:pt x="326239" y="369287"/>
                  <a:pt x="326134" y="369392"/>
                  <a:pt x="326134" y="369497"/>
                </a:cubicBezTo>
                <a:cubicBezTo>
                  <a:pt x="326973" y="377982"/>
                  <a:pt x="327393" y="386678"/>
                  <a:pt x="327288" y="395268"/>
                </a:cubicBezTo>
                <a:cubicBezTo>
                  <a:pt x="337361" y="424078"/>
                  <a:pt x="352891" y="447963"/>
                  <a:pt x="371987" y="464202"/>
                </a:cubicBezTo>
                <a:lnTo>
                  <a:pt x="384579" y="476040"/>
                </a:lnTo>
                <a:cubicBezTo>
                  <a:pt x="384894" y="476145"/>
                  <a:pt x="385208" y="476249"/>
                  <a:pt x="385628" y="476354"/>
                </a:cubicBezTo>
                <a:cubicBezTo>
                  <a:pt x="389196" y="478449"/>
                  <a:pt x="397065" y="473525"/>
                  <a:pt x="401367" y="465668"/>
                </a:cubicBezTo>
                <a:cubicBezTo>
                  <a:pt x="407138" y="455611"/>
                  <a:pt x="405669" y="450583"/>
                  <a:pt x="401367" y="445554"/>
                </a:cubicBezTo>
                <a:cubicBezTo>
                  <a:pt x="400423" y="444611"/>
                  <a:pt x="399898" y="443563"/>
                  <a:pt x="399688" y="442411"/>
                </a:cubicBezTo>
                <a:cubicBezTo>
                  <a:pt x="386153" y="425335"/>
                  <a:pt x="370518" y="406792"/>
                  <a:pt x="365587" y="385525"/>
                </a:cubicBezTo>
                <a:cubicBezTo>
                  <a:pt x="363383" y="377458"/>
                  <a:pt x="362439" y="368658"/>
                  <a:pt x="362124" y="359963"/>
                </a:cubicBezTo>
                <a:close/>
                <a:moveTo>
                  <a:pt x="233797" y="343725"/>
                </a:moveTo>
                <a:cubicBezTo>
                  <a:pt x="232643" y="345925"/>
                  <a:pt x="230964" y="348230"/>
                  <a:pt x="228760" y="350430"/>
                </a:cubicBezTo>
                <a:cubicBezTo>
                  <a:pt x="215120" y="364049"/>
                  <a:pt x="180703" y="379135"/>
                  <a:pt x="152058" y="379135"/>
                </a:cubicBezTo>
                <a:cubicBezTo>
                  <a:pt x="145657" y="379135"/>
                  <a:pt x="139886" y="378401"/>
                  <a:pt x="134850" y="376935"/>
                </a:cubicBezTo>
                <a:cubicBezTo>
                  <a:pt x="121419" y="373268"/>
                  <a:pt x="111241" y="366878"/>
                  <a:pt x="104945" y="358287"/>
                </a:cubicBezTo>
                <a:cubicBezTo>
                  <a:pt x="103056" y="360697"/>
                  <a:pt x="101273" y="363316"/>
                  <a:pt x="99804" y="366249"/>
                </a:cubicBezTo>
                <a:lnTo>
                  <a:pt x="26354" y="478973"/>
                </a:lnTo>
                <a:cubicBezTo>
                  <a:pt x="29817" y="479602"/>
                  <a:pt x="33279" y="478973"/>
                  <a:pt x="36007" y="477087"/>
                </a:cubicBezTo>
                <a:lnTo>
                  <a:pt x="114808" y="424811"/>
                </a:lnTo>
                <a:cubicBezTo>
                  <a:pt x="152897" y="399668"/>
                  <a:pt x="193609" y="381544"/>
                  <a:pt x="236945" y="370439"/>
                </a:cubicBezTo>
                <a:lnTo>
                  <a:pt x="240932" y="362687"/>
                </a:lnTo>
                <a:cubicBezTo>
                  <a:pt x="243031" y="359020"/>
                  <a:pt x="243031" y="354097"/>
                  <a:pt x="240932" y="350430"/>
                </a:cubicBezTo>
                <a:cubicBezTo>
                  <a:pt x="239253" y="347601"/>
                  <a:pt x="236630" y="345296"/>
                  <a:pt x="233797" y="343725"/>
                </a:cubicBezTo>
                <a:close/>
                <a:moveTo>
                  <a:pt x="134220" y="312611"/>
                </a:moveTo>
                <a:cubicBezTo>
                  <a:pt x="119110" y="312611"/>
                  <a:pt x="111975" y="328325"/>
                  <a:pt x="111975" y="336182"/>
                </a:cubicBezTo>
                <a:cubicBezTo>
                  <a:pt x="111975" y="353363"/>
                  <a:pt x="126351" y="360487"/>
                  <a:pt x="138522" y="363316"/>
                </a:cubicBezTo>
                <a:cubicBezTo>
                  <a:pt x="142824" y="364049"/>
                  <a:pt x="147126" y="364782"/>
                  <a:pt x="152058" y="364782"/>
                </a:cubicBezTo>
                <a:cubicBezTo>
                  <a:pt x="185005" y="364782"/>
                  <a:pt x="220891" y="343306"/>
                  <a:pt x="221625" y="335449"/>
                </a:cubicBezTo>
                <a:cubicBezTo>
                  <a:pt x="221625" y="331154"/>
                  <a:pt x="221625" y="330420"/>
                  <a:pt x="205781" y="329687"/>
                </a:cubicBezTo>
                <a:cubicBezTo>
                  <a:pt x="192245" y="329058"/>
                  <a:pt x="171470" y="327592"/>
                  <a:pt x="146392" y="314706"/>
                </a:cubicBezTo>
                <a:cubicBezTo>
                  <a:pt x="142090" y="313239"/>
                  <a:pt x="138522" y="312611"/>
                  <a:pt x="134220" y="312611"/>
                </a:cubicBezTo>
                <a:close/>
                <a:moveTo>
                  <a:pt x="354064" y="292515"/>
                </a:moveTo>
                <a:cubicBezTo>
                  <a:pt x="357739" y="291153"/>
                  <a:pt x="362045" y="293249"/>
                  <a:pt x="362675" y="297546"/>
                </a:cubicBezTo>
                <a:cubicBezTo>
                  <a:pt x="364145" y="301109"/>
                  <a:pt x="362045" y="305406"/>
                  <a:pt x="357739" y="306139"/>
                </a:cubicBezTo>
                <a:cubicBezTo>
                  <a:pt x="338417" y="312113"/>
                  <a:pt x="327181" y="321754"/>
                  <a:pt x="317100" y="331710"/>
                </a:cubicBezTo>
                <a:cubicBezTo>
                  <a:pt x="316470" y="334016"/>
                  <a:pt x="314790" y="336007"/>
                  <a:pt x="312585" y="336950"/>
                </a:cubicBezTo>
                <a:lnTo>
                  <a:pt x="309644" y="336950"/>
                </a:lnTo>
                <a:cubicBezTo>
                  <a:pt x="306809" y="336950"/>
                  <a:pt x="303974" y="334749"/>
                  <a:pt x="303239" y="331920"/>
                </a:cubicBezTo>
                <a:cubicBezTo>
                  <a:pt x="301033" y="325527"/>
                  <a:pt x="298198" y="319029"/>
                  <a:pt x="295363" y="312637"/>
                </a:cubicBezTo>
                <a:lnTo>
                  <a:pt x="290322" y="302576"/>
                </a:lnTo>
                <a:cubicBezTo>
                  <a:pt x="288852" y="299013"/>
                  <a:pt x="290322" y="294716"/>
                  <a:pt x="293893" y="293249"/>
                </a:cubicBezTo>
                <a:cubicBezTo>
                  <a:pt x="297463" y="291887"/>
                  <a:pt x="301768" y="293249"/>
                  <a:pt x="303239" y="296812"/>
                </a:cubicBezTo>
                <a:lnTo>
                  <a:pt x="308279" y="306873"/>
                </a:lnTo>
                <a:cubicBezTo>
                  <a:pt x="309644" y="310017"/>
                  <a:pt x="311009" y="313370"/>
                  <a:pt x="312480" y="316829"/>
                </a:cubicBezTo>
                <a:cubicBezTo>
                  <a:pt x="322246" y="307502"/>
                  <a:pt x="334742" y="298279"/>
                  <a:pt x="354064" y="292515"/>
                </a:cubicBezTo>
                <a:close/>
                <a:moveTo>
                  <a:pt x="404193" y="249618"/>
                </a:moveTo>
                <a:cubicBezTo>
                  <a:pt x="406400" y="248884"/>
                  <a:pt x="407766" y="250352"/>
                  <a:pt x="408501" y="251716"/>
                </a:cubicBezTo>
                <a:cubicBezTo>
                  <a:pt x="409237" y="253918"/>
                  <a:pt x="407766" y="255387"/>
                  <a:pt x="406400" y="256016"/>
                </a:cubicBezTo>
                <a:cubicBezTo>
                  <a:pt x="402827" y="257484"/>
                  <a:pt x="398519" y="258218"/>
                  <a:pt x="394946" y="259582"/>
                </a:cubicBezTo>
                <a:cubicBezTo>
                  <a:pt x="394946" y="260316"/>
                  <a:pt x="394946" y="260316"/>
                  <a:pt x="394210" y="260316"/>
                </a:cubicBezTo>
                <a:cubicBezTo>
                  <a:pt x="392739" y="260316"/>
                  <a:pt x="391268" y="259582"/>
                  <a:pt x="390638" y="257484"/>
                </a:cubicBezTo>
                <a:cubicBezTo>
                  <a:pt x="389902" y="255387"/>
                  <a:pt x="391268" y="253918"/>
                  <a:pt x="392739" y="253184"/>
                </a:cubicBezTo>
                <a:cubicBezTo>
                  <a:pt x="396312" y="251716"/>
                  <a:pt x="400620" y="251086"/>
                  <a:pt x="404193" y="249618"/>
                </a:cubicBezTo>
                <a:close/>
                <a:moveTo>
                  <a:pt x="364111" y="170962"/>
                </a:moveTo>
                <a:cubicBezTo>
                  <a:pt x="365576" y="169498"/>
                  <a:pt x="367670" y="170230"/>
                  <a:pt x="369135" y="171694"/>
                </a:cubicBezTo>
                <a:cubicBezTo>
                  <a:pt x="370496" y="173053"/>
                  <a:pt x="369868" y="175248"/>
                  <a:pt x="368403" y="176712"/>
                </a:cubicBezTo>
                <a:cubicBezTo>
                  <a:pt x="364111" y="179535"/>
                  <a:pt x="359086" y="183090"/>
                  <a:pt x="354794" y="185913"/>
                </a:cubicBezTo>
                <a:cubicBezTo>
                  <a:pt x="354062" y="186645"/>
                  <a:pt x="353434" y="186645"/>
                  <a:pt x="352701" y="186645"/>
                </a:cubicBezTo>
                <a:cubicBezTo>
                  <a:pt x="351235" y="186645"/>
                  <a:pt x="350503" y="185913"/>
                  <a:pt x="349770" y="185181"/>
                </a:cubicBezTo>
                <a:cubicBezTo>
                  <a:pt x="348409" y="183822"/>
                  <a:pt x="349142" y="181626"/>
                  <a:pt x="350503" y="180267"/>
                </a:cubicBezTo>
                <a:cubicBezTo>
                  <a:pt x="354794" y="176712"/>
                  <a:pt x="359819" y="173785"/>
                  <a:pt x="364111" y="170962"/>
                </a:cubicBezTo>
                <a:close/>
                <a:moveTo>
                  <a:pt x="380599" y="159574"/>
                </a:moveTo>
                <a:cubicBezTo>
                  <a:pt x="382069" y="158843"/>
                  <a:pt x="384168" y="158843"/>
                  <a:pt x="385638" y="160932"/>
                </a:cubicBezTo>
                <a:cubicBezTo>
                  <a:pt x="386373" y="162395"/>
                  <a:pt x="386373" y="164588"/>
                  <a:pt x="384168" y="165946"/>
                </a:cubicBezTo>
                <a:cubicBezTo>
                  <a:pt x="382804" y="166677"/>
                  <a:pt x="380599" y="168140"/>
                  <a:pt x="379129" y="168767"/>
                </a:cubicBezTo>
                <a:cubicBezTo>
                  <a:pt x="378499" y="169498"/>
                  <a:pt x="377764" y="169498"/>
                  <a:pt x="377030" y="169498"/>
                </a:cubicBezTo>
                <a:cubicBezTo>
                  <a:pt x="375560" y="169498"/>
                  <a:pt x="374825" y="168767"/>
                  <a:pt x="374195" y="168140"/>
                </a:cubicBezTo>
                <a:cubicBezTo>
                  <a:pt x="373460" y="166677"/>
                  <a:pt x="373460" y="164588"/>
                  <a:pt x="375560" y="163126"/>
                </a:cubicBezTo>
                <a:cubicBezTo>
                  <a:pt x="377030" y="161663"/>
                  <a:pt x="379129" y="160932"/>
                  <a:pt x="380599" y="159574"/>
                </a:cubicBezTo>
                <a:close/>
                <a:moveTo>
                  <a:pt x="346179" y="157320"/>
                </a:moveTo>
                <a:cubicBezTo>
                  <a:pt x="348381" y="158055"/>
                  <a:pt x="349115" y="160260"/>
                  <a:pt x="348381" y="161624"/>
                </a:cubicBezTo>
                <a:cubicBezTo>
                  <a:pt x="346179" y="168134"/>
                  <a:pt x="344081" y="174538"/>
                  <a:pt x="340516" y="180312"/>
                </a:cubicBezTo>
                <a:cubicBezTo>
                  <a:pt x="339782" y="181677"/>
                  <a:pt x="339048" y="182412"/>
                  <a:pt x="337580" y="182412"/>
                </a:cubicBezTo>
                <a:cubicBezTo>
                  <a:pt x="336950" y="182412"/>
                  <a:pt x="336216" y="182412"/>
                  <a:pt x="336216" y="181677"/>
                </a:cubicBezTo>
                <a:cubicBezTo>
                  <a:pt x="334748" y="181047"/>
                  <a:pt x="334014" y="178842"/>
                  <a:pt x="334748" y="176743"/>
                </a:cubicBezTo>
                <a:cubicBezTo>
                  <a:pt x="337580" y="170968"/>
                  <a:pt x="340516" y="165194"/>
                  <a:pt x="341879" y="159525"/>
                </a:cubicBezTo>
                <a:cubicBezTo>
                  <a:pt x="342613" y="157320"/>
                  <a:pt x="344815" y="156585"/>
                  <a:pt x="346179" y="157320"/>
                </a:cubicBezTo>
                <a:close/>
                <a:moveTo>
                  <a:pt x="260239" y="109476"/>
                </a:moveTo>
                <a:cubicBezTo>
                  <a:pt x="147756" y="98686"/>
                  <a:pt x="46081" y="181029"/>
                  <a:pt x="33909" y="293230"/>
                </a:cubicBezTo>
                <a:lnTo>
                  <a:pt x="14602" y="463468"/>
                </a:lnTo>
                <a:cubicBezTo>
                  <a:pt x="13973" y="468497"/>
                  <a:pt x="16071" y="473002"/>
                  <a:pt x="19534" y="475935"/>
                </a:cubicBezTo>
                <a:lnTo>
                  <a:pt x="93403" y="362687"/>
                </a:lnTo>
                <a:cubicBezTo>
                  <a:pt x="95921" y="358811"/>
                  <a:pt x="98545" y="355458"/>
                  <a:pt x="101063" y="351687"/>
                </a:cubicBezTo>
                <a:cubicBezTo>
                  <a:pt x="98859" y="346763"/>
                  <a:pt x="97705" y="341316"/>
                  <a:pt x="97705" y="335449"/>
                </a:cubicBezTo>
                <a:cubicBezTo>
                  <a:pt x="97705" y="319734"/>
                  <a:pt x="111975" y="297525"/>
                  <a:pt x="134220" y="297525"/>
                </a:cubicBezTo>
                <a:cubicBezTo>
                  <a:pt x="139886" y="297525"/>
                  <a:pt x="146392" y="298992"/>
                  <a:pt x="152792" y="302553"/>
                </a:cubicBezTo>
                <a:cubicBezTo>
                  <a:pt x="153737" y="303077"/>
                  <a:pt x="154786" y="303496"/>
                  <a:pt x="155730" y="304020"/>
                </a:cubicBezTo>
                <a:cubicBezTo>
                  <a:pt x="171260" y="295220"/>
                  <a:pt x="187524" y="288829"/>
                  <a:pt x="204312" y="284744"/>
                </a:cubicBezTo>
                <a:cubicBezTo>
                  <a:pt x="204312" y="284744"/>
                  <a:pt x="204417" y="284639"/>
                  <a:pt x="204417" y="284639"/>
                </a:cubicBezTo>
                <a:cubicBezTo>
                  <a:pt x="225822" y="278248"/>
                  <a:pt x="257406" y="264629"/>
                  <a:pt x="286051" y="235296"/>
                </a:cubicBezTo>
                <a:cubicBezTo>
                  <a:pt x="300322" y="221048"/>
                  <a:pt x="315431" y="207429"/>
                  <a:pt x="330436" y="195277"/>
                </a:cubicBezTo>
                <a:cubicBezTo>
                  <a:pt x="331905" y="193810"/>
                  <a:pt x="334003" y="194543"/>
                  <a:pt x="335472" y="196010"/>
                </a:cubicBezTo>
                <a:cubicBezTo>
                  <a:pt x="336941" y="197477"/>
                  <a:pt x="336207" y="199572"/>
                  <a:pt x="334738" y="201039"/>
                </a:cubicBezTo>
                <a:cubicBezTo>
                  <a:pt x="319733" y="213191"/>
                  <a:pt x="305358" y="226077"/>
                  <a:pt x="291088" y="240325"/>
                </a:cubicBezTo>
                <a:cubicBezTo>
                  <a:pt x="273145" y="258658"/>
                  <a:pt x="254258" y="271125"/>
                  <a:pt x="237260" y="279506"/>
                </a:cubicBezTo>
                <a:lnTo>
                  <a:pt x="271676" y="276048"/>
                </a:lnTo>
                <a:cubicBezTo>
                  <a:pt x="304624" y="273220"/>
                  <a:pt x="337571" y="267563"/>
                  <a:pt x="369154" y="258972"/>
                </a:cubicBezTo>
                <a:cubicBezTo>
                  <a:pt x="371253" y="258239"/>
                  <a:pt x="372722" y="259601"/>
                  <a:pt x="373456" y="261801"/>
                </a:cubicBezTo>
                <a:cubicBezTo>
                  <a:pt x="374191" y="263896"/>
                  <a:pt x="372722" y="265363"/>
                  <a:pt x="370518" y="266096"/>
                </a:cubicBezTo>
                <a:cubicBezTo>
                  <a:pt x="338306" y="274687"/>
                  <a:pt x="305358" y="280344"/>
                  <a:pt x="271676" y="283277"/>
                </a:cubicBezTo>
                <a:lnTo>
                  <a:pt x="228760" y="287572"/>
                </a:lnTo>
                <a:cubicBezTo>
                  <a:pt x="223199" y="287991"/>
                  <a:pt x="217743" y="288829"/>
                  <a:pt x="212392" y="289772"/>
                </a:cubicBezTo>
                <a:cubicBezTo>
                  <a:pt x="210083" y="290506"/>
                  <a:pt x="207880" y="291239"/>
                  <a:pt x="205781" y="291868"/>
                </a:cubicBezTo>
                <a:cubicBezTo>
                  <a:pt x="205256" y="291868"/>
                  <a:pt x="204837" y="291763"/>
                  <a:pt x="204312" y="291553"/>
                </a:cubicBezTo>
                <a:cubicBezTo>
                  <a:pt x="189937" y="295011"/>
                  <a:pt x="176191" y="300353"/>
                  <a:pt x="163075" y="307268"/>
                </a:cubicBezTo>
                <a:cubicBezTo>
                  <a:pt x="180808" y="314182"/>
                  <a:pt x="195813" y="314811"/>
                  <a:pt x="207250" y="315439"/>
                </a:cubicBezTo>
                <a:cubicBezTo>
                  <a:pt x="219422" y="316068"/>
                  <a:pt x="231593" y="317220"/>
                  <a:pt x="234951" y="328430"/>
                </a:cubicBezTo>
                <a:cubicBezTo>
                  <a:pt x="243345" y="330735"/>
                  <a:pt x="250271" y="336287"/>
                  <a:pt x="253838" y="344039"/>
                </a:cubicBezTo>
                <a:cubicBezTo>
                  <a:pt x="256986" y="350954"/>
                  <a:pt x="257301" y="359020"/>
                  <a:pt x="254992" y="366144"/>
                </a:cubicBezTo>
                <a:cubicBezTo>
                  <a:pt x="259504" y="365201"/>
                  <a:pt x="264121" y="364363"/>
                  <a:pt x="268738" y="363525"/>
                </a:cubicBezTo>
                <a:cubicBezTo>
                  <a:pt x="267794" y="352106"/>
                  <a:pt x="264961" y="340477"/>
                  <a:pt x="260239" y="329058"/>
                </a:cubicBezTo>
                <a:lnTo>
                  <a:pt x="255937" y="317534"/>
                </a:lnTo>
                <a:cubicBezTo>
                  <a:pt x="254573" y="313973"/>
                  <a:pt x="255937" y="309677"/>
                  <a:pt x="260239" y="308315"/>
                </a:cubicBezTo>
                <a:cubicBezTo>
                  <a:pt x="263806" y="306849"/>
                  <a:pt x="268108" y="308315"/>
                  <a:pt x="269577" y="312611"/>
                </a:cubicBezTo>
                <a:lnTo>
                  <a:pt x="273879" y="324030"/>
                </a:lnTo>
                <a:cubicBezTo>
                  <a:pt x="283218" y="346868"/>
                  <a:pt x="286051" y="370544"/>
                  <a:pt x="281749" y="393382"/>
                </a:cubicBezTo>
                <a:cubicBezTo>
                  <a:pt x="278601" y="411087"/>
                  <a:pt x="271466" y="428897"/>
                  <a:pt x="261393" y="444611"/>
                </a:cubicBezTo>
                <a:cubicBezTo>
                  <a:pt x="262128" y="444611"/>
                  <a:pt x="262967" y="444716"/>
                  <a:pt x="263806" y="444925"/>
                </a:cubicBezTo>
                <a:cubicBezTo>
                  <a:pt x="269577" y="445554"/>
                  <a:pt x="275348" y="447754"/>
                  <a:pt x="281749" y="451316"/>
                </a:cubicBezTo>
                <a:cubicBezTo>
                  <a:pt x="288150" y="454878"/>
                  <a:pt x="293186" y="459173"/>
                  <a:pt x="296754" y="462735"/>
                </a:cubicBezTo>
                <a:cubicBezTo>
                  <a:pt x="297803" y="463887"/>
                  <a:pt x="298643" y="465040"/>
                  <a:pt x="299272" y="465983"/>
                </a:cubicBezTo>
                <a:lnTo>
                  <a:pt x="302525" y="456344"/>
                </a:lnTo>
                <a:cubicBezTo>
                  <a:pt x="308926" y="438221"/>
                  <a:pt x="312598" y="418944"/>
                  <a:pt x="313438" y="399563"/>
                </a:cubicBezTo>
                <a:cubicBezTo>
                  <a:pt x="313333" y="399459"/>
                  <a:pt x="313333" y="399249"/>
                  <a:pt x="313228" y="399144"/>
                </a:cubicBezTo>
                <a:cubicBezTo>
                  <a:pt x="312493" y="397259"/>
                  <a:pt x="312703" y="395268"/>
                  <a:pt x="313647" y="393487"/>
                </a:cubicBezTo>
                <a:cubicBezTo>
                  <a:pt x="313647" y="384373"/>
                  <a:pt x="313123" y="375258"/>
                  <a:pt x="311864" y="366249"/>
                </a:cubicBezTo>
                <a:cubicBezTo>
                  <a:pt x="311234" y="363316"/>
                  <a:pt x="313018" y="359963"/>
                  <a:pt x="315536" y="358811"/>
                </a:cubicBezTo>
                <a:cubicBezTo>
                  <a:pt x="325085" y="346135"/>
                  <a:pt x="340089" y="329477"/>
                  <a:pt x="361285" y="317534"/>
                </a:cubicBezTo>
                <a:cubicBezTo>
                  <a:pt x="364852" y="315439"/>
                  <a:pt x="369154" y="316906"/>
                  <a:pt x="371253" y="320468"/>
                </a:cubicBezTo>
                <a:cubicBezTo>
                  <a:pt x="373456" y="324030"/>
                  <a:pt x="371987" y="328325"/>
                  <a:pt x="368420" y="330420"/>
                </a:cubicBezTo>
                <a:cubicBezTo>
                  <a:pt x="358452" y="336077"/>
                  <a:pt x="349953" y="343201"/>
                  <a:pt x="342712" y="350430"/>
                </a:cubicBezTo>
                <a:cubicBezTo>
                  <a:pt x="385208" y="339116"/>
                  <a:pt x="425081" y="319315"/>
                  <a:pt x="460127" y="291868"/>
                </a:cubicBezTo>
                <a:lnTo>
                  <a:pt x="589713" y="189515"/>
                </a:lnTo>
                <a:cubicBezTo>
                  <a:pt x="591812" y="187839"/>
                  <a:pt x="593281" y="185848"/>
                  <a:pt x="594225" y="183648"/>
                </a:cubicBezTo>
                <a:lnTo>
                  <a:pt x="453622" y="241058"/>
                </a:lnTo>
                <a:cubicBezTo>
                  <a:pt x="442919" y="245353"/>
                  <a:pt x="432216" y="249648"/>
                  <a:pt x="420674" y="253210"/>
                </a:cubicBezTo>
                <a:cubicBezTo>
                  <a:pt x="420674" y="252477"/>
                  <a:pt x="420674" y="252477"/>
                  <a:pt x="420045" y="252477"/>
                </a:cubicBezTo>
                <a:cubicBezTo>
                  <a:pt x="418576" y="252477"/>
                  <a:pt x="417107" y="251744"/>
                  <a:pt x="416372" y="250382"/>
                </a:cubicBezTo>
                <a:cubicBezTo>
                  <a:pt x="415742" y="248182"/>
                  <a:pt x="416372" y="246820"/>
                  <a:pt x="418576" y="246086"/>
                </a:cubicBezTo>
                <a:cubicBezTo>
                  <a:pt x="429278" y="242525"/>
                  <a:pt x="440086" y="238229"/>
                  <a:pt x="450788" y="233934"/>
                </a:cubicBezTo>
                <a:lnTo>
                  <a:pt x="592651" y="176001"/>
                </a:lnTo>
                <a:cubicBezTo>
                  <a:pt x="593491" y="175686"/>
                  <a:pt x="594225" y="175686"/>
                  <a:pt x="594855" y="175791"/>
                </a:cubicBezTo>
                <a:cubicBezTo>
                  <a:pt x="594855" y="175581"/>
                  <a:pt x="594855" y="175477"/>
                  <a:pt x="594750" y="175267"/>
                </a:cubicBezTo>
                <a:cubicBezTo>
                  <a:pt x="594015" y="169505"/>
                  <a:pt x="589713" y="165943"/>
                  <a:pt x="584782" y="164581"/>
                </a:cubicBezTo>
                <a:lnTo>
                  <a:pt x="581844" y="163848"/>
                </a:lnTo>
                <a:cubicBezTo>
                  <a:pt x="537249" y="151172"/>
                  <a:pt x="491710" y="140800"/>
                  <a:pt x="445857" y="132524"/>
                </a:cubicBezTo>
                <a:lnTo>
                  <a:pt x="410706" y="150962"/>
                </a:lnTo>
                <a:cubicBezTo>
                  <a:pt x="409971" y="151696"/>
                  <a:pt x="409237" y="151696"/>
                  <a:pt x="408502" y="151696"/>
                </a:cubicBezTo>
                <a:cubicBezTo>
                  <a:pt x="407138" y="151696"/>
                  <a:pt x="405669" y="150962"/>
                  <a:pt x="405669" y="149496"/>
                </a:cubicBezTo>
                <a:cubicBezTo>
                  <a:pt x="404935" y="148134"/>
                  <a:pt x="405669" y="145934"/>
                  <a:pt x="407138" y="144467"/>
                </a:cubicBezTo>
                <a:lnTo>
                  <a:pt x="434000" y="130429"/>
                </a:lnTo>
                <a:cubicBezTo>
                  <a:pt x="406404" y="125715"/>
                  <a:pt x="378808" y="121734"/>
                  <a:pt x="351107" y="118591"/>
                </a:cubicBezTo>
                <a:lnTo>
                  <a:pt x="351946" y="130953"/>
                </a:lnTo>
                <a:cubicBezTo>
                  <a:pt x="351946" y="136610"/>
                  <a:pt x="351946" y="143105"/>
                  <a:pt x="351212" y="148762"/>
                </a:cubicBezTo>
                <a:cubicBezTo>
                  <a:pt x="351212" y="150229"/>
                  <a:pt x="349743" y="151696"/>
                  <a:pt x="347644" y="151696"/>
                </a:cubicBezTo>
                <a:cubicBezTo>
                  <a:pt x="345546" y="151696"/>
                  <a:pt x="344077" y="149496"/>
                  <a:pt x="344077" y="147400"/>
                </a:cubicBezTo>
                <a:cubicBezTo>
                  <a:pt x="344811" y="141639"/>
                  <a:pt x="344811" y="136610"/>
                  <a:pt x="344811" y="130953"/>
                </a:cubicBezTo>
                <a:lnTo>
                  <a:pt x="343867" y="117753"/>
                </a:lnTo>
                <a:cubicBezTo>
                  <a:pt x="340404" y="117334"/>
                  <a:pt x="336837" y="117019"/>
                  <a:pt x="333269" y="116600"/>
                </a:cubicBezTo>
                <a:close/>
                <a:moveTo>
                  <a:pt x="346175" y="42952"/>
                </a:moveTo>
                <a:cubicBezTo>
                  <a:pt x="344811" y="42952"/>
                  <a:pt x="343552" y="42952"/>
                  <a:pt x="342398" y="43057"/>
                </a:cubicBezTo>
                <a:cubicBezTo>
                  <a:pt x="338306" y="67572"/>
                  <a:pt x="337991" y="83076"/>
                  <a:pt x="341663" y="103086"/>
                </a:cubicBezTo>
                <a:cubicBezTo>
                  <a:pt x="349113" y="103819"/>
                  <a:pt x="356668" y="104553"/>
                  <a:pt x="364118" y="105496"/>
                </a:cubicBezTo>
                <a:cubicBezTo>
                  <a:pt x="362964" y="91667"/>
                  <a:pt x="364013" y="78362"/>
                  <a:pt x="367685" y="58667"/>
                </a:cubicBezTo>
                <a:lnTo>
                  <a:pt x="369469" y="48924"/>
                </a:lnTo>
                <a:cubicBezTo>
                  <a:pt x="369259" y="48610"/>
                  <a:pt x="369154" y="48295"/>
                  <a:pt x="369154" y="47981"/>
                </a:cubicBezTo>
                <a:cubicBezTo>
                  <a:pt x="366951" y="46514"/>
                  <a:pt x="359081" y="42952"/>
                  <a:pt x="346175" y="42952"/>
                </a:cubicBezTo>
                <a:close/>
                <a:moveTo>
                  <a:pt x="303994" y="14352"/>
                </a:moveTo>
                <a:cubicBezTo>
                  <a:pt x="288360" y="14352"/>
                  <a:pt x="278496" y="19171"/>
                  <a:pt x="276817" y="20743"/>
                </a:cubicBezTo>
                <a:lnTo>
                  <a:pt x="277447" y="25771"/>
                </a:lnTo>
                <a:cubicBezTo>
                  <a:pt x="282798" y="56048"/>
                  <a:pt x="284372" y="75534"/>
                  <a:pt x="283428" y="97324"/>
                </a:cubicBezTo>
                <a:lnTo>
                  <a:pt x="326763" y="101619"/>
                </a:lnTo>
                <a:cubicBezTo>
                  <a:pt x="323406" y="79829"/>
                  <a:pt x="324350" y="62962"/>
                  <a:pt x="329072" y="34362"/>
                </a:cubicBezTo>
                <a:lnTo>
                  <a:pt x="331695" y="21267"/>
                </a:lnTo>
                <a:cubicBezTo>
                  <a:pt x="329596" y="18962"/>
                  <a:pt x="319733" y="14352"/>
                  <a:pt x="303994" y="14352"/>
                </a:cubicBezTo>
                <a:close/>
                <a:moveTo>
                  <a:pt x="303994" y="0"/>
                </a:moveTo>
                <a:cubicBezTo>
                  <a:pt x="323720" y="0"/>
                  <a:pt x="345546" y="6286"/>
                  <a:pt x="346175" y="20219"/>
                </a:cubicBezTo>
                <a:cubicBezTo>
                  <a:pt x="346385" y="21057"/>
                  <a:pt x="346385" y="22000"/>
                  <a:pt x="346175" y="22943"/>
                </a:cubicBezTo>
                <a:lnTo>
                  <a:pt x="345021" y="28705"/>
                </a:lnTo>
                <a:cubicBezTo>
                  <a:pt x="345441" y="28705"/>
                  <a:pt x="345860" y="28600"/>
                  <a:pt x="346175" y="28600"/>
                </a:cubicBezTo>
                <a:cubicBezTo>
                  <a:pt x="362439" y="28600"/>
                  <a:pt x="379857" y="33314"/>
                  <a:pt x="383005" y="43791"/>
                </a:cubicBezTo>
                <a:cubicBezTo>
                  <a:pt x="384054" y="45362"/>
                  <a:pt x="384579" y="47248"/>
                  <a:pt x="384159" y="49343"/>
                </a:cubicBezTo>
                <a:lnTo>
                  <a:pt x="382061" y="61495"/>
                </a:lnTo>
                <a:cubicBezTo>
                  <a:pt x="378703" y="81295"/>
                  <a:pt x="377863" y="93762"/>
                  <a:pt x="379437" y="107381"/>
                </a:cubicBezTo>
                <a:cubicBezTo>
                  <a:pt x="448795" y="116286"/>
                  <a:pt x="517838" y="130743"/>
                  <a:pt x="585411" y="149496"/>
                </a:cubicBezTo>
                <a:lnTo>
                  <a:pt x="588349" y="150229"/>
                </a:lnTo>
                <a:cubicBezTo>
                  <a:pt x="599052" y="153058"/>
                  <a:pt x="606187" y="161648"/>
                  <a:pt x="608391" y="172439"/>
                </a:cubicBezTo>
                <a:cubicBezTo>
                  <a:pt x="610489" y="183124"/>
                  <a:pt x="606187" y="193810"/>
                  <a:pt x="598317" y="200305"/>
                </a:cubicBezTo>
                <a:lnTo>
                  <a:pt x="468731" y="303287"/>
                </a:lnTo>
                <a:cubicBezTo>
                  <a:pt x="440820" y="325392"/>
                  <a:pt x="409342" y="342887"/>
                  <a:pt x="376289" y="355144"/>
                </a:cubicBezTo>
                <a:cubicBezTo>
                  <a:pt x="376499" y="364363"/>
                  <a:pt x="377234" y="373163"/>
                  <a:pt x="379123" y="381963"/>
                </a:cubicBezTo>
                <a:cubicBezTo>
                  <a:pt x="383425" y="399878"/>
                  <a:pt x="397800" y="417687"/>
                  <a:pt x="410706" y="433402"/>
                </a:cubicBezTo>
                <a:lnTo>
                  <a:pt x="413539" y="436963"/>
                </a:lnTo>
                <a:cubicBezTo>
                  <a:pt x="414169" y="437802"/>
                  <a:pt x="414588" y="438849"/>
                  <a:pt x="414798" y="439792"/>
                </a:cubicBezTo>
                <a:cubicBezTo>
                  <a:pt x="421409" y="449640"/>
                  <a:pt x="421199" y="460640"/>
                  <a:pt x="413539" y="472792"/>
                </a:cubicBezTo>
                <a:cubicBezTo>
                  <a:pt x="407138" y="484211"/>
                  <a:pt x="397065" y="491335"/>
                  <a:pt x="387727" y="491335"/>
                </a:cubicBezTo>
                <a:cubicBezTo>
                  <a:pt x="384159" y="491335"/>
                  <a:pt x="381326" y="490602"/>
                  <a:pt x="378493" y="489240"/>
                </a:cubicBezTo>
                <a:cubicBezTo>
                  <a:pt x="377339" y="488506"/>
                  <a:pt x="376499" y="487668"/>
                  <a:pt x="375975" y="486621"/>
                </a:cubicBezTo>
                <a:cubicBezTo>
                  <a:pt x="375765" y="486516"/>
                  <a:pt x="375660" y="486516"/>
                  <a:pt x="375555" y="486411"/>
                </a:cubicBezTo>
                <a:lnTo>
                  <a:pt x="362649" y="474887"/>
                </a:lnTo>
                <a:cubicBezTo>
                  <a:pt x="347959" y="462211"/>
                  <a:pt x="335053" y="445240"/>
                  <a:pt x="324665" y="425230"/>
                </a:cubicBezTo>
                <a:cubicBezTo>
                  <a:pt x="322776" y="437278"/>
                  <a:pt x="319733" y="449116"/>
                  <a:pt x="315431" y="460640"/>
                </a:cubicBezTo>
                <a:lnTo>
                  <a:pt x="311339" y="473002"/>
                </a:lnTo>
                <a:cubicBezTo>
                  <a:pt x="311549" y="474573"/>
                  <a:pt x="311339" y="476249"/>
                  <a:pt x="310395" y="477821"/>
                </a:cubicBezTo>
                <a:cubicBezTo>
                  <a:pt x="305358" y="485678"/>
                  <a:pt x="296754" y="489240"/>
                  <a:pt x="286786" y="489240"/>
                </a:cubicBezTo>
                <a:cubicBezTo>
                  <a:pt x="279546" y="489240"/>
                  <a:pt x="271676" y="487040"/>
                  <a:pt x="264541" y="483478"/>
                </a:cubicBezTo>
                <a:cubicBezTo>
                  <a:pt x="247333" y="474154"/>
                  <a:pt x="238099" y="454878"/>
                  <a:pt x="245234" y="441992"/>
                </a:cubicBezTo>
                <a:cubicBezTo>
                  <a:pt x="245864" y="440840"/>
                  <a:pt x="246808" y="440002"/>
                  <a:pt x="247857" y="439268"/>
                </a:cubicBezTo>
                <a:cubicBezTo>
                  <a:pt x="257616" y="424916"/>
                  <a:pt x="264751" y="408049"/>
                  <a:pt x="267374" y="390554"/>
                </a:cubicBezTo>
                <a:cubicBezTo>
                  <a:pt x="268213" y="386259"/>
                  <a:pt x="268738" y="381859"/>
                  <a:pt x="268948" y="377458"/>
                </a:cubicBezTo>
                <a:cubicBezTo>
                  <a:pt x="261603" y="378820"/>
                  <a:pt x="254363" y="380287"/>
                  <a:pt x="247123" y="382068"/>
                </a:cubicBezTo>
                <a:lnTo>
                  <a:pt x="230124" y="414859"/>
                </a:lnTo>
                <a:cubicBezTo>
                  <a:pt x="228760" y="416954"/>
                  <a:pt x="226557" y="418421"/>
                  <a:pt x="223724" y="418421"/>
                </a:cubicBezTo>
                <a:cubicBezTo>
                  <a:pt x="222255" y="418421"/>
                  <a:pt x="221625" y="418421"/>
                  <a:pt x="220156" y="417687"/>
                </a:cubicBezTo>
                <a:cubicBezTo>
                  <a:pt x="216589" y="416325"/>
                  <a:pt x="215120" y="411297"/>
                  <a:pt x="217323" y="408363"/>
                </a:cubicBezTo>
                <a:lnTo>
                  <a:pt x="228236" y="387201"/>
                </a:lnTo>
                <a:cubicBezTo>
                  <a:pt x="191511" y="398201"/>
                  <a:pt x="156045" y="414754"/>
                  <a:pt x="123413" y="436335"/>
                </a:cubicBezTo>
                <a:lnTo>
                  <a:pt x="44612" y="488506"/>
                </a:lnTo>
                <a:cubicBezTo>
                  <a:pt x="40309" y="492068"/>
                  <a:pt x="34643" y="493535"/>
                  <a:pt x="28872" y="493535"/>
                </a:cubicBezTo>
                <a:cubicBezTo>
                  <a:pt x="23836" y="493535"/>
                  <a:pt x="18904" y="492068"/>
                  <a:pt x="13868" y="489240"/>
                </a:cubicBezTo>
                <a:cubicBezTo>
                  <a:pt x="4529" y="483478"/>
                  <a:pt x="-1242" y="472792"/>
                  <a:pt x="227" y="461373"/>
                </a:cubicBezTo>
                <a:lnTo>
                  <a:pt x="18904" y="291134"/>
                </a:lnTo>
                <a:cubicBezTo>
                  <a:pt x="32440" y="171705"/>
                  <a:pt x="140621" y="82972"/>
                  <a:pt x="260973" y="95124"/>
                </a:cubicBezTo>
                <a:lnTo>
                  <a:pt x="269158" y="95962"/>
                </a:lnTo>
                <a:cubicBezTo>
                  <a:pt x="269997" y="75743"/>
                  <a:pt x="268423" y="57095"/>
                  <a:pt x="263072" y="28600"/>
                </a:cubicBezTo>
                <a:lnTo>
                  <a:pt x="262442" y="22943"/>
                </a:lnTo>
                <a:cubicBezTo>
                  <a:pt x="262232" y="22105"/>
                  <a:pt x="262232" y="21267"/>
                  <a:pt x="262442" y="20429"/>
                </a:cubicBezTo>
                <a:cubicBezTo>
                  <a:pt x="262442" y="20324"/>
                  <a:pt x="262442" y="20219"/>
                  <a:pt x="262442" y="20114"/>
                </a:cubicBezTo>
                <a:cubicBezTo>
                  <a:pt x="262442" y="6495"/>
                  <a:pt x="283848" y="0"/>
                  <a:pt x="303994" y="0"/>
                </a:cubicBezTo>
                <a:close/>
              </a:path>
            </a:pathLst>
          </a:custGeom>
          <a:solidFill>
            <a:schemeClr val="accent1"/>
          </a:solidFill>
          <a:ln w="6350">
            <a:noFill/>
          </a:ln>
        </p:spPr>
      </p:sp>
      <p:grpSp>
        <p:nvGrpSpPr>
          <p:cNvPr id="3" name="组合 2">
            <a:extLst>
              <a:ext uri="{FF2B5EF4-FFF2-40B4-BE49-F238E27FC236}">
                <a16:creationId xmlns:a16="http://schemas.microsoft.com/office/drawing/2014/main" id="{A028DB47-1C31-4891-AE4B-9C763D48ABDF}"/>
              </a:ext>
            </a:extLst>
          </p:cNvPr>
          <p:cNvGrpSpPr/>
          <p:nvPr/>
        </p:nvGrpSpPr>
        <p:grpSpPr>
          <a:xfrm>
            <a:off x="593179" y="1707138"/>
            <a:ext cx="3573776" cy="3573776"/>
            <a:chOff x="791597" y="1707138"/>
            <a:chExt cx="3573776" cy="3573776"/>
          </a:xfrm>
        </p:grpSpPr>
        <p:sp>
          <p:nvSpPr>
            <p:cNvPr id="5" name="弧形 4">
              <a:extLst>
                <a:ext uri="{FF2B5EF4-FFF2-40B4-BE49-F238E27FC236}">
                  <a16:creationId xmlns:a16="http://schemas.microsoft.com/office/drawing/2014/main" id="{2E12A01F-0A6F-4B75-AE2E-157D7E7F146D}"/>
                </a:ext>
              </a:extLst>
            </p:cNvPr>
            <p:cNvSpPr/>
            <p:nvPr/>
          </p:nvSpPr>
          <p:spPr>
            <a:xfrm>
              <a:off x="1039390" y="1954932"/>
              <a:ext cx="3078189" cy="3078189"/>
            </a:xfrm>
            <a:prstGeom prst="arc">
              <a:avLst>
                <a:gd name="adj1" fmla="val 13029315"/>
                <a:gd name="adj2" fmla="val 2457934"/>
              </a:avLst>
            </a:prstGeom>
            <a:noFill/>
            <a:ln>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椭圆 5">
              <a:extLst>
                <a:ext uri="{FF2B5EF4-FFF2-40B4-BE49-F238E27FC236}">
                  <a16:creationId xmlns:a16="http://schemas.microsoft.com/office/drawing/2014/main" id="{E0B5DB5F-7C97-40FE-9E61-03FDC7CA05BF}"/>
                </a:ext>
              </a:extLst>
            </p:cNvPr>
            <p:cNvSpPr/>
            <p:nvPr/>
          </p:nvSpPr>
          <p:spPr>
            <a:xfrm>
              <a:off x="1236008" y="2151550"/>
              <a:ext cx="2684952" cy="2684952"/>
            </a:xfrm>
            <a:prstGeom prst="ellipse">
              <a:avLst/>
            </a:prstGeom>
            <a:solidFill>
              <a:schemeClr val="accent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latin typeface="Arial"/>
                <a:ea typeface="微软雅黑"/>
                <a:cs typeface="+mn-cs"/>
              </a:endParaRPr>
            </a:p>
          </p:txBody>
        </p:sp>
        <p:sp>
          <p:nvSpPr>
            <p:cNvPr id="7" name="弧形 6">
              <a:extLst>
                <a:ext uri="{FF2B5EF4-FFF2-40B4-BE49-F238E27FC236}">
                  <a16:creationId xmlns:a16="http://schemas.microsoft.com/office/drawing/2014/main" id="{A9865C04-7ACA-4670-81DB-783D1A652E5C}"/>
                </a:ext>
              </a:extLst>
            </p:cNvPr>
            <p:cNvSpPr/>
            <p:nvPr/>
          </p:nvSpPr>
          <p:spPr>
            <a:xfrm>
              <a:off x="791597" y="1707138"/>
              <a:ext cx="3573776" cy="3573776"/>
            </a:xfrm>
            <a:prstGeom prst="arc">
              <a:avLst>
                <a:gd name="adj1" fmla="val 1159670"/>
                <a:gd name="adj2" fmla="val 1053633"/>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8" name="图形 7">
              <a:extLst>
                <a:ext uri="{FF2B5EF4-FFF2-40B4-BE49-F238E27FC236}">
                  <a16:creationId xmlns:a16="http://schemas.microsoft.com/office/drawing/2014/main" id="{0620400F-7838-4053-8B3C-68C979087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7021" y="2899867"/>
              <a:ext cx="1262928" cy="1262928"/>
            </a:xfrm>
            <a:prstGeom prst="rect">
              <a:avLst/>
            </a:prstGeom>
          </p:spPr>
        </p:pic>
        <p:sp>
          <p:nvSpPr>
            <p:cNvPr id="9" name="文本框 8">
              <a:extLst>
                <a:ext uri="{FF2B5EF4-FFF2-40B4-BE49-F238E27FC236}">
                  <a16:creationId xmlns:a16="http://schemas.microsoft.com/office/drawing/2014/main" id="{5AA097C3-7724-42A5-851B-E4DDCA7CD7DD}"/>
                </a:ext>
              </a:extLst>
            </p:cNvPr>
            <p:cNvSpPr txBox="1"/>
            <p:nvPr/>
          </p:nvSpPr>
          <p:spPr>
            <a:xfrm>
              <a:off x="1542709" y="3232416"/>
              <a:ext cx="20715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mj-ea"/>
                  <a:ea typeface="+mj-ea"/>
                  <a:cs typeface="+mn-cs"/>
                </a:rPr>
                <a:t>输入副标题</a:t>
              </a:r>
            </a:p>
          </p:txBody>
        </p:sp>
        <p:sp>
          <p:nvSpPr>
            <p:cNvPr id="35" name="弧形 34">
              <a:extLst>
                <a:ext uri="{FF2B5EF4-FFF2-40B4-BE49-F238E27FC236}">
                  <a16:creationId xmlns:a16="http://schemas.microsoft.com/office/drawing/2014/main" id="{DC30CC01-B02F-45B6-8770-AF0C7DA7DB20}"/>
                </a:ext>
              </a:extLst>
            </p:cNvPr>
            <p:cNvSpPr/>
            <p:nvPr/>
          </p:nvSpPr>
          <p:spPr>
            <a:xfrm>
              <a:off x="879610" y="1795151"/>
              <a:ext cx="3397750" cy="3397750"/>
            </a:xfrm>
            <a:prstGeom prst="arc">
              <a:avLst>
                <a:gd name="adj1" fmla="val 6124030"/>
                <a:gd name="adj2" fmla="val 4727049"/>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弧形 35">
              <a:extLst>
                <a:ext uri="{FF2B5EF4-FFF2-40B4-BE49-F238E27FC236}">
                  <a16:creationId xmlns:a16="http://schemas.microsoft.com/office/drawing/2014/main" id="{F2439889-2E10-48AA-AEAA-FE5EB1B612C3}"/>
                </a:ext>
              </a:extLst>
            </p:cNvPr>
            <p:cNvSpPr/>
            <p:nvPr/>
          </p:nvSpPr>
          <p:spPr>
            <a:xfrm flipV="1">
              <a:off x="1039390" y="1954932"/>
              <a:ext cx="3078189" cy="3078189"/>
            </a:xfrm>
            <a:prstGeom prst="arc">
              <a:avLst>
                <a:gd name="adj1" fmla="val 9240377"/>
                <a:gd name="adj2" fmla="val 18428604"/>
              </a:avLst>
            </a:prstGeom>
            <a:noFill/>
            <a:ln>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custDataLst>
      <p:tags r:id="rId1"/>
    </p:custDataLst>
    <p:extLst>
      <p:ext uri="{BB962C8B-B14F-4D97-AF65-F5344CB8AC3E}">
        <p14:creationId xmlns:p14="http://schemas.microsoft.com/office/powerpoint/2010/main" val="860638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标题 88">
            <a:extLst>
              <a:ext uri="{FF2B5EF4-FFF2-40B4-BE49-F238E27FC236}">
                <a16:creationId xmlns:a16="http://schemas.microsoft.com/office/drawing/2014/main" id="{78ED59AE-6895-49E6-998E-79E65FF6CA26}"/>
              </a:ext>
            </a:extLst>
          </p:cNvPr>
          <p:cNvSpPr>
            <a:spLocks noGrp="1"/>
          </p:cNvSpPr>
          <p:nvPr>
            <p:ph type="title"/>
          </p:nvPr>
        </p:nvSpPr>
        <p:spPr/>
        <p:txBody>
          <a:bodyPr/>
          <a:lstStyle/>
          <a:p>
            <a:r>
              <a:rPr lang="zh-CN" altLang="en-US" dirty="0">
                <a:solidFill>
                  <a:schemeClr val="tx1">
                    <a:lumMod val="85000"/>
                    <a:lumOff val="15000"/>
                  </a:schemeClr>
                </a:solidFill>
              </a:rPr>
              <a:t>光速搞定总分关系排版</a:t>
            </a:r>
          </a:p>
        </p:txBody>
      </p:sp>
      <p:cxnSp>
        <p:nvCxnSpPr>
          <p:cNvPr id="4" name="直接连接符 3">
            <a:extLst>
              <a:ext uri="{FF2B5EF4-FFF2-40B4-BE49-F238E27FC236}">
                <a16:creationId xmlns:a16="http://schemas.microsoft.com/office/drawing/2014/main" id="{A373783F-9E5F-48B2-814B-44D05D940503}"/>
              </a:ext>
            </a:extLst>
          </p:cNvPr>
          <p:cNvCxnSpPr>
            <a:stCxn id="33" idx="4"/>
            <a:endCxn id="43" idx="0"/>
          </p:cNvCxnSpPr>
          <p:nvPr/>
        </p:nvCxnSpPr>
        <p:spPr>
          <a:xfrm>
            <a:off x="3726892" y="2026159"/>
            <a:ext cx="0" cy="2722079"/>
          </a:xfrm>
          <a:prstGeom prst="line">
            <a:avLst/>
          </a:prstGeom>
          <a:ln w="3175" cap="rnd">
            <a:solidFill>
              <a:schemeClr val="bg1">
                <a:lumMod val="7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8BA5A20-7244-4588-9C0F-59215FC5DEBC}"/>
              </a:ext>
            </a:extLst>
          </p:cNvPr>
          <p:cNvCxnSpPr>
            <a:stCxn id="17" idx="4"/>
            <a:endCxn id="25" idx="0"/>
          </p:cNvCxnSpPr>
          <p:nvPr/>
        </p:nvCxnSpPr>
        <p:spPr>
          <a:xfrm>
            <a:off x="8408873" y="2026159"/>
            <a:ext cx="0" cy="2722079"/>
          </a:xfrm>
          <a:prstGeom prst="line">
            <a:avLst/>
          </a:prstGeom>
          <a:ln w="3175" cap="rnd">
            <a:solidFill>
              <a:schemeClr val="bg1">
                <a:lumMod val="7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46" name="iśľiḑé">
            <a:extLst>
              <a:ext uri="{FF2B5EF4-FFF2-40B4-BE49-F238E27FC236}">
                <a16:creationId xmlns:a16="http://schemas.microsoft.com/office/drawing/2014/main" id="{08D4138F-D147-4F07-A304-E0A23B7C158C}"/>
              </a:ext>
            </a:extLst>
          </p:cNvPr>
          <p:cNvSpPr/>
          <p:nvPr/>
        </p:nvSpPr>
        <p:spPr bwMode="auto">
          <a:xfrm>
            <a:off x="3371471" y="4748238"/>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4" name="îsľïḋé">
            <a:extLst>
              <a:ext uri="{FF2B5EF4-FFF2-40B4-BE49-F238E27FC236}">
                <a16:creationId xmlns:a16="http://schemas.microsoft.com/office/drawing/2014/main" id="{BA122A94-683D-48AE-87B7-B652899C4762}"/>
              </a:ext>
            </a:extLst>
          </p:cNvPr>
          <p:cNvSpPr/>
          <p:nvPr/>
        </p:nvSpPr>
        <p:spPr>
          <a:xfrm>
            <a:off x="768768" y="4770192"/>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r>
              <a:rPr lang="zh-CN" altLang="en-US" dirty="0">
                <a:solidFill>
                  <a:schemeClr val="accent1"/>
                </a:solidFill>
                <a:latin typeface="方正大标宋简体"/>
                <a:ea typeface="方正大标宋简体"/>
              </a:rPr>
              <a:t>关键词</a:t>
            </a:r>
            <a:endParaRPr lang="en-US" altLang="zh-CN" dirty="0">
              <a:solidFill>
                <a:schemeClr val="accent1"/>
              </a:solidFill>
              <a:latin typeface="方正大标宋简体"/>
              <a:ea typeface="方正大标宋简体"/>
            </a:endParaRPr>
          </a:p>
        </p:txBody>
      </p:sp>
      <p:sp>
        <p:nvSpPr>
          <p:cNvPr id="145" name="íśļíḓè">
            <a:extLst>
              <a:ext uri="{FF2B5EF4-FFF2-40B4-BE49-F238E27FC236}">
                <a16:creationId xmlns:a16="http://schemas.microsoft.com/office/drawing/2014/main" id="{B0042EBB-FF1E-4B04-8276-A5F4BCE58D50}"/>
              </a:ext>
            </a:extLst>
          </p:cNvPr>
          <p:cNvSpPr/>
          <p:nvPr/>
        </p:nvSpPr>
        <p:spPr bwMode="auto">
          <a:xfrm>
            <a:off x="744672" y="5148017"/>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141" name="íşľïḓé">
            <a:extLst>
              <a:ext uri="{FF2B5EF4-FFF2-40B4-BE49-F238E27FC236}">
                <a16:creationId xmlns:a16="http://schemas.microsoft.com/office/drawing/2014/main" id="{874A2C67-1480-42F9-AF92-37E345764A32}"/>
              </a:ext>
            </a:extLst>
          </p:cNvPr>
          <p:cNvSpPr/>
          <p:nvPr/>
        </p:nvSpPr>
        <p:spPr bwMode="auto">
          <a:xfrm>
            <a:off x="3371471" y="3063527"/>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2" name="îṡľídé">
            <a:extLst>
              <a:ext uri="{FF2B5EF4-FFF2-40B4-BE49-F238E27FC236}">
                <a16:creationId xmlns:a16="http://schemas.microsoft.com/office/drawing/2014/main" id="{BCC1EDFD-54D1-4F68-87EA-ECDD5A3AE8C1}"/>
              </a:ext>
            </a:extLst>
          </p:cNvPr>
          <p:cNvSpPr/>
          <p:nvPr/>
        </p:nvSpPr>
        <p:spPr bwMode="auto">
          <a:xfrm>
            <a:off x="3514464" y="3215306"/>
            <a:ext cx="425215" cy="344141"/>
          </a:xfrm>
          <a:custGeom>
            <a:avLst/>
            <a:gdLst>
              <a:gd name="T0" fmla="*/ 11200 w 11200"/>
              <a:gd name="T1" fmla="*/ 4502 h 9063"/>
              <a:gd name="T2" fmla="*/ 10045 w 11200"/>
              <a:gd name="T3" fmla="*/ 4502 h 9063"/>
              <a:gd name="T4" fmla="*/ 10137 w 11200"/>
              <a:gd name="T5" fmla="*/ 3484 h 9063"/>
              <a:gd name="T6" fmla="*/ 8980 w 11200"/>
              <a:gd name="T7" fmla="*/ 660 h 9063"/>
              <a:gd name="T8" fmla="*/ 5614 w 11200"/>
              <a:gd name="T9" fmla="*/ 1268 h 9063"/>
              <a:gd name="T10" fmla="*/ 2324 w 11200"/>
              <a:gd name="T11" fmla="*/ 602 h 9063"/>
              <a:gd name="T12" fmla="*/ 1158 w 11200"/>
              <a:gd name="T13" fmla="*/ 3483 h 9063"/>
              <a:gd name="T14" fmla="*/ 1291 w 11200"/>
              <a:gd name="T15" fmla="*/ 4500 h 9063"/>
              <a:gd name="T16" fmla="*/ 0 w 11200"/>
              <a:gd name="T17" fmla="*/ 4500 h 9063"/>
              <a:gd name="T18" fmla="*/ 0 w 11200"/>
              <a:gd name="T19" fmla="*/ 5000 h 9063"/>
              <a:gd name="T20" fmla="*/ 1454 w 11200"/>
              <a:gd name="T21" fmla="*/ 5000 h 9063"/>
              <a:gd name="T22" fmla="*/ 1859 w 11200"/>
              <a:gd name="T23" fmla="*/ 5805 h 9063"/>
              <a:gd name="T24" fmla="*/ 3370 w 11200"/>
              <a:gd name="T25" fmla="*/ 7538 h 9063"/>
              <a:gd name="T26" fmla="*/ 5552 w 11200"/>
              <a:gd name="T27" fmla="*/ 9019 h 9063"/>
              <a:gd name="T28" fmla="*/ 5640 w 11200"/>
              <a:gd name="T29" fmla="*/ 9063 h 9063"/>
              <a:gd name="T30" fmla="*/ 5734 w 11200"/>
              <a:gd name="T31" fmla="*/ 9034 h 9063"/>
              <a:gd name="T32" fmla="*/ 7928 w 11200"/>
              <a:gd name="T33" fmla="*/ 7847 h 9063"/>
              <a:gd name="T34" fmla="*/ 9443 w 11200"/>
              <a:gd name="T35" fmla="*/ 6138 h 9063"/>
              <a:gd name="T36" fmla="*/ 9927 w 11200"/>
              <a:gd name="T37" fmla="*/ 5002 h 9063"/>
              <a:gd name="T38" fmla="*/ 11200 w 11200"/>
              <a:gd name="T39" fmla="*/ 5002 h 9063"/>
              <a:gd name="T40" fmla="*/ 11200 w 11200"/>
              <a:gd name="T41" fmla="*/ 4502 h 9063"/>
              <a:gd name="T42" fmla="*/ 1656 w 11200"/>
              <a:gd name="T43" fmla="*/ 3484 h 9063"/>
              <a:gd name="T44" fmla="*/ 2551 w 11200"/>
              <a:gd name="T45" fmla="*/ 1048 h 9063"/>
              <a:gd name="T46" fmla="*/ 3194 w 11200"/>
              <a:gd name="T47" fmla="*/ 907 h 9063"/>
              <a:gd name="T48" fmla="*/ 4386 w 11200"/>
              <a:gd name="T49" fmla="*/ 1184 h 9063"/>
              <a:gd name="T50" fmla="*/ 5465 w 11200"/>
              <a:gd name="T51" fmla="*/ 1772 h 9063"/>
              <a:gd name="T52" fmla="*/ 5608 w 11200"/>
              <a:gd name="T53" fmla="*/ 1873 h 9063"/>
              <a:gd name="T54" fmla="*/ 5753 w 11200"/>
              <a:gd name="T55" fmla="*/ 1774 h 9063"/>
              <a:gd name="T56" fmla="*/ 6855 w 11200"/>
              <a:gd name="T57" fmla="*/ 1207 h 9063"/>
              <a:gd name="T58" fmla="*/ 8749 w 11200"/>
              <a:gd name="T59" fmla="*/ 1103 h 9063"/>
              <a:gd name="T60" fmla="*/ 9639 w 11200"/>
              <a:gd name="T61" fmla="*/ 3484 h 9063"/>
              <a:gd name="T62" fmla="*/ 9538 w 11200"/>
              <a:gd name="T63" fmla="*/ 4502 h 9063"/>
              <a:gd name="T64" fmla="*/ 7484 w 11200"/>
              <a:gd name="T65" fmla="*/ 4502 h 9063"/>
              <a:gd name="T66" fmla="*/ 6752 w 11200"/>
              <a:gd name="T67" fmla="*/ 2265 h 9063"/>
              <a:gd name="T68" fmla="*/ 5804 w 11200"/>
              <a:gd name="T69" fmla="*/ 5487 h 9063"/>
              <a:gd name="T70" fmla="*/ 5442 w 11200"/>
              <a:gd name="T71" fmla="*/ 4295 h 9063"/>
              <a:gd name="T72" fmla="*/ 4782 w 11200"/>
              <a:gd name="T73" fmla="*/ 5179 h 9063"/>
              <a:gd name="T74" fmla="*/ 4133 w 11200"/>
              <a:gd name="T75" fmla="*/ 2102 h 9063"/>
              <a:gd name="T76" fmla="*/ 2943 w 11200"/>
              <a:gd name="T77" fmla="*/ 4502 h 9063"/>
              <a:gd name="T78" fmla="*/ 1810 w 11200"/>
              <a:gd name="T79" fmla="*/ 4502 h 9063"/>
              <a:gd name="T80" fmla="*/ 1656 w 11200"/>
              <a:gd name="T81" fmla="*/ 3484 h 9063"/>
              <a:gd name="T82" fmla="*/ 9015 w 11200"/>
              <a:gd name="T83" fmla="*/ 5880 h 9063"/>
              <a:gd name="T84" fmla="*/ 7634 w 11200"/>
              <a:gd name="T85" fmla="*/ 7443 h 9063"/>
              <a:gd name="T86" fmla="*/ 5683 w 11200"/>
              <a:gd name="T87" fmla="*/ 8524 h 9063"/>
              <a:gd name="T88" fmla="*/ 3699 w 11200"/>
              <a:gd name="T89" fmla="*/ 7160 h 9063"/>
              <a:gd name="T90" fmla="*/ 2285 w 11200"/>
              <a:gd name="T91" fmla="*/ 5544 h 9063"/>
              <a:gd name="T92" fmla="*/ 1997 w 11200"/>
              <a:gd name="T93" fmla="*/ 5002 h 9063"/>
              <a:gd name="T94" fmla="*/ 3251 w 11200"/>
              <a:gd name="T95" fmla="*/ 5002 h 9063"/>
              <a:gd name="T96" fmla="*/ 3939 w 11200"/>
              <a:gd name="T97" fmla="*/ 3615 h 9063"/>
              <a:gd name="T98" fmla="*/ 4518 w 11200"/>
              <a:gd name="T99" fmla="*/ 6363 h 9063"/>
              <a:gd name="T100" fmla="*/ 5249 w 11200"/>
              <a:gd name="T101" fmla="*/ 5385 h 9063"/>
              <a:gd name="T102" fmla="*/ 5812 w 11200"/>
              <a:gd name="T103" fmla="*/ 7230 h 9063"/>
              <a:gd name="T104" fmla="*/ 6777 w 11200"/>
              <a:gd name="T105" fmla="*/ 3950 h 9063"/>
              <a:gd name="T106" fmla="*/ 7122 w 11200"/>
              <a:gd name="T107" fmla="*/ 5003 h 9063"/>
              <a:gd name="T108" fmla="*/ 9404 w 11200"/>
              <a:gd name="T109" fmla="*/ 5003 h 9063"/>
              <a:gd name="T110" fmla="*/ 9015 w 11200"/>
              <a:gd name="T111" fmla="*/ 5880 h 9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0" h="9063">
                <a:moveTo>
                  <a:pt x="11200" y="4502"/>
                </a:moveTo>
                <a:lnTo>
                  <a:pt x="10045" y="4502"/>
                </a:lnTo>
                <a:cubicBezTo>
                  <a:pt x="10107" y="4173"/>
                  <a:pt x="10137" y="3833"/>
                  <a:pt x="10137" y="3484"/>
                </a:cubicBezTo>
                <a:cubicBezTo>
                  <a:pt x="10137" y="2017"/>
                  <a:pt x="9748" y="1067"/>
                  <a:pt x="8980" y="660"/>
                </a:cubicBezTo>
                <a:cubicBezTo>
                  <a:pt x="7791" y="32"/>
                  <a:pt x="6115" y="958"/>
                  <a:pt x="5614" y="1268"/>
                </a:cubicBezTo>
                <a:cubicBezTo>
                  <a:pt x="5124" y="949"/>
                  <a:pt x="3495" y="0"/>
                  <a:pt x="2324" y="602"/>
                </a:cubicBezTo>
                <a:cubicBezTo>
                  <a:pt x="1550" y="999"/>
                  <a:pt x="1158" y="1969"/>
                  <a:pt x="1158" y="3483"/>
                </a:cubicBezTo>
                <a:cubicBezTo>
                  <a:pt x="1158" y="3823"/>
                  <a:pt x="1203" y="4163"/>
                  <a:pt x="1291" y="4500"/>
                </a:cubicBezTo>
                <a:lnTo>
                  <a:pt x="0" y="4500"/>
                </a:lnTo>
                <a:lnTo>
                  <a:pt x="0" y="5000"/>
                </a:lnTo>
                <a:lnTo>
                  <a:pt x="1454" y="5000"/>
                </a:lnTo>
                <a:cubicBezTo>
                  <a:pt x="1560" y="5270"/>
                  <a:pt x="1695" y="5539"/>
                  <a:pt x="1859" y="5805"/>
                </a:cubicBezTo>
                <a:cubicBezTo>
                  <a:pt x="2225" y="6402"/>
                  <a:pt x="2734" y="6984"/>
                  <a:pt x="3370" y="7538"/>
                </a:cubicBezTo>
                <a:cubicBezTo>
                  <a:pt x="4447" y="8473"/>
                  <a:pt x="5508" y="8998"/>
                  <a:pt x="5552" y="9019"/>
                </a:cubicBezTo>
                <a:lnTo>
                  <a:pt x="5640" y="9063"/>
                </a:lnTo>
                <a:lnTo>
                  <a:pt x="5734" y="9034"/>
                </a:lnTo>
                <a:cubicBezTo>
                  <a:pt x="5779" y="9020"/>
                  <a:pt x="6848" y="8690"/>
                  <a:pt x="7928" y="7847"/>
                </a:cubicBezTo>
                <a:cubicBezTo>
                  <a:pt x="8567" y="7348"/>
                  <a:pt x="9077" y="6773"/>
                  <a:pt x="9443" y="6138"/>
                </a:cubicBezTo>
                <a:cubicBezTo>
                  <a:pt x="9650" y="5778"/>
                  <a:pt x="9812" y="5398"/>
                  <a:pt x="9927" y="5002"/>
                </a:cubicBezTo>
                <a:lnTo>
                  <a:pt x="11200" y="5002"/>
                </a:lnTo>
                <a:lnTo>
                  <a:pt x="11200" y="4502"/>
                </a:lnTo>
                <a:close/>
                <a:moveTo>
                  <a:pt x="1656" y="3484"/>
                </a:moveTo>
                <a:cubicBezTo>
                  <a:pt x="1656" y="2173"/>
                  <a:pt x="1958" y="1353"/>
                  <a:pt x="2551" y="1048"/>
                </a:cubicBezTo>
                <a:cubicBezTo>
                  <a:pt x="2748" y="947"/>
                  <a:pt x="2968" y="907"/>
                  <a:pt x="3194" y="907"/>
                </a:cubicBezTo>
                <a:cubicBezTo>
                  <a:pt x="3609" y="907"/>
                  <a:pt x="4043" y="1042"/>
                  <a:pt x="4386" y="1184"/>
                </a:cubicBezTo>
                <a:cubicBezTo>
                  <a:pt x="4989" y="1434"/>
                  <a:pt x="5455" y="1764"/>
                  <a:pt x="5465" y="1772"/>
                </a:cubicBezTo>
                <a:lnTo>
                  <a:pt x="5608" y="1873"/>
                </a:lnTo>
                <a:lnTo>
                  <a:pt x="5753" y="1774"/>
                </a:lnTo>
                <a:cubicBezTo>
                  <a:pt x="5758" y="1770"/>
                  <a:pt x="6234" y="1449"/>
                  <a:pt x="6855" y="1207"/>
                </a:cubicBezTo>
                <a:cubicBezTo>
                  <a:pt x="7850" y="819"/>
                  <a:pt x="8434" y="937"/>
                  <a:pt x="8749" y="1103"/>
                </a:cubicBezTo>
                <a:cubicBezTo>
                  <a:pt x="9340" y="1415"/>
                  <a:pt x="9639" y="2217"/>
                  <a:pt x="9639" y="3484"/>
                </a:cubicBezTo>
                <a:cubicBezTo>
                  <a:pt x="9639" y="3834"/>
                  <a:pt x="9605" y="4174"/>
                  <a:pt x="9538" y="4502"/>
                </a:cubicBezTo>
                <a:lnTo>
                  <a:pt x="7484" y="4502"/>
                </a:lnTo>
                <a:lnTo>
                  <a:pt x="6752" y="2265"/>
                </a:lnTo>
                <a:lnTo>
                  <a:pt x="5804" y="5487"/>
                </a:lnTo>
                <a:lnTo>
                  <a:pt x="5442" y="4295"/>
                </a:lnTo>
                <a:lnTo>
                  <a:pt x="4782" y="5179"/>
                </a:lnTo>
                <a:lnTo>
                  <a:pt x="4133" y="2102"/>
                </a:lnTo>
                <a:lnTo>
                  <a:pt x="2943" y="4502"/>
                </a:lnTo>
                <a:lnTo>
                  <a:pt x="1810" y="4502"/>
                </a:lnTo>
                <a:cubicBezTo>
                  <a:pt x="1708" y="4163"/>
                  <a:pt x="1657" y="3823"/>
                  <a:pt x="1656" y="3484"/>
                </a:cubicBezTo>
                <a:close/>
                <a:moveTo>
                  <a:pt x="9015" y="5880"/>
                </a:moveTo>
                <a:cubicBezTo>
                  <a:pt x="8683" y="6459"/>
                  <a:pt x="8218" y="6985"/>
                  <a:pt x="7634" y="7443"/>
                </a:cubicBezTo>
                <a:cubicBezTo>
                  <a:pt x="6803" y="8095"/>
                  <a:pt x="5959" y="8427"/>
                  <a:pt x="5683" y="8524"/>
                </a:cubicBezTo>
                <a:cubicBezTo>
                  <a:pt x="5409" y="8379"/>
                  <a:pt x="4552" y="7900"/>
                  <a:pt x="3699" y="7160"/>
                </a:cubicBezTo>
                <a:cubicBezTo>
                  <a:pt x="3100" y="6640"/>
                  <a:pt x="2625" y="6097"/>
                  <a:pt x="2285" y="5544"/>
                </a:cubicBezTo>
                <a:cubicBezTo>
                  <a:pt x="2174" y="5364"/>
                  <a:pt x="2079" y="5183"/>
                  <a:pt x="1997" y="5002"/>
                </a:cubicBezTo>
                <a:lnTo>
                  <a:pt x="3251" y="5002"/>
                </a:lnTo>
                <a:lnTo>
                  <a:pt x="3939" y="3615"/>
                </a:lnTo>
                <a:lnTo>
                  <a:pt x="4518" y="6363"/>
                </a:lnTo>
                <a:lnTo>
                  <a:pt x="5249" y="5385"/>
                </a:lnTo>
                <a:lnTo>
                  <a:pt x="5812" y="7230"/>
                </a:lnTo>
                <a:lnTo>
                  <a:pt x="6777" y="3950"/>
                </a:lnTo>
                <a:lnTo>
                  <a:pt x="7122" y="5003"/>
                </a:lnTo>
                <a:lnTo>
                  <a:pt x="9404" y="5003"/>
                </a:lnTo>
                <a:cubicBezTo>
                  <a:pt x="9305" y="5307"/>
                  <a:pt x="9175" y="5600"/>
                  <a:pt x="9015" y="588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îṩḷíḓè">
            <a:extLst>
              <a:ext uri="{FF2B5EF4-FFF2-40B4-BE49-F238E27FC236}">
                <a16:creationId xmlns:a16="http://schemas.microsoft.com/office/drawing/2014/main" id="{EA757E53-C4FC-4A55-9B35-62C02EE51A12}"/>
              </a:ext>
            </a:extLst>
          </p:cNvPr>
          <p:cNvSpPr/>
          <p:nvPr/>
        </p:nvSpPr>
        <p:spPr>
          <a:xfrm>
            <a:off x="768768" y="3085481"/>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r>
              <a:rPr lang="zh-CN" altLang="en-US" dirty="0">
                <a:solidFill>
                  <a:schemeClr val="accent1"/>
                </a:solidFill>
                <a:latin typeface="方正大标宋简体"/>
                <a:ea typeface="方正大标宋简体"/>
              </a:rPr>
              <a:t>关键词</a:t>
            </a:r>
            <a:endParaRPr lang="en-US" altLang="zh-CN" dirty="0">
              <a:solidFill>
                <a:schemeClr val="accent1"/>
              </a:solidFill>
              <a:latin typeface="方正大标宋简体"/>
              <a:ea typeface="方正大标宋简体"/>
            </a:endParaRPr>
          </a:p>
        </p:txBody>
      </p:sp>
      <p:sp>
        <p:nvSpPr>
          <p:cNvPr id="140" name="îsḷíďé">
            <a:extLst>
              <a:ext uri="{FF2B5EF4-FFF2-40B4-BE49-F238E27FC236}">
                <a16:creationId xmlns:a16="http://schemas.microsoft.com/office/drawing/2014/main" id="{15A230D7-581F-4E6C-9E7E-1D248EFC58BE}"/>
              </a:ext>
            </a:extLst>
          </p:cNvPr>
          <p:cNvSpPr/>
          <p:nvPr/>
        </p:nvSpPr>
        <p:spPr bwMode="auto">
          <a:xfrm>
            <a:off x="744672" y="3463306"/>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136" name="išḻíḓê">
            <a:extLst>
              <a:ext uri="{FF2B5EF4-FFF2-40B4-BE49-F238E27FC236}">
                <a16:creationId xmlns:a16="http://schemas.microsoft.com/office/drawing/2014/main" id="{B35DB1B2-75E4-4CA7-905C-8EE32B7DE09A}"/>
              </a:ext>
            </a:extLst>
          </p:cNvPr>
          <p:cNvSpPr/>
          <p:nvPr/>
        </p:nvSpPr>
        <p:spPr bwMode="auto">
          <a:xfrm>
            <a:off x="3371471" y="1378816"/>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4" name="is1ïḋe">
            <a:extLst>
              <a:ext uri="{FF2B5EF4-FFF2-40B4-BE49-F238E27FC236}">
                <a16:creationId xmlns:a16="http://schemas.microsoft.com/office/drawing/2014/main" id="{C8633A73-10B3-4600-9A79-16D66BF6B9DA}"/>
              </a:ext>
            </a:extLst>
          </p:cNvPr>
          <p:cNvSpPr/>
          <p:nvPr/>
        </p:nvSpPr>
        <p:spPr>
          <a:xfrm>
            <a:off x="768768" y="1400770"/>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135" name="i$1îdê">
            <a:extLst>
              <a:ext uri="{FF2B5EF4-FFF2-40B4-BE49-F238E27FC236}">
                <a16:creationId xmlns:a16="http://schemas.microsoft.com/office/drawing/2014/main" id="{ADF2A996-32B3-4674-85B5-C86E2BA6264A}"/>
              </a:ext>
            </a:extLst>
          </p:cNvPr>
          <p:cNvSpPr/>
          <p:nvPr/>
        </p:nvSpPr>
        <p:spPr bwMode="auto">
          <a:xfrm>
            <a:off x="856252" y="1778595"/>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155" name="iSļíḓé">
            <a:extLst>
              <a:ext uri="{FF2B5EF4-FFF2-40B4-BE49-F238E27FC236}">
                <a16:creationId xmlns:a16="http://schemas.microsoft.com/office/drawing/2014/main" id="{BB87929E-1F76-4EEE-A18A-036780BE6C7B}"/>
              </a:ext>
            </a:extLst>
          </p:cNvPr>
          <p:cNvSpPr/>
          <p:nvPr/>
        </p:nvSpPr>
        <p:spPr bwMode="auto">
          <a:xfrm>
            <a:off x="8053452" y="4748238"/>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6" name="îS1îḑê">
            <a:extLst>
              <a:ext uri="{FF2B5EF4-FFF2-40B4-BE49-F238E27FC236}">
                <a16:creationId xmlns:a16="http://schemas.microsoft.com/office/drawing/2014/main" id="{D1EB4DD0-DAAC-492F-8539-9C111C812E8F}"/>
              </a:ext>
            </a:extLst>
          </p:cNvPr>
          <p:cNvSpPr/>
          <p:nvPr/>
        </p:nvSpPr>
        <p:spPr bwMode="auto">
          <a:xfrm>
            <a:off x="8247032" y="4859480"/>
            <a:ext cx="324039" cy="425215"/>
          </a:xfrm>
          <a:custGeom>
            <a:avLst/>
            <a:gdLst>
              <a:gd name="T0" fmla="*/ 8967 w 10269"/>
              <a:gd name="T1" fmla="*/ 4491 h 13474"/>
              <a:gd name="T2" fmla="*/ 8332 w 10269"/>
              <a:gd name="T3" fmla="*/ 4491 h 13474"/>
              <a:gd name="T4" fmla="*/ 8332 w 10269"/>
              <a:gd name="T5" fmla="*/ 3206 h 13474"/>
              <a:gd name="T6" fmla="*/ 5126 w 10269"/>
              <a:gd name="T7" fmla="*/ 0 h 13474"/>
              <a:gd name="T8" fmla="*/ 1921 w 10269"/>
              <a:gd name="T9" fmla="*/ 3206 h 13474"/>
              <a:gd name="T10" fmla="*/ 1921 w 10269"/>
              <a:gd name="T11" fmla="*/ 4491 h 13474"/>
              <a:gd name="T12" fmla="*/ 1286 w 10269"/>
              <a:gd name="T13" fmla="*/ 4491 h 13474"/>
              <a:gd name="T14" fmla="*/ 0 w 10269"/>
              <a:gd name="T15" fmla="*/ 5777 h 13474"/>
              <a:gd name="T16" fmla="*/ 0 w 10269"/>
              <a:gd name="T17" fmla="*/ 12189 h 13474"/>
              <a:gd name="T18" fmla="*/ 1286 w 10269"/>
              <a:gd name="T19" fmla="*/ 13474 h 13474"/>
              <a:gd name="T20" fmla="*/ 8983 w 10269"/>
              <a:gd name="T21" fmla="*/ 13474 h 13474"/>
              <a:gd name="T22" fmla="*/ 10269 w 10269"/>
              <a:gd name="T23" fmla="*/ 12189 h 13474"/>
              <a:gd name="T24" fmla="*/ 10269 w 10269"/>
              <a:gd name="T25" fmla="*/ 5761 h 13474"/>
              <a:gd name="T26" fmla="*/ 8967 w 10269"/>
              <a:gd name="T27" fmla="*/ 4491 h 13474"/>
              <a:gd name="T28" fmla="*/ 6872 w 10269"/>
              <a:gd name="T29" fmla="*/ 9173 h 13474"/>
              <a:gd name="T30" fmla="*/ 6634 w 10269"/>
              <a:gd name="T31" fmla="*/ 9427 h 13474"/>
              <a:gd name="T32" fmla="*/ 5730 w 10269"/>
              <a:gd name="T33" fmla="*/ 9427 h 13474"/>
              <a:gd name="T34" fmla="*/ 5730 w 10269"/>
              <a:gd name="T35" fmla="*/ 10332 h 13474"/>
              <a:gd name="T36" fmla="*/ 5460 w 10269"/>
              <a:gd name="T37" fmla="*/ 10570 h 13474"/>
              <a:gd name="T38" fmla="*/ 4746 w 10269"/>
              <a:gd name="T39" fmla="*/ 10570 h 13474"/>
              <a:gd name="T40" fmla="*/ 4508 w 10269"/>
              <a:gd name="T41" fmla="*/ 10332 h 13474"/>
              <a:gd name="T42" fmla="*/ 4508 w 10269"/>
              <a:gd name="T43" fmla="*/ 9427 h 13474"/>
              <a:gd name="T44" fmla="*/ 3587 w 10269"/>
              <a:gd name="T45" fmla="*/ 9427 h 13474"/>
              <a:gd name="T46" fmla="*/ 3365 w 10269"/>
              <a:gd name="T47" fmla="*/ 9173 h 13474"/>
              <a:gd name="T48" fmla="*/ 3365 w 10269"/>
              <a:gd name="T49" fmla="*/ 8475 h 13474"/>
              <a:gd name="T50" fmla="*/ 3587 w 10269"/>
              <a:gd name="T51" fmla="*/ 8221 h 13474"/>
              <a:gd name="T52" fmla="*/ 4508 w 10269"/>
              <a:gd name="T53" fmla="*/ 8221 h 13474"/>
              <a:gd name="T54" fmla="*/ 4508 w 10269"/>
              <a:gd name="T55" fmla="*/ 7316 h 13474"/>
              <a:gd name="T56" fmla="*/ 4746 w 10269"/>
              <a:gd name="T57" fmla="*/ 7078 h 13474"/>
              <a:gd name="T58" fmla="*/ 5460 w 10269"/>
              <a:gd name="T59" fmla="*/ 7078 h 13474"/>
              <a:gd name="T60" fmla="*/ 5730 w 10269"/>
              <a:gd name="T61" fmla="*/ 7316 h 13474"/>
              <a:gd name="T62" fmla="*/ 5730 w 10269"/>
              <a:gd name="T63" fmla="*/ 8221 h 13474"/>
              <a:gd name="T64" fmla="*/ 6634 w 10269"/>
              <a:gd name="T65" fmla="*/ 8221 h 13474"/>
              <a:gd name="T66" fmla="*/ 6872 w 10269"/>
              <a:gd name="T67" fmla="*/ 8475 h 13474"/>
              <a:gd name="T68" fmla="*/ 6872 w 10269"/>
              <a:gd name="T69" fmla="*/ 9173 h 13474"/>
              <a:gd name="T70" fmla="*/ 7110 w 10269"/>
              <a:gd name="T71" fmla="*/ 4491 h 13474"/>
              <a:gd name="T72" fmla="*/ 3127 w 10269"/>
              <a:gd name="T73" fmla="*/ 4491 h 13474"/>
              <a:gd name="T74" fmla="*/ 3127 w 10269"/>
              <a:gd name="T75" fmla="*/ 3206 h 13474"/>
              <a:gd name="T76" fmla="*/ 5111 w 10269"/>
              <a:gd name="T77" fmla="*/ 603 h 13474"/>
              <a:gd name="T78" fmla="*/ 7094 w 10269"/>
              <a:gd name="T79" fmla="*/ 3206 h 13474"/>
              <a:gd name="T80" fmla="*/ 7110 w 10269"/>
              <a:gd name="T81" fmla="*/ 4491 h 1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69" h="13474">
                <a:moveTo>
                  <a:pt x="8967" y="4491"/>
                </a:moveTo>
                <a:lnTo>
                  <a:pt x="8332" y="4491"/>
                </a:lnTo>
                <a:lnTo>
                  <a:pt x="8332" y="3206"/>
                </a:lnTo>
                <a:cubicBezTo>
                  <a:pt x="8332" y="1428"/>
                  <a:pt x="6888" y="0"/>
                  <a:pt x="5126" y="0"/>
                </a:cubicBezTo>
                <a:cubicBezTo>
                  <a:pt x="3365" y="0"/>
                  <a:pt x="1921" y="1444"/>
                  <a:pt x="1921" y="3206"/>
                </a:cubicBezTo>
                <a:lnTo>
                  <a:pt x="1921" y="4491"/>
                </a:lnTo>
                <a:lnTo>
                  <a:pt x="1286" y="4491"/>
                </a:lnTo>
                <a:cubicBezTo>
                  <a:pt x="587" y="4491"/>
                  <a:pt x="0" y="5063"/>
                  <a:pt x="0" y="5777"/>
                </a:cubicBezTo>
                <a:lnTo>
                  <a:pt x="0" y="12189"/>
                </a:lnTo>
                <a:cubicBezTo>
                  <a:pt x="0" y="12887"/>
                  <a:pt x="572" y="13474"/>
                  <a:pt x="1286" y="13474"/>
                </a:cubicBezTo>
                <a:lnTo>
                  <a:pt x="8983" y="13474"/>
                </a:lnTo>
                <a:cubicBezTo>
                  <a:pt x="9681" y="13474"/>
                  <a:pt x="10269" y="12903"/>
                  <a:pt x="10269" y="12189"/>
                </a:cubicBezTo>
                <a:lnTo>
                  <a:pt x="10269" y="5761"/>
                </a:lnTo>
                <a:cubicBezTo>
                  <a:pt x="10253" y="5063"/>
                  <a:pt x="9681" y="4491"/>
                  <a:pt x="8967" y="4491"/>
                </a:cubicBezTo>
                <a:close/>
                <a:moveTo>
                  <a:pt x="6872" y="9173"/>
                </a:moveTo>
                <a:cubicBezTo>
                  <a:pt x="6872" y="9316"/>
                  <a:pt x="6761" y="9427"/>
                  <a:pt x="6634" y="9427"/>
                </a:cubicBezTo>
                <a:lnTo>
                  <a:pt x="5730" y="9427"/>
                </a:lnTo>
                <a:lnTo>
                  <a:pt x="5730" y="10332"/>
                </a:lnTo>
                <a:cubicBezTo>
                  <a:pt x="5730" y="10459"/>
                  <a:pt x="5603" y="10570"/>
                  <a:pt x="5460" y="10570"/>
                </a:cubicBezTo>
                <a:lnTo>
                  <a:pt x="4746" y="10570"/>
                </a:lnTo>
                <a:cubicBezTo>
                  <a:pt x="4603" y="10570"/>
                  <a:pt x="4508" y="10459"/>
                  <a:pt x="4508" y="10332"/>
                </a:cubicBezTo>
                <a:lnTo>
                  <a:pt x="4508" y="9427"/>
                </a:lnTo>
                <a:lnTo>
                  <a:pt x="3587" y="9427"/>
                </a:lnTo>
                <a:cubicBezTo>
                  <a:pt x="3460" y="9427"/>
                  <a:pt x="3365" y="9316"/>
                  <a:pt x="3365" y="9173"/>
                </a:cubicBezTo>
                <a:lnTo>
                  <a:pt x="3365" y="8475"/>
                </a:lnTo>
                <a:cubicBezTo>
                  <a:pt x="3365" y="8332"/>
                  <a:pt x="3460" y="8221"/>
                  <a:pt x="3587" y="8221"/>
                </a:cubicBezTo>
                <a:lnTo>
                  <a:pt x="4508" y="8221"/>
                </a:lnTo>
                <a:lnTo>
                  <a:pt x="4508" y="7316"/>
                </a:lnTo>
                <a:cubicBezTo>
                  <a:pt x="4508" y="7189"/>
                  <a:pt x="4603" y="7078"/>
                  <a:pt x="4746" y="7078"/>
                </a:cubicBezTo>
                <a:lnTo>
                  <a:pt x="5460" y="7078"/>
                </a:lnTo>
                <a:cubicBezTo>
                  <a:pt x="5603" y="7078"/>
                  <a:pt x="5730" y="7189"/>
                  <a:pt x="5730" y="7316"/>
                </a:cubicBezTo>
                <a:lnTo>
                  <a:pt x="5730" y="8221"/>
                </a:lnTo>
                <a:lnTo>
                  <a:pt x="6634" y="8221"/>
                </a:lnTo>
                <a:cubicBezTo>
                  <a:pt x="6761" y="8221"/>
                  <a:pt x="6872" y="8332"/>
                  <a:pt x="6872" y="8475"/>
                </a:cubicBezTo>
                <a:lnTo>
                  <a:pt x="6872" y="9173"/>
                </a:lnTo>
                <a:close/>
                <a:moveTo>
                  <a:pt x="7110" y="4491"/>
                </a:moveTo>
                <a:lnTo>
                  <a:pt x="3127" y="4491"/>
                </a:lnTo>
                <a:lnTo>
                  <a:pt x="3127" y="3206"/>
                </a:lnTo>
                <a:cubicBezTo>
                  <a:pt x="3127" y="2111"/>
                  <a:pt x="3285" y="603"/>
                  <a:pt x="5111" y="603"/>
                </a:cubicBezTo>
                <a:cubicBezTo>
                  <a:pt x="6856" y="603"/>
                  <a:pt x="7094" y="2111"/>
                  <a:pt x="7094" y="3206"/>
                </a:cubicBezTo>
                <a:lnTo>
                  <a:pt x="7110" y="4491"/>
                </a:lnTo>
                <a:close/>
              </a:path>
            </a:pathLst>
          </a:custGeom>
          <a:solidFill>
            <a:schemeClr val="bg1"/>
          </a:solidFill>
          <a:ln>
            <a:noFill/>
          </a:ln>
        </p:spPr>
        <p:txBody>
          <a:bodyPr/>
          <a:lstStyle/>
          <a:p>
            <a:endParaRPr lang="zh-CN" altLang="en-US"/>
          </a:p>
        </p:txBody>
      </p:sp>
      <p:sp>
        <p:nvSpPr>
          <p:cNvPr id="23" name="ïśļîḋe">
            <a:extLst>
              <a:ext uri="{FF2B5EF4-FFF2-40B4-BE49-F238E27FC236}">
                <a16:creationId xmlns:a16="http://schemas.microsoft.com/office/drawing/2014/main" id="{579B563C-9CE1-4253-81DB-5440968B8A85}"/>
              </a:ext>
            </a:extLst>
          </p:cNvPr>
          <p:cNvSpPr/>
          <p:nvPr/>
        </p:nvSpPr>
        <p:spPr>
          <a:xfrm>
            <a:off x="8915852" y="4770192"/>
            <a:ext cx="2577859"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r>
              <a:rPr lang="zh-CN" altLang="en-US" dirty="0">
                <a:solidFill>
                  <a:schemeClr val="accent1"/>
                </a:solidFill>
                <a:latin typeface="方正大标宋简体"/>
                <a:ea typeface="方正大标宋简体"/>
              </a:rPr>
              <a:t>关键词</a:t>
            </a:r>
            <a:endParaRPr lang="en-US" altLang="zh-CN" dirty="0">
              <a:solidFill>
                <a:schemeClr val="accent1"/>
              </a:solidFill>
              <a:latin typeface="方正大标宋简体"/>
              <a:ea typeface="方正大标宋简体"/>
            </a:endParaRPr>
          </a:p>
        </p:txBody>
      </p:sp>
      <p:sp>
        <p:nvSpPr>
          <p:cNvPr id="24" name="iŝḷiḋé">
            <a:extLst>
              <a:ext uri="{FF2B5EF4-FFF2-40B4-BE49-F238E27FC236}">
                <a16:creationId xmlns:a16="http://schemas.microsoft.com/office/drawing/2014/main" id="{C4C1C2FE-EF9E-4C26-AD0D-221E40BCDB1C}"/>
              </a:ext>
            </a:extLst>
          </p:cNvPr>
          <p:cNvSpPr/>
          <p:nvPr/>
        </p:nvSpPr>
        <p:spPr bwMode="auto">
          <a:xfrm>
            <a:off x="8936172" y="5148017"/>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152" name="íṣḻîḋê">
            <a:extLst>
              <a:ext uri="{FF2B5EF4-FFF2-40B4-BE49-F238E27FC236}">
                <a16:creationId xmlns:a16="http://schemas.microsoft.com/office/drawing/2014/main" id="{44140812-524C-4462-9DD6-1B05E0C4A6C7}"/>
              </a:ext>
            </a:extLst>
          </p:cNvPr>
          <p:cNvSpPr/>
          <p:nvPr/>
        </p:nvSpPr>
        <p:spPr bwMode="auto">
          <a:xfrm>
            <a:off x="8053452" y="3063527"/>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íš1iḋé">
            <a:extLst>
              <a:ext uri="{FF2B5EF4-FFF2-40B4-BE49-F238E27FC236}">
                <a16:creationId xmlns:a16="http://schemas.microsoft.com/office/drawing/2014/main" id="{A05CDF09-C83F-4D74-BECC-61BDDB1E4D1B}"/>
              </a:ext>
            </a:extLst>
          </p:cNvPr>
          <p:cNvSpPr/>
          <p:nvPr/>
        </p:nvSpPr>
        <p:spPr>
          <a:xfrm>
            <a:off x="8915852" y="3085481"/>
            <a:ext cx="2577859"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r>
              <a:rPr lang="zh-CN" altLang="en-US" dirty="0">
                <a:solidFill>
                  <a:schemeClr val="accent1"/>
                </a:solidFill>
                <a:latin typeface="方正大标宋简体"/>
                <a:ea typeface="方正大标宋简体"/>
              </a:rPr>
              <a:t>关键词</a:t>
            </a:r>
            <a:endParaRPr lang="en-US" altLang="zh-CN" dirty="0">
              <a:solidFill>
                <a:schemeClr val="accent1"/>
              </a:solidFill>
              <a:latin typeface="方正大标宋简体"/>
              <a:ea typeface="方正大标宋简体"/>
            </a:endParaRPr>
          </a:p>
        </p:txBody>
      </p:sp>
      <p:sp>
        <p:nvSpPr>
          <p:cNvPr id="20" name="îṡļidê">
            <a:extLst>
              <a:ext uri="{FF2B5EF4-FFF2-40B4-BE49-F238E27FC236}">
                <a16:creationId xmlns:a16="http://schemas.microsoft.com/office/drawing/2014/main" id="{2882C76E-9C3A-42EF-AE53-E79F88A43B1D}"/>
              </a:ext>
            </a:extLst>
          </p:cNvPr>
          <p:cNvSpPr/>
          <p:nvPr/>
        </p:nvSpPr>
        <p:spPr bwMode="auto">
          <a:xfrm>
            <a:off x="8936172" y="3463306"/>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149" name="îṣḻïḑè">
            <a:extLst>
              <a:ext uri="{FF2B5EF4-FFF2-40B4-BE49-F238E27FC236}">
                <a16:creationId xmlns:a16="http://schemas.microsoft.com/office/drawing/2014/main" id="{5E9CDD6B-1704-4E1D-9C8E-0F42D390EECA}"/>
              </a:ext>
            </a:extLst>
          </p:cNvPr>
          <p:cNvSpPr/>
          <p:nvPr/>
        </p:nvSpPr>
        <p:spPr bwMode="auto">
          <a:xfrm>
            <a:off x="8053452" y="1378816"/>
            <a:ext cx="711200" cy="647700"/>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 uri="{91240B29-F687-4f45-9708-019B960494DF}"/>
            <a:ext uri="{AF507438-7753-43e0-B8FC-AC1667EBCBE1}"/>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îsḻíde">
            <a:extLst>
              <a:ext uri="{FF2B5EF4-FFF2-40B4-BE49-F238E27FC236}">
                <a16:creationId xmlns:a16="http://schemas.microsoft.com/office/drawing/2014/main" id="{0CC91767-1B90-4DE1-BD35-6C3638BCAE07}"/>
              </a:ext>
            </a:extLst>
          </p:cNvPr>
          <p:cNvSpPr/>
          <p:nvPr/>
        </p:nvSpPr>
        <p:spPr>
          <a:xfrm>
            <a:off x="8915852" y="1400770"/>
            <a:ext cx="2577859"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lvl="0"/>
            <a:r>
              <a:rPr lang="zh-CN" altLang="en-US" dirty="0">
                <a:solidFill>
                  <a:schemeClr val="accent1"/>
                </a:solidFill>
                <a:latin typeface="方正大标宋简体"/>
                <a:ea typeface="方正大标宋简体"/>
              </a:rPr>
              <a:t>关键词</a:t>
            </a:r>
            <a:endParaRPr lang="en-US" altLang="zh-CN" dirty="0">
              <a:solidFill>
                <a:schemeClr val="accent1"/>
              </a:solidFill>
              <a:latin typeface="方正大标宋简体"/>
              <a:ea typeface="方正大标宋简体"/>
            </a:endParaRPr>
          </a:p>
        </p:txBody>
      </p:sp>
      <p:sp>
        <p:nvSpPr>
          <p:cNvPr id="16" name="iŝ1ïḋè">
            <a:extLst>
              <a:ext uri="{FF2B5EF4-FFF2-40B4-BE49-F238E27FC236}">
                <a16:creationId xmlns:a16="http://schemas.microsoft.com/office/drawing/2014/main" id="{BEB10DB9-9BD4-4BCF-B255-D262A10DB8D4}"/>
              </a:ext>
            </a:extLst>
          </p:cNvPr>
          <p:cNvSpPr/>
          <p:nvPr/>
        </p:nvSpPr>
        <p:spPr bwMode="auto">
          <a:xfrm>
            <a:off x="8936172" y="1778595"/>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90" name="等腰三角形 89">
            <a:extLst>
              <a:ext uri="{FF2B5EF4-FFF2-40B4-BE49-F238E27FC236}">
                <a16:creationId xmlns:a16="http://schemas.microsoft.com/office/drawing/2014/main" id="{59215564-D6D8-4E70-8156-48900010412B}"/>
              </a:ext>
            </a:extLst>
          </p:cNvPr>
          <p:cNvSpPr/>
          <p:nvPr/>
        </p:nvSpPr>
        <p:spPr>
          <a:xfrm flipV="1">
            <a:off x="6016907" y="1772973"/>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iṧļïḓé">
            <a:extLst>
              <a:ext uri="{FF2B5EF4-FFF2-40B4-BE49-F238E27FC236}">
                <a16:creationId xmlns:a16="http://schemas.microsoft.com/office/drawing/2014/main" id="{06DB7C23-E92A-4A19-A0E1-32384AC6C645}"/>
              </a:ext>
            </a:extLst>
          </p:cNvPr>
          <p:cNvSpPr>
            <a:spLocks/>
          </p:cNvSpPr>
          <p:nvPr/>
        </p:nvSpPr>
        <p:spPr bwMode="auto">
          <a:xfrm>
            <a:off x="8196445" y="3181605"/>
            <a:ext cx="425215" cy="411545"/>
          </a:xfrm>
          <a:custGeom>
            <a:avLst/>
            <a:gdLst>
              <a:gd name="T0" fmla="*/ 2272 w 10361"/>
              <a:gd name="T1" fmla="*/ 2617 h 10345"/>
              <a:gd name="T2" fmla="*/ 4895 w 10361"/>
              <a:gd name="T3" fmla="*/ 5234 h 10345"/>
              <a:gd name="T4" fmla="*/ 7518 w 10361"/>
              <a:gd name="T5" fmla="*/ 2617 h 10345"/>
              <a:gd name="T6" fmla="*/ 4895 w 10361"/>
              <a:gd name="T7" fmla="*/ 0 h 10345"/>
              <a:gd name="T8" fmla="*/ 2272 w 10361"/>
              <a:gd name="T9" fmla="*/ 2617 h 10345"/>
              <a:gd name="T10" fmla="*/ 5155 w 10361"/>
              <a:gd name="T11" fmla="*/ 6356 h 10345"/>
              <a:gd name="T12" fmla="*/ 6461 w 10361"/>
              <a:gd name="T13" fmla="*/ 6356 h 10345"/>
              <a:gd name="T14" fmla="*/ 6461 w 10361"/>
              <a:gd name="T15" fmla="*/ 5717 h 10345"/>
              <a:gd name="T16" fmla="*/ 4896 w 10361"/>
              <a:gd name="T17" fmla="*/ 5448 h 10345"/>
              <a:gd name="T18" fmla="*/ 0 w 10361"/>
              <a:gd name="T19" fmla="*/ 10345 h 10345"/>
              <a:gd name="T20" fmla="*/ 6418 w 10361"/>
              <a:gd name="T21" fmla="*/ 10345 h 10345"/>
              <a:gd name="T22" fmla="*/ 6418 w 10361"/>
              <a:gd name="T23" fmla="*/ 9396 h 10345"/>
              <a:gd name="T24" fmla="*/ 5155 w 10361"/>
              <a:gd name="T25" fmla="*/ 9396 h 10345"/>
              <a:gd name="T26" fmla="*/ 5155 w 10361"/>
              <a:gd name="T27" fmla="*/ 6356 h 10345"/>
              <a:gd name="T28" fmla="*/ 10361 w 10361"/>
              <a:gd name="T29" fmla="*/ 7700 h 10345"/>
              <a:gd name="T30" fmla="*/ 10361 w 10361"/>
              <a:gd name="T31" fmla="*/ 6727 h 10345"/>
              <a:gd name="T32" fmla="*/ 9315 w 10361"/>
              <a:gd name="T33" fmla="*/ 6727 h 10345"/>
              <a:gd name="T34" fmla="*/ 9315 w 10361"/>
              <a:gd name="T35" fmla="*/ 5481 h 10345"/>
              <a:gd name="T36" fmla="*/ 8343 w 10361"/>
              <a:gd name="T37" fmla="*/ 5481 h 10345"/>
              <a:gd name="T38" fmla="*/ 8343 w 10361"/>
              <a:gd name="T39" fmla="*/ 6727 h 10345"/>
              <a:gd name="T40" fmla="*/ 7916 w 10361"/>
              <a:gd name="T41" fmla="*/ 6727 h 10345"/>
              <a:gd name="T42" fmla="*/ 7916 w 10361"/>
              <a:gd name="T43" fmla="*/ 5481 h 10345"/>
              <a:gd name="T44" fmla="*/ 6943 w 10361"/>
              <a:gd name="T45" fmla="*/ 5481 h 10345"/>
              <a:gd name="T46" fmla="*/ 6943 w 10361"/>
              <a:gd name="T47" fmla="*/ 6727 h 10345"/>
              <a:gd name="T48" fmla="*/ 5496 w 10361"/>
              <a:gd name="T49" fmla="*/ 6727 h 10345"/>
              <a:gd name="T50" fmla="*/ 5496 w 10361"/>
              <a:gd name="T51" fmla="*/ 7700 h 10345"/>
              <a:gd name="T52" fmla="*/ 6943 w 10361"/>
              <a:gd name="T53" fmla="*/ 7700 h 10345"/>
              <a:gd name="T54" fmla="*/ 6943 w 10361"/>
              <a:gd name="T55" fmla="*/ 8126 h 10345"/>
              <a:gd name="T56" fmla="*/ 5496 w 10361"/>
              <a:gd name="T57" fmla="*/ 8126 h 10345"/>
              <a:gd name="T58" fmla="*/ 5496 w 10361"/>
              <a:gd name="T59" fmla="*/ 9098 h 10345"/>
              <a:gd name="T60" fmla="*/ 6943 w 10361"/>
              <a:gd name="T61" fmla="*/ 9098 h 10345"/>
              <a:gd name="T62" fmla="*/ 6943 w 10361"/>
              <a:gd name="T63" fmla="*/ 10345 h 10345"/>
              <a:gd name="T64" fmla="*/ 7915 w 10361"/>
              <a:gd name="T65" fmla="*/ 10345 h 10345"/>
              <a:gd name="T66" fmla="*/ 7915 w 10361"/>
              <a:gd name="T67" fmla="*/ 9098 h 10345"/>
              <a:gd name="T68" fmla="*/ 8341 w 10361"/>
              <a:gd name="T69" fmla="*/ 9098 h 10345"/>
              <a:gd name="T70" fmla="*/ 8341 w 10361"/>
              <a:gd name="T71" fmla="*/ 10345 h 10345"/>
              <a:gd name="T72" fmla="*/ 9314 w 10361"/>
              <a:gd name="T73" fmla="*/ 10345 h 10345"/>
              <a:gd name="T74" fmla="*/ 9314 w 10361"/>
              <a:gd name="T75" fmla="*/ 9098 h 10345"/>
              <a:gd name="T76" fmla="*/ 10360 w 10361"/>
              <a:gd name="T77" fmla="*/ 9098 h 10345"/>
              <a:gd name="T78" fmla="*/ 10360 w 10361"/>
              <a:gd name="T79" fmla="*/ 8126 h 10345"/>
              <a:gd name="T80" fmla="*/ 9314 w 10361"/>
              <a:gd name="T81" fmla="*/ 8126 h 10345"/>
              <a:gd name="T82" fmla="*/ 9314 w 10361"/>
              <a:gd name="T83" fmla="*/ 7700 h 10345"/>
              <a:gd name="T84" fmla="*/ 10361 w 10361"/>
              <a:gd name="T85" fmla="*/ 7700 h 10345"/>
              <a:gd name="T86" fmla="*/ 8341 w 10361"/>
              <a:gd name="T87" fmla="*/ 8125 h 10345"/>
              <a:gd name="T88" fmla="*/ 7915 w 10361"/>
              <a:gd name="T89" fmla="*/ 8125 h 10345"/>
              <a:gd name="T90" fmla="*/ 7915 w 10361"/>
              <a:gd name="T91" fmla="*/ 7698 h 10345"/>
              <a:gd name="T92" fmla="*/ 8341 w 10361"/>
              <a:gd name="T93" fmla="*/ 7698 h 10345"/>
              <a:gd name="T94" fmla="*/ 8341 w 10361"/>
              <a:gd name="T95" fmla="*/ 8125 h 10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61" h="10345">
                <a:moveTo>
                  <a:pt x="2272" y="2617"/>
                </a:moveTo>
                <a:cubicBezTo>
                  <a:pt x="2272" y="4063"/>
                  <a:pt x="3447" y="5234"/>
                  <a:pt x="4895" y="5234"/>
                </a:cubicBezTo>
                <a:cubicBezTo>
                  <a:pt x="6343" y="5234"/>
                  <a:pt x="7518" y="4063"/>
                  <a:pt x="7518" y="2617"/>
                </a:cubicBezTo>
                <a:cubicBezTo>
                  <a:pt x="7518" y="1171"/>
                  <a:pt x="6343" y="0"/>
                  <a:pt x="4895" y="0"/>
                </a:cubicBezTo>
                <a:cubicBezTo>
                  <a:pt x="3447" y="0"/>
                  <a:pt x="2272" y="1171"/>
                  <a:pt x="2272" y="2617"/>
                </a:cubicBezTo>
                <a:close/>
                <a:moveTo>
                  <a:pt x="5155" y="6356"/>
                </a:moveTo>
                <a:lnTo>
                  <a:pt x="6461" y="6356"/>
                </a:lnTo>
                <a:lnTo>
                  <a:pt x="6461" y="5717"/>
                </a:lnTo>
                <a:cubicBezTo>
                  <a:pt x="5958" y="5546"/>
                  <a:pt x="5429" y="5455"/>
                  <a:pt x="4896" y="5448"/>
                </a:cubicBezTo>
                <a:cubicBezTo>
                  <a:pt x="2193" y="5448"/>
                  <a:pt x="0" y="7641"/>
                  <a:pt x="0" y="10345"/>
                </a:cubicBezTo>
                <a:lnTo>
                  <a:pt x="6418" y="10345"/>
                </a:lnTo>
                <a:lnTo>
                  <a:pt x="6418" y="9396"/>
                </a:lnTo>
                <a:lnTo>
                  <a:pt x="5155" y="9396"/>
                </a:lnTo>
                <a:lnTo>
                  <a:pt x="5155" y="6356"/>
                </a:lnTo>
                <a:close/>
                <a:moveTo>
                  <a:pt x="10361" y="7700"/>
                </a:moveTo>
                <a:lnTo>
                  <a:pt x="10361" y="6727"/>
                </a:lnTo>
                <a:lnTo>
                  <a:pt x="9315" y="6727"/>
                </a:lnTo>
                <a:lnTo>
                  <a:pt x="9315" y="5481"/>
                </a:lnTo>
                <a:lnTo>
                  <a:pt x="8343" y="5481"/>
                </a:lnTo>
                <a:lnTo>
                  <a:pt x="8343" y="6727"/>
                </a:lnTo>
                <a:lnTo>
                  <a:pt x="7916" y="6727"/>
                </a:lnTo>
                <a:lnTo>
                  <a:pt x="7916" y="5481"/>
                </a:lnTo>
                <a:lnTo>
                  <a:pt x="6943" y="5481"/>
                </a:lnTo>
                <a:lnTo>
                  <a:pt x="6943" y="6727"/>
                </a:lnTo>
                <a:lnTo>
                  <a:pt x="5496" y="6727"/>
                </a:lnTo>
                <a:lnTo>
                  <a:pt x="5496" y="7700"/>
                </a:lnTo>
                <a:lnTo>
                  <a:pt x="6943" y="7700"/>
                </a:lnTo>
                <a:lnTo>
                  <a:pt x="6943" y="8126"/>
                </a:lnTo>
                <a:lnTo>
                  <a:pt x="5496" y="8126"/>
                </a:lnTo>
                <a:lnTo>
                  <a:pt x="5496" y="9098"/>
                </a:lnTo>
                <a:lnTo>
                  <a:pt x="6943" y="9098"/>
                </a:lnTo>
                <a:lnTo>
                  <a:pt x="6943" y="10345"/>
                </a:lnTo>
                <a:lnTo>
                  <a:pt x="7915" y="10345"/>
                </a:lnTo>
                <a:lnTo>
                  <a:pt x="7915" y="9098"/>
                </a:lnTo>
                <a:lnTo>
                  <a:pt x="8341" y="9098"/>
                </a:lnTo>
                <a:lnTo>
                  <a:pt x="8341" y="10345"/>
                </a:lnTo>
                <a:lnTo>
                  <a:pt x="9314" y="10345"/>
                </a:lnTo>
                <a:lnTo>
                  <a:pt x="9314" y="9098"/>
                </a:lnTo>
                <a:lnTo>
                  <a:pt x="10360" y="9098"/>
                </a:lnTo>
                <a:lnTo>
                  <a:pt x="10360" y="8126"/>
                </a:lnTo>
                <a:lnTo>
                  <a:pt x="9314" y="8126"/>
                </a:lnTo>
                <a:lnTo>
                  <a:pt x="9314" y="7700"/>
                </a:lnTo>
                <a:lnTo>
                  <a:pt x="10361" y="7700"/>
                </a:lnTo>
                <a:close/>
                <a:moveTo>
                  <a:pt x="8341" y="8125"/>
                </a:moveTo>
                <a:lnTo>
                  <a:pt x="7915" y="8125"/>
                </a:lnTo>
                <a:lnTo>
                  <a:pt x="7915" y="7698"/>
                </a:lnTo>
                <a:lnTo>
                  <a:pt x="8341" y="7698"/>
                </a:lnTo>
                <a:lnTo>
                  <a:pt x="8341" y="8125"/>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îṩḷiḋé">
            <a:extLst>
              <a:ext uri="{FF2B5EF4-FFF2-40B4-BE49-F238E27FC236}">
                <a16:creationId xmlns:a16="http://schemas.microsoft.com/office/drawing/2014/main" id="{550086FC-E6B8-41DA-B91E-E3E9DDD0D7A1}"/>
              </a:ext>
            </a:extLst>
          </p:cNvPr>
          <p:cNvSpPr>
            <a:spLocks/>
          </p:cNvSpPr>
          <p:nvPr/>
        </p:nvSpPr>
        <p:spPr bwMode="auto">
          <a:xfrm>
            <a:off x="3514464" y="1490356"/>
            <a:ext cx="425215" cy="424616"/>
          </a:xfrm>
          <a:custGeom>
            <a:avLst/>
            <a:gdLst>
              <a:gd name="T0" fmla="*/ 1535 w 1925"/>
              <a:gd name="T1" fmla="*/ 0 h 1866"/>
              <a:gd name="T2" fmla="*/ 1145 w 1925"/>
              <a:gd name="T3" fmla="*/ 390 h 1866"/>
              <a:gd name="T4" fmla="*/ 1145 w 1925"/>
              <a:gd name="T5" fmla="*/ 978 h 1866"/>
              <a:gd name="T6" fmla="*/ 1059 w 1925"/>
              <a:gd name="T7" fmla="*/ 864 h 1866"/>
              <a:gd name="T8" fmla="*/ 644 w 1925"/>
              <a:gd name="T9" fmla="*/ 692 h 1866"/>
              <a:gd name="T10" fmla="*/ 229 w 1925"/>
              <a:gd name="T11" fmla="*/ 864 h 1866"/>
              <a:gd name="T12" fmla="*/ 229 w 1925"/>
              <a:gd name="T13" fmla="*/ 1694 h 1866"/>
              <a:gd name="T14" fmla="*/ 644 w 1925"/>
              <a:gd name="T15" fmla="*/ 1866 h 1866"/>
              <a:gd name="T16" fmla="*/ 1059 w 1925"/>
              <a:gd name="T17" fmla="*/ 1694 h 1866"/>
              <a:gd name="T18" fmla="*/ 1155 w 1925"/>
              <a:gd name="T19" fmla="*/ 1561 h 1866"/>
              <a:gd name="T20" fmla="*/ 1535 w 1925"/>
              <a:gd name="T21" fmla="*/ 1866 h 1866"/>
              <a:gd name="T22" fmla="*/ 1925 w 1925"/>
              <a:gd name="T23" fmla="*/ 1476 h 1866"/>
              <a:gd name="T24" fmla="*/ 1925 w 1925"/>
              <a:gd name="T25" fmla="*/ 390 h 1866"/>
              <a:gd name="T26" fmla="*/ 1535 w 1925"/>
              <a:gd name="T27" fmla="*/ 0 h 1866"/>
              <a:gd name="T28" fmla="*/ 1535 w 1925"/>
              <a:gd name="T29" fmla="*/ 117 h 1866"/>
              <a:gd name="T30" fmla="*/ 1808 w 1925"/>
              <a:gd name="T31" fmla="*/ 390 h 1866"/>
              <a:gd name="T32" fmla="*/ 1808 w 1925"/>
              <a:gd name="T33" fmla="*/ 874 h 1866"/>
              <a:gd name="T34" fmla="*/ 1262 w 1925"/>
              <a:gd name="T35" fmla="*/ 874 h 1866"/>
              <a:gd name="T36" fmla="*/ 1262 w 1925"/>
              <a:gd name="T37" fmla="*/ 390 h 1866"/>
              <a:gd name="T38" fmla="*/ 1535 w 1925"/>
              <a:gd name="T39" fmla="*/ 117 h 1866"/>
              <a:gd name="T40" fmla="*/ 311 w 1925"/>
              <a:gd name="T41" fmla="*/ 946 h 1866"/>
              <a:gd name="T42" fmla="*/ 644 w 1925"/>
              <a:gd name="T43" fmla="*/ 809 h 1866"/>
              <a:gd name="T44" fmla="*/ 930 w 1925"/>
              <a:gd name="T45" fmla="*/ 909 h 1866"/>
              <a:gd name="T46" fmla="*/ 274 w 1925"/>
              <a:gd name="T47" fmla="*/ 1565 h 1866"/>
              <a:gd name="T48" fmla="*/ 311 w 1925"/>
              <a:gd name="T49" fmla="*/ 946 h 1866"/>
              <a:gd name="T50" fmla="*/ 976 w 1925"/>
              <a:gd name="T51" fmla="*/ 1611 h 1866"/>
              <a:gd name="T52" fmla="*/ 357 w 1925"/>
              <a:gd name="T53" fmla="*/ 1648 h 1866"/>
              <a:gd name="T54" fmla="*/ 1013 w 1925"/>
              <a:gd name="T55" fmla="*/ 992 h 1866"/>
              <a:gd name="T56" fmla="*/ 976 w 1925"/>
              <a:gd name="T57" fmla="*/ 1611 h 1866"/>
              <a:gd name="T58" fmla="*/ 1535 w 1925"/>
              <a:gd name="T59" fmla="*/ 1749 h 1866"/>
              <a:gd name="T60" fmla="*/ 1262 w 1925"/>
              <a:gd name="T61" fmla="*/ 1476 h 1866"/>
              <a:gd name="T62" fmla="*/ 1262 w 1925"/>
              <a:gd name="T63" fmla="*/ 991 h 1866"/>
              <a:gd name="T64" fmla="*/ 1808 w 1925"/>
              <a:gd name="T65" fmla="*/ 991 h 1866"/>
              <a:gd name="T66" fmla="*/ 1808 w 1925"/>
              <a:gd name="T67" fmla="*/ 1476 h 1866"/>
              <a:gd name="T68" fmla="*/ 1535 w 1925"/>
              <a:gd name="T69" fmla="*/ 1749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5" h="1866">
                <a:moveTo>
                  <a:pt x="1535" y="0"/>
                </a:moveTo>
                <a:cubicBezTo>
                  <a:pt x="1320" y="0"/>
                  <a:pt x="1145" y="175"/>
                  <a:pt x="1145" y="390"/>
                </a:cubicBezTo>
                <a:lnTo>
                  <a:pt x="1145" y="978"/>
                </a:lnTo>
                <a:cubicBezTo>
                  <a:pt x="1121" y="937"/>
                  <a:pt x="1093" y="899"/>
                  <a:pt x="1059" y="864"/>
                </a:cubicBezTo>
                <a:cubicBezTo>
                  <a:pt x="948" y="753"/>
                  <a:pt x="800" y="692"/>
                  <a:pt x="644" y="692"/>
                </a:cubicBezTo>
                <a:cubicBezTo>
                  <a:pt x="487" y="692"/>
                  <a:pt x="339" y="753"/>
                  <a:pt x="229" y="864"/>
                </a:cubicBezTo>
                <a:cubicBezTo>
                  <a:pt x="0" y="1093"/>
                  <a:pt x="0" y="1465"/>
                  <a:pt x="229" y="1694"/>
                </a:cubicBezTo>
                <a:cubicBezTo>
                  <a:pt x="339" y="1804"/>
                  <a:pt x="487" y="1866"/>
                  <a:pt x="644" y="1866"/>
                </a:cubicBezTo>
                <a:cubicBezTo>
                  <a:pt x="800" y="1866"/>
                  <a:pt x="948" y="1805"/>
                  <a:pt x="1059" y="1694"/>
                </a:cubicBezTo>
                <a:cubicBezTo>
                  <a:pt x="1099" y="1654"/>
                  <a:pt x="1129" y="1608"/>
                  <a:pt x="1155" y="1561"/>
                </a:cubicBezTo>
                <a:cubicBezTo>
                  <a:pt x="1194" y="1735"/>
                  <a:pt x="1349" y="1866"/>
                  <a:pt x="1535" y="1866"/>
                </a:cubicBezTo>
                <a:cubicBezTo>
                  <a:pt x="1750" y="1866"/>
                  <a:pt x="1925" y="1691"/>
                  <a:pt x="1925" y="1476"/>
                </a:cubicBezTo>
                <a:lnTo>
                  <a:pt x="1925" y="390"/>
                </a:lnTo>
                <a:cubicBezTo>
                  <a:pt x="1925" y="175"/>
                  <a:pt x="1750" y="0"/>
                  <a:pt x="1535" y="0"/>
                </a:cubicBezTo>
                <a:close/>
                <a:moveTo>
                  <a:pt x="1535" y="117"/>
                </a:moveTo>
                <a:cubicBezTo>
                  <a:pt x="1685" y="117"/>
                  <a:pt x="1808" y="240"/>
                  <a:pt x="1808" y="390"/>
                </a:cubicBezTo>
                <a:lnTo>
                  <a:pt x="1808" y="874"/>
                </a:lnTo>
                <a:lnTo>
                  <a:pt x="1262" y="874"/>
                </a:lnTo>
                <a:lnTo>
                  <a:pt x="1262" y="390"/>
                </a:lnTo>
                <a:cubicBezTo>
                  <a:pt x="1262" y="239"/>
                  <a:pt x="1385" y="117"/>
                  <a:pt x="1535" y="117"/>
                </a:cubicBezTo>
                <a:close/>
                <a:moveTo>
                  <a:pt x="311" y="946"/>
                </a:moveTo>
                <a:cubicBezTo>
                  <a:pt x="400" y="858"/>
                  <a:pt x="518" y="809"/>
                  <a:pt x="644" y="809"/>
                </a:cubicBezTo>
                <a:cubicBezTo>
                  <a:pt x="749" y="809"/>
                  <a:pt x="848" y="845"/>
                  <a:pt x="930" y="909"/>
                </a:cubicBezTo>
                <a:lnTo>
                  <a:pt x="274" y="1565"/>
                </a:lnTo>
                <a:cubicBezTo>
                  <a:pt x="131" y="1381"/>
                  <a:pt x="142" y="1115"/>
                  <a:pt x="311" y="946"/>
                </a:cubicBezTo>
                <a:close/>
                <a:moveTo>
                  <a:pt x="976" y="1611"/>
                </a:moveTo>
                <a:cubicBezTo>
                  <a:pt x="812" y="1775"/>
                  <a:pt x="538" y="1786"/>
                  <a:pt x="357" y="1648"/>
                </a:cubicBezTo>
                <a:lnTo>
                  <a:pt x="1013" y="992"/>
                </a:lnTo>
                <a:cubicBezTo>
                  <a:pt x="1156" y="1176"/>
                  <a:pt x="1145" y="1442"/>
                  <a:pt x="976" y="1611"/>
                </a:cubicBezTo>
                <a:close/>
                <a:moveTo>
                  <a:pt x="1535" y="1749"/>
                </a:moveTo>
                <a:cubicBezTo>
                  <a:pt x="1385" y="1749"/>
                  <a:pt x="1262" y="1626"/>
                  <a:pt x="1262" y="1476"/>
                </a:cubicBezTo>
                <a:lnTo>
                  <a:pt x="1262" y="991"/>
                </a:lnTo>
                <a:lnTo>
                  <a:pt x="1808" y="991"/>
                </a:lnTo>
                <a:lnTo>
                  <a:pt x="1808" y="1476"/>
                </a:lnTo>
                <a:cubicBezTo>
                  <a:pt x="1808" y="1626"/>
                  <a:pt x="1685" y="1749"/>
                  <a:pt x="1535" y="1749"/>
                </a:cubicBezTo>
                <a:close/>
              </a:path>
            </a:pathLst>
          </a:custGeom>
          <a:solidFill>
            <a:schemeClr val="bg1"/>
          </a:solidFill>
          <a:ln>
            <a:noFill/>
          </a:ln>
        </p:spPr>
        <p:txBody>
          <a:bodyPr/>
          <a:lstStyle/>
          <a:p>
            <a:endParaRPr lang="zh-CN" altLang="en-US"/>
          </a:p>
        </p:txBody>
      </p:sp>
      <p:sp>
        <p:nvSpPr>
          <p:cNvPr id="147" name="ïṧļïḑé">
            <a:extLst>
              <a:ext uri="{FF2B5EF4-FFF2-40B4-BE49-F238E27FC236}">
                <a16:creationId xmlns:a16="http://schemas.microsoft.com/office/drawing/2014/main" id="{7B8845FA-32E9-4C3D-AA38-393D135DD8DA}"/>
              </a:ext>
            </a:extLst>
          </p:cNvPr>
          <p:cNvSpPr>
            <a:spLocks/>
          </p:cNvSpPr>
          <p:nvPr/>
        </p:nvSpPr>
        <p:spPr bwMode="auto">
          <a:xfrm>
            <a:off x="8210193" y="1490058"/>
            <a:ext cx="397717" cy="42521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0389" h="606722">
                <a:moveTo>
                  <a:pt x="196014" y="176142"/>
                </a:moveTo>
                <a:lnTo>
                  <a:pt x="196014" y="234886"/>
                </a:lnTo>
                <a:lnTo>
                  <a:pt x="137174" y="234886"/>
                </a:lnTo>
                <a:lnTo>
                  <a:pt x="137174" y="313093"/>
                </a:lnTo>
                <a:lnTo>
                  <a:pt x="196014" y="313093"/>
                </a:lnTo>
                <a:lnTo>
                  <a:pt x="196014" y="371836"/>
                </a:lnTo>
                <a:lnTo>
                  <a:pt x="274437" y="371836"/>
                </a:lnTo>
                <a:lnTo>
                  <a:pt x="274437" y="313093"/>
                </a:lnTo>
                <a:lnTo>
                  <a:pt x="333188" y="313093"/>
                </a:lnTo>
                <a:lnTo>
                  <a:pt x="333188" y="234886"/>
                </a:lnTo>
                <a:lnTo>
                  <a:pt x="274437" y="234886"/>
                </a:lnTo>
                <a:lnTo>
                  <a:pt x="274437" y="176142"/>
                </a:lnTo>
                <a:close/>
                <a:moveTo>
                  <a:pt x="431155" y="0"/>
                </a:moveTo>
                <a:lnTo>
                  <a:pt x="470389" y="0"/>
                </a:lnTo>
                <a:lnTo>
                  <a:pt x="470389" y="548012"/>
                </a:lnTo>
                <a:lnTo>
                  <a:pt x="431155" y="548012"/>
                </a:lnTo>
                <a:close/>
                <a:moveTo>
                  <a:pt x="0" y="0"/>
                </a:moveTo>
                <a:lnTo>
                  <a:pt x="372444" y="0"/>
                </a:lnTo>
                <a:lnTo>
                  <a:pt x="372444" y="547979"/>
                </a:lnTo>
                <a:lnTo>
                  <a:pt x="137174" y="547979"/>
                </a:lnTo>
                <a:lnTo>
                  <a:pt x="137174" y="606722"/>
                </a:lnTo>
                <a:lnTo>
                  <a:pt x="98007" y="587082"/>
                </a:lnTo>
                <a:lnTo>
                  <a:pt x="58751" y="606722"/>
                </a:lnTo>
                <a:lnTo>
                  <a:pt x="58751" y="547979"/>
                </a:lnTo>
                <a:lnTo>
                  <a:pt x="0" y="547979"/>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0" name="işḷide">
            <a:extLst>
              <a:ext uri="{FF2B5EF4-FFF2-40B4-BE49-F238E27FC236}">
                <a16:creationId xmlns:a16="http://schemas.microsoft.com/office/drawing/2014/main" id="{1369A698-7014-427C-9047-C6A940F86180}"/>
              </a:ext>
            </a:extLst>
          </p:cNvPr>
          <p:cNvSpPr>
            <a:spLocks/>
          </p:cNvSpPr>
          <p:nvPr/>
        </p:nvSpPr>
        <p:spPr bwMode="auto">
          <a:xfrm>
            <a:off x="3562237" y="4859480"/>
            <a:ext cx="329667" cy="425215"/>
          </a:xfrm>
          <a:custGeom>
            <a:avLst/>
            <a:gdLst>
              <a:gd name="T0" fmla="*/ 5617 w 6376"/>
              <a:gd name="T1" fmla="*/ 2191 h 6827"/>
              <a:gd name="T2" fmla="*/ 4858 w 6376"/>
              <a:gd name="T3" fmla="*/ 2951 h 6827"/>
              <a:gd name="T4" fmla="*/ 5395 w 6376"/>
              <a:gd name="T5" fmla="*/ 3678 h 6827"/>
              <a:gd name="T6" fmla="*/ 5395 w 6376"/>
              <a:gd name="T7" fmla="*/ 4803 h 6827"/>
              <a:gd name="T8" fmla="*/ 3816 w 6376"/>
              <a:gd name="T9" fmla="*/ 6381 h 6827"/>
              <a:gd name="T10" fmla="*/ 2238 w 6376"/>
              <a:gd name="T11" fmla="*/ 4803 h 6827"/>
              <a:gd name="T12" fmla="*/ 2238 w 6376"/>
              <a:gd name="T13" fmla="*/ 4553 h 6827"/>
              <a:gd name="T14" fmla="*/ 4031 w 6376"/>
              <a:gd name="T15" fmla="*/ 2550 h 6827"/>
              <a:gd name="T16" fmla="*/ 4031 w 6376"/>
              <a:gd name="T17" fmla="*/ 298 h 6827"/>
              <a:gd name="T18" fmla="*/ 3335 w 6376"/>
              <a:gd name="T19" fmla="*/ 298 h 6827"/>
              <a:gd name="T20" fmla="*/ 2850 w 6376"/>
              <a:gd name="T21" fmla="*/ 0 h 6827"/>
              <a:gd name="T22" fmla="*/ 2305 w 6376"/>
              <a:gd name="T23" fmla="*/ 546 h 6827"/>
              <a:gd name="T24" fmla="*/ 2850 w 6376"/>
              <a:gd name="T25" fmla="*/ 1090 h 6827"/>
              <a:gd name="T26" fmla="*/ 3357 w 6376"/>
              <a:gd name="T27" fmla="*/ 743 h 6827"/>
              <a:gd name="T28" fmla="*/ 3586 w 6376"/>
              <a:gd name="T29" fmla="*/ 743 h 6827"/>
              <a:gd name="T30" fmla="*/ 3586 w 6376"/>
              <a:gd name="T31" fmla="*/ 2550 h 6827"/>
              <a:gd name="T32" fmla="*/ 2016 w 6376"/>
              <a:gd name="T33" fmla="*/ 4120 h 6827"/>
              <a:gd name="T34" fmla="*/ 445 w 6376"/>
              <a:gd name="T35" fmla="*/ 2550 h 6827"/>
              <a:gd name="T36" fmla="*/ 445 w 6376"/>
              <a:gd name="T37" fmla="*/ 743 h 6827"/>
              <a:gd name="T38" fmla="*/ 671 w 6376"/>
              <a:gd name="T39" fmla="*/ 743 h 6827"/>
              <a:gd name="T40" fmla="*/ 1179 w 6376"/>
              <a:gd name="T41" fmla="*/ 1090 h 6827"/>
              <a:gd name="T42" fmla="*/ 1723 w 6376"/>
              <a:gd name="T43" fmla="*/ 546 h 6827"/>
              <a:gd name="T44" fmla="*/ 1179 w 6376"/>
              <a:gd name="T45" fmla="*/ 0 h 6827"/>
              <a:gd name="T46" fmla="*/ 694 w 6376"/>
              <a:gd name="T47" fmla="*/ 298 h 6827"/>
              <a:gd name="T48" fmla="*/ 0 w 6376"/>
              <a:gd name="T49" fmla="*/ 298 h 6827"/>
              <a:gd name="T50" fmla="*/ 0 w 6376"/>
              <a:gd name="T51" fmla="*/ 2550 h 6827"/>
              <a:gd name="T52" fmla="*/ 1793 w 6376"/>
              <a:gd name="T53" fmla="*/ 4553 h 6827"/>
              <a:gd name="T54" fmla="*/ 1793 w 6376"/>
              <a:gd name="T55" fmla="*/ 4803 h 6827"/>
              <a:gd name="T56" fmla="*/ 3816 w 6376"/>
              <a:gd name="T57" fmla="*/ 6827 h 6827"/>
              <a:gd name="T58" fmla="*/ 5840 w 6376"/>
              <a:gd name="T59" fmla="*/ 4803 h 6827"/>
              <a:gd name="T60" fmla="*/ 5840 w 6376"/>
              <a:gd name="T61" fmla="*/ 3678 h 6827"/>
              <a:gd name="T62" fmla="*/ 6376 w 6376"/>
              <a:gd name="T63" fmla="*/ 2951 h 6827"/>
              <a:gd name="T64" fmla="*/ 5617 w 6376"/>
              <a:gd name="T65" fmla="*/ 219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76" h="6827">
                <a:moveTo>
                  <a:pt x="5617" y="2191"/>
                </a:moveTo>
                <a:cubicBezTo>
                  <a:pt x="5199" y="2191"/>
                  <a:pt x="4858" y="2532"/>
                  <a:pt x="4858" y="2951"/>
                </a:cubicBezTo>
                <a:cubicBezTo>
                  <a:pt x="4858" y="3293"/>
                  <a:pt x="5084" y="3582"/>
                  <a:pt x="5395" y="3678"/>
                </a:cubicBezTo>
                <a:lnTo>
                  <a:pt x="5395" y="4803"/>
                </a:lnTo>
                <a:cubicBezTo>
                  <a:pt x="5395" y="5673"/>
                  <a:pt x="4687" y="6381"/>
                  <a:pt x="3816" y="6381"/>
                </a:cubicBezTo>
                <a:cubicBezTo>
                  <a:pt x="2946" y="6381"/>
                  <a:pt x="2238" y="5673"/>
                  <a:pt x="2238" y="4803"/>
                </a:cubicBezTo>
                <a:lnTo>
                  <a:pt x="2238" y="4553"/>
                </a:lnTo>
                <a:cubicBezTo>
                  <a:pt x="3245" y="4442"/>
                  <a:pt x="4031" y="3586"/>
                  <a:pt x="4031" y="2550"/>
                </a:cubicBezTo>
                <a:lnTo>
                  <a:pt x="4031" y="298"/>
                </a:lnTo>
                <a:lnTo>
                  <a:pt x="3335" y="298"/>
                </a:lnTo>
                <a:cubicBezTo>
                  <a:pt x="3244" y="121"/>
                  <a:pt x="3061" y="0"/>
                  <a:pt x="2850" y="0"/>
                </a:cubicBezTo>
                <a:cubicBezTo>
                  <a:pt x="2549" y="0"/>
                  <a:pt x="2305" y="245"/>
                  <a:pt x="2305" y="546"/>
                </a:cubicBezTo>
                <a:cubicBezTo>
                  <a:pt x="2305" y="846"/>
                  <a:pt x="2549" y="1090"/>
                  <a:pt x="2850" y="1090"/>
                </a:cubicBezTo>
                <a:cubicBezTo>
                  <a:pt x="3080" y="1090"/>
                  <a:pt x="3278" y="946"/>
                  <a:pt x="3357" y="743"/>
                </a:cubicBezTo>
                <a:lnTo>
                  <a:pt x="3586" y="743"/>
                </a:lnTo>
                <a:lnTo>
                  <a:pt x="3586" y="2550"/>
                </a:lnTo>
                <a:cubicBezTo>
                  <a:pt x="3586" y="3416"/>
                  <a:pt x="2881" y="4120"/>
                  <a:pt x="2016" y="4120"/>
                </a:cubicBezTo>
                <a:cubicBezTo>
                  <a:pt x="1150" y="4120"/>
                  <a:pt x="445" y="3416"/>
                  <a:pt x="445" y="2550"/>
                </a:cubicBezTo>
                <a:lnTo>
                  <a:pt x="445" y="743"/>
                </a:lnTo>
                <a:lnTo>
                  <a:pt x="671" y="743"/>
                </a:lnTo>
                <a:cubicBezTo>
                  <a:pt x="751" y="946"/>
                  <a:pt x="948" y="1090"/>
                  <a:pt x="1179" y="1090"/>
                </a:cubicBezTo>
                <a:cubicBezTo>
                  <a:pt x="1479" y="1090"/>
                  <a:pt x="1723" y="846"/>
                  <a:pt x="1723" y="546"/>
                </a:cubicBezTo>
                <a:cubicBezTo>
                  <a:pt x="1723" y="245"/>
                  <a:pt x="1479" y="0"/>
                  <a:pt x="1179" y="0"/>
                </a:cubicBezTo>
                <a:cubicBezTo>
                  <a:pt x="967" y="0"/>
                  <a:pt x="784" y="121"/>
                  <a:pt x="694" y="298"/>
                </a:cubicBezTo>
                <a:lnTo>
                  <a:pt x="0" y="298"/>
                </a:lnTo>
                <a:lnTo>
                  <a:pt x="0" y="2550"/>
                </a:lnTo>
                <a:cubicBezTo>
                  <a:pt x="0" y="3586"/>
                  <a:pt x="786" y="4442"/>
                  <a:pt x="1793" y="4553"/>
                </a:cubicBezTo>
                <a:lnTo>
                  <a:pt x="1793" y="4803"/>
                </a:lnTo>
                <a:cubicBezTo>
                  <a:pt x="1793" y="5919"/>
                  <a:pt x="2701" y="6827"/>
                  <a:pt x="3816" y="6827"/>
                </a:cubicBezTo>
                <a:cubicBezTo>
                  <a:pt x="4932" y="6827"/>
                  <a:pt x="5840" y="5919"/>
                  <a:pt x="5840" y="4803"/>
                </a:cubicBezTo>
                <a:lnTo>
                  <a:pt x="5840" y="3678"/>
                </a:lnTo>
                <a:cubicBezTo>
                  <a:pt x="6150" y="3583"/>
                  <a:pt x="6376" y="3293"/>
                  <a:pt x="6376" y="2951"/>
                </a:cubicBezTo>
                <a:cubicBezTo>
                  <a:pt x="6376" y="2532"/>
                  <a:pt x="6036" y="2191"/>
                  <a:pt x="5617" y="2191"/>
                </a:cubicBezTo>
                <a:close/>
              </a:path>
            </a:pathLst>
          </a:custGeom>
          <a:solidFill>
            <a:schemeClr val="bg1"/>
          </a:solidFill>
          <a:ln>
            <a:noFill/>
          </a:ln>
        </p:spPr>
        <p:txBody>
          <a:bodyPr/>
          <a:lstStyle/>
          <a:p>
            <a:endParaRPr lang="zh-CN" altLang="en-US"/>
          </a:p>
        </p:txBody>
      </p:sp>
      <p:sp>
        <p:nvSpPr>
          <p:cNvPr id="91" name="is1ïḋe">
            <a:extLst>
              <a:ext uri="{FF2B5EF4-FFF2-40B4-BE49-F238E27FC236}">
                <a16:creationId xmlns:a16="http://schemas.microsoft.com/office/drawing/2014/main" id="{5EBC02AC-ECE2-415A-8BE8-0CE0DF8DC81F}"/>
              </a:ext>
            </a:extLst>
          </p:cNvPr>
          <p:cNvSpPr/>
          <p:nvPr/>
        </p:nvSpPr>
        <p:spPr>
          <a:xfrm>
            <a:off x="4819118" y="1243514"/>
            <a:ext cx="2553764" cy="502886"/>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200" dirty="0">
                <a:solidFill>
                  <a:schemeClr val="accent1"/>
                </a:solidFill>
                <a:latin typeface="+mj-ea"/>
                <a:ea typeface="+mj-ea"/>
              </a:rPr>
              <a:t>脑子进水研究</a:t>
            </a:r>
            <a:endParaRPr lang="en-US" altLang="zh-CN" sz="3200" dirty="0">
              <a:solidFill>
                <a:schemeClr val="accent1"/>
              </a:solidFill>
              <a:latin typeface="+mj-ea"/>
              <a:ea typeface="+mj-ea"/>
            </a:endParaRPr>
          </a:p>
        </p:txBody>
      </p:sp>
      <p:sp>
        <p:nvSpPr>
          <p:cNvPr id="158" name="任意多边形: 形状 157">
            <a:extLst>
              <a:ext uri="{FF2B5EF4-FFF2-40B4-BE49-F238E27FC236}">
                <a16:creationId xmlns:a16="http://schemas.microsoft.com/office/drawing/2014/main" id="{7EE4ABAF-8373-4C49-9E5E-728669051D0F}"/>
              </a:ext>
            </a:extLst>
          </p:cNvPr>
          <p:cNvSpPr/>
          <p:nvPr/>
        </p:nvSpPr>
        <p:spPr bwMode="auto">
          <a:xfrm>
            <a:off x="4479613" y="2096681"/>
            <a:ext cx="3232771" cy="3299257"/>
          </a:xfrm>
          <a:custGeom>
            <a:avLst/>
            <a:gdLst>
              <a:gd name="connsiteX0" fmla="*/ 1814584 w 3232771"/>
              <a:gd name="connsiteY0" fmla="*/ 2827624 h 3299257"/>
              <a:gd name="connsiteX1" fmla="*/ 1834223 w 3232771"/>
              <a:gd name="connsiteY1" fmla="*/ 2829809 h 3299257"/>
              <a:gd name="connsiteX2" fmla="*/ 1884498 w 3232771"/>
              <a:gd name="connsiteY2" fmla="*/ 2864763 h 3299257"/>
              <a:gd name="connsiteX3" fmla="*/ 1909636 w 3232771"/>
              <a:gd name="connsiteY3" fmla="*/ 2885152 h 3299257"/>
              <a:gd name="connsiteX4" fmla="*/ 1972480 w 3232771"/>
              <a:gd name="connsiteY4" fmla="*/ 2902629 h 3299257"/>
              <a:gd name="connsiteX5" fmla="*/ 1997617 w 3232771"/>
              <a:gd name="connsiteY5" fmla="*/ 2888065 h 3299257"/>
              <a:gd name="connsiteX6" fmla="*/ 2032181 w 3232771"/>
              <a:gd name="connsiteY6" fmla="*/ 2867675 h 3299257"/>
              <a:gd name="connsiteX7" fmla="*/ 2120163 w 3232771"/>
              <a:gd name="connsiteY7" fmla="*/ 2873501 h 3299257"/>
              <a:gd name="connsiteX8" fmla="*/ 2135874 w 3232771"/>
              <a:gd name="connsiteY8" fmla="*/ 2882239 h 3299257"/>
              <a:gd name="connsiteX9" fmla="*/ 2151585 w 3232771"/>
              <a:gd name="connsiteY9" fmla="*/ 2893891 h 3299257"/>
              <a:gd name="connsiteX10" fmla="*/ 2167296 w 3232771"/>
              <a:gd name="connsiteY10" fmla="*/ 2923019 h 3299257"/>
              <a:gd name="connsiteX11" fmla="*/ 2135874 w 3232771"/>
              <a:gd name="connsiteY11" fmla="*/ 2937583 h 3299257"/>
              <a:gd name="connsiteX12" fmla="*/ 2101310 w 3232771"/>
              <a:gd name="connsiteY12" fmla="*/ 2920106 h 3299257"/>
              <a:gd name="connsiteX13" fmla="*/ 2091883 w 3232771"/>
              <a:gd name="connsiteY13" fmla="*/ 2911367 h 3299257"/>
              <a:gd name="connsiteX14" fmla="*/ 2051035 w 3232771"/>
              <a:gd name="connsiteY14" fmla="*/ 2908455 h 3299257"/>
              <a:gd name="connsiteX15" fmla="*/ 2029039 w 3232771"/>
              <a:gd name="connsiteY15" fmla="*/ 2923019 h 3299257"/>
              <a:gd name="connsiteX16" fmla="*/ 1988191 w 3232771"/>
              <a:gd name="connsiteY16" fmla="*/ 2946321 h 3299257"/>
              <a:gd name="connsiteX17" fmla="*/ 1981906 w 3232771"/>
              <a:gd name="connsiteY17" fmla="*/ 2949234 h 3299257"/>
              <a:gd name="connsiteX18" fmla="*/ 1919062 w 3232771"/>
              <a:gd name="connsiteY18" fmla="*/ 3045356 h 3299257"/>
              <a:gd name="connsiteX19" fmla="*/ 1906493 w 3232771"/>
              <a:gd name="connsiteY19" fmla="*/ 3048269 h 3299257"/>
              <a:gd name="connsiteX20" fmla="*/ 1884498 w 3232771"/>
              <a:gd name="connsiteY20" fmla="*/ 3039531 h 3299257"/>
              <a:gd name="connsiteX21" fmla="*/ 1890782 w 3232771"/>
              <a:gd name="connsiteY21" fmla="*/ 3004577 h 3299257"/>
              <a:gd name="connsiteX22" fmla="*/ 1931631 w 3232771"/>
              <a:gd name="connsiteY22" fmla="*/ 2949234 h 3299257"/>
              <a:gd name="connsiteX23" fmla="*/ 1878214 w 3232771"/>
              <a:gd name="connsiteY23" fmla="*/ 2923019 h 3299257"/>
              <a:gd name="connsiteX24" fmla="*/ 1849934 w 3232771"/>
              <a:gd name="connsiteY24" fmla="*/ 2899716 h 3299257"/>
              <a:gd name="connsiteX25" fmla="*/ 1809085 w 3232771"/>
              <a:gd name="connsiteY25" fmla="*/ 2870588 h 3299257"/>
              <a:gd name="connsiteX26" fmla="*/ 1799658 w 3232771"/>
              <a:gd name="connsiteY26" fmla="*/ 2838547 h 3299257"/>
              <a:gd name="connsiteX27" fmla="*/ 1814584 w 3232771"/>
              <a:gd name="connsiteY27" fmla="*/ 2827624 h 3299257"/>
              <a:gd name="connsiteX28" fmla="*/ 1415393 w 3232771"/>
              <a:gd name="connsiteY28" fmla="*/ 2813385 h 3299257"/>
              <a:gd name="connsiteX29" fmla="*/ 1433101 w 3232771"/>
              <a:gd name="connsiteY29" fmla="*/ 2824308 h 3299257"/>
              <a:gd name="connsiteX30" fmla="*/ 1423657 w 3232771"/>
              <a:gd name="connsiteY30" fmla="*/ 2856349 h 3299257"/>
              <a:gd name="connsiteX31" fmla="*/ 1382733 w 3232771"/>
              <a:gd name="connsiteY31" fmla="*/ 2885477 h 3299257"/>
              <a:gd name="connsiteX32" fmla="*/ 1354400 w 3232771"/>
              <a:gd name="connsiteY32" fmla="*/ 2908780 h 3299257"/>
              <a:gd name="connsiteX33" fmla="*/ 1300884 w 3232771"/>
              <a:gd name="connsiteY33" fmla="*/ 2932082 h 3299257"/>
              <a:gd name="connsiteX34" fmla="*/ 1341808 w 3232771"/>
              <a:gd name="connsiteY34" fmla="*/ 2990338 h 3299257"/>
              <a:gd name="connsiteX35" fmla="*/ 1348104 w 3232771"/>
              <a:gd name="connsiteY35" fmla="*/ 3022379 h 3299257"/>
              <a:gd name="connsiteX36" fmla="*/ 1326068 w 3232771"/>
              <a:gd name="connsiteY36" fmla="*/ 3034030 h 3299257"/>
              <a:gd name="connsiteX37" fmla="*/ 1313476 w 3232771"/>
              <a:gd name="connsiteY37" fmla="*/ 3031117 h 3299257"/>
              <a:gd name="connsiteX38" fmla="*/ 1250515 w 3232771"/>
              <a:gd name="connsiteY38" fmla="*/ 2934995 h 3299257"/>
              <a:gd name="connsiteX39" fmla="*/ 1244219 w 3232771"/>
              <a:gd name="connsiteY39" fmla="*/ 2932082 h 3299257"/>
              <a:gd name="connsiteX40" fmla="*/ 1203295 w 3232771"/>
              <a:gd name="connsiteY40" fmla="*/ 2908780 h 3299257"/>
              <a:gd name="connsiteX41" fmla="*/ 1181259 w 3232771"/>
              <a:gd name="connsiteY41" fmla="*/ 2894216 h 3299257"/>
              <a:gd name="connsiteX42" fmla="*/ 1140334 w 3232771"/>
              <a:gd name="connsiteY42" fmla="*/ 2897128 h 3299257"/>
              <a:gd name="connsiteX43" fmla="*/ 1127742 w 3232771"/>
              <a:gd name="connsiteY43" fmla="*/ 2905867 h 3299257"/>
              <a:gd name="connsiteX44" fmla="*/ 1096262 w 3232771"/>
              <a:gd name="connsiteY44" fmla="*/ 2923344 h 3299257"/>
              <a:gd name="connsiteX45" fmla="*/ 1064781 w 3232771"/>
              <a:gd name="connsiteY45" fmla="*/ 2908780 h 3299257"/>
              <a:gd name="connsiteX46" fmla="*/ 1080521 w 3232771"/>
              <a:gd name="connsiteY46" fmla="*/ 2879652 h 3299257"/>
              <a:gd name="connsiteX47" fmla="*/ 1096262 w 3232771"/>
              <a:gd name="connsiteY47" fmla="*/ 2868000 h 3299257"/>
              <a:gd name="connsiteX48" fmla="*/ 1112002 w 3232771"/>
              <a:gd name="connsiteY48" fmla="*/ 2859262 h 3299257"/>
              <a:gd name="connsiteX49" fmla="*/ 1200147 w 3232771"/>
              <a:gd name="connsiteY49" fmla="*/ 2853436 h 3299257"/>
              <a:gd name="connsiteX50" fmla="*/ 1234775 w 3232771"/>
              <a:gd name="connsiteY50" fmla="*/ 2873826 h 3299257"/>
              <a:gd name="connsiteX51" fmla="*/ 1259959 w 3232771"/>
              <a:gd name="connsiteY51" fmla="*/ 2888390 h 3299257"/>
              <a:gd name="connsiteX52" fmla="*/ 1322920 w 3232771"/>
              <a:gd name="connsiteY52" fmla="*/ 2870913 h 3299257"/>
              <a:gd name="connsiteX53" fmla="*/ 1348104 w 3232771"/>
              <a:gd name="connsiteY53" fmla="*/ 2850524 h 3299257"/>
              <a:gd name="connsiteX54" fmla="*/ 1395325 w 3232771"/>
              <a:gd name="connsiteY54" fmla="*/ 2815570 h 3299257"/>
              <a:gd name="connsiteX55" fmla="*/ 1415393 w 3232771"/>
              <a:gd name="connsiteY55" fmla="*/ 2813385 h 3299257"/>
              <a:gd name="connsiteX56" fmla="*/ 2607028 w 3232771"/>
              <a:gd name="connsiteY56" fmla="*/ 2696943 h 3299257"/>
              <a:gd name="connsiteX57" fmla="*/ 2629010 w 3232771"/>
              <a:gd name="connsiteY57" fmla="*/ 2723065 h 3299257"/>
              <a:gd name="connsiteX58" fmla="*/ 2509678 w 3232771"/>
              <a:gd name="connsiteY58" fmla="*/ 2920435 h 3299257"/>
              <a:gd name="connsiteX59" fmla="*/ 2446871 w 3232771"/>
              <a:gd name="connsiteY59" fmla="*/ 2963973 h 3299257"/>
              <a:gd name="connsiteX60" fmla="*/ 2380925 w 3232771"/>
              <a:gd name="connsiteY60" fmla="*/ 2972681 h 3299257"/>
              <a:gd name="connsiteX61" fmla="*/ 2340101 w 3232771"/>
              <a:gd name="connsiteY61" fmla="*/ 2972681 h 3299257"/>
              <a:gd name="connsiteX62" fmla="*/ 2283575 w 3232771"/>
              <a:gd name="connsiteY62" fmla="*/ 3016218 h 3299257"/>
              <a:gd name="connsiteX63" fmla="*/ 2264733 w 3232771"/>
              <a:gd name="connsiteY63" fmla="*/ 3039438 h 3299257"/>
              <a:gd name="connsiteX64" fmla="*/ 2227049 w 3232771"/>
              <a:gd name="connsiteY64" fmla="*/ 3085878 h 3299257"/>
              <a:gd name="connsiteX65" fmla="*/ 2073174 w 3232771"/>
              <a:gd name="connsiteY65" fmla="*/ 3149733 h 3299257"/>
              <a:gd name="connsiteX66" fmla="*/ 2013507 w 3232771"/>
              <a:gd name="connsiteY66" fmla="*/ 3141026 h 3299257"/>
              <a:gd name="connsiteX67" fmla="*/ 1994666 w 3232771"/>
              <a:gd name="connsiteY67" fmla="*/ 3112001 h 3299257"/>
              <a:gd name="connsiteX68" fmla="*/ 2029209 w 3232771"/>
              <a:gd name="connsiteY68" fmla="*/ 3094586 h 3299257"/>
              <a:gd name="connsiteX69" fmla="*/ 2189365 w 3232771"/>
              <a:gd name="connsiteY69" fmla="*/ 3053951 h 3299257"/>
              <a:gd name="connsiteX70" fmla="*/ 2220769 w 3232771"/>
              <a:gd name="connsiteY70" fmla="*/ 3013316 h 3299257"/>
              <a:gd name="connsiteX71" fmla="*/ 2242751 w 3232771"/>
              <a:gd name="connsiteY71" fmla="*/ 2987193 h 3299257"/>
              <a:gd name="connsiteX72" fmla="*/ 2327539 w 3232771"/>
              <a:gd name="connsiteY72" fmla="*/ 2926240 h 3299257"/>
              <a:gd name="connsiteX73" fmla="*/ 2330680 w 3232771"/>
              <a:gd name="connsiteY73" fmla="*/ 2926240 h 3299257"/>
              <a:gd name="connsiteX74" fmla="*/ 2346381 w 3232771"/>
              <a:gd name="connsiteY74" fmla="*/ 2839165 h 3299257"/>
              <a:gd name="connsiteX75" fmla="*/ 2371504 w 3232771"/>
              <a:gd name="connsiteY75" fmla="*/ 2815945 h 3299257"/>
              <a:gd name="connsiteX76" fmla="*/ 2399767 w 3232771"/>
              <a:gd name="connsiteY76" fmla="*/ 2839165 h 3299257"/>
              <a:gd name="connsiteX77" fmla="*/ 2384065 w 3232771"/>
              <a:gd name="connsiteY77" fmla="*/ 2923338 h 3299257"/>
              <a:gd name="connsiteX78" fmla="*/ 2428030 w 3232771"/>
              <a:gd name="connsiteY78" fmla="*/ 2920435 h 3299257"/>
              <a:gd name="connsiteX79" fmla="*/ 2471994 w 3232771"/>
              <a:gd name="connsiteY79" fmla="*/ 2888508 h 3299257"/>
              <a:gd name="connsiteX80" fmla="*/ 2578765 w 3232771"/>
              <a:gd name="connsiteY80" fmla="*/ 2717260 h 3299257"/>
              <a:gd name="connsiteX81" fmla="*/ 2607028 w 3232771"/>
              <a:gd name="connsiteY81" fmla="*/ 2696943 h 3299257"/>
              <a:gd name="connsiteX82" fmla="*/ 623895 w 3232771"/>
              <a:gd name="connsiteY82" fmla="*/ 2682704 h 3299257"/>
              <a:gd name="connsiteX83" fmla="*/ 652243 w 3232771"/>
              <a:gd name="connsiteY83" fmla="*/ 2703021 h 3299257"/>
              <a:gd name="connsiteX84" fmla="*/ 759334 w 3232771"/>
              <a:gd name="connsiteY84" fmla="*/ 2874269 h 3299257"/>
              <a:gd name="connsiteX85" fmla="*/ 803431 w 3232771"/>
              <a:gd name="connsiteY85" fmla="*/ 2906196 h 3299257"/>
              <a:gd name="connsiteX86" fmla="*/ 844377 w 3232771"/>
              <a:gd name="connsiteY86" fmla="*/ 2909099 h 3299257"/>
              <a:gd name="connsiteX87" fmla="*/ 831778 w 3232771"/>
              <a:gd name="connsiteY87" fmla="*/ 2822024 h 3299257"/>
              <a:gd name="connsiteX88" fmla="*/ 856976 w 3232771"/>
              <a:gd name="connsiteY88" fmla="*/ 2801706 h 3299257"/>
              <a:gd name="connsiteX89" fmla="*/ 882174 w 3232771"/>
              <a:gd name="connsiteY89" fmla="*/ 2824926 h 3299257"/>
              <a:gd name="connsiteX90" fmla="*/ 901073 w 3232771"/>
              <a:gd name="connsiteY90" fmla="*/ 2912001 h 3299257"/>
              <a:gd name="connsiteX91" fmla="*/ 904223 w 3232771"/>
              <a:gd name="connsiteY91" fmla="*/ 2912001 h 3299257"/>
              <a:gd name="connsiteX92" fmla="*/ 989266 w 3232771"/>
              <a:gd name="connsiteY92" fmla="*/ 2972954 h 3299257"/>
              <a:gd name="connsiteX93" fmla="*/ 1008164 w 3232771"/>
              <a:gd name="connsiteY93" fmla="*/ 2999077 h 3299257"/>
              <a:gd name="connsiteX94" fmla="*/ 1042811 w 3232771"/>
              <a:gd name="connsiteY94" fmla="*/ 3039712 h 3299257"/>
              <a:gd name="connsiteX95" fmla="*/ 1203448 w 3232771"/>
              <a:gd name="connsiteY95" fmla="*/ 3080347 h 3299257"/>
              <a:gd name="connsiteX96" fmla="*/ 1234946 w 3232771"/>
              <a:gd name="connsiteY96" fmla="*/ 3097762 h 3299257"/>
              <a:gd name="connsiteX97" fmla="*/ 1219197 w 3232771"/>
              <a:gd name="connsiteY97" fmla="*/ 3126787 h 3299257"/>
              <a:gd name="connsiteX98" fmla="*/ 1159352 w 3232771"/>
              <a:gd name="connsiteY98" fmla="*/ 3135494 h 3299257"/>
              <a:gd name="connsiteX99" fmla="*/ 1005014 w 3232771"/>
              <a:gd name="connsiteY99" fmla="*/ 3071639 h 3299257"/>
              <a:gd name="connsiteX100" fmla="*/ 967217 w 3232771"/>
              <a:gd name="connsiteY100" fmla="*/ 3025199 h 3299257"/>
              <a:gd name="connsiteX101" fmla="*/ 948319 w 3232771"/>
              <a:gd name="connsiteY101" fmla="*/ 3001979 h 3299257"/>
              <a:gd name="connsiteX102" fmla="*/ 891624 w 3232771"/>
              <a:gd name="connsiteY102" fmla="*/ 2958442 h 3299257"/>
              <a:gd name="connsiteX103" fmla="*/ 850677 w 3232771"/>
              <a:gd name="connsiteY103" fmla="*/ 2955539 h 3299257"/>
              <a:gd name="connsiteX104" fmla="*/ 784532 w 3232771"/>
              <a:gd name="connsiteY104" fmla="*/ 2949734 h 3299257"/>
              <a:gd name="connsiteX105" fmla="*/ 721537 w 3232771"/>
              <a:gd name="connsiteY105" fmla="*/ 2903294 h 3299257"/>
              <a:gd name="connsiteX106" fmla="*/ 598697 w 3232771"/>
              <a:gd name="connsiteY106" fmla="*/ 2708826 h 3299257"/>
              <a:gd name="connsiteX107" fmla="*/ 623895 w 3232771"/>
              <a:gd name="connsiteY107" fmla="*/ 2682704 h 3299257"/>
              <a:gd name="connsiteX108" fmla="*/ 2681310 w 3232771"/>
              <a:gd name="connsiteY108" fmla="*/ 2125950 h 3299257"/>
              <a:gd name="connsiteX109" fmla="*/ 2704840 w 3232771"/>
              <a:gd name="connsiteY109" fmla="*/ 2132491 h 3299257"/>
              <a:gd name="connsiteX110" fmla="*/ 2795820 w 3232771"/>
              <a:gd name="connsiteY110" fmla="*/ 2240045 h 3299257"/>
              <a:gd name="connsiteX111" fmla="*/ 2798958 w 3232771"/>
              <a:gd name="connsiteY111" fmla="*/ 2327251 h 3299257"/>
              <a:gd name="connsiteX112" fmla="*/ 2839742 w 3232771"/>
              <a:gd name="connsiteY112" fmla="*/ 2309810 h 3299257"/>
              <a:gd name="connsiteX113" fmla="*/ 2877389 w 3232771"/>
              <a:gd name="connsiteY113" fmla="*/ 2303996 h 3299257"/>
              <a:gd name="connsiteX114" fmla="*/ 2880526 w 3232771"/>
              <a:gd name="connsiteY114" fmla="*/ 2335972 h 3299257"/>
              <a:gd name="connsiteX115" fmla="*/ 2811507 w 3232771"/>
              <a:gd name="connsiteY115" fmla="*/ 2373761 h 3299257"/>
              <a:gd name="connsiteX116" fmla="*/ 2767585 w 3232771"/>
              <a:gd name="connsiteY116" fmla="*/ 2391202 h 3299257"/>
              <a:gd name="connsiteX117" fmla="*/ 2755036 w 3232771"/>
              <a:gd name="connsiteY117" fmla="*/ 2414457 h 3299257"/>
              <a:gd name="connsiteX118" fmla="*/ 2736212 w 3232771"/>
              <a:gd name="connsiteY118" fmla="*/ 2446433 h 3299257"/>
              <a:gd name="connsiteX119" fmla="*/ 2764448 w 3232771"/>
              <a:gd name="connsiteY119" fmla="*/ 2626659 h 3299257"/>
              <a:gd name="connsiteX120" fmla="*/ 2739349 w 3232771"/>
              <a:gd name="connsiteY120" fmla="*/ 2644100 h 3299257"/>
              <a:gd name="connsiteX121" fmla="*/ 2733075 w 3232771"/>
              <a:gd name="connsiteY121" fmla="*/ 2644100 h 3299257"/>
              <a:gd name="connsiteX122" fmla="*/ 2714251 w 3232771"/>
              <a:gd name="connsiteY122" fmla="*/ 2615031 h 3299257"/>
              <a:gd name="connsiteX123" fmla="*/ 2689153 w 3232771"/>
              <a:gd name="connsiteY123" fmla="*/ 2466781 h 3299257"/>
              <a:gd name="connsiteX124" fmla="*/ 2651506 w 3232771"/>
              <a:gd name="connsiteY124" fmla="*/ 2463874 h 3299257"/>
              <a:gd name="connsiteX125" fmla="*/ 2626408 w 3232771"/>
              <a:gd name="connsiteY125" fmla="*/ 2460967 h 3299257"/>
              <a:gd name="connsiteX126" fmla="*/ 2566800 w 3232771"/>
              <a:gd name="connsiteY126" fmla="*/ 2507477 h 3299257"/>
              <a:gd name="connsiteX127" fmla="*/ 2557388 w 3232771"/>
              <a:gd name="connsiteY127" fmla="*/ 2519105 h 3299257"/>
              <a:gd name="connsiteX128" fmla="*/ 2381701 w 3232771"/>
              <a:gd name="connsiteY128" fmla="*/ 2615031 h 3299257"/>
              <a:gd name="connsiteX129" fmla="*/ 2381701 w 3232771"/>
              <a:gd name="connsiteY129" fmla="*/ 2617938 h 3299257"/>
              <a:gd name="connsiteX130" fmla="*/ 2328368 w 3232771"/>
              <a:gd name="connsiteY130" fmla="*/ 2742934 h 3299257"/>
              <a:gd name="connsiteX131" fmla="*/ 2306407 w 3232771"/>
              <a:gd name="connsiteY131" fmla="*/ 2754561 h 3299257"/>
              <a:gd name="connsiteX132" fmla="*/ 2293858 w 3232771"/>
              <a:gd name="connsiteY132" fmla="*/ 2751654 h 3299257"/>
              <a:gd name="connsiteX133" fmla="*/ 2284446 w 3232771"/>
              <a:gd name="connsiteY133" fmla="*/ 2719679 h 3299257"/>
              <a:gd name="connsiteX134" fmla="*/ 2331505 w 3232771"/>
              <a:gd name="connsiteY134" fmla="*/ 2612125 h 3299257"/>
              <a:gd name="connsiteX135" fmla="*/ 2300132 w 3232771"/>
              <a:gd name="connsiteY135" fmla="*/ 2516198 h 3299257"/>
              <a:gd name="connsiteX136" fmla="*/ 2296995 w 3232771"/>
              <a:gd name="connsiteY136" fmla="*/ 2484222 h 3299257"/>
              <a:gd name="connsiteX137" fmla="*/ 2331505 w 3232771"/>
              <a:gd name="connsiteY137" fmla="*/ 2481315 h 3299257"/>
              <a:gd name="connsiteX138" fmla="*/ 2381701 w 3232771"/>
              <a:gd name="connsiteY138" fmla="*/ 2568521 h 3299257"/>
              <a:gd name="connsiteX139" fmla="*/ 2516604 w 3232771"/>
              <a:gd name="connsiteY139" fmla="*/ 2490036 h 3299257"/>
              <a:gd name="connsiteX140" fmla="*/ 2526015 w 3232771"/>
              <a:gd name="connsiteY140" fmla="*/ 2478408 h 3299257"/>
              <a:gd name="connsiteX141" fmla="*/ 2623271 w 3232771"/>
              <a:gd name="connsiteY141" fmla="*/ 2414457 h 3299257"/>
              <a:gd name="connsiteX142" fmla="*/ 2660918 w 3232771"/>
              <a:gd name="connsiteY142" fmla="*/ 2417364 h 3299257"/>
              <a:gd name="connsiteX143" fmla="*/ 2686016 w 3232771"/>
              <a:gd name="connsiteY143" fmla="*/ 2420271 h 3299257"/>
              <a:gd name="connsiteX144" fmla="*/ 2695428 w 3232771"/>
              <a:gd name="connsiteY144" fmla="*/ 2417364 h 3299257"/>
              <a:gd name="connsiteX145" fmla="*/ 2707977 w 3232771"/>
              <a:gd name="connsiteY145" fmla="*/ 2394109 h 3299257"/>
              <a:gd name="connsiteX146" fmla="*/ 2729938 w 3232771"/>
              <a:gd name="connsiteY146" fmla="*/ 2362134 h 3299257"/>
              <a:gd name="connsiteX147" fmla="*/ 2733075 w 3232771"/>
              <a:gd name="connsiteY147" fmla="*/ 2356320 h 3299257"/>
              <a:gd name="connsiteX148" fmla="*/ 2736212 w 3232771"/>
              <a:gd name="connsiteY148" fmla="*/ 2350506 h 3299257"/>
              <a:gd name="connsiteX149" fmla="*/ 2745624 w 3232771"/>
              <a:gd name="connsiteY149" fmla="*/ 2251672 h 3299257"/>
              <a:gd name="connsiteX150" fmla="*/ 2682879 w 3232771"/>
              <a:gd name="connsiteY150" fmla="*/ 2173187 h 3299257"/>
              <a:gd name="connsiteX151" fmla="*/ 2660918 w 3232771"/>
              <a:gd name="connsiteY151" fmla="*/ 2164466 h 3299257"/>
              <a:gd name="connsiteX152" fmla="*/ 2667192 w 3232771"/>
              <a:gd name="connsiteY152" fmla="*/ 2132491 h 3299257"/>
              <a:gd name="connsiteX153" fmla="*/ 2681310 w 3232771"/>
              <a:gd name="connsiteY153" fmla="*/ 2125950 h 3299257"/>
              <a:gd name="connsiteX154" fmla="*/ 549893 w 3232771"/>
              <a:gd name="connsiteY154" fmla="*/ 2111711 h 3299257"/>
              <a:gd name="connsiteX155" fmla="*/ 565579 w 3232771"/>
              <a:gd name="connsiteY155" fmla="*/ 2118252 h 3299257"/>
              <a:gd name="connsiteX156" fmla="*/ 571854 w 3232771"/>
              <a:gd name="connsiteY156" fmla="*/ 2150227 h 3299257"/>
              <a:gd name="connsiteX157" fmla="*/ 549893 w 3232771"/>
              <a:gd name="connsiteY157" fmla="*/ 2158948 h 3299257"/>
              <a:gd name="connsiteX158" fmla="*/ 484010 w 3232771"/>
              <a:gd name="connsiteY158" fmla="*/ 2237433 h 3299257"/>
              <a:gd name="connsiteX159" fmla="*/ 496559 w 3232771"/>
              <a:gd name="connsiteY159" fmla="*/ 2336267 h 3299257"/>
              <a:gd name="connsiteX160" fmla="*/ 499697 w 3232771"/>
              <a:gd name="connsiteY160" fmla="*/ 2342081 h 3299257"/>
              <a:gd name="connsiteX161" fmla="*/ 502834 w 3232771"/>
              <a:gd name="connsiteY161" fmla="*/ 2344988 h 3299257"/>
              <a:gd name="connsiteX162" fmla="*/ 521657 w 3232771"/>
              <a:gd name="connsiteY162" fmla="*/ 2379870 h 3299257"/>
              <a:gd name="connsiteX163" fmla="*/ 537344 w 3232771"/>
              <a:gd name="connsiteY163" fmla="*/ 2403125 h 3299257"/>
              <a:gd name="connsiteX164" fmla="*/ 546756 w 3232771"/>
              <a:gd name="connsiteY164" fmla="*/ 2406032 h 3299257"/>
              <a:gd name="connsiteX165" fmla="*/ 568716 w 3232771"/>
              <a:gd name="connsiteY165" fmla="*/ 2403125 h 3299257"/>
              <a:gd name="connsiteX166" fmla="*/ 609501 w 3232771"/>
              <a:gd name="connsiteY166" fmla="*/ 2400218 h 3299257"/>
              <a:gd name="connsiteX167" fmla="*/ 703619 w 3232771"/>
              <a:gd name="connsiteY167" fmla="*/ 2464169 h 3299257"/>
              <a:gd name="connsiteX168" fmla="*/ 713031 w 3232771"/>
              <a:gd name="connsiteY168" fmla="*/ 2475797 h 3299257"/>
              <a:gd name="connsiteX169" fmla="*/ 851070 w 3232771"/>
              <a:gd name="connsiteY169" fmla="*/ 2554282 h 3299257"/>
              <a:gd name="connsiteX170" fmla="*/ 898129 w 3232771"/>
              <a:gd name="connsiteY170" fmla="*/ 2467076 h 3299257"/>
              <a:gd name="connsiteX171" fmla="*/ 935777 w 3232771"/>
              <a:gd name="connsiteY171" fmla="*/ 2469983 h 3299257"/>
              <a:gd name="connsiteX172" fmla="*/ 932639 w 3232771"/>
              <a:gd name="connsiteY172" fmla="*/ 2501959 h 3299257"/>
              <a:gd name="connsiteX173" fmla="*/ 901267 w 3232771"/>
              <a:gd name="connsiteY173" fmla="*/ 2597886 h 3299257"/>
              <a:gd name="connsiteX174" fmla="*/ 945188 w 3232771"/>
              <a:gd name="connsiteY174" fmla="*/ 2705440 h 3299257"/>
              <a:gd name="connsiteX175" fmla="*/ 938914 w 3232771"/>
              <a:gd name="connsiteY175" fmla="*/ 2737415 h 3299257"/>
              <a:gd name="connsiteX176" fmla="*/ 923228 w 3232771"/>
              <a:gd name="connsiteY176" fmla="*/ 2740322 h 3299257"/>
              <a:gd name="connsiteX177" fmla="*/ 904404 w 3232771"/>
              <a:gd name="connsiteY177" fmla="*/ 2728695 h 3299257"/>
              <a:gd name="connsiteX178" fmla="*/ 851070 w 3232771"/>
              <a:gd name="connsiteY178" fmla="*/ 2603699 h 3299257"/>
              <a:gd name="connsiteX179" fmla="*/ 851070 w 3232771"/>
              <a:gd name="connsiteY179" fmla="*/ 2600792 h 3299257"/>
              <a:gd name="connsiteX180" fmla="*/ 675384 w 3232771"/>
              <a:gd name="connsiteY180" fmla="*/ 2504866 h 3299257"/>
              <a:gd name="connsiteX181" fmla="*/ 665972 w 3232771"/>
              <a:gd name="connsiteY181" fmla="*/ 2493238 h 3299257"/>
              <a:gd name="connsiteX182" fmla="*/ 606364 w 3232771"/>
              <a:gd name="connsiteY182" fmla="*/ 2446728 h 3299257"/>
              <a:gd name="connsiteX183" fmla="*/ 578128 w 3232771"/>
              <a:gd name="connsiteY183" fmla="*/ 2449635 h 3299257"/>
              <a:gd name="connsiteX184" fmla="*/ 543618 w 3232771"/>
              <a:gd name="connsiteY184" fmla="*/ 2452542 h 3299257"/>
              <a:gd name="connsiteX185" fmla="*/ 518520 w 3232771"/>
              <a:gd name="connsiteY185" fmla="*/ 2600792 h 3299257"/>
              <a:gd name="connsiteX186" fmla="*/ 499697 w 3232771"/>
              <a:gd name="connsiteY186" fmla="*/ 2629861 h 3299257"/>
              <a:gd name="connsiteX187" fmla="*/ 493422 w 3232771"/>
              <a:gd name="connsiteY187" fmla="*/ 2629861 h 3299257"/>
              <a:gd name="connsiteX188" fmla="*/ 468324 w 3232771"/>
              <a:gd name="connsiteY188" fmla="*/ 2612420 h 3299257"/>
              <a:gd name="connsiteX189" fmla="*/ 496559 w 3232771"/>
              <a:gd name="connsiteY189" fmla="*/ 2432194 h 3299257"/>
              <a:gd name="connsiteX190" fmla="*/ 477736 w 3232771"/>
              <a:gd name="connsiteY190" fmla="*/ 2400218 h 3299257"/>
              <a:gd name="connsiteX191" fmla="*/ 465187 w 3232771"/>
              <a:gd name="connsiteY191" fmla="*/ 2376963 h 3299257"/>
              <a:gd name="connsiteX192" fmla="*/ 421265 w 3232771"/>
              <a:gd name="connsiteY192" fmla="*/ 2359522 h 3299257"/>
              <a:gd name="connsiteX193" fmla="*/ 349108 w 3232771"/>
              <a:gd name="connsiteY193" fmla="*/ 2321733 h 3299257"/>
              <a:gd name="connsiteX194" fmla="*/ 355382 w 3232771"/>
              <a:gd name="connsiteY194" fmla="*/ 2289757 h 3299257"/>
              <a:gd name="connsiteX195" fmla="*/ 389892 w 3232771"/>
              <a:gd name="connsiteY195" fmla="*/ 2295571 h 3299257"/>
              <a:gd name="connsiteX196" fmla="*/ 433814 w 3232771"/>
              <a:gd name="connsiteY196" fmla="*/ 2313012 h 3299257"/>
              <a:gd name="connsiteX197" fmla="*/ 436951 w 3232771"/>
              <a:gd name="connsiteY197" fmla="*/ 2225806 h 3299257"/>
              <a:gd name="connsiteX198" fmla="*/ 524795 w 3232771"/>
              <a:gd name="connsiteY198" fmla="*/ 2118252 h 3299257"/>
              <a:gd name="connsiteX199" fmla="*/ 549893 w 3232771"/>
              <a:gd name="connsiteY199" fmla="*/ 2111711 h 3299257"/>
              <a:gd name="connsiteX200" fmla="*/ 2826922 w 3232771"/>
              <a:gd name="connsiteY200" fmla="*/ 1757080 h 3299257"/>
              <a:gd name="connsiteX201" fmla="*/ 2848929 w 3232771"/>
              <a:gd name="connsiteY201" fmla="*/ 1783243 h 3299257"/>
              <a:gd name="connsiteX202" fmla="*/ 2874079 w 3232771"/>
              <a:gd name="connsiteY202" fmla="*/ 1899523 h 3299257"/>
              <a:gd name="connsiteX203" fmla="*/ 2880367 w 3232771"/>
              <a:gd name="connsiteY203" fmla="*/ 1908244 h 3299257"/>
              <a:gd name="connsiteX204" fmla="*/ 2902373 w 3232771"/>
              <a:gd name="connsiteY204" fmla="*/ 1943128 h 3299257"/>
              <a:gd name="connsiteX205" fmla="*/ 2914948 w 3232771"/>
              <a:gd name="connsiteY205" fmla="*/ 2007082 h 3299257"/>
              <a:gd name="connsiteX206" fmla="*/ 2880367 w 3232771"/>
              <a:gd name="connsiteY206" fmla="*/ 2149524 h 3299257"/>
              <a:gd name="connsiteX207" fmla="*/ 2858360 w 3232771"/>
              <a:gd name="connsiteY207" fmla="*/ 2158245 h 3299257"/>
              <a:gd name="connsiteX208" fmla="*/ 2842641 w 3232771"/>
              <a:gd name="connsiteY208" fmla="*/ 2152431 h 3299257"/>
              <a:gd name="connsiteX209" fmla="*/ 2839498 w 3232771"/>
              <a:gd name="connsiteY209" fmla="*/ 2120454 h 3299257"/>
              <a:gd name="connsiteX210" fmla="*/ 2864648 w 3232771"/>
              <a:gd name="connsiteY210" fmla="*/ 2007082 h 3299257"/>
              <a:gd name="connsiteX211" fmla="*/ 2858360 w 3232771"/>
              <a:gd name="connsiteY211" fmla="*/ 1960570 h 3299257"/>
              <a:gd name="connsiteX212" fmla="*/ 2839498 w 3232771"/>
              <a:gd name="connsiteY212" fmla="*/ 1937314 h 3299257"/>
              <a:gd name="connsiteX213" fmla="*/ 2833210 w 3232771"/>
              <a:gd name="connsiteY213" fmla="*/ 1925686 h 3299257"/>
              <a:gd name="connsiteX214" fmla="*/ 2798628 w 3232771"/>
              <a:gd name="connsiteY214" fmla="*/ 1774522 h 3299257"/>
              <a:gd name="connsiteX215" fmla="*/ 2826922 w 3232771"/>
              <a:gd name="connsiteY215" fmla="*/ 1757080 h 3299257"/>
              <a:gd name="connsiteX216" fmla="*/ 404780 w 3232771"/>
              <a:gd name="connsiteY216" fmla="*/ 1742841 h 3299257"/>
              <a:gd name="connsiteX217" fmla="*/ 433348 w 3232771"/>
              <a:gd name="connsiteY217" fmla="*/ 1760283 h 3299257"/>
              <a:gd name="connsiteX218" fmla="*/ 398431 w 3232771"/>
              <a:gd name="connsiteY218" fmla="*/ 1911447 h 3299257"/>
              <a:gd name="connsiteX219" fmla="*/ 388909 w 3232771"/>
              <a:gd name="connsiteY219" fmla="*/ 1923075 h 3299257"/>
              <a:gd name="connsiteX220" fmla="*/ 373037 w 3232771"/>
              <a:gd name="connsiteY220" fmla="*/ 1946331 h 3299257"/>
              <a:gd name="connsiteX221" fmla="*/ 366689 w 3232771"/>
              <a:gd name="connsiteY221" fmla="*/ 1992843 h 3299257"/>
              <a:gd name="connsiteX222" fmla="*/ 392083 w 3232771"/>
              <a:gd name="connsiteY222" fmla="*/ 2106215 h 3299257"/>
              <a:gd name="connsiteX223" fmla="*/ 388909 w 3232771"/>
              <a:gd name="connsiteY223" fmla="*/ 2138192 h 3299257"/>
              <a:gd name="connsiteX224" fmla="*/ 373037 w 3232771"/>
              <a:gd name="connsiteY224" fmla="*/ 2144006 h 3299257"/>
              <a:gd name="connsiteX225" fmla="*/ 350817 w 3232771"/>
              <a:gd name="connsiteY225" fmla="*/ 2135285 h 3299257"/>
              <a:gd name="connsiteX226" fmla="*/ 315900 w 3232771"/>
              <a:gd name="connsiteY226" fmla="*/ 1992843 h 3299257"/>
              <a:gd name="connsiteX227" fmla="*/ 325423 w 3232771"/>
              <a:gd name="connsiteY227" fmla="*/ 1928889 h 3299257"/>
              <a:gd name="connsiteX228" fmla="*/ 347643 w 3232771"/>
              <a:gd name="connsiteY228" fmla="*/ 1894005 h 3299257"/>
              <a:gd name="connsiteX229" fmla="*/ 357166 w 3232771"/>
              <a:gd name="connsiteY229" fmla="*/ 1885284 h 3299257"/>
              <a:gd name="connsiteX230" fmla="*/ 382560 w 3232771"/>
              <a:gd name="connsiteY230" fmla="*/ 1769004 h 3299257"/>
              <a:gd name="connsiteX231" fmla="*/ 404780 w 3232771"/>
              <a:gd name="connsiteY231" fmla="*/ 1742841 h 3299257"/>
              <a:gd name="connsiteX232" fmla="*/ 2607817 w 3232771"/>
              <a:gd name="connsiteY232" fmla="*/ 1704331 h 3299257"/>
              <a:gd name="connsiteX233" fmla="*/ 2632972 w 3232771"/>
              <a:gd name="connsiteY233" fmla="*/ 1727593 h 3299257"/>
              <a:gd name="connsiteX234" fmla="*/ 2607817 w 3232771"/>
              <a:gd name="connsiteY234" fmla="*/ 1867167 h 3299257"/>
              <a:gd name="connsiteX235" fmla="*/ 2620395 w 3232771"/>
              <a:gd name="connsiteY235" fmla="*/ 1864259 h 3299257"/>
              <a:gd name="connsiteX236" fmla="*/ 2648694 w 3232771"/>
              <a:gd name="connsiteY236" fmla="*/ 1864259 h 3299257"/>
              <a:gd name="connsiteX237" fmla="*/ 2667561 w 3232771"/>
              <a:gd name="connsiteY237" fmla="*/ 1864259 h 3299257"/>
              <a:gd name="connsiteX238" fmla="*/ 2689572 w 3232771"/>
              <a:gd name="connsiteY238" fmla="*/ 1858444 h 3299257"/>
              <a:gd name="connsiteX239" fmla="*/ 2724160 w 3232771"/>
              <a:gd name="connsiteY239" fmla="*/ 1849720 h 3299257"/>
              <a:gd name="connsiteX240" fmla="*/ 2730449 w 3232771"/>
              <a:gd name="connsiteY240" fmla="*/ 1884614 h 3299257"/>
              <a:gd name="connsiteX241" fmla="*/ 2670705 w 3232771"/>
              <a:gd name="connsiteY241" fmla="*/ 1913692 h 3299257"/>
              <a:gd name="connsiteX242" fmla="*/ 2645550 w 3232771"/>
              <a:gd name="connsiteY242" fmla="*/ 1913692 h 3299257"/>
              <a:gd name="connsiteX243" fmla="*/ 2623539 w 3232771"/>
              <a:gd name="connsiteY243" fmla="*/ 1913692 h 3299257"/>
              <a:gd name="connsiteX244" fmla="*/ 2579517 w 3232771"/>
              <a:gd name="connsiteY244" fmla="*/ 1925323 h 3299257"/>
              <a:gd name="connsiteX245" fmla="*/ 2570084 w 3232771"/>
              <a:gd name="connsiteY245" fmla="*/ 1928231 h 3299257"/>
              <a:gd name="connsiteX246" fmla="*/ 2460030 w 3232771"/>
              <a:gd name="connsiteY246" fmla="*/ 1957308 h 3299257"/>
              <a:gd name="connsiteX247" fmla="*/ 2324820 w 3232771"/>
              <a:gd name="connsiteY247" fmla="*/ 1986386 h 3299257"/>
              <a:gd name="connsiteX248" fmla="*/ 2387708 w 3232771"/>
              <a:gd name="connsiteY248" fmla="*/ 2117237 h 3299257"/>
              <a:gd name="connsiteX249" fmla="*/ 2371986 w 3232771"/>
              <a:gd name="connsiteY249" fmla="*/ 2285888 h 3299257"/>
              <a:gd name="connsiteX250" fmla="*/ 2331109 w 3232771"/>
              <a:gd name="connsiteY250" fmla="*/ 2338229 h 3299257"/>
              <a:gd name="connsiteX251" fmla="*/ 2305954 w 3232771"/>
              <a:gd name="connsiteY251" fmla="*/ 2367306 h 3299257"/>
              <a:gd name="connsiteX252" fmla="*/ 2287087 w 3232771"/>
              <a:gd name="connsiteY252" fmla="*/ 2393476 h 3299257"/>
              <a:gd name="connsiteX253" fmla="*/ 2243065 w 3232771"/>
              <a:gd name="connsiteY253" fmla="*/ 2445817 h 3299257"/>
              <a:gd name="connsiteX254" fmla="*/ 2129867 w 3232771"/>
              <a:gd name="connsiteY254" fmla="*/ 2503972 h 3299257"/>
              <a:gd name="connsiteX255" fmla="*/ 2041823 w 3232771"/>
              <a:gd name="connsiteY255" fmla="*/ 2544681 h 3299257"/>
              <a:gd name="connsiteX256" fmla="*/ 1994657 w 3232771"/>
              <a:gd name="connsiteY256" fmla="*/ 2620284 h 3299257"/>
              <a:gd name="connsiteX257" fmla="*/ 1969502 w 3232771"/>
              <a:gd name="connsiteY257" fmla="*/ 2640638 h 3299257"/>
              <a:gd name="connsiteX258" fmla="*/ 1966357 w 3232771"/>
              <a:gd name="connsiteY258" fmla="*/ 2640638 h 3299257"/>
              <a:gd name="connsiteX259" fmla="*/ 1944346 w 3232771"/>
              <a:gd name="connsiteY259" fmla="*/ 2614468 h 3299257"/>
              <a:gd name="connsiteX260" fmla="*/ 2007235 w 3232771"/>
              <a:gd name="connsiteY260" fmla="*/ 2509788 h 3299257"/>
              <a:gd name="connsiteX261" fmla="*/ 2111000 w 3232771"/>
              <a:gd name="connsiteY261" fmla="*/ 2460356 h 3299257"/>
              <a:gd name="connsiteX262" fmla="*/ 2208477 w 3232771"/>
              <a:gd name="connsiteY262" fmla="*/ 2410923 h 3299257"/>
              <a:gd name="connsiteX263" fmla="*/ 2243065 w 3232771"/>
              <a:gd name="connsiteY263" fmla="*/ 2367306 h 3299257"/>
              <a:gd name="connsiteX264" fmla="*/ 2249354 w 3232771"/>
              <a:gd name="connsiteY264" fmla="*/ 2358583 h 3299257"/>
              <a:gd name="connsiteX265" fmla="*/ 2199044 w 3232771"/>
              <a:gd name="connsiteY265" fmla="*/ 2297520 h 3299257"/>
              <a:gd name="connsiteX266" fmla="*/ 2205332 w 3232771"/>
              <a:gd name="connsiteY266" fmla="*/ 2265534 h 3299257"/>
              <a:gd name="connsiteX267" fmla="*/ 2239921 w 3232771"/>
              <a:gd name="connsiteY267" fmla="*/ 2271349 h 3299257"/>
              <a:gd name="connsiteX268" fmla="*/ 2280798 w 3232771"/>
              <a:gd name="connsiteY268" fmla="*/ 2320782 h 3299257"/>
              <a:gd name="connsiteX269" fmla="*/ 2290232 w 3232771"/>
              <a:gd name="connsiteY269" fmla="*/ 2309151 h 3299257"/>
              <a:gd name="connsiteX270" fmla="*/ 2327964 w 3232771"/>
              <a:gd name="connsiteY270" fmla="*/ 2262626 h 3299257"/>
              <a:gd name="connsiteX271" fmla="*/ 2340542 w 3232771"/>
              <a:gd name="connsiteY271" fmla="*/ 2128868 h 3299257"/>
              <a:gd name="connsiteX272" fmla="*/ 2271365 w 3232771"/>
              <a:gd name="connsiteY272" fmla="*/ 1998017 h 3299257"/>
              <a:gd name="connsiteX273" fmla="*/ 2123578 w 3232771"/>
              <a:gd name="connsiteY273" fmla="*/ 2064897 h 3299257"/>
              <a:gd name="connsiteX274" fmla="*/ 2098423 w 3232771"/>
              <a:gd name="connsiteY274" fmla="*/ 2131776 h 3299257"/>
              <a:gd name="connsiteX275" fmla="*/ 2092134 w 3232771"/>
              <a:gd name="connsiteY275" fmla="*/ 2157946 h 3299257"/>
              <a:gd name="connsiteX276" fmla="*/ 2026101 w 3232771"/>
              <a:gd name="connsiteY276" fmla="*/ 2277165 h 3299257"/>
              <a:gd name="connsiteX277" fmla="*/ 1966357 w 3232771"/>
              <a:gd name="connsiteY277" fmla="*/ 2335321 h 3299257"/>
              <a:gd name="connsiteX278" fmla="*/ 1878314 w 3232771"/>
              <a:gd name="connsiteY278" fmla="*/ 2448724 h 3299257"/>
              <a:gd name="connsiteX279" fmla="*/ 1856303 w 3232771"/>
              <a:gd name="connsiteY279" fmla="*/ 2466171 h 3299257"/>
              <a:gd name="connsiteX280" fmla="*/ 1846870 w 3232771"/>
              <a:gd name="connsiteY280" fmla="*/ 2463263 h 3299257"/>
              <a:gd name="connsiteX281" fmla="*/ 1831148 w 3232771"/>
              <a:gd name="connsiteY281" fmla="*/ 2434185 h 3299257"/>
              <a:gd name="connsiteX282" fmla="*/ 1931769 w 3232771"/>
              <a:gd name="connsiteY282" fmla="*/ 2303335 h 3299257"/>
              <a:gd name="connsiteX283" fmla="*/ 1985224 w 3232771"/>
              <a:gd name="connsiteY283" fmla="*/ 2248087 h 3299257"/>
              <a:gd name="connsiteX284" fmla="*/ 2041823 w 3232771"/>
              <a:gd name="connsiteY284" fmla="*/ 2146315 h 3299257"/>
              <a:gd name="connsiteX285" fmla="*/ 2048112 w 3232771"/>
              <a:gd name="connsiteY285" fmla="*/ 2120145 h 3299257"/>
              <a:gd name="connsiteX286" fmla="*/ 2051256 w 3232771"/>
              <a:gd name="connsiteY286" fmla="*/ 2117237 h 3299257"/>
              <a:gd name="connsiteX287" fmla="*/ 2041823 w 3232771"/>
              <a:gd name="connsiteY287" fmla="*/ 2117237 h 3299257"/>
              <a:gd name="connsiteX288" fmla="*/ 1938058 w 3232771"/>
              <a:gd name="connsiteY288" fmla="*/ 2079435 h 3299257"/>
              <a:gd name="connsiteX289" fmla="*/ 1938058 w 3232771"/>
              <a:gd name="connsiteY289" fmla="*/ 2047450 h 3299257"/>
              <a:gd name="connsiteX290" fmla="*/ 1972646 w 3232771"/>
              <a:gd name="connsiteY290" fmla="*/ 2044542 h 3299257"/>
              <a:gd name="connsiteX291" fmla="*/ 2066978 w 3232771"/>
              <a:gd name="connsiteY291" fmla="*/ 2067804 h 3299257"/>
              <a:gd name="connsiteX292" fmla="*/ 2079556 w 3232771"/>
              <a:gd name="connsiteY292" fmla="*/ 2038726 h 3299257"/>
              <a:gd name="connsiteX293" fmla="*/ 2258787 w 3232771"/>
              <a:gd name="connsiteY293" fmla="*/ 1951493 h 3299257"/>
              <a:gd name="connsiteX294" fmla="*/ 2447452 w 3232771"/>
              <a:gd name="connsiteY294" fmla="*/ 1910784 h 3299257"/>
              <a:gd name="connsiteX295" fmla="*/ 2551218 w 3232771"/>
              <a:gd name="connsiteY295" fmla="*/ 1884614 h 3299257"/>
              <a:gd name="connsiteX296" fmla="*/ 2582662 w 3232771"/>
              <a:gd name="connsiteY296" fmla="*/ 1724686 h 3299257"/>
              <a:gd name="connsiteX297" fmla="*/ 2607817 w 3232771"/>
              <a:gd name="connsiteY297" fmla="*/ 1704331 h 3299257"/>
              <a:gd name="connsiteX298" fmla="*/ 621810 w 3232771"/>
              <a:gd name="connsiteY298" fmla="*/ 1690092 h 3299257"/>
              <a:gd name="connsiteX299" fmla="*/ 650110 w 3232771"/>
              <a:gd name="connsiteY299" fmla="*/ 1710447 h 3299257"/>
              <a:gd name="connsiteX300" fmla="*/ 681554 w 3232771"/>
              <a:gd name="connsiteY300" fmla="*/ 1870375 h 3299257"/>
              <a:gd name="connsiteX301" fmla="*/ 782175 w 3232771"/>
              <a:gd name="connsiteY301" fmla="*/ 1896545 h 3299257"/>
              <a:gd name="connsiteX302" fmla="*/ 973984 w 3232771"/>
              <a:gd name="connsiteY302" fmla="*/ 1937254 h 3299257"/>
              <a:gd name="connsiteX303" fmla="*/ 1150071 w 3232771"/>
              <a:gd name="connsiteY303" fmla="*/ 2024487 h 3299257"/>
              <a:gd name="connsiteX304" fmla="*/ 1165793 w 3232771"/>
              <a:gd name="connsiteY304" fmla="*/ 2053565 h 3299257"/>
              <a:gd name="connsiteX305" fmla="*/ 1256981 w 3232771"/>
              <a:gd name="connsiteY305" fmla="*/ 2030303 h 3299257"/>
              <a:gd name="connsiteX306" fmla="*/ 1294714 w 3232771"/>
              <a:gd name="connsiteY306" fmla="*/ 2030303 h 3299257"/>
              <a:gd name="connsiteX307" fmla="*/ 1294714 w 3232771"/>
              <a:gd name="connsiteY307" fmla="*/ 2065196 h 3299257"/>
              <a:gd name="connsiteX308" fmla="*/ 1190948 w 3232771"/>
              <a:gd name="connsiteY308" fmla="*/ 2102998 h 3299257"/>
              <a:gd name="connsiteX309" fmla="*/ 1181515 w 3232771"/>
              <a:gd name="connsiteY309" fmla="*/ 2102998 h 3299257"/>
              <a:gd name="connsiteX310" fmla="*/ 1181515 w 3232771"/>
              <a:gd name="connsiteY310" fmla="*/ 2105906 h 3299257"/>
              <a:gd name="connsiteX311" fmla="*/ 1190948 w 3232771"/>
              <a:gd name="connsiteY311" fmla="*/ 2132076 h 3299257"/>
              <a:gd name="connsiteX312" fmla="*/ 1247548 w 3232771"/>
              <a:gd name="connsiteY312" fmla="*/ 2233848 h 3299257"/>
              <a:gd name="connsiteX313" fmla="*/ 1301003 w 3232771"/>
              <a:gd name="connsiteY313" fmla="*/ 2289096 h 3299257"/>
              <a:gd name="connsiteX314" fmla="*/ 1401624 w 3232771"/>
              <a:gd name="connsiteY314" fmla="*/ 2419946 h 3299257"/>
              <a:gd name="connsiteX315" fmla="*/ 1385902 w 3232771"/>
              <a:gd name="connsiteY315" fmla="*/ 2449024 h 3299257"/>
              <a:gd name="connsiteX316" fmla="*/ 1376469 w 3232771"/>
              <a:gd name="connsiteY316" fmla="*/ 2451932 h 3299257"/>
              <a:gd name="connsiteX317" fmla="*/ 1351313 w 3232771"/>
              <a:gd name="connsiteY317" fmla="*/ 2434485 h 3299257"/>
              <a:gd name="connsiteX318" fmla="*/ 1263270 w 3232771"/>
              <a:gd name="connsiteY318" fmla="*/ 2321082 h 3299257"/>
              <a:gd name="connsiteX319" fmla="*/ 1206670 w 3232771"/>
              <a:gd name="connsiteY319" fmla="*/ 2262926 h 3299257"/>
              <a:gd name="connsiteX320" fmla="*/ 1140638 w 3232771"/>
              <a:gd name="connsiteY320" fmla="*/ 2143707 h 3299257"/>
              <a:gd name="connsiteX321" fmla="*/ 1134349 w 3232771"/>
              <a:gd name="connsiteY321" fmla="*/ 2117537 h 3299257"/>
              <a:gd name="connsiteX322" fmla="*/ 1109194 w 3232771"/>
              <a:gd name="connsiteY322" fmla="*/ 2050658 h 3299257"/>
              <a:gd name="connsiteX323" fmla="*/ 961406 w 3232771"/>
              <a:gd name="connsiteY323" fmla="*/ 1983778 h 3299257"/>
              <a:gd name="connsiteX324" fmla="*/ 961406 w 3232771"/>
              <a:gd name="connsiteY324" fmla="*/ 1980871 h 3299257"/>
              <a:gd name="connsiteX325" fmla="*/ 892229 w 3232771"/>
              <a:gd name="connsiteY325" fmla="*/ 2114629 h 3299257"/>
              <a:gd name="connsiteX326" fmla="*/ 901663 w 3232771"/>
              <a:gd name="connsiteY326" fmla="*/ 2248387 h 3299257"/>
              <a:gd name="connsiteX327" fmla="*/ 939396 w 3232771"/>
              <a:gd name="connsiteY327" fmla="*/ 2292004 h 3299257"/>
              <a:gd name="connsiteX328" fmla="*/ 951973 w 3232771"/>
              <a:gd name="connsiteY328" fmla="*/ 2306543 h 3299257"/>
              <a:gd name="connsiteX329" fmla="*/ 992850 w 3232771"/>
              <a:gd name="connsiteY329" fmla="*/ 2257110 h 3299257"/>
              <a:gd name="connsiteX330" fmla="*/ 1027439 w 3232771"/>
              <a:gd name="connsiteY330" fmla="*/ 2251295 h 3299257"/>
              <a:gd name="connsiteX331" fmla="*/ 1033728 w 3232771"/>
              <a:gd name="connsiteY331" fmla="*/ 2283281 h 3299257"/>
              <a:gd name="connsiteX332" fmla="*/ 983417 w 3232771"/>
              <a:gd name="connsiteY332" fmla="*/ 2344344 h 3299257"/>
              <a:gd name="connsiteX333" fmla="*/ 989706 w 3232771"/>
              <a:gd name="connsiteY333" fmla="*/ 2353067 h 3299257"/>
              <a:gd name="connsiteX334" fmla="*/ 1024295 w 3232771"/>
              <a:gd name="connsiteY334" fmla="*/ 2396684 h 3299257"/>
              <a:gd name="connsiteX335" fmla="*/ 1118627 w 3232771"/>
              <a:gd name="connsiteY335" fmla="*/ 2443209 h 3299257"/>
              <a:gd name="connsiteX336" fmla="*/ 1222392 w 3232771"/>
              <a:gd name="connsiteY336" fmla="*/ 2495549 h 3299257"/>
              <a:gd name="connsiteX337" fmla="*/ 1288425 w 3232771"/>
              <a:gd name="connsiteY337" fmla="*/ 2600229 h 3299257"/>
              <a:gd name="connsiteX338" fmla="*/ 1266414 w 3232771"/>
              <a:gd name="connsiteY338" fmla="*/ 2626399 h 3299257"/>
              <a:gd name="connsiteX339" fmla="*/ 1263270 w 3232771"/>
              <a:gd name="connsiteY339" fmla="*/ 2626399 h 3299257"/>
              <a:gd name="connsiteX340" fmla="*/ 1238114 w 3232771"/>
              <a:gd name="connsiteY340" fmla="*/ 2606045 h 3299257"/>
              <a:gd name="connsiteX341" fmla="*/ 1190948 w 3232771"/>
              <a:gd name="connsiteY341" fmla="*/ 2530442 h 3299257"/>
              <a:gd name="connsiteX342" fmla="*/ 1102905 w 3232771"/>
              <a:gd name="connsiteY342" fmla="*/ 2489733 h 3299257"/>
              <a:gd name="connsiteX343" fmla="*/ 989706 w 3232771"/>
              <a:gd name="connsiteY343" fmla="*/ 2431578 h 3299257"/>
              <a:gd name="connsiteX344" fmla="*/ 945684 w 3232771"/>
              <a:gd name="connsiteY344" fmla="*/ 2379237 h 3299257"/>
              <a:gd name="connsiteX345" fmla="*/ 926818 w 3232771"/>
              <a:gd name="connsiteY345" fmla="*/ 2353067 h 3299257"/>
              <a:gd name="connsiteX346" fmla="*/ 901663 w 3232771"/>
              <a:gd name="connsiteY346" fmla="*/ 2323990 h 3299257"/>
              <a:gd name="connsiteX347" fmla="*/ 857641 w 3232771"/>
              <a:gd name="connsiteY347" fmla="*/ 2271649 h 3299257"/>
              <a:gd name="connsiteX348" fmla="*/ 845063 w 3232771"/>
              <a:gd name="connsiteY348" fmla="*/ 2102998 h 3299257"/>
              <a:gd name="connsiteX349" fmla="*/ 907951 w 3232771"/>
              <a:gd name="connsiteY349" fmla="*/ 1972147 h 3299257"/>
              <a:gd name="connsiteX350" fmla="*/ 772742 w 3232771"/>
              <a:gd name="connsiteY350" fmla="*/ 1943069 h 3299257"/>
              <a:gd name="connsiteX351" fmla="*/ 662687 w 3232771"/>
              <a:gd name="connsiteY351" fmla="*/ 1913992 h 3299257"/>
              <a:gd name="connsiteX352" fmla="*/ 650110 w 3232771"/>
              <a:gd name="connsiteY352" fmla="*/ 1911084 h 3299257"/>
              <a:gd name="connsiteX353" fmla="*/ 609232 w 3232771"/>
              <a:gd name="connsiteY353" fmla="*/ 1896545 h 3299257"/>
              <a:gd name="connsiteX354" fmla="*/ 587222 w 3232771"/>
              <a:gd name="connsiteY354" fmla="*/ 1896545 h 3299257"/>
              <a:gd name="connsiteX355" fmla="*/ 562066 w 3232771"/>
              <a:gd name="connsiteY355" fmla="*/ 1896545 h 3299257"/>
              <a:gd name="connsiteX356" fmla="*/ 499178 w 3232771"/>
              <a:gd name="connsiteY356" fmla="*/ 1867467 h 3299257"/>
              <a:gd name="connsiteX357" fmla="*/ 508611 w 3232771"/>
              <a:gd name="connsiteY357" fmla="*/ 1835481 h 3299257"/>
              <a:gd name="connsiteX358" fmla="*/ 543200 w 3232771"/>
              <a:gd name="connsiteY358" fmla="*/ 1844205 h 3299257"/>
              <a:gd name="connsiteX359" fmla="*/ 565211 w 3232771"/>
              <a:gd name="connsiteY359" fmla="*/ 1850020 h 3299257"/>
              <a:gd name="connsiteX360" fmla="*/ 584077 w 3232771"/>
              <a:gd name="connsiteY360" fmla="*/ 1850020 h 3299257"/>
              <a:gd name="connsiteX361" fmla="*/ 612377 w 3232771"/>
              <a:gd name="connsiteY361" fmla="*/ 1850020 h 3299257"/>
              <a:gd name="connsiteX362" fmla="*/ 624954 w 3232771"/>
              <a:gd name="connsiteY362" fmla="*/ 1852928 h 3299257"/>
              <a:gd name="connsiteX363" fmla="*/ 599799 w 3232771"/>
              <a:gd name="connsiteY363" fmla="*/ 1713354 h 3299257"/>
              <a:gd name="connsiteX364" fmla="*/ 621810 w 3232771"/>
              <a:gd name="connsiteY364" fmla="*/ 1690092 h 3299257"/>
              <a:gd name="connsiteX365" fmla="*/ 2986528 w 3232771"/>
              <a:gd name="connsiteY365" fmla="*/ 1451680 h 3299257"/>
              <a:gd name="connsiteX366" fmla="*/ 3005762 w 3232771"/>
              <a:gd name="connsiteY366" fmla="*/ 1452044 h 3299257"/>
              <a:gd name="connsiteX367" fmla="*/ 3021464 w 3232771"/>
              <a:gd name="connsiteY367" fmla="*/ 1481141 h 3299257"/>
              <a:gd name="connsiteX368" fmla="*/ 2974359 w 3232771"/>
              <a:gd name="connsiteY368" fmla="*/ 1542244 h 3299257"/>
              <a:gd name="connsiteX369" fmla="*/ 2983780 w 3232771"/>
              <a:gd name="connsiteY369" fmla="*/ 1612077 h 3299257"/>
              <a:gd name="connsiteX370" fmla="*/ 2958657 w 3232771"/>
              <a:gd name="connsiteY370" fmla="*/ 1708097 h 3299257"/>
              <a:gd name="connsiteX371" fmla="*/ 2952377 w 3232771"/>
              <a:gd name="connsiteY371" fmla="*/ 1716826 h 3299257"/>
              <a:gd name="connsiteX372" fmla="*/ 2942956 w 3232771"/>
              <a:gd name="connsiteY372" fmla="*/ 1731375 h 3299257"/>
              <a:gd name="connsiteX373" fmla="*/ 2917833 w 3232771"/>
              <a:gd name="connsiteY373" fmla="*/ 1748833 h 3299257"/>
              <a:gd name="connsiteX374" fmla="*/ 2911553 w 3232771"/>
              <a:gd name="connsiteY374" fmla="*/ 1748833 h 3299257"/>
              <a:gd name="connsiteX375" fmla="*/ 2892711 w 3232771"/>
              <a:gd name="connsiteY375" fmla="*/ 1719736 h 3299257"/>
              <a:gd name="connsiteX376" fmla="*/ 2911553 w 3232771"/>
              <a:gd name="connsiteY376" fmla="*/ 1687729 h 3299257"/>
              <a:gd name="connsiteX377" fmla="*/ 2917833 w 3232771"/>
              <a:gd name="connsiteY377" fmla="*/ 1681910 h 3299257"/>
              <a:gd name="connsiteX378" fmla="*/ 2933535 w 3232771"/>
              <a:gd name="connsiteY378" fmla="*/ 1614987 h 3299257"/>
              <a:gd name="connsiteX379" fmla="*/ 2927254 w 3232771"/>
              <a:gd name="connsiteY379" fmla="*/ 1565522 h 3299257"/>
              <a:gd name="connsiteX380" fmla="*/ 2886430 w 3232771"/>
              <a:gd name="connsiteY380" fmla="*/ 1571341 h 3299257"/>
              <a:gd name="connsiteX381" fmla="*/ 2829904 w 3232771"/>
              <a:gd name="connsiteY381" fmla="*/ 1559703 h 3299257"/>
              <a:gd name="connsiteX382" fmla="*/ 2817343 w 3232771"/>
              <a:gd name="connsiteY382" fmla="*/ 1530605 h 3299257"/>
              <a:gd name="connsiteX383" fmla="*/ 2851886 w 3232771"/>
              <a:gd name="connsiteY383" fmla="*/ 1516057 h 3299257"/>
              <a:gd name="connsiteX384" fmla="*/ 2924114 w 3232771"/>
              <a:gd name="connsiteY384" fmla="*/ 1516057 h 3299257"/>
              <a:gd name="connsiteX385" fmla="*/ 2939816 w 3232771"/>
              <a:gd name="connsiteY385" fmla="*/ 1507328 h 3299257"/>
              <a:gd name="connsiteX386" fmla="*/ 2974359 w 3232771"/>
              <a:gd name="connsiteY386" fmla="*/ 1466592 h 3299257"/>
              <a:gd name="connsiteX387" fmla="*/ 2986528 w 3232771"/>
              <a:gd name="connsiteY387" fmla="*/ 1451680 h 3299257"/>
              <a:gd name="connsiteX388" fmla="*/ 1824982 w 3232771"/>
              <a:gd name="connsiteY388" fmla="*/ 1436673 h 3299257"/>
              <a:gd name="connsiteX389" fmla="*/ 1856397 w 3232771"/>
              <a:gd name="connsiteY389" fmla="*/ 1451215 h 3299257"/>
              <a:gd name="connsiteX390" fmla="*/ 1897235 w 3232771"/>
              <a:gd name="connsiteY390" fmla="*/ 1521019 h 3299257"/>
              <a:gd name="connsiteX391" fmla="*/ 1934932 w 3232771"/>
              <a:gd name="connsiteY391" fmla="*/ 1535561 h 3299257"/>
              <a:gd name="connsiteX392" fmla="*/ 1978911 w 3232771"/>
              <a:gd name="connsiteY392" fmla="*/ 1550103 h 3299257"/>
              <a:gd name="connsiteX393" fmla="*/ 2044880 w 3232771"/>
              <a:gd name="connsiteY393" fmla="*/ 1619907 h 3299257"/>
              <a:gd name="connsiteX394" fmla="*/ 2032315 w 3232771"/>
              <a:gd name="connsiteY394" fmla="*/ 1651900 h 3299257"/>
              <a:gd name="connsiteX395" fmla="*/ 2022891 w 3232771"/>
              <a:gd name="connsiteY395" fmla="*/ 1651900 h 3299257"/>
              <a:gd name="connsiteX396" fmla="*/ 1997760 w 3232771"/>
              <a:gd name="connsiteY396" fmla="*/ 1640266 h 3299257"/>
              <a:gd name="connsiteX397" fmla="*/ 1953780 w 3232771"/>
              <a:gd name="connsiteY397" fmla="*/ 1590822 h 3299257"/>
              <a:gd name="connsiteX398" fmla="*/ 1928649 w 3232771"/>
              <a:gd name="connsiteY398" fmla="*/ 1582097 h 3299257"/>
              <a:gd name="connsiteX399" fmla="*/ 1853256 w 3232771"/>
              <a:gd name="connsiteY399" fmla="*/ 1750789 h 3299257"/>
              <a:gd name="connsiteX400" fmla="*/ 1834407 w 3232771"/>
              <a:gd name="connsiteY400" fmla="*/ 1759514 h 3299257"/>
              <a:gd name="connsiteX401" fmla="*/ 1818700 w 3232771"/>
              <a:gd name="connsiteY401" fmla="*/ 1753697 h 3299257"/>
              <a:gd name="connsiteX402" fmla="*/ 1815558 w 3232771"/>
              <a:gd name="connsiteY402" fmla="*/ 1721704 h 3299257"/>
              <a:gd name="connsiteX403" fmla="*/ 1878387 w 3232771"/>
              <a:gd name="connsiteY403" fmla="*/ 1564646 h 3299257"/>
              <a:gd name="connsiteX404" fmla="*/ 1868962 w 3232771"/>
              <a:gd name="connsiteY404" fmla="*/ 1558829 h 3299257"/>
              <a:gd name="connsiteX405" fmla="*/ 1806134 w 3232771"/>
              <a:gd name="connsiteY405" fmla="*/ 1465757 h 3299257"/>
              <a:gd name="connsiteX406" fmla="*/ 1824982 w 3232771"/>
              <a:gd name="connsiteY406" fmla="*/ 1436673 h 3299257"/>
              <a:gd name="connsiteX407" fmla="*/ 226179 w 3232771"/>
              <a:gd name="connsiteY407" fmla="*/ 1434895 h 3299257"/>
              <a:gd name="connsiteX408" fmla="*/ 257406 w 3232771"/>
              <a:gd name="connsiteY408" fmla="*/ 1452353 h 3299257"/>
              <a:gd name="connsiteX409" fmla="*/ 291755 w 3232771"/>
              <a:gd name="connsiteY409" fmla="*/ 1493089 h 3299257"/>
              <a:gd name="connsiteX410" fmla="*/ 307369 w 3232771"/>
              <a:gd name="connsiteY410" fmla="*/ 1501818 h 3299257"/>
              <a:gd name="connsiteX411" fmla="*/ 379190 w 3232771"/>
              <a:gd name="connsiteY411" fmla="*/ 1501818 h 3299257"/>
              <a:gd name="connsiteX412" fmla="*/ 413540 w 3232771"/>
              <a:gd name="connsiteY412" fmla="*/ 1516366 h 3299257"/>
              <a:gd name="connsiteX413" fmla="*/ 401049 w 3232771"/>
              <a:gd name="connsiteY413" fmla="*/ 1545464 h 3299257"/>
              <a:gd name="connsiteX414" fmla="*/ 344841 w 3232771"/>
              <a:gd name="connsiteY414" fmla="*/ 1557102 h 3299257"/>
              <a:gd name="connsiteX415" fmla="*/ 304246 w 3232771"/>
              <a:gd name="connsiteY415" fmla="*/ 1551283 h 3299257"/>
              <a:gd name="connsiteX416" fmla="*/ 298001 w 3232771"/>
              <a:gd name="connsiteY416" fmla="*/ 1600748 h 3299257"/>
              <a:gd name="connsiteX417" fmla="*/ 313614 w 3232771"/>
              <a:gd name="connsiteY417" fmla="*/ 1667671 h 3299257"/>
              <a:gd name="connsiteX418" fmla="*/ 319859 w 3232771"/>
              <a:gd name="connsiteY418" fmla="*/ 1673490 h 3299257"/>
              <a:gd name="connsiteX419" fmla="*/ 338596 w 3232771"/>
              <a:gd name="connsiteY419" fmla="*/ 1705497 h 3299257"/>
              <a:gd name="connsiteX420" fmla="*/ 319859 w 3232771"/>
              <a:gd name="connsiteY420" fmla="*/ 1734594 h 3299257"/>
              <a:gd name="connsiteX421" fmla="*/ 313614 w 3232771"/>
              <a:gd name="connsiteY421" fmla="*/ 1734594 h 3299257"/>
              <a:gd name="connsiteX422" fmla="*/ 288633 w 3232771"/>
              <a:gd name="connsiteY422" fmla="*/ 1717136 h 3299257"/>
              <a:gd name="connsiteX423" fmla="*/ 279265 w 3232771"/>
              <a:gd name="connsiteY423" fmla="*/ 1702587 h 3299257"/>
              <a:gd name="connsiteX424" fmla="*/ 273019 w 3232771"/>
              <a:gd name="connsiteY424" fmla="*/ 1690949 h 3299257"/>
              <a:gd name="connsiteX425" fmla="*/ 244915 w 3232771"/>
              <a:gd name="connsiteY425" fmla="*/ 1597838 h 3299257"/>
              <a:gd name="connsiteX426" fmla="*/ 257406 w 3232771"/>
              <a:gd name="connsiteY426" fmla="*/ 1528005 h 3299257"/>
              <a:gd name="connsiteX427" fmla="*/ 210566 w 3232771"/>
              <a:gd name="connsiteY427" fmla="*/ 1466902 h 3299257"/>
              <a:gd name="connsiteX428" fmla="*/ 226179 w 3232771"/>
              <a:gd name="connsiteY428" fmla="*/ 1434895 h 3299257"/>
              <a:gd name="connsiteX429" fmla="*/ 1407788 w 3232771"/>
              <a:gd name="connsiteY429" fmla="*/ 1423541 h 3299257"/>
              <a:gd name="connsiteX430" fmla="*/ 1426637 w 3232771"/>
              <a:gd name="connsiteY430" fmla="*/ 1452526 h 3299257"/>
              <a:gd name="connsiteX431" fmla="*/ 1363809 w 3232771"/>
              <a:gd name="connsiteY431" fmla="*/ 1545278 h 3299257"/>
              <a:gd name="connsiteX432" fmla="*/ 1354385 w 3232771"/>
              <a:gd name="connsiteY432" fmla="*/ 1551075 h 3299257"/>
              <a:gd name="connsiteX433" fmla="*/ 1417213 w 3232771"/>
              <a:gd name="connsiteY433" fmla="*/ 1707593 h 3299257"/>
              <a:gd name="connsiteX434" fmla="*/ 1414071 w 3232771"/>
              <a:gd name="connsiteY434" fmla="*/ 1739476 h 3299257"/>
              <a:gd name="connsiteX435" fmla="*/ 1398364 w 3232771"/>
              <a:gd name="connsiteY435" fmla="*/ 1745273 h 3299257"/>
              <a:gd name="connsiteX436" fmla="*/ 1379516 w 3232771"/>
              <a:gd name="connsiteY436" fmla="*/ 1736578 h 3299257"/>
              <a:gd name="connsiteX437" fmla="*/ 1304123 w 3232771"/>
              <a:gd name="connsiteY437" fmla="*/ 1568465 h 3299257"/>
              <a:gd name="connsiteX438" fmla="*/ 1278991 w 3232771"/>
              <a:gd name="connsiteY438" fmla="*/ 1577161 h 3299257"/>
              <a:gd name="connsiteX439" fmla="*/ 1231871 w 3232771"/>
              <a:gd name="connsiteY439" fmla="*/ 1626435 h 3299257"/>
              <a:gd name="connsiteX440" fmla="*/ 1209881 w 3232771"/>
              <a:gd name="connsiteY440" fmla="*/ 1638029 h 3299257"/>
              <a:gd name="connsiteX441" fmla="*/ 1200457 w 3232771"/>
              <a:gd name="connsiteY441" fmla="*/ 1635131 h 3299257"/>
              <a:gd name="connsiteX442" fmla="*/ 1187891 w 3232771"/>
              <a:gd name="connsiteY442" fmla="*/ 1606146 h 3299257"/>
              <a:gd name="connsiteX443" fmla="*/ 1253860 w 3232771"/>
              <a:gd name="connsiteY443" fmla="*/ 1536582 h 3299257"/>
              <a:gd name="connsiteX444" fmla="*/ 1297840 w 3232771"/>
              <a:gd name="connsiteY444" fmla="*/ 1522090 h 3299257"/>
              <a:gd name="connsiteX445" fmla="*/ 1335536 w 3232771"/>
              <a:gd name="connsiteY445" fmla="*/ 1504699 h 3299257"/>
              <a:gd name="connsiteX446" fmla="*/ 1376375 w 3232771"/>
              <a:gd name="connsiteY446" fmla="*/ 1438034 h 3299257"/>
              <a:gd name="connsiteX447" fmla="*/ 1407788 w 3232771"/>
              <a:gd name="connsiteY447" fmla="*/ 1423541 h 3299257"/>
              <a:gd name="connsiteX448" fmla="*/ 3036174 w 3232771"/>
              <a:gd name="connsiteY448" fmla="*/ 1131982 h 3299257"/>
              <a:gd name="connsiteX449" fmla="*/ 2965512 w 3232771"/>
              <a:gd name="connsiteY449" fmla="*/ 1146528 h 3299257"/>
              <a:gd name="connsiteX450" fmla="*/ 2824188 w 3232771"/>
              <a:gd name="connsiteY450" fmla="*/ 1265801 h 3299257"/>
              <a:gd name="connsiteX451" fmla="*/ 2792783 w 3232771"/>
              <a:gd name="connsiteY451" fmla="*/ 1355983 h 3299257"/>
              <a:gd name="connsiteX452" fmla="*/ 2773940 w 3232771"/>
              <a:gd name="connsiteY452" fmla="*/ 1417074 h 3299257"/>
              <a:gd name="connsiteX453" fmla="*/ 2651459 w 3232771"/>
              <a:gd name="connsiteY453" fmla="*/ 1550892 h 3299257"/>
              <a:gd name="connsiteX454" fmla="*/ 2550962 w 3232771"/>
              <a:gd name="connsiteY454" fmla="*/ 1565437 h 3299257"/>
              <a:gd name="connsiteX455" fmla="*/ 2538400 w 3232771"/>
              <a:gd name="connsiteY455" fmla="*/ 1565437 h 3299257"/>
              <a:gd name="connsiteX456" fmla="*/ 2353109 w 3232771"/>
              <a:gd name="connsiteY456" fmla="*/ 1609074 h 3299257"/>
              <a:gd name="connsiteX457" fmla="*/ 2265174 w 3232771"/>
              <a:gd name="connsiteY457" fmla="*/ 1687619 h 3299257"/>
              <a:gd name="connsiteX458" fmla="*/ 2255753 w 3232771"/>
              <a:gd name="connsiteY458" fmla="*/ 1699256 h 3299257"/>
              <a:gd name="connsiteX459" fmla="*/ 1787814 w 3232771"/>
              <a:gd name="connsiteY459" fmla="*/ 1972710 h 3299257"/>
              <a:gd name="connsiteX460" fmla="*/ 1759549 w 3232771"/>
              <a:gd name="connsiteY460" fmla="*/ 1975620 h 3299257"/>
              <a:gd name="connsiteX461" fmla="*/ 1731284 w 3232771"/>
              <a:gd name="connsiteY461" fmla="*/ 1972710 h 3299257"/>
              <a:gd name="connsiteX462" fmla="*/ 1725003 w 3232771"/>
              <a:gd name="connsiteY462" fmla="*/ 1978529 h 3299257"/>
              <a:gd name="connsiteX463" fmla="*/ 1677896 w 3232771"/>
              <a:gd name="connsiteY463" fmla="*/ 2048347 h 3299257"/>
              <a:gd name="connsiteX464" fmla="*/ 1684177 w 3232771"/>
              <a:gd name="connsiteY464" fmla="*/ 2144347 h 3299257"/>
              <a:gd name="connsiteX465" fmla="*/ 1715582 w 3232771"/>
              <a:gd name="connsiteY465" fmla="*/ 2237438 h 3299257"/>
              <a:gd name="connsiteX466" fmla="*/ 1787814 w 3232771"/>
              <a:gd name="connsiteY466" fmla="*/ 2289802 h 3299257"/>
              <a:gd name="connsiteX467" fmla="*/ 1806657 w 3232771"/>
              <a:gd name="connsiteY467" fmla="*/ 2318893 h 3299257"/>
              <a:gd name="connsiteX468" fmla="*/ 1781533 w 3232771"/>
              <a:gd name="connsiteY468" fmla="*/ 2336347 h 3299257"/>
              <a:gd name="connsiteX469" fmla="*/ 1775252 w 3232771"/>
              <a:gd name="connsiteY469" fmla="*/ 2336347 h 3299257"/>
              <a:gd name="connsiteX470" fmla="*/ 1721863 w 3232771"/>
              <a:gd name="connsiteY470" fmla="*/ 2313074 h 3299257"/>
              <a:gd name="connsiteX471" fmla="*/ 1728144 w 3232771"/>
              <a:gd name="connsiteY471" fmla="*/ 2516711 h 3299257"/>
              <a:gd name="connsiteX472" fmla="*/ 1765830 w 3232771"/>
              <a:gd name="connsiteY472" fmla="*/ 2624347 h 3299257"/>
              <a:gd name="connsiteX473" fmla="*/ 1853765 w 3232771"/>
              <a:gd name="connsiteY473" fmla="*/ 2659257 h 3299257"/>
              <a:gd name="connsiteX474" fmla="*/ 1885171 w 3232771"/>
              <a:gd name="connsiteY474" fmla="*/ 2673802 h 3299257"/>
              <a:gd name="connsiteX475" fmla="*/ 1869468 w 3232771"/>
              <a:gd name="connsiteY475" fmla="*/ 2702893 h 3299257"/>
              <a:gd name="connsiteX476" fmla="*/ 1834922 w 3232771"/>
              <a:gd name="connsiteY476" fmla="*/ 2708711 h 3299257"/>
              <a:gd name="connsiteX477" fmla="*/ 1753268 w 3232771"/>
              <a:gd name="connsiteY477" fmla="*/ 2679620 h 3299257"/>
              <a:gd name="connsiteX478" fmla="*/ 1718722 w 3232771"/>
              <a:gd name="connsiteY478" fmla="*/ 2772711 h 3299257"/>
              <a:gd name="connsiteX479" fmla="*/ 1715582 w 3232771"/>
              <a:gd name="connsiteY479" fmla="*/ 2839620 h 3299257"/>
              <a:gd name="connsiteX480" fmla="*/ 1725003 w 3232771"/>
              <a:gd name="connsiteY480" fmla="*/ 2935620 h 3299257"/>
              <a:gd name="connsiteX481" fmla="*/ 1775252 w 3232771"/>
              <a:gd name="connsiteY481" fmla="*/ 2999620 h 3299257"/>
              <a:gd name="connsiteX482" fmla="*/ 1800376 w 3232771"/>
              <a:gd name="connsiteY482" fmla="*/ 3002530 h 3299257"/>
              <a:gd name="connsiteX483" fmla="*/ 1803517 w 3232771"/>
              <a:gd name="connsiteY483" fmla="*/ 3037439 h 3299257"/>
              <a:gd name="connsiteX484" fmla="*/ 1778392 w 3232771"/>
              <a:gd name="connsiteY484" fmla="*/ 3049075 h 3299257"/>
              <a:gd name="connsiteX485" fmla="*/ 1759549 w 3232771"/>
              <a:gd name="connsiteY485" fmla="*/ 3043257 h 3299257"/>
              <a:gd name="connsiteX486" fmla="*/ 1725003 w 3232771"/>
              <a:gd name="connsiteY486" fmla="*/ 3022893 h 3299257"/>
              <a:gd name="connsiteX487" fmla="*/ 1794095 w 3232771"/>
              <a:gd name="connsiteY487" fmla="*/ 3147984 h 3299257"/>
              <a:gd name="connsiteX488" fmla="*/ 1919717 w 3232771"/>
              <a:gd name="connsiteY488" fmla="*/ 3238166 h 3299257"/>
              <a:gd name="connsiteX489" fmla="*/ 2221207 w 3232771"/>
              <a:gd name="connsiteY489" fmla="*/ 3211984 h 3299257"/>
              <a:gd name="connsiteX490" fmla="*/ 2419060 w 3232771"/>
              <a:gd name="connsiteY490" fmla="*/ 3127621 h 3299257"/>
              <a:gd name="connsiteX491" fmla="*/ 2541541 w 3232771"/>
              <a:gd name="connsiteY491" fmla="*/ 3022893 h 3299257"/>
              <a:gd name="connsiteX492" fmla="*/ 2554103 w 3232771"/>
              <a:gd name="connsiteY492" fmla="*/ 3008348 h 3299257"/>
              <a:gd name="connsiteX493" fmla="*/ 2607492 w 3232771"/>
              <a:gd name="connsiteY493" fmla="*/ 2912348 h 3299257"/>
              <a:gd name="connsiteX494" fmla="*/ 2638897 w 3232771"/>
              <a:gd name="connsiteY494" fmla="*/ 2897802 h 3299257"/>
              <a:gd name="connsiteX495" fmla="*/ 2654600 w 3232771"/>
              <a:gd name="connsiteY495" fmla="*/ 2929802 h 3299257"/>
              <a:gd name="connsiteX496" fmla="*/ 2626335 w 3232771"/>
              <a:gd name="connsiteY496" fmla="*/ 2985075 h 3299257"/>
              <a:gd name="connsiteX497" fmla="*/ 2717410 w 3232771"/>
              <a:gd name="connsiteY497" fmla="*/ 2915257 h 3299257"/>
              <a:gd name="connsiteX498" fmla="*/ 2761377 w 3232771"/>
              <a:gd name="connsiteY498" fmla="*/ 2749438 h 3299257"/>
              <a:gd name="connsiteX499" fmla="*/ 2770799 w 3232771"/>
              <a:gd name="connsiteY499" fmla="*/ 2726166 h 3299257"/>
              <a:gd name="connsiteX500" fmla="*/ 2799064 w 3232771"/>
              <a:gd name="connsiteY500" fmla="*/ 2726166 h 3299257"/>
              <a:gd name="connsiteX501" fmla="*/ 2890139 w 3232771"/>
              <a:gd name="connsiteY501" fmla="*/ 2708711 h 3299257"/>
              <a:gd name="connsiteX502" fmla="*/ 2952950 w 3232771"/>
              <a:gd name="connsiteY502" fmla="*/ 2621438 h 3299257"/>
              <a:gd name="connsiteX503" fmla="*/ 3006339 w 3232771"/>
              <a:gd name="connsiteY503" fmla="*/ 2333438 h 3299257"/>
              <a:gd name="connsiteX504" fmla="*/ 2949809 w 3232771"/>
              <a:gd name="connsiteY504" fmla="*/ 2368347 h 3299257"/>
              <a:gd name="connsiteX505" fmla="*/ 2940387 w 3232771"/>
              <a:gd name="connsiteY505" fmla="*/ 2371256 h 3299257"/>
              <a:gd name="connsiteX506" fmla="*/ 2918404 w 3232771"/>
              <a:gd name="connsiteY506" fmla="*/ 2356711 h 3299257"/>
              <a:gd name="connsiteX507" fmla="*/ 2930966 w 3232771"/>
              <a:gd name="connsiteY507" fmla="*/ 2324711 h 3299257"/>
              <a:gd name="connsiteX508" fmla="*/ 3040884 w 3232771"/>
              <a:gd name="connsiteY508" fmla="*/ 2196711 h 3299257"/>
              <a:gd name="connsiteX509" fmla="*/ 3081711 w 3232771"/>
              <a:gd name="connsiteY509" fmla="*/ 1902892 h 3299257"/>
              <a:gd name="connsiteX510" fmla="*/ 3072290 w 3232771"/>
              <a:gd name="connsiteY510" fmla="*/ 1908710 h 3299257"/>
              <a:gd name="connsiteX511" fmla="*/ 3018901 w 3232771"/>
              <a:gd name="connsiteY511" fmla="*/ 1987256 h 3299257"/>
              <a:gd name="connsiteX512" fmla="*/ 2996917 w 3232771"/>
              <a:gd name="connsiteY512" fmla="*/ 2013438 h 3299257"/>
              <a:gd name="connsiteX513" fmla="*/ 2993776 w 3232771"/>
              <a:gd name="connsiteY513" fmla="*/ 2013438 h 3299257"/>
              <a:gd name="connsiteX514" fmla="*/ 2968652 w 3232771"/>
              <a:gd name="connsiteY514" fmla="*/ 1990165 h 3299257"/>
              <a:gd name="connsiteX515" fmla="*/ 3037744 w 3232771"/>
              <a:gd name="connsiteY515" fmla="*/ 1876710 h 3299257"/>
              <a:gd name="connsiteX516" fmla="*/ 3047165 w 3232771"/>
              <a:gd name="connsiteY516" fmla="*/ 1867983 h 3299257"/>
              <a:gd name="connsiteX517" fmla="*/ 3157084 w 3232771"/>
              <a:gd name="connsiteY517" fmla="*/ 1419983 h 3299257"/>
              <a:gd name="connsiteX518" fmla="*/ 3066009 w 3232771"/>
              <a:gd name="connsiteY518" fmla="*/ 1457801 h 3299257"/>
              <a:gd name="connsiteX519" fmla="*/ 3040884 w 3232771"/>
              <a:gd name="connsiteY519" fmla="*/ 1431619 h 3299257"/>
              <a:gd name="connsiteX520" fmla="*/ 3069149 w 3232771"/>
              <a:gd name="connsiteY520" fmla="*/ 1411255 h 3299257"/>
              <a:gd name="connsiteX521" fmla="*/ 3135100 w 3232771"/>
              <a:gd name="connsiteY521" fmla="*/ 1370528 h 3299257"/>
              <a:gd name="connsiteX522" fmla="*/ 3153943 w 3232771"/>
              <a:gd name="connsiteY522" fmla="*/ 1280346 h 3299257"/>
              <a:gd name="connsiteX523" fmla="*/ 3106835 w 3232771"/>
              <a:gd name="connsiteY523" fmla="*/ 1152346 h 3299257"/>
              <a:gd name="connsiteX524" fmla="*/ 3036174 w 3232771"/>
              <a:gd name="connsiteY524" fmla="*/ 1131982 h 3299257"/>
              <a:gd name="connsiteX525" fmla="*/ 196598 w 3232771"/>
              <a:gd name="connsiteY525" fmla="*/ 1116653 h 3299257"/>
              <a:gd name="connsiteX526" fmla="*/ 125936 w 3232771"/>
              <a:gd name="connsiteY526" fmla="*/ 1138107 h 3299257"/>
              <a:gd name="connsiteX527" fmla="*/ 78828 w 3232771"/>
              <a:gd name="connsiteY527" fmla="*/ 1266107 h 3299257"/>
              <a:gd name="connsiteX528" fmla="*/ 97671 w 3232771"/>
              <a:gd name="connsiteY528" fmla="*/ 1356289 h 3299257"/>
              <a:gd name="connsiteX529" fmla="*/ 163622 w 3232771"/>
              <a:gd name="connsiteY529" fmla="*/ 1394107 h 3299257"/>
              <a:gd name="connsiteX530" fmla="*/ 191887 w 3232771"/>
              <a:gd name="connsiteY530" fmla="*/ 1417380 h 3299257"/>
              <a:gd name="connsiteX531" fmla="*/ 166763 w 3232771"/>
              <a:gd name="connsiteY531" fmla="*/ 1443562 h 3299257"/>
              <a:gd name="connsiteX532" fmla="*/ 75688 w 3232771"/>
              <a:gd name="connsiteY532" fmla="*/ 1405744 h 3299257"/>
              <a:gd name="connsiteX533" fmla="*/ 185606 w 3232771"/>
              <a:gd name="connsiteY533" fmla="*/ 1853744 h 3299257"/>
              <a:gd name="connsiteX534" fmla="*/ 195028 w 3232771"/>
              <a:gd name="connsiteY534" fmla="*/ 1862471 h 3299257"/>
              <a:gd name="connsiteX535" fmla="*/ 264119 w 3232771"/>
              <a:gd name="connsiteY535" fmla="*/ 1975926 h 3299257"/>
              <a:gd name="connsiteX536" fmla="*/ 235854 w 3232771"/>
              <a:gd name="connsiteY536" fmla="*/ 1999199 h 3299257"/>
              <a:gd name="connsiteX537" fmla="*/ 210730 w 3232771"/>
              <a:gd name="connsiteY537" fmla="*/ 1973017 h 3299257"/>
              <a:gd name="connsiteX538" fmla="*/ 157341 w 3232771"/>
              <a:gd name="connsiteY538" fmla="*/ 1894471 h 3299257"/>
              <a:gd name="connsiteX539" fmla="*/ 151060 w 3232771"/>
              <a:gd name="connsiteY539" fmla="*/ 1888653 h 3299257"/>
              <a:gd name="connsiteX540" fmla="*/ 191887 w 3232771"/>
              <a:gd name="connsiteY540" fmla="*/ 2182472 h 3299257"/>
              <a:gd name="connsiteX541" fmla="*/ 301806 w 3232771"/>
              <a:gd name="connsiteY541" fmla="*/ 2310472 h 3299257"/>
              <a:gd name="connsiteX542" fmla="*/ 314368 w 3232771"/>
              <a:gd name="connsiteY542" fmla="*/ 2342472 h 3299257"/>
              <a:gd name="connsiteX543" fmla="*/ 292384 w 3232771"/>
              <a:gd name="connsiteY543" fmla="*/ 2357017 h 3299257"/>
              <a:gd name="connsiteX544" fmla="*/ 279822 w 3232771"/>
              <a:gd name="connsiteY544" fmla="*/ 2354108 h 3299257"/>
              <a:gd name="connsiteX545" fmla="*/ 226433 w 3232771"/>
              <a:gd name="connsiteY545" fmla="*/ 2319199 h 3299257"/>
              <a:gd name="connsiteX546" fmla="*/ 279822 w 3232771"/>
              <a:gd name="connsiteY546" fmla="*/ 2607199 h 3299257"/>
              <a:gd name="connsiteX547" fmla="*/ 342632 w 3232771"/>
              <a:gd name="connsiteY547" fmla="*/ 2694472 h 3299257"/>
              <a:gd name="connsiteX548" fmla="*/ 433708 w 3232771"/>
              <a:gd name="connsiteY548" fmla="*/ 2711927 h 3299257"/>
              <a:gd name="connsiteX549" fmla="*/ 458832 w 3232771"/>
              <a:gd name="connsiteY549" fmla="*/ 2711927 h 3299257"/>
              <a:gd name="connsiteX550" fmla="*/ 471394 w 3232771"/>
              <a:gd name="connsiteY550" fmla="*/ 2735199 h 3299257"/>
              <a:gd name="connsiteX551" fmla="*/ 512221 w 3232771"/>
              <a:gd name="connsiteY551" fmla="*/ 2901018 h 3299257"/>
              <a:gd name="connsiteX552" fmla="*/ 606437 w 3232771"/>
              <a:gd name="connsiteY552" fmla="*/ 2970836 h 3299257"/>
              <a:gd name="connsiteX553" fmla="*/ 578172 w 3232771"/>
              <a:gd name="connsiteY553" fmla="*/ 2912654 h 3299257"/>
              <a:gd name="connsiteX554" fmla="*/ 593874 w 3232771"/>
              <a:gd name="connsiteY554" fmla="*/ 2883563 h 3299257"/>
              <a:gd name="connsiteX555" fmla="*/ 625280 w 3232771"/>
              <a:gd name="connsiteY555" fmla="*/ 2898109 h 3299257"/>
              <a:gd name="connsiteX556" fmla="*/ 678669 w 3232771"/>
              <a:gd name="connsiteY556" fmla="*/ 2994109 h 3299257"/>
              <a:gd name="connsiteX557" fmla="*/ 688090 w 3232771"/>
              <a:gd name="connsiteY557" fmla="*/ 3005745 h 3299257"/>
              <a:gd name="connsiteX558" fmla="*/ 810571 w 3232771"/>
              <a:gd name="connsiteY558" fmla="*/ 3113382 h 3299257"/>
              <a:gd name="connsiteX559" fmla="*/ 1011564 w 3232771"/>
              <a:gd name="connsiteY559" fmla="*/ 3197745 h 3299257"/>
              <a:gd name="connsiteX560" fmla="*/ 1313055 w 3232771"/>
              <a:gd name="connsiteY560" fmla="*/ 3223927 h 3299257"/>
              <a:gd name="connsiteX561" fmla="*/ 1438676 w 3232771"/>
              <a:gd name="connsiteY561" fmla="*/ 3133745 h 3299257"/>
              <a:gd name="connsiteX562" fmla="*/ 1507768 w 3232771"/>
              <a:gd name="connsiteY562" fmla="*/ 3005745 h 3299257"/>
              <a:gd name="connsiteX563" fmla="*/ 1473222 w 3232771"/>
              <a:gd name="connsiteY563" fmla="*/ 3029018 h 3299257"/>
              <a:gd name="connsiteX564" fmla="*/ 1454379 w 3232771"/>
              <a:gd name="connsiteY564" fmla="*/ 3034836 h 3299257"/>
              <a:gd name="connsiteX565" fmla="*/ 1426114 w 3232771"/>
              <a:gd name="connsiteY565" fmla="*/ 3023200 h 3299257"/>
              <a:gd name="connsiteX566" fmla="*/ 1432395 w 3232771"/>
              <a:gd name="connsiteY566" fmla="*/ 2988291 h 3299257"/>
              <a:gd name="connsiteX567" fmla="*/ 1454379 w 3232771"/>
              <a:gd name="connsiteY567" fmla="*/ 2985381 h 3299257"/>
              <a:gd name="connsiteX568" fmla="*/ 1507768 w 3232771"/>
              <a:gd name="connsiteY568" fmla="*/ 2921381 h 3299257"/>
              <a:gd name="connsiteX569" fmla="*/ 1517189 w 3232771"/>
              <a:gd name="connsiteY569" fmla="*/ 2825381 h 3299257"/>
              <a:gd name="connsiteX570" fmla="*/ 1514049 w 3232771"/>
              <a:gd name="connsiteY570" fmla="*/ 2758472 h 3299257"/>
              <a:gd name="connsiteX571" fmla="*/ 1476362 w 3232771"/>
              <a:gd name="connsiteY571" fmla="*/ 2665381 h 3299257"/>
              <a:gd name="connsiteX572" fmla="*/ 1397849 w 3232771"/>
              <a:gd name="connsiteY572" fmla="*/ 2694472 h 3299257"/>
              <a:gd name="connsiteX573" fmla="*/ 1360163 w 3232771"/>
              <a:gd name="connsiteY573" fmla="*/ 2688654 h 3299257"/>
              <a:gd name="connsiteX574" fmla="*/ 1347601 w 3232771"/>
              <a:gd name="connsiteY574" fmla="*/ 2659563 h 3299257"/>
              <a:gd name="connsiteX575" fmla="*/ 1379006 w 3232771"/>
              <a:gd name="connsiteY575" fmla="*/ 2645018 h 3299257"/>
              <a:gd name="connsiteX576" fmla="*/ 1466941 w 3232771"/>
              <a:gd name="connsiteY576" fmla="*/ 2610108 h 3299257"/>
              <a:gd name="connsiteX577" fmla="*/ 1504627 w 3232771"/>
              <a:gd name="connsiteY577" fmla="*/ 2502472 h 3299257"/>
              <a:gd name="connsiteX578" fmla="*/ 1510908 w 3232771"/>
              <a:gd name="connsiteY578" fmla="*/ 2295926 h 3299257"/>
              <a:gd name="connsiteX579" fmla="*/ 1454379 w 3232771"/>
              <a:gd name="connsiteY579" fmla="*/ 2322108 h 3299257"/>
              <a:gd name="connsiteX580" fmla="*/ 1451238 w 3232771"/>
              <a:gd name="connsiteY580" fmla="*/ 2322108 h 3299257"/>
              <a:gd name="connsiteX581" fmla="*/ 1426114 w 3232771"/>
              <a:gd name="connsiteY581" fmla="*/ 2304654 h 3299257"/>
              <a:gd name="connsiteX582" fmla="*/ 1444957 w 3232771"/>
              <a:gd name="connsiteY582" fmla="*/ 2275563 h 3299257"/>
              <a:gd name="connsiteX583" fmla="*/ 1517189 w 3232771"/>
              <a:gd name="connsiteY583" fmla="*/ 2223199 h 3299257"/>
              <a:gd name="connsiteX584" fmla="*/ 1548594 w 3232771"/>
              <a:gd name="connsiteY584" fmla="*/ 2130108 h 3299257"/>
              <a:gd name="connsiteX585" fmla="*/ 1551735 w 3232771"/>
              <a:gd name="connsiteY585" fmla="*/ 2034108 h 3299257"/>
              <a:gd name="connsiteX586" fmla="*/ 1507768 w 3232771"/>
              <a:gd name="connsiteY586" fmla="*/ 1964290 h 3299257"/>
              <a:gd name="connsiteX587" fmla="*/ 1501486 w 3232771"/>
              <a:gd name="connsiteY587" fmla="*/ 1958471 h 3299257"/>
              <a:gd name="connsiteX588" fmla="*/ 1473222 w 3232771"/>
              <a:gd name="connsiteY588" fmla="*/ 1961381 h 3299257"/>
              <a:gd name="connsiteX589" fmla="*/ 1441816 w 3232771"/>
              <a:gd name="connsiteY589" fmla="*/ 1958471 h 3299257"/>
              <a:gd name="connsiteX590" fmla="*/ 977019 w 3232771"/>
              <a:gd name="connsiteY590" fmla="*/ 1685017 h 3299257"/>
              <a:gd name="connsiteX591" fmla="*/ 964457 w 3232771"/>
              <a:gd name="connsiteY591" fmla="*/ 1673380 h 3299257"/>
              <a:gd name="connsiteX592" fmla="*/ 876522 w 3232771"/>
              <a:gd name="connsiteY592" fmla="*/ 1594835 h 3299257"/>
              <a:gd name="connsiteX593" fmla="*/ 691231 w 3232771"/>
              <a:gd name="connsiteY593" fmla="*/ 1551198 h 3299257"/>
              <a:gd name="connsiteX594" fmla="*/ 681809 w 3232771"/>
              <a:gd name="connsiteY594" fmla="*/ 1551198 h 3299257"/>
              <a:gd name="connsiteX595" fmla="*/ 578172 w 3232771"/>
              <a:gd name="connsiteY595" fmla="*/ 1536653 h 3299257"/>
              <a:gd name="connsiteX596" fmla="*/ 458832 w 3232771"/>
              <a:gd name="connsiteY596" fmla="*/ 1402835 h 3299257"/>
              <a:gd name="connsiteX597" fmla="*/ 439989 w 3232771"/>
              <a:gd name="connsiteY597" fmla="*/ 1341744 h 3299257"/>
              <a:gd name="connsiteX598" fmla="*/ 405443 w 3232771"/>
              <a:gd name="connsiteY598" fmla="*/ 1251562 h 3299257"/>
              <a:gd name="connsiteX599" fmla="*/ 267260 w 3232771"/>
              <a:gd name="connsiteY599" fmla="*/ 1132289 h 3299257"/>
              <a:gd name="connsiteX600" fmla="*/ 196598 w 3232771"/>
              <a:gd name="connsiteY600" fmla="*/ 1116653 h 3299257"/>
              <a:gd name="connsiteX601" fmla="*/ 2700331 w 3232771"/>
              <a:gd name="connsiteY601" fmla="*/ 864548 h 3299257"/>
              <a:gd name="connsiteX602" fmla="*/ 2717599 w 3232771"/>
              <a:gd name="connsiteY602" fmla="*/ 871090 h 3299257"/>
              <a:gd name="connsiteX603" fmla="*/ 2717599 w 3232771"/>
              <a:gd name="connsiteY603" fmla="*/ 903075 h 3299257"/>
              <a:gd name="connsiteX604" fmla="*/ 2717599 w 3232771"/>
              <a:gd name="connsiteY604" fmla="*/ 993215 h 3299257"/>
              <a:gd name="connsiteX605" fmla="*/ 2727017 w 3232771"/>
              <a:gd name="connsiteY605" fmla="*/ 1019384 h 3299257"/>
              <a:gd name="connsiteX606" fmla="*/ 2755273 w 3232771"/>
              <a:gd name="connsiteY606" fmla="*/ 1121155 h 3299257"/>
              <a:gd name="connsiteX607" fmla="*/ 2701901 w 3232771"/>
              <a:gd name="connsiteY607" fmla="*/ 1208387 h 3299257"/>
              <a:gd name="connsiteX608" fmla="*/ 2686203 w 3232771"/>
              <a:gd name="connsiteY608" fmla="*/ 1217110 h 3299257"/>
              <a:gd name="connsiteX609" fmla="*/ 2683064 w 3232771"/>
              <a:gd name="connsiteY609" fmla="*/ 1330511 h 3299257"/>
              <a:gd name="connsiteX610" fmla="*/ 2661087 w 3232771"/>
              <a:gd name="connsiteY610" fmla="*/ 1342142 h 3299257"/>
              <a:gd name="connsiteX611" fmla="*/ 2648529 w 3232771"/>
              <a:gd name="connsiteY611" fmla="*/ 1339234 h 3299257"/>
              <a:gd name="connsiteX612" fmla="*/ 2639110 w 3232771"/>
              <a:gd name="connsiteY612" fmla="*/ 1307249 h 3299257"/>
              <a:gd name="connsiteX613" fmla="*/ 2639110 w 3232771"/>
              <a:gd name="connsiteY613" fmla="*/ 1234556 h 3299257"/>
              <a:gd name="connsiteX614" fmla="*/ 2601436 w 3232771"/>
              <a:gd name="connsiteY614" fmla="*/ 1237464 h 3299257"/>
              <a:gd name="connsiteX615" fmla="*/ 2557483 w 3232771"/>
              <a:gd name="connsiteY615" fmla="*/ 1225833 h 3299257"/>
              <a:gd name="connsiteX616" fmla="*/ 2529227 w 3232771"/>
              <a:gd name="connsiteY616" fmla="*/ 1220018 h 3299257"/>
              <a:gd name="connsiteX617" fmla="*/ 2403645 w 3232771"/>
              <a:gd name="connsiteY617" fmla="*/ 1263634 h 3299257"/>
              <a:gd name="connsiteX618" fmla="*/ 2391087 w 3232771"/>
              <a:gd name="connsiteY618" fmla="*/ 1278172 h 3299257"/>
              <a:gd name="connsiteX619" fmla="*/ 2466436 w 3232771"/>
              <a:gd name="connsiteY619" fmla="*/ 1359589 h 3299257"/>
              <a:gd name="connsiteX620" fmla="*/ 2472715 w 3232771"/>
              <a:gd name="connsiteY620" fmla="*/ 1391574 h 3299257"/>
              <a:gd name="connsiteX621" fmla="*/ 2450738 w 3232771"/>
              <a:gd name="connsiteY621" fmla="*/ 1403205 h 3299257"/>
              <a:gd name="connsiteX622" fmla="*/ 2438180 w 3232771"/>
              <a:gd name="connsiteY622" fmla="*/ 1400297 h 3299257"/>
              <a:gd name="connsiteX623" fmla="*/ 2365971 w 3232771"/>
              <a:gd name="connsiteY623" fmla="*/ 1330511 h 3299257"/>
              <a:gd name="connsiteX624" fmla="*/ 2356552 w 3232771"/>
              <a:gd name="connsiteY624" fmla="*/ 1394481 h 3299257"/>
              <a:gd name="connsiteX625" fmla="*/ 2331436 w 3232771"/>
              <a:gd name="connsiteY625" fmla="*/ 1417743 h 3299257"/>
              <a:gd name="connsiteX626" fmla="*/ 2303180 w 3232771"/>
              <a:gd name="connsiteY626" fmla="*/ 1394481 h 3299257"/>
              <a:gd name="connsiteX627" fmla="*/ 2362831 w 3232771"/>
              <a:gd name="connsiteY627" fmla="*/ 1231649 h 3299257"/>
              <a:gd name="connsiteX628" fmla="*/ 2541785 w 3232771"/>
              <a:gd name="connsiteY628" fmla="*/ 1173494 h 3299257"/>
              <a:gd name="connsiteX629" fmla="*/ 2573180 w 3232771"/>
              <a:gd name="connsiteY629" fmla="*/ 1182217 h 3299257"/>
              <a:gd name="connsiteX630" fmla="*/ 2607715 w 3232771"/>
              <a:gd name="connsiteY630" fmla="*/ 1190940 h 3299257"/>
              <a:gd name="connsiteX631" fmla="*/ 2670506 w 3232771"/>
              <a:gd name="connsiteY631" fmla="*/ 1170586 h 3299257"/>
              <a:gd name="connsiteX632" fmla="*/ 2701901 w 3232771"/>
              <a:gd name="connsiteY632" fmla="*/ 1118247 h 3299257"/>
              <a:gd name="connsiteX633" fmla="*/ 2679924 w 3232771"/>
              <a:gd name="connsiteY633" fmla="*/ 1036831 h 3299257"/>
              <a:gd name="connsiteX634" fmla="*/ 2670506 w 3232771"/>
              <a:gd name="connsiteY634" fmla="*/ 1010661 h 3299257"/>
              <a:gd name="connsiteX635" fmla="*/ 2683064 w 3232771"/>
              <a:gd name="connsiteY635" fmla="*/ 871090 h 3299257"/>
              <a:gd name="connsiteX636" fmla="*/ 2700331 w 3232771"/>
              <a:gd name="connsiteY636" fmla="*/ 864548 h 3299257"/>
              <a:gd name="connsiteX637" fmla="*/ 531733 w 3232771"/>
              <a:gd name="connsiteY637" fmla="*/ 848529 h 3299257"/>
              <a:gd name="connsiteX638" fmla="*/ 549000 w 3232771"/>
              <a:gd name="connsiteY638" fmla="*/ 855071 h 3299257"/>
              <a:gd name="connsiteX639" fmla="*/ 561558 w 3232771"/>
              <a:gd name="connsiteY639" fmla="*/ 994642 h 3299257"/>
              <a:gd name="connsiteX640" fmla="*/ 552140 w 3232771"/>
              <a:gd name="connsiteY640" fmla="*/ 1020812 h 3299257"/>
              <a:gd name="connsiteX641" fmla="*/ 527023 w 3232771"/>
              <a:gd name="connsiteY641" fmla="*/ 1102228 h 3299257"/>
              <a:gd name="connsiteX642" fmla="*/ 561558 w 3232771"/>
              <a:gd name="connsiteY642" fmla="*/ 1154567 h 3299257"/>
              <a:gd name="connsiteX643" fmla="*/ 624349 w 3232771"/>
              <a:gd name="connsiteY643" fmla="*/ 1174921 h 3299257"/>
              <a:gd name="connsiteX644" fmla="*/ 658884 w 3232771"/>
              <a:gd name="connsiteY644" fmla="*/ 1166198 h 3299257"/>
              <a:gd name="connsiteX645" fmla="*/ 690279 w 3232771"/>
              <a:gd name="connsiteY645" fmla="*/ 1157475 h 3299257"/>
              <a:gd name="connsiteX646" fmla="*/ 866093 w 3232771"/>
              <a:gd name="connsiteY646" fmla="*/ 1215630 h 3299257"/>
              <a:gd name="connsiteX647" fmla="*/ 925744 w 3232771"/>
              <a:gd name="connsiteY647" fmla="*/ 1378462 h 3299257"/>
              <a:gd name="connsiteX648" fmla="*/ 900628 w 3232771"/>
              <a:gd name="connsiteY648" fmla="*/ 1401724 h 3299257"/>
              <a:gd name="connsiteX649" fmla="*/ 875512 w 3232771"/>
              <a:gd name="connsiteY649" fmla="*/ 1378462 h 3299257"/>
              <a:gd name="connsiteX650" fmla="*/ 866093 w 3232771"/>
              <a:gd name="connsiteY650" fmla="*/ 1314492 h 3299257"/>
              <a:gd name="connsiteX651" fmla="*/ 793884 w 3232771"/>
              <a:gd name="connsiteY651" fmla="*/ 1381370 h 3299257"/>
              <a:gd name="connsiteX652" fmla="*/ 778186 w 3232771"/>
              <a:gd name="connsiteY652" fmla="*/ 1387186 h 3299257"/>
              <a:gd name="connsiteX653" fmla="*/ 759349 w 3232771"/>
              <a:gd name="connsiteY653" fmla="*/ 1375555 h 3299257"/>
              <a:gd name="connsiteX654" fmla="*/ 765628 w 3232771"/>
              <a:gd name="connsiteY654" fmla="*/ 1343570 h 3299257"/>
              <a:gd name="connsiteX655" fmla="*/ 837837 w 3232771"/>
              <a:gd name="connsiteY655" fmla="*/ 1262153 h 3299257"/>
              <a:gd name="connsiteX656" fmla="*/ 840977 w 3232771"/>
              <a:gd name="connsiteY656" fmla="*/ 1262153 h 3299257"/>
              <a:gd name="connsiteX657" fmla="*/ 828419 w 3232771"/>
              <a:gd name="connsiteY657" fmla="*/ 1247615 h 3299257"/>
              <a:gd name="connsiteX658" fmla="*/ 699698 w 3232771"/>
              <a:gd name="connsiteY658" fmla="*/ 1201091 h 3299257"/>
              <a:gd name="connsiteX659" fmla="*/ 674581 w 3232771"/>
              <a:gd name="connsiteY659" fmla="*/ 1209814 h 3299257"/>
              <a:gd name="connsiteX660" fmla="*/ 630628 w 3232771"/>
              <a:gd name="connsiteY660" fmla="*/ 1221445 h 3299257"/>
              <a:gd name="connsiteX661" fmla="*/ 592954 w 3232771"/>
              <a:gd name="connsiteY661" fmla="*/ 1218537 h 3299257"/>
              <a:gd name="connsiteX662" fmla="*/ 589814 w 3232771"/>
              <a:gd name="connsiteY662" fmla="*/ 1291230 h 3299257"/>
              <a:gd name="connsiteX663" fmla="*/ 583535 w 3232771"/>
              <a:gd name="connsiteY663" fmla="*/ 1323215 h 3299257"/>
              <a:gd name="connsiteX664" fmla="*/ 567837 w 3232771"/>
              <a:gd name="connsiteY664" fmla="*/ 1326123 h 3299257"/>
              <a:gd name="connsiteX665" fmla="*/ 549000 w 3232771"/>
              <a:gd name="connsiteY665" fmla="*/ 1314492 h 3299257"/>
              <a:gd name="connsiteX666" fmla="*/ 542721 w 3232771"/>
              <a:gd name="connsiteY666" fmla="*/ 1201091 h 3299257"/>
              <a:gd name="connsiteX667" fmla="*/ 527023 w 3232771"/>
              <a:gd name="connsiteY667" fmla="*/ 1192368 h 3299257"/>
              <a:gd name="connsiteX668" fmla="*/ 476791 w 3232771"/>
              <a:gd name="connsiteY668" fmla="*/ 1105136 h 3299257"/>
              <a:gd name="connsiteX669" fmla="*/ 505047 w 3232771"/>
              <a:gd name="connsiteY669" fmla="*/ 1003365 h 3299257"/>
              <a:gd name="connsiteX670" fmla="*/ 514465 w 3232771"/>
              <a:gd name="connsiteY670" fmla="*/ 977196 h 3299257"/>
              <a:gd name="connsiteX671" fmla="*/ 511326 w 3232771"/>
              <a:gd name="connsiteY671" fmla="*/ 887056 h 3299257"/>
              <a:gd name="connsiteX672" fmla="*/ 514465 w 3232771"/>
              <a:gd name="connsiteY672" fmla="*/ 855071 h 3299257"/>
              <a:gd name="connsiteX673" fmla="*/ 531733 w 3232771"/>
              <a:gd name="connsiteY673" fmla="*/ 848529 h 3299257"/>
              <a:gd name="connsiteX674" fmla="*/ 1901948 w 3232771"/>
              <a:gd name="connsiteY674" fmla="*/ 768416 h 3299257"/>
              <a:gd name="connsiteX675" fmla="*/ 1919142 w 3232771"/>
              <a:gd name="connsiteY675" fmla="*/ 774932 h 3299257"/>
              <a:gd name="connsiteX676" fmla="*/ 1969161 w 3232771"/>
              <a:gd name="connsiteY676" fmla="*/ 983453 h 3299257"/>
              <a:gd name="connsiteX677" fmla="*/ 1956656 w 3232771"/>
              <a:gd name="connsiteY677" fmla="*/ 1006622 h 3299257"/>
              <a:gd name="connsiteX678" fmla="*/ 1944151 w 3232771"/>
              <a:gd name="connsiteY678" fmla="*/ 1032687 h 3299257"/>
              <a:gd name="connsiteX679" fmla="*/ 1947277 w 3232771"/>
              <a:gd name="connsiteY679" fmla="*/ 1102194 h 3299257"/>
              <a:gd name="connsiteX680" fmla="*/ 1931647 w 3232771"/>
              <a:gd name="connsiteY680" fmla="*/ 1131155 h 3299257"/>
              <a:gd name="connsiteX681" fmla="*/ 1922268 w 3232771"/>
              <a:gd name="connsiteY681" fmla="*/ 1131155 h 3299257"/>
              <a:gd name="connsiteX682" fmla="*/ 1900385 w 3232771"/>
              <a:gd name="connsiteY682" fmla="*/ 1116675 h 3299257"/>
              <a:gd name="connsiteX683" fmla="*/ 1897259 w 3232771"/>
              <a:gd name="connsiteY683" fmla="*/ 1021103 h 3299257"/>
              <a:gd name="connsiteX684" fmla="*/ 1909763 w 3232771"/>
              <a:gd name="connsiteY684" fmla="*/ 986349 h 3299257"/>
              <a:gd name="connsiteX685" fmla="*/ 1919142 w 3232771"/>
              <a:gd name="connsiteY685" fmla="*/ 966076 h 3299257"/>
              <a:gd name="connsiteX686" fmla="*/ 1884754 w 3232771"/>
              <a:gd name="connsiteY686" fmla="*/ 806790 h 3299257"/>
              <a:gd name="connsiteX687" fmla="*/ 1884754 w 3232771"/>
              <a:gd name="connsiteY687" fmla="*/ 774932 h 3299257"/>
              <a:gd name="connsiteX688" fmla="*/ 1901948 w 3232771"/>
              <a:gd name="connsiteY688" fmla="*/ 768416 h 3299257"/>
              <a:gd name="connsiteX689" fmla="*/ 1329839 w 3232771"/>
              <a:gd name="connsiteY689" fmla="*/ 752434 h 3299257"/>
              <a:gd name="connsiteX690" fmla="*/ 1347202 w 3232771"/>
              <a:gd name="connsiteY690" fmla="*/ 760051 h 3299257"/>
              <a:gd name="connsiteX691" fmla="*/ 1347202 w 3232771"/>
              <a:gd name="connsiteY691" fmla="*/ 791965 h 3299257"/>
              <a:gd name="connsiteX692" fmla="*/ 1309318 w 3232771"/>
              <a:gd name="connsiteY692" fmla="*/ 951539 h 3299257"/>
              <a:gd name="connsiteX693" fmla="*/ 1318789 w 3232771"/>
              <a:gd name="connsiteY693" fmla="*/ 971849 h 3299257"/>
              <a:gd name="connsiteX694" fmla="*/ 1334574 w 3232771"/>
              <a:gd name="connsiteY694" fmla="*/ 1003764 h 3299257"/>
              <a:gd name="connsiteX695" fmla="*/ 1331417 w 3232771"/>
              <a:gd name="connsiteY695" fmla="*/ 1102409 h 3299257"/>
              <a:gd name="connsiteX696" fmla="*/ 1306161 w 3232771"/>
              <a:gd name="connsiteY696" fmla="*/ 1116916 h 3299257"/>
              <a:gd name="connsiteX697" fmla="*/ 1299847 w 3232771"/>
              <a:gd name="connsiteY697" fmla="*/ 1116916 h 3299257"/>
              <a:gd name="connsiteX698" fmla="*/ 1284062 w 3232771"/>
              <a:gd name="connsiteY698" fmla="*/ 1087903 h 3299257"/>
              <a:gd name="connsiteX699" fmla="*/ 1284062 w 3232771"/>
              <a:gd name="connsiteY699" fmla="*/ 1018270 h 3299257"/>
              <a:gd name="connsiteX700" fmla="*/ 1274591 w 3232771"/>
              <a:gd name="connsiteY700" fmla="*/ 992158 h 3299257"/>
              <a:gd name="connsiteX701" fmla="*/ 1261963 w 3232771"/>
              <a:gd name="connsiteY701" fmla="*/ 968947 h 3299257"/>
              <a:gd name="connsiteX702" fmla="*/ 1312475 w 3232771"/>
              <a:gd name="connsiteY702" fmla="*/ 760051 h 3299257"/>
              <a:gd name="connsiteX703" fmla="*/ 1329839 w 3232771"/>
              <a:gd name="connsiteY703" fmla="*/ 752434 h 3299257"/>
              <a:gd name="connsiteX704" fmla="*/ 2385283 w 3232771"/>
              <a:gd name="connsiteY704" fmla="*/ 696886 h 3299257"/>
              <a:gd name="connsiteX705" fmla="*/ 2403723 w 3232771"/>
              <a:gd name="connsiteY705" fmla="*/ 699059 h 3299257"/>
              <a:gd name="connsiteX706" fmla="*/ 2413140 w 3232771"/>
              <a:gd name="connsiteY706" fmla="*/ 730939 h 3299257"/>
              <a:gd name="connsiteX707" fmla="*/ 2410001 w 3232771"/>
              <a:gd name="connsiteY707" fmla="*/ 849761 h 3299257"/>
              <a:gd name="connsiteX708" fmla="*/ 2422556 w 3232771"/>
              <a:gd name="connsiteY708" fmla="*/ 870048 h 3299257"/>
              <a:gd name="connsiteX709" fmla="*/ 2438250 w 3232771"/>
              <a:gd name="connsiteY709" fmla="*/ 901927 h 3299257"/>
              <a:gd name="connsiteX710" fmla="*/ 2425695 w 3232771"/>
              <a:gd name="connsiteY710" fmla="*/ 1032342 h 3299257"/>
              <a:gd name="connsiteX711" fmla="*/ 2406862 w 3232771"/>
              <a:gd name="connsiteY711" fmla="*/ 1043934 h 3299257"/>
              <a:gd name="connsiteX712" fmla="*/ 2391168 w 3232771"/>
              <a:gd name="connsiteY712" fmla="*/ 1041036 h 3299257"/>
              <a:gd name="connsiteX713" fmla="*/ 2384890 w 3232771"/>
              <a:gd name="connsiteY713" fmla="*/ 1009157 h 3299257"/>
              <a:gd name="connsiteX714" fmla="*/ 2391168 w 3232771"/>
              <a:gd name="connsiteY714" fmla="*/ 919316 h 3299257"/>
              <a:gd name="connsiteX715" fmla="*/ 2378613 w 3232771"/>
              <a:gd name="connsiteY715" fmla="*/ 893233 h 3299257"/>
              <a:gd name="connsiteX716" fmla="*/ 2362919 w 3232771"/>
              <a:gd name="connsiteY716" fmla="*/ 870048 h 3299257"/>
              <a:gd name="connsiteX717" fmla="*/ 2369196 w 3232771"/>
              <a:gd name="connsiteY717" fmla="*/ 707754 h 3299257"/>
              <a:gd name="connsiteX718" fmla="*/ 2385283 w 3232771"/>
              <a:gd name="connsiteY718" fmla="*/ 696886 h 3299257"/>
              <a:gd name="connsiteX719" fmla="*/ 845239 w 3232771"/>
              <a:gd name="connsiteY719" fmla="*/ 682647 h 3299257"/>
              <a:gd name="connsiteX720" fmla="*/ 860235 w 3232771"/>
              <a:gd name="connsiteY720" fmla="*/ 693515 h 3299257"/>
              <a:gd name="connsiteX721" fmla="*/ 869706 w 3232771"/>
              <a:gd name="connsiteY721" fmla="*/ 855809 h 3299257"/>
              <a:gd name="connsiteX722" fmla="*/ 853921 w 3232771"/>
              <a:gd name="connsiteY722" fmla="*/ 878994 h 3299257"/>
              <a:gd name="connsiteX723" fmla="*/ 838136 w 3232771"/>
              <a:gd name="connsiteY723" fmla="*/ 905077 h 3299257"/>
              <a:gd name="connsiteX724" fmla="*/ 847607 w 3232771"/>
              <a:gd name="connsiteY724" fmla="*/ 994918 h 3299257"/>
              <a:gd name="connsiteX725" fmla="*/ 841293 w 3232771"/>
              <a:gd name="connsiteY725" fmla="*/ 1026797 h 3299257"/>
              <a:gd name="connsiteX726" fmla="*/ 825508 w 3232771"/>
              <a:gd name="connsiteY726" fmla="*/ 1029695 h 3299257"/>
              <a:gd name="connsiteX727" fmla="*/ 803409 w 3232771"/>
              <a:gd name="connsiteY727" fmla="*/ 1018103 h 3299257"/>
              <a:gd name="connsiteX728" fmla="*/ 793938 w 3232771"/>
              <a:gd name="connsiteY728" fmla="*/ 887688 h 3299257"/>
              <a:gd name="connsiteX729" fmla="*/ 809723 w 3232771"/>
              <a:gd name="connsiteY729" fmla="*/ 855809 h 3299257"/>
              <a:gd name="connsiteX730" fmla="*/ 822351 w 3232771"/>
              <a:gd name="connsiteY730" fmla="*/ 835522 h 3299257"/>
              <a:gd name="connsiteX731" fmla="*/ 816037 w 3232771"/>
              <a:gd name="connsiteY731" fmla="*/ 716700 h 3299257"/>
              <a:gd name="connsiteX732" fmla="*/ 825508 w 3232771"/>
              <a:gd name="connsiteY732" fmla="*/ 684820 h 3299257"/>
              <a:gd name="connsiteX733" fmla="*/ 845239 w 3232771"/>
              <a:gd name="connsiteY733" fmla="*/ 682647 h 3299257"/>
              <a:gd name="connsiteX734" fmla="*/ 2462884 w 3232771"/>
              <a:gd name="connsiteY734" fmla="*/ 317035 h 3299257"/>
              <a:gd name="connsiteX735" fmla="*/ 2617262 w 3232771"/>
              <a:gd name="connsiteY735" fmla="*/ 477876 h 3299257"/>
              <a:gd name="connsiteX736" fmla="*/ 2617262 w 3232771"/>
              <a:gd name="connsiteY736" fmla="*/ 486649 h 3299257"/>
              <a:gd name="connsiteX737" fmla="*/ 2620413 w 3232771"/>
              <a:gd name="connsiteY737" fmla="*/ 504195 h 3299257"/>
              <a:gd name="connsiteX738" fmla="*/ 2623563 w 3232771"/>
              <a:gd name="connsiteY738" fmla="*/ 512968 h 3299257"/>
              <a:gd name="connsiteX739" fmla="*/ 2642467 w 3232771"/>
              <a:gd name="connsiteY739" fmla="*/ 542212 h 3299257"/>
              <a:gd name="connsiteX740" fmla="*/ 2617262 w 3232771"/>
              <a:gd name="connsiteY740" fmla="*/ 559758 h 3299257"/>
              <a:gd name="connsiteX741" fmla="*/ 2610961 w 3232771"/>
              <a:gd name="connsiteY741" fmla="*/ 556834 h 3299257"/>
              <a:gd name="connsiteX742" fmla="*/ 2570003 w 3232771"/>
              <a:gd name="connsiteY742" fmla="*/ 518817 h 3299257"/>
              <a:gd name="connsiteX743" fmla="*/ 2566853 w 3232771"/>
              <a:gd name="connsiteY743" fmla="*/ 489573 h 3299257"/>
              <a:gd name="connsiteX744" fmla="*/ 2563702 w 3232771"/>
              <a:gd name="connsiteY744" fmla="*/ 483725 h 3299257"/>
              <a:gd name="connsiteX745" fmla="*/ 2450281 w 3232771"/>
              <a:gd name="connsiteY745" fmla="*/ 363825 h 3299257"/>
              <a:gd name="connsiteX746" fmla="*/ 2431378 w 3232771"/>
              <a:gd name="connsiteY746" fmla="*/ 334582 h 3299257"/>
              <a:gd name="connsiteX747" fmla="*/ 2462884 w 3232771"/>
              <a:gd name="connsiteY747" fmla="*/ 317035 h 3299257"/>
              <a:gd name="connsiteX748" fmla="*/ 769888 w 3232771"/>
              <a:gd name="connsiteY748" fmla="*/ 302775 h 3299257"/>
              <a:gd name="connsiteX749" fmla="*/ 801394 w 3232771"/>
              <a:gd name="connsiteY749" fmla="*/ 320194 h 3299257"/>
              <a:gd name="connsiteX750" fmla="*/ 779340 w 3232771"/>
              <a:gd name="connsiteY750" fmla="*/ 349226 h 3299257"/>
              <a:gd name="connsiteX751" fmla="*/ 665919 w 3232771"/>
              <a:gd name="connsiteY751" fmla="*/ 468257 h 3299257"/>
              <a:gd name="connsiteX752" fmla="*/ 665919 w 3232771"/>
              <a:gd name="connsiteY752" fmla="*/ 474064 h 3299257"/>
              <a:gd name="connsiteX753" fmla="*/ 662768 w 3232771"/>
              <a:gd name="connsiteY753" fmla="*/ 503095 h 3299257"/>
              <a:gd name="connsiteX754" fmla="*/ 621811 w 3232771"/>
              <a:gd name="connsiteY754" fmla="*/ 540837 h 3299257"/>
              <a:gd name="connsiteX755" fmla="*/ 615509 w 3232771"/>
              <a:gd name="connsiteY755" fmla="*/ 543740 h 3299257"/>
              <a:gd name="connsiteX756" fmla="*/ 590305 w 3232771"/>
              <a:gd name="connsiteY756" fmla="*/ 526321 h 3299257"/>
              <a:gd name="connsiteX757" fmla="*/ 609208 w 3232771"/>
              <a:gd name="connsiteY757" fmla="*/ 497289 h 3299257"/>
              <a:gd name="connsiteX758" fmla="*/ 612359 w 3232771"/>
              <a:gd name="connsiteY758" fmla="*/ 488580 h 3299257"/>
              <a:gd name="connsiteX759" fmla="*/ 615509 w 3232771"/>
              <a:gd name="connsiteY759" fmla="*/ 471160 h 3299257"/>
              <a:gd name="connsiteX760" fmla="*/ 615509 w 3232771"/>
              <a:gd name="connsiteY760" fmla="*/ 462451 h 3299257"/>
              <a:gd name="connsiteX761" fmla="*/ 769888 w 3232771"/>
              <a:gd name="connsiteY761" fmla="*/ 302775 h 3299257"/>
              <a:gd name="connsiteX762" fmla="*/ 1853243 w 3232771"/>
              <a:gd name="connsiteY762" fmla="*/ 169272 h 3299257"/>
              <a:gd name="connsiteX763" fmla="*/ 1881639 w 3232771"/>
              <a:gd name="connsiteY763" fmla="*/ 186698 h 3299257"/>
              <a:gd name="connsiteX764" fmla="*/ 1903724 w 3232771"/>
              <a:gd name="connsiteY764" fmla="*/ 236071 h 3299257"/>
              <a:gd name="connsiteX765" fmla="*/ 1922654 w 3232771"/>
              <a:gd name="connsiteY765" fmla="*/ 253497 h 3299257"/>
              <a:gd name="connsiteX766" fmla="*/ 1935274 w 3232771"/>
              <a:gd name="connsiteY766" fmla="*/ 259306 h 3299257"/>
              <a:gd name="connsiteX767" fmla="*/ 1947894 w 3232771"/>
              <a:gd name="connsiteY767" fmla="*/ 259306 h 3299257"/>
              <a:gd name="connsiteX768" fmla="*/ 2017305 w 3232771"/>
              <a:gd name="connsiteY768" fmla="*/ 244784 h 3299257"/>
              <a:gd name="connsiteX769" fmla="*/ 2055165 w 3232771"/>
              <a:gd name="connsiteY769" fmla="*/ 241880 h 3299257"/>
              <a:gd name="connsiteX770" fmla="*/ 2055165 w 3232771"/>
              <a:gd name="connsiteY770" fmla="*/ 276731 h 3299257"/>
              <a:gd name="connsiteX771" fmla="*/ 1947894 w 3232771"/>
              <a:gd name="connsiteY771" fmla="*/ 305774 h 3299257"/>
              <a:gd name="connsiteX772" fmla="*/ 1925809 w 3232771"/>
              <a:gd name="connsiteY772" fmla="*/ 305774 h 3299257"/>
              <a:gd name="connsiteX773" fmla="*/ 1900569 w 3232771"/>
              <a:gd name="connsiteY773" fmla="*/ 389999 h 3299257"/>
              <a:gd name="connsiteX774" fmla="*/ 1919499 w 3232771"/>
              <a:gd name="connsiteY774" fmla="*/ 471319 h 3299257"/>
              <a:gd name="connsiteX775" fmla="*/ 1932119 w 3232771"/>
              <a:gd name="connsiteY775" fmla="*/ 509075 h 3299257"/>
              <a:gd name="connsiteX776" fmla="*/ 1928964 w 3232771"/>
              <a:gd name="connsiteY776" fmla="*/ 648482 h 3299257"/>
              <a:gd name="connsiteX777" fmla="*/ 1906879 w 3232771"/>
              <a:gd name="connsiteY777" fmla="*/ 663003 h 3299257"/>
              <a:gd name="connsiteX778" fmla="*/ 1897414 w 3232771"/>
              <a:gd name="connsiteY778" fmla="*/ 660099 h 3299257"/>
              <a:gd name="connsiteX779" fmla="*/ 1881639 w 3232771"/>
              <a:gd name="connsiteY779" fmla="*/ 631056 h 3299257"/>
              <a:gd name="connsiteX780" fmla="*/ 1881639 w 3232771"/>
              <a:gd name="connsiteY780" fmla="*/ 520693 h 3299257"/>
              <a:gd name="connsiteX781" fmla="*/ 1872174 w 3232771"/>
              <a:gd name="connsiteY781" fmla="*/ 485841 h 3299257"/>
              <a:gd name="connsiteX782" fmla="*/ 1850088 w 3232771"/>
              <a:gd name="connsiteY782" fmla="*/ 392903 h 3299257"/>
              <a:gd name="connsiteX783" fmla="*/ 1878484 w 3232771"/>
              <a:gd name="connsiteY783" fmla="*/ 282540 h 3299257"/>
              <a:gd name="connsiteX784" fmla="*/ 1859554 w 3232771"/>
              <a:gd name="connsiteY784" fmla="*/ 262210 h 3299257"/>
              <a:gd name="connsiteX785" fmla="*/ 1831158 w 3232771"/>
              <a:gd name="connsiteY785" fmla="*/ 195411 h 3299257"/>
              <a:gd name="connsiteX786" fmla="*/ 1853243 w 3232771"/>
              <a:gd name="connsiteY786" fmla="*/ 169272 h 3299257"/>
              <a:gd name="connsiteX787" fmla="*/ 1378902 w 3232771"/>
              <a:gd name="connsiteY787" fmla="*/ 155033 h 3299257"/>
              <a:gd name="connsiteX788" fmla="*/ 1400921 w 3232771"/>
              <a:gd name="connsiteY788" fmla="*/ 181172 h 3299257"/>
              <a:gd name="connsiteX789" fmla="*/ 1369464 w 3232771"/>
              <a:gd name="connsiteY789" fmla="*/ 247971 h 3299257"/>
              <a:gd name="connsiteX790" fmla="*/ 1350590 w 3232771"/>
              <a:gd name="connsiteY790" fmla="*/ 268301 h 3299257"/>
              <a:gd name="connsiteX791" fmla="*/ 1382047 w 3232771"/>
              <a:gd name="connsiteY791" fmla="*/ 378664 h 3299257"/>
              <a:gd name="connsiteX792" fmla="*/ 1360027 w 3232771"/>
              <a:gd name="connsiteY792" fmla="*/ 471602 h 3299257"/>
              <a:gd name="connsiteX793" fmla="*/ 1347445 w 3232771"/>
              <a:gd name="connsiteY793" fmla="*/ 506454 h 3299257"/>
              <a:gd name="connsiteX794" fmla="*/ 1347445 w 3232771"/>
              <a:gd name="connsiteY794" fmla="*/ 616817 h 3299257"/>
              <a:gd name="connsiteX795" fmla="*/ 1334862 w 3232771"/>
              <a:gd name="connsiteY795" fmla="*/ 645860 h 3299257"/>
              <a:gd name="connsiteX796" fmla="*/ 1325425 w 3232771"/>
              <a:gd name="connsiteY796" fmla="*/ 648764 h 3299257"/>
              <a:gd name="connsiteX797" fmla="*/ 1303405 w 3232771"/>
              <a:gd name="connsiteY797" fmla="*/ 634243 h 3299257"/>
              <a:gd name="connsiteX798" fmla="*/ 1300260 w 3232771"/>
              <a:gd name="connsiteY798" fmla="*/ 494836 h 3299257"/>
              <a:gd name="connsiteX799" fmla="*/ 1309697 w 3232771"/>
              <a:gd name="connsiteY799" fmla="*/ 457080 h 3299257"/>
              <a:gd name="connsiteX800" fmla="*/ 1331716 w 3232771"/>
              <a:gd name="connsiteY800" fmla="*/ 375760 h 3299257"/>
              <a:gd name="connsiteX801" fmla="*/ 1306551 w 3232771"/>
              <a:gd name="connsiteY801" fmla="*/ 288631 h 3299257"/>
              <a:gd name="connsiteX802" fmla="*/ 1284531 w 3232771"/>
              <a:gd name="connsiteY802" fmla="*/ 291535 h 3299257"/>
              <a:gd name="connsiteX803" fmla="*/ 1281386 w 3232771"/>
              <a:gd name="connsiteY803" fmla="*/ 291535 h 3299257"/>
              <a:gd name="connsiteX804" fmla="*/ 1177578 w 3232771"/>
              <a:gd name="connsiteY804" fmla="*/ 262492 h 3299257"/>
              <a:gd name="connsiteX805" fmla="*/ 1177578 w 3232771"/>
              <a:gd name="connsiteY805" fmla="*/ 227641 h 3299257"/>
              <a:gd name="connsiteX806" fmla="*/ 1215326 w 3232771"/>
              <a:gd name="connsiteY806" fmla="*/ 227641 h 3299257"/>
              <a:gd name="connsiteX807" fmla="*/ 1284531 w 3232771"/>
              <a:gd name="connsiteY807" fmla="*/ 245067 h 3299257"/>
              <a:gd name="connsiteX808" fmla="*/ 1297114 w 3232771"/>
              <a:gd name="connsiteY808" fmla="*/ 245067 h 3299257"/>
              <a:gd name="connsiteX809" fmla="*/ 1309697 w 3232771"/>
              <a:gd name="connsiteY809" fmla="*/ 239258 h 3299257"/>
              <a:gd name="connsiteX810" fmla="*/ 1328571 w 3232771"/>
              <a:gd name="connsiteY810" fmla="*/ 221832 h 3299257"/>
              <a:gd name="connsiteX811" fmla="*/ 1350590 w 3232771"/>
              <a:gd name="connsiteY811" fmla="*/ 172459 h 3299257"/>
              <a:gd name="connsiteX812" fmla="*/ 1378902 w 3232771"/>
              <a:gd name="connsiteY812" fmla="*/ 155033 h 3299257"/>
              <a:gd name="connsiteX813" fmla="*/ 2107128 w 3232771"/>
              <a:gd name="connsiteY813" fmla="*/ 128341 h 3299257"/>
              <a:gd name="connsiteX814" fmla="*/ 2211013 w 3232771"/>
              <a:gd name="connsiteY814" fmla="*/ 169149 h 3299257"/>
              <a:gd name="connsiteX815" fmla="*/ 2245642 w 3232771"/>
              <a:gd name="connsiteY815" fmla="*/ 239105 h 3299257"/>
              <a:gd name="connsiteX816" fmla="*/ 2255086 w 3232771"/>
              <a:gd name="connsiteY816" fmla="*/ 262423 h 3299257"/>
              <a:gd name="connsiteX817" fmla="*/ 2302306 w 3232771"/>
              <a:gd name="connsiteY817" fmla="*/ 311976 h 3299257"/>
              <a:gd name="connsiteX818" fmla="*/ 2321194 w 3232771"/>
              <a:gd name="connsiteY818" fmla="*/ 338209 h 3299257"/>
              <a:gd name="connsiteX819" fmla="*/ 2296010 w 3232771"/>
              <a:gd name="connsiteY819" fmla="*/ 358613 h 3299257"/>
              <a:gd name="connsiteX820" fmla="*/ 2292862 w 3232771"/>
              <a:gd name="connsiteY820" fmla="*/ 358613 h 3299257"/>
              <a:gd name="connsiteX821" fmla="*/ 2204717 w 3232771"/>
              <a:gd name="connsiteY821" fmla="*/ 276998 h 3299257"/>
              <a:gd name="connsiteX822" fmla="*/ 2198421 w 3232771"/>
              <a:gd name="connsiteY822" fmla="*/ 253679 h 3299257"/>
              <a:gd name="connsiteX823" fmla="*/ 2170089 w 3232771"/>
              <a:gd name="connsiteY823" fmla="*/ 198297 h 3299257"/>
              <a:gd name="connsiteX824" fmla="*/ 2110276 w 3232771"/>
              <a:gd name="connsiteY824" fmla="*/ 174978 h 3299257"/>
              <a:gd name="connsiteX825" fmla="*/ 2081944 w 3232771"/>
              <a:gd name="connsiteY825" fmla="*/ 154574 h 3299257"/>
              <a:gd name="connsiteX826" fmla="*/ 2107128 w 3232771"/>
              <a:gd name="connsiteY826" fmla="*/ 128341 h 3299257"/>
              <a:gd name="connsiteX827" fmla="*/ 1123920 w 3232771"/>
              <a:gd name="connsiteY827" fmla="*/ 114102 h 3299257"/>
              <a:gd name="connsiteX828" fmla="*/ 1145781 w 3232771"/>
              <a:gd name="connsiteY828" fmla="*/ 140336 h 3299257"/>
              <a:gd name="connsiteX829" fmla="*/ 1120797 w 3232771"/>
              <a:gd name="connsiteY829" fmla="*/ 160739 h 3299257"/>
              <a:gd name="connsiteX830" fmla="*/ 1058336 w 3232771"/>
              <a:gd name="connsiteY830" fmla="*/ 184058 h 3299257"/>
              <a:gd name="connsiteX831" fmla="*/ 1033351 w 3232771"/>
              <a:gd name="connsiteY831" fmla="*/ 239440 h 3299257"/>
              <a:gd name="connsiteX832" fmla="*/ 1023982 w 3232771"/>
              <a:gd name="connsiteY832" fmla="*/ 262759 h 3299257"/>
              <a:gd name="connsiteX833" fmla="*/ 939660 w 3232771"/>
              <a:gd name="connsiteY833" fmla="*/ 344374 h 3299257"/>
              <a:gd name="connsiteX834" fmla="*/ 933414 w 3232771"/>
              <a:gd name="connsiteY834" fmla="*/ 344374 h 3299257"/>
              <a:gd name="connsiteX835" fmla="*/ 908429 w 3232771"/>
              <a:gd name="connsiteY835" fmla="*/ 323970 h 3299257"/>
              <a:gd name="connsiteX836" fmla="*/ 930291 w 3232771"/>
              <a:gd name="connsiteY836" fmla="*/ 297737 h 3299257"/>
              <a:gd name="connsiteX837" fmla="*/ 977136 w 3232771"/>
              <a:gd name="connsiteY837" fmla="*/ 248184 h 3299257"/>
              <a:gd name="connsiteX838" fmla="*/ 983382 w 3232771"/>
              <a:gd name="connsiteY838" fmla="*/ 224866 h 3299257"/>
              <a:gd name="connsiteX839" fmla="*/ 1020859 w 3232771"/>
              <a:gd name="connsiteY839" fmla="*/ 154910 h 3299257"/>
              <a:gd name="connsiteX840" fmla="*/ 1123920 w 3232771"/>
              <a:gd name="connsiteY840" fmla="*/ 114102 h 3299257"/>
              <a:gd name="connsiteX841" fmla="*/ 1980957 w 3232771"/>
              <a:gd name="connsiteY841" fmla="*/ 60708 h 3299257"/>
              <a:gd name="connsiteX842" fmla="*/ 1878890 w 3232771"/>
              <a:gd name="connsiteY842" fmla="*/ 84708 h 3299257"/>
              <a:gd name="connsiteX843" fmla="*/ 1731284 w 3232771"/>
              <a:gd name="connsiteY843" fmla="*/ 643255 h 3299257"/>
              <a:gd name="connsiteX844" fmla="*/ 1743847 w 3232771"/>
              <a:gd name="connsiteY844" fmla="*/ 628709 h 3299257"/>
              <a:gd name="connsiteX845" fmla="*/ 1781533 w 3232771"/>
              <a:gd name="connsiteY845" fmla="*/ 628709 h 3299257"/>
              <a:gd name="connsiteX846" fmla="*/ 1781533 w 3232771"/>
              <a:gd name="connsiteY846" fmla="*/ 663618 h 3299257"/>
              <a:gd name="connsiteX847" fmla="*/ 1750128 w 3232771"/>
              <a:gd name="connsiteY847" fmla="*/ 695618 h 3299257"/>
              <a:gd name="connsiteX848" fmla="*/ 1740706 w 3232771"/>
              <a:gd name="connsiteY848" fmla="*/ 707255 h 3299257"/>
              <a:gd name="connsiteX849" fmla="*/ 1693598 w 3232771"/>
              <a:gd name="connsiteY849" fmla="*/ 817800 h 3299257"/>
              <a:gd name="connsiteX850" fmla="*/ 1703020 w 3232771"/>
              <a:gd name="connsiteY850" fmla="*/ 974891 h 3299257"/>
              <a:gd name="connsiteX851" fmla="*/ 1712441 w 3232771"/>
              <a:gd name="connsiteY851" fmla="*/ 1067982 h 3299257"/>
              <a:gd name="connsiteX852" fmla="*/ 1715582 w 3232771"/>
              <a:gd name="connsiteY852" fmla="*/ 1126164 h 3299257"/>
              <a:gd name="connsiteX853" fmla="*/ 1734425 w 3232771"/>
              <a:gd name="connsiteY853" fmla="*/ 1262892 h 3299257"/>
              <a:gd name="connsiteX854" fmla="*/ 1778392 w 3232771"/>
              <a:gd name="connsiteY854" fmla="*/ 1306528 h 3299257"/>
              <a:gd name="connsiteX855" fmla="*/ 1847484 w 3232771"/>
              <a:gd name="connsiteY855" fmla="*/ 1248346 h 3299257"/>
              <a:gd name="connsiteX856" fmla="*/ 1882030 w 3232771"/>
              <a:gd name="connsiteY856" fmla="*/ 1239619 h 3299257"/>
              <a:gd name="connsiteX857" fmla="*/ 1891452 w 3232771"/>
              <a:gd name="connsiteY857" fmla="*/ 1271619 h 3299257"/>
              <a:gd name="connsiteX858" fmla="*/ 1809798 w 3232771"/>
              <a:gd name="connsiteY858" fmla="*/ 1350164 h 3299257"/>
              <a:gd name="connsiteX859" fmla="*/ 1765830 w 3232771"/>
              <a:gd name="connsiteY859" fmla="*/ 1446165 h 3299257"/>
              <a:gd name="connsiteX860" fmla="*/ 1728144 w 3232771"/>
              <a:gd name="connsiteY860" fmla="*/ 1521801 h 3299257"/>
              <a:gd name="connsiteX861" fmla="*/ 1687317 w 3232771"/>
              <a:gd name="connsiteY861" fmla="*/ 1867983 h 3299257"/>
              <a:gd name="connsiteX862" fmla="*/ 1703020 w 3232771"/>
              <a:gd name="connsiteY862" fmla="*/ 1911620 h 3299257"/>
              <a:gd name="connsiteX863" fmla="*/ 1781533 w 3232771"/>
              <a:gd name="connsiteY863" fmla="*/ 1926165 h 3299257"/>
              <a:gd name="connsiteX864" fmla="*/ 2218066 w 3232771"/>
              <a:gd name="connsiteY864" fmla="*/ 1670165 h 3299257"/>
              <a:gd name="connsiteX865" fmla="*/ 2227488 w 3232771"/>
              <a:gd name="connsiteY865" fmla="*/ 1658528 h 3299257"/>
              <a:gd name="connsiteX866" fmla="*/ 2327985 w 3232771"/>
              <a:gd name="connsiteY866" fmla="*/ 1568346 h 3299257"/>
              <a:gd name="connsiteX867" fmla="*/ 2538400 w 3232771"/>
              <a:gd name="connsiteY867" fmla="*/ 1518892 h 3299257"/>
              <a:gd name="connsiteX868" fmla="*/ 2547822 w 3232771"/>
              <a:gd name="connsiteY868" fmla="*/ 1518892 h 3299257"/>
              <a:gd name="connsiteX869" fmla="*/ 2632616 w 3232771"/>
              <a:gd name="connsiteY869" fmla="*/ 1507256 h 3299257"/>
              <a:gd name="connsiteX870" fmla="*/ 2723691 w 3232771"/>
              <a:gd name="connsiteY870" fmla="*/ 1399619 h 3299257"/>
              <a:gd name="connsiteX871" fmla="*/ 2742534 w 3232771"/>
              <a:gd name="connsiteY871" fmla="*/ 1344346 h 3299257"/>
              <a:gd name="connsiteX872" fmla="*/ 2780221 w 3232771"/>
              <a:gd name="connsiteY872" fmla="*/ 1245437 h 3299257"/>
              <a:gd name="connsiteX873" fmla="*/ 2943528 w 3232771"/>
              <a:gd name="connsiteY873" fmla="*/ 1102891 h 3299257"/>
              <a:gd name="connsiteX874" fmla="*/ 3044025 w 3232771"/>
              <a:gd name="connsiteY874" fmla="*/ 1085437 h 3299257"/>
              <a:gd name="connsiteX875" fmla="*/ 2905842 w 3232771"/>
              <a:gd name="connsiteY875" fmla="*/ 742164 h 3299257"/>
              <a:gd name="connsiteX876" fmla="*/ 2572946 w 3232771"/>
              <a:gd name="connsiteY876" fmla="*/ 721800 h 3299257"/>
              <a:gd name="connsiteX877" fmla="*/ 2554103 w 3232771"/>
              <a:gd name="connsiteY877" fmla="*/ 756709 h 3299257"/>
              <a:gd name="connsiteX878" fmla="*/ 2576086 w 3232771"/>
              <a:gd name="connsiteY878" fmla="*/ 852709 h 3299257"/>
              <a:gd name="connsiteX879" fmla="*/ 2569805 w 3232771"/>
              <a:gd name="connsiteY879" fmla="*/ 884709 h 3299257"/>
              <a:gd name="connsiteX880" fmla="*/ 2535260 w 3232771"/>
              <a:gd name="connsiteY880" fmla="*/ 878891 h 3299257"/>
              <a:gd name="connsiteX881" fmla="*/ 2503854 w 3232771"/>
              <a:gd name="connsiteY881" fmla="*/ 747982 h 3299257"/>
              <a:gd name="connsiteX882" fmla="*/ 2519557 w 3232771"/>
              <a:gd name="connsiteY882" fmla="*/ 710164 h 3299257"/>
              <a:gd name="connsiteX883" fmla="*/ 2522698 w 3232771"/>
              <a:gd name="connsiteY883" fmla="*/ 704346 h 3299257"/>
              <a:gd name="connsiteX884" fmla="*/ 2497573 w 3232771"/>
              <a:gd name="connsiteY884" fmla="*/ 593800 h 3299257"/>
              <a:gd name="connsiteX885" fmla="*/ 2371952 w 3232771"/>
              <a:gd name="connsiteY885" fmla="*/ 518164 h 3299257"/>
              <a:gd name="connsiteX886" fmla="*/ 2296580 w 3232771"/>
              <a:gd name="connsiteY886" fmla="*/ 483254 h 3299257"/>
              <a:gd name="connsiteX887" fmla="*/ 2252612 w 3232771"/>
              <a:gd name="connsiteY887" fmla="*/ 468709 h 3299257"/>
              <a:gd name="connsiteX888" fmla="*/ 2211785 w 3232771"/>
              <a:gd name="connsiteY888" fmla="*/ 483254 h 3299257"/>
              <a:gd name="connsiteX889" fmla="*/ 2189802 w 3232771"/>
              <a:gd name="connsiteY889" fmla="*/ 518164 h 3299257"/>
              <a:gd name="connsiteX890" fmla="*/ 2214926 w 3232771"/>
              <a:gd name="connsiteY890" fmla="*/ 587982 h 3299257"/>
              <a:gd name="connsiteX891" fmla="*/ 2236910 w 3232771"/>
              <a:gd name="connsiteY891" fmla="*/ 637436 h 3299257"/>
              <a:gd name="connsiteX892" fmla="*/ 2199223 w 3232771"/>
              <a:gd name="connsiteY892" fmla="*/ 797437 h 3299257"/>
              <a:gd name="connsiteX893" fmla="*/ 2302861 w 3232771"/>
              <a:gd name="connsiteY893" fmla="*/ 995255 h 3299257"/>
              <a:gd name="connsiteX894" fmla="*/ 2211785 w 3232771"/>
              <a:gd name="connsiteY894" fmla="*/ 1123255 h 3299257"/>
              <a:gd name="connsiteX895" fmla="*/ 2202364 w 3232771"/>
              <a:gd name="connsiteY895" fmla="*/ 1129073 h 3299257"/>
              <a:gd name="connsiteX896" fmla="*/ 2240050 w 3232771"/>
              <a:gd name="connsiteY896" fmla="*/ 1227983 h 3299257"/>
              <a:gd name="connsiteX897" fmla="*/ 2192942 w 3232771"/>
              <a:gd name="connsiteY897" fmla="*/ 1373437 h 3299257"/>
              <a:gd name="connsiteX898" fmla="*/ 2177240 w 3232771"/>
              <a:gd name="connsiteY898" fmla="*/ 1385074 h 3299257"/>
              <a:gd name="connsiteX899" fmla="*/ 2167818 w 3232771"/>
              <a:gd name="connsiteY899" fmla="*/ 1399619 h 3299257"/>
              <a:gd name="connsiteX900" fmla="*/ 2158396 w 3232771"/>
              <a:gd name="connsiteY900" fmla="*/ 1411255 h 3299257"/>
              <a:gd name="connsiteX901" fmla="*/ 2145834 w 3232771"/>
              <a:gd name="connsiteY901" fmla="*/ 1507256 h 3299257"/>
              <a:gd name="connsiteX902" fmla="*/ 2120710 w 3232771"/>
              <a:gd name="connsiteY902" fmla="*/ 1530528 h 3299257"/>
              <a:gd name="connsiteX903" fmla="*/ 2095586 w 3232771"/>
              <a:gd name="connsiteY903" fmla="*/ 1507256 h 3299257"/>
              <a:gd name="connsiteX904" fmla="*/ 2105008 w 3232771"/>
              <a:gd name="connsiteY904" fmla="*/ 1414165 h 3299257"/>
              <a:gd name="connsiteX905" fmla="*/ 2064181 w 3232771"/>
              <a:gd name="connsiteY905" fmla="*/ 1417074 h 3299257"/>
              <a:gd name="connsiteX906" fmla="*/ 1969965 w 3232771"/>
              <a:gd name="connsiteY906" fmla="*/ 1393801 h 3299257"/>
              <a:gd name="connsiteX907" fmla="*/ 1963684 w 3232771"/>
              <a:gd name="connsiteY907" fmla="*/ 1361801 h 3299257"/>
              <a:gd name="connsiteX908" fmla="*/ 1998230 w 3232771"/>
              <a:gd name="connsiteY908" fmla="*/ 1355983 h 3299257"/>
              <a:gd name="connsiteX909" fmla="*/ 2136413 w 3232771"/>
              <a:gd name="connsiteY909" fmla="*/ 1353074 h 3299257"/>
              <a:gd name="connsiteX910" fmla="*/ 2152115 w 3232771"/>
              <a:gd name="connsiteY910" fmla="*/ 1344346 h 3299257"/>
              <a:gd name="connsiteX911" fmla="*/ 2158396 w 3232771"/>
              <a:gd name="connsiteY911" fmla="*/ 1335619 h 3299257"/>
              <a:gd name="connsiteX912" fmla="*/ 2189802 w 3232771"/>
              <a:gd name="connsiteY912" fmla="*/ 1230892 h 3299257"/>
              <a:gd name="connsiteX913" fmla="*/ 2136413 w 3232771"/>
              <a:gd name="connsiteY913" fmla="*/ 1134892 h 3299257"/>
              <a:gd name="connsiteX914" fmla="*/ 2126991 w 3232771"/>
              <a:gd name="connsiteY914" fmla="*/ 1105801 h 3299257"/>
              <a:gd name="connsiteX915" fmla="*/ 2158396 w 3232771"/>
              <a:gd name="connsiteY915" fmla="*/ 1091255 h 3299257"/>
              <a:gd name="connsiteX916" fmla="*/ 2186661 w 3232771"/>
              <a:gd name="connsiteY916" fmla="*/ 1085437 h 3299257"/>
              <a:gd name="connsiteX917" fmla="*/ 2252612 w 3232771"/>
              <a:gd name="connsiteY917" fmla="*/ 986528 h 3299257"/>
              <a:gd name="connsiteX918" fmla="*/ 2152115 w 3232771"/>
              <a:gd name="connsiteY918" fmla="*/ 826528 h 3299257"/>
              <a:gd name="connsiteX919" fmla="*/ 2139553 w 3232771"/>
              <a:gd name="connsiteY919" fmla="*/ 797437 h 3299257"/>
              <a:gd name="connsiteX920" fmla="*/ 2145834 w 3232771"/>
              <a:gd name="connsiteY920" fmla="*/ 785800 h 3299257"/>
              <a:gd name="connsiteX921" fmla="*/ 2155256 w 3232771"/>
              <a:gd name="connsiteY921" fmla="*/ 771255 h 3299257"/>
              <a:gd name="connsiteX922" fmla="*/ 2189802 w 3232771"/>
              <a:gd name="connsiteY922" fmla="*/ 651982 h 3299257"/>
              <a:gd name="connsiteX923" fmla="*/ 2167818 w 3232771"/>
              <a:gd name="connsiteY923" fmla="*/ 608346 h 3299257"/>
              <a:gd name="connsiteX924" fmla="*/ 2139553 w 3232771"/>
              <a:gd name="connsiteY924" fmla="*/ 523982 h 3299257"/>
              <a:gd name="connsiteX925" fmla="*/ 2136413 w 3232771"/>
              <a:gd name="connsiteY925" fmla="*/ 523982 h 3299257"/>
              <a:gd name="connsiteX926" fmla="*/ 2039057 w 3232771"/>
              <a:gd name="connsiteY926" fmla="*/ 471618 h 3299257"/>
              <a:gd name="connsiteX927" fmla="*/ 2029635 w 3232771"/>
              <a:gd name="connsiteY927" fmla="*/ 352345 h 3299257"/>
              <a:gd name="connsiteX928" fmla="*/ 2061040 w 3232771"/>
              <a:gd name="connsiteY928" fmla="*/ 337800 h 3299257"/>
              <a:gd name="connsiteX929" fmla="*/ 2076743 w 3232771"/>
              <a:gd name="connsiteY929" fmla="*/ 366891 h 3299257"/>
              <a:gd name="connsiteX930" fmla="*/ 2083024 w 3232771"/>
              <a:gd name="connsiteY930" fmla="*/ 445436 h 3299257"/>
              <a:gd name="connsiteX931" fmla="*/ 2148975 w 3232771"/>
              <a:gd name="connsiteY931" fmla="*/ 474527 h 3299257"/>
              <a:gd name="connsiteX932" fmla="*/ 2152115 w 3232771"/>
              <a:gd name="connsiteY932" fmla="*/ 474527 h 3299257"/>
              <a:gd name="connsiteX933" fmla="*/ 2180380 w 3232771"/>
              <a:gd name="connsiteY933" fmla="*/ 445436 h 3299257"/>
              <a:gd name="connsiteX934" fmla="*/ 2258893 w 3232771"/>
              <a:gd name="connsiteY934" fmla="*/ 422164 h 3299257"/>
              <a:gd name="connsiteX935" fmla="*/ 2318563 w 3232771"/>
              <a:gd name="connsiteY935" fmla="*/ 442527 h 3299257"/>
              <a:gd name="connsiteX936" fmla="*/ 2393936 w 3232771"/>
              <a:gd name="connsiteY936" fmla="*/ 474527 h 3299257"/>
              <a:gd name="connsiteX937" fmla="*/ 2535260 w 3232771"/>
              <a:gd name="connsiteY937" fmla="*/ 561800 h 3299257"/>
              <a:gd name="connsiteX938" fmla="*/ 2582368 w 3232771"/>
              <a:gd name="connsiteY938" fmla="*/ 666527 h 3299257"/>
              <a:gd name="connsiteX939" fmla="*/ 2783361 w 3232771"/>
              <a:gd name="connsiteY939" fmla="*/ 646164 h 3299257"/>
              <a:gd name="connsiteX940" fmla="*/ 2736253 w 3232771"/>
              <a:gd name="connsiteY940" fmla="*/ 390164 h 3299257"/>
              <a:gd name="connsiteX941" fmla="*/ 2453606 w 3232771"/>
              <a:gd name="connsiteY941" fmla="*/ 279618 h 3299257"/>
              <a:gd name="connsiteX942" fmla="*/ 2428482 w 3232771"/>
              <a:gd name="connsiteY942" fmla="*/ 276709 h 3299257"/>
              <a:gd name="connsiteX943" fmla="*/ 2381374 w 3232771"/>
              <a:gd name="connsiteY943" fmla="*/ 230163 h 3299257"/>
              <a:gd name="connsiteX944" fmla="*/ 2092445 w 3232771"/>
              <a:gd name="connsiteY944" fmla="*/ 67254 h 3299257"/>
              <a:gd name="connsiteX945" fmla="*/ 1980957 w 3232771"/>
              <a:gd name="connsiteY945" fmla="*/ 60708 h 3299257"/>
              <a:gd name="connsiteX946" fmla="*/ 1251422 w 3232771"/>
              <a:gd name="connsiteY946" fmla="*/ 46470 h 3299257"/>
              <a:gd name="connsiteX947" fmla="*/ 1140326 w 3232771"/>
              <a:gd name="connsiteY947" fmla="*/ 53015 h 3299257"/>
              <a:gd name="connsiteX948" fmla="*/ 851398 w 3232771"/>
              <a:gd name="connsiteY948" fmla="*/ 215924 h 3299257"/>
              <a:gd name="connsiteX949" fmla="*/ 804290 w 3232771"/>
              <a:gd name="connsiteY949" fmla="*/ 262470 h 3299257"/>
              <a:gd name="connsiteX950" fmla="*/ 776025 w 3232771"/>
              <a:gd name="connsiteY950" fmla="*/ 265379 h 3299257"/>
              <a:gd name="connsiteX951" fmla="*/ 496518 w 3232771"/>
              <a:gd name="connsiteY951" fmla="*/ 375925 h 3299257"/>
              <a:gd name="connsiteX952" fmla="*/ 449410 w 3232771"/>
              <a:gd name="connsiteY952" fmla="*/ 631925 h 3299257"/>
              <a:gd name="connsiteX953" fmla="*/ 650404 w 3232771"/>
              <a:gd name="connsiteY953" fmla="*/ 649379 h 3299257"/>
              <a:gd name="connsiteX954" fmla="*/ 697512 w 3232771"/>
              <a:gd name="connsiteY954" fmla="*/ 547561 h 3299257"/>
              <a:gd name="connsiteX955" fmla="*/ 838835 w 3232771"/>
              <a:gd name="connsiteY955" fmla="*/ 460288 h 3299257"/>
              <a:gd name="connsiteX956" fmla="*/ 914208 w 3232771"/>
              <a:gd name="connsiteY956" fmla="*/ 428288 h 3299257"/>
              <a:gd name="connsiteX957" fmla="*/ 973878 w 3232771"/>
              <a:gd name="connsiteY957" fmla="*/ 407925 h 3299257"/>
              <a:gd name="connsiteX958" fmla="*/ 1052391 w 3232771"/>
              <a:gd name="connsiteY958" fmla="*/ 431197 h 3299257"/>
              <a:gd name="connsiteX959" fmla="*/ 1077515 w 3232771"/>
              <a:gd name="connsiteY959" fmla="*/ 457379 h 3299257"/>
              <a:gd name="connsiteX960" fmla="*/ 1083796 w 3232771"/>
              <a:gd name="connsiteY960" fmla="*/ 460288 h 3299257"/>
              <a:gd name="connsiteX961" fmla="*/ 1149748 w 3232771"/>
              <a:gd name="connsiteY961" fmla="*/ 431197 h 3299257"/>
              <a:gd name="connsiteX962" fmla="*/ 1152888 w 3232771"/>
              <a:gd name="connsiteY962" fmla="*/ 352652 h 3299257"/>
              <a:gd name="connsiteX963" fmla="*/ 1168591 w 3232771"/>
              <a:gd name="connsiteY963" fmla="*/ 323561 h 3299257"/>
              <a:gd name="connsiteX964" fmla="*/ 1203136 w 3232771"/>
              <a:gd name="connsiteY964" fmla="*/ 338106 h 3299257"/>
              <a:gd name="connsiteX965" fmla="*/ 1190574 w 3232771"/>
              <a:gd name="connsiteY965" fmla="*/ 457379 h 3299257"/>
              <a:gd name="connsiteX966" fmla="*/ 1096359 w 3232771"/>
              <a:gd name="connsiteY966" fmla="*/ 506834 h 3299257"/>
              <a:gd name="connsiteX967" fmla="*/ 1093218 w 3232771"/>
              <a:gd name="connsiteY967" fmla="*/ 506834 h 3299257"/>
              <a:gd name="connsiteX968" fmla="*/ 1064953 w 3232771"/>
              <a:gd name="connsiteY968" fmla="*/ 594107 h 3299257"/>
              <a:gd name="connsiteX969" fmla="*/ 1042970 w 3232771"/>
              <a:gd name="connsiteY969" fmla="*/ 637743 h 3299257"/>
              <a:gd name="connsiteX970" fmla="*/ 1077515 w 3232771"/>
              <a:gd name="connsiteY970" fmla="*/ 757016 h 3299257"/>
              <a:gd name="connsiteX971" fmla="*/ 1083796 w 3232771"/>
              <a:gd name="connsiteY971" fmla="*/ 771561 h 3299257"/>
              <a:gd name="connsiteX972" fmla="*/ 1093218 w 3232771"/>
              <a:gd name="connsiteY972" fmla="*/ 783198 h 3299257"/>
              <a:gd name="connsiteX973" fmla="*/ 1077515 w 3232771"/>
              <a:gd name="connsiteY973" fmla="*/ 812289 h 3299257"/>
              <a:gd name="connsiteX974" fmla="*/ 980159 w 3232771"/>
              <a:gd name="connsiteY974" fmla="*/ 972289 h 3299257"/>
              <a:gd name="connsiteX975" fmla="*/ 1046110 w 3232771"/>
              <a:gd name="connsiteY975" fmla="*/ 1068289 h 3299257"/>
              <a:gd name="connsiteX976" fmla="*/ 1074375 w 3232771"/>
              <a:gd name="connsiteY976" fmla="*/ 1077016 h 3299257"/>
              <a:gd name="connsiteX977" fmla="*/ 1102640 w 3232771"/>
              <a:gd name="connsiteY977" fmla="*/ 1088652 h 3299257"/>
              <a:gd name="connsiteX978" fmla="*/ 1096359 w 3232771"/>
              <a:gd name="connsiteY978" fmla="*/ 1117743 h 3299257"/>
              <a:gd name="connsiteX979" fmla="*/ 1042970 w 3232771"/>
              <a:gd name="connsiteY979" fmla="*/ 1216653 h 3299257"/>
              <a:gd name="connsiteX980" fmla="*/ 1071234 w 3232771"/>
              <a:gd name="connsiteY980" fmla="*/ 1321380 h 3299257"/>
              <a:gd name="connsiteX981" fmla="*/ 1080656 w 3232771"/>
              <a:gd name="connsiteY981" fmla="*/ 1330107 h 3299257"/>
              <a:gd name="connsiteX982" fmla="*/ 1093218 w 3232771"/>
              <a:gd name="connsiteY982" fmla="*/ 1335925 h 3299257"/>
              <a:gd name="connsiteX983" fmla="*/ 1234542 w 3232771"/>
              <a:gd name="connsiteY983" fmla="*/ 1341744 h 3299257"/>
              <a:gd name="connsiteX984" fmla="*/ 1269088 w 3232771"/>
              <a:gd name="connsiteY984" fmla="*/ 1347562 h 3299257"/>
              <a:gd name="connsiteX985" fmla="*/ 1262806 w 3232771"/>
              <a:gd name="connsiteY985" fmla="*/ 1379562 h 3299257"/>
              <a:gd name="connsiteX986" fmla="*/ 1168591 w 3232771"/>
              <a:gd name="connsiteY986" fmla="*/ 1402835 h 3299257"/>
              <a:gd name="connsiteX987" fmla="*/ 1127764 w 3232771"/>
              <a:gd name="connsiteY987" fmla="*/ 1399926 h 3299257"/>
              <a:gd name="connsiteX988" fmla="*/ 1137185 w 3232771"/>
              <a:gd name="connsiteY988" fmla="*/ 1493017 h 3299257"/>
              <a:gd name="connsiteX989" fmla="*/ 1112061 w 3232771"/>
              <a:gd name="connsiteY989" fmla="*/ 1516289 h 3299257"/>
              <a:gd name="connsiteX990" fmla="*/ 1108921 w 3232771"/>
              <a:gd name="connsiteY990" fmla="*/ 1516289 h 3299257"/>
              <a:gd name="connsiteX991" fmla="*/ 1083796 w 3232771"/>
              <a:gd name="connsiteY991" fmla="*/ 1490107 h 3299257"/>
              <a:gd name="connsiteX992" fmla="*/ 1071234 w 3232771"/>
              <a:gd name="connsiteY992" fmla="*/ 1397016 h 3299257"/>
              <a:gd name="connsiteX993" fmla="*/ 1064953 w 3232771"/>
              <a:gd name="connsiteY993" fmla="*/ 1385380 h 3299257"/>
              <a:gd name="connsiteX994" fmla="*/ 1055532 w 3232771"/>
              <a:gd name="connsiteY994" fmla="*/ 1370835 h 3299257"/>
              <a:gd name="connsiteX995" fmla="*/ 1039829 w 3232771"/>
              <a:gd name="connsiteY995" fmla="*/ 1359198 h 3299257"/>
              <a:gd name="connsiteX996" fmla="*/ 989581 w 3232771"/>
              <a:gd name="connsiteY996" fmla="*/ 1213744 h 3299257"/>
              <a:gd name="connsiteX997" fmla="*/ 1030408 w 3232771"/>
              <a:gd name="connsiteY997" fmla="*/ 1114834 h 3299257"/>
              <a:gd name="connsiteX998" fmla="*/ 1020986 w 3232771"/>
              <a:gd name="connsiteY998" fmla="*/ 1109016 h 3299257"/>
              <a:gd name="connsiteX999" fmla="*/ 929911 w 3232771"/>
              <a:gd name="connsiteY999" fmla="*/ 981016 h 3299257"/>
              <a:gd name="connsiteX1000" fmla="*/ 1033548 w 3232771"/>
              <a:gd name="connsiteY1000" fmla="*/ 783198 h 3299257"/>
              <a:gd name="connsiteX1001" fmla="*/ 995862 w 3232771"/>
              <a:gd name="connsiteY1001" fmla="*/ 623197 h 3299257"/>
              <a:gd name="connsiteX1002" fmla="*/ 1017845 w 3232771"/>
              <a:gd name="connsiteY1002" fmla="*/ 573743 h 3299257"/>
              <a:gd name="connsiteX1003" fmla="*/ 1042970 w 3232771"/>
              <a:gd name="connsiteY1003" fmla="*/ 503925 h 3299257"/>
              <a:gd name="connsiteX1004" fmla="*/ 1020986 w 3232771"/>
              <a:gd name="connsiteY1004" fmla="*/ 466106 h 3299257"/>
              <a:gd name="connsiteX1005" fmla="*/ 980159 w 3232771"/>
              <a:gd name="connsiteY1005" fmla="*/ 454470 h 3299257"/>
              <a:gd name="connsiteX1006" fmla="*/ 936192 w 3232771"/>
              <a:gd name="connsiteY1006" fmla="*/ 469015 h 3299257"/>
              <a:gd name="connsiteX1007" fmla="*/ 860819 w 3232771"/>
              <a:gd name="connsiteY1007" fmla="*/ 503925 h 3299257"/>
              <a:gd name="connsiteX1008" fmla="*/ 735198 w 3232771"/>
              <a:gd name="connsiteY1008" fmla="*/ 579561 h 3299257"/>
              <a:gd name="connsiteX1009" fmla="*/ 710074 w 3232771"/>
              <a:gd name="connsiteY1009" fmla="*/ 690107 h 3299257"/>
              <a:gd name="connsiteX1010" fmla="*/ 713214 w 3232771"/>
              <a:gd name="connsiteY1010" fmla="*/ 693016 h 3299257"/>
              <a:gd name="connsiteX1011" fmla="*/ 728917 w 3232771"/>
              <a:gd name="connsiteY1011" fmla="*/ 733743 h 3299257"/>
              <a:gd name="connsiteX1012" fmla="*/ 697512 w 3232771"/>
              <a:gd name="connsiteY1012" fmla="*/ 864652 h 3299257"/>
              <a:gd name="connsiteX1013" fmla="*/ 662966 w 3232771"/>
              <a:gd name="connsiteY1013" fmla="*/ 870470 h 3299257"/>
              <a:gd name="connsiteX1014" fmla="*/ 656685 w 3232771"/>
              <a:gd name="connsiteY1014" fmla="*/ 838470 h 3299257"/>
              <a:gd name="connsiteX1015" fmla="*/ 678669 w 3232771"/>
              <a:gd name="connsiteY1015" fmla="*/ 742470 h 3299257"/>
              <a:gd name="connsiteX1016" fmla="*/ 659825 w 3232771"/>
              <a:gd name="connsiteY1016" fmla="*/ 707561 h 3299257"/>
              <a:gd name="connsiteX1017" fmla="*/ 323789 w 3232771"/>
              <a:gd name="connsiteY1017" fmla="*/ 727925 h 3299257"/>
              <a:gd name="connsiteX1018" fmla="*/ 188747 w 3232771"/>
              <a:gd name="connsiteY1018" fmla="*/ 1071198 h 3299257"/>
              <a:gd name="connsiteX1019" fmla="*/ 286103 w 3232771"/>
              <a:gd name="connsiteY1019" fmla="*/ 1088652 h 3299257"/>
              <a:gd name="connsiteX1020" fmla="*/ 452551 w 3232771"/>
              <a:gd name="connsiteY1020" fmla="*/ 1231198 h 3299257"/>
              <a:gd name="connsiteX1021" fmla="*/ 487097 w 3232771"/>
              <a:gd name="connsiteY1021" fmla="*/ 1327198 h 3299257"/>
              <a:gd name="connsiteX1022" fmla="*/ 505940 w 3232771"/>
              <a:gd name="connsiteY1022" fmla="*/ 1385380 h 3299257"/>
              <a:gd name="connsiteX1023" fmla="*/ 600155 w 3232771"/>
              <a:gd name="connsiteY1023" fmla="*/ 1493017 h 3299257"/>
              <a:gd name="connsiteX1024" fmla="*/ 684950 w 3232771"/>
              <a:gd name="connsiteY1024" fmla="*/ 1504653 h 3299257"/>
              <a:gd name="connsiteX1025" fmla="*/ 694371 w 3232771"/>
              <a:gd name="connsiteY1025" fmla="*/ 1504653 h 3299257"/>
              <a:gd name="connsiteX1026" fmla="*/ 904787 w 3232771"/>
              <a:gd name="connsiteY1026" fmla="*/ 1554107 h 3299257"/>
              <a:gd name="connsiteX1027" fmla="*/ 1005283 w 3232771"/>
              <a:gd name="connsiteY1027" fmla="*/ 1644289 h 3299257"/>
              <a:gd name="connsiteX1028" fmla="*/ 1014705 w 3232771"/>
              <a:gd name="connsiteY1028" fmla="*/ 1653017 h 3299257"/>
              <a:gd name="connsiteX1029" fmla="*/ 1448098 w 3232771"/>
              <a:gd name="connsiteY1029" fmla="*/ 1911926 h 3299257"/>
              <a:gd name="connsiteX1030" fmla="*/ 1526611 w 3232771"/>
              <a:gd name="connsiteY1030" fmla="*/ 1897381 h 3299257"/>
              <a:gd name="connsiteX1031" fmla="*/ 1545454 w 3232771"/>
              <a:gd name="connsiteY1031" fmla="*/ 1853744 h 3299257"/>
              <a:gd name="connsiteX1032" fmla="*/ 1504627 w 3232771"/>
              <a:gd name="connsiteY1032" fmla="*/ 1504653 h 3299257"/>
              <a:gd name="connsiteX1033" fmla="*/ 1466941 w 3232771"/>
              <a:gd name="connsiteY1033" fmla="*/ 1431926 h 3299257"/>
              <a:gd name="connsiteX1034" fmla="*/ 1422973 w 3232771"/>
              <a:gd name="connsiteY1034" fmla="*/ 1333016 h 3299257"/>
              <a:gd name="connsiteX1035" fmla="*/ 1341320 w 3232771"/>
              <a:gd name="connsiteY1035" fmla="*/ 1257380 h 3299257"/>
              <a:gd name="connsiteX1036" fmla="*/ 1350741 w 3232771"/>
              <a:gd name="connsiteY1036" fmla="*/ 1225380 h 3299257"/>
              <a:gd name="connsiteX1037" fmla="*/ 1385287 w 3232771"/>
              <a:gd name="connsiteY1037" fmla="*/ 1234107 h 3299257"/>
              <a:gd name="connsiteX1038" fmla="*/ 1451238 w 3232771"/>
              <a:gd name="connsiteY1038" fmla="*/ 1292289 h 3299257"/>
              <a:gd name="connsiteX1039" fmla="*/ 1498346 w 3232771"/>
              <a:gd name="connsiteY1039" fmla="*/ 1248653 h 3299257"/>
              <a:gd name="connsiteX1040" fmla="*/ 1517189 w 3232771"/>
              <a:gd name="connsiteY1040" fmla="*/ 1111925 h 3299257"/>
              <a:gd name="connsiteX1041" fmla="*/ 1517189 w 3232771"/>
              <a:gd name="connsiteY1041" fmla="*/ 1053743 h 3299257"/>
              <a:gd name="connsiteX1042" fmla="*/ 1529751 w 3232771"/>
              <a:gd name="connsiteY1042" fmla="*/ 960652 h 3299257"/>
              <a:gd name="connsiteX1043" fmla="*/ 1539173 w 3232771"/>
              <a:gd name="connsiteY1043" fmla="*/ 803561 h 3299257"/>
              <a:gd name="connsiteX1044" fmla="*/ 1492065 w 3232771"/>
              <a:gd name="connsiteY1044" fmla="*/ 693016 h 3299257"/>
              <a:gd name="connsiteX1045" fmla="*/ 1482643 w 3232771"/>
              <a:gd name="connsiteY1045" fmla="*/ 681379 h 3299257"/>
              <a:gd name="connsiteX1046" fmla="*/ 1451238 w 3232771"/>
              <a:gd name="connsiteY1046" fmla="*/ 649379 h 3299257"/>
              <a:gd name="connsiteX1047" fmla="*/ 1451238 w 3232771"/>
              <a:gd name="connsiteY1047" fmla="*/ 614470 h 3299257"/>
              <a:gd name="connsiteX1048" fmla="*/ 1485784 w 3232771"/>
              <a:gd name="connsiteY1048" fmla="*/ 614470 h 3299257"/>
              <a:gd name="connsiteX1049" fmla="*/ 1501486 w 3232771"/>
              <a:gd name="connsiteY1049" fmla="*/ 629016 h 3299257"/>
              <a:gd name="connsiteX1050" fmla="*/ 1350741 w 3232771"/>
              <a:gd name="connsiteY1050" fmla="*/ 70470 h 3299257"/>
              <a:gd name="connsiteX1051" fmla="*/ 1251422 w 3232771"/>
              <a:gd name="connsiteY1051" fmla="*/ 46470 h 3299257"/>
              <a:gd name="connsiteX1052" fmla="*/ 1974283 w 3232771"/>
              <a:gd name="connsiteY1052" fmla="*/ 14890 h 3299257"/>
              <a:gd name="connsiteX1053" fmla="*/ 2098727 w 3232771"/>
              <a:gd name="connsiteY1053" fmla="*/ 20708 h 3299257"/>
              <a:gd name="connsiteX1054" fmla="*/ 2425341 w 3232771"/>
              <a:gd name="connsiteY1054" fmla="*/ 203982 h 3299257"/>
              <a:gd name="connsiteX1055" fmla="*/ 2444184 w 3232771"/>
              <a:gd name="connsiteY1055" fmla="*/ 230163 h 3299257"/>
              <a:gd name="connsiteX1056" fmla="*/ 2456746 w 3232771"/>
              <a:gd name="connsiteY1056" fmla="*/ 233072 h 3299257"/>
              <a:gd name="connsiteX1057" fmla="*/ 2777080 w 3232771"/>
              <a:gd name="connsiteY1057" fmla="*/ 361073 h 3299257"/>
              <a:gd name="connsiteX1058" fmla="*/ 2833610 w 3232771"/>
              <a:gd name="connsiteY1058" fmla="*/ 657800 h 3299257"/>
              <a:gd name="connsiteX1059" fmla="*/ 2934106 w 3232771"/>
              <a:gd name="connsiteY1059" fmla="*/ 704346 h 3299257"/>
              <a:gd name="connsiteX1060" fmla="*/ 3094273 w 3232771"/>
              <a:gd name="connsiteY1060" fmla="*/ 1091255 h 3299257"/>
              <a:gd name="connsiteX1061" fmla="*/ 3138241 w 3232771"/>
              <a:gd name="connsiteY1061" fmla="*/ 1114528 h 3299257"/>
              <a:gd name="connsiteX1062" fmla="*/ 3204192 w 3232771"/>
              <a:gd name="connsiteY1062" fmla="*/ 1280346 h 3299257"/>
              <a:gd name="connsiteX1063" fmla="*/ 3188489 w 3232771"/>
              <a:gd name="connsiteY1063" fmla="*/ 1373437 h 3299257"/>
              <a:gd name="connsiteX1064" fmla="*/ 3122538 w 3232771"/>
              <a:gd name="connsiteY1064" fmla="*/ 1856347 h 3299257"/>
              <a:gd name="connsiteX1065" fmla="*/ 3125679 w 3232771"/>
              <a:gd name="connsiteY1065" fmla="*/ 1865074 h 3299257"/>
              <a:gd name="connsiteX1066" fmla="*/ 3087992 w 3232771"/>
              <a:gd name="connsiteY1066" fmla="*/ 2214165 h 3299257"/>
              <a:gd name="connsiteX1067" fmla="*/ 3053446 w 3232771"/>
              <a:gd name="connsiteY1067" fmla="*/ 2281074 h 3299257"/>
              <a:gd name="connsiteX1068" fmla="*/ 3000057 w 3232771"/>
              <a:gd name="connsiteY1068" fmla="*/ 2638893 h 3299257"/>
              <a:gd name="connsiteX1069" fmla="*/ 2921544 w 3232771"/>
              <a:gd name="connsiteY1069" fmla="*/ 2746529 h 3299257"/>
              <a:gd name="connsiteX1070" fmla="*/ 2814766 w 3232771"/>
              <a:gd name="connsiteY1070" fmla="*/ 2778529 h 3299257"/>
              <a:gd name="connsiteX1071" fmla="*/ 2761377 w 3232771"/>
              <a:gd name="connsiteY1071" fmla="*/ 2941439 h 3299257"/>
              <a:gd name="connsiteX1072" fmla="*/ 2585508 w 3232771"/>
              <a:gd name="connsiteY1072" fmla="*/ 3049075 h 3299257"/>
              <a:gd name="connsiteX1073" fmla="*/ 2447325 w 3232771"/>
              <a:gd name="connsiteY1073" fmla="*/ 3168348 h 3299257"/>
              <a:gd name="connsiteX1074" fmla="*/ 2236910 w 3232771"/>
              <a:gd name="connsiteY1074" fmla="*/ 3255621 h 3299257"/>
              <a:gd name="connsiteX1075" fmla="*/ 2013932 w 3232771"/>
              <a:gd name="connsiteY1075" fmla="*/ 3299257 h 3299257"/>
              <a:gd name="connsiteX1076" fmla="*/ 1900873 w 3232771"/>
              <a:gd name="connsiteY1076" fmla="*/ 3281803 h 3299257"/>
              <a:gd name="connsiteX1077" fmla="*/ 1753268 w 3232771"/>
              <a:gd name="connsiteY1077" fmla="*/ 3179984 h 3299257"/>
              <a:gd name="connsiteX1078" fmla="*/ 1681036 w 3232771"/>
              <a:gd name="connsiteY1078" fmla="*/ 2961802 h 3299257"/>
              <a:gd name="connsiteX1079" fmla="*/ 1677896 w 3232771"/>
              <a:gd name="connsiteY1079" fmla="*/ 2950166 h 3299257"/>
              <a:gd name="connsiteX1080" fmla="*/ 1662193 w 3232771"/>
              <a:gd name="connsiteY1080" fmla="*/ 2842529 h 3299257"/>
              <a:gd name="connsiteX1081" fmla="*/ 1668474 w 3232771"/>
              <a:gd name="connsiteY1081" fmla="*/ 2766893 h 3299257"/>
              <a:gd name="connsiteX1082" fmla="*/ 1715582 w 3232771"/>
              <a:gd name="connsiteY1082" fmla="*/ 2650529 h 3299257"/>
              <a:gd name="connsiteX1083" fmla="*/ 1715582 w 3232771"/>
              <a:gd name="connsiteY1083" fmla="*/ 2638893 h 3299257"/>
              <a:gd name="connsiteX1084" fmla="*/ 1677896 w 3232771"/>
              <a:gd name="connsiteY1084" fmla="*/ 2525438 h 3299257"/>
              <a:gd name="connsiteX1085" fmla="*/ 1681036 w 3232771"/>
              <a:gd name="connsiteY1085" fmla="*/ 2275256 h 3299257"/>
              <a:gd name="connsiteX1086" fmla="*/ 1671614 w 3232771"/>
              <a:gd name="connsiteY1086" fmla="*/ 2260711 h 3299257"/>
              <a:gd name="connsiteX1087" fmla="*/ 1633928 w 3232771"/>
              <a:gd name="connsiteY1087" fmla="*/ 2153074 h 3299257"/>
              <a:gd name="connsiteX1088" fmla="*/ 1630788 w 3232771"/>
              <a:gd name="connsiteY1088" fmla="*/ 2039620 h 3299257"/>
              <a:gd name="connsiteX1089" fmla="*/ 1677896 w 3232771"/>
              <a:gd name="connsiteY1089" fmla="*/ 1952347 h 3299257"/>
              <a:gd name="connsiteX1090" fmla="*/ 1665333 w 3232771"/>
              <a:gd name="connsiteY1090" fmla="*/ 1943620 h 3299257"/>
              <a:gd name="connsiteX1091" fmla="*/ 1637069 w 3232771"/>
              <a:gd name="connsiteY1091" fmla="*/ 1876710 h 3299257"/>
              <a:gd name="connsiteX1092" fmla="*/ 1681036 w 3232771"/>
              <a:gd name="connsiteY1092" fmla="*/ 1504346 h 3299257"/>
              <a:gd name="connsiteX1093" fmla="*/ 1718722 w 3232771"/>
              <a:gd name="connsiteY1093" fmla="*/ 1428710 h 3299257"/>
              <a:gd name="connsiteX1094" fmla="*/ 1756409 w 3232771"/>
              <a:gd name="connsiteY1094" fmla="*/ 1350164 h 3299257"/>
              <a:gd name="connsiteX1095" fmla="*/ 1687317 w 3232771"/>
              <a:gd name="connsiteY1095" fmla="*/ 1280346 h 3299257"/>
              <a:gd name="connsiteX1096" fmla="*/ 1662193 w 3232771"/>
              <a:gd name="connsiteY1096" fmla="*/ 1126164 h 3299257"/>
              <a:gd name="connsiteX1097" fmla="*/ 1662193 w 3232771"/>
              <a:gd name="connsiteY1097" fmla="*/ 1070891 h 3299257"/>
              <a:gd name="connsiteX1098" fmla="*/ 1652771 w 3232771"/>
              <a:gd name="connsiteY1098" fmla="*/ 980710 h 3299257"/>
              <a:gd name="connsiteX1099" fmla="*/ 1643350 w 3232771"/>
              <a:gd name="connsiteY1099" fmla="*/ 811982 h 3299257"/>
              <a:gd name="connsiteX1100" fmla="*/ 1696739 w 3232771"/>
              <a:gd name="connsiteY1100" fmla="*/ 686891 h 3299257"/>
              <a:gd name="connsiteX1101" fmla="*/ 1856906 w 3232771"/>
              <a:gd name="connsiteY1101" fmla="*/ 43981 h 3299257"/>
              <a:gd name="connsiteX1102" fmla="*/ 1974283 w 3232771"/>
              <a:gd name="connsiteY1102" fmla="*/ 14890 h 3299257"/>
              <a:gd name="connsiteX1103" fmla="*/ 1257311 w 3232771"/>
              <a:gd name="connsiteY1103" fmla="*/ 651 h 3299257"/>
              <a:gd name="connsiteX1104" fmla="*/ 1279989 w 3232771"/>
              <a:gd name="connsiteY1104" fmla="*/ 3755 h 3299257"/>
              <a:gd name="connsiteX1105" fmla="*/ 1317766 w 3232771"/>
              <a:gd name="connsiteY1105" fmla="*/ 8924 h 3299257"/>
              <a:gd name="connsiteX1106" fmla="*/ 1375865 w 3232771"/>
              <a:gd name="connsiteY1106" fmla="*/ 29742 h 3299257"/>
              <a:gd name="connsiteX1107" fmla="*/ 1536032 w 3232771"/>
              <a:gd name="connsiteY1107" fmla="*/ 669743 h 3299257"/>
              <a:gd name="connsiteX1108" fmla="*/ 1589421 w 3232771"/>
              <a:gd name="connsiteY1108" fmla="*/ 797743 h 3299257"/>
              <a:gd name="connsiteX1109" fmla="*/ 1580000 w 3232771"/>
              <a:gd name="connsiteY1109" fmla="*/ 966471 h 3299257"/>
              <a:gd name="connsiteX1110" fmla="*/ 1570578 w 3232771"/>
              <a:gd name="connsiteY1110" fmla="*/ 1056652 h 3299257"/>
              <a:gd name="connsiteX1111" fmla="*/ 1567438 w 3232771"/>
              <a:gd name="connsiteY1111" fmla="*/ 1109016 h 3299257"/>
              <a:gd name="connsiteX1112" fmla="*/ 1545454 w 3232771"/>
              <a:gd name="connsiteY1112" fmla="*/ 1266107 h 3299257"/>
              <a:gd name="connsiteX1113" fmla="*/ 1476362 w 3232771"/>
              <a:gd name="connsiteY1113" fmla="*/ 1335925 h 3299257"/>
              <a:gd name="connsiteX1114" fmla="*/ 1514049 w 3232771"/>
              <a:gd name="connsiteY1114" fmla="*/ 1411562 h 3299257"/>
              <a:gd name="connsiteX1115" fmla="*/ 1551735 w 3232771"/>
              <a:gd name="connsiteY1115" fmla="*/ 1487198 h 3299257"/>
              <a:gd name="connsiteX1116" fmla="*/ 1595702 w 3232771"/>
              <a:gd name="connsiteY1116" fmla="*/ 1859562 h 3299257"/>
              <a:gd name="connsiteX1117" fmla="*/ 1564297 w 3232771"/>
              <a:gd name="connsiteY1117" fmla="*/ 1929381 h 3299257"/>
              <a:gd name="connsiteX1118" fmla="*/ 1551735 w 3232771"/>
              <a:gd name="connsiteY1118" fmla="*/ 1938108 h 3299257"/>
              <a:gd name="connsiteX1119" fmla="*/ 1601983 w 3232771"/>
              <a:gd name="connsiteY1119" fmla="*/ 2025381 h 3299257"/>
              <a:gd name="connsiteX1120" fmla="*/ 1598843 w 3232771"/>
              <a:gd name="connsiteY1120" fmla="*/ 2138835 h 3299257"/>
              <a:gd name="connsiteX1121" fmla="*/ 1558016 w 3232771"/>
              <a:gd name="connsiteY1121" fmla="*/ 2246472 h 3299257"/>
              <a:gd name="connsiteX1122" fmla="*/ 1548594 w 3232771"/>
              <a:gd name="connsiteY1122" fmla="*/ 2261017 h 3299257"/>
              <a:gd name="connsiteX1123" fmla="*/ 1554875 w 3232771"/>
              <a:gd name="connsiteY1123" fmla="*/ 2511199 h 3299257"/>
              <a:gd name="connsiteX1124" fmla="*/ 1517189 w 3232771"/>
              <a:gd name="connsiteY1124" fmla="*/ 2624654 h 3299257"/>
              <a:gd name="connsiteX1125" fmla="*/ 1517189 w 3232771"/>
              <a:gd name="connsiteY1125" fmla="*/ 2636290 h 3299257"/>
              <a:gd name="connsiteX1126" fmla="*/ 1564297 w 3232771"/>
              <a:gd name="connsiteY1126" fmla="*/ 2752654 h 3299257"/>
              <a:gd name="connsiteX1127" fmla="*/ 1567438 w 3232771"/>
              <a:gd name="connsiteY1127" fmla="*/ 2825381 h 3299257"/>
              <a:gd name="connsiteX1128" fmla="*/ 1554875 w 3232771"/>
              <a:gd name="connsiteY1128" fmla="*/ 2935927 h 3299257"/>
              <a:gd name="connsiteX1129" fmla="*/ 1551735 w 3232771"/>
              <a:gd name="connsiteY1129" fmla="*/ 2947563 h 3299257"/>
              <a:gd name="connsiteX1130" fmla="*/ 1476362 w 3232771"/>
              <a:gd name="connsiteY1130" fmla="*/ 3165745 h 3299257"/>
              <a:gd name="connsiteX1131" fmla="*/ 1331898 w 3232771"/>
              <a:gd name="connsiteY1131" fmla="*/ 3267564 h 3299257"/>
              <a:gd name="connsiteX1132" fmla="*/ 1218839 w 3232771"/>
              <a:gd name="connsiteY1132" fmla="*/ 3285018 h 3299257"/>
              <a:gd name="connsiteX1133" fmla="*/ 995862 w 3232771"/>
              <a:gd name="connsiteY1133" fmla="*/ 3241382 h 3299257"/>
              <a:gd name="connsiteX1134" fmla="*/ 782306 w 3232771"/>
              <a:gd name="connsiteY1134" fmla="*/ 3154109 h 3299257"/>
              <a:gd name="connsiteX1135" fmla="*/ 647263 w 3232771"/>
              <a:gd name="connsiteY1135" fmla="*/ 3031927 h 3299257"/>
              <a:gd name="connsiteX1136" fmla="*/ 471394 w 3232771"/>
              <a:gd name="connsiteY1136" fmla="*/ 2927200 h 3299257"/>
              <a:gd name="connsiteX1137" fmla="*/ 418005 w 3232771"/>
              <a:gd name="connsiteY1137" fmla="*/ 2764290 h 3299257"/>
              <a:gd name="connsiteX1138" fmla="*/ 311227 w 3232771"/>
              <a:gd name="connsiteY1138" fmla="*/ 2732290 h 3299257"/>
              <a:gd name="connsiteX1139" fmla="*/ 232714 w 3232771"/>
              <a:gd name="connsiteY1139" fmla="*/ 2624654 h 3299257"/>
              <a:gd name="connsiteX1140" fmla="*/ 179325 w 3232771"/>
              <a:gd name="connsiteY1140" fmla="*/ 2266835 h 3299257"/>
              <a:gd name="connsiteX1141" fmla="*/ 144779 w 3232771"/>
              <a:gd name="connsiteY1141" fmla="*/ 2199926 h 3299257"/>
              <a:gd name="connsiteX1142" fmla="*/ 103952 w 3232771"/>
              <a:gd name="connsiteY1142" fmla="*/ 1850835 h 3299257"/>
              <a:gd name="connsiteX1143" fmla="*/ 110233 w 3232771"/>
              <a:gd name="connsiteY1143" fmla="*/ 1842108 h 3299257"/>
              <a:gd name="connsiteX1144" fmla="*/ 44282 w 3232771"/>
              <a:gd name="connsiteY1144" fmla="*/ 1359198 h 3299257"/>
              <a:gd name="connsiteX1145" fmla="*/ 28580 w 3232771"/>
              <a:gd name="connsiteY1145" fmla="*/ 1266107 h 3299257"/>
              <a:gd name="connsiteX1146" fmla="*/ 94531 w 3232771"/>
              <a:gd name="connsiteY1146" fmla="*/ 1100289 h 3299257"/>
              <a:gd name="connsiteX1147" fmla="*/ 138498 w 3232771"/>
              <a:gd name="connsiteY1147" fmla="*/ 1077016 h 3299257"/>
              <a:gd name="connsiteX1148" fmla="*/ 295524 w 3232771"/>
              <a:gd name="connsiteY1148" fmla="*/ 690107 h 3299257"/>
              <a:gd name="connsiteX1149" fmla="*/ 399162 w 3232771"/>
              <a:gd name="connsiteY1149" fmla="*/ 643561 h 3299257"/>
              <a:gd name="connsiteX1150" fmla="*/ 455691 w 3232771"/>
              <a:gd name="connsiteY1150" fmla="*/ 346834 h 3299257"/>
              <a:gd name="connsiteX1151" fmla="*/ 776025 w 3232771"/>
              <a:gd name="connsiteY1151" fmla="*/ 215924 h 3299257"/>
              <a:gd name="connsiteX1152" fmla="*/ 788587 w 3232771"/>
              <a:gd name="connsiteY1152" fmla="*/ 215924 h 3299257"/>
              <a:gd name="connsiteX1153" fmla="*/ 807430 w 3232771"/>
              <a:gd name="connsiteY1153" fmla="*/ 189743 h 3299257"/>
              <a:gd name="connsiteX1154" fmla="*/ 1134045 w 3232771"/>
              <a:gd name="connsiteY1154" fmla="*/ 6470 h 3299257"/>
              <a:gd name="connsiteX1155" fmla="*/ 1257311 w 3232771"/>
              <a:gd name="connsiteY1155" fmla="*/ 651 h 329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Lst>
            <a:rect l="l" t="t" r="r" b="b"/>
            <a:pathLst>
              <a:path w="3232771" h="3299257">
                <a:moveTo>
                  <a:pt x="1814584" y="2827624"/>
                </a:moveTo>
                <a:cubicBezTo>
                  <a:pt x="1820868" y="2826168"/>
                  <a:pt x="1827938" y="2826896"/>
                  <a:pt x="1834223" y="2829809"/>
                </a:cubicBezTo>
                <a:cubicBezTo>
                  <a:pt x="1853076" y="2841460"/>
                  <a:pt x="1868787" y="2853111"/>
                  <a:pt x="1884498" y="2864763"/>
                </a:cubicBezTo>
                <a:cubicBezTo>
                  <a:pt x="1890782" y="2873501"/>
                  <a:pt x="1900209" y="2879327"/>
                  <a:pt x="1909636" y="2885152"/>
                </a:cubicBezTo>
                <a:cubicBezTo>
                  <a:pt x="1919062" y="2893891"/>
                  <a:pt x="1947342" y="2911367"/>
                  <a:pt x="1972480" y="2902629"/>
                </a:cubicBezTo>
                <a:cubicBezTo>
                  <a:pt x="1978764" y="2899716"/>
                  <a:pt x="1988191" y="2893891"/>
                  <a:pt x="1997617" y="2888065"/>
                </a:cubicBezTo>
                <a:cubicBezTo>
                  <a:pt x="2007044" y="2879327"/>
                  <a:pt x="2016470" y="2870588"/>
                  <a:pt x="2032181" y="2867675"/>
                </a:cubicBezTo>
                <a:cubicBezTo>
                  <a:pt x="2060461" y="2856024"/>
                  <a:pt x="2091883" y="2856024"/>
                  <a:pt x="2120163" y="2873501"/>
                </a:cubicBezTo>
                <a:cubicBezTo>
                  <a:pt x="2123305" y="2876414"/>
                  <a:pt x="2129590" y="2879327"/>
                  <a:pt x="2135874" y="2882239"/>
                </a:cubicBezTo>
                <a:cubicBezTo>
                  <a:pt x="2139016" y="2888065"/>
                  <a:pt x="2145301" y="2890978"/>
                  <a:pt x="2151585" y="2893891"/>
                </a:cubicBezTo>
                <a:cubicBezTo>
                  <a:pt x="2164154" y="2896803"/>
                  <a:pt x="2170438" y="2908455"/>
                  <a:pt x="2167296" y="2923019"/>
                </a:cubicBezTo>
                <a:cubicBezTo>
                  <a:pt x="2164154" y="2934670"/>
                  <a:pt x="2148443" y="2940495"/>
                  <a:pt x="2135874" y="2937583"/>
                </a:cubicBezTo>
                <a:cubicBezTo>
                  <a:pt x="2123305" y="2934670"/>
                  <a:pt x="2110736" y="2925931"/>
                  <a:pt x="2101310" y="2920106"/>
                </a:cubicBezTo>
                <a:cubicBezTo>
                  <a:pt x="2098168" y="2917193"/>
                  <a:pt x="2095025" y="2914280"/>
                  <a:pt x="2091883" y="2911367"/>
                </a:cubicBezTo>
                <a:cubicBezTo>
                  <a:pt x="2079314" y="2905542"/>
                  <a:pt x="2063603" y="2905542"/>
                  <a:pt x="2051035" y="2908455"/>
                </a:cubicBezTo>
                <a:cubicBezTo>
                  <a:pt x="2044750" y="2911367"/>
                  <a:pt x="2035324" y="2917193"/>
                  <a:pt x="2029039" y="2923019"/>
                </a:cubicBezTo>
                <a:cubicBezTo>
                  <a:pt x="2016470" y="2931757"/>
                  <a:pt x="2003902" y="2940495"/>
                  <a:pt x="1988191" y="2946321"/>
                </a:cubicBezTo>
                <a:cubicBezTo>
                  <a:pt x="1985048" y="2949234"/>
                  <a:pt x="1985048" y="2949234"/>
                  <a:pt x="1981906" y="2949234"/>
                </a:cubicBezTo>
                <a:cubicBezTo>
                  <a:pt x="1978764" y="2987100"/>
                  <a:pt x="1941058" y="3030792"/>
                  <a:pt x="1919062" y="3045356"/>
                </a:cubicBezTo>
                <a:cubicBezTo>
                  <a:pt x="1915920" y="3048269"/>
                  <a:pt x="1909636" y="3048269"/>
                  <a:pt x="1906493" y="3048269"/>
                </a:cubicBezTo>
                <a:cubicBezTo>
                  <a:pt x="1897067" y="3048269"/>
                  <a:pt x="1887640" y="3045356"/>
                  <a:pt x="1884498" y="3039531"/>
                </a:cubicBezTo>
                <a:cubicBezTo>
                  <a:pt x="1875071" y="3027880"/>
                  <a:pt x="1878214" y="3013316"/>
                  <a:pt x="1890782" y="3004577"/>
                </a:cubicBezTo>
                <a:cubicBezTo>
                  <a:pt x="1906493" y="2995839"/>
                  <a:pt x="1928489" y="2963798"/>
                  <a:pt x="1931631" y="2949234"/>
                </a:cubicBezTo>
                <a:cubicBezTo>
                  <a:pt x="1912778" y="2943408"/>
                  <a:pt x="1897067" y="2934670"/>
                  <a:pt x="1878214" y="2923019"/>
                </a:cubicBezTo>
                <a:cubicBezTo>
                  <a:pt x="1868787" y="2917193"/>
                  <a:pt x="1859360" y="2908455"/>
                  <a:pt x="1849934" y="2899716"/>
                </a:cubicBezTo>
                <a:cubicBezTo>
                  <a:pt x="1837365" y="2888065"/>
                  <a:pt x="1824796" y="2879327"/>
                  <a:pt x="1809085" y="2870588"/>
                </a:cubicBezTo>
                <a:cubicBezTo>
                  <a:pt x="1796516" y="2864763"/>
                  <a:pt x="1793374" y="2850198"/>
                  <a:pt x="1799658" y="2838547"/>
                </a:cubicBezTo>
                <a:cubicBezTo>
                  <a:pt x="1802801" y="2832722"/>
                  <a:pt x="1808299" y="2829081"/>
                  <a:pt x="1814584" y="2827624"/>
                </a:cubicBezTo>
                <a:close/>
                <a:moveTo>
                  <a:pt x="1415393" y="2813385"/>
                </a:moveTo>
                <a:cubicBezTo>
                  <a:pt x="1422083" y="2814842"/>
                  <a:pt x="1428379" y="2818483"/>
                  <a:pt x="1433101" y="2824308"/>
                </a:cubicBezTo>
                <a:cubicBezTo>
                  <a:pt x="1439397" y="2835959"/>
                  <a:pt x="1433101" y="2850524"/>
                  <a:pt x="1423657" y="2856349"/>
                </a:cubicBezTo>
                <a:cubicBezTo>
                  <a:pt x="1407917" y="2865088"/>
                  <a:pt x="1395325" y="2873826"/>
                  <a:pt x="1382733" y="2885477"/>
                </a:cubicBezTo>
                <a:cubicBezTo>
                  <a:pt x="1373289" y="2894216"/>
                  <a:pt x="1363844" y="2902954"/>
                  <a:pt x="1354400" y="2908780"/>
                </a:cubicBezTo>
                <a:cubicBezTo>
                  <a:pt x="1335512" y="2920431"/>
                  <a:pt x="1319772" y="2929169"/>
                  <a:pt x="1300884" y="2932082"/>
                </a:cubicBezTo>
                <a:cubicBezTo>
                  <a:pt x="1304032" y="2949559"/>
                  <a:pt x="1326068" y="2981600"/>
                  <a:pt x="1341808" y="2990338"/>
                </a:cubicBezTo>
                <a:cubicBezTo>
                  <a:pt x="1351252" y="2999077"/>
                  <a:pt x="1354400" y="3013641"/>
                  <a:pt x="1348104" y="3022379"/>
                </a:cubicBezTo>
                <a:cubicBezTo>
                  <a:pt x="1341808" y="3031117"/>
                  <a:pt x="1335512" y="3034030"/>
                  <a:pt x="1326068" y="3034030"/>
                </a:cubicBezTo>
                <a:cubicBezTo>
                  <a:pt x="1322920" y="3034030"/>
                  <a:pt x="1316624" y="3034030"/>
                  <a:pt x="1313476" y="3031117"/>
                </a:cubicBezTo>
                <a:cubicBezTo>
                  <a:pt x="1288292" y="3016553"/>
                  <a:pt x="1253663" y="2972861"/>
                  <a:pt x="1250515" y="2934995"/>
                </a:cubicBezTo>
                <a:cubicBezTo>
                  <a:pt x="1247367" y="2934995"/>
                  <a:pt x="1244219" y="2932082"/>
                  <a:pt x="1244219" y="2932082"/>
                </a:cubicBezTo>
                <a:cubicBezTo>
                  <a:pt x="1228479" y="2926256"/>
                  <a:pt x="1215887" y="2917518"/>
                  <a:pt x="1203295" y="2908780"/>
                </a:cubicBezTo>
                <a:cubicBezTo>
                  <a:pt x="1193851" y="2902954"/>
                  <a:pt x="1187555" y="2897128"/>
                  <a:pt x="1181259" y="2894216"/>
                </a:cubicBezTo>
                <a:cubicBezTo>
                  <a:pt x="1165518" y="2888390"/>
                  <a:pt x="1149778" y="2891303"/>
                  <a:pt x="1140334" y="2897128"/>
                </a:cubicBezTo>
                <a:cubicBezTo>
                  <a:pt x="1137186" y="2900041"/>
                  <a:pt x="1134038" y="2902954"/>
                  <a:pt x="1127742" y="2905867"/>
                </a:cubicBezTo>
                <a:cubicBezTo>
                  <a:pt x="1121446" y="2911692"/>
                  <a:pt x="1108854" y="2920431"/>
                  <a:pt x="1096262" y="2923344"/>
                </a:cubicBezTo>
                <a:cubicBezTo>
                  <a:pt x="1080521" y="2926256"/>
                  <a:pt x="1067929" y="2920431"/>
                  <a:pt x="1064781" y="2908780"/>
                </a:cubicBezTo>
                <a:cubicBezTo>
                  <a:pt x="1058485" y="2894216"/>
                  <a:pt x="1067929" y="2882564"/>
                  <a:pt x="1080521" y="2879652"/>
                </a:cubicBezTo>
                <a:cubicBezTo>
                  <a:pt x="1086818" y="2876739"/>
                  <a:pt x="1089966" y="2873826"/>
                  <a:pt x="1096262" y="2868000"/>
                </a:cubicBezTo>
                <a:cubicBezTo>
                  <a:pt x="1102558" y="2865088"/>
                  <a:pt x="1105706" y="2862175"/>
                  <a:pt x="1112002" y="2859262"/>
                </a:cubicBezTo>
                <a:cubicBezTo>
                  <a:pt x="1137186" y="2841785"/>
                  <a:pt x="1171814" y="2841785"/>
                  <a:pt x="1200147" y="2853436"/>
                </a:cubicBezTo>
                <a:cubicBezTo>
                  <a:pt x="1212739" y="2856349"/>
                  <a:pt x="1225331" y="2865088"/>
                  <a:pt x="1234775" y="2873826"/>
                </a:cubicBezTo>
                <a:cubicBezTo>
                  <a:pt x="1244219" y="2879652"/>
                  <a:pt x="1250515" y="2885477"/>
                  <a:pt x="1259959" y="2888390"/>
                </a:cubicBezTo>
                <a:cubicBezTo>
                  <a:pt x="1285144" y="2897128"/>
                  <a:pt x="1310328" y="2879652"/>
                  <a:pt x="1322920" y="2870913"/>
                </a:cubicBezTo>
                <a:cubicBezTo>
                  <a:pt x="1332364" y="2865088"/>
                  <a:pt x="1338660" y="2859262"/>
                  <a:pt x="1348104" y="2850524"/>
                </a:cubicBezTo>
                <a:cubicBezTo>
                  <a:pt x="1363844" y="2838872"/>
                  <a:pt x="1379585" y="2827221"/>
                  <a:pt x="1395325" y="2815570"/>
                </a:cubicBezTo>
                <a:cubicBezTo>
                  <a:pt x="1401621" y="2812657"/>
                  <a:pt x="1408704" y="2811929"/>
                  <a:pt x="1415393" y="2813385"/>
                </a:cubicBezTo>
                <a:close/>
                <a:moveTo>
                  <a:pt x="2607028" y="2696943"/>
                </a:moveTo>
                <a:cubicBezTo>
                  <a:pt x="2619589" y="2696943"/>
                  <a:pt x="2632150" y="2708553"/>
                  <a:pt x="2629010" y="2723065"/>
                </a:cubicBezTo>
                <a:cubicBezTo>
                  <a:pt x="2622729" y="2804335"/>
                  <a:pt x="2556783" y="2871093"/>
                  <a:pt x="2509678" y="2920435"/>
                </a:cubicBezTo>
                <a:cubicBezTo>
                  <a:pt x="2493976" y="2934948"/>
                  <a:pt x="2475134" y="2955266"/>
                  <a:pt x="2446871" y="2963973"/>
                </a:cubicBezTo>
                <a:cubicBezTo>
                  <a:pt x="2424889" y="2972681"/>
                  <a:pt x="2399767" y="2972681"/>
                  <a:pt x="2380925" y="2972681"/>
                </a:cubicBezTo>
                <a:cubicBezTo>
                  <a:pt x="2365223" y="2969778"/>
                  <a:pt x="2352662" y="2969778"/>
                  <a:pt x="2340101" y="2972681"/>
                </a:cubicBezTo>
                <a:cubicBezTo>
                  <a:pt x="2321259" y="2978486"/>
                  <a:pt x="2302417" y="2990096"/>
                  <a:pt x="2283575" y="3016218"/>
                </a:cubicBezTo>
                <a:cubicBezTo>
                  <a:pt x="2277294" y="3022023"/>
                  <a:pt x="2271014" y="3030731"/>
                  <a:pt x="2264733" y="3039438"/>
                </a:cubicBezTo>
                <a:cubicBezTo>
                  <a:pt x="2252172" y="3056853"/>
                  <a:pt x="2242751" y="3071366"/>
                  <a:pt x="2227049" y="3085878"/>
                </a:cubicBezTo>
                <a:cubicBezTo>
                  <a:pt x="2189365" y="3126513"/>
                  <a:pt x="2129699" y="3149733"/>
                  <a:pt x="2073174" y="3149733"/>
                </a:cubicBezTo>
                <a:cubicBezTo>
                  <a:pt x="2051191" y="3149733"/>
                  <a:pt x="2032349" y="3146831"/>
                  <a:pt x="2013507" y="3141026"/>
                </a:cubicBezTo>
                <a:cubicBezTo>
                  <a:pt x="2000946" y="3138123"/>
                  <a:pt x="1991525" y="3123611"/>
                  <a:pt x="1994666" y="3112001"/>
                </a:cubicBezTo>
                <a:cubicBezTo>
                  <a:pt x="2000946" y="3100391"/>
                  <a:pt x="2013507" y="3091683"/>
                  <a:pt x="2029209" y="3094586"/>
                </a:cubicBezTo>
                <a:cubicBezTo>
                  <a:pt x="2082594" y="3112001"/>
                  <a:pt x="2151681" y="3094586"/>
                  <a:pt x="2189365" y="3053951"/>
                </a:cubicBezTo>
                <a:cubicBezTo>
                  <a:pt x="2201927" y="3042341"/>
                  <a:pt x="2211348" y="3027828"/>
                  <a:pt x="2220769" y="3013316"/>
                </a:cubicBezTo>
                <a:cubicBezTo>
                  <a:pt x="2227049" y="3004608"/>
                  <a:pt x="2233330" y="2995901"/>
                  <a:pt x="2242751" y="2987193"/>
                </a:cubicBezTo>
                <a:cubicBezTo>
                  <a:pt x="2267873" y="2955266"/>
                  <a:pt x="2296136" y="2934948"/>
                  <a:pt x="2327539" y="2926240"/>
                </a:cubicBezTo>
                <a:cubicBezTo>
                  <a:pt x="2327539" y="2926240"/>
                  <a:pt x="2330680" y="2926240"/>
                  <a:pt x="2330680" y="2926240"/>
                </a:cubicBezTo>
                <a:cubicBezTo>
                  <a:pt x="2343241" y="2900118"/>
                  <a:pt x="2349522" y="2868190"/>
                  <a:pt x="2346381" y="2839165"/>
                </a:cubicBezTo>
                <a:cubicBezTo>
                  <a:pt x="2346381" y="2824653"/>
                  <a:pt x="2358943" y="2815945"/>
                  <a:pt x="2371504" y="2815945"/>
                </a:cubicBezTo>
                <a:cubicBezTo>
                  <a:pt x="2387205" y="2815945"/>
                  <a:pt x="2399767" y="2824653"/>
                  <a:pt x="2399767" y="2839165"/>
                </a:cubicBezTo>
                <a:cubicBezTo>
                  <a:pt x="2399767" y="2868190"/>
                  <a:pt x="2393486" y="2897215"/>
                  <a:pt x="2384065" y="2923338"/>
                </a:cubicBezTo>
                <a:cubicBezTo>
                  <a:pt x="2399767" y="2926240"/>
                  <a:pt x="2415468" y="2926240"/>
                  <a:pt x="2428030" y="2920435"/>
                </a:cubicBezTo>
                <a:cubicBezTo>
                  <a:pt x="2443731" y="2914630"/>
                  <a:pt x="2459433" y="2900118"/>
                  <a:pt x="2471994" y="2888508"/>
                </a:cubicBezTo>
                <a:cubicBezTo>
                  <a:pt x="2528520" y="2830458"/>
                  <a:pt x="2572484" y="2778213"/>
                  <a:pt x="2578765" y="2717260"/>
                </a:cubicBezTo>
                <a:cubicBezTo>
                  <a:pt x="2581905" y="2705650"/>
                  <a:pt x="2591326" y="2694040"/>
                  <a:pt x="2607028" y="2696943"/>
                </a:cubicBezTo>
                <a:close/>
                <a:moveTo>
                  <a:pt x="623895" y="2682704"/>
                </a:moveTo>
                <a:cubicBezTo>
                  <a:pt x="636494" y="2679801"/>
                  <a:pt x="649093" y="2691411"/>
                  <a:pt x="652243" y="2703021"/>
                </a:cubicBezTo>
                <a:cubicBezTo>
                  <a:pt x="655393" y="2763974"/>
                  <a:pt x="702639" y="2816219"/>
                  <a:pt x="759334" y="2874269"/>
                </a:cubicBezTo>
                <a:cubicBezTo>
                  <a:pt x="771933" y="2885879"/>
                  <a:pt x="784532" y="2900391"/>
                  <a:pt x="803431" y="2906196"/>
                </a:cubicBezTo>
                <a:cubicBezTo>
                  <a:pt x="816030" y="2912001"/>
                  <a:pt x="828629" y="2912001"/>
                  <a:pt x="844377" y="2909099"/>
                </a:cubicBezTo>
                <a:cubicBezTo>
                  <a:pt x="834928" y="2882976"/>
                  <a:pt x="831778" y="2853951"/>
                  <a:pt x="831778" y="2822024"/>
                </a:cubicBezTo>
                <a:cubicBezTo>
                  <a:pt x="831778" y="2810414"/>
                  <a:pt x="844377" y="2798804"/>
                  <a:pt x="856976" y="2801706"/>
                </a:cubicBezTo>
                <a:cubicBezTo>
                  <a:pt x="872725" y="2801706"/>
                  <a:pt x="882174" y="2810414"/>
                  <a:pt x="882174" y="2824926"/>
                </a:cubicBezTo>
                <a:cubicBezTo>
                  <a:pt x="882174" y="2853951"/>
                  <a:pt x="888474" y="2885879"/>
                  <a:pt x="901073" y="2912001"/>
                </a:cubicBezTo>
                <a:cubicBezTo>
                  <a:pt x="901073" y="2912001"/>
                  <a:pt x="901073" y="2912001"/>
                  <a:pt x="904223" y="2912001"/>
                </a:cubicBezTo>
                <a:cubicBezTo>
                  <a:pt x="935720" y="2920709"/>
                  <a:pt x="964068" y="2941027"/>
                  <a:pt x="989266" y="2972954"/>
                </a:cubicBezTo>
                <a:cubicBezTo>
                  <a:pt x="995565" y="2981662"/>
                  <a:pt x="1001865" y="2990369"/>
                  <a:pt x="1008164" y="2999077"/>
                </a:cubicBezTo>
                <a:cubicBezTo>
                  <a:pt x="1020763" y="3013589"/>
                  <a:pt x="1030212" y="3028102"/>
                  <a:pt x="1042811" y="3039712"/>
                </a:cubicBezTo>
                <a:cubicBezTo>
                  <a:pt x="1080608" y="3080347"/>
                  <a:pt x="1146753" y="3097762"/>
                  <a:pt x="1203448" y="3080347"/>
                </a:cubicBezTo>
                <a:cubicBezTo>
                  <a:pt x="1219197" y="3077444"/>
                  <a:pt x="1231796" y="3083249"/>
                  <a:pt x="1234946" y="3097762"/>
                </a:cubicBezTo>
                <a:cubicBezTo>
                  <a:pt x="1241245" y="3109372"/>
                  <a:pt x="1231796" y="3123884"/>
                  <a:pt x="1219197" y="3126787"/>
                </a:cubicBezTo>
                <a:cubicBezTo>
                  <a:pt x="1200299" y="3132592"/>
                  <a:pt x="1181400" y="3135494"/>
                  <a:pt x="1159352" y="3135494"/>
                </a:cubicBezTo>
                <a:cubicBezTo>
                  <a:pt x="1102656" y="3135494"/>
                  <a:pt x="1042811" y="3112274"/>
                  <a:pt x="1005014" y="3071639"/>
                </a:cubicBezTo>
                <a:cubicBezTo>
                  <a:pt x="989266" y="3057127"/>
                  <a:pt x="976667" y="3042614"/>
                  <a:pt x="967217" y="3025199"/>
                </a:cubicBezTo>
                <a:cubicBezTo>
                  <a:pt x="960918" y="3016492"/>
                  <a:pt x="954618" y="3007784"/>
                  <a:pt x="948319" y="3001979"/>
                </a:cubicBezTo>
                <a:cubicBezTo>
                  <a:pt x="929420" y="2975857"/>
                  <a:pt x="910522" y="2964247"/>
                  <a:pt x="891624" y="2958442"/>
                </a:cubicBezTo>
                <a:cubicBezTo>
                  <a:pt x="879025" y="2955539"/>
                  <a:pt x="863276" y="2955539"/>
                  <a:pt x="850677" y="2955539"/>
                </a:cubicBezTo>
                <a:cubicBezTo>
                  <a:pt x="828629" y="2958442"/>
                  <a:pt x="806580" y="2958442"/>
                  <a:pt x="784532" y="2949734"/>
                </a:cubicBezTo>
                <a:cubicBezTo>
                  <a:pt x="756184" y="2941027"/>
                  <a:pt x="737286" y="2920709"/>
                  <a:pt x="721537" y="2903294"/>
                </a:cubicBezTo>
                <a:cubicBezTo>
                  <a:pt x="674291" y="2856854"/>
                  <a:pt x="608146" y="2790096"/>
                  <a:pt x="598697" y="2708826"/>
                </a:cubicBezTo>
                <a:cubicBezTo>
                  <a:pt x="598697" y="2694314"/>
                  <a:pt x="608146" y="2682704"/>
                  <a:pt x="623895" y="2682704"/>
                </a:cubicBezTo>
                <a:close/>
                <a:moveTo>
                  <a:pt x="2681310" y="2125950"/>
                </a:moveTo>
                <a:cubicBezTo>
                  <a:pt x="2687584" y="2125223"/>
                  <a:pt x="2695428" y="2126677"/>
                  <a:pt x="2704840" y="2132491"/>
                </a:cubicBezTo>
                <a:cubicBezTo>
                  <a:pt x="2748761" y="2155746"/>
                  <a:pt x="2783271" y="2193535"/>
                  <a:pt x="2795820" y="2240045"/>
                </a:cubicBezTo>
                <a:cubicBezTo>
                  <a:pt x="2805232" y="2269114"/>
                  <a:pt x="2805232" y="2298182"/>
                  <a:pt x="2798958" y="2327251"/>
                </a:cubicBezTo>
                <a:cubicBezTo>
                  <a:pt x="2817781" y="2324344"/>
                  <a:pt x="2833467" y="2318531"/>
                  <a:pt x="2839742" y="2309810"/>
                </a:cubicBezTo>
                <a:cubicBezTo>
                  <a:pt x="2849154" y="2298182"/>
                  <a:pt x="2864840" y="2295276"/>
                  <a:pt x="2877389" y="2303996"/>
                </a:cubicBezTo>
                <a:cubicBezTo>
                  <a:pt x="2886801" y="2312717"/>
                  <a:pt x="2889938" y="2327251"/>
                  <a:pt x="2880526" y="2335972"/>
                </a:cubicBezTo>
                <a:cubicBezTo>
                  <a:pt x="2864840" y="2359227"/>
                  <a:pt x="2836605" y="2367947"/>
                  <a:pt x="2811507" y="2373761"/>
                </a:cubicBezTo>
                <a:cubicBezTo>
                  <a:pt x="2792683" y="2376668"/>
                  <a:pt x="2776997" y="2382482"/>
                  <a:pt x="2767585" y="2391202"/>
                </a:cubicBezTo>
                <a:cubicBezTo>
                  <a:pt x="2764448" y="2397016"/>
                  <a:pt x="2758173" y="2405737"/>
                  <a:pt x="2755036" y="2414457"/>
                </a:cubicBezTo>
                <a:cubicBezTo>
                  <a:pt x="2751899" y="2423178"/>
                  <a:pt x="2745624" y="2437712"/>
                  <a:pt x="2736212" y="2446433"/>
                </a:cubicBezTo>
                <a:cubicBezTo>
                  <a:pt x="2767585" y="2501663"/>
                  <a:pt x="2780134" y="2565615"/>
                  <a:pt x="2764448" y="2626659"/>
                </a:cubicBezTo>
                <a:cubicBezTo>
                  <a:pt x="2761310" y="2638286"/>
                  <a:pt x="2748761" y="2644100"/>
                  <a:pt x="2739349" y="2644100"/>
                </a:cubicBezTo>
                <a:cubicBezTo>
                  <a:pt x="2736212" y="2644100"/>
                  <a:pt x="2733075" y="2644100"/>
                  <a:pt x="2733075" y="2644100"/>
                </a:cubicBezTo>
                <a:cubicBezTo>
                  <a:pt x="2717389" y="2641193"/>
                  <a:pt x="2711114" y="2629566"/>
                  <a:pt x="2714251" y="2615031"/>
                </a:cubicBezTo>
                <a:cubicBezTo>
                  <a:pt x="2726800" y="2565615"/>
                  <a:pt x="2717389" y="2510384"/>
                  <a:pt x="2689153" y="2466781"/>
                </a:cubicBezTo>
                <a:cubicBezTo>
                  <a:pt x="2676604" y="2466781"/>
                  <a:pt x="2664055" y="2466781"/>
                  <a:pt x="2651506" y="2463874"/>
                </a:cubicBezTo>
                <a:cubicBezTo>
                  <a:pt x="2642094" y="2463874"/>
                  <a:pt x="2635820" y="2460967"/>
                  <a:pt x="2626408" y="2460967"/>
                </a:cubicBezTo>
                <a:cubicBezTo>
                  <a:pt x="2604447" y="2463874"/>
                  <a:pt x="2585623" y="2484222"/>
                  <a:pt x="2566800" y="2507477"/>
                </a:cubicBezTo>
                <a:cubicBezTo>
                  <a:pt x="2563663" y="2513291"/>
                  <a:pt x="2560525" y="2516198"/>
                  <a:pt x="2557388" y="2519105"/>
                </a:cubicBezTo>
                <a:cubicBezTo>
                  <a:pt x="2526015" y="2556894"/>
                  <a:pt x="2450721" y="2615031"/>
                  <a:pt x="2381701" y="2615031"/>
                </a:cubicBezTo>
                <a:cubicBezTo>
                  <a:pt x="2381701" y="2615031"/>
                  <a:pt x="2381701" y="2617938"/>
                  <a:pt x="2381701" y="2617938"/>
                </a:cubicBezTo>
                <a:cubicBezTo>
                  <a:pt x="2375427" y="2664448"/>
                  <a:pt x="2350328" y="2708051"/>
                  <a:pt x="2328368" y="2742934"/>
                </a:cubicBezTo>
                <a:cubicBezTo>
                  <a:pt x="2325230" y="2751654"/>
                  <a:pt x="2315818" y="2754561"/>
                  <a:pt x="2306407" y="2754561"/>
                </a:cubicBezTo>
                <a:cubicBezTo>
                  <a:pt x="2303269" y="2754561"/>
                  <a:pt x="2296995" y="2754561"/>
                  <a:pt x="2293858" y="2751654"/>
                </a:cubicBezTo>
                <a:cubicBezTo>
                  <a:pt x="2281309" y="2745841"/>
                  <a:pt x="2278171" y="2731306"/>
                  <a:pt x="2284446" y="2719679"/>
                </a:cubicBezTo>
                <a:cubicBezTo>
                  <a:pt x="2306407" y="2687703"/>
                  <a:pt x="2325230" y="2649914"/>
                  <a:pt x="2331505" y="2612125"/>
                </a:cubicBezTo>
                <a:cubicBezTo>
                  <a:pt x="2334642" y="2574335"/>
                  <a:pt x="2325230" y="2536546"/>
                  <a:pt x="2300132" y="2516198"/>
                </a:cubicBezTo>
                <a:cubicBezTo>
                  <a:pt x="2287583" y="2507477"/>
                  <a:pt x="2287583" y="2492943"/>
                  <a:pt x="2296995" y="2484222"/>
                </a:cubicBezTo>
                <a:cubicBezTo>
                  <a:pt x="2306407" y="2472595"/>
                  <a:pt x="2322093" y="2472595"/>
                  <a:pt x="2331505" y="2481315"/>
                </a:cubicBezTo>
                <a:cubicBezTo>
                  <a:pt x="2359740" y="2501663"/>
                  <a:pt x="2375427" y="2533639"/>
                  <a:pt x="2381701" y="2568521"/>
                </a:cubicBezTo>
                <a:cubicBezTo>
                  <a:pt x="2425623" y="2565615"/>
                  <a:pt x="2485231" y="2527825"/>
                  <a:pt x="2516604" y="2490036"/>
                </a:cubicBezTo>
                <a:cubicBezTo>
                  <a:pt x="2519741" y="2487129"/>
                  <a:pt x="2522878" y="2484222"/>
                  <a:pt x="2526015" y="2478408"/>
                </a:cubicBezTo>
                <a:cubicBezTo>
                  <a:pt x="2551113" y="2452247"/>
                  <a:pt x="2579349" y="2417364"/>
                  <a:pt x="2623271" y="2414457"/>
                </a:cubicBezTo>
                <a:cubicBezTo>
                  <a:pt x="2635820" y="2414457"/>
                  <a:pt x="2651506" y="2417364"/>
                  <a:pt x="2660918" y="2417364"/>
                </a:cubicBezTo>
                <a:cubicBezTo>
                  <a:pt x="2670330" y="2420271"/>
                  <a:pt x="2679741" y="2420271"/>
                  <a:pt x="2686016" y="2420271"/>
                </a:cubicBezTo>
                <a:cubicBezTo>
                  <a:pt x="2689153" y="2417364"/>
                  <a:pt x="2692290" y="2417364"/>
                  <a:pt x="2695428" y="2417364"/>
                </a:cubicBezTo>
                <a:cubicBezTo>
                  <a:pt x="2701702" y="2411550"/>
                  <a:pt x="2704840" y="2405737"/>
                  <a:pt x="2707977" y="2394109"/>
                </a:cubicBezTo>
                <a:cubicBezTo>
                  <a:pt x="2714251" y="2385389"/>
                  <a:pt x="2720526" y="2370854"/>
                  <a:pt x="2729938" y="2362134"/>
                </a:cubicBezTo>
                <a:cubicBezTo>
                  <a:pt x="2729938" y="2359227"/>
                  <a:pt x="2733075" y="2359227"/>
                  <a:pt x="2733075" y="2356320"/>
                </a:cubicBezTo>
                <a:cubicBezTo>
                  <a:pt x="2733075" y="2356320"/>
                  <a:pt x="2733075" y="2353413"/>
                  <a:pt x="2736212" y="2350506"/>
                </a:cubicBezTo>
                <a:cubicBezTo>
                  <a:pt x="2751899" y="2321437"/>
                  <a:pt x="2758173" y="2283648"/>
                  <a:pt x="2745624" y="2251672"/>
                </a:cubicBezTo>
                <a:cubicBezTo>
                  <a:pt x="2736212" y="2219697"/>
                  <a:pt x="2714251" y="2190628"/>
                  <a:pt x="2682879" y="2173187"/>
                </a:cubicBezTo>
                <a:cubicBezTo>
                  <a:pt x="2673467" y="2176094"/>
                  <a:pt x="2664055" y="2170280"/>
                  <a:pt x="2660918" y="2164466"/>
                </a:cubicBezTo>
                <a:cubicBezTo>
                  <a:pt x="2651506" y="2152839"/>
                  <a:pt x="2654643" y="2138304"/>
                  <a:pt x="2667192" y="2132491"/>
                </a:cubicBezTo>
                <a:cubicBezTo>
                  <a:pt x="2670330" y="2129584"/>
                  <a:pt x="2675035" y="2126677"/>
                  <a:pt x="2681310" y="2125950"/>
                </a:cubicBezTo>
                <a:close/>
                <a:moveTo>
                  <a:pt x="549893" y="2111711"/>
                </a:moveTo>
                <a:cubicBezTo>
                  <a:pt x="556952" y="2112438"/>
                  <a:pt x="562442" y="2115345"/>
                  <a:pt x="565579" y="2118252"/>
                </a:cubicBezTo>
                <a:cubicBezTo>
                  <a:pt x="578128" y="2124065"/>
                  <a:pt x="581266" y="2138600"/>
                  <a:pt x="571854" y="2150227"/>
                </a:cubicBezTo>
                <a:cubicBezTo>
                  <a:pt x="565579" y="2156041"/>
                  <a:pt x="556167" y="2161855"/>
                  <a:pt x="549893" y="2158948"/>
                </a:cubicBezTo>
                <a:cubicBezTo>
                  <a:pt x="518520" y="2176389"/>
                  <a:pt x="496559" y="2205458"/>
                  <a:pt x="484010" y="2237433"/>
                </a:cubicBezTo>
                <a:cubicBezTo>
                  <a:pt x="474598" y="2269409"/>
                  <a:pt x="477736" y="2307198"/>
                  <a:pt x="496559" y="2336267"/>
                </a:cubicBezTo>
                <a:cubicBezTo>
                  <a:pt x="496559" y="2339174"/>
                  <a:pt x="499697" y="2342081"/>
                  <a:pt x="499697" y="2342081"/>
                </a:cubicBezTo>
                <a:cubicBezTo>
                  <a:pt x="499697" y="2344988"/>
                  <a:pt x="499697" y="2344988"/>
                  <a:pt x="502834" y="2344988"/>
                </a:cubicBezTo>
                <a:cubicBezTo>
                  <a:pt x="512246" y="2356615"/>
                  <a:pt x="518520" y="2368243"/>
                  <a:pt x="521657" y="2379870"/>
                </a:cubicBezTo>
                <a:cubicBezTo>
                  <a:pt x="527932" y="2391498"/>
                  <a:pt x="531069" y="2397311"/>
                  <a:pt x="537344" y="2403125"/>
                </a:cubicBezTo>
                <a:cubicBezTo>
                  <a:pt x="540481" y="2403125"/>
                  <a:pt x="543618" y="2403125"/>
                  <a:pt x="546756" y="2406032"/>
                </a:cubicBezTo>
                <a:cubicBezTo>
                  <a:pt x="553030" y="2406032"/>
                  <a:pt x="559305" y="2406032"/>
                  <a:pt x="568716" y="2403125"/>
                </a:cubicBezTo>
                <a:cubicBezTo>
                  <a:pt x="581266" y="2403125"/>
                  <a:pt x="593815" y="2400218"/>
                  <a:pt x="609501" y="2400218"/>
                </a:cubicBezTo>
                <a:cubicBezTo>
                  <a:pt x="653423" y="2403125"/>
                  <a:pt x="681658" y="2438008"/>
                  <a:pt x="703619" y="2464169"/>
                </a:cubicBezTo>
                <a:cubicBezTo>
                  <a:pt x="706756" y="2469983"/>
                  <a:pt x="709893" y="2472890"/>
                  <a:pt x="713031" y="2475797"/>
                </a:cubicBezTo>
                <a:cubicBezTo>
                  <a:pt x="747541" y="2513586"/>
                  <a:pt x="807149" y="2551376"/>
                  <a:pt x="851070" y="2554282"/>
                </a:cubicBezTo>
                <a:cubicBezTo>
                  <a:pt x="857345" y="2519400"/>
                  <a:pt x="873031" y="2487424"/>
                  <a:pt x="898129" y="2467076"/>
                </a:cubicBezTo>
                <a:cubicBezTo>
                  <a:pt x="910678" y="2458356"/>
                  <a:pt x="926365" y="2458356"/>
                  <a:pt x="935777" y="2469983"/>
                </a:cubicBezTo>
                <a:cubicBezTo>
                  <a:pt x="945188" y="2478704"/>
                  <a:pt x="945188" y="2493238"/>
                  <a:pt x="932639" y="2501959"/>
                </a:cubicBezTo>
                <a:cubicBezTo>
                  <a:pt x="907541" y="2522307"/>
                  <a:pt x="894992" y="2560096"/>
                  <a:pt x="901267" y="2597886"/>
                </a:cubicBezTo>
                <a:cubicBezTo>
                  <a:pt x="904404" y="2635675"/>
                  <a:pt x="926365" y="2673464"/>
                  <a:pt x="945188" y="2705440"/>
                </a:cubicBezTo>
                <a:cubicBezTo>
                  <a:pt x="954600" y="2717067"/>
                  <a:pt x="948326" y="2731602"/>
                  <a:pt x="938914" y="2737415"/>
                </a:cubicBezTo>
                <a:cubicBezTo>
                  <a:pt x="932639" y="2740322"/>
                  <a:pt x="929502" y="2740322"/>
                  <a:pt x="923228" y="2740322"/>
                </a:cubicBezTo>
                <a:cubicBezTo>
                  <a:pt x="916953" y="2740322"/>
                  <a:pt x="907541" y="2737415"/>
                  <a:pt x="904404" y="2728695"/>
                </a:cubicBezTo>
                <a:cubicBezTo>
                  <a:pt x="879306" y="2693812"/>
                  <a:pt x="857345" y="2650209"/>
                  <a:pt x="851070" y="2603699"/>
                </a:cubicBezTo>
                <a:cubicBezTo>
                  <a:pt x="851070" y="2600792"/>
                  <a:pt x="851070" y="2600792"/>
                  <a:pt x="851070" y="2600792"/>
                </a:cubicBezTo>
                <a:cubicBezTo>
                  <a:pt x="782051" y="2597886"/>
                  <a:pt x="706756" y="2542655"/>
                  <a:pt x="675384" y="2504866"/>
                </a:cubicBezTo>
                <a:cubicBezTo>
                  <a:pt x="672246" y="2501959"/>
                  <a:pt x="669109" y="2499052"/>
                  <a:pt x="665972" y="2493238"/>
                </a:cubicBezTo>
                <a:cubicBezTo>
                  <a:pt x="644011" y="2469983"/>
                  <a:pt x="628325" y="2449635"/>
                  <a:pt x="606364" y="2446728"/>
                </a:cubicBezTo>
                <a:cubicBezTo>
                  <a:pt x="596952" y="2446728"/>
                  <a:pt x="587540" y="2449635"/>
                  <a:pt x="578128" y="2449635"/>
                </a:cubicBezTo>
                <a:cubicBezTo>
                  <a:pt x="568716" y="2452542"/>
                  <a:pt x="556167" y="2452542"/>
                  <a:pt x="543618" y="2452542"/>
                </a:cubicBezTo>
                <a:cubicBezTo>
                  <a:pt x="515383" y="2496145"/>
                  <a:pt x="505971" y="2551376"/>
                  <a:pt x="518520" y="2600792"/>
                </a:cubicBezTo>
                <a:cubicBezTo>
                  <a:pt x="521657" y="2615327"/>
                  <a:pt x="512246" y="2626954"/>
                  <a:pt x="499697" y="2629861"/>
                </a:cubicBezTo>
                <a:cubicBezTo>
                  <a:pt x="496559" y="2629861"/>
                  <a:pt x="496559" y="2629861"/>
                  <a:pt x="493422" y="2629861"/>
                </a:cubicBezTo>
                <a:cubicBezTo>
                  <a:pt x="480873" y="2629861"/>
                  <a:pt x="471461" y="2624047"/>
                  <a:pt x="468324" y="2612420"/>
                </a:cubicBezTo>
                <a:cubicBezTo>
                  <a:pt x="452638" y="2551376"/>
                  <a:pt x="462049" y="2487424"/>
                  <a:pt x="496559" y="2432194"/>
                </a:cubicBezTo>
                <a:cubicBezTo>
                  <a:pt x="487148" y="2423473"/>
                  <a:pt x="480873" y="2408939"/>
                  <a:pt x="477736" y="2400218"/>
                </a:cubicBezTo>
                <a:cubicBezTo>
                  <a:pt x="471461" y="2391498"/>
                  <a:pt x="468324" y="2382777"/>
                  <a:pt x="465187" y="2376963"/>
                </a:cubicBezTo>
                <a:cubicBezTo>
                  <a:pt x="455775" y="2368243"/>
                  <a:pt x="440089" y="2362429"/>
                  <a:pt x="421265" y="2359522"/>
                </a:cubicBezTo>
                <a:cubicBezTo>
                  <a:pt x="396167" y="2353708"/>
                  <a:pt x="367931" y="2344988"/>
                  <a:pt x="349108" y="2321733"/>
                </a:cubicBezTo>
                <a:cubicBezTo>
                  <a:pt x="342833" y="2310105"/>
                  <a:pt x="345971" y="2295571"/>
                  <a:pt x="355382" y="2289757"/>
                </a:cubicBezTo>
                <a:cubicBezTo>
                  <a:pt x="367931" y="2281037"/>
                  <a:pt x="383618" y="2283943"/>
                  <a:pt x="389892" y="2295571"/>
                </a:cubicBezTo>
                <a:cubicBezTo>
                  <a:pt x="399304" y="2304292"/>
                  <a:pt x="414990" y="2310105"/>
                  <a:pt x="433814" y="2313012"/>
                </a:cubicBezTo>
                <a:cubicBezTo>
                  <a:pt x="427539" y="2283943"/>
                  <a:pt x="427539" y="2254875"/>
                  <a:pt x="436951" y="2225806"/>
                </a:cubicBezTo>
                <a:cubicBezTo>
                  <a:pt x="449500" y="2179296"/>
                  <a:pt x="484010" y="2141507"/>
                  <a:pt x="524795" y="2118252"/>
                </a:cubicBezTo>
                <a:cubicBezTo>
                  <a:pt x="534207" y="2112438"/>
                  <a:pt x="542834" y="2110984"/>
                  <a:pt x="549893" y="2111711"/>
                </a:cubicBezTo>
                <a:close/>
                <a:moveTo>
                  <a:pt x="2826922" y="1757080"/>
                </a:moveTo>
                <a:cubicBezTo>
                  <a:pt x="2839498" y="1759987"/>
                  <a:pt x="2848929" y="1771615"/>
                  <a:pt x="2848929" y="1783243"/>
                </a:cubicBezTo>
                <a:cubicBezTo>
                  <a:pt x="2839498" y="1823941"/>
                  <a:pt x="2848929" y="1864639"/>
                  <a:pt x="2874079" y="1899523"/>
                </a:cubicBezTo>
                <a:cubicBezTo>
                  <a:pt x="2877223" y="1902430"/>
                  <a:pt x="2880367" y="1905337"/>
                  <a:pt x="2880367" y="1908244"/>
                </a:cubicBezTo>
                <a:cubicBezTo>
                  <a:pt x="2889798" y="1919872"/>
                  <a:pt x="2899229" y="1928593"/>
                  <a:pt x="2902373" y="1943128"/>
                </a:cubicBezTo>
                <a:cubicBezTo>
                  <a:pt x="2914948" y="1963477"/>
                  <a:pt x="2914948" y="1986733"/>
                  <a:pt x="2914948" y="2007082"/>
                </a:cubicBezTo>
                <a:cubicBezTo>
                  <a:pt x="2914948" y="2059407"/>
                  <a:pt x="2911804" y="2108826"/>
                  <a:pt x="2880367" y="2149524"/>
                </a:cubicBezTo>
                <a:cubicBezTo>
                  <a:pt x="2874079" y="2155338"/>
                  <a:pt x="2867792" y="2158245"/>
                  <a:pt x="2858360" y="2158245"/>
                </a:cubicBezTo>
                <a:cubicBezTo>
                  <a:pt x="2852073" y="2158245"/>
                  <a:pt x="2848929" y="2158245"/>
                  <a:pt x="2842641" y="2152431"/>
                </a:cubicBezTo>
                <a:cubicBezTo>
                  <a:pt x="2833210" y="2146617"/>
                  <a:pt x="2830066" y="2132082"/>
                  <a:pt x="2839498" y="2120454"/>
                </a:cubicBezTo>
                <a:cubicBezTo>
                  <a:pt x="2864648" y="2094291"/>
                  <a:pt x="2864648" y="2050686"/>
                  <a:pt x="2864648" y="2007082"/>
                </a:cubicBezTo>
                <a:cubicBezTo>
                  <a:pt x="2864648" y="1989640"/>
                  <a:pt x="2864648" y="1975105"/>
                  <a:pt x="2858360" y="1960570"/>
                </a:cubicBezTo>
                <a:cubicBezTo>
                  <a:pt x="2852073" y="1951849"/>
                  <a:pt x="2845785" y="1946035"/>
                  <a:pt x="2839498" y="1937314"/>
                </a:cubicBezTo>
                <a:cubicBezTo>
                  <a:pt x="2836354" y="1934407"/>
                  <a:pt x="2833210" y="1928593"/>
                  <a:pt x="2833210" y="1925686"/>
                </a:cubicBezTo>
                <a:cubicBezTo>
                  <a:pt x="2798628" y="1882081"/>
                  <a:pt x="2786053" y="1826848"/>
                  <a:pt x="2798628" y="1774522"/>
                </a:cubicBezTo>
                <a:cubicBezTo>
                  <a:pt x="2798628" y="1762894"/>
                  <a:pt x="2814347" y="1754173"/>
                  <a:pt x="2826922" y="1757080"/>
                </a:cubicBezTo>
                <a:close/>
                <a:moveTo>
                  <a:pt x="404780" y="1742841"/>
                </a:moveTo>
                <a:cubicBezTo>
                  <a:pt x="417477" y="1739934"/>
                  <a:pt x="430174" y="1748655"/>
                  <a:pt x="433348" y="1760283"/>
                </a:cubicBezTo>
                <a:cubicBezTo>
                  <a:pt x="442871" y="1812609"/>
                  <a:pt x="430174" y="1867842"/>
                  <a:pt x="398431" y="1911447"/>
                </a:cubicBezTo>
                <a:cubicBezTo>
                  <a:pt x="395257" y="1914354"/>
                  <a:pt x="392083" y="1917261"/>
                  <a:pt x="388909" y="1923075"/>
                </a:cubicBezTo>
                <a:cubicBezTo>
                  <a:pt x="382560" y="1931796"/>
                  <a:pt x="376211" y="1937610"/>
                  <a:pt x="373037" y="1946331"/>
                </a:cubicBezTo>
                <a:cubicBezTo>
                  <a:pt x="366689" y="1957959"/>
                  <a:pt x="366689" y="1975401"/>
                  <a:pt x="366689" y="1992843"/>
                </a:cubicBezTo>
                <a:cubicBezTo>
                  <a:pt x="366689" y="2036447"/>
                  <a:pt x="366689" y="2077145"/>
                  <a:pt x="392083" y="2106215"/>
                </a:cubicBezTo>
                <a:cubicBezTo>
                  <a:pt x="401606" y="2114936"/>
                  <a:pt x="398431" y="2132378"/>
                  <a:pt x="388909" y="2138192"/>
                </a:cubicBezTo>
                <a:cubicBezTo>
                  <a:pt x="382560" y="2144006"/>
                  <a:pt x="376211" y="2144006"/>
                  <a:pt x="373037" y="2144006"/>
                </a:cubicBezTo>
                <a:cubicBezTo>
                  <a:pt x="363514" y="2144006"/>
                  <a:pt x="357166" y="2141099"/>
                  <a:pt x="350817" y="2135285"/>
                </a:cubicBezTo>
                <a:cubicBezTo>
                  <a:pt x="315900" y="2094587"/>
                  <a:pt x="315900" y="2045168"/>
                  <a:pt x="315900" y="1992843"/>
                </a:cubicBezTo>
                <a:cubicBezTo>
                  <a:pt x="315900" y="1972494"/>
                  <a:pt x="315900" y="1949238"/>
                  <a:pt x="325423" y="1928889"/>
                </a:cubicBezTo>
                <a:cubicBezTo>
                  <a:pt x="331772" y="1914354"/>
                  <a:pt x="341294" y="1902726"/>
                  <a:pt x="347643" y="1894005"/>
                </a:cubicBezTo>
                <a:cubicBezTo>
                  <a:pt x="350817" y="1891098"/>
                  <a:pt x="353992" y="1888191"/>
                  <a:pt x="357166" y="1885284"/>
                </a:cubicBezTo>
                <a:cubicBezTo>
                  <a:pt x="382560" y="1850400"/>
                  <a:pt x="392083" y="1809702"/>
                  <a:pt x="382560" y="1769004"/>
                </a:cubicBezTo>
                <a:cubicBezTo>
                  <a:pt x="379386" y="1757376"/>
                  <a:pt x="388909" y="1745748"/>
                  <a:pt x="404780" y="1742841"/>
                </a:cubicBezTo>
                <a:close/>
                <a:moveTo>
                  <a:pt x="2607817" y="1704331"/>
                </a:moveTo>
                <a:cubicBezTo>
                  <a:pt x="2623539" y="1704331"/>
                  <a:pt x="2632972" y="1715962"/>
                  <a:pt x="2632972" y="1727593"/>
                </a:cubicBezTo>
                <a:cubicBezTo>
                  <a:pt x="2629828" y="1777026"/>
                  <a:pt x="2620395" y="1820643"/>
                  <a:pt x="2607817" y="1867167"/>
                </a:cubicBezTo>
                <a:cubicBezTo>
                  <a:pt x="2610961" y="1867167"/>
                  <a:pt x="2617250" y="1867167"/>
                  <a:pt x="2620395" y="1864259"/>
                </a:cubicBezTo>
                <a:cubicBezTo>
                  <a:pt x="2629828" y="1864259"/>
                  <a:pt x="2639261" y="1864259"/>
                  <a:pt x="2648694" y="1864259"/>
                </a:cubicBezTo>
                <a:cubicBezTo>
                  <a:pt x="2654983" y="1864259"/>
                  <a:pt x="2661272" y="1867167"/>
                  <a:pt x="2667561" y="1864259"/>
                </a:cubicBezTo>
                <a:cubicBezTo>
                  <a:pt x="2676994" y="1864259"/>
                  <a:pt x="2686427" y="1861352"/>
                  <a:pt x="2689572" y="1858444"/>
                </a:cubicBezTo>
                <a:cubicBezTo>
                  <a:pt x="2695860" y="1846813"/>
                  <a:pt x="2711583" y="1843905"/>
                  <a:pt x="2724160" y="1849720"/>
                </a:cubicBezTo>
                <a:cubicBezTo>
                  <a:pt x="2736738" y="1858444"/>
                  <a:pt x="2739882" y="1872983"/>
                  <a:pt x="2730449" y="1884614"/>
                </a:cubicBezTo>
                <a:cubicBezTo>
                  <a:pt x="2721016" y="1899153"/>
                  <a:pt x="2699005" y="1910784"/>
                  <a:pt x="2670705" y="1913692"/>
                </a:cubicBezTo>
                <a:cubicBezTo>
                  <a:pt x="2661272" y="1913692"/>
                  <a:pt x="2654983" y="1913692"/>
                  <a:pt x="2645550" y="1913692"/>
                </a:cubicBezTo>
                <a:cubicBezTo>
                  <a:pt x="2639261" y="1910784"/>
                  <a:pt x="2629828" y="1910784"/>
                  <a:pt x="2623539" y="1913692"/>
                </a:cubicBezTo>
                <a:cubicBezTo>
                  <a:pt x="2610961" y="1913692"/>
                  <a:pt x="2595239" y="1919507"/>
                  <a:pt x="2579517" y="1925323"/>
                </a:cubicBezTo>
                <a:cubicBezTo>
                  <a:pt x="2576373" y="1925323"/>
                  <a:pt x="2573228" y="1928231"/>
                  <a:pt x="2570084" y="1928231"/>
                </a:cubicBezTo>
                <a:cubicBezTo>
                  <a:pt x="2532351" y="1939862"/>
                  <a:pt x="2494618" y="1948585"/>
                  <a:pt x="2460030" y="1957308"/>
                </a:cubicBezTo>
                <a:cubicBezTo>
                  <a:pt x="2324820" y="1986386"/>
                  <a:pt x="2324820" y="1986386"/>
                  <a:pt x="2324820" y="1986386"/>
                </a:cubicBezTo>
                <a:cubicBezTo>
                  <a:pt x="2349975" y="2027095"/>
                  <a:pt x="2375131" y="2067804"/>
                  <a:pt x="2387708" y="2117237"/>
                </a:cubicBezTo>
                <a:cubicBezTo>
                  <a:pt x="2406575" y="2178300"/>
                  <a:pt x="2400286" y="2239364"/>
                  <a:pt x="2371986" y="2285888"/>
                </a:cubicBezTo>
                <a:cubicBezTo>
                  <a:pt x="2362553" y="2306243"/>
                  <a:pt x="2346831" y="2323690"/>
                  <a:pt x="2331109" y="2338229"/>
                </a:cubicBezTo>
                <a:cubicBezTo>
                  <a:pt x="2321676" y="2346952"/>
                  <a:pt x="2312242" y="2358583"/>
                  <a:pt x="2305954" y="2367306"/>
                </a:cubicBezTo>
                <a:cubicBezTo>
                  <a:pt x="2296520" y="2376030"/>
                  <a:pt x="2293376" y="2384753"/>
                  <a:pt x="2287087" y="2393476"/>
                </a:cubicBezTo>
                <a:cubicBezTo>
                  <a:pt x="2274510" y="2410923"/>
                  <a:pt x="2261932" y="2428370"/>
                  <a:pt x="2243065" y="2445817"/>
                </a:cubicBezTo>
                <a:cubicBezTo>
                  <a:pt x="2211621" y="2474894"/>
                  <a:pt x="2170744" y="2489433"/>
                  <a:pt x="2129867" y="2503972"/>
                </a:cubicBezTo>
                <a:cubicBezTo>
                  <a:pt x="2098423" y="2515603"/>
                  <a:pt x="2066978" y="2524327"/>
                  <a:pt x="2041823" y="2544681"/>
                </a:cubicBezTo>
                <a:cubicBezTo>
                  <a:pt x="2016668" y="2565036"/>
                  <a:pt x="2000946" y="2591206"/>
                  <a:pt x="1994657" y="2620284"/>
                </a:cubicBezTo>
                <a:cubicBezTo>
                  <a:pt x="1994657" y="2631915"/>
                  <a:pt x="1982079" y="2640638"/>
                  <a:pt x="1969502" y="2640638"/>
                </a:cubicBezTo>
                <a:cubicBezTo>
                  <a:pt x="1969502" y="2640638"/>
                  <a:pt x="1966357" y="2640638"/>
                  <a:pt x="1966357" y="2640638"/>
                </a:cubicBezTo>
                <a:cubicBezTo>
                  <a:pt x="1953780" y="2640638"/>
                  <a:pt x="1944346" y="2626099"/>
                  <a:pt x="1944346" y="2614468"/>
                </a:cubicBezTo>
                <a:cubicBezTo>
                  <a:pt x="1950635" y="2573759"/>
                  <a:pt x="1975791" y="2535958"/>
                  <a:pt x="2007235" y="2509788"/>
                </a:cubicBezTo>
                <a:cubicBezTo>
                  <a:pt x="2038679" y="2483618"/>
                  <a:pt x="2076412" y="2471987"/>
                  <a:pt x="2111000" y="2460356"/>
                </a:cubicBezTo>
                <a:cubicBezTo>
                  <a:pt x="2148733" y="2445817"/>
                  <a:pt x="2183322" y="2434185"/>
                  <a:pt x="2208477" y="2410923"/>
                </a:cubicBezTo>
                <a:cubicBezTo>
                  <a:pt x="2221055" y="2399292"/>
                  <a:pt x="2230488" y="2384753"/>
                  <a:pt x="2243065" y="2367306"/>
                </a:cubicBezTo>
                <a:cubicBezTo>
                  <a:pt x="2246210" y="2364399"/>
                  <a:pt x="2246210" y="2361491"/>
                  <a:pt x="2249354" y="2358583"/>
                </a:cubicBezTo>
                <a:cubicBezTo>
                  <a:pt x="2230488" y="2341136"/>
                  <a:pt x="2214766" y="2317874"/>
                  <a:pt x="2199044" y="2297520"/>
                </a:cubicBezTo>
                <a:cubicBezTo>
                  <a:pt x="2189610" y="2285888"/>
                  <a:pt x="2192755" y="2271349"/>
                  <a:pt x="2205332" y="2265534"/>
                </a:cubicBezTo>
                <a:cubicBezTo>
                  <a:pt x="2217910" y="2256811"/>
                  <a:pt x="2233632" y="2259718"/>
                  <a:pt x="2239921" y="2271349"/>
                </a:cubicBezTo>
                <a:cubicBezTo>
                  <a:pt x="2252499" y="2288796"/>
                  <a:pt x="2265076" y="2303335"/>
                  <a:pt x="2280798" y="2320782"/>
                </a:cubicBezTo>
                <a:cubicBezTo>
                  <a:pt x="2283943" y="2314966"/>
                  <a:pt x="2287087" y="2312058"/>
                  <a:pt x="2290232" y="2309151"/>
                </a:cubicBezTo>
                <a:cubicBezTo>
                  <a:pt x="2305954" y="2291704"/>
                  <a:pt x="2318531" y="2277165"/>
                  <a:pt x="2327964" y="2262626"/>
                </a:cubicBezTo>
                <a:cubicBezTo>
                  <a:pt x="2359409" y="2213194"/>
                  <a:pt x="2346831" y="2157946"/>
                  <a:pt x="2340542" y="2128868"/>
                </a:cubicBezTo>
                <a:cubicBezTo>
                  <a:pt x="2324820" y="2082343"/>
                  <a:pt x="2299665" y="2038726"/>
                  <a:pt x="2271365" y="1998017"/>
                </a:cubicBezTo>
                <a:cubicBezTo>
                  <a:pt x="2208477" y="2009649"/>
                  <a:pt x="2151877" y="2024188"/>
                  <a:pt x="2123578" y="2064897"/>
                </a:cubicBezTo>
                <a:cubicBezTo>
                  <a:pt x="2111000" y="2085251"/>
                  <a:pt x="2104711" y="2105606"/>
                  <a:pt x="2098423" y="2131776"/>
                </a:cubicBezTo>
                <a:cubicBezTo>
                  <a:pt x="2095278" y="2140499"/>
                  <a:pt x="2095278" y="2149222"/>
                  <a:pt x="2092134" y="2157946"/>
                </a:cubicBezTo>
                <a:cubicBezTo>
                  <a:pt x="2079556" y="2201563"/>
                  <a:pt x="2054401" y="2242272"/>
                  <a:pt x="2026101" y="2277165"/>
                </a:cubicBezTo>
                <a:cubicBezTo>
                  <a:pt x="2007235" y="2300427"/>
                  <a:pt x="1988368" y="2317874"/>
                  <a:pt x="1966357" y="2335321"/>
                </a:cubicBezTo>
                <a:cubicBezTo>
                  <a:pt x="1928624" y="2373122"/>
                  <a:pt x="1894036" y="2405108"/>
                  <a:pt x="1878314" y="2448724"/>
                </a:cubicBezTo>
                <a:cubicBezTo>
                  <a:pt x="1875169" y="2457448"/>
                  <a:pt x="1865736" y="2466171"/>
                  <a:pt x="1856303" y="2466171"/>
                </a:cubicBezTo>
                <a:cubicBezTo>
                  <a:pt x="1853159" y="2466171"/>
                  <a:pt x="1850014" y="2466171"/>
                  <a:pt x="1846870" y="2463263"/>
                </a:cubicBezTo>
                <a:cubicBezTo>
                  <a:pt x="1834292" y="2460356"/>
                  <a:pt x="1828003" y="2445817"/>
                  <a:pt x="1831148" y="2434185"/>
                </a:cubicBezTo>
                <a:cubicBezTo>
                  <a:pt x="1850014" y="2381845"/>
                  <a:pt x="1890891" y="2341136"/>
                  <a:pt x="1931769" y="2303335"/>
                </a:cubicBezTo>
                <a:cubicBezTo>
                  <a:pt x="1950635" y="2285888"/>
                  <a:pt x="1969502" y="2268442"/>
                  <a:pt x="1985224" y="2248087"/>
                </a:cubicBezTo>
                <a:cubicBezTo>
                  <a:pt x="2010379" y="2219009"/>
                  <a:pt x="2032390" y="2184116"/>
                  <a:pt x="2041823" y="2146315"/>
                </a:cubicBezTo>
                <a:cubicBezTo>
                  <a:pt x="2044968" y="2137591"/>
                  <a:pt x="2048112" y="2128868"/>
                  <a:pt x="2048112" y="2120145"/>
                </a:cubicBezTo>
                <a:cubicBezTo>
                  <a:pt x="2048112" y="2120145"/>
                  <a:pt x="2051256" y="2117237"/>
                  <a:pt x="2051256" y="2117237"/>
                </a:cubicBezTo>
                <a:cubicBezTo>
                  <a:pt x="2048112" y="2117237"/>
                  <a:pt x="2044968" y="2117237"/>
                  <a:pt x="2041823" y="2117237"/>
                </a:cubicBezTo>
                <a:cubicBezTo>
                  <a:pt x="2004090" y="2117237"/>
                  <a:pt x="1966357" y="2102698"/>
                  <a:pt x="1938058" y="2079435"/>
                </a:cubicBezTo>
                <a:cubicBezTo>
                  <a:pt x="1928624" y="2070712"/>
                  <a:pt x="1928624" y="2056173"/>
                  <a:pt x="1938058" y="2047450"/>
                </a:cubicBezTo>
                <a:cubicBezTo>
                  <a:pt x="1947491" y="2035819"/>
                  <a:pt x="1963213" y="2035819"/>
                  <a:pt x="1972646" y="2044542"/>
                </a:cubicBezTo>
                <a:cubicBezTo>
                  <a:pt x="1997801" y="2064897"/>
                  <a:pt x="2035534" y="2073620"/>
                  <a:pt x="2066978" y="2067804"/>
                </a:cubicBezTo>
                <a:cubicBezTo>
                  <a:pt x="2070123" y="2059081"/>
                  <a:pt x="2076412" y="2047450"/>
                  <a:pt x="2079556" y="2038726"/>
                </a:cubicBezTo>
                <a:cubicBezTo>
                  <a:pt x="2120433" y="1986386"/>
                  <a:pt x="2189610" y="1966032"/>
                  <a:pt x="2258787" y="1951493"/>
                </a:cubicBezTo>
                <a:cubicBezTo>
                  <a:pt x="2447452" y="1910784"/>
                  <a:pt x="2447452" y="1910784"/>
                  <a:pt x="2447452" y="1910784"/>
                </a:cubicBezTo>
                <a:cubicBezTo>
                  <a:pt x="2482041" y="1902061"/>
                  <a:pt x="2516629" y="1896245"/>
                  <a:pt x="2551218" y="1884614"/>
                </a:cubicBezTo>
                <a:cubicBezTo>
                  <a:pt x="2566940" y="1832274"/>
                  <a:pt x="2579517" y="1779934"/>
                  <a:pt x="2582662" y="1724686"/>
                </a:cubicBezTo>
                <a:cubicBezTo>
                  <a:pt x="2582662" y="1713054"/>
                  <a:pt x="2595239" y="1704331"/>
                  <a:pt x="2607817" y="1704331"/>
                </a:cubicBezTo>
                <a:close/>
                <a:moveTo>
                  <a:pt x="621810" y="1690092"/>
                </a:moveTo>
                <a:cubicBezTo>
                  <a:pt x="637532" y="1690092"/>
                  <a:pt x="650110" y="1698815"/>
                  <a:pt x="650110" y="1710447"/>
                </a:cubicBezTo>
                <a:cubicBezTo>
                  <a:pt x="653254" y="1765695"/>
                  <a:pt x="665832" y="1818035"/>
                  <a:pt x="681554" y="1870375"/>
                </a:cubicBezTo>
                <a:cubicBezTo>
                  <a:pt x="712998" y="1882006"/>
                  <a:pt x="750731" y="1887822"/>
                  <a:pt x="782175" y="1896545"/>
                </a:cubicBezTo>
                <a:cubicBezTo>
                  <a:pt x="782175" y="1896545"/>
                  <a:pt x="782175" y="1896545"/>
                  <a:pt x="973984" y="1937254"/>
                </a:cubicBezTo>
                <a:cubicBezTo>
                  <a:pt x="1043161" y="1951793"/>
                  <a:pt x="1112338" y="1969240"/>
                  <a:pt x="1150071" y="2024487"/>
                </a:cubicBezTo>
                <a:cubicBezTo>
                  <a:pt x="1156360" y="2033211"/>
                  <a:pt x="1162649" y="2041934"/>
                  <a:pt x="1165793" y="2053565"/>
                </a:cubicBezTo>
                <a:cubicBezTo>
                  <a:pt x="1197237" y="2059381"/>
                  <a:pt x="1234970" y="2050658"/>
                  <a:pt x="1256981" y="2030303"/>
                </a:cubicBezTo>
                <a:cubicBezTo>
                  <a:pt x="1269559" y="2021580"/>
                  <a:pt x="1285281" y="2021580"/>
                  <a:pt x="1294714" y="2030303"/>
                </a:cubicBezTo>
                <a:cubicBezTo>
                  <a:pt x="1304147" y="2041934"/>
                  <a:pt x="1304147" y="2056473"/>
                  <a:pt x="1294714" y="2065196"/>
                </a:cubicBezTo>
                <a:cubicBezTo>
                  <a:pt x="1266414" y="2088459"/>
                  <a:pt x="1228681" y="2102998"/>
                  <a:pt x="1190948" y="2102998"/>
                </a:cubicBezTo>
                <a:cubicBezTo>
                  <a:pt x="1187804" y="2102998"/>
                  <a:pt x="1184659" y="2102998"/>
                  <a:pt x="1181515" y="2102998"/>
                </a:cubicBezTo>
                <a:cubicBezTo>
                  <a:pt x="1181515" y="2102998"/>
                  <a:pt x="1181515" y="2105906"/>
                  <a:pt x="1181515" y="2105906"/>
                </a:cubicBezTo>
                <a:cubicBezTo>
                  <a:pt x="1184659" y="2114629"/>
                  <a:pt x="1187804" y="2123352"/>
                  <a:pt x="1190948" y="2132076"/>
                </a:cubicBezTo>
                <a:cubicBezTo>
                  <a:pt x="1200382" y="2169877"/>
                  <a:pt x="1219248" y="2204770"/>
                  <a:pt x="1247548" y="2233848"/>
                </a:cubicBezTo>
                <a:cubicBezTo>
                  <a:pt x="1263270" y="2254203"/>
                  <a:pt x="1282136" y="2271649"/>
                  <a:pt x="1301003" y="2289096"/>
                </a:cubicBezTo>
                <a:cubicBezTo>
                  <a:pt x="1341880" y="2326897"/>
                  <a:pt x="1382757" y="2367606"/>
                  <a:pt x="1401624" y="2419946"/>
                </a:cubicBezTo>
                <a:cubicBezTo>
                  <a:pt x="1404768" y="2431578"/>
                  <a:pt x="1398479" y="2446117"/>
                  <a:pt x="1385902" y="2449024"/>
                </a:cubicBezTo>
                <a:cubicBezTo>
                  <a:pt x="1382757" y="2449024"/>
                  <a:pt x="1379613" y="2451932"/>
                  <a:pt x="1376469" y="2451932"/>
                </a:cubicBezTo>
                <a:cubicBezTo>
                  <a:pt x="1367035" y="2451932"/>
                  <a:pt x="1357602" y="2443209"/>
                  <a:pt x="1351313" y="2434485"/>
                </a:cubicBezTo>
                <a:cubicBezTo>
                  <a:pt x="1338736" y="2390869"/>
                  <a:pt x="1301003" y="2358883"/>
                  <a:pt x="1263270" y="2321082"/>
                </a:cubicBezTo>
                <a:cubicBezTo>
                  <a:pt x="1244403" y="2303635"/>
                  <a:pt x="1225537" y="2286188"/>
                  <a:pt x="1206670" y="2262926"/>
                </a:cubicBezTo>
                <a:cubicBezTo>
                  <a:pt x="1175226" y="2228033"/>
                  <a:pt x="1153215" y="2187324"/>
                  <a:pt x="1140638" y="2143707"/>
                </a:cubicBezTo>
                <a:cubicBezTo>
                  <a:pt x="1137493" y="2134983"/>
                  <a:pt x="1134349" y="2126260"/>
                  <a:pt x="1134349" y="2117537"/>
                </a:cubicBezTo>
                <a:cubicBezTo>
                  <a:pt x="1128060" y="2091367"/>
                  <a:pt x="1121771" y="2071012"/>
                  <a:pt x="1109194" y="2050658"/>
                </a:cubicBezTo>
                <a:cubicBezTo>
                  <a:pt x="1080894" y="2009949"/>
                  <a:pt x="1021150" y="1995410"/>
                  <a:pt x="961406" y="1983778"/>
                </a:cubicBezTo>
                <a:cubicBezTo>
                  <a:pt x="961406" y="1983778"/>
                  <a:pt x="961406" y="1983778"/>
                  <a:pt x="961406" y="1980871"/>
                </a:cubicBezTo>
                <a:cubicBezTo>
                  <a:pt x="933107" y="2024487"/>
                  <a:pt x="907951" y="2068104"/>
                  <a:pt x="892229" y="2114629"/>
                </a:cubicBezTo>
                <a:cubicBezTo>
                  <a:pt x="882796" y="2143707"/>
                  <a:pt x="873363" y="2198955"/>
                  <a:pt x="901663" y="2248387"/>
                </a:cubicBezTo>
                <a:cubicBezTo>
                  <a:pt x="914240" y="2262926"/>
                  <a:pt x="926818" y="2277465"/>
                  <a:pt x="939396" y="2292004"/>
                </a:cubicBezTo>
                <a:cubicBezTo>
                  <a:pt x="945684" y="2297819"/>
                  <a:pt x="948829" y="2300727"/>
                  <a:pt x="951973" y="2306543"/>
                </a:cubicBezTo>
                <a:cubicBezTo>
                  <a:pt x="964551" y="2289096"/>
                  <a:pt x="980273" y="2274557"/>
                  <a:pt x="992850" y="2257110"/>
                </a:cubicBezTo>
                <a:cubicBezTo>
                  <a:pt x="999139" y="2245479"/>
                  <a:pt x="1014861" y="2242572"/>
                  <a:pt x="1027439" y="2251295"/>
                </a:cubicBezTo>
                <a:cubicBezTo>
                  <a:pt x="1036872" y="2257110"/>
                  <a:pt x="1040017" y="2271649"/>
                  <a:pt x="1033728" y="2283281"/>
                </a:cubicBezTo>
                <a:cubicBezTo>
                  <a:pt x="1018006" y="2303635"/>
                  <a:pt x="1002284" y="2323990"/>
                  <a:pt x="983417" y="2344344"/>
                </a:cubicBezTo>
                <a:cubicBezTo>
                  <a:pt x="986562" y="2347252"/>
                  <a:pt x="986562" y="2350160"/>
                  <a:pt x="989706" y="2353067"/>
                </a:cubicBezTo>
                <a:cubicBezTo>
                  <a:pt x="999139" y="2370514"/>
                  <a:pt x="1011717" y="2385053"/>
                  <a:pt x="1024295" y="2396684"/>
                </a:cubicBezTo>
                <a:cubicBezTo>
                  <a:pt x="1049450" y="2419946"/>
                  <a:pt x="1084038" y="2431578"/>
                  <a:pt x="1118627" y="2443209"/>
                </a:cubicBezTo>
                <a:cubicBezTo>
                  <a:pt x="1156360" y="2457748"/>
                  <a:pt x="1190948" y="2469379"/>
                  <a:pt x="1222392" y="2495549"/>
                </a:cubicBezTo>
                <a:cubicBezTo>
                  <a:pt x="1256981" y="2521719"/>
                  <a:pt x="1282136" y="2559520"/>
                  <a:pt x="1288425" y="2600229"/>
                </a:cubicBezTo>
                <a:cubicBezTo>
                  <a:pt x="1288425" y="2611860"/>
                  <a:pt x="1278992" y="2623491"/>
                  <a:pt x="1266414" y="2626399"/>
                </a:cubicBezTo>
                <a:cubicBezTo>
                  <a:pt x="1263270" y="2626399"/>
                  <a:pt x="1263270" y="2626399"/>
                  <a:pt x="1263270" y="2626399"/>
                </a:cubicBezTo>
                <a:cubicBezTo>
                  <a:pt x="1250692" y="2626399"/>
                  <a:pt x="1238114" y="2617676"/>
                  <a:pt x="1238114" y="2606045"/>
                </a:cubicBezTo>
                <a:cubicBezTo>
                  <a:pt x="1231826" y="2576967"/>
                  <a:pt x="1216104" y="2550797"/>
                  <a:pt x="1190948" y="2530442"/>
                </a:cubicBezTo>
                <a:cubicBezTo>
                  <a:pt x="1165793" y="2510088"/>
                  <a:pt x="1134349" y="2501364"/>
                  <a:pt x="1102905" y="2489733"/>
                </a:cubicBezTo>
                <a:cubicBezTo>
                  <a:pt x="1062027" y="2475194"/>
                  <a:pt x="1021150" y="2460655"/>
                  <a:pt x="989706" y="2431578"/>
                </a:cubicBezTo>
                <a:cubicBezTo>
                  <a:pt x="970840" y="2414131"/>
                  <a:pt x="958262" y="2396684"/>
                  <a:pt x="945684" y="2379237"/>
                </a:cubicBezTo>
                <a:cubicBezTo>
                  <a:pt x="939396" y="2370514"/>
                  <a:pt x="933107" y="2361791"/>
                  <a:pt x="926818" y="2353067"/>
                </a:cubicBezTo>
                <a:cubicBezTo>
                  <a:pt x="920529" y="2344344"/>
                  <a:pt x="911096" y="2332713"/>
                  <a:pt x="901663" y="2323990"/>
                </a:cubicBezTo>
                <a:cubicBezTo>
                  <a:pt x="885941" y="2306543"/>
                  <a:pt x="870218" y="2292004"/>
                  <a:pt x="857641" y="2271649"/>
                </a:cubicBezTo>
                <a:cubicBezTo>
                  <a:pt x="829341" y="2225125"/>
                  <a:pt x="826197" y="2164061"/>
                  <a:pt x="845063" y="2102998"/>
                </a:cubicBezTo>
                <a:cubicBezTo>
                  <a:pt x="857641" y="2053565"/>
                  <a:pt x="882796" y="2012856"/>
                  <a:pt x="907951" y="1972147"/>
                </a:cubicBezTo>
                <a:cubicBezTo>
                  <a:pt x="907951" y="1972147"/>
                  <a:pt x="907951" y="1972147"/>
                  <a:pt x="772742" y="1943069"/>
                </a:cubicBezTo>
                <a:cubicBezTo>
                  <a:pt x="735009" y="1934346"/>
                  <a:pt x="700420" y="1925623"/>
                  <a:pt x="662687" y="1913992"/>
                </a:cubicBezTo>
                <a:cubicBezTo>
                  <a:pt x="659543" y="1913992"/>
                  <a:pt x="656399" y="1911084"/>
                  <a:pt x="650110" y="1911084"/>
                </a:cubicBezTo>
                <a:cubicBezTo>
                  <a:pt x="637532" y="1905268"/>
                  <a:pt x="621810" y="1899453"/>
                  <a:pt x="609232" y="1896545"/>
                </a:cubicBezTo>
                <a:cubicBezTo>
                  <a:pt x="599799" y="1896545"/>
                  <a:pt x="593510" y="1896545"/>
                  <a:pt x="587222" y="1896545"/>
                </a:cubicBezTo>
                <a:cubicBezTo>
                  <a:pt x="577788" y="1899453"/>
                  <a:pt x="568355" y="1899453"/>
                  <a:pt x="562066" y="1896545"/>
                </a:cubicBezTo>
                <a:cubicBezTo>
                  <a:pt x="533767" y="1896545"/>
                  <a:pt x="511756" y="1884914"/>
                  <a:pt x="499178" y="1867467"/>
                </a:cubicBezTo>
                <a:cubicBezTo>
                  <a:pt x="492889" y="1858744"/>
                  <a:pt x="496034" y="1844205"/>
                  <a:pt x="508611" y="1835481"/>
                </a:cubicBezTo>
                <a:cubicBezTo>
                  <a:pt x="518045" y="1829666"/>
                  <a:pt x="533767" y="1832574"/>
                  <a:pt x="543200" y="1844205"/>
                </a:cubicBezTo>
                <a:cubicBezTo>
                  <a:pt x="546344" y="1847113"/>
                  <a:pt x="552633" y="1850020"/>
                  <a:pt x="565211" y="1850020"/>
                </a:cubicBezTo>
                <a:cubicBezTo>
                  <a:pt x="571500" y="1850020"/>
                  <a:pt x="577788" y="1850020"/>
                  <a:pt x="584077" y="1850020"/>
                </a:cubicBezTo>
                <a:cubicBezTo>
                  <a:pt x="593510" y="1850020"/>
                  <a:pt x="602944" y="1850020"/>
                  <a:pt x="612377" y="1850020"/>
                </a:cubicBezTo>
                <a:cubicBezTo>
                  <a:pt x="615521" y="1852928"/>
                  <a:pt x="618666" y="1852928"/>
                  <a:pt x="624954" y="1852928"/>
                </a:cubicBezTo>
                <a:cubicBezTo>
                  <a:pt x="609232" y="1806404"/>
                  <a:pt x="602944" y="1759879"/>
                  <a:pt x="599799" y="1713354"/>
                </a:cubicBezTo>
                <a:cubicBezTo>
                  <a:pt x="599799" y="1701723"/>
                  <a:pt x="609232" y="1690092"/>
                  <a:pt x="621810" y="1690092"/>
                </a:cubicBezTo>
                <a:close/>
                <a:moveTo>
                  <a:pt x="2986528" y="1451680"/>
                </a:moveTo>
                <a:cubicBezTo>
                  <a:pt x="2992416" y="1449134"/>
                  <a:pt x="2999482" y="1449134"/>
                  <a:pt x="3005762" y="1452044"/>
                </a:cubicBezTo>
                <a:cubicBezTo>
                  <a:pt x="3018324" y="1454953"/>
                  <a:pt x="3024604" y="1466592"/>
                  <a:pt x="3021464" y="1481141"/>
                </a:cubicBezTo>
                <a:cubicBezTo>
                  <a:pt x="3012043" y="1504418"/>
                  <a:pt x="2996341" y="1527696"/>
                  <a:pt x="2974359" y="1542244"/>
                </a:cubicBezTo>
                <a:cubicBezTo>
                  <a:pt x="2977499" y="1565522"/>
                  <a:pt x="2983780" y="1588800"/>
                  <a:pt x="2983780" y="1612077"/>
                </a:cubicBezTo>
                <a:cubicBezTo>
                  <a:pt x="2986920" y="1649903"/>
                  <a:pt x="2977499" y="1681910"/>
                  <a:pt x="2958657" y="1708097"/>
                </a:cubicBezTo>
                <a:cubicBezTo>
                  <a:pt x="2955517" y="1711007"/>
                  <a:pt x="2955517" y="1713917"/>
                  <a:pt x="2952377" y="1716826"/>
                </a:cubicBezTo>
                <a:cubicBezTo>
                  <a:pt x="2946096" y="1722646"/>
                  <a:pt x="2942956" y="1728465"/>
                  <a:pt x="2942956" y="1731375"/>
                </a:cubicBezTo>
                <a:cubicBezTo>
                  <a:pt x="2939816" y="1743014"/>
                  <a:pt x="2927254" y="1748833"/>
                  <a:pt x="2917833" y="1748833"/>
                </a:cubicBezTo>
                <a:cubicBezTo>
                  <a:pt x="2914693" y="1748833"/>
                  <a:pt x="2911553" y="1748833"/>
                  <a:pt x="2911553" y="1748833"/>
                </a:cubicBezTo>
                <a:cubicBezTo>
                  <a:pt x="2895851" y="1745923"/>
                  <a:pt x="2889570" y="1731375"/>
                  <a:pt x="2892711" y="1719736"/>
                </a:cubicBezTo>
                <a:cubicBezTo>
                  <a:pt x="2895851" y="1708097"/>
                  <a:pt x="2905272" y="1696458"/>
                  <a:pt x="2911553" y="1687729"/>
                </a:cubicBezTo>
                <a:cubicBezTo>
                  <a:pt x="2911553" y="1684820"/>
                  <a:pt x="2914693" y="1684820"/>
                  <a:pt x="2917833" y="1681910"/>
                </a:cubicBezTo>
                <a:cubicBezTo>
                  <a:pt x="2933535" y="1658632"/>
                  <a:pt x="2933535" y="1632445"/>
                  <a:pt x="2933535" y="1614987"/>
                </a:cubicBezTo>
                <a:cubicBezTo>
                  <a:pt x="2933535" y="1597529"/>
                  <a:pt x="2930395" y="1580070"/>
                  <a:pt x="2927254" y="1565522"/>
                </a:cubicBezTo>
                <a:cubicBezTo>
                  <a:pt x="2914693" y="1568432"/>
                  <a:pt x="2898991" y="1571341"/>
                  <a:pt x="2886430" y="1571341"/>
                </a:cubicBezTo>
                <a:cubicBezTo>
                  <a:pt x="2867588" y="1571341"/>
                  <a:pt x="2848746" y="1568432"/>
                  <a:pt x="2829904" y="1559703"/>
                </a:cubicBezTo>
                <a:cubicBezTo>
                  <a:pt x="2817343" y="1553883"/>
                  <a:pt x="2811062" y="1542244"/>
                  <a:pt x="2817343" y="1530605"/>
                </a:cubicBezTo>
                <a:cubicBezTo>
                  <a:pt x="2823624" y="1516057"/>
                  <a:pt x="2839325" y="1513147"/>
                  <a:pt x="2851886" y="1516057"/>
                </a:cubicBezTo>
                <a:cubicBezTo>
                  <a:pt x="2873869" y="1527696"/>
                  <a:pt x="2902132" y="1524786"/>
                  <a:pt x="2924114" y="1516057"/>
                </a:cubicBezTo>
                <a:cubicBezTo>
                  <a:pt x="2927254" y="1513147"/>
                  <a:pt x="2933535" y="1510238"/>
                  <a:pt x="2939816" y="1507328"/>
                </a:cubicBezTo>
                <a:cubicBezTo>
                  <a:pt x="2955517" y="1498599"/>
                  <a:pt x="2968078" y="1481141"/>
                  <a:pt x="2974359" y="1466592"/>
                </a:cubicBezTo>
                <a:cubicBezTo>
                  <a:pt x="2975929" y="1459318"/>
                  <a:pt x="2980640" y="1454226"/>
                  <a:pt x="2986528" y="1451680"/>
                </a:cubicBezTo>
                <a:close/>
                <a:moveTo>
                  <a:pt x="1824982" y="1436673"/>
                </a:moveTo>
                <a:cubicBezTo>
                  <a:pt x="1837549" y="1433764"/>
                  <a:pt x="1853256" y="1439581"/>
                  <a:pt x="1856397" y="1451215"/>
                </a:cubicBezTo>
                <a:cubicBezTo>
                  <a:pt x="1865821" y="1486117"/>
                  <a:pt x="1878387" y="1509385"/>
                  <a:pt x="1897235" y="1521019"/>
                </a:cubicBezTo>
                <a:cubicBezTo>
                  <a:pt x="1906659" y="1526836"/>
                  <a:pt x="1922366" y="1529744"/>
                  <a:pt x="1934932" y="1535561"/>
                </a:cubicBezTo>
                <a:cubicBezTo>
                  <a:pt x="1950639" y="1538469"/>
                  <a:pt x="1966346" y="1544286"/>
                  <a:pt x="1978911" y="1550103"/>
                </a:cubicBezTo>
                <a:cubicBezTo>
                  <a:pt x="2004042" y="1564646"/>
                  <a:pt x="2026032" y="1587914"/>
                  <a:pt x="2044880" y="1619907"/>
                </a:cubicBezTo>
                <a:cubicBezTo>
                  <a:pt x="2051163" y="1631541"/>
                  <a:pt x="2044880" y="1646083"/>
                  <a:pt x="2032315" y="1651900"/>
                </a:cubicBezTo>
                <a:cubicBezTo>
                  <a:pt x="2029173" y="1651900"/>
                  <a:pt x="2026032" y="1651900"/>
                  <a:pt x="2022891" y="1651900"/>
                </a:cubicBezTo>
                <a:cubicBezTo>
                  <a:pt x="2013467" y="1651900"/>
                  <a:pt x="2004042" y="1648992"/>
                  <a:pt x="1997760" y="1640266"/>
                </a:cubicBezTo>
                <a:cubicBezTo>
                  <a:pt x="1985194" y="1616999"/>
                  <a:pt x="1972628" y="1602456"/>
                  <a:pt x="1953780" y="1590822"/>
                </a:cubicBezTo>
                <a:cubicBezTo>
                  <a:pt x="1947497" y="1587914"/>
                  <a:pt x="1938073" y="1585005"/>
                  <a:pt x="1928649" y="1582097"/>
                </a:cubicBezTo>
                <a:cubicBezTo>
                  <a:pt x="1922366" y="1648992"/>
                  <a:pt x="1884669" y="1721704"/>
                  <a:pt x="1853256" y="1750789"/>
                </a:cubicBezTo>
                <a:cubicBezTo>
                  <a:pt x="1850114" y="1756606"/>
                  <a:pt x="1840690" y="1759514"/>
                  <a:pt x="1834407" y="1759514"/>
                </a:cubicBezTo>
                <a:cubicBezTo>
                  <a:pt x="1828124" y="1759514"/>
                  <a:pt x="1821841" y="1759514"/>
                  <a:pt x="1818700" y="1753697"/>
                </a:cubicBezTo>
                <a:cubicBezTo>
                  <a:pt x="1806134" y="1744972"/>
                  <a:pt x="1806134" y="1730429"/>
                  <a:pt x="1815558" y="1721704"/>
                </a:cubicBezTo>
                <a:cubicBezTo>
                  <a:pt x="1843831" y="1689711"/>
                  <a:pt x="1881528" y="1616999"/>
                  <a:pt x="1878387" y="1564646"/>
                </a:cubicBezTo>
                <a:cubicBezTo>
                  <a:pt x="1875245" y="1561737"/>
                  <a:pt x="1872104" y="1561737"/>
                  <a:pt x="1868962" y="1558829"/>
                </a:cubicBezTo>
                <a:cubicBezTo>
                  <a:pt x="1831266" y="1535561"/>
                  <a:pt x="1815558" y="1494842"/>
                  <a:pt x="1806134" y="1465757"/>
                </a:cubicBezTo>
                <a:cubicBezTo>
                  <a:pt x="1802993" y="1451215"/>
                  <a:pt x="1809276" y="1439581"/>
                  <a:pt x="1824982" y="1436673"/>
                </a:cubicBezTo>
                <a:close/>
                <a:moveTo>
                  <a:pt x="226179" y="1434895"/>
                </a:moveTo>
                <a:cubicBezTo>
                  <a:pt x="238670" y="1431985"/>
                  <a:pt x="254283" y="1437805"/>
                  <a:pt x="257406" y="1452353"/>
                </a:cubicBezTo>
                <a:cubicBezTo>
                  <a:pt x="263651" y="1466902"/>
                  <a:pt x="276142" y="1484360"/>
                  <a:pt x="291755" y="1493089"/>
                </a:cubicBezTo>
                <a:cubicBezTo>
                  <a:pt x="298001" y="1495999"/>
                  <a:pt x="304246" y="1498908"/>
                  <a:pt x="307369" y="1501818"/>
                </a:cubicBezTo>
                <a:cubicBezTo>
                  <a:pt x="329227" y="1510547"/>
                  <a:pt x="357332" y="1510547"/>
                  <a:pt x="379190" y="1501818"/>
                </a:cubicBezTo>
                <a:cubicBezTo>
                  <a:pt x="391681" y="1498908"/>
                  <a:pt x="407295" y="1501818"/>
                  <a:pt x="413540" y="1516366"/>
                </a:cubicBezTo>
                <a:cubicBezTo>
                  <a:pt x="419785" y="1528005"/>
                  <a:pt x="413540" y="1539644"/>
                  <a:pt x="401049" y="1545464"/>
                </a:cubicBezTo>
                <a:cubicBezTo>
                  <a:pt x="382313" y="1554193"/>
                  <a:pt x="363577" y="1557102"/>
                  <a:pt x="344841" y="1557102"/>
                </a:cubicBezTo>
                <a:cubicBezTo>
                  <a:pt x="329227" y="1557102"/>
                  <a:pt x="316737" y="1554193"/>
                  <a:pt x="304246" y="1551283"/>
                </a:cubicBezTo>
                <a:cubicBezTo>
                  <a:pt x="301123" y="1565831"/>
                  <a:pt x="298001" y="1583290"/>
                  <a:pt x="298001" y="1600748"/>
                </a:cubicBezTo>
                <a:cubicBezTo>
                  <a:pt x="294878" y="1618206"/>
                  <a:pt x="298001" y="1644393"/>
                  <a:pt x="313614" y="1667671"/>
                </a:cubicBezTo>
                <a:cubicBezTo>
                  <a:pt x="316737" y="1667671"/>
                  <a:pt x="316737" y="1670581"/>
                  <a:pt x="319859" y="1673490"/>
                </a:cubicBezTo>
                <a:cubicBezTo>
                  <a:pt x="326105" y="1682219"/>
                  <a:pt x="335473" y="1693858"/>
                  <a:pt x="338596" y="1705497"/>
                </a:cubicBezTo>
                <a:cubicBezTo>
                  <a:pt x="341718" y="1717136"/>
                  <a:pt x="332350" y="1731684"/>
                  <a:pt x="319859" y="1734594"/>
                </a:cubicBezTo>
                <a:cubicBezTo>
                  <a:pt x="316737" y="1734594"/>
                  <a:pt x="316737" y="1734594"/>
                  <a:pt x="313614" y="1734594"/>
                </a:cubicBezTo>
                <a:cubicBezTo>
                  <a:pt x="301123" y="1734594"/>
                  <a:pt x="291755" y="1728775"/>
                  <a:pt x="288633" y="1717136"/>
                </a:cubicBezTo>
                <a:cubicBezTo>
                  <a:pt x="288633" y="1714226"/>
                  <a:pt x="282387" y="1708407"/>
                  <a:pt x="279265" y="1702587"/>
                </a:cubicBezTo>
                <a:cubicBezTo>
                  <a:pt x="276142" y="1699678"/>
                  <a:pt x="273019" y="1696768"/>
                  <a:pt x="273019" y="1690949"/>
                </a:cubicBezTo>
                <a:cubicBezTo>
                  <a:pt x="254283" y="1667671"/>
                  <a:pt x="244915" y="1635664"/>
                  <a:pt x="244915" y="1597838"/>
                </a:cubicBezTo>
                <a:cubicBezTo>
                  <a:pt x="248038" y="1574561"/>
                  <a:pt x="251160" y="1551283"/>
                  <a:pt x="257406" y="1528005"/>
                </a:cubicBezTo>
                <a:cubicBezTo>
                  <a:pt x="235547" y="1513457"/>
                  <a:pt x="216811" y="1490179"/>
                  <a:pt x="210566" y="1466902"/>
                </a:cubicBezTo>
                <a:cubicBezTo>
                  <a:pt x="204320" y="1452353"/>
                  <a:pt x="213688" y="1440714"/>
                  <a:pt x="226179" y="1434895"/>
                </a:cubicBezTo>
                <a:close/>
                <a:moveTo>
                  <a:pt x="1407788" y="1423541"/>
                </a:moveTo>
                <a:cubicBezTo>
                  <a:pt x="1420354" y="1426440"/>
                  <a:pt x="1429778" y="1438034"/>
                  <a:pt x="1426637" y="1452526"/>
                </a:cubicBezTo>
                <a:cubicBezTo>
                  <a:pt x="1417213" y="1478612"/>
                  <a:pt x="1401506" y="1522090"/>
                  <a:pt x="1363809" y="1545278"/>
                </a:cubicBezTo>
                <a:cubicBezTo>
                  <a:pt x="1360668" y="1545278"/>
                  <a:pt x="1357526" y="1548176"/>
                  <a:pt x="1354385" y="1551075"/>
                </a:cubicBezTo>
                <a:cubicBezTo>
                  <a:pt x="1351243" y="1603247"/>
                  <a:pt x="1388940" y="1675709"/>
                  <a:pt x="1417213" y="1707593"/>
                </a:cubicBezTo>
                <a:cubicBezTo>
                  <a:pt x="1426637" y="1716288"/>
                  <a:pt x="1423495" y="1730781"/>
                  <a:pt x="1414071" y="1739476"/>
                </a:cubicBezTo>
                <a:cubicBezTo>
                  <a:pt x="1407788" y="1745273"/>
                  <a:pt x="1404647" y="1745273"/>
                  <a:pt x="1398364" y="1745273"/>
                </a:cubicBezTo>
                <a:cubicBezTo>
                  <a:pt x="1388940" y="1745273"/>
                  <a:pt x="1382657" y="1742375"/>
                  <a:pt x="1379516" y="1736578"/>
                </a:cubicBezTo>
                <a:cubicBezTo>
                  <a:pt x="1348102" y="1704694"/>
                  <a:pt x="1307264" y="1635131"/>
                  <a:pt x="1304123" y="1568465"/>
                </a:cubicBezTo>
                <a:cubicBezTo>
                  <a:pt x="1294698" y="1571364"/>
                  <a:pt x="1285274" y="1574262"/>
                  <a:pt x="1278991" y="1577161"/>
                </a:cubicBezTo>
                <a:cubicBezTo>
                  <a:pt x="1260143" y="1585856"/>
                  <a:pt x="1244436" y="1603247"/>
                  <a:pt x="1231871" y="1626435"/>
                </a:cubicBezTo>
                <a:cubicBezTo>
                  <a:pt x="1228729" y="1635131"/>
                  <a:pt x="1219305" y="1638029"/>
                  <a:pt x="1209881" y="1638029"/>
                </a:cubicBezTo>
                <a:cubicBezTo>
                  <a:pt x="1206739" y="1638029"/>
                  <a:pt x="1203598" y="1638029"/>
                  <a:pt x="1200457" y="1635131"/>
                </a:cubicBezTo>
                <a:cubicBezTo>
                  <a:pt x="1187891" y="1629334"/>
                  <a:pt x="1181608" y="1617740"/>
                  <a:pt x="1187891" y="1606146"/>
                </a:cubicBezTo>
                <a:cubicBezTo>
                  <a:pt x="1203598" y="1574262"/>
                  <a:pt x="1225588" y="1551075"/>
                  <a:pt x="1253860" y="1536582"/>
                </a:cubicBezTo>
                <a:cubicBezTo>
                  <a:pt x="1266426" y="1530785"/>
                  <a:pt x="1282133" y="1524988"/>
                  <a:pt x="1297840" y="1522090"/>
                </a:cubicBezTo>
                <a:cubicBezTo>
                  <a:pt x="1310405" y="1516293"/>
                  <a:pt x="1322971" y="1513394"/>
                  <a:pt x="1335536" y="1504699"/>
                </a:cubicBezTo>
                <a:cubicBezTo>
                  <a:pt x="1354385" y="1496003"/>
                  <a:pt x="1366950" y="1472815"/>
                  <a:pt x="1376375" y="1438034"/>
                </a:cubicBezTo>
                <a:cubicBezTo>
                  <a:pt x="1379516" y="1426440"/>
                  <a:pt x="1395223" y="1417744"/>
                  <a:pt x="1407788" y="1423541"/>
                </a:cubicBezTo>
                <a:close/>
                <a:moveTo>
                  <a:pt x="3036174" y="1131982"/>
                </a:moveTo>
                <a:cubicBezTo>
                  <a:pt x="3011049" y="1131982"/>
                  <a:pt x="2985925" y="1137801"/>
                  <a:pt x="2965512" y="1146528"/>
                </a:cubicBezTo>
                <a:cubicBezTo>
                  <a:pt x="2905842" y="1169801"/>
                  <a:pt x="2852453" y="1213437"/>
                  <a:pt x="2824188" y="1265801"/>
                </a:cubicBezTo>
                <a:cubicBezTo>
                  <a:pt x="2811626" y="1294892"/>
                  <a:pt x="2802204" y="1323983"/>
                  <a:pt x="2792783" y="1355983"/>
                </a:cubicBezTo>
                <a:cubicBezTo>
                  <a:pt x="2786502" y="1376346"/>
                  <a:pt x="2780221" y="1396710"/>
                  <a:pt x="2773940" y="1417074"/>
                </a:cubicBezTo>
                <a:cubicBezTo>
                  <a:pt x="2745675" y="1483983"/>
                  <a:pt x="2704848" y="1530528"/>
                  <a:pt x="2651459" y="1550892"/>
                </a:cubicBezTo>
                <a:cubicBezTo>
                  <a:pt x="2620054" y="1562528"/>
                  <a:pt x="2582368" y="1565437"/>
                  <a:pt x="2550962" y="1565437"/>
                </a:cubicBezTo>
                <a:cubicBezTo>
                  <a:pt x="2550962" y="1565437"/>
                  <a:pt x="2550962" y="1565437"/>
                  <a:pt x="2538400" y="1565437"/>
                </a:cubicBezTo>
                <a:cubicBezTo>
                  <a:pt x="2481871" y="1568346"/>
                  <a:pt x="2409639" y="1574165"/>
                  <a:pt x="2353109" y="1609074"/>
                </a:cubicBezTo>
                <a:cubicBezTo>
                  <a:pt x="2321704" y="1629437"/>
                  <a:pt x="2293439" y="1658528"/>
                  <a:pt x="2265174" y="1687619"/>
                </a:cubicBezTo>
                <a:cubicBezTo>
                  <a:pt x="2265174" y="1687619"/>
                  <a:pt x="2265174" y="1687619"/>
                  <a:pt x="2255753" y="1699256"/>
                </a:cubicBezTo>
                <a:cubicBezTo>
                  <a:pt x="2101867" y="1865074"/>
                  <a:pt x="1947981" y="1955256"/>
                  <a:pt x="1787814" y="1972710"/>
                </a:cubicBezTo>
                <a:cubicBezTo>
                  <a:pt x="1778392" y="1972710"/>
                  <a:pt x="1768971" y="1975620"/>
                  <a:pt x="1759549" y="1975620"/>
                </a:cubicBezTo>
                <a:cubicBezTo>
                  <a:pt x="1750128" y="1975620"/>
                  <a:pt x="1740706" y="1972710"/>
                  <a:pt x="1731284" y="1972710"/>
                </a:cubicBezTo>
                <a:cubicBezTo>
                  <a:pt x="1731284" y="1975620"/>
                  <a:pt x="1728144" y="1975620"/>
                  <a:pt x="1725003" y="1978529"/>
                </a:cubicBezTo>
                <a:cubicBezTo>
                  <a:pt x="1703020" y="1993074"/>
                  <a:pt x="1684177" y="2019256"/>
                  <a:pt x="1677896" y="2048347"/>
                </a:cubicBezTo>
                <a:cubicBezTo>
                  <a:pt x="1671614" y="2083256"/>
                  <a:pt x="1677896" y="2118165"/>
                  <a:pt x="1684177" y="2144347"/>
                </a:cubicBezTo>
                <a:cubicBezTo>
                  <a:pt x="1687317" y="2173438"/>
                  <a:pt x="1696739" y="2208347"/>
                  <a:pt x="1715582" y="2237438"/>
                </a:cubicBezTo>
                <a:cubicBezTo>
                  <a:pt x="1734425" y="2263620"/>
                  <a:pt x="1759549" y="2283983"/>
                  <a:pt x="1787814" y="2289802"/>
                </a:cubicBezTo>
                <a:cubicBezTo>
                  <a:pt x="1800376" y="2292711"/>
                  <a:pt x="1809798" y="2304347"/>
                  <a:pt x="1806657" y="2318893"/>
                </a:cubicBezTo>
                <a:cubicBezTo>
                  <a:pt x="1803517" y="2327620"/>
                  <a:pt x="1794095" y="2336347"/>
                  <a:pt x="1781533" y="2336347"/>
                </a:cubicBezTo>
                <a:cubicBezTo>
                  <a:pt x="1781533" y="2336347"/>
                  <a:pt x="1778392" y="2336347"/>
                  <a:pt x="1775252" y="2336347"/>
                </a:cubicBezTo>
                <a:cubicBezTo>
                  <a:pt x="1756409" y="2330529"/>
                  <a:pt x="1737566" y="2324711"/>
                  <a:pt x="1721863" y="2313074"/>
                </a:cubicBezTo>
                <a:cubicBezTo>
                  <a:pt x="1703020" y="2374165"/>
                  <a:pt x="1712441" y="2443984"/>
                  <a:pt x="1728144" y="2516711"/>
                </a:cubicBezTo>
                <a:cubicBezTo>
                  <a:pt x="1734425" y="2554529"/>
                  <a:pt x="1743847" y="2595256"/>
                  <a:pt x="1765830" y="2624347"/>
                </a:cubicBezTo>
                <a:cubicBezTo>
                  <a:pt x="1784673" y="2650529"/>
                  <a:pt x="1822360" y="2670893"/>
                  <a:pt x="1853765" y="2659257"/>
                </a:cubicBezTo>
                <a:cubicBezTo>
                  <a:pt x="1866328" y="2653438"/>
                  <a:pt x="1882030" y="2659257"/>
                  <a:pt x="1885171" y="2673802"/>
                </a:cubicBezTo>
                <a:cubicBezTo>
                  <a:pt x="1891452" y="2685438"/>
                  <a:pt x="1885171" y="2697075"/>
                  <a:pt x="1869468" y="2702893"/>
                </a:cubicBezTo>
                <a:cubicBezTo>
                  <a:pt x="1860047" y="2705802"/>
                  <a:pt x="1847484" y="2708711"/>
                  <a:pt x="1834922" y="2708711"/>
                </a:cubicBezTo>
                <a:cubicBezTo>
                  <a:pt x="1806657" y="2708711"/>
                  <a:pt x="1778392" y="2697075"/>
                  <a:pt x="1753268" y="2679620"/>
                </a:cubicBezTo>
                <a:cubicBezTo>
                  <a:pt x="1734425" y="2708711"/>
                  <a:pt x="1721863" y="2740711"/>
                  <a:pt x="1718722" y="2772711"/>
                </a:cubicBezTo>
                <a:cubicBezTo>
                  <a:pt x="1715582" y="2795984"/>
                  <a:pt x="1712441" y="2819257"/>
                  <a:pt x="1715582" y="2839620"/>
                </a:cubicBezTo>
                <a:cubicBezTo>
                  <a:pt x="1715582" y="2871620"/>
                  <a:pt x="1715582" y="2906529"/>
                  <a:pt x="1725003" y="2935620"/>
                </a:cubicBezTo>
                <a:cubicBezTo>
                  <a:pt x="1734425" y="2964711"/>
                  <a:pt x="1753268" y="2987984"/>
                  <a:pt x="1775252" y="2999620"/>
                </a:cubicBezTo>
                <a:cubicBezTo>
                  <a:pt x="1784673" y="2996711"/>
                  <a:pt x="1790954" y="2999620"/>
                  <a:pt x="1800376" y="3002530"/>
                </a:cubicBezTo>
                <a:cubicBezTo>
                  <a:pt x="1809798" y="3011257"/>
                  <a:pt x="1812938" y="3025802"/>
                  <a:pt x="1803517" y="3037439"/>
                </a:cubicBezTo>
                <a:cubicBezTo>
                  <a:pt x="1797236" y="3043257"/>
                  <a:pt x="1787814" y="3049075"/>
                  <a:pt x="1778392" y="3049075"/>
                </a:cubicBezTo>
                <a:cubicBezTo>
                  <a:pt x="1772111" y="3049075"/>
                  <a:pt x="1765830" y="3046166"/>
                  <a:pt x="1759549" y="3043257"/>
                </a:cubicBezTo>
                <a:cubicBezTo>
                  <a:pt x="1746987" y="3037439"/>
                  <a:pt x="1734425" y="3031621"/>
                  <a:pt x="1725003" y="3022893"/>
                </a:cubicBezTo>
                <a:cubicBezTo>
                  <a:pt x="1728144" y="3072348"/>
                  <a:pt x="1765830" y="3118893"/>
                  <a:pt x="1794095" y="3147984"/>
                </a:cubicBezTo>
                <a:cubicBezTo>
                  <a:pt x="1834922" y="3191621"/>
                  <a:pt x="1875749" y="3220712"/>
                  <a:pt x="1919717" y="3238166"/>
                </a:cubicBezTo>
                <a:cubicBezTo>
                  <a:pt x="2013932" y="3273075"/>
                  <a:pt x="2123851" y="3241075"/>
                  <a:pt x="2221207" y="3211984"/>
                </a:cubicBezTo>
                <a:cubicBezTo>
                  <a:pt x="2290299" y="3188712"/>
                  <a:pt x="2359390" y="3165439"/>
                  <a:pt x="2419060" y="3127621"/>
                </a:cubicBezTo>
                <a:cubicBezTo>
                  <a:pt x="2469309" y="3101439"/>
                  <a:pt x="2510135" y="3063621"/>
                  <a:pt x="2541541" y="3022893"/>
                </a:cubicBezTo>
                <a:cubicBezTo>
                  <a:pt x="2544681" y="3017075"/>
                  <a:pt x="2547822" y="3011257"/>
                  <a:pt x="2554103" y="3008348"/>
                </a:cubicBezTo>
                <a:cubicBezTo>
                  <a:pt x="2576086" y="2976348"/>
                  <a:pt x="2591789" y="2947257"/>
                  <a:pt x="2607492" y="2912348"/>
                </a:cubicBezTo>
                <a:cubicBezTo>
                  <a:pt x="2610632" y="2900711"/>
                  <a:pt x="2626335" y="2894893"/>
                  <a:pt x="2638897" y="2897802"/>
                </a:cubicBezTo>
                <a:cubicBezTo>
                  <a:pt x="2651459" y="2903620"/>
                  <a:pt x="2657740" y="2915257"/>
                  <a:pt x="2654600" y="2929802"/>
                </a:cubicBezTo>
                <a:cubicBezTo>
                  <a:pt x="2645178" y="2947257"/>
                  <a:pt x="2635756" y="2967620"/>
                  <a:pt x="2626335" y="2985075"/>
                </a:cubicBezTo>
                <a:cubicBezTo>
                  <a:pt x="2664021" y="2970530"/>
                  <a:pt x="2695426" y="2944348"/>
                  <a:pt x="2717410" y="2915257"/>
                </a:cubicBezTo>
                <a:cubicBezTo>
                  <a:pt x="2755096" y="2868711"/>
                  <a:pt x="2770799" y="2807620"/>
                  <a:pt x="2761377" y="2749438"/>
                </a:cubicBezTo>
                <a:cubicBezTo>
                  <a:pt x="2761377" y="2740711"/>
                  <a:pt x="2764518" y="2731984"/>
                  <a:pt x="2770799" y="2726166"/>
                </a:cubicBezTo>
                <a:cubicBezTo>
                  <a:pt x="2780221" y="2723257"/>
                  <a:pt x="2789642" y="2720347"/>
                  <a:pt x="2799064" y="2726166"/>
                </a:cubicBezTo>
                <a:cubicBezTo>
                  <a:pt x="2827329" y="2737802"/>
                  <a:pt x="2865015" y="2726166"/>
                  <a:pt x="2890139" y="2708711"/>
                </a:cubicBezTo>
                <a:cubicBezTo>
                  <a:pt x="2921544" y="2685438"/>
                  <a:pt x="2940387" y="2650529"/>
                  <a:pt x="2952950" y="2621438"/>
                </a:cubicBezTo>
                <a:cubicBezTo>
                  <a:pt x="2993776" y="2531256"/>
                  <a:pt x="3012620" y="2432347"/>
                  <a:pt x="3006339" y="2333438"/>
                </a:cubicBezTo>
                <a:cubicBezTo>
                  <a:pt x="2990636" y="2347984"/>
                  <a:pt x="2971793" y="2359620"/>
                  <a:pt x="2949809" y="2368347"/>
                </a:cubicBezTo>
                <a:cubicBezTo>
                  <a:pt x="2946669" y="2371256"/>
                  <a:pt x="2943528" y="2371256"/>
                  <a:pt x="2940387" y="2371256"/>
                </a:cubicBezTo>
                <a:cubicBezTo>
                  <a:pt x="2930966" y="2371256"/>
                  <a:pt x="2921544" y="2365438"/>
                  <a:pt x="2918404" y="2356711"/>
                </a:cubicBezTo>
                <a:cubicBezTo>
                  <a:pt x="2912123" y="2345074"/>
                  <a:pt x="2918404" y="2330529"/>
                  <a:pt x="2930966" y="2324711"/>
                </a:cubicBezTo>
                <a:cubicBezTo>
                  <a:pt x="2974933" y="2307256"/>
                  <a:pt x="3012620" y="2263620"/>
                  <a:pt x="3040884" y="2196711"/>
                </a:cubicBezTo>
                <a:cubicBezTo>
                  <a:pt x="3081711" y="2103620"/>
                  <a:pt x="3094273" y="2001801"/>
                  <a:pt x="3081711" y="1902892"/>
                </a:cubicBezTo>
                <a:cubicBezTo>
                  <a:pt x="3078571" y="1905801"/>
                  <a:pt x="3075430" y="1905801"/>
                  <a:pt x="3072290" y="1908710"/>
                </a:cubicBezTo>
                <a:cubicBezTo>
                  <a:pt x="3047165" y="1934892"/>
                  <a:pt x="3018901" y="1961074"/>
                  <a:pt x="3018901" y="1987256"/>
                </a:cubicBezTo>
                <a:cubicBezTo>
                  <a:pt x="3022041" y="2001801"/>
                  <a:pt x="3009479" y="2010529"/>
                  <a:pt x="2996917" y="2013438"/>
                </a:cubicBezTo>
                <a:cubicBezTo>
                  <a:pt x="2993776" y="2013438"/>
                  <a:pt x="2993776" y="2013438"/>
                  <a:pt x="2993776" y="2013438"/>
                </a:cubicBezTo>
                <a:cubicBezTo>
                  <a:pt x="2981214" y="2013438"/>
                  <a:pt x="2968652" y="2001801"/>
                  <a:pt x="2968652" y="1990165"/>
                </a:cubicBezTo>
                <a:cubicBezTo>
                  <a:pt x="2968652" y="1940710"/>
                  <a:pt x="3006339" y="1905801"/>
                  <a:pt x="3037744" y="1876710"/>
                </a:cubicBezTo>
                <a:cubicBezTo>
                  <a:pt x="3040884" y="1873801"/>
                  <a:pt x="3044025" y="1870892"/>
                  <a:pt x="3047165" y="1867983"/>
                </a:cubicBezTo>
                <a:cubicBezTo>
                  <a:pt x="3169646" y="1754528"/>
                  <a:pt x="3213613" y="1556710"/>
                  <a:pt x="3157084" y="1419983"/>
                </a:cubicBezTo>
                <a:cubicBezTo>
                  <a:pt x="3131960" y="1446165"/>
                  <a:pt x="3097414" y="1457801"/>
                  <a:pt x="3066009" y="1457801"/>
                </a:cubicBezTo>
                <a:cubicBezTo>
                  <a:pt x="3050306" y="1454892"/>
                  <a:pt x="3040884" y="1446165"/>
                  <a:pt x="3040884" y="1431619"/>
                </a:cubicBezTo>
                <a:cubicBezTo>
                  <a:pt x="3040884" y="1419983"/>
                  <a:pt x="3053446" y="1408346"/>
                  <a:pt x="3069149" y="1411255"/>
                </a:cubicBezTo>
                <a:cubicBezTo>
                  <a:pt x="3097414" y="1411255"/>
                  <a:pt x="3122538" y="1390892"/>
                  <a:pt x="3135100" y="1370528"/>
                </a:cubicBezTo>
                <a:cubicBezTo>
                  <a:pt x="3150803" y="1341437"/>
                  <a:pt x="3153943" y="1306528"/>
                  <a:pt x="3153943" y="1280346"/>
                </a:cubicBezTo>
                <a:cubicBezTo>
                  <a:pt x="3153943" y="1216346"/>
                  <a:pt x="3138241" y="1175619"/>
                  <a:pt x="3106835" y="1152346"/>
                </a:cubicBezTo>
                <a:cubicBezTo>
                  <a:pt x="3086422" y="1137801"/>
                  <a:pt x="3061298" y="1131982"/>
                  <a:pt x="3036174" y="1131982"/>
                </a:cubicBezTo>
                <a:close/>
                <a:moveTo>
                  <a:pt x="196598" y="1116653"/>
                </a:moveTo>
                <a:cubicBezTo>
                  <a:pt x="171474" y="1116289"/>
                  <a:pt x="146350" y="1122107"/>
                  <a:pt x="125936" y="1138107"/>
                </a:cubicBezTo>
                <a:cubicBezTo>
                  <a:pt x="94531" y="1161380"/>
                  <a:pt x="78828" y="1202107"/>
                  <a:pt x="78828" y="1266107"/>
                </a:cubicBezTo>
                <a:cubicBezTo>
                  <a:pt x="78828" y="1292289"/>
                  <a:pt x="81969" y="1327198"/>
                  <a:pt x="97671" y="1356289"/>
                </a:cubicBezTo>
                <a:cubicBezTo>
                  <a:pt x="110233" y="1376653"/>
                  <a:pt x="135358" y="1397016"/>
                  <a:pt x="163622" y="1394107"/>
                </a:cubicBezTo>
                <a:cubicBezTo>
                  <a:pt x="179325" y="1394107"/>
                  <a:pt x="188747" y="1405744"/>
                  <a:pt x="191887" y="1417380"/>
                </a:cubicBezTo>
                <a:cubicBezTo>
                  <a:pt x="191887" y="1431926"/>
                  <a:pt x="179325" y="1440653"/>
                  <a:pt x="166763" y="1443562"/>
                </a:cubicBezTo>
                <a:cubicBezTo>
                  <a:pt x="132217" y="1443562"/>
                  <a:pt x="100812" y="1431926"/>
                  <a:pt x="75688" y="1405744"/>
                </a:cubicBezTo>
                <a:cubicBezTo>
                  <a:pt x="16018" y="1542471"/>
                  <a:pt x="63126" y="1737380"/>
                  <a:pt x="185606" y="1853744"/>
                </a:cubicBezTo>
                <a:cubicBezTo>
                  <a:pt x="188747" y="1856653"/>
                  <a:pt x="191887" y="1859562"/>
                  <a:pt x="195028" y="1862471"/>
                </a:cubicBezTo>
                <a:cubicBezTo>
                  <a:pt x="226433" y="1891562"/>
                  <a:pt x="264119" y="1926471"/>
                  <a:pt x="264119" y="1975926"/>
                </a:cubicBezTo>
                <a:cubicBezTo>
                  <a:pt x="260979" y="1987562"/>
                  <a:pt x="251557" y="1999199"/>
                  <a:pt x="235854" y="1999199"/>
                </a:cubicBezTo>
                <a:cubicBezTo>
                  <a:pt x="223292" y="1996290"/>
                  <a:pt x="210730" y="1987562"/>
                  <a:pt x="210730" y="1973017"/>
                </a:cubicBezTo>
                <a:cubicBezTo>
                  <a:pt x="213871" y="1946835"/>
                  <a:pt x="185606" y="1920653"/>
                  <a:pt x="157341" y="1894471"/>
                </a:cubicBezTo>
                <a:cubicBezTo>
                  <a:pt x="157341" y="1891562"/>
                  <a:pt x="154201" y="1891562"/>
                  <a:pt x="151060" y="1888653"/>
                </a:cubicBezTo>
                <a:cubicBezTo>
                  <a:pt x="138498" y="1987562"/>
                  <a:pt x="151060" y="2089381"/>
                  <a:pt x="191887" y="2182472"/>
                </a:cubicBezTo>
                <a:cubicBezTo>
                  <a:pt x="220152" y="2249381"/>
                  <a:pt x="254698" y="2293017"/>
                  <a:pt x="301806" y="2310472"/>
                </a:cubicBezTo>
                <a:cubicBezTo>
                  <a:pt x="314368" y="2316290"/>
                  <a:pt x="320649" y="2330835"/>
                  <a:pt x="314368" y="2342472"/>
                </a:cubicBezTo>
                <a:cubicBezTo>
                  <a:pt x="311227" y="2351199"/>
                  <a:pt x="301806" y="2357017"/>
                  <a:pt x="292384" y="2357017"/>
                </a:cubicBezTo>
                <a:cubicBezTo>
                  <a:pt x="289243" y="2357017"/>
                  <a:pt x="282962" y="2354108"/>
                  <a:pt x="279822" y="2354108"/>
                </a:cubicBezTo>
                <a:cubicBezTo>
                  <a:pt x="260979" y="2345381"/>
                  <a:pt x="242136" y="2333745"/>
                  <a:pt x="226433" y="2319199"/>
                </a:cubicBezTo>
                <a:cubicBezTo>
                  <a:pt x="220152" y="2418108"/>
                  <a:pt x="238995" y="2517017"/>
                  <a:pt x="279822" y="2607199"/>
                </a:cubicBezTo>
                <a:cubicBezTo>
                  <a:pt x="292384" y="2636290"/>
                  <a:pt x="311227" y="2671199"/>
                  <a:pt x="342632" y="2694472"/>
                </a:cubicBezTo>
                <a:cubicBezTo>
                  <a:pt x="367757" y="2711927"/>
                  <a:pt x="402302" y="2723563"/>
                  <a:pt x="433708" y="2711927"/>
                </a:cubicBezTo>
                <a:cubicBezTo>
                  <a:pt x="443129" y="2706108"/>
                  <a:pt x="452551" y="2709018"/>
                  <a:pt x="458832" y="2711927"/>
                </a:cubicBezTo>
                <a:cubicBezTo>
                  <a:pt x="468253" y="2717745"/>
                  <a:pt x="471394" y="2726472"/>
                  <a:pt x="471394" y="2735199"/>
                </a:cubicBezTo>
                <a:cubicBezTo>
                  <a:pt x="461972" y="2793381"/>
                  <a:pt x="477675" y="2851563"/>
                  <a:pt x="512221" y="2901018"/>
                </a:cubicBezTo>
                <a:cubicBezTo>
                  <a:pt x="537345" y="2930109"/>
                  <a:pt x="568750" y="2953381"/>
                  <a:pt x="606437" y="2970836"/>
                </a:cubicBezTo>
                <a:cubicBezTo>
                  <a:pt x="593874" y="2953381"/>
                  <a:pt x="584453" y="2933018"/>
                  <a:pt x="578172" y="2912654"/>
                </a:cubicBezTo>
                <a:cubicBezTo>
                  <a:pt x="571891" y="2901018"/>
                  <a:pt x="581312" y="2889381"/>
                  <a:pt x="593874" y="2883563"/>
                </a:cubicBezTo>
                <a:cubicBezTo>
                  <a:pt x="606437" y="2880654"/>
                  <a:pt x="622139" y="2886472"/>
                  <a:pt x="625280" y="2898109"/>
                </a:cubicBezTo>
                <a:cubicBezTo>
                  <a:pt x="637842" y="2930109"/>
                  <a:pt x="656685" y="2962109"/>
                  <a:pt x="678669" y="2994109"/>
                </a:cubicBezTo>
                <a:cubicBezTo>
                  <a:pt x="684950" y="2997018"/>
                  <a:pt x="688090" y="2999927"/>
                  <a:pt x="688090" y="3005745"/>
                </a:cubicBezTo>
                <a:cubicBezTo>
                  <a:pt x="722636" y="3049382"/>
                  <a:pt x="763463" y="3084291"/>
                  <a:pt x="810571" y="3113382"/>
                </a:cubicBezTo>
                <a:cubicBezTo>
                  <a:pt x="873381" y="3151200"/>
                  <a:pt x="942473" y="3174473"/>
                  <a:pt x="1011564" y="3197745"/>
                </a:cubicBezTo>
                <a:cubicBezTo>
                  <a:pt x="1108921" y="3226836"/>
                  <a:pt x="1218839" y="3255927"/>
                  <a:pt x="1313055" y="3223927"/>
                </a:cubicBezTo>
                <a:cubicBezTo>
                  <a:pt x="1357022" y="3206473"/>
                  <a:pt x="1397849" y="3177382"/>
                  <a:pt x="1438676" y="3133745"/>
                </a:cubicBezTo>
                <a:cubicBezTo>
                  <a:pt x="1466941" y="3104654"/>
                  <a:pt x="1504627" y="3058109"/>
                  <a:pt x="1507768" y="3005745"/>
                </a:cubicBezTo>
                <a:cubicBezTo>
                  <a:pt x="1498346" y="3017382"/>
                  <a:pt x="1485784" y="3023200"/>
                  <a:pt x="1473222" y="3029018"/>
                </a:cubicBezTo>
                <a:cubicBezTo>
                  <a:pt x="1466941" y="3031927"/>
                  <a:pt x="1460660" y="3034836"/>
                  <a:pt x="1454379" y="3034836"/>
                </a:cubicBezTo>
                <a:cubicBezTo>
                  <a:pt x="1441816" y="3034836"/>
                  <a:pt x="1432395" y="3029018"/>
                  <a:pt x="1426114" y="3023200"/>
                </a:cubicBezTo>
                <a:cubicBezTo>
                  <a:pt x="1419833" y="3011563"/>
                  <a:pt x="1422973" y="2997018"/>
                  <a:pt x="1432395" y="2988291"/>
                </a:cubicBezTo>
                <a:cubicBezTo>
                  <a:pt x="1438676" y="2985381"/>
                  <a:pt x="1448098" y="2982472"/>
                  <a:pt x="1454379" y="2985381"/>
                </a:cubicBezTo>
                <a:cubicBezTo>
                  <a:pt x="1479503" y="2973745"/>
                  <a:pt x="1495205" y="2950472"/>
                  <a:pt x="1507768" y="2921381"/>
                </a:cubicBezTo>
                <a:cubicBezTo>
                  <a:pt x="1517189" y="2892290"/>
                  <a:pt x="1517189" y="2857381"/>
                  <a:pt x="1517189" y="2825381"/>
                </a:cubicBezTo>
                <a:cubicBezTo>
                  <a:pt x="1517189" y="2805018"/>
                  <a:pt x="1517189" y="2781745"/>
                  <a:pt x="1514049" y="2758472"/>
                </a:cubicBezTo>
                <a:cubicBezTo>
                  <a:pt x="1507768" y="2726472"/>
                  <a:pt x="1495205" y="2694472"/>
                  <a:pt x="1476362" y="2665381"/>
                </a:cubicBezTo>
                <a:cubicBezTo>
                  <a:pt x="1454379" y="2682836"/>
                  <a:pt x="1426114" y="2694472"/>
                  <a:pt x="1397849" y="2694472"/>
                </a:cubicBezTo>
                <a:cubicBezTo>
                  <a:pt x="1385287" y="2694472"/>
                  <a:pt x="1372725" y="2691563"/>
                  <a:pt x="1360163" y="2688654"/>
                </a:cubicBezTo>
                <a:cubicBezTo>
                  <a:pt x="1347601" y="2682836"/>
                  <a:pt x="1341320" y="2671199"/>
                  <a:pt x="1347601" y="2659563"/>
                </a:cubicBezTo>
                <a:cubicBezTo>
                  <a:pt x="1350741" y="2645018"/>
                  <a:pt x="1366444" y="2639199"/>
                  <a:pt x="1379006" y="2645018"/>
                </a:cubicBezTo>
                <a:cubicBezTo>
                  <a:pt x="1410411" y="2653745"/>
                  <a:pt x="1448098" y="2636290"/>
                  <a:pt x="1466941" y="2610108"/>
                </a:cubicBezTo>
                <a:cubicBezTo>
                  <a:pt x="1488924" y="2581017"/>
                  <a:pt x="1498346" y="2540290"/>
                  <a:pt x="1504627" y="2502472"/>
                </a:cubicBezTo>
                <a:cubicBezTo>
                  <a:pt x="1520330" y="2429745"/>
                  <a:pt x="1529751" y="2359926"/>
                  <a:pt x="1510908" y="2295926"/>
                </a:cubicBezTo>
                <a:cubicBezTo>
                  <a:pt x="1492065" y="2307563"/>
                  <a:pt x="1476362" y="2316290"/>
                  <a:pt x="1454379" y="2322108"/>
                </a:cubicBezTo>
                <a:cubicBezTo>
                  <a:pt x="1454379" y="2322108"/>
                  <a:pt x="1451238" y="2322108"/>
                  <a:pt x="1451238" y="2322108"/>
                </a:cubicBezTo>
                <a:cubicBezTo>
                  <a:pt x="1438676" y="2322108"/>
                  <a:pt x="1429254" y="2313381"/>
                  <a:pt x="1426114" y="2304654"/>
                </a:cubicBezTo>
                <a:cubicBezTo>
                  <a:pt x="1422973" y="2290108"/>
                  <a:pt x="1429254" y="2278472"/>
                  <a:pt x="1444957" y="2275563"/>
                </a:cubicBezTo>
                <a:cubicBezTo>
                  <a:pt x="1473222" y="2269744"/>
                  <a:pt x="1498346" y="2249381"/>
                  <a:pt x="1517189" y="2223199"/>
                </a:cubicBezTo>
                <a:cubicBezTo>
                  <a:pt x="1536032" y="2194108"/>
                  <a:pt x="1542313" y="2156290"/>
                  <a:pt x="1548594" y="2130108"/>
                </a:cubicBezTo>
                <a:cubicBezTo>
                  <a:pt x="1554875" y="2103926"/>
                  <a:pt x="1558016" y="2069017"/>
                  <a:pt x="1551735" y="2034108"/>
                </a:cubicBezTo>
                <a:cubicBezTo>
                  <a:pt x="1545454" y="2005017"/>
                  <a:pt x="1529751" y="1978835"/>
                  <a:pt x="1507768" y="1964290"/>
                </a:cubicBezTo>
                <a:cubicBezTo>
                  <a:pt x="1504627" y="1961381"/>
                  <a:pt x="1501486" y="1961381"/>
                  <a:pt x="1501486" y="1958471"/>
                </a:cubicBezTo>
                <a:cubicBezTo>
                  <a:pt x="1492065" y="1958471"/>
                  <a:pt x="1482643" y="1961381"/>
                  <a:pt x="1473222" y="1961381"/>
                </a:cubicBezTo>
                <a:cubicBezTo>
                  <a:pt x="1463800" y="1961381"/>
                  <a:pt x="1454379" y="1958471"/>
                  <a:pt x="1441816" y="1958471"/>
                </a:cubicBezTo>
                <a:cubicBezTo>
                  <a:pt x="1281650" y="1941017"/>
                  <a:pt x="1130904" y="1850835"/>
                  <a:pt x="977019" y="1685017"/>
                </a:cubicBezTo>
                <a:cubicBezTo>
                  <a:pt x="977019" y="1685017"/>
                  <a:pt x="977019" y="1685017"/>
                  <a:pt x="964457" y="1673380"/>
                </a:cubicBezTo>
                <a:cubicBezTo>
                  <a:pt x="936192" y="1644289"/>
                  <a:pt x="911068" y="1615198"/>
                  <a:pt x="876522" y="1594835"/>
                </a:cubicBezTo>
                <a:cubicBezTo>
                  <a:pt x="819992" y="1559926"/>
                  <a:pt x="747760" y="1554107"/>
                  <a:pt x="691231" y="1551198"/>
                </a:cubicBezTo>
                <a:cubicBezTo>
                  <a:pt x="691231" y="1551198"/>
                  <a:pt x="691231" y="1551198"/>
                  <a:pt x="681809" y="1551198"/>
                </a:cubicBezTo>
                <a:cubicBezTo>
                  <a:pt x="647263" y="1551198"/>
                  <a:pt x="612718" y="1548289"/>
                  <a:pt x="578172" y="1536653"/>
                </a:cubicBezTo>
                <a:cubicBezTo>
                  <a:pt x="527923" y="1516289"/>
                  <a:pt x="487097" y="1469744"/>
                  <a:pt x="458832" y="1402835"/>
                </a:cubicBezTo>
                <a:cubicBezTo>
                  <a:pt x="452551" y="1382471"/>
                  <a:pt x="446270" y="1362107"/>
                  <a:pt x="439989" y="1341744"/>
                </a:cubicBezTo>
                <a:cubicBezTo>
                  <a:pt x="430567" y="1309744"/>
                  <a:pt x="421146" y="1280653"/>
                  <a:pt x="405443" y="1251562"/>
                </a:cubicBezTo>
                <a:cubicBezTo>
                  <a:pt x="377178" y="1199198"/>
                  <a:pt x="326930" y="1152653"/>
                  <a:pt x="267260" y="1132289"/>
                </a:cubicBezTo>
                <a:cubicBezTo>
                  <a:pt x="246846" y="1123562"/>
                  <a:pt x="221722" y="1117016"/>
                  <a:pt x="196598" y="1116653"/>
                </a:cubicBezTo>
                <a:close/>
                <a:moveTo>
                  <a:pt x="2700331" y="864548"/>
                </a:moveTo>
                <a:cubicBezTo>
                  <a:pt x="2706611" y="864548"/>
                  <a:pt x="2712890" y="866729"/>
                  <a:pt x="2717599" y="871090"/>
                </a:cubicBezTo>
                <a:cubicBezTo>
                  <a:pt x="2727017" y="879813"/>
                  <a:pt x="2727017" y="894352"/>
                  <a:pt x="2717599" y="903075"/>
                </a:cubicBezTo>
                <a:cubicBezTo>
                  <a:pt x="2692483" y="929245"/>
                  <a:pt x="2708180" y="975769"/>
                  <a:pt x="2717599" y="993215"/>
                </a:cubicBezTo>
                <a:cubicBezTo>
                  <a:pt x="2720738" y="1001938"/>
                  <a:pt x="2723878" y="1010661"/>
                  <a:pt x="2727017" y="1019384"/>
                </a:cubicBezTo>
                <a:cubicBezTo>
                  <a:pt x="2742715" y="1051369"/>
                  <a:pt x="2755273" y="1083354"/>
                  <a:pt x="2755273" y="1121155"/>
                </a:cubicBezTo>
                <a:cubicBezTo>
                  <a:pt x="2752134" y="1153140"/>
                  <a:pt x="2733296" y="1185125"/>
                  <a:pt x="2701901" y="1208387"/>
                </a:cubicBezTo>
                <a:cubicBezTo>
                  <a:pt x="2698762" y="1211294"/>
                  <a:pt x="2692483" y="1214202"/>
                  <a:pt x="2686203" y="1217110"/>
                </a:cubicBezTo>
                <a:cubicBezTo>
                  <a:pt x="2708180" y="1252003"/>
                  <a:pt x="2705041" y="1298526"/>
                  <a:pt x="2683064" y="1330511"/>
                </a:cubicBezTo>
                <a:cubicBezTo>
                  <a:pt x="2679924" y="1339234"/>
                  <a:pt x="2670506" y="1342142"/>
                  <a:pt x="2661087" y="1342142"/>
                </a:cubicBezTo>
                <a:cubicBezTo>
                  <a:pt x="2657948" y="1342142"/>
                  <a:pt x="2651669" y="1342142"/>
                  <a:pt x="2648529" y="1339234"/>
                </a:cubicBezTo>
                <a:cubicBezTo>
                  <a:pt x="2635971" y="1333419"/>
                  <a:pt x="2632831" y="1318880"/>
                  <a:pt x="2639110" y="1307249"/>
                </a:cubicBezTo>
                <a:cubicBezTo>
                  <a:pt x="2654808" y="1286895"/>
                  <a:pt x="2654808" y="1254910"/>
                  <a:pt x="2639110" y="1234556"/>
                </a:cubicBezTo>
                <a:cubicBezTo>
                  <a:pt x="2626552" y="1237464"/>
                  <a:pt x="2613994" y="1237464"/>
                  <a:pt x="2601436" y="1237464"/>
                </a:cubicBezTo>
                <a:cubicBezTo>
                  <a:pt x="2585738" y="1234556"/>
                  <a:pt x="2573180" y="1228741"/>
                  <a:pt x="2557483" y="1225833"/>
                </a:cubicBezTo>
                <a:cubicBezTo>
                  <a:pt x="2548064" y="1222925"/>
                  <a:pt x="2538645" y="1220018"/>
                  <a:pt x="2529227" y="1220018"/>
                </a:cubicBezTo>
                <a:cubicBezTo>
                  <a:pt x="2485273" y="1211294"/>
                  <a:pt x="2435041" y="1228741"/>
                  <a:pt x="2403645" y="1263634"/>
                </a:cubicBezTo>
                <a:cubicBezTo>
                  <a:pt x="2397366" y="1266541"/>
                  <a:pt x="2394227" y="1272357"/>
                  <a:pt x="2391087" y="1278172"/>
                </a:cubicBezTo>
                <a:cubicBezTo>
                  <a:pt x="2406785" y="1310157"/>
                  <a:pt x="2435041" y="1339234"/>
                  <a:pt x="2466436" y="1359589"/>
                </a:cubicBezTo>
                <a:cubicBezTo>
                  <a:pt x="2478994" y="1368312"/>
                  <a:pt x="2478994" y="1382850"/>
                  <a:pt x="2472715" y="1391574"/>
                </a:cubicBezTo>
                <a:cubicBezTo>
                  <a:pt x="2466436" y="1400297"/>
                  <a:pt x="2460157" y="1403205"/>
                  <a:pt x="2450738" y="1403205"/>
                </a:cubicBezTo>
                <a:cubicBezTo>
                  <a:pt x="2447599" y="1403205"/>
                  <a:pt x="2441320" y="1403205"/>
                  <a:pt x="2438180" y="1400297"/>
                </a:cubicBezTo>
                <a:cubicBezTo>
                  <a:pt x="2406785" y="1379943"/>
                  <a:pt x="2384808" y="1356681"/>
                  <a:pt x="2365971" y="1330511"/>
                </a:cubicBezTo>
                <a:cubicBezTo>
                  <a:pt x="2359692" y="1350865"/>
                  <a:pt x="2356552" y="1371219"/>
                  <a:pt x="2356552" y="1394481"/>
                </a:cubicBezTo>
                <a:cubicBezTo>
                  <a:pt x="2356552" y="1409020"/>
                  <a:pt x="2343994" y="1417743"/>
                  <a:pt x="2331436" y="1417743"/>
                </a:cubicBezTo>
                <a:cubicBezTo>
                  <a:pt x="2315738" y="1417743"/>
                  <a:pt x="2306320" y="1409020"/>
                  <a:pt x="2303180" y="1394481"/>
                </a:cubicBezTo>
                <a:cubicBezTo>
                  <a:pt x="2303180" y="1333419"/>
                  <a:pt x="2325157" y="1275264"/>
                  <a:pt x="2362831" y="1231649"/>
                </a:cubicBezTo>
                <a:cubicBezTo>
                  <a:pt x="2409924" y="1185125"/>
                  <a:pt x="2478994" y="1161863"/>
                  <a:pt x="2541785" y="1173494"/>
                </a:cubicBezTo>
                <a:cubicBezTo>
                  <a:pt x="2551203" y="1176402"/>
                  <a:pt x="2563762" y="1179309"/>
                  <a:pt x="2573180" y="1182217"/>
                </a:cubicBezTo>
                <a:cubicBezTo>
                  <a:pt x="2585738" y="1185125"/>
                  <a:pt x="2598296" y="1188033"/>
                  <a:pt x="2607715" y="1190940"/>
                </a:cubicBezTo>
                <a:cubicBezTo>
                  <a:pt x="2629692" y="1190940"/>
                  <a:pt x="2651669" y="1185125"/>
                  <a:pt x="2670506" y="1170586"/>
                </a:cubicBezTo>
                <a:cubicBezTo>
                  <a:pt x="2689343" y="1156048"/>
                  <a:pt x="2701901" y="1138601"/>
                  <a:pt x="2701901" y="1118247"/>
                </a:cubicBezTo>
                <a:cubicBezTo>
                  <a:pt x="2705041" y="1092078"/>
                  <a:pt x="2692483" y="1065908"/>
                  <a:pt x="2679924" y="1036831"/>
                </a:cubicBezTo>
                <a:cubicBezTo>
                  <a:pt x="2676785" y="1028108"/>
                  <a:pt x="2673645" y="1019384"/>
                  <a:pt x="2670506" y="1010661"/>
                </a:cubicBezTo>
                <a:cubicBezTo>
                  <a:pt x="2645390" y="952507"/>
                  <a:pt x="2651669" y="903075"/>
                  <a:pt x="2683064" y="871090"/>
                </a:cubicBezTo>
                <a:cubicBezTo>
                  <a:pt x="2687773" y="866729"/>
                  <a:pt x="2694052" y="864548"/>
                  <a:pt x="2700331" y="864548"/>
                </a:cubicBezTo>
                <a:close/>
                <a:moveTo>
                  <a:pt x="531733" y="848529"/>
                </a:moveTo>
                <a:cubicBezTo>
                  <a:pt x="538012" y="848529"/>
                  <a:pt x="544291" y="850710"/>
                  <a:pt x="549000" y="855071"/>
                </a:cubicBezTo>
                <a:cubicBezTo>
                  <a:pt x="580395" y="887056"/>
                  <a:pt x="586674" y="936488"/>
                  <a:pt x="561558" y="994642"/>
                </a:cubicBezTo>
                <a:cubicBezTo>
                  <a:pt x="558419" y="1003365"/>
                  <a:pt x="555279" y="1012089"/>
                  <a:pt x="552140" y="1020812"/>
                </a:cubicBezTo>
                <a:cubicBezTo>
                  <a:pt x="539581" y="1049889"/>
                  <a:pt x="527023" y="1076059"/>
                  <a:pt x="527023" y="1102228"/>
                </a:cubicBezTo>
                <a:cubicBezTo>
                  <a:pt x="530163" y="1122582"/>
                  <a:pt x="539581" y="1140029"/>
                  <a:pt x="561558" y="1154567"/>
                </a:cubicBezTo>
                <a:cubicBezTo>
                  <a:pt x="580395" y="1169106"/>
                  <a:pt x="602372" y="1174921"/>
                  <a:pt x="624349" y="1174921"/>
                </a:cubicBezTo>
                <a:cubicBezTo>
                  <a:pt x="633768" y="1172014"/>
                  <a:pt x="646326" y="1169106"/>
                  <a:pt x="658884" y="1166198"/>
                </a:cubicBezTo>
                <a:cubicBezTo>
                  <a:pt x="668302" y="1163290"/>
                  <a:pt x="677721" y="1157475"/>
                  <a:pt x="690279" y="1157475"/>
                </a:cubicBezTo>
                <a:cubicBezTo>
                  <a:pt x="753070" y="1145844"/>
                  <a:pt x="822140" y="1169106"/>
                  <a:pt x="866093" y="1215630"/>
                </a:cubicBezTo>
                <a:cubicBezTo>
                  <a:pt x="906907" y="1259245"/>
                  <a:pt x="925744" y="1317400"/>
                  <a:pt x="925744" y="1378462"/>
                </a:cubicBezTo>
                <a:cubicBezTo>
                  <a:pt x="925744" y="1393001"/>
                  <a:pt x="916326" y="1401724"/>
                  <a:pt x="900628" y="1401724"/>
                </a:cubicBezTo>
                <a:cubicBezTo>
                  <a:pt x="888070" y="1401724"/>
                  <a:pt x="875512" y="1390093"/>
                  <a:pt x="875512" y="1378462"/>
                </a:cubicBezTo>
                <a:cubicBezTo>
                  <a:pt x="875512" y="1355200"/>
                  <a:pt x="872372" y="1334846"/>
                  <a:pt x="866093" y="1314492"/>
                </a:cubicBezTo>
                <a:cubicBezTo>
                  <a:pt x="847256" y="1340662"/>
                  <a:pt x="822140" y="1363924"/>
                  <a:pt x="793884" y="1381370"/>
                </a:cubicBezTo>
                <a:cubicBezTo>
                  <a:pt x="790744" y="1384278"/>
                  <a:pt x="784465" y="1387186"/>
                  <a:pt x="778186" y="1387186"/>
                </a:cubicBezTo>
                <a:cubicBezTo>
                  <a:pt x="771907" y="1387186"/>
                  <a:pt x="762488" y="1384278"/>
                  <a:pt x="759349" y="1375555"/>
                </a:cubicBezTo>
                <a:cubicBezTo>
                  <a:pt x="749930" y="1366831"/>
                  <a:pt x="753070" y="1352293"/>
                  <a:pt x="765628" y="1343570"/>
                </a:cubicBezTo>
                <a:cubicBezTo>
                  <a:pt x="797023" y="1323215"/>
                  <a:pt x="822140" y="1294138"/>
                  <a:pt x="837837" y="1262153"/>
                </a:cubicBezTo>
                <a:cubicBezTo>
                  <a:pt x="840977" y="1262153"/>
                  <a:pt x="840977" y="1262153"/>
                  <a:pt x="840977" y="1262153"/>
                </a:cubicBezTo>
                <a:cubicBezTo>
                  <a:pt x="837837" y="1256338"/>
                  <a:pt x="831558" y="1250522"/>
                  <a:pt x="828419" y="1247615"/>
                </a:cubicBezTo>
                <a:cubicBezTo>
                  <a:pt x="797023" y="1212722"/>
                  <a:pt x="743651" y="1195275"/>
                  <a:pt x="699698" y="1201091"/>
                </a:cubicBezTo>
                <a:cubicBezTo>
                  <a:pt x="690279" y="1203999"/>
                  <a:pt x="684000" y="1206906"/>
                  <a:pt x="674581" y="1209814"/>
                </a:cubicBezTo>
                <a:cubicBezTo>
                  <a:pt x="658884" y="1212722"/>
                  <a:pt x="646326" y="1218537"/>
                  <a:pt x="630628" y="1221445"/>
                </a:cubicBezTo>
                <a:cubicBezTo>
                  <a:pt x="618070" y="1221445"/>
                  <a:pt x="605512" y="1221445"/>
                  <a:pt x="592954" y="1218537"/>
                </a:cubicBezTo>
                <a:cubicBezTo>
                  <a:pt x="577256" y="1238891"/>
                  <a:pt x="577256" y="1267969"/>
                  <a:pt x="589814" y="1291230"/>
                </a:cubicBezTo>
                <a:cubicBezTo>
                  <a:pt x="599233" y="1302861"/>
                  <a:pt x="596093" y="1317400"/>
                  <a:pt x="583535" y="1323215"/>
                </a:cubicBezTo>
                <a:cubicBezTo>
                  <a:pt x="577256" y="1326123"/>
                  <a:pt x="574116" y="1326123"/>
                  <a:pt x="567837" y="1326123"/>
                </a:cubicBezTo>
                <a:cubicBezTo>
                  <a:pt x="561558" y="1326123"/>
                  <a:pt x="552140" y="1323215"/>
                  <a:pt x="549000" y="1314492"/>
                </a:cubicBezTo>
                <a:cubicBezTo>
                  <a:pt x="523884" y="1282507"/>
                  <a:pt x="523884" y="1235984"/>
                  <a:pt x="542721" y="1201091"/>
                </a:cubicBezTo>
                <a:cubicBezTo>
                  <a:pt x="539581" y="1198183"/>
                  <a:pt x="533302" y="1195275"/>
                  <a:pt x="527023" y="1192368"/>
                </a:cubicBezTo>
                <a:cubicBezTo>
                  <a:pt x="498768" y="1169106"/>
                  <a:pt x="479930" y="1137121"/>
                  <a:pt x="476791" y="1105136"/>
                </a:cubicBezTo>
                <a:cubicBezTo>
                  <a:pt x="473651" y="1067335"/>
                  <a:pt x="489349" y="1035350"/>
                  <a:pt x="505047" y="1003365"/>
                </a:cubicBezTo>
                <a:cubicBezTo>
                  <a:pt x="508186" y="994642"/>
                  <a:pt x="511326" y="985919"/>
                  <a:pt x="514465" y="977196"/>
                </a:cubicBezTo>
                <a:cubicBezTo>
                  <a:pt x="523884" y="959750"/>
                  <a:pt x="536442" y="913226"/>
                  <a:pt x="511326" y="887056"/>
                </a:cubicBezTo>
                <a:cubicBezTo>
                  <a:pt x="501907" y="878333"/>
                  <a:pt x="501907" y="863794"/>
                  <a:pt x="514465" y="855071"/>
                </a:cubicBezTo>
                <a:cubicBezTo>
                  <a:pt x="519175" y="850710"/>
                  <a:pt x="525454" y="848529"/>
                  <a:pt x="531733" y="848529"/>
                </a:cubicBezTo>
                <a:close/>
                <a:moveTo>
                  <a:pt x="1901948" y="768416"/>
                </a:moveTo>
                <a:cubicBezTo>
                  <a:pt x="1908200" y="768416"/>
                  <a:pt x="1914453" y="770588"/>
                  <a:pt x="1919142" y="774932"/>
                </a:cubicBezTo>
                <a:cubicBezTo>
                  <a:pt x="1975413" y="827063"/>
                  <a:pt x="1997296" y="911050"/>
                  <a:pt x="1969161" y="983453"/>
                </a:cubicBezTo>
                <a:cubicBezTo>
                  <a:pt x="1966034" y="992141"/>
                  <a:pt x="1959782" y="997934"/>
                  <a:pt x="1956656" y="1006622"/>
                </a:cubicBezTo>
                <a:cubicBezTo>
                  <a:pt x="1953530" y="1015310"/>
                  <a:pt x="1947277" y="1023999"/>
                  <a:pt x="1944151" y="1032687"/>
                </a:cubicBezTo>
                <a:cubicBezTo>
                  <a:pt x="1937899" y="1055856"/>
                  <a:pt x="1937899" y="1079025"/>
                  <a:pt x="1947277" y="1102194"/>
                </a:cubicBezTo>
                <a:cubicBezTo>
                  <a:pt x="1953530" y="1113778"/>
                  <a:pt x="1944151" y="1125363"/>
                  <a:pt x="1931647" y="1131155"/>
                </a:cubicBezTo>
                <a:cubicBezTo>
                  <a:pt x="1928520" y="1131155"/>
                  <a:pt x="1925394" y="1131155"/>
                  <a:pt x="1922268" y="1131155"/>
                </a:cubicBezTo>
                <a:cubicBezTo>
                  <a:pt x="1912890" y="1131155"/>
                  <a:pt x="1903511" y="1125363"/>
                  <a:pt x="1900385" y="1116675"/>
                </a:cubicBezTo>
                <a:cubicBezTo>
                  <a:pt x="1887880" y="1084817"/>
                  <a:pt x="1887880" y="1050064"/>
                  <a:pt x="1897259" y="1021103"/>
                </a:cubicBezTo>
                <a:cubicBezTo>
                  <a:pt x="1900385" y="1009518"/>
                  <a:pt x="1906637" y="997934"/>
                  <a:pt x="1909763" y="986349"/>
                </a:cubicBezTo>
                <a:cubicBezTo>
                  <a:pt x="1916016" y="980557"/>
                  <a:pt x="1919142" y="974765"/>
                  <a:pt x="1919142" y="966076"/>
                </a:cubicBezTo>
                <a:cubicBezTo>
                  <a:pt x="1941025" y="913946"/>
                  <a:pt x="1925394" y="847335"/>
                  <a:pt x="1884754" y="806790"/>
                </a:cubicBezTo>
                <a:cubicBezTo>
                  <a:pt x="1872249" y="798101"/>
                  <a:pt x="1872249" y="783621"/>
                  <a:pt x="1884754" y="774932"/>
                </a:cubicBezTo>
                <a:cubicBezTo>
                  <a:pt x="1889443" y="770588"/>
                  <a:pt x="1895695" y="768416"/>
                  <a:pt x="1901948" y="768416"/>
                </a:cubicBezTo>
                <a:close/>
                <a:moveTo>
                  <a:pt x="1329839" y="752434"/>
                </a:moveTo>
                <a:cubicBezTo>
                  <a:pt x="1336153" y="752072"/>
                  <a:pt x="1342467" y="754248"/>
                  <a:pt x="1347202" y="760051"/>
                </a:cubicBezTo>
                <a:cubicBezTo>
                  <a:pt x="1356673" y="768755"/>
                  <a:pt x="1356673" y="783261"/>
                  <a:pt x="1347202" y="791965"/>
                </a:cubicBezTo>
                <a:cubicBezTo>
                  <a:pt x="1303004" y="832584"/>
                  <a:pt x="1290376" y="899315"/>
                  <a:pt x="1309318" y="951539"/>
                </a:cubicBezTo>
                <a:cubicBezTo>
                  <a:pt x="1312475" y="957342"/>
                  <a:pt x="1315632" y="966046"/>
                  <a:pt x="1318789" y="971849"/>
                </a:cubicBezTo>
                <a:cubicBezTo>
                  <a:pt x="1325103" y="983454"/>
                  <a:pt x="1328260" y="992158"/>
                  <a:pt x="1334574" y="1003764"/>
                </a:cubicBezTo>
                <a:cubicBezTo>
                  <a:pt x="1344045" y="1035678"/>
                  <a:pt x="1344045" y="1070495"/>
                  <a:pt x="1331417" y="1102409"/>
                </a:cubicBezTo>
                <a:cubicBezTo>
                  <a:pt x="1328260" y="1111113"/>
                  <a:pt x="1318789" y="1116916"/>
                  <a:pt x="1306161" y="1116916"/>
                </a:cubicBezTo>
                <a:cubicBezTo>
                  <a:pt x="1303004" y="1116916"/>
                  <a:pt x="1299847" y="1116916"/>
                  <a:pt x="1299847" y="1116916"/>
                </a:cubicBezTo>
                <a:cubicBezTo>
                  <a:pt x="1284062" y="1111113"/>
                  <a:pt x="1277748" y="1099508"/>
                  <a:pt x="1284062" y="1087903"/>
                </a:cubicBezTo>
                <a:cubicBezTo>
                  <a:pt x="1290376" y="1064692"/>
                  <a:pt x="1293533" y="1041481"/>
                  <a:pt x="1284062" y="1018270"/>
                </a:cubicBezTo>
                <a:cubicBezTo>
                  <a:pt x="1280905" y="1009566"/>
                  <a:pt x="1277748" y="1000862"/>
                  <a:pt x="1274591" y="992158"/>
                </a:cubicBezTo>
                <a:cubicBezTo>
                  <a:pt x="1268277" y="983454"/>
                  <a:pt x="1265120" y="977652"/>
                  <a:pt x="1261963" y="968947"/>
                </a:cubicBezTo>
                <a:cubicBezTo>
                  <a:pt x="1233550" y="896414"/>
                  <a:pt x="1252492" y="812275"/>
                  <a:pt x="1312475" y="760051"/>
                </a:cubicBezTo>
                <a:cubicBezTo>
                  <a:pt x="1317211" y="755699"/>
                  <a:pt x="1323525" y="752797"/>
                  <a:pt x="1329839" y="752434"/>
                </a:cubicBezTo>
                <a:close/>
                <a:moveTo>
                  <a:pt x="2385283" y="696886"/>
                </a:moveTo>
                <a:cubicBezTo>
                  <a:pt x="2391168" y="695437"/>
                  <a:pt x="2397446" y="696161"/>
                  <a:pt x="2403723" y="699059"/>
                </a:cubicBezTo>
                <a:cubicBezTo>
                  <a:pt x="2416279" y="704856"/>
                  <a:pt x="2422556" y="719346"/>
                  <a:pt x="2413140" y="730939"/>
                </a:cubicBezTo>
                <a:cubicBezTo>
                  <a:pt x="2391168" y="765716"/>
                  <a:pt x="2391168" y="812086"/>
                  <a:pt x="2410001" y="849761"/>
                </a:cubicBezTo>
                <a:cubicBezTo>
                  <a:pt x="2413140" y="855557"/>
                  <a:pt x="2416279" y="864251"/>
                  <a:pt x="2422556" y="870048"/>
                </a:cubicBezTo>
                <a:cubicBezTo>
                  <a:pt x="2428834" y="878742"/>
                  <a:pt x="2435112" y="890334"/>
                  <a:pt x="2438250" y="901927"/>
                </a:cubicBezTo>
                <a:cubicBezTo>
                  <a:pt x="2457083" y="942500"/>
                  <a:pt x="2453944" y="994666"/>
                  <a:pt x="2425695" y="1032342"/>
                </a:cubicBezTo>
                <a:cubicBezTo>
                  <a:pt x="2422556" y="1041036"/>
                  <a:pt x="2413140" y="1043934"/>
                  <a:pt x="2406862" y="1043934"/>
                </a:cubicBezTo>
                <a:cubicBezTo>
                  <a:pt x="2400585" y="1043934"/>
                  <a:pt x="2397446" y="1043934"/>
                  <a:pt x="2391168" y="1041036"/>
                </a:cubicBezTo>
                <a:cubicBezTo>
                  <a:pt x="2378613" y="1035240"/>
                  <a:pt x="2375474" y="1020749"/>
                  <a:pt x="2384890" y="1009157"/>
                </a:cubicBezTo>
                <a:cubicBezTo>
                  <a:pt x="2400585" y="983074"/>
                  <a:pt x="2403723" y="948297"/>
                  <a:pt x="2391168" y="919316"/>
                </a:cubicBezTo>
                <a:cubicBezTo>
                  <a:pt x="2388029" y="910621"/>
                  <a:pt x="2381752" y="901927"/>
                  <a:pt x="2378613" y="893233"/>
                </a:cubicBezTo>
                <a:cubicBezTo>
                  <a:pt x="2372335" y="884538"/>
                  <a:pt x="2369196" y="878742"/>
                  <a:pt x="2362919" y="870048"/>
                </a:cubicBezTo>
                <a:cubicBezTo>
                  <a:pt x="2337808" y="817882"/>
                  <a:pt x="2340947" y="757021"/>
                  <a:pt x="2369196" y="707754"/>
                </a:cubicBezTo>
                <a:cubicBezTo>
                  <a:pt x="2373905" y="701957"/>
                  <a:pt x="2379397" y="698335"/>
                  <a:pt x="2385283" y="696886"/>
                </a:cubicBezTo>
                <a:close/>
                <a:moveTo>
                  <a:pt x="845239" y="682647"/>
                </a:moveTo>
                <a:cubicBezTo>
                  <a:pt x="851553" y="684096"/>
                  <a:pt x="857078" y="687718"/>
                  <a:pt x="860235" y="693515"/>
                </a:cubicBezTo>
                <a:cubicBezTo>
                  <a:pt x="891805" y="742782"/>
                  <a:pt x="894962" y="803643"/>
                  <a:pt x="869706" y="855809"/>
                </a:cubicBezTo>
                <a:cubicBezTo>
                  <a:pt x="863392" y="864503"/>
                  <a:pt x="860235" y="870299"/>
                  <a:pt x="853921" y="878994"/>
                </a:cubicBezTo>
                <a:cubicBezTo>
                  <a:pt x="847607" y="887688"/>
                  <a:pt x="844450" y="896382"/>
                  <a:pt x="838136" y="905077"/>
                </a:cubicBezTo>
                <a:cubicBezTo>
                  <a:pt x="825508" y="934058"/>
                  <a:pt x="828665" y="968835"/>
                  <a:pt x="847607" y="994918"/>
                </a:cubicBezTo>
                <a:cubicBezTo>
                  <a:pt x="853921" y="1006510"/>
                  <a:pt x="850764" y="1018103"/>
                  <a:pt x="841293" y="1026797"/>
                </a:cubicBezTo>
                <a:cubicBezTo>
                  <a:pt x="834979" y="1029695"/>
                  <a:pt x="831822" y="1029695"/>
                  <a:pt x="825508" y="1029695"/>
                </a:cubicBezTo>
                <a:cubicBezTo>
                  <a:pt x="819194" y="1029695"/>
                  <a:pt x="809723" y="1026797"/>
                  <a:pt x="803409" y="1018103"/>
                </a:cubicBezTo>
                <a:cubicBezTo>
                  <a:pt x="778153" y="980427"/>
                  <a:pt x="771839" y="928261"/>
                  <a:pt x="793938" y="887688"/>
                </a:cubicBezTo>
                <a:cubicBezTo>
                  <a:pt x="797095" y="876095"/>
                  <a:pt x="803409" y="864503"/>
                  <a:pt x="809723" y="855809"/>
                </a:cubicBezTo>
                <a:cubicBezTo>
                  <a:pt x="812880" y="847114"/>
                  <a:pt x="819194" y="841318"/>
                  <a:pt x="822351" y="835522"/>
                </a:cubicBezTo>
                <a:cubicBezTo>
                  <a:pt x="841293" y="797847"/>
                  <a:pt x="838136" y="751477"/>
                  <a:pt x="816037" y="716700"/>
                </a:cubicBezTo>
                <a:cubicBezTo>
                  <a:pt x="809723" y="705107"/>
                  <a:pt x="812880" y="690617"/>
                  <a:pt x="825508" y="684820"/>
                </a:cubicBezTo>
                <a:cubicBezTo>
                  <a:pt x="831822" y="681922"/>
                  <a:pt x="838925" y="681198"/>
                  <a:pt x="845239" y="682647"/>
                </a:cubicBezTo>
                <a:close/>
                <a:moveTo>
                  <a:pt x="2462884" y="317035"/>
                </a:moveTo>
                <a:cubicBezTo>
                  <a:pt x="2541648" y="334582"/>
                  <a:pt x="2607810" y="401842"/>
                  <a:pt x="2617262" y="477876"/>
                </a:cubicBezTo>
                <a:cubicBezTo>
                  <a:pt x="2617262" y="480800"/>
                  <a:pt x="2617262" y="483725"/>
                  <a:pt x="2617262" y="486649"/>
                </a:cubicBezTo>
                <a:cubicBezTo>
                  <a:pt x="2617262" y="492498"/>
                  <a:pt x="2617262" y="501271"/>
                  <a:pt x="2620413" y="504195"/>
                </a:cubicBezTo>
                <a:cubicBezTo>
                  <a:pt x="2620413" y="510044"/>
                  <a:pt x="2623563" y="512968"/>
                  <a:pt x="2623563" y="512968"/>
                </a:cubicBezTo>
                <a:cubicBezTo>
                  <a:pt x="2636166" y="515893"/>
                  <a:pt x="2645617" y="530514"/>
                  <a:pt x="2642467" y="542212"/>
                </a:cubicBezTo>
                <a:cubicBezTo>
                  <a:pt x="2639316" y="550985"/>
                  <a:pt x="2626714" y="559758"/>
                  <a:pt x="2617262" y="559758"/>
                </a:cubicBezTo>
                <a:cubicBezTo>
                  <a:pt x="2614111" y="559758"/>
                  <a:pt x="2610961" y="559758"/>
                  <a:pt x="2610961" y="556834"/>
                </a:cubicBezTo>
                <a:cubicBezTo>
                  <a:pt x="2592057" y="553909"/>
                  <a:pt x="2576304" y="539288"/>
                  <a:pt x="2570003" y="518817"/>
                </a:cubicBezTo>
                <a:cubicBezTo>
                  <a:pt x="2566853" y="510044"/>
                  <a:pt x="2566853" y="498346"/>
                  <a:pt x="2566853" y="489573"/>
                </a:cubicBezTo>
                <a:cubicBezTo>
                  <a:pt x="2566853" y="486649"/>
                  <a:pt x="2566853" y="486649"/>
                  <a:pt x="2563702" y="483725"/>
                </a:cubicBezTo>
                <a:cubicBezTo>
                  <a:pt x="2560552" y="428162"/>
                  <a:pt x="2510142" y="375523"/>
                  <a:pt x="2450281" y="363825"/>
                </a:cubicBezTo>
                <a:cubicBezTo>
                  <a:pt x="2437679" y="360901"/>
                  <a:pt x="2428227" y="346279"/>
                  <a:pt x="2431378" y="334582"/>
                </a:cubicBezTo>
                <a:cubicBezTo>
                  <a:pt x="2434528" y="322884"/>
                  <a:pt x="2450281" y="314111"/>
                  <a:pt x="2462884" y="317035"/>
                </a:cubicBezTo>
                <a:close/>
                <a:moveTo>
                  <a:pt x="769888" y="302775"/>
                </a:moveTo>
                <a:cubicBezTo>
                  <a:pt x="782490" y="299872"/>
                  <a:pt x="798243" y="308582"/>
                  <a:pt x="801394" y="320194"/>
                </a:cubicBezTo>
                <a:cubicBezTo>
                  <a:pt x="804544" y="331807"/>
                  <a:pt x="795093" y="346323"/>
                  <a:pt x="779340" y="349226"/>
                </a:cubicBezTo>
                <a:cubicBezTo>
                  <a:pt x="722629" y="360839"/>
                  <a:pt x="672220" y="413097"/>
                  <a:pt x="665919" y="468257"/>
                </a:cubicBezTo>
                <a:cubicBezTo>
                  <a:pt x="665919" y="468257"/>
                  <a:pt x="665919" y="471160"/>
                  <a:pt x="665919" y="474064"/>
                </a:cubicBezTo>
                <a:cubicBezTo>
                  <a:pt x="665919" y="482773"/>
                  <a:pt x="665919" y="494386"/>
                  <a:pt x="662768" y="503095"/>
                </a:cubicBezTo>
                <a:cubicBezTo>
                  <a:pt x="653316" y="523418"/>
                  <a:pt x="640714" y="537934"/>
                  <a:pt x="621811" y="540837"/>
                </a:cubicBezTo>
                <a:cubicBezTo>
                  <a:pt x="618660" y="543740"/>
                  <a:pt x="618660" y="543740"/>
                  <a:pt x="615509" y="543740"/>
                </a:cubicBezTo>
                <a:cubicBezTo>
                  <a:pt x="602907" y="543740"/>
                  <a:pt x="593455" y="535031"/>
                  <a:pt x="590305" y="526321"/>
                </a:cubicBezTo>
                <a:cubicBezTo>
                  <a:pt x="587154" y="514708"/>
                  <a:pt x="593455" y="500192"/>
                  <a:pt x="609208" y="497289"/>
                </a:cubicBezTo>
                <a:cubicBezTo>
                  <a:pt x="609208" y="497289"/>
                  <a:pt x="612359" y="494386"/>
                  <a:pt x="612359" y="488580"/>
                </a:cubicBezTo>
                <a:cubicBezTo>
                  <a:pt x="615509" y="485676"/>
                  <a:pt x="615509" y="476967"/>
                  <a:pt x="615509" y="471160"/>
                </a:cubicBezTo>
                <a:cubicBezTo>
                  <a:pt x="615509" y="468257"/>
                  <a:pt x="615509" y="465354"/>
                  <a:pt x="615509" y="462451"/>
                </a:cubicBezTo>
                <a:cubicBezTo>
                  <a:pt x="624961" y="386968"/>
                  <a:pt x="687973" y="320194"/>
                  <a:pt x="769888" y="302775"/>
                </a:cubicBezTo>
                <a:close/>
                <a:moveTo>
                  <a:pt x="1853243" y="169272"/>
                </a:moveTo>
                <a:cubicBezTo>
                  <a:pt x="1865864" y="166368"/>
                  <a:pt x="1878484" y="175081"/>
                  <a:pt x="1881639" y="186698"/>
                </a:cubicBezTo>
                <a:cubicBezTo>
                  <a:pt x="1884794" y="204124"/>
                  <a:pt x="1894259" y="221550"/>
                  <a:pt x="1903724" y="236071"/>
                </a:cubicBezTo>
                <a:cubicBezTo>
                  <a:pt x="1910034" y="244784"/>
                  <a:pt x="1916344" y="250593"/>
                  <a:pt x="1922654" y="253497"/>
                </a:cubicBezTo>
                <a:cubicBezTo>
                  <a:pt x="1925809" y="256401"/>
                  <a:pt x="1928964" y="256401"/>
                  <a:pt x="1935274" y="259306"/>
                </a:cubicBezTo>
                <a:cubicBezTo>
                  <a:pt x="1938429" y="259306"/>
                  <a:pt x="1941584" y="259306"/>
                  <a:pt x="1947894" y="259306"/>
                </a:cubicBezTo>
                <a:cubicBezTo>
                  <a:pt x="1976289" y="259306"/>
                  <a:pt x="2004685" y="256401"/>
                  <a:pt x="2017305" y="244784"/>
                </a:cubicBezTo>
                <a:cubicBezTo>
                  <a:pt x="2026770" y="233167"/>
                  <a:pt x="2042545" y="233167"/>
                  <a:pt x="2055165" y="241880"/>
                </a:cubicBezTo>
                <a:cubicBezTo>
                  <a:pt x="2064630" y="250593"/>
                  <a:pt x="2064630" y="265114"/>
                  <a:pt x="2055165" y="276731"/>
                </a:cubicBezTo>
                <a:cubicBezTo>
                  <a:pt x="2026770" y="302870"/>
                  <a:pt x="1985755" y="305774"/>
                  <a:pt x="1947894" y="305774"/>
                </a:cubicBezTo>
                <a:cubicBezTo>
                  <a:pt x="1941584" y="305774"/>
                  <a:pt x="1935274" y="305774"/>
                  <a:pt x="1925809" y="305774"/>
                </a:cubicBezTo>
                <a:cubicBezTo>
                  <a:pt x="1903724" y="326105"/>
                  <a:pt x="1897414" y="360956"/>
                  <a:pt x="1900569" y="389999"/>
                </a:cubicBezTo>
                <a:cubicBezTo>
                  <a:pt x="1903724" y="416138"/>
                  <a:pt x="1910034" y="445181"/>
                  <a:pt x="1919499" y="471319"/>
                </a:cubicBezTo>
                <a:cubicBezTo>
                  <a:pt x="1925809" y="482937"/>
                  <a:pt x="1928964" y="497458"/>
                  <a:pt x="1932119" y="509075"/>
                </a:cubicBezTo>
                <a:cubicBezTo>
                  <a:pt x="1947894" y="567161"/>
                  <a:pt x="1947894" y="610726"/>
                  <a:pt x="1928964" y="648482"/>
                </a:cubicBezTo>
                <a:cubicBezTo>
                  <a:pt x="1925809" y="657195"/>
                  <a:pt x="1916344" y="663003"/>
                  <a:pt x="1906879" y="663003"/>
                </a:cubicBezTo>
                <a:cubicBezTo>
                  <a:pt x="1903724" y="663003"/>
                  <a:pt x="1900569" y="663003"/>
                  <a:pt x="1897414" y="660099"/>
                </a:cubicBezTo>
                <a:cubicBezTo>
                  <a:pt x="1881639" y="657195"/>
                  <a:pt x="1878484" y="642673"/>
                  <a:pt x="1881639" y="631056"/>
                </a:cubicBezTo>
                <a:cubicBezTo>
                  <a:pt x="1897414" y="602013"/>
                  <a:pt x="1897414" y="567161"/>
                  <a:pt x="1881639" y="520693"/>
                </a:cubicBezTo>
                <a:cubicBezTo>
                  <a:pt x="1878484" y="509075"/>
                  <a:pt x="1875329" y="497458"/>
                  <a:pt x="1872174" y="485841"/>
                </a:cubicBezTo>
                <a:cubicBezTo>
                  <a:pt x="1862709" y="456798"/>
                  <a:pt x="1853243" y="424851"/>
                  <a:pt x="1850088" y="392903"/>
                </a:cubicBezTo>
                <a:cubicBezTo>
                  <a:pt x="1843778" y="352243"/>
                  <a:pt x="1856398" y="311583"/>
                  <a:pt x="1878484" y="282540"/>
                </a:cubicBezTo>
                <a:cubicBezTo>
                  <a:pt x="1872174" y="276731"/>
                  <a:pt x="1865864" y="270923"/>
                  <a:pt x="1859554" y="262210"/>
                </a:cubicBezTo>
                <a:cubicBezTo>
                  <a:pt x="1846933" y="241880"/>
                  <a:pt x="1837468" y="221550"/>
                  <a:pt x="1831158" y="195411"/>
                </a:cubicBezTo>
                <a:cubicBezTo>
                  <a:pt x="1828003" y="183794"/>
                  <a:pt x="1837468" y="172177"/>
                  <a:pt x="1853243" y="169272"/>
                </a:cubicBezTo>
                <a:close/>
                <a:moveTo>
                  <a:pt x="1378902" y="155033"/>
                </a:moveTo>
                <a:cubicBezTo>
                  <a:pt x="1394630" y="157938"/>
                  <a:pt x="1400921" y="169555"/>
                  <a:pt x="1400921" y="181172"/>
                </a:cubicBezTo>
                <a:cubicBezTo>
                  <a:pt x="1394630" y="204406"/>
                  <a:pt x="1385193" y="227641"/>
                  <a:pt x="1369464" y="247971"/>
                </a:cubicBezTo>
                <a:cubicBezTo>
                  <a:pt x="1363173" y="256684"/>
                  <a:pt x="1360027" y="262492"/>
                  <a:pt x="1350590" y="268301"/>
                </a:cubicBezTo>
                <a:cubicBezTo>
                  <a:pt x="1375756" y="297344"/>
                  <a:pt x="1385193" y="335100"/>
                  <a:pt x="1382047" y="378664"/>
                </a:cubicBezTo>
                <a:cubicBezTo>
                  <a:pt x="1378902" y="410612"/>
                  <a:pt x="1369464" y="442559"/>
                  <a:pt x="1360027" y="471602"/>
                </a:cubicBezTo>
                <a:cubicBezTo>
                  <a:pt x="1356882" y="483219"/>
                  <a:pt x="1350590" y="494836"/>
                  <a:pt x="1347445" y="506454"/>
                </a:cubicBezTo>
                <a:cubicBezTo>
                  <a:pt x="1334862" y="552922"/>
                  <a:pt x="1334862" y="587774"/>
                  <a:pt x="1347445" y="616817"/>
                </a:cubicBezTo>
                <a:cubicBezTo>
                  <a:pt x="1353736" y="628434"/>
                  <a:pt x="1347445" y="642956"/>
                  <a:pt x="1334862" y="645860"/>
                </a:cubicBezTo>
                <a:cubicBezTo>
                  <a:pt x="1331716" y="648764"/>
                  <a:pt x="1328571" y="648764"/>
                  <a:pt x="1325425" y="648764"/>
                </a:cubicBezTo>
                <a:cubicBezTo>
                  <a:pt x="1315988" y="648764"/>
                  <a:pt x="1306551" y="642956"/>
                  <a:pt x="1303405" y="634243"/>
                </a:cubicBezTo>
                <a:cubicBezTo>
                  <a:pt x="1284531" y="596487"/>
                  <a:pt x="1284531" y="552922"/>
                  <a:pt x="1300260" y="494836"/>
                </a:cubicBezTo>
                <a:cubicBezTo>
                  <a:pt x="1303405" y="483219"/>
                  <a:pt x="1306551" y="468698"/>
                  <a:pt x="1309697" y="457080"/>
                </a:cubicBezTo>
                <a:cubicBezTo>
                  <a:pt x="1319134" y="430942"/>
                  <a:pt x="1328571" y="401899"/>
                  <a:pt x="1331716" y="375760"/>
                </a:cubicBezTo>
                <a:cubicBezTo>
                  <a:pt x="1334862" y="346717"/>
                  <a:pt x="1328571" y="311866"/>
                  <a:pt x="1306551" y="288631"/>
                </a:cubicBezTo>
                <a:cubicBezTo>
                  <a:pt x="1297114" y="291535"/>
                  <a:pt x="1290823" y="291535"/>
                  <a:pt x="1284531" y="291535"/>
                </a:cubicBezTo>
                <a:cubicBezTo>
                  <a:pt x="1284531" y="291535"/>
                  <a:pt x="1284531" y="291535"/>
                  <a:pt x="1281386" y="291535"/>
                </a:cubicBezTo>
                <a:cubicBezTo>
                  <a:pt x="1246783" y="291535"/>
                  <a:pt x="1205889" y="288631"/>
                  <a:pt x="1177578" y="262492"/>
                </a:cubicBezTo>
                <a:cubicBezTo>
                  <a:pt x="1168141" y="250875"/>
                  <a:pt x="1168141" y="236354"/>
                  <a:pt x="1177578" y="227641"/>
                </a:cubicBezTo>
                <a:cubicBezTo>
                  <a:pt x="1187015" y="218928"/>
                  <a:pt x="1205889" y="218928"/>
                  <a:pt x="1215326" y="227641"/>
                </a:cubicBezTo>
                <a:cubicBezTo>
                  <a:pt x="1227909" y="242162"/>
                  <a:pt x="1256220" y="245067"/>
                  <a:pt x="1284531" y="245067"/>
                </a:cubicBezTo>
                <a:cubicBezTo>
                  <a:pt x="1287677" y="245067"/>
                  <a:pt x="1293968" y="245067"/>
                  <a:pt x="1297114" y="245067"/>
                </a:cubicBezTo>
                <a:cubicBezTo>
                  <a:pt x="1300260" y="242162"/>
                  <a:pt x="1306551" y="239258"/>
                  <a:pt x="1309697" y="239258"/>
                </a:cubicBezTo>
                <a:cubicBezTo>
                  <a:pt x="1315988" y="236354"/>
                  <a:pt x="1322279" y="230545"/>
                  <a:pt x="1328571" y="221832"/>
                </a:cubicBezTo>
                <a:cubicBezTo>
                  <a:pt x="1338008" y="207311"/>
                  <a:pt x="1347445" y="189885"/>
                  <a:pt x="1350590" y="172459"/>
                </a:cubicBezTo>
                <a:cubicBezTo>
                  <a:pt x="1353736" y="160842"/>
                  <a:pt x="1366319" y="152129"/>
                  <a:pt x="1378902" y="155033"/>
                </a:cubicBezTo>
                <a:close/>
                <a:moveTo>
                  <a:pt x="2107128" y="128341"/>
                </a:moveTo>
                <a:cubicBezTo>
                  <a:pt x="2144905" y="125426"/>
                  <a:pt x="2185829" y="140000"/>
                  <a:pt x="2211013" y="169149"/>
                </a:cubicBezTo>
                <a:cubicBezTo>
                  <a:pt x="2229901" y="189553"/>
                  <a:pt x="2239346" y="215786"/>
                  <a:pt x="2245642" y="239105"/>
                </a:cubicBezTo>
                <a:cubicBezTo>
                  <a:pt x="2248790" y="247849"/>
                  <a:pt x="2251938" y="253679"/>
                  <a:pt x="2255086" y="262423"/>
                </a:cubicBezTo>
                <a:cubicBezTo>
                  <a:pt x="2258234" y="271168"/>
                  <a:pt x="2273974" y="309061"/>
                  <a:pt x="2302306" y="311976"/>
                </a:cubicBezTo>
                <a:cubicBezTo>
                  <a:pt x="2314898" y="314891"/>
                  <a:pt x="2324342" y="326550"/>
                  <a:pt x="2321194" y="338209"/>
                </a:cubicBezTo>
                <a:cubicBezTo>
                  <a:pt x="2321194" y="349869"/>
                  <a:pt x="2308602" y="358613"/>
                  <a:pt x="2296010" y="358613"/>
                </a:cubicBezTo>
                <a:cubicBezTo>
                  <a:pt x="2296010" y="358613"/>
                  <a:pt x="2296010" y="358613"/>
                  <a:pt x="2292862" y="358613"/>
                </a:cubicBezTo>
                <a:cubicBezTo>
                  <a:pt x="2255086" y="352783"/>
                  <a:pt x="2223605" y="323635"/>
                  <a:pt x="2204717" y="276998"/>
                </a:cubicBezTo>
                <a:cubicBezTo>
                  <a:pt x="2204717" y="268253"/>
                  <a:pt x="2201569" y="262423"/>
                  <a:pt x="2198421" y="253679"/>
                </a:cubicBezTo>
                <a:cubicBezTo>
                  <a:pt x="2192125" y="233275"/>
                  <a:pt x="2182681" y="212871"/>
                  <a:pt x="2170089" y="198297"/>
                </a:cubicBezTo>
                <a:cubicBezTo>
                  <a:pt x="2157497" y="183723"/>
                  <a:pt x="2132313" y="172064"/>
                  <a:pt x="2110276" y="174978"/>
                </a:cubicBezTo>
                <a:cubicBezTo>
                  <a:pt x="2097684" y="177893"/>
                  <a:pt x="2085092" y="166234"/>
                  <a:pt x="2081944" y="154574"/>
                </a:cubicBezTo>
                <a:cubicBezTo>
                  <a:pt x="2081944" y="140000"/>
                  <a:pt x="2091388" y="128341"/>
                  <a:pt x="2107128" y="128341"/>
                </a:cubicBezTo>
                <a:close/>
                <a:moveTo>
                  <a:pt x="1123920" y="114102"/>
                </a:moveTo>
                <a:cubicBezTo>
                  <a:pt x="1136412" y="114102"/>
                  <a:pt x="1148904" y="125761"/>
                  <a:pt x="1145781" y="140336"/>
                </a:cubicBezTo>
                <a:cubicBezTo>
                  <a:pt x="1145781" y="151995"/>
                  <a:pt x="1133289" y="160739"/>
                  <a:pt x="1120797" y="160739"/>
                </a:cubicBezTo>
                <a:cubicBezTo>
                  <a:pt x="1095812" y="157825"/>
                  <a:pt x="1073951" y="166569"/>
                  <a:pt x="1058336" y="184058"/>
                </a:cubicBezTo>
                <a:cubicBezTo>
                  <a:pt x="1045844" y="198632"/>
                  <a:pt x="1039597" y="219036"/>
                  <a:pt x="1033351" y="239440"/>
                </a:cubicBezTo>
                <a:cubicBezTo>
                  <a:pt x="1030228" y="248184"/>
                  <a:pt x="1027105" y="254014"/>
                  <a:pt x="1023982" y="262759"/>
                </a:cubicBezTo>
                <a:cubicBezTo>
                  <a:pt x="1008367" y="309396"/>
                  <a:pt x="977136" y="338544"/>
                  <a:pt x="939660" y="344374"/>
                </a:cubicBezTo>
                <a:cubicBezTo>
                  <a:pt x="936537" y="344374"/>
                  <a:pt x="936537" y="344374"/>
                  <a:pt x="933414" y="344374"/>
                </a:cubicBezTo>
                <a:cubicBezTo>
                  <a:pt x="920921" y="344374"/>
                  <a:pt x="911552" y="335630"/>
                  <a:pt x="908429" y="323970"/>
                </a:cubicBezTo>
                <a:cubicBezTo>
                  <a:pt x="908429" y="312311"/>
                  <a:pt x="917798" y="297737"/>
                  <a:pt x="930291" y="297737"/>
                </a:cubicBezTo>
                <a:cubicBezTo>
                  <a:pt x="958398" y="291907"/>
                  <a:pt x="974013" y="256929"/>
                  <a:pt x="977136" y="248184"/>
                </a:cubicBezTo>
                <a:cubicBezTo>
                  <a:pt x="980259" y="239440"/>
                  <a:pt x="983382" y="233610"/>
                  <a:pt x="983382" y="224866"/>
                </a:cubicBezTo>
                <a:cubicBezTo>
                  <a:pt x="992752" y="201547"/>
                  <a:pt x="1002121" y="175314"/>
                  <a:pt x="1020859" y="154910"/>
                </a:cubicBezTo>
                <a:cubicBezTo>
                  <a:pt x="1045844" y="125761"/>
                  <a:pt x="1086443" y="111187"/>
                  <a:pt x="1123920" y="114102"/>
                </a:cubicBezTo>
                <a:close/>
                <a:moveTo>
                  <a:pt x="1980957" y="60708"/>
                </a:moveTo>
                <a:cubicBezTo>
                  <a:pt x="1944841" y="62163"/>
                  <a:pt x="1910295" y="68708"/>
                  <a:pt x="1878890" y="84708"/>
                </a:cubicBezTo>
                <a:cubicBezTo>
                  <a:pt x="1671614" y="186527"/>
                  <a:pt x="1640209" y="442527"/>
                  <a:pt x="1731284" y="643255"/>
                </a:cubicBezTo>
                <a:cubicBezTo>
                  <a:pt x="1734425" y="637436"/>
                  <a:pt x="1740706" y="634527"/>
                  <a:pt x="1743847" y="628709"/>
                </a:cubicBezTo>
                <a:cubicBezTo>
                  <a:pt x="1756409" y="619982"/>
                  <a:pt x="1772111" y="619982"/>
                  <a:pt x="1781533" y="628709"/>
                </a:cubicBezTo>
                <a:cubicBezTo>
                  <a:pt x="1790954" y="640346"/>
                  <a:pt x="1790954" y="654891"/>
                  <a:pt x="1781533" y="663618"/>
                </a:cubicBezTo>
                <a:cubicBezTo>
                  <a:pt x="1768971" y="672346"/>
                  <a:pt x="1759549" y="683982"/>
                  <a:pt x="1750128" y="695618"/>
                </a:cubicBezTo>
                <a:cubicBezTo>
                  <a:pt x="1746987" y="701437"/>
                  <a:pt x="1743847" y="704346"/>
                  <a:pt x="1740706" y="707255"/>
                </a:cubicBezTo>
                <a:cubicBezTo>
                  <a:pt x="1715582" y="742164"/>
                  <a:pt x="1699879" y="779982"/>
                  <a:pt x="1693598" y="817800"/>
                </a:cubicBezTo>
                <a:cubicBezTo>
                  <a:pt x="1687317" y="870164"/>
                  <a:pt x="1693598" y="919619"/>
                  <a:pt x="1703020" y="974891"/>
                </a:cubicBezTo>
                <a:cubicBezTo>
                  <a:pt x="1706160" y="1003982"/>
                  <a:pt x="1712441" y="1035982"/>
                  <a:pt x="1712441" y="1067982"/>
                </a:cubicBezTo>
                <a:cubicBezTo>
                  <a:pt x="1715582" y="1088346"/>
                  <a:pt x="1715582" y="1105801"/>
                  <a:pt x="1715582" y="1126164"/>
                </a:cubicBezTo>
                <a:cubicBezTo>
                  <a:pt x="1715582" y="1175619"/>
                  <a:pt x="1715582" y="1222164"/>
                  <a:pt x="1734425" y="1262892"/>
                </a:cubicBezTo>
                <a:cubicBezTo>
                  <a:pt x="1740706" y="1283255"/>
                  <a:pt x="1759549" y="1306528"/>
                  <a:pt x="1778392" y="1306528"/>
                </a:cubicBezTo>
                <a:cubicBezTo>
                  <a:pt x="1800376" y="1306528"/>
                  <a:pt x="1822360" y="1289073"/>
                  <a:pt x="1847484" y="1248346"/>
                </a:cubicBezTo>
                <a:cubicBezTo>
                  <a:pt x="1853765" y="1236710"/>
                  <a:pt x="1869468" y="1233801"/>
                  <a:pt x="1882030" y="1239619"/>
                </a:cubicBezTo>
                <a:cubicBezTo>
                  <a:pt x="1894592" y="1245437"/>
                  <a:pt x="1897733" y="1259983"/>
                  <a:pt x="1891452" y="1271619"/>
                </a:cubicBezTo>
                <a:cubicBezTo>
                  <a:pt x="1878890" y="1291983"/>
                  <a:pt x="1853765" y="1335619"/>
                  <a:pt x="1809798" y="1350164"/>
                </a:cubicBezTo>
                <a:cubicBezTo>
                  <a:pt x="1797236" y="1382164"/>
                  <a:pt x="1781533" y="1417074"/>
                  <a:pt x="1765830" y="1446165"/>
                </a:cubicBezTo>
                <a:cubicBezTo>
                  <a:pt x="1753268" y="1472346"/>
                  <a:pt x="1740706" y="1495619"/>
                  <a:pt x="1728144" y="1521801"/>
                </a:cubicBezTo>
                <a:cubicBezTo>
                  <a:pt x="1681036" y="1629437"/>
                  <a:pt x="1665333" y="1751619"/>
                  <a:pt x="1687317" y="1867983"/>
                </a:cubicBezTo>
                <a:cubicBezTo>
                  <a:pt x="1690458" y="1882529"/>
                  <a:pt x="1693598" y="1899983"/>
                  <a:pt x="1703020" y="1911620"/>
                </a:cubicBezTo>
                <a:cubicBezTo>
                  <a:pt x="1718722" y="1926165"/>
                  <a:pt x="1743847" y="1929074"/>
                  <a:pt x="1781533" y="1926165"/>
                </a:cubicBezTo>
                <a:cubicBezTo>
                  <a:pt x="1929138" y="1908710"/>
                  <a:pt x="2073602" y="1824347"/>
                  <a:pt x="2218066" y="1670165"/>
                </a:cubicBezTo>
                <a:cubicBezTo>
                  <a:pt x="2218066" y="1670165"/>
                  <a:pt x="2218066" y="1670165"/>
                  <a:pt x="2227488" y="1658528"/>
                </a:cubicBezTo>
                <a:cubicBezTo>
                  <a:pt x="2255753" y="1626528"/>
                  <a:pt x="2287158" y="1591619"/>
                  <a:pt x="2327985" y="1568346"/>
                </a:cubicBezTo>
                <a:cubicBezTo>
                  <a:pt x="2393936" y="1527619"/>
                  <a:pt x="2475590" y="1521801"/>
                  <a:pt x="2538400" y="1518892"/>
                </a:cubicBezTo>
                <a:cubicBezTo>
                  <a:pt x="2538400" y="1518892"/>
                  <a:pt x="2538400" y="1518892"/>
                  <a:pt x="2547822" y="1518892"/>
                </a:cubicBezTo>
                <a:cubicBezTo>
                  <a:pt x="2579227" y="1518892"/>
                  <a:pt x="2607492" y="1515983"/>
                  <a:pt x="2632616" y="1507256"/>
                </a:cubicBezTo>
                <a:cubicBezTo>
                  <a:pt x="2682864" y="1489801"/>
                  <a:pt x="2711129" y="1440346"/>
                  <a:pt x="2723691" y="1399619"/>
                </a:cubicBezTo>
                <a:cubicBezTo>
                  <a:pt x="2733113" y="1382164"/>
                  <a:pt x="2736253" y="1361801"/>
                  <a:pt x="2742534" y="1344346"/>
                </a:cubicBezTo>
                <a:cubicBezTo>
                  <a:pt x="2751956" y="1309437"/>
                  <a:pt x="2764518" y="1277437"/>
                  <a:pt x="2780221" y="1245437"/>
                </a:cubicBezTo>
                <a:cubicBezTo>
                  <a:pt x="2814766" y="1181437"/>
                  <a:pt x="2874436" y="1129073"/>
                  <a:pt x="2943528" y="1102891"/>
                </a:cubicBezTo>
                <a:cubicBezTo>
                  <a:pt x="2974933" y="1091255"/>
                  <a:pt x="3009479" y="1082528"/>
                  <a:pt x="3044025" y="1085437"/>
                </a:cubicBezTo>
                <a:cubicBezTo>
                  <a:pt x="3078571" y="884709"/>
                  <a:pt x="2974933" y="785800"/>
                  <a:pt x="2905842" y="742164"/>
                </a:cubicBezTo>
                <a:cubicBezTo>
                  <a:pt x="2802204" y="678164"/>
                  <a:pt x="2660881" y="669437"/>
                  <a:pt x="2572946" y="721800"/>
                </a:cubicBezTo>
                <a:cubicBezTo>
                  <a:pt x="2566665" y="727618"/>
                  <a:pt x="2557243" y="739255"/>
                  <a:pt x="2554103" y="756709"/>
                </a:cubicBezTo>
                <a:cubicBezTo>
                  <a:pt x="2550962" y="774164"/>
                  <a:pt x="2547822" y="811982"/>
                  <a:pt x="2576086" y="852709"/>
                </a:cubicBezTo>
                <a:cubicBezTo>
                  <a:pt x="2585508" y="864346"/>
                  <a:pt x="2582368" y="878891"/>
                  <a:pt x="2569805" y="884709"/>
                </a:cubicBezTo>
                <a:cubicBezTo>
                  <a:pt x="2557243" y="893437"/>
                  <a:pt x="2541541" y="890528"/>
                  <a:pt x="2535260" y="878891"/>
                </a:cubicBezTo>
                <a:cubicBezTo>
                  <a:pt x="2506995" y="841073"/>
                  <a:pt x="2494433" y="794528"/>
                  <a:pt x="2503854" y="747982"/>
                </a:cubicBezTo>
                <a:cubicBezTo>
                  <a:pt x="2506995" y="733437"/>
                  <a:pt x="2513276" y="718891"/>
                  <a:pt x="2519557" y="710164"/>
                </a:cubicBezTo>
                <a:cubicBezTo>
                  <a:pt x="2519557" y="707255"/>
                  <a:pt x="2522698" y="704346"/>
                  <a:pt x="2522698" y="704346"/>
                </a:cubicBezTo>
                <a:cubicBezTo>
                  <a:pt x="2541541" y="666527"/>
                  <a:pt x="2522698" y="619982"/>
                  <a:pt x="2497573" y="593800"/>
                </a:cubicBezTo>
                <a:cubicBezTo>
                  <a:pt x="2466168" y="558891"/>
                  <a:pt x="2419060" y="538527"/>
                  <a:pt x="2371952" y="518164"/>
                </a:cubicBezTo>
                <a:cubicBezTo>
                  <a:pt x="2371952" y="518164"/>
                  <a:pt x="2371952" y="518164"/>
                  <a:pt x="2296580" y="483254"/>
                </a:cubicBezTo>
                <a:cubicBezTo>
                  <a:pt x="2280877" y="477436"/>
                  <a:pt x="2268315" y="471618"/>
                  <a:pt x="2252612" y="468709"/>
                </a:cubicBezTo>
                <a:cubicBezTo>
                  <a:pt x="2240050" y="468709"/>
                  <a:pt x="2224348" y="471618"/>
                  <a:pt x="2211785" y="483254"/>
                </a:cubicBezTo>
                <a:cubicBezTo>
                  <a:pt x="2199223" y="491982"/>
                  <a:pt x="2189802" y="503618"/>
                  <a:pt x="2189802" y="518164"/>
                </a:cubicBezTo>
                <a:cubicBezTo>
                  <a:pt x="2186661" y="538527"/>
                  <a:pt x="2199223" y="561800"/>
                  <a:pt x="2214926" y="587982"/>
                </a:cubicBezTo>
                <a:cubicBezTo>
                  <a:pt x="2221207" y="602527"/>
                  <a:pt x="2230629" y="619982"/>
                  <a:pt x="2236910" y="637436"/>
                </a:cubicBezTo>
                <a:cubicBezTo>
                  <a:pt x="2255753" y="689800"/>
                  <a:pt x="2240050" y="753800"/>
                  <a:pt x="2199223" y="797437"/>
                </a:cubicBezTo>
                <a:cubicBezTo>
                  <a:pt x="2265174" y="835255"/>
                  <a:pt x="2318563" y="916709"/>
                  <a:pt x="2302861" y="995255"/>
                </a:cubicBezTo>
                <a:cubicBezTo>
                  <a:pt x="2293439" y="1047619"/>
                  <a:pt x="2255753" y="1097073"/>
                  <a:pt x="2211785" y="1123255"/>
                </a:cubicBezTo>
                <a:cubicBezTo>
                  <a:pt x="2208645" y="1126164"/>
                  <a:pt x="2205504" y="1129073"/>
                  <a:pt x="2202364" y="1129073"/>
                </a:cubicBezTo>
                <a:cubicBezTo>
                  <a:pt x="2224348" y="1158164"/>
                  <a:pt x="2236910" y="1190164"/>
                  <a:pt x="2240050" y="1227983"/>
                </a:cubicBezTo>
                <a:cubicBezTo>
                  <a:pt x="2243191" y="1274528"/>
                  <a:pt x="2240050" y="1335619"/>
                  <a:pt x="2192942" y="1373437"/>
                </a:cubicBezTo>
                <a:cubicBezTo>
                  <a:pt x="2186661" y="1376346"/>
                  <a:pt x="2180380" y="1379255"/>
                  <a:pt x="2177240" y="1385074"/>
                </a:cubicBezTo>
                <a:cubicBezTo>
                  <a:pt x="2174099" y="1387983"/>
                  <a:pt x="2170959" y="1393801"/>
                  <a:pt x="2167818" y="1399619"/>
                </a:cubicBezTo>
                <a:cubicBezTo>
                  <a:pt x="2164678" y="1402528"/>
                  <a:pt x="2161537" y="1408346"/>
                  <a:pt x="2158396" y="1411255"/>
                </a:cubicBezTo>
                <a:cubicBezTo>
                  <a:pt x="2145834" y="1440346"/>
                  <a:pt x="2145834" y="1475255"/>
                  <a:pt x="2145834" y="1507256"/>
                </a:cubicBezTo>
                <a:cubicBezTo>
                  <a:pt x="2145834" y="1518892"/>
                  <a:pt x="2136413" y="1530528"/>
                  <a:pt x="2120710" y="1530528"/>
                </a:cubicBezTo>
                <a:cubicBezTo>
                  <a:pt x="2108148" y="1530528"/>
                  <a:pt x="2095586" y="1518892"/>
                  <a:pt x="2095586" y="1507256"/>
                </a:cubicBezTo>
                <a:cubicBezTo>
                  <a:pt x="2095586" y="1478165"/>
                  <a:pt x="2095586" y="1446165"/>
                  <a:pt x="2105008" y="1414165"/>
                </a:cubicBezTo>
                <a:cubicBezTo>
                  <a:pt x="2092445" y="1417074"/>
                  <a:pt x="2076743" y="1417074"/>
                  <a:pt x="2064181" y="1417074"/>
                </a:cubicBezTo>
                <a:cubicBezTo>
                  <a:pt x="2023354" y="1417074"/>
                  <a:pt x="1988808" y="1405437"/>
                  <a:pt x="1969965" y="1393801"/>
                </a:cubicBezTo>
                <a:cubicBezTo>
                  <a:pt x="1957403" y="1385074"/>
                  <a:pt x="1954262" y="1370528"/>
                  <a:pt x="1963684" y="1361801"/>
                </a:cubicBezTo>
                <a:cubicBezTo>
                  <a:pt x="1969965" y="1350164"/>
                  <a:pt x="1985668" y="1347255"/>
                  <a:pt x="1998230" y="1355983"/>
                </a:cubicBezTo>
                <a:cubicBezTo>
                  <a:pt x="2010792" y="1364710"/>
                  <a:pt x="2073602" y="1387983"/>
                  <a:pt x="2136413" y="1353074"/>
                </a:cubicBezTo>
                <a:cubicBezTo>
                  <a:pt x="2139553" y="1347255"/>
                  <a:pt x="2145834" y="1344346"/>
                  <a:pt x="2152115" y="1344346"/>
                </a:cubicBezTo>
                <a:cubicBezTo>
                  <a:pt x="2155256" y="1341437"/>
                  <a:pt x="2155256" y="1338528"/>
                  <a:pt x="2158396" y="1335619"/>
                </a:cubicBezTo>
                <a:cubicBezTo>
                  <a:pt x="2189802" y="1312346"/>
                  <a:pt x="2192942" y="1259983"/>
                  <a:pt x="2189802" y="1230892"/>
                </a:cubicBezTo>
                <a:cubicBezTo>
                  <a:pt x="2186661" y="1190164"/>
                  <a:pt x="2167818" y="1155255"/>
                  <a:pt x="2136413" y="1134892"/>
                </a:cubicBezTo>
                <a:cubicBezTo>
                  <a:pt x="2126991" y="1126164"/>
                  <a:pt x="2123851" y="1114528"/>
                  <a:pt x="2126991" y="1105801"/>
                </a:cubicBezTo>
                <a:cubicBezTo>
                  <a:pt x="2133272" y="1094164"/>
                  <a:pt x="2145834" y="1088346"/>
                  <a:pt x="2158396" y="1091255"/>
                </a:cubicBezTo>
                <a:cubicBezTo>
                  <a:pt x="2161537" y="1094164"/>
                  <a:pt x="2170959" y="1091255"/>
                  <a:pt x="2186661" y="1085437"/>
                </a:cubicBezTo>
                <a:cubicBezTo>
                  <a:pt x="2211785" y="1067982"/>
                  <a:pt x="2243191" y="1033073"/>
                  <a:pt x="2252612" y="986528"/>
                </a:cubicBezTo>
                <a:cubicBezTo>
                  <a:pt x="2265174" y="922528"/>
                  <a:pt x="2208645" y="846891"/>
                  <a:pt x="2152115" y="826528"/>
                </a:cubicBezTo>
                <a:cubicBezTo>
                  <a:pt x="2139553" y="823618"/>
                  <a:pt x="2133272" y="809073"/>
                  <a:pt x="2139553" y="797437"/>
                </a:cubicBezTo>
                <a:cubicBezTo>
                  <a:pt x="2139553" y="791618"/>
                  <a:pt x="2142694" y="788709"/>
                  <a:pt x="2145834" y="785800"/>
                </a:cubicBezTo>
                <a:cubicBezTo>
                  <a:pt x="2148975" y="782891"/>
                  <a:pt x="2148975" y="777073"/>
                  <a:pt x="2155256" y="771255"/>
                </a:cubicBezTo>
                <a:cubicBezTo>
                  <a:pt x="2189802" y="742164"/>
                  <a:pt x="2202364" y="692709"/>
                  <a:pt x="2189802" y="651982"/>
                </a:cubicBezTo>
                <a:cubicBezTo>
                  <a:pt x="2183521" y="637436"/>
                  <a:pt x="2177240" y="622891"/>
                  <a:pt x="2167818" y="608346"/>
                </a:cubicBezTo>
                <a:cubicBezTo>
                  <a:pt x="2155256" y="582164"/>
                  <a:pt x="2139553" y="555982"/>
                  <a:pt x="2139553" y="523982"/>
                </a:cubicBezTo>
                <a:cubicBezTo>
                  <a:pt x="2136413" y="523982"/>
                  <a:pt x="2136413" y="523982"/>
                  <a:pt x="2136413" y="523982"/>
                </a:cubicBezTo>
                <a:cubicBezTo>
                  <a:pt x="2098727" y="523982"/>
                  <a:pt x="2061040" y="503618"/>
                  <a:pt x="2039057" y="471618"/>
                </a:cubicBezTo>
                <a:cubicBezTo>
                  <a:pt x="2017073" y="436709"/>
                  <a:pt x="2013932" y="393073"/>
                  <a:pt x="2029635" y="352345"/>
                </a:cubicBezTo>
                <a:cubicBezTo>
                  <a:pt x="2035916" y="340709"/>
                  <a:pt x="2048478" y="331982"/>
                  <a:pt x="2061040" y="337800"/>
                </a:cubicBezTo>
                <a:cubicBezTo>
                  <a:pt x="2076743" y="340709"/>
                  <a:pt x="2083024" y="355254"/>
                  <a:pt x="2076743" y="366891"/>
                </a:cubicBezTo>
                <a:cubicBezTo>
                  <a:pt x="2067321" y="395982"/>
                  <a:pt x="2070462" y="425073"/>
                  <a:pt x="2083024" y="445436"/>
                </a:cubicBezTo>
                <a:cubicBezTo>
                  <a:pt x="2098727" y="468709"/>
                  <a:pt x="2126991" y="480345"/>
                  <a:pt x="2148975" y="474527"/>
                </a:cubicBezTo>
                <a:cubicBezTo>
                  <a:pt x="2148975" y="474527"/>
                  <a:pt x="2152115" y="474527"/>
                  <a:pt x="2152115" y="474527"/>
                </a:cubicBezTo>
                <a:cubicBezTo>
                  <a:pt x="2158396" y="462891"/>
                  <a:pt x="2167818" y="454164"/>
                  <a:pt x="2180380" y="445436"/>
                </a:cubicBezTo>
                <a:cubicBezTo>
                  <a:pt x="2202364" y="427982"/>
                  <a:pt x="2230629" y="419254"/>
                  <a:pt x="2258893" y="422164"/>
                </a:cubicBezTo>
                <a:cubicBezTo>
                  <a:pt x="2280877" y="425073"/>
                  <a:pt x="2299720" y="433800"/>
                  <a:pt x="2318563" y="442527"/>
                </a:cubicBezTo>
                <a:cubicBezTo>
                  <a:pt x="2318563" y="442527"/>
                  <a:pt x="2318563" y="442527"/>
                  <a:pt x="2393936" y="474527"/>
                </a:cubicBezTo>
                <a:cubicBezTo>
                  <a:pt x="2441044" y="497800"/>
                  <a:pt x="2497573" y="521073"/>
                  <a:pt x="2535260" y="561800"/>
                </a:cubicBezTo>
                <a:cubicBezTo>
                  <a:pt x="2560384" y="587982"/>
                  <a:pt x="2579227" y="625800"/>
                  <a:pt x="2582368" y="666527"/>
                </a:cubicBezTo>
                <a:cubicBezTo>
                  <a:pt x="2642037" y="640346"/>
                  <a:pt x="2714270" y="634527"/>
                  <a:pt x="2783361" y="646164"/>
                </a:cubicBezTo>
                <a:cubicBezTo>
                  <a:pt x="2814766" y="558891"/>
                  <a:pt x="2799064" y="471618"/>
                  <a:pt x="2736253" y="390164"/>
                </a:cubicBezTo>
                <a:cubicBezTo>
                  <a:pt x="2657740" y="288345"/>
                  <a:pt x="2510135" y="279618"/>
                  <a:pt x="2453606" y="279618"/>
                </a:cubicBezTo>
                <a:cubicBezTo>
                  <a:pt x="2441044" y="279618"/>
                  <a:pt x="2434763" y="276709"/>
                  <a:pt x="2428482" y="276709"/>
                </a:cubicBezTo>
                <a:cubicBezTo>
                  <a:pt x="2409639" y="270891"/>
                  <a:pt x="2397076" y="253436"/>
                  <a:pt x="2381374" y="230163"/>
                </a:cubicBezTo>
                <a:cubicBezTo>
                  <a:pt x="2343688" y="174891"/>
                  <a:pt x="2284018" y="84708"/>
                  <a:pt x="2092445" y="67254"/>
                </a:cubicBezTo>
                <a:cubicBezTo>
                  <a:pt x="2054759" y="62890"/>
                  <a:pt x="2017073" y="59254"/>
                  <a:pt x="1980957" y="60708"/>
                </a:cubicBezTo>
                <a:close/>
                <a:moveTo>
                  <a:pt x="1251422" y="46470"/>
                </a:moveTo>
                <a:cubicBezTo>
                  <a:pt x="1215699" y="45015"/>
                  <a:pt x="1178012" y="48652"/>
                  <a:pt x="1140326" y="53015"/>
                </a:cubicBezTo>
                <a:cubicBezTo>
                  <a:pt x="945613" y="70470"/>
                  <a:pt x="885943" y="160652"/>
                  <a:pt x="851398" y="215924"/>
                </a:cubicBezTo>
                <a:cubicBezTo>
                  <a:pt x="835695" y="239197"/>
                  <a:pt x="823133" y="256652"/>
                  <a:pt x="804290" y="262470"/>
                </a:cubicBezTo>
                <a:cubicBezTo>
                  <a:pt x="798009" y="262470"/>
                  <a:pt x="791728" y="262470"/>
                  <a:pt x="776025" y="265379"/>
                </a:cubicBezTo>
                <a:cubicBezTo>
                  <a:pt x="722636" y="265379"/>
                  <a:pt x="575031" y="271197"/>
                  <a:pt x="496518" y="375925"/>
                </a:cubicBezTo>
                <a:cubicBezTo>
                  <a:pt x="433708" y="457379"/>
                  <a:pt x="418005" y="544652"/>
                  <a:pt x="449410" y="631925"/>
                </a:cubicBezTo>
                <a:cubicBezTo>
                  <a:pt x="518502" y="620288"/>
                  <a:pt x="590734" y="626107"/>
                  <a:pt x="650404" y="649379"/>
                </a:cubicBezTo>
                <a:cubicBezTo>
                  <a:pt x="650404" y="611561"/>
                  <a:pt x="672388" y="573743"/>
                  <a:pt x="697512" y="547561"/>
                </a:cubicBezTo>
                <a:cubicBezTo>
                  <a:pt x="735198" y="506834"/>
                  <a:pt x="788587" y="483561"/>
                  <a:pt x="838835" y="460288"/>
                </a:cubicBezTo>
                <a:cubicBezTo>
                  <a:pt x="838835" y="460288"/>
                  <a:pt x="838835" y="460288"/>
                  <a:pt x="914208" y="428288"/>
                </a:cubicBezTo>
                <a:cubicBezTo>
                  <a:pt x="929911" y="419561"/>
                  <a:pt x="951894" y="410834"/>
                  <a:pt x="973878" y="407925"/>
                </a:cubicBezTo>
                <a:cubicBezTo>
                  <a:pt x="999002" y="405015"/>
                  <a:pt x="1030408" y="413743"/>
                  <a:pt x="1052391" y="431197"/>
                </a:cubicBezTo>
                <a:cubicBezTo>
                  <a:pt x="1061813" y="439925"/>
                  <a:pt x="1071234" y="448652"/>
                  <a:pt x="1077515" y="457379"/>
                </a:cubicBezTo>
                <a:cubicBezTo>
                  <a:pt x="1080656" y="460288"/>
                  <a:pt x="1080656" y="460288"/>
                  <a:pt x="1083796" y="460288"/>
                </a:cubicBezTo>
                <a:cubicBezTo>
                  <a:pt x="1105780" y="466106"/>
                  <a:pt x="1134045" y="454470"/>
                  <a:pt x="1149748" y="431197"/>
                </a:cubicBezTo>
                <a:cubicBezTo>
                  <a:pt x="1162310" y="410834"/>
                  <a:pt x="1165450" y="381743"/>
                  <a:pt x="1152888" y="352652"/>
                </a:cubicBezTo>
                <a:cubicBezTo>
                  <a:pt x="1149748" y="341015"/>
                  <a:pt x="1156029" y="326470"/>
                  <a:pt x="1168591" y="323561"/>
                </a:cubicBezTo>
                <a:cubicBezTo>
                  <a:pt x="1184293" y="317743"/>
                  <a:pt x="1196855" y="323561"/>
                  <a:pt x="1203136" y="338106"/>
                </a:cubicBezTo>
                <a:cubicBezTo>
                  <a:pt x="1218839" y="378834"/>
                  <a:pt x="1212558" y="422470"/>
                  <a:pt x="1190574" y="457379"/>
                </a:cubicBezTo>
                <a:cubicBezTo>
                  <a:pt x="1171731" y="489379"/>
                  <a:pt x="1134045" y="506834"/>
                  <a:pt x="1096359" y="506834"/>
                </a:cubicBezTo>
                <a:cubicBezTo>
                  <a:pt x="1096359" y="506834"/>
                  <a:pt x="1093218" y="506834"/>
                  <a:pt x="1093218" y="506834"/>
                </a:cubicBezTo>
                <a:cubicBezTo>
                  <a:pt x="1093218" y="541743"/>
                  <a:pt x="1077515" y="567925"/>
                  <a:pt x="1064953" y="594107"/>
                </a:cubicBezTo>
                <a:cubicBezTo>
                  <a:pt x="1055532" y="608652"/>
                  <a:pt x="1049251" y="623197"/>
                  <a:pt x="1042970" y="637743"/>
                </a:cubicBezTo>
                <a:cubicBezTo>
                  <a:pt x="1027267" y="678470"/>
                  <a:pt x="1042970" y="727925"/>
                  <a:pt x="1077515" y="757016"/>
                </a:cubicBezTo>
                <a:cubicBezTo>
                  <a:pt x="1080656" y="762834"/>
                  <a:pt x="1083796" y="765743"/>
                  <a:pt x="1083796" y="771561"/>
                </a:cubicBezTo>
                <a:cubicBezTo>
                  <a:pt x="1086937" y="774470"/>
                  <a:pt x="1090078" y="777379"/>
                  <a:pt x="1093218" y="783198"/>
                </a:cubicBezTo>
                <a:cubicBezTo>
                  <a:pt x="1096359" y="794834"/>
                  <a:pt x="1090078" y="809379"/>
                  <a:pt x="1077515" y="812289"/>
                </a:cubicBezTo>
                <a:cubicBezTo>
                  <a:pt x="1020986" y="832652"/>
                  <a:pt x="967597" y="908289"/>
                  <a:pt x="980159" y="972289"/>
                </a:cubicBezTo>
                <a:cubicBezTo>
                  <a:pt x="989581" y="1018834"/>
                  <a:pt x="1020986" y="1053743"/>
                  <a:pt x="1046110" y="1068289"/>
                </a:cubicBezTo>
                <a:cubicBezTo>
                  <a:pt x="1058672" y="1077016"/>
                  <a:pt x="1071234" y="1079925"/>
                  <a:pt x="1074375" y="1077016"/>
                </a:cubicBezTo>
                <a:cubicBezTo>
                  <a:pt x="1086937" y="1074107"/>
                  <a:pt x="1099499" y="1079925"/>
                  <a:pt x="1102640" y="1088652"/>
                </a:cubicBezTo>
                <a:cubicBezTo>
                  <a:pt x="1108921" y="1100289"/>
                  <a:pt x="1105780" y="1111925"/>
                  <a:pt x="1096359" y="1117743"/>
                </a:cubicBezTo>
                <a:cubicBezTo>
                  <a:pt x="1064953" y="1141016"/>
                  <a:pt x="1042970" y="1175925"/>
                  <a:pt x="1042970" y="1216653"/>
                </a:cubicBezTo>
                <a:cubicBezTo>
                  <a:pt x="1039829" y="1245744"/>
                  <a:pt x="1039829" y="1298107"/>
                  <a:pt x="1071234" y="1321380"/>
                </a:cubicBezTo>
                <a:cubicBezTo>
                  <a:pt x="1074375" y="1324289"/>
                  <a:pt x="1077515" y="1327198"/>
                  <a:pt x="1080656" y="1330107"/>
                </a:cubicBezTo>
                <a:cubicBezTo>
                  <a:pt x="1086937" y="1330107"/>
                  <a:pt x="1090078" y="1333016"/>
                  <a:pt x="1093218" y="1335925"/>
                </a:cubicBezTo>
                <a:cubicBezTo>
                  <a:pt x="1156029" y="1373744"/>
                  <a:pt x="1218839" y="1350471"/>
                  <a:pt x="1234542" y="1341744"/>
                </a:cubicBezTo>
                <a:cubicBezTo>
                  <a:pt x="1243963" y="1333016"/>
                  <a:pt x="1259666" y="1335925"/>
                  <a:pt x="1269088" y="1347562"/>
                </a:cubicBezTo>
                <a:cubicBezTo>
                  <a:pt x="1275369" y="1356289"/>
                  <a:pt x="1275369" y="1370835"/>
                  <a:pt x="1262806" y="1379562"/>
                </a:cubicBezTo>
                <a:cubicBezTo>
                  <a:pt x="1243963" y="1391198"/>
                  <a:pt x="1209418" y="1402835"/>
                  <a:pt x="1168591" y="1402835"/>
                </a:cubicBezTo>
                <a:cubicBezTo>
                  <a:pt x="1156029" y="1402835"/>
                  <a:pt x="1140326" y="1402835"/>
                  <a:pt x="1127764" y="1399926"/>
                </a:cubicBezTo>
                <a:cubicBezTo>
                  <a:pt x="1137185" y="1431926"/>
                  <a:pt x="1137185" y="1463926"/>
                  <a:pt x="1137185" y="1493017"/>
                </a:cubicBezTo>
                <a:cubicBezTo>
                  <a:pt x="1137185" y="1504653"/>
                  <a:pt x="1124623" y="1516289"/>
                  <a:pt x="1112061" y="1516289"/>
                </a:cubicBezTo>
                <a:cubicBezTo>
                  <a:pt x="1112061" y="1516289"/>
                  <a:pt x="1108921" y="1516289"/>
                  <a:pt x="1108921" y="1516289"/>
                </a:cubicBezTo>
                <a:cubicBezTo>
                  <a:pt x="1096359" y="1516289"/>
                  <a:pt x="1083796" y="1504653"/>
                  <a:pt x="1083796" y="1490107"/>
                </a:cubicBezTo>
                <a:cubicBezTo>
                  <a:pt x="1086937" y="1461016"/>
                  <a:pt x="1086937" y="1426107"/>
                  <a:pt x="1071234" y="1397016"/>
                </a:cubicBezTo>
                <a:cubicBezTo>
                  <a:pt x="1071234" y="1394107"/>
                  <a:pt x="1068094" y="1388289"/>
                  <a:pt x="1064953" y="1385380"/>
                </a:cubicBezTo>
                <a:cubicBezTo>
                  <a:pt x="1061813" y="1379562"/>
                  <a:pt x="1058672" y="1373744"/>
                  <a:pt x="1055532" y="1370835"/>
                </a:cubicBezTo>
                <a:cubicBezTo>
                  <a:pt x="1049251" y="1365016"/>
                  <a:pt x="1046110" y="1362107"/>
                  <a:pt x="1039829" y="1359198"/>
                </a:cubicBezTo>
                <a:cubicBezTo>
                  <a:pt x="992721" y="1321380"/>
                  <a:pt x="986440" y="1257380"/>
                  <a:pt x="989581" y="1213744"/>
                </a:cubicBezTo>
                <a:cubicBezTo>
                  <a:pt x="992721" y="1175925"/>
                  <a:pt x="1008424" y="1141016"/>
                  <a:pt x="1030408" y="1114834"/>
                </a:cubicBezTo>
                <a:cubicBezTo>
                  <a:pt x="1027267" y="1111925"/>
                  <a:pt x="1024126" y="1111925"/>
                  <a:pt x="1020986" y="1109016"/>
                </a:cubicBezTo>
                <a:cubicBezTo>
                  <a:pt x="973878" y="1082834"/>
                  <a:pt x="939332" y="1033380"/>
                  <a:pt x="929911" y="981016"/>
                </a:cubicBezTo>
                <a:cubicBezTo>
                  <a:pt x="914208" y="902470"/>
                  <a:pt x="967597" y="821016"/>
                  <a:pt x="1033548" y="783198"/>
                </a:cubicBezTo>
                <a:cubicBezTo>
                  <a:pt x="989581" y="739561"/>
                  <a:pt x="977019" y="675561"/>
                  <a:pt x="995862" y="623197"/>
                </a:cubicBezTo>
                <a:cubicBezTo>
                  <a:pt x="1002143" y="605743"/>
                  <a:pt x="1008424" y="588288"/>
                  <a:pt x="1017845" y="573743"/>
                </a:cubicBezTo>
                <a:cubicBezTo>
                  <a:pt x="1033548" y="547561"/>
                  <a:pt x="1046110" y="524288"/>
                  <a:pt x="1042970" y="503925"/>
                </a:cubicBezTo>
                <a:cubicBezTo>
                  <a:pt x="1042970" y="489379"/>
                  <a:pt x="1033548" y="477743"/>
                  <a:pt x="1020986" y="466106"/>
                </a:cubicBezTo>
                <a:cubicBezTo>
                  <a:pt x="1008424" y="457379"/>
                  <a:pt x="992721" y="454470"/>
                  <a:pt x="980159" y="454470"/>
                </a:cubicBezTo>
                <a:cubicBezTo>
                  <a:pt x="964457" y="457379"/>
                  <a:pt x="951894" y="463197"/>
                  <a:pt x="936192" y="469015"/>
                </a:cubicBezTo>
                <a:cubicBezTo>
                  <a:pt x="936192" y="469015"/>
                  <a:pt x="936192" y="469015"/>
                  <a:pt x="860819" y="503925"/>
                </a:cubicBezTo>
                <a:cubicBezTo>
                  <a:pt x="813711" y="524288"/>
                  <a:pt x="766603" y="544652"/>
                  <a:pt x="735198" y="579561"/>
                </a:cubicBezTo>
                <a:cubicBezTo>
                  <a:pt x="706933" y="605743"/>
                  <a:pt x="688090" y="652288"/>
                  <a:pt x="710074" y="690107"/>
                </a:cubicBezTo>
                <a:cubicBezTo>
                  <a:pt x="710074" y="690107"/>
                  <a:pt x="710074" y="693016"/>
                  <a:pt x="713214" y="693016"/>
                </a:cubicBezTo>
                <a:cubicBezTo>
                  <a:pt x="719495" y="704652"/>
                  <a:pt x="725777" y="719198"/>
                  <a:pt x="728917" y="733743"/>
                </a:cubicBezTo>
                <a:cubicBezTo>
                  <a:pt x="738339" y="780289"/>
                  <a:pt x="725777" y="826834"/>
                  <a:pt x="697512" y="864652"/>
                </a:cubicBezTo>
                <a:cubicBezTo>
                  <a:pt x="688090" y="876289"/>
                  <a:pt x="672388" y="879198"/>
                  <a:pt x="662966" y="870470"/>
                </a:cubicBezTo>
                <a:cubicBezTo>
                  <a:pt x="650404" y="864652"/>
                  <a:pt x="647263" y="850107"/>
                  <a:pt x="656685" y="838470"/>
                </a:cubicBezTo>
                <a:cubicBezTo>
                  <a:pt x="684950" y="797743"/>
                  <a:pt x="681809" y="759925"/>
                  <a:pt x="678669" y="742470"/>
                </a:cubicBezTo>
                <a:cubicBezTo>
                  <a:pt x="672388" y="725016"/>
                  <a:pt x="666107" y="713379"/>
                  <a:pt x="659825" y="707561"/>
                </a:cubicBezTo>
                <a:cubicBezTo>
                  <a:pt x="568750" y="655198"/>
                  <a:pt x="430567" y="663925"/>
                  <a:pt x="323789" y="727925"/>
                </a:cubicBezTo>
                <a:cubicBezTo>
                  <a:pt x="257838" y="768652"/>
                  <a:pt x="154201" y="870470"/>
                  <a:pt x="188747" y="1071198"/>
                </a:cubicBezTo>
                <a:cubicBezTo>
                  <a:pt x="223292" y="1068289"/>
                  <a:pt x="257838" y="1077016"/>
                  <a:pt x="286103" y="1088652"/>
                </a:cubicBezTo>
                <a:cubicBezTo>
                  <a:pt x="358335" y="1114834"/>
                  <a:pt x="418005" y="1167198"/>
                  <a:pt x="452551" y="1231198"/>
                </a:cubicBezTo>
                <a:cubicBezTo>
                  <a:pt x="468253" y="1263198"/>
                  <a:pt x="477675" y="1295198"/>
                  <a:pt x="487097" y="1327198"/>
                </a:cubicBezTo>
                <a:cubicBezTo>
                  <a:pt x="493378" y="1347562"/>
                  <a:pt x="499659" y="1367925"/>
                  <a:pt x="505940" y="1385380"/>
                </a:cubicBezTo>
                <a:cubicBezTo>
                  <a:pt x="521642" y="1423198"/>
                  <a:pt x="549907" y="1475562"/>
                  <a:pt x="600155" y="1493017"/>
                </a:cubicBezTo>
                <a:cubicBezTo>
                  <a:pt x="625280" y="1501744"/>
                  <a:pt x="653544" y="1501744"/>
                  <a:pt x="684950" y="1504653"/>
                </a:cubicBezTo>
                <a:cubicBezTo>
                  <a:pt x="684950" y="1504653"/>
                  <a:pt x="684950" y="1504653"/>
                  <a:pt x="694371" y="1504653"/>
                </a:cubicBezTo>
                <a:cubicBezTo>
                  <a:pt x="757182" y="1507562"/>
                  <a:pt x="838835" y="1513380"/>
                  <a:pt x="904787" y="1554107"/>
                </a:cubicBezTo>
                <a:cubicBezTo>
                  <a:pt x="945613" y="1577380"/>
                  <a:pt x="973878" y="1612289"/>
                  <a:pt x="1005283" y="1644289"/>
                </a:cubicBezTo>
                <a:cubicBezTo>
                  <a:pt x="1005283" y="1644289"/>
                  <a:pt x="1005283" y="1644289"/>
                  <a:pt x="1014705" y="1653017"/>
                </a:cubicBezTo>
                <a:cubicBezTo>
                  <a:pt x="1159169" y="1810108"/>
                  <a:pt x="1300493" y="1894471"/>
                  <a:pt x="1448098" y="1911926"/>
                </a:cubicBezTo>
                <a:cubicBezTo>
                  <a:pt x="1488924" y="1914835"/>
                  <a:pt x="1514049" y="1911926"/>
                  <a:pt x="1526611" y="1897381"/>
                </a:cubicBezTo>
                <a:cubicBezTo>
                  <a:pt x="1539173" y="1885744"/>
                  <a:pt x="1542313" y="1868290"/>
                  <a:pt x="1545454" y="1853744"/>
                </a:cubicBezTo>
                <a:cubicBezTo>
                  <a:pt x="1564297" y="1737380"/>
                  <a:pt x="1551735" y="1615198"/>
                  <a:pt x="1504627" y="1504653"/>
                </a:cubicBezTo>
                <a:cubicBezTo>
                  <a:pt x="1492065" y="1481380"/>
                  <a:pt x="1479503" y="1458107"/>
                  <a:pt x="1466941" y="1431926"/>
                </a:cubicBezTo>
                <a:cubicBezTo>
                  <a:pt x="1451238" y="1399926"/>
                  <a:pt x="1435535" y="1367925"/>
                  <a:pt x="1422973" y="1333016"/>
                </a:cubicBezTo>
                <a:cubicBezTo>
                  <a:pt x="1379006" y="1318471"/>
                  <a:pt x="1353882" y="1274834"/>
                  <a:pt x="1341320" y="1257380"/>
                </a:cubicBezTo>
                <a:cubicBezTo>
                  <a:pt x="1335039" y="1245744"/>
                  <a:pt x="1338179" y="1231198"/>
                  <a:pt x="1350741" y="1225380"/>
                </a:cubicBezTo>
                <a:cubicBezTo>
                  <a:pt x="1363303" y="1219562"/>
                  <a:pt x="1379006" y="1222471"/>
                  <a:pt x="1385287" y="1234107"/>
                </a:cubicBezTo>
                <a:cubicBezTo>
                  <a:pt x="1410411" y="1274834"/>
                  <a:pt x="1432395" y="1292289"/>
                  <a:pt x="1451238" y="1292289"/>
                </a:cubicBezTo>
                <a:cubicBezTo>
                  <a:pt x="1473222" y="1292289"/>
                  <a:pt x="1488924" y="1269016"/>
                  <a:pt x="1498346" y="1248653"/>
                </a:cubicBezTo>
                <a:cubicBezTo>
                  <a:pt x="1517189" y="1207925"/>
                  <a:pt x="1517189" y="1161380"/>
                  <a:pt x="1517189" y="1111925"/>
                </a:cubicBezTo>
                <a:cubicBezTo>
                  <a:pt x="1517189" y="1091562"/>
                  <a:pt x="1517189" y="1071198"/>
                  <a:pt x="1517189" y="1053743"/>
                </a:cubicBezTo>
                <a:cubicBezTo>
                  <a:pt x="1520330" y="1021743"/>
                  <a:pt x="1523470" y="989743"/>
                  <a:pt x="1529751" y="960652"/>
                </a:cubicBezTo>
                <a:cubicBezTo>
                  <a:pt x="1539173" y="905380"/>
                  <a:pt x="1545454" y="855925"/>
                  <a:pt x="1539173" y="803561"/>
                </a:cubicBezTo>
                <a:cubicBezTo>
                  <a:pt x="1532892" y="765743"/>
                  <a:pt x="1517189" y="727925"/>
                  <a:pt x="1492065" y="693016"/>
                </a:cubicBezTo>
                <a:cubicBezTo>
                  <a:pt x="1488924" y="690107"/>
                  <a:pt x="1482643" y="687198"/>
                  <a:pt x="1482643" y="681379"/>
                </a:cubicBezTo>
                <a:cubicBezTo>
                  <a:pt x="1473222" y="669743"/>
                  <a:pt x="1463800" y="658107"/>
                  <a:pt x="1451238" y="649379"/>
                </a:cubicBezTo>
                <a:cubicBezTo>
                  <a:pt x="1441816" y="640652"/>
                  <a:pt x="1441816" y="623197"/>
                  <a:pt x="1451238" y="614470"/>
                </a:cubicBezTo>
                <a:cubicBezTo>
                  <a:pt x="1460660" y="605743"/>
                  <a:pt x="1476362" y="605743"/>
                  <a:pt x="1485784" y="614470"/>
                </a:cubicBezTo>
                <a:cubicBezTo>
                  <a:pt x="1492065" y="620288"/>
                  <a:pt x="1495205" y="623197"/>
                  <a:pt x="1501486" y="629016"/>
                </a:cubicBezTo>
                <a:cubicBezTo>
                  <a:pt x="1589421" y="428288"/>
                  <a:pt x="1561156" y="172288"/>
                  <a:pt x="1350741" y="70470"/>
                </a:cubicBezTo>
                <a:cubicBezTo>
                  <a:pt x="1320906" y="54470"/>
                  <a:pt x="1287146" y="47924"/>
                  <a:pt x="1251422" y="46470"/>
                </a:cubicBezTo>
                <a:close/>
                <a:moveTo>
                  <a:pt x="1974283" y="14890"/>
                </a:moveTo>
                <a:cubicBezTo>
                  <a:pt x="2015503" y="12708"/>
                  <a:pt x="2057900" y="16345"/>
                  <a:pt x="2098727" y="20708"/>
                </a:cubicBezTo>
                <a:cubicBezTo>
                  <a:pt x="2315423" y="41072"/>
                  <a:pt x="2384514" y="148708"/>
                  <a:pt x="2425341" y="203982"/>
                </a:cubicBezTo>
                <a:cubicBezTo>
                  <a:pt x="2431622" y="215618"/>
                  <a:pt x="2437903" y="227254"/>
                  <a:pt x="2444184" y="230163"/>
                </a:cubicBezTo>
                <a:cubicBezTo>
                  <a:pt x="2447325" y="230163"/>
                  <a:pt x="2450465" y="230163"/>
                  <a:pt x="2456746" y="233072"/>
                </a:cubicBezTo>
                <a:cubicBezTo>
                  <a:pt x="2519557" y="233072"/>
                  <a:pt x="2682864" y="241800"/>
                  <a:pt x="2777080" y="361073"/>
                </a:cubicBezTo>
                <a:cubicBezTo>
                  <a:pt x="2827329" y="427982"/>
                  <a:pt x="2877577" y="532709"/>
                  <a:pt x="2833610" y="657800"/>
                </a:cubicBezTo>
                <a:cubicBezTo>
                  <a:pt x="2868155" y="669437"/>
                  <a:pt x="2902701" y="683982"/>
                  <a:pt x="2934106" y="704346"/>
                </a:cubicBezTo>
                <a:cubicBezTo>
                  <a:pt x="3066009" y="785800"/>
                  <a:pt x="3122538" y="925437"/>
                  <a:pt x="3094273" y="1091255"/>
                </a:cubicBezTo>
                <a:cubicBezTo>
                  <a:pt x="3109976" y="1097073"/>
                  <a:pt x="3125679" y="1105801"/>
                  <a:pt x="3138241" y="1114528"/>
                </a:cubicBezTo>
                <a:cubicBezTo>
                  <a:pt x="3182208" y="1146528"/>
                  <a:pt x="3204192" y="1201801"/>
                  <a:pt x="3204192" y="1280346"/>
                </a:cubicBezTo>
                <a:cubicBezTo>
                  <a:pt x="3204192" y="1306528"/>
                  <a:pt x="3201051" y="1341437"/>
                  <a:pt x="3188489" y="1373437"/>
                </a:cubicBezTo>
                <a:cubicBezTo>
                  <a:pt x="3267002" y="1513074"/>
                  <a:pt x="3238737" y="1716710"/>
                  <a:pt x="3122538" y="1856347"/>
                </a:cubicBezTo>
                <a:cubicBezTo>
                  <a:pt x="3125679" y="1859256"/>
                  <a:pt x="3125679" y="1862165"/>
                  <a:pt x="3125679" y="1865074"/>
                </a:cubicBezTo>
                <a:cubicBezTo>
                  <a:pt x="3147662" y="1984347"/>
                  <a:pt x="3135100" y="2103620"/>
                  <a:pt x="3087992" y="2214165"/>
                </a:cubicBezTo>
                <a:cubicBezTo>
                  <a:pt x="3078571" y="2240347"/>
                  <a:pt x="3066009" y="2260711"/>
                  <a:pt x="3053446" y="2281074"/>
                </a:cubicBezTo>
                <a:cubicBezTo>
                  <a:pt x="3069149" y="2403256"/>
                  <a:pt x="3050306" y="2525438"/>
                  <a:pt x="3000057" y="2638893"/>
                </a:cubicBezTo>
                <a:cubicBezTo>
                  <a:pt x="2984355" y="2673802"/>
                  <a:pt x="2959231" y="2717438"/>
                  <a:pt x="2921544" y="2746529"/>
                </a:cubicBezTo>
                <a:cubicBezTo>
                  <a:pt x="2890139" y="2769802"/>
                  <a:pt x="2849312" y="2781438"/>
                  <a:pt x="2814766" y="2778529"/>
                </a:cubicBezTo>
                <a:cubicBezTo>
                  <a:pt x="2817907" y="2836711"/>
                  <a:pt x="2795923" y="2894893"/>
                  <a:pt x="2761377" y="2941439"/>
                </a:cubicBezTo>
                <a:cubicBezTo>
                  <a:pt x="2717410" y="2996711"/>
                  <a:pt x="2654600" y="3034530"/>
                  <a:pt x="2585508" y="3049075"/>
                </a:cubicBezTo>
                <a:cubicBezTo>
                  <a:pt x="2547822" y="3095621"/>
                  <a:pt x="2500714" y="3136348"/>
                  <a:pt x="2447325" y="3168348"/>
                </a:cubicBezTo>
                <a:cubicBezTo>
                  <a:pt x="2381374" y="3209075"/>
                  <a:pt x="2309142" y="3232348"/>
                  <a:pt x="2236910" y="3255621"/>
                </a:cubicBezTo>
                <a:cubicBezTo>
                  <a:pt x="2167818" y="3278893"/>
                  <a:pt x="2089305" y="3299257"/>
                  <a:pt x="2013932" y="3299257"/>
                </a:cubicBezTo>
                <a:cubicBezTo>
                  <a:pt x="1976246" y="3299257"/>
                  <a:pt x="1938560" y="3293439"/>
                  <a:pt x="1900873" y="3281803"/>
                </a:cubicBezTo>
                <a:cubicBezTo>
                  <a:pt x="1850625" y="3264348"/>
                  <a:pt x="1803517" y="3229439"/>
                  <a:pt x="1753268" y="3179984"/>
                </a:cubicBezTo>
                <a:cubicBezTo>
                  <a:pt x="1712441" y="3136348"/>
                  <a:pt x="1649631" y="3049075"/>
                  <a:pt x="1681036" y="2961802"/>
                </a:cubicBezTo>
                <a:cubicBezTo>
                  <a:pt x="1681036" y="2958893"/>
                  <a:pt x="1677896" y="2953075"/>
                  <a:pt x="1677896" y="2950166"/>
                </a:cubicBezTo>
                <a:cubicBezTo>
                  <a:pt x="1665333" y="2915257"/>
                  <a:pt x="1662193" y="2877439"/>
                  <a:pt x="1662193" y="2842529"/>
                </a:cubicBezTo>
                <a:cubicBezTo>
                  <a:pt x="1662193" y="2819257"/>
                  <a:pt x="1662193" y="2793075"/>
                  <a:pt x="1668474" y="2766893"/>
                </a:cubicBezTo>
                <a:cubicBezTo>
                  <a:pt x="1674755" y="2726166"/>
                  <a:pt x="1690458" y="2685438"/>
                  <a:pt x="1715582" y="2650529"/>
                </a:cubicBezTo>
                <a:cubicBezTo>
                  <a:pt x="1712441" y="2647620"/>
                  <a:pt x="1712441" y="2641802"/>
                  <a:pt x="1715582" y="2638893"/>
                </a:cubicBezTo>
                <a:cubicBezTo>
                  <a:pt x="1693598" y="2601075"/>
                  <a:pt x="1684177" y="2560347"/>
                  <a:pt x="1677896" y="2525438"/>
                </a:cubicBezTo>
                <a:cubicBezTo>
                  <a:pt x="1659052" y="2438165"/>
                  <a:pt x="1646490" y="2350893"/>
                  <a:pt x="1681036" y="2275256"/>
                </a:cubicBezTo>
                <a:cubicBezTo>
                  <a:pt x="1677896" y="2269438"/>
                  <a:pt x="1674755" y="2266529"/>
                  <a:pt x="1671614" y="2260711"/>
                </a:cubicBezTo>
                <a:cubicBezTo>
                  <a:pt x="1649631" y="2225802"/>
                  <a:pt x="1640209" y="2185074"/>
                  <a:pt x="1633928" y="2153074"/>
                </a:cubicBezTo>
                <a:cubicBezTo>
                  <a:pt x="1627647" y="2121074"/>
                  <a:pt x="1621366" y="2080347"/>
                  <a:pt x="1630788" y="2039620"/>
                </a:cubicBezTo>
                <a:cubicBezTo>
                  <a:pt x="1637069" y="2004711"/>
                  <a:pt x="1652771" y="1975620"/>
                  <a:pt x="1677896" y="1952347"/>
                </a:cubicBezTo>
                <a:cubicBezTo>
                  <a:pt x="1674755" y="1949438"/>
                  <a:pt x="1668474" y="1946529"/>
                  <a:pt x="1665333" y="1943620"/>
                </a:cubicBezTo>
                <a:cubicBezTo>
                  <a:pt x="1646490" y="1923256"/>
                  <a:pt x="1640209" y="1899983"/>
                  <a:pt x="1637069" y="1876710"/>
                </a:cubicBezTo>
                <a:cubicBezTo>
                  <a:pt x="1615085" y="1748710"/>
                  <a:pt x="1630788" y="1620710"/>
                  <a:pt x="1681036" y="1504346"/>
                </a:cubicBezTo>
                <a:cubicBezTo>
                  <a:pt x="1693598" y="1478165"/>
                  <a:pt x="1706160" y="1451983"/>
                  <a:pt x="1718722" y="1428710"/>
                </a:cubicBezTo>
                <a:cubicBezTo>
                  <a:pt x="1731284" y="1402528"/>
                  <a:pt x="1743847" y="1376346"/>
                  <a:pt x="1756409" y="1350164"/>
                </a:cubicBezTo>
                <a:cubicBezTo>
                  <a:pt x="1728144" y="1341437"/>
                  <a:pt x="1699879" y="1315255"/>
                  <a:pt x="1687317" y="1280346"/>
                </a:cubicBezTo>
                <a:cubicBezTo>
                  <a:pt x="1662193" y="1230892"/>
                  <a:pt x="1662193" y="1175619"/>
                  <a:pt x="1662193" y="1126164"/>
                </a:cubicBezTo>
                <a:cubicBezTo>
                  <a:pt x="1662193" y="1105801"/>
                  <a:pt x="1665333" y="1088346"/>
                  <a:pt x="1662193" y="1070891"/>
                </a:cubicBezTo>
                <a:cubicBezTo>
                  <a:pt x="1662193" y="1041800"/>
                  <a:pt x="1655912" y="1009800"/>
                  <a:pt x="1652771" y="980710"/>
                </a:cubicBezTo>
                <a:cubicBezTo>
                  <a:pt x="1643350" y="925437"/>
                  <a:pt x="1633928" y="870164"/>
                  <a:pt x="1643350" y="811982"/>
                </a:cubicBezTo>
                <a:cubicBezTo>
                  <a:pt x="1649631" y="768346"/>
                  <a:pt x="1668474" y="724709"/>
                  <a:pt x="1696739" y="686891"/>
                </a:cubicBezTo>
                <a:cubicBezTo>
                  <a:pt x="1583680" y="459982"/>
                  <a:pt x="1611944" y="163254"/>
                  <a:pt x="1856906" y="43981"/>
                </a:cubicBezTo>
                <a:cubicBezTo>
                  <a:pt x="1893022" y="25072"/>
                  <a:pt x="1933064" y="17072"/>
                  <a:pt x="1974283" y="14890"/>
                </a:cubicBezTo>
                <a:close/>
                <a:moveTo>
                  <a:pt x="1257311" y="651"/>
                </a:moveTo>
                <a:lnTo>
                  <a:pt x="1279989" y="3755"/>
                </a:lnTo>
                <a:lnTo>
                  <a:pt x="1317766" y="8924"/>
                </a:lnTo>
                <a:cubicBezTo>
                  <a:pt x="1337590" y="13561"/>
                  <a:pt x="1357022" y="20288"/>
                  <a:pt x="1375865" y="29742"/>
                </a:cubicBezTo>
                <a:cubicBezTo>
                  <a:pt x="1620826" y="149015"/>
                  <a:pt x="1649091" y="445743"/>
                  <a:pt x="1536032" y="669743"/>
                </a:cubicBezTo>
                <a:cubicBezTo>
                  <a:pt x="1564297" y="710470"/>
                  <a:pt x="1580000" y="754107"/>
                  <a:pt x="1589421" y="797743"/>
                </a:cubicBezTo>
                <a:cubicBezTo>
                  <a:pt x="1595702" y="855925"/>
                  <a:pt x="1589421" y="911198"/>
                  <a:pt x="1580000" y="966471"/>
                </a:cubicBezTo>
                <a:cubicBezTo>
                  <a:pt x="1576859" y="995561"/>
                  <a:pt x="1570578" y="1024652"/>
                  <a:pt x="1570578" y="1056652"/>
                </a:cubicBezTo>
                <a:cubicBezTo>
                  <a:pt x="1567438" y="1074107"/>
                  <a:pt x="1567438" y="1091562"/>
                  <a:pt x="1567438" y="1109016"/>
                </a:cubicBezTo>
                <a:cubicBezTo>
                  <a:pt x="1567438" y="1161380"/>
                  <a:pt x="1567438" y="1216653"/>
                  <a:pt x="1545454" y="1266107"/>
                </a:cubicBezTo>
                <a:cubicBezTo>
                  <a:pt x="1529751" y="1301016"/>
                  <a:pt x="1504627" y="1327198"/>
                  <a:pt x="1476362" y="1335925"/>
                </a:cubicBezTo>
                <a:cubicBezTo>
                  <a:pt x="1485784" y="1362107"/>
                  <a:pt x="1501486" y="1388289"/>
                  <a:pt x="1514049" y="1411562"/>
                </a:cubicBezTo>
                <a:cubicBezTo>
                  <a:pt x="1526611" y="1437744"/>
                  <a:pt x="1539173" y="1463926"/>
                  <a:pt x="1551735" y="1487198"/>
                </a:cubicBezTo>
                <a:cubicBezTo>
                  <a:pt x="1601983" y="1606471"/>
                  <a:pt x="1617686" y="1734471"/>
                  <a:pt x="1595702" y="1859562"/>
                </a:cubicBezTo>
                <a:cubicBezTo>
                  <a:pt x="1589421" y="1885744"/>
                  <a:pt x="1583140" y="1909017"/>
                  <a:pt x="1564297" y="1929381"/>
                </a:cubicBezTo>
                <a:cubicBezTo>
                  <a:pt x="1561156" y="1932290"/>
                  <a:pt x="1558016" y="1935199"/>
                  <a:pt x="1551735" y="1938108"/>
                </a:cubicBezTo>
                <a:cubicBezTo>
                  <a:pt x="1576859" y="1961381"/>
                  <a:pt x="1595702" y="1990472"/>
                  <a:pt x="1601983" y="2025381"/>
                </a:cubicBezTo>
                <a:cubicBezTo>
                  <a:pt x="1611405" y="2066108"/>
                  <a:pt x="1605124" y="2106835"/>
                  <a:pt x="1598843" y="2138835"/>
                </a:cubicBezTo>
                <a:cubicBezTo>
                  <a:pt x="1592562" y="2170835"/>
                  <a:pt x="1583140" y="2211563"/>
                  <a:pt x="1558016" y="2246472"/>
                </a:cubicBezTo>
                <a:cubicBezTo>
                  <a:pt x="1558016" y="2252290"/>
                  <a:pt x="1554875" y="2255199"/>
                  <a:pt x="1548594" y="2261017"/>
                </a:cubicBezTo>
                <a:cubicBezTo>
                  <a:pt x="1583140" y="2336654"/>
                  <a:pt x="1570578" y="2423926"/>
                  <a:pt x="1554875" y="2511199"/>
                </a:cubicBezTo>
                <a:cubicBezTo>
                  <a:pt x="1548594" y="2546108"/>
                  <a:pt x="1539173" y="2586836"/>
                  <a:pt x="1517189" y="2624654"/>
                </a:cubicBezTo>
                <a:cubicBezTo>
                  <a:pt x="1517189" y="2627563"/>
                  <a:pt x="1517189" y="2630472"/>
                  <a:pt x="1517189" y="2636290"/>
                </a:cubicBezTo>
                <a:cubicBezTo>
                  <a:pt x="1542313" y="2671199"/>
                  <a:pt x="1558016" y="2709018"/>
                  <a:pt x="1564297" y="2752654"/>
                </a:cubicBezTo>
                <a:cubicBezTo>
                  <a:pt x="1567438" y="2778836"/>
                  <a:pt x="1567438" y="2805018"/>
                  <a:pt x="1567438" y="2825381"/>
                </a:cubicBezTo>
                <a:cubicBezTo>
                  <a:pt x="1567438" y="2863200"/>
                  <a:pt x="1567438" y="2901018"/>
                  <a:pt x="1554875" y="2935927"/>
                </a:cubicBezTo>
                <a:cubicBezTo>
                  <a:pt x="1554875" y="2938836"/>
                  <a:pt x="1551735" y="2941745"/>
                  <a:pt x="1551735" y="2947563"/>
                </a:cubicBezTo>
                <a:cubicBezTo>
                  <a:pt x="1583140" y="3034836"/>
                  <a:pt x="1520330" y="3122109"/>
                  <a:pt x="1476362" y="3165745"/>
                </a:cubicBezTo>
                <a:cubicBezTo>
                  <a:pt x="1429254" y="3215200"/>
                  <a:pt x="1382146" y="3250109"/>
                  <a:pt x="1331898" y="3267564"/>
                </a:cubicBezTo>
                <a:cubicBezTo>
                  <a:pt x="1294212" y="3279200"/>
                  <a:pt x="1256525" y="3285018"/>
                  <a:pt x="1218839" y="3285018"/>
                </a:cubicBezTo>
                <a:cubicBezTo>
                  <a:pt x="1143466" y="3285018"/>
                  <a:pt x="1064953" y="3264654"/>
                  <a:pt x="995862" y="3241382"/>
                </a:cubicBezTo>
                <a:cubicBezTo>
                  <a:pt x="923630" y="3218109"/>
                  <a:pt x="848257" y="3191927"/>
                  <a:pt x="782306" y="3154109"/>
                </a:cubicBezTo>
                <a:cubicBezTo>
                  <a:pt x="732058" y="3122109"/>
                  <a:pt x="684950" y="3081382"/>
                  <a:pt x="647263" y="3031927"/>
                </a:cubicBezTo>
                <a:cubicBezTo>
                  <a:pt x="578172" y="3020291"/>
                  <a:pt x="515361" y="2982472"/>
                  <a:pt x="471394" y="2927200"/>
                </a:cubicBezTo>
                <a:cubicBezTo>
                  <a:pt x="433708" y="2880654"/>
                  <a:pt x="414864" y="2822472"/>
                  <a:pt x="418005" y="2764290"/>
                </a:cubicBezTo>
                <a:cubicBezTo>
                  <a:pt x="380319" y="2767199"/>
                  <a:pt x="342632" y="2755563"/>
                  <a:pt x="311227" y="2732290"/>
                </a:cubicBezTo>
                <a:cubicBezTo>
                  <a:pt x="270400" y="2703199"/>
                  <a:pt x="248417" y="2659563"/>
                  <a:pt x="232714" y="2624654"/>
                </a:cubicBezTo>
                <a:cubicBezTo>
                  <a:pt x="182466" y="2511199"/>
                  <a:pt x="163622" y="2389017"/>
                  <a:pt x="179325" y="2266835"/>
                </a:cubicBezTo>
                <a:cubicBezTo>
                  <a:pt x="166763" y="2246472"/>
                  <a:pt x="154201" y="2226108"/>
                  <a:pt x="144779" y="2199926"/>
                </a:cubicBezTo>
                <a:cubicBezTo>
                  <a:pt x="97671" y="2089381"/>
                  <a:pt x="85109" y="1970108"/>
                  <a:pt x="103952" y="1850835"/>
                </a:cubicBezTo>
                <a:cubicBezTo>
                  <a:pt x="107093" y="1847926"/>
                  <a:pt x="107093" y="1845017"/>
                  <a:pt x="110233" y="1842108"/>
                </a:cubicBezTo>
                <a:cubicBezTo>
                  <a:pt x="-5966" y="1702471"/>
                  <a:pt x="-34231" y="1498835"/>
                  <a:pt x="44282" y="1359198"/>
                </a:cubicBezTo>
                <a:cubicBezTo>
                  <a:pt x="31720" y="1327198"/>
                  <a:pt x="28580" y="1292289"/>
                  <a:pt x="28580" y="1266107"/>
                </a:cubicBezTo>
                <a:cubicBezTo>
                  <a:pt x="28580" y="1187562"/>
                  <a:pt x="50563" y="1132289"/>
                  <a:pt x="94531" y="1100289"/>
                </a:cubicBezTo>
                <a:cubicBezTo>
                  <a:pt x="107093" y="1088652"/>
                  <a:pt x="122796" y="1082834"/>
                  <a:pt x="138498" y="1077016"/>
                </a:cubicBezTo>
                <a:cubicBezTo>
                  <a:pt x="110233" y="911198"/>
                  <a:pt x="166763" y="771561"/>
                  <a:pt x="295524" y="690107"/>
                </a:cubicBezTo>
                <a:cubicBezTo>
                  <a:pt x="326930" y="669743"/>
                  <a:pt x="361476" y="655198"/>
                  <a:pt x="399162" y="643561"/>
                </a:cubicBezTo>
                <a:cubicBezTo>
                  <a:pt x="355194" y="518470"/>
                  <a:pt x="405443" y="413743"/>
                  <a:pt x="455691" y="346834"/>
                </a:cubicBezTo>
                <a:cubicBezTo>
                  <a:pt x="549907" y="227561"/>
                  <a:pt x="713214" y="218833"/>
                  <a:pt x="776025" y="215924"/>
                </a:cubicBezTo>
                <a:cubicBezTo>
                  <a:pt x="779165" y="215924"/>
                  <a:pt x="785447" y="215924"/>
                  <a:pt x="788587" y="215924"/>
                </a:cubicBezTo>
                <a:cubicBezTo>
                  <a:pt x="791728" y="213015"/>
                  <a:pt x="801149" y="201379"/>
                  <a:pt x="807430" y="189743"/>
                </a:cubicBezTo>
                <a:cubicBezTo>
                  <a:pt x="845117" y="134470"/>
                  <a:pt x="917349" y="26833"/>
                  <a:pt x="1134045" y="6470"/>
                </a:cubicBezTo>
                <a:cubicBezTo>
                  <a:pt x="1174872" y="2106"/>
                  <a:pt x="1216484" y="-1530"/>
                  <a:pt x="1257311" y="651"/>
                </a:cubicBezTo>
                <a:close/>
              </a:path>
            </a:pathLst>
          </a:custGeom>
          <a:solidFill>
            <a:schemeClr val="bg1">
              <a:lumMod val="85000"/>
            </a:schemeClr>
          </a:solidFill>
          <a:ln w="3175">
            <a:noFill/>
            <a:round/>
            <a:headEnd/>
            <a:tailEnd/>
          </a:ln>
        </p:spPr>
        <p:txBody>
          <a:bodyPr wrap="square">
            <a:noAutofit/>
          </a:bodyPr>
          <a:lstStyle/>
          <a:p>
            <a:pPr eaLnBrk="1" fontAlgn="auto" hangingPunct="1">
              <a:spcBef>
                <a:spcPts val="0"/>
              </a:spcBef>
              <a:spcAft>
                <a:spcPts val="0"/>
              </a:spcAft>
              <a:defRPr/>
            </a:pPr>
            <a:endParaRPr lang="id-ID">
              <a:solidFill>
                <a:schemeClr val="accent1"/>
              </a:solidFill>
            </a:endParaRPr>
          </a:p>
        </p:txBody>
      </p:sp>
      <p:sp>
        <p:nvSpPr>
          <p:cNvPr id="163" name="任意多边形: 形状 162" hidden="1">
            <a:extLst>
              <a:ext uri="{FF2B5EF4-FFF2-40B4-BE49-F238E27FC236}">
                <a16:creationId xmlns:a16="http://schemas.microsoft.com/office/drawing/2014/main" id="{01F2D39F-1D81-4A05-A466-9C8452590C0F}"/>
              </a:ext>
            </a:extLst>
          </p:cNvPr>
          <p:cNvSpPr/>
          <p:nvPr/>
        </p:nvSpPr>
        <p:spPr bwMode="auto">
          <a:xfrm>
            <a:off x="4575169" y="3640551"/>
            <a:ext cx="3137215" cy="1755387"/>
          </a:xfrm>
          <a:custGeom>
            <a:avLst/>
            <a:gdLst>
              <a:gd name="connsiteX0" fmla="*/ 1719028 w 3137215"/>
              <a:gd name="connsiteY0" fmla="*/ 1283754 h 1755387"/>
              <a:gd name="connsiteX1" fmla="*/ 1738667 w 3137215"/>
              <a:gd name="connsiteY1" fmla="*/ 1285939 h 1755387"/>
              <a:gd name="connsiteX2" fmla="*/ 1788942 w 3137215"/>
              <a:gd name="connsiteY2" fmla="*/ 1320893 h 1755387"/>
              <a:gd name="connsiteX3" fmla="*/ 1814080 w 3137215"/>
              <a:gd name="connsiteY3" fmla="*/ 1341282 h 1755387"/>
              <a:gd name="connsiteX4" fmla="*/ 1876924 w 3137215"/>
              <a:gd name="connsiteY4" fmla="*/ 1358759 h 1755387"/>
              <a:gd name="connsiteX5" fmla="*/ 1902061 w 3137215"/>
              <a:gd name="connsiteY5" fmla="*/ 1344195 h 1755387"/>
              <a:gd name="connsiteX6" fmla="*/ 1936625 w 3137215"/>
              <a:gd name="connsiteY6" fmla="*/ 1323805 h 1755387"/>
              <a:gd name="connsiteX7" fmla="*/ 2024607 w 3137215"/>
              <a:gd name="connsiteY7" fmla="*/ 1329631 h 1755387"/>
              <a:gd name="connsiteX8" fmla="*/ 2040318 w 3137215"/>
              <a:gd name="connsiteY8" fmla="*/ 1338369 h 1755387"/>
              <a:gd name="connsiteX9" fmla="*/ 2056029 w 3137215"/>
              <a:gd name="connsiteY9" fmla="*/ 1350021 h 1755387"/>
              <a:gd name="connsiteX10" fmla="*/ 2071740 w 3137215"/>
              <a:gd name="connsiteY10" fmla="*/ 1379149 h 1755387"/>
              <a:gd name="connsiteX11" fmla="*/ 2040318 w 3137215"/>
              <a:gd name="connsiteY11" fmla="*/ 1393713 h 1755387"/>
              <a:gd name="connsiteX12" fmla="*/ 2005754 w 3137215"/>
              <a:gd name="connsiteY12" fmla="*/ 1376236 h 1755387"/>
              <a:gd name="connsiteX13" fmla="*/ 1996327 w 3137215"/>
              <a:gd name="connsiteY13" fmla="*/ 1367497 h 1755387"/>
              <a:gd name="connsiteX14" fmla="*/ 1955479 w 3137215"/>
              <a:gd name="connsiteY14" fmla="*/ 1364585 h 1755387"/>
              <a:gd name="connsiteX15" fmla="*/ 1933483 w 3137215"/>
              <a:gd name="connsiteY15" fmla="*/ 1379149 h 1755387"/>
              <a:gd name="connsiteX16" fmla="*/ 1892635 w 3137215"/>
              <a:gd name="connsiteY16" fmla="*/ 1402451 h 1755387"/>
              <a:gd name="connsiteX17" fmla="*/ 1886350 w 3137215"/>
              <a:gd name="connsiteY17" fmla="*/ 1405364 h 1755387"/>
              <a:gd name="connsiteX18" fmla="*/ 1823506 w 3137215"/>
              <a:gd name="connsiteY18" fmla="*/ 1501486 h 1755387"/>
              <a:gd name="connsiteX19" fmla="*/ 1810937 w 3137215"/>
              <a:gd name="connsiteY19" fmla="*/ 1504399 h 1755387"/>
              <a:gd name="connsiteX20" fmla="*/ 1788942 w 3137215"/>
              <a:gd name="connsiteY20" fmla="*/ 1495661 h 1755387"/>
              <a:gd name="connsiteX21" fmla="*/ 1795226 w 3137215"/>
              <a:gd name="connsiteY21" fmla="*/ 1460707 h 1755387"/>
              <a:gd name="connsiteX22" fmla="*/ 1836075 w 3137215"/>
              <a:gd name="connsiteY22" fmla="*/ 1405364 h 1755387"/>
              <a:gd name="connsiteX23" fmla="*/ 1782658 w 3137215"/>
              <a:gd name="connsiteY23" fmla="*/ 1379149 h 1755387"/>
              <a:gd name="connsiteX24" fmla="*/ 1754378 w 3137215"/>
              <a:gd name="connsiteY24" fmla="*/ 1355846 h 1755387"/>
              <a:gd name="connsiteX25" fmla="*/ 1713529 w 3137215"/>
              <a:gd name="connsiteY25" fmla="*/ 1326718 h 1755387"/>
              <a:gd name="connsiteX26" fmla="*/ 1704102 w 3137215"/>
              <a:gd name="connsiteY26" fmla="*/ 1294677 h 1755387"/>
              <a:gd name="connsiteX27" fmla="*/ 1719028 w 3137215"/>
              <a:gd name="connsiteY27" fmla="*/ 1283754 h 1755387"/>
              <a:gd name="connsiteX28" fmla="*/ 1319837 w 3137215"/>
              <a:gd name="connsiteY28" fmla="*/ 1269515 h 1755387"/>
              <a:gd name="connsiteX29" fmla="*/ 1337545 w 3137215"/>
              <a:gd name="connsiteY29" fmla="*/ 1280438 h 1755387"/>
              <a:gd name="connsiteX30" fmla="*/ 1328101 w 3137215"/>
              <a:gd name="connsiteY30" fmla="*/ 1312479 h 1755387"/>
              <a:gd name="connsiteX31" fmla="*/ 1287177 w 3137215"/>
              <a:gd name="connsiteY31" fmla="*/ 1341607 h 1755387"/>
              <a:gd name="connsiteX32" fmla="*/ 1258844 w 3137215"/>
              <a:gd name="connsiteY32" fmla="*/ 1364910 h 1755387"/>
              <a:gd name="connsiteX33" fmla="*/ 1205328 w 3137215"/>
              <a:gd name="connsiteY33" fmla="*/ 1388212 h 1755387"/>
              <a:gd name="connsiteX34" fmla="*/ 1246252 w 3137215"/>
              <a:gd name="connsiteY34" fmla="*/ 1446468 h 1755387"/>
              <a:gd name="connsiteX35" fmla="*/ 1252548 w 3137215"/>
              <a:gd name="connsiteY35" fmla="*/ 1478509 h 1755387"/>
              <a:gd name="connsiteX36" fmla="*/ 1230512 w 3137215"/>
              <a:gd name="connsiteY36" fmla="*/ 1490160 h 1755387"/>
              <a:gd name="connsiteX37" fmla="*/ 1217920 w 3137215"/>
              <a:gd name="connsiteY37" fmla="*/ 1487247 h 1755387"/>
              <a:gd name="connsiteX38" fmla="*/ 1154959 w 3137215"/>
              <a:gd name="connsiteY38" fmla="*/ 1391125 h 1755387"/>
              <a:gd name="connsiteX39" fmla="*/ 1148663 w 3137215"/>
              <a:gd name="connsiteY39" fmla="*/ 1388212 h 1755387"/>
              <a:gd name="connsiteX40" fmla="*/ 1107739 w 3137215"/>
              <a:gd name="connsiteY40" fmla="*/ 1364910 h 1755387"/>
              <a:gd name="connsiteX41" fmla="*/ 1085703 w 3137215"/>
              <a:gd name="connsiteY41" fmla="*/ 1350346 h 1755387"/>
              <a:gd name="connsiteX42" fmla="*/ 1044778 w 3137215"/>
              <a:gd name="connsiteY42" fmla="*/ 1353258 h 1755387"/>
              <a:gd name="connsiteX43" fmla="*/ 1032186 w 3137215"/>
              <a:gd name="connsiteY43" fmla="*/ 1361997 h 1755387"/>
              <a:gd name="connsiteX44" fmla="*/ 1000706 w 3137215"/>
              <a:gd name="connsiteY44" fmla="*/ 1379474 h 1755387"/>
              <a:gd name="connsiteX45" fmla="*/ 969225 w 3137215"/>
              <a:gd name="connsiteY45" fmla="*/ 1364910 h 1755387"/>
              <a:gd name="connsiteX46" fmla="*/ 984965 w 3137215"/>
              <a:gd name="connsiteY46" fmla="*/ 1335782 h 1755387"/>
              <a:gd name="connsiteX47" fmla="*/ 1000706 w 3137215"/>
              <a:gd name="connsiteY47" fmla="*/ 1324130 h 1755387"/>
              <a:gd name="connsiteX48" fmla="*/ 1016446 w 3137215"/>
              <a:gd name="connsiteY48" fmla="*/ 1315392 h 1755387"/>
              <a:gd name="connsiteX49" fmla="*/ 1104591 w 3137215"/>
              <a:gd name="connsiteY49" fmla="*/ 1309566 h 1755387"/>
              <a:gd name="connsiteX50" fmla="*/ 1139219 w 3137215"/>
              <a:gd name="connsiteY50" fmla="*/ 1329956 h 1755387"/>
              <a:gd name="connsiteX51" fmla="*/ 1164403 w 3137215"/>
              <a:gd name="connsiteY51" fmla="*/ 1344520 h 1755387"/>
              <a:gd name="connsiteX52" fmla="*/ 1227364 w 3137215"/>
              <a:gd name="connsiteY52" fmla="*/ 1327043 h 1755387"/>
              <a:gd name="connsiteX53" fmla="*/ 1252548 w 3137215"/>
              <a:gd name="connsiteY53" fmla="*/ 1306654 h 1755387"/>
              <a:gd name="connsiteX54" fmla="*/ 1299769 w 3137215"/>
              <a:gd name="connsiteY54" fmla="*/ 1271700 h 1755387"/>
              <a:gd name="connsiteX55" fmla="*/ 1319837 w 3137215"/>
              <a:gd name="connsiteY55" fmla="*/ 1269515 h 1755387"/>
              <a:gd name="connsiteX56" fmla="*/ 2511472 w 3137215"/>
              <a:gd name="connsiteY56" fmla="*/ 1153073 h 1755387"/>
              <a:gd name="connsiteX57" fmla="*/ 2533454 w 3137215"/>
              <a:gd name="connsiteY57" fmla="*/ 1179195 h 1755387"/>
              <a:gd name="connsiteX58" fmla="*/ 2414122 w 3137215"/>
              <a:gd name="connsiteY58" fmla="*/ 1376565 h 1755387"/>
              <a:gd name="connsiteX59" fmla="*/ 2351315 w 3137215"/>
              <a:gd name="connsiteY59" fmla="*/ 1420103 h 1755387"/>
              <a:gd name="connsiteX60" fmla="*/ 2285369 w 3137215"/>
              <a:gd name="connsiteY60" fmla="*/ 1428811 h 1755387"/>
              <a:gd name="connsiteX61" fmla="*/ 2244545 w 3137215"/>
              <a:gd name="connsiteY61" fmla="*/ 1428811 h 1755387"/>
              <a:gd name="connsiteX62" fmla="*/ 2188019 w 3137215"/>
              <a:gd name="connsiteY62" fmla="*/ 1472348 h 1755387"/>
              <a:gd name="connsiteX63" fmla="*/ 2169177 w 3137215"/>
              <a:gd name="connsiteY63" fmla="*/ 1495568 h 1755387"/>
              <a:gd name="connsiteX64" fmla="*/ 2131493 w 3137215"/>
              <a:gd name="connsiteY64" fmla="*/ 1542008 h 1755387"/>
              <a:gd name="connsiteX65" fmla="*/ 1977618 w 3137215"/>
              <a:gd name="connsiteY65" fmla="*/ 1605863 h 1755387"/>
              <a:gd name="connsiteX66" fmla="*/ 1917951 w 3137215"/>
              <a:gd name="connsiteY66" fmla="*/ 1597156 h 1755387"/>
              <a:gd name="connsiteX67" fmla="*/ 1899110 w 3137215"/>
              <a:gd name="connsiteY67" fmla="*/ 1568131 h 1755387"/>
              <a:gd name="connsiteX68" fmla="*/ 1933653 w 3137215"/>
              <a:gd name="connsiteY68" fmla="*/ 1550716 h 1755387"/>
              <a:gd name="connsiteX69" fmla="*/ 2093809 w 3137215"/>
              <a:gd name="connsiteY69" fmla="*/ 1510081 h 1755387"/>
              <a:gd name="connsiteX70" fmla="*/ 2125213 w 3137215"/>
              <a:gd name="connsiteY70" fmla="*/ 1469446 h 1755387"/>
              <a:gd name="connsiteX71" fmla="*/ 2147195 w 3137215"/>
              <a:gd name="connsiteY71" fmla="*/ 1443323 h 1755387"/>
              <a:gd name="connsiteX72" fmla="*/ 2231983 w 3137215"/>
              <a:gd name="connsiteY72" fmla="*/ 1382370 h 1755387"/>
              <a:gd name="connsiteX73" fmla="*/ 2235124 w 3137215"/>
              <a:gd name="connsiteY73" fmla="*/ 1382370 h 1755387"/>
              <a:gd name="connsiteX74" fmla="*/ 2250825 w 3137215"/>
              <a:gd name="connsiteY74" fmla="*/ 1295295 h 1755387"/>
              <a:gd name="connsiteX75" fmla="*/ 2275948 w 3137215"/>
              <a:gd name="connsiteY75" fmla="*/ 1272075 h 1755387"/>
              <a:gd name="connsiteX76" fmla="*/ 2304211 w 3137215"/>
              <a:gd name="connsiteY76" fmla="*/ 1295295 h 1755387"/>
              <a:gd name="connsiteX77" fmla="*/ 2288509 w 3137215"/>
              <a:gd name="connsiteY77" fmla="*/ 1379468 h 1755387"/>
              <a:gd name="connsiteX78" fmla="*/ 2332474 w 3137215"/>
              <a:gd name="connsiteY78" fmla="*/ 1376565 h 1755387"/>
              <a:gd name="connsiteX79" fmla="*/ 2376438 w 3137215"/>
              <a:gd name="connsiteY79" fmla="*/ 1344638 h 1755387"/>
              <a:gd name="connsiteX80" fmla="*/ 2483209 w 3137215"/>
              <a:gd name="connsiteY80" fmla="*/ 1173390 h 1755387"/>
              <a:gd name="connsiteX81" fmla="*/ 2511472 w 3137215"/>
              <a:gd name="connsiteY81" fmla="*/ 1153073 h 1755387"/>
              <a:gd name="connsiteX82" fmla="*/ 528339 w 3137215"/>
              <a:gd name="connsiteY82" fmla="*/ 1138834 h 1755387"/>
              <a:gd name="connsiteX83" fmla="*/ 556687 w 3137215"/>
              <a:gd name="connsiteY83" fmla="*/ 1159151 h 1755387"/>
              <a:gd name="connsiteX84" fmla="*/ 663778 w 3137215"/>
              <a:gd name="connsiteY84" fmla="*/ 1330399 h 1755387"/>
              <a:gd name="connsiteX85" fmla="*/ 707875 w 3137215"/>
              <a:gd name="connsiteY85" fmla="*/ 1362326 h 1755387"/>
              <a:gd name="connsiteX86" fmla="*/ 748821 w 3137215"/>
              <a:gd name="connsiteY86" fmla="*/ 1365229 h 1755387"/>
              <a:gd name="connsiteX87" fmla="*/ 736222 w 3137215"/>
              <a:gd name="connsiteY87" fmla="*/ 1278154 h 1755387"/>
              <a:gd name="connsiteX88" fmla="*/ 761420 w 3137215"/>
              <a:gd name="connsiteY88" fmla="*/ 1257836 h 1755387"/>
              <a:gd name="connsiteX89" fmla="*/ 786618 w 3137215"/>
              <a:gd name="connsiteY89" fmla="*/ 1281056 h 1755387"/>
              <a:gd name="connsiteX90" fmla="*/ 805517 w 3137215"/>
              <a:gd name="connsiteY90" fmla="*/ 1368131 h 1755387"/>
              <a:gd name="connsiteX91" fmla="*/ 808667 w 3137215"/>
              <a:gd name="connsiteY91" fmla="*/ 1368131 h 1755387"/>
              <a:gd name="connsiteX92" fmla="*/ 893710 w 3137215"/>
              <a:gd name="connsiteY92" fmla="*/ 1429084 h 1755387"/>
              <a:gd name="connsiteX93" fmla="*/ 912608 w 3137215"/>
              <a:gd name="connsiteY93" fmla="*/ 1455207 h 1755387"/>
              <a:gd name="connsiteX94" fmla="*/ 947255 w 3137215"/>
              <a:gd name="connsiteY94" fmla="*/ 1495842 h 1755387"/>
              <a:gd name="connsiteX95" fmla="*/ 1107892 w 3137215"/>
              <a:gd name="connsiteY95" fmla="*/ 1536477 h 1755387"/>
              <a:gd name="connsiteX96" fmla="*/ 1139390 w 3137215"/>
              <a:gd name="connsiteY96" fmla="*/ 1553892 h 1755387"/>
              <a:gd name="connsiteX97" fmla="*/ 1123641 w 3137215"/>
              <a:gd name="connsiteY97" fmla="*/ 1582917 h 1755387"/>
              <a:gd name="connsiteX98" fmla="*/ 1063796 w 3137215"/>
              <a:gd name="connsiteY98" fmla="*/ 1591624 h 1755387"/>
              <a:gd name="connsiteX99" fmla="*/ 909458 w 3137215"/>
              <a:gd name="connsiteY99" fmla="*/ 1527769 h 1755387"/>
              <a:gd name="connsiteX100" fmla="*/ 871661 w 3137215"/>
              <a:gd name="connsiteY100" fmla="*/ 1481329 h 1755387"/>
              <a:gd name="connsiteX101" fmla="*/ 852763 w 3137215"/>
              <a:gd name="connsiteY101" fmla="*/ 1458109 h 1755387"/>
              <a:gd name="connsiteX102" fmla="*/ 796068 w 3137215"/>
              <a:gd name="connsiteY102" fmla="*/ 1414572 h 1755387"/>
              <a:gd name="connsiteX103" fmla="*/ 755121 w 3137215"/>
              <a:gd name="connsiteY103" fmla="*/ 1411669 h 1755387"/>
              <a:gd name="connsiteX104" fmla="*/ 688976 w 3137215"/>
              <a:gd name="connsiteY104" fmla="*/ 1405864 h 1755387"/>
              <a:gd name="connsiteX105" fmla="*/ 625981 w 3137215"/>
              <a:gd name="connsiteY105" fmla="*/ 1359424 h 1755387"/>
              <a:gd name="connsiteX106" fmla="*/ 503141 w 3137215"/>
              <a:gd name="connsiteY106" fmla="*/ 1164956 h 1755387"/>
              <a:gd name="connsiteX107" fmla="*/ 528339 w 3137215"/>
              <a:gd name="connsiteY107" fmla="*/ 1138834 h 1755387"/>
              <a:gd name="connsiteX108" fmla="*/ 2585754 w 3137215"/>
              <a:gd name="connsiteY108" fmla="*/ 582080 h 1755387"/>
              <a:gd name="connsiteX109" fmla="*/ 2609284 w 3137215"/>
              <a:gd name="connsiteY109" fmla="*/ 588621 h 1755387"/>
              <a:gd name="connsiteX110" fmla="*/ 2700264 w 3137215"/>
              <a:gd name="connsiteY110" fmla="*/ 696175 h 1755387"/>
              <a:gd name="connsiteX111" fmla="*/ 2703402 w 3137215"/>
              <a:gd name="connsiteY111" fmla="*/ 783381 h 1755387"/>
              <a:gd name="connsiteX112" fmla="*/ 2744186 w 3137215"/>
              <a:gd name="connsiteY112" fmla="*/ 765940 h 1755387"/>
              <a:gd name="connsiteX113" fmla="*/ 2781833 w 3137215"/>
              <a:gd name="connsiteY113" fmla="*/ 760126 h 1755387"/>
              <a:gd name="connsiteX114" fmla="*/ 2784970 w 3137215"/>
              <a:gd name="connsiteY114" fmla="*/ 792102 h 1755387"/>
              <a:gd name="connsiteX115" fmla="*/ 2715951 w 3137215"/>
              <a:gd name="connsiteY115" fmla="*/ 829891 h 1755387"/>
              <a:gd name="connsiteX116" fmla="*/ 2672029 w 3137215"/>
              <a:gd name="connsiteY116" fmla="*/ 847332 h 1755387"/>
              <a:gd name="connsiteX117" fmla="*/ 2659480 w 3137215"/>
              <a:gd name="connsiteY117" fmla="*/ 870587 h 1755387"/>
              <a:gd name="connsiteX118" fmla="*/ 2640656 w 3137215"/>
              <a:gd name="connsiteY118" fmla="*/ 902563 h 1755387"/>
              <a:gd name="connsiteX119" fmla="*/ 2668892 w 3137215"/>
              <a:gd name="connsiteY119" fmla="*/ 1082789 h 1755387"/>
              <a:gd name="connsiteX120" fmla="*/ 2643793 w 3137215"/>
              <a:gd name="connsiteY120" fmla="*/ 1100230 h 1755387"/>
              <a:gd name="connsiteX121" fmla="*/ 2637519 w 3137215"/>
              <a:gd name="connsiteY121" fmla="*/ 1100230 h 1755387"/>
              <a:gd name="connsiteX122" fmla="*/ 2618695 w 3137215"/>
              <a:gd name="connsiteY122" fmla="*/ 1071161 h 1755387"/>
              <a:gd name="connsiteX123" fmla="*/ 2593597 w 3137215"/>
              <a:gd name="connsiteY123" fmla="*/ 922911 h 1755387"/>
              <a:gd name="connsiteX124" fmla="*/ 2555950 w 3137215"/>
              <a:gd name="connsiteY124" fmla="*/ 920004 h 1755387"/>
              <a:gd name="connsiteX125" fmla="*/ 2530852 w 3137215"/>
              <a:gd name="connsiteY125" fmla="*/ 917097 h 1755387"/>
              <a:gd name="connsiteX126" fmla="*/ 2471244 w 3137215"/>
              <a:gd name="connsiteY126" fmla="*/ 963607 h 1755387"/>
              <a:gd name="connsiteX127" fmla="*/ 2461832 w 3137215"/>
              <a:gd name="connsiteY127" fmla="*/ 975235 h 1755387"/>
              <a:gd name="connsiteX128" fmla="*/ 2286145 w 3137215"/>
              <a:gd name="connsiteY128" fmla="*/ 1071161 h 1755387"/>
              <a:gd name="connsiteX129" fmla="*/ 2286145 w 3137215"/>
              <a:gd name="connsiteY129" fmla="*/ 1074068 h 1755387"/>
              <a:gd name="connsiteX130" fmla="*/ 2232812 w 3137215"/>
              <a:gd name="connsiteY130" fmla="*/ 1199064 h 1755387"/>
              <a:gd name="connsiteX131" fmla="*/ 2210851 w 3137215"/>
              <a:gd name="connsiteY131" fmla="*/ 1210691 h 1755387"/>
              <a:gd name="connsiteX132" fmla="*/ 2198302 w 3137215"/>
              <a:gd name="connsiteY132" fmla="*/ 1207784 h 1755387"/>
              <a:gd name="connsiteX133" fmla="*/ 2188890 w 3137215"/>
              <a:gd name="connsiteY133" fmla="*/ 1175809 h 1755387"/>
              <a:gd name="connsiteX134" fmla="*/ 2235949 w 3137215"/>
              <a:gd name="connsiteY134" fmla="*/ 1068255 h 1755387"/>
              <a:gd name="connsiteX135" fmla="*/ 2204576 w 3137215"/>
              <a:gd name="connsiteY135" fmla="*/ 972328 h 1755387"/>
              <a:gd name="connsiteX136" fmla="*/ 2201439 w 3137215"/>
              <a:gd name="connsiteY136" fmla="*/ 940352 h 1755387"/>
              <a:gd name="connsiteX137" fmla="*/ 2235949 w 3137215"/>
              <a:gd name="connsiteY137" fmla="*/ 937445 h 1755387"/>
              <a:gd name="connsiteX138" fmla="*/ 2286145 w 3137215"/>
              <a:gd name="connsiteY138" fmla="*/ 1024651 h 1755387"/>
              <a:gd name="connsiteX139" fmla="*/ 2421048 w 3137215"/>
              <a:gd name="connsiteY139" fmla="*/ 946166 h 1755387"/>
              <a:gd name="connsiteX140" fmla="*/ 2430459 w 3137215"/>
              <a:gd name="connsiteY140" fmla="*/ 934538 h 1755387"/>
              <a:gd name="connsiteX141" fmla="*/ 2527715 w 3137215"/>
              <a:gd name="connsiteY141" fmla="*/ 870587 h 1755387"/>
              <a:gd name="connsiteX142" fmla="*/ 2565362 w 3137215"/>
              <a:gd name="connsiteY142" fmla="*/ 873494 h 1755387"/>
              <a:gd name="connsiteX143" fmla="*/ 2590460 w 3137215"/>
              <a:gd name="connsiteY143" fmla="*/ 876401 h 1755387"/>
              <a:gd name="connsiteX144" fmla="*/ 2599872 w 3137215"/>
              <a:gd name="connsiteY144" fmla="*/ 873494 h 1755387"/>
              <a:gd name="connsiteX145" fmla="*/ 2612421 w 3137215"/>
              <a:gd name="connsiteY145" fmla="*/ 850239 h 1755387"/>
              <a:gd name="connsiteX146" fmla="*/ 2634382 w 3137215"/>
              <a:gd name="connsiteY146" fmla="*/ 818264 h 1755387"/>
              <a:gd name="connsiteX147" fmla="*/ 2637519 w 3137215"/>
              <a:gd name="connsiteY147" fmla="*/ 812450 h 1755387"/>
              <a:gd name="connsiteX148" fmla="*/ 2640656 w 3137215"/>
              <a:gd name="connsiteY148" fmla="*/ 806636 h 1755387"/>
              <a:gd name="connsiteX149" fmla="*/ 2650068 w 3137215"/>
              <a:gd name="connsiteY149" fmla="*/ 707802 h 1755387"/>
              <a:gd name="connsiteX150" fmla="*/ 2587323 w 3137215"/>
              <a:gd name="connsiteY150" fmla="*/ 629317 h 1755387"/>
              <a:gd name="connsiteX151" fmla="*/ 2565362 w 3137215"/>
              <a:gd name="connsiteY151" fmla="*/ 620596 h 1755387"/>
              <a:gd name="connsiteX152" fmla="*/ 2571636 w 3137215"/>
              <a:gd name="connsiteY152" fmla="*/ 588621 h 1755387"/>
              <a:gd name="connsiteX153" fmla="*/ 2585754 w 3137215"/>
              <a:gd name="connsiteY153" fmla="*/ 582080 h 1755387"/>
              <a:gd name="connsiteX154" fmla="*/ 454337 w 3137215"/>
              <a:gd name="connsiteY154" fmla="*/ 567841 h 1755387"/>
              <a:gd name="connsiteX155" fmla="*/ 470023 w 3137215"/>
              <a:gd name="connsiteY155" fmla="*/ 574382 h 1755387"/>
              <a:gd name="connsiteX156" fmla="*/ 476298 w 3137215"/>
              <a:gd name="connsiteY156" fmla="*/ 606357 h 1755387"/>
              <a:gd name="connsiteX157" fmla="*/ 454337 w 3137215"/>
              <a:gd name="connsiteY157" fmla="*/ 615078 h 1755387"/>
              <a:gd name="connsiteX158" fmla="*/ 388454 w 3137215"/>
              <a:gd name="connsiteY158" fmla="*/ 693563 h 1755387"/>
              <a:gd name="connsiteX159" fmla="*/ 401003 w 3137215"/>
              <a:gd name="connsiteY159" fmla="*/ 792397 h 1755387"/>
              <a:gd name="connsiteX160" fmla="*/ 404141 w 3137215"/>
              <a:gd name="connsiteY160" fmla="*/ 798211 h 1755387"/>
              <a:gd name="connsiteX161" fmla="*/ 407278 w 3137215"/>
              <a:gd name="connsiteY161" fmla="*/ 801118 h 1755387"/>
              <a:gd name="connsiteX162" fmla="*/ 426101 w 3137215"/>
              <a:gd name="connsiteY162" fmla="*/ 836000 h 1755387"/>
              <a:gd name="connsiteX163" fmla="*/ 441788 w 3137215"/>
              <a:gd name="connsiteY163" fmla="*/ 859255 h 1755387"/>
              <a:gd name="connsiteX164" fmla="*/ 451200 w 3137215"/>
              <a:gd name="connsiteY164" fmla="*/ 862162 h 1755387"/>
              <a:gd name="connsiteX165" fmla="*/ 473160 w 3137215"/>
              <a:gd name="connsiteY165" fmla="*/ 859255 h 1755387"/>
              <a:gd name="connsiteX166" fmla="*/ 513945 w 3137215"/>
              <a:gd name="connsiteY166" fmla="*/ 856348 h 1755387"/>
              <a:gd name="connsiteX167" fmla="*/ 608063 w 3137215"/>
              <a:gd name="connsiteY167" fmla="*/ 920299 h 1755387"/>
              <a:gd name="connsiteX168" fmla="*/ 617475 w 3137215"/>
              <a:gd name="connsiteY168" fmla="*/ 931927 h 1755387"/>
              <a:gd name="connsiteX169" fmla="*/ 755514 w 3137215"/>
              <a:gd name="connsiteY169" fmla="*/ 1010412 h 1755387"/>
              <a:gd name="connsiteX170" fmla="*/ 802573 w 3137215"/>
              <a:gd name="connsiteY170" fmla="*/ 923206 h 1755387"/>
              <a:gd name="connsiteX171" fmla="*/ 840221 w 3137215"/>
              <a:gd name="connsiteY171" fmla="*/ 926113 h 1755387"/>
              <a:gd name="connsiteX172" fmla="*/ 837083 w 3137215"/>
              <a:gd name="connsiteY172" fmla="*/ 958089 h 1755387"/>
              <a:gd name="connsiteX173" fmla="*/ 805711 w 3137215"/>
              <a:gd name="connsiteY173" fmla="*/ 1054016 h 1755387"/>
              <a:gd name="connsiteX174" fmla="*/ 849632 w 3137215"/>
              <a:gd name="connsiteY174" fmla="*/ 1161570 h 1755387"/>
              <a:gd name="connsiteX175" fmla="*/ 843358 w 3137215"/>
              <a:gd name="connsiteY175" fmla="*/ 1193545 h 1755387"/>
              <a:gd name="connsiteX176" fmla="*/ 827672 w 3137215"/>
              <a:gd name="connsiteY176" fmla="*/ 1196452 h 1755387"/>
              <a:gd name="connsiteX177" fmla="*/ 808848 w 3137215"/>
              <a:gd name="connsiteY177" fmla="*/ 1184825 h 1755387"/>
              <a:gd name="connsiteX178" fmla="*/ 755514 w 3137215"/>
              <a:gd name="connsiteY178" fmla="*/ 1059829 h 1755387"/>
              <a:gd name="connsiteX179" fmla="*/ 755514 w 3137215"/>
              <a:gd name="connsiteY179" fmla="*/ 1056922 h 1755387"/>
              <a:gd name="connsiteX180" fmla="*/ 579828 w 3137215"/>
              <a:gd name="connsiteY180" fmla="*/ 960996 h 1755387"/>
              <a:gd name="connsiteX181" fmla="*/ 570416 w 3137215"/>
              <a:gd name="connsiteY181" fmla="*/ 949368 h 1755387"/>
              <a:gd name="connsiteX182" fmla="*/ 510808 w 3137215"/>
              <a:gd name="connsiteY182" fmla="*/ 902858 h 1755387"/>
              <a:gd name="connsiteX183" fmla="*/ 482572 w 3137215"/>
              <a:gd name="connsiteY183" fmla="*/ 905765 h 1755387"/>
              <a:gd name="connsiteX184" fmla="*/ 448062 w 3137215"/>
              <a:gd name="connsiteY184" fmla="*/ 908672 h 1755387"/>
              <a:gd name="connsiteX185" fmla="*/ 422964 w 3137215"/>
              <a:gd name="connsiteY185" fmla="*/ 1056922 h 1755387"/>
              <a:gd name="connsiteX186" fmla="*/ 404141 w 3137215"/>
              <a:gd name="connsiteY186" fmla="*/ 1085991 h 1755387"/>
              <a:gd name="connsiteX187" fmla="*/ 397866 w 3137215"/>
              <a:gd name="connsiteY187" fmla="*/ 1085991 h 1755387"/>
              <a:gd name="connsiteX188" fmla="*/ 372768 w 3137215"/>
              <a:gd name="connsiteY188" fmla="*/ 1068550 h 1755387"/>
              <a:gd name="connsiteX189" fmla="*/ 401003 w 3137215"/>
              <a:gd name="connsiteY189" fmla="*/ 888324 h 1755387"/>
              <a:gd name="connsiteX190" fmla="*/ 382180 w 3137215"/>
              <a:gd name="connsiteY190" fmla="*/ 856348 h 1755387"/>
              <a:gd name="connsiteX191" fmla="*/ 369631 w 3137215"/>
              <a:gd name="connsiteY191" fmla="*/ 833093 h 1755387"/>
              <a:gd name="connsiteX192" fmla="*/ 325709 w 3137215"/>
              <a:gd name="connsiteY192" fmla="*/ 815652 h 1755387"/>
              <a:gd name="connsiteX193" fmla="*/ 253552 w 3137215"/>
              <a:gd name="connsiteY193" fmla="*/ 777863 h 1755387"/>
              <a:gd name="connsiteX194" fmla="*/ 259826 w 3137215"/>
              <a:gd name="connsiteY194" fmla="*/ 745887 h 1755387"/>
              <a:gd name="connsiteX195" fmla="*/ 294336 w 3137215"/>
              <a:gd name="connsiteY195" fmla="*/ 751701 h 1755387"/>
              <a:gd name="connsiteX196" fmla="*/ 338258 w 3137215"/>
              <a:gd name="connsiteY196" fmla="*/ 769142 h 1755387"/>
              <a:gd name="connsiteX197" fmla="*/ 341395 w 3137215"/>
              <a:gd name="connsiteY197" fmla="*/ 681936 h 1755387"/>
              <a:gd name="connsiteX198" fmla="*/ 429239 w 3137215"/>
              <a:gd name="connsiteY198" fmla="*/ 574382 h 1755387"/>
              <a:gd name="connsiteX199" fmla="*/ 454337 w 3137215"/>
              <a:gd name="connsiteY199" fmla="*/ 567841 h 1755387"/>
              <a:gd name="connsiteX200" fmla="*/ 220565 w 3137215"/>
              <a:gd name="connsiteY200" fmla="*/ 443037 h 1755387"/>
              <a:gd name="connsiteX201" fmla="*/ 271443 w 3137215"/>
              <a:gd name="connsiteY201" fmla="*/ 455037 h 1755387"/>
              <a:gd name="connsiteX202" fmla="*/ 274308 w 3137215"/>
              <a:gd name="connsiteY202" fmla="*/ 511109 h 1755387"/>
              <a:gd name="connsiteX203" fmla="*/ 296527 w 3137215"/>
              <a:gd name="connsiteY203" fmla="*/ 562345 h 1755387"/>
              <a:gd name="connsiteX204" fmla="*/ 293353 w 3137215"/>
              <a:gd name="connsiteY204" fmla="*/ 594322 h 1755387"/>
              <a:gd name="connsiteX205" fmla="*/ 277481 w 3137215"/>
              <a:gd name="connsiteY205" fmla="*/ 600136 h 1755387"/>
              <a:gd name="connsiteX206" fmla="*/ 255261 w 3137215"/>
              <a:gd name="connsiteY206" fmla="*/ 591415 h 1755387"/>
              <a:gd name="connsiteX207" fmla="*/ 220344 w 3137215"/>
              <a:gd name="connsiteY207" fmla="*/ 448973 h 1755387"/>
              <a:gd name="connsiteX208" fmla="*/ 112861 w 3137215"/>
              <a:gd name="connsiteY208" fmla="*/ 414217 h 1755387"/>
              <a:gd name="connsiteX209" fmla="*/ 151100 w 3137215"/>
              <a:gd name="connsiteY209" fmla="*/ 426652 h 1755387"/>
              <a:gd name="connsiteX210" fmla="*/ 168315 w 3137215"/>
              <a:gd name="connsiteY210" fmla="*/ 430712 h 1755387"/>
              <a:gd name="connsiteX211" fmla="*/ 168563 w 3137215"/>
              <a:gd name="connsiteY211" fmla="*/ 432056 h 1755387"/>
              <a:gd name="connsiteX212" fmla="*/ 140298 w 3137215"/>
              <a:gd name="connsiteY212" fmla="*/ 455329 h 1755387"/>
              <a:gd name="connsiteX213" fmla="*/ 115174 w 3137215"/>
              <a:gd name="connsiteY213" fmla="*/ 429147 h 1755387"/>
              <a:gd name="connsiteX214" fmla="*/ 703987 w 3137215"/>
              <a:gd name="connsiteY214" fmla="*/ 356361 h 1755387"/>
              <a:gd name="connsiteX215" fmla="*/ 710595 w 3137215"/>
              <a:gd name="connsiteY215" fmla="*/ 357764 h 1755387"/>
              <a:gd name="connsiteX216" fmla="*/ 878428 w 3137215"/>
              <a:gd name="connsiteY216" fmla="*/ 393384 h 1755387"/>
              <a:gd name="connsiteX217" fmla="*/ 1054515 w 3137215"/>
              <a:gd name="connsiteY217" fmla="*/ 480617 h 1755387"/>
              <a:gd name="connsiteX218" fmla="*/ 1070237 w 3137215"/>
              <a:gd name="connsiteY218" fmla="*/ 509695 h 1755387"/>
              <a:gd name="connsiteX219" fmla="*/ 1161425 w 3137215"/>
              <a:gd name="connsiteY219" fmla="*/ 486433 h 1755387"/>
              <a:gd name="connsiteX220" fmla="*/ 1199158 w 3137215"/>
              <a:gd name="connsiteY220" fmla="*/ 486433 h 1755387"/>
              <a:gd name="connsiteX221" fmla="*/ 1199158 w 3137215"/>
              <a:gd name="connsiteY221" fmla="*/ 521326 h 1755387"/>
              <a:gd name="connsiteX222" fmla="*/ 1095392 w 3137215"/>
              <a:gd name="connsiteY222" fmla="*/ 559128 h 1755387"/>
              <a:gd name="connsiteX223" fmla="*/ 1085959 w 3137215"/>
              <a:gd name="connsiteY223" fmla="*/ 559128 h 1755387"/>
              <a:gd name="connsiteX224" fmla="*/ 1085959 w 3137215"/>
              <a:gd name="connsiteY224" fmla="*/ 562036 h 1755387"/>
              <a:gd name="connsiteX225" fmla="*/ 1095392 w 3137215"/>
              <a:gd name="connsiteY225" fmla="*/ 588206 h 1755387"/>
              <a:gd name="connsiteX226" fmla="*/ 1151992 w 3137215"/>
              <a:gd name="connsiteY226" fmla="*/ 689978 h 1755387"/>
              <a:gd name="connsiteX227" fmla="*/ 1205447 w 3137215"/>
              <a:gd name="connsiteY227" fmla="*/ 745226 h 1755387"/>
              <a:gd name="connsiteX228" fmla="*/ 1306068 w 3137215"/>
              <a:gd name="connsiteY228" fmla="*/ 876076 h 1755387"/>
              <a:gd name="connsiteX229" fmla="*/ 1290346 w 3137215"/>
              <a:gd name="connsiteY229" fmla="*/ 905154 h 1755387"/>
              <a:gd name="connsiteX230" fmla="*/ 1280913 w 3137215"/>
              <a:gd name="connsiteY230" fmla="*/ 908062 h 1755387"/>
              <a:gd name="connsiteX231" fmla="*/ 1255757 w 3137215"/>
              <a:gd name="connsiteY231" fmla="*/ 890615 h 1755387"/>
              <a:gd name="connsiteX232" fmla="*/ 1167714 w 3137215"/>
              <a:gd name="connsiteY232" fmla="*/ 777212 h 1755387"/>
              <a:gd name="connsiteX233" fmla="*/ 1111114 w 3137215"/>
              <a:gd name="connsiteY233" fmla="*/ 719056 h 1755387"/>
              <a:gd name="connsiteX234" fmla="*/ 1045082 w 3137215"/>
              <a:gd name="connsiteY234" fmla="*/ 599837 h 1755387"/>
              <a:gd name="connsiteX235" fmla="*/ 1038793 w 3137215"/>
              <a:gd name="connsiteY235" fmla="*/ 573667 h 1755387"/>
              <a:gd name="connsiteX236" fmla="*/ 1013638 w 3137215"/>
              <a:gd name="connsiteY236" fmla="*/ 506788 h 1755387"/>
              <a:gd name="connsiteX237" fmla="*/ 865850 w 3137215"/>
              <a:gd name="connsiteY237" fmla="*/ 439908 h 1755387"/>
              <a:gd name="connsiteX238" fmla="*/ 865850 w 3137215"/>
              <a:gd name="connsiteY238" fmla="*/ 437001 h 1755387"/>
              <a:gd name="connsiteX239" fmla="*/ 796673 w 3137215"/>
              <a:gd name="connsiteY239" fmla="*/ 570759 h 1755387"/>
              <a:gd name="connsiteX240" fmla="*/ 806107 w 3137215"/>
              <a:gd name="connsiteY240" fmla="*/ 704517 h 1755387"/>
              <a:gd name="connsiteX241" fmla="*/ 843840 w 3137215"/>
              <a:gd name="connsiteY241" fmla="*/ 748134 h 1755387"/>
              <a:gd name="connsiteX242" fmla="*/ 856417 w 3137215"/>
              <a:gd name="connsiteY242" fmla="*/ 762673 h 1755387"/>
              <a:gd name="connsiteX243" fmla="*/ 897294 w 3137215"/>
              <a:gd name="connsiteY243" fmla="*/ 713240 h 1755387"/>
              <a:gd name="connsiteX244" fmla="*/ 931883 w 3137215"/>
              <a:gd name="connsiteY244" fmla="*/ 707425 h 1755387"/>
              <a:gd name="connsiteX245" fmla="*/ 938172 w 3137215"/>
              <a:gd name="connsiteY245" fmla="*/ 739411 h 1755387"/>
              <a:gd name="connsiteX246" fmla="*/ 887861 w 3137215"/>
              <a:gd name="connsiteY246" fmla="*/ 800474 h 1755387"/>
              <a:gd name="connsiteX247" fmla="*/ 894150 w 3137215"/>
              <a:gd name="connsiteY247" fmla="*/ 809197 h 1755387"/>
              <a:gd name="connsiteX248" fmla="*/ 928739 w 3137215"/>
              <a:gd name="connsiteY248" fmla="*/ 852814 h 1755387"/>
              <a:gd name="connsiteX249" fmla="*/ 1023071 w 3137215"/>
              <a:gd name="connsiteY249" fmla="*/ 899339 h 1755387"/>
              <a:gd name="connsiteX250" fmla="*/ 1126836 w 3137215"/>
              <a:gd name="connsiteY250" fmla="*/ 951679 h 1755387"/>
              <a:gd name="connsiteX251" fmla="*/ 1192869 w 3137215"/>
              <a:gd name="connsiteY251" fmla="*/ 1056359 h 1755387"/>
              <a:gd name="connsiteX252" fmla="*/ 1170858 w 3137215"/>
              <a:gd name="connsiteY252" fmla="*/ 1082529 h 1755387"/>
              <a:gd name="connsiteX253" fmla="*/ 1167714 w 3137215"/>
              <a:gd name="connsiteY253" fmla="*/ 1082529 h 1755387"/>
              <a:gd name="connsiteX254" fmla="*/ 1142558 w 3137215"/>
              <a:gd name="connsiteY254" fmla="*/ 1062175 h 1755387"/>
              <a:gd name="connsiteX255" fmla="*/ 1095392 w 3137215"/>
              <a:gd name="connsiteY255" fmla="*/ 986572 h 1755387"/>
              <a:gd name="connsiteX256" fmla="*/ 1007349 w 3137215"/>
              <a:gd name="connsiteY256" fmla="*/ 945863 h 1755387"/>
              <a:gd name="connsiteX257" fmla="*/ 894150 w 3137215"/>
              <a:gd name="connsiteY257" fmla="*/ 887708 h 1755387"/>
              <a:gd name="connsiteX258" fmla="*/ 850128 w 3137215"/>
              <a:gd name="connsiteY258" fmla="*/ 835367 h 1755387"/>
              <a:gd name="connsiteX259" fmla="*/ 831262 w 3137215"/>
              <a:gd name="connsiteY259" fmla="*/ 809197 h 1755387"/>
              <a:gd name="connsiteX260" fmla="*/ 806107 w 3137215"/>
              <a:gd name="connsiteY260" fmla="*/ 780120 h 1755387"/>
              <a:gd name="connsiteX261" fmla="*/ 762085 w 3137215"/>
              <a:gd name="connsiteY261" fmla="*/ 727779 h 1755387"/>
              <a:gd name="connsiteX262" fmla="*/ 749507 w 3137215"/>
              <a:gd name="connsiteY262" fmla="*/ 559128 h 1755387"/>
              <a:gd name="connsiteX263" fmla="*/ 812395 w 3137215"/>
              <a:gd name="connsiteY263" fmla="*/ 428277 h 1755387"/>
              <a:gd name="connsiteX264" fmla="*/ 677186 w 3137215"/>
              <a:gd name="connsiteY264" fmla="*/ 399199 h 1755387"/>
              <a:gd name="connsiteX265" fmla="*/ 648352 w 3137215"/>
              <a:gd name="connsiteY265" fmla="*/ 391581 h 1755387"/>
              <a:gd name="connsiteX266" fmla="*/ 679319 w 3137215"/>
              <a:gd name="connsiteY266" fmla="*/ 373537 h 1755387"/>
              <a:gd name="connsiteX267" fmla="*/ 2608952 w 3137215"/>
              <a:gd name="connsiteY267" fmla="*/ 303670 h 1755387"/>
              <a:gd name="connsiteX268" fmla="*/ 2628604 w 3137215"/>
              <a:gd name="connsiteY268" fmla="*/ 305850 h 1755387"/>
              <a:gd name="connsiteX269" fmla="*/ 2634893 w 3137215"/>
              <a:gd name="connsiteY269" fmla="*/ 340744 h 1755387"/>
              <a:gd name="connsiteX270" fmla="*/ 2575149 w 3137215"/>
              <a:gd name="connsiteY270" fmla="*/ 369822 h 1755387"/>
              <a:gd name="connsiteX271" fmla="*/ 2549994 w 3137215"/>
              <a:gd name="connsiteY271" fmla="*/ 369822 h 1755387"/>
              <a:gd name="connsiteX272" fmla="*/ 2527983 w 3137215"/>
              <a:gd name="connsiteY272" fmla="*/ 369822 h 1755387"/>
              <a:gd name="connsiteX273" fmla="*/ 2483961 w 3137215"/>
              <a:gd name="connsiteY273" fmla="*/ 381453 h 1755387"/>
              <a:gd name="connsiteX274" fmla="*/ 2474528 w 3137215"/>
              <a:gd name="connsiteY274" fmla="*/ 384361 h 1755387"/>
              <a:gd name="connsiteX275" fmla="*/ 2364474 w 3137215"/>
              <a:gd name="connsiteY275" fmla="*/ 413438 h 1755387"/>
              <a:gd name="connsiteX276" fmla="*/ 2229264 w 3137215"/>
              <a:gd name="connsiteY276" fmla="*/ 442516 h 1755387"/>
              <a:gd name="connsiteX277" fmla="*/ 2292152 w 3137215"/>
              <a:gd name="connsiteY277" fmla="*/ 573367 h 1755387"/>
              <a:gd name="connsiteX278" fmla="*/ 2276430 w 3137215"/>
              <a:gd name="connsiteY278" fmla="*/ 742018 h 1755387"/>
              <a:gd name="connsiteX279" fmla="*/ 2235553 w 3137215"/>
              <a:gd name="connsiteY279" fmla="*/ 794359 h 1755387"/>
              <a:gd name="connsiteX280" fmla="*/ 2210398 w 3137215"/>
              <a:gd name="connsiteY280" fmla="*/ 823436 h 1755387"/>
              <a:gd name="connsiteX281" fmla="*/ 2191531 w 3137215"/>
              <a:gd name="connsiteY281" fmla="*/ 849606 h 1755387"/>
              <a:gd name="connsiteX282" fmla="*/ 2147509 w 3137215"/>
              <a:gd name="connsiteY282" fmla="*/ 901947 h 1755387"/>
              <a:gd name="connsiteX283" fmla="*/ 2034311 w 3137215"/>
              <a:gd name="connsiteY283" fmla="*/ 960102 h 1755387"/>
              <a:gd name="connsiteX284" fmla="*/ 1946267 w 3137215"/>
              <a:gd name="connsiteY284" fmla="*/ 1000811 h 1755387"/>
              <a:gd name="connsiteX285" fmla="*/ 1899101 w 3137215"/>
              <a:gd name="connsiteY285" fmla="*/ 1076414 h 1755387"/>
              <a:gd name="connsiteX286" fmla="*/ 1873946 w 3137215"/>
              <a:gd name="connsiteY286" fmla="*/ 1096768 h 1755387"/>
              <a:gd name="connsiteX287" fmla="*/ 1870801 w 3137215"/>
              <a:gd name="connsiteY287" fmla="*/ 1096768 h 1755387"/>
              <a:gd name="connsiteX288" fmla="*/ 1848790 w 3137215"/>
              <a:gd name="connsiteY288" fmla="*/ 1070598 h 1755387"/>
              <a:gd name="connsiteX289" fmla="*/ 1911679 w 3137215"/>
              <a:gd name="connsiteY289" fmla="*/ 965918 h 1755387"/>
              <a:gd name="connsiteX290" fmla="*/ 2015444 w 3137215"/>
              <a:gd name="connsiteY290" fmla="*/ 916486 h 1755387"/>
              <a:gd name="connsiteX291" fmla="*/ 2112921 w 3137215"/>
              <a:gd name="connsiteY291" fmla="*/ 867053 h 1755387"/>
              <a:gd name="connsiteX292" fmla="*/ 2147509 w 3137215"/>
              <a:gd name="connsiteY292" fmla="*/ 823436 h 1755387"/>
              <a:gd name="connsiteX293" fmla="*/ 2153798 w 3137215"/>
              <a:gd name="connsiteY293" fmla="*/ 814713 h 1755387"/>
              <a:gd name="connsiteX294" fmla="*/ 2103488 w 3137215"/>
              <a:gd name="connsiteY294" fmla="*/ 753650 h 1755387"/>
              <a:gd name="connsiteX295" fmla="*/ 2109776 w 3137215"/>
              <a:gd name="connsiteY295" fmla="*/ 721664 h 1755387"/>
              <a:gd name="connsiteX296" fmla="*/ 2144365 w 3137215"/>
              <a:gd name="connsiteY296" fmla="*/ 727479 h 1755387"/>
              <a:gd name="connsiteX297" fmla="*/ 2185242 w 3137215"/>
              <a:gd name="connsiteY297" fmla="*/ 776912 h 1755387"/>
              <a:gd name="connsiteX298" fmla="*/ 2194676 w 3137215"/>
              <a:gd name="connsiteY298" fmla="*/ 765281 h 1755387"/>
              <a:gd name="connsiteX299" fmla="*/ 2232408 w 3137215"/>
              <a:gd name="connsiteY299" fmla="*/ 718756 h 1755387"/>
              <a:gd name="connsiteX300" fmla="*/ 2244986 w 3137215"/>
              <a:gd name="connsiteY300" fmla="*/ 584998 h 1755387"/>
              <a:gd name="connsiteX301" fmla="*/ 2175809 w 3137215"/>
              <a:gd name="connsiteY301" fmla="*/ 454147 h 1755387"/>
              <a:gd name="connsiteX302" fmla="*/ 2028022 w 3137215"/>
              <a:gd name="connsiteY302" fmla="*/ 521027 h 1755387"/>
              <a:gd name="connsiteX303" fmla="*/ 2002867 w 3137215"/>
              <a:gd name="connsiteY303" fmla="*/ 587906 h 1755387"/>
              <a:gd name="connsiteX304" fmla="*/ 1996578 w 3137215"/>
              <a:gd name="connsiteY304" fmla="*/ 614076 h 1755387"/>
              <a:gd name="connsiteX305" fmla="*/ 1930545 w 3137215"/>
              <a:gd name="connsiteY305" fmla="*/ 733295 h 1755387"/>
              <a:gd name="connsiteX306" fmla="*/ 1870801 w 3137215"/>
              <a:gd name="connsiteY306" fmla="*/ 791451 h 1755387"/>
              <a:gd name="connsiteX307" fmla="*/ 1782758 w 3137215"/>
              <a:gd name="connsiteY307" fmla="*/ 904854 h 1755387"/>
              <a:gd name="connsiteX308" fmla="*/ 1760747 w 3137215"/>
              <a:gd name="connsiteY308" fmla="*/ 922301 h 1755387"/>
              <a:gd name="connsiteX309" fmla="*/ 1751314 w 3137215"/>
              <a:gd name="connsiteY309" fmla="*/ 919393 h 1755387"/>
              <a:gd name="connsiteX310" fmla="*/ 1735592 w 3137215"/>
              <a:gd name="connsiteY310" fmla="*/ 890315 h 1755387"/>
              <a:gd name="connsiteX311" fmla="*/ 1836213 w 3137215"/>
              <a:gd name="connsiteY311" fmla="*/ 759465 h 1755387"/>
              <a:gd name="connsiteX312" fmla="*/ 1889668 w 3137215"/>
              <a:gd name="connsiteY312" fmla="*/ 704217 h 1755387"/>
              <a:gd name="connsiteX313" fmla="*/ 1946267 w 3137215"/>
              <a:gd name="connsiteY313" fmla="*/ 602445 h 1755387"/>
              <a:gd name="connsiteX314" fmla="*/ 1952556 w 3137215"/>
              <a:gd name="connsiteY314" fmla="*/ 576275 h 1755387"/>
              <a:gd name="connsiteX315" fmla="*/ 1955700 w 3137215"/>
              <a:gd name="connsiteY315" fmla="*/ 573367 h 1755387"/>
              <a:gd name="connsiteX316" fmla="*/ 1946267 w 3137215"/>
              <a:gd name="connsiteY316" fmla="*/ 573367 h 1755387"/>
              <a:gd name="connsiteX317" fmla="*/ 1842502 w 3137215"/>
              <a:gd name="connsiteY317" fmla="*/ 535565 h 1755387"/>
              <a:gd name="connsiteX318" fmla="*/ 1842502 w 3137215"/>
              <a:gd name="connsiteY318" fmla="*/ 503580 h 1755387"/>
              <a:gd name="connsiteX319" fmla="*/ 1877090 w 3137215"/>
              <a:gd name="connsiteY319" fmla="*/ 500672 h 1755387"/>
              <a:gd name="connsiteX320" fmla="*/ 1971422 w 3137215"/>
              <a:gd name="connsiteY320" fmla="*/ 523934 h 1755387"/>
              <a:gd name="connsiteX321" fmla="*/ 1984000 w 3137215"/>
              <a:gd name="connsiteY321" fmla="*/ 494856 h 1755387"/>
              <a:gd name="connsiteX322" fmla="*/ 2063003 w 3137215"/>
              <a:gd name="connsiteY322" fmla="*/ 437064 h 1755387"/>
              <a:gd name="connsiteX323" fmla="*/ 2088128 w 3137215"/>
              <a:gd name="connsiteY323" fmla="*/ 429684 h 1755387"/>
              <a:gd name="connsiteX324" fmla="*/ 2138147 w 3137215"/>
              <a:gd name="connsiteY324" fmla="*/ 425747 h 1755387"/>
              <a:gd name="connsiteX325" fmla="*/ 2291026 w 3137215"/>
              <a:gd name="connsiteY325" fmla="*/ 392007 h 1755387"/>
              <a:gd name="connsiteX326" fmla="*/ 2402470 w 3137215"/>
              <a:gd name="connsiteY326" fmla="*/ 355222 h 1755387"/>
              <a:gd name="connsiteX327" fmla="*/ 2403779 w 3137215"/>
              <a:gd name="connsiteY327" fmla="*/ 354920 h 1755387"/>
              <a:gd name="connsiteX328" fmla="*/ 2455662 w 3137215"/>
              <a:gd name="connsiteY328" fmla="*/ 340744 h 1755387"/>
              <a:gd name="connsiteX329" fmla="*/ 2456535 w 3137215"/>
              <a:gd name="connsiteY329" fmla="*/ 337377 h 1755387"/>
              <a:gd name="connsiteX330" fmla="*/ 2464137 w 3137215"/>
              <a:gd name="connsiteY330" fmla="*/ 334868 h 1755387"/>
              <a:gd name="connsiteX331" fmla="*/ 2514363 w 3137215"/>
              <a:gd name="connsiteY331" fmla="*/ 314337 h 1755387"/>
              <a:gd name="connsiteX332" fmla="*/ 2512261 w 3137215"/>
              <a:gd name="connsiteY332" fmla="*/ 323297 h 1755387"/>
              <a:gd name="connsiteX333" fmla="*/ 2524839 w 3137215"/>
              <a:gd name="connsiteY333" fmla="*/ 320389 h 1755387"/>
              <a:gd name="connsiteX334" fmla="*/ 2553138 w 3137215"/>
              <a:gd name="connsiteY334" fmla="*/ 320389 h 1755387"/>
              <a:gd name="connsiteX335" fmla="*/ 2572005 w 3137215"/>
              <a:gd name="connsiteY335" fmla="*/ 320389 h 1755387"/>
              <a:gd name="connsiteX336" fmla="*/ 2594016 w 3137215"/>
              <a:gd name="connsiteY336" fmla="*/ 314574 h 1755387"/>
              <a:gd name="connsiteX337" fmla="*/ 2608952 w 3137215"/>
              <a:gd name="connsiteY337" fmla="*/ 303670 h 1755387"/>
              <a:gd name="connsiteX338" fmla="*/ 2737717 w 3137215"/>
              <a:gd name="connsiteY338" fmla="*/ 217174 h 1755387"/>
              <a:gd name="connsiteX339" fmla="*/ 2747086 w 3137215"/>
              <a:gd name="connsiteY339" fmla="*/ 223021 h 1755387"/>
              <a:gd name="connsiteX340" fmla="*/ 2753373 w 3137215"/>
              <a:gd name="connsiteY340" fmla="*/ 239373 h 1755387"/>
              <a:gd name="connsiteX341" fmla="*/ 2778523 w 3137215"/>
              <a:gd name="connsiteY341" fmla="*/ 355653 h 1755387"/>
              <a:gd name="connsiteX342" fmla="*/ 2784811 w 3137215"/>
              <a:gd name="connsiteY342" fmla="*/ 364374 h 1755387"/>
              <a:gd name="connsiteX343" fmla="*/ 2806817 w 3137215"/>
              <a:gd name="connsiteY343" fmla="*/ 399258 h 1755387"/>
              <a:gd name="connsiteX344" fmla="*/ 2819392 w 3137215"/>
              <a:gd name="connsiteY344" fmla="*/ 463212 h 1755387"/>
              <a:gd name="connsiteX345" fmla="*/ 2784811 w 3137215"/>
              <a:gd name="connsiteY345" fmla="*/ 605654 h 1755387"/>
              <a:gd name="connsiteX346" fmla="*/ 2762804 w 3137215"/>
              <a:gd name="connsiteY346" fmla="*/ 614375 h 1755387"/>
              <a:gd name="connsiteX347" fmla="*/ 2747085 w 3137215"/>
              <a:gd name="connsiteY347" fmla="*/ 608561 h 1755387"/>
              <a:gd name="connsiteX348" fmla="*/ 2743942 w 3137215"/>
              <a:gd name="connsiteY348" fmla="*/ 576584 h 1755387"/>
              <a:gd name="connsiteX349" fmla="*/ 2769092 w 3137215"/>
              <a:gd name="connsiteY349" fmla="*/ 463212 h 1755387"/>
              <a:gd name="connsiteX350" fmla="*/ 2762804 w 3137215"/>
              <a:gd name="connsiteY350" fmla="*/ 416700 h 1755387"/>
              <a:gd name="connsiteX351" fmla="*/ 2743942 w 3137215"/>
              <a:gd name="connsiteY351" fmla="*/ 393444 h 1755387"/>
              <a:gd name="connsiteX352" fmla="*/ 2737654 w 3137215"/>
              <a:gd name="connsiteY352" fmla="*/ 381816 h 1755387"/>
              <a:gd name="connsiteX353" fmla="*/ 2698308 w 3137215"/>
              <a:gd name="connsiteY353" fmla="*/ 270215 h 1755387"/>
              <a:gd name="connsiteX354" fmla="*/ 2702695 w 3137215"/>
              <a:gd name="connsiteY354" fmla="*/ 233780 h 1755387"/>
              <a:gd name="connsiteX355" fmla="*/ 986452 w 3137215"/>
              <a:gd name="connsiteY355" fmla="*/ 174184 h 1755387"/>
              <a:gd name="connsiteX356" fmla="*/ 1027056 w 3137215"/>
              <a:gd name="connsiteY356" fmla="*/ 213420 h 1755387"/>
              <a:gd name="connsiteX357" fmla="*/ 1352542 w 3137215"/>
              <a:gd name="connsiteY357" fmla="*/ 368056 h 1755387"/>
              <a:gd name="connsiteX358" fmla="*/ 1431055 w 3137215"/>
              <a:gd name="connsiteY358" fmla="*/ 353511 h 1755387"/>
              <a:gd name="connsiteX359" fmla="*/ 1449898 w 3137215"/>
              <a:gd name="connsiteY359" fmla="*/ 309874 h 1755387"/>
              <a:gd name="connsiteX360" fmla="*/ 1458093 w 3137215"/>
              <a:gd name="connsiteY360" fmla="*/ 221783 h 1755387"/>
              <a:gd name="connsiteX361" fmla="*/ 1457538 w 3137215"/>
              <a:gd name="connsiteY361" fmla="*/ 209088 h 1755387"/>
              <a:gd name="connsiteX362" fmla="*/ 1503348 w 3137215"/>
              <a:gd name="connsiteY362" fmla="*/ 230877 h 1755387"/>
              <a:gd name="connsiteX363" fmla="*/ 1508409 w 3137215"/>
              <a:gd name="connsiteY363" fmla="*/ 233520 h 1755387"/>
              <a:gd name="connsiteX364" fmla="*/ 1500146 w 3137215"/>
              <a:gd name="connsiteY364" fmla="*/ 315692 h 1755387"/>
              <a:gd name="connsiteX365" fmla="*/ 1468741 w 3137215"/>
              <a:gd name="connsiteY365" fmla="*/ 385511 h 1755387"/>
              <a:gd name="connsiteX366" fmla="*/ 1456179 w 3137215"/>
              <a:gd name="connsiteY366" fmla="*/ 394238 h 1755387"/>
              <a:gd name="connsiteX367" fmla="*/ 1506427 w 3137215"/>
              <a:gd name="connsiteY367" fmla="*/ 481511 h 1755387"/>
              <a:gd name="connsiteX368" fmla="*/ 1503287 w 3137215"/>
              <a:gd name="connsiteY368" fmla="*/ 594965 h 1755387"/>
              <a:gd name="connsiteX369" fmla="*/ 1462460 w 3137215"/>
              <a:gd name="connsiteY369" fmla="*/ 702602 h 1755387"/>
              <a:gd name="connsiteX370" fmla="*/ 1453038 w 3137215"/>
              <a:gd name="connsiteY370" fmla="*/ 717147 h 1755387"/>
              <a:gd name="connsiteX371" fmla="*/ 1459319 w 3137215"/>
              <a:gd name="connsiteY371" fmla="*/ 967329 h 1755387"/>
              <a:gd name="connsiteX372" fmla="*/ 1421633 w 3137215"/>
              <a:gd name="connsiteY372" fmla="*/ 1080784 h 1755387"/>
              <a:gd name="connsiteX373" fmla="*/ 1421633 w 3137215"/>
              <a:gd name="connsiteY373" fmla="*/ 1092420 h 1755387"/>
              <a:gd name="connsiteX374" fmla="*/ 1468741 w 3137215"/>
              <a:gd name="connsiteY374" fmla="*/ 1208784 h 1755387"/>
              <a:gd name="connsiteX375" fmla="*/ 1471882 w 3137215"/>
              <a:gd name="connsiteY375" fmla="*/ 1281511 h 1755387"/>
              <a:gd name="connsiteX376" fmla="*/ 1459319 w 3137215"/>
              <a:gd name="connsiteY376" fmla="*/ 1392057 h 1755387"/>
              <a:gd name="connsiteX377" fmla="*/ 1456179 w 3137215"/>
              <a:gd name="connsiteY377" fmla="*/ 1403693 h 1755387"/>
              <a:gd name="connsiteX378" fmla="*/ 1380806 w 3137215"/>
              <a:gd name="connsiteY378" fmla="*/ 1621875 h 1755387"/>
              <a:gd name="connsiteX379" fmla="*/ 1236342 w 3137215"/>
              <a:gd name="connsiteY379" fmla="*/ 1723694 h 1755387"/>
              <a:gd name="connsiteX380" fmla="*/ 1123283 w 3137215"/>
              <a:gd name="connsiteY380" fmla="*/ 1741148 h 1755387"/>
              <a:gd name="connsiteX381" fmla="*/ 900306 w 3137215"/>
              <a:gd name="connsiteY381" fmla="*/ 1697512 h 1755387"/>
              <a:gd name="connsiteX382" fmla="*/ 686750 w 3137215"/>
              <a:gd name="connsiteY382" fmla="*/ 1610239 h 1755387"/>
              <a:gd name="connsiteX383" fmla="*/ 551707 w 3137215"/>
              <a:gd name="connsiteY383" fmla="*/ 1488057 h 1755387"/>
              <a:gd name="connsiteX384" fmla="*/ 375838 w 3137215"/>
              <a:gd name="connsiteY384" fmla="*/ 1383330 h 1755387"/>
              <a:gd name="connsiteX385" fmla="*/ 322449 w 3137215"/>
              <a:gd name="connsiteY385" fmla="*/ 1220420 h 1755387"/>
              <a:gd name="connsiteX386" fmla="*/ 215671 w 3137215"/>
              <a:gd name="connsiteY386" fmla="*/ 1188420 h 1755387"/>
              <a:gd name="connsiteX387" fmla="*/ 137158 w 3137215"/>
              <a:gd name="connsiteY387" fmla="*/ 1080784 h 1755387"/>
              <a:gd name="connsiteX388" fmla="*/ 83769 w 3137215"/>
              <a:gd name="connsiteY388" fmla="*/ 722965 h 1755387"/>
              <a:gd name="connsiteX389" fmla="*/ 49223 w 3137215"/>
              <a:gd name="connsiteY389" fmla="*/ 656056 h 1755387"/>
              <a:gd name="connsiteX390" fmla="*/ 202 w 3137215"/>
              <a:gd name="connsiteY390" fmla="*/ 396283 h 1755387"/>
              <a:gd name="connsiteX391" fmla="*/ 2004 w 3137215"/>
              <a:gd name="connsiteY391" fmla="*/ 376636 h 1755387"/>
              <a:gd name="connsiteX392" fmla="*/ 17697 w 3137215"/>
              <a:gd name="connsiteY392" fmla="*/ 383269 h 1755387"/>
              <a:gd name="connsiteX393" fmla="*/ 52392 w 3137215"/>
              <a:gd name="connsiteY393" fmla="*/ 394552 h 1755387"/>
              <a:gd name="connsiteX394" fmla="*/ 50843 w 3137215"/>
              <a:gd name="connsiteY394" fmla="*/ 419329 h 1755387"/>
              <a:gd name="connsiteX395" fmla="*/ 96331 w 3137215"/>
              <a:gd name="connsiteY395" fmla="*/ 638602 h 1755387"/>
              <a:gd name="connsiteX396" fmla="*/ 206250 w 3137215"/>
              <a:gd name="connsiteY396" fmla="*/ 766602 h 1755387"/>
              <a:gd name="connsiteX397" fmla="*/ 218812 w 3137215"/>
              <a:gd name="connsiteY397" fmla="*/ 798602 h 1755387"/>
              <a:gd name="connsiteX398" fmla="*/ 196828 w 3137215"/>
              <a:gd name="connsiteY398" fmla="*/ 813147 h 1755387"/>
              <a:gd name="connsiteX399" fmla="*/ 184266 w 3137215"/>
              <a:gd name="connsiteY399" fmla="*/ 810238 h 1755387"/>
              <a:gd name="connsiteX400" fmla="*/ 130877 w 3137215"/>
              <a:gd name="connsiteY400" fmla="*/ 775329 h 1755387"/>
              <a:gd name="connsiteX401" fmla="*/ 184266 w 3137215"/>
              <a:gd name="connsiteY401" fmla="*/ 1063329 h 1755387"/>
              <a:gd name="connsiteX402" fmla="*/ 247076 w 3137215"/>
              <a:gd name="connsiteY402" fmla="*/ 1150602 h 1755387"/>
              <a:gd name="connsiteX403" fmla="*/ 338152 w 3137215"/>
              <a:gd name="connsiteY403" fmla="*/ 1168057 h 1755387"/>
              <a:gd name="connsiteX404" fmla="*/ 363276 w 3137215"/>
              <a:gd name="connsiteY404" fmla="*/ 1168057 h 1755387"/>
              <a:gd name="connsiteX405" fmla="*/ 375838 w 3137215"/>
              <a:gd name="connsiteY405" fmla="*/ 1191329 h 1755387"/>
              <a:gd name="connsiteX406" fmla="*/ 416665 w 3137215"/>
              <a:gd name="connsiteY406" fmla="*/ 1357148 h 1755387"/>
              <a:gd name="connsiteX407" fmla="*/ 510881 w 3137215"/>
              <a:gd name="connsiteY407" fmla="*/ 1426966 h 1755387"/>
              <a:gd name="connsiteX408" fmla="*/ 482616 w 3137215"/>
              <a:gd name="connsiteY408" fmla="*/ 1368784 h 1755387"/>
              <a:gd name="connsiteX409" fmla="*/ 498318 w 3137215"/>
              <a:gd name="connsiteY409" fmla="*/ 1339693 h 1755387"/>
              <a:gd name="connsiteX410" fmla="*/ 529724 w 3137215"/>
              <a:gd name="connsiteY410" fmla="*/ 1354239 h 1755387"/>
              <a:gd name="connsiteX411" fmla="*/ 583113 w 3137215"/>
              <a:gd name="connsiteY411" fmla="*/ 1450239 h 1755387"/>
              <a:gd name="connsiteX412" fmla="*/ 592534 w 3137215"/>
              <a:gd name="connsiteY412" fmla="*/ 1461875 h 1755387"/>
              <a:gd name="connsiteX413" fmla="*/ 715015 w 3137215"/>
              <a:gd name="connsiteY413" fmla="*/ 1569512 h 1755387"/>
              <a:gd name="connsiteX414" fmla="*/ 916008 w 3137215"/>
              <a:gd name="connsiteY414" fmla="*/ 1653875 h 1755387"/>
              <a:gd name="connsiteX415" fmla="*/ 1217499 w 3137215"/>
              <a:gd name="connsiteY415" fmla="*/ 1680057 h 1755387"/>
              <a:gd name="connsiteX416" fmla="*/ 1343120 w 3137215"/>
              <a:gd name="connsiteY416" fmla="*/ 1589875 h 1755387"/>
              <a:gd name="connsiteX417" fmla="*/ 1412212 w 3137215"/>
              <a:gd name="connsiteY417" fmla="*/ 1461875 h 1755387"/>
              <a:gd name="connsiteX418" fmla="*/ 1377666 w 3137215"/>
              <a:gd name="connsiteY418" fmla="*/ 1485148 h 1755387"/>
              <a:gd name="connsiteX419" fmla="*/ 1358823 w 3137215"/>
              <a:gd name="connsiteY419" fmla="*/ 1490966 h 1755387"/>
              <a:gd name="connsiteX420" fmla="*/ 1330558 w 3137215"/>
              <a:gd name="connsiteY420" fmla="*/ 1479330 h 1755387"/>
              <a:gd name="connsiteX421" fmla="*/ 1336839 w 3137215"/>
              <a:gd name="connsiteY421" fmla="*/ 1444421 h 1755387"/>
              <a:gd name="connsiteX422" fmla="*/ 1358823 w 3137215"/>
              <a:gd name="connsiteY422" fmla="*/ 1441511 h 1755387"/>
              <a:gd name="connsiteX423" fmla="*/ 1412212 w 3137215"/>
              <a:gd name="connsiteY423" fmla="*/ 1377511 h 1755387"/>
              <a:gd name="connsiteX424" fmla="*/ 1421633 w 3137215"/>
              <a:gd name="connsiteY424" fmla="*/ 1281511 h 1755387"/>
              <a:gd name="connsiteX425" fmla="*/ 1418493 w 3137215"/>
              <a:gd name="connsiteY425" fmla="*/ 1214602 h 1755387"/>
              <a:gd name="connsiteX426" fmla="*/ 1380806 w 3137215"/>
              <a:gd name="connsiteY426" fmla="*/ 1121511 h 1755387"/>
              <a:gd name="connsiteX427" fmla="*/ 1302293 w 3137215"/>
              <a:gd name="connsiteY427" fmla="*/ 1150602 h 1755387"/>
              <a:gd name="connsiteX428" fmla="*/ 1264607 w 3137215"/>
              <a:gd name="connsiteY428" fmla="*/ 1144784 h 1755387"/>
              <a:gd name="connsiteX429" fmla="*/ 1252045 w 3137215"/>
              <a:gd name="connsiteY429" fmla="*/ 1115693 h 1755387"/>
              <a:gd name="connsiteX430" fmla="*/ 1283450 w 3137215"/>
              <a:gd name="connsiteY430" fmla="*/ 1101148 h 1755387"/>
              <a:gd name="connsiteX431" fmla="*/ 1371385 w 3137215"/>
              <a:gd name="connsiteY431" fmla="*/ 1066238 h 1755387"/>
              <a:gd name="connsiteX432" fmla="*/ 1409071 w 3137215"/>
              <a:gd name="connsiteY432" fmla="*/ 958602 h 1755387"/>
              <a:gd name="connsiteX433" fmla="*/ 1415352 w 3137215"/>
              <a:gd name="connsiteY433" fmla="*/ 752056 h 1755387"/>
              <a:gd name="connsiteX434" fmla="*/ 1358823 w 3137215"/>
              <a:gd name="connsiteY434" fmla="*/ 778238 h 1755387"/>
              <a:gd name="connsiteX435" fmla="*/ 1355682 w 3137215"/>
              <a:gd name="connsiteY435" fmla="*/ 778238 h 1755387"/>
              <a:gd name="connsiteX436" fmla="*/ 1330558 w 3137215"/>
              <a:gd name="connsiteY436" fmla="*/ 760784 h 1755387"/>
              <a:gd name="connsiteX437" fmla="*/ 1349401 w 3137215"/>
              <a:gd name="connsiteY437" fmla="*/ 731693 h 1755387"/>
              <a:gd name="connsiteX438" fmla="*/ 1421633 w 3137215"/>
              <a:gd name="connsiteY438" fmla="*/ 679329 h 1755387"/>
              <a:gd name="connsiteX439" fmla="*/ 1453038 w 3137215"/>
              <a:gd name="connsiteY439" fmla="*/ 586238 h 1755387"/>
              <a:gd name="connsiteX440" fmla="*/ 1456179 w 3137215"/>
              <a:gd name="connsiteY440" fmla="*/ 490238 h 1755387"/>
              <a:gd name="connsiteX441" fmla="*/ 1412212 w 3137215"/>
              <a:gd name="connsiteY441" fmla="*/ 420420 h 1755387"/>
              <a:gd name="connsiteX442" fmla="*/ 1405930 w 3137215"/>
              <a:gd name="connsiteY442" fmla="*/ 414601 h 1755387"/>
              <a:gd name="connsiteX443" fmla="*/ 1377666 w 3137215"/>
              <a:gd name="connsiteY443" fmla="*/ 417511 h 1755387"/>
              <a:gd name="connsiteX444" fmla="*/ 1346260 w 3137215"/>
              <a:gd name="connsiteY444" fmla="*/ 414601 h 1755387"/>
              <a:gd name="connsiteX445" fmla="*/ 996485 w 3137215"/>
              <a:gd name="connsiteY445" fmla="*/ 251374 h 1755387"/>
              <a:gd name="connsiteX446" fmla="*/ 940298 w 3137215"/>
              <a:gd name="connsiteY446" fmla="*/ 197530 h 1755387"/>
              <a:gd name="connsiteX447" fmla="*/ 960333 w 3137215"/>
              <a:gd name="connsiteY447" fmla="*/ 185302 h 1755387"/>
              <a:gd name="connsiteX448" fmla="*/ 2868467 w 3137215"/>
              <a:gd name="connsiteY448" fmla="*/ 152970 h 1755387"/>
              <a:gd name="connsiteX449" fmla="*/ 2863101 w 3137215"/>
              <a:gd name="connsiteY449" fmla="*/ 164227 h 1755387"/>
              <a:gd name="connsiteX450" fmla="*/ 2856821 w 3137215"/>
              <a:gd name="connsiteY450" fmla="*/ 172956 h 1755387"/>
              <a:gd name="connsiteX451" fmla="*/ 2847400 w 3137215"/>
              <a:gd name="connsiteY451" fmla="*/ 187505 h 1755387"/>
              <a:gd name="connsiteX452" fmla="*/ 2822277 w 3137215"/>
              <a:gd name="connsiteY452" fmla="*/ 204963 h 1755387"/>
              <a:gd name="connsiteX453" fmla="*/ 2815997 w 3137215"/>
              <a:gd name="connsiteY453" fmla="*/ 204963 h 1755387"/>
              <a:gd name="connsiteX454" fmla="*/ 2799510 w 3137215"/>
              <a:gd name="connsiteY454" fmla="*/ 193688 h 1755387"/>
              <a:gd name="connsiteX455" fmla="*/ 2798787 w 3137215"/>
              <a:gd name="connsiteY455" fmla="*/ 188217 h 1755387"/>
              <a:gd name="connsiteX456" fmla="*/ 2833352 w 3137215"/>
              <a:gd name="connsiteY456" fmla="*/ 171827 h 1755387"/>
              <a:gd name="connsiteX457" fmla="*/ 1241267 w 3137215"/>
              <a:gd name="connsiteY457" fmla="*/ 131310 h 1755387"/>
              <a:gd name="connsiteX458" fmla="*/ 1276015 w 3137215"/>
              <a:gd name="connsiteY458" fmla="*/ 137737 h 1755387"/>
              <a:gd name="connsiteX459" fmla="*/ 1311647 w 3137215"/>
              <a:gd name="connsiteY459" fmla="*/ 149930 h 1755387"/>
              <a:gd name="connsiteX460" fmla="*/ 1321657 w 3137215"/>
              <a:gd name="connsiteY460" fmla="*/ 163723 h 1755387"/>
              <a:gd name="connsiteX461" fmla="*/ 1318515 w 3137215"/>
              <a:gd name="connsiteY461" fmla="*/ 195606 h 1755387"/>
              <a:gd name="connsiteX462" fmla="*/ 1302808 w 3137215"/>
              <a:gd name="connsiteY462" fmla="*/ 201403 h 1755387"/>
              <a:gd name="connsiteX463" fmla="*/ 1283960 w 3137215"/>
              <a:gd name="connsiteY463" fmla="*/ 192708 h 1755387"/>
              <a:gd name="connsiteX464" fmla="*/ 1259369 w 3137215"/>
              <a:gd name="connsiteY464" fmla="*/ 162364 h 1755387"/>
              <a:gd name="connsiteX465" fmla="*/ 3136643 w 3137215"/>
              <a:gd name="connsiteY465" fmla="*/ 0 h 1755387"/>
              <a:gd name="connsiteX466" fmla="*/ 3137207 w 3137215"/>
              <a:gd name="connsiteY466" fmla="*/ 6908 h 1755387"/>
              <a:gd name="connsiteX467" fmla="*/ 3026982 w 3137215"/>
              <a:gd name="connsiteY467" fmla="*/ 312477 h 1755387"/>
              <a:gd name="connsiteX468" fmla="*/ 3030123 w 3137215"/>
              <a:gd name="connsiteY468" fmla="*/ 321204 h 1755387"/>
              <a:gd name="connsiteX469" fmla="*/ 2992436 w 3137215"/>
              <a:gd name="connsiteY469" fmla="*/ 670295 h 1755387"/>
              <a:gd name="connsiteX470" fmla="*/ 2957890 w 3137215"/>
              <a:gd name="connsiteY470" fmla="*/ 737204 h 1755387"/>
              <a:gd name="connsiteX471" fmla="*/ 2904501 w 3137215"/>
              <a:gd name="connsiteY471" fmla="*/ 1095023 h 1755387"/>
              <a:gd name="connsiteX472" fmla="*/ 2825988 w 3137215"/>
              <a:gd name="connsiteY472" fmla="*/ 1202659 h 1755387"/>
              <a:gd name="connsiteX473" fmla="*/ 2719210 w 3137215"/>
              <a:gd name="connsiteY473" fmla="*/ 1234659 h 1755387"/>
              <a:gd name="connsiteX474" fmla="*/ 2665821 w 3137215"/>
              <a:gd name="connsiteY474" fmla="*/ 1397569 h 1755387"/>
              <a:gd name="connsiteX475" fmla="*/ 2489952 w 3137215"/>
              <a:gd name="connsiteY475" fmla="*/ 1505205 h 1755387"/>
              <a:gd name="connsiteX476" fmla="*/ 2351769 w 3137215"/>
              <a:gd name="connsiteY476" fmla="*/ 1624478 h 1755387"/>
              <a:gd name="connsiteX477" fmla="*/ 2141354 w 3137215"/>
              <a:gd name="connsiteY477" fmla="*/ 1711751 h 1755387"/>
              <a:gd name="connsiteX478" fmla="*/ 1918376 w 3137215"/>
              <a:gd name="connsiteY478" fmla="*/ 1755387 h 1755387"/>
              <a:gd name="connsiteX479" fmla="*/ 1805317 w 3137215"/>
              <a:gd name="connsiteY479" fmla="*/ 1737933 h 1755387"/>
              <a:gd name="connsiteX480" fmla="*/ 1657712 w 3137215"/>
              <a:gd name="connsiteY480" fmla="*/ 1636114 h 1755387"/>
              <a:gd name="connsiteX481" fmla="*/ 1585480 w 3137215"/>
              <a:gd name="connsiteY481" fmla="*/ 1417932 h 1755387"/>
              <a:gd name="connsiteX482" fmla="*/ 1582340 w 3137215"/>
              <a:gd name="connsiteY482" fmla="*/ 1406296 h 1755387"/>
              <a:gd name="connsiteX483" fmla="*/ 1566637 w 3137215"/>
              <a:gd name="connsiteY483" fmla="*/ 1298659 h 1755387"/>
              <a:gd name="connsiteX484" fmla="*/ 1572918 w 3137215"/>
              <a:gd name="connsiteY484" fmla="*/ 1223023 h 1755387"/>
              <a:gd name="connsiteX485" fmla="*/ 1620026 w 3137215"/>
              <a:gd name="connsiteY485" fmla="*/ 1106659 h 1755387"/>
              <a:gd name="connsiteX486" fmla="*/ 1620026 w 3137215"/>
              <a:gd name="connsiteY486" fmla="*/ 1095023 h 1755387"/>
              <a:gd name="connsiteX487" fmla="*/ 1582340 w 3137215"/>
              <a:gd name="connsiteY487" fmla="*/ 981568 h 1755387"/>
              <a:gd name="connsiteX488" fmla="*/ 1585480 w 3137215"/>
              <a:gd name="connsiteY488" fmla="*/ 731386 h 1755387"/>
              <a:gd name="connsiteX489" fmla="*/ 1576058 w 3137215"/>
              <a:gd name="connsiteY489" fmla="*/ 716841 h 1755387"/>
              <a:gd name="connsiteX490" fmla="*/ 1538372 w 3137215"/>
              <a:gd name="connsiteY490" fmla="*/ 609204 h 1755387"/>
              <a:gd name="connsiteX491" fmla="*/ 1535232 w 3137215"/>
              <a:gd name="connsiteY491" fmla="*/ 495750 h 1755387"/>
              <a:gd name="connsiteX492" fmla="*/ 1582340 w 3137215"/>
              <a:gd name="connsiteY492" fmla="*/ 408477 h 1755387"/>
              <a:gd name="connsiteX493" fmla="*/ 1569777 w 3137215"/>
              <a:gd name="connsiteY493" fmla="*/ 399750 h 1755387"/>
              <a:gd name="connsiteX494" fmla="*/ 1541513 w 3137215"/>
              <a:gd name="connsiteY494" fmla="*/ 332840 h 1755387"/>
              <a:gd name="connsiteX495" fmla="*/ 1532964 w 3137215"/>
              <a:gd name="connsiteY495" fmla="*/ 246341 h 1755387"/>
              <a:gd name="connsiteX496" fmla="*/ 1586367 w 3137215"/>
              <a:gd name="connsiteY496" fmla="*/ 274227 h 1755387"/>
              <a:gd name="connsiteX497" fmla="*/ 1591761 w 3137215"/>
              <a:gd name="connsiteY497" fmla="*/ 324113 h 1755387"/>
              <a:gd name="connsiteX498" fmla="*/ 1607464 w 3137215"/>
              <a:gd name="connsiteY498" fmla="*/ 367750 h 1755387"/>
              <a:gd name="connsiteX499" fmla="*/ 1685977 w 3137215"/>
              <a:gd name="connsiteY499" fmla="*/ 382295 h 1755387"/>
              <a:gd name="connsiteX500" fmla="*/ 1770735 w 3137215"/>
              <a:gd name="connsiteY500" fmla="*/ 362536 h 1755387"/>
              <a:gd name="connsiteX501" fmla="*/ 1839803 w 3137215"/>
              <a:gd name="connsiteY501" fmla="*/ 388868 h 1755387"/>
              <a:gd name="connsiteX502" fmla="*/ 1811304 w 3137215"/>
              <a:gd name="connsiteY502" fmla="*/ 402068 h 1755387"/>
              <a:gd name="connsiteX503" fmla="*/ 1692258 w 3137215"/>
              <a:gd name="connsiteY503" fmla="*/ 428840 h 1755387"/>
              <a:gd name="connsiteX504" fmla="*/ 1663993 w 3137215"/>
              <a:gd name="connsiteY504" fmla="*/ 431750 h 1755387"/>
              <a:gd name="connsiteX505" fmla="*/ 1635728 w 3137215"/>
              <a:gd name="connsiteY505" fmla="*/ 428840 h 1755387"/>
              <a:gd name="connsiteX506" fmla="*/ 1629447 w 3137215"/>
              <a:gd name="connsiteY506" fmla="*/ 434659 h 1755387"/>
              <a:gd name="connsiteX507" fmla="*/ 1582340 w 3137215"/>
              <a:gd name="connsiteY507" fmla="*/ 504477 h 1755387"/>
              <a:gd name="connsiteX508" fmla="*/ 1588621 w 3137215"/>
              <a:gd name="connsiteY508" fmla="*/ 600477 h 1755387"/>
              <a:gd name="connsiteX509" fmla="*/ 1620026 w 3137215"/>
              <a:gd name="connsiteY509" fmla="*/ 693568 h 1755387"/>
              <a:gd name="connsiteX510" fmla="*/ 1692258 w 3137215"/>
              <a:gd name="connsiteY510" fmla="*/ 745932 h 1755387"/>
              <a:gd name="connsiteX511" fmla="*/ 1711101 w 3137215"/>
              <a:gd name="connsiteY511" fmla="*/ 775023 h 1755387"/>
              <a:gd name="connsiteX512" fmla="*/ 1685977 w 3137215"/>
              <a:gd name="connsiteY512" fmla="*/ 792477 h 1755387"/>
              <a:gd name="connsiteX513" fmla="*/ 1679696 w 3137215"/>
              <a:gd name="connsiteY513" fmla="*/ 792477 h 1755387"/>
              <a:gd name="connsiteX514" fmla="*/ 1626307 w 3137215"/>
              <a:gd name="connsiteY514" fmla="*/ 769204 h 1755387"/>
              <a:gd name="connsiteX515" fmla="*/ 1632588 w 3137215"/>
              <a:gd name="connsiteY515" fmla="*/ 972841 h 1755387"/>
              <a:gd name="connsiteX516" fmla="*/ 1670274 w 3137215"/>
              <a:gd name="connsiteY516" fmla="*/ 1080477 h 1755387"/>
              <a:gd name="connsiteX517" fmla="*/ 1758209 w 3137215"/>
              <a:gd name="connsiteY517" fmla="*/ 1115387 h 1755387"/>
              <a:gd name="connsiteX518" fmla="*/ 1789615 w 3137215"/>
              <a:gd name="connsiteY518" fmla="*/ 1129932 h 1755387"/>
              <a:gd name="connsiteX519" fmla="*/ 1773912 w 3137215"/>
              <a:gd name="connsiteY519" fmla="*/ 1159023 h 1755387"/>
              <a:gd name="connsiteX520" fmla="*/ 1739366 w 3137215"/>
              <a:gd name="connsiteY520" fmla="*/ 1164841 h 1755387"/>
              <a:gd name="connsiteX521" fmla="*/ 1657712 w 3137215"/>
              <a:gd name="connsiteY521" fmla="*/ 1135750 h 1755387"/>
              <a:gd name="connsiteX522" fmla="*/ 1623166 w 3137215"/>
              <a:gd name="connsiteY522" fmla="*/ 1228841 h 1755387"/>
              <a:gd name="connsiteX523" fmla="*/ 1620026 w 3137215"/>
              <a:gd name="connsiteY523" fmla="*/ 1295750 h 1755387"/>
              <a:gd name="connsiteX524" fmla="*/ 1629447 w 3137215"/>
              <a:gd name="connsiteY524" fmla="*/ 1391750 h 1755387"/>
              <a:gd name="connsiteX525" fmla="*/ 1679696 w 3137215"/>
              <a:gd name="connsiteY525" fmla="*/ 1455750 h 1755387"/>
              <a:gd name="connsiteX526" fmla="*/ 1704820 w 3137215"/>
              <a:gd name="connsiteY526" fmla="*/ 1458660 h 1755387"/>
              <a:gd name="connsiteX527" fmla="*/ 1707961 w 3137215"/>
              <a:gd name="connsiteY527" fmla="*/ 1493569 h 1755387"/>
              <a:gd name="connsiteX528" fmla="*/ 1682836 w 3137215"/>
              <a:gd name="connsiteY528" fmla="*/ 1505205 h 1755387"/>
              <a:gd name="connsiteX529" fmla="*/ 1663993 w 3137215"/>
              <a:gd name="connsiteY529" fmla="*/ 1499387 h 1755387"/>
              <a:gd name="connsiteX530" fmla="*/ 1629447 w 3137215"/>
              <a:gd name="connsiteY530" fmla="*/ 1479023 h 1755387"/>
              <a:gd name="connsiteX531" fmla="*/ 1698539 w 3137215"/>
              <a:gd name="connsiteY531" fmla="*/ 1604114 h 1755387"/>
              <a:gd name="connsiteX532" fmla="*/ 1824161 w 3137215"/>
              <a:gd name="connsiteY532" fmla="*/ 1694296 h 1755387"/>
              <a:gd name="connsiteX533" fmla="*/ 2125651 w 3137215"/>
              <a:gd name="connsiteY533" fmla="*/ 1668114 h 1755387"/>
              <a:gd name="connsiteX534" fmla="*/ 2323504 w 3137215"/>
              <a:gd name="connsiteY534" fmla="*/ 1583751 h 1755387"/>
              <a:gd name="connsiteX535" fmla="*/ 2445985 w 3137215"/>
              <a:gd name="connsiteY535" fmla="*/ 1479023 h 1755387"/>
              <a:gd name="connsiteX536" fmla="*/ 2458547 w 3137215"/>
              <a:gd name="connsiteY536" fmla="*/ 1464478 h 1755387"/>
              <a:gd name="connsiteX537" fmla="*/ 2511936 w 3137215"/>
              <a:gd name="connsiteY537" fmla="*/ 1368478 h 1755387"/>
              <a:gd name="connsiteX538" fmla="*/ 2543341 w 3137215"/>
              <a:gd name="connsiteY538" fmla="*/ 1353932 h 1755387"/>
              <a:gd name="connsiteX539" fmla="*/ 2559044 w 3137215"/>
              <a:gd name="connsiteY539" fmla="*/ 1385932 h 1755387"/>
              <a:gd name="connsiteX540" fmla="*/ 2530779 w 3137215"/>
              <a:gd name="connsiteY540" fmla="*/ 1441205 h 1755387"/>
              <a:gd name="connsiteX541" fmla="*/ 2621854 w 3137215"/>
              <a:gd name="connsiteY541" fmla="*/ 1371387 h 1755387"/>
              <a:gd name="connsiteX542" fmla="*/ 2665821 w 3137215"/>
              <a:gd name="connsiteY542" fmla="*/ 1205568 h 1755387"/>
              <a:gd name="connsiteX543" fmla="*/ 2675243 w 3137215"/>
              <a:gd name="connsiteY543" fmla="*/ 1182296 h 1755387"/>
              <a:gd name="connsiteX544" fmla="*/ 2703508 w 3137215"/>
              <a:gd name="connsiteY544" fmla="*/ 1182296 h 1755387"/>
              <a:gd name="connsiteX545" fmla="*/ 2794583 w 3137215"/>
              <a:gd name="connsiteY545" fmla="*/ 1164841 h 1755387"/>
              <a:gd name="connsiteX546" fmla="*/ 2857394 w 3137215"/>
              <a:gd name="connsiteY546" fmla="*/ 1077568 h 1755387"/>
              <a:gd name="connsiteX547" fmla="*/ 2910783 w 3137215"/>
              <a:gd name="connsiteY547" fmla="*/ 789568 h 1755387"/>
              <a:gd name="connsiteX548" fmla="*/ 2854253 w 3137215"/>
              <a:gd name="connsiteY548" fmla="*/ 824477 h 1755387"/>
              <a:gd name="connsiteX549" fmla="*/ 2844831 w 3137215"/>
              <a:gd name="connsiteY549" fmla="*/ 827386 h 1755387"/>
              <a:gd name="connsiteX550" fmla="*/ 2822848 w 3137215"/>
              <a:gd name="connsiteY550" fmla="*/ 812841 h 1755387"/>
              <a:gd name="connsiteX551" fmla="*/ 2835410 w 3137215"/>
              <a:gd name="connsiteY551" fmla="*/ 780841 h 1755387"/>
              <a:gd name="connsiteX552" fmla="*/ 2945328 w 3137215"/>
              <a:gd name="connsiteY552" fmla="*/ 652841 h 1755387"/>
              <a:gd name="connsiteX553" fmla="*/ 2986155 w 3137215"/>
              <a:gd name="connsiteY553" fmla="*/ 359022 h 1755387"/>
              <a:gd name="connsiteX554" fmla="*/ 2976734 w 3137215"/>
              <a:gd name="connsiteY554" fmla="*/ 364840 h 1755387"/>
              <a:gd name="connsiteX555" fmla="*/ 2923345 w 3137215"/>
              <a:gd name="connsiteY555" fmla="*/ 443386 h 1755387"/>
              <a:gd name="connsiteX556" fmla="*/ 2901361 w 3137215"/>
              <a:gd name="connsiteY556" fmla="*/ 469568 h 1755387"/>
              <a:gd name="connsiteX557" fmla="*/ 2898220 w 3137215"/>
              <a:gd name="connsiteY557" fmla="*/ 469568 h 1755387"/>
              <a:gd name="connsiteX558" fmla="*/ 2873096 w 3137215"/>
              <a:gd name="connsiteY558" fmla="*/ 446295 h 1755387"/>
              <a:gd name="connsiteX559" fmla="*/ 2942188 w 3137215"/>
              <a:gd name="connsiteY559" fmla="*/ 332840 h 1755387"/>
              <a:gd name="connsiteX560" fmla="*/ 2951609 w 3137215"/>
              <a:gd name="connsiteY560" fmla="*/ 324113 h 1755387"/>
              <a:gd name="connsiteX561" fmla="*/ 3083886 w 3137215"/>
              <a:gd name="connsiteY561" fmla="*/ 48033 h 1755387"/>
              <a:gd name="connsiteX562" fmla="*/ 3084300 w 3137215"/>
              <a:gd name="connsiteY562" fmla="*/ 31827 h 175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3137215" h="1755387">
                <a:moveTo>
                  <a:pt x="1719028" y="1283754"/>
                </a:moveTo>
                <a:cubicBezTo>
                  <a:pt x="1725312" y="1282298"/>
                  <a:pt x="1732382" y="1283026"/>
                  <a:pt x="1738667" y="1285939"/>
                </a:cubicBezTo>
                <a:cubicBezTo>
                  <a:pt x="1757520" y="1297590"/>
                  <a:pt x="1773231" y="1309241"/>
                  <a:pt x="1788942" y="1320893"/>
                </a:cubicBezTo>
                <a:cubicBezTo>
                  <a:pt x="1795226" y="1329631"/>
                  <a:pt x="1804653" y="1335457"/>
                  <a:pt x="1814080" y="1341282"/>
                </a:cubicBezTo>
                <a:cubicBezTo>
                  <a:pt x="1823506" y="1350021"/>
                  <a:pt x="1851786" y="1367497"/>
                  <a:pt x="1876924" y="1358759"/>
                </a:cubicBezTo>
                <a:cubicBezTo>
                  <a:pt x="1883208" y="1355846"/>
                  <a:pt x="1892635" y="1350021"/>
                  <a:pt x="1902061" y="1344195"/>
                </a:cubicBezTo>
                <a:cubicBezTo>
                  <a:pt x="1911488" y="1335457"/>
                  <a:pt x="1920914" y="1326718"/>
                  <a:pt x="1936625" y="1323805"/>
                </a:cubicBezTo>
                <a:cubicBezTo>
                  <a:pt x="1964905" y="1312154"/>
                  <a:pt x="1996327" y="1312154"/>
                  <a:pt x="2024607" y="1329631"/>
                </a:cubicBezTo>
                <a:cubicBezTo>
                  <a:pt x="2027749" y="1332544"/>
                  <a:pt x="2034034" y="1335457"/>
                  <a:pt x="2040318" y="1338369"/>
                </a:cubicBezTo>
                <a:cubicBezTo>
                  <a:pt x="2043460" y="1344195"/>
                  <a:pt x="2049745" y="1347108"/>
                  <a:pt x="2056029" y="1350021"/>
                </a:cubicBezTo>
                <a:cubicBezTo>
                  <a:pt x="2068598" y="1352933"/>
                  <a:pt x="2074882" y="1364585"/>
                  <a:pt x="2071740" y="1379149"/>
                </a:cubicBezTo>
                <a:cubicBezTo>
                  <a:pt x="2068598" y="1390800"/>
                  <a:pt x="2052887" y="1396625"/>
                  <a:pt x="2040318" y="1393713"/>
                </a:cubicBezTo>
                <a:cubicBezTo>
                  <a:pt x="2027749" y="1390800"/>
                  <a:pt x="2015180" y="1382061"/>
                  <a:pt x="2005754" y="1376236"/>
                </a:cubicBezTo>
                <a:cubicBezTo>
                  <a:pt x="2002612" y="1373323"/>
                  <a:pt x="1999469" y="1370410"/>
                  <a:pt x="1996327" y="1367497"/>
                </a:cubicBezTo>
                <a:cubicBezTo>
                  <a:pt x="1983758" y="1361672"/>
                  <a:pt x="1968047" y="1361672"/>
                  <a:pt x="1955479" y="1364585"/>
                </a:cubicBezTo>
                <a:cubicBezTo>
                  <a:pt x="1949194" y="1367497"/>
                  <a:pt x="1939768" y="1373323"/>
                  <a:pt x="1933483" y="1379149"/>
                </a:cubicBezTo>
                <a:cubicBezTo>
                  <a:pt x="1920914" y="1387887"/>
                  <a:pt x="1908346" y="1396625"/>
                  <a:pt x="1892635" y="1402451"/>
                </a:cubicBezTo>
                <a:cubicBezTo>
                  <a:pt x="1889492" y="1405364"/>
                  <a:pt x="1889492" y="1405364"/>
                  <a:pt x="1886350" y="1405364"/>
                </a:cubicBezTo>
                <a:cubicBezTo>
                  <a:pt x="1883208" y="1443230"/>
                  <a:pt x="1845502" y="1486922"/>
                  <a:pt x="1823506" y="1501486"/>
                </a:cubicBezTo>
                <a:cubicBezTo>
                  <a:pt x="1820364" y="1504399"/>
                  <a:pt x="1814080" y="1504399"/>
                  <a:pt x="1810937" y="1504399"/>
                </a:cubicBezTo>
                <a:cubicBezTo>
                  <a:pt x="1801511" y="1504399"/>
                  <a:pt x="1792084" y="1501486"/>
                  <a:pt x="1788942" y="1495661"/>
                </a:cubicBezTo>
                <a:cubicBezTo>
                  <a:pt x="1779515" y="1484010"/>
                  <a:pt x="1782658" y="1469446"/>
                  <a:pt x="1795226" y="1460707"/>
                </a:cubicBezTo>
                <a:cubicBezTo>
                  <a:pt x="1810937" y="1451969"/>
                  <a:pt x="1832933" y="1419928"/>
                  <a:pt x="1836075" y="1405364"/>
                </a:cubicBezTo>
                <a:cubicBezTo>
                  <a:pt x="1817222" y="1399538"/>
                  <a:pt x="1801511" y="1390800"/>
                  <a:pt x="1782658" y="1379149"/>
                </a:cubicBezTo>
                <a:cubicBezTo>
                  <a:pt x="1773231" y="1373323"/>
                  <a:pt x="1763804" y="1364585"/>
                  <a:pt x="1754378" y="1355846"/>
                </a:cubicBezTo>
                <a:cubicBezTo>
                  <a:pt x="1741809" y="1344195"/>
                  <a:pt x="1729240" y="1335457"/>
                  <a:pt x="1713529" y="1326718"/>
                </a:cubicBezTo>
                <a:cubicBezTo>
                  <a:pt x="1700960" y="1320893"/>
                  <a:pt x="1697818" y="1306328"/>
                  <a:pt x="1704102" y="1294677"/>
                </a:cubicBezTo>
                <a:cubicBezTo>
                  <a:pt x="1707245" y="1288852"/>
                  <a:pt x="1712743" y="1285211"/>
                  <a:pt x="1719028" y="1283754"/>
                </a:cubicBezTo>
                <a:close/>
                <a:moveTo>
                  <a:pt x="1319837" y="1269515"/>
                </a:moveTo>
                <a:cubicBezTo>
                  <a:pt x="1326527" y="1270972"/>
                  <a:pt x="1332823" y="1274613"/>
                  <a:pt x="1337545" y="1280438"/>
                </a:cubicBezTo>
                <a:cubicBezTo>
                  <a:pt x="1343841" y="1292089"/>
                  <a:pt x="1337545" y="1306654"/>
                  <a:pt x="1328101" y="1312479"/>
                </a:cubicBezTo>
                <a:cubicBezTo>
                  <a:pt x="1312361" y="1321218"/>
                  <a:pt x="1299769" y="1329956"/>
                  <a:pt x="1287177" y="1341607"/>
                </a:cubicBezTo>
                <a:cubicBezTo>
                  <a:pt x="1277733" y="1350346"/>
                  <a:pt x="1268288" y="1359084"/>
                  <a:pt x="1258844" y="1364910"/>
                </a:cubicBezTo>
                <a:cubicBezTo>
                  <a:pt x="1239956" y="1376561"/>
                  <a:pt x="1224216" y="1385299"/>
                  <a:pt x="1205328" y="1388212"/>
                </a:cubicBezTo>
                <a:cubicBezTo>
                  <a:pt x="1208476" y="1405689"/>
                  <a:pt x="1230512" y="1437730"/>
                  <a:pt x="1246252" y="1446468"/>
                </a:cubicBezTo>
                <a:cubicBezTo>
                  <a:pt x="1255696" y="1455207"/>
                  <a:pt x="1258844" y="1469771"/>
                  <a:pt x="1252548" y="1478509"/>
                </a:cubicBezTo>
                <a:cubicBezTo>
                  <a:pt x="1246252" y="1487247"/>
                  <a:pt x="1239956" y="1490160"/>
                  <a:pt x="1230512" y="1490160"/>
                </a:cubicBezTo>
                <a:cubicBezTo>
                  <a:pt x="1227364" y="1490160"/>
                  <a:pt x="1221068" y="1490160"/>
                  <a:pt x="1217920" y="1487247"/>
                </a:cubicBezTo>
                <a:cubicBezTo>
                  <a:pt x="1192736" y="1472683"/>
                  <a:pt x="1158107" y="1428991"/>
                  <a:pt x="1154959" y="1391125"/>
                </a:cubicBezTo>
                <a:cubicBezTo>
                  <a:pt x="1151811" y="1391125"/>
                  <a:pt x="1148663" y="1388212"/>
                  <a:pt x="1148663" y="1388212"/>
                </a:cubicBezTo>
                <a:cubicBezTo>
                  <a:pt x="1132923" y="1382386"/>
                  <a:pt x="1120331" y="1373648"/>
                  <a:pt x="1107739" y="1364910"/>
                </a:cubicBezTo>
                <a:cubicBezTo>
                  <a:pt x="1098295" y="1359084"/>
                  <a:pt x="1091999" y="1353258"/>
                  <a:pt x="1085703" y="1350346"/>
                </a:cubicBezTo>
                <a:cubicBezTo>
                  <a:pt x="1069962" y="1344520"/>
                  <a:pt x="1054222" y="1347433"/>
                  <a:pt x="1044778" y="1353258"/>
                </a:cubicBezTo>
                <a:cubicBezTo>
                  <a:pt x="1041630" y="1356171"/>
                  <a:pt x="1038482" y="1359084"/>
                  <a:pt x="1032186" y="1361997"/>
                </a:cubicBezTo>
                <a:cubicBezTo>
                  <a:pt x="1025890" y="1367822"/>
                  <a:pt x="1013298" y="1376561"/>
                  <a:pt x="1000706" y="1379474"/>
                </a:cubicBezTo>
                <a:cubicBezTo>
                  <a:pt x="984965" y="1382386"/>
                  <a:pt x="972373" y="1376561"/>
                  <a:pt x="969225" y="1364910"/>
                </a:cubicBezTo>
                <a:cubicBezTo>
                  <a:pt x="962929" y="1350346"/>
                  <a:pt x="972373" y="1338694"/>
                  <a:pt x="984965" y="1335782"/>
                </a:cubicBezTo>
                <a:cubicBezTo>
                  <a:pt x="991262" y="1332869"/>
                  <a:pt x="994410" y="1329956"/>
                  <a:pt x="1000706" y="1324130"/>
                </a:cubicBezTo>
                <a:cubicBezTo>
                  <a:pt x="1007002" y="1321218"/>
                  <a:pt x="1010150" y="1318305"/>
                  <a:pt x="1016446" y="1315392"/>
                </a:cubicBezTo>
                <a:cubicBezTo>
                  <a:pt x="1041630" y="1297915"/>
                  <a:pt x="1076258" y="1297915"/>
                  <a:pt x="1104591" y="1309566"/>
                </a:cubicBezTo>
                <a:cubicBezTo>
                  <a:pt x="1117183" y="1312479"/>
                  <a:pt x="1129775" y="1321218"/>
                  <a:pt x="1139219" y="1329956"/>
                </a:cubicBezTo>
                <a:cubicBezTo>
                  <a:pt x="1148663" y="1335782"/>
                  <a:pt x="1154959" y="1341607"/>
                  <a:pt x="1164403" y="1344520"/>
                </a:cubicBezTo>
                <a:cubicBezTo>
                  <a:pt x="1189588" y="1353258"/>
                  <a:pt x="1214772" y="1335782"/>
                  <a:pt x="1227364" y="1327043"/>
                </a:cubicBezTo>
                <a:cubicBezTo>
                  <a:pt x="1236808" y="1321218"/>
                  <a:pt x="1243104" y="1315392"/>
                  <a:pt x="1252548" y="1306654"/>
                </a:cubicBezTo>
                <a:cubicBezTo>
                  <a:pt x="1268288" y="1295002"/>
                  <a:pt x="1284029" y="1283351"/>
                  <a:pt x="1299769" y="1271700"/>
                </a:cubicBezTo>
                <a:cubicBezTo>
                  <a:pt x="1306065" y="1268787"/>
                  <a:pt x="1313148" y="1268059"/>
                  <a:pt x="1319837" y="1269515"/>
                </a:cubicBezTo>
                <a:close/>
                <a:moveTo>
                  <a:pt x="2511472" y="1153073"/>
                </a:moveTo>
                <a:cubicBezTo>
                  <a:pt x="2524033" y="1153073"/>
                  <a:pt x="2536594" y="1164683"/>
                  <a:pt x="2533454" y="1179195"/>
                </a:cubicBezTo>
                <a:cubicBezTo>
                  <a:pt x="2527173" y="1260465"/>
                  <a:pt x="2461227" y="1327223"/>
                  <a:pt x="2414122" y="1376565"/>
                </a:cubicBezTo>
                <a:cubicBezTo>
                  <a:pt x="2398420" y="1391078"/>
                  <a:pt x="2379578" y="1411396"/>
                  <a:pt x="2351315" y="1420103"/>
                </a:cubicBezTo>
                <a:cubicBezTo>
                  <a:pt x="2329333" y="1428811"/>
                  <a:pt x="2304211" y="1428811"/>
                  <a:pt x="2285369" y="1428811"/>
                </a:cubicBezTo>
                <a:cubicBezTo>
                  <a:pt x="2269667" y="1425908"/>
                  <a:pt x="2257106" y="1425908"/>
                  <a:pt x="2244545" y="1428811"/>
                </a:cubicBezTo>
                <a:cubicBezTo>
                  <a:pt x="2225703" y="1434616"/>
                  <a:pt x="2206861" y="1446226"/>
                  <a:pt x="2188019" y="1472348"/>
                </a:cubicBezTo>
                <a:cubicBezTo>
                  <a:pt x="2181738" y="1478153"/>
                  <a:pt x="2175458" y="1486861"/>
                  <a:pt x="2169177" y="1495568"/>
                </a:cubicBezTo>
                <a:cubicBezTo>
                  <a:pt x="2156616" y="1512983"/>
                  <a:pt x="2147195" y="1527496"/>
                  <a:pt x="2131493" y="1542008"/>
                </a:cubicBezTo>
                <a:cubicBezTo>
                  <a:pt x="2093809" y="1582643"/>
                  <a:pt x="2034143" y="1605863"/>
                  <a:pt x="1977618" y="1605863"/>
                </a:cubicBezTo>
                <a:cubicBezTo>
                  <a:pt x="1955635" y="1605863"/>
                  <a:pt x="1936793" y="1602961"/>
                  <a:pt x="1917951" y="1597156"/>
                </a:cubicBezTo>
                <a:cubicBezTo>
                  <a:pt x="1905390" y="1594253"/>
                  <a:pt x="1895969" y="1579741"/>
                  <a:pt x="1899110" y="1568131"/>
                </a:cubicBezTo>
                <a:cubicBezTo>
                  <a:pt x="1905390" y="1556521"/>
                  <a:pt x="1917951" y="1547813"/>
                  <a:pt x="1933653" y="1550716"/>
                </a:cubicBezTo>
                <a:cubicBezTo>
                  <a:pt x="1987038" y="1568131"/>
                  <a:pt x="2056125" y="1550716"/>
                  <a:pt x="2093809" y="1510081"/>
                </a:cubicBezTo>
                <a:cubicBezTo>
                  <a:pt x="2106371" y="1498471"/>
                  <a:pt x="2115792" y="1483958"/>
                  <a:pt x="2125213" y="1469446"/>
                </a:cubicBezTo>
                <a:cubicBezTo>
                  <a:pt x="2131493" y="1460738"/>
                  <a:pt x="2137774" y="1452031"/>
                  <a:pt x="2147195" y="1443323"/>
                </a:cubicBezTo>
                <a:cubicBezTo>
                  <a:pt x="2172317" y="1411396"/>
                  <a:pt x="2200580" y="1391078"/>
                  <a:pt x="2231983" y="1382370"/>
                </a:cubicBezTo>
                <a:cubicBezTo>
                  <a:pt x="2231983" y="1382370"/>
                  <a:pt x="2235124" y="1382370"/>
                  <a:pt x="2235124" y="1382370"/>
                </a:cubicBezTo>
                <a:cubicBezTo>
                  <a:pt x="2247685" y="1356248"/>
                  <a:pt x="2253966" y="1324320"/>
                  <a:pt x="2250825" y="1295295"/>
                </a:cubicBezTo>
                <a:cubicBezTo>
                  <a:pt x="2250825" y="1280783"/>
                  <a:pt x="2263387" y="1272075"/>
                  <a:pt x="2275948" y="1272075"/>
                </a:cubicBezTo>
                <a:cubicBezTo>
                  <a:pt x="2291649" y="1272075"/>
                  <a:pt x="2304211" y="1280783"/>
                  <a:pt x="2304211" y="1295295"/>
                </a:cubicBezTo>
                <a:cubicBezTo>
                  <a:pt x="2304211" y="1324320"/>
                  <a:pt x="2297930" y="1353345"/>
                  <a:pt x="2288509" y="1379468"/>
                </a:cubicBezTo>
                <a:cubicBezTo>
                  <a:pt x="2304211" y="1382370"/>
                  <a:pt x="2319912" y="1382370"/>
                  <a:pt x="2332474" y="1376565"/>
                </a:cubicBezTo>
                <a:cubicBezTo>
                  <a:pt x="2348175" y="1370760"/>
                  <a:pt x="2363877" y="1356248"/>
                  <a:pt x="2376438" y="1344638"/>
                </a:cubicBezTo>
                <a:cubicBezTo>
                  <a:pt x="2432964" y="1286588"/>
                  <a:pt x="2476928" y="1234343"/>
                  <a:pt x="2483209" y="1173390"/>
                </a:cubicBezTo>
                <a:cubicBezTo>
                  <a:pt x="2486349" y="1161780"/>
                  <a:pt x="2495770" y="1150170"/>
                  <a:pt x="2511472" y="1153073"/>
                </a:cubicBezTo>
                <a:close/>
                <a:moveTo>
                  <a:pt x="528339" y="1138834"/>
                </a:moveTo>
                <a:cubicBezTo>
                  <a:pt x="540938" y="1135931"/>
                  <a:pt x="553537" y="1147541"/>
                  <a:pt x="556687" y="1159151"/>
                </a:cubicBezTo>
                <a:cubicBezTo>
                  <a:pt x="559837" y="1220104"/>
                  <a:pt x="607083" y="1272349"/>
                  <a:pt x="663778" y="1330399"/>
                </a:cubicBezTo>
                <a:cubicBezTo>
                  <a:pt x="676377" y="1342009"/>
                  <a:pt x="688976" y="1356521"/>
                  <a:pt x="707875" y="1362326"/>
                </a:cubicBezTo>
                <a:cubicBezTo>
                  <a:pt x="720474" y="1368131"/>
                  <a:pt x="733073" y="1368131"/>
                  <a:pt x="748821" y="1365229"/>
                </a:cubicBezTo>
                <a:cubicBezTo>
                  <a:pt x="739372" y="1339106"/>
                  <a:pt x="736222" y="1310081"/>
                  <a:pt x="736222" y="1278154"/>
                </a:cubicBezTo>
                <a:cubicBezTo>
                  <a:pt x="736222" y="1266544"/>
                  <a:pt x="748821" y="1254934"/>
                  <a:pt x="761420" y="1257836"/>
                </a:cubicBezTo>
                <a:cubicBezTo>
                  <a:pt x="777169" y="1257836"/>
                  <a:pt x="786618" y="1266544"/>
                  <a:pt x="786618" y="1281056"/>
                </a:cubicBezTo>
                <a:cubicBezTo>
                  <a:pt x="786618" y="1310081"/>
                  <a:pt x="792918" y="1342009"/>
                  <a:pt x="805517" y="1368131"/>
                </a:cubicBezTo>
                <a:cubicBezTo>
                  <a:pt x="805517" y="1368131"/>
                  <a:pt x="805517" y="1368131"/>
                  <a:pt x="808667" y="1368131"/>
                </a:cubicBezTo>
                <a:cubicBezTo>
                  <a:pt x="840164" y="1376839"/>
                  <a:pt x="868512" y="1397157"/>
                  <a:pt x="893710" y="1429084"/>
                </a:cubicBezTo>
                <a:cubicBezTo>
                  <a:pt x="900009" y="1437792"/>
                  <a:pt x="906309" y="1446499"/>
                  <a:pt x="912608" y="1455207"/>
                </a:cubicBezTo>
                <a:cubicBezTo>
                  <a:pt x="925207" y="1469719"/>
                  <a:pt x="934656" y="1484232"/>
                  <a:pt x="947255" y="1495842"/>
                </a:cubicBezTo>
                <a:cubicBezTo>
                  <a:pt x="985052" y="1536477"/>
                  <a:pt x="1051197" y="1553892"/>
                  <a:pt x="1107892" y="1536477"/>
                </a:cubicBezTo>
                <a:cubicBezTo>
                  <a:pt x="1123641" y="1533574"/>
                  <a:pt x="1136240" y="1539379"/>
                  <a:pt x="1139390" y="1553892"/>
                </a:cubicBezTo>
                <a:cubicBezTo>
                  <a:pt x="1145689" y="1565502"/>
                  <a:pt x="1136240" y="1580014"/>
                  <a:pt x="1123641" y="1582917"/>
                </a:cubicBezTo>
                <a:cubicBezTo>
                  <a:pt x="1104743" y="1588722"/>
                  <a:pt x="1085844" y="1591624"/>
                  <a:pt x="1063796" y="1591624"/>
                </a:cubicBezTo>
                <a:cubicBezTo>
                  <a:pt x="1007100" y="1591624"/>
                  <a:pt x="947255" y="1568404"/>
                  <a:pt x="909458" y="1527769"/>
                </a:cubicBezTo>
                <a:cubicBezTo>
                  <a:pt x="893710" y="1513257"/>
                  <a:pt x="881111" y="1498744"/>
                  <a:pt x="871661" y="1481329"/>
                </a:cubicBezTo>
                <a:cubicBezTo>
                  <a:pt x="865362" y="1472622"/>
                  <a:pt x="859062" y="1463914"/>
                  <a:pt x="852763" y="1458109"/>
                </a:cubicBezTo>
                <a:cubicBezTo>
                  <a:pt x="833864" y="1431987"/>
                  <a:pt x="814966" y="1420377"/>
                  <a:pt x="796068" y="1414572"/>
                </a:cubicBezTo>
                <a:cubicBezTo>
                  <a:pt x="783469" y="1411669"/>
                  <a:pt x="767720" y="1411669"/>
                  <a:pt x="755121" y="1411669"/>
                </a:cubicBezTo>
                <a:cubicBezTo>
                  <a:pt x="733073" y="1414572"/>
                  <a:pt x="711024" y="1414572"/>
                  <a:pt x="688976" y="1405864"/>
                </a:cubicBezTo>
                <a:cubicBezTo>
                  <a:pt x="660628" y="1397157"/>
                  <a:pt x="641730" y="1376839"/>
                  <a:pt x="625981" y="1359424"/>
                </a:cubicBezTo>
                <a:cubicBezTo>
                  <a:pt x="578735" y="1312984"/>
                  <a:pt x="512590" y="1246226"/>
                  <a:pt x="503141" y="1164956"/>
                </a:cubicBezTo>
                <a:cubicBezTo>
                  <a:pt x="503141" y="1150444"/>
                  <a:pt x="512590" y="1138834"/>
                  <a:pt x="528339" y="1138834"/>
                </a:cubicBezTo>
                <a:close/>
                <a:moveTo>
                  <a:pt x="2585754" y="582080"/>
                </a:moveTo>
                <a:cubicBezTo>
                  <a:pt x="2592028" y="581353"/>
                  <a:pt x="2599872" y="582807"/>
                  <a:pt x="2609284" y="588621"/>
                </a:cubicBezTo>
                <a:cubicBezTo>
                  <a:pt x="2653205" y="611876"/>
                  <a:pt x="2687715" y="649665"/>
                  <a:pt x="2700264" y="696175"/>
                </a:cubicBezTo>
                <a:cubicBezTo>
                  <a:pt x="2709676" y="725244"/>
                  <a:pt x="2709676" y="754312"/>
                  <a:pt x="2703402" y="783381"/>
                </a:cubicBezTo>
                <a:cubicBezTo>
                  <a:pt x="2722225" y="780474"/>
                  <a:pt x="2737911" y="774661"/>
                  <a:pt x="2744186" y="765940"/>
                </a:cubicBezTo>
                <a:cubicBezTo>
                  <a:pt x="2753598" y="754312"/>
                  <a:pt x="2769284" y="751406"/>
                  <a:pt x="2781833" y="760126"/>
                </a:cubicBezTo>
                <a:cubicBezTo>
                  <a:pt x="2791245" y="768847"/>
                  <a:pt x="2794382" y="783381"/>
                  <a:pt x="2784970" y="792102"/>
                </a:cubicBezTo>
                <a:cubicBezTo>
                  <a:pt x="2769284" y="815357"/>
                  <a:pt x="2741049" y="824077"/>
                  <a:pt x="2715951" y="829891"/>
                </a:cubicBezTo>
                <a:cubicBezTo>
                  <a:pt x="2697127" y="832798"/>
                  <a:pt x="2681441" y="838612"/>
                  <a:pt x="2672029" y="847332"/>
                </a:cubicBezTo>
                <a:cubicBezTo>
                  <a:pt x="2668892" y="853146"/>
                  <a:pt x="2662617" y="861867"/>
                  <a:pt x="2659480" y="870587"/>
                </a:cubicBezTo>
                <a:cubicBezTo>
                  <a:pt x="2656343" y="879308"/>
                  <a:pt x="2650068" y="893842"/>
                  <a:pt x="2640656" y="902563"/>
                </a:cubicBezTo>
                <a:cubicBezTo>
                  <a:pt x="2672029" y="957793"/>
                  <a:pt x="2684578" y="1021745"/>
                  <a:pt x="2668892" y="1082789"/>
                </a:cubicBezTo>
                <a:cubicBezTo>
                  <a:pt x="2665754" y="1094416"/>
                  <a:pt x="2653205" y="1100230"/>
                  <a:pt x="2643793" y="1100230"/>
                </a:cubicBezTo>
                <a:cubicBezTo>
                  <a:pt x="2640656" y="1100230"/>
                  <a:pt x="2637519" y="1100230"/>
                  <a:pt x="2637519" y="1100230"/>
                </a:cubicBezTo>
                <a:cubicBezTo>
                  <a:pt x="2621833" y="1097323"/>
                  <a:pt x="2615558" y="1085696"/>
                  <a:pt x="2618695" y="1071161"/>
                </a:cubicBezTo>
                <a:cubicBezTo>
                  <a:pt x="2631244" y="1021745"/>
                  <a:pt x="2621833" y="966514"/>
                  <a:pt x="2593597" y="922911"/>
                </a:cubicBezTo>
                <a:cubicBezTo>
                  <a:pt x="2581048" y="922911"/>
                  <a:pt x="2568499" y="922911"/>
                  <a:pt x="2555950" y="920004"/>
                </a:cubicBezTo>
                <a:cubicBezTo>
                  <a:pt x="2546538" y="920004"/>
                  <a:pt x="2540264" y="917097"/>
                  <a:pt x="2530852" y="917097"/>
                </a:cubicBezTo>
                <a:cubicBezTo>
                  <a:pt x="2508891" y="920004"/>
                  <a:pt x="2490067" y="940352"/>
                  <a:pt x="2471244" y="963607"/>
                </a:cubicBezTo>
                <a:cubicBezTo>
                  <a:pt x="2468107" y="969421"/>
                  <a:pt x="2464969" y="972328"/>
                  <a:pt x="2461832" y="975235"/>
                </a:cubicBezTo>
                <a:cubicBezTo>
                  <a:pt x="2430459" y="1013024"/>
                  <a:pt x="2355165" y="1071161"/>
                  <a:pt x="2286145" y="1071161"/>
                </a:cubicBezTo>
                <a:cubicBezTo>
                  <a:pt x="2286145" y="1071161"/>
                  <a:pt x="2286145" y="1074068"/>
                  <a:pt x="2286145" y="1074068"/>
                </a:cubicBezTo>
                <a:cubicBezTo>
                  <a:pt x="2279871" y="1120578"/>
                  <a:pt x="2254772" y="1164181"/>
                  <a:pt x="2232812" y="1199064"/>
                </a:cubicBezTo>
                <a:cubicBezTo>
                  <a:pt x="2229674" y="1207784"/>
                  <a:pt x="2220262" y="1210691"/>
                  <a:pt x="2210851" y="1210691"/>
                </a:cubicBezTo>
                <a:cubicBezTo>
                  <a:pt x="2207713" y="1210691"/>
                  <a:pt x="2201439" y="1210691"/>
                  <a:pt x="2198302" y="1207784"/>
                </a:cubicBezTo>
                <a:cubicBezTo>
                  <a:pt x="2185753" y="1201971"/>
                  <a:pt x="2182615" y="1187436"/>
                  <a:pt x="2188890" y="1175809"/>
                </a:cubicBezTo>
                <a:cubicBezTo>
                  <a:pt x="2210851" y="1143833"/>
                  <a:pt x="2229674" y="1106044"/>
                  <a:pt x="2235949" y="1068255"/>
                </a:cubicBezTo>
                <a:cubicBezTo>
                  <a:pt x="2239086" y="1030465"/>
                  <a:pt x="2229674" y="992676"/>
                  <a:pt x="2204576" y="972328"/>
                </a:cubicBezTo>
                <a:cubicBezTo>
                  <a:pt x="2192027" y="963607"/>
                  <a:pt x="2192027" y="949073"/>
                  <a:pt x="2201439" y="940352"/>
                </a:cubicBezTo>
                <a:cubicBezTo>
                  <a:pt x="2210851" y="928725"/>
                  <a:pt x="2226537" y="928725"/>
                  <a:pt x="2235949" y="937445"/>
                </a:cubicBezTo>
                <a:cubicBezTo>
                  <a:pt x="2264184" y="957793"/>
                  <a:pt x="2279871" y="989769"/>
                  <a:pt x="2286145" y="1024651"/>
                </a:cubicBezTo>
                <a:cubicBezTo>
                  <a:pt x="2330067" y="1021745"/>
                  <a:pt x="2389675" y="983955"/>
                  <a:pt x="2421048" y="946166"/>
                </a:cubicBezTo>
                <a:cubicBezTo>
                  <a:pt x="2424185" y="943259"/>
                  <a:pt x="2427322" y="940352"/>
                  <a:pt x="2430459" y="934538"/>
                </a:cubicBezTo>
                <a:cubicBezTo>
                  <a:pt x="2455557" y="908377"/>
                  <a:pt x="2483793" y="873494"/>
                  <a:pt x="2527715" y="870587"/>
                </a:cubicBezTo>
                <a:cubicBezTo>
                  <a:pt x="2540264" y="870587"/>
                  <a:pt x="2555950" y="873494"/>
                  <a:pt x="2565362" y="873494"/>
                </a:cubicBezTo>
                <a:cubicBezTo>
                  <a:pt x="2574774" y="876401"/>
                  <a:pt x="2584185" y="876401"/>
                  <a:pt x="2590460" y="876401"/>
                </a:cubicBezTo>
                <a:cubicBezTo>
                  <a:pt x="2593597" y="873494"/>
                  <a:pt x="2596734" y="873494"/>
                  <a:pt x="2599872" y="873494"/>
                </a:cubicBezTo>
                <a:cubicBezTo>
                  <a:pt x="2606146" y="867680"/>
                  <a:pt x="2609284" y="861867"/>
                  <a:pt x="2612421" y="850239"/>
                </a:cubicBezTo>
                <a:cubicBezTo>
                  <a:pt x="2618695" y="841519"/>
                  <a:pt x="2624970" y="826984"/>
                  <a:pt x="2634382" y="818264"/>
                </a:cubicBezTo>
                <a:cubicBezTo>
                  <a:pt x="2634382" y="815357"/>
                  <a:pt x="2637519" y="815357"/>
                  <a:pt x="2637519" y="812450"/>
                </a:cubicBezTo>
                <a:cubicBezTo>
                  <a:pt x="2637519" y="812450"/>
                  <a:pt x="2637519" y="809543"/>
                  <a:pt x="2640656" y="806636"/>
                </a:cubicBezTo>
                <a:cubicBezTo>
                  <a:pt x="2656343" y="777567"/>
                  <a:pt x="2662617" y="739778"/>
                  <a:pt x="2650068" y="707802"/>
                </a:cubicBezTo>
                <a:cubicBezTo>
                  <a:pt x="2640656" y="675827"/>
                  <a:pt x="2618695" y="646758"/>
                  <a:pt x="2587323" y="629317"/>
                </a:cubicBezTo>
                <a:cubicBezTo>
                  <a:pt x="2577911" y="632224"/>
                  <a:pt x="2568499" y="626410"/>
                  <a:pt x="2565362" y="620596"/>
                </a:cubicBezTo>
                <a:cubicBezTo>
                  <a:pt x="2555950" y="608969"/>
                  <a:pt x="2559087" y="594434"/>
                  <a:pt x="2571636" y="588621"/>
                </a:cubicBezTo>
                <a:cubicBezTo>
                  <a:pt x="2574774" y="585714"/>
                  <a:pt x="2579479" y="582807"/>
                  <a:pt x="2585754" y="582080"/>
                </a:cubicBezTo>
                <a:close/>
                <a:moveTo>
                  <a:pt x="454337" y="567841"/>
                </a:moveTo>
                <a:cubicBezTo>
                  <a:pt x="461396" y="568568"/>
                  <a:pt x="466886" y="571475"/>
                  <a:pt x="470023" y="574382"/>
                </a:cubicBezTo>
                <a:cubicBezTo>
                  <a:pt x="482572" y="580195"/>
                  <a:pt x="485710" y="594730"/>
                  <a:pt x="476298" y="606357"/>
                </a:cubicBezTo>
                <a:cubicBezTo>
                  <a:pt x="470023" y="612171"/>
                  <a:pt x="460611" y="617985"/>
                  <a:pt x="454337" y="615078"/>
                </a:cubicBezTo>
                <a:cubicBezTo>
                  <a:pt x="422964" y="632519"/>
                  <a:pt x="401003" y="661588"/>
                  <a:pt x="388454" y="693563"/>
                </a:cubicBezTo>
                <a:cubicBezTo>
                  <a:pt x="379042" y="725539"/>
                  <a:pt x="382180" y="763328"/>
                  <a:pt x="401003" y="792397"/>
                </a:cubicBezTo>
                <a:cubicBezTo>
                  <a:pt x="401003" y="795304"/>
                  <a:pt x="404141" y="798211"/>
                  <a:pt x="404141" y="798211"/>
                </a:cubicBezTo>
                <a:cubicBezTo>
                  <a:pt x="404141" y="801118"/>
                  <a:pt x="404141" y="801118"/>
                  <a:pt x="407278" y="801118"/>
                </a:cubicBezTo>
                <a:cubicBezTo>
                  <a:pt x="416690" y="812745"/>
                  <a:pt x="422964" y="824373"/>
                  <a:pt x="426101" y="836000"/>
                </a:cubicBezTo>
                <a:cubicBezTo>
                  <a:pt x="432376" y="847628"/>
                  <a:pt x="435513" y="853441"/>
                  <a:pt x="441788" y="859255"/>
                </a:cubicBezTo>
                <a:cubicBezTo>
                  <a:pt x="444925" y="859255"/>
                  <a:pt x="448062" y="859255"/>
                  <a:pt x="451200" y="862162"/>
                </a:cubicBezTo>
                <a:cubicBezTo>
                  <a:pt x="457474" y="862162"/>
                  <a:pt x="463749" y="862162"/>
                  <a:pt x="473160" y="859255"/>
                </a:cubicBezTo>
                <a:cubicBezTo>
                  <a:pt x="485710" y="859255"/>
                  <a:pt x="498259" y="856348"/>
                  <a:pt x="513945" y="856348"/>
                </a:cubicBezTo>
                <a:cubicBezTo>
                  <a:pt x="557867" y="859255"/>
                  <a:pt x="586102" y="894138"/>
                  <a:pt x="608063" y="920299"/>
                </a:cubicBezTo>
                <a:cubicBezTo>
                  <a:pt x="611200" y="926113"/>
                  <a:pt x="614337" y="929020"/>
                  <a:pt x="617475" y="931927"/>
                </a:cubicBezTo>
                <a:cubicBezTo>
                  <a:pt x="651985" y="969716"/>
                  <a:pt x="711593" y="1007506"/>
                  <a:pt x="755514" y="1010412"/>
                </a:cubicBezTo>
                <a:cubicBezTo>
                  <a:pt x="761789" y="975530"/>
                  <a:pt x="777475" y="943554"/>
                  <a:pt x="802573" y="923206"/>
                </a:cubicBezTo>
                <a:cubicBezTo>
                  <a:pt x="815122" y="914486"/>
                  <a:pt x="830809" y="914486"/>
                  <a:pt x="840221" y="926113"/>
                </a:cubicBezTo>
                <a:cubicBezTo>
                  <a:pt x="849632" y="934834"/>
                  <a:pt x="849632" y="949368"/>
                  <a:pt x="837083" y="958089"/>
                </a:cubicBezTo>
                <a:cubicBezTo>
                  <a:pt x="811985" y="978437"/>
                  <a:pt x="799436" y="1016226"/>
                  <a:pt x="805711" y="1054016"/>
                </a:cubicBezTo>
                <a:cubicBezTo>
                  <a:pt x="808848" y="1091805"/>
                  <a:pt x="830809" y="1129594"/>
                  <a:pt x="849632" y="1161570"/>
                </a:cubicBezTo>
                <a:cubicBezTo>
                  <a:pt x="859044" y="1173197"/>
                  <a:pt x="852770" y="1187732"/>
                  <a:pt x="843358" y="1193545"/>
                </a:cubicBezTo>
                <a:cubicBezTo>
                  <a:pt x="837083" y="1196452"/>
                  <a:pt x="833946" y="1196452"/>
                  <a:pt x="827672" y="1196452"/>
                </a:cubicBezTo>
                <a:cubicBezTo>
                  <a:pt x="821397" y="1196452"/>
                  <a:pt x="811985" y="1193545"/>
                  <a:pt x="808848" y="1184825"/>
                </a:cubicBezTo>
                <a:cubicBezTo>
                  <a:pt x="783750" y="1149942"/>
                  <a:pt x="761789" y="1106339"/>
                  <a:pt x="755514" y="1059829"/>
                </a:cubicBezTo>
                <a:cubicBezTo>
                  <a:pt x="755514" y="1056922"/>
                  <a:pt x="755514" y="1056922"/>
                  <a:pt x="755514" y="1056922"/>
                </a:cubicBezTo>
                <a:cubicBezTo>
                  <a:pt x="686495" y="1054016"/>
                  <a:pt x="611200" y="998785"/>
                  <a:pt x="579828" y="960996"/>
                </a:cubicBezTo>
                <a:cubicBezTo>
                  <a:pt x="576690" y="958089"/>
                  <a:pt x="573553" y="955182"/>
                  <a:pt x="570416" y="949368"/>
                </a:cubicBezTo>
                <a:cubicBezTo>
                  <a:pt x="548455" y="926113"/>
                  <a:pt x="532769" y="905765"/>
                  <a:pt x="510808" y="902858"/>
                </a:cubicBezTo>
                <a:cubicBezTo>
                  <a:pt x="501396" y="902858"/>
                  <a:pt x="491984" y="905765"/>
                  <a:pt x="482572" y="905765"/>
                </a:cubicBezTo>
                <a:cubicBezTo>
                  <a:pt x="473160" y="908672"/>
                  <a:pt x="460611" y="908672"/>
                  <a:pt x="448062" y="908672"/>
                </a:cubicBezTo>
                <a:cubicBezTo>
                  <a:pt x="419827" y="952275"/>
                  <a:pt x="410415" y="1007506"/>
                  <a:pt x="422964" y="1056922"/>
                </a:cubicBezTo>
                <a:cubicBezTo>
                  <a:pt x="426101" y="1071457"/>
                  <a:pt x="416690" y="1083084"/>
                  <a:pt x="404141" y="1085991"/>
                </a:cubicBezTo>
                <a:cubicBezTo>
                  <a:pt x="401003" y="1085991"/>
                  <a:pt x="401003" y="1085991"/>
                  <a:pt x="397866" y="1085991"/>
                </a:cubicBezTo>
                <a:cubicBezTo>
                  <a:pt x="385317" y="1085991"/>
                  <a:pt x="375905" y="1080177"/>
                  <a:pt x="372768" y="1068550"/>
                </a:cubicBezTo>
                <a:cubicBezTo>
                  <a:pt x="357082" y="1007506"/>
                  <a:pt x="366493" y="943554"/>
                  <a:pt x="401003" y="888324"/>
                </a:cubicBezTo>
                <a:cubicBezTo>
                  <a:pt x="391592" y="879603"/>
                  <a:pt x="385317" y="865069"/>
                  <a:pt x="382180" y="856348"/>
                </a:cubicBezTo>
                <a:cubicBezTo>
                  <a:pt x="375905" y="847628"/>
                  <a:pt x="372768" y="838907"/>
                  <a:pt x="369631" y="833093"/>
                </a:cubicBezTo>
                <a:cubicBezTo>
                  <a:pt x="360219" y="824373"/>
                  <a:pt x="344533" y="818559"/>
                  <a:pt x="325709" y="815652"/>
                </a:cubicBezTo>
                <a:cubicBezTo>
                  <a:pt x="300611" y="809838"/>
                  <a:pt x="272375" y="801118"/>
                  <a:pt x="253552" y="777863"/>
                </a:cubicBezTo>
                <a:cubicBezTo>
                  <a:pt x="247277" y="766235"/>
                  <a:pt x="250415" y="751701"/>
                  <a:pt x="259826" y="745887"/>
                </a:cubicBezTo>
                <a:cubicBezTo>
                  <a:pt x="272375" y="737167"/>
                  <a:pt x="288062" y="740073"/>
                  <a:pt x="294336" y="751701"/>
                </a:cubicBezTo>
                <a:cubicBezTo>
                  <a:pt x="303748" y="760422"/>
                  <a:pt x="319434" y="766235"/>
                  <a:pt x="338258" y="769142"/>
                </a:cubicBezTo>
                <a:cubicBezTo>
                  <a:pt x="331983" y="740073"/>
                  <a:pt x="331983" y="711005"/>
                  <a:pt x="341395" y="681936"/>
                </a:cubicBezTo>
                <a:cubicBezTo>
                  <a:pt x="353944" y="635426"/>
                  <a:pt x="388454" y="597637"/>
                  <a:pt x="429239" y="574382"/>
                </a:cubicBezTo>
                <a:cubicBezTo>
                  <a:pt x="438651" y="568568"/>
                  <a:pt x="447278" y="567114"/>
                  <a:pt x="454337" y="567841"/>
                </a:cubicBezTo>
                <a:close/>
                <a:moveTo>
                  <a:pt x="220565" y="443037"/>
                </a:moveTo>
                <a:lnTo>
                  <a:pt x="271443" y="455037"/>
                </a:lnTo>
                <a:lnTo>
                  <a:pt x="274308" y="511109"/>
                </a:lnTo>
                <a:cubicBezTo>
                  <a:pt x="277482" y="530368"/>
                  <a:pt x="283830" y="547810"/>
                  <a:pt x="296527" y="562345"/>
                </a:cubicBezTo>
                <a:cubicBezTo>
                  <a:pt x="306050" y="571066"/>
                  <a:pt x="302875" y="588508"/>
                  <a:pt x="293353" y="594322"/>
                </a:cubicBezTo>
                <a:cubicBezTo>
                  <a:pt x="287004" y="600136"/>
                  <a:pt x="280655" y="600136"/>
                  <a:pt x="277481" y="600136"/>
                </a:cubicBezTo>
                <a:cubicBezTo>
                  <a:pt x="267958" y="600136"/>
                  <a:pt x="261610" y="597229"/>
                  <a:pt x="255261" y="591415"/>
                </a:cubicBezTo>
                <a:cubicBezTo>
                  <a:pt x="220344" y="550717"/>
                  <a:pt x="220344" y="501298"/>
                  <a:pt x="220344" y="448973"/>
                </a:cubicBezTo>
                <a:close/>
                <a:moveTo>
                  <a:pt x="112861" y="414217"/>
                </a:moveTo>
                <a:lnTo>
                  <a:pt x="151100" y="426652"/>
                </a:lnTo>
                <a:lnTo>
                  <a:pt x="168315" y="430712"/>
                </a:lnTo>
                <a:lnTo>
                  <a:pt x="168563" y="432056"/>
                </a:lnTo>
                <a:cubicBezTo>
                  <a:pt x="165423" y="443692"/>
                  <a:pt x="156001" y="455329"/>
                  <a:pt x="140298" y="455329"/>
                </a:cubicBezTo>
                <a:cubicBezTo>
                  <a:pt x="127736" y="452420"/>
                  <a:pt x="115174" y="443692"/>
                  <a:pt x="115174" y="429147"/>
                </a:cubicBezTo>
                <a:close/>
                <a:moveTo>
                  <a:pt x="703987" y="356361"/>
                </a:moveTo>
                <a:lnTo>
                  <a:pt x="710595" y="357764"/>
                </a:lnTo>
                <a:cubicBezTo>
                  <a:pt x="734572" y="362852"/>
                  <a:pt x="782524" y="373030"/>
                  <a:pt x="878428" y="393384"/>
                </a:cubicBezTo>
                <a:cubicBezTo>
                  <a:pt x="947605" y="407923"/>
                  <a:pt x="1016782" y="425370"/>
                  <a:pt x="1054515" y="480617"/>
                </a:cubicBezTo>
                <a:cubicBezTo>
                  <a:pt x="1060804" y="489341"/>
                  <a:pt x="1067093" y="498064"/>
                  <a:pt x="1070237" y="509695"/>
                </a:cubicBezTo>
                <a:cubicBezTo>
                  <a:pt x="1101681" y="515511"/>
                  <a:pt x="1139414" y="506788"/>
                  <a:pt x="1161425" y="486433"/>
                </a:cubicBezTo>
                <a:cubicBezTo>
                  <a:pt x="1174003" y="477710"/>
                  <a:pt x="1189725" y="477710"/>
                  <a:pt x="1199158" y="486433"/>
                </a:cubicBezTo>
                <a:cubicBezTo>
                  <a:pt x="1208591" y="498064"/>
                  <a:pt x="1208591" y="512603"/>
                  <a:pt x="1199158" y="521326"/>
                </a:cubicBezTo>
                <a:cubicBezTo>
                  <a:pt x="1170858" y="544589"/>
                  <a:pt x="1133125" y="559128"/>
                  <a:pt x="1095392" y="559128"/>
                </a:cubicBezTo>
                <a:cubicBezTo>
                  <a:pt x="1092248" y="559128"/>
                  <a:pt x="1089103" y="559128"/>
                  <a:pt x="1085959" y="559128"/>
                </a:cubicBezTo>
                <a:cubicBezTo>
                  <a:pt x="1085959" y="559128"/>
                  <a:pt x="1085959" y="562036"/>
                  <a:pt x="1085959" y="562036"/>
                </a:cubicBezTo>
                <a:cubicBezTo>
                  <a:pt x="1089103" y="570759"/>
                  <a:pt x="1092248" y="579482"/>
                  <a:pt x="1095392" y="588206"/>
                </a:cubicBezTo>
                <a:cubicBezTo>
                  <a:pt x="1104826" y="626007"/>
                  <a:pt x="1123692" y="660900"/>
                  <a:pt x="1151992" y="689978"/>
                </a:cubicBezTo>
                <a:cubicBezTo>
                  <a:pt x="1167714" y="710333"/>
                  <a:pt x="1186580" y="727779"/>
                  <a:pt x="1205447" y="745226"/>
                </a:cubicBezTo>
                <a:cubicBezTo>
                  <a:pt x="1246324" y="783027"/>
                  <a:pt x="1287201" y="823736"/>
                  <a:pt x="1306068" y="876076"/>
                </a:cubicBezTo>
                <a:cubicBezTo>
                  <a:pt x="1309212" y="887708"/>
                  <a:pt x="1302923" y="902247"/>
                  <a:pt x="1290346" y="905154"/>
                </a:cubicBezTo>
                <a:cubicBezTo>
                  <a:pt x="1287201" y="905154"/>
                  <a:pt x="1284057" y="908062"/>
                  <a:pt x="1280913" y="908062"/>
                </a:cubicBezTo>
                <a:cubicBezTo>
                  <a:pt x="1271479" y="908062"/>
                  <a:pt x="1262046" y="899339"/>
                  <a:pt x="1255757" y="890615"/>
                </a:cubicBezTo>
                <a:cubicBezTo>
                  <a:pt x="1243180" y="846999"/>
                  <a:pt x="1205447" y="815013"/>
                  <a:pt x="1167714" y="777212"/>
                </a:cubicBezTo>
                <a:cubicBezTo>
                  <a:pt x="1148847" y="759765"/>
                  <a:pt x="1129981" y="742318"/>
                  <a:pt x="1111114" y="719056"/>
                </a:cubicBezTo>
                <a:cubicBezTo>
                  <a:pt x="1079670" y="684163"/>
                  <a:pt x="1057659" y="643454"/>
                  <a:pt x="1045082" y="599837"/>
                </a:cubicBezTo>
                <a:cubicBezTo>
                  <a:pt x="1041937" y="591113"/>
                  <a:pt x="1038793" y="582390"/>
                  <a:pt x="1038793" y="573667"/>
                </a:cubicBezTo>
                <a:cubicBezTo>
                  <a:pt x="1032504" y="547497"/>
                  <a:pt x="1026215" y="527142"/>
                  <a:pt x="1013638" y="506788"/>
                </a:cubicBezTo>
                <a:cubicBezTo>
                  <a:pt x="985338" y="466079"/>
                  <a:pt x="925594" y="451540"/>
                  <a:pt x="865850" y="439908"/>
                </a:cubicBezTo>
                <a:cubicBezTo>
                  <a:pt x="865850" y="439908"/>
                  <a:pt x="865850" y="439908"/>
                  <a:pt x="865850" y="437001"/>
                </a:cubicBezTo>
                <a:cubicBezTo>
                  <a:pt x="837551" y="480617"/>
                  <a:pt x="812395" y="524234"/>
                  <a:pt x="796673" y="570759"/>
                </a:cubicBezTo>
                <a:cubicBezTo>
                  <a:pt x="787240" y="599837"/>
                  <a:pt x="777807" y="655085"/>
                  <a:pt x="806107" y="704517"/>
                </a:cubicBezTo>
                <a:cubicBezTo>
                  <a:pt x="818684" y="719056"/>
                  <a:pt x="831262" y="733595"/>
                  <a:pt x="843840" y="748134"/>
                </a:cubicBezTo>
                <a:cubicBezTo>
                  <a:pt x="850128" y="753949"/>
                  <a:pt x="853273" y="756857"/>
                  <a:pt x="856417" y="762673"/>
                </a:cubicBezTo>
                <a:cubicBezTo>
                  <a:pt x="868995" y="745226"/>
                  <a:pt x="884717" y="730687"/>
                  <a:pt x="897294" y="713240"/>
                </a:cubicBezTo>
                <a:cubicBezTo>
                  <a:pt x="903583" y="701609"/>
                  <a:pt x="919305" y="698702"/>
                  <a:pt x="931883" y="707425"/>
                </a:cubicBezTo>
                <a:cubicBezTo>
                  <a:pt x="941316" y="713240"/>
                  <a:pt x="944461" y="727779"/>
                  <a:pt x="938172" y="739411"/>
                </a:cubicBezTo>
                <a:cubicBezTo>
                  <a:pt x="922450" y="759765"/>
                  <a:pt x="906728" y="780120"/>
                  <a:pt x="887861" y="800474"/>
                </a:cubicBezTo>
                <a:cubicBezTo>
                  <a:pt x="891006" y="803382"/>
                  <a:pt x="891006" y="806290"/>
                  <a:pt x="894150" y="809197"/>
                </a:cubicBezTo>
                <a:cubicBezTo>
                  <a:pt x="903583" y="826644"/>
                  <a:pt x="916161" y="841183"/>
                  <a:pt x="928739" y="852814"/>
                </a:cubicBezTo>
                <a:cubicBezTo>
                  <a:pt x="953894" y="876076"/>
                  <a:pt x="988482" y="887708"/>
                  <a:pt x="1023071" y="899339"/>
                </a:cubicBezTo>
                <a:cubicBezTo>
                  <a:pt x="1060804" y="913878"/>
                  <a:pt x="1095392" y="925509"/>
                  <a:pt x="1126836" y="951679"/>
                </a:cubicBezTo>
                <a:cubicBezTo>
                  <a:pt x="1161425" y="977849"/>
                  <a:pt x="1186580" y="1015650"/>
                  <a:pt x="1192869" y="1056359"/>
                </a:cubicBezTo>
                <a:cubicBezTo>
                  <a:pt x="1192869" y="1067990"/>
                  <a:pt x="1183436" y="1079621"/>
                  <a:pt x="1170858" y="1082529"/>
                </a:cubicBezTo>
                <a:cubicBezTo>
                  <a:pt x="1167714" y="1082529"/>
                  <a:pt x="1167714" y="1082529"/>
                  <a:pt x="1167714" y="1082529"/>
                </a:cubicBezTo>
                <a:cubicBezTo>
                  <a:pt x="1155136" y="1082529"/>
                  <a:pt x="1142558" y="1073806"/>
                  <a:pt x="1142558" y="1062175"/>
                </a:cubicBezTo>
                <a:cubicBezTo>
                  <a:pt x="1136270" y="1033097"/>
                  <a:pt x="1120548" y="1006927"/>
                  <a:pt x="1095392" y="986572"/>
                </a:cubicBezTo>
                <a:cubicBezTo>
                  <a:pt x="1070237" y="966218"/>
                  <a:pt x="1038793" y="957494"/>
                  <a:pt x="1007349" y="945863"/>
                </a:cubicBezTo>
                <a:cubicBezTo>
                  <a:pt x="966471" y="931324"/>
                  <a:pt x="925594" y="916785"/>
                  <a:pt x="894150" y="887708"/>
                </a:cubicBezTo>
                <a:cubicBezTo>
                  <a:pt x="875284" y="870261"/>
                  <a:pt x="862706" y="852814"/>
                  <a:pt x="850128" y="835367"/>
                </a:cubicBezTo>
                <a:cubicBezTo>
                  <a:pt x="843840" y="826644"/>
                  <a:pt x="837551" y="817921"/>
                  <a:pt x="831262" y="809197"/>
                </a:cubicBezTo>
                <a:cubicBezTo>
                  <a:pt x="824973" y="800474"/>
                  <a:pt x="815540" y="788843"/>
                  <a:pt x="806107" y="780120"/>
                </a:cubicBezTo>
                <a:cubicBezTo>
                  <a:pt x="790385" y="762673"/>
                  <a:pt x="774662" y="748134"/>
                  <a:pt x="762085" y="727779"/>
                </a:cubicBezTo>
                <a:cubicBezTo>
                  <a:pt x="733785" y="681255"/>
                  <a:pt x="730641" y="620191"/>
                  <a:pt x="749507" y="559128"/>
                </a:cubicBezTo>
                <a:cubicBezTo>
                  <a:pt x="762085" y="509695"/>
                  <a:pt x="787240" y="468986"/>
                  <a:pt x="812395" y="428277"/>
                </a:cubicBezTo>
                <a:cubicBezTo>
                  <a:pt x="812395" y="428277"/>
                  <a:pt x="812395" y="428277"/>
                  <a:pt x="677186" y="399199"/>
                </a:cubicBezTo>
                <a:lnTo>
                  <a:pt x="648352" y="391581"/>
                </a:lnTo>
                <a:lnTo>
                  <a:pt x="679319" y="373537"/>
                </a:lnTo>
                <a:close/>
                <a:moveTo>
                  <a:pt x="2608952" y="303670"/>
                </a:moveTo>
                <a:cubicBezTo>
                  <a:pt x="2615241" y="302216"/>
                  <a:pt x="2622316" y="302943"/>
                  <a:pt x="2628604" y="305850"/>
                </a:cubicBezTo>
                <a:cubicBezTo>
                  <a:pt x="2641182" y="314574"/>
                  <a:pt x="2644326" y="329113"/>
                  <a:pt x="2634893" y="340744"/>
                </a:cubicBezTo>
                <a:cubicBezTo>
                  <a:pt x="2625460" y="355283"/>
                  <a:pt x="2603449" y="366914"/>
                  <a:pt x="2575149" y="369822"/>
                </a:cubicBezTo>
                <a:cubicBezTo>
                  <a:pt x="2565716" y="369822"/>
                  <a:pt x="2559427" y="369822"/>
                  <a:pt x="2549994" y="369822"/>
                </a:cubicBezTo>
                <a:cubicBezTo>
                  <a:pt x="2543705" y="366914"/>
                  <a:pt x="2534272" y="366914"/>
                  <a:pt x="2527983" y="369822"/>
                </a:cubicBezTo>
                <a:cubicBezTo>
                  <a:pt x="2515405" y="369822"/>
                  <a:pt x="2499683" y="375637"/>
                  <a:pt x="2483961" y="381453"/>
                </a:cubicBezTo>
                <a:cubicBezTo>
                  <a:pt x="2480817" y="381453"/>
                  <a:pt x="2477672" y="384361"/>
                  <a:pt x="2474528" y="384361"/>
                </a:cubicBezTo>
                <a:cubicBezTo>
                  <a:pt x="2436795" y="395992"/>
                  <a:pt x="2399062" y="404715"/>
                  <a:pt x="2364474" y="413438"/>
                </a:cubicBezTo>
                <a:cubicBezTo>
                  <a:pt x="2229264" y="442516"/>
                  <a:pt x="2229264" y="442516"/>
                  <a:pt x="2229264" y="442516"/>
                </a:cubicBezTo>
                <a:cubicBezTo>
                  <a:pt x="2254419" y="483225"/>
                  <a:pt x="2279575" y="523934"/>
                  <a:pt x="2292152" y="573367"/>
                </a:cubicBezTo>
                <a:cubicBezTo>
                  <a:pt x="2311019" y="634430"/>
                  <a:pt x="2304730" y="695494"/>
                  <a:pt x="2276430" y="742018"/>
                </a:cubicBezTo>
                <a:cubicBezTo>
                  <a:pt x="2266997" y="762373"/>
                  <a:pt x="2251275" y="779820"/>
                  <a:pt x="2235553" y="794359"/>
                </a:cubicBezTo>
                <a:cubicBezTo>
                  <a:pt x="2226120" y="803082"/>
                  <a:pt x="2216686" y="814713"/>
                  <a:pt x="2210398" y="823436"/>
                </a:cubicBezTo>
                <a:cubicBezTo>
                  <a:pt x="2200964" y="832160"/>
                  <a:pt x="2197820" y="840883"/>
                  <a:pt x="2191531" y="849606"/>
                </a:cubicBezTo>
                <a:cubicBezTo>
                  <a:pt x="2178954" y="867053"/>
                  <a:pt x="2166376" y="884500"/>
                  <a:pt x="2147509" y="901947"/>
                </a:cubicBezTo>
                <a:cubicBezTo>
                  <a:pt x="2116065" y="931024"/>
                  <a:pt x="2075188" y="945563"/>
                  <a:pt x="2034311" y="960102"/>
                </a:cubicBezTo>
                <a:cubicBezTo>
                  <a:pt x="2002867" y="971733"/>
                  <a:pt x="1971422" y="980457"/>
                  <a:pt x="1946267" y="1000811"/>
                </a:cubicBezTo>
                <a:cubicBezTo>
                  <a:pt x="1921112" y="1021166"/>
                  <a:pt x="1905390" y="1047336"/>
                  <a:pt x="1899101" y="1076414"/>
                </a:cubicBezTo>
                <a:cubicBezTo>
                  <a:pt x="1899101" y="1088045"/>
                  <a:pt x="1886523" y="1096768"/>
                  <a:pt x="1873946" y="1096768"/>
                </a:cubicBezTo>
                <a:cubicBezTo>
                  <a:pt x="1873946" y="1096768"/>
                  <a:pt x="1870801" y="1096768"/>
                  <a:pt x="1870801" y="1096768"/>
                </a:cubicBezTo>
                <a:cubicBezTo>
                  <a:pt x="1858224" y="1096768"/>
                  <a:pt x="1848790" y="1082229"/>
                  <a:pt x="1848790" y="1070598"/>
                </a:cubicBezTo>
                <a:cubicBezTo>
                  <a:pt x="1855079" y="1029889"/>
                  <a:pt x="1880235" y="992088"/>
                  <a:pt x="1911679" y="965918"/>
                </a:cubicBezTo>
                <a:cubicBezTo>
                  <a:pt x="1943123" y="939748"/>
                  <a:pt x="1980856" y="928117"/>
                  <a:pt x="2015444" y="916486"/>
                </a:cubicBezTo>
                <a:cubicBezTo>
                  <a:pt x="2053177" y="901947"/>
                  <a:pt x="2087766" y="890315"/>
                  <a:pt x="2112921" y="867053"/>
                </a:cubicBezTo>
                <a:cubicBezTo>
                  <a:pt x="2125499" y="855422"/>
                  <a:pt x="2134932" y="840883"/>
                  <a:pt x="2147509" y="823436"/>
                </a:cubicBezTo>
                <a:cubicBezTo>
                  <a:pt x="2150654" y="820529"/>
                  <a:pt x="2150654" y="817621"/>
                  <a:pt x="2153798" y="814713"/>
                </a:cubicBezTo>
                <a:cubicBezTo>
                  <a:pt x="2134932" y="797266"/>
                  <a:pt x="2119210" y="774004"/>
                  <a:pt x="2103488" y="753650"/>
                </a:cubicBezTo>
                <a:cubicBezTo>
                  <a:pt x="2094054" y="742018"/>
                  <a:pt x="2097199" y="727479"/>
                  <a:pt x="2109776" y="721664"/>
                </a:cubicBezTo>
                <a:cubicBezTo>
                  <a:pt x="2122354" y="712941"/>
                  <a:pt x="2138076" y="715848"/>
                  <a:pt x="2144365" y="727479"/>
                </a:cubicBezTo>
                <a:cubicBezTo>
                  <a:pt x="2156943" y="744926"/>
                  <a:pt x="2169520" y="759465"/>
                  <a:pt x="2185242" y="776912"/>
                </a:cubicBezTo>
                <a:cubicBezTo>
                  <a:pt x="2188387" y="771096"/>
                  <a:pt x="2191531" y="768188"/>
                  <a:pt x="2194676" y="765281"/>
                </a:cubicBezTo>
                <a:cubicBezTo>
                  <a:pt x="2210398" y="747834"/>
                  <a:pt x="2222975" y="733295"/>
                  <a:pt x="2232408" y="718756"/>
                </a:cubicBezTo>
                <a:cubicBezTo>
                  <a:pt x="2263853" y="669324"/>
                  <a:pt x="2251275" y="614076"/>
                  <a:pt x="2244986" y="584998"/>
                </a:cubicBezTo>
                <a:cubicBezTo>
                  <a:pt x="2229264" y="538473"/>
                  <a:pt x="2204109" y="494856"/>
                  <a:pt x="2175809" y="454147"/>
                </a:cubicBezTo>
                <a:cubicBezTo>
                  <a:pt x="2112921" y="465779"/>
                  <a:pt x="2056321" y="480318"/>
                  <a:pt x="2028022" y="521027"/>
                </a:cubicBezTo>
                <a:cubicBezTo>
                  <a:pt x="2015444" y="541381"/>
                  <a:pt x="2009155" y="561736"/>
                  <a:pt x="2002867" y="587906"/>
                </a:cubicBezTo>
                <a:cubicBezTo>
                  <a:pt x="1999722" y="596629"/>
                  <a:pt x="1999722" y="605352"/>
                  <a:pt x="1996578" y="614076"/>
                </a:cubicBezTo>
                <a:cubicBezTo>
                  <a:pt x="1984000" y="657693"/>
                  <a:pt x="1958845" y="698402"/>
                  <a:pt x="1930545" y="733295"/>
                </a:cubicBezTo>
                <a:cubicBezTo>
                  <a:pt x="1911679" y="756557"/>
                  <a:pt x="1892812" y="774004"/>
                  <a:pt x="1870801" y="791451"/>
                </a:cubicBezTo>
                <a:cubicBezTo>
                  <a:pt x="1833068" y="829252"/>
                  <a:pt x="1798480" y="861238"/>
                  <a:pt x="1782758" y="904854"/>
                </a:cubicBezTo>
                <a:cubicBezTo>
                  <a:pt x="1779613" y="913578"/>
                  <a:pt x="1770180" y="922301"/>
                  <a:pt x="1760747" y="922301"/>
                </a:cubicBezTo>
                <a:cubicBezTo>
                  <a:pt x="1757603" y="922301"/>
                  <a:pt x="1754458" y="922301"/>
                  <a:pt x="1751314" y="919393"/>
                </a:cubicBezTo>
                <a:cubicBezTo>
                  <a:pt x="1738736" y="916486"/>
                  <a:pt x="1732447" y="901947"/>
                  <a:pt x="1735592" y="890315"/>
                </a:cubicBezTo>
                <a:cubicBezTo>
                  <a:pt x="1754458" y="837975"/>
                  <a:pt x="1795335" y="797266"/>
                  <a:pt x="1836213" y="759465"/>
                </a:cubicBezTo>
                <a:cubicBezTo>
                  <a:pt x="1855079" y="742018"/>
                  <a:pt x="1873946" y="724572"/>
                  <a:pt x="1889668" y="704217"/>
                </a:cubicBezTo>
                <a:cubicBezTo>
                  <a:pt x="1914823" y="675139"/>
                  <a:pt x="1936834" y="640246"/>
                  <a:pt x="1946267" y="602445"/>
                </a:cubicBezTo>
                <a:cubicBezTo>
                  <a:pt x="1949412" y="593721"/>
                  <a:pt x="1952556" y="584998"/>
                  <a:pt x="1952556" y="576275"/>
                </a:cubicBezTo>
                <a:cubicBezTo>
                  <a:pt x="1952556" y="576275"/>
                  <a:pt x="1955700" y="573367"/>
                  <a:pt x="1955700" y="573367"/>
                </a:cubicBezTo>
                <a:cubicBezTo>
                  <a:pt x="1952556" y="573367"/>
                  <a:pt x="1949412" y="573367"/>
                  <a:pt x="1946267" y="573367"/>
                </a:cubicBezTo>
                <a:cubicBezTo>
                  <a:pt x="1908534" y="573367"/>
                  <a:pt x="1870801" y="558828"/>
                  <a:pt x="1842502" y="535565"/>
                </a:cubicBezTo>
                <a:cubicBezTo>
                  <a:pt x="1833068" y="526842"/>
                  <a:pt x="1833068" y="512303"/>
                  <a:pt x="1842502" y="503580"/>
                </a:cubicBezTo>
                <a:cubicBezTo>
                  <a:pt x="1851935" y="491949"/>
                  <a:pt x="1867657" y="491949"/>
                  <a:pt x="1877090" y="500672"/>
                </a:cubicBezTo>
                <a:cubicBezTo>
                  <a:pt x="1902245" y="521027"/>
                  <a:pt x="1939978" y="529750"/>
                  <a:pt x="1971422" y="523934"/>
                </a:cubicBezTo>
                <a:cubicBezTo>
                  <a:pt x="1974567" y="515211"/>
                  <a:pt x="1980856" y="503580"/>
                  <a:pt x="1984000" y="494856"/>
                </a:cubicBezTo>
                <a:cubicBezTo>
                  <a:pt x="2004439" y="468686"/>
                  <a:pt x="2031952" y="450513"/>
                  <a:pt x="2063003" y="437064"/>
                </a:cubicBezTo>
                <a:lnTo>
                  <a:pt x="2088128" y="429684"/>
                </a:lnTo>
                <a:lnTo>
                  <a:pt x="2138147" y="425747"/>
                </a:lnTo>
                <a:cubicBezTo>
                  <a:pt x="2184687" y="418995"/>
                  <a:pt x="2236170" y="407451"/>
                  <a:pt x="2291026" y="392007"/>
                </a:cubicBezTo>
                <a:lnTo>
                  <a:pt x="2402470" y="355222"/>
                </a:lnTo>
                <a:lnTo>
                  <a:pt x="2403779" y="354920"/>
                </a:lnTo>
                <a:cubicBezTo>
                  <a:pt x="2421073" y="350921"/>
                  <a:pt x="2438368" y="346560"/>
                  <a:pt x="2455662" y="340744"/>
                </a:cubicBezTo>
                <a:lnTo>
                  <a:pt x="2456535" y="337377"/>
                </a:lnTo>
                <a:lnTo>
                  <a:pt x="2464137" y="334868"/>
                </a:lnTo>
                <a:lnTo>
                  <a:pt x="2514363" y="314337"/>
                </a:lnTo>
                <a:lnTo>
                  <a:pt x="2512261" y="323297"/>
                </a:lnTo>
                <a:cubicBezTo>
                  <a:pt x="2515405" y="323297"/>
                  <a:pt x="2521694" y="323297"/>
                  <a:pt x="2524839" y="320389"/>
                </a:cubicBezTo>
                <a:cubicBezTo>
                  <a:pt x="2534272" y="320389"/>
                  <a:pt x="2543705" y="320389"/>
                  <a:pt x="2553138" y="320389"/>
                </a:cubicBezTo>
                <a:cubicBezTo>
                  <a:pt x="2559427" y="320389"/>
                  <a:pt x="2565716" y="323297"/>
                  <a:pt x="2572005" y="320389"/>
                </a:cubicBezTo>
                <a:cubicBezTo>
                  <a:pt x="2581438" y="320389"/>
                  <a:pt x="2590871" y="317482"/>
                  <a:pt x="2594016" y="314574"/>
                </a:cubicBezTo>
                <a:cubicBezTo>
                  <a:pt x="2597160" y="308759"/>
                  <a:pt x="2602663" y="305124"/>
                  <a:pt x="2608952" y="303670"/>
                </a:cubicBezTo>
                <a:close/>
                <a:moveTo>
                  <a:pt x="2737717" y="217174"/>
                </a:moveTo>
                <a:lnTo>
                  <a:pt x="2747086" y="223021"/>
                </a:lnTo>
                <a:cubicBezTo>
                  <a:pt x="2751016" y="227745"/>
                  <a:pt x="2753373" y="233559"/>
                  <a:pt x="2753373" y="239373"/>
                </a:cubicBezTo>
                <a:cubicBezTo>
                  <a:pt x="2743942" y="280071"/>
                  <a:pt x="2753373" y="320769"/>
                  <a:pt x="2778523" y="355653"/>
                </a:cubicBezTo>
                <a:cubicBezTo>
                  <a:pt x="2781667" y="358560"/>
                  <a:pt x="2784811" y="361467"/>
                  <a:pt x="2784811" y="364374"/>
                </a:cubicBezTo>
                <a:cubicBezTo>
                  <a:pt x="2794242" y="376002"/>
                  <a:pt x="2803673" y="384723"/>
                  <a:pt x="2806817" y="399258"/>
                </a:cubicBezTo>
                <a:cubicBezTo>
                  <a:pt x="2819392" y="419607"/>
                  <a:pt x="2819392" y="442863"/>
                  <a:pt x="2819392" y="463212"/>
                </a:cubicBezTo>
                <a:cubicBezTo>
                  <a:pt x="2819392" y="515537"/>
                  <a:pt x="2816248" y="564956"/>
                  <a:pt x="2784811" y="605654"/>
                </a:cubicBezTo>
                <a:cubicBezTo>
                  <a:pt x="2778523" y="611468"/>
                  <a:pt x="2772236" y="614375"/>
                  <a:pt x="2762804" y="614375"/>
                </a:cubicBezTo>
                <a:cubicBezTo>
                  <a:pt x="2756517" y="614375"/>
                  <a:pt x="2753373" y="614375"/>
                  <a:pt x="2747085" y="608561"/>
                </a:cubicBezTo>
                <a:cubicBezTo>
                  <a:pt x="2737654" y="602747"/>
                  <a:pt x="2734510" y="588212"/>
                  <a:pt x="2743942" y="576584"/>
                </a:cubicBezTo>
                <a:cubicBezTo>
                  <a:pt x="2769092" y="550421"/>
                  <a:pt x="2769092" y="506816"/>
                  <a:pt x="2769092" y="463212"/>
                </a:cubicBezTo>
                <a:cubicBezTo>
                  <a:pt x="2769092" y="445770"/>
                  <a:pt x="2769092" y="431235"/>
                  <a:pt x="2762804" y="416700"/>
                </a:cubicBezTo>
                <a:cubicBezTo>
                  <a:pt x="2756517" y="407979"/>
                  <a:pt x="2750229" y="402165"/>
                  <a:pt x="2743942" y="393444"/>
                </a:cubicBezTo>
                <a:cubicBezTo>
                  <a:pt x="2740798" y="390537"/>
                  <a:pt x="2737654" y="384723"/>
                  <a:pt x="2737654" y="381816"/>
                </a:cubicBezTo>
                <a:cubicBezTo>
                  <a:pt x="2711718" y="349112"/>
                  <a:pt x="2698160" y="309868"/>
                  <a:pt x="2698308" y="270215"/>
                </a:cubicBezTo>
                <a:lnTo>
                  <a:pt x="2702695" y="233780"/>
                </a:lnTo>
                <a:close/>
                <a:moveTo>
                  <a:pt x="986452" y="174184"/>
                </a:moveTo>
                <a:lnTo>
                  <a:pt x="1027056" y="213420"/>
                </a:lnTo>
                <a:cubicBezTo>
                  <a:pt x="1134668" y="304238"/>
                  <a:pt x="1241839" y="354965"/>
                  <a:pt x="1352542" y="368056"/>
                </a:cubicBezTo>
                <a:cubicBezTo>
                  <a:pt x="1393368" y="370965"/>
                  <a:pt x="1418493" y="368056"/>
                  <a:pt x="1431055" y="353511"/>
                </a:cubicBezTo>
                <a:cubicBezTo>
                  <a:pt x="1443617" y="341874"/>
                  <a:pt x="1446757" y="324420"/>
                  <a:pt x="1449898" y="309874"/>
                </a:cubicBezTo>
                <a:cubicBezTo>
                  <a:pt x="1454609" y="280783"/>
                  <a:pt x="1457357" y="251329"/>
                  <a:pt x="1458093" y="221783"/>
                </a:cubicBezTo>
                <a:lnTo>
                  <a:pt x="1457538" y="209088"/>
                </a:lnTo>
                <a:lnTo>
                  <a:pt x="1503348" y="230877"/>
                </a:lnTo>
                <a:lnTo>
                  <a:pt x="1508409" y="233520"/>
                </a:lnTo>
                <a:lnTo>
                  <a:pt x="1500146" y="315692"/>
                </a:lnTo>
                <a:cubicBezTo>
                  <a:pt x="1493865" y="341874"/>
                  <a:pt x="1487584" y="365147"/>
                  <a:pt x="1468741" y="385511"/>
                </a:cubicBezTo>
                <a:cubicBezTo>
                  <a:pt x="1465600" y="388420"/>
                  <a:pt x="1462460" y="391329"/>
                  <a:pt x="1456179" y="394238"/>
                </a:cubicBezTo>
                <a:cubicBezTo>
                  <a:pt x="1481303" y="417511"/>
                  <a:pt x="1500146" y="446602"/>
                  <a:pt x="1506427" y="481511"/>
                </a:cubicBezTo>
                <a:cubicBezTo>
                  <a:pt x="1515849" y="522238"/>
                  <a:pt x="1509568" y="562965"/>
                  <a:pt x="1503287" y="594965"/>
                </a:cubicBezTo>
                <a:cubicBezTo>
                  <a:pt x="1497006" y="626965"/>
                  <a:pt x="1487584" y="667693"/>
                  <a:pt x="1462460" y="702602"/>
                </a:cubicBezTo>
                <a:cubicBezTo>
                  <a:pt x="1462460" y="708420"/>
                  <a:pt x="1459319" y="711329"/>
                  <a:pt x="1453038" y="717147"/>
                </a:cubicBezTo>
                <a:cubicBezTo>
                  <a:pt x="1487584" y="792784"/>
                  <a:pt x="1475022" y="880056"/>
                  <a:pt x="1459319" y="967329"/>
                </a:cubicBezTo>
                <a:cubicBezTo>
                  <a:pt x="1453038" y="1002238"/>
                  <a:pt x="1443617" y="1042966"/>
                  <a:pt x="1421633" y="1080784"/>
                </a:cubicBezTo>
                <a:cubicBezTo>
                  <a:pt x="1421633" y="1083693"/>
                  <a:pt x="1421633" y="1086602"/>
                  <a:pt x="1421633" y="1092420"/>
                </a:cubicBezTo>
                <a:cubicBezTo>
                  <a:pt x="1446757" y="1127329"/>
                  <a:pt x="1462460" y="1165148"/>
                  <a:pt x="1468741" y="1208784"/>
                </a:cubicBezTo>
                <a:cubicBezTo>
                  <a:pt x="1471882" y="1234966"/>
                  <a:pt x="1471882" y="1261148"/>
                  <a:pt x="1471882" y="1281511"/>
                </a:cubicBezTo>
                <a:cubicBezTo>
                  <a:pt x="1471882" y="1319330"/>
                  <a:pt x="1471882" y="1357148"/>
                  <a:pt x="1459319" y="1392057"/>
                </a:cubicBezTo>
                <a:cubicBezTo>
                  <a:pt x="1459319" y="1394966"/>
                  <a:pt x="1456179" y="1397875"/>
                  <a:pt x="1456179" y="1403693"/>
                </a:cubicBezTo>
                <a:cubicBezTo>
                  <a:pt x="1487584" y="1490966"/>
                  <a:pt x="1424774" y="1578239"/>
                  <a:pt x="1380806" y="1621875"/>
                </a:cubicBezTo>
                <a:cubicBezTo>
                  <a:pt x="1333698" y="1671330"/>
                  <a:pt x="1286590" y="1706239"/>
                  <a:pt x="1236342" y="1723694"/>
                </a:cubicBezTo>
                <a:cubicBezTo>
                  <a:pt x="1198656" y="1735330"/>
                  <a:pt x="1160969" y="1741148"/>
                  <a:pt x="1123283" y="1741148"/>
                </a:cubicBezTo>
                <a:cubicBezTo>
                  <a:pt x="1047910" y="1741148"/>
                  <a:pt x="969397" y="1720784"/>
                  <a:pt x="900306" y="1697512"/>
                </a:cubicBezTo>
                <a:cubicBezTo>
                  <a:pt x="828074" y="1674239"/>
                  <a:pt x="752701" y="1648057"/>
                  <a:pt x="686750" y="1610239"/>
                </a:cubicBezTo>
                <a:cubicBezTo>
                  <a:pt x="636502" y="1578239"/>
                  <a:pt x="589394" y="1537512"/>
                  <a:pt x="551707" y="1488057"/>
                </a:cubicBezTo>
                <a:cubicBezTo>
                  <a:pt x="482616" y="1476421"/>
                  <a:pt x="419805" y="1438602"/>
                  <a:pt x="375838" y="1383330"/>
                </a:cubicBezTo>
                <a:cubicBezTo>
                  <a:pt x="338152" y="1336784"/>
                  <a:pt x="319308" y="1278602"/>
                  <a:pt x="322449" y="1220420"/>
                </a:cubicBezTo>
                <a:cubicBezTo>
                  <a:pt x="284763" y="1223329"/>
                  <a:pt x="247076" y="1211693"/>
                  <a:pt x="215671" y="1188420"/>
                </a:cubicBezTo>
                <a:cubicBezTo>
                  <a:pt x="174844" y="1159329"/>
                  <a:pt x="152861" y="1115693"/>
                  <a:pt x="137158" y="1080784"/>
                </a:cubicBezTo>
                <a:cubicBezTo>
                  <a:pt x="86910" y="967329"/>
                  <a:pt x="68066" y="845147"/>
                  <a:pt x="83769" y="722965"/>
                </a:cubicBezTo>
                <a:cubicBezTo>
                  <a:pt x="71207" y="702602"/>
                  <a:pt x="58645" y="682238"/>
                  <a:pt x="49223" y="656056"/>
                </a:cubicBezTo>
                <a:cubicBezTo>
                  <a:pt x="13892" y="573147"/>
                  <a:pt x="-2007" y="485329"/>
                  <a:pt x="202" y="396283"/>
                </a:cubicBezTo>
                <a:lnTo>
                  <a:pt x="2004" y="376636"/>
                </a:lnTo>
                <a:lnTo>
                  <a:pt x="17697" y="383269"/>
                </a:lnTo>
                <a:lnTo>
                  <a:pt x="52392" y="394552"/>
                </a:lnTo>
                <a:lnTo>
                  <a:pt x="50843" y="419329"/>
                </a:lnTo>
                <a:cubicBezTo>
                  <a:pt x="50990" y="494056"/>
                  <a:pt x="65711" y="568784"/>
                  <a:pt x="96331" y="638602"/>
                </a:cubicBezTo>
                <a:cubicBezTo>
                  <a:pt x="124596" y="705511"/>
                  <a:pt x="159142" y="749147"/>
                  <a:pt x="206250" y="766602"/>
                </a:cubicBezTo>
                <a:cubicBezTo>
                  <a:pt x="218812" y="772420"/>
                  <a:pt x="225093" y="786965"/>
                  <a:pt x="218812" y="798602"/>
                </a:cubicBezTo>
                <a:cubicBezTo>
                  <a:pt x="215671" y="807329"/>
                  <a:pt x="206250" y="813147"/>
                  <a:pt x="196828" y="813147"/>
                </a:cubicBezTo>
                <a:cubicBezTo>
                  <a:pt x="193687" y="813147"/>
                  <a:pt x="187406" y="810238"/>
                  <a:pt x="184266" y="810238"/>
                </a:cubicBezTo>
                <a:cubicBezTo>
                  <a:pt x="165423" y="801511"/>
                  <a:pt x="146580" y="789875"/>
                  <a:pt x="130877" y="775329"/>
                </a:cubicBezTo>
                <a:cubicBezTo>
                  <a:pt x="124596" y="874238"/>
                  <a:pt x="143439" y="973147"/>
                  <a:pt x="184266" y="1063329"/>
                </a:cubicBezTo>
                <a:cubicBezTo>
                  <a:pt x="196828" y="1092420"/>
                  <a:pt x="215671" y="1127329"/>
                  <a:pt x="247076" y="1150602"/>
                </a:cubicBezTo>
                <a:cubicBezTo>
                  <a:pt x="272201" y="1168057"/>
                  <a:pt x="306746" y="1179693"/>
                  <a:pt x="338152" y="1168057"/>
                </a:cubicBezTo>
                <a:cubicBezTo>
                  <a:pt x="347573" y="1162238"/>
                  <a:pt x="356995" y="1165148"/>
                  <a:pt x="363276" y="1168057"/>
                </a:cubicBezTo>
                <a:cubicBezTo>
                  <a:pt x="372697" y="1173875"/>
                  <a:pt x="375838" y="1182602"/>
                  <a:pt x="375838" y="1191329"/>
                </a:cubicBezTo>
                <a:cubicBezTo>
                  <a:pt x="366416" y="1249511"/>
                  <a:pt x="382119" y="1307693"/>
                  <a:pt x="416665" y="1357148"/>
                </a:cubicBezTo>
                <a:cubicBezTo>
                  <a:pt x="441789" y="1386239"/>
                  <a:pt x="473194" y="1409511"/>
                  <a:pt x="510881" y="1426966"/>
                </a:cubicBezTo>
                <a:cubicBezTo>
                  <a:pt x="498318" y="1409511"/>
                  <a:pt x="488897" y="1389148"/>
                  <a:pt x="482616" y="1368784"/>
                </a:cubicBezTo>
                <a:cubicBezTo>
                  <a:pt x="476335" y="1357148"/>
                  <a:pt x="485756" y="1345511"/>
                  <a:pt x="498318" y="1339693"/>
                </a:cubicBezTo>
                <a:cubicBezTo>
                  <a:pt x="510881" y="1336784"/>
                  <a:pt x="526583" y="1342602"/>
                  <a:pt x="529724" y="1354239"/>
                </a:cubicBezTo>
                <a:cubicBezTo>
                  <a:pt x="542286" y="1386239"/>
                  <a:pt x="561129" y="1418239"/>
                  <a:pt x="583113" y="1450239"/>
                </a:cubicBezTo>
                <a:cubicBezTo>
                  <a:pt x="589394" y="1453148"/>
                  <a:pt x="592534" y="1456057"/>
                  <a:pt x="592534" y="1461875"/>
                </a:cubicBezTo>
                <a:cubicBezTo>
                  <a:pt x="627080" y="1505512"/>
                  <a:pt x="667907" y="1540421"/>
                  <a:pt x="715015" y="1569512"/>
                </a:cubicBezTo>
                <a:cubicBezTo>
                  <a:pt x="777825" y="1607330"/>
                  <a:pt x="846917" y="1630603"/>
                  <a:pt x="916008" y="1653875"/>
                </a:cubicBezTo>
                <a:cubicBezTo>
                  <a:pt x="1013365" y="1682966"/>
                  <a:pt x="1123283" y="1712057"/>
                  <a:pt x="1217499" y="1680057"/>
                </a:cubicBezTo>
                <a:cubicBezTo>
                  <a:pt x="1261466" y="1662603"/>
                  <a:pt x="1302293" y="1633512"/>
                  <a:pt x="1343120" y="1589875"/>
                </a:cubicBezTo>
                <a:cubicBezTo>
                  <a:pt x="1371385" y="1560784"/>
                  <a:pt x="1409071" y="1514239"/>
                  <a:pt x="1412212" y="1461875"/>
                </a:cubicBezTo>
                <a:cubicBezTo>
                  <a:pt x="1402790" y="1473512"/>
                  <a:pt x="1390228" y="1479330"/>
                  <a:pt x="1377666" y="1485148"/>
                </a:cubicBezTo>
                <a:cubicBezTo>
                  <a:pt x="1371385" y="1488057"/>
                  <a:pt x="1365104" y="1490966"/>
                  <a:pt x="1358823" y="1490966"/>
                </a:cubicBezTo>
                <a:cubicBezTo>
                  <a:pt x="1346260" y="1490966"/>
                  <a:pt x="1336839" y="1485148"/>
                  <a:pt x="1330558" y="1479330"/>
                </a:cubicBezTo>
                <a:cubicBezTo>
                  <a:pt x="1324277" y="1467693"/>
                  <a:pt x="1327417" y="1453148"/>
                  <a:pt x="1336839" y="1444421"/>
                </a:cubicBezTo>
                <a:cubicBezTo>
                  <a:pt x="1343120" y="1441511"/>
                  <a:pt x="1352542" y="1438602"/>
                  <a:pt x="1358823" y="1441511"/>
                </a:cubicBezTo>
                <a:cubicBezTo>
                  <a:pt x="1383947" y="1429875"/>
                  <a:pt x="1399649" y="1406602"/>
                  <a:pt x="1412212" y="1377511"/>
                </a:cubicBezTo>
                <a:cubicBezTo>
                  <a:pt x="1421633" y="1348420"/>
                  <a:pt x="1421633" y="1313511"/>
                  <a:pt x="1421633" y="1281511"/>
                </a:cubicBezTo>
                <a:cubicBezTo>
                  <a:pt x="1421633" y="1261148"/>
                  <a:pt x="1421633" y="1237875"/>
                  <a:pt x="1418493" y="1214602"/>
                </a:cubicBezTo>
                <a:cubicBezTo>
                  <a:pt x="1412212" y="1182602"/>
                  <a:pt x="1399649" y="1150602"/>
                  <a:pt x="1380806" y="1121511"/>
                </a:cubicBezTo>
                <a:cubicBezTo>
                  <a:pt x="1358823" y="1138966"/>
                  <a:pt x="1330558" y="1150602"/>
                  <a:pt x="1302293" y="1150602"/>
                </a:cubicBezTo>
                <a:cubicBezTo>
                  <a:pt x="1289731" y="1150602"/>
                  <a:pt x="1277169" y="1147693"/>
                  <a:pt x="1264607" y="1144784"/>
                </a:cubicBezTo>
                <a:cubicBezTo>
                  <a:pt x="1252045" y="1138966"/>
                  <a:pt x="1245764" y="1127329"/>
                  <a:pt x="1252045" y="1115693"/>
                </a:cubicBezTo>
                <a:cubicBezTo>
                  <a:pt x="1255185" y="1101148"/>
                  <a:pt x="1270888" y="1095329"/>
                  <a:pt x="1283450" y="1101148"/>
                </a:cubicBezTo>
                <a:cubicBezTo>
                  <a:pt x="1314855" y="1109875"/>
                  <a:pt x="1352542" y="1092420"/>
                  <a:pt x="1371385" y="1066238"/>
                </a:cubicBezTo>
                <a:cubicBezTo>
                  <a:pt x="1393368" y="1037147"/>
                  <a:pt x="1402790" y="996420"/>
                  <a:pt x="1409071" y="958602"/>
                </a:cubicBezTo>
                <a:cubicBezTo>
                  <a:pt x="1424774" y="885875"/>
                  <a:pt x="1434195" y="816056"/>
                  <a:pt x="1415352" y="752056"/>
                </a:cubicBezTo>
                <a:cubicBezTo>
                  <a:pt x="1396509" y="763693"/>
                  <a:pt x="1380806" y="772420"/>
                  <a:pt x="1358823" y="778238"/>
                </a:cubicBezTo>
                <a:cubicBezTo>
                  <a:pt x="1358823" y="778238"/>
                  <a:pt x="1355682" y="778238"/>
                  <a:pt x="1355682" y="778238"/>
                </a:cubicBezTo>
                <a:cubicBezTo>
                  <a:pt x="1343120" y="778238"/>
                  <a:pt x="1333698" y="769511"/>
                  <a:pt x="1330558" y="760784"/>
                </a:cubicBezTo>
                <a:cubicBezTo>
                  <a:pt x="1327417" y="746238"/>
                  <a:pt x="1333698" y="734602"/>
                  <a:pt x="1349401" y="731693"/>
                </a:cubicBezTo>
                <a:cubicBezTo>
                  <a:pt x="1377666" y="725874"/>
                  <a:pt x="1402790" y="705511"/>
                  <a:pt x="1421633" y="679329"/>
                </a:cubicBezTo>
                <a:cubicBezTo>
                  <a:pt x="1440476" y="650238"/>
                  <a:pt x="1446757" y="612420"/>
                  <a:pt x="1453038" y="586238"/>
                </a:cubicBezTo>
                <a:cubicBezTo>
                  <a:pt x="1459319" y="560056"/>
                  <a:pt x="1462460" y="525147"/>
                  <a:pt x="1456179" y="490238"/>
                </a:cubicBezTo>
                <a:cubicBezTo>
                  <a:pt x="1449898" y="461147"/>
                  <a:pt x="1434195" y="434965"/>
                  <a:pt x="1412212" y="420420"/>
                </a:cubicBezTo>
                <a:cubicBezTo>
                  <a:pt x="1409071" y="417511"/>
                  <a:pt x="1405930" y="417511"/>
                  <a:pt x="1405930" y="414601"/>
                </a:cubicBezTo>
                <a:cubicBezTo>
                  <a:pt x="1396509" y="414601"/>
                  <a:pt x="1387087" y="417511"/>
                  <a:pt x="1377666" y="417511"/>
                </a:cubicBezTo>
                <a:cubicBezTo>
                  <a:pt x="1368244" y="417511"/>
                  <a:pt x="1358823" y="414601"/>
                  <a:pt x="1346260" y="414601"/>
                </a:cubicBezTo>
                <a:cubicBezTo>
                  <a:pt x="1226136" y="401511"/>
                  <a:pt x="1111310" y="347511"/>
                  <a:pt x="996485" y="251374"/>
                </a:cubicBezTo>
                <a:lnTo>
                  <a:pt x="940298" y="197530"/>
                </a:lnTo>
                <a:lnTo>
                  <a:pt x="960333" y="185302"/>
                </a:lnTo>
                <a:close/>
                <a:moveTo>
                  <a:pt x="2868467" y="152970"/>
                </a:moveTo>
                <a:lnTo>
                  <a:pt x="2863101" y="164227"/>
                </a:lnTo>
                <a:cubicBezTo>
                  <a:pt x="2859961" y="167137"/>
                  <a:pt x="2859961" y="170047"/>
                  <a:pt x="2856821" y="172956"/>
                </a:cubicBezTo>
                <a:cubicBezTo>
                  <a:pt x="2850540" y="178776"/>
                  <a:pt x="2847400" y="184595"/>
                  <a:pt x="2847400" y="187505"/>
                </a:cubicBezTo>
                <a:cubicBezTo>
                  <a:pt x="2844260" y="199144"/>
                  <a:pt x="2831698" y="204963"/>
                  <a:pt x="2822277" y="204963"/>
                </a:cubicBezTo>
                <a:cubicBezTo>
                  <a:pt x="2819137" y="204963"/>
                  <a:pt x="2815997" y="204963"/>
                  <a:pt x="2815997" y="204963"/>
                </a:cubicBezTo>
                <a:cubicBezTo>
                  <a:pt x="2808146" y="203508"/>
                  <a:pt x="2802651" y="199144"/>
                  <a:pt x="2799510" y="193688"/>
                </a:cubicBezTo>
                <a:lnTo>
                  <a:pt x="2798787" y="188217"/>
                </a:lnTo>
                <a:lnTo>
                  <a:pt x="2833352" y="171827"/>
                </a:lnTo>
                <a:close/>
                <a:moveTo>
                  <a:pt x="1241267" y="131310"/>
                </a:moveTo>
                <a:lnTo>
                  <a:pt x="1276015" y="137737"/>
                </a:lnTo>
                <a:lnTo>
                  <a:pt x="1311647" y="149930"/>
                </a:lnTo>
                <a:lnTo>
                  <a:pt x="1321657" y="163723"/>
                </a:lnTo>
                <a:cubicBezTo>
                  <a:pt x="1331081" y="172418"/>
                  <a:pt x="1327939" y="186911"/>
                  <a:pt x="1318515" y="195606"/>
                </a:cubicBezTo>
                <a:cubicBezTo>
                  <a:pt x="1312232" y="201403"/>
                  <a:pt x="1309091" y="201403"/>
                  <a:pt x="1302808" y="201403"/>
                </a:cubicBezTo>
                <a:cubicBezTo>
                  <a:pt x="1293384" y="201403"/>
                  <a:pt x="1287101" y="198505"/>
                  <a:pt x="1283960" y="192708"/>
                </a:cubicBezTo>
                <a:cubicBezTo>
                  <a:pt x="1276107" y="184737"/>
                  <a:pt x="1267664" y="174411"/>
                  <a:pt x="1259369" y="162364"/>
                </a:cubicBezTo>
                <a:close/>
                <a:moveTo>
                  <a:pt x="3136643" y="0"/>
                </a:moveTo>
                <a:lnTo>
                  <a:pt x="3137207" y="6908"/>
                </a:lnTo>
                <a:cubicBezTo>
                  <a:pt x="3137882" y="112931"/>
                  <a:pt x="3099607" y="225204"/>
                  <a:pt x="3026982" y="312477"/>
                </a:cubicBezTo>
                <a:cubicBezTo>
                  <a:pt x="3030123" y="315386"/>
                  <a:pt x="3030123" y="318295"/>
                  <a:pt x="3030123" y="321204"/>
                </a:cubicBezTo>
                <a:cubicBezTo>
                  <a:pt x="3052106" y="440477"/>
                  <a:pt x="3039544" y="559750"/>
                  <a:pt x="2992436" y="670295"/>
                </a:cubicBezTo>
                <a:cubicBezTo>
                  <a:pt x="2983015" y="696477"/>
                  <a:pt x="2970453" y="716841"/>
                  <a:pt x="2957890" y="737204"/>
                </a:cubicBezTo>
                <a:cubicBezTo>
                  <a:pt x="2973593" y="859386"/>
                  <a:pt x="2954750" y="981568"/>
                  <a:pt x="2904501" y="1095023"/>
                </a:cubicBezTo>
                <a:cubicBezTo>
                  <a:pt x="2888799" y="1129932"/>
                  <a:pt x="2863675" y="1173568"/>
                  <a:pt x="2825988" y="1202659"/>
                </a:cubicBezTo>
                <a:cubicBezTo>
                  <a:pt x="2794583" y="1225932"/>
                  <a:pt x="2753756" y="1237568"/>
                  <a:pt x="2719210" y="1234659"/>
                </a:cubicBezTo>
                <a:cubicBezTo>
                  <a:pt x="2722351" y="1292841"/>
                  <a:pt x="2700367" y="1351023"/>
                  <a:pt x="2665821" y="1397569"/>
                </a:cubicBezTo>
                <a:cubicBezTo>
                  <a:pt x="2621854" y="1452841"/>
                  <a:pt x="2559044" y="1490660"/>
                  <a:pt x="2489952" y="1505205"/>
                </a:cubicBezTo>
                <a:cubicBezTo>
                  <a:pt x="2452266" y="1551751"/>
                  <a:pt x="2405158" y="1592478"/>
                  <a:pt x="2351769" y="1624478"/>
                </a:cubicBezTo>
                <a:cubicBezTo>
                  <a:pt x="2285818" y="1665205"/>
                  <a:pt x="2213586" y="1688478"/>
                  <a:pt x="2141354" y="1711751"/>
                </a:cubicBezTo>
                <a:cubicBezTo>
                  <a:pt x="2072262" y="1735023"/>
                  <a:pt x="1993749" y="1755387"/>
                  <a:pt x="1918376" y="1755387"/>
                </a:cubicBezTo>
                <a:cubicBezTo>
                  <a:pt x="1880690" y="1755387"/>
                  <a:pt x="1843004" y="1749569"/>
                  <a:pt x="1805317" y="1737933"/>
                </a:cubicBezTo>
                <a:cubicBezTo>
                  <a:pt x="1755069" y="1720478"/>
                  <a:pt x="1707961" y="1685569"/>
                  <a:pt x="1657712" y="1636114"/>
                </a:cubicBezTo>
                <a:cubicBezTo>
                  <a:pt x="1616885" y="1592478"/>
                  <a:pt x="1554075" y="1505205"/>
                  <a:pt x="1585480" y="1417932"/>
                </a:cubicBezTo>
                <a:cubicBezTo>
                  <a:pt x="1585480" y="1415023"/>
                  <a:pt x="1582340" y="1409205"/>
                  <a:pt x="1582340" y="1406296"/>
                </a:cubicBezTo>
                <a:cubicBezTo>
                  <a:pt x="1569777" y="1371387"/>
                  <a:pt x="1566637" y="1333569"/>
                  <a:pt x="1566637" y="1298659"/>
                </a:cubicBezTo>
                <a:cubicBezTo>
                  <a:pt x="1566637" y="1275387"/>
                  <a:pt x="1566637" y="1249205"/>
                  <a:pt x="1572918" y="1223023"/>
                </a:cubicBezTo>
                <a:cubicBezTo>
                  <a:pt x="1579199" y="1182296"/>
                  <a:pt x="1594902" y="1141568"/>
                  <a:pt x="1620026" y="1106659"/>
                </a:cubicBezTo>
                <a:cubicBezTo>
                  <a:pt x="1616885" y="1103750"/>
                  <a:pt x="1616885" y="1097932"/>
                  <a:pt x="1620026" y="1095023"/>
                </a:cubicBezTo>
                <a:cubicBezTo>
                  <a:pt x="1598042" y="1057205"/>
                  <a:pt x="1588621" y="1016477"/>
                  <a:pt x="1582340" y="981568"/>
                </a:cubicBezTo>
                <a:cubicBezTo>
                  <a:pt x="1563496" y="894295"/>
                  <a:pt x="1550934" y="807023"/>
                  <a:pt x="1585480" y="731386"/>
                </a:cubicBezTo>
                <a:cubicBezTo>
                  <a:pt x="1582340" y="725568"/>
                  <a:pt x="1579199" y="722659"/>
                  <a:pt x="1576058" y="716841"/>
                </a:cubicBezTo>
                <a:cubicBezTo>
                  <a:pt x="1554075" y="681932"/>
                  <a:pt x="1544653" y="641204"/>
                  <a:pt x="1538372" y="609204"/>
                </a:cubicBezTo>
                <a:cubicBezTo>
                  <a:pt x="1532091" y="577204"/>
                  <a:pt x="1525810" y="536477"/>
                  <a:pt x="1535232" y="495750"/>
                </a:cubicBezTo>
                <a:cubicBezTo>
                  <a:pt x="1541513" y="460841"/>
                  <a:pt x="1557215" y="431750"/>
                  <a:pt x="1582340" y="408477"/>
                </a:cubicBezTo>
                <a:cubicBezTo>
                  <a:pt x="1579199" y="405568"/>
                  <a:pt x="1572918" y="402659"/>
                  <a:pt x="1569777" y="399750"/>
                </a:cubicBezTo>
                <a:cubicBezTo>
                  <a:pt x="1550934" y="379386"/>
                  <a:pt x="1544653" y="356113"/>
                  <a:pt x="1541513" y="332840"/>
                </a:cubicBezTo>
                <a:lnTo>
                  <a:pt x="1532964" y="246341"/>
                </a:lnTo>
                <a:lnTo>
                  <a:pt x="1586367" y="274227"/>
                </a:lnTo>
                <a:lnTo>
                  <a:pt x="1591761" y="324113"/>
                </a:lnTo>
                <a:cubicBezTo>
                  <a:pt x="1594902" y="338659"/>
                  <a:pt x="1598042" y="356113"/>
                  <a:pt x="1607464" y="367750"/>
                </a:cubicBezTo>
                <a:cubicBezTo>
                  <a:pt x="1623166" y="382295"/>
                  <a:pt x="1648291" y="385204"/>
                  <a:pt x="1685977" y="382295"/>
                </a:cubicBezTo>
                <a:lnTo>
                  <a:pt x="1770735" y="362536"/>
                </a:lnTo>
                <a:lnTo>
                  <a:pt x="1839803" y="388868"/>
                </a:lnTo>
                <a:lnTo>
                  <a:pt x="1811304" y="402068"/>
                </a:lnTo>
                <a:cubicBezTo>
                  <a:pt x="1771949" y="415568"/>
                  <a:pt x="1732300" y="424477"/>
                  <a:pt x="1692258" y="428840"/>
                </a:cubicBezTo>
                <a:cubicBezTo>
                  <a:pt x="1682836" y="428840"/>
                  <a:pt x="1673415" y="431750"/>
                  <a:pt x="1663993" y="431750"/>
                </a:cubicBezTo>
                <a:cubicBezTo>
                  <a:pt x="1654572" y="431750"/>
                  <a:pt x="1645150" y="428840"/>
                  <a:pt x="1635728" y="428840"/>
                </a:cubicBezTo>
                <a:cubicBezTo>
                  <a:pt x="1635728" y="431750"/>
                  <a:pt x="1632588" y="431750"/>
                  <a:pt x="1629447" y="434659"/>
                </a:cubicBezTo>
                <a:cubicBezTo>
                  <a:pt x="1607464" y="449204"/>
                  <a:pt x="1588621" y="475386"/>
                  <a:pt x="1582340" y="504477"/>
                </a:cubicBezTo>
                <a:cubicBezTo>
                  <a:pt x="1576058" y="539386"/>
                  <a:pt x="1582340" y="574295"/>
                  <a:pt x="1588621" y="600477"/>
                </a:cubicBezTo>
                <a:cubicBezTo>
                  <a:pt x="1591761" y="629568"/>
                  <a:pt x="1601183" y="664477"/>
                  <a:pt x="1620026" y="693568"/>
                </a:cubicBezTo>
                <a:cubicBezTo>
                  <a:pt x="1638869" y="719750"/>
                  <a:pt x="1663993" y="740113"/>
                  <a:pt x="1692258" y="745932"/>
                </a:cubicBezTo>
                <a:cubicBezTo>
                  <a:pt x="1704820" y="748841"/>
                  <a:pt x="1714242" y="760477"/>
                  <a:pt x="1711101" y="775023"/>
                </a:cubicBezTo>
                <a:cubicBezTo>
                  <a:pt x="1707961" y="783750"/>
                  <a:pt x="1698539" y="792477"/>
                  <a:pt x="1685977" y="792477"/>
                </a:cubicBezTo>
                <a:cubicBezTo>
                  <a:pt x="1685977" y="792477"/>
                  <a:pt x="1682836" y="792477"/>
                  <a:pt x="1679696" y="792477"/>
                </a:cubicBezTo>
                <a:cubicBezTo>
                  <a:pt x="1660853" y="786659"/>
                  <a:pt x="1642010" y="780841"/>
                  <a:pt x="1626307" y="769204"/>
                </a:cubicBezTo>
                <a:cubicBezTo>
                  <a:pt x="1607464" y="830295"/>
                  <a:pt x="1616885" y="900114"/>
                  <a:pt x="1632588" y="972841"/>
                </a:cubicBezTo>
                <a:cubicBezTo>
                  <a:pt x="1638869" y="1010659"/>
                  <a:pt x="1648291" y="1051386"/>
                  <a:pt x="1670274" y="1080477"/>
                </a:cubicBezTo>
                <a:cubicBezTo>
                  <a:pt x="1689117" y="1106659"/>
                  <a:pt x="1726804" y="1127023"/>
                  <a:pt x="1758209" y="1115387"/>
                </a:cubicBezTo>
                <a:cubicBezTo>
                  <a:pt x="1770772" y="1109568"/>
                  <a:pt x="1786474" y="1115387"/>
                  <a:pt x="1789615" y="1129932"/>
                </a:cubicBezTo>
                <a:cubicBezTo>
                  <a:pt x="1795896" y="1141568"/>
                  <a:pt x="1789615" y="1153205"/>
                  <a:pt x="1773912" y="1159023"/>
                </a:cubicBezTo>
                <a:cubicBezTo>
                  <a:pt x="1764491" y="1161932"/>
                  <a:pt x="1751928" y="1164841"/>
                  <a:pt x="1739366" y="1164841"/>
                </a:cubicBezTo>
                <a:cubicBezTo>
                  <a:pt x="1711101" y="1164841"/>
                  <a:pt x="1682836" y="1153205"/>
                  <a:pt x="1657712" y="1135750"/>
                </a:cubicBezTo>
                <a:cubicBezTo>
                  <a:pt x="1638869" y="1164841"/>
                  <a:pt x="1626307" y="1196841"/>
                  <a:pt x="1623166" y="1228841"/>
                </a:cubicBezTo>
                <a:cubicBezTo>
                  <a:pt x="1620026" y="1252114"/>
                  <a:pt x="1616885" y="1275387"/>
                  <a:pt x="1620026" y="1295750"/>
                </a:cubicBezTo>
                <a:cubicBezTo>
                  <a:pt x="1620026" y="1327750"/>
                  <a:pt x="1620026" y="1362659"/>
                  <a:pt x="1629447" y="1391750"/>
                </a:cubicBezTo>
                <a:cubicBezTo>
                  <a:pt x="1638869" y="1420841"/>
                  <a:pt x="1657712" y="1444114"/>
                  <a:pt x="1679696" y="1455750"/>
                </a:cubicBezTo>
                <a:cubicBezTo>
                  <a:pt x="1689117" y="1452841"/>
                  <a:pt x="1695398" y="1455750"/>
                  <a:pt x="1704820" y="1458660"/>
                </a:cubicBezTo>
                <a:cubicBezTo>
                  <a:pt x="1714242" y="1467387"/>
                  <a:pt x="1717382" y="1481932"/>
                  <a:pt x="1707961" y="1493569"/>
                </a:cubicBezTo>
                <a:cubicBezTo>
                  <a:pt x="1701680" y="1499387"/>
                  <a:pt x="1692258" y="1505205"/>
                  <a:pt x="1682836" y="1505205"/>
                </a:cubicBezTo>
                <a:cubicBezTo>
                  <a:pt x="1676555" y="1505205"/>
                  <a:pt x="1670274" y="1502296"/>
                  <a:pt x="1663993" y="1499387"/>
                </a:cubicBezTo>
                <a:cubicBezTo>
                  <a:pt x="1651431" y="1493569"/>
                  <a:pt x="1638869" y="1487751"/>
                  <a:pt x="1629447" y="1479023"/>
                </a:cubicBezTo>
                <a:cubicBezTo>
                  <a:pt x="1632588" y="1528478"/>
                  <a:pt x="1670274" y="1575023"/>
                  <a:pt x="1698539" y="1604114"/>
                </a:cubicBezTo>
                <a:cubicBezTo>
                  <a:pt x="1739366" y="1647751"/>
                  <a:pt x="1780193" y="1676842"/>
                  <a:pt x="1824161" y="1694296"/>
                </a:cubicBezTo>
                <a:cubicBezTo>
                  <a:pt x="1918376" y="1729205"/>
                  <a:pt x="2028295" y="1697205"/>
                  <a:pt x="2125651" y="1668114"/>
                </a:cubicBezTo>
                <a:cubicBezTo>
                  <a:pt x="2194743" y="1644842"/>
                  <a:pt x="2263834" y="1621569"/>
                  <a:pt x="2323504" y="1583751"/>
                </a:cubicBezTo>
                <a:cubicBezTo>
                  <a:pt x="2373753" y="1557569"/>
                  <a:pt x="2414579" y="1519751"/>
                  <a:pt x="2445985" y="1479023"/>
                </a:cubicBezTo>
                <a:cubicBezTo>
                  <a:pt x="2449125" y="1473205"/>
                  <a:pt x="2452266" y="1467387"/>
                  <a:pt x="2458547" y="1464478"/>
                </a:cubicBezTo>
                <a:cubicBezTo>
                  <a:pt x="2480530" y="1432478"/>
                  <a:pt x="2496233" y="1403387"/>
                  <a:pt x="2511936" y="1368478"/>
                </a:cubicBezTo>
                <a:cubicBezTo>
                  <a:pt x="2515076" y="1356841"/>
                  <a:pt x="2530779" y="1351023"/>
                  <a:pt x="2543341" y="1353932"/>
                </a:cubicBezTo>
                <a:cubicBezTo>
                  <a:pt x="2555903" y="1359750"/>
                  <a:pt x="2562184" y="1371387"/>
                  <a:pt x="2559044" y="1385932"/>
                </a:cubicBezTo>
                <a:cubicBezTo>
                  <a:pt x="2549622" y="1403387"/>
                  <a:pt x="2540200" y="1423750"/>
                  <a:pt x="2530779" y="1441205"/>
                </a:cubicBezTo>
                <a:cubicBezTo>
                  <a:pt x="2568465" y="1426660"/>
                  <a:pt x="2599870" y="1400478"/>
                  <a:pt x="2621854" y="1371387"/>
                </a:cubicBezTo>
                <a:cubicBezTo>
                  <a:pt x="2659540" y="1324841"/>
                  <a:pt x="2675243" y="1263750"/>
                  <a:pt x="2665821" y="1205568"/>
                </a:cubicBezTo>
                <a:cubicBezTo>
                  <a:pt x="2665821" y="1196841"/>
                  <a:pt x="2668962" y="1188114"/>
                  <a:pt x="2675243" y="1182296"/>
                </a:cubicBezTo>
                <a:cubicBezTo>
                  <a:pt x="2684665" y="1179387"/>
                  <a:pt x="2694086" y="1176477"/>
                  <a:pt x="2703508" y="1182296"/>
                </a:cubicBezTo>
                <a:cubicBezTo>
                  <a:pt x="2731773" y="1193932"/>
                  <a:pt x="2769459" y="1182296"/>
                  <a:pt x="2794583" y="1164841"/>
                </a:cubicBezTo>
                <a:cubicBezTo>
                  <a:pt x="2825988" y="1141568"/>
                  <a:pt x="2844831" y="1106659"/>
                  <a:pt x="2857394" y="1077568"/>
                </a:cubicBezTo>
                <a:cubicBezTo>
                  <a:pt x="2898220" y="987386"/>
                  <a:pt x="2917064" y="888477"/>
                  <a:pt x="2910783" y="789568"/>
                </a:cubicBezTo>
                <a:cubicBezTo>
                  <a:pt x="2895080" y="804114"/>
                  <a:pt x="2876237" y="815750"/>
                  <a:pt x="2854253" y="824477"/>
                </a:cubicBezTo>
                <a:cubicBezTo>
                  <a:pt x="2851113" y="827386"/>
                  <a:pt x="2847972" y="827386"/>
                  <a:pt x="2844831" y="827386"/>
                </a:cubicBezTo>
                <a:cubicBezTo>
                  <a:pt x="2835410" y="827386"/>
                  <a:pt x="2825988" y="821568"/>
                  <a:pt x="2822848" y="812841"/>
                </a:cubicBezTo>
                <a:cubicBezTo>
                  <a:pt x="2816567" y="801204"/>
                  <a:pt x="2822848" y="786659"/>
                  <a:pt x="2835410" y="780841"/>
                </a:cubicBezTo>
                <a:cubicBezTo>
                  <a:pt x="2879377" y="763386"/>
                  <a:pt x="2917064" y="719750"/>
                  <a:pt x="2945328" y="652841"/>
                </a:cubicBezTo>
                <a:cubicBezTo>
                  <a:pt x="2986155" y="559750"/>
                  <a:pt x="2998717" y="457931"/>
                  <a:pt x="2986155" y="359022"/>
                </a:cubicBezTo>
                <a:cubicBezTo>
                  <a:pt x="2983015" y="361931"/>
                  <a:pt x="2979874" y="361931"/>
                  <a:pt x="2976734" y="364840"/>
                </a:cubicBezTo>
                <a:cubicBezTo>
                  <a:pt x="2951609" y="391022"/>
                  <a:pt x="2923345" y="417204"/>
                  <a:pt x="2923345" y="443386"/>
                </a:cubicBezTo>
                <a:cubicBezTo>
                  <a:pt x="2926485" y="457931"/>
                  <a:pt x="2913923" y="466659"/>
                  <a:pt x="2901361" y="469568"/>
                </a:cubicBezTo>
                <a:cubicBezTo>
                  <a:pt x="2898220" y="469568"/>
                  <a:pt x="2898220" y="469568"/>
                  <a:pt x="2898220" y="469568"/>
                </a:cubicBezTo>
                <a:cubicBezTo>
                  <a:pt x="2885658" y="469568"/>
                  <a:pt x="2873096" y="457931"/>
                  <a:pt x="2873096" y="446295"/>
                </a:cubicBezTo>
                <a:cubicBezTo>
                  <a:pt x="2873096" y="396840"/>
                  <a:pt x="2910783" y="361931"/>
                  <a:pt x="2942188" y="332840"/>
                </a:cubicBezTo>
                <a:cubicBezTo>
                  <a:pt x="2945328" y="329931"/>
                  <a:pt x="2948469" y="327022"/>
                  <a:pt x="2951609" y="324113"/>
                </a:cubicBezTo>
                <a:cubicBezTo>
                  <a:pt x="3028160" y="253204"/>
                  <a:pt x="3074041" y="149340"/>
                  <a:pt x="3083886" y="48033"/>
                </a:cubicBezTo>
                <a:lnTo>
                  <a:pt x="3084300" y="31827"/>
                </a:lnTo>
                <a:close/>
              </a:path>
            </a:pathLst>
          </a:custGeom>
          <a:solidFill>
            <a:schemeClr val="accent5"/>
          </a:solidFill>
          <a:ln w="3175">
            <a:noFill/>
            <a:round/>
            <a:headEnd/>
            <a:tailEnd/>
          </a:ln>
        </p:spPr>
        <p:txBody>
          <a:bodyPr wrap="square">
            <a:noAutofit/>
          </a:bodyPr>
          <a:lstStyle/>
          <a:p>
            <a:pPr eaLnBrk="1" fontAlgn="auto" hangingPunct="1">
              <a:spcBef>
                <a:spcPts val="0"/>
              </a:spcBef>
              <a:spcAft>
                <a:spcPts val="0"/>
              </a:spcAft>
              <a:defRPr/>
            </a:pPr>
            <a:endParaRPr lang="id-ID">
              <a:solidFill>
                <a:schemeClr val="accent1"/>
              </a:solidFill>
            </a:endParaRPr>
          </a:p>
        </p:txBody>
      </p:sp>
      <p:sp>
        <p:nvSpPr>
          <p:cNvPr id="165" name="任意多边形: 形状 164">
            <a:extLst>
              <a:ext uri="{FF2B5EF4-FFF2-40B4-BE49-F238E27FC236}">
                <a16:creationId xmlns:a16="http://schemas.microsoft.com/office/drawing/2014/main" id="{4D111502-E1E0-4878-BCCD-5709CFA9F94C}"/>
              </a:ext>
            </a:extLst>
          </p:cNvPr>
          <p:cNvSpPr/>
          <p:nvPr/>
        </p:nvSpPr>
        <p:spPr>
          <a:xfrm>
            <a:off x="4585329" y="3640551"/>
            <a:ext cx="3137215" cy="1755387"/>
          </a:xfrm>
          <a:custGeom>
            <a:avLst/>
            <a:gdLst>
              <a:gd name="connsiteX0" fmla="*/ 1719028 w 3137215"/>
              <a:gd name="connsiteY0" fmla="*/ 1283754 h 1755387"/>
              <a:gd name="connsiteX1" fmla="*/ 1738667 w 3137215"/>
              <a:gd name="connsiteY1" fmla="*/ 1285939 h 1755387"/>
              <a:gd name="connsiteX2" fmla="*/ 1788942 w 3137215"/>
              <a:gd name="connsiteY2" fmla="*/ 1320893 h 1755387"/>
              <a:gd name="connsiteX3" fmla="*/ 1814080 w 3137215"/>
              <a:gd name="connsiteY3" fmla="*/ 1341282 h 1755387"/>
              <a:gd name="connsiteX4" fmla="*/ 1876924 w 3137215"/>
              <a:gd name="connsiteY4" fmla="*/ 1358759 h 1755387"/>
              <a:gd name="connsiteX5" fmla="*/ 1902061 w 3137215"/>
              <a:gd name="connsiteY5" fmla="*/ 1344195 h 1755387"/>
              <a:gd name="connsiteX6" fmla="*/ 1936625 w 3137215"/>
              <a:gd name="connsiteY6" fmla="*/ 1323805 h 1755387"/>
              <a:gd name="connsiteX7" fmla="*/ 2024607 w 3137215"/>
              <a:gd name="connsiteY7" fmla="*/ 1329631 h 1755387"/>
              <a:gd name="connsiteX8" fmla="*/ 2040318 w 3137215"/>
              <a:gd name="connsiteY8" fmla="*/ 1338369 h 1755387"/>
              <a:gd name="connsiteX9" fmla="*/ 2056029 w 3137215"/>
              <a:gd name="connsiteY9" fmla="*/ 1350021 h 1755387"/>
              <a:gd name="connsiteX10" fmla="*/ 2071740 w 3137215"/>
              <a:gd name="connsiteY10" fmla="*/ 1379149 h 1755387"/>
              <a:gd name="connsiteX11" fmla="*/ 2040318 w 3137215"/>
              <a:gd name="connsiteY11" fmla="*/ 1393713 h 1755387"/>
              <a:gd name="connsiteX12" fmla="*/ 2005754 w 3137215"/>
              <a:gd name="connsiteY12" fmla="*/ 1376236 h 1755387"/>
              <a:gd name="connsiteX13" fmla="*/ 1996327 w 3137215"/>
              <a:gd name="connsiteY13" fmla="*/ 1367497 h 1755387"/>
              <a:gd name="connsiteX14" fmla="*/ 1955479 w 3137215"/>
              <a:gd name="connsiteY14" fmla="*/ 1364585 h 1755387"/>
              <a:gd name="connsiteX15" fmla="*/ 1933483 w 3137215"/>
              <a:gd name="connsiteY15" fmla="*/ 1379149 h 1755387"/>
              <a:gd name="connsiteX16" fmla="*/ 1892635 w 3137215"/>
              <a:gd name="connsiteY16" fmla="*/ 1402451 h 1755387"/>
              <a:gd name="connsiteX17" fmla="*/ 1886350 w 3137215"/>
              <a:gd name="connsiteY17" fmla="*/ 1405364 h 1755387"/>
              <a:gd name="connsiteX18" fmla="*/ 1823506 w 3137215"/>
              <a:gd name="connsiteY18" fmla="*/ 1501486 h 1755387"/>
              <a:gd name="connsiteX19" fmla="*/ 1810937 w 3137215"/>
              <a:gd name="connsiteY19" fmla="*/ 1504399 h 1755387"/>
              <a:gd name="connsiteX20" fmla="*/ 1788942 w 3137215"/>
              <a:gd name="connsiteY20" fmla="*/ 1495661 h 1755387"/>
              <a:gd name="connsiteX21" fmla="*/ 1795226 w 3137215"/>
              <a:gd name="connsiteY21" fmla="*/ 1460707 h 1755387"/>
              <a:gd name="connsiteX22" fmla="*/ 1836075 w 3137215"/>
              <a:gd name="connsiteY22" fmla="*/ 1405364 h 1755387"/>
              <a:gd name="connsiteX23" fmla="*/ 1782658 w 3137215"/>
              <a:gd name="connsiteY23" fmla="*/ 1379149 h 1755387"/>
              <a:gd name="connsiteX24" fmla="*/ 1754378 w 3137215"/>
              <a:gd name="connsiteY24" fmla="*/ 1355846 h 1755387"/>
              <a:gd name="connsiteX25" fmla="*/ 1713529 w 3137215"/>
              <a:gd name="connsiteY25" fmla="*/ 1326718 h 1755387"/>
              <a:gd name="connsiteX26" fmla="*/ 1704102 w 3137215"/>
              <a:gd name="connsiteY26" fmla="*/ 1294677 h 1755387"/>
              <a:gd name="connsiteX27" fmla="*/ 1719028 w 3137215"/>
              <a:gd name="connsiteY27" fmla="*/ 1283754 h 1755387"/>
              <a:gd name="connsiteX28" fmla="*/ 1319837 w 3137215"/>
              <a:gd name="connsiteY28" fmla="*/ 1269515 h 1755387"/>
              <a:gd name="connsiteX29" fmla="*/ 1337545 w 3137215"/>
              <a:gd name="connsiteY29" fmla="*/ 1280438 h 1755387"/>
              <a:gd name="connsiteX30" fmla="*/ 1328101 w 3137215"/>
              <a:gd name="connsiteY30" fmla="*/ 1312479 h 1755387"/>
              <a:gd name="connsiteX31" fmla="*/ 1287177 w 3137215"/>
              <a:gd name="connsiteY31" fmla="*/ 1341607 h 1755387"/>
              <a:gd name="connsiteX32" fmla="*/ 1258844 w 3137215"/>
              <a:gd name="connsiteY32" fmla="*/ 1364910 h 1755387"/>
              <a:gd name="connsiteX33" fmla="*/ 1205328 w 3137215"/>
              <a:gd name="connsiteY33" fmla="*/ 1388212 h 1755387"/>
              <a:gd name="connsiteX34" fmla="*/ 1246252 w 3137215"/>
              <a:gd name="connsiteY34" fmla="*/ 1446468 h 1755387"/>
              <a:gd name="connsiteX35" fmla="*/ 1252548 w 3137215"/>
              <a:gd name="connsiteY35" fmla="*/ 1478509 h 1755387"/>
              <a:gd name="connsiteX36" fmla="*/ 1230512 w 3137215"/>
              <a:gd name="connsiteY36" fmla="*/ 1490160 h 1755387"/>
              <a:gd name="connsiteX37" fmla="*/ 1217920 w 3137215"/>
              <a:gd name="connsiteY37" fmla="*/ 1487247 h 1755387"/>
              <a:gd name="connsiteX38" fmla="*/ 1154959 w 3137215"/>
              <a:gd name="connsiteY38" fmla="*/ 1391125 h 1755387"/>
              <a:gd name="connsiteX39" fmla="*/ 1148663 w 3137215"/>
              <a:gd name="connsiteY39" fmla="*/ 1388212 h 1755387"/>
              <a:gd name="connsiteX40" fmla="*/ 1107739 w 3137215"/>
              <a:gd name="connsiteY40" fmla="*/ 1364910 h 1755387"/>
              <a:gd name="connsiteX41" fmla="*/ 1085703 w 3137215"/>
              <a:gd name="connsiteY41" fmla="*/ 1350346 h 1755387"/>
              <a:gd name="connsiteX42" fmla="*/ 1044778 w 3137215"/>
              <a:gd name="connsiteY42" fmla="*/ 1353258 h 1755387"/>
              <a:gd name="connsiteX43" fmla="*/ 1032186 w 3137215"/>
              <a:gd name="connsiteY43" fmla="*/ 1361997 h 1755387"/>
              <a:gd name="connsiteX44" fmla="*/ 1000706 w 3137215"/>
              <a:gd name="connsiteY44" fmla="*/ 1379474 h 1755387"/>
              <a:gd name="connsiteX45" fmla="*/ 969225 w 3137215"/>
              <a:gd name="connsiteY45" fmla="*/ 1364910 h 1755387"/>
              <a:gd name="connsiteX46" fmla="*/ 984965 w 3137215"/>
              <a:gd name="connsiteY46" fmla="*/ 1335782 h 1755387"/>
              <a:gd name="connsiteX47" fmla="*/ 1000706 w 3137215"/>
              <a:gd name="connsiteY47" fmla="*/ 1324130 h 1755387"/>
              <a:gd name="connsiteX48" fmla="*/ 1016446 w 3137215"/>
              <a:gd name="connsiteY48" fmla="*/ 1315392 h 1755387"/>
              <a:gd name="connsiteX49" fmla="*/ 1104591 w 3137215"/>
              <a:gd name="connsiteY49" fmla="*/ 1309566 h 1755387"/>
              <a:gd name="connsiteX50" fmla="*/ 1139219 w 3137215"/>
              <a:gd name="connsiteY50" fmla="*/ 1329956 h 1755387"/>
              <a:gd name="connsiteX51" fmla="*/ 1164403 w 3137215"/>
              <a:gd name="connsiteY51" fmla="*/ 1344520 h 1755387"/>
              <a:gd name="connsiteX52" fmla="*/ 1227364 w 3137215"/>
              <a:gd name="connsiteY52" fmla="*/ 1327043 h 1755387"/>
              <a:gd name="connsiteX53" fmla="*/ 1252548 w 3137215"/>
              <a:gd name="connsiteY53" fmla="*/ 1306654 h 1755387"/>
              <a:gd name="connsiteX54" fmla="*/ 1299769 w 3137215"/>
              <a:gd name="connsiteY54" fmla="*/ 1271700 h 1755387"/>
              <a:gd name="connsiteX55" fmla="*/ 1319837 w 3137215"/>
              <a:gd name="connsiteY55" fmla="*/ 1269515 h 1755387"/>
              <a:gd name="connsiteX56" fmla="*/ 2511472 w 3137215"/>
              <a:gd name="connsiteY56" fmla="*/ 1153073 h 1755387"/>
              <a:gd name="connsiteX57" fmla="*/ 2533454 w 3137215"/>
              <a:gd name="connsiteY57" fmla="*/ 1179195 h 1755387"/>
              <a:gd name="connsiteX58" fmla="*/ 2414122 w 3137215"/>
              <a:gd name="connsiteY58" fmla="*/ 1376565 h 1755387"/>
              <a:gd name="connsiteX59" fmla="*/ 2351315 w 3137215"/>
              <a:gd name="connsiteY59" fmla="*/ 1420103 h 1755387"/>
              <a:gd name="connsiteX60" fmla="*/ 2285369 w 3137215"/>
              <a:gd name="connsiteY60" fmla="*/ 1428811 h 1755387"/>
              <a:gd name="connsiteX61" fmla="*/ 2244545 w 3137215"/>
              <a:gd name="connsiteY61" fmla="*/ 1428811 h 1755387"/>
              <a:gd name="connsiteX62" fmla="*/ 2188019 w 3137215"/>
              <a:gd name="connsiteY62" fmla="*/ 1472348 h 1755387"/>
              <a:gd name="connsiteX63" fmla="*/ 2169177 w 3137215"/>
              <a:gd name="connsiteY63" fmla="*/ 1495568 h 1755387"/>
              <a:gd name="connsiteX64" fmla="*/ 2131493 w 3137215"/>
              <a:gd name="connsiteY64" fmla="*/ 1542008 h 1755387"/>
              <a:gd name="connsiteX65" fmla="*/ 1977618 w 3137215"/>
              <a:gd name="connsiteY65" fmla="*/ 1605863 h 1755387"/>
              <a:gd name="connsiteX66" fmla="*/ 1917951 w 3137215"/>
              <a:gd name="connsiteY66" fmla="*/ 1597156 h 1755387"/>
              <a:gd name="connsiteX67" fmla="*/ 1899110 w 3137215"/>
              <a:gd name="connsiteY67" fmla="*/ 1568131 h 1755387"/>
              <a:gd name="connsiteX68" fmla="*/ 1933653 w 3137215"/>
              <a:gd name="connsiteY68" fmla="*/ 1550716 h 1755387"/>
              <a:gd name="connsiteX69" fmla="*/ 2093809 w 3137215"/>
              <a:gd name="connsiteY69" fmla="*/ 1510081 h 1755387"/>
              <a:gd name="connsiteX70" fmla="*/ 2125213 w 3137215"/>
              <a:gd name="connsiteY70" fmla="*/ 1469446 h 1755387"/>
              <a:gd name="connsiteX71" fmla="*/ 2147195 w 3137215"/>
              <a:gd name="connsiteY71" fmla="*/ 1443323 h 1755387"/>
              <a:gd name="connsiteX72" fmla="*/ 2231983 w 3137215"/>
              <a:gd name="connsiteY72" fmla="*/ 1382370 h 1755387"/>
              <a:gd name="connsiteX73" fmla="*/ 2235124 w 3137215"/>
              <a:gd name="connsiteY73" fmla="*/ 1382370 h 1755387"/>
              <a:gd name="connsiteX74" fmla="*/ 2250825 w 3137215"/>
              <a:gd name="connsiteY74" fmla="*/ 1295295 h 1755387"/>
              <a:gd name="connsiteX75" fmla="*/ 2275948 w 3137215"/>
              <a:gd name="connsiteY75" fmla="*/ 1272075 h 1755387"/>
              <a:gd name="connsiteX76" fmla="*/ 2304211 w 3137215"/>
              <a:gd name="connsiteY76" fmla="*/ 1295295 h 1755387"/>
              <a:gd name="connsiteX77" fmla="*/ 2288509 w 3137215"/>
              <a:gd name="connsiteY77" fmla="*/ 1379468 h 1755387"/>
              <a:gd name="connsiteX78" fmla="*/ 2332474 w 3137215"/>
              <a:gd name="connsiteY78" fmla="*/ 1376565 h 1755387"/>
              <a:gd name="connsiteX79" fmla="*/ 2376438 w 3137215"/>
              <a:gd name="connsiteY79" fmla="*/ 1344638 h 1755387"/>
              <a:gd name="connsiteX80" fmla="*/ 2483209 w 3137215"/>
              <a:gd name="connsiteY80" fmla="*/ 1173390 h 1755387"/>
              <a:gd name="connsiteX81" fmla="*/ 2511472 w 3137215"/>
              <a:gd name="connsiteY81" fmla="*/ 1153073 h 1755387"/>
              <a:gd name="connsiteX82" fmla="*/ 528339 w 3137215"/>
              <a:gd name="connsiteY82" fmla="*/ 1138834 h 1755387"/>
              <a:gd name="connsiteX83" fmla="*/ 556687 w 3137215"/>
              <a:gd name="connsiteY83" fmla="*/ 1159151 h 1755387"/>
              <a:gd name="connsiteX84" fmla="*/ 663778 w 3137215"/>
              <a:gd name="connsiteY84" fmla="*/ 1330399 h 1755387"/>
              <a:gd name="connsiteX85" fmla="*/ 707875 w 3137215"/>
              <a:gd name="connsiteY85" fmla="*/ 1362326 h 1755387"/>
              <a:gd name="connsiteX86" fmla="*/ 748821 w 3137215"/>
              <a:gd name="connsiteY86" fmla="*/ 1365229 h 1755387"/>
              <a:gd name="connsiteX87" fmla="*/ 736222 w 3137215"/>
              <a:gd name="connsiteY87" fmla="*/ 1278154 h 1755387"/>
              <a:gd name="connsiteX88" fmla="*/ 761420 w 3137215"/>
              <a:gd name="connsiteY88" fmla="*/ 1257836 h 1755387"/>
              <a:gd name="connsiteX89" fmla="*/ 786618 w 3137215"/>
              <a:gd name="connsiteY89" fmla="*/ 1281056 h 1755387"/>
              <a:gd name="connsiteX90" fmla="*/ 805517 w 3137215"/>
              <a:gd name="connsiteY90" fmla="*/ 1368131 h 1755387"/>
              <a:gd name="connsiteX91" fmla="*/ 808667 w 3137215"/>
              <a:gd name="connsiteY91" fmla="*/ 1368131 h 1755387"/>
              <a:gd name="connsiteX92" fmla="*/ 893710 w 3137215"/>
              <a:gd name="connsiteY92" fmla="*/ 1429084 h 1755387"/>
              <a:gd name="connsiteX93" fmla="*/ 912608 w 3137215"/>
              <a:gd name="connsiteY93" fmla="*/ 1455207 h 1755387"/>
              <a:gd name="connsiteX94" fmla="*/ 947255 w 3137215"/>
              <a:gd name="connsiteY94" fmla="*/ 1495842 h 1755387"/>
              <a:gd name="connsiteX95" fmla="*/ 1107892 w 3137215"/>
              <a:gd name="connsiteY95" fmla="*/ 1536477 h 1755387"/>
              <a:gd name="connsiteX96" fmla="*/ 1139390 w 3137215"/>
              <a:gd name="connsiteY96" fmla="*/ 1553892 h 1755387"/>
              <a:gd name="connsiteX97" fmla="*/ 1123641 w 3137215"/>
              <a:gd name="connsiteY97" fmla="*/ 1582917 h 1755387"/>
              <a:gd name="connsiteX98" fmla="*/ 1063796 w 3137215"/>
              <a:gd name="connsiteY98" fmla="*/ 1591624 h 1755387"/>
              <a:gd name="connsiteX99" fmla="*/ 909458 w 3137215"/>
              <a:gd name="connsiteY99" fmla="*/ 1527769 h 1755387"/>
              <a:gd name="connsiteX100" fmla="*/ 871661 w 3137215"/>
              <a:gd name="connsiteY100" fmla="*/ 1481329 h 1755387"/>
              <a:gd name="connsiteX101" fmla="*/ 852763 w 3137215"/>
              <a:gd name="connsiteY101" fmla="*/ 1458109 h 1755387"/>
              <a:gd name="connsiteX102" fmla="*/ 796068 w 3137215"/>
              <a:gd name="connsiteY102" fmla="*/ 1414572 h 1755387"/>
              <a:gd name="connsiteX103" fmla="*/ 755121 w 3137215"/>
              <a:gd name="connsiteY103" fmla="*/ 1411669 h 1755387"/>
              <a:gd name="connsiteX104" fmla="*/ 688976 w 3137215"/>
              <a:gd name="connsiteY104" fmla="*/ 1405864 h 1755387"/>
              <a:gd name="connsiteX105" fmla="*/ 625981 w 3137215"/>
              <a:gd name="connsiteY105" fmla="*/ 1359424 h 1755387"/>
              <a:gd name="connsiteX106" fmla="*/ 503141 w 3137215"/>
              <a:gd name="connsiteY106" fmla="*/ 1164956 h 1755387"/>
              <a:gd name="connsiteX107" fmla="*/ 528339 w 3137215"/>
              <a:gd name="connsiteY107" fmla="*/ 1138834 h 1755387"/>
              <a:gd name="connsiteX108" fmla="*/ 2585754 w 3137215"/>
              <a:gd name="connsiteY108" fmla="*/ 582080 h 1755387"/>
              <a:gd name="connsiteX109" fmla="*/ 2609284 w 3137215"/>
              <a:gd name="connsiteY109" fmla="*/ 588621 h 1755387"/>
              <a:gd name="connsiteX110" fmla="*/ 2700264 w 3137215"/>
              <a:gd name="connsiteY110" fmla="*/ 696175 h 1755387"/>
              <a:gd name="connsiteX111" fmla="*/ 2703402 w 3137215"/>
              <a:gd name="connsiteY111" fmla="*/ 783381 h 1755387"/>
              <a:gd name="connsiteX112" fmla="*/ 2744186 w 3137215"/>
              <a:gd name="connsiteY112" fmla="*/ 765940 h 1755387"/>
              <a:gd name="connsiteX113" fmla="*/ 2781833 w 3137215"/>
              <a:gd name="connsiteY113" fmla="*/ 760126 h 1755387"/>
              <a:gd name="connsiteX114" fmla="*/ 2784970 w 3137215"/>
              <a:gd name="connsiteY114" fmla="*/ 792102 h 1755387"/>
              <a:gd name="connsiteX115" fmla="*/ 2715951 w 3137215"/>
              <a:gd name="connsiteY115" fmla="*/ 829891 h 1755387"/>
              <a:gd name="connsiteX116" fmla="*/ 2672029 w 3137215"/>
              <a:gd name="connsiteY116" fmla="*/ 847332 h 1755387"/>
              <a:gd name="connsiteX117" fmla="*/ 2659480 w 3137215"/>
              <a:gd name="connsiteY117" fmla="*/ 870587 h 1755387"/>
              <a:gd name="connsiteX118" fmla="*/ 2640656 w 3137215"/>
              <a:gd name="connsiteY118" fmla="*/ 902563 h 1755387"/>
              <a:gd name="connsiteX119" fmla="*/ 2668892 w 3137215"/>
              <a:gd name="connsiteY119" fmla="*/ 1082789 h 1755387"/>
              <a:gd name="connsiteX120" fmla="*/ 2643793 w 3137215"/>
              <a:gd name="connsiteY120" fmla="*/ 1100230 h 1755387"/>
              <a:gd name="connsiteX121" fmla="*/ 2637519 w 3137215"/>
              <a:gd name="connsiteY121" fmla="*/ 1100230 h 1755387"/>
              <a:gd name="connsiteX122" fmla="*/ 2618695 w 3137215"/>
              <a:gd name="connsiteY122" fmla="*/ 1071161 h 1755387"/>
              <a:gd name="connsiteX123" fmla="*/ 2593597 w 3137215"/>
              <a:gd name="connsiteY123" fmla="*/ 922911 h 1755387"/>
              <a:gd name="connsiteX124" fmla="*/ 2555950 w 3137215"/>
              <a:gd name="connsiteY124" fmla="*/ 920004 h 1755387"/>
              <a:gd name="connsiteX125" fmla="*/ 2530852 w 3137215"/>
              <a:gd name="connsiteY125" fmla="*/ 917097 h 1755387"/>
              <a:gd name="connsiteX126" fmla="*/ 2471244 w 3137215"/>
              <a:gd name="connsiteY126" fmla="*/ 963607 h 1755387"/>
              <a:gd name="connsiteX127" fmla="*/ 2461832 w 3137215"/>
              <a:gd name="connsiteY127" fmla="*/ 975235 h 1755387"/>
              <a:gd name="connsiteX128" fmla="*/ 2286145 w 3137215"/>
              <a:gd name="connsiteY128" fmla="*/ 1071161 h 1755387"/>
              <a:gd name="connsiteX129" fmla="*/ 2286145 w 3137215"/>
              <a:gd name="connsiteY129" fmla="*/ 1074068 h 1755387"/>
              <a:gd name="connsiteX130" fmla="*/ 2232812 w 3137215"/>
              <a:gd name="connsiteY130" fmla="*/ 1199064 h 1755387"/>
              <a:gd name="connsiteX131" fmla="*/ 2210851 w 3137215"/>
              <a:gd name="connsiteY131" fmla="*/ 1210691 h 1755387"/>
              <a:gd name="connsiteX132" fmla="*/ 2198302 w 3137215"/>
              <a:gd name="connsiteY132" fmla="*/ 1207784 h 1755387"/>
              <a:gd name="connsiteX133" fmla="*/ 2188890 w 3137215"/>
              <a:gd name="connsiteY133" fmla="*/ 1175809 h 1755387"/>
              <a:gd name="connsiteX134" fmla="*/ 2235949 w 3137215"/>
              <a:gd name="connsiteY134" fmla="*/ 1068255 h 1755387"/>
              <a:gd name="connsiteX135" fmla="*/ 2204576 w 3137215"/>
              <a:gd name="connsiteY135" fmla="*/ 972328 h 1755387"/>
              <a:gd name="connsiteX136" fmla="*/ 2201439 w 3137215"/>
              <a:gd name="connsiteY136" fmla="*/ 940352 h 1755387"/>
              <a:gd name="connsiteX137" fmla="*/ 2235949 w 3137215"/>
              <a:gd name="connsiteY137" fmla="*/ 937445 h 1755387"/>
              <a:gd name="connsiteX138" fmla="*/ 2286145 w 3137215"/>
              <a:gd name="connsiteY138" fmla="*/ 1024651 h 1755387"/>
              <a:gd name="connsiteX139" fmla="*/ 2421048 w 3137215"/>
              <a:gd name="connsiteY139" fmla="*/ 946166 h 1755387"/>
              <a:gd name="connsiteX140" fmla="*/ 2430459 w 3137215"/>
              <a:gd name="connsiteY140" fmla="*/ 934538 h 1755387"/>
              <a:gd name="connsiteX141" fmla="*/ 2527715 w 3137215"/>
              <a:gd name="connsiteY141" fmla="*/ 870587 h 1755387"/>
              <a:gd name="connsiteX142" fmla="*/ 2565362 w 3137215"/>
              <a:gd name="connsiteY142" fmla="*/ 873494 h 1755387"/>
              <a:gd name="connsiteX143" fmla="*/ 2590460 w 3137215"/>
              <a:gd name="connsiteY143" fmla="*/ 876401 h 1755387"/>
              <a:gd name="connsiteX144" fmla="*/ 2599872 w 3137215"/>
              <a:gd name="connsiteY144" fmla="*/ 873494 h 1755387"/>
              <a:gd name="connsiteX145" fmla="*/ 2612421 w 3137215"/>
              <a:gd name="connsiteY145" fmla="*/ 850239 h 1755387"/>
              <a:gd name="connsiteX146" fmla="*/ 2634382 w 3137215"/>
              <a:gd name="connsiteY146" fmla="*/ 818264 h 1755387"/>
              <a:gd name="connsiteX147" fmla="*/ 2637519 w 3137215"/>
              <a:gd name="connsiteY147" fmla="*/ 812450 h 1755387"/>
              <a:gd name="connsiteX148" fmla="*/ 2640656 w 3137215"/>
              <a:gd name="connsiteY148" fmla="*/ 806636 h 1755387"/>
              <a:gd name="connsiteX149" fmla="*/ 2650068 w 3137215"/>
              <a:gd name="connsiteY149" fmla="*/ 707802 h 1755387"/>
              <a:gd name="connsiteX150" fmla="*/ 2587323 w 3137215"/>
              <a:gd name="connsiteY150" fmla="*/ 629317 h 1755387"/>
              <a:gd name="connsiteX151" fmla="*/ 2565362 w 3137215"/>
              <a:gd name="connsiteY151" fmla="*/ 620596 h 1755387"/>
              <a:gd name="connsiteX152" fmla="*/ 2571636 w 3137215"/>
              <a:gd name="connsiteY152" fmla="*/ 588621 h 1755387"/>
              <a:gd name="connsiteX153" fmla="*/ 2585754 w 3137215"/>
              <a:gd name="connsiteY153" fmla="*/ 582080 h 1755387"/>
              <a:gd name="connsiteX154" fmla="*/ 454337 w 3137215"/>
              <a:gd name="connsiteY154" fmla="*/ 567841 h 1755387"/>
              <a:gd name="connsiteX155" fmla="*/ 470023 w 3137215"/>
              <a:gd name="connsiteY155" fmla="*/ 574382 h 1755387"/>
              <a:gd name="connsiteX156" fmla="*/ 476298 w 3137215"/>
              <a:gd name="connsiteY156" fmla="*/ 606357 h 1755387"/>
              <a:gd name="connsiteX157" fmla="*/ 454337 w 3137215"/>
              <a:gd name="connsiteY157" fmla="*/ 615078 h 1755387"/>
              <a:gd name="connsiteX158" fmla="*/ 388454 w 3137215"/>
              <a:gd name="connsiteY158" fmla="*/ 693563 h 1755387"/>
              <a:gd name="connsiteX159" fmla="*/ 401003 w 3137215"/>
              <a:gd name="connsiteY159" fmla="*/ 792397 h 1755387"/>
              <a:gd name="connsiteX160" fmla="*/ 404141 w 3137215"/>
              <a:gd name="connsiteY160" fmla="*/ 798211 h 1755387"/>
              <a:gd name="connsiteX161" fmla="*/ 407278 w 3137215"/>
              <a:gd name="connsiteY161" fmla="*/ 801118 h 1755387"/>
              <a:gd name="connsiteX162" fmla="*/ 426101 w 3137215"/>
              <a:gd name="connsiteY162" fmla="*/ 836000 h 1755387"/>
              <a:gd name="connsiteX163" fmla="*/ 441788 w 3137215"/>
              <a:gd name="connsiteY163" fmla="*/ 859255 h 1755387"/>
              <a:gd name="connsiteX164" fmla="*/ 451200 w 3137215"/>
              <a:gd name="connsiteY164" fmla="*/ 862162 h 1755387"/>
              <a:gd name="connsiteX165" fmla="*/ 473160 w 3137215"/>
              <a:gd name="connsiteY165" fmla="*/ 859255 h 1755387"/>
              <a:gd name="connsiteX166" fmla="*/ 513945 w 3137215"/>
              <a:gd name="connsiteY166" fmla="*/ 856348 h 1755387"/>
              <a:gd name="connsiteX167" fmla="*/ 608063 w 3137215"/>
              <a:gd name="connsiteY167" fmla="*/ 920299 h 1755387"/>
              <a:gd name="connsiteX168" fmla="*/ 617475 w 3137215"/>
              <a:gd name="connsiteY168" fmla="*/ 931927 h 1755387"/>
              <a:gd name="connsiteX169" fmla="*/ 755514 w 3137215"/>
              <a:gd name="connsiteY169" fmla="*/ 1010412 h 1755387"/>
              <a:gd name="connsiteX170" fmla="*/ 802573 w 3137215"/>
              <a:gd name="connsiteY170" fmla="*/ 923206 h 1755387"/>
              <a:gd name="connsiteX171" fmla="*/ 840221 w 3137215"/>
              <a:gd name="connsiteY171" fmla="*/ 926113 h 1755387"/>
              <a:gd name="connsiteX172" fmla="*/ 837083 w 3137215"/>
              <a:gd name="connsiteY172" fmla="*/ 958089 h 1755387"/>
              <a:gd name="connsiteX173" fmla="*/ 805711 w 3137215"/>
              <a:gd name="connsiteY173" fmla="*/ 1054016 h 1755387"/>
              <a:gd name="connsiteX174" fmla="*/ 849632 w 3137215"/>
              <a:gd name="connsiteY174" fmla="*/ 1161570 h 1755387"/>
              <a:gd name="connsiteX175" fmla="*/ 843358 w 3137215"/>
              <a:gd name="connsiteY175" fmla="*/ 1193545 h 1755387"/>
              <a:gd name="connsiteX176" fmla="*/ 827672 w 3137215"/>
              <a:gd name="connsiteY176" fmla="*/ 1196452 h 1755387"/>
              <a:gd name="connsiteX177" fmla="*/ 808848 w 3137215"/>
              <a:gd name="connsiteY177" fmla="*/ 1184825 h 1755387"/>
              <a:gd name="connsiteX178" fmla="*/ 755514 w 3137215"/>
              <a:gd name="connsiteY178" fmla="*/ 1059829 h 1755387"/>
              <a:gd name="connsiteX179" fmla="*/ 755514 w 3137215"/>
              <a:gd name="connsiteY179" fmla="*/ 1056922 h 1755387"/>
              <a:gd name="connsiteX180" fmla="*/ 579828 w 3137215"/>
              <a:gd name="connsiteY180" fmla="*/ 960996 h 1755387"/>
              <a:gd name="connsiteX181" fmla="*/ 570416 w 3137215"/>
              <a:gd name="connsiteY181" fmla="*/ 949368 h 1755387"/>
              <a:gd name="connsiteX182" fmla="*/ 510808 w 3137215"/>
              <a:gd name="connsiteY182" fmla="*/ 902858 h 1755387"/>
              <a:gd name="connsiteX183" fmla="*/ 482572 w 3137215"/>
              <a:gd name="connsiteY183" fmla="*/ 905765 h 1755387"/>
              <a:gd name="connsiteX184" fmla="*/ 448062 w 3137215"/>
              <a:gd name="connsiteY184" fmla="*/ 908672 h 1755387"/>
              <a:gd name="connsiteX185" fmla="*/ 422964 w 3137215"/>
              <a:gd name="connsiteY185" fmla="*/ 1056922 h 1755387"/>
              <a:gd name="connsiteX186" fmla="*/ 404141 w 3137215"/>
              <a:gd name="connsiteY186" fmla="*/ 1085991 h 1755387"/>
              <a:gd name="connsiteX187" fmla="*/ 397866 w 3137215"/>
              <a:gd name="connsiteY187" fmla="*/ 1085991 h 1755387"/>
              <a:gd name="connsiteX188" fmla="*/ 372768 w 3137215"/>
              <a:gd name="connsiteY188" fmla="*/ 1068550 h 1755387"/>
              <a:gd name="connsiteX189" fmla="*/ 401003 w 3137215"/>
              <a:gd name="connsiteY189" fmla="*/ 888324 h 1755387"/>
              <a:gd name="connsiteX190" fmla="*/ 382180 w 3137215"/>
              <a:gd name="connsiteY190" fmla="*/ 856348 h 1755387"/>
              <a:gd name="connsiteX191" fmla="*/ 369631 w 3137215"/>
              <a:gd name="connsiteY191" fmla="*/ 833093 h 1755387"/>
              <a:gd name="connsiteX192" fmla="*/ 325709 w 3137215"/>
              <a:gd name="connsiteY192" fmla="*/ 815652 h 1755387"/>
              <a:gd name="connsiteX193" fmla="*/ 253552 w 3137215"/>
              <a:gd name="connsiteY193" fmla="*/ 777863 h 1755387"/>
              <a:gd name="connsiteX194" fmla="*/ 259826 w 3137215"/>
              <a:gd name="connsiteY194" fmla="*/ 745887 h 1755387"/>
              <a:gd name="connsiteX195" fmla="*/ 294336 w 3137215"/>
              <a:gd name="connsiteY195" fmla="*/ 751701 h 1755387"/>
              <a:gd name="connsiteX196" fmla="*/ 338258 w 3137215"/>
              <a:gd name="connsiteY196" fmla="*/ 769142 h 1755387"/>
              <a:gd name="connsiteX197" fmla="*/ 341395 w 3137215"/>
              <a:gd name="connsiteY197" fmla="*/ 681936 h 1755387"/>
              <a:gd name="connsiteX198" fmla="*/ 429239 w 3137215"/>
              <a:gd name="connsiteY198" fmla="*/ 574382 h 1755387"/>
              <a:gd name="connsiteX199" fmla="*/ 454337 w 3137215"/>
              <a:gd name="connsiteY199" fmla="*/ 567841 h 1755387"/>
              <a:gd name="connsiteX200" fmla="*/ 220565 w 3137215"/>
              <a:gd name="connsiteY200" fmla="*/ 443037 h 1755387"/>
              <a:gd name="connsiteX201" fmla="*/ 271443 w 3137215"/>
              <a:gd name="connsiteY201" fmla="*/ 455037 h 1755387"/>
              <a:gd name="connsiteX202" fmla="*/ 274308 w 3137215"/>
              <a:gd name="connsiteY202" fmla="*/ 511109 h 1755387"/>
              <a:gd name="connsiteX203" fmla="*/ 296527 w 3137215"/>
              <a:gd name="connsiteY203" fmla="*/ 562345 h 1755387"/>
              <a:gd name="connsiteX204" fmla="*/ 293353 w 3137215"/>
              <a:gd name="connsiteY204" fmla="*/ 594322 h 1755387"/>
              <a:gd name="connsiteX205" fmla="*/ 277481 w 3137215"/>
              <a:gd name="connsiteY205" fmla="*/ 600136 h 1755387"/>
              <a:gd name="connsiteX206" fmla="*/ 255261 w 3137215"/>
              <a:gd name="connsiteY206" fmla="*/ 591415 h 1755387"/>
              <a:gd name="connsiteX207" fmla="*/ 220344 w 3137215"/>
              <a:gd name="connsiteY207" fmla="*/ 448973 h 1755387"/>
              <a:gd name="connsiteX208" fmla="*/ 112861 w 3137215"/>
              <a:gd name="connsiteY208" fmla="*/ 414217 h 1755387"/>
              <a:gd name="connsiteX209" fmla="*/ 151100 w 3137215"/>
              <a:gd name="connsiteY209" fmla="*/ 426652 h 1755387"/>
              <a:gd name="connsiteX210" fmla="*/ 168315 w 3137215"/>
              <a:gd name="connsiteY210" fmla="*/ 430712 h 1755387"/>
              <a:gd name="connsiteX211" fmla="*/ 168563 w 3137215"/>
              <a:gd name="connsiteY211" fmla="*/ 432056 h 1755387"/>
              <a:gd name="connsiteX212" fmla="*/ 140298 w 3137215"/>
              <a:gd name="connsiteY212" fmla="*/ 455329 h 1755387"/>
              <a:gd name="connsiteX213" fmla="*/ 115174 w 3137215"/>
              <a:gd name="connsiteY213" fmla="*/ 429147 h 1755387"/>
              <a:gd name="connsiteX214" fmla="*/ 703987 w 3137215"/>
              <a:gd name="connsiteY214" fmla="*/ 356361 h 1755387"/>
              <a:gd name="connsiteX215" fmla="*/ 710595 w 3137215"/>
              <a:gd name="connsiteY215" fmla="*/ 357764 h 1755387"/>
              <a:gd name="connsiteX216" fmla="*/ 878428 w 3137215"/>
              <a:gd name="connsiteY216" fmla="*/ 393384 h 1755387"/>
              <a:gd name="connsiteX217" fmla="*/ 1054515 w 3137215"/>
              <a:gd name="connsiteY217" fmla="*/ 480617 h 1755387"/>
              <a:gd name="connsiteX218" fmla="*/ 1070237 w 3137215"/>
              <a:gd name="connsiteY218" fmla="*/ 509695 h 1755387"/>
              <a:gd name="connsiteX219" fmla="*/ 1161425 w 3137215"/>
              <a:gd name="connsiteY219" fmla="*/ 486433 h 1755387"/>
              <a:gd name="connsiteX220" fmla="*/ 1199158 w 3137215"/>
              <a:gd name="connsiteY220" fmla="*/ 486433 h 1755387"/>
              <a:gd name="connsiteX221" fmla="*/ 1199158 w 3137215"/>
              <a:gd name="connsiteY221" fmla="*/ 521326 h 1755387"/>
              <a:gd name="connsiteX222" fmla="*/ 1095392 w 3137215"/>
              <a:gd name="connsiteY222" fmla="*/ 559128 h 1755387"/>
              <a:gd name="connsiteX223" fmla="*/ 1085959 w 3137215"/>
              <a:gd name="connsiteY223" fmla="*/ 559128 h 1755387"/>
              <a:gd name="connsiteX224" fmla="*/ 1085959 w 3137215"/>
              <a:gd name="connsiteY224" fmla="*/ 562036 h 1755387"/>
              <a:gd name="connsiteX225" fmla="*/ 1095392 w 3137215"/>
              <a:gd name="connsiteY225" fmla="*/ 588206 h 1755387"/>
              <a:gd name="connsiteX226" fmla="*/ 1151992 w 3137215"/>
              <a:gd name="connsiteY226" fmla="*/ 689978 h 1755387"/>
              <a:gd name="connsiteX227" fmla="*/ 1205447 w 3137215"/>
              <a:gd name="connsiteY227" fmla="*/ 745226 h 1755387"/>
              <a:gd name="connsiteX228" fmla="*/ 1306068 w 3137215"/>
              <a:gd name="connsiteY228" fmla="*/ 876076 h 1755387"/>
              <a:gd name="connsiteX229" fmla="*/ 1290346 w 3137215"/>
              <a:gd name="connsiteY229" fmla="*/ 905154 h 1755387"/>
              <a:gd name="connsiteX230" fmla="*/ 1280913 w 3137215"/>
              <a:gd name="connsiteY230" fmla="*/ 908062 h 1755387"/>
              <a:gd name="connsiteX231" fmla="*/ 1255757 w 3137215"/>
              <a:gd name="connsiteY231" fmla="*/ 890615 h 1755387"/>
              <a:gd name="connsiteX232" fmla="*/ 1167714 w 3137215"/>
              <a:gd name="connsiteY232" fmla="*/ 777212 h 1755387"/>
              <a:gd name="connsiteX233" fmla="*/ 1111114 w 3137215"/>
              <a:gd name="connsiteY233" fmla="*/ 719056 h 1755387"/>
              <a:gd name="connsiteX234" fmla="*/ 1045082 w 3137215"/>
              <a:gd name="connsiteY234" fmla="*/ 599837 h 1755387"/>
              <a:gd name="connsiteX235" fmla="*/ 1038793 w 3137215"/>
              <a:gd name="connsiteY235" fmla="*/ 573667 h 1755387"/>
              <a:gd name="connsiteX236" fmla="*/ 1013638 w 3137215"/>
              <a:gd name="connsiteY236" fmla="*/ 506788 h 1755387"/>
              <a:gd name="connsiteX237" fmla="*/ 865850 w 3137215"/>
              <a:gd name="connsiteY237" fmla="*/ 439908 h 1755387"/>
              <a:gd name="connsiteX238" fmla="*/ 865850 w 3137215"/>
              <a:gd name="connsiteY238" fmla="*/ 437001 h 1755387"/>
              <a:gd name="connsiteX239" fmla="*/ 796673 w 3137215"/>
              <a:gd name="connsiteY239" fmla="*/ 570759 h 1755387"/>
              <a:gd name="connsiteX240" fmla="*/ 806107 w 3137215"/>
              <a:gd name="connsiteY240" fmla="*/ 704517 h 1755387"/>
              <a:gd name="connsiteX241" fmla="*/ 843840 w 3137215"/>
              <a:gd name="connsiteY241" fmla="*/ 748134 h 1755387"/>
              <a:gd name="connsiteX242" fmla="*/ 856417 w 3137215"/>
              <a:gd name="connsiteY242" fmla="*/ 762673 h 1755387"/>
              <a:gd name="connsiteX243" fmla="*/ 897294 w 3137215"/>
              <a:gd name="connsiteY243" fmla="*/ 713240 h 1755387"/>
              <a:gd name="connsiteX244" fmla="*/ 931883 w 3137215"/>
              <a:gd name="connsiteY244" fmla="*/ 707425 h 1755387"/>
              <a:gd name="connsiteX245" fmla="*/ 938172 w 3137215"/>
              <a:gd name="connsiteY245" fmla="*/ 739411 h 1755387"/>
              <a:gd name="connsiteX246" fmla="*/ 887861 w 3137215"/>
              <a:gd name="connsiteY246" fmla="*/ 800474 h 1755387"/>
              <a:gd name="connsiteX247" fmla="*/ 894150 w 3137215"/>
              <a:gd name="connsiteY247" fmla="*/ 809197 h 1755387"/>
              <a:gd name="connsiteX248" fmla="*/ 928739 w 3137215"/>
              <a:gd name="connsiteY248" fmla="*/ 852814 h 1755387"/>
              <a:gd name="connsiteX249" fmla="*/ 1023071 w 3137215"/>
              <a:gd name="connsiteY249" fmla="*/ 899339 h 1755387"/>
              <a:gd name="connsiteX250" fmla="*/ 1126836 w 3137215"/>
              <a:gd name="connsiteY250" fmla="*/ 951679 h 1755387"/>
              <a:gd name="connsiteX251" fmla="*/ 1192869 w 3137215"/>
              <a:gd name="connsiteY251" fmla="*/ 1056359 h 1755387"/>
              <a:gd name="connsiteX252" fmla="*/ 1170858 w 3137215"/>
              <a:gd name="connsiteY252" fmla="*/ 1082529 h 1755387"/>
              <a:gd name="connsiteX253" fmla="*/ 1167714 w 3137215"/>
              <a:gd name="connsiteY253" fmla="*/ 1082529 h 1755387"/>
              <a:gd name="connsiteX254" fmla="*/ 1142558 w 3137215"/>
              <a:gd name="connsiteY254" fmla="*/ 1062175 h 1755387"/>
              <a:gd name="connsiteX255" fmla="*/ 1095392 w 3137215"/>
              <a:gd name="connsiteY255" fmla="*/ 986572 h 1755387"/>
              <a:gd name="connsiteX256" fmla="*/ 1007349 w 3137215"/>
              <a:gd name="connsiteY256" fmla="*/ 945863 h 1755387"/>
              <a:gd name="connsiteX257" fmla="*/ 894150 w 3137215"/>
              <a:gd name="connsiteY257" fmla="*/ 887708 h 1755387"/>
              <a:gd name="connsiteX258" fmla="*/ 850128 w 3137215"/>
              <a:gd name="connsiteY258" fmla="*/ 835367 h 1755387"/>
              <a:gd name="connsiteX259" fmla="*/ 831262 w 3137215"/>
              <a:gd name="connsiteY259" fmla="*/ 809197 h 1755387"/>
              <a:gd name="connsiteX260" fmla="*/ 806107 w 3137215"/>
              <a:gd name="connsiteY260" fmla="*/ 780120 h 1755387"/>
              <a:gd name="connsiteX261" fmla="*/ 762085 w 3137215"/>
              <a:gd name="connsiteY261" fmla="*/ 727779 h 1755387"/>
              <a:gd name="connsiteX262" fmla="*/ 749507 w 3137215"/>
              <a:gd name="connsiteY262" fmla="*/ 559128 h 1755387"/>
              <a:gd name="connsiteX263" fmla="*/ 812395 w 3137215"/>
              <a:gd name="connsiteY263" fmla="*/ 428277 h 1755387"/>
              <a:gd name="connsiteX264" fmla="*/ 677186 w 3137215"/>
              <a:gd name="connsiteY264" fmla="*/ 399199 h 1755387"/>
              <a:gd name="connsiteX265" fmla="*/ 648352 w 3137215"/>
              <a:gd name="connsiteY265" fmla="*/ 391581 h 1755387"/>
              <a:gd name="connsiteX266" fmla="*/ 679319 w 3137215"/>
              <a:gd name="connsiteY266" fmla="*/ 373537 h 1755387"/>
              <a:gd name="connsiteX267" fmla="*/ 2608952 w 3137215"/>
              <a:gd name="connsiteY267" fmla="*/ 303670 h 1755387"/>
              <a:gd name="connsiteX268" fmla="*/ 2628604 w 3137215"/>
              <a:gd name="connsiteY268" fmla="*/ 305850 h 1755387"/>
              <a:gd name="connsiteX269" fmla="*/ 2634893 w 3137215"/>
              <a:gd name="connsiteY269" fmla="*/ 340744 h 1755387"/>
              <a:gd name="connsiteX270" fmla="*/ 2575149 w 3137215"/>
              <a:gd name="connsiteY270" fmla="*/ 369822 h 1755387"/>
              <a:gd name="connsiteX271" fmla="*/ 2549994 w 3137215"/>
              <a:gd name="connsiteY271" fmla="*/ 369822 h 1755387"/>
              <a:gd name="connsiteX272" fmla="*/ 2527983 w 3137215"/>
              <a:gd name="connsiteY272" fmla="*/ 369822 h 1755387"/>
              <a:gd name="connsiteX273" fmla="*/ 2483961 w 3137215"/>
              <a:gd name="connsiteY273" fmla="*/ 381453 h 1755387"/>
              <a:gd name="connsiteX274" fmla="*/ 2474528 w 3137215"/>
              <a:gd name="connsiteY274" fmla="*/ 384361 h 1755387"/>
              <a:gd name="connsiteX275" fmla="*/ 2364474 w 3137215"/>
              <a:gd name="connsiteY275" fmla="*/ 413438 h 1755387"/>
              <a:gd name="connsiteX276" fmla="*/ 2229264 w 3137215"/>
              <a:gd name="connsiteY276" fmla="*/ 442516 h 1755387"/>
              <a:gd name="connsiteX277" fmla="*/ 2292152 w 3137215"/>
              <a:gd name="connsiteY277" fmla="*/ 573367 h 1755387"/>
              <a:gd name="connsiteX278" fmla="*/ 2276430 w 3137215"/>
              <a:gd name="connsiteY278" fmla="*/ 742018 h 1755387"/>
              <a:gd name="connsiteX279" fmla="*/ 2235553 w 3137215"/>
              <a:gd name="connsiteY279" fmla="*/ 794359 h 1755387"/>
              <a:gd name="connsiteX280" fmla="*/ 2210398 w 3137215"/>
              <a:gd name="connsiteY280" fmla="*/ 823436 h 1755387"/>
              <a:gd name="connsiteX281" fmla="*/ 2191531 w 3137215"/>
              <a:gd name="connsiteY281" fmla="*/ 849606 h 1755387"/>
              <a:gd name="connsiteX282" fmla="*/ 2147509 w 3137215"/>
              <a:gd name="connsiteY282" fmla="*/ 901947 h 1755387"/>
              <a:gd name="connsiteX283" fmla="*/ 2034311 w 3137215"/>
              <a:gd name="connsiteY283" fmla="*/ 960102 h 1755387"/>
              <a:gd name="connsiteX284" fmla="*/ 1946267 w 3137215"/>
              <a:gd name="connsiteY284" fmla="*/ 1000811 h 1755387"/>
              <a:gd name="connsiteX285" fmla="*/ 1899101 w 3137215"/>
              <a:gd name="connsiteY285" fmla="*/ 1076414 h 1755387"/>
              <a:gd name="connsiteX286" fmla="*/ 1873946 w 3137215"/>
              <a:gd name="connsiteY286" fmla="*/ 1096768 h 1755387"/>
              <a:gd name="connsiteX287" fmla="*/ 1870801 w 3137215"/>
              <a:gd name="connsiteY287" fmla="*/ 1096768 h 1755387"/>
              <a:gd name="connsiteX288" fmla="*/ 1848790 w 3137215"/>
              <a:gd name="connsiteY288" fmla="*/ 1070598 h 1755387"/>
              <a:gd name="connsiteX289" fmla="*/ 1911679 w 3137215"/>
              <a:gd name="connsiteY289" fmla="*/ 965918 h 1755387"/>
              <a:gd name="connsiteX290" fmla="*/ 2015444 w 3137215"/>
              <a:gd name="connsiteY290" fmla="*/ 916486 h 1755387"/>
              <a:gd name="connsiteX291" fmla="*/ 2112921 w 3137215"/>
              <a:gd name="connsiteY291" fmla="*/ 867053 h 1755387"/>
              <a:gd name="connsiteX292" fmla="*/ 2147509 w 3137215"/>
              <a:gd name="connsiteY292" fmla="*/ 823436 h 1755387"/>
              <a:gd name="connsiteX293" fmla="*/ 2153798 w 3137215"/>
              <a:gd name="connsiteY293" fmla="*/ 814713 h 1755387"/>
              <a:gd name="connsiteX294" fmla="*/ 2103488 w 3137215"/>
              <a:gd name="connsiteY294" fmla="*/ 753650 h 1755387"/>
              <a:gd name="connsiteX295" fmla="*/ 2109776 w 3137215"/>
              <a:gd name="connsiteY295" fmla="*/ 721664 h 1755387"/>
              <a:gd name="connsiteX296" fmla="*/ 2144365 w 3137215"/>
              <a:gd name="connsiteY296" fmla="*/ 727479 h 1755387"/>
              <a:gd name="connsiteX297" fmla="*/ 2185242 w 3137215"/>
              <a:gd name="connsiteY297" fmla="*/ 776912 h 1755387"/>
              <a:gd name="connsiteX298" fmla="*/ 2194676 w 3137215"/>
              <a:gd name="connsiteY298" fmla="*/ 765281 h 1755387"/>
              <a:gd name="connsiteX299" fmla="*/ 2232408 w 3137215"/>
              <a:gd name="connsiteY299" fmla="*/ 718756 h 1755387"/>
              <a:gd name="connsiteX300" fmla="*/ 2244986 w 3137215"/>
              <a:gd name="connsiteY300" fmla="*/ 584998 h 1755387"/>
              <a:gd name="connsiteX301" fmla="*/ 2175809 w 3137215"/>
              <a:gd name="connsiteY301" fmla="*/ 454147 h 1755387"/>
              <a:gd name="connsiteX302" fmla="*/ 2028022 w 3137215"/>
              <a:gd name="connsiteY302" fmla="*/ 521027 h 1755387"/>
              <a:gd name="connsiteX303" fmla="*/ 2002867 w 3137215"/>
              <a:gd name="connsiteY303" fmla="*/ 587906 h 1755387"/>
              <a:gd name="connsiteX304" fmla="*/ 1996578 w 3137215"/>
              <a:gd name="connsiteY304" fmla="*/ 614076 h 1755387"/>
              <a:gd name="connsiteX305" fmla="*/ 1930545 w 3137215"/>
              <a:gd name="connsiteY305" fmla="*/ 733295 h 1755387"/>
              <a:gd name="connsiteX306" fmla="*/ 1870801 w 3137215"/>
              <a:gd name="connsiteY306" fmla="*/ 791451 h 1755387"/>
              <a:gd name="connsiteX307" fmla="*/ 1782758 w 3137215"/>
              <a:gd name="connsiteY307" fmla="*/ 904854 h 1755387"/>
              <a:gd name="connsiteX308" fmla="*/ 1760747 w 3137215"/>
              <a:gd name="connsiteY308" fmla="*/ 922301 h 1755387"/>
              <a:gd name="connsiteX309" fmla="*/ 1751314 w 3137215"/>
              <a:gd name="connsiteY309" fmla="*/ 919393 h 1755387"/>
              <a:gd name="connsiteX310" fmla="*/ 1735592 w 3137215"/>
              <a:gd name="connsiteY310" fmla="*/ 890315 h 1755387"/>
              <a:gd name="connsiteX311" fmla="*/ 1836213 w 3137215"/>
              <a:gd name="connsiteY311" fmla="*/ 759465 h 1755387"/>
              <a:gd name="connsiteX312" fmla="*/ 1889668 w 3137215"/>
              <a:gd name="connsiteY312" fmla="*/ 704217 h 1755387"/>
              <a:gd name="connsiteX313" fmla="*/ 1946267 w 3137215"/>
              <a:gd name="connsiteY313" fmla="*/ 602445 h 1755387"/>
              <a:gd name="connsiteX314" fmla="*/ 1952556 w 3137215"/>
              <a:gd name="connsiteY314" fmla="*/ 576275 h 1755387"/>
              <a:gd name="connsiteX315" fmla="*/ 1955700 w 3137215"/>
              <a:gd name="connsiteY315" fmla="*/ 573367 h 1755387"/>
              <a:gd name="connsiteX316" fmla="*/ 1946267 w 3137215"/>
              <a:gd name="connsiteY316" fmla="*/ 573367 h 1755387"/>
              <a:gd name="connsiteX317" fmla="*/ 1842502 w 3137215"/>
              <a:gd name="connsiteY317" fmla="*/ 535565 h 1755387"/>
              <a:gd name="connsiteX318" fmla="*/ 1842502 w 3137215"/>
              <a:gd name="connsiteY318" fmla="*/ 503580 h 1755387"/>
              <a:gd name="connsiteX319" fmla="*/ 1877090 w 3137215"/>
              <a:gd name="connsiteY319" fmla="*/ 500672 h 1755387"/>
              <a:gd name="connsiteX320" fmla="*/ 1971422 w 3137215"/>
              <a:gd name="connsiteY320" fmla="*/ 523934 h 1755387"/>
              <a:gd name="connsiteX321" fmla="*/ 1984000 w 3137215"/>
              <a:gd name="connsiteY321" fmla="*/ 494856 h 1755387"/>
              <a:gd name="connsiteX322" fmla="*/ 2063003 w 3137215"/>
              <a:gd name="connsiteY322" fmla="*/ 437064 h 1755387"/>
              <a:gd name="connsiteX323" fmla="*/ 2088128 w 3137215"/>
              <a:gd name="connsiteY323" fmla="*/ 429684 h 1755387"/>
              <a:gd name="connsiteX324" fmla="*/ 2138147 w 3137215"/>
              <a:gd name="connsiteY324" fmla="*/ 425747 h 1755387"/>
              <a:gd name="connsiteX325" fmla="*/ 2291026 w 3137215"/>
              <a:gd name="connsiteY325" fmla="*/ 392007 h 1755387"/>
              <a:gd name="connsiteX326" fmla="*/ 2402470 w 3137215"/>
              <a:gd name="connsiteY326" fmla="*/ 355222 h 1755387"/>
              <a:gd name="connsiteX327" fmla="*/ 2403779 w 3137215"/>
              <a:gd name="connsiteY327" fmla="*/ 354920 h 1755387"/>
              <a:gd name="connsiteX328" fmla="*/ 2455662 w 3137215"/>
              <a:gd name="connsiteY328" fmla="*/ 340744 h 1755387"/>
              <a:gd name="connsiteX329" fmla="*/ 2456535 w 3137215"/>
              <a:gd name="connsiteY329" fmla="*/ 337377 h 1755387"/>
              <a:gd name="connsiteX330" fmla="*/ 2464137 w 3137215"/>
              <a:gd name="connsiteY330" fmla="*/ 334868 h 1755387"/>
              <a:gd name="connsiteX331" fmla="*/ 2514363 w 3137215"/>
              <a:gd name="connsiteY331" fmla="*/ 314337 h 1755387"/>
              <a:gd name="connsiteX332" fmla="*/ 2512261 w 3137215"/>
              <a:gd name="connsiteY332" fmla="*/ 323297 h 1755387"/>
              <a:gd name="connsiteX333" fmla="*/ 2524839 w 3137215"/>
              <a:gd name="connsiteY333" fmla="*/ 320389 h 1755387"/>
              <a:gd name="connsiteX334" fmla="*/ 2553138 w 3137215"/>
              <a:gd name="connsiteY334" fmla="*/ 320389 h 1755387"/>
              <a:gd name="connsiteX335" fmla="*/ 2572005 w 3137215"/>
              <a:gd name="connsiteY335" fmla="*/ 320389 h 1755387"/>
              <a:gd name="connsiteX336" fmla="*/ 2594016 w 3137215"/>
              <a:gd name="connsiteY336" fmla="*/ 314574 h 1755387"/>
              <a:gd name="connsiteX337" fmla="*/ 2608952 w 3137215"/>
              <a:gd name="connsiteY337" fmla="*/ 303670 h 1755387"/>
              <a:gd name="connsiteX338" fmla="*/ 2737717 w 3137215"/>
              <a:gd name="connsiteY338" fmla="*/ 217174 h 1755387"/>
              <a:gd name="connsiteX339" fmla="*/ 2747086 w 3137215"/>
              <a:gd name="connsiteY339" fmla="*/ 223021 h 1755387"/>
              <a:gd name="connsiteX340" fmla="*/ 2753373 w 3137215"/>
              <a:gd name="connsiteY340" fmla="*/ 239373 h 1755387"/>
              <a:gd name="connsiteX341" fmla="*/ 2778523 w 3137215"/>
              <a:gd name="connsiteY341" fmla="*/ 355653 h 1755387"/>
              <a:gd name="connsiteX342" fmla="*/ 2784811 w 3137215"/>
              <a:gd name="connsiteY342" fmla="*/ 364374 h 1755387"/>
              <a:gd name="connsiteX343" fmla="*/ 2806817 w 3137215"/>
              <a:gd name="connsiteY343" fmla="*/ 399258 h 1755387"/>
              <a:gd name="connsiteX344" fmla="*/ 2819392 w 3137215"/>
              <a:gd name="connsiteY344" fmla="*/ 463212 h 1755387"/>
              <a:gd name="connsiteX345" fmla="*/ 2784811 w 3137215"/>
              <a:gd name="connsiteY345" fmla="*/ 605654 h 1755387"/>
              <a:gd name="connsiteX346" fmla="*/ 2762804 w 3137215"/>
              <a:gd name="connsiteY346" fmla="*/ 614375 h 1755387"/>
              <a:gd name="connsiteX347" fmla="*/ 2747085 w 3137215"/>
              <a:gd name="connsiteY347" fmla="*/ 608561 h 1755387"/>
              <a:gd name="connsiteX348" fmla="*/ 2743942 w 3137215"/>
              <a:gd name="connsiteY348" fmla="*/ 576584 h 1755387"/>
              <a:gd name="connsiteX349" fmla="*/ 2769092 w 3137215"/>
              <a:gd name="connsiteY349" fmla="*/ 463212 h 1755387"/>
              <a:gd name="connsiteX350" fmla="*/ 2762804 w 3137215"/>
              <a:gd name="connsiteY350" fmla="*/ 416700 h 1755387"/>
              <a:gd name="connsiteX351" fmla="*/ 2743942 w 3137215"/>
              <a:gd name="connsiteY351" fmla="*/ 393444 h 1755387"/>
              <a:gd name="connsiteX352" fmla="*/ 2737654 w 3137215"/>
              <a:gd name="connsiteY352" fmla="*/ 381816 h 1755387"/>
              <a:gd name="connsiteX353" fmla="*/ 2698308 w 3137215"/>
              <a:gd name="connsiteY353" fmla="*/ 270215 h 1755387"/>
              <a:gd name="connsiteX354" fmla="*/ 2702695 w 3137215"/>
              <a:gd name="connsiteY354" fmla="*/ 233780 h 1755387"/>
              <a:gd name="connsiteX355" fmla="*/ 986452 w 3137215"/>
              <a:gd name="connsiteY355" fmla="*/ 174184 h 1755387"/>
              <a:gd name="connsiteX356" fmla="*/ 1027056 w 3137215"/>
              <a:gd name="connsiteY356" fmla="*/ 213420 h 1755387"/>
              <a:gd name="connsiteX357" fmla="*/ 1352542 w 3137215"/>
              <a:gd name="connsiteY357" fmla="*/ 368056 h 1755387"/>
              <a:gd name="connsiteX358" fmla="*/ 1431055 w 3137215"/>
              <a:gd name="connsiteY358" fmla="*/ 353511 h 1755387"/>
              <a:gd name="connsiteX359" fmla="*/ 1449898 w 3137215"/>
              <a:gd name="connsiteY359" fmla="*/ 309874 h 1755387"/>
              <a:gd name="connsiteX360" fmla="*/ 1458093 w 3137215"/>
              <a:gd name="connsiteY360" fmla="*/ 221783 h 1755387"/>
              <a:gd name="connsiteX361" fmla="*/ 1457538 w 3137215"/>
              <a:gd name="connsiteY361" fmla="*/ 209088 h 1755387"/>
              <a:gd name="connsiteX362" fmla="*/ 1503348 w 3137215"/>
              <a:gd name="connsiteY362" fmla="*/ 230877 h 1755387"/>
              <a:gd name="connsiteX363" fmla="*/ 1508409 w 3137215"/>
              <a:gd name="connsiteY363" fmla="*/ 233520 h 1755387"/>
              <a:gd name="connsiteX364" fmla="*/ 1500146 w 3137215"/>
              <a:gd name="connsiteY364" fmla="*/ 315692 h 1755387"/>
              <a:gd name="connsiteX365" fmla="*/ 1468741 w 3137215"/>
              <a:gd name="connsiteY365" fmla="*/ 385511 h 1755387"/>
              <a:gd name="connsiteX366" fmla="*/ 1456179 w 3137215"/>
              <a:gd name="connsiteY366" fmla="*/ 394238 h 1755387"/>
              <a:gd name="connsiteX367" fmla="*/ 1506427 w 3137215"/>
              <a:gd name="connsiteY367" fmla="*/ 481511 h 1755387"/>
              <a:gd name="connsiteX368" fmla="*/ 1503287 w 3137215"/>
              <a:gd name="connsiteY368" fmla="*/ 594965 h 1755387"/>
              <a:gd name="connsiteX369" fmla="*/ 1462460 w 3137215"/>
              <a:gd name="connsiteY369" fmla="*/ 702602 h 1755387"/>
              <a:gd name="connsiteX370" fmla="*/ 1453038 w 3137215"/>
              <a:gd name="connsiteY370" fmla="*/ 717147 h 1755387"/>
              <a:gd name="connsiteX371" fmla="*/ 1459319 w 3137215"/>
              <a:gd name="connsiteY371" fmla="*/ 967329 h 1755387"/>
              <a:gd name="connsiteX372" fmla="*/ 1421633 w 3137215"/>
              <a:gd name="connsiteY372" fmla="*/ 1080784 h 1755387"/>
              <a:gd name="connsiteX373" fmla="*/ 1421633 w 3137215"/>
              <a:gd name="connsiteY373" fmla="*/ 1092420 h 1755387"/>
              <a:gd name="connsiteX374" fmla="*/ 1468741 w 3137215"/>
              <a:gd name="connsiteY374" fmla="*/ 1208784 h 1755387"/>
              <a:gd name="connsiteX375" fmla="*/ 1471882 w 3137215"/>
              <a:gd name="connsiteY375" fmla="*/ 1281511 h 1755387"/>
              <a:gd name="connsiteX376" fmla="*/ 1459319 w 3137215"/>
              <a:gd name="connsiteY376" fmla="*/ 1392057 h 1755387"/>
              <a:gd name="connsiteX377" fmla="*/ 1456179 w 3137215"/>
              <a:gd name="connsiteY377" fmla="*/ 1403693 h 1755387"/>
              <a:gd name="connsiteX378" fmla="*/ 1380806 w 3137215"/>
              <a:gd name="connsiteY378" fmla="*/ 1621875 h 1755387"/>
              <a:gd name="connsiteX379" fmla="*/ 1236342 w 3137215"/>
              <a:gd name="connsiteY379" fmla="*/ 1723694 h 1755387"/>
              <a:gd name="connsiteX380" fmla="*/ 1123283 w 3137215"/>
              <a:gd name="connsiteY380" fmla="*/ 1741148 h 1755387"/>
              <a:gd name="connsiteX381" fmla="*/ 900306 w 3137215"/>
              <a:gd name="connsiteY381" fmla="*/ 1697512 h 1755387"/>
              <a:gd name="connsiteX382" fmla="*/ 686750 w 3137215"/>
              <a:gd name="connsiteY382" fmla="*/ 1610239 h 1755387"/>
              <a:gd name="connsiteX383" fmla="*/ 551707 w 3137215"/>
              <a:gd name="connsiteY383" fmla="*/ 1488057 h 1755387"/>
              <a:gd name="connsiteX384" fmla="*/ 375838 w 3137215"/>
              <a:gd name="connsiteY384" fmla="*/ 1383330 h 1755387"/>
              <a:gd name="connsiteX385" fmla="*/ 322449 w 3137215"/>
              <a:gd name="connsiteY385" fmla="*/ 1220420 h 1755387"/>
              <a:gd name="connsiteX386" fmla="*/ 215671 w 3137215"/>
              <a:gd name="connsiteY386" fmla="*/ 1188420 h 1755387"/>
              <a:gd name="connsiteX387" fmla="*/ 137158 w 3137215"/>
              <a:gd name="connsiteY387" fmla="*/ 1080784 h 1755387"/>
              <a:gd name="connsiteX388" fmla="*/ 83769 w 3137215"/>
              <a:gd name="connsiteY388" fmla="*/ 722965 h 1755387"/>
              <a:gd name="connsiteX389" fmla="*/ 49223 w 3137215"/>
              <a:gd name="connsiteY389" fmla="*/ 656056 h 1755387"/>
              <a:gd name="connsiteX390" fmla="*/ 202 w 3137215"/>
              <a:gd name="connsiteY390" fmla="*/ 396283 h 1755387"/>
              <a:gd name="connsiteX391" fmla="*/ 2004 w 3137215"/>
              <a:gd name="connsiteY391" fmla="*/ 376636 h 1755387"/>
              <a:gd name="connsiteX392" fmla="*/ 17697 w 3137215"/>
              <a:gd name="connsiteY392" fmla="*/ 383269 h 1755387"/>
              <a:gd name="connsiteX393" fmla="*/ 52392 w 3137215"/>
              <a:gd name="connsiteY393" fmla="*/ 394552 h 1755387"/>
              <a:gd name="connsiteX394" fmla="*/ 50843 w 3137215"/>
              <a:gd name="connsiteY394" fmla="*/ 419329 h 1755387"/>
              <a:gd name="connsiteX395" fmla="*/ 96331 w 3137215"/>
              <a:gd name="connsiteY395" fmla="*/ 638602 h 1755387"/>
              <a:gd name="connsiteX396" fmla="*/ 206250 w 3137215"/>
              <a:gd name="connsiteY396" fmla="*/ 766602 h 1755387"/>
              <a:gd name="connsiteX397" fmla="*/ 218812 w 3137215"/>
              <a:gd name="connsiteY397" fmla="*/ 798602 h 1755387"/>
              <a:gd name="connsiteX398" fmla="*/ 196828 w 3137215"/>
              <a:gd name="connsiteY398" fmla="*/ 813147 h 1755387"/>
              <a:gd name="connsiteX399" fmla="*/ 184266 w 3137215"/>
              <a:gd name="connsiteY399" fmla="*/ 810238 h 1755387"/>
              <a:gd name="connsiteX400" fmla="*/ 130877 w 3137215"/>
              <a:gd name="connsiteY400" fmla="*/ 775329 h 1755387"/>
              <a:gd name="connsiteX401" fmla="*/ 184266 w 3137215"/>
              <a:gd name="connsiteY401" fmla="*/ 1063329 h 1755387"/>
              <a:gd name="connsiteX402" fmla="*/ 247076 w 3137215"/>
              <a:gd name="connsiteY402" fmla="*/ 1150602 h 1755387"/>
              <a:gd name="connsiteX403" fmla="*/ 338152 w 3137215"/>
              <a:gd name="connsiteY403" fmla="*/ 1168057 h 1755387"/>
              <a:gd name="connsiteX404" fmla="*/ 363276 w 3137215"/>
              <a:gd name="connsiteY404" fmla="*/ 1168057 h 1755387"/>
              <a:gd name="connsiteX405" fmla="*/ 375838 w 3137215"/>
              <a:gd name="connsiteY405" fmla="*/ 1191329 h 1755387"/>
              <a:gd name="connsiteX406" fmla="*/ 416665 w 3137215"/>
              <a:gd name="connsiteY406" fmla="*/ 1357148 h 1755387"/>
              <a:gd name="connsiteX407" fmla="*/ 510881 w 3137215"/>
              <a:gd name="connsiteY407" fmla="*/ 1426966 h 1755387"/>
              <a:gd name="connsiteX408" fmla="*/ 482616 w 3137215"/>
              <a:gd name="connsiteY408" fmla="*/ 1368784 h 1755387"/>
              <a:gd name="connsiteX409" fmla="*/ 498318 w 3137215"/>
              <a:gd name="connsiteY409" fmla="*/ 1339693 h 1755387"/>
              <a:gd name="connsiteX410" fmla="*/ 529724 w 3137215"/>
              <a:gd name="connsiteY410" fmla="*/ 1354239 h 1755387"/>
              <a:gd name="connsiteX411" fmla="*/ 583113 w 3137215"/>
              <a:gd name="connsiteY411" fmla="*/ 1450239 h 1755387"/>
              <a:gd name="connsiteX412" fmla="*/ 592534 w 3137215"/>
              <a:gd name="connsiteY412" fmla="*/ 1461875 h 1755387"/>
              <a:gd name="connsiteX413" fmla="*/ 715015 w 3137215"/>
              <a:gd name="connsiteY413" fmla="*/ 1569512 h 1755387"/>
              <a:gd name="connsiteX414" fmla="*/ 916008 w 3137215"/>
              <a:gd name="connsiteY414" fmla="*/ 1653875 h 1755387"/>
              <a:gd name="connsiteX415" fmla="*/ 1217499 w 3137215"/>
              <a:gd name="connsiteY415" fmla="*/ 1680057 h 1755387"/>
              <a:gd name="connsiteX416" fmla="*/ 1343120 w 3137215"/>
              <a:gd name="connsiteY416" fmla="*/ 1589875 h 1755387"/>
              <a:gd name="connsiteX417" fmla="*/ 1412212 w 3137215"/>
              <a:gd name="connsiteY417" fmla="*/ 1461875 h 1755387"/>
              <a:gd name="connsiteX418" fmla="*/ 1377666 w 3137215"/>
              <a:gd name="connsiteY418" fmla="*/ 1485148 h 1755387"/>
              <a:gd name="connsiteX419" fmla="*/ 1358823 w 3137215"/>
              <a:gd name="connsiteY419" fmla="*/ 1490966 h 1755387"/>
              <a:gd name="connsiteX420" fmla="*/ 1330558 w 3137215"/>
              <a:gd name="connsiteY420" fmla="*/ 1479330 h 1755387"/>
              <a:gd name="connsiteX421" fmla="*/ 1336839 w 3137215"/>
              <a:gd name="connsiteY421" fmla="*/ 1444421 h 1755387"/>
              <a:gd name="connsiteX422" fmla="*/ 1358823 w 3137215"/>
              <a:gd name="connsiteY422" fmla="*/ 1441511 h 1755387"/>
              <a:gd name="connsiteX423" fmla="*/ 1412212 w 3137215"/>
              <a:gd name="connsiteY423" fmla="*/ 1377511 h 1755387"/>
              <a:gd name="connsiteX424" fmla="*/ 1421633 w 3137215"/>
              <a:gd name="connsiteY424" fmla="*/ 1281511 h 1755387"/>
              <a:gd name="connsiteX425" fmla="*/ 1418493 w 3137215"/>
              <a:gd name="connsiteY425" fmla="*/ 1214602 h 1755387"/>
              <a:gd name="connsiteX426" fmla="*/ 1380806 w 3137215"/>
              <a:gd name="connsiteY426" fmla="*/ 1121511 h 1755387"/>
              <a:gd name="connsiteX427" fmla="*/ 1302293 w 3137215"/>
              <a:gd name="connsiteY427" fmla="*/ 1150602 h 1755387"/>
              <a:gd name="connsiteX428" fmla="*/ 1264607 w 3137215"/>
              <a:gd name="connsiteY428" fmla="*/ 1144784 h 1755387"/>
              <a:gd name="connsiteX429" fmla="*/ 1252045 w 3137215"/>
              <a:gd name="connsiteY429" fmla="*/ 1115693 h 1755387"/>
              <a:gd name="connsiteX430" fmla="*/ 1283450 w 3137215"/>
              <a:gd name="connsiteY430" fmla="*/ 1101148 h 1755387"/>
              <a:gd name="connsiteX431" fmla="*/ 1371385 w 3137215"/>
              <a:gd name="connsiteY431" fmla="*/ 1066238 h 1755387"/>
              <a:gd name="connsiteX432" fmla="*/ 1409071 w 3137215"/>
              <a:gd name="connsiteY432" fmla="*/ 958602 h 1755387"/>
              <a:gd name="connsiteX433" fmla="*/ 1415352 w 3137215"/>
              <a:gd name="connsiteY433" fmla="*/ 752056 h 1755387"/>
              <a:gd name="connsiteX434" fmla="*/ 1358823 w 3137215"/>
              <a:gd name="connsiteY434" fmla="*/ 778238 h 1755387"/>
              <a:gd name="connsiteX435" fmla="*/ 1355682 w 3137215"/>
              <a:gd name="connsiteY435" fmla="*/ 778238 h 1755387"/>
              <a:gd name="connsiteX436" fmla="*/ 1330558 w 3137215"/>
              <a:gd name="connsiteY436" fmla="*/ 760784 h 1755387"/>
              <a:gd name="connsiteX437" fmla="*/ 1349401 w 3137215"/>
              <a:gd name="connsiteY437" fmla="*/ 731693 h 1755387"/>
              <a:gd name="connsiteX438" fmla="*/ 1421633 w 3137215"/>
              <a:gd name="connsiteY438" fmla="*/ 679329 h 1755387"/>
              <a:gd name="connsiteX439" fmla="*/ 1453038 w 3137215"/>
              <a:gd name="connsiteY439" fmla="*/ 586238 h 1755387"/>
              <a:gd name="connsiteX440" fmla="*/ 1456179 w 3137215"/>
              <a:gd name="connsiteY440" fmla="*/ 490238 h 1755387"/>
              <a:gd name="connsiteX441" fmla="*/ 1412212 w 3137215"/>
              <a:gd name="connsiteY441" fmla="*/ 420420 h 1755387"/>
              <a:gd name="connsiteX442" fmla="*/ 1405930 w 3137215"/>
              <a:gd name="connsiteY442" fmla="*/ 414601 h 1755387"/>
              <a:gd name="connsiteX443" fmla="*/ 1377666 w 3137215"/>
              <a:gd name="connsiteY443" fmla="*/ 417511 h 1755387"/>
              <a:gd name="connsiteX444" fmla="*/ 1346260 w 3137215"/>
              <a:gd name="connsiteY444" fmla="*/ 414601 h 1755387"/>
              <a:gd name="connsiteX445" fmla="*/ 996485 w 3137215"/>
              <a:gd name="connsiteY445" fmla="*/ 251374 h 1755387"/>
              <a:gd name="connsiteX446" fmla="*/ 940298 w 3137215"/>
              <a:gd name="connsiteY446" fmla="*/ 197530 h 1755387"/>
              <a:gd name="connsiteX447" fmla="*/ 960333 w 3137215"/>
              <a:gd name="connsiteY447" fmla="*/ 185302 h 1755387"/>
              <a:gd name="connsiteX448" fmla="*/ 2868467 w 3137215"/>
              <a:gd name="connsiteY448" fmla="*/ 152970 h 1755387"/>
              <a:gd name="connsiteX449" fmla="*/ 2863101 w 3137215"/>
              <a:gd name="connsiteY449" fmla="*/ 164227 h 1755387"/>
              <a:gd name="connsiteX450" fmla="*/ 2856821 w 3137215"/>
              <a:gd name="connsiteY450" fmla="*/ 172956 h 1755387"/>
              <a:gd name="connsiteX451" fmla="*/ 2847400 w 3137215"/>
              <a:gd name="connsiteY451" fmla="*/ 187505 h 1755387"/>
              <a:gd name="connsiteX452" fmla="*/ 2822277 w 3137215"/>
              <a:gd name="connsiteY452" fmla="*/ 204963 h 1755387"/>
              <a:gd name="connsiteX453" fmla="*/ 2815997 w 3137215"/>
              <a:gd name="connsiteY453" fmla="*/ 204963 h 1755387"/>
              <a:gd name="connsiteX454" fmla="*/ 2799510 w 3137215"/>
              <a:gd name="connsiteY454" fmla="*/ 193688 h 1755387"/>
              <a:gd name="connsiteX455" fmla="*/ 2798787 w 3137215"/>
              <a:gd name="connsiteY455" fmla="*/ 188217 h 1755387"/>
              <a:gd name="connsiteX456" fmla="*/ 2833352 w 3137215"/>
              <a:gd name="connsiteY456" fmla="*/ 171827 h 1755387"/>
              <a:gd name="connsiteX457" fmla="*/ 1241267 w 3137215"/>
              <a:gd name="connsiteY457" fmla="*/ 131310 h 1755387"/>
              <a:gd name="connsiteX458" fmla="*/ 1276015 w 3137215"/>
              <a:gd name="connsiteY458" fmla="*/ 137737 h 1755387"/>
              <a:gd name="connsiteX459" fmla="*/ 1311647 w 3137215"/>
              <a:gd name="connsiteY459" fmla="*/ 149930 h 1755387"/>
              <a:gd name="connsiteX460" fmla="*/ 1321657 w 3137215"/>
              <a:gd name="connsiteY460" fmla="*/ 163723 h 1755387"/>
              <a:gd name="connsiteX461" fmla="*/ 1318515 w 3137215"/>
              <a:gd name="connsiteY461" fmla="*/ 195606 h 1755387"/>
              <a:gd name="connsiteX462" fmla="*/ 1302808 w 3137215"/>
              <a:gd name="connsiteY462" fmla="*/ 201403 h 1755387"/>
              <a:gd name="connsiteX463" fmla="*/ 1283960 w 3137215"/>
              <a:gd name="connsiteY463" fmla="*/ 192708 h 1755387"/>
              <a:gd name="connsiteX464" fmla="*/ 1259369 w 3137215"/>
              <a:gd name="connsiteY464" fmla="*/ 162364 h 1755387"/>
              <a:gd name="connsiteX465" fmla="*/ 3136643 w 3137215"/>
              <a:gd name="connsiteY465" fmla="*/ 0 h 1755387"/>
              <a:gd name="connsiteX466" fmla="*/ 3137207 w 3137215"/>
              <a:gd name="connsiteY466" fmla="*/ 6908 h 1755387"/>
              <a:gd name="connsiteX467" fmla="*/ 3026982 w 3137215"/>
              <a:gd name="connsiteY467" fmla="*/ 312477 h 1755387"/>
              <a:gd name="connsiteX468" fmla="*/ 3030123 w 3137215"/>
              <a:gd name="connsiteY468" fmla="*/ 321204 h 1755387"/>
              <a:gd name="connsiteX469" fmla="*/ 2992436 w 3137215"/>
              <a:gd name="connsiteY469" fmla="*/ 670295 h 1755387"/>
              <a:gd name="connsiteX470" fmla="*/ 2957890 w 3137215"/>
              <a:gd name="connsiteY470" fmla="*/ 737204 h 1755387"/>
              <a:gd name="connsiteX471" fmla="*/ 2904501 w 3137215"/>
              <a:gd name="connsiteY471" fmla="*/ 1095023 h 1755387"/>
              <a:gd name="connsiteX472" fmla="*/ 2825988 w 3137215"/>
              <a:gd name="connsiteY472" fmla="*/ 1202659 h 1755387"/>
              <a:gd name="connsiteX473" fmla="*/ 2719210 w 3137215"/>
              <a:gd name="connsiteY473" fmla="*/ 1234659 h 1755387"/>
              <a:gd name="connsiteX474" fmla="*/ 2665821 w 3137215"/>
              <a:gd name="connsiteY474" fmla="*/ 1397569 h 1755387"/>
              <a:gd name="connsiteX475" fmla="*/ 2489952 w 3137215"/>
              <a:gd name="connsiteY475" fmla="*/ 1505205 h 1755387"/>
              <a:gd name="connsiteX476" fmla="*/ 2351769 w 3137215"/>
              <a:gd name="connsiteY476" fmla="*/ 1624478 h 1755387"/>
              <a:gd name="connsiteX477" fmla="*/ 2141354 w 3137215"/>
              <a:gd name="connsiteY477" fmla="*/ 1711751 h 1755387"/>
              <a:gd name="connsiteX478" fmla="*/ 1918376 w 3137215"/>
              <a:gd name="connsiteY478" fmla="*/ 1755387 h 1755387"/>
              <a:gd name="connsiteX479" fmla="*/ 1805317 w 3137215"/>
              <a:gd name="connsiteY479" fmla="*/ 1737933 h 1755387"/>
              <a:gd name="connsiteX480" fmla="*/ 1657712 w 3137215"/>
              <a:gd name="connsiteY480" fmla="*/ 1636114 h 1755387"/>
              <a:gd name="connsiteX481" fmla="*/ 1585480 w 3137215"/>
              <a:gd name="connsiteY481" fmla="*/ 1417932 h 1755387"/>
              <a:gd name="connsiteX482" fmla="*/ 1582340 w 3137215"/>
              <a:gd name="connsiteY482" fmla="*/ 1406296 h 1755387"/>
              <a:gd name="connsiteX483" fmla="*/ 1566637 w 3137215"/>
              <a:gd name="connsiteY483" fmla="*/ 1298659 h 1755387"/>
              <a:gd name="connsiteX484" fmla="*/ 1572918 w 3137215"/>
              <a:gd name="connsiteY484" fmla="*/ 1223023 h 1755387"/>
              <a:gd name="connsiteX485" fmla="*/ 1620026 w 3137215"/>
              <a:gd name="connsiteY485" fmla="*/ 1106659 h 1755387"/>
              <a:gd name="connsiteX486" fmla="*/ 1620026 w 3137215"/>
              <a:gd name="connsiteY486" fmla="*/ 1095023 h 1755387"/>
              <a:gd name="connsiteX487" fmla="*/ 1582340 w 3137215"/>
              <a:gd name="connsiteY487" fmla="*/ 981568 h 1755387"/>
              <a:gd name="connsiteX488" fmla="*/ 1585480 w 3137215"/>
              <a:gd name="connsiteY488" fmla="*/ 731386 h 1755387"/>
              <a:gd name="connsiteX489" fmla="*/ 1576058 w 3137215"/>
              <a:gd name="connsiteY489" fmla="*/ 716841 h 1755387"/>
              <a:gd name="connsiteX490" fmla="*/ 1538372 w 3137215"/>
              <a:gd name="connsiteY490" fmla="*/ 609204 h 1755387"/>
              <a:gd name="connsiteX491" fmla="*/ 1535232 w 3137215"/>
              <a:gd name="connsiteY491" fmla="*/ 495750 h 1755387"/>
              <a:gd name="connsiteX492" fmla="*/ 1582340 w 3137215"/>
              <a:gd name="connsiteY492" fmla="*/ 408477 h 1755387"/>
              <a:gd name="connsiteX493" fmla="*/ 1569777 w 3137215"/>
              <a:gd name="connsiteY493" fmla="*/ 399750 h 1755387"/>
              <a:gd name="connsiteX494" fmla="*/ 1541513 w 3137215"/>
              <a:gd name="connsiteY494" fmla="*/ 332840 h 1755387"/>
              <a:gd name="connsiteX495" fmla="*/ 1532964 w 3137215"/>
              <a:gd name="connsiteY495" fmla="*/ 246341 h 1755387"/>
              <a:gd name="connsiteX496" fmla="*/ 1586367 w 3137215"/>
              <a:gd name="connsiteY496" fmla="*/ 274227 h 1755387"/>
              <a:gd name="connsiteX497" fmla="*/ 1591761 w 3137215"/>
              <a:gd name="connsiteY497" fmla="*/ 324113 h 1755387"/>
              <a:gd name="connsiteX498" fmla="*/ 1607464 w 3137215"/>
              <a:gd name="connsiteY498" fmla="*/ 367750 h 1755387"/>
              <a:gd name="connsiteX499" fmla="*/ 1685977 w 3137215"/>
              <a:gd name="connsiteY499" fmla="*/ 382295 h 1755387"/>
              <a:gd name="connsiteX500" fmla="*/ 1770735 w 3137215"/>
              <a:gd name="connsiteY500" fmla="*/ 362536 h 1755387"/>
              <a:gd name="connsiteX501" fmla="*/ 1839803 w 3137215"/>
              <a:gd name="connsiteY501" fmla="*/ 388868 h 1755387"/>
              <a:gd name="connsiteX502" fmla="*/ 1811304 w 3137215"/>
              <a:gd name="connsiteY502" fmla="*/ 402068 h 1755387"/>
              <a:gd name="connsiteX503" fmla="*/ 1692258 w 3137215"/>
              <a:gd name="connsiteY503" fmla="*/ 428840 h 1755387"/>
              <a:gd name="connsiteX504" fmla="*/ 1663993 w 3137215"/>
              <a:gd name="connsiteY504" fmla="*/ 431750 h 1755387"/>
              <a:gd name="connsiteX505" fmla="*/ 1635728 w 3137215"/>
              <a:gd name="connsiteY505" fmla="*/ 428840 h 1755387"/>
              <a:gd name="connsiteX506" fmla="*/ 1629447 w 3137215"/>
              <a:gd name="connsiteY506" fmla="*/ 434659 h 1755387"/>
              <a:gd name="connsiteX507" fmla="*/ 1582340 w 3137215"/>
              <a:gd name="connsiteY507" fmla="*/ 504477 h 1755387"/>
              <a:gd name="connsiteX508" fmla="*/ 1588621 w 3137215"/>
              <a:gd name="connsiteY508" fmla="*/ 600477 h 1755387"/>
              <a:gd name="connsiteX509" fmla="*/ 1620026 w 3137215"/>
              <a:gd name="connsiteY509" fmla="*/ 693568 h 1755387"/>
              <a:gd name="connsiteX510" fmla="*/ 1692258 w 3137215"/>
              <a:gd name="connsiteY510" fmla="*/ 745932 h 1755387"/>
              <a:gd name="connsiteX511" fmla="*/ 1711101 w 3137215"/>
              <a:gd name="connsiteY511" fmla="*/ 775023 h 1755387"/>
              <a:gd name="connsiteX512" fmla="*/ 1685977 w 3137215"/>
              <a:gd name="connsiteY512" fmla="*/ 792477 h 1755387"/>
              <a:gd name="connsiteX513" fmla="*/ 1679696 w 3137215"/>
              <a:gd name="connsiteY513" fmla="*/ 792477 h 1755387"/>
              <a:gd name="connsiteX514" fmla="*/ 1626307 w 3137215"/>
              <a:gd name="connsiteY514" fmla="*/ 769204 h 1755387"/>
              <a:gd name="connsiteX515" fmla="*/ 1632588 w 3137215"/>
              <a:gd name="connsiteY515" fmla="*/ 972841 h 1755387"/>
              <a:gd name="connsiteX516" fmla="*/ 1670274 w 3137215"/>
              <a:gd name="connsiteY516" fmla="*/ 1080477 h 1755387"/>
              <a:gd name="connsiteX517" fmla="*/ 1758209 w 3137215"/>
              <a:gd name="connsiteY517" fmla="*/ 1115387 h 1755387"/>
              <a:gd name="connsiteX518" fmla="*/ 1789615 w 3137215"/>
              <a:gd name="connsiteY518" fmla="*/ 1129932 h 1755387"/>
              <a:gd name="connsiteX519" fmla="*/ 1773912 w 3137215"/>
              <a:gd name="connsiteY519" fmla="*/ 1159023 h 1755387"/>
              <a:gd name="connsiteX520" fmla="*/ 1739366 w 3137215"/>
              <a:gd name="connsiteY520" fmla="*/ 1164841 h 1755387"/>
              <a:gd name="connsiteX521" fmla="*/ 1657712 w 3137215"/>
              <a:gd name="connsiteY521" fmla="*/ 1135750 h 1755387"/>
              <a:gd name="connsiteX522" fmla="*/ 1623166 w 3137215"/>
              <a:gd name="connsiteY522" fmla="*/ 1228841 h 1755387"/>
              <a:gd name="connsiteX523" fmla="*/ 1620026 w 3137215"/>
              <a:gd name="connsiteY523" fmla="*/ 1295750 h 1755387"/>
              <a:gd name="connsiteX524" fmla="*/ 1629447 w 3137215"/>
              <a:gd name="connsiteY524" fmla="*/ 1391750 h 1755387"/>
              <a:gd name="connsiteX525" fmla="*/ 1679696 w 3137215"/>
              <a:gd name="connsiteY525" fmla="*/ 1455750 h 1755387"/>
              <a:gd name="connsiteX526" fmla="*/ 1704820 w 3137215"/>
              <a:gd name="connsiteY526" fmla="*/ 1458660 h 1755387"/>
              <a:gd name="connsiteX527" fmla="*/ 1707961 w 3137215"/>
              <a:gd name="connsiteY527" fmla="*/ 1493569 h 1755387"/>
              <a:gd name="connsiteX528" fmla="*/ 1682836 w 3137215"/>
              <a:gd name="connsiteY528" fmla="*/ 1505205 h 1755387"/>
              <a:gd name="connsiteX529" fmla="*/ 1663993 w 3137215"/>
              <a:gd name="connsiteY529" fmla="*/ 1499387 h 1755387"/>
              <a:gd name="connsiteX530" fmla="*/ 1629447 w 3137215"/>
              <a:gd name="connsiteY530" fmla="*/ 1479023 h 1755387"/>
              <a:gd name="connsiteX531" fmla="*/ 1698539 w 3137215"/>
              <a:gd name="connsiteY531" fmla="*/ 1604114 h 1755387"/>
              <a:gd name="connsiteX532" fmla="*/ 1824161 w 3137215"/>
              <a:gd name="connsiteY532" fmla="*/ 1694296 h 1755387"/>
              <a:gd name="connsiteX533" fmla="*/ 2125651 w 3137215"/>
              <a:gd name="connsiteY533" fmla="*/ 1668114 h 1755387"/>
              <a:gd name="connsiteX534" fmla="*/ 2323504 w 3137215"/>
              <a:gd name="connsiteY534" fmla="*/ 1583751 h 1755387"/>
              <a:gd name="connsiteX535" fmla="*/ 2445985 w 3137215"/>
              <a:gd name="connsiteY535" fmla="*/ 1479023 h 1755387"/>
              <a:gd name="connsiteX536" fmla="*/ 2458547 w 3137215"/>
              <a:gd name="connsiteY536" fmla="*/ 1464478 h 1755387"/>
              <a:gd name="connsiteX537" fmla="*/ 2511936 w 3137215"/>
              <a:gd name="connsiteY537" fmla="*/ 1368478 h 1755387"/>
              <a:gd name="connsiteX538" fmla="*/ 2543341 w 3137215"/>
              <a:gd name="connsiteY538" fmla="*/ 1353932 h 1755387"/>
              <a:gd name="connsiteX539" fmla="*/ 2559044 w 3137215"/>
              <a:gd name="connsiteY539" fmla="*/ 1385932 h 1755387"/>
              <a:gd name="connsiteX540" fmla="*/ 2530779 w 3137215"/>
              <a:gd name="connsiteY540" fmla="*/ 1441205 h 1755387"/>
              <a:gd name="connsiteX541" fmla="*/ 2621854 w 3137215"/>
              <a:gd name="connsiteY541" fmla="*/ 1371387 h 1755387"/>
              <a:gd name="connsiteX542" fmla="*/ 2665821 w 3137215"/>
              <a:gd name="connsiteY542" fmla="*/ 1205568 h 1755387"/>
              <a:gd name="connsiteX543" fmla="*/ 2675243 w 3137215"/>
              <a:gd name="connsiteY543" fmla="*/ 1182296 h 1755387"/>
              <a:gd name="connsiteX544" fmla="*/ 2703508 w 3137215"/>
              <a:gd name="connsiteY544" fmla="*/ 1182296 h 1755387"/>
              <a:gd name="connsiteX545" fmla="*/ 2794583 w 3137215"/>
              <a:gd name="connsiteY545" fmla="*/ 1164841 h 1755387"/>
              <a:gd name="connsiteX546" fmla="*/ 2857394 w 3137215"/>
              <a:gd name="connsiteY546" fmla="*/ 1077568 h 1755387"/>
              <a:gd name="connsiteX547" fmla="*/ 2910783 w 3137215"/>
              <a:gd name="connsiteY547" fmla="*/ 789568 h 1755387"/>
              <a:gd name="connsiteX548" fmla="*/ 2854253 w 3137215"/>
              <a:gd name="connsiteY548" fmla="*/ 824477 h 1755387"/>
              <a:gd name="connsiteX549" fmla="*/ 2844831 w 3137215"/>
              <a:gd name="connsiteY549" fmla="*/ 827386 h 1755387"/>
              <a:gd name="connsiteX550" fmla="*/ 2822848 w 3137215"/>
              <a:gd name="connsiteY550" fmla="*/ 812841 h 1755387"/>
              <a:gd name="connsiteX551" fmla="*/ 2835410 w 3137215"/>
              <a:gd name="connsiteY551" fmla="*/ 780841 h 1755387"/>
              <a:gd name="connsiteX552" fmla="*/ 2945328 w 3137215"/>
              <a:gd name="connsiteY552" fmla="*/ 652841 h 1755387"/>
              <a:gd name="connsiteX553" fmla="*/ 2986155 w 3137215"/>
              <a:gd name="connsiteY553" fmla="*/ 359022 h 1755387"/>
              <a:gd name="connsiteX554" fmla="*/ 2976734 w 3137215"/>
              <a:gd name="connsiteY554" fmla="*/ 364840 h 1755387"/>
              <a:gd name="connsiteX555" fmla="*/ 2923345 w 3137215"/>
              <a:gd name="connsiteY555" fmla="*/ 443386 h 1755387"/>
              <a:gd name="connsiteX556" fmla="*/ 2901361 w 3137215"/>
              <a:gd name="connsiteY556" fmla="*/ 469568 h 1755387"/>
              <a:gd name="connsiteX557" fmla="*/ 2898220 w 3137215"/>
              <a:gd name="connsiteY557" fmla="*/ 469568 h 1755387"/>
              <a:gd name="connsiteX558" fmla="*/ 2873096 w 3137215"/>
              <a:gd name="connsiteY558" fmla="*/ 446295 h 1755387"/>
              <a:gd name="connsiteX559" fmla="*/ 2942188 w 3137215"/>
              <a:gd name="connsiteY559" fmla="*/ 332840 h 1755387"/>
              <a:gd name="connsiteX560" fmla="*/ 2951609 w 3137215"/>
              <a:gd name="connsiteY560" fmla="*/ 324113 h 1755387"/>
              <a:gd name="connsiteX561" fmla="*/ 3083886 w 3137215"/>
              <a:gd name="connsiteY561" fmla="*/ 48033 h 1755387"/>
              <a:gd name="connsiteX562" fmla="*/ 3084300 w 3137215"/>
              <a:gd name="connsiteY562" fmla="*/ 31827 h 175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Lst>
            <a:rect l="l" t="t" r="r" b="b"/>
            <a:pathLst>
              <a:path w="3137215" h="1755387">
                <a:moveTo>
                  <a:pt x="1719028" y="1283754"/>
                </a:moveTo>
                <a:cubicBezTo>
                  <a:pt x="1725312" y="1282298"/>
                  <a:pt x="1732382" y="1283026"/>
                  <a:pt x="1738667" y="1285939"/>
                </a:cubicBezTo>
                <a:cubicBezTo>
                  <a:pt x="1757520" y="1297590"/>
                  <a:pt x="1773231" y="1309241"/>
                  <a:pt x="1788942" y="1320893"/>
                </a:cubicBezTo>
                <a:cubicBezTo>
                  <a:pt x="1795226" y="1329631"/>
                  <a:pt x="1804653" y="1335457"/>
                  <a:pt x="1814080" y="1341282"/>
                </a:cubicBezTo>
                <a:cubicBezTo>
                  <a:pt x="1823506" y="1350021"/>
                  <a:pt x="1851786" y="1367497"/>
                  <a:pt x="1876924" y="1358759"/>
                </a:cubicBezTo>
                <a:cubicBezTo>
                  <a:pt x="1883208" y="1355846"/>
                  <a:pt x="1892635" y="1350021"/>
                  <a:pt x="1902061" y="1344195"/>
                </a:cubicBezTo>
                <a:cubicBezTo>
                  <a:pt x="1911488" y="1335457"/>
                  <a:pt x="1920914" y="1326718"/>
                  <a:pt x="1936625" y="1323805"/>
                </a:cubicBezTo>
                <a:cubicBezTo>
                  <a:pt x="1964905" y="1312154"/>
                  <a:pt x="1996327" y="1312154"/>
                  <a:pt x="2024607" y="1329631"/>
                </a:cubicBezTo>
                <a:cubicBezTo>
                  <a:pt x="2027749" y="1332544"/>
                  <a:pt x="2034034" y="1335457"/>
                  <a:pt x="2040318" y="1338369"/>
                </a:cubicBezTo>
                <a:cubicBezTo>
                  <a:pt x="2043460" y="1344195"/>
                  <a:pt x="2049745" y="1347108"/>
                  <a:pt x="2056029" y="1350021"/>
                </a:cubicBezTo>
                <a:cubicBezTo>
                  <a:pt x="2068598" y="1352933"/>
                  <a:pt x="2074882" y="1364585"/>
                  <a:pt x="2071740" y="1379149"/>
                </a:cubicBezTo>
                <a:cubicBezTo>
                  <a:pt x="2068598" y="1390800"/>
                  <a:pt x="2052887" y="1396625"/>
                  <a:pt x="2040318" y="1393713"/>
                </a:cubicBezTo>
                <a:cubicBezTo>
                  <a:pt x="2027749" y="1390800"/>
                  <a:pt x="2015180" y="1382061"/>
                  <a:pt x="2005754" y="1376236"/>
                </a:cubicBezTo>
                <a:cubicBezTo>
                  <a:pt x="2002612" y="1373323"/>
                  <a:pt x="1999469" y="1370410"/>
                  <a:pt x="1996327" y="1367497"/>
                </a:cubicBezTo>
                <a:cubicBezTo>
                  <a:pt x="1983758" y="1361672"/>
                  <a:pt x="1968047" y="1361672"/>
                  <a:pt x="1955479" y="1364585"/>
                </a:cubicBezTo>
                <a:cubicBezTo>
                  <a:pt x="1949194" y="1367497"/>
                  <a:pt x="1939768" y="1373323"/>
                  <a:pt x="1933483" y="1379149"/>
                </a:cubicBezTo>
                <a:cubicBezTo>
                  <a:pt x="1920914" y="1387887"/>
                  <a:pt x="1908346" y="1396625"/>
                  <a:pt x="1892635" y="1402451"/>
                </a:cubicBezTo>
                <a:cubicBezTo>
                  <a:pt x="1889492" y="1405364"/>
                  <a:pt x="1889492" y="1405364"/>
                  <a:pt x="1886350" y="1405364"/>
                </a:cubicBezTo>
                <a:cubicBezTo>
                  <a:pt x="1883208" y="1443230"/>
                  <a:pt x="1845502" y="1486922"/>
                  <a:pt x="1823506" y="1501486"/>
                </a:cubicBezTo>
                <a:cubicBezTo>
                  <a:pt x="1820364" y="1504399"/>
                  <a:pt x="1814080" y="1504399"/>
                  <a:pt x="1810937" y="1504399"/>
                </a:cubicBezTo>
                <a:cubicBezTo>
                  <a:pt x="1801511" y="1504399"/>
                  <a:pt x="1792084" y="1501486"/>
                  <a:pt x="1788942" y="1495661"/>
                </a:cubicBezTo>
                <a:cubicBezTo>
                  <a:pt x="1779515" y="1484010"/>
                  <a:pt x="1782658" y="1469446"/>
                  <a:pt x="1795226" y="1460707"/>
                </a:cubicBezTo>
                <a:cubicBezTo>
                  <a:pt x="1810937" y="1451969"/>
                  <a:pt x="1832933" y="1419928"/>
                  <a:pt x="1836075" y="1405364"/>
                </a:cubicBezTo>
                <a:cubicBezTo>
                  <a:pt x="1817222" y="1399538"/>
                  <a:pt x="1801511" y="1390800"/>
                  <a:pt x="1782658" y="1379149"/>
                </a:cubicBezTo>
                <a:cubicBezTo>
                  <a:pt x="1773231" y="1373323"/>
                  <a:pt x="1763804" y="1364585"/>
                  <a:pt x="1754378" y="1355846"/>
                </a:cubicBezTo>
                <a:cubicBezTo>
                  <a:pt x="1741809" y="1344195"/>
                  <a:pt x="1729240" y="1335457"/>
                  <a:pt x="1713529" y="1326718"/>
                </a:cubicBezTo>
                <a:cubicBezTo>
                  <a:pt x="1700960" y="1320893"/>
                  <a:pt x="1697818" y="1306328"/>
                  <a:pt x="1704102" y="1294677"/>
                </a:cubicBezTo>
                <a:cubicBezTo>
                  <a:pt x="1707245" y="1288852"/>
                  <a:pt x="1712743" y="1285211"/>
                  <a:pt x="1719028" y="1283754"/>
                </a:cubicBezTo>
                <a:close/>
                <a:moveTo>
                  <a:pt x="1319837" y="1269515"/>
                </a:moveTo>
                <a:cubicBezTo>
                  <a:pt x="1326527" y="1270972"/>
                  <a:pt x="1332823" y="1274613"/>
                  <a:pt x="1337545" y="1280438"/>
                </a:cubicBezTo>
                <a:cubicBezTo>
                  <a:pt x="1343841" y="1292089"/>
                  <a:pt x="1337545" y="1306654"/>
                  <a:pt x="1328101" y="1312479"/>
                </a:cubicBezTo>
                <a:cubicBezTo>
                  <a:pt x="1312361" y="1321218"/>
                  <a:pt x="1299769" y="1329956"/>
                  <a:pt x="1287177" y="1341607"/>
                </a:cubicBezTo>
                <a:cubicBezTo>
                  <a:pt x="1277733" y="1350346"/>
                  <a:pt x="1268288" y="1359084"/>
                  <a:pt x="1258844" y="1364910"/>
                </a:cubicBezTo>
                <a:cubicBezTo>
                  <a:pt x="1239956" y="1376561"/>
                  <a:pt x="1224216" y="1385299"/>
                  <a:pt x="1205328" y="1388212"/>
                </a:cubicBezTo>
                <a:cubicBezTo>
                  <a:pt x="1208476" y="1405689"/>
                  <a:pt x="1230512" y="1437730"/>
                  <a:pt x="1246252" y="1446468"/>
                </a:cubicBezTo>
                <a:cubicBezTo>
                  <a:pt x="1255696" y="1455207"/>
                  <a:pt x="1258844" y="1469771"/>
                  <a:pt x="1252548" y="1478509"/>
                </a:cubicBezTo>
                <a:cubicBezTo>
                  <a:pt x="1246252" y="1487247"/>
                  <a:pt x="1239956" y="1490160"/>
                  <a:pt x="1230512" y="1490160"/>
                </a:cubicBezTo>
                <a:cubicBezTo>
                  <a:pt x="1227364" y="1490160"/>
                  <a:pt x="1221068" y="1490160"/>
                  <a:pt x="1217920" y="1487247"/>
                </a:cubicBezTo>
                <a:cubicBezTo>
                  <a:pt x="1192736" y="1472683"/>
                  <a:pt x="1158107" y="1428991"/>
                  <a:pt x="1154959" y="1391125"/>
                </a:cubicBezTo>
                <a:cubicBezTo>
                  <a:pt x="1151811" y="1391125"/>
                  <a:pt x="1148663" y="1388212"/>
                  <a:pt x="1148663" y="1388212"/>
                </a:cubicBezTo>
                <a:cubicBezTo>
                  <a:pt x="1132923" y="1382386"/>
                  <a:pt x="1120331" y="1373648"/>
                  <a:pt x="1107739" y="1364910"/>
                </a:cubicBezTo>
                <a:cubicBezTo>
                  <a:pt x="1098295" y="1359084"/>
                  <a:pt x="1091999" y="1353258"/>
                  <a:pt x="1085703" y="1350346"/>
                </a:cubicBezTo>
                <a:cubicBezTo>
                  <a:pt x="1069962" y="1344520"/>
                  <a:pt x="1054222" y="1347433"/>
                  <a:pt x="1044778" y="1353258"/>
                </a:cubicBezTo>
                <a:cubicBezTo>
                  <a:pt x="1041630" y="1356171"/>
                  <a:pt x="1038482" y="1359084"/>
                  <a:pt x="1032186" y="1361997"/>
                </a:cubicBezTo>
                <a:cubicBezTo>
                  <a:pt x="1025890" y="1367822"/>
                  <a:pt x="1013298" y="1376561"/>
                  <a:pt x="1000706" y="1379474"/>
                </a:cubicBezTo>
                <a:cubicBezTo>
                  <a:pt x="984965" y="1382386"/>
                  <a:pt x="972373" y="1376561"/>
                  <a:pt x="969225" y="1364910"/>
                </a:cubicBezTo>
                <a:cubicBezTo>
                  <a:pt x="962929" y="1350346"/>
                  <a:pt x="972373" y="1338694"/>
                  <a:pt x="984965" y="1335782"/>
                </a:cubicBezTo>
                <a:cubicBezTo>
                  <a:pt x="991262" y="1332869"/>
                  <a:pt x="994410" y="1329956"/>
                  <a:pt x="1000706" y="1324130"/>
                </a:cubicBezTo>
                <a:cubicBezTo>
                  <a:pt x="1007002" y="1321218"/>
                  <a:pt x="1010150" y="1318305"/>
                  <a:pt x="1016446" y="1315392"/>
                </a:cubicBezTo>
                <a:cubicBezTo>
                  <a:pt x="1041630" y="1297915"/>
                  <a:pt x="1076258" y="1297915"/>
                  <a:pt x="1104591" y="1309566"/>
                </a:cubicBezTo>
                <a:cubicBezTo>
                  <a:pt x="1117183" y="1312479"/>
                  <a:pt x="1129775" y="1321218"/>
                  <a:pt x="1139219" y="1329956"/>
                </a:cubicBezTo>
                <a:cubicBezTo>
                  <a:pt x="1148663" y="1335782"/>
                  <a:pt x="1154959" y="1341607"/>
                  <a:pt x="1164403" y="1344520"/>
                </a:cubicBezTo>
                <a:cubicBezTo>
                  <a:pt x="1189588" y="1353258"/>
                  <a:pt x="1214772" y="1335782"/>
                  <a:pt x="1227364" y="1327043"/>
                </a:cubicBezTo>
                <a:cubicBezTo>
                  <a:pt x="1236808" y="1321218"/>
                  <a:pt x="1243104" y="1315392"/>
                  <a:pt x="1252548" y="1306654"/>
                </a:cubicBezTo>
                <a:cubicBezTo>
                  <a:pt x="1268288" y="1295002"/>
                  <a:pt x="1284029" y="1283351"/>
                  <a:pt x="1299769" y="1271700"/>
                </a:cubicBezTo>
                <a:cubicBezTo>
                  <a:pt x="1306065" y="1268787"/>
                  <a:pt x="1313148" y="1268059"/>
                  <a:pt x="1319837" y="1269515"/>
                </a:cubicBezTo>
                <a:close/>
                <a:moveTo>
                  <a:pt x="2511472" y="1153073"/>
                </a:moveTo>
                <a:cubicBezTo>
                  <a:pt x="2524033" y="1153073"/>
                  <a:pt x="2536594" y="1164683"/>
                  <a:pt x="2533454" y="1179195"/>
                </a:cubicBezTo>
                <a:cubicBezTo>
                  <a:pt x="2527173" y="1260465"/>
                  <a:pt x="2461227" y="1327223"/>
                  <a:pt x="2414122" y="1376565"/>
                </a:cubicBezTo>
                <a:cubicBezTo>
                  <a:pt x="2398420" y="1391078"/>
                  <a:pt x="2379578" y="1411396"/>
                  <a:pt x="2351315" y="1420103"/>
                </a:cubicBezTo>
                <a:cubicBezTo>
                  <a:pt x="2329333" y="1428811"/>
                  <a:pt x="2304211" y="1428811"/>
                  <a:pt x="2285369" y="1428811"/>
                </a:cubicBezTo>
                <a:cubicBezTo>
                  <a:pt x="2269667" y="1425908"/>
                  <a:pt x="2257106" y="1425908"/>
                  <a:pt x="2244545" y="1428811"/>
                </a:cubicBezTo>
                <a:cubicBezTo>
                  <a:pt x="2225703" y="1434616"/>
                  <a:pt x="2206861" y="1446226"/>
                  <a:pt x="2188019" y="1472348"/>
                </a:cubicBezTo>
                <a:cubicBezTo>
                  <a:pt x="2181738" y="1478153"/>
                  <a:pt x="2175458" y="1486861"/>
                  <a:pt x="2169177" y="1495568"/>
                </a:cubicBezTo>
                <a:cubicBezTo>
                  <a:pt x="2156616" y="1512983"/>
                  <a:pt x="2147195" y="1527496"/>
                  <a:pt x="2131493" y="1542008"/>
                </a:cubicBezTo>
                <a:cubicBezTo>
                  <a:pt x="2093809" y="1582643"/>
                  <a:pt x="2034143" y="1605863"/>
                  <a:pt x="1977618" y="1605863"/>
                </a:cubicBezTo>
                <a:cubicBezTo>
                  <a:pt x="1955635" y="1605863"/>
                  <a:pt x="1936793" y="1602961"/>
                  <a:pt x="1917951" y="1597156"/>
                </a:cubicBezTo>
                <a:cubicBezTo>
                  <a:pt x="1905390" y="1594253"/>
                  <a:pt x="1895969" y="1579741"/>
                  <a:pt x="1899110" y="1568131"/>
                </a:cubicBezTo>
                <a:cubicBezTo>
                  <a:pt x="1905390" y="1556521"/>
                  <a:pt x="1917951" y="1547813"/>
                  <a:pt x="1933653" y="1550716"/>
                </a:cubicBezTo>
                <a:cubicBezTo>
                  <a:pt x="1987038" y="1568131"/>
                  <a:pt x="2056125" y="1550716"/>
                  <a:pt x="2093809" y="1510081"/>
                </a:cubicBezTo>
                <a:cubicBezTo>
                  <a:pt x="2106371" y="1498471"/>
                  <a:pt x="2115792" y="1483958"/>
                  <a:pt x="2125213" y="1469446"/>
                </a:cubicBezTo>
                <a:cubicBezTo>
                  <a:pt x="2131493" y="1460738"/>
                  <a:pt x="2137774" y="1452031"/>
                  <a:pt x="2147195" y="1443323"/>
                </a:cubicBezTo>
                <a:cubicBezTo>
                  <a:pt x="2172317" y="1411396"/>
                  <a:pt x="2200580" y="1391078"/>
                  <a:pt x="2231983" y="1382370"/>
                </a:cubicBezTo>
                <a:cubicBezTo>
                  <a:pt x="2231983" y="1382370"/>
                  <a:pt x="2235124" y="1382370"/>
                  <a:pt x="2235124" y="1382370"/>
                </a:cubicBezTo>
                <a:cubicBezTo>
                  <a:pt x="2247685" y="1356248"/>
                  <a:pt x="2253966" y="1324320"/>
                  <a:pt x="2250825" y="1295295"/>
                </a:cubicBezTo>
                <a:cubicBezTo>
                  <a:pt x="2250825" y="1280783"/>
                  <a:pt x="2263387" y="1272075"/>
                  <a:pt x="2275948" y="1272075"/>
                </a:cubicBezTo>
                <a:cubicBezTo>
                  <a:pt x="2291649" y="1272075"/>
                  <a:pt x="2304211" y="1280783"/>
                  <a:pt x="2304211" y="1295295"/>
                </a:cubicBezTo>
                <a:cubicBezTo>
                  <a:pt x="2304211" y="1324320"/>
                  <a:pt x="2297930" y="1353345"/>
                  <a:pt x="2288509" y="1379468"/>
                </a:cubicBezTo>
                <a:cubicBezTo>
                  <a:pt x="2304211" y="1382370"/>
                  <a:pt x="2319912" y="1382370"/>
                  <a:pt x="2332474" y="1376565"/>
                </a:cubicBezTo>
                <a:cubicBezTo>
                  <a:pt x="2348175" y="1370760"/>
                  <a:pt x="2363877" y="1356248"/>
                  <a:pt x="2376438" y="1344638"/>
                </a:cubicBezTo>
                <a:cubicBezTo>
                  <a:pt x="2432964" y="1286588"/>
                  <a:pt x="2476928" y="1234343"/>
                  <a:pt x="2483209" y="1173390"/>
                </a:cubicBezTo>
                <a:cubicBezTo>
                  <a:pt x="2486349" y="1161780"/>
                  <a:pt x="2495770" y="1150170"/>
                  <a:pt x="2511472" y="1153073"/>
                </a:cubicBezTo>
                <a:close/>
                <a:moveTo>
                  <a:pt x="528339" y="1138834"/>
                </a:moveTo>
                <a:cubicBezTo>
                  <a:pt x="540938" y="1135931"/>
                  <a:pt x="553537" y="1147541"/>
                  <a:pt x="556687" y="1159151"/>
                </a:cubicBezTo>
                <a:cubicBezTo>
                  <a:pt x="559837" y="1220104"/>
                  <a:pt x="607083" y="1272349"/>
                  <a:pt x="663778" y="1330399"/>
                </a:cubicBezTo>
                <a:cubicBezTo>
                  <a:pt x="676377" y="1342009"/>
                  <a:pt x="688976" y="1356521"/>
                  <a:pt x="707875" y="1362326"/>
                </a:cubicBezTo>
                <a:cubicBezTo>
                  <a:pt x="720474" y="1368131"/>
                  <a:pt x="733073" y="1368131"/>
                  <a:pt x="748821" y="1365229"/>
                </a:cubicBezTo>
                <a:cubicBezTo>
                  <a:pt x="739372" y="1339106"/>
                  <a:pt x="736222" y="1310081"/>
                  <a:pt x="736222" y="1278154"/>
                </a:cubicBezTo>
                <a:cubicBezTo>
                  <a:pt x="736222" y="1266544"/>
                  <a:pt x="748821" y="1254934"/>
                  <a:pt x="761420" y="1257836"/>
                </a:cubicBezTo>
                <a:cubicBezTo>
                  <a:pt x="777169" y="1257836"/>
                  <a:pt x="786618" y="1266544"/>
                  <a:pt x="786618" y="1281056"/>
                </a:cubicBezTo>
                <a:cubicBezTo>
                  <a:pt x="786618" y="1310081"/>
                  <a:pt x="792918" y="1342009"/>
                  <a:pt x="805517" y="1368131"/>
                </a:cubicBezTo>
                <a:cubicBezTo>
                  <a:pt x="805517" y="1368131"/>
                  <a:pt x="805517" y="1368131"/>
                  <a:pt x="808667" y="1368131"/>
                </a:cubicBezTo>
                <a:cubicBezTo>
                  <a:pt x="840164" y="1376839"/>
                  <a:pt x="868512" y="1397157"/>
                  <a:pt x="893710" y="1429084"/>
                </a:cubicBezTo>
                <a:cubicBezTo>
                  <a:pt x="900009" y="1437792"/>
                  <a:pt x="906309" y="1446499"/>
                  <a:pt x="912608" y="1455207"/>
                </a:cubicBezTo>
                <a:cubicBezTo>
                  <a:pt x="925207" y="1469719"/>
                  <a:pt x="934656" y="1484232"/>
                  <a:pt x="947255" y="1495842"/>
                </a:cubicBezTo>
                <a:cubicBezTo>
                  <a:pt x="985052" y="1536477"/>
                  <a:pt x="1051197" y="1553892"/>
                  <a:pt x="1107892" y="1536477"/>
                </a:cubicBezTo>
                <a:cubicBezTo>
                  <a:pt x="1123641" y="1533574"/>
                  <a:pt x="1136240" y="1539379"/>
                  <a:pt x="1139390" y="1553892"/>
                </a:cubicBezTo>
                <a:cubicBezTo>
                  <a:pt x="1145689" y="1565502"/>
                  <a:pt x="1136240" y="1580014"/>
                  <a:pt x="1123641" y="1582917"/>
                </a:cubicBezTo>
                <a:cubicBezTo>
                  <a:pt x="1104743" y="1588722"/>
                  <a:pt x="1085844" y="1591624"/>
                  <a:pt x="1063796" y="1591624"/>
                </a:cubicBezTo>
                <a:cubicBezTo>
                  <a:pt x="1007100" y="1591624"/>
                  <a:pt x="947255" y="1568404"/>
                  <a:pt x="909458" y="1527769"/>
                </a:cubicBezTo>
                <a:cubicBezTo>
                  <a:pt x="893710" y="1513257"/>
                  <a:pt x="881111" y="1498744"/>
                  <a:pt x="871661" y="1481329"/>
                </a:cubicBezTo>
                <a:cubicBezTo>
                  <a:pt x="865362" y="1472622"/>
                  <a:pt x="859062" y="1463914"/>
                  <a:pt x="852763" y="1458109"/>
                </a:cubicBezTo>
                <a:cubicBezTo>
                  <a:pt x="833864" y="1431987"/>
                  <a:pt x="814966" y="1420377"/>
                  <a:pt x="796068" y="1414572"/>
                </a:cubicBezTo>
                <a:cubicBezTo>
                  <a:pt x="783469" y="1411669"/>
                  <a:pt x="767720" y="1411669"/>
                  <a:pt x="755121" y="1411669"/>
                </a:cubicBezTo>
                <a:cubicBezTo>
                  <a:pt x="733073" y="1414572"/>
                  <a:pt x="711024" y="1414572"/>
                  <a:pt x="688976" y="1405864"/>
                </a:cubicBezTo>
                <a:cubicBezTo>
                  <a:pt x="660628" y="1397157"/>
                  <a:pt x="641730" y="1376839"/>
                  <a:pt x="625981" y="1359424"/>
                </a:cubicBezTo>
                <a:cubicBezTo>
                  <a:pt x="578735" y="1312984"/>
                  <a:pt x="512590" y="1246226"/>
                  <a:pt x="503141" y="1164956"/>
                </a:cubicBezTo>
                <a:cubicBezTo>
                  <a:pt x="503141" y="1150444"/>
                  <a:pt x="512590" y="1138834"/>
                  <a:pt x="528339" y="1138834"/>
                </a:cubicBezTo>
                <a:close/>
                <a:moveTo>
                  <a:pt x="2585754" y="582080"/>
                </a:moveTo>
                <a:cubicBezTo>
                  <a:pt x="2592028" y="581353"/>
                  <a:pt x="2599872" y="582807"/>
                  <a:pt x="2609284" y="588621"/>
                </a:cubicBezTo>
                <a:cubicBezTo>
                  <a:pt x="2653205" y="611876"/>
                  <a:pt x="2687715" y="649665"/>
                  <a:pt x="2700264" y="696175"/>
                </a:cubicBezTo>
                <a:cubicBezTo>
                  <a:pt x="2709676" y="725244"/>
                  <a:pt x="2709676" y="754312"/>
                  <a:pt x="2703402" y="783381"/>
                </a:cubicBezTo>
                <a:cubicBezTo>
                  <a:pt x="2722225" y="780474"/>
                  <a:pt x="2737911" y="774661"/>
                  <a:pt x="2744186" y="765940"/>
                </a:cubicBezTo>
                <a:cubicBezTo>
                  <a:pt x="2753598" y="754312"/>
                  <a:pt x="2769284" y="751406"/>
                  <a:pt x="2781833" y="760126"/>
                </a:cubicBezTo>
                <a:cubicBezTo>
                  <a:pt x="2791245" y="768847"/>
                  <a:pt x="2794382" y="783381"/>
                  <a:pt x="2784970" y="792102"/>
                </a:cubicBezTo>
                <a:cubicBezTo>
                  <a:pt x="2769284" y="815357"/>
                  <a:pt x="2741049" y="824077"/>
                  <a:pt x="2715951" y="829891"/>
                </a:cubicBezTo>
                <a:cubicBezTo>
                  <a:pt x="2697127" y="832798"/>
                  <a:pt x="2681441" y="838612"/>
                  <a:pt x="2672029" y="847332"/>
                </a:cubicBezTo>
                <a:cubicBezTo>
                  <a:pt x="2668892" y="853146"/>
                  <a:pt x="2662617" y="861867"/>
                  <a:pt x="2659480" y="870587"/>
                </a:cubicBezTo>
                <a:cubicBezTo>
                  <a:pt x="2656343" y="879308"/>
                  <a:pt x="2650068" y="893842"/>
                  <a:pt x="2640656" y="902563"/>
                </a:cubicBezTo>
                <a:cubicBezTo>
                  <a:pt x="2672029" y="957793"/>
                  <a:pt x="2684578" y="1021745"/>
                  <a:pt x="2668892" y="1082789"/>
                </a:cubicBezTo>
                <a:cubicBezTo>
                  <a:pt x="2665754" y="1094416"/>
                  <a:pt x="2653205" y="1100230"/>
                  <a:pt x="2643793" y="1100230"/>
                </a:cubicBezTo>
                <a:cubicBezTo>
                  <a:pt x="2640656" y="1100230"/>
                  <a:pt x="2637519" y="1100230"/>
                  <a:pt x="2637519" y="1100230"/>
                </a:cubicBezTo>
                <a:cubicBezTo>
                  <a:pt x="2621833" y="1097323"/>
                  <a:pt x="2615558" y="1085696"/>
                  <a:pt x="2618695" y="1071161"/>
                </a:cubicBezTo>
                <a:cubicBezTo>
                  <a:pt x="2631244" y="1021745"/>
                  <a:pt x="2621833" y="966514"/>
                  <a:pt x="2593597" y="922911"/>
                </a:cubicBezTo>
                <a:cubicBezTo>
                  <a:pt x="2581048" y="922911"/>
                  <a:pt x="2568499" y="922911"/>
                  <a:pt x="2555950" y="920004"/>
                </a:cubicBezTo>
                <a:cubicBezTo>
                  <a:pt x="2546538" y="920004"/>
                  <a:pt x="2540264" y="917097"/>
                  <a:pt x="2530852" y="917097"/>
                </a:cubicBezTo>
                <a:cubicBezTo>
                  <a:pt x="2508891" y="920004"/>
                  <a:pt x="2490067" y="940352"/>
                  <a:pt x="2471244" y="963607"/>
                </a:cubicBezTo>
                <a:cubicBezTo>
                  <a:pt x="2468107" y="969421"/>
                  <a:pt x="2464969" y="972328"/>
                  <a:pt x="2461832" y="975235"/>
                </a:cubicBezTo>
                <a:cubicBezTo>
                  <a:pt x="2430459" y="1013024"/>
                  <a:pt x="2355165" y="1071161"/>
                  <a:pt x="2286145" y="1071161"/>
                </a:cubicBezTo>
                <a:cubicBezTo>
                  <a:pt x="2286145" y="1071161"/>
                  <a:pt x="2286145" y="1074068"/>
                  <a:pt x="2286145" y="1074068"/>
                </a:cubicBezTo>
                <a:cubicBezTo>
                  <a:pt x="2279871" y="1120578"/>
                  <a:pt x="2254772" y="1164181"/>
                  <a:pt x="2232812" y="1199064"/>
                </a:cubicBezTo>
                <a:cubicBezTo>
                  <a:pt x="2229674" y="1207784"/>
                  <a:pt x="2220262" y="1210691"/>
                  <a:pt x="2210851" y="1210691"/>
                </a:cubicBezTo>
                <a:cubicBezTo>
                  <a:pt x="2207713" y="1210691"/>
                  <a:pt x="2201439" y="1210691"/>
                  <a:pt x="2198302" y="1207784"/>
                </a:cubicBezTo>
                <a:cubicBezTo>
                  <a:pt x="2185753" y="1201971"/>
                  <a:pt x="2182615" y="1187436"/>
                  <a:pt x="2188890" y="1175809"/>
                </a:cubicBezTo>
                <a:cubicBezTo>
                  <a:pt x="2210851" y="1143833"/>
                  <a:pt x="2229674" y="1106044"/>
                  <a:pt x="2235949" y="1068255"/>
                </a:cubicBezTo>
                <a:cubicBezTo>
                  <a:pt x="2239086" y="1030465"/>
                  <a:pt x="2229674" y="992676"/>
                  <a:pt x="2204576" y="972328"/>
                </a:cubicBezTo>
                <a:cubicBezTo>
                  <a:pt x="2192027" y="963607"/>
                  <a:pt x="2192027" y="949073"/>
                  <a:pt x="2201439" y="940352"/>
                </a:cubicBezTo>
                <a:cubicBezTo>
                  <a:pt x="2210851" y="928725"/>
                  <a:pt x="2226537" y="928725"/>
                  <a:pt x="2235949" y="937445"/>
                </a:cubicBezTo>
                <a:cubicBezTo>
                  <a:pt x="2264184" y="957793"/>
                  <a:pt x="2279871" y="989769"/>
                  <a:pt x="2286145" y="1024651"/>
                </a:cubicBezTo>
                <a:cubicBezTo>
                  <a:pt x="2330067" y="1021745"/>
                  <a:pt x="2389675" y="983955"/>
                  <a:pt x="2421048" y="946166"/>
                </a:cubicBezTo>
                <a:cubicBezTo>
                  <a:pt x="2424185" y="943259"/>
                  <a:pt x="2427322" y="940352"/>
                  <a:pt x="2430459" y="934538"/>
                </a:cubicBezTo>
                <a:cubicBezTo>
                  <a:pt x="2455557" y="908377"/>
                  <a:pt x="2483793" y="873494"/>
                  <a:pt x="2527715" y="870587"/>
                </a:cubicBezTo>
                <a:cubicBezTo>
                  <a:pt x="2540264" y="870587"/>
                  <a:pt x="2555950" y="873494"/>
                  <a:pt x="2565362" y="873494"/>
                </a:cubicBezTo>
                <a:cubicBezTo>
                  <a:pt x="2574774" y="876401"/>
                  <a:pt x="2584185" y="876401"/>
                  <a:pt x="2590460" y="876401"/>
                </a:cubicBezTo>
                <a:cubicBezTo>
                  <a:pt x="2593597" y="873494"/>
                  <a:pt x="2596734" y="873494"/>
                  <a:pt x="2599872" y="873494"/>
                </a:cubicBezTo>
                <a:cubicBezTo>
                  <a:pt x="2606146" y="867680"/>
                  <a:pt x="2609284" y="861867"/>
                  <a:pt x="2612421" y="850239"/>
                </a:cubicBezTo>
                <a:cubicBezTo>
                  <a:pt x="2618695" y="841519"/>
                  <a:pt x="2624970" y="826984"/>
                  <a:pt x="2634382" y="818264"/>
                </a:cubicBezTo>
                <a:cubicBezTo>
                  <a:pt x="2634382" y="815357"/>
                  <a:pt x="2637519" y="815357"/>
                  <a:pt x="2637519" y="812450"/>
                </a:cubicBezTo>
                <a:cubicBezTo>
                  <a:pt x="2637519" y="812450"/>
                  <a:pt x="2637519" y="809543"/>
                  <a:pt x="2640656" y="806636"/>
                </a:cubicBezTo>
                <a:cubicBezTo>
                  <a:pt x="2656343" y="777567"/>
                  <a:pt x="2662617" y="739778"/>
                  <a:pt x="2650068" y="707802"/>
                </a:cubicBezTo>
                <a:cubicBezTo>
                  <a:pt x="2640656" y="675827"/>
                  <a:pt x="2618695" y="646758"/>
                  <a:pt x="2587323" y="629317"/>
                </a:cubicBezTo>
                <a:cubicBezTo>
                  <a:pt x="2577911" y="632224"/>
                  <a:pt x="2568499" y="626410"/>
                  <a:pt x="2565362" y="620596"/>
                </a:cubicBezTo>
                <a:cubicBezTo>
                  <a:pt x="2555950" y="608969"/>
                  <a:pt x="2559087" y="594434"/>
                  <a:pt x="2571636" y="588621"/>
                </a:cubicBezTo>
                <a:cubicBezTo>
                  <a:pt x="2574774" y="585714"/>
                  <a:pt x="2579479" y="582807"/>
                  <a:pt x="2585754" y="582080"/>
                </a:cubicBezTo>
                <a:close/>
                <a:moveTo>
                  <a:pt x="454337" y="567841"/>
                </a:moveTo>
                <a:cubicBezTo>
                  <a:pt x="461396" y="568568"/>
                  <a:pt x="466886" y="571475"/>
                  <a:pt x="470023" y="574382"/>
                </a:cubicBezTo>
                <a:cubicBezTo>
                  <a:pt x="482572" y="580195"/>
                  <a:pt x="485710" y="594730"/>
                  <a:pt x="476298" y="606357"/>
                </a:cubicBezTo>
                <a:cubicBezTo>
                  <a:pt x="470023" y="612171"/>
                  <a:pt x="460611" y="617985"/>
                  <a:pt x="454337" y="615078"/>
                </a:cubicBezTo>
                <a:cubicBezTo>
                  <a:pt x="422964" y="632519"/>
                  <a:pt x="401003" y="661588"/>
                  <a:pt x="388454" y="693563"/>
                </a:cubicBezTo>
                <a:cubicBezTo>
                  <a:pt x="379042" y="725539"/>
                  <a:pt x="382180" y="763328"/>
                  <a:pt x="401003" y="792397"/>
                </a:cubicBezTo>
                <a:cubicBezTo>
                  <a:pt x="401003" y="795304"/>
                  <a:pt x="404141" y="798211"/>
                  <a:pt x="404141" y="798211"/>
                </a:cubicBezTo>
                <a:cubicBezTo>
                  <a:pt x="404141" y="801118"/>
                  <a:pt x="404141" y="801118"/>
                  <a:pt x="407278" y="801118"/>
                </a:cubicBezTo>
                <a:cubicBezTo>
                  <a:pt x="416690" y="812745"/>
                  <a:pt x="422964" y="824373"/>
                  <a:pt x="426101" y="836000"/>
                </a:cubicBezTo>
                <a:cubicBezTo>
                  <a:pt x="432376" y="847628"/>
                  <a:pt x="435513" y="853441"/>
                  <a:pt x="441788" y="859255"/>
                </a:cubicBezTo>
                <a:cubicBezTo>
                  <a:pt x="444925" y="859255"/>
                  <a:pt x="448062" y="859255"/>
                  <a:pt x="451200" y="862162"/>
                </a:cubicBezTo>
                <a:cubicBezTo>
                  <a:pt x="457474" y="862162"/>
                  <a:pt x="463749" y="862162"/>
                  <a:pt x="473160" y="859255"/>
                </a:cubicBezTo>
                <a:cubicBezTo>
                  <a:pt x="485710" y="859255"/>
                  <a:pt x="498259" y="856348"/>
                  <a:pt x="513945" y="856348"/>
                </a:cubicBezTo>
                <a:cubicBezTo>
                  <a:pt x="557867" y="859255"/>
                  <a:pt x="586102" y="894138"/>
                  <a:pt x="608063" y="920299"/>
                </a:cubicBezTo>
                <a:cubicBezTo>
                  <a:pt x="611200" y="926113"/>
                  <a:pt x="614337" y="929020"/>
                  <a:pt x="617475" y="931927"/>
                </a:cubicBezTo>
                <a:cubicBezTo>
                  <a:pt x="651985" y="969716"/>
                  <a:pt x="711593" y="1007506"/>
                  <a:pt x="755514" y="1010412"/>
                </a:cubicBezTo>
                <a:cubicBezTo>
                  <a:pt x="761789" y="975530"/>
                  <a:pt x="777475" y="943554"/>
                  <a:pt x="802573" y="923206"/>
                </a:cubicBezTo>
                <a:cubicBezTo>
                  <a:pt x="815122" y="914486"/>
                  <a:pt x="830809" y="914486"/>
                  <a:pt x="840221" y="926113"/>
                </a:cubicBezTo>
                <a:cubicBezTo>
                  <a:pt x="849632" y="934834"/>
                  <a:pt x="849632" y="949368"/>
                  <a:pt x="837083" y="958089"/>
                </a:cubicBezTo>
                <a:cubicBezTo>
                  <a:pt x="811985" y="978437"/>
                  <a:pt x="799436" y="1016226"/>
                  <a:pt x="805711" y="1054016"/>
                </a:cubicBezTo>
                <a:cubicBezTo>
                  <a:pt x="808848" y="1091805"/>
                  <a:pt x="830809" y="1129594"/>
                  <a:pt x="849632" y="1161570"/>
                </a:cubicBezTo>
                <a:cubicBezTo>
                  <a:pt x="859044" y="1173197"/>
                  <a:pt x="852770" y="1187732"/>
                  <a:pt x="843358" y="1193545"/>
                </a:cubicBezTo>
                <a:cubicBezTo>
                  <a:pt x="837083" y="1196452"/>
                  <a:pt x="833946" y="1196452"/>
                  <a:pt x="827672" y="1196452"/>
                </a:cubicBezTo>
                <a:cubicBezTo>
                  <a:pt x="821397" y="1196452"/>
                  <a:pt x="811985" y="1193545"/>
                  <a:pt x="808848" y="1184825"/>
                </a:cubicBezTo>
                <a:cubicBezTo>
                  <a:pt x="783750" y="1149942"/>
                  <a:pt x="761789" y="1106339"/>
                  <a:pt x="755514" y="1059829"/>
                </a:cubicBezTo>
                <a:cubicBezTo>
                  <a:pt x="755514" y="1056922"/>
                  <a:pt x="755514" y="1056922"/>
                  <a:pt x="755514" y="1056922"/>
                </a:cubicBezTo>
                <a:cubicBezTo>
                  <a:pt x="686495" y="1054016"/>
                  <a:pt x="611200" y="998785"/>
                  <a:pt x="579828" y="960996"/>
                </a:cubicBezTo>
                <a:cubicBezTo>
                  <a:pt x="576690" y="958089"/>
                  <a:pt x="573553" y="955182"/>
                  <a:pt x="570416" y="949368"/>
                </a:cubicBezTo>
                <a:cubicBezTo>
                  <a:pt x="548455" y="926113"/>
                  <a:pt x="532769" y="905765"/>
                  <a:pt x="510808" y="902858"/>
                </a:cubicBezTo>
                <a:cubicBezTo>
                  <a:pt x="501396" y="902858"/>
                  <a:pt x="491984" y="905765"/>
                  <a:pt x="482572" y="905765"/>
                </a:cubicBezTo>
                <a:cubicBezTo>
                  <a:pt x="473160" y="908672"/>
                  <a:pt x="460611" y="908672"/>
                  <a:pt x="448062" y="908672"/>
                </a:cubicBezTo>
                <a:cubicBezTo>
                  <a:pt x="419827" y="952275"/>
                  <a:pt x="410415" y="1007506"/>
                  <a:pt x="422964" y="1056922"/>
                </a:cubicBezTo>
                <a:cubicBezTo>
                  <a:pt x="426101" y="1071457"/>
                  <a:pt x="416690" y="1083084"/>
                  <a:pt x="404141" y="1085991"/>
                </a:cubicBezTo>
                <a:cubicBezTo>
                  <a:pt x="401003" y="1085991"/>
                  <a:pt x="401003" y="1085991"/>
                  <a:pt x="397866" y="1085991"/>
                </a:cubicBezTo>
                <a:cubicBezTo>
                  <a:pt x="385317" y="1085991"/>
                  <a:pt x="375905" y="1080177"/>
                  <a:pt x="372768" y="1068550"/>
                </a:cubicBezTo>
                <a:cubicBezTo>
                  <a:pt x="357082" y="1007506"/>
                  <a:pt x="366493" y="943554"/>
                  <a:pt x="401003" y="888324"/>
                </a:cubicBezTo>
                <a:cubicBezTo>
                  <a:pt x="391592" y="879603"/>
                  <a:pt x="385317" y="865069"/>
                  <a:pt x="382180" y="856348"/>
                </a:cubicBezTo>
                <a:cubicBezTo>
                  <a:pt x="375905" y="847628"/>
                  <a:pt x="372768" y="838907"/>
                  <a:pt x="369631" y="833093"/>
                </a:cubicBezTo>
                <a:cubicBezTo>
                  <a:pt x="360219" y="824373"/>
                  <a:pt x="344533" y="818559"/>
                  <a:pt x="325709" y="815652"/>
                </a:cubicBezTo>
                <a:cubicBezTo>
                  <a:pt x="300611" y="809838"/>
                  <a:pt x="272375" y="801118"/>
                  <a:pt x="253552" y="777863"/>
                </a:cubicBezTo>
                <a:cubicBezTo>
                  <a:pt x="247277" y="766235"/>
                  <a:pt x="250415" y="751701"/>
                  <a:pt x="259826" y="745887"/>
                </a:cubicBezTo>
                <a:cubicBezTo>
                  <a:pt x="272375" y="737167"/>
                  <a:pt x="288062" y="740073"/>
                  <a:pt x="294336" y="751701"/>
                </a:cubicBezTo>
                <a:cubicBezTo>
                  <a:pt x="303748" y="760422"/>
                  <a:pt x="319434" y="766235"/>
                  <a:pt x="338258" y="769142"/>
                </a:cubicBezTo>
                <a:cubicBezTo>
                  <a:pt x="331983" y="740073"/>
                  <a:pt x="331983" y="711005"/>
                  <a:pt x="341395" y="681936"/>
                </a:cubicBezTo>
                <a:cubicBezTo>
                  <a:pt x="353944" y="635426"/>
                  <a:pt x="388454" y="597637"/>
                  <a:pt x="429239" y="574382"/>
                </a:cubicBezTo>
                <a:cubicBezTo>
                  <a:pt x="438651" y="568568"/>
                  <a:pt x="447278" y="567114"/>
                  <a:pt x="454337" y="567841"/>
                </a:cubicBezTo>
                <a:close/>
                <a:moveTo>
                  <a:pt x="220565" y="443037"/>
                </a:moveTo>
                <a:lnTo>
                  <a:pt x="271443" y="455037"/>
                </a:lnTo>
                <a:lnTo>
                  <a:pt x="274308" y="511109"/>
                </a:lnTo>
                <a:cubicBezTo>
                  <a:pt x="277482" y="530368"/>
                  <a:pt x="283830" y="547810"/>
                  <a:pt x="296527" y="562345"/>
                </a:cubicBezTo>
                <a:cubicBezTo>
                  <a:pt x="306050" y="571066"/>
                  <a:pt x="302875" y="588508"/>
                  <a:pt x="293353" y="594322"/>
                </a:cubicBezTo>
                <a:cubicBezTo>
                  <a:pt x="287004" y="600136"/>
                  <a:pt x="280655" y="600136"/>
                  <a:pt x="277481" y="600136"/>
                </a:cubicBezTo>
                <a:cubicBezTo>
                  <a:pt x="267958" y="600136"/>
                  <a:pt x="261610" y="597229"/>
                  <a:pt x="255261" y="591415"/>
                </a:cubicBezTo>
                <a:cubicBezTo>
                  <a:pt x="220344" y="550717"/>
                  <a:pt x="220344" y="501298"/>
                  <a:pt x="220344" y="448973"/>
                </a:cubicBezTo>
                <a:close/>
                <a:moveTo>
                  <a:pt x="112861" y="414217"/>
                </a:moveTo>
                <a:lnTo>
                  <a:pt x="151100" y="426652"/>
                </a:lnTo>
                <a:lnTo>
                  <a:pt x="168315" y="430712"/>
                </a:lnTo>
                <a:lnTo>
                  <a:pt x="168563" y="432056"/>
                </a:lnTo>
                <a:cubicBezTo>
                  <a:pt x="165423" y="443692"/>
                  <a:pt x="156001" y="455329"/>
                  <a:pt x="140298" y="455329"/>
                </a:cubicBezTo>
                <a:cubicBezTo>
                  <a:pt x="127736" y="452420"/>
                  <a:pt x="115174" y="443692"/>
                  <a:pt x="115174" y="429147"/>
                </a:cubicBezTo>
                <a:close/>
                <a:moveTo>
                  <a:pt x="703987" y="356361"/>
                </a:moveTo>
                <a:lnTo>
                  <a:pt x="710595" y="357764"/>
                </a:lnTo>
                <a:cubicBezTo>
                  <a:pt x="734572" y="362852"/>
                  <a:pt x="782524" y="373030"/>
                  <a:pt x="878428" y="393384"/>
                </a:cubicBezTo>
                <a:cubicBezTo>
                  <a:pt x="947605" y="407923"/>
                  <a:pt x="1016782" y="425370"/>
                  <a:pt x="1054515" y="480617"/>
                </a:cubicBezTo>
                <a:cubicBezTo>
                  <a:pt x="1060804" y="489341"/>
                  <a:pt x="1067093" y="498064"/>
                  <a:pt x="1070237" y="509695"/>
                </a:cubicBezTo>
                <a:cubicBezTo>
                  <a:pt x="1101681" y="515511"/>
                  <a:pt x="1139414" y="506788"/>
                  <a:pt x="1161425" y="486433"/>
                </a:cubicBezTo>
                <a:cubicBezTo>
                  <a:pt x="1174003" y="477710"/>
                  <a:pt x="1189725" y="477710"/>
                  <a:pt x="1199158" y="486433"/>
                </a:cubicBezTo>
                <a:cubicBezTo>
                  <a:pt x="1208591" y="498064"/>
                  <a:pt x="1208591" y="512603"/>
                  <a:pt x="1199158" y="521326"/>
                </a:cubicBezTo>
                <a:cubicBezTo>
                  <a:pt x="1170858" y="544589"/>
                  <a:pt x="1133125" y="559128"/>
                  <a:pt x="1095392" y="559128"/>
                </a:cubicBezTo>
                <a:cubicBezTo>
                  <a:pt x="1092248" y="559128"/>
                  <a:pt x="1089103" y="559128"/>
                  <a:pt x="1085959" y="559128"/>
                </a:cubicBezTo>
                <a:cubicBezTo>
                  <a:pt x="1085959" y="559128"/>
                  <a:pt x="1085959" y="562036"/>
                  <a:pt x="1085959" y="562036"/>
                </a:cubicBezTo>
                <a:cubicBezTo>
                  <a:pt x="1089103" y="570759"/>
                  <a:pt x="1092248" y="579482"/>
                  <a:pt x="1095392" y="588206"/>
                </a:cubicBezTo>
                <a:cubicBezTo>
                  <a:pt x="1104826" y="626007"/>
                  <a:pt x="1123692" y="660900"/>
                  <a:pt x="1151992" y="689978"/>
                </a:cubicBezTo>
                <a:cubicBezTo>
                  <a:pt x="1167714" y="710333"/>
                  <a:pt x="1186580" y="727779"/>
                  <a:pt x="1205447" y="745226"/>
                </a:cubicBezTo>
                <a:cubicBezTo>
                  <a:pt x="1246324" y="783027"/>
                  <a:pt x="1287201" y="823736"/>
                  <a:pt x="1306068" y="876076"/>
                </a:cubicBezTo>
                <a:cubicBezTo>
                  <a:pt x="1309212" y="887708"/>
                  <a:pt x="1302923" y="902247"/>
                  <a:pt x="1290346" y="905154"/>
                </a:cubicBezTo>
                <a:cubicBezTo>
                  <a:pt x="1287201" y="905154"/>
                  <a:pt x="1284057" y="908062"/>
                  <a:pt x="1280913" y="908062"/>
                </a:cubicBezTo>
                <a:cubicBezTo>
                  <a:pt x="1271479" y="908062"/>
                  <a:pt x="1262046" y="899339"/>
                  <a:pt x="1255757" y="890615"/>
                </a:cubicBezTo>
                <a:cubicBezTo>
                  <a:pt x="1243180" y="846999"/>
                  <a:pt x="1205447" y="815013"/>
                  <a:pt x="1167714" y="777212"/>
                </a:cubicBezTo>
                <a:cubicBezTo>
                  <a:pt x="1148847" y="759765"/>
                  <a:pt x="1129981" y="742318"/>
                  <a:pt x="1111114" y="719056"/>
                </a:cubicBezTo>
                <a:cubicBezTo>
                  <a:pt x="1079670" y="684163"/>
                  <a:pt x="1057659" y="643454"/>
                  <a:pt x="1045082" y="599837"/>
                </a:cubicBezTo>
                <a:cubicBezTo>
                  <a:pt x="1041937" y="591113"/>
                  <a:pt x="1038793" y="582390"/>
                  <a:pt x="1038793" y="573667"/>
                </a:cubicBezTo>
                <a:cubicBezTo>
                  <a:pt x="1032504" y="547497"/>
                  <a:pt x="1026215" y="527142"/>
                  <a:pt x="1013638" y="506788"/>
                </a:cubicBezTo>
                <a:cubicBezTo>
                  <a:pt x="985338" y="466079"/>
                  <a:pt x="925594" y="451540"/>
                  <a:pt x="865850" y="439908"/>
                </a:cubicBezTo>
                <a:cubicBezTo>
                  <a:pt x="865850" y="439908"/>
                  <a:pt x="865850" y="439908"/>
                  <a:pt x="865850" y="437001"/>
                </a:cubicBezTo>
                <a:cubicBezTo>
                  <a:pt x="837551" y="480617"/>
                  <a:pt x="812395" y="524234"/>
                  <a:pt x="796673" y="570759"/>
                </a:cubicBezTo>
                <a:cubicBezTo>
                  <a:pt x="787240" y="599837"/>
                  <a:pt x="777807" y="655085"/>
                  <a:pt x="806107" y="704517"/>
                </a:cubicBezTo>
                <a:cubicBezTo>
                  <a:pt x="818684" y="719056"/>
                  <a:pt x="831262" y="733595"/>
                  <a:pt x="843840" y="748134"/>
                </a:cubicBezTo>
                <a:cubicBezTo>
                  <a:pt x="850128" y="753949"/>
                  <a:pt x="853273" y="756857"/>
                  <a:pt x="856417" y="762673"/>
                </a:cubicBezTo>
                <a:cubicBezTo>
                  <a:pt x="868995" y="745226"/>
                  <a:pt x="884717" y="730687"/>
                  <a:pt x="897294" y="713240"/>
                </a:cubicBezTo>
                <a:cubicBezTo>
                  <a:pt x="903583" y="701609"/>
                  <a:pt x="919305" y="698702"/>
                  <a:pt x="931883" y="707425"/>
                </a:cubicBezTo>
                <a:cubicBezTo>
                  <a:pt x="941316" y="713240"/>
                  <a:pt x="944461" y="727779"/>
                  <a:pt x="938172" y="739411"/>
                </a:cubicBezTo>
                <a:cubicBezTo>
                  <a:pt x="922450" y="759765"/>
                  <a:pt x="906728" y="780120"/>
                  <a:pt x="887861" y="800474"/>
                </a:cubicBezTo>
                <a:cubicBezTo>
                  <a:pt x="891006" y="803382"/>
                  <a:pt x="891006" y="806290"/>
                  <a:pt x="894150" y="809197"/>
                </a:cubicBezTo>
                <a:cubicBezTo>
                  <a:pt x="903583" y="826644"/>
                  <a:pt x="916161" y="841183"/>
                  <a:pt x="928739" y="852814"/>
                </a:cubicBezTo>
                <a:cubicBezTo>
                  <a:pt x="953894" y="876076"/>
                  <a:pt x="988482" y="887708"/>
                  <a:pt x="1023071" y="899339"/>
                </a:cubicBezTo>
                <a:cubicBezTo>
                  <a:pt x="1060804" y="913878"/>
                  <a:pt x="1095392" y="925509"/>
                  <a:pt x="1126836" y="951679"/>
                </a:cubicBezTo>
                <a:cubicBezTo>
                  <a:pt x="1161425" y="977849"/>
                  <a:pt x="1186580" y="1015650"/>
                  <a:pt x="1192869" y="1056359"/>
                </a:cubicBezTo>
                <a:cubicBezTo>
                  <a:pt x="1192869" y="1067990"/>
                  <a:pt x="1183436" y="1079621"/>
                  <a:pt x="1170858" y="1082529"/>
                </a:cubicBezTo>
                <a:cubicBezTo>
                  <a:pt x="1167714" y="1082529"/>
                  <a:pt x="1167714" y="1082529"/>
                  <a:pt x="1167714" y="1082529"/>
                </a:cubicBezTo>
                <a:cubicBezTo>
                  <a:pt x="1155136" y="1082529"/>
                  <a:pt x="1142558" y="1073806"/>
                  <a:pt x="1142558" y="1062175"/>
                </a:cubicBezTo>
                <a:cubicBezTo>
                  <a:pt x="1136270" y="1033097"/>
                  <a:pt x="1120548" y="1006927"/>
                  <a:pt x="1095392" y="986572"/>
                </a:cubicBezTo>
                <a:cubicBezTo>
                  <a:pt x="1070237" y="966218"/>
                  <a:pt x="1038793" y="957494"/>
                  <a:pt x="1007349" y="945863"/>
                </a:cubicBezTo>
                <a:cubicBezTo>
                  <a:pt x="966471" y="931324"/>
                  <a:pt x="925594" y="916785"/>
                  <a:pt x="894150" y="887708"/>
                </a:cubicBezTo>
                <a:cubicBezTo>
                  <a:pt x="875284" y="870261"/>
                  <a:pt x="862706" y="852814"/>
                  <a:pt x="850128" y="835367"/>
                </a:cubicBezTo>
                <a:cubicBezTo>
                  <a:pt x="843840" y="826644"/>
                  <a:pt x="837551" y="817921"/>
                  <a:pt x="831262" y="809197"/>
                </a:cubicBezTo>
                <a:cubicBezTo>
                  <a:pt x="824973" y="800474"/>
                  <a:pt x="815540" y="788843"/>
                  <a:pt x="806107" y="780120"/>
                </a:cubicBezTo>
                <a:cubicBezTo>
                  <a:pt x="790385" y="762673"/>
                  <a:pt x="774662" y="748134"/>
                  <a:pt x="762085" y="727779"/>
                </a:cubicBezTo>
                <a:cubicBezTo>
                  <a:pt x="733785" y="681255"/>
                  <a:pt x="730641" y="620191"/>
                  <a:pt x="749507" y="559128"/>
                </a:cubicBezTo>
                <a:cubicBezTo>
                  <a:pt x="762085" y="509695"/>
                  <a:pt x="787240" y="468986"/>
                  <a:pt x="812395" y="428277"/>
                </a:cubicBezTo>
                <a:cubicBezTo>
                  <a:pt x="812395" y="428277"/>
                  <a:pt x="812395" y="428277"/>
                  <a:pt x="677186" y="399199"/>
                </a:cubicBezTo>
                <a:lnTo>
                  <a:pt x="648352" y="391581"/>
                </a:lnTo>
                <a:lnTo>
                  <a:pt x="679319" y="373537"/>
                </a:lnTo>
                <a:close/>
                <a:moveTo>
                  <a:pt x="2608952" y="303670"/>
                </a:moveTo>
                <a:cubicBezTo>
                  <a:pt x="2615241" y="302216"/>
                  <a:pt x="2622316" y="302943"/>
                  <a:pt x="2628604" y="305850"/>
                </a:cubicBezTo>
                <a:cubicBezTo>
                  <a:pt x="2641182" y="314574"/>
                  <a:pt x="2644326" y="329113"/>
                  <a:pt x="2634893" y="340744"/>
                </a:cubicBezTo>
                <a:cubicBezTo>
                  <a:pt x="2625460" y="355283"/>
                  <a:pt x="2603449" y="366914"/>
                  <a:pt x="2575149" y="369822"/>
                </a:cubicBezTo>
                <a:cubicBezTo>
                  <a:pt x="2565716" y="369822"/>
                  <a:pt x="2559427" y="369822"/>
                  <a:pt x="2549994" y="369822"/>
                </a:cubicBezTo>
                <a:cubicBezTo>
                  <a:pt x="2543705" y="366914"/>
                  <a:pt x="2534272" y="366914"/>
                  <a:pt x="2527983" y="369822"/>
                </a:cubicBezTo>
                <a:cubicBezTo>
                  <a:pt x="2515405" y="369822"/>
                  <a:pt x="2499683" y="375637"/>
                  <a:pt x="2483961" y="381453"/>
                </a:cubicBezTo>
                <a:cubicBezTo>
                  <a:pt x="2480817" y="381453"/>
                  <a:pt x="2477672" y="384361"/>
                  <a:pt x="2474528" y="384361"/>
                </a:cubicBezTo>
                <a:cubicBezTo>
                  <a:pt x="2436795" y="395992"/>
                  <a:pt x="2399062" y="404715"/>
                  <a:pt x="2364474" y="413438"/>
                </a:cubicBezTo>
                <a:cubicBezTo>
                  <a:pt x="2229264" y="442516"/>
                  <a:pt x="2229264" y="442516"/>
                  <a:pt x="2229264" y="442516"/>
                </a:cubicBezTo>
                <a:cubicBezTo>
                  <a:pt x="2254419" y="483225"/>
                  <a:pt x="2279575" y="523934"/>
                  <a:pt x="2292152" y="573367"/>
                </a:cubicBezTo>
                <a:cubicBezTo>
                  <a:pt x="2311019" y="634430"/>
                  <a:pt x="2304730" y="695494"/>
                  <a:pt x="2276430" y="742018"/>
                </a:cubicBezTo>
                <a:cubicBezTo>
                  <a:pt x="2266997" y="762373"/>
                  <a:pt x="2251275" y="779820"/>
                  <a:pt x="2235553" y="794359"/>
                </a:cubicBezTo>
                <a:cubicBezTo>
                  <a:pt x="2226120" y="803082"/>
                  <a:pt x="2216686" y="814713"/>
                  <a:pt x="2210398" y="823436"/>
                </a:cubicBezTo>
                <a:cubicBezTo>
                  <a:pt x="2200964" y="832160"/>
                  <a:pt x="2197820" y="840883"/>
                  <a:pt x="2191531" y="849606"/>
                </a:cubicBezTo>
                <a:cubicBezTo>
                  <a:pt x="2178954" y="867053"/>
                  <a:pt x="2166376" y="884500"/>
                  <a:pt x="2147509" y="901947"/>
                </a:cubicBezTo>
                <a:cubicBezTo>
                  <a:pt x="2116065" y="931024"/>
                  <a:pt x="2075188" y="945563"/>
                  <a:pt x="2034311" y="960102"/>
                </a:cubicBezTo>
                <a:cubicBezTo>
                  <a:pt x="2002867" y="971733"/>
                  <a:pt x="1971422" y="980457"/>
                  <a:pt x="1946267" y="1000811"/>
                </a:cubicBezTo>
                <a:cubicBezTo>
                  <a:pt x="1921112" y="1021166"/>
                  <a:pt x="1905390" y="1047336"/>
                  <a:pt x="1899101" y="1076414"/>
                </a:cubicBezTo>
                <a:cubicBezTo>
                  <a:pt x="1899101" y="1088045"/>
                  <a:pt x="1886523" y="1096768"/>
                  <a:pt x="1873946" y="1096768"/>
                </a:cubicBezTo>
                <a:cubicBezTo>
                  <a:pt x="1873946" y="1096768"/>
                  <a:pt x="1870801" y="1096768"/>
                  <a:pt x="1870801" y="1096768"/>
                </a:cubicBezTo>
                <a:cubicBezTo>
                  <a:pt x="1858224" y="1096768"/>
                  <a:pt x="1848790" y="1082229"/>
                  <a:pt x="1848790" y="1070598"/>
                </a:cubicBezTo>
                <a:cubicBezTo>
                  <a:pt x="1855079" y="1029889"/>
                  <a:pt x="1880235" y="992088"/>
                  <a:pt x="1911679" y="965918"/>
                </a:cubicBezTo>
                <a:cubicBezTo>
                  <a:pt x="1943123" y="939748"/>
                  <a:pt x="1980856" y="928117"/>
                  <a:pt x="2015444" y="916486"/>
                </a:cubicBezTo>
                <a:cubicBezTo>
                  <a:pt x="2053177" y="901947"/>
                  <a:pt x="2087766" y="890315"/>
                  <a:pt x="2112921" y="867053"/>
                </a:cubicBezTo>
                <a:cubicBezTo>
                  <a:pt x="2125499" y="855422"/>
                  <a:pt x="2134932" y="840883"/>
                  <a:pt x="2147509" y="823436"/>
                </a:cubicBezTo>
                <a:cubicBezTo>
                  <a:pt x="2150654" y="820529"/>
                  <a:pt x="2150654" y="817621"/>
                  <a:pt x="2153798" y="814713"/>
                </a:cubicBezTo>
                <a:cubicBezTo>
                  <a:pt x="2134932" y="797266"/>
                  <a:pt x="2119210" y="774004"/>
                  <a:pt x="2103488" y="753650"/>
                </a:cubicBezTo>
                <a:cubicBezTo>
                  <a:pt x="2094054" y="742018"/>
                  <a:pt x="2097199" y="727479"/>
                  <a:pt x="2109776" y="721664"/>
                </a:cubicBezTo>
                <a:cubicBezTo>
                  <a:pt x="2122354" y="712941"/>
                  <a:pt x="2138076" y="715848"/>
                  <a:pt x="2144365" y="727479"/>
                </a:cubicBezTo>
                <a:cubicBezTo>
                  <a:pt x="2156943" y="744926"/>
                  <a:pt x="2169520" y="759465"/>
                  <a:pt x="2185242" y="776912"/>
                </a:cubicBezTo>
                <a:cubicBezTo>
                  <a:pt x="2188387" y="771096"/>
                  <a:pt x="2191531" y="768188"/>
                  <a:pt x="2194676" y="765281"/>
                </a:cubicBezTo>
                <a:cubicBezTo>
                  <a:pt x="2210398" y="747834"/>
                  <a:pt x="2222975" y="733295"/>
                  <a:pt x="2232408" y="718756"/>
                </a:cubicBezTo>
                <a:cubicBezTo>
                  <a:pt x="2263853" y="669324"/>
                  <a:pt x="2251275" y="614076"/>
                  <a:pt x="2244986" y="584998"/>
                </a:cubicBezTo>
                <a:cubicBezTo>
                  <a:pt x="2229264" y="538473"/>
                  <a:pt x="2204109" y="494856"/>
                  <a:pt x="2175809" y="454147"/>
                </a:cubicBezTo>
                <a:cubicBezTo>
                  <a:pt x="2112921" y="465779"/>
                  <a:pt x="2056321" y="480318"/>
                  <a:pt x="2028022" y="521027"/>
                </a:cubicBezTo>
                <a:cubicBezTo>
                  <a:pt x="2015444" y="541381"/>
                  <a:pt x="2009155" y="561736"/>
                  <a:pt x="2002867" y="587906"/>
                </a:cubicBezTo>
                <a:cubicBezTo>
                  <a:pt x="1999722" y="596629"/>
                  <a:pt x="1999722" y="605352"/>
                  <a:pt x="1996578" y="614076"/>
                </a:cubicBezTo>
                <a:cubicBezTo>
                  <a:pt x="1984000" y="657693"/>
                  <a:pt x="1958845" y="698402"/>
                  <a:pt x="1930545" y="733295"/>
                </a:cubicBezTo>
                <a:cubicBezTo>
                  <a:pt x="1911679" y="756557"/>
                  <a:pt x="1892812" y="774004"/>
                  <a:pt x="1870801" y="791451"/>
                </a:cubicBezTo>
                <a:cubicBezTo>
                  <a:pt x="1833068" y="829252"/>
                  <a:pt x="1798480" y="861238"/>
                  <a:pt x="1782758" y="904854"/>
                </a:cubicBezTo>
                <a:cubicBezTo>
                  <a:pt x="1779613" y="913578"/>
                  <a:pt x="1770180" y="922301"/>
                  <a:pt x="1760747" y="922301"/>
                </a:cubicBezTo>
                <a:cubicBezTo>
                  <a:pt x="1757603" y="922301"/>
                  <a:pt x="1754458" y="922301"/>
                  <a:pt x="1751314" y="919393"/>
                </a:cubicBezTo>
                <a:cubicBezTo>
                  <a:pt x="1738736" y="916486"/>
                  <a:pt x="1732447" y="901947"/>
                  <a:pt x="1735592" y="890315"/>
                </a:cubicBezTo>
                <a:cubicBezTo>
                  <a:pt x="1754458" y="837975"/>
                  <a:pt x="1795335" y="797266"/>
                  <a:pt x="1836213" y="759465"/>
                </a:cubicBezTo>
                <a:cubicBezTo>
                  <a:pt x="1855079" y="742018"/>
                  <a:pt x="1873946" y="724572"/>
                  <a:pt x="1889668" y="704217"/>
                </a:cubicBezTo>
                <a:cubicBezTo>
                  <a:pt x="1914823" y="675139"/>
                  <a:pt x="1936834" y="640246"/>
                  <a:pt x="1946267" y="602445"/>
                </a:cubicBezTo>
                <a:cubicBezTo>
                  <a:pt x="1949412" y="593721"/>
                  <a:pt x="1952556" y="584998"/>
                  <a:pt x="1952556" y="576275"/>
                </a:cubicBezTo>
                <a:cubicBezTo>
                  <a:pt x="1952556" y="576275"/>
                  <a:pt x="1955700" y="573367"/>
                  <a:pt x="1955700" y="573367"/>
                </a:cubicBezTo>
                <a:cubicBezTo>
                  <a:pt x="1952556" y="573367"/>
                  <a:pt x="1949412" y="573367"/>
                  <a:pt x="1946267" y="573367"/>
                </a:cubicBezTo>
                <a:cubicBezTo>
                  <a:pt x="1908534" y="573367"/>
                  <a:pt x="1870801" y="558828"/>
                  <a:pt x="1842502" y="535565"/>
                </a:cubicBezTo>
                <a:cubicBezTo>
                  <a:pt x="1833068" y="526842"/>
                  <a:pt x="1833068" y="512303"/>
                  <a:pt x="1842502" y="503580"/>
                </a:cubicBezTo>
                <a:cubicBezTo>
                  <a:pt x="1851935" y="491949"/>
                  <a:pt x="1867657" y="491949"/>
                  <a:pt x="1877090" y="500672"/>
                </a:cubicBezTo>
                <a:cubicBezTo>
                  <a:pt x="1902245" y="521027"/>
                  <a:pt x="1939978" y="529750"/>
                  <a:pt x="1971422" y="523934"/>
                </a:cubicBezTo>
                <a:cubicBezTo>
                  <a:pt x="1974567" y="515211"/>
                  <a:pt x="1980856" y="503580"/>
                  <a:pt x="1984000" y="494856"/>
                </a:cubicBezTo>
                <a:cubicBezTo>
                  <a:pt x="2004439" y="468686"/>
                  <a:pt x="2031952" y="450513"/>
                  <a:pt x="2063003" y="437064"/>
                </a:cubicBezTo>
                <a:lnTo>
                  <a:pt x="2088128" y="429684"/>
                </a:lnTo>
                <a:lnTo>
                  <a:pt x="2138147" y="425747"/>
                </a:lnTo>
                <a:cubicBezTo>
                  <a:pt x="2184687" y="418995"/>
                  <a:pt x="2236170" y="407451"/>
                  <a:pt x="2291026" y="392007"/>
                </a:cubicBezTo>
                <a:lnTo>
                  <a:pt x="2402470" y="355222"/>
                </a:lnTo>
                <a:lnTo>
                  <a:pt x="2403779" y="354920"/>
                </a:lnTo>
                <a:cubicBezTo>
                  <a:pt x="2421073" y="350921"/>
                  <a:pt x="2438368" y="346560"/>
                  <a:pt x="2455662" y="340744"/>
                </a:cubicBezTo>
                <a:lnTo>
                  <a:pt x="2456535" y="337377"/>
                </a:lnTo>
                <a:lnTo>
                  <a:pt x="2464137" y="334868"/>
                </a:lnTo>
                <a:lnTo>
                  <a:pt x="2514363" y="314337"/>
                </a:lnTo>
                <a:lnTo>
                  <a:pt x="2512261" y="323297"/>
                </a:lnTo>
                <a:cubicBezTo>
                  <a:pt x="2515405" y="323297"/>
                  <a:pt x="2521694" y="323297"/>
                  <a:pt x="2524839" y="320389"/>
                </a:cubicBezTo>
                <a:cubicBezTo>
                  <a:pt x="2534272" y="320389"/>
                  <a:pt x="2543705" y="320389"/>
                  <a:pt x="2553138" y="320389"/>
                </a:cubicBezTo>
                <a:cubicBezTo>
                  <a:pt x="2559427" y="320389"/>
                  <a:pt x="2565716" y="323297"/>
                  <a:pt x="2572005" y="320389"/>
                </a:cubicBezTo>
                <a:cubicBezTo>
                  <a:pt x="2581438" y="320389"/>
                  <a:pt x="2590871" y="317482"/>
                  <a:pt x="2594016" y="314574"/>
                </a:cubicBezTo>
                <a:cubicBezTo>
                  <a:pt x="2597160" y="308759"/>
                  <a:pt x="2602663" y="305124"/>
                  <a:pt x="2608952" y="303670"/>
                </a:cubicBezTo>
                <a:close/>
                <a:moveTo>
                  <a:pt x="2737717" y="217174"/>
                </a:moveTo>
                <a:lnTo>
                  <a:pt x="2747086" y="223021"/>
                </a:lnTo>
                <a:cubicBezTo>
                  <a:pt x="2751016" y="227745"/>
                  <a:pt x="2753373" y="233559"/>
                  <a:pt x="2753373" y="239373"/>
                </a:cubicBezTo>
                <a:cubicBezTo>
                  <a:pt x="2743942" y="280071"/>
                  <a:pt x="2753373" y="320769"/>
                  <a:pt x="2778523" y="355653"/>
                </a:cubicBezTo>
                <a:cubicBezTo>
                  <a:pt x="2781667" y="358560"/>
                  <a:pt x="2784811" y="361467"/>
                  <a:pt x="2784811" y="364374"/>
                </a:cubicBezTo>
                <a:cubicBezTo>
                  <a:pt x="2794242" y="376002"/>
                  <a:pt x="2803673" y="384723"/>
                  <a:pt x="2806817" y="399258"/>
                </a:cubicBezTo>
                <a:cubicBezTo>
                  <a:pt x="2819392" y="419607"/>
                  <a:pt x="2819392" y="442863"/>
                  <a:pt x="2819392" y="463212"/>
                </a:cubicBezTo>
                <a:cubicBezTo>
                  <a:pt x="2819392" y="515537"/>
                  <a:pt x="2816248" y="564956"/>
                  <a:pt x="2784811" y="605654"/>
                </a:cubicBezTo>
                <a:cubicBezTo>
                  <a:pt x="2778523" y="611468"/>
                  <a:pt x="2772236" y="614375"/>
                  <a:pt x="2762804" y="614375"/>
                </a:cubicBezTo>
                <a:cubicBezTo>
                  <a:pt x="2756517" y="614375"/>
                  <a:pt x="2753373" y="614375"/>
                  <a:pt x="2747085" y="608561"/>
                </a:cubicBezTo>
                <a:cubicBezTo>
                  <a:pt x="2737654" y="602747"/>
                  <a:pt x="2734510" y="588212"/>
                  <a:pt x="2743942" y="576584"/>
                </a:cubicBezTo>
                <a:cubicBezTo>
                  <a:pt x="2769092" y="550421"/>
                  <a:pt x="2769092" y="506816"/>
                  <a:pt x="2769092" y="463212"/>
                </a:cubicBezTo>
                <a:cubicBezTo>
                  <a:pt x="2769092" y="445770"/>
                  <a:pt x="2769092" y="431235"/>
                  <a:pt x="2762804" y="416700"/>
                </a:cubicBezTo>
                <a:cubicBezTo>
                  <a:pt x="2756517" y="407979"/>
                  <a:pt x="2750229" y="402165"/>
                  <a:pt x="2743942" y="393444"/>
                </a:cubicBezTo>
                <a:cubicBezTo>
                  <a:pt x="2740798" y="390537"/>
                  <a:pt x="2737654" y="384723"/>
                  <a:pt x="2737654" y="381816"/>
                </a:cubicBezTo>
                <a:cubicBezTo>
                  <a:pt x="2711718" y="349112"/>
                  <a:pt x="2698160" y="309868"/>
                  <a:pt x="2698308" y="270215"/>
                </a:cubicBezTo>
                <a:lnTo>
                  <a:pt x="2702695" y="233780"/>
                </a:lnTo>
                <a:close/>
                <a:moveTo>
                  <a:pt x="986452" y="174184"/>
                </a:moveTo>
                <a:lnTo>
                  <a:pt x="1027056" y="213420"/>
                </a:lnTo>
                <a:cubicBezTo>
                  <a:pt x="1134668" y="304238"/>
                  <a:pt x="1241839" y="354965"/>
                  <a:pt x="1352542" y="368056"/>
                </a:cubicBezTo>
                <a:cubicBezTo>
                  <a:pt x="1393368" y="370965"/>
                  <a:pt x="1418493" y="368056"/>
                  <a:pt x="1431055" y="353511"/>
                </a:cubicBezTo>
                <a:cubicBezTo>
                  <a:pt x="1443617" y="341874"/>
                  <a:pt x="1446757" y="324420"/>
                  <a:pt x="1449898" y="309874"/>
                </a:cubicBezTo>
                <a:cubicBezTo>
                  <a:pt x="1454609" y="280783"/>
                  <a:pt x="1457357" y="251329"/>
                  <a:pt x="1458093" y="221783"/>
                </a:cubicBezTo>
                <a:lnTo>
                  <a:pt x="1457538" y="209088"/>
                </a:lnTo>
                <a:lnTo>
                  <a:pt x="1503348" y="230877"/>
                </a:lnTo>
                <a:lnTo>
                  <a:pt x="1508409" y="233520"/>
                </a:lnTo>
                <a:lnTo>
                  <a:pt x="1500146" y="315692"/>
                </a:lnTo>
                <a:cubicBezTo>
                  <a:pt x="1493865" y="341874"/>
                  <a:pt x="1487584" y="365147"/>
                  <a:pt x="1468741" y="385511"/>
                </a:cubicBezTo>
                <a:cubicBezTo>
                  <a:pt x="1465600" y="388420"/>
                  <a:pt x="1462460" y="391329"/>
                  <a:pt x="1456179" y="394238"/>
                </a:cubicBezTo>
                <a:cubicBezTo>
                  <a:pt x="1481303" y="417511"/>
                  <a:pt x="1500146" y="446602"/>
                  <a:pt x="1506427" y="481511"/>
                </a:cubicBezTo>
                <a:cubicBezTo>
                  <a:pt x="1515849" y="522238"/>
                  <a:pt x="1509568" y="562965"/>
                  <a:pt x="1503287" y="594965"/>
                </a:cubicBezTo>
                <a:cubicBezTo>
                  <a:pt x="1497006" y="626965"/>
                  <a:pt x="1487584" y="667693"/>
                  <a:pt x="1462460" y="702602"/>
                </a:cubicBezTo>
                <a:cubicBezTo>
                  <a:pt x="1462460" y="708420"/>
                  <a:pt x="1459319" y="711329"/>
                  <a:pt x="1453038" y="717147"/>
                </a:cubicBezTo>
                <a:cubicBezTo>
                  <a:pt x="1487584" y="792784"/>
                  <a:pt x="1475022" y="880056"/>
                  <a:pt x="1459319" y="967329"/>
                </a:cubicBezTo>
                <a:cubicBezTo>
                  <a:pt x="1453038" y="1002238"/>
                  <a:pt x="1443617" y="1042966"/>
                  <a:pt x="1421633" y="1080784"/>
                </a:cubicBezTo>
                <a:cubicBezTo>
                  <a:pt x="1421633" y="1083693"/>
                  <a:pt x="1421633" y="1086602"/>
                  <a:pt x="1421633" y="1092420"/>
                </a:cubicBezTo>
                <a:cubicBezTo>
                  <a:pt x="1446757" y="1127329"/>
                  <a:pt x="1462460" y="1165148"/>
                  <a:pt x="1468741" y="1208784"/>
                </a:cubicBezTo>
                <a:cubicBezTo>
                  <a:pt x="1471882" y="1234966"/>
                  <a:pt x="1471882" y="1261148"/>
                  <a:pt x="1471882" y="1281511"/>
                </a:cubicBezTo>
                <a:cubicBezTo>
                  <a:pt x="1471882" y="1319330"/>
                  <a:pt x="1471882" y="1357148"/>
                  <a:pt x="1459319" y="1392057"/>
                </a:cubicBezTo>
                <a:cubicBezTo>
                  <a:pt x="1459319" y="1394966"/>
                  <a:pt x="1456179" y="1397875"/>
                  <a:pt x="1456179" y="1403693"/>
                </a:cubicBezTo>
                <a:cubicBezTo>
                  <a:pt x="1487584" y="1490966"/>
                  <a:pt x="1424774" y="1578239"/>
                  <a:pt x="1380806" y="1621875"/>
                </a:cubicBezTo>
                <a:cubicBezTo>
                  <a:pt x="1333698" y="1671330"/>
                  <a:pt x="1286590" y="1706239"/>
                  <a:pt x="1236342" y="1723694"/>
                </a:cubicBezTo>
                <a:cubicBezTo>
                  <a:pt x="1198656" y="1735330"/>
                  <a:pt x="1160969" y="1741148"/>
                  <a:pt x="1123283" y="1741148"/>
                </a:cubicBezTo>
                <a:cubicBezTo>
                  <a:pt x="1047910" y="1741148"/>
                  <a:pt x="969397" y="1720784"/>
                  <a:pt x="900306" y="1697512"/>
                </a:cubicBezTo>
                <a:cubicBezTo>
                  <a:pt x="828074" y="1674239"/>
                  <a:pt x="752701" y="1648057"/>
                  <a:pt x="686750" y="1610239"/>
                </a:cubicBezTo>
                <a:cubicBezTo>
                  <a:pt x="636502" y="1578239"/>
                  <a:pt x="589394" y="1537512"/>
                  <a:pt x="551707" y="1488057"/>
                </a:cubicBezTo>
                <a:cubicBezTo>
                  <a:pt x="482616" y="1476421"/>
                  <a:pt x="419805" y="1438602"/>
                  <a:pt x="375838" y="1383330"/>
                </a:cubicBezTo>
                <a:cubicBezTo>
                  <a:pt x="338152" y="1336784"/>
                  <a:pt x="319308" y="1278602"/>
                  <a:pt x="322449" y="1220420"/>
                </a:cubicBezTo>
                <a:cubicBezTo>
                  <a:pt x="284763" y="1223329"/>
                  <a:pt x="247076" y="1211693"/>
                  <a:pt x="215671" y="1188420"/>
                </a:cubicBezTo>
                <a:cubicBezTo>
                  <a:pt x="174844" y="1159329"/>
                  <a:pt x="152861" y="1115693"/>
                  <a:pt x="137158" y="1080784"/>
                </a:cubicBezTo>
                <a:cubicBezTo>
                  <a:pt x="86910" y="967329"/>
                  <a:pt x="68066" y="845147"/>
                  <a:pt x="83769" y="722965"/>
                </a:cubicBezTo>
                <a:cubicBezTo>
                  <a:pt x="71207" y="702602"/>
                  <a:pt x="58645" y="682238"/>
                  <a:pt x="49223" y="656056"/>
                </a:cubicBezTo>
                <a:cubicBezTo>
                  <a:pt x="13892" y="573147"/>
                  <a:pt x="-2007" y="485329"/>
                  <a:pt x="202" y="396283"/>
                </a:cubicBezTo>
                <a:lnTo>
                  <a:pt x="2004" y="376636"/>
                </a:lnTo>
                <a:lnTo>
                  <a:pt x="17697" y="383269"/>
                </a:lnTo>
                <a:lnTo>
                  <a:pt x="52392" y="394552"/>
                </a:lnTo>
                <a:lnTo>
                  <a:pt x="50843" y="419329"/>
                </a:lnTo>
                <a:cubicBezTo>
                  <a:pt x="50990" y="494056"/>
                  <a:pt x="65711" y="568784"/>
                  <a:pt x="96331" y="638602"/>
                </a:cubicBezTo>
                <a:cubicBezTo>
                  <a:pt x="124596" y="705511"/>
                  <a:pt x="159142" y="749147"/>
                  <a:pt x="206250" y="766602"/>
                </a:cubicBezTo>
                <a:cubicBezTo>
                  <a:pt x="218812" y="772420"/>
                  <a:pt x="225093" y="786965"/>
                  <a:pt x="218812" y="798602"/>
                </a:cubicBezTo>
                <a:cubicBezTo>
                  <a:pt x="215671" y="807329"/>
                  <a:pt x="206250" y="813147"/>
                  <a:pt x="196828" y="813147"/>
                </a:cubicBezTo>
                <a:cubicBezTo>
                  <a:pt x="193687" y="813147"/>
                  <a:pt x="187406" y="810238"/>
                  <a:pt x="184266" y="810238"/>
                </a:cubicBezTo>
                <a:cubicBezTo>
                  <a:pt x="165423" y="801511"/>
                  <a:pt x="146580" y="789875"/>
                  <a:pt x="130877" y="775329"/>
                </a:cubicBezTo>
                <a:cubicBezTo>
                  <a:pt x="124596" y="874238"/>
                  <a:pt x="143439" y="973147"/>
                  <a:pt x="184266" y="1063329"/>
                </a:cubicBezTo>
                <a:cubicBezTo>
                  <a:pt x="196828" y="1092420"/>
                  <a:pt x="215671" y="1127329"/>
                  <a:pt x="247076" y="1150602"/>
                </a:cubicBezTo>
                <a:cubicBezTo>
                  <a:pt x="272201" y="1168057"/>
                  <a:pt x="306746" y="1179693"/>
                  <a:pt x="338152" y="1168057"/>
                </a:cubicBezTo>
                <a:cubicBezTo>
                  <a:pt x="347573" y="1162238"/>
                  <a:pt x="356995" y="1165148"/>
                  <a:pt x="363276" y="1168057"/>
                </a:cubicBezTo>
                <a:cubicBezTo>
                  <a:pt x="372697" y="1173875"/>
                  <a:pt x="375838" y="1182602"/>
                  <a:pt x="375838" y="1191329"/>
                </a:cubicBezTo>
                <a:cubicBezTo>
                  <a:pt x="366416" y="1249511"/>
                  <a:pt x="382119" y="1307693"/>
                  <a:pt x="416665" y="1357148"/>
                </a:cubicBezTo>
                <a:cubicBezTo>
                  <a:pt x="441789" y="1386239"/>
                  <a:pt x="473194" y="1409511"/>
                  <a:pt x="510881" y="1426966"/>
                </a:cubicBezTo>
                <a:cubicBezTo>
                  <a:pt x="498318" y="1409511"/>
                  <a:pt x="488897" y="1389148"/>
                  <a:pt x="482616" y="1368784"/>
                </a:cubicBezTo>
                <a:cubicBezTo>
                  <a:pt x="476335" y="1357148"/>
                  <a:pt x="485756" y="1345511"/>
                  <a:pt x="498318" y="1339693"/>
                </a:cubicBezTo>
                <a:cubicBezTo>
                  <a:pt x="510881" y="1336784"/>
                  <a:pt x="526583" y="1342602"/>
                  <a:pt x="529724" y="1354239"/>
                </a:cubicBezTo>
                <a:cubicBezTo>
                  <a:pt x="542286" y="1386239"/>
                  <a:pt x="561129" y="1418239"/>
                  <a:pt x="583113" y="1450239"/>
                </a:cubicBezTo>
                <a:cubicBezTo>
                  <a:pt x="589394" y="1453148"/>
                  <a:pt x="592534" y="1456057"/>
                  <a:pt x="592534" y="1461875"/>
                </a:cubicBezTo>
                <a:cubicBezTo>
                  <a:pt x="627080" y="1505512"/>
                  <a:pt x="667907" y="1540421"/>
                  <a:pt x="715015" y="1569512"/>
                </a:cubicBezTo>
                <a:cubicBezTo>
                  <a:pt x="777825" y="1607330"/>
                  <a:pt x="846917" y="1630603"/>
                  <a:pt x="916008" y="1653875"/>
                </a:cubicBezTo>
                <a:cubicBezTo>
                  <a:pt x="1013365" y="1682966"/>
                  <a:pt x="1123283" y="1712057"/>
                  <a:pt x="1217499" y="1680057"/>
                </a:cubicBezTo>
                <a:cubicBezTo>
                  <a:pt x="1261466" y="1662603"/>
                  <a:pt x="1302293" y="1633512"/>
                  <a:pt x="1343120" y="1589875"/>
                </a:cubicBezTo>
                <a:cubicBezTo>
                  <a:pt x="1371385" y="1560784"/>
                  <a:pt x="1409071" y="1514239"/>
                  <a:pt x="1412212" y="1461875"/>
                </a:cubicBezTo>
                <a:cubicBezTo>
                  <a:pt x="1402790" y="1473512"/>
                  <a:pt x="1390228" y="1479330"/>
                  <a:pt x="1377666" y="1485148"/>
                </a:cubicBezTo>
                <a:cubicBezTo>
                  <a:pt x="1371385" y="1488057"/>
                  <a:pt x="1365104" y="1490966"/>
                  <a:pt x="1358823" y="1490966"/>
                </a:cubicBezTo>
                <a:cubicBezTo>
                  <a:pt x="1346260" y="1490966"/>
                  <a:pt x="1336839" y="1485148"/>
                  <a:pt x="1330558" y="1479330"/>
                </a:cubicBezTo>
                <a:cubicBezTo>
                  <a:pt x="1324277" y="1467693"/>
                  <a:pt x="1327417" y="1453148"/>
                  <a:pt x="1336839" y="1444421"/>
                </a:cubicBezTo>
                <a:cubicBezTo>
                  <a:pt x="1343120" y="1441511"/>
                  <a:pt x="1352542" y="1438602"/>
                  <a:pt x="1358823" y="1441511"/>
                </a:cubicBezTo>
                <a:cubicBezTo>
                  <a:pt x="1383947" y="1429875"/>
                  <a:pt x="1399649" y="1406602"/>
                  <a:pt x="1412212" y="1377511"/>
                </a:cubicBezTo>
                <a:cubicBezTo>
                  <a:pt x="1421633" y="1348420"/>
                  <a:pt x="1421633" y="1313511"/>
                  <a:pt x="1421633" y="1281511"/>
                </a:cubicBezTo>
                <a:cubicBezTo>
                  <a:pt x="1421633" y="1261148"/>
                  <a:pt x="1421633" y="1237875"/>
                  <a:pt x="1418493" y="1214602"/>
                </a:cubicBezTo>
                <a:cubicBezTo>
                  <a:pt x="1412212" y="1182602"/>
                  <a:pt x="1399649" y="1150602"/>
                  <a:pt x="1380806" y="1121511"/>
                </a:cubicBezTo>
                <a:cubicBezTo>
                  <a:pt x="1358823" y="1138966"/>
                  <a:pt x="1330558" y="1150602"/>
                  <a:pt x="1302293" y="1150602"/>
                </a:cubicBezTo>
                <a:cubicBezTo>
                  <a:pt x="1289731" y="1150602"/>
                  <a:pt x="1277169" y="1147693"/>
                  <a:pt x="1264607" y="1144784"/>
                </a:cubicBezTo>
                <a:cubicBezTo>
                  <a:pt x="1252045" y="1138966"/>
                  <a:pt x="1245764" y="1127329"/>
                  <a:pt x="1252045" y="1115693"/>
                </a:cubicBezTo>
                <a:cubicBezTo>
                  <a:pt x="1255185" y="1101148"/>
                  <a:pt x="1270888" y="1095329"/>
                  <a:pt x="1283450" y="1101148"/>
                </a:cubicBezTo>
                <a:cubicBezTo>
                  <a:pt x="1314855" y="1109875"/>
                  <a:pt x="1352542" y="1092420"/>
                  <a:pt x="1371385" y="1066238"/>
                </a:cubicBezTo>
                <a:cubicBezTo>
                  <a:pt x="1393368" y="1037147"/>
                  <a:pt x="1402790" y="996420"/>
                  <a:pt x="1409071" y="958602"/>
                </a:cubicBezTo>
                <a:cubicBezTo>
                  <a:pt x="1424774" y="885875"/>
                  <a:pt x="1434195" y="816056"/>
                  <a:pt x="1415352" y="752056"/>
                </a:cubicBezTo>
                <a:cubicBezTo>
                  <a:pt x="1396509" y="763693"/>
                  <a:pt x="1380806" y="772420"/>
                  <a:pt x="1358823" y="778238"/>
                </a:cubicBezTo>
                <a:cubicBezTo>
                  <a:pt x="1358823" y="778238"/>
                  <a:pt x="1355682" y="778238"/>
                  <a:pt x="1355682" y="778238"/>
                </a:cubicBezTo>
                <a:cubicBezTo>
                  <a:pt x="1343120" y="778238"/>
                  <a:pt x="1333698" y="769511"/>
                  <a:pt x="1330558" y="760784"/>
                </a:cubicBezTo>
                <a:cubicBezTo>
                  <a:pt x="1327417" y="746238"/>
                  <a:pt x="1333698" y="734602"/>
                  <a:pt x="1349401" y="731693"/>
                </a:cubicBezTo>
                <a:cubicBezTo>
                  <a:pt x="1377666" y="725874"/>
                  <a:pt x="1402790" y="705511"/>
                  <a:pt x="1421633" y="679329"/>
                </a:cubicBezTo>
                <a:cubicBezTo>
                  <a:pt x="1440476" y="650238"/>
                  <a:pt x="1446757" y="612420"/>
                  <a:pt x="1453038" y="586238"/>
                </a:cubicBezTo>
                <a:cubicBezTo>
                  <a:pt x="1459319" y="560056"/>
                  <a:pt x="1462460" y="525147"/>
                  <a:pt x="1456179" y="490238"/>
                </a:cubicBezTo>
                <a:cubicBezTo>
                  <a:pt x="1449898" y="461147"/>
                  <a:pt x="1434195" y="434965"/>
                  <a:pt x="1412212" y="420420"/>
                </a:cubicBezTo>
                <a:cubicBezTo>
                  <a:pt x="1409071" y="417511"/>
                  <a:pt x="1405930" y="417511"/>
                  <a:pt x="1405930" y="414601"/>
                </a:cubicBezTo>
                <a:cubicBezTo>
                  <a:pt x="1396509" y="414601"/>
                  <a:pt x="1387087" y="417511"/>
                  <a:pt x="1377666" y="417511"/>
                </a:cubicBezTo>
                <a:cubicBezTo>
                  <a:pt x="1368244" y="417511"/>
                  <a:pt x="1358823" y="414601"/>
                  <a:pt x="1346260" y="414601"/>
                </a:cubicBezTo>
                <a:cubicBezTo>
                  <a:pt x="1226136" y="401511"/>
                  <a:pt x="1111310" y="347511"/>
                  <a:pt x="996485" y="251374"/>
                </a:cubicBezTo>
                <a:lnTo>
                  <a:pt x="940298" y="197530"/>
                </a:lnTo>
                <a:lnTo>
                  <a:pt x="960333" y="185302"/>
                </a:lnTo>
                <a:close/>
                <a:moveTo>
                  <a:pt x="2868467" y="152970"/>
                </a:moveTo>
                <a:lnTo>
                  <a:pt x="2863101" y="164227"/>
                </a:lnTo>
                <a:cubicBezTo>
                  <a:pt x="2859961" y="167137"/>
                  <a:pt x="2859961" y="170047"/>
                  <a:pt x="2856821" y="172956"/>
                </a:cubicBezTo>
                <a:cubicBezTo>
                  <a:pt x="2850540" y="178776"/>
                  <a:pt x="2847400" y="184595"/>
                  <a:pt x="2847400" y="187505"/>
                </a:cubicBezTo>
                <a:cubicBezTo>
                  <a:pt x="2844260" y="199144"/>
                  <a:pt x="2831698" y="204963"/>
                  <a:pt x="2822277" y="204963"/>
                </a:cubicBezTo>
                <a:cubicBezTo>
                  <a:pt x="2819137" y="204963"/>
                  <a:pt x="2815997" y="204963"/>
                  <a:pt x="2815997" y="204963"/>
                </a:cubicBezTo>
                <a:cubicBezTo>
                  <a:pt x="2808146" y="203508"/>
                  <a:pt x="2802651" y="199144"/>
                  <a:pt x="2799510" y="193688"/>
                </a:cubicBezTo>
                <a:lnTo>
                  <a:pt x="2798787" y="188217"/>
                </a:lnTo>
                <a:lnTo>
                  <a:pt x="2833352" y="171827"/>
                </a:lnTo>
                <a:close/>
                <a:moveTo>
                  <a:pt x="1241267" y="131310"/>
                </a:moveTo>
                <a:lnTo>
                  <a:pt x="1276015" y="137737"/>
                </a:lnTo>
                <a:lnTo>
                  <a:pt x="1311647" y="149930"/>
                </a:lnTo>
                <a:lnTo>
                  <a:pt x="1321657" y="163723"/>
                </a:lnTo>
                <a:cubicBezTo>
                  <a:pt x="1331081" y="172418"/>
                  <a:pt x="1327939" y="186911"/>
                  <a:pt x="1318515" y="195606"/>
                </a:cubicBezTo>
                <a:cubicBezTo>
                  <a:pt x="1312232" y="201403"/>
                  <a:pt x="1309091" y="201403"/>
                  <a:pt x="1302808" y="201403"/>
                </a:cubicBezTo>
                <a:cubicBezTo>
                  <a:pt x="1293384" y="201403"/>
                  <a:pt x="1287101" y="198505"/>
                  <a:pt x="1283960" y="192708"/>
                </a:cubicBezTo>
                <a:cubicBezTo>
                  <a:pt x="1276107" y="184737"/>
                  <a:pt x="1267664" y="174411"/>
                  <a:pt x="1259369" y="162364"/>
                </a:cubicBezTo>
                <a:close/>
                <a:moveTo>
                  <a:pt x="3136643" y="0"/>
                </a:moveTo>
                <a:lnTo>
                  <a:pt x="3137207" y="6908"/>
                </a:lnTo>
                <a:cubicBezTo>
                  <a:pt x="3137882" y="112931"/>
                  <a:pt x="3099607" y="225204"/>
                  <a:pt x="3026982" y="312477"/>
                </a:cubicBezTo>
                <a:cubicBezTo>
                  <a:pt x="3030123" y="315386"/>
                  <a:pt x="3030123" y="318295"/>
                  <a:pt x="3030123" y="321204"/>
                </a:cubicBezTo>
                <a:cubicBezTo>
                  <a:pt x="3052106" y="440477"/>
                  <a:pt x="3039544" y="559750"/>
                  <a:pt x="2992436" y="670295"/>
                </a:cubicBezTo>
                <a:cubicBezTo>
                  <a:pt x="2983015" y="696477"/>
                  <a:pt x="2970453" y="716841"/>
                  <a:pt x="2957890" y="737204"/>
                </a:cubicBezTo>
                <a:cubicBezTo>
                  <a:pt x="2973593" y="859386"/>
                  <a:pt x="2954750" y="981568"/>
                  <a:pt x="2904501" y="1095023"/>
                </a:cubicBezTo>
                <a:cubicBezTo>
                  <a:pt x="2888799" y="1129932"/>
                  <a:pt x="2863675" y="1173568"/>
                  <a:pt x="2825988" y="1202659"/>
                </a:cubicBezTo>
                <a:cubicBezTo>
                  <a:pt x="2794583" y="1225932"/>
                  <a:pt x="2753756" y="1237568"/>
                  <a:pt x="2719210" y="1234659"/>
                </a:cubicBezTo>
                <a:cubicBezTo>
                  <a:pt x="2722351" y="1292841"/>
                  <a:pt x="2700367" y="1351023"/>
                  <a:pt x="2665821" y="1397569"/>
                </a:cubicBezTo>
                <a:cubicBezTo>
                  <a:pt x="2621854" y="1452841"/>
                  <a:pt x="2559044" y="1490660"/>
                  <a:pt x="2489952" y="1505205"/>
                </a:cubicBezTo>
                <a:cubicBezTo>
                  <a:pt x="2452266" y="1551751"/>
                  <a:pt x="2405158" y="1592478"/>
                  <a:pt x="2351769" y="1624478"/>
                </a:cubicBezTo>
                <a:cubicBezTo>
                  <a:pt x="2285818" y="1665205"/>
                  <a:pt x="2213586" y="1688478"/>
                  <a:pt x="2141354" y="1711751"/>
                </a:cubicBezTo>
                <a:cubicBezTo>
                  <a:pt x="2072262" y="1735023"/>
                  <a:pt x="1993749" y="1755387"/>
                  <a:pt x="1918376" y="1755387"/>
                </a:cubicBezTo>
                <a:cubicBezTo>
                  <a:pt x="1880690" y="1755387"/>
                  <a:pt x="1843004" y="1749569"/>
                  <a:pt x="1805317" y="1737933"/>
                </a:cubicBezTo>
                <a:cubicBezTo>
                  <a:pt x="1755069" y="1720478"/>
                  <a:pt x="1707961" y="1685569"/>
                  <a:pt x="1657712" y="1636114"/>
                </a:cubicBezTo>
                <a:cubicBezTo>
                  <a:pt x="1616885" y="1592478"/>
                  <a:pt x="1554075" y="1505205"/>
                  <a:pt x="1585480" y="1417932"/>
                </a:cubicBezTo>
                <a:cubicBezTo>
                  <a:pt x="1585480" y="1415023"/>
                  <a:pt x="1582340" y="1409205"/>
                  <a:pt x="1582340" y="1406296"/>
                </a:cubicBezTo>
                <a:cubicBezTo>
                  <a:pt x="1569777" y="1371387"/>
                  <a:pt x="1566637" y="1333569"/>
                  <a:pt x="1566637" y="1298659"/>
                </a:cubicBezTo>
                <a:cubicBezTo>
                  <a:pt x="1566637" y="1275387"/>
                  <a:pt x="1566637" y="1249205"/>
                  <a:pt x="1572918" y="1223023"/>
                </a:cubicBezTo>
                <a:cubicBezTo>
                  <a:pt x="1579199" y="1182296"/>
                  <a:pt x="1594902" y="1141568"/>
                  <a:pt x="1620026" y="1106659"/>
                </a:cubicBezTo>
                <a:cubicBezTo>
                  <a:pt x="1616885" y="1103750"/>
                  <a:pt x="1616885" y="1097932"/>
                  <a:pt x="1620026" y="1095023"/>
                </a:cubicBezTo>
                <a:cubicBezTo>
                  <a:pt x="1598042" y="1057205"/>
                  <a:pt x="1588621" y="1016477"/>
                  <a:pt x="1582340" y="981568"/>
                </a:cubicBezTo>
                <a:cubicBezTo>
                  <a:pt x="1563496" y="894295"/>
                  <a:pt x="1550934" y="807023"/>
                  <a:pt x="1585480" y="731386"/>
                </a:cubicBezTo>
                <a:cubicBezTo>
                  <a:pt x="1582340" y="725568"/>
                  <a:pt x="1579199" y="722659"/>
                  <a:pt x="1576058" y="716841"/>
                </a:cubicBezTo>
                <a:cubicBezTo>
                  <a:pt x="1554075" y="681932"/>
                  <a:pt x="1544653" y="641204"/>
                  <a:pt x="1538372" y="609204"/>
                </a:cubicBezTo>
                <a:cubicBezTo>
                  <a:pt x="1532091" y="577204"/>
                  <a:pt x="1525810" y="536477"/>
                  <a:pt x="1535232" y="495750"/>
                </a:cubicBezTo>
                <a:cubicBezTo>
                  <a:pt x="1541513" y="460841"/>
                  <a:pt x="1557215" y="431750"/>
                  <a:pt x="1582340" y="408477"/>
                </a:cubicBezTo>
                <a:cubicBezTo>
                  <a:pt x="1579199" y="405568"/>
                  <a:pt x="1572918" y="402659"/>
                  <a:pt x="1569777" y="399750"/>
                </a:cubicBezTo>
                <a:cubicBezTo>
                  <a:pt x="1550934" y="379386"/>
                  <a:pt x="1544653" y="356113"/>
                  <a:pt x="1541513" y="332840"/>
                </a:cubicBezTo>
                <a:lnTo>
                  <a:pt x="1532964" y="246341"/>
                </a:lnTo>
                <a:lnTo>
                  <a:pt x="1586367" y="274227"/>
                </a:lnTo>
                <a:lnTo>
                  <a:pt x="1591761" y="324113"/>
                </a:lnTo>
                <a:cubicBezTo>
                  <a:pt x="1594902" y="338659"/>
                  <a:pt x="1598042" y="356113"/>
                  <a:pt x="1607464" y="367750"/>
                </a:cubicBezTo>
                <a:cubicBezTo>
                  <a:pt x="1623166" y="382295"/>
                  <a:pt x="1648291" y="385204"/>
                  <a:pt x="1685977" y="382295"/>
                </a:cubicBezTo>
                <a:lnTo>
                  <a:pt x="1770735" y="362536"/>
                </a:lnTo>
                <a:lnTo>
                  <a:pt x="1839803" y="388868"/>
                </a:lnTo>
                <a:lnTo>
                  <a:pt x="1811304" y="402068"/>
                </a:lnTo>
                <a:cubicBezTo>
                  <a:pt x="1771949" y="415568"/>
                  <a:pt x="1732300" y="424477"/>
                  <a:pt x="1692258" y="428840"/>
                </a:cubicBezTo>
                <a:cubicBezTo>
                  <a:pt x="1682836" y="428840"/>
                  <a:pt x="1673415" y="431750"/>
                  <a:pt x="1663993" y="431750"/>
                </a:cubicBezTo>
                <a:cubicBezTo>
                  <a:pt x="1654572" y="431750"/>
                  <a:pt x="1645150" y="428840"/>
                  <a:pt x="1635728" y="428840"/>
                </a:cubicBezTo>
                <a:cubicBezTo>
                  <a:pt x="1635728" y="431750"/>
                  <a:pt x="1632588" y="431750"/>
                  <a:pt x="1629447" y="434659"/>
                </a:cubicBezTo>
                <a:cubicBezTo>
                  <a:pt x="1607464" y="449204"/>
                  <a:pt x="1588621" y="475386"/>
                  <a:pt x="1582340" y="504477"/>
                </a:cubicBezTo>
                <a:cubicBezTo>
                  <a:pt x="1576058" y="539386"/>
                  <a:pt x="1582340" y="574295"/>
                  <a:pt x="1588621" y="600477"/>
                </a:cubicBezTo>
                <a:cubicBezTo>
                  <a:pt x="1591761" y="629568"/>
                  <a:pt x="1601183" y="664477"/>
                  <a:pt x="1620026" y="693568"/>
                </a:cubicBezTo>
                <a:cubicBezTo>
                  <a:pt x="1638869" y="719750"/>
                  <a:pt x="1663993" y="740113"/>
                  <a:pt x="1692258" y="745932"/>
                </a:cubicBezTo>
                <a:cubicBezTo>
                  <a:pt x="1704820" y="748841"/>
                  <a:pt x="1714242" y="760477"/>
                  <a:pt x="1711101" y="775023"/>
                </a:cubicBezTo>
                <a:cubicBezTo>
                  <a:pt x="1707961" y="783750"/>
                  <a:pt x="1698539" y="792477"/>
                  <a:pt x="1685977" y="792477"/>
                </a:cubicBezTo>
                <a:cubicBezTo>
                  <a:pt x="1685977" y="792477"/>
                  <a:pt x="1682836" y="792477"/>
                  <a:pt x="1679696" y="792477"/>
                </a:cubicBezTo>
                <a:cubicBezTo>
                  <a:pt x="1660853" y="786659"/>
                  <a:pt x="1642010" y="780841"/>
                  <a:pt x="1626307" y="769204"/>
                </a:cubicBezTo>
                <a:cubicBezTo>
                  <a:pt x="1607464" y="830295"/>
                  <a:pt x="1616885" y="900114"/>
                  <a:pt x="1632588" y="972841"/>
                </a:cubicBezTo>
                <a:cubicBezTo>
                  <a:pt x="1638869" y="1010659"/>
                  <a:pt x="1648291" y="1051386"/>
                  <a:pt x="1670274" y="1080477"/>
                </a:cubicBezTo>
                <a:cubicBezTo>
                  <a:pt x="1689117" y="1106659"/>
                  <a:pt x="1726804" y="1127023"/>
                  <a:pt x="1758209" y="1115387"/>
                </a:cubicBezTo>
                <a:cubicBezTo>
                  <a:pt x="1770772" y="1109568"/>
                  <a:pt x="1786474" y="1115387"/>
                  <a:pt x="1789615" y="1129932"/>
                </a:cubicBezTo>
                <a:cubicBezTo>
                  <a:pt x="1795896" y="1141568"/>
                  <a:pt x="1789615" y="1153205"/>
                  <a:pt x="1773912" y="1159023"/>
                </a:cubicBezTo>
                <a:cubicBezTo>
                  <a:pt x="1764491" y="1161932"/>
                  <a:pt x="1751928" y="1164841"/>
                  <a:pt x="1739366" y="1164841"/>
                </a:cubicBezTo>
                <a:cubicBezTo>
                  <a:pt x="1711101" y="1164841"/>
                  <a:pt x="1682836" y="1153205"/>
                  <a:pt x="1657712" y="1135750"/>
                </a:cubicBezTo>
                <a:cubicBezTo>
                  <a:pt x="1638869" y="1164841"/>
                  <a:pt x="1626307" y="1196841"/>
                  <a:pt x="1623166" y="1228841"/>
                </a:cubicBezTo>
                <a:cubicBezTo>
                  <a:pt x="1620026" y="1252114"/>
                  <a:pt x="1616885" y="1275387"/>
                  <a:pt x="1620026" y="1295750"/>
                </a:cubicBezTo>
                <a:cubicBezTo>
                  <a:pt x="1620026" y="1327750"/>
                  <a:pt x="1620026" y="1362659"/>
                  <a:pt x="1629447" y="1391750"/>
                </a:cubicBezTo>
                <a:cubicBezTo>
                  <a:pt x="1638869" y="1420841"/>
                  <a:pt x="1657712" y="1444114"/>
                  <a:pt x="1679696" y="1455750"/>
                </a:cubicBezTo>
                <a:cubicBezTo>
                  <a:pt x="1689117" y="1452841"/>
                  <a:pt x="1695398" y="1455750"/>
                  <a:pt x="1704820" y="1458660"/>
                </a:cubicBezTo>
                <a:cubicBezTo>
                  <a:pt x="1714242" y="1467387"/>
                  <a:pt x="1717382" y="1481932"/>
                  <a:pt x="1707961" y="1493569"/>
                </a:cubicBezTo>
                <a:cubicBezTo>
                  <a:pt x="1701680" y="1499387"/>
                  <a:pt x="1692258" y="1505205"/>
                  <a:pt x="1682836" y="1505205"/>
                </a:cubicBezTo>
                <a:cubicBezTo>
                  <a:pt x="1676555" y="1505205"/>
                  <a:pt x="1670274" y="1502296"/>
                  <a:pt x="1663993" y="1499387"/>
                </a:cubicBezTo>
                <a:cubicBezTo>
                  <a:pt x="1651431" y="1493569"/>
                  <a:pt x="1638869" y="1487751"/>
                  <a:pt x="1629447" y="1479023"/>
                </a:cubicBezTo>
                <a:cubicBezTo>
                  <a:pt x="1632588" y="1528478"/>
                  <a:pt x="1670274" y="1575023"/>
                  <a:pt x="1698539" y="1604114"/>
                </a:cubicBezTo>
                <a:cubicBezTo>
                  <a:pt x="1739366" y="1647751"/>
                  <a:pt x="1780193" y="1676842"/>
                  <a:pt x="1824161" y="1694296"/>
                </a:cubicBezTo>
                <a:cubicBezTo>
                  <a:pt x="1918376" y="1729205"/>
                  <a:pt x="2028295" y="1697205"/>
                  <a:pt x="2125651" y="1668114"/>
                </a:cubicBezTo>
                <a:cubicBezTo>
                  <a:pt x="2194743" y="1644842"/>
                  <a:pt x="2263834" y="1621569"/>
                  <a:pt x="2323504" y="1583751"/>
                </a:cubicBezTo>
                <a:cubicBezTo>
                  <a:pt x="2373753" y="1557569"/>
                  <a:pt x="2414579" y="1519751"/>
                  <a:pt x="2445985" y="1479023"/>
                </a:cubicBezTo>
                <a:cubicBezTo>
                  <a:pt x="2449125" y="1473205"/>
                  <a:pt x="2452266" y="1467387"/>
                  <a:pt x="2458547" y="1464478"/>
                </a:cubicBezTo>
                <a:cubicBezTo>
                  <a:pt x="2480530" y="1432478"/>
                  <a:pt x="2496233" y="1403387"/>
                  <a:pt x="2511936" y="1368478"/>
                </a:cubicBezTo>
                <a:cubicBezTo>
                  <a:pt x="2515076" y="1356841"/>
                  <a:pt x="2530779" y="1351023"/>
                  <a:pt x="2543341" y="1353932"/>
                </a:cubicBezTo>
                <a:cubicBezTo>
                  <a:pt x="2555903" y="1359750"/>
                  <a:pt x="2562184" y="1371387"/>
                  <a:pt x="2559044" y="1385932"/>
                </a:cubicBezTo>
                <a:cubicBezTo>
                  <a:pt x="2549622" y="1403387"/>
                  <a:pt x="2540200" y="1423750"/>
                  <a:pt x="2530779" y="1441205"/>
                </a:cubicBezTo>
                <a:cubicBezTo>
                  <a:pt x="2568465" y="1426660"/>
                  <a:pt x="2599870" y="1400478"/>
                  <a:pt x="2621854" y="1371387"/>
                </a:cubicBezTo>
                <a:cubicBezTo>
                  <a:pt x="2659540" y="1324841"/>
                  <a:pt x="2675243" y="1263750"/>
                  <a:pt x="2665821" y="1205568"/>
                </a:cubicBezTo>
                <a:cubicBezTo>
                  <a:pt x="2665821" y="1196841"/>
                  <a:pt x="2668962" y="1188114"/>
                  <a:pt x="2675243" y="1182296"/>
                </a:cubicBezTo>
                <a:cubicBezTo>
                  <a:pt x="2684665" y="1179387"/>
                  <a:pt x="2694086" y="1176477"/>
                  <a:pt x="2703508" y="1182296"/>
                </a:cubicBezTo>
                <a:cubicBezTo>
                  <a:pt x="2731773" y="1193932"/>
                  <a:pt x="2769459" y="1182296"/>
                  <a:pt x="2794583" y="1164841"/>
                </a:cubicBezTo>
                <a:cubicBezTo>
                  <a:pt x="2825988" y="1141568"/>
                  <a:pt x="2844831" y="1106659"/>
                  <a:pt x="2857394" y="1077568"/>
                </a:cubicBezTo>
                <a:cubicBezTo>
                  <a:pt x="2898220" y="987386"/>
                  <a:pt x="2917064" y="888477"/>
                  <a:pt x="2910783" y="789568"/>
                </a:cubicBezTo>
                <a:cubicBezTo>
                  <a:pt x="2895080" y="804114"/>
                  <a:pt x="2876237" y="815750"/>
                  <a:pt x="2854253" y="824477"/>
                </a:cubicBezTo>
                <a:cubicBezTo>
                  <a:pt x="2851113" y="827386"/>
                  <a:pt x="2847972" y="827386"/>
                  <a:pt x="2844831" y="827386"/>
                </a:cubicBezTo>
                <a:cubicBezTo>
                  <a:pt x="2835410" y="827386"/>
                  <a:pt x="2825988" y="821568"/>
                  <a:pt x="2822848" y="812841"/>
                </a:cubicBezTo>
                <a:cubicBezTo>
                  <a:pt x="2816567" y="801204"/>
                  <a:pt x="2822848" y="786659"/>
                  <a:pt x="2835410" y="780841"/>
                </a:cubicBezTo>
                <a:cubicBezTo>
                  <a:pt x="2879377" y="763386"/>
                  <a:pt x="2917064" y="719750"/>
                  <a:pt x="2945328" y="652841"/>
                </a:cubicBezTo>
                <a:cubicBezTo>
                  <a:pt x="2986155" y="559750"/>
                  <a:pt x="2998717" y="457931"/>
                  <a:pt x="2986155" y="359022"/>
                </a:cubicBezTo>
                <a:cubicBezTo>
                  <a:pt x="2983015" y="361931"/>
                  <a:pt x="2979874" y="361931"/>
                  <a:pt x="2976734" y="364840"/>
                </a:cubicBezTo>
                <a:cubicBezTo>
                  <a:pt x="2951609" y="391022"/>
                  <a:pt x="2923345" y="417204"/>
                  <a:pt x="2923345" y="443386"/>
                </a:cubicBezTo>
                <a:cubicBezTo>
                  <a:pt x="2926485" y="457931"/>
                  <a:pt x="2913923" y="466659"/>
                  <a:pt x="2901361" y="469568"/>
                </a:cubicBezTo>
                <a:cubicBezTo>
                  <a:pt x="2898220" y="469568"/>
                  <a:pt x="2898220" y="469568"/>
                  <a:pt x="2898220" y="469568"/>
                </a:cubicBezTo>
                <a:cubicBezTo>
                  <a:pt x="2885658" y="469568"/>
                  <a:pt x="2873096" y="457931"/>
                  <a:pt x="2873096" y="446295"/>
                </a:cubicBezTo>
                <a:cubicBezTo>
                  <a:pt x="2873096" y="396840"/>
                  <a:pt x="2910783" y="361931"/>
                  <a:pt x="2942188" y="332840"/>
                </a:cubicBezTo>
                <a:cubicBezTo>
                  <a:pt x="2945328" y="329931"/>
                  <a:pt x="2948469" y="327022"/>
                  <a:pt x="2951609" y="324113"/>
                </a:cubicBezTo>
                <a:cubicBezTo>
                  <a:pt x="3028160" y="253204"/>
                  <a:pt x="3074041" y="149340"/>
                  <a:pt x="3083886" y="48033"/>
                </a:cubicBezTo>
                <a:lnTo>
                  <a:pt x="3084300" y="31827"/>
                </a:lnTo>
                <a:close/>
              </a:path>
            </a:pathLst>
          </a:custGeom>
          <a:gradFill>
            <a:gsLst>
              <a:gs pos="100000">
                <a:schemeClr val="accent2">
                  <a:lumMod val="50000"/>
                  <a:lumOff val="50000"/>
                </a:schemeClr>
              </a:gs>
              <a:gs pos="0">
                <a:schemeClr val="accent2">
                  <a:lumMod val="50000"/>
                  <a:lumOff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1473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0DDA-7D5E-40BC-83C4-2EAA7480894D}"/>
              </a:ext>
            </a:extLst>
          </p:cNvPr>
          <p:cNvSpPr>
            <a:spLocks noGrp="1"/>
          </p:cNvSpPr>
          <p:nvPr>
            <p:ph type="title"/>
          </p:nvPr>
        </p:nvSpPr>
        <p:spPr/>
        <p:txBody>
          <a:bodyPr/>
          <a:lstStyle/>
          <a:p>
            <a:r>
              <a:rPr lang="zh-CN" altLang="en-US" dirty="0">
                <a:solidFill>
                  <a:srgbClr val="C00000"/>
                </a:solidFill>
                <a:latin typeface="+mj-ea"/>
              </a:rPr>
              <a:t>特别说明</a:t>
            </a:r>
            <a:endParaRPr lang="zh-CN" altLang="en-US" dirty="0">
              <a:solidFill>
                <a:srgbClr val="C00000"/>
              </a:solidFill>
            </a:endParaRPr>
          </a:p>
        </p:txBody>
      </p:sp>
      <p:grpSp>
        <p:nvGrpSpPr>
          <p:cNvPr id="8" name="组合 7">
            <a:extLst>
              <a:ext uri="{FF2B5EF4-FFF2-40B4-BE49-F238E27FC236}">
                <a16:creationId xmlns:a16="http://schemas.microsoft.com/office/drawing/2014/main" id="{E5DF91D0-FF4C-457B-80C9-60F100DEA018}"/>
              </a:ext>
            </a:extLst>
          </p:cNvPr>
          <p:cNvGrpSpPr/>
          <p:nvPr/>
        </p:nvGrpSpPr>
        <p:grpSpPr>
          <a:xfrm>
            <a:off x="929246" y="1063017"/>
            <a:ext cx="10235188" cy="4731966"/>
            <a:chOff x="978406" y="1063017"/>
            <a:chExt cx="10235188" cy="4731966"/>
          </a:xfrm>
        </p:grpSpPr>
        <p:pic>
          <p:nvPicPr>
            <p:cNvPr id="4" name="图片 3" descr="社交网站的手机截图&#10;&#10;描述已自动生成">
              <a:extLst>
                <a:ext uri="{FF2B5EF4-FFF2-40B4-BE49-F238E27FC236}">
                  <a16:creationId xmlns:a16="http://schemas.microsoft.com/office/drawing/2014/main" id="{A1829FF3-5646-4C8C-B302-9B429B269066}"/>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978406" y="1063017"/>
              <a:ext cx="3684608" cy="4731966"/>
            </a:xfrm>
            <a:prstGeom prst="roundRect">
              <a:avLst>
                <a:gd name="adj" fmla="val 468"/>
              </a:avLst>
            </a:prstGeom>
            <a:ln w="25400">
              <a:solidFill>
                <a:schemeClr val="accent1"/>
              </a:solidFill>
            </a:ln>
            <a:effectLst>
              <a:outerShdw blurRad="63500" sx="102000" sy="102000" algn="ctr" rotWithShape="0">
                <a:prstClr val="black">
                  <a:alpha val="5000"/>
                </a:prstClr>
              </a:outerShdw>
            </a:effectLst>
          </p:spPr>
        </p:pic>
        <p:sp>
          <p:nvSpPr>
            <p:cNvPr id="5" name="矩形 4">
              <a:extLst>
                <a:ext uri="{FF2B5EF4-FFF2-40B4-BE49-F238E27FC236}">
                  <a16:creationId xmlns:a16="http://schemas.microsoft.com/office/drawing/2014/main" id="{930F5EBE-53D3-4192-BCCF-D523F12E109E}"/>
                </a:ext>
              </a:extLst>
            </p:cNvPr>
            <p:cNvSpPr/>
            <p:nvPr/>
          </p:nvSpPr>
          <p:spPr>
            <a:xfrm>
              <a:off x="5134765" y="1420020"/>
              <a:ext cx="6078829" cy="4017959"/>
            </a:xfrm>
            <a:prstGeom prst="rect">
              <a:avLst/>
            </a:prstGeom>
          </p:spPr>
          <p:txBody>
            <a:bodyPr wrap="square">
              <a:spAutoFit/>
            </a:bodyPr>
            <a:lstStyle/>
            <a:p>
              <a:pPr marL="457200" indent="-457200">
                <a:lnSpc>
                  <a:spcPct val="150000"/>
                </a:lnSpc>
                <a:buFont typeface="Wingdings" panose="05000000000000000000" pitchFamily="2" charset="2"/>
                <a:buChar char="ü"/>
              </a:pPr>
              <a:r>
                <a:rPr lang="zh-CN" altLang="en-US" sz="2000" b="1" spc="200" dirty="0">
                  <a:solidFill>
                    <a:schemeClr val="tx1">
                      <a:lumMod val="85000"/>
                      <a:lumOff val="15000"/>
                    </a:schemeClr>
                  </a:solidFill>
                  <a:latin typeface="+mn-ea"/>
                </a:rPr>
                <a:t>在安装方正大标宋简体之后，可放心删除受限字体，因将造字工房朗宋转为矢量之后保存时仍出现弹窗。</a:t>
              </a:r>
              <a:endParaRPr lang="en-US" altLang="zh-CN" sz="2000" b="1" spc="200" dirty="0">
                <a:solidFill>
                  <a:schemeClr val="tx1">
                    <a:lumMod val="85000"/>
                    <a:lumOff val="15000"/>
                  </a:schemeClr>
                </a:solidFill>
                <a:latin typeface="+mn-ea"/>
              </a:endParaRPr>
            </a:p>
            <a:p>
              <a:pPr marL="457200" indent="-457200">
                <a:lnSpc>
                  <a:spcPct val="140000"/>
                </a:lnSpc>
                <a:buFont typeface="Wingdings" panose="05000000000000000000" pitchFamily="2" charset="2"/>
                <a:buChar char="ü"/>
              </a:pPr>
              <a:endParaRPr lang="en-US" altLang="zh-CN" sz="2000" b="1" spc="200" dirty="0">
                <a:solidFill>
                  <a:schemeClr val="tx1">
                    <a:lumMod val="85000"/>
                    <a:lumOff val="15000"/>
                  </a:schemeClr>
                </a:solidFill>
                <a:latin typeface="+mn-ea"/>
              </a:endParaRPr>
            </a:p>
            <a:p>
              <a:pPr marL="457200" indent="-457200">
                <a:lnSpc>
                  <a:spcPct val="140000"/>
                </a:lnSpc>
                <a:buFont typeface="Wingdings" panose="05000000000000000000" pitchFamily="2" charset="2"/>
                <a:buChar char="ü"/>
              </a:pPr>
              <a:r>
                <a:rPr lang="zh-CN" altLang="en-US" sz="2000" b="1" spc="200" dirty="0">
                  <a:solidFill>
                    <a:schemeClr val="tx1">
                      <a:lumMod val="85000"/>
                      <a:lumOff val="15000"/>
                    </a:schemeClr>
                  </a:solidFill>
                  <a:latin typeface="+mn-ea"/>
                </a:rPr>
                <a:t>第一次打开时如果担心排版错乱以只读方式打开，</a:t>
              </a:r>
              <a:r>
                <a:rPr lang="zh-CN" altLang="en-US" sz="2000" b="1" spc="200" dirty="0">
                  <a:solidFill>
                    <a:srgbClr val="C00000"/>
                  </a:solidFill>
                  <a:latin typeface="+mn-ea"/>
                </a:rPr>
                <a:t>在看到本页幻灯片的特别说明后可重新打开，大胆删除受限字体。但是前提是需要安装好方正大标宋简体</a:t>
              </a:r>
              <a:r>
                <a:rPr lang="en-US" altLang="zh-CN" sz="2000" b="1" spc="200" dirty="0">
                  <a:solidFill>
                    <a:srgbClr val="C00000"/>
                  </a:solidFill>
                  <a:latin typeface="+mn-ea"/>
                </a:rPr>
                <a:t>,</a:t>
              </a:r>
              <a:r>
                <a:rPr lang="zh-CN" altLang="en-US" sz="2000" b="1" spc="200" dirty="0">
                  <a:solidFill>
                    <a:srgbClr val="C00000"/>
                  </a:solidFill>
                  <a:latin typeface="+mn-ea"/>
                </a:rPr>
                <a:t>然后取消字体嵌入即可</a:t>
              </a:r>
              <a:r>
                <a:rPr lang="zh-CN" altLang="en-US" sz="2000" b="1" spc="200" dirty="0">
                  <a:latin typeface="+mn-ea"/>
                </a:rPr>
                <a:t>。（详情见倒数第二页）</a:t>
              </a:r>
            </a:p>
          </p:txBody>
        </p:sp>
      </p:grpSp>
    </p:spTree>
    <p:extLst>
      <p:ext uri="{BB962C8B-B14F-4D97-AF65-F5344CB8AC3E}">
        <p14:creationId xmlns:p14="http://schemas.microsoft.com/office/powerpoint/2010/main" val="3347047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DE12B-F1C2-41B3-8B84-703EFDD37CBD}"/>
              </a:ext>
            </a:extLst>
          </p:cNvPr>
          <p:cNvSpPr>
            <a:spLocks noGrp="1"/>
          </p:cNvSpPr>
          <p:nvPr>
            <p:ph type="title"/>
          </p:nvPr>
        </p:nvSpPr>
        <p:spPr/>
        <p:txBody>
          <a:bodyPr/>
          <a:lstStyle/>
          <a:p>
            <a:r>
              <a:rPr lang="zh-CN" altLang="en-US" dirty="0">
                <a:solidFill>
                  <a:schemeClr val="tx1">
                    <a:lumMod val="85000"/>
                    <a:lumOff val="15000"/>
                  </a:schemeClr>
                </a:solidFill>
              </a:rPr>
              <a:t>光速搞定总分关系排版</a:t>
            </a:r>
          </a:p>
        </p:txBody>
      </p:sp>
      <p:sp>
        <p:nvSpPr>
          <p:cNvPr id="3" name="椭圆 2">
            <a:extLst>
              <a:ext uri="{FF2B5EF4-FFF2-40B4-BE49-F238E27FC236}">
                <a16:creationId xmlns:a16="http://schemas.microsoft.com/office/drawing/2014/main" id="{B65C8BA2-C55A-4711-9665-622977301466}"/>
              </a:ext>
            </a:extLst>
          </p:cNvPr>
          <p:cNvSpPr/>
          <p:nvPr/>
        </p:nvSpPr>
        <p:spPr>
          <a:xfrm>
            <a:off x="4705195" y="2212106"/>
            <a:ext cx="2743200" cy="2743200"/>
          </a:xfrm>
          <a:prstGeom prst="ellipse">
            <a:avLst/>
          </a:prstGeom>
          <a:solidFill>
            <a:srgbClr val="FFFFFF">
              <a:alpha val="16000"/>
            </a:srgbClr>
          </a:solidFill>
          <a:ln>
            <a:noFill/>
          </a:ln>
          <a:effectLst>
            <a:outerShdw blurRad="635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97D9F6A-8337-48A6-9C92-A4BFD349093D}"/>
              </a:ext>
            </a:extLst>
          </p:cNvPr>
          <p:cNvSpPr/>
          <p:nvPr/>
        </p:nvSpPr>
        <p:spPr>
          <a:xfrm>
            <a:off x="3523005" y="970305"/>
            <a:ext cx="5145990" cy="5145990"/>
          </a:xfrm>
          <a:prstGeom prst="ellipse">
            <a:avLst/>
          </a:prstGeom>
          <a:solidFill>
            <a:schemeClr val="accent1">
              <a:alpha val="0"/>
            </a:schemeClr>
          </a:solid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FA4ACF-F203-45FD-94D0-393CBE0BE2E0}"/>
              </a:ext>
            </a:extLst>
          </p:cNvPr>
          <p:cNvSpPr/>
          <p:nvPr/>
        </p:nvSpPr>
        <p:spPr>
          <a:xfrm>
            <a:off x="3505200" y="952500"/>
            <a:ext cx="5181600" cy="5181600"/>
          </a:xfrm>
          <a:prstGeom prst="ellipse">
            <a:avLst/>
          </a:prstGeom>
          <a:gradFill>
            <a:gsLst>
              <a:gs pos="100000">
                <a:schemeClr val="accent5">
                  <a:alpha val="0"/>
                </a:schemeClr>
              </a:gs>
              <a:gs pos="0">
                <a:schemeClr val="accent5">
                  <a:alpha val="0"/>
                </a:schemeClr>
              </a:gs>
            </a:gsLst>
            <a:lin ang="2700000" scaled="0"/>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a:extLst>
              <a:ext uri="{FF2B5EF4-FFF2-40B4-BE49-F238E27FC236}">
                <a16:creationId xmlns:a16="http://schemas.microsoft.com/office/drawing/2014/main" id="{CF0C0D6F-A194-4CF0-BA04-4B5E472EEFC5}"/>
              </a:ext>
            </a:extLst>
          </p:cNvPr>
          <p:cNvGrpSpPr/>
          <p:nvPr/>
        </p:nvGrpSpPr>
        <p:grpSpPr>
          <a:xfrm>
            <a:off x="3805789" y="1812056"/>
            <a:ext cx="400050" cy="400050"/>
            <a:chOff x="3505200" y="2171700"/>
            <a:chExt cx="400050" cy="400050"/>
          </a:xfrm>
        </p:grpSpPr>
        <p:sp>
          <p:nvSpPr>
            <p:cNvPr id="9" name="椭圆 8">
              <a:extLst>
                <a:ext uri="{FF2B5EF4-FFF2-40B4-BE49-F238E27FC236}">
                  <a16:creationId xmlns:a16="http://schemas.microsoft.com/office/drawing/2014/main" id="{1A69A6FA-1E96-4B65-B977-711B9D5E896D}"/>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B4BBC82-4224-4A98-99B6-E39A280ECA1D}"/>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DAED28C4-9BA6-4B99-8E5A-E9F47D471F2A}"/>
              </a:ext>
            </a:extLst>
          </p:cNvPr>
          <p:cNvGrpSpPr/>
          <p:nvPr/>
        </p:nvGrpSpPr>
        <p:grpSpPr>
          <a:xfrm>
            <a:off x="7538379" y="5327483"/>
            <a:ext cx="400050" cy="400050"/>
            <a:chOff x="3505200" y="2171700"/>
            <a:chExt cx="400050" cy="400050"/>
          </a:xfrm>
        </p:grpSpPr>
        <p:sp>
          <p:nvSpPr>
            <p:cNvPr id="13" name="椭圆 12">
              <a:extLst>
                <a:ext uri="{FF2B5EF4-FFF2-40B4-BE49-F238E27FC236}">
                  <a16:creationId xmlns:a16="http://schemas.microsoft.com/office/drawing/2014/main" id="{539DBF93-FBD8-45E1-9E67-31806E469B74}"/>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4486419-F05A-4F8A-972B-FDBC9725C0BB}"/>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2E363EC9-B56B-49E5-8519-E971A39D4DA4}"/>
              </a:ext>
            </a:extLst>
          </p:cNvPr>
          <p:cNvGrpSpPr/>
          <p:nvPr/>
        </p:nvGrpSpPr>
        <p:grpSpPr>
          <a:xfrm>
            <a:off x="8473718" y="3573028"/>
            <a:ext cx="400050" cy="400050"/>
            <a:chOff x="3505200" y="2171700"/>
            <a:chExt cx="400050" cy="400050"/>
          </a:xfrm>
        </p:grpSpPr>
        <p:sp>
          <p:nvSpPr>
            <p:cNvPr id="16" name="椭圆 15">
              <a:extLst>
                <a:ext uri="{FF2B5EF4-FFF2-40B4-BE49-F238E27FC236}">
                  <a16:creationId xmlns:a16="http://schemas.microsoft.com/office/drawing/2014/main" id="{B6DDAEF2-3411-453F-B715-6D570E03A9E9}"/>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56AA9E4-9617-46BB-A623-5CBA21FE0E7A}"/>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69790CF4-E6DB-4044-912C-305A7E437149}"/>
              </a:ext>
            </a:extLst>
          </p:cNvPr>
          <p:cNvGrpSpPr/>
          <p:nvPr/>
        </p:nvGrpSpPr>
        <p:grpSpPr>
          <a:xfrm>
            <a:off x="3313196" y="3573028"/>
            <a:ext cx="400050" cy="400050"/>
            <a:chOff x="3505200" y="2171700"/>
            <a:chExt cx="400050" cy="400050"/>
          </a:xfrm>
        </p:grpSpPr>
        <p:sp>
          <p:nvSpPr>
            <p:cNvPr id="19" name="椭圆 18">
              <a:extLst>
                <a:ext uri="{FF2B5EF4-FFF2-40B4-BE49-F238E27FC236}">
                  <a16:creationId xmlns:a16="http://schemas.microsoft.com/office/drawing/2014/main" id="{F76608A4-336B-4079-8968-2CAA816AACC8}"/>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43DF476-A052-4FCB-93C9-98A997967847}"/>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0FAFA89A-5E18-40B0-B2EB-724E88FF26E0}"/>
              </a:ext>
            </a:extLst>
          </p:cNvPr>
          <p:cNvGrpSpPr/>
          <p:nvPr/>
        </p:nvGrpSpPr>
        <p:grpSpPr>
          <a:xfrm>
            <a:off x="4248150" y="5327483"/>
            <a:ext cx="400050" cy="400050"/>
            <a:chOff x="3505200" y="2171700"/>
            <a:chExt cx="400050" cy="400050"/>
          </a:xfrm>
        </p:grpSpPr>
        <p:sp>
          <p:nvSpPr>
            <p:cNvPr id="22" name="椭圆 21">
              <a:extLst>
                <a:ext uri="{FF2B5EF4-FFF2-40B4-BE49-F238E27FC236}">
                  <a16:creationId xmlns:a16="http://schemas.microsoft.com/office/drawing/2014/main" id="{E41D461B-0158-4571-8A5D-15575A424B84}"/>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2D1FD9D-1730-4904-A1DE-13BAAEBE72FE}"/>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3C11512B-00B3-43F0-8156-B77181CDE594}"/>
              </a:ext>
            </a:extLst>
          </p:cNvPr>
          <p:cNvGrpSpPr/>
          <p:nvPr/>
        </p:nvGrpSpPr>
        <p:grpSpPr>
          <a:xfrm>
            <a:off x="7977939" y="1812056"/>
            <a:ext cx="400050" cy="400050"/>
            <a:chOff x="3505200" y="2171700"/>
            <a:chExt cx="400050" cy="400050"/>
          </a:xfrm>
        </p:grpSpPr>
        <p:sp>
          <p:nvSpPr>
            <p:cNvPr id="25" name="椭圆 24">
              <a:extLst>
                <a:ext uri="{FF2B5EF4-FFF2-40B4-BE49-F238E27FC236}">
                  <a16:creationId xmlns:a16="http://schemas.microsoft.com/office/drawing/2014/main" id="{23E3426C-E92F-414F-887F-2E0EA45C04E6}"/>
                </a:ext>
              </a:extLst>
            </p:cNvPr>
            <p:cNvSpPr/>
            <p:nvPr/>
          </p:nvSpPr>
          <p:spPr>
            <a:xfrm>
              <a:off x="3505200" y="2171700"/>
              <a:ext cx="400050" cy="400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2292F07-4E4B-47B2-B658-2F997FA25552}"/>
                </a:ext>
              </a:extLst>
            </p:cNvPr>
            <p:cNvSpPr/>
            <p:nvPr/>
          </p:nvSpPr>
          <p:spPr>
            <a:xfrm>
              <a:off x="3638550" y="2305050"/>
              <a:ext cx="133350" cy="1333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is1ïḋe">
            <a:extLst>
              <a:ext uri="{FF2B5EF4-FFF2-40B4-BE49-F238E27FC236}">
                <a16:creationId xmlns:a16="http://schemas.microsoft.com/office/drawing/2014/main" id="{D0D67F7F-9584-44AF-8F3B-FBC5F19DB777}"/>
              </a:ext>
            </a:extLst>
          </p:cNvPr>
          <p:cNvSpPr/>
          <p:nvPr/>
        </p:nvSpPr>
        <p:spPr>
          <a:xfrm>
            <a:off x="1338804" y="1400770"/>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28" name="i$1îdê">
            <a:extLst>
              <a:ext uri="{FF2B5EF4-FFF2-40B4-BE49-F238E27FC236}">
                <a16:creationId xmlns:a16="http://schemas.microsoft.com/office/drawing/2014/main" id="{94953B59-3CC2-47D3-AEFB-74896D1E340C}"/>
              </a:ext>
            </a:extLst>
          </p:cNvPr>
          <p:cNvSpPr/>
          <p:nvPr/>
        </p:nvSpPr>
        <p:spPr bwMode="auto">
          <a:xfrm>
            <a:off x="1344115" y="1778595"/>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29" name="is1ïḋe">
            <a:extLst>
              <a:ext uri="{FF2B5EF4-FFF2-40B4-BE49-F238E27FC236}">
                <a16:creationId xmlns:a16="http://schemas.microsoft.com/office/drawing/2014/main" id="{49F18812-F14C-4B9E-978A-6E1276D9879D}"/>
              </a:ext>
            </a:extLst>
          </p:cNvPr>
          <p:cNvSpPr/>
          <p:nvPr/>
        </p:nvSpPr>
        <p:spPr>
          <a:xfrm>
            <a:off x="830268" y="3315693"/>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30" name="i$1îdê">
            <a:extLst>
              <a:ext uri="{FF2B5EF4-FFF2-40B4-BE49-F238E27FC236}">
                <a16:creationId xmlns:a16="http://schemas.microsoft.com/office/drawing/2014/main" id="{A6EAB112-4451-4859-A4EC-B2A80972F202}"/>
              </a:ext>
            </a:extLst>
          </p:cNvPr>
          <p:cNvSpPr/>
          <p:nvPr/>
        </p:nvSpPr>
        <p:spPr bwMode="auto">
          <a:xfrm>
            <a:off x="836006" y="3693518"/>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31" name="is1ïḋe">
            <a:extLst>
              <a:ext uri="{FF2B5EF4-FFF2-40B4-BE49-F238E27FC236}">
                <a16:creationId xmlns:a16="http://schemas.microsoft.com/office/drawing/2014/main" id="{4157D527-7F25-41E5-B5CB-A60A7D95FA0C}"/>
              </a:ext>
            </a:extLst>
          </p:cNvPr>
          <p:cNvSpPr/>
          <p:nvPr/>
        </p:nvSpPr>
        <p:spPr>
          <a:xfrm>
            <a:off x="1461076" y="5019916"/>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32" name="i$1îdê">
            <a:extLst>
              <a:ext uri="{FF2B5EF4-FFF2-40B4-BE49-F238E27FC236}">
                <a16:creationId xmlns:a16="http://schemas.microsoft.com/office/drawing/2014/main" id="{F9CC198F-B8B7-451A-8B24-E6D7365290ED}"/>
              </a:ext>
            </a:extLst>
          </p:cNvPr>
          <p:cNvSpPr/>
          <p:nvPr/>
        </p:nvSpPr>
        <p:spPr bwMode="auto">
          <a:xfrm>
            <a:off x="1466497" y="5397741"/>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33" name="is1ïḋe">
            <a:extLst>
              <a:ext uri="{FF2B5EF4-FFF2-40B4-BE49-F238E27FC236}">
                <a16:creationId xmlns:a16="http://schemas.microsoft.com/office/drawing/2014/main" id="{3F520684-82B0-4024-8F5E-510F16F94113}"/>
              </a:ext>
            </a:extLst>
          </p:cNvPr>
          <p:cNvSpPr/>
          <p:nvPr/>
        </p:nvSpPr>
        <p:spPr>
          <a:xfrm>
            <a:off x="8442818" y="1400770"/>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34" name="i$1îdê">
            <a:extLst>
              <a:ext uri="{FF2B5EF4-FFF2-40B4-BE49-F238E27FC236}">
                <a16:creationId xmlns:a16="http://schemas.microsoft.com/office/drawing/2014/main" id="{ACEF09B6-B1F5-41A7-88C2-DA3882594CD6}"/>
              </a:ext>
            </a:extLst>
          </p:cNvPr>
          <p:cNvSpPr/>
          <p:nvPr/>
        </p:nvSpPr>
        <p:spPr bwMode="auto">
          <a:xfrm>
            <a:off x="8487129" y="1778595"/>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35" name="is1ïḋe">
            <a:extLst>
              <a:ext uri="{FF2B5EF4-FFF2-40B4-BE49-F238E27FC236}">
                <a16:creationId xmlns:a16="http://schemas.microsoft.com/office/drawing/2014/main" id="{09ABE15D-ADAA-4211-86F2-C515428D6F53}"/>
              </a:ext>
            </a:extLst>
          </p:cNvPr>
          <p:cNvSpPr/>
          <p:nvPr/>
        </p:nvSpPr>
        <p:spPr>
          <a:xfrm>
            <a:off x="8823158" y="3315693"/>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36" name="i$1îdê">
            <a:extLst>
              <a:ext uri="{FF2B5EF4-FFF2-40B4-BE49-F238E27FC236}">
                <a16:creationId xmlns:a16="http://schemas.microsoft.com/office/drawing/2014/main" id="{E716BB4F-3B81-49E2-A455-9DBC6153F176}"/>
              </a:ext>
            </a:extLst>
          </p:cNvPr>
          <p:cNvSpPr/>
          <p:nvPr/>
        </p:nvSpPr>
        <p:spPr bwMode="auto">
          <a:xfrm>
            <a:off x="8869469" y="3693518"/>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37" name="is1ïḋe">
            <a:extLst>
              <a:ext uri="{FF2B5EF4-FFF2-40B4-BE49-F238E27FC236}">
                <a16:creationId xmlns:a16="http://schemas.microsoft.com/office/drawing/2014/main" id="{39920B88-FB42-47CA-9E91-1DCF9501B264}"/>
              </a:ext>
            </a:extLst>
          </p:cNvPr>
          <p:cNvSpPr/>
          <p:nvPr/>
        </p:nvSpPr>
        <p:spPr>
          <a:xfrm>
            <a:off x="8244639" y="5019916"/>
            <a:ext cx="2553764" cy="377825"/>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solidFill>
                  <a:schemeClr val="accent1"/>
                </a:solidFill>
                <a:latin typeface="+mj-ea"/>
                <a:ea typeface="+mj-ea"/>
              </a:rPr>
              <a:t>关键词</a:t>
            </a:r>
            <a:endParaRPr lang="en-US" altLang="zh-CN" dirty="0">
              <a:solidFill>
                <a:schemeClr val="accent1"/>
              </a:solidFill>
              <a:latin typeface="+mj-ea"/>
              <a:ea typeface="+mj-ea"/>
            </a:endParaRPr>
          </a:p>
        </p:txBody>
      </p:sp>
      <p:sp>
        <p:nvSpPr>
          <p:cNvPr id="38" name="i$1îdê">
            <a:extLst>
              <a:ext uri="{FF2B5EF4-FFF2-40B4-BE49-F238E27FC236}">
                <a16:creationId xmlns:a16="http://schemas.microsoft.com/office/drawing/2014/main" id="{1DEE58BB-238C-4DF0-99DE-AC37816B72AB}"/>
              </a:ext>
            </a:extLst>
          </p:cNvPr>
          <p:cNvSpPr/>
          <p:nvPr/>
        </p:nvSpPr>
        <p:spPr bwMode="auto">
          <a:xfrm>
            <a:off x="8261777" y="5397741"/>
            <a:ext cx="257785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spc="100" dirty="0">
                <a:solidFill>
                  <a:prstClr val="black"/>
                </a:solidFill>
                <a:latin typeface="微软雅黑 Light"/>
              </a:rPr>
              <a:t>昆明医科大学是云南省最大的集教学、医疗、科研为一体的高等医学院校。</a:t>
            </a:r>
            <a:endParaRPr lang="en-US" altLang="zh-CN" sz="1400" dirty="0">
              <a:latin typeface="+mn-ea"/>
            </a:endParaRPr>
          </a:p>
        </p:txBody>
      </p:sp>
      <p:sp>
        <p:nvSpPr>
          <p:cNvPr id="41" name="椭圆 40">
            <a:extLst>
              <a:ext uri="{FF2B5EF4-FFF2-40B4-BE49-F238E27FC236}">
                <a16:creationId xmlns:a16="http://schemas.microsoft.com/office/drawing/2014/main" id="{4C364B01-A2C3-49C1-A491-78A8DC25A7E9}"/>
              </a:ext>
            </a:extLst>
          </p:cNvPr>
          <p:cNvSpPr/>
          <p:nvPr/>
        </p:nvSpPr>
        <p:spPr>
          <a:xfrm>
            <a:off x="4705195" y="2212106"/>
            <a:ext cx="2743200" cy="2743200"/>
          </a:xfrm>
          <a:prstGeom prst="ellipse">
            <a:avLst/>
          </a:prstGeom>
          <a:gradFill>
            <a:gsLst>
              <a:gs pos="26000">
                <a:schemeClr val="accent5">
                  <a:alpha val="0"/>
                </a:schemeClr>
              </a:gs>
              <a:gs pos="57000">
                <a:schemeClr val="accent5">
                  <a:alpha val="4000"/>
                </a:schemeClr>
              </a:gs>
            </a:gsLst>
            <a:lin ang="2700000" scaled="0"/>
          </a:gradFill>
          <a:ln w="6350">
            <a:solidFill>
              <a:schemeClr val="accent1">
                <a:shade val="50000"/>
              </a:schemeClr>
            </a:solidFill>
            <a:prstDash val="sysDash"/>
          </a:ln>
          <a:effectLst>
            <a:outerShdw blurRad="635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肺功能研究">
            <a:extLst>
              <a:ext uri="{FF2B5EF4-FFF2-40B4-BE49-F238E27FC236}">
                <a16:creationId xmlns:a16="http://schemas.microsoft.com/office/drawing/2014/main" id="{C346D432-7645-4379-A1AE-FD68990BD589}"/>
              </a:ext>
            </a:extLst>
          </p:cNvPr>
          <p:cNvSpPr>
            <a:spLocks noChangeAspect="1"/>
          </p:cNvSpPr>
          <p:nvPr/>
        </p:nvSpPr>
        <p:spPr bwMode="auto">
          <a:xfrm>
            <a:off x="5070955" y="2499971"/>
            <a:ext cx="2050090" cy="185805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 name="connsiteX277" fmla="*/ 373273 h 605239"/>
              <a:gd name="connsiteY277" fmla="*/ 373273 h 605239"/>
              <a:gd name="connsiteX278" fmla="*/ 373273 h 605239"/>
              <a:gd name="connsiteY278" fmla="*/ 373273 h 605239"/>
              <a:gd name="connsiteX279" fmla="*/ 373273 h 605239"/>
              <a:gd name="connsiteY279" fmla="*/ 373273 h 605239"/>
              <a:gd name="connsiteX280" fmla="*/ 373273 h 605239"/>
              <a:gd name="connsiteY280" fmla="*/ 373273 h 605239"/>
              <a:gd name="connsiteX281" fmla="*/ 373273 h 605239"/>
              <a:gd name="connsiteY281" fmla="*/ 373273 h 605239"/>
              <a:gd name="connsiteX282" fmla="*/ 373273 h 605239"/>
              <a:gd name="connsiteY282" fmla="*/ 373273 h 605239"/>
              <a:gd name="connsiteX283" fmla="*/ 373273 h 605239"/>
              <a:gd name="connsiteY283" fmla="*/ 373273 h 605239"/>
              <a:gd name="connsiteX284" fmla="*/ 373273 h 605239"/>
              <a:gd name="connsiteY284" fmla="*/ 373273 h 605239"/>
              <a:gd name="connsiteX285" fmla="*/ 373273 h 605239"/>
              <a:gd name="connsiteY285" fmla="*/ 373273 h 605239"/>
              <a:gd name="connsiteX286" fmla="*/ 373273 h 605239"/>
              <a:gd name="connsiteY286" fmla="*/ 373273 h 605239"/>
              <a:gd name="connsiteX287" fmla="*/ 373273 h 605239"/>
              <a:gd name="connsiteY287" fmla="*/ 373273 h 605239"/>
              <a:gd name="connsiteX288" fmla="*/ 373273 h 605239"/>
              <a:gd name="connsiteY288" fmla="*/ 373273 h 605239"/>
              <a:gd name="connsiteX289" fmla="*/ 373273 h 605239"/>
              <a:gd name="connsiteY289" fmla="*/ 373273 h 605239"/>
              <a:gd name="connsiteX290" fmla="*/ 373273 h 605239"/>
              <a:gd name="connsiteY290" fmla="*/ 373273 h 605239"/>
              <a:gd name="connsiteX291" fmla="*/ 373273 h 605239"/>
              <a:gd name="connsiteY291" fmla="*/ 373273 h 605239"/>
              <a:gd name="connsiteX292" fmla="*/ 373273 h 605239"/>
              <a:gd name="connsiteY292" fmla="*/ 373273 h 605239"/>
              <a:gd name="connsiteX293" fmla="*/ 373273 h 605239"/>
              <a:gd name="connsiteY293" fmla="*/ 373273 h 605239"/>
              <a:gd name="connsiteX294" fmla="*/ 373273 h 605239"/>
              <a:gd name="connsiteY294" fmla="*/ 373273 h 605239"/>
              <a:gd name="connsiteX295" fmla="*/ 373273 h 605239"/>
              <a:gd name="connsiteY295" fmla="*/ 373273 h 605239"/>
              <a:gd name="connsiteX296" fmla="*/ 373273 h 605239"/>
              <a:gd name="connsiteY296" fmla="*/ 373273 h 605239"/>
              <a:gd name="connsiteX297" fmla="*/ 373273 h 605239"/>
              <a:gd name="connsiteY297" fmla="*/ 373273 h 605239"/>
              <a:gd name="connsiteX298" fmla="*/ 373273 h 605239"/>
              <a:gd name="connsiteY298" fmla="*/ 373273 h 605239"/>
              <a:gd name="connsiteX299" fmla="*/ 373273 h 605239"/>
              <a:gd name="connsiteY299" fmla="*/ 373273 h 605239"/>
              <a:gd name="connsiteX300" fmla="*/ 373273 h 605239"/>
              <a:gd name="connsiteY300" fmla="*/ 373273 h 605239"/>
              <a:gd name="connsiteX301" fmla="*/ 373273 h 605239"/>
              <a:gd name="connsiteY301" fmla="*/ 373273 h 605239"/>
              <a:gd name="connsiteX302" fmla="*/ 373273 h 605239"/>
              <a:gd name="connsiteY302" fmla="*/ 373273 h 605239"/>
              <a:gd name="connsiteX303" fmla="*/ 373273 h 605239"/>
              <a:gd name="connsiteY303" fmla="*/ 373273 h 605239"/>
              <a:gd name="connsiteX304" fmla="*/ 373273 h 605239"/>
              <a:gd name="connsiteY304" fmla="*/ 373273 h 605239"/>
              <a:gd name="connsiteX305" fmla="*/ 373273 h 605239"/>
              <a:gd name="connsiteY305" fmla="*/ 373273 h 605239"/>
              <a:gd name="connsiteX306" fmla="*/ 373273 h 605239"/>
              <a:gd name="connsiteY306" fmla="*/ 373273 h 605239"/>
              <a:gd name="connsiteX307" fmla="*/ 373273 h 605239"/>
              <a:gd name="connsiteY307" fmla="*/ 373273 h 605239"/>
              <a:gd name="connsiteX308" fmla="*/ 373273 h 605239"/>
              <a:gd name="connsiteY308" fmla="*/ 373273 h 605239"/>
              <a:gd name="connsiteX309" fmla="*/ 373273 h 605239"/>
              <a:gd name="connsiteY309" fmla="*/ 373273 h 605239"/>
              <a:gd name="connsiteX310" fmla="*/ 373273 h 605239"/>
              <a:gd name="connsiteY310" fmla="*/ 373273 h 605239"/>
              <a:gd name="connsiteX311" fmla="*/ 373273 h 605239"/>
              <a:gd name="connsiteY311" fmla="*/ 373273 h 605239"/>
              <a:gd name="connsiteX312" fmla="*/ 373273 h 605239"/>
              <a:gd name="connsiteY312" fmla="*/ 373273 h 605239"/>
              <a:gd name="connsiteX313" fmla="*/ 373273 h 605239"/>
              <a:gd name="connsiteY313" fmla="*/ 373273 h 605239"/>
              <a:gd name="connsiteX314" fmla="*/ 373273 h 605239"/>
              <a:gd name="connsiteY314" fmla="*/ 373273 h 605239"/>
              <a:gd name="connsiteX315" fmla="*/ 373273 h 605239"/>
              <a:gd name="connsiteY315" fmla="*/ 373273 h 605239"/>
              <a:gd name="connsiteX316" fmla="*/ 373273 h 605239"/>
              <a:gd name="connsiteY316" fmla="*/ 373273 h 605239"/>
              <a:gd name="connsiteX317" fmla="*/ 373273 h 605239"/>
              <a:gd name="connsiteY317" fmla="*/ 373273 h 605239"/>
              <a:gd name="connsiteX318" fmla="*/ 373273 h 605239"/>
              <a:gd name="connsiteY318" fmla="*/ 373273 h 605239"/>
              <a:gd name="connsiteX319" fmla="*/ 373273 h 605239"/>
              <a:gd name="connsiteY319" fmla="*/ 373273 h 605239"/>
              <a:gd name="connsiteX320" fmla="*/ 373273 h 605239"/>
              <a:gd name="connsiteY320" fmla="*/ 373273 h 605239"/>
              <a:gd name="connsiteX321" fmla="*/ 373273 h 605239"/>
              <a:gd name="connsiteY321" fmla="*/ 373273 h 605239"/>
              <a:gd name="connsiteX322" fmla="*/ 373273 h 605239"/>
              <a:gd name="connsiteY322" fmla="*/ 373273 h 605239"/>
              <a:gd name="connsiteX323" fmla="*/ 373273 h 605239"/>
              <a:gd name="connsiteY323" fmla="*/ 373273 h 605239"/>
              <a:gd name="connsiteX324" fmla="*/ 373273 h 605239"/>
              <a:gd name="connsiteY324" fmla="*/ 373273 h 605239"/>
              <a:gd name="connsiteX325" fmla="*/ 373273 h 605239"/>
              <a:gd name="connsiteY325" fmla="*/ 373273 h 605239"/>
              <a:gd name="connsiteX326" fmla="*/ 373273 h 605239"/>
              <a:gd name="connsiteY326" fmla="*/ 373273 h 605239"/>
              <a:gd name="connsiteX327" fmla="*/ 373273 h 605239"/>
              <a:gd name="connsiteY327" fmla="*/ 373273 h 605239"/>
              <a:gd name="connsiteX328" fmla="*/ 373273 h 605239"/>
              <a:gd name="connsiteY328" fmla="*/ 373273 h 605239"/>
              <a:gd name="connsiteX329" fmla="*/ 373273 h 605239"/>
              <a:gd name="connsiteY329" fmla="*/ 373273 h 605239"/>
              <a:gd name="connsiteX330" fmla="*/ 373273 h 605239"/>
              <a:gd name="connsiteY330" fmla="*/ 373273 h 605239"/>
              <a:gd name="connsiteX331" fmla="*/ 373273 h 605239"/>
              <a:gd name="connsiteY331" fmla="*/ 373273 h 605239"/>
              <a:gd name="connsiteX332" fmla="*/ 373273 h 605239"/>
              <a:gd name="connsiteY332" fmla="*/ 373273 h 605239"/>
              <a:gd name="connsiteX333" fmla="*/ 373273 h 605239"/>
              <a:gd name="connsiteY333" fmla="*/ 373273 h 605239"/>
              <a:gd name="connsiteX334" fmla="*/ 373273 h 605239"/>
              <a:gd name="connsiteY334" fmla="*/ 373273 h 605239"/>
              <a:gd name="connsiteX335" fmla="*/ 373273 h 605239"/>
              <a:gd name="connsiteY335" fmla="*/ 373273 h 605239"/>
              <a:gd name="connsiteX336" fmla="*/ 373273 h 605239"/>
              <a:gd name="connsiteY336" fmla="*/ 373273 h 605239"/>
              <a:gd name="connsiteX337" fmla="*/ 373273 h 605239"/>
              <a:gd name="connsiteY337" fmla="*/ 373273 h 605239"/>
              <a:gd name="connsiteX338" fmla="*/ 373273 h 605239"/>
              <a:gd name="connsiteY338" fmla="*/ 373273 h 605239"/>
              <a:gd name="connsiteX339" fmla="*/ 373273 h 605239"/>
              <a:gd name="connsiteY339" fmla="*/ 373273 h 605239"/>
              <a:gd name="connsiteX340" fmla="*/ 373273 h 605239"/>
              <a:gd name="connsiteY340" fmla="*/ 373273 h 605239"/>
              <a:gd name="connsiteX341" fmla="*/ 373273 h 605239"/>
              <a:gd name="connsiteY341" fmla="*/ 373273 h 605239"/>
              <a:gd name="connsiteX342" fmla="*/ 373273 h 605239"/>
              <a:gd name="connsiteY342" fmla="*/ 373273 h 605239"/>
              <a:gd name="connsiteX343" fmla="*/ 373273 h 605239"/>
              <a:gd name="connsiteY343" fmla="*/ 373273 h 605239"/>
              <a:gd name="connsiteX344" fmla="*/ 373273 h 605239"/>
              <a:gd name="connsiteY344" fmla="*/ 373273 h 605239"/>
              <a:gd name="connsiteX345" fmla="*/ 373273 h 605239"/>
              <a:gd name="connsiteY345" fmla="*/ 373273 h 605239"/>
              <a:gd name="connsiteX346" fmla="*/ 373273 h 605239"/>
              <a:gd name="connsiteY346" fmla="*/ 373273 h 605239"/>
              <a:gd name="connsiteX347" fmla="*/ 373273 h 605239"/>
              <a:gd name="connsiteY347" fmla="*/ 373273 h 605239"/>
              <a:gd name="connsiteX348" fmla="*/ 373273 h 605239"/>
              <a:gd name="connsiteY348" fmla="*/ 373273 h 605239"/>
              <a:gd name="connsiteX349" fmla="*/ 373273 h 605239"/>
              <a:gd name="connsiteY349" fmla="*/ 373273 h 605239"/>
              <a:gd name="connsiteX350" fmla="*/ 373273 h 605239"/>
              <a:gd name="connsiteY350" fmla="*/ 373273 h 605239"/>
              <a:gd name="connsiteX351" fmla="*/ 373273 h 605239"/>
              <a:gd name="connsiteY351" fmla="*/ 373273 h 605239"/>
              <a:gd name="connsiteX352" fmla="*/ 373273 h 605239"/>
              <a:gd name="connsiteY352" fmla="*/ 373273 h 605239"/>
              <a:gd name="connsiteX353" fmla="*/ 373273 h 605239"/>
              <a:gd name="connsiteY353" fmla="*/ 373273 h 605239"/>
              <a:gd name="connsiteX354" fmla="*/ 373273 h 605239"/>
              <a:gd name="connsiteY354" fmla="*/ 373273 h 605239"/>
              <a:gd name="connsiteX355" fmla="*/ 373273 h 605239"/>
              <a:gd name="connsiteY355" fmla="*/ 373273 h 605239"/>
              <a:gd name="connsiteX356" fmla="*/ 373273 h 605239"/>
              <a:gd name="connsiteY356" fmla="*/ 373273 h 605239"/>
              <a:gd name="connsiteX357" fmla="*/ 373273 h 605239"/>
              <a:gd name="connsiteY357" fmla="*/ 373273 h 605239"/>
              <a:gd name="connsiteX358" fmla="*/ 373273 h 605239"/>
              <a:gd name="connsiteY358" fmla="*/ 373273 h 605239"/>
              <a:gd name="connsiteX359" fmla="*/ 373273 h 605239"/>
              <a:gd name="connsiteY359" fmla="*/ 373273 h 605239"/>
              <a:gd name="connsiteX360" fmla="*/ 373273 h 605239"/>
              <a:gd name="connsiteY360" fmla="*/ 373273 h 605239"/>
              <a:gd name="connsiteX361" fmla="*/ 373273 h 605239"/>
              <a:gd name="connsiteY361" fmla="*/ 373273 h 605239"/>
              <a:gd name="connsiteX362" fmla="*/ 373273 h 605239"/>
              <a:gd name="connsiteY362" fmla="*/ 373273 h 605239"/>
              <a:gd name="connsiteX363" fmla="*/ 373273 h 605239"/>
              <a:gd name="connsiteY363" fmla="*/ 373273 h 605239"/>
              <a:gd name="connsiteX364" fmla="*/ 373273 h 605239"/>
              <a:gd name="connsiteY364" fmla="*/ 373273 h 605239"/>
              <a:gd name="connsiteX365" fmla="*/ 373273 h 605239"/>
              <a:gd name="connsiteY365" fmla="*/ 373273 h 605239"/>
              <a:gd name="connsiteX366" fmla="*/ 373273 h 605239"/>
              <a:gd name="connsiteY366" fmla="*/ 373273 h 605239"/>
              <a:gd name="connsiteX367" fmla="*/ 373273 h 605239"/>
              <a:gd name="connsiteY367" fmla="*/ 373273 h 605239"/>
              <a:gd name="connsiteX368" fmla="*/ 373273 h 605239"/>
              <a:gd name="connsiteY368" fmla="*/ 373273 h 605239"/>
              <a:gd name="connsiteX369" fmla="*/ 373273 h 605239"/>
              <a:gd name="connsiteY3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605968" h="549210">
                <a:moveTo>
                  <a:pt x="578443" y="521674"/>
                </a:moveTo>
                <a:lnTo>
                  <a:pt x="581807" y="524432"/>
                </a:lnTo>
                <a:cubicBezTo>
                  <a:pt x="583093" y="525712"/>
                  <a:pt x="583093" y="527781"/>
                  <a:pt x="582499" y="529061"/>
                </a:cubicBezTo>
                <a:cubicBezTo>
                  <a:pt x="581807" y="529751"/>
                  <a:pt x="580422" y="530440"/>
                  <a:pt x="579729" y="530440"/>
                </a:cubicBezTo>
                <a:cubicBezTo>
                  <a:pt x="579037" y="530440"/>
                  <a:pt x="578443" y="530440"/>
                  <a:pt x="577751" y="529751"/>
                </a:cubicBezTo>
                <a:lnTo>
                  <a:pt x="574387" y="527091"/>
                </a:lnTo>
                <a:cubicBezTo>
                  <a:pt x="573002" y="525712"/>
                  <a:pt x="573002" y="523742"/>
                  <a:pt x="573695" y="522363"/>
                </a:cubicBezTo>
                <a:cubicBezTo>
                  <a:pt x="574981" y="520984"/>
                  <a:pt x="577058" y="520984"/>
                  <a:pt x="578443" y="521674"/>
                </a:cubicBezTo>
                <a:close/>
                <a:moveTo>
                  <a:pt x="561575" y="507629"/>
                </a:moveTo>
                <a:lnTo>
                  <a:pt x="570376" y="514994"/>
                </a:lnTo>
                <a:cubicBezTo>
                  <a:pt x="571661" y="516369"/>
                  <a:pt x="571661" y="518333"/>
                  <a:pt x="570969" y="519708"/>
                </a:cubicBezTo>
                <a:cubicBezTo>
                  <a:pt x="570376" y="520984"/>
                  <a:pt x="569683" y="520984"/>
                  <a:pt x="568299" y="520984"/>
                </a:cubicBezTo>
                <a:cubicBezTo>
                  <a:pt x="567607" y="520984"/>
                  <a:pt x="567014" y="520984"/>
                  <a:pt x="566322" y="520395"/>
                </a:cubicBezTo>
                <a:lnTo>
                  <a:pt x="557521" y="513030"/>
                </a:lnTo>
                <a:cubicBezTo>
                  <a:pt x="556137" y="511655"/>
                  <a:pt x="556137" y="509593"/>
                  <a:pt x="556829" y="508316"/>
                </a:cubicBezTo>
                <a:cubicBezTo>
                  <a:pt x="558213" y="506941"/>
                  <a:pt x="560191" y="506941"/>
                  <a:pt x="561575" y="507629"/>
                </a:cubicBezTo>
                <a:close/>
                <a:moveTo>
                  <a:pt x="535977" y="486744"/>
                </a:moveTo>
                <a:lnTo>
                  <a:pt x="550836" y="498859"/>
                </a:lnTo>
                <a:cubicBezTo>
                  <a:pt x="552115" y="500238"/>
                  <a:pt x="552115" y="502208"/>
                  <a:pt x="551525" y="503587"/>
                </a:cubicBezTo>
                <a:cubicBezTo>
                  <a:pt x="550836" y="504966"/>
                  <a:pt x="549458" y="504966"/>
                  <a:pt x="548769" y="504966"/>
                </a:cubicBezTo>
                <a:cubicBezTo>
                  <a:pt x="548080" y="504966"/>
                  <a:pt x="547490" y="504966"/>
                  <a:pt x="546801" y="504277"/>
                </a:cubicBezTo>
                <a:lnTo>
                  <a:pt x="532041" y="492161"/>
                </a:lnTo>
                <a:cubicBezTo>
                  <a:pt x="530663" y="490782"/>
                  <a:pt x="530663" y="488812"/>
                  <a:pt x="531352" y="487433"/>
                </a:cubicBezTo>
                <a:cubicBezTo>
                  <a:pt x="532631" y="486054"/>
                  <a:pt x="534698" y="486054"/>
                  <a:pt x="535977" y="486744"/>
                </a:cubicBezTo>
                <a:close/>
                <a:moveTo>
                  <a:pt x="91478" y="461323"/>
                </a:moveTo>
                <a:cubicBezTo>
                  <a:pt x="92861" y="459945"/>
                  <a:pt x="94837" y="460634"/>
                  <a:pt x="96220" y="462012"/>
                </a:cubicBezTo>
                <a:cubicBezTo>
                  <a:pt x="97603" y="463291"/>
                  <a:pt x="96911" y="465357"/>
                  <a:pt x="95528" y="466637"/>
                </a:cubicBezTo>
                <a:cubicBezTo>
                  <a:pt x="94145" y="468014"/>
                  <a:pt x="92861" y="468703"/>
                  <a:pt x="90786" y="470081"/>
                </a:cubicBezTo>
                <a:cubicBezTo>
                  <a:pt x="90095" y="470081"/>
                  <a:pt x="89502" y="470671"/>
                  <a:pt x="88810" y="470671"/>
                </a:cubicBezTo>
                <a:cubicBezTo>
                  <a:pt x="87427" y="470671"/>
                  <a:pt x="86736" y="470081"/>
                  <a:pt x="86044" y="469392"/>
                </a:cubicBezTo>
                <a:cubicBezTo>
                  <a:pt x="84760" y="468014"/>
                  <a:pt x="85452" y="466046"/>
                  <a:pt x="86736" y="464669"/>
                </a:cubicBezTo>
                <a:cubicBezTo>
                  <a:pt x="88119" y="463291"/>
                  <a:pt x="89502" y="462701"/>
                  <a:pt x="91478" y="461323"/>
                </a:cubicBezTo>
                <a:close/>
                <a:moveTo>
                  <a:pt x="74002" y="416910"/>
                </a:moveTo>
                <a:cubicBezTo>
                  <a:pt x="75283" y="415630"/>
                  <a:pt x="77352" y="415630"/>
                  <a:pt x="78633" y="416910"/>
                </a:cubicBezTo>
                <a:lnTo>
                  <a:pt x="87403" y="425670"/>
                </a:lnTo>
                <a:cubicBezTo>
                  <a:pt x="88782" y="427048"/>
                  <a:pt x="88782" y="429017"/>
                  <a:pt x="87403" y="430395"/>
                </a:cubicBezTo>
                <a:cubicBezTo>
                  <a:pt x="87403" y="431084"/>
                  <a:pt x="86023" y="431084"/>
                  <a:pt x="85432" y="431084"/>
                </a:cubicBezTo>
                <a:cubicBezTo>
                  <a:pt x="84742" y="431084"/>
                  <a:pt x="83363" y="431084"/>
                  <a:pt x="82673" y="430395"/>
                </a:cubicBezTo>
                <a:lnTo>
                  <a:pt x="74002" y="421635"/>
                </a:lnTo>
                <a:cubicBezTo>
                  <a:pt x="72623" y="420257"/>
                  <a:pt x="72623" y="418288"/>
                  <a:pt x="74002" y="416910"/>
                </a:cubicBezTo>
                <a:close/>
                <a:moveTo>
                  <a:pt x="470782" y="414261"/>
                </a:moveTo>
                <a:cubicBezTo>
                  <a:pt x="472162" y="412878"/>
                  <a:pt x="474133" y="412878"/>
                  <a:pt x="475512" y="414261"/>
                </a:cubicBezTo>
                <a:cubicBezTo>
                  <a:pt x="476892" y="415644"/>
                  <a:pt x="476892" y="417620"/>
                  <a:pt x="475512" y="419003"/>
                </a:cubicBezTo>
                <a:lnTo>
                  <a:pt x="471472" y="423054"/>
                </a:lnTo>
                <a:cubicBezTo>
                  <a:pt x="470782" y="423054"/>
                  <a:pt x="470092" y="423745"/>
                  <a:pt x="469501" y="423745"/>
                </a:cubicBezTo>
                <a:cubicBezTo>
                  <a:pt x="468811" y="423745"/>
                  <a:pt x="467431" y="423745"/>
                  <a:pt x="466741" y="423054"/>
                </a:cubicBezTo>
                <a:cubicBezTo>
                  <a:pt x="465460" y="421671"/>
                  <a:pt x="465460" y="419695"/>
                  <a:pt x="466741" y="418312"/>
                </a:cubicBezTo>
                <a:close/>
                <a:moveTo>
                  <a:pt x="485544" y="398867"/>
                </a:moveTo>
                <a:cubicBezTo>
                  <a:pt x="486921" y="397495"/>
                  <a:pt x="488985" y="397495"/>
                  <a:pt x="490264" y="398867"/>
                </a:cubicBezTo>
                <a:cubicBezTo>
                  <a:pt x="491640" y="400239"/>
                  <a:pt x="491640" y="402200"/>
                  <a:pt x="490264" y="403572"/>
                </a:cubicBezTo>
                <a:lnTo>
                  <a:pt x="482890" y="410922"/>
                </a:lnTo>
                <a:cubicBezTo>
                  <a:pt x="482201" y="411608"/>
                  <a:pt x="481611" y="411608"/>
                  <a:pt x="480923" y="411608"/>
                </a:cubicBezTo>
                <a:cubicBezTo>
                  <a:pt x="480235" y="411608"/>
                  <a:pt x="478858" y="411608"/>
                  <a:pt x="478170" y="410922"/>
                </a:cubicBezTo>
                <a:cubicBezTo>
                  <a:pt x="476892" y="409550"/>
                  <a:pt x="476892" y="407590"/>
                  <a:pt x="478170" y="406218"/>
                </a:cubicBezTo>
                <a:close/>
                <a:moveTo>
                  <a:pt x="55823" y="394119"/>
                </a:moveTo>
                <a:cubicBezTo>
                  <a:pt x="57202" y="392837"/>
                  <a:pt x="59173" y="393429"/>
                  <a:pt x="60552" y="394808"/>
                </a:cubicBezTo>
                <a:cubicBezTo>
                  <a:pt x="63212" y="398159"/>
                  <a:pt x="65971" y="402200"/>
                  <a:pt x="68632" y="404862"/>
                </a:cubicBezTo>
                <a:cubicBezTo>
                  <a:pt x="70011" y="406241"/>
                  <a:pt x="69321" y="408311"/>
                  <a:pt x="67942" y="409592"/>
                </a:cubicBezTo>
                <a:cubicBezTo>
                  <a:pt x="67942" y="410282"/>
                  <a:pt x="67252" y="410972"/>
                  <a:pt x="65971" y="410972"/>
                </a:cubicBezTo>
                <a:cubicBezTo>
                  <a:pt x="65282" y="410972"/>
                  <a:pt x="63902" y="410282"/>
                  <a:pt x="63212" y="409592"/>
                </a:cubicBezTo>
                <a:cubicBezTo>
                  <a:pt x="60552" y="406241"/>
                  <a:pt x="57892" y="402200"/>
                  <a:pt x="55133" y="398849"/>
                </a:cubicBezTo>
                <a:cubicBezTo>
                  <a:pt x="53852" y="397470"/>
                  <a:pt x="54542" y="395498"/>
                  <a:pt x="55823" y="394119"/>
                </a:cubicBezTo>
                <a:close/>
                <a:moveTo>
                  <a:pt x="507797" y="376713"/>
                </a:moveTo>
                <a:cubicBezTo>
                  <a:pt x="509076" y="375337"/>
                  <a:pt x="511141" y="375337"/>
                  <a:pt x="512518" y="376713"/>
                </a:cubicBezTo>
                <a:cubicBezTo>
                  <a:pt x="513797" y="377991"/>
                  <a:pt x="513797" y="380054"/>
                  <a:pt x="512518" y="381332"/>
                </a:cubicBezTo>
                <a:lnTo>
                  <a:pt x="500420" y="393419"/>
                </a:lnTo>
                <a:cubicBezTo>
                  <a:pt x="499731" y="394107"/>
                  <a:pt x="499042" y="394107"/>
                  <a:pt x="498354" y="394107"/>
                </a:cubicBezTo>
                <a:cubicBezTo>
                  <a:pt x="497665" y="394107"/>
                  <a:pt x="496387" y="394107"/>
                  <a:pt x="495698" y="393419"/>
                </a:cubicBezTo>
                <a:cubicBezTo>
                  <a:pt x="494321" y="392142"/>
                  <a:pt x="494321" y="390078"/>
                  <a:pt x="495698" y="388801"/>
                </a:cubicBezTo>
                <a:close/>
                <a:moveTo>
                  <a:pt x="177551" y="312868"/>
                </a:moveTo>
                <a:cubicBezTo>
                  <a:pt x="179522" y="312181"/>
                  <a:pt x="180901" y="313555"/>
                  <a:pt x="181591" y="315518"/>
                </a:cubicBezTo>
                <a:cubicBezTo>
                  <a:pt x="182281" y="317579"/>
                  <a:pt x="180901" y="318953"/>
                  <a:pt x="178930" y="319542"/>
                </a:cubicBezTo>
                <a:cubicBezTo>
                  <a:pt x="174200" y="320916"/>
                  <a:pt x="168780" y="322290"/>
                  <a:pt x="162769" y="322977"/>
                </a:cubicBezTo>
                <a:cubicBezTo>
                  <a:pt x="161389" y="322977"/>
                  <a:pt x="159418" y="321603"/>
                  <a:pt x="159418" y="320229"/>
                </a:cubicBezTo>
                <a:cubicBezTo>
                  <a:pt x="159418" y="318266"/>
                  <a:pt x="160009" y="316892"/>
                  <a:pt x="162079" y="316205"/>
                </a:cubicBezTo>
                <a:cubicBezTo>
                  <a:pt x="167400" y="315518"/>
                  <a:pt x="172131" y="314242"/>
                  <a:pt x="177551" y="312868"/>
                </a:cubicBezTo>
                <a:close/>
                <a:moveTo>
                  <a:pt x="200426" y="304824"/>
                </a:moveTo>
                <a:cubicBezTo>
                  <a:pt x="201806" y="304137"/>
                  <a:pt x="203779" y="304824"/>
                  <a:pt x="205160" y="306198"/>
                </a:cubicBezTo>
                <a:cubicBezTo>
                  <a:pt x="205850" y="307572"/>
                  <a:pt x="205160" y="309535"/>
                  <a:pt x="203779" y="310909"/>
                </a:cubicBezTo>
                <a:cubicBezTo>
                  <a:pt x="201116" y="312185"/>
                  <a:pt x="197763" y="313559"/>
                  <a:pt x="194409" y="314933"/>
                </a:cubicBezTo>
                <a:lnTo>
                  <a:pt x="193029" y="314933"/>
                </a:lnTo>
                <a:cubicBezTo>
                  <a:pt x="191648" y="314933"/>
                  <a:pt x="190366" y="314246"/>
                  <a:pt x="189675" y="312872"/>
                </a:cubicBezTo>
                <a:cubicBezTo>
                  <a:pt x="188985" y="310909"/>
                  <a:pt x="189675" y="309535"/>
                  <a:pt x="191648" y="308848"/>
                </a:cubicBezTo>
                <a:cubicBezTo>
                  <a:pt x="194409" y="307572"/>
                  <a:pt x="197763" y="306198"/>
                  <a:pt x="200426" y="304824"/>
                </a:cubicBezTo>
                <a:close/>
                <a:moveTo>
                  <a:pt x="211843" y="298812"/>
                </a:moveTo>
                <a:cubicBezTo>
                  <a:pt x="213221" y="297433"/>
                  <a:pt x="215189" y="298123"/>
                  <a:pt x="216567" y="299502"/>
                </a:cubicBezTo>
                <a:cubicBezTo>
                  <a:pt x="217846" y="300782"/>
                  <a:pt x="217256" y="302851"/>
                  <a:pt x="215878" y="304131"/>
                </a:cubicBezTo>
                <a:cubicBezTo>
                  <a:pt x="214500" y="304821"/>
                  <a:pt x="213910" y="305510"/>
                  <a:pt x="212532" y="306200"/>
                </a:cubicBezTo>
                <a:cubicBezTo>
                  <a:pt x="211843" y="306889"/>
                  <a:pt x="211155" y="306889"/>
                  <a:pt x="210466" y="306889"/>
                </a:cubicBezTo>
                <a:cubicBezTo>
                  <a:pt x="209186" y="306889"/>
                  <a:pt x="208498" y="306200"/>
                  <a:pt x="207809" y="305510"/>
                </a:cubicBezTo>
                <a:cubicBezTo>
                  <a:pt x="207120" y="304131"/>
                  <a:pt x="207120" y="302161"/>
                  <a:pt x="209186" y="300782"/>
                </a:cubicBezTo>
                <a:cubicBezTo>
                  <a:pt x="209875" y="300093"/>
                  <a:pt x="211155" y="299502"/>
                  <a:pt x="211843" y="298812"/>
                </a:cubicBezTo>
                <a:close/>
                <a:moveTo>
                  <a:pt x="236795" y="259186"/>
                </a:moveTo>
                <a:cubicBezTo>
                  <a:pt x="238766" y="259186"/>
                  <a:pt x="240145" y="261251"/>
                  <a:pt x="240145" y="262530"/>
                </a:cubicBezTo>
                <a:cubicBezTo>
                  <a:pt x="238076" y="288100"/>
                  <a:pt x="234727" y="313571"/>
                  <a:pt x="229998" y="339042"/>
                </a:cubicBezTo>
                <a:lnTo>
                  <a:pt x="226648" y="355859"/>
                </a:lnTo>
                <a:cubicBezTo>
                  <a:pt x="219949" y="391460"/>
                  <a:pt x="195025" y="420964"/>
                  <a:pt x="160741" y="433749"/>
                </a:cubicBezTo>
                <a:lnTo>
                  <a:pt x="145964" y="439158"/>
                </a:lnTo>
                <a:cubicBezTo>
                  <a:pt x="131186" y="444468"/>
                  <a:pt x="117000" y="451156"/>
                  <a:pt x="104291" y="459908"/>
                </a:cubicBezTo>
                <a:cubicBezTo>
                  <a:pt x="103602" y="461285"/>
                  <a:pt x="102912" y="461285"/>
                  <a:pt x="102223" y="461285"/>
                </a:cubicBezTo>
                <a:cubicBezTo>
                  <a:pt x="100942" y="461285"/>
                  <a:pt x="100252" y="460597"/>
                  <a:pt x="99563" y="459908"/>
                </a:cubicBezTo>
                <a:cubicBezTo>
                  <a:pt x="98873" y="458630"/>
                  <a:pt x="98873" y="456565"/>
                  <a:pt x="100942" y="455188"/>
                </a:cubicBezTo>
                <a:cubicBezTo>
                  <a:pt x="114340" y="446533"/>
                  <a:pt x="129117" y="439748"/>
                  <a:pt x="143993" y="433749"/>
                </a:cubicBezTo>
                <a:lnTo>
                  <a:pt x="158771" y="428340"/>
                </a:lnTo>
                <a:cubicBezTo>
                  <a:pt x="190394" y="416243"/>
                  <a:pt x="213940" y="388805"/>
                  <a:pt x="219949" y="355171"/>
                </a:cubicBezTo>
                <a:lnTo>
                  <a:pt x="223299" y="338452"/>
                </a:lnTo>
                <a:cubicBezTo>
                  <a:pt x="228028" y="313571"/>
                  <a:pt x="231377" y="288100"/>
                  <a:pt x="233446" y="262530"/>
                </a:cubicBezTo>
                <a:cubicBezTo>
                  <a:pt x="233446" y="260563"/>
                  <a:pt x="235416" y="259186"/>
                  <a:pt x="236795" y="259186"/>
                </a:cubicBezTo>
                <a:close/>
                <a:moveTo>
                  <a:pt x="289176" y="159112"/>
                </a:moveTo>
                <a:cubicBezTo>
                  <a:pt x="290551" y="159112"/>
                  <a:pt x="292516" y="159805"/>
                  <a:pt x="293892" y="159805"/>
                </a:cubicBezTo>
                <a:cubicBezTo>
                  <a:pt x="295857" y="159805"/>
                  <a:pt x="297232" y="161784"/>
                  <a:pt x="297232" y="163169"/>
                </a:cubicBezTo>
                <a:cubicBezTo>
                  <a:pt x="297232" y="165842"/>
                  <a:pt x="295857" y="166534"/>
                  <a:pt x="293892" y="166534"/>
                </a:cubicBezTo>
                <a:cubicBezTo>
                  <a:pt x="291828" y="166534"/>
                  <a:pt x="289864" y="165842"/>
                  <a:pt x="287800" y="165842"/>
                </a:cubicBezTo>
                <a:cubicBezTo>
                  <a:pt x="285835" y="165842"/>
                  <a:pt x="284460" y="163862"/>
                  <a:pt x="285148" y="161784"/>
                </a:cubicBezTo>
                <a:cubicBezTo>
                  <a:pt x="285148" y="159805"/>
                  <a:pt x="287211" y="158419"/>
                  <a:pt x="289176" y="159112"/>
                </a:cubicBezTo>
                <a:close/>
                <a:moveTo>
                  <a:pt x="292513" y="132996"/>
                </a:moveTo>
                <a:cubicBezTo>
                  <a:pt x="293895" y="132996"/>
                  <a:pt x="295276" y="132996"/>
                  <a:pt x="296559" y="133585"/>
                </a:cubicBezTo>
                <a:cubicBezTo>
                  <a:pt x="298631" y="133585"/>
                  <a:pt x="299914" y="135645"/>
                  <a:pt x="299914" y="137018"/>
                </a:cubicBezTo>
                <a:cubicBezTo>
                  <a:pt x="299322" y="138980"/>
                  <a:pt x="297250" y="140354"/>
                  <a:pt x="295868" y="140354"/>
                </a:cubicBezTo>
                <a:cubicBezTo>
                  <a:pt x="293895" y="140354"/>
                  <a:pt x="292513" y="140354"/>
                  <a:pt x="291231" y="139667"/>
                </a:cubicBezTo>
                <a:cubicBezTo>
                  <a:pt x="289158" y="139667"/>
                  <a:pt x="287777" y="137607"/>
                  <a:pt x="288468" y="135645"/>
                </a:cubicBezTo>
                <a:cubicBezTo>
                  <a:pt x="288468" y="133585"/>
                  <a:pt x="290540" y="132310"/>
                  <a:pt x="292513" y="132996"/>
                </a:cubicBezTo>
                <a:close/>
                <a:moveTo>
                  <a:pt x="294586" y="106695"/>
                </a:moveTo>
                <a:lnTo>
                  <a:pt x="301289" y="106695"/>
                </a:lnTo>
                <a:cubicBezTo>
                  <a:pt x="303261" y="106695"/>
                  <a:pt x="304641" y="108069"/>
                  <a:pt x="304641" y="110131"/>
                </a:cubicBezTo>
                <a:cubicBezTo>
                  <a:pt x="304641" y="112094"/>
                  <a:pt x="303951" y="113469"/>
                  <a:pt x="301979" y="113469"/>
                </a:cubicBezTo>
                <a:lnTo>
                  <a:pt x="294586" y="113469"/>
                </a:lnTo>
                <a:cubicBezTo>
                  <a:pt x="292516" y="113469"/>
                  <a:pt x="291234" y="111407"/>
                  <a:pt x="291234" y="110131"/>
                </a:cubicBezTo>
                <a:cubicBezTo>
                  <a:pt x="291234" y="108069"/>
                  <a:pt x="293206" y="106695"/>
                  <a:pt x="294586" y="106695"/>
                </a:cubicBezTo>
                <a:close/>
                <a:moveTo>
                  <a:pt x="314803" y="105425"/>
                </a:moveTo>
                <a:cubicBezTo>
                  <a:pt x="316779" y="105425"/>
                  <a:pt x="318162" y="106116"/>
                  <a:pt x="318755" y="108092"/>
                </a:cubicBezTo>
                <a:cubicBezTo>
                  <a:pt x="318755" y="110167"/>
                  <a:pt x="318162" y="111451"/>
                  <a:pt x="316088" y="112142"/>
                </a:cubicBezTo>
                <a:cubicBezTo>
                  <a:pt x="314803" y="112834"/>
                  <a:pt x="314112" y="112834"/>
                  <a:pt x="312729" y="112834"/>
                </a:cubicBezTo>
                <a:cubicBezTo>
                  <a:pt x="311346" y="112834"/>
                  <a:pt x="309370" y="111451"/>
                  <a:pt x="309370" y="110167"/>
                </a:cubicBezTo>
                <a:cubicBezTo>
                  <a:pt x="309370" y="108092"/>
                  <a:pt x="310753" y="106709"/>
                  <a:pt x="312037" y="106116"/>
                </a:cubicBezTo>
                <a:cubicBezTo>
                  <a:pt x="312729" y="106116"/>
                  <a:pt x="314112" y="106116"/>
                  <a:pt x="314803" y="105425"/>
                </a:cubicBezTo>
                <a:close/>
                <a:moveTo>
                  <a:pt x="291242" y="79198"/>
                </a:moveTo>
                <a:cubicBezTo>
                  <a:pt x="292525" y="79198"/>
                  <a:pt x="293907" y="79885"/>
                  <a:pt x="295288" y="79885"/>
                </a:cubicBezTo>
                <a:cubicBezTo>
                  <a:pt x="297262" y="79885"/>
                  <a:pt x="298643" y="81945"/>
                  <a:pt x="298643" y="83220"/>
                </a:cubicBezTo>
                <a:cubicBezTo>
                  <a:pt x="297262" y="85280"/>
                  <a:pt x="295880" y="86654"/>
                  <a:pt x="294597" y="86654"/>
                </a:cubicBezTo>
                <a:cubicBezTo>
                  <a:pt x="292525" y="86654"/>
                  <a:pt x="291242" y="86654"/>
                  <a:pt x="289861" y="85967"/>
                </a:cubicBezTo>
                <a:cubicBezTo>
                  <a:pt x="287789" y="85967"/>
                  <a:pt x="286506" y="83907"/>
                  <a:pt x="287197" y="81945"/>
                </a:cubicBezTo>
                <a:cubicBezTo>
                  <a:pt x="287197" y="79885"/>
                  <a:pt x="289170" y="78610"/>
                  <a:pt x="291242" y="79198"/>
                </a:cubicBezTo>
                <a:close/>
                <a:moveTo>
                  <a:pt x="316073" y="51711"/>
                </a:moveTo>
                <a:cubicBezTo>
                  <a:pt x="318141" y="51019"/>
                  <a:pt x="319422" y="52305"/>
                  <a:pt x="320111" y="54384"/>
                </a:cubicBezTo>
                <a:cubicBezTo>
                  <a:pt x="320801" y="56363"/>
                  <a:pt x="319422" y="57748"/>
                  <a:pt x="317452" y="58441"/>
                </a:cubicBezTo>
                <a:cubicBezTo>
                  <a:pt x="316763" y="58441"/>
                  <a:pt x="316073" y="58441"/>
                  <a:pt x="314793" y="59134"/>
                </a:cubicBezTo>
                <a:cubicBezTo>
                  <a:pt x="313413" y="59134"/>
                  <a:pt x="311345" y="57748"/>
                  <a:pt x="311345" y="56363"/>
                </a:cubicBezTo>
                <a:cubicBezTo>
                  <a:pt x="311345" y="54384"/>
                  <a:pt x="312035" y="52998"/>
                  <a:pt x="314103" y="52305"/>
                </a:cubicBezTo>
                <a:cubicBezTo>
                  <a:pt x="314793" y="52305"/>
                  <a:pt x="315383" y="52305"/>
                  <a:pt x="316073" y="51711"/>
                </a:cubicBezTo>
                <a:close/>
                <a:moveTo>
                  <a:pt x="279046" y="27441"/>
                </a:moveTo>
                <a:lnTo>
                  <a:pt x="280425" y="44358"/>
                </a:lnTo>
                <a:cubicBezTo>
                  <a:pt x="280622" y="46128"/>
                  <a:pt x="280622" y="47997"/>
                  <a:pt x="280819" y="49767"/>
                </a:cubicBezTo>
                <a:cubicBezTo>
                  <a:pt x="285153" y="51636"/>
                  <a:pt x="292246" y="53013"/>
                  <a:pt x="301998" y="53013"/>
                </a:cubicBezTo>
                <a:cubicBezTo>
                  <a:pt x="303969" y="53013"/>
                  <a:pt x="305348" y="54390"/>
                  <a:pt x="305348" y="56357"/>
                </a:cubicBezTo>
                <a:cubicBezTo>
                  <a:pt x="305348" y="58422"/>
                  <a:pt x="303969" y="59799"/>
                  <a:pt x="301998" y="59799"/>
                </a:cubicBezTo>
                <a:cubicBezTo>
                  <a:pt x="293625" y="59799"/>
                  <a:pt x="286631" y="58816"/>
                  <a:pt x="281213" y="57045"/>
                </a:cubicBezTo>
                <a:cubicBezTo>
                  <a:pt x="281902" y="72487"/>
                  <a:pt x="282099" y="88027"/>
                  <a:pt x="281902" y="103665"/>
                </a:cubicBezTo>
                <a:cubicBezTo>
                  <a:pt x="283774" y="104354"/>
                  <a:pt x="286040" y="104944"/>
                  <a:pt x="288503" y="105435"/>
                </a:cubicBezTo>
                <a:cubicBezTo>
                  <a:pt x="290571" y="105435"/>
                  <a:pt x="291852" y="107403"/>
                  <a:pt x="291261" y="109468"/>
                </a:cubicBezTo>
                <a:cubicBezTo>
                  <a:pt x="290571" y="111435"/>
                  <a:pt x="289192" y="112124"/>
                  <a:pt x="287813" y="112124"/>
                </a:cubicBezTo>
                <a:cubicBezTo>
                  <a:pt x="285547" y="111632"/>
                  <a:pt x="283479" y="111140"/>
                  <a:pt x="281705" y="110550"/>
                </a:cubicBezTo>
                <a:cubicBezTo>
                  <a:pt x="281410" y="119795"/>
                  <a:pt x="281016" y="129040"/>
                  <a:pt x="280425" y="138286"/>
                </a:cubicBezTo>
                <a:lnTo>
                  <a:pt x="279834" y="144384"/>
                </a:lnTo>
                <a:cubicBezTo>
                  <a:pt x="277765" y="171235"/>
                  <a:pt x="268308" y="197397"/>
                  <a:pt x="252251" y="218838"/>
                </a:cubicBezTo>
                <a:cubicBezTo>
                  <a:pt x="250872" y="220904"/>
                  <a:pt x="248902" y="221592"/>
                  <a:pt x="246833" y="221592"/>
                </a:cubicBezTo>
                <a:cubicBezTo>
                  <a:pt x="245454" y="221592"/>
                  <a:pt x="244173" y="220904"/>
                  <a:pt x="242794" y="220215"/>
                </a:cubicBezTo>
                <a:cubicBezTo>
                  <a:pt x="240134" y="218248"/>
                  <a:pt x="239445" y="213527"/>
                  <a:pt x="241415" y="210872"/>
                </a:cubicBezTo>
                <a:cubicBezTo>
                  <a:pt x="245257" y="205856"/>
                  <a:pt x="248606" y="200643"/>
                  <a:pt x="251561" y="195135"/>
                </a:cubicBezTo>
                <a:cubicBezTo>
                  <a:pt x="251561" y="195037"/>
                  <a:pt x="251561" y="194840"/>
                  <a:pt x="251561" y="194742"/>
                </a:cubicBezTo>
                <a:lnTo>
                  <a:pt x="247522" y="172514"/>
                </a:lnTo>
                <a:lnTo>
                  <a:pt x="236883" y="115566"/>
                </a:lnTo>
                <a:lnTo>
                  <a:pt x="240134" y="169858"/>
                </a:lnTo>
                <a:cubicBezTo>
                  <a:pt x="240824" y="177235"/>
                  <a:pt x="240824" y="185300"/>
                  <a:pt x="241415" y="192676"/>
                </a:cubicBezTo>
                <a:cubicBezTo>
                  <a:pt x="241415" y="194053"/>
                  <a:pt x="240134" y="196020"/>
                  <a:pt x="238065" y="196020"/>
                </a:cubicBezTo>
                <a:cubicBezTo>
                  <a:pt x="236095" y="196020"/>
                  <a:pt x="234716" y="194742"/>
                  <a:pt x="234716" y="192676"/>
                </a:cubicBezTo>
                <a:cubicBezTo>
                  <a:pt x="234716" y="185300"/>
                  <a:pt x="234027" y="177235"/>
                  <a:pt x="233337" y="169858"/>
                </a:cubicBezTo>
                <a:lnTo>
                  <a:pt x="227328" y="69143"/>
                </a:lnTo>
                <a:cubicBezTo>
                  <a:pt x="227328" y="68454"/>
                  <a:pt x="227525" y="67766"/>
                  <a:pt x="227820" y="67274"/>
                </a:cubicBezTo>
                <a:lnTo>
                  <a:pt x="226638" y="61078"/>
                </a:lnTo>
                <a:cubicBezTo>
                  <a:pt x="225358" y="56357"/>
                  <a:pt x="221910" y="53013"/>
                  <a:pt x="217871" y="51734"/>
                </a:cubicBezTo>
                <a:cubicBezTo>
                  <a:pt x="213241" y="50357"/>
                  <a:pt x="208513" y="51046"/>
                  <a:pt x="205163" y="54390"/>
                </a:cubicBezTo>
                <a:lnTo>
                  <a:pt x="130493" y="121566"/>
                </a:lnTo>
                <a:cubicBezTo>
                  <a:pt x="93551" y="154416"/>
                  <a:pt x="66560" y="196709"/>
                  <a:pt x="53162" y="244410"/>
                </a:cubicBezTo>
                <a:lnTo>
                  <a:pt x="45479" y="270573"/>
                </a:lnTo>
                <a:cubicBezTo>
                  <a:pt x="47055" y="279228"/>
                  <a:pt x="50601" y="286900"/>
                  <a:pt x="55822" y="293391"/>
                </a:cubicBezTo>
                <a:cubicBezTo>
                  <a:pt x="67249" y="307554"/>
                  <a:pt x="86065" y="315521"/>
                  <a:pt x="112367" y="318275"/>
                </a:cubicBezTo>
                <a:cubicBezTo>
                  <a:pt x="122415" y="318963"/>
                  <a:pt x="132463" y="319553"/>
                  <a:pt x="142609" y="318963"/>
                </a:cubicBezTo>
                <a:cubicBezTo>
                  <a:pt x="144580" y="318963"/>
                  <a:pt x="145959" y="320242"/>
                  <a:pt x="145959" y="322307"/>
                </a:cubicBezTo>
                <a:cubicBezTo>
                  <a:pt x="145959" y="324274"/>
                  <a:pt x="144580" y="325651"/>
                  <a:pt x="142609" y="325651"/>
                </a:cubicBezTo>
                <a:cubicBezTo>
                  <a:pt x="139950" y="324963"/>
                  <a:pt x="136502" y="324963"/>
                  <a:pt x="132463" y="324963"/>
                </a:cubicBezTo>
                <a:cubicBezTo>
                  <a:pt x="125764" y="324963"/>
                  <a:pt x="118376" y="324963"/>
                  <a:pt x="111677" y="323586"/>
                </a:cubicBezTo>
                <a:cubicBezTo>
                  <a:pt x="83405" y="320930"/>
                  <a:pt x="63210" y="311586"/>
                  <a:pt x="50503" y="296735"/>
                </a:cubicBezTo>
                <a:cubicBezTo>
                  <a:pt x="46858" y="292506"/>
                  <a:pt x="44099" y="287686"/>
                  <a:pt x="42031" y="282474"/>
                </a:cubicBezTo>
                <a:lnTo>
                  <a:pt x="37007" y="299489"/>
                </a:lnTo>
                <a:cubicBezTo>
                  <a:pt x="35726" y="303620"/>
                  <a:pt x="34446" y="307751"/>
                  <a:pt x="33263" y="311881"/>
                </a:cubicBezTo>
                <a:cubicBezTo>
                  <a:pt x="34150" y="336765"/>
                  <a:pt x="40947" y="360862"/>
                  <a:pt x="53162" y="382697"/>
                </a:cubicBezTo>
                <a:cubicBezTo>
                  <a:pt x="53852" y="384073"/>
                  <a:pt x="53162" y="386041"/>
                  <a:pt x="51783" y="387418"/>
                </a:cubicBezTo>
                <a:lnTo>
                  <a:pt x="50503" y="387418"/>
                </a:lnTo>
                <a:cubicBezTo>
                  <a:pt x="49123" y="387418"/>
                  <a:pt x="48434" y="386729"/>
                  <a:pt x="47744" y="385352"/>
                </a:cubicBezTo>
                <a:cubicBezTo>
                  <a:pt x="38189" y="368042"/>
                  <a:pt x="31589" y="349256"/>
                  <a:pt x="28535" y="329782"/>
                </a:cubicBezTo>
                <a:cubicBezTo>
                  <a:pt x="20162" y="364501"/>
                  <a:pt x="15827" y="399909"/>
                  <a:pt x="14842" y="435709"/>
                </a:cubicBezTo>
                <a:lnTo>
                  <a:pt x="13463" y="520983"/>
                </a:lnTo>
                <a:cubicBezTo>
                  <a:pt x="13463" y="525507"/>
                  <a:pt x="15335" y="529343"/>
                  <a:pt x="18979" y="531998"/>
                </a:cubicBezTo>
                <a:lnTo>
                  <a:pt x="51783" y="496197"/>
                </a:lnTo>
                <a:cubicBezTo>
                  <a:pt x="57891" y="489509"/>
                  <a:pt x="64590" y="483411"/>
                  <a:pt x="70599" y="477412"/>
                </a:cubicBezTo>
                <a:cubicBezTo>
                  <a:pt x="71978" y="476035"/>
                  <a:pt x="74047" y="476035"/>
                  <a:pt x="75327" y="477412"/>
                </a:cubicBezTo>
                <a:cubicBezTo>
                  <a:pt x="76706" y="478690"/>
                  <a:pt x="76706" y="480756"/>
                  <a:pt x="75327" y="482034"/>
                </a:cubicBezTo>
                <a:cubicBezTo>
                  <a:pt x="68628" y="487444"/>
                  <a:pt x="62619" y="493542"/>
                  <a:pt x="56512" y="500230"/>
                </a:cubicBezTo>
                <a:lnTo>
                  <a:pt x="24890" y="534752"/>
                </a:lnTo>
                <a:cubicBezTo>
                  <a:pt x="27254" y="535146"/>
                  <a:pt x="29717" y="534949"/>
                  <a:pt x="32278" y="533769"/>
                </a:cubicBezTo>
                <a:lnTo>
                  <a:pt x="84095" y="513016"/>
                </a:lnTo>
                <a:cubicBezTo>
                  <a:pt x="107638" y="503574"/>
                  <a:pt x="131872" y="495509"/>
                  <a:pt x="156007" y="490099"/>
                </a:cubicBezTo>
                <a:lnTo>
                  <a:pt x="185658" y="482723"/>
                </a:lnTo>
                <a:cubicBezTo>
                  <a:pt x="228707" y="472691"/>
                  <a:pt x="258260" y="435119"/>
                  <a:pt x="258260" y="391450"/>
                </a:cubicBezTo>
                <a:lnTo>
                  <a:pt x="258260" y="295456"/>
                </a:lnTo>
                <a:cubicBezTo>
                  <a:pt x="258260" y="286900"/>
                  <a:pt x="257964" y="278343"/>
                  <a:pt x="257570" y="269983"/>
                </a:cubicBezTo>
                <a:lnTo>
                  <a:pt x="251561" y="274605"/>
                </a:lnTo>
                <a:cubicBezTo>
                  <a:pt x="250872" y="275982"/>
                  <a:pt x="249493" y="275982"/>
                  <a:pt x="248212" y="275982"/>
                </a:cubicBezTo>
                <a:cubicBezTo>
                  <a:pt x="246143" y="275982"/>
                  <a:pt x="244173" y="275294"/>
                  <a:pt x="242794" y="273228"/>
                </a:cubicBezTo>
                <a:cubicBezTo>
                  <a:pt x="240824" y="270573"/>
                  <a:pt x="240824" y="265852"/>
                  <a:pt x="244173" y="263885"/>
                </a:cubicBezTo>
                <a:lnTo>
                  <a:pt x="250182" y="259164"/>
                </a:lnTo>
                <a:cubicBezTo>
                  <a:pt x="263678" y="248443"/>
                  <a:pt x="274416" y="237034"/>
                  <a:pt x="281804" y="224248"/>
                </a:cubicBezTo>
                <a:cubicBezTo>
                  <a:pt x="289882" y="210183"/>
                  <a:pt x="295891" y="194742"/>
                  <a:pt x="297959" y="178612"/>
                </a:cubicBezTo>
                <a:cubicBezTo>
                  <a:pt x="298649" y="175267"/>
                  <a:pt x="301998" y="172514"/>
                  <a:pt x="305348" y="173202"/>
                </a:cubicBezTo>
                <a:cubicBezTo>
                  <a:pt x="306431" y="173497"/>
                  <a:pt x="307515" y="173989"/>
                  <a:pt x="308402" y="174677"/>
                </a:cubicBezTo>
                <a:cubicBezTo>
                  <a:pt x="310076" y="175661"/>
                  <a:pt x="311357" y="177333"/>
                  <a:pt x="311357" y="179300"/>
                </a:cubicBezTo>
                <a:cubicBezTo>
                  <a:pt x="314115" y="194742"/>
                  <a:pt x="318745" y="207429"/>
                  <a:pt x="327512" y="220215"/>
                </a:cubicBezTo>
                <a:cubicBezTo>
                  <a:pt x="336280" y="233001"/>
                  <a:pt x="349086" y="244410"/>
                  <a:pt x="363863" y="253754"/>
                </a:cubicBezTo>
                <a:cubicBezTo>
                  <a:pt x="367212" y="255820"/>
                  <a:pt x="367902" y="259852"/>
                  <a:pt x="365833" y="263196"/>
                </a:cubicBezTo>
                <a:cubicBezTo>
                  <a:pt x="364552" y="265163"/>
                  <a:pt x="362483" y="265852"/>
                  <a:pt x="360513" y="265852"/>
                </a:cubicBezTo>
                <a:cubicBezTo>
                  <a:pt x="359134" y="265852"/>
                  <a:pt x="357755" y="265852"/>
                  <a:pt x="357164" y="265163"/>
                </a:cubicBezTo>
                <a:cubicBezTo>
                  <a:pt x="353421" y="262803"/>
                  <a:pt x="349776" y="260344"/>
                  <a:pt x="346328" y="257885"/>
                </a:cubicBezTo>
                <a:cubicBezTo>
                  <a:pt x="346426" y="267917"/>
                  <a:pt x="346525" y="277949"/>
                  <a:pt x="347017" y="288080"/>
                </a:cubicBezTo>
                <a:lnTo>
                  <a:pt x="352435" y="398827"/>
                </a:lnTo>
                <a:cubicBezTo>
                  <a:pt x="354406" y="440430"/>
                  <a:pt x="386027" y="475346"/>
                  <a:pt x="427106" y="481444"/>
                </a:cubicBezTo>
                <a:lnTo>
                  <a:pt x="445921" y="484100"/>
                </a:lnTo>
                <a:cubicBezTo>
                  <a:pt x="478824" y="488821"/>
                  <a:pt x="510445" y="499541"/>
                  <a:pt x="539407" y="515671"/>
                </a:cubicBezTo>
                <a:lnTo>
                  <a:pt x="572999" y="534457"/>
                </a:lnTo>
                <a:cubicBezTo>
                  <a:pt x="577038" y="537113"/>
                  <a:pt x="582456" y="536424"/>
                  <a:pt x="586495" y="533769"/>
                </a:cubicBezTo>
                <a:cubicBezTo>
                  <a:pt x="590435" y="531113"/>
                  <a:pt x="593194" y="526392"/>
                  <a:pt x="592504" y="521671"/>
                </a:cubicBezTo>
                <a:lnTo>
                  <a:pt x="588465" y="447217"/>
                </a:lnTo>
                <a:cubicBezTo>
                  <a:pt x="585805" y="401482"/>
                  <a:pt x="579698" y="355157"/>
                  <a:pt x="568960" y="310898"/>
                </a:cubicBezTo>
                <a:lnTo>
                  <a:pt x="565808" y="297817"/>
                </a:lnTo>
                <a:cubicBezTo>
                  <a:pt x="561671" y="321225"/>
                  <a:pt x="550539" y="342863"/>
                  <a:pt x="533300" y="360567"/>
                </a:cubicBezTo>
                <a:lnTo>
                  <a:pt x="527291" y="366566"/>
                </a:lnTo>
                <a:cubicBezTo>
                  <a:pt x="527291" y="366566"/>
                  <a:pt x="525911" y="367255"/>
                  <a:pt x="525222" y="367255"/>
                </a:cubicBezTo>
                <a:cubicBezTo>
                  <a:pt x="524532" y="367255"/>
                  <a:pt x="523252" y="367255"/>
                  <a:pt x="522562" y="366566"/>
                </a:cubicBezTo>
                <a:cubicBezTo>
                  <a:pt x="521183" y="365288"/>
                  <a:pt x="521183" y="363222"/>
                  <a:pt x="522562" y="361944"/>
                </a:cubicBezTo>
                <a:lnTo>
                  <a:pt x="528571" y="355846"/>
                </a:lnTo>
                <a:cubicBezTo>
                  <a:pt x="549652" y="334798"/>
                  <a:pt x="561079" y="306669"/>
                  <a:pt x="560981" y="277556"/>
                </a:cubicBezTo>
                <a:lnTo>
                  <a:pt x="558912" y="268606"/>
                </a:lnTo>
                <a:cubicBezTo>
                  <a:pt x="547485" y="218248"/>
                  <a:pt x="521183" y="172514"/>
                  <a:pt x="482863" y="137007"/>
                </a:cubicBezTo>
                <a:lnTo>
                  <a:pt x="396765" y="54390"/>
                </a:lnTo>
                <a:cubicBezTo>
                  <a:pt x="393416" y="51046"/>
                  <a:pt x="388687" y="49669"/>
                  <a:pt x="384057" y="51046"/>
                </a:cubicBezTo>
                <a:cubicBezTo>
                  <a:pt x="382974" y="51341"/>
                  <a:pt x="381988" y="51734"/>
                  <a:pt x="381102" y="52226"/>
                </a:cubicBezTo>
                <a:lnTo>
                  <a:pt x="375290" y="96682"/>
                </a:lnTo>
                <a:cubicBezTo>
                  <a:pt x="371251" y="126188"/>
                  <a:pt x="373221" y="156481"/>
                  <a:pt x="380708" y="185300"/>
                </a:cubicBezTo>
                <a:lnTo>
                  <a:pt x="392726" y="232313"/>
                </a:lnTo>
                <a:cubicBezTo>
                  <a:pt x="400213" y="261229"/>
                  <a:pt x="402873" y="291424"/>
                  <a:pt x="400213" y="321619"/>
                </a:cubicBezTo>
                <a:lnTo>
                  <a:pt x="398834" y="342470"/>
                </a:lnTo>
                <a:cubicBezTo>
                  <a:pt x="395484" y="382697"/>
                  <a:pt x="418339" y="421645"/>
                  <a:pt x="454590" y="438463"/>
                </a:cubicBezTo>
                <a:lnTo>
                  <a:pt x="464737" y="443184"/>
                </a:lnTo>
                <a:cubicBezTo>
                  <a:pt x="483552" y="451840"/>
                  <a:pt x="501678" y="462659"/>
                  <a:pt x="518523" y="474658"/>
                </a:cubicBezTo>
                <a:cubicBezTo>
                  <a:pt x="519902" y="476035"/>
                  <a:pt x="520493" y="478100"/>
                  <a:pt x="519213" y="479379"/>
                </a:cubicBezTo>
                <a:cubicBezTo>
                  <a:pt x="519213" y="480067"/>
                  <a:pt x="517834" y="480756"/>
                  <a:pt x="517144" y="480756"/>
                </a:cubicBezTo>
                <a:cubicBezTo>
                  <a:pt x="516553" y="480756"/>
                  <a:pt x="515863" y="480756"/>
                  <a:pt x="515174" y="480067"/>
                </a:cubicBezTo>
                <a:cubicBezTo>
                  <a:pt x="498329" y="467970"/>
                  <a:pt x="480892" y="457938"/>
                  <a:pt x="462077" y="449184"/>
                </a:cubicBezTo>
                <a:lnTo>
                  <a:pt x="451930" y="444463"/>
                </a:lnTo>
                <a:cubicBezTo>
                  <a:pt x="412921" y="426366"/>
                  <a:pt x="388687" y="384762"/>
                  <a:pt x="392135" y="341781"/>
                </a:cubicBezTo>
                <a:lnTo>
                  <a:pt x="393416" y="320930"/>
                </a:lnTo>
                <a:cubicBezTo>
                  <a:pt x="395484" y="291424"/>
                  <a:pt x="393416" y="262508"/>
                  <a:pt x="386027" y="233690"/>
                </a:cubicBezTo>
                <a:lnTo>
                  <a:pt x="373911" y="186677"/>
                </a:lnTo>
                <a:cubicBezTo>
                  <a:pt x="366522" y="156481"/>
                  <a:pt x="364552" y="125598"/>
                  <a:pt x="368591" y="95305"/>
                </a:cubicBezTo>
                <a:lnTo>
                  <a:pt x="371448" y="73372"/>
                </a:lnTo>
                <a:lnTo>
                  <a:pt x="365242" y="98649"/>
                </a:lnTo>
                <a:cubicBezTo>
                  <a:pt x="359134" y="123533"/>
                  <a:pt x="352435" y="151760"/>
                  <a:pt x="349776" y="179300"/>
                </a:cubicBezTo>
                <a:cubicBezTo>
                  <a:pt x="349677" y="179693"/>
                  <a:pt x="349480" y="180185"/>
                  <a:pt x="349283" y="180579"/>
                </a:cubicBezTo>
                <a:cubicBezTo>
                  <a:pt x="352041" y="187955"/>
                  <a:pt x="355785" y="195037"/>
                  <a:pt x="360513" y="201430"/>
                </a:cubicBezTo>
                <a:lnTo>
                  <a:pt x="373911" y="220215"/>
                </a:lnTo>
                <a:cubicBezTo>
                  <a:pt x="375979" y="223559"/>
                  <a:pt x="375290" y="227592"/>
                  <a:pt x="372630" y="229657"/>
                </a:cubicBezTo>
                <a:cubicBezTo>
                  <a:pt x="371251" y="230247"/>
                  <a:pt x="369872" y="230247"/>
                  <a:pt x="368591" y="230247"/>
                </a:cubicBezTo>
                <a:cubicBezTo>
                  <a:pt x="366522" y="230247"/>
                  <a:pt x="364552" y="229657"/>
                  <a:pt x="363173" y="227592"/>
                </a:cubicBezTo>
                <a:lnTo>
                  <a:pt x="349776" y="208806"/>
                </a:lnTo>
                <a:cubicBezTo>
                  <a:pt x="339334" y="194545"/>
                  <a:pt x="332733" y="177825"/>
                  <a:pt x="330468" y="161006"/>
                </a:cubicBezTo>
                <a:cubicBezTo>
                  <a:pt x="328399" y="162580"/>
                  <a:pt x="325542" y="164055"/>
                  <a:pt x="321503" y="165137"/>
                </a:cubicBezTo>
                <a:lnTo>
                  <a:pt x="320814" y="165137"/>
                </a:lnTo>
                <a:cubicBezTo>
                  <a:pt x="319435" y="165137"/>
                  <a:pt x="318154" y="164449"/>
                  <a:pt x="317464" y="162481"/>
                </a:cubicBezTo>
                <a:cubicBezTo>
                  <a:pt x="316775" y="160416"/>
                  <a:pt x="318154" y="159137"/>
                  <a:pt x="319435" y="158449"/>
                </a:cubicBezTo>
                <a:cubicBezTo>
                  <a:pt x="325542" y="157071"/>
                  <a:pt x="328892" y="154416"/>
                  <a:pt x="328892" y="151760"/>
                </a:cubicBezTo>
                <a:cubicBezTo>
                  <a:pt x="328892" y="150973"/>
                  <a:pt x="329089" y="150285"/>
                  <a:pt x="329384" y="149793"/>
                </a:cubicBezTo>
                <a:cubicBezTo>
                  <a:pt x="328892" y="145072"/>
                  <a:pt x="328399" y="140351"/>
                  <a:pt x="327907" y="135630"/>
                </a:cubicBezTo>
                <a:cubicBezTo>
                  <a:pt x="323671" y="137892"/>
                  <a:pt x="316972" y="139761"/>
                  <a:pt x="306727" y="140351"/>
                </a:cubicBezTo>
                <a:cubicBezTo>
                  <a:pt x="304658" y="140351"/>
                  <a:pt x="303279" y="138974"/>
                  <a:pt x="303279" y="137007"/>
                </a:cubicBezTo>
                <a:cubicBezTo>
                  <a:pt x="303279" y="134942"/>
                  <a:pt x="304658" y="133565"/>
                  <a:pt x="306727" y="133565"/>
                </a:cubicBezTo>
                <a:cubicBezTo>
                  <a:pt x="317859" y="133171"/>
                  <a:pt x="324459" y="130909"/>
                  <a:pt x="327315" y="128155"/>
                </a:cubicBezTo>
                <a:cubicBezTo>
                  <a:pt x="326035" y="113107"/>
                  <a:pt x="325247" y="98157"/>
                  <a:pt x="324951" y="83109"/>
                </a:cubicBezTo>
                <a:cubicBezTo>
                  <a:pt x="319238" y="85371"/>
                  <a:pt x="311455" y="86650"/>
                  <a:pt x="301998" y="86650"/>
                </a:cubicBezTo>
                <a:cubicBezTo>
                  <a:pt x="299930" y="86650"/>
                  <a:pt x="298649" y="85273"/>
                  <a:pt x="298649" y="83207"/>
                </a:cubicBezTo>
                <a:cubicBezTo>
                  <a:pt x="298649" y="81240"/>
                  <a:pt x="299930" y="79863"/>
                  <a:pt x="301998" y="79863"/>
                </a:cubicBezTo>
                <a:cubicBezTo>
                  <a:pt x="313031" y="79863"/>
                  <a:pt x="320617" y="78093"/>
                  <a:pt x="324853" y="75831"/>
                </a:cubicBezTo>
                <a:cubicBezTo>
                  <a:pt x="324754" y="59996"/>
                  <a:pt x="325148" y="44062"/>
                  <a:pt x="326232" y="28227"/>
                </a:cubicBezTo>
                <a:cubicBezTo>
                  <a:pt x="320912" y="30391"/>
                  <a:pt x="313721" y="31571"/>
                  <a:pt x="304658" y="31571"/>
                </a:cubicBezTo>
                <a:lnTo>
                  <a:pt x="301998" y="31571"/>
                </a:lnTo>
                <a:cubicBezTo>
                  <a:pt x="292640" y="31571"/>
                  <a:pt x="284956" y="29801"/>
                  <a:pt x="279046" y="27441"/>
                </a:cubicBezTo>
                <a:close/>
                <a:moveTo>
                  <a:pt x="301998" y="13376"/>
                </a:moveTo>
                <a:cubicBezTo>
                  <a:pt x="283183" y="13376"/>
                  <a:pt x="278455" y="18097"/>
                  <a:pt x="278455" y="18785"/>
                </a:cubicBezTo>
                <a:cubicBezTo>
                  <a:pt x="278455" y="18982"/>
                  <a:pt x="278455" y="19179"/>
                  <a:pt x="278356" y="19277"/>
                </a:cubicBezTo>
                <a:cubicBezTo>
                  <a:pt x="278455" y="19376"/>
                  <a:pt x="278455" y="19376"/>
                  <a:pt x="278455" y="19474"/>
                </a:cubicBezTo>
                <a:cubicBezTo>
                  <a:pt x="279144" y="19966"/>
                  <a:pt x="279834" y="20457"/>
                  <a:pt x="280425" y="20851"/>
                </a:cubicBezTo>
                <a:cubicBezTo>
                  <a:pt x="283873" y="22129"/>
                  <a:pt x="290571" y="24195"/>
                  <a:pt x="301998" y="24883"/>
                </a:cubicBezTo>
                <a:cubicBezTo>
                  <a:pt x="314805" y="25277"/>
                  <a:pt x="322587" y="23310"/>
                  <a:pt x="326330" y="20654"/>
                </a:cubicBezTo>
                <a:cubicBezTo>
                  <a:pt x="326232" y="20261"/>
                  <a:pt x="326232" y="19867"/>
                  <a:pt x="326232" y="19474"/>
                </a:cubicBezTo>
                <a:cubicBezTo>
                  <a:pt x="326232" y="18097"/>
                  <a:pt x="318745" y="13376"/>
                  <a:pt x="301998" y="13376"/>
                </a:cubicBezTo>
                <a:close/>
                <a:moveTo>
                  <a:pt x="301998" y="0"/>
                </a:moveTo>
                <a:cubicBezTo>
                  <a:pt x="327512" y="0"/>
                  <a:pt x="337659" y="8163"/>
                  <a:pt x="339334" y="16720"/>
                </a:cubicBezTo>
                <a:cubicBezTo>
                  <a:pt x="340220" y="17999"/>
                  <a:pt x="340614" y="19671"/>
                  <a:pt x="340319" y="21441"/>
                </a:cubicBezTo>
                <a:lnTo>
                  <a:pt x="339629" y="29506"/>
                </a:lnTo>
                <a:cubicBezTo>
                  <a:pt x="337166" y="67176"/>
                  <a:pt x="338152" y="104845"/>
                  <a:pt x="342092" y="142023"/>
                </a:cubicBezTo>
                <a:cubicBezTo>
                  <a:pt x="345244" y="125992"/>
                  <a:pt x="348988" y="110255"/>
                  <a:pt x="352435" y="95993"/>
                </a:cubicBezTo>
                <a:lnTo>
                  <a:pt x="361794" y="57734"/>
                </a:lnTo>
                <a:cubicBezTo>
                  <a:pt x="363863" y="48292"/>
                  <a:pt x="371251" y="40915"/>
                  <a:pt x="380018" y="38260"/>
                </a:cubicBezTo>
                <a:cubicBezTo>
                  <a:pt x="389377" y="35604"/>
                  <a:pt x="398834" y="37571"/>
                  <a:pt x="406222" y="44358"/>
                </a:cubicBezTo>
                <a:lnTo>
                  <a:pt x="493009" y="126188"/>
                </a:lnTo>
                <a:cubicBezTo>
                  <a:pt x="532610" y="163858"/>
                  <a:pt x="560193" y="211462"/>
                  <a:pt x="572310" y="264573"/>
                </a:cubicBezTo>
                <a:lnTo>
                  <a:pt x="582456" y="306865"/>
                </a:lnTo>
                <a:cubicBezTo>
                  <a:pt x="593194" y="352502"/>
                  <a:pt x="599892" y="398827"/>
                  <a:pt x="601961" y="445840"/>
                </a:cubicBezTo>
                <a:lnTo>
                  <a:pt x="605901" y="520392"/>
                </a:lnTo>
                <a:cubicBezTo>
                  <a:pt x="606591" y="530425"/>
                  <a:pt x="601961" y="539178"/>
                  <a:pt x="593194" y="544489"/>
                </a:cubicBezTo>
                <a:cubicBezTo>
                  <a:pt x="589155" y="547932"/>
                  <a:pt x="583737" y="549210"/>
                  <a:pt x="579008" y="549210"/>
                </a:cubicBezTo>
                <a:cubicBezTo>
                  <a:pt x="574378" y="549210"/>
                  <a:pt x="570339" y="547932"/>
                  <a:pt x="566300" y="545866"/>
                </a:cubicBezTo>
                <a:lnTo>
                  <a:pt x="532610" y="527081"/>
                </a:lnTo>
                <a:cubicBezTo>
                  <a:pt x="505027" y="511639"/>
                  <a:pt x="474785" y="501508"/>
                  <a:pt x="443853" y="497574"/>
                </a:cubicBezTo>
                <a:lnTo>
                  <a:pt x="425037" y="494820"/>
                </a:lnTo>
                <a:cubicBezTo>
                  <a:pt x="377260" y="488132"/>
                  <a:pt x="341008" y="447807"/>
                  <a:pt x="338940" y="400204"/>
                </a:cubicBezTo>
                <a:lnTo>
                  <a:pt x="333620" y="288670"/>
                </a:lnTo>
                <a:cubicBezTo>
                  <a:pt x="332931" y="275294"/>
                  <a:pt x="332931" y="261229"/>
                  <a:pt x="332931" y="247755"/>
                </a:cubicBezTo>
                <a:cubicBezTo>
                  <a:pt x="332931" y="247459"/>
                  <a:pt x="332931" y="247164"/>
                  <a:pt x="333029" y="246869"/>
                </a:cubicBezTo>
                <a:cubicBezTo>
                  <a:pt x="326724" y="240968"/>
                  <a:pt x="321208" y="234575"/>
                  <a:pt x="316775" y="227592"/>
                </a:cubicBezTo>
                <a:cubicBezTo>
                  <a:pt x="311948" y="220314"/>
                  <a:pt x="308007" y="212740"/>
                  <a:pt x="304855" y="204675"/>
                </a:cubicBezTo>
                <a:cubicBezTo>
                  <a:pt x="301801" y="213822"/>
                  <a:pt x="297664" y="222576"/>
                  <a:pt x="292541" y="230936"/>
                </a:cubicBezTo>
                <a:cubicBezTo>
                  <a:pt x="287025" y="240673"/>
                  <a:pt x="279440" y="249820"/>
                  <a:pt x="270475" y="258475"/>
                </a:cubicBezTo>
                <a:cubicBezTo>
                  <a:pt x="271066" y="270573"/>
                  <a:pt x="271756" y="282670"/>
                  <a:pt x="271756" y="294768"/>
                </a:cubicBezTo>
                <a:lnTo>
                  <a:pt x="271756" y="390762"/>
                </a:lnTo>
                <a:cubicBezTo>
                  <a:pt x="271756" y="440430"/>
                  <a:pt x="237376" y="483411"/>
                  <a:pt x="189008" y="495509"/>
                </a:cubicBezTo>
                <a:lnTo>
                  <a:pt x="159455" y="502885"/>
                </a:lnTo>
                <a:cubicBezTo>
                  <a:pt x="135221" y="508295"/>
                  <a:pt x="111677" y="516360"/>
                  <a:pt x="88823" y="525015"/>
                </a:cubicBezTo>
                <a:lnTo>
                  <a:pt x="37007" y="545866"/>
                </a:lnTo>
                <a:cubicBezTo>
                  <a:pt x="33657" y="547243"/>
                  <a:pt x="30308" y="547932"/>
                  <a:pt x="26959" y="547932"/>
                </a:cubicBezTo>
                <a:cubicBezTo>
                  <a:pt x="21541" y="547932"/>
                  <a:pt x="16123" y="546555"/>
                  <a:pt x="11493" y="543211"/>
                </a:cubicBezTo>
                <a:cubicBezTo>
                  <a:pt x="4104" y="537801"/>
                  <a:pt x="-624" y="529736"/>
                  <a:pt x="66" y="520392"/>
                </a:cubicBezTo>
                <a:lnTo>
                  <a:pt x="1346" y="435119"/>
                </a:lnTo>
                <a:cubicBezTo>
                  <a:pt x="2725" y="388106"/>
                  <a:pt x="9424" y="341093"/>
                  <a:pt x="22920" y="295456"/>
                </a:cubicBezTo>
                <a:lnTo>
                  <a:pt x="39075" y="240378"/>
                </a:lnTo>
                <a:cubicBezTo>
                  <a:pt x="53162" y="190709"/>
                  <a:pt x="81435" y="145662"/>
                  <a:pt x="120445" y="111435"/>
                </a:cubicBezTo>
                <a:lnTo>
                  <a:pt x="195017" y="44358"/>
                </a:lnTo>
                <a:cubicBezTo>
                  <a:pt x="202405" y="38260"/>
                  <a:pt x="211862" y="35604"/>
                  <a:pt x="221319" y="38948"/>
                </a:cubicBezTo>
                <a:cubicBezTo>
                  <a:pt x="230677" y="41604"/>
                  <a:pt x="237376" y="48980"/>
                  <a:pt x="239445" y="58422"/>
                </a:cubicBezTo>
                <a:lnTo>
                  <a:pt x="260329" y="169858"/>
                </a:lnTo>
                <a:cubicBezTo>
                  <a:pt x="260526" y="170940"/>
                  <a:pt x="260723" y="172120"/>
                  <a:pt x="260920" y="173202"/>
                </a:cubicBezTo>
                <a:cubicBezTo>
                  <a:pt x="263875" y="163465"/>
                  <a:pt x="265747" y="153334"/>
                  <a:pt x="266338" y="143007"/>
                </a:cubicBezTo>
                <a:lnTo>
                  <a:pt x="267027" y="137007"/>
                </a:lnTo>
                <a:cubicBezTo>
                  <a:pt x="267815" y="124319"/>
                  <a:pt x="268308" y="111533"/>
                  <a:pt x="268505" y="98747"/>
                </a:cubicBezTo>
                <a:cubicBezTo>
                  <a:pt x="268407" y="98157"/>
                  <a:pt x="268308" y="97764"/>
                  <a:pt x="268308" y="97370"/>
                </a:cubicBezTo>
                <a:cubicBezTo>
                  <a:pt x="268308" y="96977"/>
                  <a:pt x="268407" y="96682"/>
                  <a:pt x="268505" y="96387"/>
                </a:cubicBezTo>
                <a:cubicBezTo>
                  <a:pt x="268604" y="79372"/>
                  <a:pt x="268111" y="62160"/>
                  <a:pt x="267027" y="44948"/>
                </a:cubicBezTo>
                <a:lnTo>
                  <a:pt x="264959" y="20851"/>
                </a:lnTo>
                <a:cubicBezTo>
                  <a:pt x="264959" y="20457"/>
                  <a:pt x="265057" y="20162"/>
                  <a:pt x="265057" y="19769"/>
                </a:cubicBezTo>
                <a:cubicBezTo>
                  <a:pt x="265057" y="19474"/>
                  <a:pt x="264959" y="19179"/>
                  <a:pt x="264959" y="18785"/>
                </a:cubicBezTo>
                <a:cubicBezTo>
                  <a:pt x="264959" y="14064"/>
                  <a:pt x="267717" y="0"/>
                  <a:pt x="301998" y="0"/>
                </a:cubicBezTo>
                <a:close/>
              </a:path>
            </a:pathLst>
          </a:custGeom>
          <a:solidFill>
            <a:schemeClr val="accent5"/>
          </a:solidFill>
          <a:ln w="6350">
            <a:noFill/>
          </a:ln>
        </p:spPr>
      </p:sp>
      <p:sp>
        <p:nvSpPr>
          <p:cNvPr id="42" name="弧形 41">
            <a:extLst>
              <a:ext uri="{FF2B5EF4-FFF2-40B4-BE49-F238E27FC236}">
                <a16:creationId xmlns:a16="http://schemas.microsoft.com/office/drawing/2014/main" id="{9E9BC775-9C25-4E25-A68A-B3F4AAE24F7B}"/>
              </a:ext>
            </a:extLst>
          </p:cNvPr>
          <p:cNvSpPr/>
          <p:nvPr/>
        </p:nvSpPr>
        <p:spPr>
          <a:xfrm>
            <a:off x="3523005" y="970305"/>
            <a:ext cx="5145990" cy="5145990"/>
          </a:xfrm>
          <a:prstGeom prst="arc">
            <a:avLst>
              <a:gd name="adj1" fmla="val 18755054"/>
              <a:gd name="adj2" fmla="val 20534880"/>
            </a:avLst>
          </a:prstGeom>
          <a:gradFill>
            <a:gsLst>
              <a:gs pos="100000">
                <a:schemeClr val="accent5">
                  <a:alpha val="9000"/>
                </a:schemeClr>
              </a:gs>
              <a:gs pos="0">
                <a:schemeClr val="accent5">
                  <a:alpha val="0"/>
                </a:schemeClr>
              </a:gs>
            </a:gsLst>
            <a:lin ang="2700000" scaled="0"/>
          </a:gradFill>
          <a:ln cap="rnd">
            <a:gradFill>
              <a:gsLst>
                <a:gs pos="0">
                  <a:schemeClr val="accent1"/>
                </a:gs>
                <a:gs pos="100000">
                  <a:schemeClr val="accent1">
                    <a:alpha val="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弧形 43">
            <a:extLst>
              <a:ext uri="{FF2B5EF4-FFF2-40B4-BE49-F238E27FC236}">
                <a16:creationId xmlns:a16="http://schemas.microsoft.com/office/drawing/2014/main" id="{0E51C5E3-65BB-4F30-B333-236F084C3B7F}"/>
              </a:ext>
            </a:extLst>
          </p:cNvPr>
          <p:cNvSpPr/>
          <p:nvPr/>
        </p:nvSpPr>
        <p:spPr>
          <a:xfrm flipH="1" flipV="1">
            <a:off x="3523005" y="970305"/>
            <a:ext cx="5145990" cy="5145990"/>
          </a:xfrm>
          <a:prstGeom prst="arc">
            <a:avLst>
              <a:gd name="adj1" fmla="val 20410065"/>
              <a:gd name="adj2" fmla="val 709802"/>
            </a:avLst>
          </a:prstGeom>
          <a:gradFill>
            <a:gsLst>
              <a:gs pos="100000">
                <a:schemeClr val="accent5">
                  <a:alpha val="9000"/>
                </a:schemeClr>
              </a:gs>
              <a:gs pos="0">
                <a:schemeClr val="accent5">
                  <a:alpha val="0"/>
                </a:schemeClr>
              </a:gs>
            </a:gsLst>
            <a:lin ang="2700000" scaled="0"/>
          </a:gradFill>
          <a:ln cap="rnd">
            <a:gradFill>
              <a:gsLst>
                <a:gs pos="0">
                  <a:schemeClr val="accent1"/>
                </a:gs>
                <a:gs pos="100000">
                  <a:schemeClr val="accent1">
                    <a:alpha val="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7691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9ED4207A-4FA1-4D57-A18E-566A524E9C79}"/>
              </a:ext>
            </a:extLst>
          </p:cNvPr>
          <p:cNvSpPr/>
          <p:nvPr/>
        </p:nvSpPr>
        <p:spPr>
          <a:xfrm>
            <a:off x="5648570" y="2392131"/>
            <a:ext cx="1077573" cy="2073737"/>
          </a:xfrm>
          <a:custGeom>
            <a:avLst/>
            <a:gdLst>
              <a:gd name="connsiteX0" fmla="*/ 0 w 3093231"/>
              <a:gd name="connsiteY0" fmla="*/ 0 h 2073737"/>
              <a:gd name="connsiteX1" fmla="*/ 125988 w 3093231"/>
              <a:gd name="connsiteY1" fmla="*/ 83647 h 2073737"/>
              <a:gd name="connsiteX2" fmla="*/ 2044128 w 3093231"/>
              <a:gd name="connsiteY2" fmla="*/ 571535 h 2073737"/>
              <a:gd name="connsiteX3" fmla="*/ 2052653 w 3093231"/>
              <a:gd name="connsiteY3" fmla="*/ 554004 h 2073737"/>
              <a:gd name="connsiteX4" fmla="*/ 2120626 w 3093231"/>
              <a:gd name="connsiteY4" fmla="*/ 587846 h 2073737"/>
              <a:gd name="connsiteX5" fmla="*/ 2120626 w 3093231"/>
              <a:gd name="connsiteY5" fmla="*/ 228545 h 2073737"/>
              <a:gd name="connsiteX6" fmla="*/ 3093231 w 3093231"/>
              <a:gd name="connsiteY6" fmla="*/ 1048755 h 2073737"/>
              <a:gd name="connsiteX7" fmla="*/ 2120626 w 3093231"/>
              <a:gd name="connsiteY7" fmla="*/ 1868965 h 2073737"/>
              <a:gd name="connsiteX8" fmla="*/ 2120626 w 3093231"/>
              <a:gd name="connsiteY8" fmla="*/ 1509664 h 2073737"/>
              <a:gd name="connsiteX9" fmla="*/ 2057977 w 3093231"/>
              <a:gd name="connsiteY9" fmla="*/ 1535581 h 2073737"/>
              <a:gd name="connsiteX10" fmla="*/ 2044129 w 3093231"/>
              <a:gd name="connsiteY10" fmla="*/ 1507105 h 2073737"/>
              <a:gd name="connsiteX11" fmla="*/ 125989 w 3093231"/>
              <a:gd name="connsiteY11" fmla="*/ 1994993 h 2073737"/>
              <a:gd name="connsiteX12" fmla="*/ 7387 w 3093231"/>
              <a:gd name="connsiteY12" fmla="*/ 2073737 h 2073737"/>
              <a:gd name="connsiteX0" fmla="*/ 0 w 3093231"/>
              <a:gd name="connsiteY0" fmla="*/ 0 h 2073737"/>
              <a:gd name="connsiteX1" fmla="*/ 125988 w 3093231"/>
              <a:gd name="connsiteY1" fmla="*/ 83647 h 2073737"/>
              <a:gd name="connsiteX2" fmla="*/ 2044128 w 3093231"/>
              <a:gd name="connsiteY2" fmla="*/ 571535 h 2073737"/>
              <a:gd name="connsiteX3" fmla="*/ 2120626 w 3093231"/>
              <a:gd name="connsiteY3" fmla="*/ 587846 h 2073737"/>
              <a:gd name="connsiteX4" fmla="*/ 2120626 w 3093231"/>
              <a:gd name="connsiteY4" fmla="*/ 228545 h 2073737"/>
              <a:gd name="connsiteX5" fmla="*/ 3093231 w 3093231"/>
              <a:gd name="connsiteY5" fmla="*/ 1048755 h 2073737"/>
              <a:gd name="connsiteX6" fmla="*/ 2120626 w 3093231"/>
              <a:gd name="connsiteY6" fmla="*/ 1868965 h 2073737"/>
              <a:gd name="connsiteX7" fmla="*/ 2120626 w 3093231"/>
              <a:gd name="connsiteY7" fmla="*/ 1509664 h 2073737"/>
              <a:gd name="connsiteX8" fmla="*/ 2057977 w 3093231"/>
              <a:gd name="connsiteY8" fmla="*/ 1535581 h 2073737"/>
              <a:gd name="connsiteX9" fmla="*/ 2044129 w 3093231"/>
              <a:gd name="connsiteY9" fmla="*/ 1507105 h 2073737"/>
              <a:gd name="connsiteX10" fmla="*/ 125989 w 3093231"/>
              <a:gd name="connsiteY10" fmla="*/ 1994993 h 2073737"/>
              <a:gd name="connsiteX11" fmla="*/ 7387 w 3093231"/>
              <a:gd name="connsiteY11" fmla="*/ 2073737 h 2073737"/>
              <a:gd name="connsiteX12" fmla="*/ 0 w 3093231"/>
              <a:gd name="connsiteY12"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2044129 w 3093231"/>
              <a:gd name="connsiteY8" fmla="*/ 1507105 h 2073737"/>
              <a:gd name="connsiteX9" fmla="*/ 125989 w 3093231"/>
              <a:gd name="connsiteY9" fmla="*/ 1994993 h 2073737"/>
              <a:gd name="connsiteX10" fmla="*/ 7387 w 3093231"/>
              <a:gd name="connsiteY10" fmla="*/ 2073737 h 2073737"/>
              <a:gd name="connsiteX11" fmla="*/ 0 w 3093231"/>
              <a:gd name="connsiteY11"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125989 w 3093231"/>
              <a:gd name="connsiteY8" fmla="*/ 1994993 h 2073737"/>
              <a:gd name="connsiteX9" fmla="*/ 7387 w 3093231"/>
              <a:gd name="connsiteY9" fmla="*/ 2073737 h 2073737"/>
              <a:gd name="connsiteX10" fmla="*/ 0 w 3093231"/>
              <a:gd name="connsiteY10"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3231" h="2073737">
                <a:moveTo>
                  <a:pt x="0" y="0"/>
                </a:moveTo>
                <a:lnTo>
                  <a:pt x="125988" y="83647"/>
                </a:lnTo>
                <a:cubicBezTo>
                  <a:pt x="387986" y="206005"/>
                  <a:pt x="831114" y="594176"/>
                  <a:pt x="2120626" y="587846"/>
                </a:cubicBezTo>
                <a:lnTo>
                  <a:pt x="2120626" y="228545"/>
                </a:lnTo>
                <a:lnTo>
                  <a:pt x="3093231" y="1048755"/>
                </a:lnTo>
                <a:lnTo>
                  <a:pt x="2120626" y="1868965"/>
                </a:lnTo>
                <a:lnTo>
                  <a:pt x="2120626" y="1509664"/>
                </a:lnTo>
                <a:cubicBezTo>
                  <a:pt x="193875" y="1580000"/>
                  <a:pt x="335192" y="1809595"/>
                  <a:pt x="110749" y="1979753"/>
                </a:cubicBezTo>
                <a:cubicBezTo>
                  <a:pt x="72934" y="2008422"/>
                  <a:pt x="46921" y="2047489"/>
                  <a:pt x="7387" y="2073737"/>
                </a:cubicBezTo>
                <a:cubicBezTo>
                  <a:pt x="4925" y="1382491"/>
                  <a:pt x="2462" y="691246"/>
                  <a:pt x="0" y="0"/>
                </a:cubicBezTo>
                <a:close/>
              </a:path>
            </a:pathLst>
          </a:custGeom>
          <a:gradFill>
            <a:gsLst>
              <a:gs pos="0">
                <a:schemeClr val="accent5">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057CF75-5EF7-4330-8677-C9484797721C}"/>
              </a:ext>
            </a:extLst>
          </p:cNvPr>
          <p:cNvSpPr>
            <a:spLocks noGrp="1"/>
          </p:cNvSpPr>
          <p:nvPr>
            <p:ph type="title"/>
          </p:nvPr>
        </p:nvSpPr>
        <p:spPr/>
        <p:txBody>
          <a:bodyPr/>
          <a:lstStyle/>
          <a:p>
            <a:r>
              <a:rPr lang="zh-CN" altLang="en-US" dirty="0">
                <a:solidFill>
                  <a:schemeClr val="tx1">
                    <a:lumMod val="85000"/>
                    <a:lumOff val="15000"/>
                  </a:schemeClr>
                </a:solidFill>
              </a:rPr>
              <a:t>光速搞定两段内容对比总结</a:t>
            </a:r>
          </a:p>
        </p:txBody>
      </p:sp>
      <p:sp>
        <p:nvSpPr>
          <p:cNvPr id="4" name="îsḻídé">
            <a:extLst>
              <a:ext uri="{FF2B5EF4-FFF2-40B4-BE49-F238E27FC236}">
                <a16:creationId xmlns:a16="http://schemas.microsoft.com/office/drawing/2014/main" id="{328019B7-F5B2-4E03-A08B-7B2D3932843B}"/>
              </a:ext>
            </a:extLst>
          </p:cNvPr>
          <p:cNvSpPr/>
          <p:nvPr/>
        </p:nvSpPr>
        <p:spPr>
          <a:xfrm>
            <a:off x="497435" y="1133522"/>
            <a:ext cx="5185588" cy="1942707"/>
          </a:xfrm>
          <a:prstGeom prst="roundRect">
            <a:avLst>
              <a:gd name="adj" fmla="val 2200"/>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í$ļîḑè">
            <a:extLst>
              <a:ext uri="{FF2B5EF4-FFF2-40B4-BE49-F238E27FC236}">
                <a16:creationId xmlns:a16="http://schemas.microsoft.com/office/drawing/2014/main" id="{19AA8A37-61A9-4FFC-9EC9-54FF26DAF4D0}"/>
              </a:ext>
            </a:extLst>
          </p:cNvPr>
          <p:cNvSpPr/>
          <p:nvPr/>
        </p:nvSpPr>
        <p:spPr>
          <a:xfrm>
            <a:off x="604241" y="1389538"/>
            <a:ext cx="1566851" cy="1378828"/>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6" name="ïṩļiḋè">
            <a:extLst>
              <a:ext uri="{FF2B5EF4-FFF2-40B4-BE49-F238E27FC236}">
                <a16:creationId xmlns:a16="http://schemas.microsoft.com/office/drawing/2014/main" id="{CB2F4CAC-8192-4CF3-9A80-8FD10ACA687E}"/>
              </a:ext>
            </a:extLst>
          </p:cNvPr>
          <p:cNvGrpSpPr>
            <a:grpSpLocks/>
          </p:cNvGrpSpPr>
          <p:nvPr/>
        </p:nvGrpSpPr>
        <p:grpSpPr>
          <a:xfrm>
            <a:off x="794261" y="1719110"/>
            <a:ext cx="859688" cy="624074"/>
            <a:chOff x="1117212" y="1931097"/>
            <a:chExt cx="1208706" cy="877436"/>
          </a:xfrm>
        </p:grpSpPr>
        <p:cxnSp>
          <p:nvCxnSpPr>
            <p:cNvPr id="46" name="直接连接符 45">
              <a:extLst>
                <a:ext uri="{FF2B5EF4-FFF2-40B4-BE49-F238E27FC236}">
                  <a16:creationId xmlns:a16="http://schemas.microsoft.com/office/drawing/2014/main" id="{CE7D1F2D-367B-4E69-9BB4-265B932877D4}"/>
                </a:ext>
              </a:extLst>
            </p:cNvPr>
            <p:cNvCxnSpPr/>
            <p:nvPr/>
          </p:nvCxnSpPr>
          <p:spPr>
            <a:xfrm>
              <a:off x="1117212" y="2432489"/>
              <a:ext cx="188022" cy="0"/>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F02E854-679D-47D0-A027-198C4B726020}"/>
                </a:ext>
              </a:extLst>
            </p:cNvPr>
            <p:cNvCxnSpPr/>
            <p:nvPr/>
          </p:nvCxnSpPr>
          <p:spPr>
            <a:xfrm flipV="1">
              <a:off x="1305234" y="1931097"/>
              <a:ext cx="0" cy="501392"/>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AA6CEB7-E513-45A2-8B9E-C4F181166EDB}"/>
                </a:ext>
              </a:extLst>
            </p:cNvPr>
            <p:cNvCxnSpPr/>
            <p:nvPr/>
          </p:nvCxnSpPr>
          <p:spPr>
            <a:xfrm>
              <a:off x="1305234" y="1931097"/>
              <a:ext cx="376044" cy="877436"/>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6F91FAC-7602-4AC4-B6F0-89B429416058}"/>
                </a:ext>
              </a:extLst>
            </p:cNvPr>
            <p:cNvCxnSpPr/>
            <p:nvPr/>
          </p:nvCxnSpPr>
          <p:spPr>
            <a:xfrm flipV="1">
              <a:off x="1681278" y="2181793"/>
              <a:ext cx="125348" cy="626740"/>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05B63AF-9D59-4C2C-81C3-403E6F03CE67}"/>
                </a:ext>
              </a:extLst>
            </p:cNvPr>
            <p:cNvCxnSpPr/>
            <p:nvPr/>
          </p:nvCxnSpPr>
          <p:spPr>
            <a:xfrm>
              <a:off x="1806627" y="2181793"/>
              <a:ext cx="125348" cy="376044"/>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B04CD3E-E7DC-4A10-BD64-C89FC26F494C}"/>
                </a:ext>
              </a:extLst>
            </p:cNvPr>
            <p:cNvCxnSpPr/>
            <p:nvPr/>
          </p:nvCxnSpPr>
          <p:spPr>
            <a:xfrm flipV="1">
              <a:off x="1931975" y="2307141"/>
              <a:ext cx="125348" cy="250696"/>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34C7BD1-F082-4858-B1A9-E2181D67D6E3}"/>
                </a:ext>
              </a:extLst>
            </p:cNvPr>
            <p:cNvCxnSpPr/>
            <p:nvPr/>
          </p:nvCxnSpPr>
          <p:spPr>
            <a:xfrm>
              <a:off x="2057323" y="2307141"/>
              <a:ext cx="62674" cy="62674"/>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605CB42-2498-413E-AFC8-405618F2F6FF}"/>
                </a:ext>
              </a:extLst>
            </p:cNvPr>
            <p:cNvCxnSpPr/>
            <p:nvPr/>
          </p:nvCxnSpPr>
          <p:spPr>
            <a:xfrm>
              <a:off x="2119997" y="2369815"/>
              <a:ext cx="205921" cy="0"/>
            </a:xfrm>
            <a:prstGeom prst="line">
              <a:avLst/>
            </a:prstGeom>
            <a:solidFill>
              <a:schemeClr val="bg1"/>
            </a:solidFill>
            <a:ln w="3810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sp>
        <p:nvSpPr>
          <p:cNvPr id="7" name="ïśľiḍê">
            <a:extLst>
              <a:ext uri="{FF2B5EF4-FFF2-40B4-BE49-F238E27FC236}">
                <a16:creationId xmlns:a16="http://schemas.microsoft.com/office/drawing/2014/main" id="{78F658C1-27AA-4DBE-B6C9-BD97671EF58D}"/>
              </a:ext>
            </a:extLst>
          </p:cNvPr>
          <p:cNvSpPr/>
          <p:nvPr/>
        </p:nvSpPr>
        <p:spPr>
          <a:xfrm>
            <a:off x="497435" y="3961502"/>
            <a:ext cx="5185588" cy="1942707"/>
          </a:xfrm>
          <a:prstGeom prst="roundRect">
            <a:avLst>
              <a:gd name="adj" fmla="val 2200"/>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3" name="组合 2">
            <a:extLst>
              <a:ext uri="{FF2B5EF4-FFF2-40B4-BE49-F238E27FC236}">
                <a16:creationId xmlns:a16="http://schemas.microsoft.com/office/drawing/2014/main" id="{BECF0747-F555-4B3C-AA17-505B0D40E209}"/>
              </a:ext>
            </a:extLst>
          </p:cNvPr>
          <p:cNvGrpSpPr>
            <a:grpSpLocks/>
          </p:cNvGrpSpPr>
          <p:nvPr/>
        </p:nvGrpSpPr>
        <p:grpSpPr>
          <a:xfrm>
            <a:off x="810719" y="4626372"/>
            <a:ext cx="859688" cy="624074"/>
            <a:chOff x="6341538" y="1640674"/>
            <a:chExt cx="1566851" cy="1378828"/>
          </a:xfrm>
        </p:grpSpPr>
        <p:sp>
          <p:nvSpPr>
            <p:cNvPr id="8" name="íšlîďê">
              <a:extLst>
                <a:ext uri="{FF2B5EF4-FFF2-40B4-BE49-F238E27FC236}">
                  <a16:creationId xmlns:a16="http://schemas.microsoft.com/office/drawing/2014/main" id="{BFEFC920-1A0D-4E88-9BC1-8595CC66656A}"/>
                </a:ext>
              </a:extLst>
            </p:cNvPr>
            <p:cNvSpPr/>
            <p:nvPr/>
          </p:nvSpPr>
          <p:spPr>
            <a:xfrm>
              <a:off x="6341538" y="1640674"/>
              <a:ext cx="1566851" cy="1378828"/>
            </a:xfrm>
            <a:prstGeom prst="hear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p>
              <a:pPr algn="ctr"/>
              <a:endParaRPr/>
            </a:p>
          </p:txBody>
        </p:sp>
        <p:grpSp>
          <p:nvGrpSpPr>
            <p:cNvPr id="9" name="ïŝḷíḓê">
              <a:extLst>
                <a:ext uri="{FF2B5EF4-FFF2-40B4-BE49-F238E27FC236}">
                  <a16:creationId xmlns:a16="http://schemas.microsoft.com/office/drawing/2014/main" id="{FB32BC6D-EBDD-4B9F-A4AA-137BB84A1C78}"/>
                </a:ext>
              </a:extLst>
            </p:cNvPr>
            <p:cNvGrpSpPr/>
            <p:nvPr/>
          </p:nvGrpSpPr>
          <p:grpSpPr>
            <a:xfrm>
              <a:off x="6478978" y="1931097"/>
              <a:ext cx="1208706" cy="877436"/>
              <a:chOff x="6438900" y="1931097"/>
              <a:chExt cx="1208706" cy="877436"/>
            </a:xfrm>
          </p:grpSpPr>
          <p:cxnSp>
            <p:nvCxnSpPr>
              <p:cNvPr id="38" name="直接连接符 37">
                <a:extLst>
                  <a:ext uri="{FF2B5EF4-FFF2-40B4-BE49-F238E27FC236}">
                    <a16:creationId xmlns:a16="http://schemas.microsoft.com/office/drawing/2014/main" id="{3B83A7B4-43D0-4C13-B89B-F253552E8335}"/>
                  </a:ext>
                </a:extLst>
              </p:cNvPr>
              <p:cNvCxnSpPr/>
              <p:nvPr/>
            </p:nvCxnSpPr>
            <p:spPr>
              <a:xfrm>
                <a:off x="6438900" y="2432489"/>
                <a:ext cx="188022" cy="0"/>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7B01654-8D39-4088-B49F-E25E50E9A074}"/>
                  </a:ext>
                </a:extLst>
              </p:cNvPr>
              <p:cNvCxnSpPr/>
              <p:nvPr/>
            </p:nvCxnSpPr>
            <p:spPr>
              <a:xfrm flipV="1">
                <a:off x="6626922" y="1931097"/>
                <a:ext cx="0" cy="501392"/>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B2F41E9-232D-4D97-9F19-1A52D766ACF8}"/>
                  </a:ext>
                </a:extLst>
              </p:cNvPr>
              <p:cNvCxnSpPr/>
              <p:nvPr/>
            </p:nvCxnSpPr>
            <p:spPr>
              <a:xfrm>
                <a:off x="6626922" y="1931097"/>
                <a:ext cx="376044" cy="877436"/>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1696976-7DE9-445A-B488-0294B650EEA7}"/>
                  </a:ext>
                </a:extLst>
              </p:cNvPr>
              <p:cNvCxnSpPr/>
              <p:nvPr/>
            </p:nvCxnSpPr>
            <p:spPr>
              <a:xfrm flipV="1">
                <a:off x="7002966" y="2181793"/>
                <a:ext cx="125348" cy="626740"/>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D956DF1-8BF7-451B-A21B-C15DF299EBFD}"/>
                  </a:ext>
                </a:extLst>
              </p:cNvPr>
              <p:cNvCxnSpPr/>
              <p:nvPr/>
            </p:nvCxnSpPr>
            <p:spPr>
              <a:xfrm>
                <a:off x="7128315" y="2181793"/>
                <a:ext cx="125348" cy="376044"/>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03969F7-B7DD-45C9-A86A-B8DDC8935E8D}"/>
                  </a:ext>
                </a:extLst>
              </p:cNvPr>
              <p:cNvCxnSpPr/>
              <p:nvPr/>
            </p:nvCxnSpPr>
            <p:spPr>
              <a:xfrm flipV="1">
                <a:off x="7253663" y="2307141"/>
                <a:ext cx="125348" cy="250696"/>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83D85B0-9BD1-4CE5-BC0A-FBCF7EB539EA}"/>
                  </a:ext>
                </a:extLst>
              </p:cNvPr>
              <p:cNvCxnSpPr/>
              <p:nvPr/>
            </p:nvCxnSpPr>
            <p:spPr>
              <a:xfrm>
                <a:off x="7379011" y="2307141"/>
                <a:ext cx="62674" cy="62674"/>
              </a:xfrm>
              <a:prstGeom prst="line">
                <a:avLst/>
              </a:prstGeom>
              <a:solidFill>
                <a:schemeClr val="bg1"/>
              </a:solidFill>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2A5344F-BE6A-49AC-A74A-9A74E87EF26A}"/>
                  </a:ext>
                </a:extLst>
              </p:cNvPr>
              <p:cNvCxnSpPr/>
              <p:nvPr/>
            </p:nvCxnSpPr>
            <p:spPr>
              <a:xfrm>
                <a:off x="7441685" y="2369815"/>
                <a:ext cx="205921" cy="0"/>
              </a:xfrm>
              <a:prstGeom prst="line">
                <a:avLst/>
              </a:prstGeom>
              <a:solidFill>
                <a:schemeClr val="bg1"/>
              </a:solidFill>
              <a:ln w="3810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sp>
        <p:nvSpPr>
          <p:cNvPr id="36" name="íšľîḋé">
            <a:extLst>
              <a:ext uri="{FF2B5EF4-FFF2-40B4-BE49-F238E27FC236}">
                <a16:creationId xmlns:a16="http://schemas.microsoft.com/office/drawing/2014/main" id="{39340196-E1AA-4B49-976A-BF366BB2B662}"/>
              </a:ext>
            </a:extLst>
          </p:cNvPr>
          <p:cNvSpPr/>
          <p:nvPr/>
        </p:nvSpPr>
        <p:spPr bwMode="auto">
          <a:xfrm>
            <a:off x="7105934" y="2119442"/>
            <a:ext cx="2017336" cy="10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dirty="0">
                <a:latin typeface="+mn-ea"/>
              </a:rPr>
              <a:t>输入你的结论输入你的结论输入你的结论</a:t>
            </a:r>
            <a:endParaRPr lang="en-US" altLang="zh-CN" sz="1600" dirty="0">
              <a:latin typeface="+mn-ea"/>
            </a:endParaRPr>
          </a:p>
          <a:p>
            <a:pPr>
              <a:lnSpc>
                <a:spcPct val="130000"/>
              </a:lnSpc>
            </a:pPr>
            <a:endParaRPr lang="en-US" altLang="zh-CN" sz="1600" dirty="0">
              <a:latin typeface="+mn-ea"/>
            </a:endParaRPr>
          </a:p>
        </p:txBody>
      </p:sp>
      <p:sp>
        <p:nvSpPr>
          <p:cNvPr id="37" name="ïŝļïďe">
            <a:extLst>
              <a:ext uri="{FF2B5EF4-FFF2-40B4-BE49-F238E27FC236}">
                <a16:creationId xmlns:a16="http://schemas.microsoft.com/office/drawing/2014/main" id="{4D5C24C6-4DD0-4193-AD42-019C1134797B}"/>
              </a:ext>
            </a:extLst>
          </p:cNvPr>
          <p:cNvSpPr txBox="1"/>
          <p:nvPr/>
        </p:nvSpPr>
        <p:spPr bwMode="auto">
          <a:xfrm>
            <a:off x="7105934" y="1731844"/>
            <a:ext cx="20173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r>
              <a:rPr lang="zh-CN" altLang="en-US" sz="2000" dirty="0">
                <a:solidFill>
                  <a:schemeClr val="accent1"/>
                </a:solidFill>
                <a:latin typeface="方正大标宋简体"/>
                <a:ea typeface="方正大标宋简体"/>
              </a:rPr>
              <a:t>关键词</a:t>
            </a:r>
          </a:p>
        </p:txBody>
      </p:sp>
      <p:sp>
        <p:nvSpPr>
          <p:cNvPr id="12" name="ïṥlíḍe">
            <a:extLst>
              <a:ext uri="{FF2B5EF4-FFF2-40B4-BE49-F238E27FC236}">
                <a16:creationId xmlns:a16="http://schemas.microsoft.com/office/drawing/2014/main" id="{AE2A23DF-4540-4A31-8A67-651F9091960A}"/>
              </a:ext>
            </a:extLst>
          </p:cNvPr>
          <p:cNvSpPr>
            <a:spLocks/>
          </p:cNvSpPr>
          <p:nvPr/>
        </p:nvSpPr>
        <p:spPr bwMode="auto">
          <a:xfrm>
            <a:off x="10249793" y="1176207"/>
            <a:ext cx="408324" cy="406348"/>
          </a:xfrm>
          <a:custGeom>
            <a:avLst/>
            <a:gdLst>
              <a:gd name="connsiteX0" fmla="*/ 171846 w 809930"/>
              <a:gd name="connsiteY0" fmla="*/ 573221 h 782751"/>
              <a:gd name="connsiteX1" fmla="*/ 176178 w 809930"/>
              <a:gd name="connsiteY1" fmla="*/ 580616 h 782751"/>
              <a:gd name="connsiteX2" fmla="*/ 493054 w 809930"/>
              <a:gd name="connsiteY2" fmla="*/ 689079 h 782751"/>
              <a:gd name="connsiteX3" fmla="*/ 804979 w 809930"/>
              <a:gd name="connsiteY3" fmla="*/ 580616 h 782751"/>
              <a:gd name="connsiteX4" fmla="*/ 809930 w 809930"/>
              <a:gd name="connsiteY4" fmla="*/ 580616 h 782751"/>
              <a:gd name="connsiteX5" fmla="*/ 809930 w 809930"/>
              <a:gd name="connsiteY5" fmla="*/ 649638 h 782751"/>
              <a:gd name="connsiteX6" fmla="*/ 493054 w 809930"/>
              <a:gd name="connsiteY6" fmla="*/ 782751 h 782751"/>
              <a:gd name="connsiteX7" fmla="*/ 171227 w 809930"/>
              <a:gd name="connsiteY7" fmla="*/ 649638 h 782751"/>
              <a:gd name="connsiteX8" fmla="*/ 171227 w 809930"/>
              <a:gd name="connsiteY8" fmla="*/ 580616 h 782751"/>
              <a:gd name="connsiteX9" fmla="*/ 171846 w 809930"/>
              <a:gd name="connsiteY9" fmla="*/ 573221 h 782751"/>
              <a:gd name="connsiteX10" fmla="*/ 702763 w 809930"/>
              <a:gd name="connsiteY10" fmla="*/ 456111 h 782751"/>
              <a:gd name="connsiteX11" fmla="*/ 737579 w 809930"/>
              <a:gd name="connsiteY11" fmla="*/ 456111 h 782751"/>
              <a:gd name="connsiteX12" fmla="*/ 807211 w 809930"/>
              <a:gd name="connsiteY12" fmla="*/ 540118 h 782751"/>
              <a:gd name="connsiteX13" fmla="*/ 493866 w 809930"/>
              <a:gd name="connsiteY13" fmla="*/ 668600 h 782751"/>
              <a:gd name="connsiteX14" fmla="*/ 319786 w 809930"/>
              <a:gd name="connsiteY14" fmla="*/ 648834 h 782751"/>
              <a:gd name="connsiteX15" fmla="*/ 319786 w 809930"/>
              <a:gd name="connsiteY15" fmla="*/ 634009 h 782751"/>
              <a:gd name="connsiteX16" fmla="*/ 702763 w 809930"/>
              <a:gd name="connsiteY16" fmla="*/ 456111 h 782751"/>
              <a:gd name="connsiteX17" fmla="*/ 494378 w 809930"/>
              <a:gd name="connsiteY17" fmla="*/ 404964 h 782751"/>
              <a:gd name="connsiteX18" fmla="*/ 653236 w 809930"/>
              <a:gd name="connsiteY18" fmla="*/ 424938 h 782751"/>
              <a:gd name="connsiteX19" fmla="*/ 653236 w 809930"/>
              <a:gd name="connsiteY19" fmla="*/ 439918 h 782751"/>
              <a:gd name="connsiteX20" fmla="*/ 270985 w 809930"/>
              <a:gd name="connsiteY20" fmla="*/ 614685 h 782751"/>
              <a:gd name="connsiteX21" fmla="*/ 236235 w 809930"/>
              <a:gd name="connsiteY21" fmla="*/ 614685 h 782751"/>
              <a:gd name="connsiteX22" fmla="*/ 176663 w 809930"/>
              <a:gd name="connsiteY22" fmla="*/ 539785 h 782751"/>
              <a:gd name="connsiteX23" fmla="*/ 494378 w 809930"/>
              <a:gd name="connsiteY23" fmla="*/ 404964 h 782751"/>
              <a:gd name="connsiteX24" fmla="*/ 326851 w 809930"/>
              <a:gd name="connsiteY24" fmla="*/ 0 h 782751"/>
              <a:gd name="connsiteX25" fmla="*/ 573473 w 809930"/>
              <a:gd name="connsiteY25" fmla="*/ 286440 h 782751"/>
              <a:gd name="connsiteX26" fmla="*/ 563608 w 809930"/>
              <a:gd name="connsiteY26" fmla="*/ 365457 h 782751"/>
              <a:gd name="connsiteX27" fmla="*/ 543878 w 809930"/>
              <a:gd name="connsiteY27" fmla="*/ 380273 h 782751"/>
              <a:gd name="connsiteX28" fmla="*/ 509351 w 809930"/>
              <a:gd name="connsiteY28" fmla="*/ 380273 h 782751"/>
              <a:gd name="connsiteX29" fmla="*/ 321918 w 809930"/>
              <a:gd name="connsiteY29" fmla="*/ 400028 h 782751"/>
              <a:gd name="connsiteX30" fmla="*/ 307121 w 809930"/>
              <a:gd name="connsiteY30" fmla="*/ 390150 h 782751"/>
              <a:gd name="connsiteX31" fmla="*/ 307121 w 809930"/>
              <a:gd name="connsiteY31" fmla="*/ 19755 h 782751"/>
              <a:gd name="connsiteX32" fmla="*/ 326851 w 809930"/>
              <a:gd name="connsiteY32" fmla="*/ 0 h 782751"/>
              <a:gd name="connsiteX33" fmla="*/ 251555 w 809930"/>
              <a:gd name="connsiteY33" fmla="*/ 0 h 782751"/>
              <a:gd name="connsiteX34" fmla="*/ 266352 w 809930"/>
              <a:gd name="connsiteY34" fmla="*/ 19831 h 782751"/>
              <a:gd name="connsiteX35" fmla="*/ 266352 w 809930"/>
              <a:gd name="connsiteY35" fmla="*/ 401568 h 782751"/>
              <a:gd name="connsiteX36" fmla="*/ 251555 w 809930"/>
              <a:gd name="connsiteY36" fmla="*/ 426356 h 782751"/>
              <a:gd name="connsiteX37" fmla="*/ 143041 w 809930"/>
              <a:gd name="connsiteY37" fmla="*/ 535424 h 782751"/>
              <a:gd name="connsiteX38" fmla="*/ 133176 w 809930"/>
              <a:gd name="connsiteY38" fmla="*/ 530467 h 782751"/>
              <a:gd name="connsiteX39" fmla="*/ 0 w 809930"/>
              <a:gd name="connsiteY39" fmla="*/ 287543 h 782751"/>
              <a:gd name="connsiteX40" fmla="*/ 251555 w 809930"/>
              <a:gd name="connsiteY40" fmla="*/ 0 h 78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9930" h="782751">
                <a:moveTo>
                  <a:pt x="171846" y="573221"/>
                </a:moveTo>
                <a:cubicBezTo>
                  <a:pt x="172465" y="573221"/>
                  <a:pt x="173703" y="575686"/>
                  <a:pt x="176178" y="580616"/>
                </a:cubicBezTo>
                <a:cubicBezTo>
                  <a:pt x="200934" y="644708"/>
                  <a:pt x="339567" y="689079"/>
                  <a:pt x="493054" y="689079"/>
                </a:cubicBezTo>
                <a:cubicBezTo>
                  <a:pt x="646541" y="689079"/>
                  <a:pt x="785174" y="644708"/>
                  <a:pt x="804979" y="580616"/>
                </a:cubicBezTo>
                <a:cubicBezTo>
                  <a:pt x="809930" y="570756"/>
                  <a:pt x="809930" y="570756"/>
                  <a:pt x="809930" y="580616"/>
                </a:cubicBezTo>
                <a:cubicBezTo>
                  <a:pt x="809930" y="580616"/>
                  <a:pt x="809930" y="580616"/>
                  <a:pt x="809930" y="649638"/>
                </a:cubicBezTo>
                <a:cubicBezTo>
                  <a:pt x="809930" y="723590"/>
                  <a:pt x="661395" y="782751"/>
                  <a:pt x="493054" y="782751"/>
                </a:cubicBezTo>
                <a:cubicBezTo>
                  <a:pt x="324714" y="782751"/>
                  <a:pt x="171227" y="723590"/>
                  <a:pt x="171227" y="649638"/>
                </a:cubicBezTo>
                <a:cubicBezTo>
                  <a:pt x="171227" y="649638"/>
                  <a:pt x="171227" y="649638"/>
                  <a:pt x="171227" y="580616"/>
                </a:cubicBezTo>
                <a:cubicBezTo>
                  <a:pt x="171227" y="575686"/>
                  <a:pt x="171227" y="573221"/>
                  <a:pt x="171846" y="573221"/>
                </a:cubicBezTo>
                <a:close/>
                <a:moveTo>
                  <a:pt x="702763" y="456111"/>
                </a:moveTo>
                <a:cubicBezTo>
                  <a:pt x="712710" y="451169"/>
                  <a:pt x="727632" y="451169"/>
                  <a:pt x="737579" y="456111"/>
                </a:cubicBezTo>
                <a:cubicBezTo>
                  <a:pt x="782343" y="480819"/>
                  <a:pt x="807211" y="505527"/>
                  <a:pt x="807211" y="540118"/>
                </a:cubicBezTo>
                <a:cubicBezTo>
                  <a:pt x="807211" y="609301"/>
                  <a:pt x="667947" y="668600"/>
                  <a:pt x="493866" y="668600"/>
                </a:cubicBezTo>
                <a:cubicBezTo>
                  <a:pt x="429208" y="668600"/>
                  <a:pt x="369523" y="663659"/>
                  <a:pt x="319786" y="648834"/>
                </a:cubicBezTo>
                <a:cubicBezTo>
                  <a:pt x="309838" y="643892"/>
                  <a:pt x="309838" y="638951"/>
                  <a:pt x="319786" y="634009"/>
                </a:cubicBezTo>
                <a:cubicBezTo>
                  <a:pt x="319786" y="634009"/>
                  <a:pt x="319786" y="634009"/>
                  <a:pt x="702763" y="456111"/>
                </a:cubicBezTo>
                <a:close/>
                <a:moveTo>
                  <a:pt x="494378" y="404964"/>
                </a:moveTo>
                <a:cubicBezTo>
                  <a:pt x="548985" y="404964"/>
                  <a:pt x="603593" y="414951"/>
                  <a:pt x="653236" y="424938"/>
                </a:cubicBezTo>
                <a:cubicBezTo>
                  <a:pt x="663164" y="424938"/>
                  <a:pt x="663164" y="434924"/>
                  <a:pt x="653236" y="439918"/>
                </a:cubicBezTo>
                <a:cubicBezTo>
                  <a:pt x="653236" y="439918"/>
                  <a:pt x="653236" y="439918"/>
                  <a:pt x="270985" y="614685"/>
                </a:cubicBezTo>
                <a:cubicBezTo>
                  <a:pt x="261056" y="619678"/>
                  <a:pt x="246163" y="619678"/>
                  <a:pt x="236235" y="614685"/>
                </a:cubicBezTo>
                <a:cubicBezTo>
                  <a:pt x="201485" y="594711"/>
                  <a:pt x="176663" y="564751"/>
                  <a:pt x="176663" y="539785"/>
                </a:cubicBezTo>
                <a:cubicBezTo>
                  <a:pt x="176663" y="464884"/>
                  <a:pt x="320628" y="404964"/>
                  <a:pt x="494378" y="404964"/>
                </a:cubicBezTo>
                <a:close/>
                <a:moveTo>
                  <a:pt x="326851" y="0"/>
                </a:moveTo>
                <a:cubicBezTo>
                  <a:pt x="464959" y="19755"/>
                  <a:pt x="573473" y="138281"/>
                  <a:pt x="573473" y="286440"/>
                </a:cubicBezTo>
                <a:cubicBezTo>
                  <a:pt x="573473" y="316071"/>
                  <a:pt x="573473" y="340764"/>
                  <a:pt x="563608" y="365457"/>
                </a:cubicBezTo>
                <a:cubicBezTo>
                  <a:pt x="558676" y="375334"/>
                  <a:pt x="553743" y="380273"/>
                  <a:pt x="543878" y="380273"/>
                </a:cubicBezTo>
                <a:cubicBezTo>
                  <a:pt x="534014" y="380273"/>
                  <a:pt x="519216" y="380273"/>
                  <a:pt x="509351" y="380273"/>
                </a:cubicBezTo>
                <a:cubicBezTo>
                  <a:pt x="440297" y="380273"/>
                  <a:pt x="376175" y="390150"/>
                  <a:pt x="321918" y="400028"/>
                </a:cubicBezTo>
                <a:cubicBezTo>
                  <a:pt x="312054" y="404966"/>
                  <a:pt x="307121" y="400028"/>
                  <a:pt x="307121" y="390150"/>
                </a:cubicBezTo>
                <a:cubicBezTo>
                  <a:pt x="307121" y="390150"/>
                  <a:pt x="307121" y="390150"/>
                  <a:pt x="307121" y="19755"/>
                </a:cubicBezTo>
                <a:cubicBezTo>
                  <a:pt x="307121" y="9877"/>
                  <a:pt x="316986" y="0"/>
                  <a:pt x="326851" y="0"/>
                </a:cubicBezTo>
                <a:close/>
                <a:moveTo>
                  <a:pt x="251555" y="0"/>
                </a:moveTo>
                <a:cubicBezTo>
                  <a:pt x="261420" y="0"/>
                  <a:pt x="266352" y="9915"/>
                  <a:pt x="266352" y="19831"/>
                </a:cubicBezTo>
                <a:cubicBezTo>
                  <a:pt x="266352" y="19831"/>
                  <a:pt x="266352" y="19831"/>
                  <a:pt x="266352" y="401568"/>
                </a:cubicBezTo>
                <a:cubicBezTo>
                  <a:pt x="266352" y="411483"/>
                  <a:pt x="261420" y="421399"/>
                  <a:pt x="251555" y="426356"/>
                </a:cubicBezTo>
                <a:cubicBezTo>
                  <a:pt x="187433" y="451144"/>
                  <a:pt x="143041" y="490806"/>
                  <a:pt x="143041" y="535424"/>
                </a:cubicBezTo>
                <a:cubicBezTo>
                  <a:pt x="143041" y="535424"/>
                  <a:pt x="138109" y="535424"/>
                  <a:pt x="133176" y="530467"/>
                </a:cubicBezTo>
                <a:cubicBezTo>
                  <a:pt x="54257" y="475933"/>
                  <a:pt x="0" y="386695"/>
                  <a:pt x="0" y="287543"/>
                </a:cubicBezTo>
                <a:cubicBezTo>
                  <a:pt x="0" y="138814"/>
                  <a:pt x="108514" y="19831"/>
                  <a:pt x="251555" y="0"/>
                </a:cubicBezTo>
                <a:close/>
              </a:path>
            </a:pathLst>
          </a:custGeom>
          <a:solidFill>
            <a:schemeClr val="accent1"/>
          </a:solidFill>
          <a:ln w="9525">
            <a:noFill/>
            <a:round/>
            <a:headEnd/>
            <a:tailEnd/>
          </a:ln>
        </p:spPr>
        <p:txBody>
          <a:bodyPr wrap="square" lIns="91440" tIns="45720" rIns="91440" bIns="45720" anchor="ctr">
            <a:normAutofit/>
          </a:bodyPr>
          <a:lstStyle/>
          <a:p>
            <a:pPr algn="ctr"/>
            <a:endParaRPr/>
          </a:p>
        </p:txBody>
      </p:sp>
      <p:sp>
        <p:nvSpPr>
          <p:cNvPr id="34" name="ïś1îḓe">
            <a:extLst>
              <a:ext uri="{FF2B5EF4-FFF2-40B4-BE49-F238E27FC236}">
                <a16:creationId xmlns:a16="http://schemas.microsoft.com/office/drawing/2014/main" id="{39340196-E1AA-4B49-976A-BF366BB2B662}"/>
              </a:ext>
            </a:extLst>
          </p:cNvPr>
          <p:cNvSpPr/>
          <p:nvPr/>
        </p:nvSpPr>
        <p:spPr bwMode="auto">
          <a:xfrm>
            <a:off x="9464205" y="2119442"/>
            <a:ext cx="2017336" cy="10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lnSpc>
                <a:spcPct val="130000"/>
              </a:lnSpc>
            </a:pPr>
            <a:r>
              <a:rPr lang="zh-CN" altLang="en-US" sz="1600" dirty="0">
                <a:solidFill>
                  <a:prstClr val="black"/>
                </a:solidFill>
                <a:latin typeface="微软雅黑 Light"/>
              </a:rPr>
              <a:t>输入你的结论输入你的结论输入你的结论</a:t>
            </a:r>
            <a:endParaRPr lang="en-US" altLang="zh-CN" sz="1600" dirty="0">
              <a:solidFill>
                <a:prstClr val="black"/>
              </a:solidFill>
              <a:latin typeface="微软雅黑 Light"/>
            </a:endParaRPr>
          </a:p>
          <a:p>
            <a:pPr lvl="0" defTabSz="914400">
              <a:lnSpc>
                <a:spcPct val="130000"/>
              </a:lnSpc>
            </a:pPr>
            <a:endParaRPr lang="en-US" altLang="zh-CN" sz="1600" dirty="0">
              <a:solidFill>
                <a:prstClr val="black"/>
              </a:solidFill>
              <a:latin typeface="微软雅黑 Light"/>
            </a:endParaRPr>
          </a:p>
        </p:txBody>
      </p:sp>
      <p:sp>
        <p:nvSpPr>
          <p:cNvPr id="35" name="iS1ïḋe">
            <a:extLst>
              <a:ext uri="{FF2B5EF4-FFF2-40B4-BE49-F238E27FC236}">
                <a16:creationId xmlns:a16="http://schemas.microsoft.com/office/drawing/2014/main" id="{4D5C24C6-4DD0-4193-AD42-019C1134797B}"/>
              </a:ext>
            </a:extLst>
          </p:cNvPr>
          <p:cNvSpPr txBox="1"/>
          <p:nvPr/>
        </p:nvSpPr>
        <p:spPr bwMode="auto">
          <a:xfrm>
            <a:off x="9464205" y="1731844"/>
            <a:ext cx="20173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r>
              <a:rPr lang="zh-CN" altLang="en-US" dirty="0">
                <a:solidFill>
                  <a:schemeClr val="accent1"/>
                </a:solidFill>
                <a:latin typeface="方正大标宋简体"/>
                <a:ea typeface="方正大标宋简体"/>
              </a:rPr>
              <a:t>关键词</a:t>
            </a:r>
          </a:p>
        </p:txBody>
      </p:sp>
      <p:sp>
        <p:nvSpPr>
          <p:cNvPr id="14" name="ïšḻídé">
            <a:extLst>
              <a:ext uri="{FF2B5EF4-FFF2-40B4-BE49-F238E27FC236}">
                <a16:creationId xmlns:a16="http://schemas.microsoft.com/office/drawing/2014/main" id="{9585382B-8387-470F-B835-A9D432A2B982}"/>
              </a:ext>
            </a:extLst>
          </p:cNvPr>
          <p:cNvSpPr>
            <a:spLocks/>
          </p:cNvSpPr>
          <p:nvPr/>
        </p:nvSpPr>
        <p:spPr bwMode="auto">
          <a:xfrm>
            <a:off x="10262148" y="4049525"/>
            <a:ext cx="337272" cy="335640"/>
          </a:xfrm>
          <a:custGeom>
            <a:avLst/>
            <a:gdLst>
              <a:gd name="connsiteX0" fmla="*/ 525895 w 911467"/>
              <a:gd name="connsiteY0" fmla="*/ 466998 h 883705"/>
              <a:gd name="connsiteX1" fmla="*/ 849202 w 911467"/>
              <a:gd name="connsiteY1" fmla="*/ 466998 h 883705"/>
              <a:gd name="connsiteX2" fmla="*/ 849202 w 911467"/>
              <a:gd name="connsiteY2" fmla="*/ 639050 h 883705"/>
              <a:gd name="connsiteX3" fmla="*/ 689763 w 911467"/>
              <a:gd name="connsiteY3" fmla="*/ 802279 h 883705"/>
              <a:gd name="connsiteX4" fmla="*/ 525895 w 911467"/>
              <a:gd name="connsiteY4" fmla="*/ 639050 h 883705"/>
              <a:gd name="connsiteX5" fmla="*/ 525895 w 911467"/>
              <a:gd name="connsiteY5" fmla="*/ 466998 h 883705"/>
              <a:gd name="connsiteX6" fmla="*/ 164076 w 911467"/>
              <a:gd name="connsiteY6" fmla="*/ 443049 h 883705"/>
              <a:gd name="connsiteX7" fmla="*/ 425311 w 911467"/>
              <a:gd name="connsiteY7" fmla="*/ 593871 h 883705"/>
              <a:gd name="connsiteX8" fmla="*/ 345612 w 911467"/>
              <a:gd name="connsiteY8" fmla="*/ 735821 h 883705"/>
              <a:gd name="connsiteX9" fmla="*/ 141938 w 911467"/>
              <a:gd name="connsiteY9" fmla="*/ 789053 h 883705"/>
              <a:gd name="connsiteX10" fmla="*/ 84378 w 911467"/>
              <a:gd name="connsiteY10" fmla="*/ 584999 h 883705"/>
              <a:gd name="connsiteX11" fmla="*/ 164076 w 911467"/>
              <a:gd name="connsiteY11" fmla="*/ 443049 h 883705"/>
              <a:gd name="connsiteX12" fmla="*/ 379865 w 911467"/>
              <a:gd name="connsiteY12" fmla="*/ 120789 h 883705"/>
              <a:gd name="connsiteX13" fmla="*/ 442076 w 911467"/>
              <a:gd name="connsiteY13" fmla="*/ 121066 h 883705"/>
              <a:gd name="connsiteX14" fmla="*/ 442076 w 911467"/>
              <a:gd name="connsiteY14" fmla="*/ 160958 h 883705"/>
              <a:gd name="connsiteX15" fmla="*/ 261298 w 911467"/>
              <a:gd name="connsiteY15" fmla="*/ 240743 h 883705"/>
              <a:gd name="connsiteX16" fmla="*/ 58473 w 911467"/>
              <a:gd name="connsiteY16" fmla="*/ 590909 h 883705"/>
              <a:gd name="connsiteX17" fmla="*/ 124611 w 911467"/>
              <a:gd name="connsiteY17" fmla="*/ 821398 h 883705"/>
              <a:gd name="connsiteX18" fmla="*/ 353892 w 911467"/>
              <a:gd name="connsiteY18" fmla="*/ 759344 h 883705"/>
              <a:gd name="connsiteX19" fmla="*/ 442076 w 911467"/>
              <a:gd name="connsiteY19" fmla="*/ 613072 h 883705"/>
              <a:gd name="connsiteX20" fmla="*/ 442076 w 911467"/>
              <a:gd name="connsiteY20" fmla="*/ 683991 h 883705"/>
              <a:gd name="connsiteX21" fmla="*/ 389165 w 911467"/>
              <a:gd name="connsiteY21" fmla="*/ 777074 h 883705"/>
              <a:gd name="connsiteX22" fmla="*/ 102565 w 911467"/>
              <a:gd name="connsiteY22" fmla="*/ 856858 h 883705"/>
              <a:gd name="connsiteX23" fmla="*/ 27608 w 911467"/>
              <a:gd name="connsiteY23" fmla="*/ 568747 h 883705"/>
              <a:gd name="connsiteX24" fmla="*/ 230433 w 911467"/>
              <a:gd name="connsiteY24" fmla="*/ 223013 h 883705"/>
              <a:gd name="connsiteX25" fmla="*/ 379865 w 911467"/>
              <a:gd name="connsiteY25" fmla="*/ 120789 h 883705"/>
              <a:gd name="connsiteX26" fmla="*/ 690950 w 911467"/>
              <a:gd name="connsiteY26" fmla="*/ 39966 h 883705"/>
              <a:gd name="connsiteX27" fmla="*/ 505716 w 911467"/>
              <a:gd name="connsiteY27" fmla="*/ 222037 h 883705"/>
              <a:gd name="connsiteX28" fmla="*/ 505716 w 911467"/>
              <a:gd name="connsiteY28" fmla="*/ 657228 h 883705"/>
              <a:gd name="connsiteX29" fmla="*/ 690950 w 911467"/>
              <a:gd name="connsiteY29" fmla="*/ 843739 h 883705"/>
              <a:gd name="connsiteX30" fmla="*/ 871774 w 911467"/>
              <a:gd name="connsiteY30" fmla="*/ 657228 h 883705"/>
              <a:gd name="connsiteX31" fmla="*/ 871774 w 911467"/>
              <a:gd name="connsiteY31" fmla="*/ 222037 h 883705"/>
              <a:gd name="connsiteX32" fmla="*/ 690950 w 911467"/>
              <a:gd name="connsiteY32" fmla="*/ 39966 h 883705"/>
              <a:gd name="connsiteX33" fmla="*/ 690950 w 911467"/>
              <a:gd name="connsiteY33" fmla="*/ 0 h 883705"/>
              <a:gd name="connsiteX34" fmla="*/ 911467 w 911467"/>
              <a:gd name="connsiteY34" fmla="*/ 222037 h 883705"/>
              <a:gd name="connsiteX35" fmla="*/ 911467 w 911467"/>
              <a:gd name="connsiteY35" fmla="*/ 657228 h 883705"/>
              <a:gd name="connsiteX36" fmla="*/ 690950 w 911467"/>
              <a:gd name="connsiteY36" fmla="*/ 883705 h 883705"/>
              <a:gd name="connsiteX37" fmla="*/ 466023 w 911467"/>
              <a:gd name="connsiteY37" fmla="*/ 657228 h 883705"/>
              <a:gd name="connsiteX38" fmla="*/ 466023 w 911467"/>
              <a:gd name="connsiteY38" fmla="*/ 222037 h 883705"/>
              <a:gd name="connsiteX39" fmla="*/ 690950 w 911467"/>
              <a:gd name="connsiteY39" fmla="*/ 0 h 88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1467" h="883705">
                <a:moveTo>
                  <a:pt x="525895" y="466998"/>
                </a:moveTo>
                <a:lnTo>
                  <a:pt x="849202" y="466998"/>
                </a:lnTo>
                <a:cubicBezTo>
                  <a:pt x="849202" y="639050"/>
                  <a:pt x="849202" y="639050"/>
                  <a:pt x="849202" y="639050"/>
                </a:cubicBezTo>
                <a:cubicBezTo>
                  <a:pt x="849202" y="727282"/>
                  <a:pt x="778340" y="802279"/>
                  <a:pt x="689763" y="802279"/>
                </a:cubicBezTo>
                <a:cubicBezTo>
                  <a:pt x="596757" y="802279"/>
                  <a:pt x="525895" y="727282"/>
                  <a:pt x="525895" y="639050"/>
                </a:cubicBezTo>
                <a:cubicBezTo>
                  <a:pt x="525895" y="466998"/>
                  <a:pt x="525895" y="466998"/>
                  <a:pt x="525895" y="466998"/>
                </a:cubicBezTo>
                <a:close/>
                <a:moveTo>
                  <a:pt x="164076" y="443049"/>
                </a:moveTo>
                <a:lnTo>
                  <a:pt x="425311" y="593871"/>
                </a:lnTo>
                <a:cubicBezTo>
                  <a:pt x="345612" y="735821"/>
                  <a:pt x="345612" y="735821"/>
                  <a:pt x="345612" y="735821"/>
                </a:cubicBezTo>
                <a:cubicBezTo>
                  <a:pt x="305763" y="806797"/>
                  <a:pt x="212781" y="833412"/>
                  <a:pt x="141938" y="789053"/>
                </a:cubicBezTo>
                <a:cubicBezTo>
                  <a:pt x="66667" y="749129"/>
                  <a:pt x="44528" y="655975"/>
                  <a:pt x="84378" y="584999"/>
                </a:cubicBezTo>
                <a:cubicBezTo>
                  <a:pt x="164076" y="443049"/>
                  <a:pt x="164076" y="443049"/>
                  <a:pt x="164076" y="443049"/>
                </a:cubicBezTo>
                <a:close/>
                <a:moveTo>
                  <a:pt x="379865" y="120789"/>
                </a:moveTo>
                <a:cubicBezTo>
                  <a:pt x="400189" y="117741"/>
                  <a:pt x="421132" y="117741"/>
                  <a:pt x="442076" y="121066"/>
                </a:cubicBezTo>
                <a:cubicBezTo>
                  <a:pt x="442076" y="160958"/>
                  <a:pt x="442076" y="160958"/>
                  <a:pt x="442076" y="160958"/>
                </a:cubicBezTo>
                <a:cubicBezTo>
                  <a:pt x="371528" y="143228"/>
                  <a:pt x="296572" y="174255"/>
                  <a:pt x="261298" y="240743"/>
                </a:cubicBezTo>
                <a:cubicBezTo>
                  <a:pt x="58473" y="590909"/>
                  <a:pt x="58473" y="590909"/>
                  <a:pt x="58473" y="590909"/>
                </a:cubicBezTo>
                <a:cubicBezTo>
                  <a:pt x="14381" y="670694"/>
                  <a:pt x="40836" y="777074"/>
                  <a:pt x="124611" y="821398"/>
                </a:cubicBezTo>
                <a:cubicBezTo>
                  <a:pt x="203978" y="870156"/>
                  <a:pt x="309799" y="843561"/>
                  <a:pt x="353892" y="759344"/>
                </a:cubicBezTo>
                <a:cubicBezTo>
                  <a:pt x="442076" y="613072"/>
                  <a:pt x="442076" y="613072"/>
                  <a:pt x="442076" y="613072"/>
                </a:cubicBezTo>
                <a:cubicBezTo>
                  <a:pt x="442076" y="683991"/>
                  <a:pt x="442076" y="683991"/>
                  <a:pt x="442076" y="683991"/>
                </a:cubicBezTo>
                <a:cubicBezTo>
                  <a:pt x="389165" y="777074"/>
                  <a:pt x="389165" y="777074"/>
                  <a:pt x="389165" y="777074"/>
                </a:cubicBezTo>
                <a:cubicBezTo>
                  <a:pt x="331845" y="879021"/>
                  <a:pt x="203978" y="910048"/>
                  <a:pt x="102565" y="856858"/>
                </a:cubicBezTo>
                <a:cubicBezTo>
                  <a:pt x="5562" y="799236"/>
                  <a:pt x="-29712" y="670694"/>
                  <a:pt x="27608" y="568747"/>
                </a:cubicBezTo>
                <a:cubicBezTo>
                  <a:pt x="230433" y="223013"/>
                  <a:pt x="230433" y="223013"/>
                  <a:pt x="230433" y="223013"/>
                </a:cubicBezTo>
                <a:cubicBezTo>
                  <a:pt x="263502" y="166499"/>
                  <a:pt x="318893" y="129931"/>
                  <a:pt x="379865" y="120789"/>
                </a:cubicBezTo>
                <a:close/>
                <a:moveTo>
                  <a:pt x="690950" y="39966"/>
                </a:moveTo>
                <a:cubicBezTo>
                  <a:pt x="589513" y="39966"/>
                  <a:pt x="505716" y="119900"/>
                  <a:pt x="505716" y="222037"/>
                </a:cubicBezTo>
                <a:cubicBezTo>
                  <a:pt x="505716" y="657228"/>
                  <a:pt x="505716" y="657228"/>
                  <a:pt x="505716" y="657228"/>
                </a:cubicBezTo>
                <a:cubicBezTo>
                  <a:pt x="505716" y="759365"/>
                  <a:pt x="589513" y="843739"/>
                  <a:pt x="690950" y="843739"/>
                </a:cubicBezTo>
                <a:cubicBezTo>
                  <a:pt x="792388" y="843739"/>
                  <a:pt x="871774" y="759365"/>
                  <a:pt x="871774" y="657228"/>
                </a:cubicBezTo>
                <a:cubicBezTo>
                  <a:pt x="871774" y="222037"/>
                  <a:pt x="871774" y="222037"/>
                  <a:pt x="871774" y="222037"/>
                </a:cubicBezTo>
                <a:cubicBezTo>
                  <a:pt x="871774" y="119900"/>
                  <a:pt x="792388" y="39966"/>
                  <a:pt x="690950" y="39966"/>
                </a:cubicBezTo>
                <a:close/>
                <a:moveTo>
                  <a:pt x="690950" y="0"/>
                </a:moveTo>
                <a:cubicBezTo>
                  <a:pt x="810029" y="0"/>
                  <a:pt x="911467" y="102137"/>
                  <a:pt x="911467" y="222037"/>
                </a:cubicBezTo>
                <a:cubicBezTo>
                  <a:pt x="911467" y="657228"/>
                  <a:pt x="911467" y="657228"/>
                  <a:pt x="911467" y="657228"/>
                </a:cubicBezTo>
                <a:cubicBezTo>
                  <a:pt x="911467" y="781568"/>
                  <a:pt x="810029" y="883705"/>
                  <a:pt x="690950" y="883705"/>
                </a:cubicBezTo>
                <a:cubicBezTo>
                  <a:pt x="567461" y="883705"/>
                  <a:pt x="466023" y="781568"/>
                  <a:pt x="466023" y="657228"/>
                </a:cubicBezTo>
                <a:cubicBezTo>
                  <a:pt x="466023" y="222037"/>
                  <a:pt x="466023" y="222037"/>
                  <a:pt x="466023" y="222037"/>
                </a:cubicBezTo>
                <a:cubicBezTo>
                  <a:pt x="466023" y="102137"/>
                  <a:pt x="567461" y="0"/>
                  <a:pt x="690950" y="0"/>
                </a:cubicBezTo>
                <a:close/>
              </a:path>
            </a:pathLst>
          </a:custGeom>
          <a:solidFill>
            <a:schemeClr val="accent1"/>
          </a:solidFill>
          <a:ln w="9525">
            <a:noFill/>
            <a:round/>
            <a:headEnd/>
            <a:tailEnd/>
          </a:ln>
        </p:spPr>
        <p:txBody>
          <a:bodyPr wrap="square" lIns="91440" tIns="45720" rIns="91440" bIns="45720" anchor="ctr">
            <a:normAutofit fontScale="92500" lnSpcReduction="10000"/>
          </a:bodyPr>
          <a:lstStyle/>
          <a:p>
            <a:pPr algn="ctr"/>
            <a:endParaRPr/>
          </a:p>
        </p:txBody>
      </p:sp>
      <p:sp>
        <p:nvSpPr>
          <p:cNvPr id="32" name="ïś1ïdé">
            <a:extLst>
              <a:ext uri="{FF2B5EF4-FFF2-40B4-BE49-F238E27FC236}">
                <a16:creationId xmlns:a16="http://schemas.microsoft.com/office/drawing/2014/main" id="{39340196-E1AA-4B49-976A-BF366BB2B662}"/>
              </a:ext>
            </a:extLst>
          </p:cNvPr>
          <p:cNvSpPr/>
          <p:nvPr/>
        </p:nvSpPr>
        <p:spPr bwMode="auto">
          <a:xfrm>
            <a:off x="7161902" y="4881172"/>
            <a:ext cx="2017336" cy="10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lnSpc>
                <a:spcPct val="130000"/>
              </a:lnSpc>
            </a:pPr>
            <a:r>
              <a:rPr lang="zh-CN" altLang="en-US" sz="1600" dirty="0">
                <a:solidFill>
                  <a:prstClr val="black"/>
                </a:solidFill>
                <a:latin typeface="微软雅黑 Light"/>
              </a:rPr>
              <a:t>输入你的结论输入你的结论输入你的结论</a:t>
            </a:r>
            <a:endParaRPr lang="en-US" altLang="zh-CN" sz="1600" dirty="0">
              <a:solidFill>
                <a:prstClr val="black"/>
              </a:solidFill>
              <a:latin typeface="微软雅黑 Light"/>
            </a:endParaRPr>
          </a:p>
          <a:p>
            <a:pPr lvl="0" defTabSz="914400">
              <a:lnSpc>
                <a:spcPct val="130000"/>
              </a:lnSpc>
            </a:pPr>
            <a:endParaRPr lang="en-US" altLang="zh-CN" sz="1600" dirty="0">
              <a:solidFill>
                <a:prstClr val="black"/>
              </a:solidFill>
              <a:latin typeface="微软雅黑 Light"/>
            </a:endParaRPr>
          </a:p>
        </p:txBody>
      </p:sp>
      <p:sp>
        <p:nvSpPr>
          <p:cNvPr id="33" name="íŝḻiḓè">
            <a:extLst>
              <a:ext uri="{FF2B5EF4-FFF2-40B4-BE49-F238E27FC236}">
                <a16:creationId xmlns:a16="http://schemas.microsoft.com/office/drawing/2014/main" id="{4D5C24C6-4DD0-4193-AD42-019C1134797B}"/>
              </a:ext>
            </a:extLst>
          </p:cNvPr>
          <p:cNvSpPr txBox="1"/>
          <p:nvPr/>
        </p:nvSpPr>
        <p:spPr bwMode="auto">
          <a:xfrm>
            <a:off x="7161902" y="4493574"/>
            <a:ext cx="20173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r>
              <a:rPr lang="zh-CN" altLang="en-US" dirty="0">
                <a:solidFill>
                  <a:schemeClr val="accent1"/>
                </a:solidFill>
                <a:latin typeface="方正大标宋简体"/>
                <a:ea typeface="方正大标宋简体"/>
              </a:rPr>
              <a:t>关键词</a:t>
            </a:r>
          </a:p>
        </p:txBody>
      </p:sp>
      <p:sp>
        <p:nvSpPr>
          <p:cNvPr id="16" name="îşľîḑe">
            <a:extLst>
              <a:ext uri="{FF2B5EF4-FFF2-40B4-BE49-F238E27FC236}">
                <a16:creationId xmlns:a16="http://schemas.microsoft.com/office/drawing/2014/main" id="{F8E8A8CA-1DB1-479A-B32C-80CDC9C2F124}"/>
              </a:ext>
            </a:extLst>
          </p:cNvPr>
          <p:cNvSpPr>
            <a:spLocks/>
          </p:cNvSpPr>
          <p:nvPr/>
        </p:nvSpPr>
        <p:spPr bwMode="auto">
          <a:xfrm>
            <a:off x="7991224" y="1200902"/>
            <a:ext cx="358692" cy="356958"/>
          </a:xfrm>
          <a:custGeom>
            <a:avLst/>
            <a:gdLst>
              <a:gd name="connsiteX0" fmla="*/ 91235 w 763679"/>
              <a:gd name="connsiteY0" fmla="*/ 626231 h 759986"/>
              <a:gd name="connsiteX1" fmla="*/ 67185 w 763679"/>
              <a:gd name="connsiteY1" fmla="*/ 642287 h 759986"/>
              <a:gd name="connsiteX2" fmla="*/ 91235 w 763679"/>
              <a:gd name="connsiteY2" fmla="*/ 666371 h 759986"/>
              <a:gd name="connsiteX3" fmla="*/ 115285 w 763679"/>
              <a:gd name="connsiteY3" fmla="*/ 650315 h 759986"/>
              <a:gd name="connsiteX4" fmla="*/ 91235 w 763679"/>
              <a:gd name="connsiteY4" fmla="*/ 626231 h 759986"/>
              <a:gd name="connsiteX5" fmla="*/ 171402 w 763679"/>
              <a:gd name="connsiteY5" fmla="*/ 618203 h 759986"/>
              <a:gd name="connsiteX6" fmla="*/ 147352 w 763679"/>
              <a:gd name="connsiteY6" fmla="*/ 642287 h 759986"/>
              <a:gd name="connsiteX7" fmla="*/ 171402 w 763679"/>
              <a:gd name="connsiteY7" fmla="*/ 666371 h 759986"/>
              <a:gd name="connsiteX8" fmla="*/ 195452 w 763679"/>
              <a:gd name="connsiteY8" fmla="*/ 642287 h 759986"/>
              <a:gd name="connsiteX9" fmla="*/ 171402 w 763679"/>
              <a:gd name="connsiteY9" fmla="*/ 618203 h 759986"/>
              <a:gd name="connsiteX10" fmla="*/ 224513 w 763679"/>
              <a:gd name="connsiteY10" fmla="*/ 609172 h 759986"/>
              <a:gd name="connsiteX11" fmla="*/ 219502 w 763679"/>
              <a:gd name="connsiteY11" fmla="*/ 626231 h 759986"/>
              <a:gd name="connsiteX12" fmla="*/ 235535 w 763679"/>
              <a:gd name="connsiteY12" fmla="*/ 650315 h 759986"/>
              <a:gd name="connsiteX13" fmla="*/ 259586 w 763679"/>
              <a:gd name="connsiteY13" fmla="*/ 626231 h 759986"/>
              <a:gd name="connsiteX14" fmla="*/ 235535 w 763679"/>
              <a:gd name="connsiteY14" fmla="*/ 610175 h 759986"/>
              <a:gd name="connsiteX15" fmla="*/ 224513 w 763679"/>
              <a:gd name="connsiteY15" fmla="*/ 609172 h 759986"/>
              <a:gd name="connsiteX16" fmla="*/ 123302 w 763679"/>
              <a:gd name="connsiteY16" fmla="*/ 562007 h 759986"/>
              <a:gd name="connsiteX17" fmla="*/ 99252 w 763679"/>
              <a:gd name="connsiteY17" fmla="*/ 578063 h 759986"/>
              <a:gd name="connsiteX18" fmla="*/ 115285 w 763679"/>
              <a:gd name="connsiteY18" fmla="*/ 602147 h 759986"/>
              <a:gd name="connsiteX19" fmla="*/ 139335 w 763679"/>
              <a:gd name="connsiteY19" fmla="*/ 586091 h 759986"/>
              <a:gd name="connsiteX20" fmla="*/ 123302 w 763679"/>
              <a:gd name="connsiteY20" fmla="*/ 562007 h 759986"/>
              <a:gd name="connsiteX21" fmla="*/ 187435 w 763679"/>
              <a:gd name="connsiteY21" fmla="*/ 545950 h 759986"/>
              <a:gd name="connsiteX22" fmla="*/ 163385 w 763679"/>
              <a:gd name="connsiteY22" fmla="*/ 562007 h 759986"/>
              <a:gd name="connsiteX23" fmla="*/ 187435 w 763679"/>
              <a:gd name="connsiteY23" fmla="*/ 586091 h 759986"/>
              <a:gd name="connsiteX24" fmla="*/ 203469 w 763679"/>
              <a:gd name="connsiteY24" fmla="*/ 570035 h 759986"/>
              <a:gd name="connsiteX25" fmla="*/ 187435 w 763679"/>
              <a:gd name="connsiteY25" fmla="*/ 545950 h 759986"/>
              <a:gd name="connsiteX26" fmla="*/ 120296 w 763679"/>
              <a:gd name="connsiteY26" fmla="*/ 488750 h 759986"/>
              <a:gd name="connsiteX27" fmla="*/ 115285 w 763679"/>
              <a:gd name="connsiteY27" fmla="*/ 505810 h 759986"/>
              <a:gd name="connsiteX28" fmla="*/ 131318 w 763679"/>
              <a:gd name="connsiteY28" fmla="*/ 529894 h 759986"/>
              <a:gd name="connsiteX29" fmla="*/ 155368 w 763679"/>
              <a:gd name="connsiteY29" fmla="*/ 505810 h 759986"/>
              <a:gd name="connsiteX30" fmla="*/ 131318 w 763679"/>
              <a:gd name="connsiteY30" fmla="*/ 489754 h 759986"/>
              <a:gd name="connsiteX31" fmla="*/ 120296 w 763679"/>
              <a:gd name="connsiteY31" fmla="*/ 488750 h 759986"/>
              <a:gd name="connsiteX32" fmla="*/ 626114 w 763679"/>
              <a:gd name="connsiteY32" fmla="*/ 399985 h 759986"/>
              <a:gd name="connsiteX33" fmla="*/ 698048 w 763679"/>
              <a:gd name="connsiteY33" fmla="*/ 472177 h 759986"/>
              <a:gd name="connsiteX34" fmla="*/ 746004 w 763679"/>
              <a:gd name="connsiteY34" fmla="*/ 592497 h 759986"/>
              <a:gd name="connsiteX35" fmla="*/ 698048 w 763679"/>
              <a:gd name="connsiteY35" fmla="*/ 712817 h 759986"/>
              <a:gd name="connsiteX36" fmla="*/ 466261 w 763679"/>
              <a:gd name="connsiteY36" fmla="*/ 704795 h 759986"/>
              <a:gd name="connsiteX37" fmla="*/ 386335 w 763679"/>
              <a:gd name="connsiteY37" fmla="*/ 632603 h 759986"/>
              <a:gd name="connsiteX38" fmla="*/ 626114 w 763679"/>
              <a:gd name="connsiteY38" fmla="*/ 399985 h 759986"/>
              <a:gd name="connsiteX39" fmla="*/ 612320 w 763679"/>
              <a:gd name="connsiteY39" fmla="*/ 232855 h 759986"/>
              <a:gd name="connsiteX40" fmla="*/ 588270 w 763679"/>
              <a:gd name="connsiteY40" fmla="*/ 256940 h 759986"/>
              <a:gd name="connsiteX41" fmla="*/ 612320 w 763679"/>
              <a:gd name="connsiteY41" fmla="*/ 272996 h 759986"/>
              <a:gd name="connsiteX42" fmla="*/ 628354 w 763679"/>
              <a:gd name="connsiteY42" fmla="*/ 256940 h 759986"/>
              <a:gd name="connsiteX43" fmla="*/ 612320 w 763679"/>
              <a:gd name="connsiteY43" fmla="*/ 232855 h 759986"/>
              <a:gd name="connsiteX44" fmla="*/ 426934 w 763679"/>
              <a:gd name="connsiteY44" fmla="*/ 219810 h 759986"/>
              <a:gd name="connsiteX45" fmla="*/ 355786 w 763679"/>
              <a:gd name="connsiteY45" fmla="*/ 248912 h 759986"/>
              <a:gd name="connsiteX46" fmla="*/ 267602 w 763679"/>
              <a:gd name="connsiteY46" fmla="*/ 329192 h 759986"/>
              <a:gd name="connsiteX47" fmla="*/ 267602 w 763679"/>
              <a:gd name="connsiteY47" fmla="*/ 481726 h 759986"/>
              <a:gd name="connsiteX48" fmla="*/ 411903 w 763679"/>
              <a:gd name="connsiteY48" fmla="*/ 489754 h 759986"/>
              <a:gd name="connsiteX49" fmla="*/ 500086 w 763679"/>
              <a:gd name="connsiteY49" fmla="*/ 409473 h 759986"/>
              <a:gd name="connsiteX50" fmla="*/ 508103 w 763679"/>
              <a:gd name="connsiteY50" fmla="*/ 264968 h 759986"/>
              <a:gd name="connsiteX51" fmla="*/ 492070 w 763679"/>
              <a:gd name="connsiteY51" fmla="*/ 256940 h 759986"/>
              <a:gd name="connsiteX52" fmla="*/ 426934 w 763679"/>
              <a:gd name="connsiteY52" fmla="*/ 219810 h 759986"/>
              <a:gd name="connsiteX53" fmla="*/ 556203 w 763679"/>
              <a:gd name="connsiteY53" fmla="*/ 176659 h 759986"/>
              <a:gd name="connsiteX54" fmla="*/ 532153 w 763679"/>
              <a:gd name="connsiteY54" fmla="*/ 200743 h 759986"/>
              <a:gd name="connsiteX55" fmla="*/ 556203 w 763679"/>
              <a:gd name="connsiteY55" fmla="*/ 216799 h 759986"/>
              <a:gd name="connsiteX56" fmla="*/ 572237 w 763679"/>
              <a:gd name="connsiteY56" fmla="*/ 200743 h 759986"/>
              <a:gd name="connsiteX57" fmla="*/ 556203 w 763679"/>
              <a:gd name="connsiteY57" fmla="*/ 176659 h 759986"/>
              <a:gd name="connsiteX58" fmla="*/ 628354 w 763679"/>
              <a:gd name="connsiteY58" fmla="*/ 168631 h 759986"/>
              <a:gd name="connsiteX59" fmla="*/ 612320 w 763679"/>
              <a:gd name="connsiteY59" fmla="*/ 192715 h 759986"/>
              <a:gd name="connsiteX60" fmla="*/ 628354 w 763679"/>
              <a:gd name="connsiteY60" fmla="*/ 208771 h 759986"/>
              <a:gd name="connsiteX61" fmla="*/ 652404 w 763679"/>
              <a:gd name="connsiteY61" fmla="*/ 192715 h 759986"/>
              <a:gd name="connsiteX62" fmla="*/ 628354 w 763679"/>
              <a:gd name="connsiteY62" fmla="*/ 168631 h 759986"/>
              <a:gd name="connsiteX63" fmla="*/ 500086 w 763679"/>
              <a:gd name="connsiteY63" fmla="*/ 120462 h 759986"/>
              <a:gd name="connsiteX64" fmla="*/ 476036 w 763679"/>
              <a:gd name="connsiteY64" fmla="*/ 144547 h 759986"/>
              <a:gd name="connsiteX65" fmla="*/ 500086 w 763679"/>
              <a:gd name="connsiteY65" fmla="*/ 160603 h 759986"/>
              <a:gd name="connsiteX66" fmla="*/ 524137 w 763679"/>
              <a:gd name="connsiteY66" fmla="*/ 144547 h 759986"/>
              <a:gd name="connsiteX67" fmla="*/ 500086 w 763679"/>
              <a:gd name="connsiteY67" fmla="*/ 120462 h 759986"/>
              <a:gd name="connsiteX68" fmla="*/ 572237 w 763679"/>
              <a:gd name="connsiteY68" fmla="*/ 112434 h 759986"/>
              <a:gd name="connsiteX69" fmla="*/ 556203 w 763679"/>
              <a:gd name="connsiteY69" fmla="*/ 136519 h 759986"/>
              <a:gd name="connsiteX70" fmla="*/ 572237 w 763679"/>
              <a:gd name="connsiteY70" fmla="*/ 152575 h 759986"/>
              <a:gd name="connsiteX71" fmla="*/ 596287 w 763679"/>
              <a:gd name="connsiteY71" fmla="*/ 136519 h 759986"/>
              <a:gd name="connsiteX72" fmla="*/ 572237 w 763679"/>
              <a:gd name="connsiteY72" fmla="*/ 112434 h 759986"/>
              <a:gd name="connsiteX73" fmla="*/ 644387 w 763679"/>
              <a:gd name="connsiteY73" fmla="*/ 88350 h 759986"/>
              <a:gd name="connsiteX74" fmla="*/ 620337 w 763679"/>
              <a:gd name="connsiteY74" fmla="*/ 112434 h 759986"/>
              <a:gd name="connsiteX75" fmla="*/ 644387 w 763679"/>
              <a:gd name="connsiteY75" fmla="*/ 136519 h 759986"/>
              <a:gd name="connsiteX76" fmla="*/ 668437 w 763679"/>
              <a:gd name="connsiteY76" fmla="*/ 112434 h 759986"/>
              <a:gd name="connsiteX77" fmla="*/ 644387 w 763679"/>
              <a:gd name="connsiteY77" fmla="*/ 88350 h 759986"/>
              <a:gd name="connsiteX78" fmla="*/ 596287 w 763679"/>
              <a:gd name="connsiteY78" fmla="*/ 41 h 759986"/>
              <a:gd name="connsiteX79" fmla="*/ 716537 w 763679"/>
              <a:gd name="connsiteY79" fmla="*/ 48210 h 759986"/>
              <a:gd name="connsiteX80" fmla="*/ 708521 w 763679"/>
              <a:gd name="connsiteY80" fmla="*/ 281024 h 759986"/>
              <a:gd name="connsiteX81" fmla="*/ 283636 w 763679"/>
              <a:gd name="connsiteY81" fmla="*/ 706512 h 759986"/>
              <a:gd name="connsiteX82" fmla="*/ 163385 w 763679"/>
              <a:gd name="connsiteY82" fmla="*/ 746652 h 759986"/>
              <a:gd name="connsiteX83" fmla="*/ 51151 w 763679"/>
              <a:gd name="connsiteY83" fmla="*/ 698484 h 759986"/>
              <a:gd name="connsiteX84" fmla="*/ 51151 w 763679"/>
              <a:gd name="connsiteY84" fmla="*/ 465670 h 759986"/>
              <a:gd name="connsiteX85" fmla="*/ 476036 w 763679"/>
              <a:gd name="connsiteY85" fmla="*/ 48210 h 759986"/>
              <a:gd name="connsiteX86" fmla="*/ 596287 w 763679"/>
              <a:gd name="connsiteY86" fmla="*/ 41 h 759986"/>
              <a:gd name="connsiteX87" fmla="*/ 167502 w 763679"/>
              <a:gd name="connsiteY87" fmla="*/ 0 h 759986"/>
              <a:gd name="connsiteX88" fmla="*/ 283811 w 763679"/>
              <a:gd name="connsiteY88" fmla="*/ 48043 h 759986"/>
              <a:gd name="connsiteX89" fmla="*/ 356003 w 763679"/>
              <a:gd name="connsiteY89" fmla="*/ 120109 h 759986"/>
              <a:gd name="connsiteX90" fmla="*/ 115363 w 763679"/>
              <a:gd name="connsiteY90" fmla="*/ 352320 h 759986"/>
              <a:gd name="connsiteX91" fmla="*/ 51193 w 763679"/>
              <a:gd name="connsiteY91" fmla="*/ 280255 h 759986"/>
              <a:gd name="connsiteX92" fmla="*/ 51193 w 763679"/>
              <a:gd name="connsiteY92" fmla="*/ 48043 h 759986"/>
              <a:gd name="connsiteX93" fmla="*/ 167502 w 763679"/>
              <a:gd name="connsiteY93" fmla="*/ 0 h 75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63679" h="759986">
                <a:moveTo>
                  <a:pt x="91235" y="626231"/>
                </a:moveTo>
                <a:cubicBezTo>
                  <a:pt x="83218" y="626231"/>
                  <a:pt x="75201" y="634259"/>
                  <a:pt x="67185" y="642287"/>
                </a:cubicBezTo>
                <a:cubicBezTo>
                  <a:pt x="67185" y="658343"/>
                  <a:pt x="75201" y="666371"/>
                  <a:pt x="91235" y="666371"/>
                </a:cubicBezTo>
                <a:cubicBezTo>
                  <a:pt x="99252" y="666371"/>
                  <a:pt x="115285" y="658343"/>
                  <a:pt x="115285" y="650315"/>
                </a:cubicBezTo>
                <a:cubicBezTo>
                  <a:pt x="115285" y="634259"/>
                  <a:pt x="107268" y="626231"/>
                  <a:pt x="91235" y="626231"/>
                </a:cubicBezTo>
                <a:close/>
                <a:moveTo>
                  <a:pt x="171402" y="618203"/>
                </a:moveTo>
                <a:cubicBezTo>
                  <a:pt x="163385" y="618203"/>
                  <a:pt x="155368" y="626231"/>
                  <a:pt x="147352" y="642287"/>
                </a:cubicBezTo>
                <a:cubicBezTo>
                  <a:pt x="147352" y="650315"/>
                  <a:pt x="155368" y="658343"/>
                  <a:pt x="171402" y="666371"/>
                </a:cubicBezTo>
                <a:cubicBezTo>
                  <a:pt x="179418" y="666371"/>
                  <a:pt x="195452" y="658343"/>
                  <a:pt x="195452" y="642287"/>
                </a:cubicBezTo>
                <a:cubicBezTo>
                  <a:pt x="195452" y="634259"/>
                  <a:pt x="187435" y="618203"/>
                  <a:pt x="171402" y="618203"/>
                </a:cubicBezTo>
                <a:close/>
                <a:moveTo>
                  <a:pt x="224513" y="609172"/>
                </a:moveTo>
                <a:cubicBezTo>
                  <a:pt x="221506" y="612182"/>
                  <a:pt x="219502" y="618203"/>
                  <a:pt x="219502" y="626231"/>
                </a:cubicBezTo>
                <a:cubicBezTo>
                  <a:pt x="219502" y="634259"/>
                  <a:pt x="227519" y="650315"/>
                  <a:pt x="235535" y="650315"/>
                </a:cubicBezTo>
                <a:cubicBezTo>
                  <a:pt x="243552" y="650315"/>
                  <a:pt x="259586" y="642287"/>
                  <a:pt x="259586" y="626231"/>
                </a:cubicBezTo>
                <a:cubicBezTo>
                  <a:pt x="259586" y="618203"/>
                  <a:pt x="251569" y="610175"/>
                  <a:pt x="235535" y="610175"/>
                </a:cubicBezTo>
                <a:cubicBezTo>
                  <a:pt x="231527" y="606161"/>
                  <a:pt x="227519" y="606161"/>
                  <a:pt x="224513" y="609172"/>
                </a:cubicBezTo>
                <a:close/>
                <a:moveTo>
                  <a:pt x="123302" y="562007"/>
                </a:moveTo>
                <a:cubicBezTo>
                  <a:pt x="107268" y="562007"/>
                  <a:pt x="99252" y="570035"/>
                  <a:pt x="99252" y="578063"/>
                </a:cubicBezTo>
                <a:cubicBezTo>
                  <a:pt x="99252" y="594119"/>
                  <a:pt x="107268" y="602147"/>
                  <a:pt x="115285" y="602147"/>
                </a:cubicBezTo>
                <a:cubicBezTo>
                  <a:pt x="131318" y="602147"/>
                  <a:pt x="139335" y="594119"/>
                  <a:pt x="139335" y="586091"/>
                </a:cubicBezTo>
                <a:cubicBezTo>
                  <a:pt x="139335" y="570035"/>
                  <a:pt x="131318" y="562007"/>
                  <a:pt x="123302" y="562007"/>
                </a:cubicBezTo>
                <a:close/>
                <a:moveTo>
                  <a:pt x="187435" y="545950"/>
                </a:moveTo>
                <a:cubicBezTo>
                  <a:pt x="179418" y="545950"/>
                  <a:pt x="163385" y="553978"/>
                  <a:pt x="163385" y="562007"/>
                </a:cubicBezTo>
                <a:cubicBezTo>
                  <a:pt x="163385" y="578063"/>
                  <a:pt x="171402" y="586091"/>
                  <a:pt x="187435" y="586091"/>
                </a:cubicBezTo>
                <a:cubicBezTo>
                  <a:pt x="195452" y="586091"/>
                  <a:pt x="203469" y="578063"/>
                  <a:pt x="203469" y="570035"/>
                </a:cubicBezTo>
                <a:cubicBezTo>
                  <a:pt x="211485" y="553978"/>
                  <a:pt x="203469" y="545950"/>
                  <a:pt x="187435" y="545950"/>
                </a:cubicBezTo>
                <a:close/>
                <a:moveTo>
                  <a:pt x="120296" y="488750"/>
                </a:moveTo>
                <a:cubicBezTo>
                  <a:pt x="117289" y="491761"/>
                  <a:pt x="115285" y="497782"/>
                  <a:pt x="115285" y="505810"/>
                </a:cubicBezTo>
                <a:cubicBezTo>
                  <a:pt x="107268" y="513838"/>
                  <a:pt x="123302" y="529894"/>
                  <a:pt x="131318" y="529894"/>
                </a:cubicBezTo>
                <a:cubicBezTo>
                  <a:pt x="139335" y="529894"/>
                  <a:pt x="155368" y="521866"/>
                  <a:pt x="155368" y="505810"/>
                </a:cubicBezTo>
                <a:cubicBezTo>
                  <a:pt x="155368" y="497782"/>
                  <a:pt x="147352" y="489754"/>
                  <a:pt x="131318" y="489754"/>
                </a:cubicBezTo>
                <a:cubicBezTo>
                  <a:pt x="127310" y="485740"/>
                  <a:pt x="123302" y="485740"/>
                  <a:pt x="120296" y="488750"/>
                </a:cubicBezTo>
                <a:close/>
                <a:moveTo>
                  <a:pt x="626114" y="399985"/>
                </a:moveTo>
                <a:lnTo>
                  <a:pt x="698048" y="472177"/>
                </a:lnTo>
                <a:cubicBezTo>
                  <a:pt x="730019" y="504262"/>
                  <a:pt x="746004" y="552390"/>
                  <a:pt x="746004" y="592497"/>
                </a:cubicBezTo>
                <a:cubicBezTo>
                  <a:pt x="746004" y="632603"/>
                  <a:pt x="730019" y="680731"/>
                  <a:pt x="698048" y="712817"/>
                </a:cubicBezTo>
                <a:cubicBezTo>
                  <a:pt x="634107" y="776987"/>
                  <a:pt x="530203" y="776987"/>
                  <a:pt x="466261" y="704795"/>
                </a:cubicBezTo>
                <a:cubicBezTo>
                  <a:pt x="466261" y="704795"/>
                  <a:pt x="466261" y="704795"/>
                  <a:pt x="386335" y="632603"/>
                </a:cubicBezTo>
                <a:cubicBezTo>
                  <a:pt x="386335" y="632603"/>
                  <a:pt x="386335" y="632603"/>
                  <a:pt x="626114" y="399985"/>
                </a:cubicBezTo>
                <a:close/>
                <a:moveTo>
                  <a:pt x="612320" y="232855"/>
                </a:moveTo>
                <a:cubicBezTo>
                  <a:pt x="596287" y="232855"/>
                  <a:pt x="588270" y="240883"/>
                  <a:pt x="588270" y="256940"/>
                </a:cubicBezTo>
                <a:cubicBezTo>
                  <a:pt x="588270" y="264968"/>
                  <a:pt x="596287" y="272996"/>
                  <a:pt x="612320" y="272996"/>
                </a:cubicBezTo>
                <a:cubicBezTo>
                  <a:pt x="620337" y="272996"/>
                  <a:pt x="628354" y="264968"/>
                  <a:pt x="628354" y="256940"/>
                </a:cubicBezTo>
                <a:cubicBezTo>
                  <a:pt x="628354" y="240883"/>
                  <a:pt x="620337" y="232855"/>
                  <a:pt x="612320" y="232855"/>
                </a:cubicBezTo>
                <a:close/>
                <a:moveTo>
                  <a:pt x="426934" y="219810"/>
                </a:moveTo>
                <a:cubicBezTo>
                  <a:pt x="401882" y="218806"/>
                  <a:pt x="375828" y="228841"/>
                  <a:pt x="355786" y="248912"/>
                </a:cubicBezTo>
                <a:cubicBezTo>
                  <a:pt x="355786" y="248912"/>
                  <a:pt x="355786" y="248912"/>
                  <a:pt x="267602" y="329192"/>
                </a:cubicBezTo>
                <a:cubicBezTo>
                  <a:pt x="227519" y="369333"/>
                  <a:pt x="227519" y="433557"/>
                  <a:pt x="267602" y="481726"/>
                </a:cubicBezTo>
                <a:cubicBezTo>
                  <a:pt x="307686" y="521866"/>
                  <a:pt x="371819" y="529894"/>
                  <a:pt x="411903" y="489754"/>
                </a:cubicBezTo>
                <a:cubicBezTo>
                  <a:pt x="411903" y="489754"/>
                  <a:pt x="411903" y="489754"/>
                  <a:pt x="500086" y="409473"/>
                </a:cubicBezTo>
                <a:cubicBezTo>
                  <a:pt x="540170" y="369333"/>
                  <a:pt x="540170" y="305108"/>
                  <a:pt x="508103" y="264968"/>
                </a:cubicBezTo>
                <a:cubicBezTo>
                  <a:pt x="508103" y="264968"/>
                  <a:pt x="508103" y="264968"/>
                  <a:pt x="492070" y="256940"/>
                </a:cubicBezTo>
                <a:cubicBezTo>
                  <a:pt x="476037" y="232855"/>
                  <a:pt x="451986" y="220813"/>
                  <a:pt x="426934" y="219810"/>
                </a:cubicBezTo>
                <a:close/>
                <a:moveTo>
                  <a:pt x="556203" y="176659"/>
                </a:moveTo>
                <a:cubicBezTo>
                  <a:pt x="540170" y="176659"/>
                  <a:pt x="532153" y="184687"/>
                  <a:pt x="532153" y="200743"/>
                </a:cubicBezTo>
                <a:cubicBezTo>
                  <a:pt x="532153" y="208771"/>
                  <a:pt x="540170" y="216799"/>
                  <a:pt x="556203" y="216799"/>
                </a:cubicBezTo>
                <a:cubicBezTo>
                  <a:pt x="564220" y="216799"/>
                  <a:pt x="572237" y="208771"/>
                  <a:pt x="572237" y="200743"/>
                </a:cubicBezTo>
                <a:cubicBezTo>
                  <a:pt x="572237" y="184687"/>
                  <a:pt x="564220" y="176659"/>
                  <a:pt x="556203" y="176659"/>
                </a:cubicBezTo>
                <a:close/>
                <a:moveTo>
                  <a:pt x="628354" y="168631"/>
                </a:moveTo>
                <a:cubicBezTo>
                  <a:pt x="620337" y="168631"/>
                  <a:pt x="612320" y="176659"/>
                  <a:pt x="612320" y="192715"/>
                </a:cubicBezTo>
                <a:cubicBezTo>
                  <a:pt x="612320" y="200743"/>
                  <a:pt x="620337" y="208771"/>
                  <a:pt x="628354" y="208771"/>
                </a:cubicBezTo>
                <a:cubicBezTo>
                  <a:pt x="644387" y="208771"/>
                  <a:pt x="652404" y="200743"/>
                  <a:pt x="652404" y="192715"/>
                </a:cubicBezTo>
                <a:cubicBezTo>
                  <a:pt x="652404" y="176659"/>
                  <a:pt x="644387" y="168631"/>
                  <a:pt x="628354" y="168631"/>
                </a:cubicBezTo>
                <a:close/>
                <a:moveTo>
                  <a:pt x="500086" y="120462"/>
                </a:moveTo>
                <a:cubicBezTo>
                  <a:pt x="492070" y="120462"/>
                  <a:pt x="476036" y="128490"/>
                  <a:pt x="476036" y="144547"/>
                </a:cubicBezTo>
                <a:cubicBezTo>
                  <a:pt x="476036" y="152575"/>
                  <a:pt x="492070" y="160603"/>
                  <a:pt x="500086" y="160603"/>
                </a:cubicBezTo>
                <a:cubicBezTo>
                  <a:pt x="508103" y="160603"/>
                  <a:pt x="524137" y="152575"/>
                  <a:pt x="524137" y="144547"/>
                </a:cubicBezTo>
                <a:cubicBezTo>
                  <a:pt x="524137" y="128490"/>
                  <a:pt x="508103" y="120462"/>
                  <a:pt x="500086" y="120462"/>
                </a:cubicBezTo>
                <a:close/>
                <a:moveTo>
                  <a:pt x="572237" y="112434"/>
                </a:moveTo>
                <a:cubicBezTo>
                  <a:pt x="564220" y="112434"/>
                  <a:pt x="556203" y="120462"/>
                  <a:pt x="556203" y="136519"/>
                </a:cubicBezTo>
                <a:cubicBezTo>
                  <a:pt x="556203" y="144547"/>
                  <a:pt x="564220" y="152575"/>
                  <a:pt x="572237" y="152575"/>
                </a:cubicBezTo>
                <a:cubicBezTo>
                  <a:pt x="588270" y="152575"/>
                  <a:pt x="596287" y="144547"/>
                  <a:pt x="596287" y="136519"/>
                </a:cubicBezTo>
                <a:cubicBezTo>
                  <a:pt x="596287" y="120462"/>
                  <a:pt x="588270" y="112434"/>
                  <a:pt x="572237" y="112434"/>
                </a:cubicBezTo>
                <a:close/>
                <a:moveTo>
                  <a:pt x="644387" y="88350"/>
                </a:moveTo>
                <a:cubicBezTo>
                  <a:pt x="628354" y="88350"/>
                  <a:pt x="620337" y="96378"/>
                  <a:pt x="620337" y="112434"/>
                </a:cubicBezTo>
                <a:cubicBezTo>
                  <a:pt x="620337" y="120462"/>
                  <a:pt x="628354" y="136519"/>
                  <a:pt x="644387" y="136519"/>
                </a:cubicBezTo>
                <a:cubicBezTo>
                  <a:pt x="652404" y="136519"/>
                  <a:pt x="668437" y="120462"/>
                  <a:pt x="668437" y="112434"/>
                </a:cubicBezTo>
                <a:cubicBezTo>
                  <a:pt x="668437" y="96378"/>
                  <a:pt x="652404" y="88350"/>
                  <a:pt x="644387" y="88350"/>
                </a:cubicBezTo>
                <a:close/>
                <a:moveTo>
                  <a:pt x="596287" y="41"/>
                </a:moveTo>
                <a:cubicBezTo>
                  <a:pt x="640379" y="41"/>
                  <a:pt x="684470" y="16097"/>
                  <a:pt x="716537" y="48210"/>
                </a:cubicBezTo>
                <a:cubicBezTo>
                  <a:pt x="780671" y="112434"/>
                  <a:pt x="780671" y="216799"/>
                  <a:pt x="708521" y="281024"/>
                </a:cubicBezTo>
                <a:cubicBezTo>
                  <a:pt x="708521" y="281024"/>
                  <a:pt x="708521" y="281024"/>
                  <a:pt x="283636" y="706512"/>
                </a:cubicBezTo>
                <a:cubicBezTo>
                  <a:pt x="251569" y="730596"/>
                  <a:pt x="211485" y="746652"/>
                  <a:pt x="163385" y="746652"/>
                </a:cubicBezTo>
                <a:cubicBezTo>
                  <a:pt x="123302" y="746652"/>
                  <a:pt x="83218" y="730596"/>
                  <a:pt x="51151" y="698484"/>
                </a:cubicBezTo>
                <a:cubicBezTo>
                  <a:pt x="-20999" y="634259"/>
                  <a:pt x="-12982" y="529894"/>
                  <a:pt x="51151" y="465670"/>
                </a:cubicBezTo>
                <a:cubicBezTo>
                  <a:pt x="51151" y="465670"/>
                  <a:pt x="51151" y="465670"/>
                  <a:pt x="476036" y="48210"/>
                </a:cubicBezTo>
                <a:cubicBezTo>
                  <a:pt x="508103" y="16097"/>
                  <a:pt x="552195" y="41"/>
                  <a:pt x="596287" y="41"/>
                </a:cubicBezTo>
                <a:close/>
                <a:moveTo>
                  <a:pt x="167502" y="0"/>
                </a:moveTo>
                <a:cubicBezTo>
                  <a:pt x="209614" y="0"/>
                  <a:pt x="251726" y="16014"/>
                  <a:pt x="283811" y="48043"/>
                </a:cubicBezTo>
                <a:cubicBezTo>
                  <a:pt x="283811" y="48043"/>
                  <a:pt x="283811" y="48043"/>
                  <a:pt x="356003" y="120109"/>
                </a:cubicBezTo>
                <a:cubicBezTo>
                  <a:pt x="356003" y="120109"/>
                  <a:pt x="356003" y="120109"/>
                  <a:pt x="115363" y="352320"/>
                </a:cubicBezTo>
                <a:cubicBezTo>
                  <a:pt x="115363" y="352320"/>
                  <a:pt x="115363" y="352320"/>
                  <a:pt x="51193" y="280255"/>
                </a:cubicBezTo>
                <a:cubicBezTo>
                  <a:pt x="-20999" y="216196"/>
                  <a:pt x="-12978" y="112102"/>
                  <a:pt x="51193" y="48043"/>
                </a:cubicBezTo>
                <a:cubicBezTo>
                  <a:pt x="83278" y="16014"/>
                  <a:pt x="125390" y="0"/>
                  <a:pt x="167502" y="0"/>
                </a:cubicBezTo>
                <a:close/>
              </a:path>
            </a:pathLst>
          </a:custGeom>
          <a:solidFill>
            <a:schemeClr val="accent1"/>
          </a:solidFill>
          <a:ln w="9525">
            <a:noFill/>
            <a:round/>
            <a:headEnd/>
            <a:tailEnd/>
          </a:ln>
        </p:spPr>
        <p:txBody>
          <a:bodyPr wrap="square" lIns="91440" tIns="45720" rIns="91440" bIns="45720" anchor="ctr">
            <a:normAutofit lnSpcReduction="10000"/>
          </a:bodyPr>
          <a:lstStyle/>
          <a:p>
            <a:pPr algn="ctr"/>
            <a:endParaRPr/>
          </a:p>
        </p:txBody>
      </p:sp>
      <p:sp>
        <p:nvSpPr>
          <p:cNvPr id="18" name="íṩľîḍe">
            <a:extLst>
              <a:ext uri="{FF2B5EF4-FFF2-40B4-BE49-F238E27FC236}">
                <a16:creationId xmlns:a16="http://schemas.microsoft.com/office/drawing/2014/main" id="{84237D91-5A09-40A1-A415-829AFA6D94B0}"/>
              </a:ext>
            </a:extLst>
          </p:cNvPr>
          <p:cNvSpPr>
            <a:spLocks/>
          </p:cNvSpPr>
          <p:nvPr/>
        </p:nvSpPr>
        <p:spPr bwMode="auto">
          <a:xfrm>
            <a:off x="7954135" y="4012107"/>
            <a:ext cx="432870" cy="430776"/>
          </a:xfrm>
          <a:custGeom>
            <a:avLst/>
            <a:gdLst/>
            <a:ahLst/>
            <a:cxnLst>
              <a:cxn ang="0">
                <a:pos x="136" y="124"/>
              </a:cxn>
              <a:cxn ang="0">
                <a:pos x="139" y="116"/>
              </a:cxn>
              <a:cxn ang="0">
                <a:pos x="55" y="24"/>
              </a:cxn>
              <a:cxn ang="0">
                <a:pos x="44" y="28"/>
              </a:cxn>
              <a:cxn ang="0">
                <a:pos x="37" y="19"/>
              </a:cxn>
              <a:cxn ang="0">
                <a:pos x="25" y="8"/>
              </a:cxn>
              <a:cxn ang="0">
                <a:pos x="3" y="44"/>
              </a:cxn>
              <a:cxn ang="0">
                <a:pos x="20" y="39"/>
              </a:cxn>
              <a:cxn ang="0">
                <a:pos x="24" y="49"/>
              </a:cxn>
              <a:cxn ang="0">
                <a:pos x="108" y="133"/>
              </a:cxn>
              <a:cxn ang="0">
                <a:pos x="133" y="128"/>
              </a:cxn>
              <a:cxn ang="0">
                <a:pos x="176" y="163"/>
              </a:cxn>
              <a:cxn ang="0">
                <a:pos x="133" y="116"/>
              </a:cxn>
              <a:cxn ang="0">
                <a:pos x="112" y="127"/>
              </a:cxn>
              <a:cxn ang="0">
                <a:pos x="34" y="50"/>
              </a:cxn>
              <a:cxn ang="0">
                <a:pos x="19" y="29"/>
              </a:cxn>
              <a:cxn ang="0">
                <a:pos x="8" y="39"/>
              </a:cxn>
              <a:cxn ang="0">
                <a:pos x="30" y="12"/>
              </a:cxn>
              <a:cxn ang="0">
                <a:pos x="32" y="14"/>
              </a:cxn>
              <a:cxn ang="0">
                <a:pos x="40" y="34"/>
              </a:cxn>
              <a:cxn ang="0">
                <a:pos x="51" y="30"/>
              </a:cxn>
              <a:cxn ang="0">
                <a:pos x="63" y="41"/>
              </a:cxn>
              <a:cxn ang="0">
                <a:pos x="50" y="59"/>
              </a:cxn>
              <a:cxn ang="0">
                <a:pos x="66" y="44"/>
              </a:cxn>
              <a:cxn ang="0">
                <a:pos x="70" y="47"/>
              </a:cxn>
              <a:cxn ang="0">
                <a:pos x="60" y="58"/>
              </a:cxn>
              <a:cxn ang="0">
                <a:pos x="63" y="61"/>
              </a:cxn>
              <a:cxn ang="0">
                <a:pos x="73" y="50"/>
              </a:cxn>
              <a:cxn ang="0">
                <a:pos x="76" y="53"/>
              </a:cxn>
              <a:cxn ang="0">
                <a:pos x="64" y="71"/>
              </a:cxn>
              <a:cxn ang="0">
                <a:pos x="80" y="56"/>
              </a:cxn>
              <a:cxn ang="0">
                <a:pos x="83" y="59"/>
              </a:cxn>
              <a:cxn ang="0">
                <a:pos x="79" y="64"/>
              </a:cxn>
              <a:cxn ang="0">
                <a:pos x="68" y="76"/>
              </a:cxn>
              <a:cxn ang="0">
                <a:pos x="106" y="115"/>
              </a:cxn>
              <a:cxn ang="0">
                <a:pos x="107" y="117"/>
              </a:cxn>
              <a:cxn ang="0">
                <a:pos x="115" y="123"/>
              </a:cxn>
              <a:cxn ang="0">
                <a:pos x="130" y="107"/>
              </a:cxn>
              <a:cxn ang="0">
                <a:pos x="122" y="100"/>
              </a:cxn>
              <a:cxn ang="0">
                <a:pos x="84" y="65"/>
              </a:cxn>
              <a:cxn ang="0">
                <a:pos x="87" y="62"/>
              </a:cxn>
              <a:cxn ang="0">
                <a:pos x="133" y="116"/>
              </a:cxn>
              <a:cxn ang="0">
                <a:pos x="116" y="118"/>
              </a:cxn>
              <a:cxn ang="0">
                <a:pos x="114" y="118"/>
              </a:cxn>
              <a:cxn ang="0">
                <a:pos x="77" y="82"/>
              </a:cxn>
              <a:cxn ang="0">
                <a:pos x="116" y="116"/>
              </a:cxn>
              <a:cxn ang="0">
                <a:pos x="116" y="116"/>
              </a:cxn>
            </a:cxnLst>
            <a:rect l="0" t="0" r="r" b="b"/>
            <a:pathLst>
              <a:path w="176" h="164">
                <a:moveTo>
                  <a:pt x="175" y="160"/>
                </a:moveTo>
                <a:cubicBezTo>
                  <a:pt x="136" y="124"/>
                  <a:pt x="136" y="124"/>
                  <a:pt x="136" y="124"/>
                </a:cubicBezTo>
                <a:cubicBezTo>
                  <a:pt x="138" y="122"/>
                  <a:pt x="139" y="119"/>
                  <a:pt x="139" y="117"/>
                </a:cubicBezTo>
                <a:cubicBezTo>
                  <a:pt x="139" y="116"/>
                  <a:pt x="139" y="116"/>
                  <a:pt x="139" y="116"/>
                </a:cubicBezTo>
                <a:cubicBezTo>
                  <a:pt x="141" y="101"/>
                  <a:pt x="140" y="100"/>
                  <a:pt x="138" y="99"/>
                </a:cubicBezTo>
                <a:cubicBezTo>
                  <a:pt x="55" y="24"/>
                  <a:pt x="55" y="24"/>
                  <a:pt x="55" y="24"/>
                </a:cubicBezTo>
                <a:cubicBezTo>
                  <a:pt x="53" y="22"/>
                  <a:pt x="49" y="22"/>
                  <a:pt x="47" y="24"/>
                </a:cubicBezTo>
                <a:cubicBezTo>
                  <a:pt x="44" y="28"/>
                  <a:pt x="44" y="28"/>
                  <a:pt x="44" y="28"/>
                </a:cubicBezTo>
                <a:cubicBezTo>
                  <a:pt x="36" y="21"/>
                  <a:pt x="36" y="21"/>
                  <a:pt x="36" y="21"/>
                </a:cubicBezTo>
                <a:cubicBezTo>
                  <a:pt x="37" y="19"/>
                  <a:pt x="37" y="19"/>
                  <a:pt x="37" y="19"/>
                </a:cubicBezTo>
                <a:cubicBezTo>
                  <a:pt x="43" y="13"/>
                  <a:pt x="44" y="7"/>
                  <a:pt x="40" y="4"/>
                </a:cubicBezTo>
                <a:cubicBezTo>
                  <a:pt x="36" y="0"/>
                  <a:pt x="30" y="2"/>
                  <a:pt x="25" y="8"/>
                </a:cubicBezTo>
                <a:cubicBezTo>
                  <a:pt x="6" y="29"/>
                  <a:pt x="6" y="29"/>
                  <a:pt x="6" y="29"/>
                </a:cubicBezTo>
                <a:cubicBezTo>
                  <a:pt x="1" y="35"/>
                  <a:pt x="0" y="41"/>
                  <a:pt x="3" y="44"/>
                </a:cubicBezTo>
                <a:cubicBezTo>
                  <a:pt x="7" y="48"/>
                  <a:pt x="13" y="46"/>
                  <a:pt x="18" y="40"/>
                </a:cubicBezTo>
                <a:cubicBezTo>
                  <a:pt x="20" y="39"/>
                  <a:pt x="20" y="39"/>
                  <a:pt x="20" y="39"/>
                </a:cubicBezTo>
                <a:cubicBezTo>
                  <a:pt x="27" y="46"/>
                  <a:pt x="27" y="46"/>
                  <a:pt x="27" y="46"/>
                </a:cubicBezTo>
                <a:cubicBezTo>
                  <a:pt x="24" y="49"/>
                  <a:pt x="24" y="49"/>
                  <a:pt x="24" y="49"/>
                </a:cubicBezTo>
                <a:cubicBezTo>
                  <a:pt x="22" y="51"/>
                  <a:pt x="22" y="55"/>
                  <a:pt x="25" y="57"/>
                </a:cubicBezTo>
                <a:cubicBezTo>
                  <a:pt x="108" y="133"/>
                  <a:pt x="108" y="133"/>
                  <a:pt x="108" y="133"/>
                </a:cubicBezTo>
                <a:cubicBezTo>
                  <a:pt x="112" y="136"/>
                  <a:pt x="126" y="132"/>
                  <a:pt x="126" y="132"/>
                </a:cubicBezTo>
                <a:cubicBezTo>
                  <a:pt x="128" y="131"/>
                  <a:pt x="131" y="130"/>
                  <a:pt x="133" y="128"/>
                </a:cubicBezTo>
                <a:cubicBezTo>
                  <a:pt x="172" y="163"/>
                  <a:pt x="172" y="163"/>
                  <a:pt x="172" y="163"/>
                </a:cubicBezTo>
                <a:cubicBezTo>
                  <a:pt x="173" y="164"/>
                  <a:pt x="175" y="164"/>
                  <a:pt x="176" y="163"/>
                </a:cubicBezTo>
                <a:cubicBezTo>
                  <a:pt x="176" y="162"/>
                  <a:pt x="176" y="161"/>
                  <a:pt x="175" y="160"/>
                </a:cubicBezTo>
                <a:close/>
                <a:moveTo>
                  <a:pt x="133" y="116"/>
                </a:moveTo>
                <a:cubicBezTo>
                  <a:pt x="132" y="119"/>
                  <a:pt x="127" y="124"/>
                  <a:pt x="124" y="125"/>
                </a:cubicBezTo>
                <a:cubicBezTo>
                  <a:pt x="120" y="126"/>
                  <a:pt x="114" y="127"/>
                  <a:pt x="112" y="127"/>
                </a:cubicBezTo>
                <a:cubicBezTo>
                  <a:pt x="30" y="53"/>
                  <a:pt x="30" y="53"/>
                  <a:pt x="30" y="53"/>
                </a:cubicBezTo>
                <a:cubicBezTo>
                  <a:pt x="34" y="50"/>
                  <a:pt x="34" y="50"/>
                  <a:pt x="34" y="50"/>
                </a:cubicBezTo>
                <a:cubicBezTo>
                  <a:pt x="36" y="47"/>
                  <a:pt x="36" y="43"/>
                  <a:pt x="33" y="41"/>
                </a:cubicBezTo>
                <a:cubicBezTo>
                  <a:pt x="19" y="29"/>
                  <a:pt x="19" y="29"/>
                  <a:pt x="19" y="29"/>
                </a:cubicBezTo>
                <a:cubicBezTo>
                  <a:pt x="13" y="36"/>
                  <a:pt x="13" y="36"/>
                  <a:pt x="13" y="36"/>
                </a:cubicBezTo>
                <a:cubicBezTo>
                  <a:pt x="11" y="38"/>
                  <a:pt x="9" y="39"/>
                  <a:pt x="8" y="39"/>
                </a:cubicBezTo>
                <a:cubicBezTo>
                  <a:pt x="8" y="38"/>
                  <a:pt x="9" y="36"/>
                  <a:pt x="11" y="34"/>
                </a:cubicBezTo>
                <a:cubicBezTo>
                  <a:pt x="30" y="12"/>
                  <a:pt x="30" y="12"/>
                  <a:pt x="30" y="12"/>
                </a:cubicBezTo>
                <a:cubicBezTo>
                  <a:pt x="32" y="10"/>
                  <a:pt x="34" y="9"/>
                  <a:pt x="35" y="9"/>
                </a:cubicBezTo>
                <a:cubicBezTo>
                  <a:pt x="35" y="10"/>
                  <a:pt x="34" y="12"/>
                  <a:pt x="32" y="14"/>
                </a:cubicBezTo>
                <a:cubicBezTo>
                  <a:pt x="26" y="21"/>
                  <a:pt x="26" y="21"/>
                  <a:pt x="26" y="21"/>
                </a:cubicBezTo>
                <a:cubicBezTo>
                  <a:pt x="40" y="34"/>
                  <a:pt x="40" y="34"/>
                  <a:pt x="40" y="34"/>
                </a:cubicBezTo>
                <a:cubicBezTo>
                  <a:pt x="42" y="36"/>
                  <a:pt x="46" y="36"/>
                  <a:pt x="48" y="33"/>
                </a:cubicBezTo>
                <a:cubicBezTo>
                  <a:pt x="51" y="30"/>
                  <a:pt x="51" y="30"/>
                  <a:pt x="51" y="30"/>
                </a:cubicBezTo>
                <a:cubicBezTo>
                  <a:pt x="63" y="41"/>
                  <a:pt x="63" y="41"/>
                  <a:pt x="63" y="41"/>
                </a:cubicBezTo>
                <a:cubicBezTo>
                  <a:pt x="63" y="41"/>
                  <a:pt x="63" y="41"/>
                  <a:pt x="63" y="41"/>
                </a:cubicBezTo>
                <a:cubicBezTo>
                  <a:pt x="50" y="55"/>
                  <a:pt x="50" y="55"/>
                  <a:pt x="50" y="55"/>
                </a:cubicBezTo>
                <a:cubicBezTo>
                  <a:pt x="49" y="56"/>
                  <a:pt x="49" y="58"/>
                  <a:pt x="50" y="59"/>
                </a:cubicBezTo>
                <a:cubicBezTo>
                  <a:pt x="51" y="59"/>
                  <a:pt x="52" y="59"/>
                  <a:pt x="53" y="58"/>
                </a:cubicBezTo>
                <a:cubicBezTo>
                  <a:pt x="66" y="44"/>
                  <a:pt x="66" y="44"/>
                  <a:pt x="66" y="44"/>
                </a:cubicBezTo>
                <a:cubicBezTo>
                  <a:pt x="66" y="44"/>
                  <a:pt x="66" y="44"/>
                  <a:pt x="67" y="44"/>
                </a:cubicBezTo>
                <a:cubicBezTo>
                  <a:pt x="70" y="47"/>
                  <a:pt x="70" y="47"/>
                  <a:pt x="70" y="47"/>
                </a:cubicBezTo>
                <a:cubicBezTo>
                  <a:pt x="70" y="47"/>
                  <a:pt x="70" y="47"/>
                  <a:pt x="70" y="47"/>
                </a:cubicBezTo>
                <a:cubicBezTo>
                  <a:pt x="60" y="58"/>
                  <a:pt x="60" y="58"/>
                  <a:pt x="60" y="58"/>
                </a:cubicBezTo>
                <a:cubicBezTo>
                  <a:pt x="59" y="59"/>
                  <a:pt x="59" y="60"/>
                  <a:pt x="60" y="61"/>
                </a:cubicBezTo>
                <a:cubicBezTo>
                  <a:pt x="61" y="62"/>
                  <a:pt x="62" y="62"/>
                  <a:pt x="63" y="61"/>
                </a:cubicBezTo>
                <a:cubicBezTo>
                  <a:pt x="73" y="50"/>
                  <a:pt x="73" y="50"/>
                  <a:pt x="73" y="50"/>
                </a:cubicBezTo>
                <a:cubicBezTo>
                  <a:pt x="73" y="50"/>
                  <a:pt x="73" y="50"/>
                  <a:pt x="73" y="50"/>
                </a:cubicBezTo>
                <a:cubicBezTo>
                  <a:pt x="77" y="53"/>
                  <a:pt x="77" y="53"/>
                  <a:pt x="77" y="53"/>
                </a:cubicBezTo>
                <a:cubicBezTo>
                  <a:pt x="77" y="53"/>
                  <a:pt x="76" y="53"/>
                  <a:pt x="76" y="53"/>
                </a:cubicBezTo>
                <a:cubicBezTo>
                  <a:pt x="63" y="67"/>
                  <a:pt x="63" y="67"/>
                  <a:pt x="63" y="67"/>
                </a:cubicBezTo>
                <a:cubicBezTo>
                  <a:pt x="63" y="68"/>
                  <a:pt x="63" y="70"/>
                  <a:pt x="64" y="71"/>
                </a:cubicBezTo>
                <a:cubicBezTo>
                  <a:pt x="65" y="72"/>
                  <a:pt x="66" y="72"/>
                  <a:pt x="67" y="71"/>
                </a:cubicBezTo>
                <a:cubicBezTo>
                  <a:pt x="80" y="56"/>
                  <a:pt x="80" y="56"/>
                  <a:pt x="80" y="56"/>
                </a:cubicBezTo>
                <a:cubicBezTo>
                  <a:pt x="80" y="56"/>
                  <a:pt x="80" y="56"/>
                  <a:pt x="80" y="56"/>
                </a:cubicBezTo>
                <a:cubicBezTo>
                  <a:pt x="83" y="59"/>
                  <a:pt x="83" y="59"/>
                  <a:pt x="83" y="59"/>
                </a:cubicBezTo>
                <a:cubicBezTo>
                  <a:pt x="83" y="59"/>
                  <a:pt x="83" y="59"/>
                  <a:pt x="83" y="59"/>
                </a:cubicBezTo>
                <a:cubicBezTo>
                  <a:pt x="79" y="64"/>
                  <a:pt x="79" y="64"/>
                  <a:pt x="79" y="64"/>
                </a:cubicBezTo>
                <a:cubicBezTo>
                  <a:pt x="79" y="64"/>
                  <a:pt x="79" y="64"/>
                  <a:pt x="78" y="64"/>
                </a:cubicBezTo>
                <a:cubicBezTo>
                  <a:pt x="68" y="76"/>
                  <a:pt x="68" y="76"/>
                  <a:pt x="68" y="76"/>
                </a:cubicBezTo>
                <a:cubicBezTo>
                  <a:pt x="67" y="77"/>
                  <a:pt x="66" y="79"/>
                  <a:pt x="68" y="80"/>
                </a:cubicBezTo>
                <a:cubicBezTo>
                  <a:pt x="106" y="115"/>
                  <a:pt x="106" y="115"/>
                  <a:pt x="106" y="115"/>
                </a:cubicBezTo>
                <a:cubicBezTo>
                  <a:pt x="106" y="115"/>
                  <a:pt x="106" y="115"/>
                  <a:pt x="106" y="115"/>
                </a:cubicBezTo>
                <a:cubicBezTo>
                  <a:pt x="107" y="117"/>
                  <a:pt x="107" y="117"/>
                  <a:pt x="107" y="117"/>
                </a:cubicBezTo>
                <a:cubicBezTo>
                  <a:pt x="107" y="117"/>
                  <a:pt x="107" y="117"/>
                  <a:pt x="107" y="117"/>
                </a:cubicBezTo>
                <a:cubicBezTo>
                  <a:pt x="115" y="123"/>
                  <a:pt x="115" y="123"/>
                  <a:pt x="115" y="123"/>
                </a:cubicBezTo>
                <a:cubicBezTo>
                  <a:pt x="115" y="123"/>
                  <a:pt x="121" y="123"/>
                  <a:pt x="125" y="119"/>
                </a:cubicBezTo>
                <a:cubicBezTo>
                  <a:pt x="130" y="114"/>
                  <a:pt x="130" y="107"/>
                  <a:pt x="130" y="107"/>
                </a:cubicBezTo>
                <a:cubicBezTo>
                  <a:pt x="122" y="100"/>
                  <a:pt x="122" y="100"/>
                  <a:pt x="122" y="100"/>
                </a:cubicBezTo>
                <a:cubicBezTo>
                  <a:pt x="122" y="100"/>
                  <a:pt x="122" y="100"/>
                  <a:pt x="122" y="100"/>
                </a:cubicBezTo>
                <a:cubicBezTo>
                  <a:pt x="121" y="99"/>
                  <a:pt x="121" y="99"/>
                  <a:pt x="121" y="99"/>
                </a:cubicBezTo>
                <a:cubicBezTo>
                  <a:pt x="84" y="65"/>
                  <a:pt x="84" y="65"/>
                  <a:pt x="84" y="65"/>
                </a:cubicBezTo>
                <a:cubicBezTo>
                  <a:pt x="87" y="62"/>
                  <a:pt x="87" y="62"/>
                  <a:pt x="87" y="62"/>
                </a:cubicBezTo>
                <a:cubicBezTo>
                  <a:pt x="87" y="62"/>
                  <a:pt x="87" y="62"/>
                  <a:pt x="87" y="62"/>
                </a:cubicBezTo>
                <a:cubicBezTo>
                  <a:pt x="133" y="104"/>
                  <a:pt x="133" y="104"/>
                  <a:pt x="133" y="104"/>
                </a:cubicBezTo>
                <a:cubicBezTo>
                  <a:pt x="134" y="108"/>
                  <a:pt x="134" y="110"/>
                  <a:pt x="133" y="116"/>
                </a:cubicBezTo>
                <a:close/>
                <a:moveTo>
                  <a:pt x="116" y="116"/>
                </a:moveTo>
                <a:cubicBezTo>
                  <a:pt x="117" y="117"/>
                  <a:pt x="117" y="118"/>
                  <a:pt x="116" y="118"/>
                </a:cubicBezTo>
                <a:cubicBezTo>
                  <a:pt x="116" y="119"/>
                  <a:pt x="116" y="119"/>
                  <a:pt x="115" y="119"/>
                </a:cubicBezTo>
                <a:cubicBezTo>
                  <a:pt x="115" y="119"/>
                  <a:pt x="114" y="119"/>
                  <a:pt x="114" y="118"/>
                </a:cubicBezTo>
                <a:cubicBezTo>
                  <a:pt x="77" y="84"/>
                  <a:pt x="77" y="84"/>
                  <a:pt x="77" y="84"/>
                </a:cubicBezTo>
                <a:cubicBezTo>
                  <a:pt x="77" y="84"/>
                  <a:pt x="77" y="82"/>
                  <a:pt x="77" y="82"/>
                </a:cubicBezTo>
                <a:cubicBezTo>
                  <a:pt x="78" y="81"/>
                  <a:pt x="79" y="81"/>
                  <a:pt x="79" y="82"/>
                </a:cubicBezTo>
                <a:lnTo>
                  <a:pt x="116" y="116"/>
                </a:lnTo>
                <a:close/>
                <a:moveTo>
                  <a:pt x="116" y="116"/>
                </a:moveTo>
                <a:cubicBezTo>
                  <a:pt x="116" y="116"/>
                  <a:pt x="116" y="116"/>
                  <a:pt x="116" y="116"/>
                </a:cubicBezTo>
              </a:path>
            </a:pathLst>
          </a:custGeom>
          <a:solidFill>
            <a:schemeClr val="accent1"/>
          </a:solidFill>
          <a:ln w="9525">
            <a:noFill/>
            <a:round/>
            <a:headEnd/>
            <a:tailEnd/>
          </a:ln>
        </p:spPr>
        <p:txBody>
          <a:bodyPr wrap="square" lIns="91440" tIns="45720" rIns="91440" bIns="45720" anchor="ctr">
            <a:normAutofit/>
          </a:bodyPr>
          <a:lstStyle/>
          <a:p>
            <a:pPr algn="ctr"/>
            <a:endParaRPr/>
          </a:p>
        </p:txBody>
      </p:sp>
      <p:sp>
        <p:nvSpPr>
          <p:cNvPr id="28" name="iS1íḋê">
            <a:extLst>
              <a:ext uri="{FF2B5EF4-FFF2-40B4-BE49-F238E27FC236}">
                <a16:creationId xmlns:a16="http://schemas.microsoft.com/office/drawing/2014/main" id="{39340196-E1AA-4B49-976A-BF366BB2B662}"/>
              </a:ext>
            </a:extLst>
          </p:cNvPr>
          <p:cNvSpPr/>
          <p:nvPr/>
        </p:nvSpPr>
        <p:spPr bwMode="auto">
          <a:xfrm>
            <a:off x="9504033" y="4881172"/>
            <a:ext cx="2017336" cy="10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lnSpc>
                <a:spcPct val="130000"/>
              </a:lnSpc>
            </a:pPr>
            <a:r>
              <a:rPr lang="zh-CN" altLang="en-US" sz="1600" dirty="0">
                <a:solidFill>
                  <a:prstClr val="black"/>
                </a:solidFill>
                <a:latin typeface="微软雅黑 Light"/>
              </a:rPr>
              <a:t>输入你的结论输入你的结论输入你的结论</a:t>
            </a:r>
            <a:endParaRPr lang="en-US" altLang="zh-CN" sz="1600" dirty="0">
              <a:solidFill>
                <a:prstClr val="black"/>
              </a:solidFill>
              <a:latin typeface="微软雅黑 Light"/>
            </a:endParaRPr>
          </a:p>
          <a:p>
            <a:pPr lvl="0" defTabSz="914400">
              <a:lnSpc>
                <a:spcPct val="130000"/>
              </a:lnSpc>
            </a:pPr>
            <a:endParaRPr lang="en-US" altLang="zh-CN" sz="1600" dirty="0">
              <a:solidFill>
                <a:prstClr val="black"/>
              </a:solidFill>
              <a:latin typeface="微软雅黑 Light"/>
            </a:endParaRPr>
          </a:p>
        </p:txBody>
      </p:sp>
      <p:sp>
        <p:nvSpPr>
          <p:cNvPr id="29" name="işlîḋe">
            <a:extLst>
              <a:ext uri="{FF2B5EF4-FFF2-40B4-BE49-F238E27FC236}">
                <a16:creationId xmlns:a16="http://schemas.microsoft.com/office/drawing/2014/main" id="{4D5C24C6-4DD0-4193-AD42-019C1134797B}"/>
              </a:ext>
            </a:extLst>
          </p:cNvPr>
          <p:cNvSpPr txBox="1"/>
          <p:nvPr/>
        </p:nvSpPr>
        <p:spPr bwMode="auto">
          <a:xfrm>
            <a:off x="9504033" y="4493574"/>
            <a:ext cx="201733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r>
              <a:rPr lang="zh-CN" altLang="en-US" dirty="0">
                <a:solidFill>
                  <a:schemeClr val="accent1"/>
                </a:solidFill>
                <a:latin typeface="方正大标宋简体"/>
                <a:ea typeface="方正大标宋简体"/>
              </a:rPr>
              <a:t>关键词</a:t>
            </a:r>
          </a:p>
        </p:txBody>
      </p:sp>
      <p:cxnSp>
        <p:nvCxnSpPr>
          <p:cNvPr id="20" name="直接连接符 19">
            <a:extLst>
              <a:ext uri="{FF2B5EF4-FFF2-40B4-BE49-F238E27FC236}">
                <a16:creationId xmlns:a16="http://schemas.microsoft.com/office/drawing/2014/main" id="{6DEEF9DC-CE3D-4D36-8BFB-57FF2D5B4B0A}"/>
              </a:ext>
            </a:extLst>
          </p:cNvPr>
          <p:cNvCxnSpPr>
            <a:cxnSpLocks/>
          </p:cNvCxnSpPr>
          <p:nvPr/>
        </p:nvCxnSpPr>
        <p:spPr>
          <a:xfrm>
            <a:off x="9406194" y="1835691"/>
            <a:ext cx="0" cy="97522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6DF95E7-C03E-4A05-89F9-2AECDFD7F85A}"/>
              </a:ext>
            </a:extLst>
          </p:cNvPr>
          <p:cNvCxnSpPr>
            <a:cxnSpLocks/>
          </p:cNvCxnSpPr>
          <p:nvPr/>
        </p:nvCxnSpPr>
        <p:spPr>
          <a:xfrm>
            <a:off x="11596345" y="1835691"/>
            <a:ext cx="0" cy="97522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2860AC2-E640-4851-BEFC-B357785415F8}"/>
              </a:ext>
            </a:extLst>
          </p:cNvPr>
          <p:cNvCxnSpPr>
            <a:cxnSpLocks/>
          </p:cNvCxnSpPr>
          <p:nvPr/>
        </p:nvCxnSpPr>
        <p:spPr>
          <a:xfrm>
            <a:off x="9406194" y="4463344"/>
            <a:ext cx="0" cy="97522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2D4A512-565C-4310-B6A0-A8088F7F8E64}"/>
              </a:ext>
            </a:extLst>
          </p:cNvPr>
          <p:cNvCxnSpPr>
            <a:cxnSpLocks/>
          </p:cNvCxnSpPr>
          <p:nvPr/>
        </p:nvCxnSpPr>
        <p:spPr>
          <a:xfrm>
            <a:off x="11596345" y="4463344"/>
            <a:ext cx="0" cy="975227"/>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 name="îslïḑè">
            <a:extLst>
              <a:ext uri="{FF2B5EF4-FFF2-40B4-BE49-F238E27FC236}">
                <a16:creationId xmlns:a16="http://schemas.microsoft.com/office/drawing/2014/main" id="{4DB05027-8411-4C45-AA34-DED2C8A84682}"/>
              </a:ext>
            </a:extLst>
          </p:cNvPr>
          <p:cNvSpPr txBox="1"/>
          <p:nvPr/>
        </p:nvSpPr>
        <p:spPr>
          <a:xfrm>
            <a:off x="2100363" y="1765425"/>
            <a:ext cx="2987280" cy="1158459"/>
          </a:xfrm>
          <a:prstGeom prst="rect">
            <a:avLst/>
          </a:prstGeom>
          <a:noFill/>
        </p:spPr>
        <p:txBody>
          <a:bodyPr wrap="square" lIns="91440" tIns="45720" rIns="91440" bIns="45720">
            <a:spAutoFit/>
          </a:bodyPr>
          <a:lstStyle/>
          <a:p>
            <a:pPr>
              <a:lnSpc>
                <a:spcPct val="150000"/>
              </a:lnSpc>
            </a:pPr>
            <a:r>
              <a:rPr lang="zh-CN" altLang="en-US" sz="1600" dirty="0">
                <a:latin typeface="+mn-ea"/>
              </a:rPr>
              <a:t>图标使用使观众易于理解，如不需要可以删除，然后将文字左对齐</a:t>
            </a:r>
            <a:endParaRPr lang="en-US" altLang="zh-CN" sz="1600" dirty="0">
              <a:latin typeface="+mn-ea"/>
            </a:endParaRPr>
          </a:p>
        </p:txBody>
      </p:sp>
      <p:sp>
        <p:nvSpPr>
          <p:cNvPr id="26" name="išḷîďè">
            <a:extLst>
              <a:ext uri="{FF2B5EF4-FFF2-40B4-BE49-F238E27FC236}">
                <a16:creationId xmlns:a16="http://schemas.microsoft.com/office/drawing/2014/main" id="{CBAE4D8F-A3F3-443E-827F-80A9B7E7200B}"/>
              </a:ext>
            </a:extLst>
          </p:cNvPr>
          <p:cNvSpPr txBox="1"/>
          <p:nvPr/>
        </p:nvSpPr>
        <p:spPr>
          <a:xfrm>
            <a:off x="2172221" y="4553699"/>
            <a:ext cx="2987280" cy="1158459"/>
          </a:xfrm>
          <a:prstGeom prst="rect">
            <a:avLst/>
          </a:prstGeom>
          <a:noFill/>
        </p:spPr>
        <p:txBody>
          <a:bodyPr wrap="square" lIns="91440" tIns="45720" rIns="91440" bIns="45720">
            <a:spAutoFit/>
          </a:bodyPr>
          <a:lstStyle/>
          <a:p>
            <a:pPr lvl="0">
              <a:lnSpc>
                <a:spcPct val="150000"/>
              </a:lnSpc>
            </a:pPr>
            <a:r>
              <a:rPr lang="zh-CN" altLang="en-US" sz="1600" dirty="0">
                <a:solidFill>
                  <a:prstClr val="black"/>
                </a:solidFill>
                <a:latin typeface="微软雅黑 Light"/>
              </a:rPr>
              <a:t>图标使用使观众易于理解，如不需要可以删除，然后将文字左对齐</a:t>
            </a:r>
            <a:endParaRPr lang="en-US" altLang="zh-CN" sz="1600" dirty="0">
              <a:solidFill>
                <a:prstClr val="black"/>
              </a:solidFill>
              <a:latin typeface="微软雅黑 Light"/>
            </a:endParaRPr>
          </a:p>
        </p:txBody>
      </p:sp>
      <p:sp>
        <p:nvSpPr>
          <p:cNvPr id="10" name="文本框 9">
            <a:extLst>
              <a:ext uri="{FF2B5EF4-FFF2-40B4-BE49-F238E27FC236}">
                <a16:creationId xmlns:a16="http://schemas.microsoft.com/office/drawing/2014/main" id="{12E51B75-3F83-4006-9F7E-6F2B940A29A0}"/>
              </a:ext>
            </a:extLst>
          </p:cNvPr>
          <p:cNvSpPr txBox="1"/>
          <p:nvPr/>
        </p:nvSpPr>
        <p:spPr>
          <a:xfrm>
            <a:off x="2075399" y="1318447"/>
            <a:ext cx="1644596"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
        <p:nvSpPr>
          <p:cNvPr id="54" name="文本框 53">
            <a:extLst>
              <a:ext uri="{FF2B5EF4-FFF2-40B4-BE49-F238E27FC236}">
                <a16:creationId xmlns:a16="http://schemas.microsoft.com/office/drawing/2014/main" id="{2197B132-8279-4AEA-BA78-395E80DB7A50}"/>
              </a:ext>
            </a:extLst>
          </p:cNvPr>
          <p:cNvSpPr txBox="1"/>
          <p:nvPr/>
        </p:nvSpPr>
        <p:spPr>
          <a:xfrm>
            <a:off x="2111641" y="4143473"/>
            <a:ext cx="1644596"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Tree>
    <p:custDataLst>
      <p:tags r:id="rId1"/>
    </p:custDataLst>
    <p:extLst>
      <p:ext uri="{BB962C8B-B14F-4D97-AF65-F5344CB8AC3E}">
        <p14:creationId xmlns:p14="http://schemas.microsoft.com/office/powerpoint/2010/main" val="787681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B96B73DF-01DC-4B17-B4A5-E5DF45371944}"/>
              </a:ext>
            </a:extLst>
          </p:cNvPr>
          <p:cNvGrpSpPr/>
          <p:nvPr/>
        </p:nvGrpSpPr>
        <p:grpSpPr>
          <a:xfrm>
            <a:off x="6635750" y="1427296"/>
            <a:ext cx="4741608" cy="4608511"/>
            <a:chOff x="6635750" y="1427296"/>
            <a:chExt cx="4741608" cy="4608511"/>
          </a:xfrm>
        </p:grpSpPr>
        <p:sp>
          <p:nvSpPr>
            <p:cNvPr id="28" name="矩形: 圆角 27">
              <a:extLst>
                <a:ext uri="{FF2B5EF4-FFF2-40B4-BE49-F238E27FC236}">
                  <a16:creationId xmlns:a16="http://schemas.microsoft.com/office/drawing/2014/main" id="{CCFBAE0B-2FE1-4A63-9635-A42506008718}"/>
                </a:ext>
              </a:extLst>
            </p:cNvPr>
            <p:cNvSpPr/>
            <p:nvPr/>
          </p:nvSpPr>
          <p:spPr>
            <a:xfrm>
              <a:off x="6643056" y="1427296"/>
              <a:ext cx="4734302" cy="4608511"/>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446EBD34-9CCB-4587-95F5-89218AD98968}"/>
                </a:ext>
              </a:extLst>
            </p:cNvPr>
            <p:cNvSpPr/>
            <p:nvPr/>
          </p:nvSpPr>
          <p:spPr>
            <a:xfrm>
              <a:off x="11260455" y="1427296"/>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94BE636E-CF8E-4C18-9F51-E11EAD41C21B}"/>
                </a:ext>
              </a:extLst>
            </p:cNvPr>
            <p:cNvCxnSpPr>
              <a:cxnSpLocks/>
            </p:cNvCxnSpPr>
            <p:nvPr/>
          </p:nvCxnSpPr>
          <p:spPr>
            <a:xfrm>
              <a:off x="6635750" y="6035807"/>
              <a:ext cx="4734302"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E77DE1A0-1BED-46C5-B94E-CA6DBE39A5F6}"/>
              </a:ext>
            </a:extLst>
          </p:cNvPr>
          <p:cNvSpPr>
            <a:spLocks noGrp="1"/>
          </p:cNvSpPr>
          <p:nvPr>
            <p:ph type="title"/>
          </p:nvPr>
        </p:nvSpPr>
        <p:spPr/>
        <p:txBody>
          <a:bodyPr/>
          <a:lstStyle/>
          <a:p>
            <a:r>
              <a:rPr lang="zh-CN" altLang="en-US" dirty="0">
                <a:solidFill>
                  <a:schemeClr val="tx1">
                    <a:lumMod val="85000"/>
                    <a:lumOff val="15000"/>
                  </a:schemeClr>
                </a:solidFill>
              </a:rPr>
              <a:t>光速搞定循环图排版</a:t>
            </a:r>
          </a:p>
        </p:txBody>
      </p:sp>
      <p:sp>
        <p:nvSpPr>
          <p:cNvPr id="33" name="文本框 32">
            <a:extLst>
              <a:ext uri="{FF2B5EF4-FFF2-40B4-BE49-F238E27FC236}">
                <a16:creationId xmlns:a16="http://schemas.microsoft.com/office/drawing/2014/main" id="{1141FD5B-3A52-41DC-8C4D-B4502AB56EA1}"/>
              </a:ext>
            </a:extLst>
          </p:cNvPr>
          <p:cNvSpPr txBox="1"/>
          <p:nvPr/>
        </p:nvSpPr>
        <p:spPr>
          <a:xfrm>
            <a:off x="6923221" y="2192023"/>
            <a:ext cx="4259484" cy="364037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lnSpc>
                <a:spcPct val="150000"/>
              </a:lnSpc>
            </a:pPr>
            <a:r>
              <a:rPr lang="zh-CN" altLang="en-US" dirty="0">
                <a:latin typeface="+mn-ea"/>
              </a:rPr>
              <a:t>本段内容是设计狮留下的，偷偷告诉你部分页面的顶部有技巧提示条，可以让你幻灯片的制作效率提高，可以缩小画布快速查看。   机智操作！</a:t>
            </a:r>
            <a:r>
              <a:rPr lang="zh-CN" altLang="en-US" b="1" dirty="0">
                <a:solidFill>
                  <a:schemeClr val="accent1"/>
                </a:solidFill>
                <a:latin typeface="+mn-ea"/>
              </a:rPr>
              <a:t>按住</a:t>
            </a:r>
            <a:r>
              <a:rPr lang="en-US" altLang="zh-CN" b="1" dirty="0">
                <a:solidFill>
                  <a:schemeClr val="accent1"/>
                </a:solidFill>
                <a:latin typeface="+mn-ea"/>
              </a:rPr>
              <a:t>ctrl</a:t>
            </a:r>
            <a:r>
              <a:rPr lang="zh-CN" altLang="en-US" b="1" dirty="0">
                <a:solidFill>
                  <a:schemeClr val="accent1"/>
                </a:solidFill>
                <a:latin typeface="+mn-ea"/>
              </a:rPr>
              <a:t>键不松开再滚动鼠标滑轮即可快速更改页面的大小</a:t>
            </a:r>
            <a:r>
              <a:rPr lang="zh-CN" altLang="en-US" dirty="0">
                <a:latin typeface="+mn-ea"/>
              </a:rPr>
              <a:t>，方便查看隐藏的彩蛋哦可以让你幻灯片的制作效率提高可以让你幻灯片的制作效率提高</a:t>
            </a:r>
          </a:p>
        </p:txBody>
      </p:sp>
      <p:sp>
        <p:nvSpPr>
          <p:cNvPr id="34" name="矩形: 圆角 33">
            <a:extLst>
              <a:ext uri="{FF2B5EF4-FFF2-40B4-BE49-F238E27FC236}">
                <a16:creationId xmlns:a16="http://schemas.microsoft.com/office/drawing/2014/main" id="{48D7CFFA-AEB5-42A1-ABC3-B251E6117BE4}"/>
              </a:ext>
            </a:extLst>
          </p:cNvPr>
          <p:cNvSpPr/>
          <p:nvPr/>
        </p:nvSpPr>
        <p:spPr>
          <a:xfrm>
            <a:off x="6998098" y="1739997"/>
            <a:ext cx="2338878"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输入副标题</a:t>
            </a:r>
            <a:endParaRPr lang="zh-CN" altLang="en-US" sz="2400" dirty="0">
              <a:solidFill>
                <a:schemeClr val="accent5"/>
              </a:solidFill>
              <a:latin typeface="+mj-ea"/>
              <a:ea typeface="+mj-ea"/>
            </a:endParaRPr>
          </a:p>
        </p:txBody>
      </p:sp>
      <p:pic>
        <p:nvPicPr>
          <p:cNvPr id="35" name="图片 34">
            <a:extLst>
              <a:ext uri="{FF2B5EF4-FFF2-40B4-BE49-F238E27FC236}">
                <a16:creationId xmlns:a16="http://schemas.microsoft.com/office/drawing/2014/main" id="{B29C621C-CF64-461E-8264-0A499447E28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9110916" y="3692170"/>
            <a:ext cx="452120" cy="320040"/>
          </a:xfrm>
          <a:prstGeom prst="rect">
            <a:avLst/>
          </a:prstGeom>
        </p:spPr>
      </p:pic>
      <p:graphicFrame>
        <p:nvGraphicFramePr>
          <p:cNvPr id="38" name="图示 37">
            <a:extLst>
              <a:ext uri="{FF2B5EF4-FFF2-40B4-BE49-F238E27FC236}">
                <a16:creationId xmlns:a16="http://schemas.microsoft.com/office/drawing/2014/main" id="{51BE7643-0597-42F1-BAB3-BBA9AC14DE9C}"/>
              </a:ext>
            </a:extLst>
          </p:cNvPr>
          <p:cNvGraphicFramePr/>
          <p:nvPr>
            <p:extLst>
              <p:ext uri="{D42A27DB-BD31-4B8C-83A1-F6EECF244321}">
                <p14:modId xmlns:p14="http://schemas.microsoft.com/office/powerpoint/2010/main" val="541288890"/>
              </p:ext>
            </p:extLst>
          </p:nvPr>
        </p:nvGraphicFramePr>
        <p:xfrm>
          <a:off x="-137372" y="1502220"/>
          <a:ext cx="6280150" cy="41867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9" name="弧形 38">
            <a:extLst>
              <a:ext uri="{FF2B5EF4-FFF2-40B4-BE49-F238E27FC236}">
                <a16:creationId xmlns:a16="http://schemas.microsoft.com/office/drawing/2014/main" id="{FDFAF07A-F202-48FD-A7DA-398B1B9E6781}"/>
              </a:ext>
            </a:extLst>
          </p:cNvPr>
          <p:cNvSpPr/>
          <p:nvPr/>
        </p:nvSpPr>
        <p:spPr>
          <a:xfrm>
            <a:off x="735705" y="1473544"/>
            <a:ext cx="4538378" cy="4538378"/>
          </a:xfrm>
          <a:prstGeom prst="arc">
            <a:avLst>
              <a:gd name="adj1" fmla="val 1488"/>
              <a:gd name="adj2" fmla="val 21596330"/>
            </a:avLst>
          </a:prstGeom>
          <a:noFill/>
          <a:ln w="6350">
            <a:solidFill>
              <a:schemeClr val="accent1"/>
            </a:solidFill>
            <a:prstDash val="sys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弧形 23">
            <a:extLst>
              <a:ext uri="{FF2B5EF4-FFF2-40B4-BE49-F238E27FC236}">
                <a16:creationId xmlns:a16="http://schemas.microsoft.com/office/drawing/2014/main" id="{613FB556-2812-4880-AB3B-EF99B8AC1429}"/>
              </a:ext>
            </a:extLst>
          </p:cNvPr>
          <p:cNvSpPr/>
          <p:nvPr/>
        </p:nvSpPr>
        <p:spPr>
          <a:xfrm>
            <a:off x="2319993" y="3057832"/>
            <a:ext cx="1369802" cy="1369802"/>
          </a:xfrm>
          <a:prstGeom prst="arc">
            <a:avLst>
              <a:gd name="adj1" fmla="val 20796791"/>
              <a:gd name="adj2" fmla="val 20794602"/>
            </a:avLst>
          </a:prstGeom>
          <a:noFill/>
          <a:ln>
            <a:solidFill>
              <a:schemeClr val="accent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A3AE19B3-5C20-44E6-9AE8-10AB96F8AA3E}"/>
              </a:ext>
            </a:extLst>
          </p:cNvPr>
          <p:cNvGrpSpPr/>
          <p:nvPr/>
        </p:nvGrpSpPr>
        <p:grpSpPr>
          <a:xfrm>
            <a:off x="0" y="-754379"/>
            <a:ext cx="7736106" cy="685799"/>
            <a:chOff x="0" y="-754379"/>
            <a:chExt cx="6016628" cy="685799"/>
          </a:xfrm>
        </p:grpSpPr>
        <p:grpSp>
          <p:nvGrpSpPr>
            <p:cNvPr id="12" name="组合 11">
              <a:extLst>
                <a:ext uri="{FF2B5EF4-FFF2-40B4-BE49-F238E27FC236}">
                  <a16:creationId xmlns:a16="http://schemas.microsoft.com/office/drawing/2014/main" id="{85B730FB-9437-493F-A6F1-ADE46E62666D}"/>
                </a:ext>
              </a:extLst>
            </p:cNvPr>
            <p:cNvGrpSpPr/>
            <p:nvPr/>
          </p:nvGrpSpPr>
          <p:grpSpPr>
            <a:xfrm>
              <a:off x="0" y="-754379"/>
              <a:ext cx="6016628" cy="685799"/>
              <a:chOff x="1786550" y="-904875"/>
              <a:chExt cx="6016628" cy="685799"/>
            </a:xfrm>
          </p:grpSpPr>
          <p:sp>
            <p:nvSpPr>
              <p:cNvPr id="14" name="矩形 13">
                <a:extLst>
                  <a:ext uri="{FF2B5EF4-FFF2-40B4-BE49-F238E27FC236}">
                    <a16:creationId xmlns:a16="http://schemas.microsoft.com/office/drawing/2014/main" id="{A79BF37E-6B98-4B06-B113-B11860A413A0}"/>
                  </a:ext>
                </a:extLst>
              </p:cNvPr>
              <p:cNvSpPr/>
              <p:nvPr/>
            </p:nvSpPr>
            <p:spPr>
              <a:xfrm>
                <a:off x="1786551" y="-904875"/>
                <a:ext cx="6016627"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19AEBD7-1086-4E1D-9C4D-2A0B584EA223}"/>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8FD85DF-F2D6-41C3-806E-7BFB53BDA881}"/>
                  </a:ext>
                </a:extLst>
              </p:cNvPr>
              <p:cNvSpPr txBox="1"/>
              <p:nvPr/>
            </p:nvSpPr>
            <p:spPr>
              <a:xfrm>
                <a:off x="2335721" y="-746642"/>
                <a:ext cx="5308850"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单击图形</a:t>
                </a:r>
                <a:r>
                  <a:rPr lang="en-US" altLang="zh-CN" spc="100" dirty="0">
                    <a:solidFill>
                      <a:schemeClr val="tx1">
                        <a:lumMod val="65000"/>
                        <a:lumOff val="35000"/>
                      </a:schemeClr>
                    </a:solidFill>
                    <a:latin typeface="+mn-ea"/>
                    <a:sym typeface="Wingdings" panose="05000000000000000000" pitchFamily="2" charset="2"/>
                  </a:rPr>
                  <a:t> </a:t>
                </a:r>
                <a:r>
                  <a:rPr lang="zh-CN" altLang="en-US" spc="100" dirty="0">
                    <a:solidFill>
                      <a:schemeClr val="tx1">
                        <a:lumMod val="65000"/>
                        <a:lumOff val="35000"/>
                      </a:schemeClr>
                    </a:solidFill>
                    <a:latin typeface="+mn-ea"/>
                    <a:sym typeface="Wingdings" panose="05000000000000000000" pitchFamily="2" charset="2"/>
                  </a:rPr>
                  <a:t>点击右边弹出的窗口</a:t>
                </a:r>
                <a:r>
                  <a:rPr lang="en-US" altLang="zh-CN" spc="100" dirty="0">
                    <a:solidFill>
                      <a:schemeClr val="tx1">
                        <a:lumMod val="65000"/>
                        <a:lumOff val="35000"/>
                      </a:schemeClr>
                    </a:solidFill>
                    <a:latin typeface="+mn-ea"/>
                    <a:sym typeface="Wingdings" panose="05000000000000000000" pitchFamily="2" charset="2"/>
                  </a:rPr>
                  <a:t>  </a:t>
                </a:r>
                <a:r>
                  <a:rPr lang="zh-CN" altLang="en-US" spc="100" dirty="0">
                    <a:solidFill>
                      <a:schemeClr val="tx1">
                        <a:lumMod val="65000"/>
                        <a:lumOff val="35000"/>
                      </a:schemeClr>
                    </a:solidFill>
                    <a:latin typeface="+mn-ea"/>
                    <a:sym typeface="Wingdings" panose="05000000000000000000" pitchFamily="2" charset="2"/>
                  </a:rPr>
                  <a:t>回车键</a:t>
                </a:r>
                <a:r>
                  <a:rPr lang="en-US" altLang="zh-CN" spc="100" dirty="0">
                    <a:solidFill>
                      <a:schemeClr val="tx1">
                        <a:lumMod val="65000"/>
                        <a:lumOff val="35000"/>
                      </a:schemeClr>
                    </a:solidFill>
                    <a:latin typeface="+mn-ea"/>
                    <a:sym typeface="Wingdings" panose="05000000000000000000" pitchFamily="2" charset="2"/>
                  </a:rPr>
                  <a:t></a:t>
                </a:r>
                <a:r>
                  <a:rPr lang="zh-CN" altLang="en-US" spc="100" dirty="0">
                    <a:solidFill>
                      <a:schemeClr val="tx1">
                        <a:lumMod val="65000"/>
                        <a:lumOff val="35000"/>
                      </a:schemeClr>
                    </a:solidFill>
                    <a:latin typeface="+mn-ea"/>
                    <a:sym typeface="Wingdings" panose="05000000000000000000" pitchFamily="2" charset="2"/>
                  </a:rPr>
                  <a:t>即可添加项目</a:t>
                </a:r>
                <a:r>
                  <a:rPr lang="en-US" altLang="zh-CN" spc="100" dirty="0">
                    <a:solidFill>
                      <a:schemeClr val="tx1">
                        <a:lumMod val="65000"/>
                        <a:lumOff val="35000"/>
                      </a:schemeClr>
                    </a:solidFill>
                    <a:latin typeface="+mn-ea"/>
                    <a:sym typeface="Wingdings" panose="05000000000000000000" pitchFamily="2" charset="2"/>
                  </a:rPr>
                  <a:t></a:t>
                </a:r>
                <a:endParaRPr lang="zh-CN" altLang="en-US" spc="100" dirty="0">
                  <a:solidFill>
                    <a:schemeClr val="tx1">
                      <a:lumMod val="65000"/>
                      <a:lumOff val="35000"/>
                    </a:schemeClr>
                  </a:solidFill>
                  <a:latin typeface="+mn-ea"/>
                </a:endParaRPr>
              </a:p>
            </p:txBody>
          </p:sp>
        </p:grpSp>
        <p:pic>
          <p:nvPicPr>
            <p:cNvPr id="13" name="图片 12">
              <a:extLst>
                <a:ext uri="{FF2B5EF4-FFF2-40B4-BE49-F238E27FC236}">
                  <a16:creationId xmlns:a16="http://schemas.microsoft.com/office/drawing/2014/main" id="{58AE0FC1-CA1B-416F-82F8-19724ED8718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5625142" y="-573349"/>
              <a:ext cx="391486" cy="320040"/>
            </a:xfrm>
            <a:prstGeom prst="rect">
              <a:avLst/>
            </a:prstGeom>
          </p:spPr>
        </p:pic>
      </p:grpSp>
      <p:pic>
        <p:nvPicPr>
          <p:cNvPr id="17" name="图片 16">
            <a:extLst>
              <a:ext uri="{FF2B5EF4-FFF2-40B4-BE49-F238E27FC236}">
                <a16:creationId xmlns:a16="http://schemas.microsoft.com/office/drawing/2014/main" id="{E7914F12-3971-4A99-B5E0-8DC82AE7E7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grpSp>
        <p:nvGrpSpPr>
          <p:cNvPr id="18" name="组合 17">
            <a:extLst>
              <a:ext uri="{FF2B5EF4-FFF2-40B4-BE49-F238E27FC236}">
                <a16:creationId xmlns:a16="http://schemas.microsoft.com/office/drawing/2014/main" id="{20EFB71E-3864-4896-9E5F-4F5756CA1E3A}"/>
              </a:ext>
            </a:extLst>
          </p:cNvPr>
          <p:cNvGrpSpPr/>
          <p:nvPr/>
        </p:nvGrpSpPr>
        <p:grpSpPr>
          <a:xfrm>
            <a:off x="0" y="7019035"/>
            <a:ext cx="7620000" cy="685799"/>
            <a:chOff x="0" y="-754379"/>
            <a:chExt cx="7620000" cy="685799"/>
          </a:xfrm>
        </p:grpSpPr>
        <p:grpSp>
          <p:nvGrpSpPr>
            <p:cNvPr id="19" name="组合 18">
              <a:extLst>
                <a:ext uri="{FF2B5EF4-FFF2-40B4-BE49-F238E27FC236}">
                  <a16:creationId xmlns:a16="http://schemas.microsoft.com/office/drawing/2014/main" id="{0AAE0BE4-D4BB-4516-A8E9-C975A5078E76}"/>
                </a:ext>
              </a:extLst>
            </p:cNvPr>
            <p:cNvGrpSpPr/>
            <p:nvPr/>
          </p:nvGrpSpPr>
          <p:grpSpPr>
            <a:xfrm>
              <a:off x="0" y="-754379"/>
              <a:ext cx="7620000" cy="685799"/>
              <a:chOff x="1786550" y="-904875"/>
              <a:chExt cx="5926327" cy="685799"/>
            </a:xfrm>
          </p:grpSpPr>
          <p:sp>
            <p:nvSpPr>
              <p:cNvPr id="22" name="矩形 21">
                <a:extLst>
                  <a:ext uri="{FF2B5EF4-FFF2-40B4-BE49-F238E27FC236}">
                    <a16:creationId xmlns:a16="http://schemas.microsoft.com/office/drawing/2014/main" id="{9341764F-6FD3-49D3-87DA-51F4D1684078}"/>
                  </a:ext>
                </a:extLst>
              </p:cNvPr>
              <p:cNvSpPr/>
              <p:nvPr/>
            </p:nvSpPr>
            <p:spPr>
              <a:xfrm>
                <a:off x="1786550" y="-904875"/>
                <a:ext cx="5815702"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5A2A6C8-C373-4746-8C94-E641C361A5D7}"/>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0303ED2-CC56-45DA-92AB-75D78C1C4F19}"/>
                  </a:ext>
                </a:extLst>
              </p:cNvPr>
              <p:cNvSpPr txBox="1"/>
              <p:nvPr/>
            </p:nvSpPr>
            <p:spPr>
              <a:xfrm>
                <a:off x="2323682" y="-746642"/>
                <a:ext cx="5389195"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右击选中整体图形</a:t>
                </a:r>
                <a:r>
                  <a:rPr lang="en-US" altLang="zh-CN" spc="100" dirty="0">
                    <a:solidFill>
                      <a:schemeClr val="tx1">
                        <a:lumMod val="65000"/>
                        <a:lumOff val="35000"/>
                      </a:schemeClr>
                    </a:solidFill>
                    <a:latin typeface="+mn-ea"/>
                    <a:sym typeface="Wingdings" panose="05000000000000000000" pitchFamily="2" charset="2"/>
                  </a:rPr>
                  <a:t> </a:t>
                </a:r>
                <a:r>
                  <a:rPr lang="zh-CN" altLang="en-US" spc="100" dirty="0">
                    <a:solidFill>
                      <a:schemeClr val="tx1">
                        <a:lumMod val="65000"/>
                        <a:lumOff val="35000"/>
                      </a:schemeClr>
                    </a:solidFill>
                    <a:latin typeface="+mn-ea"/>
                    <a:sym typeface="Wingdings" panose="05000000000000000000" pitchFamily="2" charset="2"/>
                  </a:rPr>
                  <a:t>更改布局</a:t>
                </a:r>
                <a:r>
                  <a:rPr lang="en-US" altLang="zh-CN" spc="100" dirty="0">
                    <a:solidFill>
                      <a:schemeClr val="tx1">
                        <a:lumMod val="65000"/>
                        <a:lumOff val="35000"/>
                      </a:schemeClr>
                    </a:solidFill>
                    <a:latin typeface="+mn-ea"/>
                    <a:sym typeface="Wingdings" panose="05000000000000000000" pitchFamily="2" charset="2"/>
                  </a:rPr>
                  <a:t> </a:t>
                </a:r>
                <a:r>
                  <a:rPr lang="zh-CN" altLang="en-US" spc="100" dirty="0">
                    <a:solidFill>
                      <a:schemeClr val="tx1">
                        <a:lumMod val="65000"/>
                        <a:lumOff val="35000"/>
                      </a:schemeClr>
                    </a:solidFill>
                    <a:latin typeface="+mn-ea"/>
                    <a:sym typeface="Wingdings" panose="05000000000000000000" pitchFamily="2" charset="2"/>
                  </a:rPr>
                  <a:t>选择自己想要的智能图形</a:t>
                </a:r>
                <a:endParaRPr lang="zh-CN" altLang="en-US" spc="100" dirty="0">
                  <a:solidFill>
                    <a:schemeClr val="tx1">
                      <a:lumMod val="65000"/>
                      <a:lumOff val="35000"/>
                    </a:schemeClr>
                  </a:solidFill>
                  <a:latin typeface="+mn-ea"/>
                </a:endParaRPr>
              </a:p>
            </p:txBody>
          </p:sp>
        </p:grpSp>
        <p:pic>
          <p:nvPicPr>
            <p:cNvPr id="20" name="图片 19">
              <a:extLst>
                <a:ext uri="{FF2B5EF4-FFF2-40B4-BE49-F238E27FC236}">
                  <a16:creationId xmlns:a16="http://schemas.microsoft.com/office/drawing/2014/main" id="{8CFC976B-0395-4494-852A-5524BD4EA4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21" name="图片 20">
              <a:extLst>
                <a:ext uri="{FF2B5EF4-FFF2-40B4-BE49-F238E27FC236}">
                  <a16:creationId xmlns:a16="http://schemas.microsoft.com/office/drawing/2014/main" id="{358D764E-6468-4907-BCA4-2C469152E17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7021951" y="-540329"/>
              <a:ext cx="285750" cy="287020"/>
            </a:xfrm>
            <a:prstGeom prst="rect">
              <a:avLst/>
            </a:prstGeom>
          </p:spPr>
        </p:pic>
      </p:grpSp>
      <p:sp>
        <p:nvSpPr>
          <p:cNvPr id="26" name="任意多边形: 形状 25">
            <a:extLst>
              <a:ext uri="{FF2B5EF4-FFF2-40B4-BE49-F238E27FC236}">
                <a16:creationId xmlns:a16="http://schemas.microsoft.com/office/drawing/2014/main" id="{A27683D5-6200-49D4-B8A4-DDA046DDC4A5}"/>
              </a:ext>
            </a:extLst>
          </p:cNvPr>
          <p:cNvSpPr/>
          <p:nvPr/>
        </p:nvSpPr>
        <p:spPr>
          <a:xfrm>
            <a:off x="5318562" y="2527759"/>
            <a:ext cx="1077573" cy="2073737"/>
          </a:xfrm>
          <a:custGeom>
            <a:avLst/>
            <a:gdLst>
              <a:gd name="connsiteX0" fmla="*/ 0 w 3093231"/>
              <a:gd name="connsiteY0" fmla="*/ 0 h 2073737"/>
              <a:gd name="connsiteX1" fmla="*/ 125988 w 3093231"/>
              <a:gd name="connsiteY1" fmla="*/ 83647 h 2073737"/>
              <a:gd name="connsiteX2" fmla="*/ 2044128 w 3093231"/>
              <a:gd name="connsiteY2" fmla="*/ 571535 h 2073737"/>
              <a:gd name="connsiteX3" fmla="*/ 2052653 w 3093231"/>
              <a:gd name="connsiteY3" fmla="*/ 554004 h 2073737"/>
              <a:gd name="connsiteX4" fmla="*/ 2120626 w 3093231"/>
              <a:gd name="connsiteY4" fmla="*/ 587846 h 2073737"/>
              <a:gd name="connsiteX5" fmla="*/ 2120626 w 3093231"/>
              <a:gd name="connsiteY5" fmla="*/ 228545 h 2073737"/>
              <a:gd name="connsiteX6" fmla="*/ 3093231 w 3093231"/>
              <a:gd name="connsiteY6" fmla="*/ 1048755 h 2073737"/>
              <a:gd name="connsiteX7" fmla="*/ 2120626 w 3093231"/>
              <a:gd name="connsiteY7" fmla="*/ 1868965 h 2073737"/>
              <a:gd name="connsiteX8" fmla="*/ 2120626 w 3093231"/>
              <a:gd name="connsiteY8" fmla="*/ 1509664 h 2073737"/>
              <a:gd name="connsiteX9" fmla="*/ 2057977 w 3093231"/>
              <a:gd name="connsiteY9" fmla="*/ 1535581 h 2073737"/>
              <a:gd name="connsiteX10" fmla="*/ 2044129 w 3093231"/>
              <a:gd name="connsiteY10" fmla="*/ 1507105 h 2073737"/>
              <a:gd name="connsiteX11" fmla="*/ 125989 w 3093231"/>
              <a:gd name="connsiteY11" fmla="*/ 1994993 h 2073737"/>
              <a:gd name="connsiteX12" fmla="*/ 7387 w 3093231"/>
              <a:gd name="connsiteY12" fmla="*/ 2073737 h 2073737"/>
              <a:gd name="connsiteX0" fmla="*/ 0 w 3093231"/>
              <a:gd name="connsiteY0" fmla="*/ 0 h 2073737"/>
              <a:gd name="connsiteX1" fmla="*/ 125988 w 3093231"/>
              <a:gd name="connsiteY1" fmla="*/ 83647 h 2073737"/>
              <a:gd name="connsiteX2" fmla="*/ 2044128 w 3093231"/>
              <a:gd name="connsiteY2" fmla="*/ 571535 h 2073737"/>
              <a:gd name="connsiteX3" fmla="*/ 2120626 w 3093231"/>
              <a:gd name="connsiteY3" fmla="*/ 587846 h 2073737"/>
              <a:gd name="connsiteX4" fmla="*/ 2120626 w 3093231"/>
              <a:gd name="connsiteY4" fmla="*/ 228545 h 2073737"/>
              <a:gd name="connsiteX5" fmla="*/ 3093231 w 3093231"/>
              <a:gd name="connsiteY5" fmla="*/ 1048755 h 2073737"/>
              <a:gd name="connsiteX6" fmla="*/ 2120626 w 3093231"/>
              <a:gd name="connsiteY6" fmla="*/ 1868965 h 2073737"/>
              <a:gd name="connsiteX7" fmla="*/ 2120626 w 3093231"/>
              <a:gd name="connsiteY7" fmla="*/ 1509664 h 2073737"/>
              <a:gd name="connsiteX8" fmla="*/ 2057977 w 3093231"/>
              <a:gd name="connsiteY8" fmla="*/ 1535581 h 2073737"/>
              <a:gd name="connsiteX9" fmla="*/ 2044129 w 3093231"/>
              <a:gd name="connsiteY9" fmla="*/ 1507105 h 2073737"/>
              <a:gd name="connsiteX10" fmla="*/ 125989 w 3093231"/>
              <a:gd name="connsiteY10" fmla="*/ 1994993 h 2073737"/>
              <a:gd name="connsiteX11" fmla="*/ 7387 w 3093231"/>
              <a:gd name="connsiteY11" fmla="*/ 2073737 h 2073737"/>
              <a:gd name="connsiteX12" fmla="*/ 0 w 3093231"/>
              <a:gd name="connsiteY12"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2044129 w 3093231"/>
              <a:gd name="connsiteY8" fmla="*/ 1507105 h 2073737"/>
              <a:gd name="connsiteX9" fmla="*/ 125989 w 3093231"/>
              <a:gd name="connsiteY9" fmla="*/ 1994993 h 2073737"/>
              <a:gd name="connsiteX10" fmla="*/ 7387 w 3093231"/>
              <a:gd name="connsiteY10" fmla="*/ 2073737 h 2073737"/>
              <a:gd name="connsiteX11" fmla="*/ 0 w 3093231"/>
              <a:gd name="connsiteY11"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2057977 w 3093231"/>
              <a:gd name="connsiteY7" fmla="*/ 1535581 h 2073737"/>
              <a:gd name="connsiteX8" fmla="*/ 125989 w 3093231"/>
              <a:gd name="connsiteY8" fmla="*/ 1994993 h 2073737"/>
              <a:gd name="connsiteX9" fmla="*/ 7387 w 3093231"/>
              <a:gd name="connsiteY9" fmla="*/ 2073737 h 2073737"/>
              <a:gd name="connsiteX10" fmla="*/ 0 w 3093231"/>
              <a:gd name="connsiteY10"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25989 w 3093231"/>
              <a:gd name="connsiteY7" fmla="*/ 199499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 name="connsiteX0" fmla="*/ 0 w 3093231"/>
              <a:gd name="connsiteY0" fmla="*/ 0 h 2073737"/>
              <a:gd name="connsiteX1" fmla="*/ 125988 w 3093231"/>
              <a:gd name="connsiteY1" fmla="*/ 83647 h 2073737"/>
              <a:gd name="connsiteX2" fmla="*/ 2120626 w 3093231"/>
              <a:gd name="connsiteY2" fmla="*/ 587846 h 2073737"/>
              <a:gd name="connsiteX3" fmla="*/ 2120626 w 3093231"/>
              <a:gd name="connsiteY3" fmla="*/ 228545 h 2073737"/>
              <a:gd name="connsiteX4" fmla="*/ 3093231 w 3093231"/>
              <a:gd name="connsiteY4" fmla="*/ 1048755 h 2073737"/>
              <a:gd name="connsiteX5" fmla="*/ 2120626 w 3093231"/>
              <a:gd name="connsiteY5" fmla="*/ 1868965 h 2073737"/>
              <a:gd name="connsiteX6" fmla="*/ 2120626 w 3093231"/>
              <a:gd name="connsiteY6" fmla="*/ 1509664 h 2073737"/>
              <a:gd name="connsiteX7" fmla="*/ 110749 w 3093231"/>
              <a:gd name="connsiteY7" fmla="*/ 1979753 h 2073737"/>
              <a:gd name="connsiteX8" fmla="*/ 7387 w 3093231"/>
              <a:gd name="connsiteY8" fmla="*/ 2073737 h 2073737"/>
              <a:gd name="connsiteX9" fmla="*/ 0 w 3093231"/>
              <a:gd name="connsiteY9" fmla="*/ 0 h 207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3231" h="2073737">
                <a:moveTo>
                  <a:pt x="0" y="0"/>
                </a:moveTo>
                <a:lnTo>
                  <a:pt x="125988" y="83647"/>
                </a:lnTo>
                <a:cubicBezTo>
                  <a:pt x="387986" y="206005"/>
                  <a:pt x="831114" y="594176"/>
                  <a:pt x="2120626" y="587846"/>
                </a:cubicBezTo>
                <a:lnTo>
                  <a:pt x="2120626" y="228545"/>
                </a:lnTo>
                <a:lnTo>
                  <a:pt x="3093231" y="1048755"/>
                </a:lnTo>
                <a:lnTo>
                  <a:pt x="2120626" y="1868965"/>
                </a:lnTo>
                <a:lnTo>
                  <a:pt x="2120626" y="1509664"/>
                </a:lnTo>
                <a:cubicBezTo>
                  <a:pt x="193875" y="1580000"/>
                  <a:pt x="335192" y="1809595"/>
                  <a:pt x="110749" y="1979753"/>
                </a:cubicBezTo>
                <a:cubicBezTo>
                  <a:pt x="72934" y="2008422"/>
                  <a:pt x="46921" y="2047489"/>
                  <a:pt x="7387" y="2073737"/>
                </a:cubicBezTo>
                <a:cubicBezTo>
                  <a:pt x="4925" y="1382491"/>
                  <a:pt x="2462" y="691246"/>
                  <a:pt x="0" y="0"/>
                </a:cubicBezTo>
                <a:close/>
              </a:path>
            </a:pathLst>
          </a:custGeom>
          <a:gradFill>
            <a:gsLst>
              <a:gs pos="0">
                <a:schemeClr val="accent5">
                  <a:alpha val="0"/>
                </a:schemeClr>
              </a:gs>
              <a:gs pos="100000">
                <a:schemeClr val="accent5">
                  <a:alpha val="3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7D2126C9-4CDB-44F5-9127-03164551C01E}"/>
              </a:ext>
            </a:extLst>
          </p:cNvPr>
          <p:cNvCxnSpPr/>
          <p:nvPr/>
        </p:nvCxnSpPr>
        <p:spPr>
          <a:xfrm>
            <a:off x="7119576" y="2290337"/>
            <a:ext cx="41259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03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46">
            <a:extLst>
              <a:ext uri="{FF2B5EF4-FFF2-40B4-BE49-F238E27FC236}">
                <a16:creationId xmlns:a16="http://schemas.microsoft.com/office/drawing/2014/main" id="{D1A19E54-1C92-4C55-B948-C5004F5C3C5F}"/>
              </a:ext>
            </a:extLst>
          </p:cNvPr>
          <p:cNvSpPr>
            <a:spLocks noGrp="1"/>
          </p:cNvSpPr>
          <p:nvPr>
            <p:ph type="title"/>
          </p:nvPr>
        </p:nvSpPr>
        <p:spPr/>
        <p:txBody>
          <a:bodyPr/>
          <a:lstStyle/>
          <a:p>
            <a:r>
              <a:rPr lang="zh-CN" altLang="en-US" dirty="0">
                <a:solidFill>
                  <a:schemeClr val="tx1">
                    <a:lumMod val="85000"/>
                    <a:lumOff val="15000"/>
                  </a:schemeClr>
                </a:solidFill>
              </a:rPr>
              <a:t>光速搞定循环关系排版</a:t>
            </a:r>
          </a:p>
        </p:txBody>
      </p:sp>
      <p:sp>
        <p:nvSpPr>
          <p:cNvPr id="38" name="ïṣḷîḑe">
            <a:extLst>
              <a:ext uri="{FF2B5EF4-FFF2-40B4-BE49-F238E27FC236}">
                <a16:creationId xmlns:a16="http://schemas.microsoft.com/office/drawing/2014/main" id="{4B39E4B5-6E5B-4074-A98D-34EC79C82FE0}"/>
              </a:ext>
            </a:extLst>
          </p:cNvPr>
          <p:cNvSpPr/>
          <p:nvPr/>
        </p:nvSpPr>
        <p:spPr bwMode="auto">
          <a:xfrm rot="900000">
            <a:off x="4467015" y="2034000"/>
            <a:ext cx="3235420" cy="3235420"/>
          </a:xfrm>
          <a:prstGeom prst="arc">
            <a:avLst>
              <a:gd name="adj1" fmla="val 186721"/>
              <a:gd name="adj2" fmla="val 0"/>
            </a:avLst>
          </a:prstGeom>
          <a:noFill/>
          <a:ln w="9525" cap="flat">
            <a:solidFill>
              <a:schemeClr val="accent5"/>
            </a:solidFill>
            <a:prstDash val="sysDot"/>
            <a:miter lim="800000"/>
            <a:headEnd type="triangle" w="lg" len="lg"/>
            <a:tailEnd/>
          </a:ln>
          <a:effectLst/>
          <a:extLst>
            <a:ext uri="{909E8E84-426E-40DD-AFC4-6F175D3DCCD1}">
              <a14:hiddenFill xmlns:a14="http://schemas.microsoft.com/office/drawing/2010/main">
                <a:solidFill>
                  <a:srgbClr val="FFFFFF"/>
                </a:solidFill>
              </a14:hiddenFill>
            </a:ext>
          </a:extLst>
        </p:spPr>
        <p:txBody>
          <a:bodyPr anchor="ctr"/>
          <a:lstStyle/>
          <a:p>
            <a:pPr algn="ctr"/>
            <a:endParaRPr dirty="0"/>
          </a:p>
        </p:txBody>
      </p:sp>
      <p:grpSp>
        <p:nvGrpSpPr>
          <p:cNvPr id="2" name="组合 1">
            <a:extLst>
              <a:ext uri="{FF2B5EF4-FFF2-40B4-BE49-F238E27FC236}">
                <a16:creationId xmlns:a16="http://schemas.microsoft.com/office/drawing/2014/main" id="{972042D1-9DDE-450E-B588-8B4664229C92}"/>
              </a:ext>
            </a:extLst>
          </p:cNvPr>
          <p:cNvGrpSpPr/>
          <p:nvPr/>
        </p:nvGrpSpPr>
        <p:grpSpPr>
          <a:xfrm>
            <a:off x="4632085" y="2096225"/>
            <a:ext cx="3070365" cy="3100701"/>
            <a:chOff x="4632085" y="2096225"/>
            <a:chExt cx="3070365" cy="3100701"/>
          </a:xfrm>
        </p:grpSpPr>
        <p:sp>
          <p:nvSpPr>
            <p:cNvPr id="39" name="îsľïdê">
              <a:extLst>
                <a:ext uri="{FF2B5EF4-FFF2-40B4-BE49-F238E27FC236}">
                  <a16:creationId xmlns:a16="http://schemas.microsoft.com/office/drawing/2014/main" id="{2B836EF6-533B-4864-9F0A-DB3089AEE923}"/>
                </a:ext>
              </a:extLst>
            </p:cNvPr>
            <p:cNvSpPr/>
            <p:nvPr/>
          </p:nvSpPr>
          <p:spPr bwMode="auto">
            <a:xfrm rot="900000">
              <a:off x="6283746" y="2096225"/>
              <a:ext cx="852616" cy="1737697"/>
            </a:xfrm>
            <a:custGeom>
              <a:avLst/>
              <a:gdLst>
                <a:gd name="T0" fmla="*/ 239 w 316"/>
                <a:gd name="T1" fmla="*/ 120 h 644"/>
                <a:gd name="T2" fmla="*/ 56 w 316"/>
                <a:gd name="T3" fmla="*/ 16 h 644"/>
                <a:gd name="T4" fmla="*/ 58 w 316"/>
                <a:gd name="T5" fmla="*/ 0 h 644"/>
                <a:gd name="T6" fmla="*/ 0 w 316"/>
                <a:gd name="T7" fmla="*/ 27 h 644"/>
                <a:gd name="T8" fmla="*/ 52 w 316"/>
                <a:gd name="T9" fmla="*/ 64 h 644"/>
                <a:gd name="T10" fmla="*/ 53 w 316"/>
                <a:gd name="T11" fmla="*/ 48 h 644"/>
                <a:gd name="T12" fmla="*/ 284 w 316"/>
                <a:gd name="T13" fmla="*/ 328 h 644"/>
                <a:gd name="T14" fmla="*/ 0 w 316"/>
                <a:gd name="T15" fmla="*/ 612 h 644"/>
                <a:gd name="T16" fmla="*/ 0 w 316"/>
                <a:gd name="T17" fmla="*/ 644 h 644"/>
                <a:gd name="T18" fmla="*/ 316 w 316"/>
                <a:gd name="T19" fmla="*/ 328 h 644"/>
                <a:gd name="T20" fmla="*/ 239 w 316"/>
                <a:gd name="T21" fmla="*/ 1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644">
                  <a:moveTo>
                    <a:pt x="239" y="120"/>
                  </a:moveTo>
                  <a:cubicBezTo>
                    <a:pt x="192" y="66"/>
                    <a:pt x="127" y="29"/>
                    <a:pt x="56" y="16"/>
                  </a:cubicBezTo>
                  <a:cubicBezTo>
                    <a:pt x="58" y="0"/>
                    <a:pt x="58" y="0"/>
                    <a:pt x="58" y="0"/>
                  </a:cubicBezTo>
                  <a:cubicBezTo>
                    <a:pt x="0" y="27"/>
                    <a:pt x="0" y="27"/>
                    <a:pt x="0" y="27"/>
                  </a:cubicBezTo>
                  <a:cubicBezTo>
                    <a:pt x="52" y="64"/>
                    <a:pt x="52" y="64"/>
                    <a:pt x="52" y="64"/>
                  </a:cubicBezTo>
                  <a:cubicBezTo>
                    <a:pt x="53" y="48"/>
                    <a:pt x="53" y="48"/>
                    <a:pt x="53" y="48"/>
                  </a:cubicBezTo>
                  <a:cubicBezTo>
                    <a:pt x="186" y="73"/>
                    <a:pt x="284" y="192"/>
                    <a:pt x="284" y="328"/>
                  </a:cubicBezTo>
                  <a:cubicBezTo>
                    <a:pt x="284" y="485"/>
                    <a:pt x="157" y="612"/>
                    <a:pt x="0" y="612"/>
                  </a:cubicBezTo>
                  <a:cubicBezTo>
                    <a:pt x="0" y="644"/>
                    <a:pt x="0" y="644"/>
                    <a:pt x="0" y="644"/>
                  </a:cubicBezTo>
                  <a:cubicBezTo>
                    <a:pt x="174" y="644"/>
                    <a:pt x="316" y="502"/>
                    <a:pt x="316" y="328"/>
                  </a:cubicBezTo>
                  <a:cubicBezTo>
                    <a:pt x="316" y="251"/>
                    <a:pt x="289" y="178"/>
                    <a:pt x="239" y="120"/>
                  </a:cubicBezTo>
                  <a:close/>
                </a:path>
              </a:pathLst>
            </a:custGeom>
            <a:solidFill>
              <a:schemeClr val="tx2">
                <a:lumMod val="20000"/>
                <a:lumOff val="80000"/>
              </a:schemeClr>
            </a:solidFill>
            <a:ln>
              <a:noFill/>
            </a:ln>
            <a:effectLst/>
          </p:spPr>
          <p:txBody>
            <a:bodyPr anchor="ctr"/>
            <a:lstStyle/>
            <a:p>
              <a:pPr algn="ctr"/>
              <a:endParaRPr/>
            </a:p>
          </p:txBody>
        </p:sp>
        <p:sp>
          <p:nvSpPr>
            <p:cNvPr id="40" name="ísliďè">
              <a:extLst>
                <a:ext uri="{FF2B5EF4-FFF2-40B4-BE49-F238E27FC236}">
                  <a16:creationId xmlns:a16="http://schemas.microsoft.com/office/drawing/2014/main" id="{27864E35-6270-42D6-90D6-5988771C5EEE}"/>
                </a:ext>
              </a:extLst>
            </p:cNvPr>
            <p:cNvSpPr/>
            <p:nvPr/>
          </p:nvSpPr>
          <p:spPr bwMode="auto">
            <a:xfrm rot="900000">
              <a:off x="4690558" y="2357791"/>
              <a:ext cx="1674174" cy="1139173"/>
            </a:xfrm>
            <a:custGeom>
              <a:avLst/>
              <a:gdLst>
                <a:gd name="T0" fmla="*/ 576 w 621"/>
                <a:gd name="T1" fmla="*/ 181 h 422"/>
                <a:gd name="T2" fmla="*/ 392 w 621"/>
                <a:gd name="T3" fmla="*/ 23 h 422"/>
                <a:gd name="T4" fmla="*/ 171 w 621"/>
                <a:gd name="T5" fmla="*/ 33 h 422"/>
                <a:gd name="T6" fmla="*/ 15 w 621"/>
                <a:gd name="T7" fmla="*/ 174 h 422"/>
                <a:gd name="T8" fmla="*/ 0 w 621"/>
                <a:gd name="T9" fmla="*/ 168 h 422"/>
                <a:gd name="T10" fmla="*/ 8 w 621"/>
                <a:gd name="T11" fmla="*/ 231 h 422"/>
                <a:gd name="T12" fmla="*/ 59 w 621"/>
                <a:gd name="T13" fmla="*/ 193 h 422"/>
                <a:gd name="T14" fmla="*/ 44 w 621"/>
                <a:gd name="T15" fmla="*/ 187 h 422"/>
                <a:gd name="T16" fmla="*/ 382 w 621"/>
                <a:gd name="T17" fmla="*/ 54 h 422"/>
                <a:gd name="T18" fmla="*/ 547 w 621"/>
                <a:gd name="T19" fmla="*/ 195 h 422"/>
                <a:gd name="T20" fmla="*/ 565 w 621"/>
                <a:gd name="T21" fmla="*/ 412 h 422"/>
                <a:gd name="T22" fmla="*/ 595 w 621"/>
                <a:gd name="T23" fmla="*/ 422 h 422"/>
                <a:gd name="T24" fmla="*/ 576 w 621"/>
                <a:gd name="T25" fmla="*/ 18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422">
                  <a:moveTo>
                    <a:pt x="576" y="181"/>
                  </a:moveTo>
                  <a:cubicBezTo>
                    <a:pt x="538" y="105"/>
                    <a:pt x="472" y="49"/>
                    <a:pt x="392" y="23"/>
                  </a:cubicBezTo>
                  <a:cubicBezTo>
                    <a:pt x="319" y="0"/>
                    <a:pt x="241" y="3"/>
                    <a:pt x="171" y="33"/>
                  </a:cubicBezTo>
                  <a:cubicBezTo>
                    <a:pt x="104" y="61"/>
                    <a:pt x="49" y="111"/>
                    <a:pt x="15" y="174"/>
                  </a:cubicBezTo>
                  <a:cubicBezTo>
                    <a:pt x="0" y="168"/>
                    <a:pt x="0" y="168"/>
                    <a:pt x="0" y="168"/>
                  </a:cubicBezTo>
                  <a:cubicBezTo>
                    <a:pt x="8" y="231"/>
                    <a:pt x="8" y="231"/>
                    <a:pt x="8" y="231"/>
                  </a:cubicBezTo>
                  <a:cubicBezTo>
                    <a:pt x="59" y="193"/>
                    <a:pt x="59" y="193"/>
                    <a:pt x="59" y="193"/>
                  </a:cubicBezTo>
                  <a:cubicBezTo>
                    <a:pt x="44" y="187"/>
                    <a:pt x="44" y="187"/>
                    <a:pt x="44" y="187"/>
                  </a:cubicBezTo>
                  <a:cubicBezTo>
                    <a:pt x="109" y="69"/>
                    <a:pt x="252" y="12"/>
                    <a:pt x="382" y="54"/>
                  </a:cubicBezTo>
                  <a:cubicBezTo>
                    <a:pt x="454" y="77"/>
                    <a:pt x="513" y="127"/>
                    <a:pt x="547" y="195"/>
                  </a:cubicBezTo>
                  <a:cubicBezTo>
                    <a:pt x="582" y="263"/>
                    <a:pt x="588" y="340"/>
                    <a:pt x="565" y="412"/>
                  </a:cubicBezTo>
                  <a:cubicBezTo>
                    <a:pt x="595" y="422"/>
                    <a:pt x="595" y="422"/>
                    <a:pt x="595" y="422"/>
                  </a:cubicBezTo>
                  <a:cubicBezTo>
                    <a:pt x="621" y="342"/>
                    <a:pt x="614" y="256"/>
                    <a:pt x="576" y="181"/>
                  </a:cubicBezTo>
                  <a:close/>
                </a:path>
              </a:pathLst>
            </a:custGeom>
            <a:solidFill>
              <a:schemeClr val="tx2">
                <a:lumMod val="20000"/>
                <a:lumOff val="80000"/>
              </a:schemeClr>
            </a:solidFill>
            <a:ln>
              <a:noFill/>
            </a:ln>
            <a:effectLst/>
          </p:spPr>
          <p:txBody>
            <a:bodyPr anchor="ctr"/>
            <a:lstStyle/>
            <a:p>
              <a:pPr algn="ctr"/>
              <a:endParaRPr/>
            </a:p>
          </p:txBody>
        </p:sp>
        <p:sp>
          <p:nvSpPr>
            <p:cNvPr id="41" name="íSlïḋê">
              <a:extLst>
                <a:ext uri="{FF2B5EF4-FFF2-40B4-BE49-F238E27FC236}">
                  <a16:creationId xmlns:a16="http://schemas.microsoft.com/office/drawing/2014/main" id="{FE804503-606C-4D79-82C6-02ECF30A4CE4}"/>
                </a:ext>
              </a:extLst>
            </p:cNvPr>
            <p:cNvSpPr/>
            <p:nvPr/>
          </p:nvSpPr>
          <p:spPr bwMode="auto">
            <a:xfrm rot="900000">
              <a:off x="4632085" y="3153071"/>
              <a:ext cx="1369266" cy="1624768"/>
            </a:xfrm>
            <a:custGeom>
              <a:avLst/>
              <a:gdLst>
                <a:gd name="T0" fmla="*/ 66 w 508"/>
                <a:gd name="T1" fmla="*/ 172 h 602"/>
                <a:gd name="T2" fmla="*/ 6 w 508"/>
                <a:gd name="T3" fmla="*/ 385 h 602"/>
                <a:gd name="T4" fmla="*/ 93 w 508"/>
                <a:gd name="T5" fmla="*/ 577 h 602"/>
                <a:gd name="T6" fmla="*/ 83 w 508"/>
                <a:gd name="T7" fmla="*/ 589 h 602"/>
                <a:gd name="T8" fmla="*/ 145 w 508"/>
                <a:gd name="T9" fmla="*/ 602 h 602"/>
                <a:gd name="T10" fmla="*/ 125 w 508"/>
                <a:gd name="T11" fmla="*/ 541 h 602"/>
                <a:gd name="T12" fmla="*/ 114 w 508"/>
                <a:gd name="T13" fmla="*/ 553 h 602"/>
                <a:gd name="T14" fmla="*/ 92 w 508"/>
                <a:gd name="T15" fmla="*/ 191 h 602"/>
                <a:gd name="T16" fmla="*/ 277 w 508"/>
                <a:gd name="T17" fmla="*/ 77 h 602"/>
                <a:gd name="T18" fmla="*/ 489 w 508"/>
                <a:gd name="T19" fmla="*/ 128 h 602"/>
                <a:gd name="T20" fmla="*/ 508 w 508"/>
                <a:gd name="T21" fmla="*/ 102 h 602"/>
                <a:gd name="T22" fmla="*/ 66 w 508"/>
                <a:gd name="T23" fmla="*/ 1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602">
                  <a:moveTo>
                    <a:pt x="66" y="172"/>
                  </a:moveTo>
                  <a:cubicBezTo>
                    <a:pt x="21" y="234"/>
                    <a:pt x="0" y="310"/>
                    <a:pt x="6" y="385"/>
                  </a:cubicBezTo>
                  <a:cubicBezTo>
                    <a:pt x="13" y="458"/>
                    <a:pt x="43" y="525"/>
                    <a:pt x="93" y="577"/>
                  </a:cubicBezTo>
                  <a:cubicBezTo>
                    <a:pt x="83" y="589"/>
                    <a:pt x="83" y="589"/>
                    <a:pt x="83" y="589"/>
                  </a:cubicBezTo>
                  <a:cubicBezTo>
                    <a:pt x="145" y="602"/>
                    <a:pt x="145" y="602"/>
                    <a:pt x="145" y="602"/>
                  </a:cubicBezTo>
                  <a:cubicBezTo>
                    <a:pt x="125" y="541"/>
                    <a:pt x="125" y="541"/>
                    <a:pt x="125" y="541"/>
                  </a:cubicBezTo>
                  <a:cubicBezTo>
                    <a:pt x="114" y="553"/>
                    <a:pt x="114" y="553"/>
                    <a:pt x="114" y="553"/>
                  </a:cubicBezTo>
                  <a:cubicBezTo>
                    <a:pt x="22" y="455"/>
                    <a:pt x="12" y="301"/>
                    <a:pt x="92" y="191"/>
                  </a:cubicBezTo>
                  <a:cubicBezTo>
                    <a:pt x="136" y="130"/>
                    <a:pt x="202" y="89"/>
                    <a:pt x="277" y="77"/>
                  </a:cubicBezTo>
                  <a:cubicBezTo>
                    <a:pt x="353" y="65"/>
                    <a:pt x="428" y="83"/>
                    <a:pt x="489" y="128"/>
                  </a:cubicBezTo>
                  <a:cubicBezTo>
                    <a:pt x="508" y="102"/>
                    <a:pt x="508" y="102"/>
                    <a:pt x="508" y="102"/>
                  </a:cubicBezTo>
                  <a:cubicBezTo>
                    <a:pt x="367" y="0"/>
                    <a:pt x="168" y="31"/>
                    <a:pt x="66" y="172"/>
                  </a:cubicBezTo>
                  <a:close/>
                </a:path>
              </a:pathLst>
            </a:custGeom>
            <a:solidFill>
              <a:schemeClr val="tx2">
                <a:lumMod val="20000"/>
                <a:lumOff val="80000"/>
              </a:schemeClr>
            </a:solidFill>
            <a:ln>
              <a:noFill/>
            </a:ln>
            <a:effectLst/>
          </p:spPr>
          <p:txBody>
            <a:bodyPr anchor="ctr"/>
            <a:lstStyle/>
            <a:p>
              <a:pPr algn="ctr"/>
              <a:endParaRPr/>
            </a:p>
          </p:txBody>
        </p:sp>
        <p:sp>
          <p:nvSpPr>
            <p:cNvPr id="42" name="iš1iďê">
              <a:extLst>
                <a:ext uri="{FF2B5EF4-FFF2-40B4-BE49-F238E27FC236}">
                  <a16:creationId xmlns:a16="http://schemas.microsoft.com/office/drawing/2014/main" id="{8B861CC1-514F-4AC0-B75A-12E516CCF45A}"/>
                </a:ext>
              </a:extLst>
            </p:cNvPr>
            <p:cNvSpPr/>
            <p:nvPr/>
          </p:nvSpPr>
          <p:spPr bwMode="auto">
            <a:xfrm rot="900000">
              <a:off x="5396110" y="3651208"/>
              <a:ext cx="1442669" cy="1545718"/>
            </a:xfrm>
            <a:custGeom>
              <a:avLst/>
              <a:gdLst>
                <a:gd name="T0" fmla="*/ 535 w 535"/>
                <a:gd name="T1" fmla="*/ 500 h 573"/>
                <a:gd name="T2" fmla="*/ 471 w 535"/>
                <a:gd name="T3" fmla="*/ 501 h 573"/>
                <a:gd name="T4" fmla="*/ 479 w 535"/>
                <a:gd name="T5" fmla="*/ 514 h 573"/>
                <a:gd name="T6" fmla="*/ 128 w 535"/>
                <a:gd name="T7" fmla="*/ 424 h 573"/>
                <a:gd name="T8" fmla="*/ 77 w 535"/>
                <a:gd name="T9" fmla="*/ 212 h 573"/>
                <a:gd name="T10" fmla="*/ 191 w 535"/>
                <a:gd name="T11" fmla="*/ 26 h 573"/>
                <a:gd name="T12" fmla="*/ 172 w 535"/>
                <a:gd name="T13" fmla="*/ 0 h 573"/>
                <a:gd name="T14" fmla="*/ 102 w 535"/>
                <a:gd name="T15" fmla="*/ 443 h 573"/>
                <a:gd name="T16" fmla="*/ 287 w 535"/>
                <a:gd name="T17" fmla="*/ 565 h 573"/>
                <a:gd name="T18" fmla="*/ 359 w 535"/>
                <a:gd name="T19" fmla="*/ 573 h 573"/>
                <a:gd name="T20" fmla="*/ 496 w 535"/>
                <a:gd name="T21" fmla="*/ 542 h 573"/>
                <a:gd name="T22" fmla="*/ 504 w 535"/>
                <a:gd name="T23" fmla="*/ 555 h 573"/>
                <a:gd name="T24" fmla="*/ 535 w 535"/>
                <a:gd name="T25" fmla="*/ 50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5" h="573">
                  <a:moveTo>
                    <a:pt x="535" y="500"/>
                  </a:moveTo>
                  <a:cubicBezTo>
                    <a:pt x="471" y="501"/>
                    <a:pt x="471" y="501"/>
                    <a:pt x="471" y="501"/>
                  </a:cubicBezTo>
                  <a:cubicBezTo>
                    <a:pt x="479" y="514"/>
                    <a:pt x="479" y="514"/>
                    <a:pt x="479" y="514"/>
                  </a:cubicBezTo>
                  <a:cubicBezTo>
                    <a:pt x="357" y="572"/>
                    <a:pt x="208" y="534"/>
                    <a:pt x="128" y="424"/>
                  </a:cubicBezTo>
                  <a:cubicBezTo>
                    <a:pt x="83" y="362"/>
                    <a:pt x="65" y="287"/>
                    <a:pt x="77" y="212"/>
                  </a:cubicBezTo>
                  <a:cubicBezTo>
                    <a:pt x="89" y="137"/>
                    <a:pt x="130" y="71"/>
                    <a:pt x="191" y="26"/>
                  </a:cubicBezTo>
                  <a:cubicBezTo>
                    <a:pt x="172" y="0"/>
                    <a:pt x="172" y="0"/>
                    <a:pt x="172" y="0"/>
                  </a:cubicBezTo>
                  <a:cubicBezTo>
                    <a:pt x="31" y="103"/>
                    <a:pt x="0" y="301"/>
                    <a:pt x="102" y="443"/>
                  </a:cubicBezTo>
                  <a:cubicBezTo>
                    <a:pt x="147" y="504"/>
                    <a:pt x="212" y="548"/>
                    <a:pt x="287" y="565"/>
                  </a:cubicBezTo>
                  <a:cubicBezTo>
                    <a:pt x="310" y="570"/>
                    <a:pt x="335" y="573"/>
                    <a:pt x="359" y="573"/>
                  </a:cubicBezTo>
                  <a:cubicBezTo>
                    <a:pt x="406" y="573"/>
                    <a:pt x="453" y="563"/>
                    <a:pt x="496" y="542"/>
                  </a:cubicBezTo>
                  <a:cubicBezTo>
                    <a:pt x="504" y="555"/>
                    <a:pt x="504" y="555"/>
                    <a:pt x="504" y="555"/>
                  </a:cubicBezTo>
                  <a:lnTo>
                    <a:pt x="535" y="500"/>
                  </a:lnTo>
                  <a:close/>
                </a:path>
              </a:pathLst>
            </a:custGeom>
            <a:solidFill>
              <a:schemeClr val="tx2">
                <a:lumMod val="20000"/>
                <a:lumOff val="80000"/>
              </a:schemeClr>
            </a:solidFill>
            <a:ln>
              <a:noFill/>
            </a:ln>
            <a:effectLst/>
          </p:spPr>
          <p:txBody>
            <a:bodyPr anchor="ctr"/>
            <a:lstStyle/>
            <a:p>
              <a:pPr algn="ctr"/>
              <a:endParaRPr/>
            </a:p>
          </p:txBody>
        </p:sp>
        <p:sp>
          <p:nvSpPr>
            <p:cNvPr id="43" name="ïṣḷîḍé">
              <a:extLst>
                <a:ext uri="{FF2B5EF4-FFF2-40B4-BE49-F238E27FC236}">
                  <a16:creationId xmlns:a16="http://schemas.microsoft.com/office/drawing/2014/main" id="{9AF9A34B-9B38-4AC1-A858-4CFC07A5A40A}"/>
                </a:ext>
              </a:extLst>
            </p:cNvPr>
            <p:cNvSpPr/>
            <p:nvPr/>
          </p:nvSpPr>
          <p:spPr bwMode="auto">
            <a:xfrm rot="900000">
              <a:off x="6004278" y="3358362"/>
              <a:ext cx="1698172" cy="1105295"/>
            </a:xfrm>
            <a:custGeom>
              <a:avLst/>
              <a:gdLst>
                <a:gd name="T0" fmla="*/ 630 w 630"/>
                <a:gd name="T1" fmla="*/ 47 h 410"/>
                <a:gd name="T2" fmla="*/ 587 w 630"/>
                <a:gd name="T3" fmla="*/ 0 h 410"/>
                <a:gd name="T4" fmla="*/ 568 w 630"/>
                <a:gd name="T5" fmla="*/ 61 h 410"/>
                <a:gd name="T6" fmla="*/ 583 w 630"/>
                <a:gd name="T7" fmla="*/ 58 h 410"/>
                <a:gd name="T8" fmla="*/ 389 w 630"/>
                <a:gd name="T9" fmla="*/ 364 h 410"/>
                <a:gd name="T10" fmla="*/ 171 w 630"/>
                <a:gd name="T11" fmla="*/ 347 h 410"/>
                <a:gd name="T12" fmla="*/ 30 w 630"/>
                <a:gd name="T13" fmla="*/ 181 h 410"/>
                <a:gd name="T14" fmla="*/ 0 w 630"/>
                <a:gd name="T15" fmla="*/ 191 h 410"/>
                <a:gd name="T16" fmla="*/ 157 w 630"/>
                <a:gd name="T17" fmla="*/ 375 h 410"/>
                <a:gd name="T18" fmla="*/ 300 w 630"/>
                <a:gd name="T19" fmla="*/ 410 h 410"/>
                <a:gd name="T20" fmla="*/ 399 w 630"/>
                <a:gd name="T21" fmla="*/ 394 h 410"/>
                <a:gd name="T22" fmla="*/ 572 w 630"/>
                <a:gd name="T23" fmla="*/ 257 h 410"/>
                <a:gd name="T24" fmla="*/ 614 w 630"/>
                <a:gd name="T25" fmla="*/ 51 h 410"/>
                <a:gd name="T26" fmla="*/ 630 w 630"/>
                <a:gd name="T27" fmla="*/ 4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0" h="410">
                  <a:moveTo>
                    <a:pt x="630" y="47"/>
                  </a:moveTo>
                  <a:cubicBezTo>
                    <a:pt x="587" y="0"/>
                    <a:pt x="587" y="0"/>
                    <a:pt x="587" y="0"/>
                  </a:cubicBezTo>
                  <a:cubicBezTo>
                    <a:pt x="568" y="61"/>
                    <a:pt x="568" y="61"/>
                    <a:pt x="568" y="61"/>
                  </a:cubicBezTo>
                  <a:cubicBezTo>
                    <a:pt x="583" y="58"/>
                    <a:pt x="583" y="58"/>
                    <a:pt x="583" y="58"/>
                  </a:cubicBezTo>
                  <a:cubicBezTo>
                    <a:pt x="600" y="192"/>
                    <a:pt x="518" y="322"/>
                    <a:pt x="389" y="364"/>
                  </a:cubicBezTo>
                  <a:cubicBezTo>
                    <a:pt x="316" y="388"/>
                    <a:pt x="239" y="381"/>
                    <a:pt x="171" y="347"/>
                  </a:cubicBezTo>
                  <a:cubicBezTo>
                    <a:pt x="104" y="312"/>
                    <a:pt x="53" y="254"/>
                    <a:pt x="30" y="181"/>
                  </a:cubicBezTo>
                  <a:cubicBezTo>
                    <a:pt x="0" y="191"/>
                    <a:pt x="0" y="191"/>
                    <a:pt x="0" y="191"/>
                  </a:cubicBezTo>
                  <a:cubicBezTo>
                    <a:pt x="26" y="272"/>
                    <a:pt x="82" y="337"/>
                    <a:pt x="157" y="375"/>
                  </a:cubicBezTo>
                  <a:cubicBezTo>
                    <a:pt x="202" y="398"/>
                    <a:pt x="251" y="410"/>
                    <a:pt x="300" y="410"/>
                  </a:cubicBezTo>
                  <a:cubicBezTo>
                    <a:pt x="333" y="410"/>
                    <a:pt x="366" y="405"/>
                    <a:pt x="399" y="394"/>
                  </a:cubicBezTo>
                  <a:cubicBezTo>
                    <a:pt x="471" y="371"/>
                    <a:pt x="532" y="322"/>
                    <a:pt x="572" y="257"/>
                  </a:cubicBezTo>
                  <a:cubicBezTo>
                    <a:pt x="609" y="195"/>
                    <a:pt x="624" y="122"/>
                    <a:pt x="614" y="51"/>
                  </a:cubicBezTo>
                  <a:lnTo>
                    <a:pt x="630" y="47"/>
                  </a:lnTo>
                  <a:close/>
                </a:path>
              </a:pathLst>
            </a:custGeom>
            <a:solidFill>
              <a:schemeClr val="tx2">
                <a:lumMod val="20000"/>
                <a:lumOff val="80000"/>
              </a:schemeClr>
            </a:solidFill>
            <a:ln>
              <a:noFill/>
            </a:ln>
            <a:effectLst/>
          </p:spPr>
          <p:txBody>
            <a:bodyPr anchor="ctr"/>
            <a:lstStyle/>
            <a:p>
              <a:pPr algn="ctr"/>
              <a:endParaRPr/>
            </a:p>
          </p:txBody>
        </p:sp>
      </p:grpSp>
      <p:grpSp>
        <p:nvGrpSpPr>
          <p:cNvPr id="44" name="ïşḷîḋê">
            <a:extLst>
              <a:ext uri="{FF2B5EF4-FFF2-40B4-BE49-F238E27FC236}">
                <a16:creationId xmlns:a16="http://schemas.microsoft.com/office/drawing/2014/main" id="{BA8FDEFB-C7D0-4E58-887E-50E11949B692}"/>
              </a:ext>
            </a:extLst>
          </p:cNvPr>
          <p:cNvGrpSpPr/>
          <p:nvPr/>
        </p:nvGrpSpPr>
        <p:grpSpPr>
          <a:xfrm>
            <a:off x="5351066" y="2963334"/>
            <a:ext cx="1489868" cy="1489868"/>
            <a:chOff x="1752316" y="2209951"/>
            <a:chExt cx="1943100" cy="1943100"/>
          </a:xfrm>
        </p:grpSpPr>
        <p:sp>
          <p:nvSpPr>
            <p:cNvPr id="45" name="îṣlidé">
              <a:extLst>
                <a:ext uri="{FF2B5EF4-FFF2-40B4-BE49-F238E27FC236}">
                  <a16:creationId xmlns:a16="http://schemas.microsoft.com/office/drawing/2014/main" id="{237E5432-A313-4EE9-B02A-39121F5F2E5E}"/>
                </a:ext>
              </a:extLst>
            </p:cNvPr>
            <p:cNvSpPr/>
            <p:nvPr/>
          </p:nvSpPr>
          <p:spPr>
            <a:xfrm>
              <a:off x="1752316" y="2209951"/>
              <a:ext cx="1943100" cy="1943100"/>
            </a:xfrm>
            <a:prstGeom prst="ellipse">
              <a:avLst/>
            </a:prstGeom>
            <a:solidFill>
              <a:schemeClr val="bg1"/>
            </a:solidFill>
            <a:ln w="571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6" name="îśļidê">
              <a:extLst>
                <a:ext uri="{FF2B5EF4-FFF2-40B4-BE49-F238E27FC236}">
                  <a16:creationId xmlns:a16="http://schemas.microsoft.com/office/drawing/2014/main" id="{0158F36B-E645-4803-B417-BF511DFD6173}"/>
                </a:ext>
              </a:extLst>
            </p:cNvPr>
            <p:cNvSpPr/>
            <p:nvPr/>
          </p:nvSpPr>
          <p:spPr>
            <a:xfrm flipH="1">
              <a:off x="1979899" y="2437534"/>
              <a:ext cx="1487933" cy="1487933"/>
            </a:xfrm>
            <a:prstGeom prst="ellipse">
              <a:avLst/>
            </a:prstGeom>
            <a:solidFill>
              <a:schemeClr val="bg1"/>
            </a:solidFill>
            <a:ln w="12700" cap="flat" cmpd="sng" algn="ctr">
              <a:solidFill>
                <a:schemeClr val="accent5"/>
              </a:solidFill>
              <a:prstDash val="solid"/>
              <a:miter lim="800000"/>
            </a:ln>
            <a:effectLst/>
          </p:spPr>
          <p:txBody>
            <a:bodyPr rot="0" spcFirstLastPara="0" vert="horz" wrap="non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dirty="0">
                  <a:solidFill>
                    <a:schemeClr val="accent1"/>
                  </a:solidFill>
                  <a:latin typeface="+mj-ea"/>
                  <a:ea typeface="+mj-ea"/>
                </a:rPr>
                <a:t>关键词</a:t>
              </a:r>
            </a:p>
          </p:txBody>
        </p:sp>
      </p:grpSp>
      <p:sp>
        <p:nvSpPr>
          <p:cNvPr id="36" name="îṧḻíḍé">
            <a:extLst>
              <a:ext uri="{FF2B5EF4-FFF2-40B4-BE49-F238E27FC236}">
                <a16:creationId xmlns:a16="http://schemas.microsoft.com/office/drawing/2014/main" id="{63D3F180-A881-4987-BF33-273863A0E7CD}"/>
              </a:ext>
            </a:extLst>
          </p:cNvPr>
          <p:cNvSpPr txBox="1"/>
          <p:nvPr/>
        </p:nvSpPr>
        <p:spPr bwMode="auto">
          <a:xfrm>
            <a:off x="7077959" y="125799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spcBef>
                <a:spcPct val="0"/>
              </a:spcBef>
            </a:pPr>
            <a:r>
              <a:rPr lang="zh-CN" altLang="en-US" sz="2000" dirty="0">
                <a:solidFill>
                  <a:schemeClr val="accent1"/>
                </a:solidFill>
                <a:latin typeface="方正大标宋简体"/>
                <a:ea typeface="方正大标宋简体"/>
              </a:rPr>
              <a:t>关键词</a:t>
            </a:r>
            <a:endParaRPr lang="en-US" altLang="zh-CN" sz="2000" dirty="0">
              <a:solidFill>
                <a:schemeClr val="accent1"/>
              </a:solidFill>
              <a:latin typeface="方正大标宋简体"/>
              <a:ea typeface="方正大标宋简体"/>
            </a:endParaRPr>
          </a:p>
        </p:txBody>
      </p:sp>
      <p:sp>
        <p:nvSpPr>
          <p:cNvPr id="37" name="işľïḓé">
            <a:extLst>
              <a:ext uri="{FF2B5EF4-FFF2-40B4-BE49-F238E27FC236}">
                <a16:creationId xmlns:a16="http://schemas.microsoft.com/office/drawing/2014/main" id="{0F90B806-1B39-4BC1-9AA9-7AC235B2EC32}"/>
              </a:ext>
            </a:extLst>
          </p:cNvPr>
          <p:cNvSpPr/>
          <p:nvPr/>
        </p:nvSpPr>
        <p:spPr bwMode="auto">
          <a:xfrm>
            <a:off x="7088119" y="1699798"/>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defTabSz="914377">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spc="100" dirty="0">
              <a:solidFill>
                <a:prstClr val="black"/>
              </a:solidFill>
              <a:latin typeface="微软雅黑 Light"/>
            </a:endParaRPr>
          </a:p>
        </p:txBody>
      </p:sp>
      <p:sp>
        <p:nvSpPr>
          <p:cNvPr id="34" name="iṩ1ídè">
            <a:extLst>
              <a:ext uri="{FF2B5EF4-FFF2-40B4-BE49-F238E27FC236}">
                <a16:creationId xmlns:a16="http://schemas.microsoft.com/office/drawing/2014/main" id="{AD40FE5D-ABDF-477F-92BD-A6FD0080A994}"/>
              </a:ext>
            </a:extLst>
          </p:cNvPr>
          <p:cNvSpPr/>
          <p:nvPr/>
        </p:nvSpPr>
        <p:spPr bwMode="auto">
          <a:xfrm>
            <a:off x="6006000" y="1360001"/>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55" name="íṥḷîḍè">
            <a:extLst>
              <a:ext uri="{FF2B5EF4-FFF2-40B4-BE49-F238E27FC236}">
                <a16:creationId xmlns:a16="http://schemas.microsoft.com/office/drawing/2014/main" id="{825343D6-44F3-46CE-9510-67BD6713B79F}"/>
              </a:ext>
            </a:extLst>
          </p:cNvPr>
          <p:cNvSpPr/>
          <p:nvPr/>
        </p:nvSpPr>
        <p:spPr>
          <a:xfrm>
            <a:off x="6181841" y="1606290"/>
            <a:ext cx="547632" cy="4081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792" h="454476">
                <a:moveTo>
                  <a:pt x="345949" y="188794"/>
                </a:moveTo>
                <a:cubicBezTo>
                  <a:pt x="339492" y="190048"/>
                  <a:pt x="333753" y="193631"/>
                  <a:pt x="330166" y="199364"/>
                </a:cubicBezTo>
                <a:lnTo>
                  <a:pt x="277079" y="278191"/>
                </a:lnTo>
                <a:cubicBezTo>
                  <a:pt x="264166" y="296823"/>
                  <a:pt x="259862" y="319754"/>
                  <a:pt x="264166" y="342686"/>
                </a:cubicBezTo>
                <a:cubicBezTo>
                  <a:pt x="268470" y="364184"/>
                  <a:pt x="281383" y="384249"/>
                  <a:pt x="300036" y="397148"/>
                </a:cubicBezTo>
                <a:cubicBezTo>
                  <a:pt x="314383" y="405747"/>
                  <a:pt x="331601" y="411480"/>
                  <a:pt x="348818" y="411480"/>
                </a:cubicBezTo>
                <a:cubicBezTo>
                  <a:pt x="377514" y="411480"/>
                  <a:pt x="403340" y="397148"/>
                  <a:pt x="419123" y="374216"/>
                </a:cubicBezTo>
                <a:lnTo>
                  <a:pt x="472210" y="295390"/>
                </a:lnTo>
                <a:cubicBezTo>
                  <a:pt x="476514" y="289657"/>
                  <a:pt x="477949" y="283924"/>
                  <a:pt x="476514" y="276758"/>
                </a:cubicBezTo>
                <a:cubicBezTo>
                  <a:pt x="475079" y="269592"/>
                  <a:pt x="470775" y="263859"/>
                  <a:pt x="465036" y="260992"/>
                </a:cubicBezTo>
                <a:lnTo>
                  <a:pt x="366036" y="192198"/>
                </a:lnTo>
                <a:cubicBezTo>
                  <a:pt x="359579" y="188615"/>
                  <a:pt x="352405" y="187540"/>
                  <a:pt x="345949" y="188794"/>
                </a:cubicBezTo>
                <a:close/>
                <a:moveTo>
                  <a:pt x="58861" y="108991"/>
                </a:moveTo>
                <a:cubicBezTo>
                  <a:pt x="45946" y="108991"/>
                  <a:pt x="37336" y="117594"/>
                  <a:pt x="37336" y="129064"/>
                </a:cubicBezTo>
                <a:cubicBezTo>
                  <a:pt x="35901" y="141968"/>
                  <a:pt x="45946" y="150570"/>
                  <a:pt x="57426" y="152004"/>
                </a:cubicBezTo>
                <a:lnTo>
                  <a:pt x="205230" y="154872"/>
                </a:lnTo>
                <a:lnTo>
                  <a:pt x="206665" y="154872"/>
                </a:lnTo>
                <a:cubicBezTo>
                  <a:pt x="218145" y="154872"/>
                  <a:pt x="226755" y="146269"/>
                  <a:pt x="228190" y="134799"/>
                </a:cubicBezTo>
                <a:cubicBezTo>
                  <a:pt x="228190" y="121895"/>
                  <a:pt x="218145" y="113293"/>
                  <a:pt x="206665" y="111859"/>
                </a:cubicBezTo>
                <a:close/>
                <a:moveTo>
                  <a:pt x="499067" y="35911"/>
                </a:moveTo>
                <a:cubicBezTo>
                  <a:pt x="480370" y="34366"/>
                  <a:pt x="440286" y="37053"/>
                  <a:pt x="409079" y="83274"/>
                </a:cubicBezTo>
                <a:lnTo>
                  <a:pt x="373210" y="134870"/>
                </a:lnTo>
                <a:cubicBezTo>
                  <a:pt x="367470" y="144902"/>
                  <a:pt x="368905" y="159234"/>
                  <a:pt x="378949" y="164967"/>
                </a:cubicBezTo>
                <a:cubicBezTo>
                  <a:pt x="383253" y="167834"/>
                  <a:pt x="387557" y="169267"/>
                  <a:pt x="391862" y="169267"/>
                </a:cubicBezTo>
                <a:cubicBezTo>
                  <a:pt x="397601" y="169267"/>
                  <a:pt x="404775" y="166400"/>
                  <a:pt x="409079" y="159234"/>
                </a:cubicBezTo>
                <a:lnTo>
                  <a:pt x="444949" y="107639"/>
                </a:lnTo>
                <a:cubicBezTo>
                  <a:pt x="467905" y="73242"/>
                  <a:pt x="495166" y="78975"/>
                  <a:pt x="498036" y="78975"/>
                </a:cubicBezTo>
                <a:cubicBezTo>
                  <a:pt x="509514" y="81841"/>
                  <a:pt x="520992" y="76108"/>
                  <a:pt x="525297" y="64642"/>
                </a:cubicBezTo>
                <a:cubicBezTo>
                  <a:pt x="528166" y="53177"/>
                  <a:pt x="520992" y="41711"/>
                  <a:pt x="509514" y="37411"/>
                </a:cubicBezTo>
                <a:cubicBezTo>
                  <a:pt x="509156" y="37411"/>
                  <a:pt x="505299" y="36426"/>
                  <a:pt x="499067" y="35911"/>
                </a:cubicBezTo>
                <a:close/>
                <a:moveTo>
                  <a:pt x="480818" y="1581"/>
                </a:moveTo>
                <a:cubicBezTo>
                  <a:pt x="506644" y="1581"/>
                  <a:pt x="531036" y="8747"/>
                  <a:pt x="552558" y="23079"/>
                </a:cubicBezTo>
                <a:cubicBezTo>
                  <a:pt x="581253" y="43144"/>
                  <a:pt x="601340" y="71808"/>
                  <a:pt x="607079" y="106206"/>
                </a:cubicBezTo>
                <a:cubicBezTo>
                  <a:pt x="614253" y="139169"/>
                  <a:pt x="607079" y="173567"/>
                  <a:pt x="586992" y="202231"/>
                </a:cubicBezTo>
                <a:lnTo>
                  <a:pt x="454992" y="398581"/>
                </a:lnTo>
                <a:cubicBezTo>
                  <a:pt x="430601" y="432978"/>
                  <a:pt x="391862" y="454476"/>
                  <a:pt x="348818" y="454476"/>
                </a:cubicBezTo>
                <a:cubicBezTo>
                  <a:pt x="322992" y="454476"/>
                  <a:pt x="297166" y="447310"/>
                  <a:pt x="275644" y="432978"/>
                </a:cubicBezTo>
                <a:cubicBezTo>
                  <a:pt x="248383" y="412913"/>
                  <a:pt x="228296" y="384249"/>
                  <a:pt x="222557" y="349852"/>
                </a:cubicBezTo>
                <a:cubicBezTo>
                  <a:pt x="215383" y="316888"/>
                  <a:pt x="222557" y="282491"/>
                  <a:pt x="241209" y="253826"/>
                </a:cubicBezTo>
                <a:lnTo>
                  <a:pt x="374644" y="57476"/>
                </a:lnTo>
                <a:cubicBezTo>
                  <a:pt x="397601" y="23079"/>
                  <a:pt x="437775" y="1581"/>
                  <a:pt x="480818" y="1581"/>
                </a:cubicBezTo>
                <a:close/>
                <a:moveTo>
                  <a:pt x="134916" y="26"/>
                </a:moveTo>
                <a:cubicBezTo>
                  <a:pt x="206665" y="1460"/>
                  <a:pt x="265500" y="60244"/>
                  <a:pt x="264065" y="133365"/>
                </a:cubicBezTo>
                <a:cubicBezTo>
                  <a:pt x="262630" y="206487"/>
                  <a:pt x="203795" y="265271"/>
                  <a:pt x="130611" y="263837"/>
                </a:cubicBezTo>
                <a:cubicBezTo>
                  <a:pt x="57426" y="262404"/>
                  <a:pt x="-1409" y="202186"/>
                  <a:pt x="26" y="130498"/>
                </a:cubicBezTo>
                <a:cubicBezTo>
                  <a:pt x="1461" y="57376"/>
                  <a:pt x="61731" y="-1408"/>
                  <a:pt x="134916" y="26"/>
                </a:cubicBez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sp>
        <p:nvSpPr>
          <p:cNvPr id="68" name="ïśḻîḋê">
            <a:extLst>
              <a:ext uri="{FF2B5EF4-FFF2-40B4-BE49-F238E27FC236}">
                <a16:creationId xmlns:a16="http://schemas.microsoft.com/office/drawing/2014/main" id="{96154F4D-34E5-48F1-A87D-9448EF87AB19}"/>
              </a:ext>
            </a:extLst>
          </p:cNvPr>
          <p:cNvSpPr txBox="1"/>
          <p:nvPr/>
        </p:nvSpPr>
        <p:spPr bwMode="auto">
          <a:xfrm>
            <a:off x="8432661" y="3184875"/>
            <a:ext cx="308782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ct val="0"/>
              </a:spcBef>
            </a:pPr>
            <a:r>
              <a:rPr lang="zh-CN" altLang="en-US" sz="2000" dirty="0">
                <a:solidFill>
                  <a:schemeClr val="accent1"/>
                </a:solidFill>
                <a:latin typeface="方正大标宋简体"/>
                <a:ea typeface="方正大标宋简体"/>
              </a:rPr>
              <a:t>关键词</a:t>
            </a:r>
            <a:endParaRPr lang="en-US" altLang="zh-CN" sz="2000" dirty="0">
              <a:solidFill>
                <a:schemeClr val="accent1"/>
              </a:solidFill>
              <a:latin typeface="方正大标宋简体"/>
              <a:ea typeface="方正大标宋简体"/>
            </a:endParaRPr>
          </a:p>
        </p:txBody>
      </p:sp>
      <p:sp>
        <p:nvSpPr>
          <p:cNvPr id="69" name="íṧḷiḑe">
            <a:extLst>
              <a:ext uri="{FF2B5EF4-FFF2-40B4-BE49-F238E27FC236}">
                <a16:creationId xmlns:a16="http://schemas.microsoft.com/office/drawing/2014/main" id="{EDF3EE19-DB3F-4997-9DD2-2DCAD0594C2E}"/>
              </a:ext>
            </a:extLst>
          </p:cNvPr>
          <p:cNvSpPr/>
          <p:nvPr/>
        </p:nvSpPr>
        <p:spPr bwMode="auto">
          <a:xfrm>
            <a:off x="8432661" y="3626681"/>
            <a:ext cx="3087828" cy="9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defTabSz="914377">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spc="100" dirty="0">
              <a:solidFill>
                <a:prstClr val="black"/>
              </a:solidFill>
              <a:latin typeface="微软雅黑 Light"/>
            </a:endParaRPr>
          </a:p>
        </p:txBody>
      </p:sp>
      <p:grpSp>
        <p:nvGrpSpPr>
          <p:cNvPr id="65" name="ïsḷîḑê">
            <a:extLst>
              <a:ext uri="{FF2B5EF4-FFF2-40B4-BE49-F238E27FC236}">
                <a16:creationId xmlns:a16="http://schemas.microsoft.com/office/drawing/2014/main" id="{BE6B2A3C-A051-4B18-BB89-E90C6978F51A}"/>
              </a:ext>
            </a:extLst>
          </p:cNvPr>
          <p:cNvGrpSpPr/>
          <p:nvPr/>
        </p:nvGrpSpPr>
        <p:grpSpPr>
          <a:xfrm>
            <a:off x="7350542" y="3286885"/>
            <a:ext cx="899312" cy="900726"/>
            <a:chOff x="5646344" y="3213462"/>
            <a:chExt cx="899312" cy="900726"/>
          </a:xfrm>
        </p:grpSpPr>
        <p:sp>
          <p:nvSpPr>
            <p:cNvPr id="66" name="iṡliḓé">
              <a:extLst>
                <a:ext uri="{FF2B5EF4-FFF2-40B4-BE49-F238E27FC236}">
                  <a16:creationId xmlns:a16="http://schemas.microsoft.com/office/drawing/2014/main" id="{2BF894BA-B0C9-45F9-98DF-EF847654BB7B}"/>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67" name="išḻîdé">
              <a:extLst>
                <a:ext uri="{FF2B5EF4-FFF2-40B4-BE49-F238E27FC236}">
                  <a16:creationId xmlns:a16="http://schemas.microsoft.com/office/drawing/2014/main" id="{032FE7F3-09B1-4114-86D4-F82A4E5A4BB6}"/>
                </a:ext>
              </a:extLst>
            </p:cNvPr>
            <p:cNvSpPr/>
            <p:nvPr/>
          </p:nvSpPr>
          <p:spPr>
            <a:xfrm>
              <a:off x="5980301" y="3390008"/>
              <a:ext cx="231396" cy="547632"/>
            </a:xfrm>
            <a:custGeom>
              <a:avLst/>
              <a:gdLst>
                <a:gd name="T0" fmla="*/ 2881 w 2881"/>
                <a:gd name="T1" fmla="*/ 2943 h 6827"/>
                <a:gd name="T2" fmla="*/ 2365 w 2881"/>
                <a:gd name="T3" fmla="*/ 2254 h 6827"/>
                <a:gd name="T4" fmla="*/ 2365 w 2881"/>
                <a:gd name="T5" fmla="*/ 1651 h 6827"/>
                <a:gd name="T6" fmla="*/ 2502 w 2881"/>
                <a:gd name="T7" fmla="*/ 1651 h 6827"/>
                <a:gd name="T8" fmla="*/ 2771 w 2881"/>
                <a:gd name="T9" fmla="*/ 1382 h 6827"/>
                <a:gd name="T10" fmla="*/ 2771 w 2881"/>
                <a:gd name="T11" fmla="*/ 269 h 6827"/>
                <a:gd name="T12" fmla="*/ 2502 w 2881"/>
                <a:gd name="T13" fmla="*/ 0 h 6827"/>
                <a:gd name="T14" fmla="*/ 379 w 2881"/>
                <a:gd name="T15" fmla="*/ 0 h 6827"/>
                <a:gd name="T16" fmla="*/ 110 w 2881"/>
                <a:gd name="T17" fmla="*/ 269 h 6827"/>
                <a:gd name="T18" fmla="*/ 110 w 2881"/>
                <a:gd name="T19" fmla="*/ 1382 h 6827"/>
                <a:gd name="T20" fmla="*/ 379 w 2881"/>
                <a:gd name="T21" fmla="*/ 1651 h 6827"/>
                <a:gd name="T22" fmla="*/ 515 w 2881"/>
                <a:gd name="T23" fmla="*/ 1651 h 6827"/>
                <a:gd name="T24" fmla="*/ 515 w 2881"/>
                <a:gd name="T25" fmla="*/ 2254 h 6827"/>
                <a:gd name="T26" fmla="*/ 0 w 2881"/>
                <a:gd name="T27" fmla="*/ 2943 h 6827"/>
                <a:gd name="T28" fmla="*/ 0 w 2881"/>
                <a:gd name="T29" fmla="*/ 6109 h 6827"/>
                <a:gd name="T30" fmla="*/ 717 w 2881"/>
                <a:gd name="T31" fmla="*/ 6827 h 6827"/>
                <a:gd name="T32" fmla="*/ 2163 w 2881"/>
                <a:gd name="T33" fmla="*/ 6827 h 6827"/>
                <a:gd name="T34" fmla="*/ 2881 w 2881"/>
                <a:gd name="T35" fmla="*/ 6109 h 6827"/>
                <a:gd name="T36" fmla="*/ 2881 w 2881"/>
                <a:gd name="T37" fmla="*/ 2943 h 6827"/>
                <a:gd name="T38" fmla="*/ 2343 w 2881"/>
                <a:gd name="T39" fmla="*/ 3769 h 6827"/>
                <a:gd name="T40" fmla="*/ 538 w 2881"/>
                <a:gd name="T41" fmla="*/ 3769 h 6827"/>
                <a:gd name="T42" fmla="*/ 538 w 2881"/>
                <a:gd name="T43" fmla="*/ 2943 h 6827"/>
                <a:gd name="T44" fmla="*/ 717 w 2881"/>
                <a:gd name="T45" fmla="*/ 2764 h 6827"/>
                <a:gd name="T46" fmla="*/ 784 w 2881"/>
                <a:gd name="T47" fmla="*/ 2764 h 6827"/>
                <a:gd name="T48" fmla="*/ 1054 w 2881"/>
                <a:gd name="T49" fmla="*/ 2495 h 6827"/>
                <a:gd name="T50" fmla="*/ 1054 w 2881"/>
                <a:gd name="T51" fmla="*/ 1651 h 6827"/>
                <a:gd name="T52" fmla="*/ 1827 w 2881"/>
                <a:gd name="T53" fmla="*/ 1651 h 6827"/>
                <a:gd name="T54" fmla="*/ 1827 w 2881"/>
                <a:gd name="T55" fmla="*/ 2495 h 6827"/>
                <a:gd name="T56" fmla="*/ 2096 w 2881"/>
                <a:gd name="T57" fmla="*/ 2764 h 6827"/>
                <a:gd name="T58" fmla="*/ 2163 w 2881"/>
                <a:gd name="T59" fmla="*/ 2764 h 6827"/>
                <a:gd name="T60" fmla="*/ 2343 w 2881"/>
                <a:gd name="T61" fmla="*/ 2943 h 6827"/>
                <a:gd name="T62" fmla="*/ 2343 w 2881"/>
                <a:gd name="T63" fmla="*/ 376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1" h="6827">
                  <a:moveTo>
                    <a:pt x="2881" y="2943"/>
                  </a:moveTo>
                  <a:cubicBezTo>
                    <a:pt x="2881" y="2618"/>
                    <a:pt x="2663" y="2342"/>
                    <a:pt x="2365" y="2254"/>
                  </a:cubicBezTo>
                  <a:lnTo>
                    <a:pt x="2365" y="1651"/>
                  </a:lnTo>
                  <a:lnTo>
                    <a:pt x="2502" y="1651"/>
                  </a:lnTo>
                  <a:cubicBezTo>
                    <a:pt x="2651" y="1651"/>
                    <a:pt x="2771" y="1531"/>
                    <a:pt x="2771" y="1382"/>
                  </a:cubicBezTo>
                  <a:lnTo>
                    <a:pt x="2771" y="269"/>
                  </a:lnTo>
                  <a:cubicBezTo>
                    <a:pt x="2771" y="121"/>
                    <a:pt x="2651" y="0"/>
                    <a:pt x="2502" y="0"/>
                  </a:cubicBezTo>
                  <a:lnTo>
                    <a:pt x="379" y="0"/>
                  </a:lnTo>
                  <a:cubicBezTo>
                    <a:pt x="230" y="0"/>
                    <a:pt x="110" y="121"/>
                    <a:pt x="110" y="269"/>
                  </a:cubicBezTo>
                  <a:lnTo>
                    <a:pt x="110" y="1382"/>
                  </a:lnTo>
                  <a:cubicBezTo>
                    <a:pt x="110" y="1531"/>
                    <a:pt x="230" y="1651"/>
                    <a:pt x="379" y="1651"/>
                  </a:cubicBezTo>
                  <a:lnTo>
                    <a:pt x="515" y="1651"/>
                  </a:lnTo>
                  <a:lnTo>
                    <a:pt x="515" y="2254"/>
                  </a:lnTo>
                  <a:cubicBezTo>
                    <a:pt x="217" y="2342"/>
                    <a:pt x="0" y="2618"/>
                    <a:pt x="0" y="2943"/>
                  </a:cubicBezTo>
                  <a:lnTo>
                    <a:pt x="0" y="6109"/>
                  </a:lnTo>
                  <a:cubicBezTo>
                    <a:pt x="0" y="6505"/>
                    <a:pt x="322" y="6827"/>
                    <a:pt x="717" y="6827"/>
                  </a:cubicBezTo>
                  <a:lnTo>
                    <a:pt x="2163" y="6827"/>
                  </a:lnTo>
                  <a:cubicBezTo>
                    <a:pt x="2559" y="6827"/>
                    <a:pt x="2881" y="6505"/>
                    <a:pt x="2881" y="6109"/>
                  </a:cubicBezTo>
                  <a:cubicBezTo>
                    <a:pt x="2881" y="5999"/>
                    <a:pt x="2881" y="3217"/>
                    <a:pt x="2881" y="2943"/>
                  </a:cubicBezTo>
                  <a:close/>
                  <a:moveTo>
                    <a:pt x="2343" y="3769"/>
                  </a:moveTo>
                  <a:lnTo>
                    <a:pt x="538" y="3769"/>
                  </a:lnTo>
                  <a:lnTo>
                    <a:pt x="538" y="2943"/>
                  </a:lnTo>
                  <a:cubicBezTo>
                    <a:pt x="538" y="2844"/>
                    <a:pt x="618" y="2764"/>
                    <a:pt x="717" y="2764"/>
                  </a:cubicBezTo>
                  <a:lnTo>
                    <a:pt x="784" y="2764"/>
                  </a:lnTo>
                  <a:cubicBezTo>
                    <a:pt x="933" y="2764"/>
                    <a:pt x="1054" y="2643"/>
                    <a:pt x="1054" y="2495"/>
                  </a:cubicBezTo>
                  <a:lnTo>
                    <a:pt x="1054" y="1651"/>
                  </a:lnTo>
                  <a:lnTo>
                    <a:pt x="1827" y="1651"/>
                  </a:lnTo>
                  <a:lnTo>
                    <a:pt x="1827" y="2495"/>
                  </a:lnTo>
                  <a:cubicBezTo>
                    <a:pt x="1827" y="2643"/>
                    <a:pt x="1948" y="2764"/>
                    <a:pt x="2096" y="2764"/>
                  </a:cubicBezTo>
                  <a:lnTo>
                    <a:pt x="2163" y="2764"/>
                  </a:lnTo>
                  <a:cubicBezTo>
                    <a:pt x="2262" y="2764"/>
                    <a:pt x="2343" y="2844"/>
                    <a:pt x="2343" y="2943"/>
                  </a:cubicBezTo>
                  <a:lnTo>
                    <a:pt x="2343" y="3769"/>
                  </a:ln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sp>
        <p:nvSpPr>
          <p:cNvPr id="24" name="í$liďé">
            <a:extLst>
              <a:ext uri="{FF2B5EF4-FFF2-40B4-BE49-F238E27FC236}">
                <a16:creationId xmlns:a16="http://schemas.microsoft.com/office/drawing/2014/main" id="{CE289A65-5B28-45FF-BB90-F18627FF2C64}"/>
              </a:ext>
            </a:extLst>
          </p:cNvPr>
          <p:cNvSpPr txBox="1"/>
          <p:nvPr/>
        </p:nvSpPr>
        <p:spPr bwMode="auto">
          <a:xfrm>
            <a:off x="7536108" y="4690207"/>
            <a:ext cx="398438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spcBef>
                <a:spcPct val="0"/>
              </a:spcBef>
            </a:pPr>
            <a:r>
              <a:rPr lang="zh-CN" altLang="en-US" sz="2000" dirty="0">
                <a:solidFill>
                  <a:schemeClr val="accent1"/>
                </a:solidFill>
                <a:latin typeface="方正大标宋简体"/>
                <a:ea typeface="方正大标宋简体"/>
              </a:rPr>
              <a:t>关键词</a:t>
            </a:r>
            <a:endParaRPr lang="en-US" altLang="zh-CN" sz="2000" dirty="0">
              <a:solidFill>
                <a:schemeClr val="accent1"/>
              </a:solidFill>
              <a:latin typeface="方正大标宋简体"/>
              <a:ea typeface="方正大标宋简体"/>
            </a:endParaRPr>
          </a:p>
        </p:txBody>
      </p:sp>
      <p:sp>
        <p:nvSpPr>
          <p:cNvPr id="25" name="išlîḑe">
            <a:extLst>
              <a:ext uri="{FF2B5EF4-FFF2-40B4-BE49-F238E27FC236}">
                <a16:creationId xmlns:a16="http://schemas.microsoft.com/office/drawing/2014/main" id="{7368C9B5-995F-44FB-8C9D-C64FE43011AF}"/>
              </a:ext>
            </a:extLst>
          </p:cNvPr>
          <p:cNvSpPr/>
          <p:nvPr/>
        </p:nvSpPr>
        <p:spPr bwMode="auto">
          <a:xfrm>
            <a:off x="7536108" y="5132013"/>
            <a:ext cx="3984380" cy="9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defTabSz="914377">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spc="100" dirty="0">
              <a:solidFill>
                <a:prstClr val="black"/>
              </a:solidFill>
              <a:latin typeface="微软雅黑 Light"/>
            </a:endParaRPr>
          </a:p>
        </p:txBody>
      </p:sp>
      <p:sp>
        <p:nvSpPr>
          <p:cNvPr id="22" name="îṡļíḑê">
            <a:extLst>
              <a:ext uri="{FF2B5EF4-FFF2-40B4-BE49-F238E27FC236}">
                <a16:creationId xmlns:a16="http://schemas.microsoft.com/office/drawing/2014/main" id="{523241AA-4E76-4951-BE0D-0171A12BCE22}"/>
              </a:ext>
            </a:extLst>
          </p:cNvPr>
          <p:cNvSpPr/>
          <p:nvPr/>
        </p:nvSpPr>
        <p:spPr bwMode="auto">
          <a:xfrm>
            <a:off x="6453989" y="4792217"/>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8" name="i$ḻiḑé">
            <a:extLst>
              <a:ext uri="{FF2B5EF4-FFF2-40B4-BE49-F238E27FC236}">
                <a16:creationId xmlns:a16="http://schemas.microsoft.com/office/drawing/2014/main" id="{0FB9B55A-42A6-4D0B-BA3E-5B9DD0A2BDD4}"/>
              </a:ext>
            </a:extLst>
          </p:cNvPr>
          <p:cNvSpPr txBox="1"/>
          <p:nvPr/>
        </p:nvSpPr>
        <p:spPr bwMode="auto">
          <a:xfrm>
            <a:off x="680800" y="2358687"/>
            <a:ext cx="33093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dirty="0">
                <a:solidFill>
                  <a:schemeClr val="accent1"/>
                </a:solidFill>
                <a:latin typeface="+mj-ea"/>
                <a:ea typeface="+mj-ea"/>
              </a:rPr>
              <a:t>关键词</a:t>
            </a:r>
            <a:endParaRPr lang="en-US" altLang="zh-CN" sz="2000" dirty="0">
              <a:solidFill>
                <a:schemeClr val="accent1"/>
              </a:solidFill>
              <a:latin typeface="+mj-ea"/>
              <a:ea typeface="+mj-ea"/>
            </a:endParaRPr>
          </a:p>
        </p:txBody>
      </p:sp>
      <p:sp>
        <p:nvSpPr>
          <p:cNvPr id="19" name="íṡ1íde">
            <a:extLst>
              <a:ext uri="{FF2B5EF4-FFF2-40B4-BE49-F238E27FC236}">
                <a16:creationId xmlns:a16="http://schemas.microsoft.com/office/drawing/2014/main" id="{DC7FA9D7-917E-4F98-99EF-1EA2AC5BC04A}"/>
              </a:ext>
            </a:extLst>
          </p:cNvPr>
          <p:cNvSpPr/>
          <p:nvPr/>
        </p:nvSpPr>
        <p:spPr bwMode="auto">
          <a:xfrm>
            <a:off x="680800" y="2800494"/>
            <a:ext cx="3309338" cy="89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sp>
        <p:nvSpPr>
          <p:cNvPr id="16" name="îsḻiďé">
            <a:extLst>
              <a:ext uri="{FF2B5EF4-FFF2-40B4-BE49-F238E27FC236}">
                <a16:creationId xmlns:a16="http://schemas.microsoft.com/office/drawing/2014/main" id="{F618473F-5589-402F-9E52-CA61763B268E}"/>
              </a:ext>
            </a:extLst>
          </p:cNvPr>
          <p:cNvSpPr/>
          <p:nvPr/>
        </p:nvSpPr>
        <p:spPr bwMode="auto">
          <a:xfrm>
            <a:off x="4092043" y="2397980"/>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4" name="ïŝľiḑe">
            <a:extLst>
              <a:ext uri="{FF2B5EF4-FFF2-40B4-BE49-F238E27FC236}">
                <a16:creationId xmlns:a16="http://schemas.microsoft.com/office/drawing/2014/main" id="{33B8833D-266A-461B-B410-945BAE90466B}"/>
              </a:ext>
            </a:extLst>
          </p:cNvPr>
          <p:cNvSpPr/>
          <p:nvPr/>
        </p:nvSpPr>
        <p:spPr bwMode="auto">
          <a:xfrm>
            <a:off x="4338212" y="4269429"/>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2" name="îSľîḋe">
            <a:extLst>
              <a:ext uri="{FF2B5EF4-FFF2-40B4-BE49-F238E27FC236}">
                <a16:creationId xmlns:a16="http://schemas.microsoft.com/office/drawing/2014/main" id="{5618B7EF-B2BE-4DDC-BF24-ACB8D539652C}"/>
              </a:ext>
            </a:extLst>
          </p:cNvPr>
          <p:cNvSpPr txBox="1"/>
          <p:nvPr/>
        </p:nvSpPr>
        <p:spPr bwMode="auto">
          <a:xfrm>
            <a:off x="680800" y="4124455"/>
            <a:ext cx="33093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defTabSz="914400">
              <a:spcBef>
                <a:spcPct val="0"/>
              </a:spcBef>
            </a:pPr>
            <a:r>
              <a:rPr lang="zh-CN" altLang="en-US" sz="2000" dirty="0">
                <a:solidFill>
                  <a:schemeClr val="accent1"/>
                </a:solidFill>
                <a:latin typeface="方正大标宋简体"/>
                <a:ea typeface="方正大标宋简体"/>
              </a:rPr>
              <a:t>关键词</a:t>
            </a:r>
            <a:endParaRPr lang="en-US" altLang="zh-CN" sz="2000" dirty="0">
              <a:solidFill>
                <a:schemeClr val="accent1"/>
              </a:solidFill>
              <a:latin typeface="方正大标宋简体"/>
              <a:ea typeface="方正大标宋简体"/>
            </a:endParaRPr>
          </a:p>
        </p:txBody>
      </p:sp>
      <p:sp>
        <p:nvSpPr>
          <p:cNvPr id="13" name="ïślîḓè">
            <a:extLst>
              <a:ext uri="{FF2B5EF4-FFF2-40B4-BE49-F238E27FC236}">
                <a16:creationId xmlns:a16="http://schemas.microsoft.com/office/drawing/2014/main" id="{B793A20D-7943-4E51-872D-1FF299841BAF}"/>
              </a:ext>
            </a:extLst>
          </p:cNvPr>
          <p:cNvSpPr/>
          <p:nvPr/>
        </p:nvSpPr>
        <p:spPr bwMode="auto">
          <a:xfrm>
            <a:off x="680800" y="4566262"/>
            <a:ext cx="3309338" cy="89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defTabSz="914377">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spc="100" dirty="0">
              <a:solidFill>
                <a:prstClr val="black"/>
              </a:solidFill>
              <a:latin typeface="微软雅黑 Light"/>
            </a:endParaRPr>
          </a:p>
        </p:txBody>
      </p:sp>
      <p:sp>
        <p:nvSpPr>
          <p:cNvPr id="49" name="ïṥlíḍe">
            <a:extLst>
              <a:ext uri="{FF2B5EF4-FFF2-40B4-BE49-F238E27FC236}">
                <a16:creationId xmlns:a16="http://schemas.microsoft.com/office/drawing/2014/main" id="{84399CCB-F06D-4680-A198-3348FE2C6338}"/>
              </a:ext>
            </a:extLst>
          </p:cNvPr>
          <p:cNvSpPr>
            <a:spLocks/>
          </p:cNvSpPr>
          <p:nvPr/>
        </p:nvSpPr>
        <p:spPr bwMode="auto">
          <a:xfrm>
            <a:off x="4521020" y="4445976"/>
            <a:ext cx="533699" cy="547632"/>
          </a:xfrm>
          <a:custGeom>
            <a:avLst/>
            <a:gdLst>
              <a:gd name="connsiteX0" fmla="*/ 171846 w 809930"/>
              <a:gd name="connsiteY0" fmla="*/ 573221 h 782751"/>
              <a:gd name="connsiteX1" fmla="*/ 176178 w 809930"/>
              <a:gd name="connsiteY1" fmla="*/ 580616 h 782751"/>
              <a:gd name="connsiteX2" fmla="*/ 493054 w 809930"/>
              <a:gd name="connsiteY2" fmla="*/ 689079 h 782751"/>
              <a:gd name="connsiteX3" fmla="*/ 804979 w 809930"/>
              <a:gd name="connsiteY3" fmla="*/ 580616 h 782751"/>
              <a:gd name="connsiteX4" fmla="*/ 809930 w 809930"/>
              <a:gd name="connsiteY4" fmla="*/ 580616 h 782751"/>
              <a:gd name="connsiteX5" fmla="*/ 809930 w 809930"/>
              <a:gd name="connsiteY5" fmla="*/ 649638 h 782751"/>
              <a:gd name="connsiteX6" fmla="*/ 493054 w 809930"/>
              <a:gd name="connsiteY6" fmla="*/ 782751 h 782751"/>
              <a:gd name="connsiteX7" fmla="*/ 171227 w 809930"/>
              <a:gd name="connsiteY7" fmla="*/ 649638 h 782751"/>
              <a:gd name="connsiteX8" fmla="*/ 171227 w 809930"/>
              <a:gd name="connsiteY8" fmla="*/ 580616 h 782751"/>
              <a:gd name="connsiteX9" fmla="*/ 171846 w 809930"/>
              <a:gd name="connsiteY9" fmla="*/ 573221 h 782751"/>
              <a:gd name="connsiteX10" fmla="*/ 702763 w 809930"/>
              <a:gd name="connsiteY10" fmla="*/ 456111 h 782751"/>
              <a:gd name="connsiteX11" fmla="*/ 737579 w 809930"/>
              <a:gd name="connsiteY11" fmla="*/ 456111 h 782751"/>
              <a:gd name="connsiteX12" fmla="*/ 807211 w 809930"/>
              <a:gd name="connsiteY12" fmla="*/ 540118 h 782751"/>
              <a:gd name="connsiteX13" fmla="*/ 493866 w 809930"/>
              <a:gd name="connsiteY13" fmla="*/ 668600 h 782751"/>
              <a:gd name="connsiteX14" fmla="*/ 319786 w 809930"/>
              <a:gd name="connsiteY14" fmla="*/ 648834 h 782751"/>
              <a:gd name="connsiteX15" fmla="*/ 319786 w 809930"/>
              <a:gd name="connsiteY15" fmla="*/ 634009 h 782751"/>
              <a:gd name="connsiteX16" fmla="*/ 702763 w 809930"/>
              <a:gd name="connsiteY16" fmla="*/ 456111 h 782751"/>
              <a:gd name="connsiteX17" fmla="*/ 494378 w 809930"/>
              <a:gd name="connsiteY17" fmla="*/ 404964 h 782751"/>
              <a:gd name="connsiteX18" fmla="*/ 653236 w 809930"/>
              <a:gd name="connsiteY18" fmla="*/ 424938 h 782751"/>
              <a:gd name="connsiteX19" fmla="*/ 653236 w 809930"/>
              <a:gd name="connsiteY19" fmla="*/ 439918 h 782751"/>
              <a:gd name="connsiteX20" fmla="*/ 270985 w 809930"/>
              <a:gd name="connsiteY20" fmla="*/ 614685 h 782751"/>
              <a:gd name="connsiteX21" fmla="*/ 236235 w 809930"/>
              <a:gd name="connsiteY21" fmla="*/ 614685 h 782751"/>
              <a:gd name="connsiteX22" fmla="*/ 176663 w 809930"/>
              <a:gd name="connsiteY22" fmla="*/ 539785 h 782751"/>
              <a:gd name="connsiteX23" fmla="*/ 494378 w 809930"/>
              <a:gd name="connsiteY23" fmla="*/ 404964 h 782751"/>
              <a:gd name="connsiteX24" fmla="*/ 326851 w 809930"/>
              <a:gd name="connsiteY24" fmla="*/ 0 h 782751"/>
              <a:gd name="connsiteX25" fmla="*/ 573473 w 809930"/>
              <a:gd name="connsiteY25" fmla="*/ 286440 h 782751"/>
              <a:gd name="connsiteX26" fmla="*/ 563608 w 809930"/>
              <a:gd name="connsiteY26" fmla="*/ 365457 h 782751"/>
              <a:gd name="connsiteX27" fmla="*/ 543878 w 809930"/>
              <a:gd name="connsiteY27" fmla="*/ 380273 h 782751"/>
              <a:gd name="connsiteX28" fmla="*/ 509351 w 809930"/>
              <a:gd name="connsiteY28" fmla="*/ 380273 h 782751"/>
              <a:gd name="connsiteX29" fmla="*/ 321918 w 809930"/>
              <a:gd name="connsiteY29" fmla="*/ 400028 h 782751"/>
              <a:gd name="connsiteX30" fmla="*/ 307121 w 809930"/>
              <a:gd name="connsiteY30" fmla="*/ 390150 h 782751"/>
              <a:gd name="connsiteX31" fmla="*/ 307121 w 809930"/>
              <a:gd name="connsiteY31" fmla="*/ 19755 h 782751"/>
              <a:gd name="connsiteX32" fmla="*/ 326851 w 809930"/>
              <a:gd name="connsiteY32" fmla="*/ 0 h 782751"/>
              <a:gd name="connsiteX33" fmla="*/ 251555 w 809930"/>
              <a:gd name="connsiteY33" fmla="*/ 0 h 782751"/>
              <a:gd name="connsiteX34" fmla="*/ 266352 w 809930"/>
              <a:gd name="connsiteY34" fmla="*/ 19831 h 782751"/>
              <a:gd name="connsiteX35" fmla="*/ 266352 w 809930"/>
              <a:gd name="connsiteY35" fmla="*/ 401568 h 782751"/>
              <a:gd name="connsiteX36" fmla="*/ 251555 w 809930"/>
              <a:gd name="connsiteY36" fmla="*/ 426356 h 782751"/>
              <a:gd name="connsiteX37" fmla="*/ 143041 w 809930"/>
              <a:gd name="connsiteY37" fmla="*/ 535424 h 782751"/>
              <a:gd name="connsiteX38" fmla="*/ 133176 w 809930"/>
              <a:gd name="connsiteY38" fmla="*/ 530467 h 782751"/>
              <a:gd name="connsiteX39" fmla="*/ 0 w 809930"/>
              <a:gd name="connsiteY39" fmla="*/ 287543 h 782751"/>
              <a:gd name="connsiteX40" fmla="*/ 251555 w 809930"/>
              <a:gd name="connsiteY40" fmla="*/ 0 h 78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9930" h="782751">
                <a:moveTo>
                  <a:pt x="171846" y="573221"/>
                </a:moveTo>
                <a:cubicBezTo>
                  <a:pt x="172465" y="573221"/>
                  <a:pt x="173703" y="575686"/>
                  <a:pt x="176178" y="580616"/>
                </a:cubicBezTo>
                <a:cubicBezTo>
                  <a:pt x="200934" y="644708"/>
                  <a:pt x="339567" y="689079"/>
                  <a:pt x="493054" y="689079"/>
                </a:cubicBezTo>
                <a:cubicBezTo>
                  <a:pt x="646541" y="689079"/>
                  <a:pt x="785174" y="644708"/>
                  <a:pt x="804979" y="580616"/>
                </a:cubicBezTo>
                <a:cubicBezTo>
                  <a:pt x="809930" y="570756"/>
                  <a:pt x="809930" y="570756"/>
                  <a:pt x="809930" y="580616"/>
                </a:cubicBezTo>
                <a:cubicBezTo>
                  <a:pt x="809930" y="580616"/>
                  <a:pt x="809930" y="580616"/>
                  <a:pt x="809930" y="649638"/>
                </a:cubicBezTo>
                <a:cubicBezTo>
                  <a:pt x="809930" y="723590"/>
                  <a:pt x="661395" y="782751"/>
                  <a:pt x="493054" y="782751"/>
                </a:cubicBezTo>
                <a:cubicBezTo>
                  <a:pt x="324714" y="782751"/>
                  <a:pt x="171227" y="723590"/>
                  <a:pt x="171227" y="649638"/>
                </a:cubicBezTo>
                <a:cubicBezTo>
                  <a:pt x="171227" y="649638"/>
                  <a:pt x="171227" y="649638"/>
                  <a:pt x="171227" y="580616"/>
                </a:cubicBezTo>
                <a:cubicBezTo>
                  <a:pt x="171227" y="575686"/>
                  <a:pt x="171227" y="573221"/>
                  <a:pt x="171846" y="573221"/>
                </a:cubicBezTo>
                <a:close/>
                <a:moveTo>
                  <a:pt x="702763" y="456111"/>
                </a:moveTo>
                <a:cubicBezTo>
                  <a:pt x="712710" y="451169"/>
                  <a:pt x="727632" y="451169"/>
                  <a:pt x="737579" y="456111"/>
                </a:cubicBezTo>
                <a:cubicBezTo>
                  <a:pt x="782343" y="480819"/>
                  <a:pt x="807211" y="505527"/>
                  <a:pt x="807211" y="540118"/>
                </a:cubicBezTo>
                <a:cubicBezTo>
                  <a:pt x="807211" y="609301"/>
                  <a:pt x="667947" y="668600"/>
                  <a:pt x="493866" y="668600"/>
                </a:cubicBezTo>
                <a:cubicBezTo>
                  <a:pt x="429208" y="668600"/>
                  <a:pt x="369523" y="663659"/>
                  <a:pt x="319786" y="648834"/>
                </a:cubicBezTo>
                <a:cubicBezTo>
                  <a:pt x="309838" y="643892"/>
                  <a:pt x="309838" y="638951"/>
                  <a:pt x="319786" y="634009"/>
                </a:cubicBezTo>
                <a:cubicBezTo>
                  <a:pt x="319786" y="634009"/>
                  <a:pt x="319786" y="634009"/>
                  <a:pt x="702763" y="456111"/>
                </a:cubicBezTo>
                <a:close/>
                <a:moveTo>
                  <a:pt x="494378" y="404964"/>
                </a:moveTo>
                <a:cubicBezTo>
                  <a:pt x="548985" y="404964"/>
                  <a:pt x="603593" y="414951"/>
                  <a:pt x="653236" y="424938"/>
                </a:cubicBezTo>
                <a:cubicBezTo>
                  <a:pt x="663164" y="424938"/>
                  <a:pt x="663164" y="434924"/>
                  <a:pt x="653236" y="439918"/>
                </a:cubicBezTo>
                <a:cubicBezTo>
                  <a:pt x="653236" y="439918"/>
                  <a:pt x="653236" y="439918"/>
                  <a:pt x="270985" y="614685"/>
                </a:cubicBezTo>
                <a:cubicBezTo>
                  <a:pt x="261056" y="619678"/>
                  <a:pt x="246163" y="619678"/>
                  <a:pt x="236235" y="614685"/>
                </a:cubicBezTo>
                <a:cubicBezTo>
                  <a:pt x="201485" y="594711"/>
                  <a:pt x="176663" y="564751"/>
                  <a:pt x="176663" y="539785"/>
                </a:cubicBezTo>
                <a:cubicBezTo>
                  <a:pt x="176663" y="464884"/>
                  <a:pt x="320628" y="404964"/>
                  <a:pt x="494378" y="404964"/>
                </a:cubicBezTo>
                <a:close/>
                <a:moveTo>
                  <a:pt x="326851" y="0"/>
                </a:moveTo>
                <a:cubicBezTo>
                  <a:pt x="464959" y="19755"/>
                  <a:pt x="573473" y="138281"/>
                  <a:pt x="573473" y="286440"/>
                </a:cubicBezTo>
                <a:cubicBezTo>
                  <a:pt x="573473" y="316071"/>
                  <a:pt x="573473" y="340764"/>
                  <a:pt x="563608" y="365457"/>
                </a:cubicBezTo>
                <a:cubicBezTo>
                  <a:pt x="558676" y="375334"/>
                  <a:pt x="553743" y="380273"/>
                  <a:pt x="543878" y="380273"/>
                </a:cubicBezTo>
                <a:cubicBezTo>
                  <a:pt x="534014" y="380273"/>
                  <a:pt x="519216" y="380273"/>
                  <a:pt x="509351" y="380273"/>
                </a:cubicBezTo>
                <a:cubicBezTo>
                  <a:pt x="440297" y="380273"/>
                  <a:pt x="376175" y="390150"/>
                  <a:pt x="321918" y="400028"/>
                </a:cubicBezTo>
                <a:cubicBezTo>
                  <a:pt x="312054" y="404966"/>
                  <a:pt x="307121" y="400028"/>
                  <a:pt x="307121" y="390150"/>
                </a:cubicBezTo>
                <a:cubicBezTo>
                  <a:pt x="307121" y="390150"/>
                  <a:pt x="307121" y="390150"/>
                  <a:pt x="307121" y="19755"/>
                </a:cubicBezTo>
                <a:cubicBezTo>
                  <a:pt x="307121" y="9877"/>
                  <a:pt x="316986" y="0"/>
                  <a:pt x="326851" y="0"/>
                </a:cubicBezTo>
                <a:close/>
                <a:moveTo>
                  <a:pt x="251555" y="0"/>
                </a:moveTo>
                <a:cubicBezTo>
                  <a:pt x="261420" y="0"/>
                  <a:pt x="266352" y="9915"/>
                  <a:pt x="266352" y="19831"/>
                </a:cubicBezTo>
                <a:cubicBezTo>
                  <a:pt x="266352" y="19831"/>
                  <a:pt x="266352" y="19831"/>
                  <a:pt x="266352" y="401568"/>
                </a:cubicBezTo>
                <a:cubicBezTo>
                  <a:pt x="266352" y="411483"/>
                  <a:pt x="261420" y="421399"/>
                  <a:pt x="251555" y="426356"/>
                </a:cubicBezTo>
                <a:cubicBezTo>
                  <a:pt x="187433" y="451144"/>
                  <a:pt x="143041" y="490806"/>
                  <a:pt x="143041" y="535424"/>
                </a:cubicBezTo>
                <a:cubicBezTo>
                  <a:pt x="143041" y="535424"/>
                  <a:pt x="138109" y="535424"/>
                  <a:pt x="133176" y="530467"/>
                </a:cubicBezTo>
                <a:cubicBezTo>
                  <a:pt x="54257" y="475933"/>
                  <a:pt x="0" y="386695"/>
                  <a:pt x="0" y="287543"/>
                </a:cubicBezTo>
                <a:cubicBezTo>
                  <a:pt x="0" y="138814"/>
                  <a:pt x="108514" y="19831"/>
                  <a:pt x="251555" y="0"/>
                </a:cubicBezTo>
                <a:close/>
              </a:path>
            </a:pathLst>
          </a:custGeom>
          <a:solidFill>
            <a:schemeClr val="accent1"/>
          </a:solidFill>
          <a:ln w="9525">
            <a:noFill/>
            <a:round/>
            <a:headEnd/>
            <a:tailEnd/>
          </a:ln>
        </p:spPr>
        <p:txBody>
          <a:bodyPr wrap="square" lIns="91440" tIns="45720" rIns="91440" bIns="45720" anchor="ctr">
            <a:normAutofit/>
          </a:bodyPr>
          <a:lstStyle/>
          <a:p>
            <a:pPr algn="ctr"/>
            <a:endParaRPr/>
          </a:p>
        </p:txBody>
      </p:sp>
      <p:sp>
        <p:nvSpPr>
          <p:cNvPr id="51" name="îşľîḑe">
            <a:extLst>
              <a:ext uri="{FF2B5EF4-FFF2-40B4-BE49-F238E27FC236}">
                <a16:creationId xmlns:a16="http://schemas.microsoft.com/office/drawing/2014/main" id="{942B536F-7033-48A4-8FC3-0BDAC787D80A}"/>
              </a:ext>
            </a:extLst>
          </p:cNvPr>
          <p:cNvSpPr>
            <a:spLocks/>
          </p:cNvSpPr>
          <p:nvPr/>
        </p:nvSpPr>
        <p:spPr bwMode="auto">
          <a:xfrm>
            <a:off x="6636797" y="4968764"/>
            <a:ext cx="533699" cy="547632"/>
          </a:xfrm>
          <a:custGeom>
            <a:avLst/>
            <a:gdLst>
              <a:gd name="connsiteX0" fmla="*/ 91235 w 763679"/>
              <a:gd name="connsiteY0" fmla="*/ 626231 h 759986"/>
              <a:gd name="connsiteX1" fmla="*/ 67185 w 763679"/>
              <a:gd name="connsiteY1" fmla="*/ 642287 h 759986"/>
              <a:gd name="connsiteX2" fmla="*/ 91235 w 763679"/>
              <a:gd name="connsiteY2" fmla="*/ 666371 h 759986"/>
              <a:gd name="connsiteX3" fmla="*/ 115285 w 763679"/>
              <a:gd name="connsiteY3" fmla="*/ 650315 h 759986"/>
              <a:gd name="connsiteX4" fmla="*/ 91235 w 763679"/>
              <a:gd name="connsiteY4" fmla="*/ 626231 h 759986"/>
              <a:gd name="connsiteX5" fmla="*/ 171402 w 763679"/>
              <a:gd name="connsiteY5" fmla="*/ 618203 h 759986"/>
              <a:gd name="connsiteX6" fmla="*/ 147352 w 763679"/>
              <a:gd name="connsiteY6" fmla="*/ 642287 h 759986"/>
              <a:gd name="connsiteX7" fmla="*/ 171402 w 763679"/>
              <a:gd name="connsiteY7" fmla="*/ 666371 h 759986"/>
              <a:gd name="connsiteX8" fmla="*/ 195452 w 763679"/>
              <a:gd name="connsiteY8" fmla="*/ 642287 h 759986"/>
              <a:gd name="connsiteX9" fmla="*/ 171402 w 763679"/>
              <a:gd name="connsiteY9" fmla="*/ 618203 h 759986"/>
              <a:gd name="connsiteX10" fmla="*/ 224513 w 763679"/>
              <a:gd name="connsiteY10" fmla="*/ 609172 h 759986"/>
              <a:gd name="connsiteX11" fmla="*/ 219502 w 763679"/>
              <a:gd name="connsiteY11" fmla="*/ 626231 h 759986"/>
              <a:gd name="connsiteX12" fmla="*/ 235535 w 763679"/>
              <a:gd name="connsiteY12" fmla="*/ 650315 h 759986"/>
              <a:gd name="connsiteX13" fmla="*/ 259586 w 763679"/>
              <a:gd name="connsiteY13" fmla="*/ 626231 h 759986"/>
              <a:gd name="connsiteX14" fmla="*/ 235535 w 763679"/>
              <a:gd name="connsiteY14" fmla="*/ 610175 h 759986"/>
              <a:gd name="connsiteX15" fmla="*/ 224513 w 763679"/>
              <a:gd name="connsiteY15" fmla="*/ 609172 h 759986"/>
              <a:gd name="connsiteX16" fmla="*/ 123302 w 763679"/>
              <a:gd name="connsiteY16" fmla="*/ 562007 h 759986"/>
              <a:gd name="connsiteX17" fmla="*/ 99252 w 763679"/>
              <a:gd name="connsiteY17" fmla="*/ 578063 h 759986"/>
              <a:gd name="connsiteX18" fmla="*/ 115285 w 763679"/>
              <a:gd name="connsiteY18" fmla="*/ 602147 h 759986"/>
              <a:gd name="connsiteX19" fmla="*/ 139335 w 763679"/>
              <a:gd name="connsiteY19" fmla="*/ 586091 h 759986"/>
              <a:gd name="connsiteX20" fmla="*/ 123302 w 763679"/>
              <a:gd name="connsiteY20" fmla="*/ 562007 h 759986"/>
              <a:gd name="connsiteX21" fmla="*/ 187435 w 763679"/>
              <a:gd name="connsiteY21" fmla="*/ 545950 h 759986"/>
              <a:gd name="connsiteX22" fmla="*/ 163385 w 763679"/>
              <a:gd name="connsiteY22" fmla="*/ 562007 h 759986"/>
              <a:gd name="connsiteX23" fmla="*/ 187435 w 763679"/>
              <a:gd name="connsiteY23" fmla="*/ 586091 h 759986"/>
              <a:gd name="connsiteX24" fmla="*/ 203469 w 763679"/>
              <a:gd name="connsiteY24" fmla="*/ 570035 h 759986"/>
              <a:gd name="connsiteX25" fmla="*/ 187435 w 763679"/>
              <a:gd name="connsiteY25" fmla="*/ 545950 h 759986"/>
              <a:gd name="connsiteX26" fmla="*/ 120296 w 763679"/>
              <a:gd name="connsiteY26" fmla="*/ 488750 h 759986"/>
              <a:gd name="connsiteX27" fmla="*/ 115285 w 763679"/>
              <a:gd name="connsiteY27" fmla="*/ 505810 h 759986"/>
              <a:gd name="connsiteX28" fmla="*/ 131318 w 763679"/>
              <a:gd name="connsiteY28" fmla="*/ 529894 h 759986"/>
              <a:gd name="connsiteX29" fmla="*/ 155368 w 763679"/>
              <a:gd name="connsiteY29" fmla="*/ 505810 h 759986"/>
              <a:gd name="connsiteX30" fmla="*/ 131318 w 763679"/>
              <a:gd name="connsiteY30" fmla="*/ 489754 h 759986"/>
              <a:gd name="connsiteX31" fmla="*/ 120296 w 763679"/>
              <a:gd name="connsiteY31" fmla="*/ 488750 h 759986"/>
              <a:gd name="connsiteX32" fmla="*/ 626114 w 763679"/>
              <a:gd name="connsiteY32" fmla="*/ 399985 h 759986"/>
              <a:gd name="connsiteX33" fmla="*/ 698048 w 763679"/>
              <a:gd name="connsiteY33" fmla="*/ 472177 h 759986"/>
              <a:gd name="connsiteX34" fmla="*/ 746004 w 763679"/>
              <a:gd name="connsiteY34" fmla="*/ 592497 h 759986"/>
              <a:gd name="connsiteX35" fmla="*/ 698048 w 763679"/>
              <a:gd name="connsiteY35" fmla="*/ 712817 h 759986"/>
              <a:gd name="connsiteX36" fmla="*/ 466261 w 763679"/>
              <a:gd name="connsiteY36" fmla="*/ 704795 h 759986"/>
              <a:gd name="connsiteX37" fmla="*/ 386335 w 763679"/>
              <a:gd name="connsiteY37" fmla="*/ 632603 h 759986"/>
              <a:gd name="connsiteX38" fmla="*/ 626114 w 763679"/>
              <a:gd name="connsiteY38" fmla="*/ 399985 h 759986"/>
              <a:gd name="connsiteX39" fmla="*/ 612320 w 763679"/>
              <a:gd name="connsiteY39" fmla="*/ 232855 h 759986"/>
              <a:gd name="connsiteX40" fmla="*/ 588270 w 763679"/>
              <a:gd name="connsiteY40" fmla="*/ 256940 h 759986"/>
              <a:gd name="connsiteX41" fmla="*/ 612320 w 763679"/>
              <a:gd name="connsiteY41" fmla="*/ 272996 h 759986"/>
              <a:gd name="connsiteX42" fmla="*/ 628354 w 763679"/>
              <a:gd name="connsiteY42" fmla="*/ 256940 h 759986"/>
              <a:gd name="connsiteX43" fmla="*/ 612320 w 763679"/>
              <a:gd name="connsiteY43" fmla="*/ 232855 h 759986"/>
              <a:gd name="connsiteX44" fmla="*/ 426934 w 763679"/>
              <a:gd name="connsiteY44" fmla="*/ 219810 h 759986"/>
              <a:gd name="connsiteX45" fmla="*/ 355786 w 763679"/>
              <a:gd name="connsiteY45" fmla="*/ 248912 h 759986"/>
              <a:gd name="connsiteX46" fmla="*/ 267602 w 763679"/>
              <a:gd name="connsiteY46" fmla="*/ 329192 h 759986"/>
              <a:gd name="connsiteX47" fmla="*/ 267602 w 763679"/>
              <a:gd name="connsiteY47" fmla="*/ 481726 h 759986"/>
              <a:gd name="connsiteX48" fmla="*/ 411903 w 763679"/>
              <a:gd name="connsiteY48" fmla="*/ 489754 h 759986"/>
              <a:gd name="connsiteX49" fmla="*/ 500086 w 763679"/>
              <a:gd name="connsiteY49" fmla="*/ 409473 h 759986"/>
              <a:gd name="connsiteX50" fmla="*/ 508103 w 763679"/>
              <a:gd name="connsiteY50" fmla="*/ 264968 h 759986"/>
              <a:gd name="connsiteX51" fmla="*/ 492070 w 763679"/>
              <a:gd name="connsiteY51" fmla="*/ 256940 h 759986"/>
              <a:gd name="connsiteX52" fmla="*/ 426934 w 763679"/>
              <a:gd name="connsiteY52" fmla="*/ 219810 h 759986"/>
              <a:gd name="connsiteX53" fmla="*/ 556203 w 763679"/>
              <a:gd name="connsiteY53" fmla="*/ 176659 h 759986"/>
              <a:gd name="connsiteX54" fmla="*/ 532153 w 763679"/>
              <a:gd name="connsiteY54" fmla="*/ 200743 h 759986"/>
              <a:gd name="connsiteX55" fmla="*/ 556203 w 763679"/>
              <a:gd name="connsiteY55" fmla="*/ 216799 h 759986"/>
              <a:gd name="connsiteX56" fmla="*/ 572237 w 763679"/>
              <a:gd name="connsiteY56" fmla="*/ 200743 h 759986"/>
              <a:gd name="connsiteX57" fmla="*/ 556203 w 763679"/>
              <a:gd name="connsiteY57" fmla="*/ 176659 h 759986"/>
              <a:gd name="connsiteX58" fmla="*/ 628354 w 763679"/>
              <a:gd name="connsiteY58" fmla="*/ 168631 h 759986"/>
              <a:gd name="connsiteX59" fmla="*/ 612320 w 763679"/>
              <a:gd name="connsiteY59" fmla="*/ 192715 h 759986"/>
              <a:gd name="connsiteX60" fmla="*/ 628354 w 763679"/>
              <a:gd name="connsiteY60" fmla="*/ 208771 h 759986"/>
              <a:gd name="connsiteX61" fmla="*/ 652404 w 763679"/>
              <a:gd name="connsiteY61" fmla="*/ 192715 h 759986"/>
              <a:gd name="connsiteX62" fmla="*/ 628354 w 763679"/>
              <a:gd name="connsiteY62" fmla="*/ 168631 h 759986"/>
              <a:gd name="connsiteX63" fmla="*/ 500086 w 763679"/>
              <a:gd name="connsiteY63" fmla="*/ 120462 h 759986"/>
              <a:gd name="connsiteX64" fmla="*/ 476036 w 763679"/>
              <a:gd name="connsiteY64" fmla="*/ 144547 h 759986"/>
              <a:gd name="connsiteX65" fmla="*/ 500086 w 763679"/>
              <a:gd name="connsiteY65" fmla="*/ 160603 h 759986"/>
              <a:gd name="connsiteX66" fmla="*/ 524137 w 763679"/>
              <a:gd name="connsiteY66" fmla="*/ 144547 h 759986"/>
              <a:gd name="connsiteX67" fmla="*/ 500086 w 763679"/>
              <a:gd name="connsiteY67" fmla="*/ 120462 h 759986"/>
              <a:gd name="connsiteX68" fmla="*/ 572237 w 763679"/>
              <a:gd name="connsiteY68" fmla="*/ 112434 h 759986"/>
              <a:gd name="connsiteX69" fmla="*/ 556203 w 763679"/>
              <a:gd name="connsiteY69" fmla="*/ 136519 h 759986"/>
              <a:gd name="connsiteX70" fmla="*/ 572237 w 763679"/>
              <a:gd name="connsiteY70" fmla="*/ 152575 h 759986"/>
              <a:gd name="connsiteX71" fmla="*/ 596287 w 763679"/>
              <a:gd name="connsiteY71" fmla="*/ 136519 h 759986"/>
              <a:gd name="connsiteX72" fmla="*/ 572237 w 763679"/>
              <a:gd name="connsiteY72" fmla="*/ 112434 h 759986"/>
              <a:gd name="connsiteX73" fmla="*/ 644387 w 763679"/>
              <a:gd name="connsiteY73" fmla="*/ 88350 h 759986"/>
              <a:gd name="connsiteX74" fmla="*/ 620337 w 763679"/>
              <a:gd name="connsiteY74" fmla="*/ 112434 h 759986"/>
              <a:gd name="connsiteX75" fmla="*/ 644387 w 763679"/>
              <a:gd name="connsiteY75" fmla="*/ 136519 h 759986"/>
              <a:gd name="connsiteX76" fmla="*/ 668437 w 763679"/>
              <a:gd name="connsiteY76" fmla="*/ 112434 h 759986"/>
              <a:gd name="connsiteX77" fmla="*/ 644387 w 763679"/>
              <a:gd name="connsiteY77" fmla="*/ 88350 h 759986"/>
              <a:gd name="connsiteX78" fmla="*/ 596287 w 763679"/>
              <a:gd name="connsiteY78" fmla="*/ 41 h 759986"/>
              <a:gd name="connsiteX79" fmla="*/ 716537 w 763679"/>
              <a:gd name="connsiteY79" fmla="*/ 48210 h 759986"/>
              <a:gd name="connsiteX80" fmla="*/ 708521 w 763679"/>
              <a:gd name="connsiteY80" fmla="*/ 281024 h 759986"/>
              <a:gd name="connsiteX81" fmla="*/ 283636 w 763679"/>
              <a:gd name="connsiteY81" fmla="*/ 706512 h 759986"/>
              <a:gd name="connsiteX82" fmla="*/ 163385 w 763679"/>
              <a:gd name="connsiteY82" fmla="*/ 746652 h 759986"/>
              <a:gd name="connsiteX83" fmla="*/ 51151 w 763679"/>
              <a:gd name="connsiteY83" fmla="*/ 698484 h 759986"/>
              <a:gd name="connsiteX84" fmla="*/ 51151 w 763679"/>
              <a:gd name="connsiteY84" fmla="*/ 465670 h 759986"/>
              <a:gd name="connsiteX85" fmla="*/ 476036 w 763679"/>
              <a:gd name="connsiteY85" fmla="*/ 48210 h 759986"/>
              <a:gd name="connsiteX86" fmla="*/ 596287 w 763679"/>
              <a:gd name="connsiteY86" fmla="*/ 41 h 759986"/>
              <a:gd name="connsiteX87" fmla="*/ 167502 w 763679"/>
              <a:gd name="connsiteY87" fmla="*/ 0 h 759986"/>
              <a:gd name="connsiteX88" fmla="*/ 283811 w 763679"/>
              <a:gd name="connsiteY88" fmla="*/ 48043 h 759986"/>
              <a:gd name="connsiteX89" fmla="*/ 356003 w 763679"/>
              <a:gd name="connsiteY89" fmla="*/ 120109 h 759986"/>
              <a:gd name="connsiteX90" fmla="*/ 115363 w 763679"/>
              <a:gd name="connsiteY90" fmla="*/ 352320 h 759986"/>
              <a:gd name="connsiteX91" fmla="*/ 51193 w 763679"/>
              <a:gd name="connsiteY91" fmla="*/ 280255 h 759986"/>
              <a:gd name="connsiteX92" fmla="*/ 51193 w 763679"/>
              <a:gd name="connsiteY92" fmla="*/ 48043 h 759986"/>
              <a:gd name="connsiteX93" fmla="*/ 167502 w 763679"/>
              <a:gd name="connsiteY93" fmla="*/ 0 h 75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63679" h="759986">
                <a:moveTo>
                  <a:pt x="91235" y="626231"/>
                </a:moveTo>
                <a:cubicBezTo>
                  <a:pt x="83218" y="626231"/>
                  <a:pt x="75201" y="634259"/>
                  <a:pt x="67185" y="642287"/>
                </a:cubicBezTo>
                <a:cubicBezTo>
                  <a:pt x="67185" y="658343"/>
                  <a:pt x="75201" y="666371"/>
                  <a:pt x="91235" y="666371"/>
                </a:cubicBezTo>
                <a:cubicBezTo>
                  <a:pt x="99252" y="666371"/>
                  <a:pt x="115285" y="658343"/>
                  <a:pt x="115285" y="650315"/>
                </a:cubicBezTo>
                <a:cubicBezTo>
                  <a:pt x="115285" y="634259"/>
                  <a:pt x="107268" y="626231"/>
                  <a:pt x="91235" y="626231"/>
                </a:cubicBezTo>
                <a:close/>
                <a:moveTo>
                  <a:pt x="171402" y="618203"/>
                </a:moveTo>
                <a:cubicBezTo>
                  <a:pt x="163385" y="618203"/>
                  <a:pt x="155368" y="626231"/>
                  <a:pt x="147352" y="642287"/>
                </a:cubicBezTo>
                <a:cubicBezTo>
                  <a:pt x="147352" y="650315"/>
                  <a:pt x="155368" y="658343"/>
                  <a:pt x="171402" y="666371"/>
                </a:cubicBezTo>
                <a:cubicBezTo>
                  <a:pt x="179418" y="666371"/>
                  <a:pt x="195452" y="658343"/>
                  <a:pt x="195452" y="642287"/>
                </a:cubicBezTo>
                <a:cubicBezTo>
                  <a:pt x="195452" y="634259"/>
                  <a:pt x="187435" y="618203"/>
                  <a:pt x="171402" y="618203"/>
                </a:cubicBezTo>
                <a:close/>
                <a:moveTo>
                  <a:pt x="224513" y="609172"/>
                </a:moveTo>
                <a:cubicBezTo>
                  <a:pt x="221506" y="612182"/>
                  <a:pt x="219502" y="618203"/>
                  <a:pt x="219502" y="626231"/>
                </a:cubicBezTo>
                <a:cubicBezTo>
                  <a:pt x="219502" y="634259"/>
                  <a:pt x="227519" y="650315"/>
                  <a:pt x="235535" y="650315"/>
                </a:cubicBezTo>
                <a:cubicBezTo>
                  <a:pt x="243552" y="650315"/>
                  <a:pt x="259586" y="642287"/>
                  <a:pt x="259586" y="626231"/>
                </a:cubicBezTo>
                <a:cubicBezTo>
                  <a:pt x="259586" y="618203"/>
                  <a:pt x="251569" y="610175"/>
                  <a:pt x="235535" y="610175"/>
                </a:cubicBezTo>
                <a:cubicBezTo>
                  <a:pt x="231527" y="606161"/>
                  <a:pt x="227519" y="606161"/>
                  <a:pt x="224513" y="609172"/>
                </a:cubicBezTo>
                <a:close/>
                <a:moveTo>
                  <a:pt x="123302" y="562007"/>
                </a:moveTo>
                <a:cubicBezTo>
                  <a:pt x="107268" y="562007"/>
                  <a:pt x="99252" y="570035"/>
                  <a:pt x="99252" y="578063"/>
                </a:cubicBezTo>
                <a:cubicBezTo>
                  <a:pt x="99252" y="594119"/>
                  <a:pt x="107268" y="602147"/>
                  <a:pt x="115285" y="602147"/>
                </a:cubicBezTo>
                <a:cubicBezTo>
                  <a:pt x="131318" y="602147"/>
                  <a:pt x="139335" y="594119"/>
                  <a:pt x="139335" y="586091"/>
                </a:cubicBezTo>
                <a:cubicBezTo>
                  <a:pt x="139335" y="570035"/>
                  <a:pt x="131318" y="562007"/>
                  <a:pt x="123302" y="562007"/>
                </a:cubicBezTo>
                <a:close/>
                <a:moveTo>
                  <a:pt x="187435" y="545950"/>
                </a:moveTo>
                <a:cubicBezTo>
                  <a:pt x="179418" y="545950"/>
                  <a:pt x="163385" y="553978"/>
                  <a:pt x="163385" y="562007"/>
                </a:cubicBezTo>
                <a:cubicBezTo>
                  <a:pt x="163385" y="578063"/>
                  <a:pt x="171402" y="586091"/>
                  <a:pt x="187435" y="586091"/>
                </a:cubicBezTo>
                <a:cubicBezTo>
                  <a:pt x="195452" y="586091"/>
                  <a:pt x="203469" y="578063"/>
                  <a:pt x="203469" y="570035"/>
                </a:cubicBezTo>
                <a:cubicBezTo>
                  <a:pt x="211485" y="553978"/>
                  <a:pt x="203469" y="545950"/>
                  <a:pt x="187435" y="545950"/>
                </a:cubicBezTo>
                <a:close/>
                <a:moveTo>
                  <a:pt x="120296" y="488750"/>
                </a:moveTo>
                <a:cubicBezTo>
                  <a:pt x="117289" y="491761"/>
                  <a:pt x="115285" y="497782"/>
                  <a:pt x="115285" y="505810"/>
                </a:cubicBezTo>
                <a:cubicBezTo>
                  <a:pt x="107268" y="513838"/>
                  <a:pt x="123302" y="529894"/>
                  <a:pt x="131318" y="529894"/>
                </a:cubicBezTo>
                <a:cubicBezTo>
                  <a:pt x="139335" y="529894"/>
                  <a:pt x="155368" y="521866"/>
                  <a:pt x="155368" y="505810"/>
                </a:cubicBezTo>
                <a:cubicBezTo>
                  <a:pt x="155368" y="497782"/>
                  <a:pt x="147352" y="489754"/>
                  <a:pt x="131318" y="489754"/>
                </a:cubicBezTo>
                <a:cubicBezTo>
                  <a:pt x="127310" y="485740"/>
                  <a:pt x="123302" y="485740"/>
                  <a:pt x="120296" y="488750"/>
                </a:cubicBezTo>
                <a:close/>
                <a:moveTo>
                  <a:pt x="626114" y="399985"/>
                </a:moveTo>
                <a:lnTo>
                  <a:pt x="698048" y="472177"/>
                </a:lnTo>
                <a:cubicBezTo>
                  <a:pt x="730019" y="504262"/>
                  <a:pt x="746004" y="552390"/>
                  <a:pt x="746004" y="592497"/>
                </a:cubicBezTo>
                <a:cubicBezTo>
                  <a:pt x="746004" y="632603"/>
                  <a:pt x="730019" y="680731"/>
                  <a:pt x="698048" y="712817"/>
                </a:cubicBezTo>
                <a:cubicBezTo>
                  <a:pt x="634107" y="776987"/>
                  <a:pt x="530203" y="776987"/>
                  <a:pt x="466261" y="704795"/>
                </a:cubicBezTo>
                <a:cubicBezTo>
                  <a:pt x="466261" y="704795"/>
                  <a:pt x="466261" y="704795"/>
                  <a:pt x="386335" y="632603"/>
                </a:cubicBezTo>
                <a:cubicBezTo>
                  <a:pt x="386335" y="632603"/>
                  <a:pt x="386335" y="632603"/>
                  <a:pt x="626114" y="399985"/>
                </a:cubicBezTo>
                <a:close/>
                <a:moveTo>
                  <a:pt x="612320" y="232855"/>
                </a:moveTo>
                <a:cubicBezTo>
                  <a:pt x="596287" y="232855"/>
                  <a:pt x="588270" y="240883"/>
                  <a:pt x="588270" y="256940"/>
                </a:cubicBezTo>
                <a:cubicBezTo>
                  <a:pt x="588270" y="264968"/>
                  <a:pt x="596287" y="272996"/>
                  <a:pt x="612320" y="272996"/>
                </a:cubicBezTo>
                <a:cubicBezTo>
                  <a:pt x="620337" y="272996"/>
                  <a:pt x="628354" y="264968"/>
                  <a:pt x="628354" y="256940"/>
                </a:cubicBezTo>
                <a:cubicBezTo>
                  <a:pt x="628354" y="240883"/>
                  <a:pt x="620337" y="232855"/>
                  <a:pt x="612320" y="232855"/>
                </a:cubicBezTo>
                <a:close/>
                <a:moveTo>
                  <a:pt x="426934" y="219810"/>
                </a:moveTo>
                <a:cubicBezTo>
                  <a:pt x="401882" y="218806"/>
                  <a:pt x="375828" y="228841"/>
                  <a:pt x="355786" y="248912"/>
                </a:cubicBezTo>
                <a:cubicBezTo>
                  <a:pt x="355786" y="248912"/>
                  <a:pt x="355786" y="248912"/>
                  <a:pt x="267602" y="329192"/>
                </a:cubicBezTo>
                <a:cubicBezTo>
                  <a:pt x="227519" y="369333"/>
                  <a:pt x="227519" y="433557"/>
                  <a:pt x="267602" y="481726"/>
                </a:cubicBezTo>
                <a:cubicBezTo>
                  <a:pt x="307686" y="521866"/>
                  <a:pt x="371819" y="529894"/>
                  <a:pt x="411903" y="489754"/>
                </a:cubicBezTo>
                <a:cubicBezTo>
                  <a:pt x="411903" y="489754"/>
                  <a:pt x="411903" y="489754"/>
                  <a:pt x="500086" y="409473"/>
                </a:cubicBezTo>
                <a:cubicBezTo>
                  <a:pt x="540170" y="369333"/>
                  <a:pt x="540170" y="305108"/>
                  <a:pt x="508103" y="264968"/>
                </a:cubicBezTo>
                <a:cubicBezTo>
                  <a:pt x="508103" y="264968"/>
                  <a:pt x="508103" y="264968"/>
                  <a:pt x="492070" y="256940"/>
                </a:cubicBezTo>
                <a:cubicBezTo>
                  <a:pt x="476037" y="232855"/>
                  <a:pt x="451986" y="220813"/>
                  <a:pt x="426934" y="219810"/>
                </a:cubicBezTo>
                <a:close/>
                <a:moveTo>
                  <a:pt x="556203" y="176659"/>
                </a:moveTo>
                <a:cubicBezTo>
                  <a:pt x="540170" y="176659"/>
                  <a:pt x="532153" y="184687"/>
                  <a:pt x="532153" y="200743"/>
                </a:cubicBezTo>
                <a:cubicBezTo>
                  <a:pt x="532153" y="208771"/>
                  <a:pt x="540170" y="216799"/>
                  <a:pt x="556203" y="216799"/>
                </a:cubicBezTo>
                <a:cubicBezTo>
                  <a:pt x="564220" y="216799"/>
                  <a:pt x="572237" y="208771"/>
                  <a:pt x="572237" y="200743"/>
                </a:cubicBezTo>
                <a:cubicBezTo>
                  <a:pt x="572237" y="184687"/>
                  <a:pt x="564220" y="176659"/>
                  <a:pt x="556203" y="176659"/>
                </a:cubicBezTo>
                <a:close/>
                <a:moveTo>
                  <a:pt x="628354" y="168631"/>
                </a:moveTo>
                <a:cubicBezTo>
                  <a:pt x="620337" y="168631"/>
                  <a:pt x="612320" y="176659"/>
                  <a:pt x="612320" y="192715"/>
                </a:cubicBezTo>
                <a:cubicBezTo>
                  <a:pt x="612320" y="200743"/>
                  <a:pt x="620337" y="208771"/>
                  <a:pt x="628354" y="208771"/>
                </a:cubicBezTo>
                <a:cubicBezTo>
                  <a:pt x="644387" y="208771"/>
                  <a:pt x="652404" y="200743"/>
                  <a:pt x="652404" y="192715"/>
                </a:cubicBezTo>
                <a:cubicBezTo>
                  <a:pt x="652404" y="176659"/>
                  <a:pt x="644387" y="168631"/>
                  <a:pt x="628354" y="168631"/>
                </a:cubicBezTo>
                <a:close/>
                <a:moveTo>
                  <a:pt x="500086" y="120462"/>
                </a:moveTo>
                <a:cubicBezTo>
                  <a:pt x="492070" y="120462"/>
                  <a:pt x="476036" y="128490"/>
                  <a:pt x="476036" y="144547"/>
                </a:cubicBezTo>
                <a:cubicBezTo>
                  <a:pt x="476036" y="152575"/>
                  <a:pt x="492070" y="160603"/>
                  <a:pt x="500086" y="160603"/>
                </a:cubicBezTo>
                <a:cubicBezTo>
                  <a:pt x="508103" y="160603"/>
                  <a:pt x="524137" y="152575"/>
                  <a:pt x="524137" y="144547"/>
                </a:cubicBezTo>
                <a:cubicBezTo>
                  <a:pt x="524137" y="128490"/>
                  <a:pt x="508103" y="120462"/>
                  <a:pt x="500086" y="120462"/>
                </a:cubicBezTo>
                <a:close/>
                <a:moveTo>
                  <a:pt x="572237" y="112434"/>
                </a:moveTo>
                <a:cubicBezTo>
                  <a:pt x="564220" y="112434"/>
                  <a:pt x="556203" y="120462"/>
                  <a:pt x="556203" y="136519"/>
                </a:cubicBezTo>
                <a:cubicBezTo>
                  <a:pt x="556203" y="144547"/>
                  <a:pt x="564220" y="152575"/>
                  <a:pt x="572237" y="152575"/>
                </a:cubicBezTo>
                <a:cubicBezTo>
                  <a:pt x="588270" y="152575"/>
                  <a:pt x="596287" y="144547"/>
                  <a:pt x="596287" y="136519"/>
                </a:cubicBezTo>
                <a:cubicBezTo>
                  <a:pt x="596287" y="120462"/>
                  <a:pt x="588270" y="112434"/>
                  <a:pt x="572237" y="112434"/>
                </a:cubicBezTo>
                <a:close/>
                <a:moveTo>
                  <a:pt x="644387" y="88350"/>
                </a:moveTo>
                <a:cubicBezTo>
                  <a:pt x="628354" y="88350"/>
                  <a:pt x="620337" y="96378"/>
                  <a:pt x="620337" y="112434"/>
                </a:cubicBezTo>
                <a:cubicBezTo>
                  <a:pt x="620337" y="120462"/>
                  <a:pt x="628354" y="136519"/>
                  <a:pt x="644387" y="136519"/>
                </a:cubicBezTo>
                <a:cubicBezTo>
                  <a:pt x="652404" y="136519"/>
                  <a:pt x="668437" y="120462"/>
                  <a:pt x="668437" y="112434"/>
                </a:cubicBezTo>
                <a:cubicBezTo>
                  <a:pt x="668437" y="96378"/>
                  <a:pt x="652404" y="88350"/>
                  <a:pt x="644387" y="88350"/>
                </a:cubicBezTo>
                <a:close/>
                <a:moveTo>
                  <a:pt x="596287" y="41"/>
                </a:moveTo>
                <a:cubicBezTo>
                  <a:pt x="640379" y="41"/>
                  <a:pt x="684470" y="16097"/>
                  <a:pt x="716537" y="48210"/>
                </a:cubicBezTo>
                <a:cubicBezTo>
                  <a:pt x="780671" y="112434"/>
                  <a:pt x="780671" y="216799"/>
                  <a:pt x="708521" y="281024"/>
                </a:cubicBezTo>
                <a:cubicBezTo>
                  <a:pt x="708521" y="281024"/>
                  <a:pt x="708521" y="281024"/>
                  <a:pt x="283636" y="706512"/>
                </a:cubicBezTo>
                <a:cubicBezTo>
                  <a:pt x="251569" y="730596"/>
                  <a:pt x="211485" y="746652"/>
                  <a:pt x="163385" y="746652"/>
                </a:cubicBezTo>
                <a:cubicBezTo>
                  <a:pt x="123302" y="746652"/>
                  <a:pt x="83218" y="730596"/>
                  <a:pt x="51151" y="698484"/>
                </a:cubicBezTo>
                <a:cubicBezTo>
                  <a:pt x="-20999" y="634259"/>
                  <a:pt x="-12982" y="529894"/>
                  <a:pt x="51151" y="465670"/>
                </a:cubicBezTo>
                <a:cubicBezTo>
                  <a:pt x="51151" y="465670"/>
                  <a:pt x="51151" y="465670"/>
                  <a:pt x="476036" y="48210"/>
                </a:cubicBezTo>
                <a:cubicBezTo>
                  <a:pt x="508103" y="16097"/>
                  <a:pt x="552195" y="41"/>
                  <a:pt x="596287" y="41"/>
                </a:cubicBezTo>
                <a:close/>
                <a:moveTo>
                  <a:pt x="167502" y="0"/>
                </a:moveTo>
                <a:cubicBezTo>
                  <a:pt x="209614" y="0"/>
                  <a:pt x="251726" y="16014"/>
                  <a:pt x="283811" y="48043"/>
                </a:cubicBezTo>
                <a:cubicBezTo>
                  <a:pt x="283811" y="48043"/>
                  <a:pt x="283811" y="48043"/>
                  <a:pt x="356003" y="120109"/>
                </a:cubicBezTo>
                <a:cubicBezTo>
                  <a:pt x="356003" y="120109"/>
                  <a:pt x="356003" y="120109"/>
                  <a:pt x="115363" y="352320"/>
                </a:cubicBezTo>
                <a:cubicBezTo>
                  <a:pt x="115363" y="352320"/>
                  <a:pt x="115363" y="352320"/>
                  <a:pt x="51193" y="280255"/>
                </a:cubicBezTo>
                <a:cubicBezTo>
                  <a:pt x="-20999" y="216196"/>
                  <a:pt x="-12978" y="112102"/>
                  <a:pt x="51193" y="48043"/>
                </a:cubicBezTo>
                <a:cubicBezTo>
                  <a:pt x="83278" y="16014"/>
                  <a:pt x="125390" y="0"/>
                  <a:pt x="167502" y="0"/>
                </a:cubicBezTo>
                <a:close/>
              </a:path>
            </a:pathLst>
          </a:custGeom>
          <a:solidFill>
            <a:schemeClr val="accent1"/>
          </a:solidFill>
          <a:ln w="9525">
            <a:noFill/>
            <a:round/>
            <a:headEnd/>
            <a:tailEnd/>
          </a:ln>
        </p:spPr>
        <p:txBody>
          <a:bodyPr wrap="square" lIns="91440" tIns="45720" rIns="91440" bIns="45720" anchor="ctr">
            <a:normAutofit/>
          </a:bodyPr>
          <a:lstStyle/>
          <a:p>
            <a:pPr algn="ctr"/>
            <a:endParaRPr/>
          </a:p>
        </p:txBody>
      </p:sp>
      <p:sp>
        <p:nvSpPr>
          <p:cNvPr id="52" name="íṩľîḍe">
            <a:extLst>
              <a:ext uri="{FF2B5EF4-FFF2-40B4-BE49-F238E27FC236}">
                <a16:creationId xmlns:a16="http://schemas.microsoft.com/office/drawing/2014/main" id="{097AFB48-EF85-4F39-8622-484001BCFAD9}"/>
              </a:ext>
            </a:extLst>
          </p:cNvPr>
          <p:cNvSpPr>
            <a:spLocks/>
          </p:cNvSpPr>
          <p:nvPr/>
        </p:nvSpPr>
        <p:spPr bwMode="auto">
          <a:xfrm>
            <a:off x="4274851" y="2574527"/>
            <a:ext cx="533699" cy="547632"/>
          </a:xfrm>
          <a:custGeom>
            <a:avLst/>
            <a:gdLst/>
            <a:ahLst/>
            <a:cxnLst>
              <a:cxn ang="0">
                <a:pos x="136" y="124"/>
              </a:cxn>
              <a:cxn ang="0">
                <a:pos x="139" y="116"/>
              </a:cxn>
              <a:cxn ang="0">
                <a:pos x="55" y="24"/>
              </a:cxn>
              <a:cxn ang="0">
                <a:pos x="44" y="28"/>
              </a:cxn>
              <a:cxn ang="0">
                <a:pos x="37" y="19"/>
              </a:cxn>
              <a:cxn ang="0">
                <a:pos x="25" y="8"/>
              </a:cxn>
              <a:cxn ang="0">
                <a:pos x="3" y="44"/>
              </a:cxn>
              <a:cxn ang="0">
                <a:pos x="20" y="39"/>
              </a:cxn>
              <a:cxn ang="0">
                <a:pos x="24" y="49"/>
              </a:cxn>
              <a:cxn ang="0">
                <a:pos x="108" y="133"/>
              </a:cxn>
              <a:cxn ang="0">
                <a:pos x="133" y="128"/>
              </a:cxn>
              <a:cxn ang="0">
                <a:pos x="176" y="163"/>
              </a:cxn>
              <a:cxn ang="0">
                <a:pos x="133" y="116"/>
              </a:cxn>
              <a:cxn ang="0">
                <a:pos x="112" y="127"/>
              </a:cxn>
              <a:cxn ang="0">
                <a:pos x="34" y="50"/>
              </a:cxn>
              <a:cxn ang="0">
                <a:pos x="19" y="29"/>
              </a:cxn>
              <a:cxn ang="0">
                <a:pos x="8" y="39"/>
              </a:cxn>
              <a:cxn ang="0">
                <a:pos x="30" y="12"/>
              </a:cxn>
              <a:cxn ang="0">
                <a:pos x="32" y="14"/>
              </a:cxn>
              <a:cxn ang="0">
                <a:pos x="40" y="34"/>
              </a:cxn>
              <a:cxn ang="0">
                <a:pos x="51" y="30"/>
              </a:cxn>
              <a:cxn ang="0">
                <a:pos x="63" y="41"/>
              </a:cxn>
              <a:cxn ang="0">
                <a:pos x="50" y="59"/>
              </a:cxn>
              <a:cxn ang="0">
                <a:pos x="66" y="44"/>
              </a:cxn>
              <a:cxn ang="0">
                <a:pos x="70" y="47"/>
              </a:cxn>
              <a:cxn ang="0">
                <a:pos x="60" y="58"/>
              </a:cxn>
              <a:cxn ang="0">
                <a:pos x="63" y="61"/>
              </a:cxn>
              <a:cxn ang="0">
                <a:pos x="73" y="50"/>
              </a:cxn>
              <a:cxn ang="0">
                <a:pos x="76" y="53"/>
              </a:cxn>
              <a:cxn ang="0">
                <a:pos x="64" y="71"/>
              </a:cxn>
              <a:cxn ang="0">
                <a:pos x="80" y="56"/>
              </a:cxn>
              <a:cxn ang="0">
                <a:pos x="83" y="59"/>
              </a:cxn>
              <a:cxn ang="0">
                <a:pos x="79" y="64"/>
              </a:cxn>
              <a:cxn ang="0">
                <a:pos x="68" y="76"/>
              </a:cxn>
              <a:cxn ang="0">
                <a:pos x="106" y="115"/>
              </a:cxn>
              <a:cxn ang="0">
                <a:pos x="107" y="117"/>
              </a:cxn>
              <a:cxn ang="0">
                <a:pos x="115" y="123"/>
              </a:cxn>
              <a:cxn ang="0">
                <a:pos x="130" y="107"/>
              </a:cxn>
              <a:cxn ang="0">
                <a:pos x="122" y="100"/>
              </a:cxn>
              <a:cxn ang="0">
                <a:pos x="84" y="65"/>
              </a:cxn>
              <a:cxn ang="0">
                <a:pos x="87" y="62"/>
              </a:cxn>
              <a:cxn ang="0">
                <a:pos x="133" y="116"/>
              </a:cxn>
              <a:cxn ang="0">
                <a:pos x="116" y="118"/>
              </a:cxn>
              <a:cxn ang="0">
                <a:pos x="114" y="118"/>
              </a:cxn>
              <a:cxn ang="0">
                <a:pos x="77" y="82"/>
              </a:cxn>
              <a:cxn ang="0">
                <a:pos x="116" y="116"/>
              </a:cxn>
              <a:cxn ang="0">
                <a:pos x="116" y="116"/>
              </a:cxn>
            </a:cxnLst>
            <a:rect l="0" t="0" r="r" b="b"/>
            <a:pathLst>
              <a:path w="176" h="164">
                <a:moveTo>
                  <a:pt x="175" y="160"/>
                </a:moveTo>
                <a:cubicBezTo>
                  <a:pt x="136" y="124"/>
                  <a:pt x="136" y="124"/>
                  <a:pt x="136" y="124"/>
                </a:cubicBezTo>
                <a:cubicBezTo>
                  <a:pt x="138" y="122"/>
                  <a:pt x="139" y="119"/>
                  <a:pt x="139" y="117"/>
                </a:cubicBezTo>
                <a:cubicBezTo>
                  <a:pt x="139" y="116"/>
                  <a:pt x="139" y="116"/>
                  <a:pt x="139" y="116"/>
                </a:cubicBezTo>
                <a:cubicBezTo>
                  <a:pt x="141" y="101"/>
                  <a:pt x="140" y="100"/>
                  <a:pt x="138" y="99"/>
                </a:cubicBezTo>
                <a:cubicBezTo>
                  <a:pt x="55" y="24"/>
                  <a:pt x="55" y="24"/>
                  <a:pt x="55" y="24"/>
                </a:cubicBezTo>
                <a:cubicBezTo>
                  <a:pt x="53" y="22"/>
                  <a:pt x="49" y="22"/>
                  <a:pt x="47" y="24"/>
                </a:cubicBezTo>
                <a:cubicBezTo>
                  <a:pt x="44" y="28"/>
                  <a:pt x="44" y="28"/>
                  <a:pt x="44" y="28"/>
                </a:cubicBezTo>
                <a:cubicBezTo>
                  <a:pt x="36" y="21"/>
                  <a:pt x="36" y="21"/>
                  <a:pt x="36" y="21"/>
                </a:cubicBezTo>
                <a:cubicBezTo>
                  <a:pt x="37" y="19"/>
                  <a:pt x="37" y="19"/>
                  <a:pt x="37" y="19"/>
                </a:cubicBezTo>
                <a:cubicBezTo>
                  <a:pt x="43" y="13"/>
                  <a:pt x="44" y="7"/>
                  <a:pt x="40" y="4"/>
                </a:cubicBezTo>
                <a:cubicBezTo>
                  <a:pt x="36" y="0"/>
                  <a:pt x="30" y="2"/>
                  <a:pt x="25" y="8"/>
                </a:cubicBezTo>
                <a:cubicBezTo>
                  <a:pt x="6" y="29"/>
                  <a:pt x="6" y="29"/>
                  <a:pt x="6" y="29"/>
                </a:cubicBezTo>
                <a:cubicBezTo>
                  <a:pt x="1" y="35"/>
                  <a:pt x="0" y="41"/>
                  <a:pt x="3" y="44"/>
                </a:cubicBezTo>
                <a:cubicBezTo>
                  <a:pt x="7" y="48"/>
                  <a:pt x="13" y="46"/>
                  <a:pt x="18" y="40"/>
                </a:cubicBezTo>
                <a:cubicBezTo>
                  <a:pt x="20" y="39"/>
                  <a:pt x="20" y="39"/>
                  <a:pt x="20" y="39"/>
                </a:cubicBezTo>
                <a:cubicBezTo>
                  <a:pt x="27" y="46"/>
                  <a:pt x="27" y="46"/>
                  <a:pt x="27" y="46"/>
                </a:cubicBezTo>
                <a:cubicBezTo>
                  <a:pt x="24" y="49"/>
                  <a:pt x="24" y="49"/>
                  <a:pt x="24" y="49"/>
                </a:cubicBezTo>
                <a:cubicBezTo>
                  <a:pt x="22" y="51"/>
                  <a:pt x="22" y="55"/>
                  <a:pt x="25" y="57"/>
                </a:cubicBezTo>
                <a:cubicBezTo>
                  <a:pt x="108" y="133"/>
                  <a:pt x="108" y="133"/>
                  <a:pt x="108" y="133"/>
                </a:cubicBezTo>
                <a:cubicBezTo>
                  <a:pt x="112" y="136"/>
                  <a:pt x="126" y="132"/>
                  <a:pt x="126" y="132"/>
                </a:cubicBezTo>
                <a:cubicBezTo>
                  <a:pt x="128" y="131"/>
                  <a:pt x="131" y="130"/>
                  <a:pt x="133" y="128"/>
                </a:cubicBezTo>
                <a:cubicBezTo>
                  <a:pt x="172" y="163"/>
                  <a:pt x="172" y="163"/>
                  <a:pt x="172" y="163"/>
                </a:cubicBezTo>
                <a:cubicBezTo>
                  <a:pt x="173" y="164"/>
                  <a:pt x="175" y="164"/>
                  <a:pt x="176" y="163"/>
                </a:cubicBezTo>
                <a:cubicBezTo>
                  <a:pt x="176" y="162"/>
                  <a:pt x="176" y="161"/>
                  <a:pt x="175" y="160"/>
                </a:cubicBezTo>
                <a:close/>
                <a:moveTo>
                  <a:pt x="133" y="116"/>
                </a:moveTo>
                <a:cubicBezTo>
                  <a:pt x="132" y="119"/>
                  <a:pt x="127" y="124"/>
                  <a:pt x="124" y="125"/>
                </a:cubicBezTo>
                <a:cubicBezTo>
                  <a:pt x="120" y="126"/>
                  <a:pt x="114" y="127"/>
                  <a:pt x="112" y="127"/>
                </a:cubicBezTo>
                <a:cubicBezTo>
                  <a:pt x="30" y="53"/>
                  <a:pt x="30" y="53"/>
                  <a:pt x="30" y="53"/>
                </a:cubicBezTo>
                <a:cubicBezTo>
                  <a:pt x="34" y="50"/>
                  <a:pt x="34" y="50"/>
                  <a:pt x="34" y="50"/>
                </a:cubicBezTo>
                <a:cubicBezTo>
                  <a:pt x="36" y="47"/>
                  <a:pt x="36" y="43"/>
                  <a:pt x="33" y="41"/>
                </a:cubicBezTo>
                <a:cubicBezTo>
                  <a:pt x="19" y="29"/>
                  <a:pt x="19" y="29"/>
                  <a:pt x="19" y="29"/>
                </a:cubicBezTo>
                <a:cubicBezTo>
                  <a:pt x="13" y="36"/>
                  <a:pt x="13" y="36"/>
                  <a:pt x="13" y="36"/>
                </a:cubicBezTo>
                <a:cubicBezTo>
                  <a:pt x="11" y="38"/>
                  <a:pt x="9" y="39"/>
                  <a:pt x="8" y="39"/>
                </a:cubicBezTo>
                <a:cubicBezTo>
                  <a:pt x="8" y="38"/>
                  <a:pt x="9" y="36"/>
                  <a:pt x="11" y="34"/>
                </a:cubicBezTo>
                <a:cubicBezTo>
                  <a:pt x="30" y="12"/>
                  <a:pt x="30" y="12"/>
                  <a:pt x="30" y="12"/>
                </a:cubicBezTo>
                <a:cubicBezTo>
                  <a:pt x="32" y="10"/>
                  <a:pt x="34" y="9"/>
                  <a:pt x="35" y="9"/>
                </a:cubicBezTo>
                <a:cubicBezTo>
                  <a:pt x="35" y="10"/>
                  <a:pt x="34" y="12"/>
                  <a:pt x="32" y="14"/>
                </a:cubicBezTo>
                <a:cubicBezTo>
                  <a:pt x="26" y="21"/>
                  <a:pt x="26" y="21"/>
                  <a:pt x="26" y="21"/>
                </a:cubicBezTo>
                <a:cubicBezTo>
                  <a:pt x="40" y="34"/>
                  <a:pt x="40" y="34"/>
                  <a:pt x="40" y="34"/>
                </a:cubicBezTo>
                <a:cubicBezTo>
                  <a:pt x="42" y="36"/>
                  <a:pt x="46" y="36"/>
                  <a:pt x="48" y="33"/>
                </a:cubicBezTo>
                <a:cubicBezTo>
                  <a:pt x="51" y="30"/>
                  <a:pt x="51" y="30"/>
                  <a:pt x="51" y="30"/>
                </a:cubicBezTo>
                <a:cubicBezTo>
                  <a:pt x="63" y="41"/>
                  <a:pt x="63" y="41"/>
                  <a:pt x="63" y="41"/>
                </a:cubicBezTo>
                <a:cubicBezTo>
                  <a:pt x="63" y="41"/>
                  <a:pt x="63" y="41"/>
                  <a:pt x="63" y="41"/>
                </a:cubicBezTo>
                <a:cubicBezTo>
                  <a:pt x="50" y="55"/>
                  <a:pt x="50" y="55"/>
                  <a:pt x="50" y="55"/>
                </a:cubicBezTo>
                <a:cubicBezTo>
                  <a:pt x="49" y="56"/>
                  <a:pt x="49" y="58"/>
                  <a:pt x="50" y="59"/>
                </a:cubicBezTo>
                <a:cubicBezTo>
                  <a:pt x="51" y="59"/>
                  <a:pt x="52" y="59"/>
                  <a:pt x="53" y="58"/>
                </a:cubicBezTo>
                <a:cubicBezTo>
                  <a:pt x="66" y="44"/>
                  <a:pt x="66" y="44"/>
                  <a:pt x="66" y="44"/>
                </a:cubicBezTo>
                <a:cubicBezTo>
                  <a:pt x="66" y="44"/>
                  <a:pt x="66" y="44"/>
                  <a:pt x="67" y="44"/>
                </a:cubicBezTo>
                <a:cubicBezTo>
                  <a:pt x="70" y="47"/>
                  <a:pt x="70" y="47"/>
                  <a:pt x="70" y="47"/>
                </a:cubicBezTo>
                <a:cubicBezTo>
                  <a:pt x="70" y="47"/>
                  <a:pt x="70" y="47"/>
                  <a:pt x="70" y="47"/>
                </a:cubicBezTo>
                <a:cubicBezTo>
                  <a:pt x="60" y="58"/>
                  <a:pt x="60" y="58"/>
                  <a:pt x="60" y="58"/>
                </a:cubicBezTo>
                <a:cubicBezTo>
                  <a:pt x="59" y="59"/>
                  <a:pt x="59" y="60"/>
                  <a:pt x="60" y="61"/>
                </a:cubicBezTo>
                <a:cubicBezTo>
                  <a:pt x="61" y="62"/>
                  <a:pt x="62" y="62"/>
                  <a:pt x="63" y="61"/>
                </a:cubicBezTo>
                <a:cubicBezTo>
                  <a:pt x="73" y="50"/>
                  <a:pt x="73" y="50"/>
                  <a:pt x="73" y="50"/>
                </a:cubicBezTo>
                <a:cubicBezTo>
                  <a:pt x="73" y="50"/>
                  <a:pt x="73" y="50"/>
                  <a:pt x="73" y="50"/>
                </a:cubicBezTo>
                <a:cubicBezTo>
                  <a:pt x="77" y="53"/>
                  <a:pt x="77" y="53"/>
                  <a:pt x="77" y="53"/>
                </a:cubicBezTo>
                <a:cubicBezTo>
                  <a:pt x="77" y="53"/>
                  <a:pt x="76" y="53"/>
                  <a:pt x="76" y="53"/>
                </a:cubicBezTo>
                <a:cubicBezTo>
                  <a:pt x="63" y="67"/>
                  <a:pt x="63" y="67"/>
                  <a:pt x="63" y="67"/>
                </a:cubicBezTo>
                <a:cubicBezTo>
                  <a:pt x="63" y="68"/>
                  <a:pt x="63" y="70"/>
                  <a:pt x="64" y="71"/>
                </a:cubicBezTo>
                <a:cubicBezTo>
                  <a:pt x="65" y="72"/>
                  <a:pt x="66" y="72"/>
                  <a:pt x="67" y="71"/>
                </a:cubicBezTo>
                <a:cubicBezTo>
                  <a:pt x="80" y="56"/>
                  <a:pt x="80" y="56"/>
                  <a:pt x="80" y="56"/>
                </a:cubicBezTo>
                <a:cubicBezTo>
                  <a:pt x="80" y="56"/>
                  <a:pt x="80" y="56"/>
                  <a:pt x="80" y="56"/>
                </a:cubicBezTo>
                <a:cubicBezTo>
                  <a:pt x="83" y="59"/>
                  <a:pt x="83" y="59"/>
                  <a:pt x="83" y="59"/>
                </a:cubicBezTo>
                <a:cubicBezTo>
                  <a:pt x="83" y="59"/>
                  <a:pt x="83" y="59"/>
                  <a:pt x="83" y="59"/>
                </a:cubicBezTo>
                <a:cubicBezTo>
                  <a:pt x="79" y="64"/>
                  <a:pt x="79" y="64"/>
                  <a:pt x="79" y="64"/>
                </a:cubicBezTo>
                <a:cubicBezTo>
                  <a:pt x="79" y="64"/>
                  <a:pt x="79" y="64"/>
                  <a:pt x="78" y="64"/>
                </a:cubicBezTo>
                <a:cubicBezTo>
                  <a:pt x="68" y="76"/>
                  <a:pt x="68" y="76"/>
                  <a:pt x="68" y="76"/>
                </a:cubicBezTo>
                <a:cubicBezTo>
                  <a:pt x="67" y="77"/>
                  <a:pt x="66" y="79"/>
                  <a:pt x="68" y="80"/>
                </a:cubicBezTo>
                <a:cubicBezTo>
                  <a:pt x="106" y="115"/>
                  <a:pt x="106" y="115"/>
                  <a:pt x="106" y="115"/>
                </a:cubicBezTo>
                <a:cubicBezTo>
                  <a:pt x="106" y="115"/>
                  <a:pt x="106" y="115"/>
                  <a:pt x="106" y="115"/>
                </a:cubicBezTo>
                <a:cubicBezTo>
                  <a:pt x="107" y="117"/>
                  <a:pt x="107" y="117"/>
                  <a:pt x="107" y="117"/>
                </a:cubicBezTo>
                <a:cubicBezTo>
                  <a:pt x="107" y="117"/>
                  <a:pt x="107" y="117"/>
                  <a:pt x="107" y="117"/>
                </a:cubicBezTo>
                <a:cubicBezTo>
                  <a:pt x="115" y="123"/>
                  <a:pt x="115" y="123"/>
                  <a:pt x="115" y="123"/>
                </a:cubicBezTo>
                <a:cubicBezTo>
                  <a:pt x="115" y="123"/>
                  <a:pt x="121" y="123"/>
                  <a:pt x="125" y="119"/>
                </a:cubicBezTo>
                <a:cubicBezTo>
                  <a:pt x="130" y="114"/>
                  <a:pt x="130" y="107"/>
                  <a:pt x="130" y="107"/>
                </a:cubicBezTo>
                <a:cubicBezTo>
                  <a:pt x="122" y="100"/>
                  <a:pt x="122" y="100"/>
                  <a:pt x="122" y="100"/>
                </a:cubicBezTo>
                <a:cubicBezTo>
                  <a:pt x="122" y="100"/>
                  <a:pt x="122" y="100"/>
                  <a:pt x="122" y="100"/>
                </a:cubicBezTo>
                <a:cubicBezTo>
                  <a:pt x="121" y="99"/>
                  <a:pt x="121" y="99"/>
                  <a:pt x="121" y="99"/>
                </a:cubicBezTo>
                <a:cubicBezTo>
                  <a:pt x="84" y="65"/>
                  <a:pt x="84" y="65"/>
                  <a:pt x="84" y="65"/>
                </a:cubicBezTo>
                <a:cubicBezTo>
                  <a:pt x="87" y="62"/>
                  <a:pt x="87" y="62"/>
                  <a:pt x="87" y="62"/>
                </a:cubicBezTo>
                <a:cubicBezTo>
                  <a:pt x="87" y="62"/>
                  <a:pt x="87" y="62"/>
                  <a:pt x="87" y="62"/>
                </a:cubicBezTo>
                <a:cubicBezTo>
                  <a:pt x="133" y="104"/>
                  <a:pt x="133" y="104"/>
                  <a:pt x="133" y="104"/>
                </a:cubicBezTo>
                <a:cubicBezTo>
                  <a:pt x="134" y="108"/>
                  <a:pt x="134" y="110"/>
                  <a:pt x="133" y="116"/>
                </a:cubicBezTo>
                <a:close/>
                <a:moveTo>
                  <a:pt x="116" y="116"/>
                </a:moveTo>
                <a:cubicBezTo>
                  <a:pt x="117" y="117"/>
                  <a:pt x="117" y="118"/>
                  <a:pt x="116" y="118"/>
                </a:cubicBezTo>
                <a:cubicBezTo>
                  <a:pt x="116" y="119"/>
                  <a:pt x="116" y="119"/>
                  <a:pt x="115" y="119"/>
                </a:cubicBezTo>
                <a:cubicBezTo>
                  <a:pt x="115" y="119"/>
                  <a:pt x="114" y="119"/>
                  <a:pt x="114" y="118"/>
                </a:cubicBezTo>
                <a:cubicBezTo>
                  <a:pt x="77" y="84"/>
                  <a:pt x="77" y="84"/>
                  <a:pt x="77" y="84"/>
                </a:cubicBezTo>
                <a:cubicBezTo>
                  <a:pt x="77" y="84"/>
                  <a:pt x="77" y="82"/>
                  <a:pt x="77" y="82"/>
                </a:cubicBezTo>
                <a:cubicBezTo>
                  <a:pt x="78" y="81"/>
                  <a:pt x="79" y="81"/>
                  <a:pt x="79" y="82"/>
                </a:cubicBezTo>
                <a:lnTo>
                  <a:pt x="116" y="116"/>
                </a:lnTo>
                <a:close/>
                <a:moveTo>
                  <a:pt x="116" y="116"/>
                </a:moveTo>
                <a:cubicBezTo>
                  <a:pt x="116" y="116"/>
                  <a:pt x="116" y="116"/>
                  <a:pt x="116" y="116"/>
                </a:cubicBezTo>
              </a:path>
            </a:pathLst>
          </a:custGeom>
          <a:solidFill>
            <a:schemeClr val="accent1"/>
          </a:solidFill>
          <a:ln w="9525">
            <a:noFill/>
            <a:round/>
            <a:headEnd/>
            <a:tailEnd/>
          </a:ln>
        </p:spPr>
        <p:txBody>
          <a:bodyPr wrap="square" lIns="91440" tIns="45720" rIns="91440" bIns="45720" anchor="ctr">
            <a:normAutofit/>
          </a:bodyPr>
          <a:lstStyle/>
          <a:p>
            <a:pPr algn="ctr"/>
            <a:endParaRPr/>
          </a:p>
        </p:txBody>
      </p:sp>
    </p:spTree>
    <p:custDataLst>
      <p:tags r:id="rId1"/>
    </p:custDataLst>
    <p:extLst>
      <p:ext uri="{BB962C8B-B14F-4D97-AF65-F5344CB8AC3E}">
        <p14:creationId xmlns:p14="http://schemas.microsoft.com/office/powerpoint/2010/main" val="3457683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7B00812-BD37-4CFE-B2C2-6A5EEB6A502F}"/>
              </a:ext>
            </a:extLst>
          </p:cNvPr>
          <p:cNvSpPr/>
          <p:nvPr/>
        </p:nvSpPr>
        <p:spPr>
          <a:xfrm>
            <a:off x="6152993" y="3673747"/>
            <a:ext cx="5365907" cy="2385646"/>
          </a:xfrm>
          <a:prstGeom prst="rect">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F8911E4-1A09-4F3F-B72F-1F1D683FE97F}"/>
              </a:ext>
            </a:extLst>
          </p:cNvPr>
          <p:cNvSpPr/>
          <p:nvPr/>
        </p:nvSpPr>
        <p:spPr>
          <a:xfrm>
            <a:off x="6152993" y="1233688"/>
            <a:ext cx="5365907" cy="2385646"/>
          </a:xfrm>
          <a:prstGeom prst="rect">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0EF3F73-99BA-433B-8A21-2C4011EC448F}"/>
              </a:ext>
            </a:extLst>
          </p:cNvPr>
          <p:cNvSpPr/>
          <p:nvPr/>
        </p:nvSpPr>
        <p:spPr>
          <a:xfrm>
            <a:off x="660401" y="1233688"/>
            <a:ext cx="5413776" cy="2385646"/>
          </a:xfrm>
          <a:prstGeom prst="rect">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6251595-5CC3-4B9B-896F-3586659673A3}"/>
              </a:ext>
            </a:extLst>
          </p:cNvPr>
          <p:cNvSpPr/>
          <p:nvPr/>
        </p:nvSpPr>
        <p:spPr>
          <a:xfrm>
            <a:off x="660401" y="3673747"/>
            <a:ext cx="5413776" cy="2385646"/>
          </a:xfrm>
          <a:prstGeom prst="rect">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806DD09-7585-4390-B7B2-8903CD25D857}"/>
              </a:ext>
            </a:extLst>
          </p:cNvPr>
          <p:cNvSpPr>
            <a:spLocks noGrp="1"/>
          </p:cNvSpPr>
          <p:nvPr>
            <p:ph type="title"/>
          </p:nvPr>
        </p:nvSpPr>
        <p:spPr/>
        <p:txBody>
          <a:bodyPr/>
          <a:lstStyle/>
          <a:p>
            <a:r>
              <a:rPr lang="zh-CN" altLang="en-US" dirty="0">
                <a:solidFill>
                  <a:schemeClr val="tx1">
                    <a:lumMod val="85000"/>
                    <a:lumOff val="15000"/>
                  </a:schemeClr>
                </a:solidFill>
              </a:rPr>
              <a:t>你可能需要作</a:t>
            </a:r>
            <a:r>
              <a:rPr lang="en-US" altLang="zh-CN" dirty="0">
                <a:solidFill>
                  <a:schemeClr val="tx1">
                    <a:lumMod val="85000"/>
                    <a:lumOff val="15000"/>
                  </a:schemeClr>
                </a:solidFill>
              </a:rPr>
              <a:t>SWOT</a:t>
            </a:r>
            <a:r>
              <a:rPr lang="zh-CN" altLang="en-US" dirty="0">
                <a:solidFill>
                  <a:schemeClr val="tx1">
                    <a:lumMod val="85000"/>
                    <a:lumOff val="15000"/>
                  </a:schemeClr>
                </a:solidFill>
              </a:rPr>
              <a:t>矩阵分析</a:t>
            </a:r>
          </a:p>
        </p:txBody>
      </p:sp>
      <p:sp>
        <p:nvSpPr>
          <p:cNvPr id="4" name="泪滴形 3">
            <a:extLst>
              <a:ext uri="{FF2B5EF4-FFF2-40B4-BE49-F238E27FC236}">
                <a16:creationId xmlns:a16="http://schemas.microsoft.com/office/drawing/2014/main" id="{F8B2F3D5-7634-4356-B338-1A56300C2C88}"/>
              </a:ext>
            </a:extLst>
          </p:cNvPr>
          <p:cNvSpPr/>
          <p:nvPr/>
        </p:nvSpPr>
        <p:spPr>
          <a:xfrm flipV="1">
            <a:off x="4404360" y="1936097"/>
            <a:ext cx="1669816" cy="1669816"/>
          </a:xfrm>
          <a:prstGeom prst="teardrop">
            <a:avLst/>
          </a:prstGeom>
          <a:noFill/>
          <a:ln>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0" dirty="0">
                <a:solidFill>
                  <a:schemeClr val="accent5"/>
                </a:solidFill>
              </a:rPr>
              <a:t>S</a:t>
            </a:r>
            <a:endParaRPr lang="zh-CN" altLang="en-US" sz="9500" dirty="0">
              <a:solidFill>
                <a:schemeClr val="accent5"/>
              </a:solidFill>
            </a:endParaRPr>
          </a:p>
        </p:txBody>
      </p:sp>
      <p:sp>
        <p:nvSpPr>
          <p:cNvPr id="5" name="泪滴形 4">
            <a:extLst>
              <a:ext uri="{FF2B5EF4-FFF2-40B4-BE49-F238E27FC236}">
                <a16:creationId xmlns:a16="http://schemas.microsoft.com/office/drawing/2014/main" id="{42F8A907-C912-4642-BA24-FC3A2A49D53D}"/>
              </a:ext>
            </a:extLst>
          </p:cNvPr>
          <p:cNvSpPr/>
          <p:nvPr/>
        </p:nvSpPr>
        <p:spPr>
          <a:xfrm flipH="1" flipV="1">
            <a:off x="6152993" y="1936097"/>
            <a:ext cx="1669816" cy="1669816"/>
          </a:xfrm>
          <a:prstGeom prst="teardrop">
            <a:avLst/>
          </a:prstGeom>
          <a:noFill/>
          <a:ln>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0" dirty="0">
                <a:solidFill>
                  <a:schemeClr val="accent1"/>
                </a:solidFill>
              </a:rPr>
              <a:t>O</a:t>
            </a:r>
            <a:endParaRPr lang="zh-CN" altLang="en-US" sz="9500" dirty="0">
              <a:solidFill>
                <a:schemeClr val="accent1"/>
              </a:solidFill>
            </a:endParaRPr>
          </a:p>
        </p:txBody>
      </p:sp>
      <p:sp>
        <p:nvSpPr>
          <p:cNvPr id="6" name="泪滴形 5">
            <a:extLst>
              <a:ext uri="{FF2B5EF4-FFF2-40B4-BE49-F238E27FC236}">
                <a16:creationId xmlns:a16="http://schemas.microsoft.com/office/drawing/2014/main" id="{F1A82B03-F313-4624-A1FE-CF3633CB1E25}"/>
              </a:ext>
            </a:extLst>
          </p:cNvPr>
          <p:cNvSpPr/>
          <p:nvPr/>
        </p:nvSpPr>
        <p:spPr>
          <a:xfrm flipH="1">
            <a:off x="6152993" y="3673747"/>
            <a:ext cx="1669816" cy="1669816"/>
          </a:xfrm>
          <a:prstGeom prst="teardrop">
            <a:avLst/>
          </a:prstGeom>
          <a:noFill/>
          <a:ln>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0" dirty="0">
                <a:solidFill>
                  <a:schemeClr val="accent1"/>
                </a:solidFill>
              </a:rPr>
              <a:t>T</a:t>
            </a:r>
            <a:endParaRPr lang="zh-CN" altLang="en-US" sz="9500" dirty="0">
              <a:solidFill>
                <a:schemeClr val="accent1"/>
              </a:solidFill>
            </a:endParaRPr>
          </a:p>
        </p:txBody>
      </p:sp>
      <p:sp>
        <p:nvSpPr>
          <p:cNvPr id="7" name="泪滴形 6">
            <a:extLst>
              <a:ext uri="{FF2B5EF4-FFF2-40B4-BE49-F238E27FC236}">
                <a16:creationId xmlns:a16="http://schemas.microsoft.com/office/drawing/2014/main" id="{1FFB68A9-A2C9-4B7B-83B3-17712B3DDE9D}"/>
              </a:ext>
            </a:extLst>
          </p:cNvPr>
          <p:cNvSpPr/>
          <p:nvPr/>
        </p:nvSpPr>
        <p:spPr>
          <a:xfrm>
            <a:off x="4404360" y="3673747"/>
            <a:ext cx="1669816" cy="1669816"/>
          </a:xfrm>
          <a:prstGeom prst="teardrop">
            <a:avLst/>
          </a:prstGeom>
          <a:noFill/>
          <a:ln>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0" dirty="0">
                <a:solidFill>
                  <a:schemeClr val="bg1">
                    <a:lumMod val="50000"/>
                  </a:schemeClr>
                </a:solidFill>
              </a:rPr>
              <a:t>W</a:t>
            </a:r>
            <a:endParaRPr lang="zh-CN" altLang="en-US" sz="9500" dirty="0">
              <a:solidFill>
                <a:schemeClr val="bg1">
                  <a:lumMod val="50000"/>
                </a:schemeClr>
              </a:solidFill>
            </a:endParaRPr>
          </a:p>
        </p:txBody>
      </p:sp>
      <p:sp>
        <p:nvSpPr>
          <p:cNvPr id="12" name="文本框 11">
            <a:extLst>
              <a:ext uri="{FF2B5EF4-FFF2-40B4-BE49-F238E27FC236}">
                <a16:creationId xmlns:a16="http://schemas.microsoft.com/office/drawing/2014/main" id="{C900E3DC-9597-4DBF-B889-96799421ABF0}"/>
              </a:ext>
            </a:extLst>
          </p:cNvPr>
          <p:cNvSpPr txBox="1"/>
          <p:nvPr/>
        </p:nvSpPr>
        <p:spPr>
          <a:xfrm>
            <a:off x="778333" y="1361794"/>
            <a:ext cx="1504709"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
        <p:nvSpPr>
          <p:cNvPr id="14" name="文本框 13">
            <a:extLst>
              <a:ext uri="{FF2B5EF4-FFF2-40B4-BE49-F238E27FC236}">
                <a16:creationId xmlns:a16="http://schemas.microsoft.com/office/drawing/2014/main" id="{D54CFBBE-23AD-40D5-94B9-9321A7FFC341}"/>
              </a:ext>
            </a:extLst>
          </p:cNvPr>
          <p:cNvSpPr txBox="1"/>
          <p:nvPr/>
        </p:nvSpPr>
        <p:spPr>
          <a:xfrm>
            <a:off x="811967" y="1832950"/>
            <a:ext cx="3440828"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15" name="文本框 14">
            <a:extLst>
              <a:ext uri="{FF2B5EF4-FFF2-40B4-BE49-F238E27FC236}">
                <a16:creationId xmlns:a16="http://schemas.microsoft.com/office/drawing/2014/main" id="{1ADA12F5-0CB3-485E-B59F-3273092041C7}"/>
              </a:ext>
            </a:extLst>
          </p:cNvPr>
          <p:cNvSpPr txBox="1"/>
          <p:nvPr/>
        </p:nvSpPr>
        <p:spPr>
          <a:xfrm>
            <a:off x="778333" y="3807279"/>
            <a:ext cx="1504709"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
        <p:nvSpPr>
          <p:cNvPr id="16" name="文本框 15">
            <a:extLst>
              <a:ext uri="{FF2B5EF4-FFF2-40B4-BE49-F238E27FC236}">
                <a16:creationId xmlns:a16="http://schemas.microsoft.com/office/drawing/2014/main" id="{E5BF3523-0377-4FA2-9FEE-E16A3863D730}"/>
              </a:ext>
            </a:extLst>
          </p:cNvPr>
          <p:cNvSpPr txBox="1"/>
          <p:nvPr/>
        </p:nvSpPr>
        <p:spPr>
          <a:xfrm>
            <a:off x="811967" y="4295982"/>
            <a:ext cx="3440828"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17" name="文本框 16">
            <a:extLst>
              <a:ext uri="{FF2B5EF4-FFF2-40B4-BE49-F238E27FC236}">
                <a16:creationId xmlns:a16="http://schemas.microsoft.com/office/drawing/2014/main" id="{A122944E-EEF0-49CC-BA9B-9B1A155E9927}"/>
              </a:ext>
            </a:extLst>
          </p:cNvPr>
          <p:cNvSpPr txBox="1"/>
          <p:nvPr/>
        </p:nvSpPr>
        <p:spPr>
          <a:xfrm>
            <a:off x="7867991" y="3807279"/>
            <a:ext cx="1504709"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
        <p:nvSpPr>
          <p:cNvPr id="18" name="文本框 17">
            <a:extLst>
              <a:ext uri="{FF2B5EF4-FFF2-40B4-BE49-F238E27FC236}">
                <a16:creationId xmlns:a16="http://schemas.microsoft.com/office/drawing/2014/main" id="{18181C1D-3746-4BB0-89D0-41AFEE467F8E}"/>
              </a:ext>
            </a:extLst>
          </p:cNvPr>
          <p:cNvSpPr txBox="1"/>
          <p:nvPr/>
        </p:nvSpPr>
        <p:spPr>
          <a:xfrm>
            <a:off x="7901625" y="4295982"/>
            <a:ext cx="3440828"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19" name="文本框 18">
            <a:extLst>
              <a:ext uri="{FF2B5EF4-FFF2-40B4-BE49-F238E27FC236}">
                <a16:creationId xmlns:a16="http://schemas.microsoft.com/office/drawing/2014/main" id="{6E97D3AC-ACE7-431E-89F4-08206BA0B12A}"/>
              </a:ext>
            </a:extLst>
          </p:cNvPr>
          <p:cNvSpPr txBox="1"/>
          <p:nvPr/>
        </p:nvSpPr>
        <p:spPr>
          <a:xfrm>
            <a:off x="7867991" y="1361794"/>
            <a:ext cx="1504709" cy="461665"/>
          </a:xfrm>
          <a:prstGeom prst="rect">
            <a:avLst/>
          </a:prstGeom>
          <a:noFill/>
        </p:spPr>
        <p:txBody>
          <a:bodyPr wrap="square" rtlCol="0">
            <a:spAutoFit/>
          </a:bodyPr>
          <a:lstStyle/>
          <a:p>
            <a:r>
              <a:rPr lang="zh-CN" altLang="en-US" sz="2400" dirty="0">
                <a:solidFill>
                  <a:schemeClr val="accent1"/>
                </a:solidFill>
                <a:latin typeface="+mj-ea"/>
                <a:ea typeface="+mj-ea"/>
              </a:rPr>
              <a:t>关键词</a:t>
            </a:r>
          </a:p>
        </p:txBody>
      </p:sp>
      <p:sp>
        <p:nvSpPr>
          <p:cNvPr id="20" name="文本框 19">
            <a:extLst>
              <a:ext uri="{FF2B5EF4-FFF2-40B4-BE49-F238E27FC236}">
                <a16:creationId xmlns:a16="http://schemas.microsoft.com/office/drawing/2014/main" id="{91FFF50A-7D50-4456-8D98-93B212561BAF}"/>
              </a:ext>
            </a:extLst>
          </p:cNvPr>
          <p:cNvSpPr txBox="1"/>
          <p:nvPr/>
        </p:nvSpPr>
        <p:spPr>
          <a:xfrm>
            <a:off x="7901625" y="1832950"/>
            <a:ext cx="3440828" cy="1663212"/>
          </a:xfrm>
          <a:prstGeom prst="rect">
            <a:avLst/>
          </a:prstGeom>
          <a:noFill/>
        </p:spPr>
        <p:txBody>
          <a:bodyPr wrap="square" rtlCol="0">
            <a:spAutoFit/>
          </a:bodyPr>
          <a:lstStyle/>
          <a:p>
            <a:pPr algn="just">
              <a:lnSpc>
                <a:spcPct val="130000"/>
              </a:lnSpc>
            </a:pPr>
            <a:r>
              <a:rPr lang="zh-CN" altLang="en-US" sz="1600" spc="100" dirty="0">
                <a:latin typeface="+mn-ea"/>
              </a:rPr>
              <a:t>昆明医科大学是云南省最大的集教学、医疗、科研为一体的高等医学院校。是中国“中西部高校基础能力建设工程”重点建设高校之一，“卓越医生教育培养计划”试点高校。</a:t>
            </a:r>
          </a:p>
        </p:txBody>
      </p:sp>
      <p:sp>
        <p:nvSpPr>
          <p:cNvPr id="24" name="任意多边形: 形状 23">
            <a:extLst>
              <a:ext uri="{FF2B5EF4-FFF2-40B4-BE49-F238E27FC236}">
                <a16:creationId xmlns:a16="http://schemas.microsoft.com/office/drawing/2014/main" id="{704B71E4-823B-487C-9881-54328BF0A540}"/>
              </a:ext>
            </a:extLst>
          </p:cNvPr>
          <p:cNvSpPr/>
          <p:nvPr/>
        </p:nvSpPr>
        <p:spPr>
          <a:xfrm>
            <a:off x="11401997" y="1233688"/>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B485F8E8-F403-43CD-A8A8-AA402DD4207A}"/>
              </a:ext>
            </a:extLst>
          </p:cNvPr>
          <p:cNvSpPr/>
          <p:nvPr/>
        </p:nvSpPr>
        <p:spPr>
          <a:xfrm flipV="1">
            <a:off x="11401997" y="5921832"/>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AB5B3BE-12EE-4881-903C-65EEBBE15963}"/>
              </a:ext>
            </a:extLst>
          </p:cNvPr>
          <p:cNvSpPr/>
          <p:nvPr/>
        </p:nvSpPr>
        <p:spPr>
          <a:xfrm rot="16200000">
            <a:off x="670730" y="1223359"/>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F24DE5C-0AB1-467C-8203-78A4F55E249A}"/>
              </a:ext>
            </a:extLst>
          </p:cNvPr>
          <p:cNvSpPr/>
          <p:nvPr/>
        </p:nvSpPr>
        <p:spPr>
          <a:xfrm flipH="1" flipV="1">
            <a:off x="660401" y="5921832"/>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030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97099-4F40-487F-A9D0-3E379A648B18}"/>
              </a:ext>
            </a:extLst>
          </p:cNvPr>
          <p:cNvSpPr>
            <a:spLocks noGrp="1"/>
          </p:cNvSpPr>
          <p:nvPr>
            <p:ph type="title"/>
          </p:nvPr>
        </p:nvSpPr>
        <p:spPr/>
        <p:txBody>
          <a:bodyPr/>
          <a:lstStyle/>
          <a:p>
            <a:pPr>
              <a:tabLst>
                <a:tab pos="3495675" algn="l"/>
              </a:tabLst>
            </a:pPr>
            <a:r>
              <a:rPr lang="zh-CN" altLang="en-US" dirty="0">
                <a:solidFill>
                  <a:schemeClr val="tx1">
                    <a:lumMod val="85000"/>
                    <a:lumOff val="15000"/>
                  </a:schemeClr>
                </a:solidFill>
              </a:rPr>
              <a:t>时间轴</a:t>
            </a:r>
            <a:r>
              <a:rPr lang="en-US" altLang="zh-CN" dirty="0">
                <a:solidFill>
                  <a:schemeClr val="tx1">
                    <a:lumMod val="85000"/>
                    <a:lumOff val="15000"/>
                  </a:schemeClr>
                </a:solidFill>
              </a:rPr>
              <a:t>/</a:t>
            </a:r>
            <a:r>
              <a:rPr lang="zh-CN" altLang="en-US" dirty="0">
                <a:solidFill>
                  <a:schemeClr val="tx1">
                    <a:lumMod val="85000"/>
                    <a:lumOff val="15000"/>
                  </a:schemeClr>
                </a:solidFill>
              </a:rPr>
              <a:t>递进关系</a:t>
            </a:r>
            <a:r>
              <a:rPr lang="en-US" altLang="zh-CN" dirty="0">
                <a:solidFill>
                  <a:schemeClr val="tx1">
                    <a:lumMod val="85000"/>
                    <a:lumOff val="15000"/>
                  </a:schemeClr>
                </a:solidFill>
              </a:rPr>
              <a:t>/</a:t>
            </a:r>
            <a:r>
              <a:rPr lang="zh-CN" altLang="en-US" dirty="0">
                <a:solidFill>
                  <a:schemeClr val="tx1">
                    <a:lumMod val="85000"/>
                    <a:lumOff val="15000"/>
                  </a:schemeClr>
                </a:solidFill>
              </a:rPr>
              <a:t>发展历程</a:t>
            </a:r>
          </a:p>
        </p:txBody>
      </p:sp>
      <p:cxnSp>
        <p:nvCxnSpPr>
          <p:cNvPr id="5" name="直接连接符 4">
            <a:extLst>
              <a:ext uri="{FF2B5EF4-FFF2-40B4-BE49-F238E27FC236}">
                <a16:creationId xmlns:a16="http://schemas.microsoft.com/office/drawing/2014/main" id="{2B8DADEB-CFF1-4C0E-81B7-9EA3F2F7A7B9}"/>
              </a:ext>
            </a:extLst>
          </p:cNvPr>
          <p:cNvCxnSpPr>
            <a:cxnSpLocks/>
          </p:cNvCxnSpPr>
          <p:nvPr/>
        </p:nvCxnSpPr>
        <p:spPr>
          <a:xfrm flipH="1" flipV="1">
            <a:off x="1119297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9FB0B84-59EF-4694-8656-518E92BAD045}"/>
              </a:ext>
            </a:extLst>
          </p:cNvPr>
          <p:cNvCxnSpPr>
            <a:cxnSpLocks/>
          </p:cNvCxnSpPr>
          <p:nvPr/>
        </p:nvCxnSpPr>
        <p:spPr>
          <a:xfrm flipH="1" flipV="1">
            <a:off x="1106865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44B58F8-052A-45F7-80EF-D34AB09DF1F2}"/>
              </a:ext>
            </a:extLst>
          </p:cNvPr>
          <p:cNvCxnSpPr>
            <a:cxnSpLocks/>
          </p:cNvCxnSpPr>
          <p:nvPr/>
        </p:nvCxnSpPr>
        <p:spPr>
          <a:xfrm flipH="1" flipV="1">
            <a:off x="1094434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2B3983D-06F6-471F-AF8D-8BFDB73B98C0}"/>
              </a:ext>
            </a:extLst>
          </p:cNvPr>
          <p:cNvCxnSpPr>
            <a:cxnSpLocks/>
          </p:cNvCxnSpPr>
          <p:nvPr/>
        </p:nvCxnSpPr>
        <p:spPr>
          <a:xfrm flipH="1" flipV="1">
            <a:off x="1082002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691E219-A784-4968-A166-CFC98222B95B}"/>
              </a:ext>
            </a:extLst>
          </p:cNvPr>
          <p:cNvCxnSpPr>
            <a:cxnSpLocks/>
          </p:cNvCxnSpPr>
          <p:nvPr/>
        </p:nvCxnSpPr>
        <p:spPr>
          <a:xfrm flipH="1" flipV="1">
            <a:off x="1057139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8414BA4-D9FF-4FD4-B70A-C9DA6E67A357}"/>
              </a:ext>
            </a:extLst>
          </p:cNvPr>
          <p:cNvCxnSpPr>
            <a:cxnSpLocks/>
          </p:cNvCxnSpPr>
          <p:nvPr/>
        </p:nvCxnSpPr>
        <p:spPr>
          <a:xfrm flipH="1" flipV="1">
            <a:off x="1032276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6B1D7C1-2567-43A0-9681-5C966ABD5163}"/>
              </a:ext>
            </a:extLst>
          </p:cNvPr>
          <p:cNvCxnSpPr>
            <a:cxnSpLocks/>
          </p:cNvCxnSpPr>
          <p:nvPr/>
        </p:nvCxnSpPr>
        <p:spPr>
          <a:xfrm flipH="1" flipV="1">
            <a:off x="1069570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591B133-098E-492C-9AC9-FE5CB3B05A9F}"/>
              </a:ext>
            </a:extLst>
          </p:cNvPr>
          <p:cNvCxnSpPr>
            <a:cxnSpLocks/>
          </p:cNvCxnSpPr>
          <p:nvPr/>
        </p:nvCxnSpPr>
        <p:spPr>
          <a:xfrm flipH="1" flipV="1">
            <a:off x="1044707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EE29E2F-00C4-42ED-A7BC-8806FD815EA8}"/>
              </a:ext>
            </a:extLst>
          </p:cNvPr>
          <p:cNvCxnSpPr>
            <a:cxnSpLocks/>
          </p:cNvCxnSpPr>
          <p:nvPr/>
        </p:nvCxnSpPr>
        <p:spPr>
          <a:xfrm flipH="1" flipV="1">
            <a:off x="1019844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FA5FCD-7F77-4E11-BF3D-C97CD031D48E}"/>
              </a:ext>
            </a:extLst>
          </p:cNvPr>
          <p:cNvCxnSpPr>
            <a:cxnSpLocks/>
          </p:cNvCxnSpPr>
          <p:nvPr/>
        </p:nvCxnSpPr>
        <p:spPr>
          <a:xfrm flipH="1" flipV="1">
            <a:off x="1007412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377DB7A-5783-4F21-9EF2-ED05D70E9818}"/>
              </a:ext>
            </a:extLst>
          </p:cNvPr>
          <p:cNvCxnSpPr>
            <a:cxnSpLocks/>
          </p:cNvCxnSpPr>
          <p:nvPr/>
        </p:nvCxnSpPr>
        <p:spPr>
          <a:xfrm flipH="1" flipV="1">
            <a:off x="994981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974C6A4-B463-42BA-B728-9F82F30E41A8}"/>
              </a:ext>
            </a:extLst>
          </p:cNvPr>
          <p:cNvCxnSpPr>
            <a:cxnSpLocks/>
          </p:cNvCxnSpPr>
          <p:nvPr/>
        </p:nvCxnSpPr>
        <p:spPr>
          <a:xfrm flipH="1" flipV="1">
            <a:off x="10322760" y="5077466"/>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7145D98-8B4D-42E2-A7B6-39F5DCE1FCD2}"/>
              </a:ext>
            </a:extLst>
          </p:cNvPr>
          <p:cNvCxnSpPr>
            <a:cxnSpLocks/>
          </p:cNvCxnSpPr>
          <p:nvPr/>
        </p:nvCxnSpPr>
        <p:spPr>
          <a:xfrm flipH="1" flipV="1">
            <a:off x="970118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566E11A-0A2E-4274-8FC0-B92732D5DAF7}"/>
              </a:ext>
            </a:extLst>
          </p:cNvPr>
          <p:cNvCxnSpPr>
            <a:cxnSpLocks/>
          </p:cNvCxnSpPr>
          <p:nvPr/>
        </p:nvCxnSpPr>
        <p:spPr>
          <a:xfrm flipH="1" flipV="1">
            <a:off x="957686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208AC68-F1F1-4E70-BCE6-30638D7D63C1}"/>
              </a:ext>
            </a:extLst>
          </p:cNvPr>
          <p:cNvCxnSpPr>
            <a:cxnSpLocks/>
          </p:cNvCxnSpPr>
          <p:nvPr/>
        </p:nvCxnSpPr>
        <p:spPr>
          <a:xfrm flipH="1" flipV="1">
            <a:off x="945254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183D85A-BAF5-406F-A2B6-EC4FE5DD15F0}"/>
              </a:ext>
            </a:extLst>
          </p:cNvPr>
          <p:cNvCxnSpPr>
            <a:cxnSpLocks/>
          </p:cNvCxnSpPr>
          <p:nvPr/>
        </p:nvCxnSpPr>
        <p:spPr>
          <a:xfrm flipH="1" flipV="1">
            <a:off x="932823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ADE40B0-997C-45D5-BE42-55782C2D4022}"/>
              </a:ext>
            </a:extLst>
          </p:cNvPr>
          <p:cNvCxnSpPr>
            <a:cxnSpLocks/>
          </p:cNvCxnSpPr>
          <p:nvPr/>
        </p:nvCxnSpPr>
        <p:spPr>
          <a:xfrm flipH="1" flipV="1">
            <a:off x="920391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CBCB7ED-E511-408A-B1F4-127C56DC21C6}"/>
              </a:ext>
            </a:extLst>
          </p:cNvPr>
          <p:cNvCxnSpPr>
            <a:cxnSpLocks/>
          </p:cNvCxnSpPr>
          <p:nvPr/>
        </p:nvCxnSpPr>
        <p:spPr>
          <a:xfrm flipH="1" flipV="1">
            <a:off x="907960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3876327-5158-422F-9CA4-285EA4566FFD}"/>
              </a:ext>
            </a:extLst>
          </p:cNvPr>
          <p:cNvCxnSpPr>
            <a:cxnSpLocks/>
          </p:cNvCxnSpPr>
          <p:nvPr/>
        </p:nvCxnSpPr>
        <p:spPr>
          <a:xfrm flipH="1" flipV="1">
            <a:off x="895528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1F45CEE-638A-40AA-AB73-F23A14E9CA27}"/>
              </a:ext>
            </a:extLst>
          </p:cNvPr>
          <p:cNvCxnSpPr>
            <a:cxnSpLocks/>
          </p:cNvCxnSpPr>
          <p:nvPr/>
        </p:nvCxnSpPr>
        <p:spPr>
          <a:xfrm flipH="1" flipV="1">
            <a:off x="883096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FB6E708-F155-4B4C-BC1C-DAA2A67E9503}"/>
              </a:ext>
            </a:extLst>
          </p:cNvPr>
          <p:cNvCxnSpPr>
            <a:cxnSpLocks/>
          </p:cNvCxnSpPr>
          <p:nvPr/>
        </p:nvCxnSpPr>
        <p:spPr>
          <a:xfrm flipH="1" flipV="1">
            <a:off x="870665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46F2848-D6BE-4D02-A2C4-0AE8949C383E}"/>
              </a:ext>
            </a:extLst>
          </p:cNvPr>
          <p:cNvCxnSpPr>
            <a:cxnSpLocks/>
          </p:cNvCxnSpPr>
          <p:nvPr/>
        </p:nvCxnSpPr>
        <p:spPr>
          <a:xfrm flipH="1" flipV="1">
            <a:off x="858233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6C83301-6B26-4DE7-B6A0-AB7457CF1C95}"/>
              </a:ext>
            </a:extLst>
          </p:cNvPr>
          <p:cNvCxnSpPr>
            <a:cxnSpLocks/>
          </p:cNvCxnSpPr>
          <p:nvPr/>
        </p:nvCxnSpPr>
        <p:spPr>
          <a:xfrm flipH="1" flipV="1">
            <a:off x="845802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8A0E2CB-3DD7-4548-A691-3EA8BE67D0C1}"/>
              </a:ext>
            </a:extLst>
          </p:cNvPr>
          <p:cNvCxnSpPr>
            <a:cxnSpLocks/>
          </p:cNvCxnSpPr>
          <p:nvPr/>
        </p:nvCxnSpPr>
        <p:spPr>
          <a:xfrm flipH="1" flipV="1">
            <a:off x="8333704" y="5077466"/>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AE20037-64E0-4649-B8A6-4F8B20C59D12}"/>
              </a:ext>
            </a:extLst>
          </p:cNvPr>
          <p:cNvCxnSpPr>
            <a:cxnSpLocks/>
          </p:cNvCxnSpPr>
          <p:nvPr/>
        </p:nvCxnSpPr>
        <p:spPr>
          <a:xfrm flipH="1" flipV="1">
            <a:off x="820938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216CB1B-C1D5-4274-9A8C-DFC83F185326}"/>
              </a:ext>
            </a:extLst>
          </p:cNvPr>
          <p:cNvCxnSpPr>
            <a:cxnSpLocks/>
          </p:cNvCxnSpPr>
          <p:nvPr/>
        </p:nvCxnSpPr>
        <p:spPr>
          <a:xfrm flipH="1" flipV="1">
            <a:off x="808507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CA0197-4FAA-4703-8642-195C21FF77F7}"/>
              </a:ext>
            </a:extLst>
          </p:cNvPr>
          <p:cNvCxnSpPr>
            <a:cxnSpLocks/>
          </p:cNvCxnSpPr>
          <p:nvPr/>
        </p:nvCxnSpPr>
        <p:spPr>
          <a:xfrm flipH="1" flipV="1">
            <a:off x="796075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CAAE1D3-3956-42A1-8325-E10B239A4552}"/>
              </a:ext>
            </a:extLst>
          </p:cNvPr>
          <p:cNvCxnSpPr>
            <a:cxnSpLocks/>
          </p:cNvCxnSpPr>
          <p:nvPr/>
        </p:nvCxnSpPr>
        <p:spPr>
          <a:xfrm flipH="1" flipV="1">
            <a:off x="783644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92EE3C1-ED93-407A-BF53-C7689FA3A5D3}"/>
              </a:ext>
            </a:extLst>
          </p:cNvPr>
          <p:cNvCxnSpPr>
            <a:cxnSpLocks/>
          </p:cNvCxnSpPr>
          <p:nvPr/>
        </p:nvCxnSpPr>
        <p:spPr>
          <a:xfrm flipH="1" flipV="1">
            <a:off x="771212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0DF773A-B525-4969-A647-61B170300A2F}"/>
              </a:ext>
            </a:extLst>
          </p:cNvPr>
          <p:cNvCxnSpPr>
            <a:cxnSpLocks/>
          </p:cNvCxnSpPr>
          <p:nvPr/>
        </p:nvCxnSpPr>
        <p:spPr>
          <a:xfrm flipH="1" flipV="1">
            <a:off x="758780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81AA2ED-2E22-4CAF-BD29-5A1359D012D6}"/>
              </a:ext>
            </a:extLst>
          </p:cNvPr>
          <p:cNvCxnSpPr>
            <a:cxnSpLocks/>
          </p:cNvCxnSpPr>
          <p:nvPr/>
        </p:nvCxnSpPr>
        <p:spPr>
          <a:xfrm flipH="1" flipV="1">
            <a:off x="746349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EB9936A-26B2-4098-A378-2736C0734417}"/>
              </a:ext>
            </a:extLst>
          </p:cNvPr>
          <p:cNvCxnSpPr>
            <a:cxnSpLocks/>
          </p:cNvCxnSpPr>
          <p:nvPr/>
        </p:nvCxnSpPr>
        <p:spPr>
          <a:xfrm flipH="1" flipV="1">
            <a:off x="733917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69D7CEA-414C-4E89-A3C2-D028E930DF32}"/>
              </a:ext>
            </a:extLst>
          </p:cNvPr>
          <p:cNvCxnSpPr>
            <a:cxnSpLocks/>
          </p:cNvCxnSpPr>
          <p:nvPr/>
        </p:nvCxnSpPr>
        <p:spPr>
          <a:xfrm flipH="1" flipV="1">
            <a:off x="721486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8724B35-26D9-4C95-BC88-3D189352870F}"/>
              </a:ext>
            </a:extLst>
          </p:cNvPr>
          <p:cNvCxnSpPr>
            <a:cxnSpLocks/>
          </p:cNvCxnSpPr>
          <p:nvPr/>
        </p:nvCxnSpPr>
        <p:spPr>
          <a:xfrm flipH="1" flipV="1">
            <a:off x="709054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CD591D-4345-44F0-820A-B099ED2A77C8}"/>
              </a:ext>
            </a:extLst>
          </p:cNvPr>
          <p:cNvCxnSpPr>
            <a:cxnSpLocks/>
          </p:cNvCxnSpPr>
          <p:nvPr/>
        </p:nvCxnSpPr>
        <p:spPr>
          <a:xfrm flipH="1" flipV="1">
            <a:off x="696622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18D033A-B71A-4973-925C-EF28AC7A9969}"/>
              </a:ext>
            </a:extLst>
          </p:cNvPr>
          <p:cNvCxnSpPr>
            <a:cxnSpLocks/>
          </p:cNvCxnSpPr>
          <p:nvPr/>
        </p:nvCxnSpPr>
        <p:spPr>
          <a:xfrm flipH="1" flipV="1">
            <a:off x="6220332" y="5077466"/>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98D6744-BDC8-4FD6-A4BE-53AF21B4387B}"/>
              </a:ext>
            </a:extLst>
          </p:cNvPr>
          <p:cNvCxnSpPr>
            <a:cxnSpLocks/>
          </p:cNvCxnSpPr>
          <p:nvPr/>
        </p:nvCxnSpPr>
        <p:spPr>
          <a:xfrm flipH="1" flipV="1">
            <a:off x="671759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E265FA-8DFA-42FE-B532-A6F022B6A258}"/>
              </a:ext>
            </a:extLst>
          </p:cNvPr>
          <p:cNvCxnSpPr>
            <a:cxnSpLocks/>
          </p:cNvCxnSpPr>
          <p:nvPr/>
        </p:nvCxnSpPr>
        <p:spPr>
          <a:xfrm flipH="1" flipV="1">
            <a:off x="659328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684BA16-A19C-49F7-AE09-7BC9AAE7511C}"/>
              </a:ext>
            </a:extLst>
          </p:cNvPr>
          <p:cNvCxnSpPr>
            <a:cxnSpLocks/>
          </p:cNvCxnSpPr>
          <p:nvPr/>
        </p:nvCxnSpPr>
        <p:spPr>
          <a:xfrm flipH="1" flipV="1">
            <a:off x="646896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E6752B2-2255-4B3E-AB91-5C7B1B87E858}"/>
              </a:ext>
            </a:extLst>
          </p:cNvPr>
          <p:cNvCxnSpPr>
            <a:cxnSpLocks/>
          </p:cNvCxnSpPr>
          <p:nvPr/>
        </p:nvCxnSpPr>
        <p:spPr>
          <a:xfrm flipH="1" flipV="1">
            <a:off x="634464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BDAF681-5F3B-4D36-BDB3-E751B553F2E8}"/>
              </a:ext>
            </a:extLst>
          </p:cNvPr>
          <p:cNvCxnSpPr>
            <a:cxnSpLocks/>
          </p:cNvCxnSpPr>
          <p:nvPr/>
        </p:nvCxnSpPr>
        <p:spPr>
          <a:xfrm flipH="1" flipV="1">
            <a:off x="622033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F6B9394-7679-41E4-8460-68DDF62A353F}"/>
              </a:ext>
            </a:extLst>
          </p:cNvPr>
          <p:cNvCxnSpPr>
            <a:cxnSpLocks/>
          </p:cNvCxnSpPr>
          <p:nvPr/>
        </p:nvCxnSpPr>
        <p:spPr>
          <a:xfrm flipH="1" flipV="1">
            <a:off x="609601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A4A7F5F-512B-4053-B65D-6C708CB491B0}"/>
              </a:ext>
            </a:extLst>
          </p:cNvPr>
          <p:cNvCxnSpPr>
            <a:cxnSpLocks/>
          </p:cNvCxnSpPr>
          <p:nvPr/>
        </p:nvCxnSpPr>
        <p:spPr>
          <a:xfrm flipH="1" flipV="1">
            <a:off x="597170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EDEC59-1820-469F-AE3E-C610CDDA9033}"/>
              </a:ext>
            </a:extLst>
          </p:cNvPr>
          <p:cNvCxnSpPr>
            <a:cxnSpLocks/>
          </p:cNvCxnSpPr>
          <p:nvPr/>
        </p:nvCxnSpPr>
        <p:spPr>
          <a:xfrm flipH="1" flipV="1">
            <a:off x="584738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2B1DF17-A444-4C08-BADF-BEA6EC23BD2B}"/>
              </a:ext>
            </a:extLst>
          </p:cNvPr>
          <p:cNvCxnSpPr>
            <a:cxnSpLocks/>
          </p:cNvCxnSpPr>
          <p:nvPr/>
        </p:nvCxnSpPr>
        <p:spPr>
          <a:xfrm flipH="1" flipV="1">
            <a:off x="572306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BEFF53D-05AF-478A-8C76-BA73C59900F1}"/>
              </a:ext>
            </a:extLst>
          </p:cNvPr>
          <p:cNvCxnSpPr>
            <a:cxnSpLocks/>
          </p:cNvCxnSpPr>
          <p:nvPr/>
        </p:nvCxnSpPr>
        <p:spPr>
          <a:xfrm flipH="1" flipV="1">
            <a:off x="559875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9832794-9023-4E38-BD3F-ACAA4C503D21}"/>
              </a:ext>
            </a:extLst>
          </p:cNvPr>
          <p:cNvCxnSpPr>
            <a:cxnSpLocks/>
          </p:cNvCxnSpPr>
          <p:nvPr/>
        </p:nvCxnSpPr>
        <p:spPr>
          <a:xfrm flipH="1" flipV="1">
            <a:off x="547443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D17220A-1B63-4938-921A-A6B399E0C8F6}"/>
              </a:ext>
            </a:extLst>
          </p:cNvPr>
          <p:cNvCxnSpPr>
            <a:cxnSpLocks/>
          </p:cNvCxnSpPr>
          <p:nvPr/>
        </p:nvCxnSpPr>
        <p:spPr>
          <a:xfrm flipH="1" flipV="1">
            <a:off x="522580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CDCB7F8-62A0-4830-9C61-785F0D320484}"/>
              </a:ext>
            </a:extLst>
          </p:cNvPr>
          <p:cNvCxnSpPr>
            <a:cxnSpLocks/>
          </p:cNvCxnSpPr>
          <p:nvPr/>
        </p:nvCxnSpPr>
        <p:spPr>
          <a:xfrm flipH="1" flipV="1">
            <a:off x="510148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29A84E1-C697-401E-9E25-0F3F5D4A2BE6}"/>
              </a:ext>
            </a:extLst>
          </p:cNvPr>
          <p:cNvCxnSpPr>
            <a:cxnSpLocks/>
          </p:cNvCxnSpPr>
          <p:nvPr/>
        </p:nvCxnSpPr>
        <p:spPr>
          <a:xfrm flipH="1" flipV="1">
            <a:off x="497717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922A9F7-7EDF-4E2D-B3DA-A91358D25019}"/>
              </a:ext>
            </a:extLst>
          </p:cNvPr>
          <p:cNvCxnSpPr>
            <a:cxnSpLocks/>
          </p:cNvCxnSpPr>
          <p:nvPr/>
        </p:nvCxnSpPr>
        <p:spPr>
          <a:xfrm flipH="1" flipV="1">
            <a:off x="485285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82EEB3E-29CB-4DAC-BC07-B66CB768408C}"/>
              </a:ext>
            </a:extLst>
          </p:cNvPr>
          <p:cNvCxnSpPr>
            <a:cxnSpLocks/>
          </p:cNvCxnSpPr>
          <p:nvPr/>
        </p:nvCxnSpPr>
        <p:spPr>
          <a:xfrm flipH="1" flipV="1">
            <a:off x="472854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C3DF57E-A7E6-42EB-8F4D-03AC6E0B4D29}"/>
              </a:ext>
            </a:extLst>
          </p:cNvPr>
          <p:cNvCxnSpPr>
            <a:cxnSpLocks/>
          </p:cNvCxnSpPr>
          <p:nvPr/>
        </p:nvCxnSpPr>
        <p:spPr>
          <a:xfrm flipH="1" flipV="1">
            <a:off x="460422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5998570-ADBF-4410-8E78-F88C82D19AAE}"/>
              </a:ext>
            </a:extLst>
          </p:cNvPr>
          <p:cNvCxnSpPr>
            <a:cxnSpLocks/>
          </p:cNvCxnSpPr>
          <p:nvPr/>
        </p:nvCxnSpPr>
        <p:spPr>
          <a:xfrm flipH="1" flipV="1">
            <a:off x="447990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26A0725-B0D8-4144-AC1F-AA38B06D4C22}"/>
              </a:ext>
            </a:extLst>
          </p:cNvPr>
          <p:cNvCxnSpPr>
            <a:cxnSpLocks/>
          </p:cNvCxnSpPr>
          <p:nvPr/>
        </p:nvCxnSpPr>
        <p:spPr>
          <a:xfrm flipH="1" flipV="1">
            <a:off x="435559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9D6C0E8-F1B5-4705-AEF1-564755496011}"/>
              </a:ext>
            </a:extLst>
          </p:cNvPr>
          <p:cNvCxnSpPr>
            <a:cxnSpLocks/>
          </p:cNvCxnSpPr>
          <p:nvPr/>
        </p:nvCxnSpPr>
        <p:spPr>
          <a:xfrm flipH="1" flipV="1">
            <a:off x="423127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3AE4A8-2A55-48B6-B208-4A885DBE5871}"/>
              </a:ext>
            </a:extLst>
          </p:cNvPr>
          <p:cNvCxnSpPr>
            <a:cxnSpLocks/>
          </p:cNvCxnSpPr>
          <p:nvPr/>
        </p:nvCxnSpPr>
        <p:spPr>
          <a:xfrm flipH="1" flipV="1">
            <a:off x="410696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3D07540-7927-442C-BFA7-0AF488EAABF1}"/>
              </a:ext>
            </a:extLst>
          </p:cNvPr>
          <p:cNvCxnSpPr>
            <a:cxnSpLocks/>
          </p:cNvCxnSpPr>
          <p:nvPr/>
        </p:nvCxnSpPr>
        <p:spPr>
          <a:xfrm flipH="1" flipV="1">
            <a:off x="398264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241BFA8A-D474-4648-AD47-BCC1A3A37053}"/>
              </a:ext>
            </a:extLst>
          </p:cNvPr>
          <p:cNvCxnSpPr>
            <a:cxnSpLocks/>
          </p:cNvCxnSpPr>
          <p:nvPr/>
        </p:nvCxnSpPr>
        <p:spPr>
          <a:xfrm flipH="1" flipV="1">
            <a:off x="3858328" y="5077466"/>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EE0CA9D-5B34-415D-AE89-690E838E10AB}"/>
              </a:ext>
            </a:extLst>
          </p:cNvPr>
          <p:cNvCxnSpPr>
            <a:cxnSpLocks/>
          </p:cNvCxnSpPr>
          <p:nvPr/>
        </p:nvCxnSpPr>
        <p:spPr>
          <a:xfrm flipH="1" flipV="1">
            <a:off x="373401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8EEE48C-760C-4263-9A3E-E64F2DA2A4A3}"/>
              </a:ext>
            </a:extLst>
          </p:cNvPr>
          <p:cNvCxnSpPr>
            <a:cxnSpLocks/>
          </p:cNvCxnSpPr>
          <p:nvPr/>
        </p:nvCxnSpPr>
        <p:spPr>
          <a:xfrm flipH="1" flipV="1">
            <a:off x="360969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533A607-E2CD-4E73-9A09-3CE41DA932AC}"/>
              </a:ext>
            </a:extLst>
          </p:cNvPr>
          <p:cNvCxnSpPr>
            <a:cxnSpLocks/>
          </p:cNvCxnSpPr>
          <p:nvPr/>
        </p:nvCxnSpPr>
        <p:spPr>
          <a:xfrm flipH="1" flipV="1">
            <a:off x="348538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74B14AC-1CC0-419C-AB6E-893FC62A3828}"/>
              </a:ext>
            </a:extLst>
          </p:cNvPr>
          <p:cNvCxnSpPr>
            <a:cxnSpLocks/>
          </p:cNvCxnSpPr>
          <p:nvPr/>
        </p:nvCxnSpPr>
        <p:spPr>
          <a:xfrm flipH="1" flipV="1">
            <a:off x="336106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BFDD985-51E9-4C44-B42F-978C8858B6CB}"/>
              </a:ext>
            </a:extLst>
          </p:cNvPr>
          <p:cNvCxnSpPr>
            <a:cxnSpLocks/>
          </p:cNvCxnSpPr>
          <p:nvPr/>
        </p:nvCxnSpPr>
        <p:spPr>
          <a:xfrm flipH="1" flipV="1">
            <a:off x="323674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6A5E499-30A9-4509-BEC8-2FE4E152CE7D}"/>
              </a:ext>
            </a:extLst>
          </p:cNvPr>
          <p:cNvCxnSpPr>
            <a:cxnSpLocks/>
          </p:cNvCxnSpPr>
          <p:nvPr/>
        </p:nvCxnSpPr>
        <p:spPr>
          <a:xfrm flipH="1" flipV="1">
            <a:off x="311243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9D53F7C-964A-4508-A4DD-46106CD3BFB7}"/>
              </a:ext>
            </a:extLst>
          </p:cNvPr>
          <p:cNvCxnSpPr>
            <a:cxnSpLocks/>
          </p:cNvCxnSpPr>
          <p:nvPr/>
        </p:nvCxnSpPr>
        <p:spPr>
          <a:xfrm flipH="1" flipV="1">
            <a:off x="298811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CE02B16-EF78-484F-9510-A16695034047}"/>
              </a:ext>
            </a:extLst>
          </p:cNvPr>
          <p:cNvCxnSpPr>
            <a:cxnSpLocks/>
          </p:cNvCxnSpPr>
          <p:nvPr/>
        </p:nvCxnSpPr>
        <p:spPr>
          <a:xfrm flipH="1" flipV="1">
            <a:off x="286380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87B282F5-3900-4BE8-A70B-445943250A11}"/>
              </a:ext>
            </a:extLst>
          </p:cNvPr>
          <p:cNvCxnSpPr>
            <a:cxnSpLocks/>
          </p:cNvCxnSpPr>
          <p:nvPr/>
        </p:nvCxnSpPr>
        <p:spPr>
          <a:xfrm flipH="1" flipV="1">
            <a:off x="273948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C5A7F70-F46B-4BFA-A70C-BD508DC8D046}"/>
              </a:ext>
            </a:extLst>
          </p:cNvPr>
          <p:cNvCxnSpPr>
            <a:cxnSpLocks/>
          </p:cNvCxnSpPr>
          <p:nvPr/>
        </p:nvCxnSpPr>
        <p:spPr>
          <a:xfrm flipH="1" flipV="1">
            <a:off x="261516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26418D9-6BB7-4483-9632-414D7912E14D}"/>
              </a:ext>
            </a:extLst>
          </p:cNvPr>
          <p:cNvCxnSpPr>
            <a:cxnSpLocks/>
          </p:cNvCxnSpPr>
          <p:nvPr/>
        </p:nvCxnSpPr>
        <p:spPr>
          <a:xfrm flipH="1" flipV="1">
            <a:off x="249085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9F0C53B-F0EC-4BAF-AF17-EB25729CC35E}"/>
              </a:ext>
            </a:extLst>
          </p:cNvPr>
          <p:cNvCxnSpPr>
            <a:cxnSpLocks/>
          </p:cNvCxnSpPr>
          <p:nvPr/>
        </p:nvCxnSpPr>
        <p:spPr>
          <a:xfrm flipH="1" flipV="1">
            <a:off x="224222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A96DFE8-D611-402D-9B1F-7E18D1CEFEBE}"/>
              </a:ext>
            </a:extLst>
          </p:cNvPr>
          <p:cNvCxnSpPr>
            <a:cxnSpLocks/>
          </p:cNvCxnSpPr>
          <p:nvPr/>
        </p:nvCxnSpPr>
        <p:spPr>
          <a:xfrm flipH="1" flipV="1">
            <a:off x="211790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20C161A-1122-49E5-9144-B51B96140E6D}"/>
              </a:ext>
            </a:extLst>
          </p:cNvPr>
          <p:cNvCxnSpPr>
            <a:cxnSpLocks/>
          </p:cNvCxnSpPr>
          <p:nvPr/>
        </p:nvCxnSpPr>
        <p:spPr>
          <a:xfrm flipH="1" flipV="1">
            <a:off x="199358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CB7C19C-256C-4A6A-8989-5357F84BE42B}"/>
              </a:ext>
            </a:extLst>
          </p:cNvPr>
          <p:cNvCxnSpPr>
            <a:cxnSpLocks/>
          </p:cNvCxnSpPr>
          <p:nvPr/>
        </p:nvCxnSpPr>
        <p:spPr>
          <a:xfrm flipH="1" flipV="1">
            <a:off x="174495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89A42B3-5778-4E07-A38F-6A7EE1F18EAA}"/>
              </a:ext>
            </a:extLst>
          </p:cNvPr>
          <p:cNvCxnSpPr>
            <a:cxnSpLocks/>
          </p:cNvCxnSpPr>
          <p:nvPr/>
        </p:nvCxnSpPr>
        <p:spPr>
          <a:xfrm flipH="1" flipV="1">
            <a:off x="1496324"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059A550D-B5EC-4877-A8CF-0264EFB12D9A}"/>
              </a:ext>
            </a:extLst>
          </p:cNvPr>
          <p:cNvCxnSpPr>
            <a:cxnSpLocks/>
          </p:cNvCxnSpPr>
          <p:nvPr/>
        </p:nvCxnSpPr>
        <p:spPr>
          <a:xfrm flipH="1" flipV="1">
            <a:off x="186927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E4848E3-EE75-4025-A97A-DDF4F174E30B}"/>
              </a:ext>
            </a:extLst>
          </p:cNvPr>
          <p:cNvCxnSpPr>
            <a:cxnSpLocks/>
          </p:cNvCxnSpPr>
          <p:nvPr/>
        </p:nvCxnSpPr>
        <p:spPr>
          <a:xfrm flipH="1" flipV="1">
            <a:off x="137200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8A69434-83A6-4F15-A546-84ACF0EF1A00}"/>
              </a:ext>
            </a:extLst>
          </p:cNvPr>
          <p:cNvCxnSpPr>
            <a:cxnSpLocks/>
          </p:cNvCxnSpPr>
          <p:nvPr/>
        </p:nvCxnSpPr>
        <p:spPr>
          <a:xfrm flipH="1" flipV="1">
            <a:off x="1247692"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168DCFF-D048-41A6-BF01-6CD2BAE35002}"/>
              </a:ext>
            </a:extLst>
          </p:cNvPr>
          <p:cNvCxnSpPr>
            <a:cxnSpLocks/>
          </p:cNvCxnSpPr>
          <p:nvPr/>
        </p:nvCxnSpPr>
        <p:spPr>
          <a:xfrm flipH="1" flipV="1">
            <a:off x="112337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38E56CC4-C276-41B1-A949-F8E9CC01996B}"/>
              </a:ext>
            </a:extLst>
          </p:cNvPr>
          <p:cNvCxnSpPr>
            <a:cxnSpLocks/>
          </p:cNvCxnSpPr>
          <p:nvPr/>
        </p:nvCxnSpPr>
        <p:spPr>
          <a:xfrm flipH="1" flipV="1">
            <a:off x="99906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013CE4A-B287-4530-A1F6-8125D5D38FEA}"/>
              </a:ext>
            </a:extLst>
          </p:cNvPr>
          <p:cNvCxnSpPr/>
          <p:nvPr/>
        </p:nvCxnSpPr>
        <p:spPr>
          <a:xfrm>
            <a:off x="708343" y="5031092"/>
            <a:ext cx="10775315"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113" name="îṩḻïďè">
            <a:extLst>
              <a:ext uri="{FF2B5EF4-FFF2-40B4-BE49-F238E27FC236}">
                <a16:creationId xmlns:a16="http://schemas.microsoft.com/office/drawing/2014/main" id="{B05D40C0-B17C-4245-9CB0-E771E9F1904C}"/>
              </a:ext>
            </a:extLst>
          </p:cNvPr>
          <p:cNvGrpSpPr/>
          <p:nvPr/>
        </p:nvGrpSpPr>
        <p:grpSpPr>
          <a:xfrm>
            <a:off x="5714538" y="5247641"/>
            <a:ext cx="1009015" cy="886459"/>
            <a:chOff x="7587230" y="4865371"/>
            <a:chExt cx="1009015" cy="886459"/>
          </a:xfrm>
        </p:grpSpPr>
        <p:sp>
          <p:nvSpPr>
            <p:cNvPr id="143" name="íśľíḍê">
              <a:extLst>
                <a:ext uri="{FF2B5EF4-FFF2-40B4-BE49-F238E27FC236}">
                  <a16:creationId xmlns:a16="http://schemas.microsoft.com/office/drawing/2014/main" id="{B9FDAD03-A6AE-411B-A7A3-70BB62C89B91}"/>
                </a:ext>
              </a:extLst>
            </p:cNvPr>
            <p:cNvSpPr/>
            <p:nvPr/>
          </p:nvSpPr>
          <p:spPr>
            <a:xfrm>
              <a:off x="7986903" y="4865371"/>
              <a:ext cx="209670" cy="209670"/>
            </a:xfrm>
            <a:prstGeom prst="ellipse">
              <a:avLst/>
            </a:pr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44" name="îṧlíḋe">
              <a:extLst>
                <a:ext uri="{FF2B5EF4-FFF2-40B4-BE49-F238E27FC236}">
                  <a16:creationId xmlns:a16="http://schemas.microsoft.com/office/drawing/2014/main" id="{AC9E659E-F566-4C78-9F5C-C5225718987E}"/>
                </a:ext>
              </a:extLst>
            </p:cNvPr>
            <p:cNvSpPr txBox="1"/>
            <p:nvPr/>
          </p:nvSpPr>
          <p:spPr>
            <a:xfrm>
              <a:off x="7587230" y="5353050"/>
              <a:ext cx="1009015" cy="398780"/>
            </a:xfrm>
            <a:prstGeom prst="rect">
              <a:avLst/>
            </a:prstGeom>
            <a:noFill/>
          </p:spPr>
          <p:txBody>
            <a:bodyPr wrap="square" rtlCol="0">
              <a:spAutoFit/>
            </a:bodyPr>
            <a:lstStyle/>
            <a:p>
              <a:pPr algn="ctr"/>
              <a:r>
                <a:rPr lang="en-US" sz="2000" b="1" dirty="0"/>
                <a:t>2018</a:t>
              </a:r>
              <a:endParaRPr lang="zh-CN" altLang="en-US" sz="2000" b="1" dirty="0"/>
            </a:p>
          </p:txBody>
        </p:sp>
      </p:grpSp>
      <p:grpSp>
        <p:nvGrpSpPr>
          <p:cNvPr id="114" name="îšļíḓé">
            <a:extLst>
              <a:ext uri="{FF2B5EF4-FFF2-40B4-BE49-F238E27FC236}">
                <a16:creationId xmlns:a16="http://schemas.microsoft.com/office/drawing/2014/main" id="{335063DA-D4E0-4A00-A59F-DDABEE8D227C}"/>
              </a:ext>
            </a:extLst>
          </p:cNvPr>
          <p:cNvGrpSpPr/>
          <p:nvPr/>
        </p:nvGrpSpPr>
        <p:grpSpPr>
          <a:xfrm>
            <a:off x="7819295" y="5247641"/>
            <a:ext cx="1040765" cy="886459"/>
            <a:chOff x="9567095" y="4865371"/>
            <a:chExt cx="1040765" cy="886459"/>
          </a:xfrm>
        </p:grpSpPr>
        <p:sp>
          <p:nvSpPr>
            <p:cNvPr id="141" name="iṣḷîḍê">
              <a:extLst>
                <a:ext uri="{FF2B5EF4-FFF2-40B4-BE49-F238E27FC236}">
                  <a16:creationId xmlns:a16="http://schemas.microsoft.com/office/drawing/2014/main" id="{A76A338F-8EA1-4307-B75A-82439F6C739E}"/>
                </a:ext>
              </a:extLst>
            </p:cNvPr>
            <p:cNvSpPr/>
            <p:nvPr/>
          </p:nvSpPr>
          <p:spPr>
            <a:xfrm>
              <a:off x="9982642" y="4865371"/>
              <a:ext cx="209670" cy="209670"/>
            </a:xfrm>
            <a:prstGeom prst="ellipse">
              <a:avLst/>
            </a:pr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42" name="išlîḓè">
              <a:extLst>
                <a:ext uri="{FF2B5EF4-FFF2-40B4-BE49-F238E27FC236}">
                  <a16:creationId xmlns:a16="http://schemas.microsoft.com/office/drawing/2014/main" id="{BEBA529B-E219-429F-BCBF-1633D6262F0B}"/>
                </a:ext>
              </a:extLst>
            </p:cNvPr>
            <p:cNvSpPr txBox="1"/>
            <p:nvPr/>
          </p:nvSpPr>
          <p:spPr>
            <a:xfrm>
              <a:off x="9567095" y="5353050"/>
              <a:ext cx="1040765" cy="398780"/>
            </a:xfrm>
            <a:prstGeom prst="rect">
              <a:avLst/>
            </a:prstGeom>
            <a:noFill/>
          </p:spPr>
          <p:txBody>
            <a:bodyPr wrap="square" rtlCol="0">
              <a:spAutoFit/>
            </a:bodyPr>
            <a:lstStyle/>
            <a:p>
              <a:pPr algn="ctr"/>
              <a:r>
                <a:rPr lang="en-US" sz="2000" b="1" dirty="0"/>
                <a:t>2019</a:t>
              </a:r>
              <a:endParaRPr lang="zh-CN" altLang="en-US" sz="2000" b="1" dirty="0"/>
            </a:p>
          </p:txBody>
        </p:sp>
      </p:grpSp>
      <p:grpSp>
        <p:nvGrpSpPr>
          <p:cNvPr id="3" name="组合 2">
            <a:extLst>
              <a:ext uri="{FF2B5EF4-FFF2-40B4-BE49-F238E27FC236}">
                <a16:creationId xmlns:a16="http://schemas.microsoft.com/office/drawing/2014/main" id="{C8C7BB71-5EAB-46B3-A38A-EF83D4C70AA3}"/>
              </a:ext>
            </a:extLst>
          </p:cNvPr>
          <p:cNvGrpSpPr/>
          <p:nvPr/>
        </p:nvGrpSpPr>
        <p:grpSpPr>
          <a:xfrm>
            <a:off x="743299" y="2491449"/>
            <a:ext cx="1738198" cy="2681235"/>
            <a:chOff x="743299" y="2491449"/>
            <a:chExt cx="1738198" cy="2681235"/>
          </a:xfrm>
        </p:grpSpPr>
        <p:sp>
          <p:nvSpPr>
            <p:cNvPr id="139" name="ïŝļiḋé">
              <a:extLst>
                <a:ext uri="{FF2B5EF4-FFF2-40B4-BE49-F238E27FC236}">
                  <a16:creationId xmlns:a16="http://schemas.microsoft.com/office/drawing/2014/main" id="{7BD49E78-C1FD-49C5-9F52-15A023E16370}"/>
                </a:ext>
              </a:extLst>
            </p:cNvPr>
            <p:cNvSpPr txBox="1"/>
            <p:nvPr/>
          </p:nvSpPr>
          <p:spPr>
            <a:xfrm>
              <a:off x="743299" y="2491449"/>
              <a:ext cx="1613598" cy="414778"/>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sz="2000" dirty="0">
                  <a:solidFill>
                    <a:schemeClr val="accent1"/>
                  </a:solidFill>
                  <a:latin typeface="方正大标宋简体"/>
                  <a:ea typeface="方正大标宋简体"/>
                </a:rPr>
                <a:t>关键词</a:t>
              </a:r>
            </a:p>
          </p:txBody>
        </p:sp>
        <p:sp>
          <p:nvSpPr>
            <p:cNvPr id="140" name="i$ļíḍe">
              <a:extLst>
                <a:ext uri="{FF2B5EF4-FFF2-40B4-BE49-F238E27FC236}">
                  <a16:creationId xmlns:a16="http://schemas.microsoft.com/office/drawing/2014/main" id="{8D53D8EF-A625-4C27-AEE9-A7196B6DA7CD}"/>
                </a:ext>
              </a:extLst>
            </p:cNvPr>
            <p:cNvSpPr/>
            <p:nvPr/>
          </p:nvSpPr>
          <p:spPr bwMode="auto">
            <a:xfrm>
              <a:off x="743299" y="2906230"/>
              <a:ext cx="1738198" cy="226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prstClr val="black"/>
                  </a:solidFill>
                  <a:latin typeface="微软雅黑 Light"/>
                </a:rPr>
                <a:t>说两句吧说两句说两句说两句吧说两句说两句说两句说两句</a:t>
              </a:r>
              <a:endParaRPr lang="en-US" altLang="zh-CN" sz="1600" dirty="0">
                <a:solidFill>
                  <a:prstClr val="black"/>
                </a:solidFill>
                <a:latin typeface="微软雅黑 Light"/>
              </a:endParaRPr>
            </a:p>
            <a:p>
              <a:pPr>
                <a:lnSpc>
                  <a:spcPct val="150000"/>
                </a:lnSpc>
              </a:pPr>
              <a:endParaRPr lang="en-US" altLang="zh-CN" sz="1600" dirty="0">
                <a:solidFill>
                  <a:prstClr val="black"/>
                </a:solidFill>
                <a:latin typeface="微软雅黑 Light"/>
              </a:endParaRPr>
            </a:p>
            <a:p>
              <a:pPr lvl="0">
                <a:lnSpc>
                  <a:spcPct val="150000"/>
                </a:lnSpc>
              </a:pPr>
              <a:endParaRPr lang="en-US" altLang="zh-CN" sz="1600" dirty="0">
                <a:solidFill>
                  <a:prstClr val="black"/>
                </a:solidFill>
                <a:latin typeface="微软雅黑 Light"/>
              </a:endParaRPr>
            </a:p>
          </p:txBody>
        </p:sp>
      </p:grpSp>
      <p:grpSp>
        <p:nvGrpSpPr>
          <p:cNvPr id="117" name="iṧlîḓê">
            <a:extLst>
              <a:ext uri="{FF2B5EF4-FFF2-40B4-BE49-F238E27FC236}">
                <a16:creationId xmlns:a16="http://schemas.microsoft.com/office/drawing/2014/main" id="{131A140C-7988-4B0C-921D-12C28E1D8ED0}"/>
              </a:ext>
            </a:extLst>
          </p:cNvPr>
          <p:cNvGrpSpPr/>
          <p:nvPr/>
        </p:nvGrpSpPr>
        <p:grpSpPr>
          <a:xfrm>
            <a:off x="3149717" y="5247641"/>
            <a:ext cx="1334135" cy="886459"/>
            <a:chOff x="4127090" y="4865371"/>
            <a:chExt cx="1334135" cy="886459"/>
          </a:xfrm>
        </p:grpSpPr>
        <p:sp>
          <p:nvSpPr>
            <p:cNvPr id="135" name="iṧḻíḓe">
              <a:extLst>
                <a:ext uri="{FF2B5EF4-FFF2-40B4-BE49-F238E27FC236}">
                  <a16:creationId xmlns:a16="http://schemas.microsoft.com/office/drawing/2014/main" id="{ED1852AC-634B-427B-B9DA-3CBC563C69E2}"/>
                </a:ext>
              </a:extLst>
            </p:cNvPr>
            <p:cNvSpPr/>
            <p:nvPr/>
          </p:nvSpPr>
          <p:spPr>
            <a:xfrm>
              <a:off x="4732026" y="4865371"/>
              <a:ext cx="209670" cy="209670"/>
            </a:xfrm>
            <a:prstGeom prst="ellipse">
              <a:avLst/>
            </a:pr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36" name="íŝļiḑé">
              <a:extLst>
                <a:ext uri="{FF2B5EF4-FFF2-40B4-BE49-F238E27FC236}">
                  <a16:creationId xmlns:a16="http://schemas.microsoft.com/office/drawing/2014/main" id="{CD4A7294-CFCC-44F4-8E0E-A7CA87DA8A88}"/>
                </a:ext>
              </a:extLst>
            </p:cNvPr>
            <p:cNvSpPr txBox="1"/>
            <p:nvPr/>
          </p:nvSpPr>
          <p:spPr>
            <a:xfrm>
              <a:off x="4127090" y="5353050"/>
              <a:ext cx="1334135" cy="398780"/>
            </a:xfrm>
            <a:prstGeom prst="rect">
              <a:avLst/>
            </a:prstGeom>
            <a:noFill/>
          </p:spPr>
          <p:txBody>
            <a:bodyPr wrap="square" rtlCol="0">
              <a:spAutoFit/>
            </a:bodyPr>
            <a:lstStyle/>
            <a:p>
              <a:pPr algn="ctr"/>
              <a:r>
                <a:rPr lang="en-US" sz="2000" b="1" dirty="0"/>
                <a:t>2017</a:t>
              </a:r>
              <a:endParaRPr lang="zh-CN" altLang="en-US" sz="2000" b="1" dirty="0"/>
            </a:p>
          </p:txBody>
        </p:sp>
      </p:grpSp>
      <p:cxnSp>
        <p:nvCxnSpPr>
          <p:cNvPr id="118" name="直接连接符 117">
            <a:extLst>
              <a:ext uri="{FF2B5EF4-FFF2-40B4-BE49-F238E27FC236}">
                <a16:creationId xmlns:a16="http://schemas.microsoft.com/office/drawing/2014/main" id="{2BBB4AA4-D594-4E30-A699-DA6B36CBF074}"/>
              </a:ext>
            </a:extLst>
          </p:cNvPr>
          <p:cNvCxnSpPr/>
          <p:nvPr/>
        </p:nvCxnSpPr>
        <p:spPr>
          <a:xfrm>
            <a:off x="2867685" y="4354491"/>
            <a:ext cx="21556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70AF349-6972-4E20-A84C-82C195BDD4D9}"/>
              </a:ext>
            </a:extLst>
          </p:cNvPr>
          <p:cNvCxnSpPr/>
          <p:nvPr/>
        </p:nvCxnSpPr>
        <p:spPr>
          <a:xfrm>
            <a:off x="5024412" y="4088278"/>
            <a:ext cx="21556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2CA613-3F9D-4437-9522-9E99753627B7}"/>
              </a:ext>
            </a:extLst>
          </p:cNvPr>
          <p:cNvCxnSpPr/>
          <p:nvPr/>
        </p:nvCxnSpPr>
        <p:spPr>
          <a:xfrm>
            <a:off x="710958" y="4620703"/>
            <a:ext cx="21556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E7C0F56-5F39-41AE-84AC-DA3CFAE7D916}"/>
              </a:ext>
            </a:extLst>
          </p:cNvPr>
          <p:cNvCxnSpPr/>
          <p:nvPr/>
        </p:nvCxnSpPr>
        <p:spPr>
          <a:xfrm>
            <a:off x="7181139" y="3788614"/>
            <a:ext cx="2155627" cy="0"/>
          </a:xfrm>
          <a:prstGeom prst="line">
            <a:avLst/>
          </a:prstGeom>
          <a:solidFill>
            <a:schemeClr val="tx2"/>
          </a:solidFill>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0473FD9-8727-44F7-9E87-D17002F72A9E}"/>
              </a:ext>
            </a:extLst>
          </p:cNvPr>
          <p:cNvCxnSpPr/>
          <p:nvPr/>
        </p:nvCxnSpPr>
        <p:spPr>
          <a:xfrm>
            <a:off x="9337868" y="3535221"/>
            <a:ext cx="2155627"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126" name="îṧḷiḑê">
            <a:extLst>
              <a:ext uri="{FF2B5EF4-FFF2-40B4-BE49-F238E27FC236}">
                <a16:creationId xmlns:a16="http://schemas.microsoft.com/office/drawing/2014/main" id="{F130171A-50B9-4222-8817-E58A2995209F}"/>
              </a:ext>
            </a:extLst>
          </p:cNvPr>
          <p:cNvGrpSpPr/>
          <p:nvPr/>
        </p:nvGrpSpPr>
        <p:grpSpPr>
          <a:xfrm>
            <a:off x="9802345" y="5247641"/>
            <a:ext cx="1040765" cy="886459"/>
            <a:chOff x="9567095" y="4865371"/>
            <a:chExt cx="1040765" cy="886459"/>
          </a:xfrm>
        </p:grpSpPr>
        <p:sp>
          <p:nvSpPr>
            <p:cNvPr id="127" name="îšḷíḓê">
              <a:extLst>
                <a:ext uri="{FF2B5EF4-FFF2-40B4-BE49-F238E27FC236}">
                  <a16:creationId xmlns:a16="http://schemas.microsoft.com/office/drawing/2014/main" id="{8322E7D7-E862-4E53-BC6F-8BF846467245}"/>
                </a:ext>
              </a:extLst>
            </p:cNvPr>
            <p:cNvSpPr/>
            <p:nvPr/>
          </p:nvSpPr>
          <p:spPr>
            <a:xfrm>
              <a:off x="9982642" y="4865371"/>
              <a:ext cx="209670" cy="209670"/>
            </a:xfrm>
            <a:prstGeom prst="ellipse">
              <a:avLst/>
            </a:pr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28" name="íṧlïḑê">
              <a:extLst>
                <a:ext uri="{FF2B5EF4-FFF2-40B4-BE49-F238E27FC236}">
                  <a16:creationId xmlns:a16="http://schemas.microsoft.com/office/drawing/2014/main" id="{DE3868DA-9A05-4426-AEFF-6B2A0D7CA64E}"/>
                </a:ext>
              </a:extLst>
            </p:cNvPr>
            <p:cNvSpPr txBox="1"/>
            <p:nvPr/>
          </p:nvSpPr>
          <p:spPr>
            <a:xfrm>
              <a:off x="9567095" y="5353050"/>
              <a:ext cx="1040765" cy="398780"/>
            </a:xfrm>
            <a:prstGeom prst="rect">
              <a:avLst/>
            </a:prstGeom>
            <a:noFill/>
          </p:spPr>
          <p:txBody>
            <a:bodyPr wrap="square" rtlCol="0">
              <a:spAutoFit/>
            </a:bodyPr>
            <a:lstStyle/>
            <a:p>
              <a:pPr algn="ctr"/>
              <a:r>
                <a:rPr lang="en-US" sz="2000" b="1" dirty="0"/>
                <a:t>2020</a:t>
              </a:r>
              <a:endParaRPr lang="zh-CN" altLang="en-US" sz="2000" b="1" dirty="0"/>
            </a:p>
          </p:txBody>
        </p:sp>
      </p:grpSp>
      <p:cxnSp>
        <p:nvCxnSpPr>
          <p:cNvPr id="147" name="直接连接符 146">
            <a:extLst>
              <a:ext uri="{FF2B5EF4-FFF2-40B4-BE49-F238E27FC236}">
                <a16:creationId xmlns:a16="http://schemas.microsoft.com/office/drawing/2014/main" id="{C6ED7EB2-3130-4BCD-9567-A7EE46E43EF1}"/>
              </a:ext>
            </a:extLst>
          </p:cNvPr>
          <p:cNvCxnSpPr>
            <a:cxnSpLocks/>
          </p:cNvCxnSpPr>
          <p:nvPr/>
        </p:nvCxnSpPr>
        <p:spPr>
          <a:xfrm flipH="1" flipV="1">
            <a:off x="1620640" y="5077466"/>
            <a:ext cx="0" cy="60557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432C7AFE-EE51-4975-A0CA-114F00198E3F}"/>
              </a:ext>
            </a:extLst>
          </p:cNvPr>
          <p:cNvCxnSpPr>
            <a:cxnSpLocks/>
          </p:cNvCxnSpPr>
          <p:nvPr/>
        </p:nvCxnSpPr>
        <p:spPr>
          <a:xfrm flipH="1" flipV="1">
            <a:off x="2365397"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022F885A-2D17-4AD3-A62E-DE786648F452}"/>
              </a:ext>
            </a:extLst>
          </p:cNvPr>
          <p:cNvCxnSpPr>
            <a:cxnSpLocks/>
          </p:cNvCxnSpPr>
          <p:nvPr/>
        </p:nvCxnSpPr>
        <p:spPr>
          <a:xfrm flipH="1" flipV="1">
            <a:off x="5350120"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50A0846-F86F-4666-BDF2-D5EC2E75190E}"/>
              </a:ext>
            </a:extLst>
          </p:cNvPr>
          <p:cNvCxnSpPr>
            <a:cxnSpLocks/>
          </p:cNvCxnSpPr>
          <p:nvPr/>
        </p:nvCxnSpPr>
        <p:spPr>
          <a:xfrm flipH="1" flipV="1">
            <a:off x="9825496"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A61EE3D4-AC1E-4890-99BD-46EEB933EA27}"/>
              </a:ext>
            </a:extLst>
          </p:cNvPr>
          <p:cNvCxnSpPr>
            <a:cxnSpLocks/>
          </p:cNvCxnSpPr>
          <p:nvPr/>
        </p:nvCxnSpPr>
        <p:spPr>
          <a:xfrm flipH="1" flipV="1">
            <a:off x="867933"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FADB309-2238-444A-BEA0-5275F8F7654A}"/>
              </a:ext>
            </a:extLst>
          </p:cNvPr>
          <p:cNvCxnSpPr>
            <a:cxnSpLocks/>
          </p:cNvCxnSpPr>
          <p:nvPr/>
        </p:nvCxnSpPr>
        <p:spPr>
          <a:xfrm flipH="1" flipV="1">
            <a:off x="11317288" y="5077466"/>
            <a:ext cx="0" cy="3429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2" name="ï$ľîḍê">
            <a:extLst>
              <a:ext uri="{FF2B5EF4-FFF2-40B4-BE49-F238E27FC236}">
                <a16:creationId xmlns:a16="http://schemas.microsoft.com/office/drawing/2014/main" id="{7BC4993C-F5FE-46EB-ACF5-173E0605A950}"/>
              </a:ext>
            </a:extLst>
          </p:cNvPr>
          <p:cNvGrpSpPr/>
          <p:nvPr/>
        </p:nvGrpSpPr>
        <p:grpSpPr>
          <a:xfrm>
            <a:off x="1044045" y="5247641"/>
            <a:ext cx="1163320" cy="886459"/>
            <a:chOff x="1522863" y="4865371"/>
            <a:chExt cx="1163320" cy="886459"/>
          </a:xfrm>
        </p:grpSpPr>
        <p:sp>
          <p:nvSpPr>
            <p:cNvPr id="145" name="iŝlïḋê">
              <a:extLst>
                <a:ext uri="{FF2B5EF4-FFF2-40B4-BE49-F238E27FC236}">
                  <a16:creationId xmlns:a16="http://schemas.microsoft.com/office/drawing/2014/main" id="{5ECE981B-F83B-4175-A661-AB3612433A2D}"/>
                </a:ext>
              </a:extLst>
            </p:cNvPr>
            <p:cNvSpPr txBox="1"/>
            <p:nvPr/>
          </p:nvSpPr>
          <p:spPr>
            <a:xfrm>
              <a:off x="1522863" y="5353050"/>
              <a:ext cx="1163320" cy="398780"/>
            </a:xfrm>
            <a:prstGeom prst="rect">
              <a:avLst/>
            </a:prstGeom>
            <a:noFill/>
          </p:spPr>
          <p:txBody>
            <a:bodyPr wrap="square" rtlCol="0">
              <a:spAutoFit/>
            </a:bodyPr>
            <a:lstStyle/>
            <a:p>
              <a:pPr algn="ctr"/>
              <a:r>
                <a:rPr lang="en-US" sz="2000" b="1" dirty="0"/>
                <a:t>2016</a:t>
              </a:r>
              <a:endParaRPr lang="en-US" altLang="zh-CN" sz="2000" b="1" dirty="0"/>
            </a:p>
          </p:txBody>
        </p:sp>
        <p:sp>
          <p:nvSpPr>
            <p:cNvPr id="146" name="í$lïďé">
              <a:extLst>
                <a:ext uri="{FF2B5EF4-FFF2-40B4-BE49-F238E27FC236}">
                  <a16:creationId xmlns:a16="http://schemas.microsoft.com/office/drawing/2014/main" id="{B97B5C66-506D-4934-90AE-29DF1D5B4ECD}"/>
                </a:ext>
              </a:extLst>
            </p:cNvPr>
            <p:cNvSpPr/>
            <p:nvPr/>
          </p:nvSpPr>
          <p:spPr>
            <a:xfrm>
              <a:off x="1999688" y="4865371"/>
              <a:ext cx="209670" cy="209670"/>
            </a:xfrm>
            <a:prstGeom prst="ellipse">
              <a:avLst/>
            </a:prstGeom>
            <a:solidFill>
              <a:schemeClr val="accent5"/>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grpSp>
      <p:grpSp>
        <p:nvGrpSpPr>
          <p:cNvPr id="123" name="组合 122">
            <a:extLst>
              <a:ext uri="{FF2B5EF4-FFF2-40B4-BE49-F238E27FC236}">
                <a16:creationId xmlns:a16="http://schemas.microsoft.com/office/drawing/2014/main" id="{FB04A9D4-F7E1-4D41-857B-C27B8F73FECF}"/>
              </a:ext>
            </a:extLst>
          </p:cNvPr>
          <p:cNvGrpSpPr/>
          <p:nvPr/>
        </p:nvGrpSpPr>
        <p:grpSpPr>
          <a:xfrm>
            <a:off x="0" y="-754379"/>
            <a:ext cx="7736106" cy="685799"/>
            <a:chOff x="0" y="-754379"/>
            <a:chExt cx="6016628" cy="685799"/>
          </a:xfrm>
        </p:grpSpPr>
        <p:grpSp>
          <p:nvGrpSpPr>
            <p:cNvPr id="124" name="组合 123">
              <a:extLst>
                <a:ext uri="{FF2B5EF4-FFF2-40B4-BE49-F238E27FC236}">
                  <a16:creationId xmlns:a16="http://schemas.microsoft.com/office/drawing/2014/main" id="{C190AF3D-A8BE-4929-8145-AE081203D3FB}"/>
                </a:ext>
              </a:extLst>
            </p:cNvPr>
            <p:cNvGrpSpPr/>
            <p:nvPr/>
          </p:nvGrpSpPr>
          <p:grpSpPr>
            <a:xfrm>
              <a:off x="0" y="-754379"/>
              <a:ext cx="6016628" cy="685799"/>
              <a:chOff x="1786550" y="-904875"/>
              <a:chExt cx="6016628" cy="685799"/>
            </a:xfrm>
          </p:grpSpPr>
          <p:sp>
            <p:nvSpPr>
              <p:cNvPr id="148" name="矩形 147">
                <a:extLst>
                  <a:ext uri="{FF2B5EF4-FFF2-40B4-BE49-F238E27FC236}">
                    <a16:creationId xmlns:a16="http://schemas.microsoft.com/office/drawing/2014/main" id="{BA0AA80A-7983-4512-B9DC-932579829FD8}"/>
                  </a:ext>
                </a:extLst>
              </p:cNvPr>
              <p:cNvSpPr/>
              <p:nvPr/>
            </p:nvSpPr>
            <p:spPr>
              <a:xfrm>
                <a:off x="1786551" y="-904875"/>
                <a:ext cx="6016627"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EE0D2E27-BA75-468A-B845-CF9A3BACBF52}"/>
                  </a:ext>
                </a:extLst>
              </p:cNvPr>
              <p:cNvSpPr/>
              <p:nvPr/>
            </p:nvSpPr>
            <p:spPr>
              <a:xfrm flipH="1">
                <a:off x="1786550" y="-904875"/>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F92720E3-F609-4DB3-8950-A739B8BA239F}"/>
                  </a:ext>
                </a:extLst>
              </p:cNvPr>
              <p:cNvSpPr txBox="1"/>
              <p:nvPr/>
            </p:nvSpPr>
            <p:spPr>
              <a:xfrm>
                <a:off x="2335721" y="-746642"/>
                <a:ext cx="5308850"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如果内容较长，可以将文本框向上移动一些距离适应排版需求</a:t>
                </a:r>
                <a:endParaRPr lang="zh-CN" altLang="en-US" spc="100" dirty="0">
                  <a:solidFill>
                    <a:schemeClr val="tx1">
                      <a:lumMod val="65000"/>
                      <a:lumOff val="35000"/>
                    </a:schemeClr>
                  </a:solidFill>
                  <a:latin typeface="+mn-ea"/>
                </a:endParaRPr>
              </a:p>
            </p:txBody>
          </p:sp>
        </p:grpSp>
        <p:pic>
          <p:nvPicPr>
            <p:cNvPr id="125" name="图片 124">
              <a:extLst>
                <a:ext uri="{FF2B5EF4-FFF2-40B4-BE49-F238E27FC236}">
                  <a16:creationId xmlns:a16="http://schemas.microsoft.com/office/drawing/2014/main" id="{853B04B9-F3C2-4774-BFE2-0EA3967DF82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5625142" y="-573349"/>
              <a:ext cx="391486" cy="320040"/>
            </a:xfrm>
            <a:prstGeom prst="rect">
              <a:avLst/>
            </a:prstGeom>
          </p:spPr>
        </p:pic>
      </p:grpSp>
      <p:pic>
        <p:nvPicPr>
          <p:cNvPr id="156" name="图片 155">
            <a:extLst>
              <a:ext uri="{FF2B5EF4-FFF2-40B4-BE49-F238E27FC236}">
                <a16:creationId xmlns:a16="http://schemas.microsoft.com/office/drawing/2014/main" id="{20A156E6-540E-4360-AAFB-62BDFBFD3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grpSp>
        <p:nvGrpSpPr>
          <p:cNvPr id="157" name="组合 156">
            <a:extLst>
              <a:ext uri="{FF2B5EF4-FFF2-40B4-BE49-F238E27FC236}">
                <a16:creationId xmlns:a16="http://schemas.microsoft.com/office/drawing/2014/main" id="{D5D63950-4210-485C-BEE1-782D65F43E2C}"/>
              </a:ext>
            </a:extLst>
          </p:cNvPr>
          <p:cNvGrpSpPr/>
          <p:nvPr/>
        </p:nvGrpSpPr>
        <p:grpSpPr>
          <a:xfrm>
            <a:off x="2973440" y="2238754"/>
            <a:ext cx="1738198" cy="2681235"/>
            <a:chOff x="743299" y="2491449"/>
            <a:chExt cx="1738198" cy="2681235"/>
          </a:xfrm>
        </p:grpSpPr>
        <p:sp>
          <p:nvSpPr>
            <p:cNvPr id="158" name="ïŝļiḋé">
              <a:extLst>
                <a:ext uri="{FF2B5EF4-FFF2-40B4-BE49-F238E27FC236}">
                  <a16:creationId xmlns:a16="http://schemas.microsoft.com/office/drawing/2014/main" id="{71EFB20D-BD25-4BA6-B011-187BAA97C65B}"/>
                </a:ext>
              </a:extLst>
            </p:cNvPr>
            <p:cNvSpPr txBox="1"/>
            <p:nvPr/>
          </p:nvSpPr>
          <p:spPr>
            <a:xfrm>
              <a:off x="743299" y="2491449"/>
              <a:ext cx="1613598" cy="414778"/>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sz="2000" dirty="0">
                  <a:solidFill>
                    <a:schemeClr val="accent1"/>
                  </a:solidFill>
                  <a:latin typeface="方正大标宋简体"/>
                  <a:ea typeface="方正大标宋简体"/>
                </a:rPr>
                <a:t>关键词</a:t>
              </a:r>
            </a:p>
          </p:txBody>
        </p:sp>
        <p:sp>
          <p:nvSpPr>
            <p:cNvPr id="159" name="i$ļíḍe">
              <a:extLst>
                <a:ext uri="{FF2B5EF4-FFF2-40B4-BE49-F238E27FC236}">
                  <a16:creationId xmlns:a16="http://schemas.microsoft.com/office/drawing/2014/main" id="{984F45E5-B2BA-47D0-A381-ABDF8D76EC1E}"/>
                </a:ext>
              </a:extLst>
            </p:cNvPr>
            <p:cNvSpPr/>
            <p:nvPr/>
          </p:nvSpPr>
          <p:spPr bwMode="auto">
            <a:xfrm>
              <a:off x="743299" y="2906230"/>
              <a:ext cx="1738198" cy="226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prstClr val="black"/>
                  </a:solidFill>
                  <a:latin typeface="微软雅黑 Light"/>
                </a:rPr>
                <a:t>说两句吧说两句说两句说两句吧说两句说两句说两句说两句</a:t>
              </a:r>
              <a:endParaRPr lang="en-US" altLang="zh-CN" sz="1600" dirty="0">
                <a:solidFill>
                  <a:prstClr val="black"/>
                </a:solidFill>
                <a:latin typeface="微软雅黑 Light"/>
              </a:endParaRPr>
            </a:p>
            <a:p>
              <a:pPr>
                <a:lnSpc>
                  <a:spcPct val="150000"/>
                </a:lnSpc>
              </a:pPr>
              <a:endParaRPr lang="en-US" altLang="zh-CN" sz="1600" dirty="0">
                <a:solidFill>
                  <a:prstClr val="black"/>
                </a:solidFill>
                <a:latin typeface="微软雅黑 Light"/>
              </a:endParaRPr>
            </a:p>
            <a:p>
              <a:pPr lvl="0">
                <a:lnSpc>
                  <a:spcPct val="150000"/>
                </a:lnSpc>
              </a:pPr>
              <a:endParaRPr lang="en-US" altLang="zh-CN" sz="1600" dirty="0">
                <a:solidFill>
                  <a:prstClr val="black"/>
                </a:solidFill>
                <a:latin typeface="微软雅黑 Light"/>
              </a:endParaRPr>
            </a:p>
          </p:txBody>
        </p:sp>
      </p:grpSp>
      <p:grpSp>
        <p:nvGrpSpPr>
          <p:cNvPr id="160" name="组合 159">
            <a:extLst>
              <a:ext uri="{FF2B5EF4-FFF2-40B4-BE49-F238E27FC236}">
                <a16:creationId xmlns:a16="http://schemas.microsoft.com/office/drawing/2014/main" id="{79AEB1DC-06F0-424C-9A45-72960045E407}"/>
              </a:ext>
            </a:extLst>
          </p:cNvPr>
          <p:cNvGrpSpPr/>
          <p:nvPr/>
        </p:nvGrpSpPr>
        <p:grpSpPr>
          <a:xfrm>
            <a:off x="5203580" y="1935327"/>
            <a:ext cx="1738198" cy="2681235"/>
            <a:chOff x="743299" y="2491449"/>
            <a:chExt cx="1738198" cy="2681235"/>
          </a:xfrm>
        </p:grpSpPr>
        <p:sp>
          <p:nvSpPr>
            <p:cNvPr id="161" name="ïŝļiḋé">
              <a:extLst>
                <a:ext uri="{FF2B5EF4-FFF2-40B4-BE49-F238E27FC236}">
                  <a16:creationId xmlns:a16="http://schemas.microsoft.com/office/drawing/2014/main" id="{33D8D0F7-878C-4B78-9611-CCFE8B2F5A74}"/>
                </a:ext>
              </a:extLst>
            </p:cNvPr>
            <p:cNvSpPr txBox="1"/>
            <p:nvPr/>
          </p:nvSpPr>
          <p:spPr>
            <a:xfrm>
              <a:off x="743299" y="2491449"/>
              <a:ext cx="1613598" cy="414778"/>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sz="2000" dirty="0">
                  <a:solidFill>
                    <a:schemeClr val="accent1"/>
                  </a:solidFill>
                  <a:latin typeface="方正大标宋简体"/>
                  <a:ea typeface="方正大标宋简体"/>
                </a:rPr>
                <a:t>关键词</a:t>
              </a:r>
            </a:p>
          </p:txBody>
        </p:sp>
        <p:sp>
          <p:nvSpPr>
            <p:cNvPr id="162" name="i$ļíḍe">
              <a:extLst>
                <a:ext uri="{FF2B5EF4-FFF2-40B4-BE49-F238E27FC236}">
                  <a16:creationId xmlns:a16="http://schemas.microsoft.com/office/drawing/2014/main" id="{18E75906-D69D-4584-98F5-308B6A5D12C5}"/>
                </a:ext>
              </a:extLst>
            </p:cNvPr>
            <p:cNvSpPr/>
            <p:nvPr/>
          </p:nvSpPr>
          <p:spPr bwMode="auto">
            <a:xfrm>
              <a:off x="743299" y="2906230"/>
              <a:ext cx="1738198" cy="226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prstClr val="black"/>
                  </a:solidFill>
                  <a:latin typeface="微软雅黑 Light"/>
                </a:rPr>
                <a:t>说两句吧说两句说两句说两句吧说两句说两句说两句说两句</a:t>
              </a:r>
              <a:endParaRPr lang="en-US" altLang="zh-CN" sz="1600" dirty="0">
                <a:solidFill>
                  <a:prstClr val="black"/>
                </a:solidFill>
                <a:latin typeface="微软雅黑 Light"/>
              </a:endParaRPr>
            </a:p>
            <a:p>
              <a:pPr>
                <a:lnSpc>
                  <a:spcPct val="150000"/>
                </a:lnSpc>
              </a:pPr>
              <a:endParaRPr lang="en-US" altLang="zh-CN" sz="1600" dirty="0">
                <a:solidFill>
                  <a:prstClr val="black"/>
                </a:solidFill>
                <a:latin typeface="微软雅黑 Light"/>
              </a:endParaRPr>
            </a:p>
            <a:p>
              <a:pPr lvl="0">
                <a:lnSpc>
                  <a:spcPct val="150000"/>
                </a:lnSpc>
              </a:pPr>
              <a:endParaRPr lang="en-US" altLang="zh-CN" sz="1600" dirty="0">
                <a:solidFill>
                  <a:prstClr val="black"/>
                </a:solidFill>
                <a:latin typeface="微软雅黑 Light"/>
              </a:endParaRPr>
            </a:p>
          </p:txBody>
        </p:sp>
      </p:grpSp>
      <p:grpSp>
        <p:nvGrpSpPr>
          <p:cNvPr id="163" name="组合 162">
            <a:extLst>
              <a:ext uri="{FF2B5EF4-FFF2-40B4-BE49-F238E27FC236}">
                <a16:creationId xmlns:a16="http://schemas.microsoft.com/office/drawing/2014/main" id="{BDF863CE-A4C2-4317-81B8-8A3EE5AB6A00}"/>
              </a:ext>
            </a:extLst>
          </p:cNvPr>
          <p:cNvGrpSpPr/>
          <p:nvPr/>
        </p:nvGrpSpPr>
        <p:grpSpPr>
          <a:xfrm>
            <a:off x="7433721" y="1620983"/>
            <a:ext cx="1738198" cy="2681235"/>
            <a:chOff x="743299" y="2491449"/>
            <a:chExt cx="1738198" cy="2681235"/>
          </a:xfrm>
        </p:grpSpPr>
        <p:sp>
          <p:nvSpPr>
            <p:cNvPr id="164" name="ïŝļiḋé">
              <a:extLst>
                <a:ext uri="{FF2B5EF4-FFF2-40B4-BE49-F238E27FC236}">
                  <a16:creationId xmlns:a16="http://schemas.microsoft.com/office/drawing/2014/main" id="{92D3C041-7F35-4312-8C32-E272A033AED7}"/>
                </a:ext>
              </a:extLst>
            </p:cNvPr>
            <p:cNvSpPr txBox="1"/>
            <p:nvPr/>
          </p:nvSpPr>
          <p:spPr>
            <a:xfrm>
              <a:off x="743299" y="2491449"/>
              <a:ext cx="1613598" cy="414778"/>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sz="2000" dirty="0">
                  <a:solidFill>
                    <a:schemeClr val="accent1"/>
                  </a:solidFill>
                  <a:latin typeface="方正大标宋简体"/>
                  <a:ea typeface="方正大标宋简体"/>
                </a:rPr>
                <a:t>关键词</a:t>
              </a:r>
            </a:p>
          </p:txBody>
        </p:sp>
        <p:sp>
          <p:nvSpPr>
            <p:cNvPr id="165" name="i$ļíḍe">
              <a:extLst>
                <a:ext uri="{FF2B5EF4-FFF2-40B4-BE49-F238E27FC236}">
                  <a16:creationId xmlns:a16="http://schemas.microsoft.com/office/drawing/2014/main" id="{06968EED-CEED-452B-9E75-8D711FC87E06}"/>
                </a:ext>
              </a:extLst>
            </p:cNvPr>
            <p:cNvSpPr/>
            <p:nvPr/>
          </p:nvSpPr>
          <p:spPr bwMode="auto">
            <a:xfrm>
              <a:off x="743299" y="2906230"/>
              <a:ext cx="1738198" cy="226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prstClr val="black"/>
                  </a:solidFill>
                  <a:latin typeface="微软雅黑 Light"/>
                </a:rPr>
                <a:t>说两句吧说两句说两句说两句吧说两句说两句说两句说两句</a:t>
              </a:r>
              <a:endParaRPr lang="en-US" altLang="zh-CN" sz="1600" dirty="0">
                <a:solidFill>
                  <a:prstClr val="black"/>
                </a:solidFill>
                <a:latin typeface="微软雅黑 Light"/>
              </a:endParaRPr>
            </a:p>
            <a:p>
              <a:pPr>
                <a:lnSpc>
                  <a:spcPct val="150000"/>
                </a:lnSpc>
              </a:pPr>
              <a:endParaRPr lang="en-US" altLang="zh-CN" sz="1600" dirty="0">
                <a:solidFill>
                  <a:prstClr val="black"/>
                </a:solidFill>
                <a:latin typeface="微软雅黑 Light"/>
              </a:endParaRPr>
            </a:p>
            <a:p>
              <a:pPr lvl="0">
                <a:lnSpc>
                  <a:spcPct val="150000"/>
                </a:lnSpc>
              </a:pPr>
              <a:endParaRPr lang="en-US" altLang="zh-CN" sz="1600" dirty="0">
                <a:solidFill>
                  <a:prstClr val="black"/>
                </a:solidFill>
                <a:latin typeface="微软雅黑 Light"/>
              </a:endParaRPr>
            </a:p>
          </p:txBody>
        </p:sp>
      </p:grpSp>
      <p:grpSp>
        <p:nvGrpSpPr>
          <p:cNvPr id="166" name="组合 165">
            <a:extLst>
              <a:ext uri="{FF2B5EF4-FFF2-40B4-BE49-F238E27FC236}">
                <a16:creationId xmlns:a16="http://schemas.microsoft.com/office/drawing/2014/main" id="{D77954A2-35BF-4F8F-AE7A-512C46069049}"/>
              </a:ext>
            </a:extLst>
          </p:cNvPr>
          <p:cNvGrpSpPr/>
          <p:nvPr/>
        </p:nvGrpSpPr>
        <p:grpSpPr>
          <a:xfrm>
            <a:off x="9546582" y="1164052"/>
            <a:ext cx="1738198" cy="2681235"/>
            <a:chOff x="743299" y="2491449"/>
            <a:chExt cx="1738198" cy="2681235"/>
          </a:xfrm>
        </p:grpSpPr>
        <p:sp>
          <p:nvSpPr>
            <p:cNvPr id="167" name="ïŝļiḋé">
              <a:extLst>
                <a:ext uri="{FF2B5EF4-FFF2-40B4-BE49-F238E27FC236}">
                  <a16:creationId xmlns:a16="http://schemas.microsoft.com/office/drawing/2014/main" id="{F24B30C8-24FE-4000-BE06-FA87D2817FEC}"/>
                </a:ext>
              </a:extLst>
            </p:cNvPr>
            <p:cNvSpPr txBox="1"/>
            <p:nvPr/>
          </p:nvSpPr>
          <p:spPr>
            <a:xfrm>
              <a:off x="743299" y="2491449"/>
              <a:ext cx="1613598" cy="414778"/>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zh-CN" altLang="en-US" sz="2000" dirty="0">
                  <a:solidFill>
                    <a:schemeClr val="accent5"/>
                  </a:solidFill>
                  <a:latin typeface="方正大标宋简体"/>
                  <a:ea typeface="方正大标宋简体"/>
                </a:rPr>
                <a:t>关键词</a:t>
              </a:r>
            </a:p>
          </p:txBody>
        </p:sp>
        <p:sp>
          <p:nvSpPr>
            <p:cNvPr id="168" name="i$ļíḍe">
              <a:extLst>
                <a:ext uri="{FF2B5EF4-FFF2-40B4-BE49-F238E27FC236}">
                  <a16:creationId xmlns:a16="http://schemas.microsoft.com/office/drawing/2014/main" id="{CA9A272E-71F4-42D3-80CC-59E5C5B0820F}"/>
                </a:ext>
              </a:extLst>
            </p:cNvPr>
            <p:cNvSpPr/>
            <p:nvPr/>
          </p:nvSpPr>
          <p:spPr bwMode="auto">
            <a:xfrm>
              <a:off x="743299" y="2906230"/>
              <a:ext cx="1738198" cy="226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prstClr val="black"/>
                  </a:solidFill>
                  <a:latin typeface="微软雅黑 Light"/>
                </a:rPr>
                <a:t>说两句吧说两句说两句说两句吧说两句说两句说两句说两句</a:t>
              </a:r>
              <a:endParaRPr lang="en-US" altLang="zh-CN" sz="1600" dirty="0">
                <a:solidFill>
                  <a:prstClr val="black"/>
                </a:solidFill>
                <a:latin typeface="微软雅黑 Light"/>
              </a:endParaRPr>
            </a:p>
            <a:p>
              <a:pPr>
                <a:lnSpc>
                  <a:spcPct val="150000"/>
                </a:lnSpc>
              </a:pPr>
              <a:endParaRPr lang="en-US" altLang="zh-CN" sz="1600" dirty="0">
                <a:solidFill>
                  <a:prstClr val="black"/>
                </a:solidFill>
                <a:latin typeface="微软雅黑 Light"/>
              </a:endParaRPr>
            </a:p>
            <a:p>
              <a:pPr lvl="0">
                <a:lnSpc>
                  <a:spcPct val="150000"/>
                </a:lnSpc>
              </a:pPr>
              <a:endParaRPr lang="en-US" altLang="zh-CN" sz="1600" dirty="0">
                <a:solidFill>
                  <a:prstClr val="black"/>
                </a:solidFill>
                <a:latin typeface="微软雅黑 Light"/>
              </a:endParaRPr>
            </a:p>
          </p:txBody>
        </p:sp>
      </p:grpSp>
    </p:spTree>
    <p:extLst>
      <p:ext uri="{BB962C8B-B14F-4D97-AF65-F5344CB8AC3E}">
        <p14:creationId xmlns:p14="http://schemas.microsoft.com/office/powerpoint/2010/main" val="3339208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59">
            <a:extLst>
              <a:ext uri="{FF2B5EF4-FFF2-40B4-BE49-F238E27FC236}">
                <a16:creationId xmlns:a16="http://schemas.microsoft.com/office/drawing/2014/main" id="{185EAD9A-857E-4416-A213-2C1E43BCBE7F}"/>
              </a:ext>
            </a:extLst>
          </p:cNvPr>
          <p:cNvSpPr>
            <a:spLocks noGrp="1"/>
          </p:cNvSpPr>
          <p:nvPr>
            <p:ph type="title"/>
          </p:nvPr>
        </p:nvSpPr>
        <p:spPr/>
        <p:txBody>
          <a:bodyPr/>
          <a:lstStyle/>
          <a:p>
            <a:r>
              <a:rPr lang="zh-CN" altLang="en-US" dirty="0">
                <a:solidFill>
                  <a:schemeClr val="tx1">
                    <a:lumMod val="85000"/>
                    <a:lumOff val="15000"/>
                  </a:schemeClr>
                </a:solidFill>
              </a:rPr>
              <a:t>你可能需要一条时间轴</a:t>
            </a:r>
          </a:p>
        </p:txBody>
      </p:sp>
      <p:cxnSp>
        <p:nvCxnSpPr>
          <p:cNvPr id="295" name="直接连接符 294">
            <a:extLst>
              <a:ext uri="{FF2B5EF4-FFF2-40B4-BE49-F238E27FC236}">
                <a16:creationId xmlns:a16="http://schemas.microsoft.com/office/drawing/2014/main" id="{030F913F-C0A4-4384-B43C-EF35BF069AAC}"/>
              </a:ext>
            </a:extLst>
          </p:cNvPr>
          <p:cNvCxnSpPr>
            <a:cxnSpLocks/>
          </p:cNvCxnSpPr>
          <p:nvPr/>
        </p:nvCxnSpPr>
        <p:spPr>
          <a:xfrm>
            <a:off x="1903137" y="3546810"/>
            <a:ext cx="8373026" cy="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43" name="íšḻîďè">
            <a:extLst>
              <a:ext uri="{FF2B5EF4-FFF2-40B4-BE49-F238E27FC236}">
                <a16:creationId xmlns:a16="http://schemas.microsoft.com/office/drawing/2014/main" id="{EF4B8F51-B025-4075-B059-BAC60EA797D4}"/>
              </a:ext>
            </a:extLst>
          </p:cNvPr>
          <p:cNvSpPr/>
          <p:nvPr/>
        </p:nvSpPr>
        <p:spPr>
          <a:xfrm>
            <a:off x="1542516" y="4133714"/>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u="sng" dirty="0"/>
              <a:t>2016</a:t>
            </a:r>
          </a:p>
        </p:txBody>
      </p:sp>
      <p:sp>
        <p:nvSpPr>
          <p:cNvPr id="332" name="iṣḻiḍê">
            <a:extLst>
              <a:ext uri="{FF2B5EF4-FFF2-40B4-BE49-F238E27FC236}">
                <a16:creationId xmlns:a16="http://schemas.microsoft.com/office/drawing/2014/main" id="{EF4B8F51-B025-4075-B059-BAC60EA797D4}"/>
              </a:ext>
            </a:extLst>
          </p:cNvPr>
          <p:cNvSpPr/>
          <p:nvPr/>
        </p:nvSpPr>
        <p:spPr>
          <a:xfrm>
            <a:off x="3581774" y="2651441"/>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u="sng" dirty="0"/>
              <a:t>2017</a:t>
            </a:r>
          </a:p>
        </p:txBody>
      </p:sp>
      <p:grpSp>
        <p:nvGrpSpPr>
          <p:cNvPr id="5" name="组合 4">
            <a:extLst>
              <a:ext uri="{FF2B5EF4-FFF2-40B4-BE49-F238E27FC236}">
                <a16:creationId xmlns:a16="http://schemas.microsoft.com/office/drawing/2014/main" id="{704AA9AD-BD2E-49E4-8940-9E3C0039651B}"/>
              </a:ext>
            </a:extLst>
          </p:cNvPr>
          <p:cNvGrpSpPr/>
          <p:nvPr/>
        </p:nvGrpSpPr>
        <p:grpSpPr>
          <a:xfrm>
            <a:off x="895634" y="1192668"/>
            <a:ext cx="2208873" cy="1832390"/>
            <a:chOff x="895634" y="1192668"/>
            <a:chExt cx="2208873" cy="1832390"/>
          </a:xfrm>
        </p:grpSpPr>
        <p:sp>
          <p:nvSpPr>
            <p:cNvPr id="349" name="ïşļîḋe">
              <a:extLst>
                <a:ext uri="{FF2B5EF4-FFF2-40B4-BE49-F238E27FC236}">
                  <a16:creationId xmlns:a16="http://schemas.microsoft.com/office/drawing/2014/main" id="{74F68E1B-3302-46D8-84C6-3382054D3536}"/>
                </a:ext>
              </a:extLst>
            </p:cNvPr>
            <p:cNvSpPr/>
            <p:nvPr/>
          </p:nvSpPr>
          <p:spPr>
            <a:xfrm>
              <a:off x="1085581" y="1192668"/>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000" dirty="0">
                  <a:solidFill>
                    <a:schemeClr val="accent1"/>
                  </a:solidFill>
                  <a:latin typeface="+mj-ea"/>
                  <a:ea typeface="+mj-ea"/>
                </a:rPr>
                <a:t>关键词</a:t>
              </a:r>
            </a:p>
          </p:txBody>
        </p:sp>
        <p:sp>
          <p:nvSpPr>
            <p:cNvPr id="339" name="îsľidê">
              <a:extLst>
                <a:ext uri="{FF2B5EF4-FFF2-40B4-BE49-F238E27FC236}">
                  <a16:creationId xmlns:a16="http://schemas.microsoft.com/office/drawing/2014/main" id="{A8B955A1-391B-4BB8-BD5B-A714B98608D0}"/>
                </a:ext>
              </a:extLst>
            </p:cNvPr>
            <p:cNvSpPr txBox="1"/>
            <p:nvPr/>
          </p:nvSpPr>
          <p:spPr>
            <a:xfrm>
              <a:off x="895634" y="1623997"/>
              <a:ext cx="2208873"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grpSp>
      <p:sp>
        <p:nvSpPr>
          <p:cNvPr id="322" name="íšḻiḓe">
            <a:extLst>
              <a:ext uri="{FF2B5EF4-FFF2-40B4-BE49-F238E27FC236}">
                <a16:creationId xmlns:a16="http://schemas.microsoft.com/office/drawing/2014/main" id="{EF4B8F51-B025-4075-B059-BAC60EA797D4}"/>
              </a:ext>
            </a:extLst>
          </p:cNvPr>
          <p:cNvSpPr/>
          <p:nvPr/>
        </p:nvSpPr>
        <p:spPr>
          <a:xfrm>
            <a:off x="5657031" y="4133714"/>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u="sng" dirty="0"/>
              <a:t>2018</a:t>
            </a:r>
          </a:p>
        </p:txBody>
      </p:sp>
      <p:sp>
        <p:nvSpPr>
          <p:cNvPr id="312" name="ïṧ1íḓé">
            <a:extLst>
              <a:ext uri="{FF2B5EF4-FFF2-40B4-BE49-F238E27FC236}">
                <a16:creationId xmlns:a16="http://schemas.microsoft.com/office/drawing/2014/main" id="{EF4B8F51-B025-4075-B059-BAC60EA797D4}"/>
              </a:ext>
            </a:extLst>
          </p:cNvPr>
          <p:cNvSpPr/>
          <p:nvPr/>
        </p:nvSpPr>
        <p:spPr>
          <a:xfrm>
            <a:off x="7732288" y="2651441"/>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u="sng" dirty="0"/>
              <a:t>2019</a:t>
            </a:r>
          </a:p>
        </p:txBody>
      </p:sp>
      <p:sp>
        <p:nvSpPr>
          <p:cNvPr id="302" name="îşḷîḋê">
            <a:extLst>
              <a:ext uri="{FF2B5EF4-FFF2-40B4-BE49-F238E27FC236}">
                <a16:creationId xmlns:a16="http://schemas.microsoft.com/office/drawing/2014/main" id="{EF4B8F51-B025-4075-B059-BAC60EA797D4}"/>
              </a:ext>
            </a:extLst>
          </p:cNvPr>
          <p:cNvSpPr/>
          <p:nvPr/>
        </p:nvSpPr>
        <p:spPr>
          <a:xfrm>
            <a:off x="9807543" y="4133714"/>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u="sng" dirty="0"/>
              <a:t>2020</a:t>
            </a:r>
          </a:p>
        </p:txBody>
      </p:sp>
      <p:grpSp>
        <p:nvGrpSpPr>
          <p:cNvPr id="342" name="iş1íḓè">
            <a:extLst>
              <a:ext uri="{FF2B5EF4-FFF2-40B4-BE49-F238E27FC236}">
                <a16:creationId xmlns:a16="http://schemas.microsoft.com/office/drawing/2014/main" id="{A9DBAB7A-6CD0-4120-A9FC-BE21036AB638}"/>
              </a:ext>
            </a:extLst>
          </p:cNvPr>
          <p:cNvGrpSpPr/>
          <p:nvPr/>
        </p:nvGrpSpPr>
        <p:grpSpPr>
          <a:xfrm>
            <a:off x="1514216" y="3109546"/>
            <a:ext cx="849842" cy="942956"/>
            <a:chOff x="1514216" y="1539875"/>
            <a:chExt cx="849842" cy="942956"/>
          </a:xfrm>
        </p:grpSpPr>
        <p:sp>
          <p:nvSpPr>
            <p:cNvPr id="350" name="í$lïḓé">
              <a:extLst>
                <a:ext uri="{FF2B5EF4-FFF2-40B4-BE49-F238E27FC236}">
                  <a16:creationId xmlns:a16="http://schemas.microsoft.com/office/drawing/2014/main" id="{A9BFC409-2B6B-4BA6-A7B0-AF7623BE339E}"/>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351" name="is1iḋé">
              <a:extLst>
                <a:ext uri="{FF2B5EF4-FFF2-40B4-BE49-F238E27FC236}">
                  <a16:creationId xmlns:a16="http://schemas.microsoft.com/office/drawing/2014/main" id="{A6347271-FA05-41C9-B89C-B5498E2D67D5}"/>
                </a:ext>
              </a:extLst>
            </p:cNvPr>
            <p:cNvSpPr/>
            <p:nvPr/>
          </p:nvSpPr>
          <p:spPr>
            <a:xfrm>
              <a:off x="1765403" y="1838281"/>
              <a:ext cx="347468" cy="346142"/>
            </a:xfrm>
            <a:custGeom>
              <a:avLst/>
              <a:gdLst>
                <a:gd name="T0" fmla="*/ 9728 w 10375"/>
                <a:gd name="T1" fmla="*/ 1748 h 10337"/>
                <a:gd name="T2" fmla="*/ 6381 w 10375"/>
                <a:gd name="T3" fmla="*/ 0 h 10337"/>
                <a:gd name="T4" fmla="*/ 5648 w 10375"/>
                <a:gd name="T5" fmla="*/ 9837 h 10337"/>
                <a:gd name="T6" fmla="*/ 926 w 10375"/>
                <a:gd name="T7" fmla="*/ 1500 h 10337"/>
                <a:gd name="T8" fmla="*/ 250 w 10375"/>
                <a:gd name="T9" fmla="*/ 9837 h 10337"/>
                <a:gd name="T10" fmla="*/ 10125 w 10375"/>
                <a:gd name="T11" fmla="*/ 10337 h 10337"/>
                <a:gd name="T12" fmla="*/ 7430 w 10375"/>
                <a:gd name="T13" fmla="*/ 1607 h 10337"/>
                <a:gd name="T14" fmla="*/ 8430 w 10375"/>
                <a:gd name="T15" fmla="*/ 1607 h 10337"/>
                <a:gd name="T16" fmla="*/ 7555 w 10375"/>
                <a:gd name="T17" fmla="*/ 2482 h 10337"/>
                <a:gd name="T18" fmla="*/ 7430 w 10375"/>
                <a:gd name="T19" fmla="*/ 3221 h 10337"/>
                <a:gd name="T20" fmla="*/ 8430 w 10375"/>
                <a:gd name="T21" fmla="*/ 3221 h 10337"/>
                <a:gd name="T22" fmla="*/ 7555 w 10375"/>
                <a:gd name="T23" fmla="*/ 4096 h 10337"/>
                <a:gd name="T24" fmla="*/ 7430 w 10375"/>
                <a:gd name="T25" fmla="*/ 4833 h 10337"/>
                <a:gd name="T26" fmla="*/ 8430 w 10375"/>
                <a:gd name="T27" fmla="*/ 4833 h 10337"/>
                <a:gd name="T28" fmla="*/ 7555 w 10375"/>
                <a:gd name="T29" fmla="*/ 5708 h 10337"/>
                <a:gd name="T30" fmla="*/ 7430 w 10375"/>
                <a:gd name="T31" fmla="*/ 6447 h 10337"/>
                <a:gd name="T32" fmla="*/ 8430 w 10375"/>
                <a:gd name="T33" fmla="*/ 6447 h 10337"/>
                <a:gd name="T34" fmla="*/ 7555 w 10375"/>
                <a:gd name="T35" fmla="*/ 7322 h 10337"/>
                <a:gd name="T36" fmla="*/ 7430 w 10375"/>
                <a:gd name="T37" fmla="*/ 8060 h 10337"/>
                <a:gd name="T38" fmla="*/ 8430 w 10375"/>
                <a:gd name="T39" fmla="*/ 8060 h 10337"/>
                <a:gd name="T40" fmla="*/ 7555 w 10375"/>
                <a:gd name="T41" fmla="*/ 8935 h 10337"/>
                <a:gd name="T42" fmla="*/ 3440 w 10375"/>
                <a:gd name="T43" fmla="*/ 1607 h 10337"/>
                <a:gd name="T44" fmla="*/ 4440 w 10375"/>
                <a:gd name="T45" fmla="*/ 1607 h 10337"/>
                <a:gd name="T46" fmla="*/ 3565 w 10375"/>
                <a:gd name="T47" fmla="*/ 2482 h 10337"/>
                <a:gd name="T48" fmla="*/ 3440 w 10375"/>
                <a:gd name="T49" fmla="*/ 3221 h 10337"/>
                <a:gd name="T50" fmla="*/ 4440 w 10375"/>
                <a:gd name="T51" fmla="*/ 3221 h 10337"/>
                <a:gd name="T52" fmla="*/ 3565 w 10375"/>
                <a:gd name="T53" fmla="*/ 4096 h 10337"/>
                <a:gd name="T54" fmla="*/ 3440 w 10375"/>
                <a:gd name="T55" fmla="*/ 4833 h 10337"/>
                <a:gd name="T56" fmla="*/ 4440 w 10375"/>
                <a:gd name="T57" fmla="*/ 4833 h 10337"/>
                <a:gd name="T58" fmla="*/ 3565 w 10375"/>
                <a:gd name="T59" fmla="*/ 5708 h 10337"/>
                <a:gd name="T60" fmla="*/ 3440 w 10375"/>
                <a:gd name="T61" fmla="*/ 6447 h 10337"/>
                <a:gd name="T62" fmla="*/ 4440 w 10375"/>
                <a:gd name="T63" fmla="*/ 6447 h 10337"/>
                <a:gd name="T64" fmla="*/ 3565 w 10375"/>
                <a:gd name="T65" fmla="*/ 7322 h 10337"/>
                <a:gd name="T66" fmla="*/ 3440 w 10375"/>
                <a:gd name="T67" fmla="*/ 8060 h 10337"/>
                <a:gd name="T68" fmla="*/ 4440 w 10375"/>
                <a:gd name="T69" fmla="*/ 8060 h 10337"/>
                <a:gd name="T70" fmla="*/ 3565 w 10375"/>
                <a:gd name="T71" fmla="*/ 8935 h 10337"/>
                <a:gd name="T72" fmla="*/ 1885 w 10375"/>
                <a:gd name="T73" fmla="*/ 3221 h 10337"/>
                <a:gd name="T74" fmla="*/ 2885 w 10375"/>
                <a:gd name="T75" fmla="*/ 3221 h 10337"/>
                <a:gd name="T76" fmla="*/ 2010 w 10375"/>
                <a:gd name="T77" fmla="*/ 4096 h 10337"/>
                <a:gd name="T78" fmla="*/ 1885 w 10375"/>
                <a:gd name="T79" fmla="*/ 4833 h 10337"/>
                <a:gd name="T80" fmla="*/ 2885 w 10375"/>
                <a:gd name="T81" fmla="*/ 4833 h 10337"/>
                <a:gd name="T82" fmla="*/ 2010 w 10375"/>
                <a:gd name="T83" fmla="*/ 5708 h 10337"/>
                <a:gd name="T84" fmla="*/ 1885 w 10375"/>
                <a:gd name="T85" fmla="*/ 6447 h 10337"/>
                <a:gd name="T86" fmla="*/ 2885 w 10375"/>
                <a:gd name="T87" fmla="*/ 6447 h 10337"/>
                <a:gd name="T88" fmla="*/ 2010 w 10375"/>
                <a:gd name="T89" fmla="*/ 7322 h 10337"/>
                <a:gd name="T90" fmla="*/ 1885 w 10375"/>
                <a:gd name="T91" fmla="*/ 8060 h 10337"/>
                <a:gd name="T92" fmla="*/ 2885 w 10375"/>
                <a:gd name="T93" fmla="*/ 8060 h 10337"/>
                <a:gd name="T94" fmla="*/ 2010 w 10375"/>
                <a:gd name="T95" fmla="*/ 8935 h 10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75" h="10337">
                  <a:moveTo>
                    <a:pt x="10125" y="9836"/>
                  </a:moveTo>
                  <a:lnTo>
                    <a:pt x="9728" y="9836"/>
                  </a:lnTo>
                  <a:lnTo>
                    <a:pt x="9728" y="1748"/>
                  </a:lnTo>
                  <a:cubicBezTo>
                    <a:pt x="9728" y="1626"/>
                    <a:pt x="9640" y="1523"/>
                    <a:pt x="9522" y="1502"/>
                  </a:cubicBezTo>
                  <a:cubicBezTo>
                    <a:pt x="9522" y="1502"/>
                    <a:pt x="9537" y="1502"/>
                    <a:pt x="9522" y="1502"/>
                  </a:cubicBezTo>
                  <a:lnTo>
                    <a:pt x="6381" y="0"/>
                  </a:lnTo>
                  <a:cubicBezTo>
                    <a:pt x="6243" y="0"/>
                    <a:pt x="6131" y="112"/>
                    <a:pt x="6131" y="250"/>
                  </a:cubicBezTo>
                  <a:lnTo>
                    <a:pt x="6131" y="9837"/>
                  </a:lnTo>
                  <a:lnTo>
                    <a:pt x="5648" y="9837"/>
                  </a:lnTo>
                  <a:lnTo>
                    <a:pt x="5648" y="250"/>
                  </a:lnTo>
                  <a:cubicBezTo>
                    <a:pt x="5648" y="112"/>
                    <a:pt x="5536" y="0"/>
                    <a:pt x="5398" y="0"/>
                  </a:cubicBezTo>
                  <a:lnTo>
                    <a:pt x="926" y="1500"/>
                  </a:lnTo>
                  <a:cubicBezTo>
                    <a:pt x="788" y="1500"/>
                    <a:pt x="676" y="1612"/>
                    <a:pt x="676" y="1750"/>
                  </a:cubicBezTo>
                  <a:lnTo>
                    <a:pt x="676" y="9837"/>
                  </a:lnTo>
                  <a:lnTo>
                    <a:pt x="250" y="9837"/>
                  </a:lnTo>
                  <a:cubicBezTo>
                    <a:pt x="112" y="9837"/>
                    <a:pt x="0" y="9950"/>
                    <a:pt x="0" y="10087"/>
                  </a:cubicBezTo>
                  <a:cubicBezTo>
                    <a:pt x="0" y="10225"/>
                    <a:pt x="112" y="10337"/>
                    <a:pt x="250" y="10337"/>
                  </a:cubicBezTo>
                  <a:lnTo>
                    <a:pt x="10125" y="10337"/>
                  </a:lnTo>
                  <a:cubicBezTo>
                    <a:pt x="10262" y="10337"/>
                    <a:pt x="10375" y="10225"/>
                    <a:pt x="10375" y="10087"/>
                  </a:cubicBezTo>
                  <a:cubicBezTo>
                    <a:pt x="10375" y="9950"/>
                    <a:pt x="10262" y="9836"/>
                    <a:pt x="10125" y="9836"/>
                  </a:cubicBezTo>
                  <a:close/>
                  <a:moveTo>
                    <a:pt x="7430" y="1607"/>
                  </a:moveTo>
                  <a:cubicBezTo>
                    <a:pt x="7430" y="1538"/>
                    <a:pt x="7486" y="1482"/>
                    <a:pt x="7555" y="1482"/>
                  </a:cubicBezTo>
                  <a:lnTo>
                    <a:pt x="8305" y="1482"/>
                  </a:lnTo>
                  <a:cubicBezTo>
                    <a:pt x="8373" y="1482"/>
                    <a:pt x="8430" y="1538"/>
                    <a:pt x="8430" y="1607"/>
                  </a:cubicBezTo>
                  <a:lnTo>
                    <a:pt x="8430" y="2357"/>
                  </a:lnTo>
                  <a:cubicBezTo>
                    <a:pt x="8430" y="2426"/>
                    <a:pt x="8373" y="2482"/>
                    <a:pt x="8305" y="2482"/>
                  </a:cubicBezTo>
                  <a:lnTo>
                    <a:pt x="7555" y="2482"/>
                  </a:lnTo>
                  <a:cubicBezTo>
                    <a:pt x="7486" y="2482"/>
                    <a:pt x="7430" y="2426"/>
                    <a:pt x="7430" y="2357"/>
                  </a:cubicBezTo>
                  <a:lnTo>
                    <a:pt x="7430" y="1607"/>
                  </a:lnTo>
                  <a:close/>
                  <a:moveTo>
                    <a:pt x="7430" y="3221"/>
                  </a:moveTo>
                  <a:cubicBezTo>
                    <a:pt x="7430" y="3152"/>
                    <a:pt x="7486" y="3096"/>
                    <a:pt x="7555" y="3096"/>
                  </a:cubicBezTo>
                  <a:lnTo>
                    <a:pt x="8305" y="3096"/>
                  </a:lnTo>
                  <a:cubicBezTo>
                    <a:pt x="8373" y="3096"/>
                    <a:pt x="8430" y="3152"/>
                    <a:pt x="8430" y="3221"/>
                  </a:cubicBezTo>
                  <a:lnTo>
                    <a:pt x="8430" y="3971"/>
                  </a:lnTo>
                  <a:cubicBezTo>
                    <a:pt x="8430" y="4040"/>
                    <a:pt x="8373" y="4096"/>
                    <a:pt x="8305" y="4096"/>
                  </a:cubicBezTo>
                  <a:lnTo>
                    <a:pt x="7555" y="4096"/>
                  </a:lnTo>
                  <a:cubicBezTo>
                    <a:pt x="7486" y="4096"/>
                    <a:pt x="7430" y="4040"/>
                    <a:pt x="7430" y="3971"/>
                  </a:cubicBezTo>
                  <a:lnTo>
                    <a:pt x="7430" y="3221"/>
                  </a:lnTo>
                  <a:close/>
                  <a:moveTo>
                    <a:pt x="7430" y="4833"/>
                  </a:moveTo>
                  <a:cubicBezTo>
                    <a:pt x="7430" y="4765"/>
                    <a:pt x="7486" y="4708"/>
                    <a:pt x="7555" y="4708"/>
                  </a:cubicBezTo>
                  <a:lnTo>
                    <a:pt x="8305" y="4708"/>
                  </a:lnTo>
                  <a:cubicBezTo>
                    <a:pt x="8373" y="4708"/>
                    <a:pt x="8430" y="4765"/>
                    <a:pt x="8430" y="4833"/>
                  </a:cubicBezTo>
                  <a:lnTo>
                    <a:pt x="8430" y="5583"/>
                  </a:lnTo>
                  <a:cubicBezTo>
                    <a:pt x="8430" y="5652"/>
                    <a:pt x="8373" y="5708"/>
                    <a:pt x="8305" y="5708"/>
                  </a:cubicBezTo>
                  <a:lnTo>
                    <a:pt x="7555" y="5708"/>
                  </a:lnTo>
                  <a:cubicBezTo>
                    <a:pt x="7486" y="5708"/>
                    <a:pt x="7430" y="5652"/>
                    <a:pt x="7430" y="5583"/>
                  </a:cubicBezTo>
                  <a:lnTo>
                    <a:pt x="7430" y="4833"/>
                  </a:lnTo>
                  <a:close/>
                  <a:moveTo>
                    <a:pt x="7430" y="6447"/>
                  </a:moveTo>
                  <a:cubicBezTo>
                    <a:pt x="7430" y="6378"/>
                    <a:pt x="7486" y="6322"/>
                    <a:pt x="7555" y="6322"/>
                  </a:cubicBezTo>
                  <a:lnTo>
                    <a:pt x="8305" y="6322"/>
                  </a:lnTo>
                  <a:cubicBezTo>
                    <a:pt x="8373" y="6322"/>
                    <a:pt x="8430" y="6378"/>
                    <a:pt x="8430" y="6447"/>
                  </a:cubicBezTo>
                  <a:lnTo>
                    <a:pt x="8430" y="7197"/>
                  </a:lnTo>
                  <a:cubicBezTo>
                    <a:pt x="8430" y="7266"/>
                    <a:pt x="8373" y="7322"/>
                    <a:pt x="8305" y="7322"/>
                  </a:cubicBezTo>
                  <a:lnTo>
                    <a:pt x="7555" y="7322"/>
                  </a:lnTo>
                  <a:cubicBezTo>
                    <a:pt x="7486" y="7322"/>
                    <a:pt x="7430" y="7266"/>
                    <a:pt x="7430" y="7197"/>
                  </a:cubicBezTo>
                  <a:lnTo>
                    <a:pt x="7430" y="6447"/>
                  </a:lnTo>
                  <a:close/>
                  <a:moveTo>
                    <a:pt x="7430" y="8060"/>
                  </a:moveTo>
                  <a:cubicBezTo>
                    <a:pt x="7430" y="7991"/>
                    <a:pt x="7486" y="7935"/>
                    <a:pt x="7555" y="7935"/>
                  </a:cubicBezTo>
                  <a:lnTo>
                    <a:pt x="8305" y="7935"/>
                  </a:lnTo>
                  <a:cubicBezTo>
                    <a:pt x="8373" y="7935"/>
                    <a:pt x="8430" y="7991"/>
                    <a:pt x="8430" y="8060"/>
                  </a:cubicBezTo>
                  <a:lnTo>
                    <a:pt x="8430" y="8810"/>
                  </a:lnTo>
                  <a:cubicBezTo>
                    <a:pt x="8430" y="8878"/>
                    <a:pt x="8373" y="8935"/>
                    <a:pt x="8305" y="8935"/>
                  </a:cubicBezTo>
                  <a:lnTo>
                    <a:pt x="7555" y="8935"/>
                  </a:lnTo>
                  <a:cubicBezTo>
                    <a:pt x="7486" y="8935"/>
                    <a:pt x="7430" y="8878"/>
                    <a:pt x="7430" y="8810"/>
                  </a:cubicBezTo>
                  <a:lnTo>
                    <a:pt x="7430" y="8060"/>
                  </a:lnTo>
                  <a:close/>
                  <a:moveTo>
                    <a:pt x="3440" y="1607"/>
                  </a:moveTo>
                  <a:cubicBezTo>
                    <a:pt x="3440" y="1538"/>
                    <a:pt x="3496" y="1482"/>
                    <a:pt x="3565" y="1482"/>
                  </a:cubicBezTo>
                  <a:lnTo>
                    <a:pt x="4315" y="1482"/>
                  </a:lnTo>
                  <a:cubicBezTo>
                    <a:pt x="4383" y="1482"/>
                    <a:pt x="4440" y="1538"/>
                    <a:pt x="4440" y="1607"/>
                  </a:cubicBezTo>
                  <a:lnTo>
                    <a:pt x="4440" y="2357"/>
                  </a:lnTo>
                  <a:cubicBezTo>
                    <a:pt x="4440" y="2426"/>
                    <a:pt x="4383" y="2482"/>
                    <a:pt x="4315" y="2482"/>
                  </a:cubicBezTo>
                  <a:lnTo>
                    <a:pt x="3565" y="2482"/>
                  </a:lnTo>
                  <a:cubicBezTo>
                    <a:pt x="3496" y="2482"/>
                    <a:pt x="3440" y="2426"/>
                    <a:pt x="3440" y="2357"/>
                  </a:cubicBezTo>
                  <a:lnTo>
                    <a:pt x="3440" y="1607"/>
                  </a:lnTo>
                  <a:close/>
                  <a:moveTo>
                    <a:pt x="3440" y="3221"/>
                  </a:moveTo>
                  <a:cubicBezTo>
                    <a:pt x="3440" y="3152"/>
                    <a:pt x="3496" y="3096"/>
                    <a:pt x="3565" y="3096"/>
                  </a:cubicBezTo>
                  <a:lnTo>
                    <a:pt x="4315" y="3096"/>
                  </a:lnTo>
                  <a:cubicBezTo>
                    <a:pt x="4383" y="3096"/>
                    <a:pt x="4440" y="3152"/>
                    <a:pt x="4440" y="3221"/>
                  </a:cubicBezTo>
                  <a:lnTo>
                    <a:pt x="4440" y="3971"/>
                  </a:lnTo>
                  <a:cubicBezTo>
                    <a:pt x="4440" y="4040"/>
                    <a:pt x="4383" y="4096"/>
                    <a:pt x="4315" y="4096"/>
                  </a:cubicBezTo>
                  <a:lnTo>
                    <a:pt x="3565" y="4096"/>
                  </a:lnTo>
                  <a:cubicBezTo>
                    <a:pt x="3496" y="4096"/>
                    <a:pt x="3440" y="4040"/>
                    <a:pt x="3440" y="3971"/>
                  </a:cubicBezTo>
                  <a:lnTo>
                    <a:pt x="3440" y="3221"/>
                  </a:lnTo>
                  <a:close/>
                  <a:moveTo>
                    <a:pt x="3440" y="4833"/>
                  </a:moveTo>
                  <a:cubicBezTo>
                    <a:pt x="3440" y="4765"/>
                    <a:pt x="3496" y="4708"/>
                    <a:pt x="3565" y="4708"/>
                  </a:cubicBezTo>
                  <a:lnTo>
                    <a:pt x="4315" y="4708"/>
                  </a:lnTo>
                  <a:cubicBezTo>
                    <a:pt x="4383" y="4708"/>
                    <a:pt x="4440" y="4765"/>
                    <a:pt x="4440" y="4833"/>
                  </a:cubicBezTo>
                  <a:lnTo>
                    <a:pt x="4440" y="5583"/>
                  </a:lnTo>
                  <a:cubicBezTo>
                    <a:pt x="4440" y="5652"/>
                    <a:pt x="4383" y="5708"/>
                    <a:pt x="4315" y="5708"/>
                  </a:cubicBezTo>
                  <a:lnTo>
                    <a:pt x="3565" y="5708"/>
                  </a:lnTo>
                  <a:cubicBezTo>
                    <a:pt x="3496" y="5708"/>
                    <a:pt x="3440" y="5652"/>
                    <a:pt x="3440" y="5583"/>
                  </a:cubicBezTo>
                  <a:lnTo>
                    <a:pt x="3440" y="4833"/>
                  </a:lnTo>
                  <a:close/>
                  <a:moveTo>
                    <a:pt x="3440" y="6447"/>
                  </a:moveTo>
                  <a:cubicBezTo>
                    <a:pt x="3440" y="6378"/>
                    <a:pt x="3496" y="6322"/>
                    <a:pt x="3565" y="6322"/>
                  </a:cubicBezTo>
                  <a:lnTo>
                    <a:pt x="4315" y="6322"/>
                  </a:lnTo>
                  <a:cubicBezTo>
                    <a:pt x="4383" y="6322"/>
                    <a:pt x="4440" y="6378"/>
                    <a:pt x="4440" y="6447"/>
                  </a:cubicBezTo>
                  <a:lnTo>
                    <a:pt x="4440" y="7197"/>
                  </a:lnTo>
                  <a:cubicBezTo>
                    <a:pt x="4440" y="7266"/>
                    <a:pt x="4383" y="7322"/>
                    <a:pt x="4315" y="7322"/>
                  </a:cubicBezTo>
                  <a:lnTo>
                    <a:pt x="3565" y="7322"/>
                  </a:lnTo>
                  <a:cubicBezTo>
                    <a:pt x="3496" y="7322"/>
                    <a:pt x="3440" y="7266"/>
                    <a:pt x="3440" y="7197"/>
                  </a:cubicBezTo>
                  <a:lnTo>
                    <a:pt x="3440" y="6447"/>
                  </a:lnTo>
                  <a:close/>
                  <a:moveTo>
                    <a:pt x="3440" y="8060"/>
                  </a:moveTo>
                  <a:cubicBezTo>
                    <a:pt x="3440" y="7991"/>
                    <a:pt x="3496" y="7935"/>
                    <a:pt x="3565" y="7935"/>
                  </a:cubicBezTo>
                  <a:lnTo>
                    <a:pt x="4315" y="7935"/>
                  </a:lnTo>
                  <a:cubicBezTo>
                    <a:pt x="4383" y="7935"/>
                    <a:pt x="4440" y="7991"/>
                    <a:pt x="4440" y="8060"/>
                  </a:cubicBezTo>
                  <a:lnTo>
                    <a:pt x="4440" y="8810"/>
                  </a:lnTo>
                  <a:cubicBezTo>
                    <a:pt x="4440" y="8878"/>
                    <a:pt x="4383" y="8935"/>
                    <a:pt x="4315" y="8935"/>
                  </a:cubicBezTo>
                  <a:lnTo>
                    <a:pt x="3565" y="8935"/>
                  </a:lnTo>
                  <a:cubicBezTo>
                    <a:pt x="3496" y="8935"/>
                    <a:pt x="3440" y="8878"/>
                    <a:pt x="3440" y="8810"/>
                  </a:cubicBezTo>
                  <a:lnTo>
                    <a:pt x="3440" y="8060"/>
                  </a:lnTo>
                  <a:close/>
                  <a:moveTo>
                    <a:pt x="1885" y="3221"/>
                  </a:moveTo>
                  <a:cubicBezTo>
                    <a:pt x="1885" y="3152"/>
                    <a:pt x="1941" y="3096"/>
                    <a:pt x="2010" y="3096"/>
                  </a:cubicBezTo>
                  <a:lnTo>
                    <a:pt x="2760" y="3096"/>
                  </a:lnTo>
                  <a:cubicBezTo>
                    <a:pt x="2828" y="3096"/>
                    <a:pt x="2885" y="3152"/>
                    <a:pt x="2885" y="3221"/>
                  </a:cubicBezTo>
                  <a:lnTo>
                    <a:pt x="2885" y="3971"/>
                  </a:lnTo>
                  <a:cubicBezTo>
                    <a:pt x="2885" y="4040"/>
                    <a:pt x="2828" y="4096"/>
                    <a:pt x="2760" y="4096"/>
                  </a:cubicBezTo>
                  <a:lnTo>
                    <a:pt x="2010" y="4096"/>
                  </a:lnTo>
                  <a:cubicBezTo>
                    <a:pt x="1941" y="4096"/>
                    <a:pt x="1885" y="4040"/>
                    <a:pt x="1885" y="3971"/>
                  </a:cubicBezTo>
                  <a:lnTo>
                    <a:pt x="1885" y="3221"/>
                  </a:lnTo>
                  <a:close/>
                  <a:moveTo>
                    <a:pt x="1885" y="4833"/>
                  </a:moveTo>
                  <a:cubicBezTo>
                    <a:pt x="1885" y="4765"/>
                    <a:pt x="1941" y="4708"/>
                    <a:pt x="2010" y="4708"/>
                  </a:cubicBezTo>
                  <a:lnTo>
                    <a:pt x="2760" y="4708"/>
                  </a:lnTo>
                  <a:cubicBezTo>
                    <a:pt x="2828" y="4708"/>
                    <a:pt x="2885" y="4765"/>
                    <a:pt x="2885" y="4833"/>
                  </a:cubicBezTo>
                  <a:lnTo>
                    <a:pt x="2885" y="5583"/>
                  </a:lnTo>
                  <a:cubicBezTo>
                    <a:pt x="2885" y="5652"/>
                    <a:pt x="2828" y="5708"/>
                    <a:pt x="2760" y="5708"/>
                  </a:cubicBezTo>
                  <a:lnTo>
                    <a:pt x="2010" y="5708"/>
                  </a:lnTo>
                  <a:cubicBezTo>
                    <a:pt x="1941" y="5708"/>
                    <a:pt x="1885" y="5652"/>
                    <a:pt x="1885" y="5583"/>
                  </a:cubicBezTo>
                  <a:lnTo>
                    <a:pt x="1885" y="4833"/>
                  </a:lnTo>
                  <a:close/>
                  <a:moveTo>
                    <a:pt x="1885" y="6447"/>
                  </a:moveTo>
                  <a:cubicBezTo>
                    <a:pt x="1885" y="6378"/>
                    <a:pt x="1941" y="6322"/>
                    <a:pt x="2010" y="6322"/>
                  </a:cubicBezTo>
                  <a:lnTo>
                    <a:pt x="2760" y="6322"/>
                  </a:lnTo>
                  <a:cubicBezTo>
                    <a:pt x="2828" y="6322"/>
                    <a:pt x="2885" y="6378"/>
                    <a:pt x="2885" y="6447"/>
                  </a:cubicBezTo>
                  <a:lnTo>
                    <a:pt x="2885" y="7197"/>
                  </a:lnTo>
                  <a:cubicBezTo>
                    <a:pt x="2885" y="7266"/>
                    <a:pt x="2828" y="7322"/>
                    <a:pt x="2760" y="7322"/>
                  </a:cubicBezTo>
                  <a:lnTo>
                    <a:pt x="2010" y="7322"/>
                  </a:lnTo>
                  <a:cubicBezTo>
                    <a:pt x="1941" y="7322"/>
                    <a:pt x="1885" y="7266"/>
                    <a:pt x="1885" y="7197"/>
                  </a:cubicBezTo>
                  <a:lnTo>
                    <a:pt x="1885" y="6447"/>
                  </a:lnTo>
                  <a:close/>
                  <a:moveTo>
                    <a:pt x="1885" y="8060"/>
                  </a:moveTo>
                  <a:cubicBezTo>
                    <a:pt x="1885" y="7991"/>
                    <a:pt x="1941" y="7935"/>
                    <a:pt x="2010" y="7935"/>
                  </a:cubicBezTo>
                  <a:lnTo>
                    <a:pt x="2760" y="7935"/>
                  </a:lnTo>
                  <a:cubicBezTo>
                    <a:pt x="2828" y="7935"/>
                    <a:pt x="2885" y="7991"/>
                    <a:pt x="2885" y="8060"/>
                  </a:cubicBezTo>
                  <a:lnTo>
                    <a:pt x="2885" y="8810"/>
                  </a:lnTo>
                  <a:cubicBezTo>
                    <a:pt x="2885" y="8878"/>
                    <a:pt x="2828" y="8935"/>
                    <a:pt x="2760" y="8935"/>
                  </a:cubicBezTo>
                  <a:lnTo>
                    <a:pt x="2010" y="8935"/>
                  </a:lnTo>
                  <a:cubicBezTo>
                    <a:pt x="1941" y="8935"/>
                    <a:pt x="1885" y="8878"/>
                    <a:pt x="1885" y="8810"/>
                  </a:cubicBezTo>
                  <a:lnTo>
                    <a:pt x="1885" y="8060"/>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331" name="iŝ1iḍè">
            <a:extLst>
              <a:ext uri="{FF2B5EF4-FFF2-40B4-BE49-F238E27FC236}">
                <a16:creationId xmlns:a16="http://schemas.microsoft.com/office/drawing/2014/main" id="{0F8B373D-6551-4902-8BEB-38E65E2BDDA1}"/>
              </a:ext>
            </a:extLst>
          </p:cNvPr>
          <p:cNvGrpSpPr/>
          <p:nvPr/>
        </p:nvGrpSpPr>
        <p:grpSpPr>
          <a:xfrm>
            <a:off x="3589473" y="3109546"/>
            <a:ext cx="849842" cy="942956"/>
            <a:chOff x="3589473" y="1539875"/>
            <a:chExt cx="849842" cy="942956"/>
          </a:xfrm>
        </p:grpSpPr>
        <p:sp>
          <p:nvSpPr>
            <p:cNvPr id="340" name="iṧľîďé">
              <a:extLst>
                <a:ext uri="{FF2B5EF4-FFF2-40B4-BE49-F238E27FC236}">
                  <a16:creationId xmlns:a16="http://schemas.microsoft.com/office/drawing/2014/main" id="{AAD66786-2455-4762-8192-1C5750EDD5C0}"/>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341" name="ïśļïḓê">
              <a:extLst>
                <a:ext uri="{FF2B5EF4-FFF2-40B4-BE49-F238E27FC236}">
                  <a16:creationId xmlns:a16="http://schemas.microsoft.com/office/drawing/2014/main" id="{21B74E42-C7E0-4DE2-AB78-154FF870A4FF}"/>
                </a:ext>
              </a:extLst>
            </p:cNvPr>
            <p:cNvSpPr/>
            <p:nvPr/>
          </p:nvSpPr>
          <p:spPr>
            <a:xfrm>
              <a:off x="3865639" y="1837619"/>
              <a:ext cx="297507" cy="347468"/>
            </a:xfrm>
            <a:custGeom>
              <a:avLst/>
              <a:gdLst>
                <a:gd name="T0" fmla="*/ 2240 w 7680"/>
                <a:gd name="T1" fmla="*/ 5971 h 8966"/>
                <a:gd name="T2" fmla="*/ 5267 w 7680"/>
                <a:gd name="T3" fmla="*/ 5971 h 8966"/>
                <a:gd name="T4" fmla="*/ 5267 w 7680"/>
                <a:gd name="T5" fmla="*/ 5273 h 8966"/>
                <a:gd name="T6" fmla="*/ 4544 w 7680"/>
                <a:gd name="T7" fmla="*/ 4518 h 8966"/>
                <a:gd name="T8" fmla="*/ 2995 w 7680"/>
                <a:gd name="T9" fmla="*/ 4518 h 8966"/>
                <a:gd name="T10" fmla="*/ 2310 w 7680"/>
                <a:gd name="T11" fmla="*/ 5107 h 8966"/>
                <a:gd name="T12" fmla="*/ 2240 w 7680"/>
                <a:gd name="T13" fmla="*/ 5971 h 8966"/>
                <a:gd name="T14" fmla="*/ 3808 w 7680"/>
                <a:gd name="T15" fmla="*/ 2566 h 8966"/>
                <a:gd name="T16" fmla="*/ 3168 w 7680"/>
                <a:gd name="T17" fmla="*/ 2816 h 8966"/>
                <a:gd name="T18" fmla="*/ 3168 w 7680"/>
                <a:gd name="T19" fmla="*/ 4096 h 8966"/>
                <a:gd name="T20" fmla="*/ 4448 w 7680"/>
                <a:gd name="T21" fmla="*/ 4096 h 8966"/>
                <a:gd name="T22" fmla="*/ 4710 w 7680"/>
                <a:gd name="T23" fmla="*/ 3456 h 8966"/>
                <a:gd name="T24" fmla="*/ 3808 w 7680"/>
                <a:gd name="T25" fmla="*/ 2560 h 8966"/>
                <a:gd name="T26" fmla="*/ 3808 w 7680"/>
                <a:gd name="T27" fmla="*/ 2566 h 8966"/>
                <a:gd name="T28" fmla="*/ 3852 w 7680"/>
                <a:gd name="T29" fmla="*/ 1286 h 8966"/>
                <a:gd name="T30" fmla="*/ 6592 w 7680"/>
                <a:gd name="T31" fmla="*/ 2195 h 8966"/>
                <a:gd name="T32" fmla="*/ 6592 w 7680"/>
                <a:gd name="T33" fmla="*/ 4556 h 8966"/>
                <a:gd name="T34" fmla="*/ 3852 w 7680"/>
                <a:gd name="T35" fmla="*/ 7673 h 8966"/>
                <a:gd name="T36" fmla="*/ 1113 w 7680"/>
                <a:gd name="T37" fmla="*/ 4556 h 8966"/>
                <a:gd name="T38" fmla="*/ 1113 w 7680"/>
                <a:gd name="T39" fmla="*/ 2201 h 8966"/>
                <a:gd name="T40" fmla="*/ 3852 w 7680"/>
                <a:gd name="T41" fmla="*/ 1292 h 8966"/>
                <a:gd name="T42" fmla="*/ 3852 w 7680"/>
                <a:gd name="T43" fmla="*/ 1286 h 8966"/>
                <a:gd name="T44" fmla="*/ 7136 w 7680"/>
                <a:gd name="T45" fmla="*/ 4569 h 8966"/>
                <a:gd name="T46" fmla="*/ 3846 w 7680"/>
                <a:gd name="T47" fmla="*/ 8313 h 8966"/>
                <a:gd name="T48" fmla="*/ 550 w 7680"/>
                <a:gd name="T49" fmla="*/ 4576 h 8966"/>
                <a:gd name="T50" fmla="*/ 550 w 7680"/>
                <a:gd name="T51" fmla="*/ 1734 h 8966"/>
                <a:gd name="T52" fmla="*/ 3840 w 7680"/>
                <a:gd name="T53" fmla="*/ 640 h 8966"/>
                <a:gd name="T54" fmla="*/ 7136 w 7680"/>
                <a:gd name="T55" fmla="*/ 1734 h 8966"/>
                <a:gd name="T56" fmla="*/ 7136 w 7680"/>
                <a:gd name="T57" fmla="*/ 4569 h 8966"/>
                <a:gd name="T58" fmla="*/ 3840 w 7680"/>
                <a:gd name="T59" fmla="*/ 0 h 8966"/>
                <a:gd name="T60" fmla="*/ 0 w 7680"/>
                <a:gd name="T61" fmla="*/ 1280 h 8966"/>
                <a:gd name="T62" fmla="*/ 0 w 7680"/>
                <a:gd name="T63" fmla="*/ 4595 h 8966"/>
                <a:gd name="T64" fmla="*/ 3840 w 7680"/>
                <a:gd name="T65" fmla="*/ 8966 h 8966"/>
                <a:gd name="T66" fmla="*/ 7680 w 7680"/>
                <a:gd name="T67" fmla="*/ 4595 h 8966"/>
                <a:gd name="T68" fmla="*/ 7680 w 7680"/>
                <a:gd name="T69" fmla="*/ 1280 h 8966"/>
                <a:gd name="T70" fmla="*/ 3840 w 7680"/>
                <a:gd name="T71" fmla="*/ 0 h 8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80" h="8966">
                  <a:moveTo>
                    <a:pt x="2240" y="5971"/>
                  </a:moveTo>
                  <a:lnTo>
                    <a:pt x="5267" y="5971"/>
                  </a:lnTo>
                  <a:lnTo>
                    <a:pt x="5267" y="5273"/>
                  </a:lnTo>
                  <a:cubicBezTo>
                    <a:pt x="5241" y="4879"/>
                    <a:pt x="4936" y="4561"/>
                    <a:pt x="4544" y="4518"/>
                  </a:cubicBezTo>
                  <a:cubicBezTo>
                    <a:pt x="4028" y="4481"/>
                    <a:pt x="3510" y="4481"/>
                    <a:pt x="2995" y="4518"/>
                  </a:cubicBezTo>
                  <a:cubicBezTo>
                    <a:pt x="2657" y="4530"/>
                    <a:pt x="2373" y="4775"/>
                    <a:pt x="2310" y="5107"/>
                  </a:cubicBezTo>
                  <a:cubicBezTo>
                    <a:pt x="2262" y="5392"/>
                    <a:pt x="2238" y="5681"/>
                    <a:pt x="2240" y="5971"/>
                  </a:cubicBezTo>
                  <a:close/>
                  <a:moveTo>
                    <a:pt x="3808" y="2566"/>
                  </a:moveTo>
                  <a:cubicBezTo>
                    <a:pt x="3570" y="2564"/>
                    <a:pt x="3341" y="2654"/>
                    <a:pt x="3168" y="2816"/>
                  </a:cubicBezTo>
                  <a:cubicBezTo>
                    <a:pt x="2790" y="3159"/>
                    <a:pt x="2790" y="3753"/>
                    <a:pt x="3168" y="4096"/>
                  </a:cubicBezTo>
                  <a:cubicBezTo>
                    <a:pt x="3531" y="4424"/>
                    <a:pt x="4084" y="4424"/>
                    <a:pt x="4448" y="4096"/>
                  </a:cubicBezTo>
                  <a:cubicBezTo>
                    <a:pt x="4621" y="3929"/>
                    <a:pt x="4716" y="3696"/>
                    <a:pt x="4710" y="3456"/>
                  </a:cubicBezTo>
                  <a:cubicBezTo>
                    <a:pt x="4717" y="2955"/>
                    <a:pt x="4308" y="2549"/>
                    <a:pt x="3808" y="2560"/>
                  </a:cubicBezTo>
                  <a:lnTo>
                    <a:pt x="3808" y="2566"/>
                  </a:lnTo>
                  <a:close/>
                  <a:moveTo>
                    <a:pt x="3852" y="1286"/>
                  </a:moveTo>
                  <a:cubicBezTo>
                    <a:pt x="4624" y="1913"/>
                    <a:pt x="5598" y="2236"/>
                    <a:pt x="6592" y="2195"/>
                  </a:cubicBezTo>
                  <a:lnTo>
                    <a:pt x="6592" y="4556"/>
                  </a:lnTo>
                  <a:cubicBezTo>
                    <a:pt x="6592" y="5683"/>
                    <a:pt x="5145" y="7673"/>
                    <a:pt x="3852" y="7673"/>
                  </a:cubicBezTo>
                  <a:cubicBezTo>
                    <a:pt x="2560" y="7673"/>
                    <a:pt x="1113" y="5683"/>
                    <a:pt x="1113" y="4556"/>
                  </a:cubicBezTo>
                  <a:lnTo>
                    <a:pt x="1113" y="2201"/>
                  </a:lnTo>
                  <a:cubicBezTo>
                    <a:pt x="2106" y="2242"/>
                    <a:pt x="3080" y="1919"/>
                    <a:pt x="3852" y="1292"/>
                  </a:cubicBezTo>
                  <a:lnTo>
                    <a:pt x="3852" y="1286"/>
                  </a:lnTo>
                  <a:close/>
                  <a:moveTo>
                    <a:pt x="7136" y="4569"/>
                  </a:moveTo>
                  <a:cubicBezTo>
                    <a:pt x="7136" y="5926"/>
                    <a:pt x="5395" y="8313"/>
                    <a:pt x="3846" y="8313"/>
                  </a:cubicBezTo>
                  <a:cubicBezTo>
                    <a:pt x="2297" y="8313"/>
                    <a:pt x="550" y="5932"/>
                    <a:pt x="550" y="4576"/>
                  </a:cubicBezTo>
                  <a:lnTo>
                    <a:pt x="550" y="1734"/>
                  </a:lnTo>
                  <a:cubicBezTo>
                    <a:pt x="1743" y="1781"/>
                    <a:pt x="2913" y="1392"/>
                    <a:pt x="3840" y="640"/>
                  </a:cubicBezTo>
                  <a:cubicBezTo>
                    <a:pt x="4768" y="1394"/>
                    <a:pt x="5940" y="1784"/>
                    <a:pt x="7136" y="1734"/>
                  </a:cubicBezTo>
                  <a:lnTo>
                    <a:pt x="7136" y="4569"/>
                  </a:lnTo>
                  <a:close/>
                  <a:moveTo>
                    <a:pt x="3840" y="0"/>
                  </a:moveTo>
                  <a:cubicBezTo>
                    <a:pt x="2758" y="880"/>
                    <a:pt x="1393" y="1335"/>
                    <a:pt x="0" y="1280"/>
                  </a:cubicBezTo>
                  <a:lnTo>
                    <a:pt x="0" y="4595"/>
                  </a:lnTo>
                  <a:cubicBezTo>
                    <a:pt x="0" y="6176"/>
                    <a:pt x="2035" y="8966"/>
                    <a:pt x="3840" y="8966"/>
                  </a:cubicBezTo>
                  <a:cubicBezTo>
                    <a:pt x="5644" y="8966"/>
                    <a:pt x="7680" y="6176"/>
                    <a:pt x="7680" y="4595"/>
                  </a:cubicBezTo>
                  <a:lnTo>
                    <a:pt x="7680" y="1280"/>
                  </a:lnTo>
                  <a:cubicBezTo>
                    <a:pt x="6286" y="1336"/>
                    <a:pt x="4921" y="880"/>
                    <a:pt x="3840"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321" name="işḻíde">
            <a:extLst>
              <a:ext uri="{FF2B5EF4-FFF2-40B4-BE49-F238E27FC236}">
                <a16:creationId xmlns:a16="http://schemas.microsoft.com/office/drawing/2014/main" id="{41CEAB1E-C25D-4086-90F4-132530A30983}"/>
              </a:ext>
            </a:extLst>
          </p:cNvPr>
          <p:cNvGrpSpPr/>
          <p:nvPr/>
        </p:nvGrpSpPr>
        <p:grpSpPr>
          <a:xfrm>
            <a:off x="5664730" y="3109546"/>
            <a:ext cx="849842" cy="942956"/>
            <a:chOff x="5664730" y="1539875"/>
            <a:chExt cx="849842" cy="942956"/>
          </a:xfrm>
        </p:grpSpPr>
        <p:sp>
          <p:nvSpPr>
            <p:cNvPr id="329" name="ïṡľiḍé">
              <a:extLst>
                <a:ext uri="{FF2B5EF4-FFF2-40B4-BE49-F238E27FC236}">
                  <a16:creationId xmlns:a16="http://schemas.microsoft.com/office/drawing/2014/main" id="{28C9C46A-C34C-4AA5-967C-24F0D13A050F}"/>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330" name="íšlîḓé">
              <a:extLst>
                <a:ext uri="{FF2B5EF4-FFF2-40B4-BE49-F238E27FC236}">
                  <a16:creationId xmlns:a16="http://schemas.microsoft.com/office/drawing/2014/main" id="{DA2764C3-BAB8-47C1-93CA-070AFEDE8A93}"/>
                </a:ext>
              </a:extLst>
            </p:cNvPr>
            <p:cNvSpPr/>
            <p:nvPr/>
          </p:nvSpPr>
          <p:spPr>
            <a:xfrm>
              <a:off x="5935112" y="1837618"/>
              <a:ext cx="309076" cy="347468"/>
            </a:xfrm>
            <a:custGeom>
              <a:avLst/>
              <a:gdLst>
                <a:gd name="connsiteX0" fmla="*/ 220223 w 440846"/>
                <a:gd name="connsiteY0" fmla="*/ 268238 h 495605"/>
                <a:gd name="connsiteX1" fmla="*/ 239268 w 440846"/>
                <a:gd name="connsiteY1" fmla="*/ 287286 h 495605"/>
                <a:gd name="connsiteX2" fmla="*/ 253742 w 440846"/>
                <a:gd name="connsiteY2" fmla="*/ 342907 h 495605"/>
                <a:gd name="connsiteX3" fmla="*/ 296783 w 440846"/>
                <a:gd name="connsiteY3" fmla="*/ 386718 h 495605"/>
                <a:gd name="connsiteX4" fmla="*/ 354299 w 440846"/>
                <a:gd name="connsiteY4" fmla="*/ 401957 h 495605"/>
                <a:gd name="connsiteX5" fmla="*/ 368773 w 440846"/>
                <a:gd name="connsiteY5" fmla="*/ 401195 h 495605"/>
                <a:gd name="connsiteX6" fmla="*/ 389722 w 440846"/>
                <a:gd name="connsiteY6" fmla="*/ 417576 h 495605"/>
                <a:gd name="connsiteX7" fmla="*/ 373344 w 440846"/>
                <a:gd name="connsiteY7" fmla="*/ 438910 h 495605"/>
                <a:gd name="connsiteX8" fmla="*/ 354299 w 440846"/>
                <a:gd name="connsiteY8" fmla="*/ 440053 h 495605"/>
                <a:gd name="connsiteX9" fmla="*/ 277738 w 440846"/>
                <a:gd name="connsiteY9" fmla="*/ 419481 h 495605"/>
                <a:gd name="connsiteX10" fmla="*/ 220223 w 440846"/>
                <a:gd name="connsiteY10" fmla="*/ 361193 h 495605"/>
                <a:gd name="connsiteX11" fmla="*/ 201178 w 440846"/>
                <a:gd name="connsiteY11" fmla="*/ 287286 h 495605"/>
                <a:gd name="connsiteX12" fmla="*/ 220223 w 440846"/>
                <a:gd name="connsiteY12" fmla="*/ 268238 h 495605"/>
                <a:gd name="connsiteX13" fmla="*/ 220596 w 440846"/>
                <a:gd name="connsiteY13" fmla="*/ 133709 h 495605"/>
                <a:gd name="connsiteX14" fmla="*/ 297170 w 440846"/>
                <a:gd name="connsiteY14" fmla="*/ 154279 h 495605"/>
                <a:gd name="connsiteX15" fmla="*/ 354695 w 440846"/>
                <a:gd name="connsiteY15" fmla="*/ 212943 h 495605"/>
                <a:gd name="connsiteX16" fmla="*/ 373743 w 440846"/>
                <a:gd name="connsiteY16" fmla="*/ 286845 h 495605"/>
                <a:gd name="connsiteX17" fmla="*/ 354695 w 440846"/>
                <a:gd name="connsiteY17" fmla="*/ 305892 h 495605"/>
                <a:gd name="connsiteX18" fmla="*/ 335647 w 440846"/>
                <a:gd name="connsiteY18" fmla="*/ 286845 h 495605"/>
                <a:gd name="connsiteX19" fmla="*/ 321170 w 440846"/>
                <a:gd name="connsiteY19" fmla="*/ 231228 h 495605"/>
                <a:gd name="connsiteX20" fmla="*/ 278121 w 440846"/>
                <a:gd name="connsiteY20" fmla="*/ 187421 h 495605"/>
                <a:gd name="connsiteX21" fmla="*/ 220596 w 440846"/>
                <a:gd name="connsiteY21" fmla="*/ 172183 h 495605"/>
                <a:gd name="connsiteX22" fmla="*/ 206119 w 440846"/>
                <a:gd name="connsiteY22" fmla="*/ 172945 h 495605"/>
                <a:gd name="connsiteX23" fmla="*/ 105545 w 440846"/>
                <a:gd name="connsiteY23" fmla="*/ 286845 h 495605"/>
                <a:gd name="connsiteX24" fmla="*/ 140594 w 440846"/>
                <a:gd name="connsiteY24" fmla="*/ 414078 h 495605"/>
                <a:gd name="connsiteX25" fmla="*/ 134118 w 440846"/>
                <a:gd name="connsiteY25" fmla="*/ 440362 h 495605"/>
                <a:gd name="connsiteX26" fmla="*/ 124213 w 440846"/>
                <a:gd name="connsiteY26" fmla="*/ 443029 h 495605"/>
                <a:gd name="connsiteX27" fmla="*/ 107831 w 440846"/>
                <a:gd name="connsiteY27" fmla="*/ 433887 h 495605"/>
                <a:gd name="connsiteX28" fmla="*/ 67449 w 440846"/>
                <a:gd name="connsiteY28" fmla="*/ 286845 h 495605"/>
                <a:gd name="connsiteX29" fmla="*/ 201548 w 440846"/>
                <a:gd name="connsiteY29" fmla="*/ 134851 h 495605"/>
                <a:gd name="connsiteX30" fmla="*/ 220596 w 440846"/>
                <a:gd name="connsiteY30" fmla="*/ 133709 h 495605"/>
                <a:gd name="connsiteX31" fmla="*/ 220232 w 440846"/>
                <a:gd name="connsiteY31" fmla="*/ 66663 h 495605"/>
                <a:gd name="connsiteX32" fmla="*/ 293770 w 440846"/>
                <a:gd name="connsiteY32" fmla="*/ 79234 h 495605"/>
                <a:gd name="connsiteX33" fmla="*/ 385597 w 440846"/>
                <a:gd name="connsiteY33" fmla="*/ 141328 h 495605"/>
                <a:gd name="connsiteX34" fmla="*/ 440846 w 440846"/>
                <a:gd name="connsiteY34" fmla="*/ 287229 h 495605"/>
                <a:gd name="connsiteX35" fmla="*/ 354734 w 440846"/>
                <a:gd name="connsiteY35" fmla="*/ 373322 h 495605"/>
                <a:gd name="connsiteX36" fmla="*/ 333397 w 440846"/>
                <a:gd name="connsiteY36" fmla="*/ 370656 h 495605"/>
                <a:gd name="connsiteX37" fmla="*/ 268623 w 440846"/>
                <a:gd name="connsiteY37" fmla="*/ 287229 h 495605"/>
                <a:gd name="connsiteX38" fmla="*/ 232806 w 440846"/>
                <a:gd name="connsiteY38" fmla="*/ 240754 h 495605"/>
                <a:gd name="connsiteX39" fmla="*/ 220995 w 440846"/>
                <a:gd name="connsiteY39" fmla="*/ 239230 h 495605"/>
                <a:gd name="connsiteX40" fmla="*/ 172985 w 440846"/>
                <a:gd name="connsiteY40" fmla="*/ 287229 h 495605"/>
                <a:gd name="connsiteX41" fmla="*/ 218708 w 440846"/>
                <a:gd name="connsiteY41" fmla="*/ 407607 h 495605"/>
                <a:gd name="connsiteX42" fmla="*/ 294532 w 440846"/>
                <a:gd name="connsiteY42" fmla="*/ 458653 h 495605"/>
                <a:gd name="connsiteX43" fmla="*/ 305963 w 440846"/>
                <a:gd name="connsiteY43" fmla="*/ 483034 h 495605"/>
                <a:gd name="connsiteX44" fmla="*/ 288055 w 440846"/>
                <a:gd name="connsiteY44" fmla="*/ 495605 h 495605"/>
                <a:gd name="connsiteX45" fmla="*/ 281578 w 440846"/>
                <a:gd name="connsiteY45" fmla="*/ 494462 h 495605"/>
                <a:gd name="connsiteX46" fmla="*/ 189750 w 440846"/>
                <a:gd name="connsiteY46" fmla="*/ 432368 h 495605"/>
                <a:gd name="connsiteX47" fmla="*/ 134502 w 440846"/>
                <a:gd name="connsiteY47" fmla="*/ 286848 h 495605"/>
                <a:gd name="connsiteX48" fmla="*/ 220614 w 440846"/>
                <a:gd name="connsiteY48" fmla="*/ 200755 h 495605"/>
                <a:gd name="connsiteX49" fmla="*/ 241951 w 440846"/>
                <a:gd name="connsiteY49" fmla="*/ 203422 h 495605"/>
                <a:gd name="connsiteX50" fmla="*/ 306725 w 440846"/>
                <a:gd name="connsiteY50" fmla="*/ 286848 h 495605"/>
                <a:gd name="connsiteX51" fmla="*/ 342542 w 440846"/>
                <a:gd name="connsiteY51" fmla="*/ 333323 h 495605"/>
                <a:gd name="connsiteX52" fmla="*/ 354353 w 440846"/>
                <a:gd name="connsiteY52" fmla="*/ 334847 h 495605"/>
                <a:gd name="connsiteX53" fmla="*/ 402362 w 440846"/>
                <a:gd name="connsiteY53" fmla="*/ 286848 h 495605"/>
                <a:gd name="connsiteX54" fmla="*/ 356639 w 440846"/>
                <a:gd name="connsiteY54" fmla="*/ 166470 h 495605"/>
                <a:gd name="connsiteX55" fmla="*/ 280815 w 440846"/>
                <a:gd name="connsiteY55" fmla="*/ 115043 h 495605"/>
                <a:gd name="connsiteX56" fmla="*/ 220232 w 440846"/>
                <a:gd name="connsiteY56" fmla="*/ 104757 h 495605"/>
                <a:gd name="connsiteX57" fmla="*/ 174891 w 440846"/>
                <a:gd name="connsiteY57" fmla="*/ 110471 h 495605"/>
                <a:gd name="connsiteX58" fmla="*/ 38103 w 440846"/>
                <a:gd name="connsiteY58" fmla="*/ 286848 h 495605"/>
                <a:gd name="connsiteX59" fmla="*/ 45342 w 440846"/>
                <a:gd name="connsiteY59" fmla="*/ 338275 h 495605"/>
                <a:gd name="connsiteX60" fmla="*/ 32387 w 440846"/>
                <a:gd name="connsiteY60" fmla="*/ 361894 h 495605"/>
                <a:gd name="connsiteX61" fmla="*/ 27053 w 440846"/>
                <a:gd name="connsiteY61" fmla="*/ 362656 h 495605"/>
                <a:gd name="connsiteX62" fmla="*/ 8764 w 440846"/>
                <a:gd name="connsiteY62" fmla="*/ 348942 h 495605"/>
                <a:gd name="connsiteX63" fmla="*/ 0 w 440846"/>
                <a:gd name="connsiteY63" fmla="*/ 286848 h 495605"/>
                <a:gd name="connsiteX64" fmla="*/ 165365 w 440846"/>
                <a:gd name="connsiteY64" fmla="*/ 73520 h 495605"/>
                <a:gd name="connsiteX65" fmla="*/ 220232 w 440846"/>
                <a:gd name="connsiteY65" fmla="*/ 66663 h 495605"/>
                <a:gd name="connsiteX66" fmla="*/ 220215 w 440846"/>
                <a:gd name="connsiteY66" fmla="*/ 0 h 495605"/>
                <a:gd name="connsiteX67" fmla="*/ 291836 w 440846"/>
                <a:gd name="connsiteY67" fmla="*/ 9142 h 495605"/>
                <a:gd name="connsiteX68" fmla="*/ 417173 w 440846"/>
                <a:gd name="connsiteY68" fmla="*/ 78473 h 495605"/>
                <a:gd name="connsiteX69" fmla="*/ 417935 w 440846"/>
                <a:gd name="connsiteY69" fmla="*/ 105519 h 495605"/>
                <a:gd name="connsiteX70" fmla="*/ 404220 w 440846"/>
                <a:gd name="connsiteY70" fmla="*/ 111614 h 495605"/>
                <a:gd name="connsiteX71" fmla="*/ 391267 w 440846"/>
                <a:gd name="connsiteY71" fmla="*/ 106281 h 495605"/>
                <a:gd name="connsiteX72" fmla="*/ 282693 w 440846"/>
                <a:gd name="connsiteY72" fmla="*/ 46093 h 495605"/>
                <a:gd name="connsiteX73" fmla="*/ 220596 w 440846"/>
                <a:gd name="connsiteY73" fmla="*/ 38094 h 495605"/>
                <a:gd name="connsiteX74" fmla="*/ 51068 w 440846"/>
                <a:gd name="connsiteY74" fmla="*/ 104377 h 495605"/>
                <a:gd name="connsiteX75" fmla="*/ 38115 w 440846"/>
                <a:gd name="connsiteY75" fmla="*/ 109329 h 495605"/>
                <a:gd name="connsiteX76" fmla="*/ 24019 w 440846"/>
                <a:gd name="connsiteY76" fmla="*/ 103234 h 495605"/>
                <a:gd name="connsiteX77" fmla="*/ 25162 w 440846"/>
                <a:gd name="connsiteY77" fmla="*/ 76187 h 495605"/>
                <a:gd name="connsiteX78" fmla="*/ 220215 w 440846"/>
                <a:gd name="connsiteY78" fmla="*/ 0 h 4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40846" h="495605">
                  <a:moveTo>
                    <a:pt x="220223" y="268238"/>
                  </a:moveTo>
                  <a:cubicBezTo>
                    <a:pt x="230888" y="268238"/>
                    <a:pt x="239268" y="276619"/>
                    <a:pt x="239268" y="287286"/>
                  </a:cubicBezTo>
                  <a:cubicBezTo>
                    <a:pt x="239268" y="306715"/>
                    <a:pt x="244219" y="326145"/>
                    <a:pt x="253742" y="342907"/>
                  </a:cubicBezTo>
                  <a:cubicBezTo>
                    <a:pt x="263645" y="361193"/>
                    <a:pt x="278500" y="376051"/>
                    <a:pt x="296783" y="386718"/>
                  </a:cubicBezTo>
                  <a:cubicBezTo>
                    <a:pt x="314305" y="396623"/>
                    <a:pt x="334111" y="401957"/>
                    <a:pt x="354299" y="401957"/>
                  </a:cubicBezTo>
                  <a:cubicBezTo>
                    <a:pt x="359251" y="401957"/>
                    <a:pt x="363821" y="401957"/>
                    <a:pt x="368773" y="401195"/>
                  </a:cubicBezTo>
                  <a:cubicBezTo>
                    <a:pt x="379057" y="399671"/>
                    <a:pt x="388199" y="406909"/>
                    <a:pt x="389722" y="417576"/>
                  </a:cubicBezTo>
                  <a:cubicBezTo>
                    <a:pt x="391246" y="428243"/>
                    <a:pt x="383628" y="437767"/>
                    <a:pt x="373344" y="438910"/>
                  </a:cubicBezTo>
                  <a:cubicBezTo>
                    <a:pt x="366869" y="439672"/>
                    <a:pt x="360393" y="440053"/>
                    <a:pt x="354299" y="440053"/>
                  </a:cubicBezTo>
                  <a:cubicBezTo>
                    <a:pt x="327255" y="440053"/>
                    <a:pt x="300973" y="432815"/>
                    <a:pt x="277738" y="419481"/>
                  </a:cubicBezTo>
                  <a:cubicBezTo>
                    <a:pt x="253361" y="405766"/>
                    <a:pt x="233554" y="385575"/>
                    <a:pt x="220223" y="361193"/>
                  </a:cubicBezTo>
                  <a:cubicBezTo>
                    <a:pt x="207653" y="338716"/>
                    <a:pt x="201178" y="313192"/>
                    <a:pt x="201178" y="287286"/>
                  </a:cubicBezTo>
                  <a:cubicBezTo>
                    <a:pt x="201178" y="276619"/>
                    <a:pt x="209558" y="268238"/>
                    <a:pt x="220223" y="268238"/>
                  </a:cubicBezTo>
                  <a:close/>
                  <a:moveTo>
                    <a:pt x="220596" y="133709"/>
                  </a:moveTo>
                  <a:cubicBezTo>
                    <a:pt x="247644" y="133709"/>
                    <a:pt x="273931" y="140946"/>
                    <a:pt x="297170" y="154279"/>
                  </a:cubicBezTo>
                  <a:cubicBezTo>
                    <a:pt x="321551" y="168374"/>
                    <a:pt x="341361" y="188563"/>
                    <a:pt x="354695" y="212943"/>
                  </a:cubicBezTo>
                  <a:cubicBezTo>
                    <a:pt x="367267" y="235419"/>
                    <a:pt x="373743" y="260941"/>
                    <a:pt x="373743" y="286845"/>
                  </a:cubicBezTo>
                  <a:cubicBezTo>
                    <a:pt x="373743" y="297511"/>
                    <a:pt x="365362" y="305892"/>
                    <a:pt x="354695" y="305892"/>
                  </a:cubicBezTo>
                  <a:cubicBezTo>
                    <a:pt x="344028" y="305892"/>
                    <a:pt x="335647" y="297511"/>
                    <a:pt x="335647" y="286845"/>
                  </a:cubicBezTo>
                  <a:cubicBezTo>
                    <a:pt x="335647" y="267417"/>
                    <a:pt x="330694" y="247990"/>
                    <a:pt x="321170" y="231228"/>
                  </a:cubicBezTo>
                  <a:cubicBezTo>
                    <a:pt x="311265" y="212943"/>
                    <a:pt x="296408" y="198087"/>
                    <a:pt x="278121" y="187421"/>
                  </a:cubicBezTo>
                  <a:cubicBezTo>
                    <a:pt x="260597" y="177516"/>
                    <a:pt x="240787" y="172183"/>
                    <a:pt x="220596" y="172183"/>
                  </a:cubicBezTo>
                  <a:cubicBezTo>
                    <a:pt x="215644" y="172183"/>
                    <a:pt x="211072" y="172183"/>
                    <a:pt x="206119" y="172945"/>
                  </a:cubicBezTo>
                  <a:cubicBezTo>
                    <a:pt x="148975" y="179802"/>
                    <a:pt x="105545" y="228943"/>
                    <a:pt x="105545" y="286845"/>
                  </a:cubicBezTo>
                  <a:cubicBezTo>
                    <a:pt x="105545" y="331796"/>
                    <a:pt x="117736" y="375984"/>
                    <a:pt x="140594" y="414078"/>
                  </a:cubicBezTo>
                  <a:cubicBezTo>
                    <a:pt x="145927" y="423220"/>
                    <a:pt x="143261" y="435029"/>
                    <a:pt x="134118" y="440362"/>
                  </a:cubicBezTo>
                  <a:cubicBezTo>
                    <a:pt x="131070" y="442267"/>
                    <a:pt x="127641" y="443029"/>
                    <a:pt x="124213" y="443029"/>
                  </a:cubicBezTo>
                  <a:cubicBezTo>
                    <a:pt x="117736" y="443029"/>
                    <a:pt x="111260" y="439981"/>
                    <a:pt x="107831" y="433887"/>
                  </a:cubicBezTo>
                  <a:cubicBezTo>
                    <a:pt x="81545" y="389317"/>
                    <a:pt x="67449" y="338652"/>
                    <a:pt x="67449" y="286845"/>
                  </a:cubicBezTo>
                  <a:cubicBezTo>
                    <a:pt x="67449" y="209515"/>
                    <a:pt x="124974" y="144375"/>
                    <a:pt x="201548" y="134851"/>
                  </a:cubicBezTo>
                  <a:cubicBezTo>
                    <a:pt x="208024" y="134090"/>
                    <a:pt x="214501" y="133709"/>
                    <a:pt x="220596" y="133709"/>
                  </a:cubicBezTo>
                  <a:close/>
                  <a:moveTo>
                    <a:pt x="220232" y="66663"/>
                  </a:moveTo>
                  <a:cubicBezTo>
                    <a:pt x="245380" y="66663"/>
                    <a:pt x="270147" y="70853"/>
                    <a:pt x="293770" y="79234"/>
                  </a:cubicBezTo>
                  <a:cubicBezTo>
                    <a:pt x="329206" y="91805"/>
                    <a:pt x="360831" y="113138"/>
                    <a:pt x="385597" y="141328"/>
                  </a:cubicBezTo>
                  <a:cubicBezTo>
                    <a:pt x="421033" y="181708"/>
                    <a:pt x="440465" y="233516"/>
                    <a:pt x="440846" y="287229"/>
                  </a:cubicBezTo>
                  <a:cubicBezTo>
                    <a:pt x="440846" y="334847"/>
                    <a:pt x="402362" y="373322"/>
                    <a:pt x="354734" y="373322"/>
                  </a:cubicBezTo>
                  <a:cubicBezTo>
                    <a:pt x="347876" y="373322"/>
                    <a:pt x="340636" y="372560"/>
                    <a:pt x="333397" y="370656"/>
                  </a:cubicBezTo>
                  <a:cubicBezTo>
                    <a:pt x="295294" y="360751"/>
                    <a:pt x="268623" y="326466"/>
                    <a:pt x="268623" y="287229"/>
                  </a:cubicBezTo>
                  <a:cubicBezTo>
                    <a:pt x="268623" y="265134"/>
                    <a:pt x="254144" y="246087"/>
                    <a:pt x="232806" y="240754"/>
                  </a:cubicBezTo>
                  <a:cubicBezTo>
                    <a:pt x="228996" y="239611"/>
                    <a:pt x="224805" y="239230"/>
                    <a:pt x="220995" y="239230"/>
                  </a:cubicBezTo>
                  <a:cubicBezTo>
                    <a:pt x="194323" y="239230"/>
                    <a:pt x="172985" y="260944"/>
                    <a:pt x="172985" y="287229"/>
                  </a:cubicBezTo>
                  <a:cubicBezTo>
                    <a:pt x="172985" y="331419"/>
                    <a:pt x="189369" y="374465"/>
                    <a:pt x="218708" y="407607"/>
                  </a:cubicBezTo>
                  <a:cubicBezTo>
                    <a:pt x="239284" y="430845"/>
                    <a:pt x="265574" y="448368"/>
                    <a:pt x="294532" y="458653"/>
                  </a:cubicBezTo>
                  <a:cubicBezTo>
                    <a:pt x="304439" y="462082"/>
                    <a:pt x="309392" y="473129"/>
                    <a:pt x="305963" y="483034"/>
                  </a:cubicBezTo>
                  <a:cubicBezTo>
                    <a:pt x="303296" y="490653"/>
                    <a:pt x="296056" y="495605"/>
                    <a:pt x="288055" y="495605"/>
                  </a:cubicBezTo>
                  <a:cubicBezTo>
                    <a:pt x="285769" y="495605"/>
                    <a:pt x="283864" y="495224"/>
                    <a:pt x="281578" y="494462"/>
                  </a:cubicBezTo>
                  <a:cubicBezTo>
                    <a:pt x="246142" y="481891"/>
                    <a:pt x="214517" y="460558"/>
                    <a:pt x="189750" y="432368"/>
                  </a:cubicBezTo>
                  <a:cubicBezTo>
                    <a:pt x="153934" y="391988"/>
                    <a:pt x="134502" y="340561"/>
                    <a:pt x="134502" y="286848"/>
                  </a:cubicBezTo>
                  <a:cubicBezTo>
                    <a:pt x="134502" y="239230"/>
                    <a:pt x="172985" y="200755"/>
                    <a:pt x="220614" y="200755"/>
                  </a:cubicBezTo>
                  <a:cubicBezTo>
                    <a:pt x="227472" y="200755"/>
                    <a:pt x="234711" y="201517"/>
                    <a:pt x="241951" y="203422"/>
                  </a:cubicBezTo>
                  <a:cubicBezTo>
                    <a:pt x="280053" y="213326"/>
                    <a:pt x="306725" y="247611"/>
                    <a:pt x="306725" y="286848"/>
                  </a:cubicBezTo>
                  <a:cubicBezTo>
                    <a:pt x="306725" y="308943"/>
                    <a:pt x="321204" y="327990"/>
                    <a:pt x="342542" y="333323"/>
                  </a:cubicBezTo>
                  <a:cubicBezTo>
                    <a:pt x="346352" y="334466"/>
                    <a:pt x="350543" y="334847"/>
                    <a:pt x="354353" y="334847"/>
                  </a:cubicBezTo>
                  <a:cubicBezTo>
                    <a:pt x="381025" y="334847"/>
                    <a:pt x="402362" y="313133"/>
                    <a:pt x="402362" y="286848"/>
                  </a:cubicBezTo>
                  <a:cubicBezTo>
                    <a:pt x="402362" y="242659"/>
                    <a:pt x="385978" y="199612"/>
                    <a:pt x="356639" y="166470"/>
                  </a:cubicBezTo>
                  <a:cubicBezTo>
                    <a:pt x="336064" y="142852"/>
                    <a:pt x="309773" y="125328"/>
                    <a:pt x="280815" y="115043"/>
                  </a:cubicBezTo>
                  <a:cubicBezTo>
                    <a:pt x="261383" y="108186"/>
                    <a:pt x="240808" y="104757"/>
                    <a:pt x="220232" y="104757"/>
                  </a:cubicBezTo>
                  <a:cubicBezTo>
                    <a:pt x="204991" y="104757"/>
                    <a:pt x="189750" y="106662"/>
                    <a:pt x="174891" y="110471"/>
                  </a:cubicBezTo>
                  <a:cubicBezTo>
                    <a:pt x="94494" y="131042"/>
                    <a:pt x="38103" y="203803"/>
                    <a:pt x="38103" y="286848"/>
                  </a:cubicBezTo>
                  <a:cubicBezTo>
                    <a:pt x="38103" y="304372"/>
                    <a:pt x="40389" y="321514"/>
                    <a:pt x="45342" y="338275"/>
                  </a:cubicBezTo>
                  <a:cubicBezTo>
                    <a:pt x="48390" y="348180"/>
                    <a:pt x="42294" y="358846"/>
                    <a:pt x="32387" y="361894"/>
                  </a:cubicBezTo>
                  <a:cubicBezTo>
                    <a:pt x="30482" y="362275"/>
                    <a:pt x="28958" y="362656"/>
                    <a:pt x="27053" y="362656"/>
                  </a:cubicBezTo>
                  <a:cubicBezTo>
                    <a:pt x="18670" y="362656"/>
                    <a:pt x="11050" y="357323"/>
                    <a:pt x="8764" y="348942"/>
                  </a:cubicBezTo>
                  <a:cubicBezTo>
                    <a:pt x="3048" y="328752"/>
                    <a:pt x="0" y="307800"/>
                    <a:pt x="0" y="286848"/>
                  </a:cubicBezTo>
                  <a:cubicBezTo>
                    <a:pt x="0" y="186279"/>
                    <a:pt x="68203" y="98281"/>
                    <a:pt x="165365" y="73520"/>
                  </a:cubicBezTo>
                  <a:cubicBezTo>
                    <a:pt x="183273" y="68949"/>
                    <a:pt x="201562" y="66663"/>
                    <a:pt x="220232" y="66663"/>
                  </a:cubicBezTo>
                  <a:close/>
                  <a:moveTo>
                    <a:pt x="220215" y="0"/>
                  </a:moveTo>
                  <a:cubicBezTo>
                    <a:pt x="244216" y="0"/>
                    <a:pt x="268597" y="3047"/>
                    <a:pt x="291836" y="9142"/>
                  </a:cubicBezTo>
                  <a:cubicBezTo>
                    <a:pt x="338313" y="20951"/>
                    <a:pt x="381743" y="44950"/>
                    <a:pt x="417173" y="78473"/>
                  </a:cubicBezTo>
                  <a:cubicBezTo>
                    <a:pt x="424792" y="85711"/>
                    <a:pt x="425173" y="97901"/>
                    <a:pt x="417935" y="105519"/>
                  </a:cubicBezTo>
                  <a:cubicBezTo>
                    <a:pt x="414506" y="109710"/>
                    <a:pt x="409173" y="111614"/>
                    <a:pt x="404220" y="111614"/>
                  </a:cubicBezTo>
                  <a:cubicBezTo>
                    <a:pt x="399649" y="111614"/>
                    <a:pt x="395077" y="109710"/>
                    <a:pt x="391267" y="106281"/>
                  </a:cubicBezTo>
                  <a:cubicBezTo>
                    <a:pt x="360790" y="77330"/>
                    <a:pt x="323075" y="56379"/>
                    <a:pt x="282693" y="46093"/>
                  </a:cubicBezTo>
                  <a:cubicBezTo>
                    <a:pt x="262502" y="40760"/>
                    <a:pt x="241549" y="38094"/>
                    <a:pt x="220596" y="38094"/>
                  </a:cubicBezTo>
                  <a:cubicBezTo>
                    <a:pt x="157356" y="38094"/>
                    <a:pt x="97545" y="61712"/>
                    <a:pt x="51068" y="104377"/>
                  </a:cubicBezTo>
                  <a:cubicBezTo>
                    <a:pt x="47258" y="107805"/>
                    <a:pt x="42686" y="109329"/>
                    <a:pt x="38115" y="109329"/>
                  </a:cubicBezTo>
                  <a:cubicBezTo>
                    <a:pt x="33162" y="109329"/>
                    <a:pt x="28210" y="107424"/>
                    <a:pt x="24019" y="103234"/>
                  </a:cubicBezTo>
                  <a:cubicBezTo>
                    <a:pt x="17162" y="95234"/>
                    <a:pt x="17543" y="83425"/>
                    <a:pt x="25162" y="76187"/>
                  </a:cubicBezTo>
                  <a:cubicBezTo>
                    <a:pt x="78497" y="27046"/>
                    <a:pt x="147832" y="0"/>
                    <a:pt x="220215"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311" name="îšľïḍê">
            <a:extLst>
              <a:ext uri="{FF2B5EF4-FFF2-40B4-BE49-F238E27FC236}">
                <a16:creationId xmlns:a16="http://schemas.microsoft.com/office/drawing/2014/main" id="{E8E85C43-71D6-4317-867C-4B8754001DAA}"/>
              </a:ext>
            </a:extLst>
          </p:cNvPr>
          <p:cNvGrpSpPr/>
          <p:nvPr/>
        </p:nvGrpSpPr>
        <p:grpSpPr>
          <a:xfrm>
            <a:off x="7739987" y="3109546"/>
            <a:ext cx="849842" cy="942956"/>
            <a:chOff x="7739987" y="1539875"/>
            <a:chExt cx="849842" cy="942956"/>
          </a:xfrm>
        </p:grpSpPr>
        <p:sp>
          <p:nvSpPr>
            <p:cNvPr id="319" name="íṣḷïḓe">
              <a:extLst>
                <a:ext uri="{FF2B5EF4-FFF2-40B4-BE49-F238E27FC236}">
                  <a16:creationId xmlns:a16="http://schemas.microsoft.com/office/drawing/2014/main" id="{761BBB5B-A038-4311-81F1-9EDEA4E41105}"/>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320" name="îśḷíḑe">
              <a:extLst>
                <a:ext uri="{FF2B5EF4-FFF2-40B4-BE49-F238E27FC236}">
                  <a16:creationId xmlns:a16="http://schemas.microsoft.com/office/drawing/2014/main" id="{3854D1CC-0534-459D-90D1-29F90260BD0F}"/>
                </a:ext>
              </a:extLst>
            </p:cNvPr>
            <p:cNvSpPr/>
            <p:nvPr/>
          </p:nvSpPr>
          <p:spPr>
            <a:xfrm>
              <a:off x="7991174" y="1837618"/>
              <a:ext cx="347468" cy="347468"/>
            </a:xfrm>
            <a:custGeom>
              <a:avLst/>
              <a:gdLst>
                <a:gd name="T0" fmla="*/ 11937 w 12226"/>
                <a:gd name="T1" fmla="*/ 6641 h 12225"/>
                <a:gd name="T2" fmla="*/ 10943 w 12226"/>
                <a:gd name="T3" fmla="*/ 6375 h 12225"/>
                <a:gd name="T4" fmla="*/ 10710 w 12226"/>
                <a:gd name="T5" fmla="*/ 4609 h 12225"/>
                <a:gd name="T6" fmla="*/ 11602 w 12226"/>
                <a:gd name="T7" fmla="*/ 4094 h 12225"/>
                <a:gd name="T8" fmla="*/ 11745 w 12226"/>
                <a:gd name="T9" fmla="*/ 3674 h 12225"/>
                <a:gd name="T10" fmla="*/ 11041 w 12226"/>
                <a:gd name="T11" fmla="*/ 2454 h 12225"/>
                <a:gd name="T12" fmla="*/ 10605 w 12226"/>
                <a:gd name="T13" fmla="*/ 2368 h 12225"/>
                <a:gd name="T14" fmla="*/ 9713 w 12226"/>
                <a:gd name="T15" fmla="*/ 2883 h 12225"/>
                <a:gd name="T16" fmla="*/ 8301 w 12226"/>
                <a:gd name="T17" fmla="*/ 1799 h 12225"/>
                <a:gd name="T18" fmla="*/ 8567 w 12226"/>
                <a:gd name="T19" fmla="*/ 805 h 12225"/>
                <a:gd name="T20" fmla="*/ 8371 w 12226"/>
                <a:gd name="T21" fmla="*/ 407 h 12225"/>
                <a:gd name="T22" fmla="*/ 7010 w 12226"/>
                <a:gd name="T23" fmla="*/ 42 h 12225"/>
                <a:gd name="T24" fmla="*/ 6642 w 12226"/>
                <a:gd name="T25" fmla="*/ 288 h 12225"/>
                <a:gd name="T26" fmla="*/ 6375 w 12226"/>
                <a:gd name="T27" fmla="*/ 1283 h 12225"/>
                <a:gd name="T28" fmla="*/ 4610 w 12226"/>
                <a:gd name="T29" fmla="*/ 1516 h 12225"/>
                <a:gd name="T30" fmla="*/ 4096 w 12226"/>
                <a:gd name="T31" fmla="*/ 624 h 12225"/>
                <a:gd name="T32" fmla="*/ 3675 w 12226"/>
                <a:gd name="T33" fmla="*/ 480 h 12225"/>
                <a:gd name="T34" fmla="*/ 2455 w 12226"/>
                <a:gd name="T35" fmla="*/ 1185 h 12225"/>
                <a:gd name="T36" fmla="*/ 2368 w 12226"/>
                <a:gd name="T37" fmla="*/ 1621 h 12225"/>
                <a:gd name="T38" fmla="*/ 2884 w 12226"/>
                <a:gd name="T39" fmla="*/ 2512 h 12225"/>
                <a:gd name="T40" fmla="*/ 1799 w 12226"/>
                <a:gd name="T41" fmla="*/ 3924 h 12225"/>
                <a:gd name="T42" fmla="*/ 806 w 12226"/>
                <a:gd name="T43" fmla="*/ 3658 h 12225"/>
                <a:gd name="T44" fmla="*/ 407 w 12226"/>
                <a:gd name="T45" fmla="*/ 3854 h 12225"/>
                <a:gd name="T46" fmla="*/ 42 w 12226"/>
                <a:gd name="T47" fmla="*/ 5215 h 12225"/>
                <a:gd name="T48" fmla="*/ 289 w 12226"/>
                <a:gd name="T49" fmla="*/ 5584 h 12225"/>
                <a:gd name="T50" fmla="*/ 1283 w 12226"/>
                <a:gd name="T51" fmla="*/ 5850 h 12225"/>
                <a:gd name="T52" fmla="*/ 1516 w 12226"/>
                <a:gd name="T53" fmla="*/ 7615 h 12225"/>
                <a:gd name="T54" fmla="*/ 624 w 12226"/>
                <a:gd name="T55" fmla="*/ 8130 h 12225"/>
                <a:gd name="T56" fmla="*/ 481 w 12226"/>
                <a:gd name="T57" fmla="*/ 8550 h 12225"/>
                <a:gd name="T58" fmla="*/ 1186 w 12226"/>
                <a:gd name="T59" fmla="*/ 9771 h 12225"/>
                <a:gd name="T60" fmla="*/ 1621 w 12226"/>
                <a:gd name="T61" fmla="*/ 9857 h 12225"/>
                <a:gd name="T62" fmla="*/ 2513 w 12226"/>
                <a:gd name="T63" fmla="*/ 9342 h 12225"/>
                <a:gd name="T64" fmla="*/ 3925 w 12226"/>
                <a:gd name="T65" fmla="*/ 10426 h 12225"/>
                <a:gd name="T66" fmla="*/ 3659 w 12226"/>
                <a:gd name="T67" fmla="*/ 11421 h 12225"/>
                <a:gd name="T68" fmla="*/ 3855 w 12226"/>
                <a:gd name="T69" fmla="*/ 11819 h 12225"/>
                <a:gd name="T70" fmla="*/ 5216 w 12226"/>
                <a:gd name="T71" fmla="*/ 12184 h 12225"/>
                <a:gd name="T72" fmla="*/ 5585 w 12226"/>
                <a:gd name="T73" fmla="*/ 11937 h 12225"/>
                <a:gd name="T74" fmla="*/ 5851 w 12226"/>
                <a:gd name="T75" fmla="*/ 10942 h 12225"/>
                <a:gd name="T76" fmla="*/ 7616 w 12226"/>
                <a:gd name="T77" fmla="*/ 10709 h 12225"/>
                <a:gd name="T78" fmla="*/ 8131 w 12226"/>
                <a:gd name="T79" fmla="*/ 11601 h 12225"/>
                <a:gd name="T80" fmla="*/ 8551 w 12226"/>
                <a:gd name="T81" fmla="*/ 11745 h 12225"/>
                <a:gd name="T82" fmla="*/ 9772 w 12226"/>
                <a:gd name="T83" fmla="*/ 11040 h 12225"/>
                <a:gd name="T84" fmla="*/ 9857 w 12226"/>
                <a:gd name="T85" fmla="*/ 10605 h 12225"/>
                <a:gd name="T86" fmla="*/ 9342 w 12226"/>
                <a:gd name="T87" fmla="*/ 9713 h 12225"/>
                <a:gd name="T88" fmla="*/ 10427 w 12226"/>
                <a:gd name="T89" fmla="*/ 8301 h 12225"/>
                <a:gd name="T90" fmla="*/ 11421 w 12226"/>
                <a:gd name="T91" fmla="*/ 8566 h 12225"/>
                <a:gd name="T92" fmla="*/ 11820 w 12226"/>
                <a:gd name="T93" fmla="*/ 8371 h 12225"/>
                <a:gd name="T94" fmla="*/ 12185 w 12226"/>
                <a:gd name="T95" fmla="*/ 7010 h 12225"/>
                <a:gd name="T96" fmla="*/ 11937 w 12226"/>
                <a:gd name="T97" fmla="*/ 6641 h 12225"/>
                <a:gd name="T98" fmla="*/ 6113 w 12226"/>
                <a:gd name="T99" fmla="*/ 8882 h 12225"/>
                <a:gd name="T100" fmla="*/ 3344 w 12226"/>
                <a:gd name="T101" fmla="*/ 6113 h 12225"/>
                <a:gd name="T102" fmla="*/ 6113 w 12226"/>
                <a:gd name="T103" fmla="*/ 3343 h 12225"/>
                <a:gd name="T104" fmla="*/ 8882 w 12226"/>
                <a:gd name="T105" fmla="*/ 6113 h 12225"/>
                <a:gd name="T106" fmla="*/ 6113 w 12226"/>
                <a:gd name="T107" fmla="*/ 8882 h 1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26" h="12225">
                  <a:moveTo>
                    <a:pt x="11937" y="6641"/>
                  </a:moveTo>
                  <a:lnTo>
                    <a:pt x="10943" y="6375"/>
                  </a:lnTo>
                  <a:cubicBezTo>
                    <a:pt x="10976" y="5767"/>
                    <a:pt x="10894" y="5169"/>
                    <a:pt x="10710" y="4609"/>
                  </a:cubicBezTo>
                  <a:lnTo>
                    <a:pt x="11602" y="4094"/>
                  </a:lnTo>
                  <a:cubicBezTo>
                    <a:pt x="11761" y="4003"/>
                    <a:pt x="11825" y="3813"/>
                    <a:pt x="11745" y="3674"/>
                  </a:cubicBezTo>
                  <a:lnTo>
                    <a:pt x="11041" y="2454"/>
                  </a:lnTo>
                  <a:cubicBezTo>
                    <a:pt x="10960" y="2315"/>
                    <a:pt x="10765" y="2276"/>
                    <a:pt x="10605" y="2368"/>
                  </a:cubicBezTo>
                  <a:lnTo>
                    <a:pt x="9713" y="2883"/>
                  </a:lnTo>
                  <a:cubicBezTo>
                    <a:pt x="9320" y="2444"/>
                    <a:pt x="8844" y="2073"/>
                    <a:pt x="8301" y="1799"/>
                  </a:cubicBezTo>
                  <a:lnTo>
                    <a:pt x="8567" y="805"/>
                  </a:lnTo>
                  <a:cubicBezTo>
                    <a:pt x="8615" y="627"/>
                    <a:pt x="8527" y="448"/>
                    <a:pt x="8371" y="407"/>
                  </a:cubicBezTo>
                  <a:lnTo>
                    <a:pt x="7010" y="42"/>
                  </a:lnTo>
                  <a:cubicBezTo>
                    <a:pt x="6855" y="0"/>
                    <a:pt x="6689" y="111"/>
                    <a:pt x="6642" y="288"/>
                  </a:cubicBezTo>
                  <a:lnTo>
                    <a:pt x="6375" y="1283"/>
                  </a:lnTo>
                  <a:cubicBezTo>
                    <a:pt x="5768" y="1249"/>
                    <a:pt x="5170" y="1332"/>
                    <a:pt x="4610" y="1516"/>
                  </a:cubicBezTo>
                  <a:lnTo>
                    <a:pt x="4096" y="624"/>
                  </a:lnTo>
                  <a:cubicBezTo>
                    <a:pt x="4004" y="465"/>
                    <a:pt x="3814" y="400"/>
                    <a:pt x="3675" y="480"/>
                  </a:cubicBezTo>
                  <a:lnTo>
                    <a:pt x="2455" y="1185"/>
                  </a:lnTo>
                  <a:cubicBezTo>
                    <a:pt x="2316" y="1266"/>
                    <a:pt x="2277" y="1461"/>
                    <a:pt x="2368" y="1621"/>
                  </a:cubicBezTo>
                  <a:lnTo>
                    <a:pt x="2884" y="2512"/>
                  </a:lnTo>
                  <a:cubicBezTo>
                    <a:pt x="2445" y="2905"/>
                    <a:pt x="2074" y="3381"/>
                    <a:pt x="1799" y="3924"/>
                  </a:cubicBezTo>
                  <a:lnTo>
                    <a:pt x="806" y="3658"/>
                  </a:lnTo>
                  <a:cubicBezTo>
                    <a:pt x="627" y="3610"/>
                    <a:pt x="449" y="3699"/>
                    <a:pt x="407" y="3854"/>
                  </a:cubicBezTo>
                  <a:lnTo>
                    <a:pt x="42" y="5215"/>
                  </a:lnTo>
                  <a:cubicBezTo>
                    <a:pt x="0" y="5370"/>
                    <a:pt x="112" y="5536"/>
                    <a:pt x="289" y="5584"/>
                  </a:cubicBezTo>
                  <a:lnTo>
                    <a:pt x="1283" y="5850"/>
                  </a:lnTo>
                  <a:cubicBezTo>
                    <a:pt x="1250" y="6458"/>
                    <a:pt x="1333" y="7055"/>
                    <a:pt x="1516" y="7615"/>
                  </a:cubicBezTo>
                  <a:lnTo>
                    <a:pt x="624" y="8130"/>
                  </a:lnTo>
                  <a:cubicBezTo>
                    <a:pt x="465" y="8222"/>
                    <a:pt x="401" y="8411"/>
                    <a:pt x="481" y="8550"/>
                  </a:cubicBezTo>
                  <a:lnTo>
                    <a:pt x="1186" y="9771"/>
                  </a:lnTo>
                  <a:cubicBezTo>
                    <a:pt x="1267" y="9910"/>
                    <a:pt x="1462" y="9949"/>
                    <a:pt x="1621" y="9857"/>
                  </a:cubicBezTo>
                  <a:lnTo>
                    <a:pt x="2513" y="9342"/>
                  </a:lnTo>
                  <a:cubicBezTo>
                    <a:pt x="2906" y="9781"/>
                    <a:pt x="3382" y="10151"/>
                    <a:pt x="3925" y="10426"/>
                  </a:cubicBezTo>
                  <a:lnTo>
                    <a:pt x="3659" y="11421"/>
                  </a:lnTo>
                  <a:cubicBezTo>
                    <a:pt x="3611" y="11598"/>
                    <a:pt x="3699" y="11778"/>
                    <a:pt x="3855" y="11819"/>
                  </a:cubicBezTo>
                  <a:lnTo>
                    <a:pt x="5216" y="12184"/>
                  </a:lnTo>
                  <a:cubicBezTo>
                    <a:pt x="5371" y="12225"/>
                    <a:pt x="5537" y="12114"/>
                    <a:pt x="5585" y="11937"/>
                  </a:cubicBezTo>
                  <a:lnTo>
                    <a:pt x="5851" y="10942"/>
                  </a:lnTo>
                  <a:cubicBezTo>
                    <a:pt x="6459" y="10976"/>
                    <a:pt x="7057" y="10893"/>
                    <a:pt x="7616" y="10709"/>
                  </a:cubicBezTo>
                  <a:lnTo>
                    <a:pt x="8131" y="11601"/>
                  </a:lnTo>
                  <a:cubicBezTo>
                    <a:pt x="8223" y="11761"/>
                    <a:pt x="8412" y="11825"/>
                    <a:pt x="8551" y="11745"/>
                  </a:cubicBezTo>
                  <a:lnTo>
                    <a:pt x="9772" y="11040"/>
                  </a:lnTo>
                  <a:cubicBezTo>
                    <a:pt x="9911" y="10960"/>
                    <a:pt x="9950" y="10764"/>
                    <a:pt x="9857" y="10605"/>
                  </a:cubicBezTo>
                  <a:lnTo>
                    <a:pt x="9342" y="9713"/>
                  </a:lnTo>
                  <a:cubicBezTo>
                    <a:pt x="9782" y="9320"/>
                    <a:pt x="10152" y="8844"/>
                    <a:pt x="10427" y="8301"/>
                  </a:cubicBezTo>
                  <a:lnTo>
                    <a:pt x="11421" y="8566"/>
                  </a:lnTo>
                  <a:cubicBezTo>
                    <a:pt x="11599" y="8614"/>
                    <a:pt x="11778" y="8526"/>
                    <a:pt x="11820" y="8371"/>
                  </a:cubicBezTo>
                  <a:lnTo>
                    <a:pt x="12185" y="7010"/>
                  </a:lnTo>
                  <a:cubicBezTo>
                    <a:pt x="12226" y="6854"/>
                    <a:pt x="12115" y="6688"/>
                    <a:pt x="11937" y="6641"/>
                  </a:cubicBezTo>
                  <a:close/>
                  <a:moveTo>
                    <a:pt x="6113" y="8882"/>
                  </a:moveTo>
                  <a:cubicBezTo>
                    <a:pt x="4584" y="8882"/>
                    <a:pt x="3344" y="7641"/>
                    <a:pt x="3344" y="6113"/>
                  </a:cubicBezTo>
                  <a:cubicBezTo>
                    <a:pt x="3344" y="4584"/>
                    <a:pt x="4584" y="3343"/>
                    <a:pt x="6113" y="3343"/>
                  </a:cubicBezTo>
                  <a:cubicBezTo>
                    <a:pt x="7642" y="3343"/>
                    <a:pt x="8882" y="4584"/>
                    <a:pt x="8882" y="6113"/>
                  </a:cubicBezTo>
                  <a:cubicBezTo>
                    <a:pt x="8882" y="7641"/>
                    <a:pt x="7642" y="8882"/>
                    <a:pt x="6113" y="8882"/>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301" name="ïşḻîḍé">
            <a:extLst>
              <a:ext uri="{FF2B5EF4-FFF2-40B4-BE49-F238E27FC236}">
                <a16:creationId xmlns:a16="http://schemas.microsoft.com/office/drawing/2014/main" id="{267F0940-15F3-4B28-A94D-2866C81E3ED9}"/>
              </a:ext>
            </a:extLst>
          </p:cNvPr>
          <p:cNvGrpSpPr/>
          <p:nvPr/>
        </p:nvGrpSpPr>
        <p:grpSpPr>
          <a:xfrm>
            <a:off x="9815242" y="3109546"/>
            <a:ext cx="849842" cy="942956"/>
            <a:chOff x="9815242" y="1539875"/>
            <a:chExt cx="849842" cy="942956"/>
          </a:xfrm>
        </p:grpSpPr>
        <p:sp>
          <p:nvSpPr>
            <p:cNvPr id="309" name="íslídè">
              <a:extLst>
                <a:ext uri="{FF2B5EF4-FFF2-40B4-BE49-F238E27FC236}">
                  <a16:creationId xmlns:a16="http://schemas.microsoft.com/office/drawing/2014/main" id="{0BBD0371-37E1-4F14-A0BC-D588D345884A}"/>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310" name="î$líḓè">
              <a:extLst>
                <a:ext uri="{FF2B5EF4-FFF2-40B4-BE49-F238E27FC236}">
                  <a16:creationId xmlns:a16="http://schemas.microsoft.com/office/drawing/2014/main" id="{768B98BD-9AB4-48FA-BAE3-6ACE874A9BB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endParaRPr>
            </a:p>
          </p:txBody>
        </p:sp>
      </p:grpSp>
      <p:grpSp>
        <p:nvGrpSpPr>
          <p:cNvPr id="40" name="组合 39">
            <a:extLst>
              <a:ext uri="{FF2B5EF4-FFF2-40B4-BE49-F238E27FC236}">
                <a16:creationId xmlns:a16="http://schemas.microsoft.com/office/drawing/2014/main" id="{E3AD2260-D1F7-4346-9E9F-458AD38A0458}"/>
              </a:ext>
            </a:extLst>
          </p:cNvPr>
          <p:cNvGrpSpPr/>
          <p:nvPr/>
        </p:nvGrpSpPr>
        <p:grpSpPr>
          <a:xfrm>
            <a:off x="4991563" y="1192668"/>
            <a:ext cx="2208873" cy="1832390"/>
            <a:chOff x="895634" y="1192668"/>
            <a:chExt cx="2208873" cy="1832390"/>
          </a:xfrm>
        </p:grpSpPr>
        <p:sp>
          <p:nvSpPr>
            <p:cNvPr id="41" name="ïşļîḋe">
              <a:extLst>
                <a:ext uri="{FF2B5EF4-FFF2-40B4-BE49-F238E27FC236}">
                  <a16:creationId xmlns:a16="http://schemas.microsoft.com/office/drawing/2014/main" id="{000131EC-2D3D-4F03-8DA3-BF330ED7A966}"/>
                </a:ext>
              </a:extLst>
            </p:cNvPr>
            <p:cNvSpPr/>
            <p:nvPr/>
          </p:nvSpPr>
          <p:spPr>
            <a:xfrm>
              <a:off x="1085581" y="1192668"/>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000" dirty="0">
                  <a:solidFill>
                    <a:schemeClr val="accent1"/>
                  </a:solidFill>
                  <a:latin typeface="+mj-ea"/>
                  <a:ea typeface="+mj-ea"/>
                </a:rPr>
                <a:t>关键词</a:t>
              </a:r>
            </a:p>
          </p:txBody>
        </p:sp>
        <p:sp>
          <p:nvSpPr>
            <p:cNvPr id="42" name="îsľidê">
              <a:extLst>
                <a:ext uri="{FF2B5EF4-FFF2-40B4-BE49-F238E27FC236}">
                  <a16:creationId xmlns:a16="http://schemas.microsoft.com/office/drawing/2014/main" id="{65849203-51A0-4EFB-8BB2-BA9E9507A855}"/>
                </a:ext>
              </a:extLst>
            </p:cNvPr>
            <p:cNvSpPr txBox="1"/>
            <p:nvPr/>
          </p:nvSpPr>
          <p:spPr>
            <a:xfrm>
              <a:off x="895634" y="1623997"/>
              <a:ext cx="2208873"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grpSp>
      <p:grpSp>
        <p:nvGrpSpPr>
          <p:cNvPr id="43" name="组合 42">
            <a:extLst>
              <a:ext uri="{FF2B5EF4-FFF2-40B4-BE49-F238E27FC236}">
                <a16:creationId xmlns:a16="http://schemas.microsoft.com/office/drawing/2014/main" id="{0AFD4647-B87F-4232-B314-1E06E728F5B7}"/>
              </a:ext>
            </a:extLst>
          </p:cNvPr>
          <p:cNvGrpSpPr/>
          <p:nvPr/>
        </p:nvGrpSpPr>
        <p:grpSpPr>
          <a:xfrm>
            <a:off x="9135726" y="1205751"/>
            <a:ext cx="2208873" cy="1832390"/>
            <a:chOff x="895634" y="1192668"/>
            <a:chExt cx="2208873" cy="1832390"/>
          </a:xfrm>
        </p:grpSpPr>
        <p:sp>
          <p:nvSpPr>
            <p:cNvPr id="44" name="ïşļîḋe">
              <a:extLst>
                <a:ext uri="{FF2B5EF4-FFF2-40B4-BE49-F238E27FC236}">
                  <a16:creationId xmlns:a16="http://schemas.microsoft.com/office/drawing/2014/main" id="{00D36F42-C0D0-42A0-9AEE-5EA9DEA3255F}"/>
                </a:ext>
              </a:extLst>
            </p:cNvPr>
            <p:cNvSpPr/>
            <p:nvPr/>
          </p:nvSpPr>
          <p:spPr>
            <a:xfrm>
              <a:off x="1085581" y="1192668"/>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000" dirty="0">
                  <a:solidFill>
                    <a:schemeClr val="accent1"/>
                  </a:solidFill>
                  <a:latin typeface="+mj-ea"/>
                  <a:ea typeface="+mj-ea"/>
                </a:rPr>
                <a:t>关键词</a:t>
              </a:r>
            </a:p>
          </p:txBody>
        </p:sp>
        <p:sp>
          <p:nvSpPr>
            <p:cNvPr id="45" name="îsľidê">
              <a:extLst>
                <a:ext uri="{FF2B5EF4-FFF2-40B4-BE49-F238E27FC236}">
                  <a16:creationId xmlns:a16="http://schemas.microsoft.com/office/drawing/2014/main" id="{3FE3A02A-A96F-49CD-B673-FDB61DBB8F9A}"/>
                </a:ext>
              </a:extLst>
            </p:cNvPr>
            <p:cNvSpPr txBox="1"/>
            <p:nvPr/>
          </p:nvSpPr>
          <p:spPr>
            <a:xfrm>
              <a:off x="895634" y="1623997"/>
              <a:ext cx="2208873"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grpSp>
      <p:grpSp>
        <p:nvGrpSpPr>
          <p:cNvPr id="46" name="组合 45">
            <a:extLst>
              <a:ext uri="{FF2B5EF4-FFF2-40B4-BE49-F238E27FC236}">
                <a16:creationId xmlns:a16="http://schemas.microsoft.com/office/drawing/2014/main" id="{87993B71-BAB4-4126-8345-06D48FAB9990}"/>
              </a:ext>
            </a:extLst>
          </p:cNvPr>
          <p:cNvGrpSpPr/>
          <p:nvPr/>
        </p:nvGrpSpPr>
        <p:grpSpPr>
          <a:xfrm>
            <a:off x="2930699" y="4190103"/>
            <a:ext cx="2208873" cy="1832390"/>
            <a:chOff x="895634" y="1192668"/>
            <a:chExt cx="2208873" cy="1832390"/>
          </a:xfrm>
        </p:grpSpPr>
        <p:sp>
          <p:nvSpPr>
            <p:cNvPr id="47" name="ïşļîḋe">
              <a:extLst>
                <a:ext uri="{FF2B5EF4-FFF2-40B4-BE49-F238E27FC236}">
                  <a16:creationId xmlns:a16="http://schemas.microsoft.com/office/drawing/2014/main" id="{5C802B3A-CC37-4851-B254-3447F9E4D83F}"/>
                </a:ext>
              </a:extLst>
            </p:cNvPr>
            <p:cNvSpPr/>
            <p:nvPr/>
          </p:nvSpPr>
          <p:spPr>
            <a:xfrm>
              <a:off x="1085581" y="1192668"/>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000" dirty="0">
                  <a:solidFill>
                    <a:schemeClr val="accent1"/>
                  </a:solidFill>
                  <a:latin typeface="+mj-ea"/>
                  <a:ea typeface="+mj-ea"/>
                </a:rPr>
                <a:t>关键词</a:t>
              </a:r>
            </a:p>
          </p:txBody>
        </p:sp>
        <p:sp>
          <p:nvSpPr>
            <p:cNvPr id="48" name="îsľidê">
              <a:extLst>
                <a:ext uri="{FF2B5EF4-FFF2-40B4-BE49-F238E27FC236}">
                  <a16:creationId xmlns:a16="http://schemas.microsoft.com/office/drawing/2014/main" id="{2D9FA7CF-968A-4B29-B3D4-FB986F1EAC13}"/>
                </a:ext>
              </a:extLst>
            </p:cNvPr>
            <p:cNvSpPr txBox="1"/>
            <p:nvPr/>
          </p:nvSpPr>
          <p:spPr>
            <a:xfrm>
              <a:off x="895634" y="1623997"/>
              <a:ext cx="2208873"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grpSp>
      <p:grpSp>
        <p:nvGrpSpPr>
          <p:cNvPr id="49" name="组合 48">
            <a:extLst>
              <a:ext uri="{FF2B5EF4-FFF2-40B4-BE49-F238E27FC236}">
                <a16:creationId xmlns:a16="http://schemas.microsoft.com/office/drawing/2014/main" id="{8AB3300F-B64E-4BA7-801A-69DF3A222EDE}"/>
              </a:ext>
            </a:extLst>
          </p:cNvPr>
          <p:cNvGrpSpPr/>
          <p:nvPr/>
        </p:nvGrpSpPr>
        <p:grpSpPr>
          <a:xfrm>
            <a:off x="7060471" y="4190103"/>
            <a:ext cx="2208873" cy="1832390"/>
            <a:chOff x="895634" y="1192668"/>
            <a:chExt cx="2208873" cy="1832390"/>
          </a:xfrm>
        </p:grpSpPr>
        <p:sp>
          <p:nvSpPr>
            <p:cNvPr id="50" name="ïşļîḋe">
              <a:extLst>
                <a:ext uri="{FF2B5EF4-FFF2-40B4-BE49-F238E27FC236}">
                  <a16:creationId xmlns:a16="http://schemas.microsoft.com/office/drawing/2014/main" id="{BC9C5373-45FE-4B26-A1AE-6627661AAF36}"/>
                </a:ext>
              </a:extLst>
            </p:cNvPr>
            <p:cNvSpPr/>
            <p:nvPr/>
          </p:nvSpPr>
          <p:spPr>
            <a:xfrm>
              <a:off x="1085581" y="1192668"/>
              <a:ext cx="1828978" cy="446763"/>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zh-CN" altLang="en-US" sz="2000" dirty="0">
                  <a:solidFill>
                    <a:schemeClr val="accent1"/>
                  </a:solidFill>
                  <a:latin typeface="+mj-ea"/>
                  <a:ea typeface="+mj-ea"/>
                </a:rPr>
                <a:t>关键词</a:t>
              </a:r>
            </a:p>
          </p:txBody>
        </p:sp>
        <p:sp>
          <p:nvSpPr>
            <p:cNvPr id="51" name="îsľidê">
              <a:extLst>
                <a:ext uri="{FF2B5EF4-FFF2-40B4-BE49-F238E27FC236}">
                  <a16:creationId xmlns:a16="http://schemas.microsoft.com/office/drawing/2014/main" id="{C6F846BA-69A9-4569-A66F-C66E43D35379}"/>
                </a:ext>
              </a:extLst>
            </p:cNvPr>
            <p:cNvSpPr txBox="1"/>
            <p:nvPr/>
          </p:nvSpPr>
          <p:spPr>
            <a:xfrm>
              <a:off x="895634" y="1623997"/>
              <a:ext cx="2208873"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spc="100" dirty="0">
                  <a:solidFill>
                    <a:prstClr val="black"/>
                  </a:solidFill>
                  <a:latin typeface="微软雅黑 Light"/>
                </a:rPr>
                <a:t>昆明医科大学是云南省最大的集教学、医疗、科研为一体的高等医学院校。</a:t>
              </a:r>
              <a:endParaRPr lang="en-US" altLang="zh-CN" sz="1600" dirty="0">
                <a:latin typeface="+mn-ea"/>
              </a:endParaRPr>
            </a:p>
          </p:txBody>
        </p:sp>
      </p:grpSp>
    </p:spTree>
    <p:custDataLst>
      <p:tags r:id="rId1"/>
    </p:custDataLst>
    <p:extLst>
      <p:ext uri="{BB962C8B-B14F-4D97-AF65-F5344CB8AC3E}">
        <p14:creationId xmlns:p14="http://schemas.microsoft.com/office/powerpoint/2010/main" val="329050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标题 75">
            <a:extLst>
              <a:ext uri="{FF2B5EF4-FFF2-40B4-BE49-F238E27FC236}">
                <a16:creationId xmlns:a16="http://schemas.microsoft.com/office/drawing/2014/main" id="{C6A4BAEE-AFE3-414E-9B22-E9CFF8A81905}"/>
              </a:ext>
            </a:extLst>
          </p:cNvPr>
          <p:cNvSpPr>
            <a:spLocks noGrp="1"/>
          </p:cNvSpPr>
          <p:nvPr>
            <p:ph type="title"/>
          </p:nvPr>
        </p:nvSpPr>
        <p:spPr/>
        <p:txBody>
          <a:bodyPr/>
          <a:lstStyle/>
          <a:p>
            <a:r>
              <a:rPr lang="zh-CN" altLang="en-US" dirty="0">
                <a:solidFill>
                  <a:schemeClr val="tx1">
                    <a:lumMod val="85000"/>
                    <a:lumOff val="15000"/>
                  </a:schemeClr>
                </a:solidFill>
              </a:rPr>
              <a:t>你可能需要一条更长的时间轴</a:t>
            </a:r>
          </a:p>
        </p:txBody>
      </p:sp>
      <p:grpSp>
        <p:nvGrpSpPr>
          <p:cNvPr id="4" name="išḷïḑé">
            <a:extLst>
              <a:ext uri="{FF2B5EF4-FFF2-40B4-BE49-F238E27FC236}">
                <a16:creationId xmlns:a16="http://schemas.microsoft.com/office/drawing/2014/main" id="{05E60408-A3FD-4D3A-B459-C2BE8453B72A}"/>
              </a:ext>
            </a:extLst>
          </p:cNvPr>
          <p:cNvGrpSpPr/>
          <p:nvPr/>
        </p:nvGrpSpPr>
        <p:grpSpPr>
          <a:xfrm>
            <a:off x="2772505" y="1130300"/>
            <a:ext cx="6646991" cy="5011889"/>
            <a:chOff x="2766112" y="1130300"/>
            <a:chExt cx="6646991" cy="5011889"/>
          </a:xfrm>
        </p:grpSpPr>
        <p:grpSp>
          <p:nvGrpSpPr>
            <p:cNvPr id="65" name="ïṩḻíḋè">
              <a:extLst>
                <a:ext uri="{FF2B5EF4-FFF2-40B4-BE49-F238E27FC236}">
                  <a16:creationId xmlns:a16="http://schemas.microsoft.com/office/drawing/2014/main" id="{17F5A753-8808-4E08-900D-986C2115FFD6}"/>
                </a:ext>
              </a:extLst>
            </p:cNvPr>
            <p:cNvGrpSpPr/>
            <p:nvPr/>
          </p:nvGrpSpPr>
          <p:grpSpPr>
            <a:xfrm rot="10800000">
              <a:off x="2766112" y="1481622"/>
              <a:ext cx="721141" cy="4660567"/>
              <a:chOff x="5240866" y="1126607"/>
              <a:chExt cx="592667" cy="3830270"/>
            </a:xfrm>
          </p:grpSpPr>
          <p:sp>
            <p:nvSpPr>
              <p:cNvPr id="73" name="isļiḑé">
                <a:extLst>
                  <a:ext uri="{FF2B5EF4-FFF2-40B4-BE49-F238E27FC236}">
                    <a16:creationId xmlns:a16="http://schemas.microsoft.com/office/drawing/2014/main" id="{96815E90-6835-4986-9E60-44D935A68854}"/>
                  </a:ext>
                </a:extLst>
              </p:cNvPr>
              <p:cNvSpPr/>
              <p:nvPr/>
            </p:nvSpPr>
            <p:spPr>
              <a:xfrm>
                <a:off x="5240866" y="1126607"/>
                <a:ext cx="592667" cy="592667"/>
              </a:xfrm>
              <a:prstGeom prst="arc">
                <a:avLst>
                  <a:gd name="adj1" fmla="val 10980068"/>
                  <a:gd name="adj2" fmla="val 0"/>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cxnSp>
            <p:nvCxnSpPr>
              <p:cNvPr id="74" name="直接连接符 73">
                <a:extLst>
                  <a:ext uri="{FF2B5EF4-FFF2-40B4-BE49-F238E27FC236}">
                    <a16:creationId xmlns:a16="http://schemas.microsoft.com/office/drawing/2014/main" id="{FE0493EB-1D3C-4721-B841-2EECB900C771}"/>
                  </a:ext>
                </a:extLst>
              </p:cNvPr>
              <p:cNvCxnSpPr>
                <a:stCxn id="73" idx="2"/>
              </p:cNvCxnSpPr>
              <p:nvPr/>
            </p:nvCxnSpPr>
            <p:spPr>
              <a:xfrm rot="10800000" flipV="1">
                <a:off x="5833533" y="1422941"/>
                <a:ext cx="0" cy="3454519"/>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08AB548-2B42-44EF-BACA-92A5638D9A0E}"/>
                  </a:ext>
                </a:extLst>
              </p:cNvPr>
              <p:cNvCxnSpPr>
                <a:stCxn id="73" idx="0"/>
                <a:endCxn id="67" idx="0"/>
              </p:cNvCxnSpPr>
              <p:nvPr/>
            </p:nvCxnSpPr>
            <p:spPr>
              <a:xfrm rot="10800000" flipV="1">
                <a:off x="5241175" y="1407426"/>
                <a:ext cx="97" cy="3549451"/>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66" name="îṣlíḍe">
              <a:extLst>
                <a:ext uri="{FF2B5EF4-FFF2-40B4-BE49-F238E27FC236}">
                  <a16:creationId xmlns:a16="http://schemas.microsoft.com/office/drawing/2014/main" id="{9142582B-0AE1-4371-B682-695361CA3862}"/>
                </a:ext>
              </a:extLst>
            </p:cNvPr>
            <p:cNvGrpSpPr/>
            <p:nvPr/>
          </p:nvGrpSpPr>
          <p:grpSpPr>
            <a:xfrm rot="10800000">
              <a:off x="8681661" y="1490872"/>
              <a:ext cx="731442" cy="4651317"/>
              <a:chOff x="5240866" y="1126607"/>
              <a:chExt cx="601132" cy="3822667"/>
            </a:xfrm>
          </p:grpSpPr>
          <p:sp>
            <p:nvSpPr>
              <p:cNvPr id="70" name="iṣļîḑe">
                <a:extLst>
                  <a:ext uri="{FF2B5EF4-FFF2-40B4-BE49-F238E27FC236}">
                    <a16:creationId xmlns:a16="http://schemas.microsoft.com/office/drawing/2014/main" id="{F46C34C2-D412-4545-97FD-4E946E082EBD}"/>
                  </a:ext>
                </a:extLst>
              </p:cNvPr>
              <p:cNvSpPr/>
              <p:nvPr/>
            </p:nvSpPr>
            <p:spPr>
              <a:xfrm>
                <a:off x="5240866" y="1126607"/>
                <a:ext cx="592667" cy="592667"/>
              </a:xfrm>
              <a:prstGeom prst="arc">
                <a:avLst>
                  <a:gd name="adj1" fmla="val 10980068"/>
                  <a:gd name="adj2" fmla="val 0"/>
                </a:avLst>
              </a:prstGeom>
              <a:noFill/>
              <a:ln w="22225">
                <a:solidFill>
                  <a:schemeClr val="accent5"/>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cxnSp>
            <p:nvCxnSpPr>
              <p:cNvPr id="71" name="直接连接符 70">
                <a:extLst>
                  <a:ext uri="{FF2B5EF4-FFF2-40B4-BE49-F238E27FC236}">
                    <a16:creationId xmlns:a16="http://schemas.microsoft.com/office/drawing/2014/main" id="{9073ADAA-9415-473C-8D36-09DA833DF8D0}"/>
                  </a:ext>
                </a:extLst>
              </p:cNvPr>
              <p:cNvCxnSpPr>
                <a:stCxn id="70" idx="2"/>
                <a:endCxn id="68" idx="2"/>
              </p:cNvCxnSpPr>
              <p:nvPr/>
            </p:nvCxnSpPr>
            <p:spPr>
              <a:xfrm rot="10800000" flipH="1" flipV="1">
                <a:off x="5833533" y="1422941"/>
                <a:ext cx="8465" cy="3526333"/>
              </a:xfrm>
              <a:prstGeom prst="line">
                <a:avLst/>
              </a:prstGeom>
              <a:solidFill>
                <a:schemeClr val="tx2">
                  <a:lumMod val="40000"/>
                  <a:lumOff val="60000"/>
                </a:schemeClr>
              </a:solidFill>
              <a:ln w="22225">
                <a:solidFill>
                  <a:schemeClr val="accent5"/>
                </a:solidFill>
              </a:ln>
            </p:spPr>
          </p:cxnSp>
          <p:cxnSp>
            <p:nvCxnSpPr>
              <p:cNvPr id="72" name="直接连接符 71">
                <a:extLst>
                  <a:ext uri="{FF2B5EF4-FFF2-40B4-BE49-F238E27FC236}">
                    <a16:creationId xmlns:a16="http://schemas.microsoft.com/office/drawing/2014/main" id="{F4777EE2-B53D-46A1-88A1-1071BA9D3EA9}"/>
                  </a:ext>
                </a:extLst>
              </p:cNvPr>
              <p:cNvCxnSpPr>
                <a:stCxn id="70" idx="0"/>
              </p:cNvCxnSpPr>
              <p:nvPr/>
            </p:nvCxnSpPr>
            <p:spPr>
              <a:xfrm rot="10800000" flipV="1">
                <a:off x="5241272" y="1407426"/>
                <a:ext cx="1" cy="3470034"/>
              </a:xfrm>
              <a:prstGeom prst="line">
                <a:avLst/>
              </a:prstGeom>
              <a:solidFill>
                <a:schemeClr val="tx2">
                  <a:lumMod val="40000"/>
                  <a:lumOff val="60000"/>
                </a:schemeClr>
              </a:solidFill>
              <a:ln w="22225">
                <a:solidFill>
                  <a:schemeClr val="accent5"/>
                </a:solidFill>
              </a:ln>
            </p:spPr>
          </p:cxnSp>
        </p:grpSp>
        <p:sp>
          <p:nvSpPr>
            <p:cNvPr id="67" name="î$ḷídè">
              <a:extLst>
                <a:ext uri="{FF2B5EF4-FFF2-40B4-BE49-F238E27FC236}">
                  <a16:creationId xmlns:a16="http://schemas.microsoft.com/office/drawing/2014/main" id="{6DE57689-E525-4956-BB44-0DA129953349}"/>
                </a:ext>
              </a:extLst>
            </p:cNvPr>
            <p:cNvSpPr/>
            <p:nvPr/>
          </p:nvSpPr>
          <p:spPr>
            <a:xfrm rot="16200000">
              <a:off x="3486759" y="1130300"/>
              <a:ext cx="721141" cy="721141"/>
            </a:xfrm>
            <a:prstGeom prst="arc">
              <a:avLst>
                <a:gd name="adj1" fmla="val 16288208"/>
                <a:gd name="adj2" fmla="val 0"/>
              </a:avLst>
            </a:prstGeom>
            <a:noFill/>
            <a:ln w="22225">
              <a:solidFill>
                <a:schemeClr val="accent5"/>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68" name="iṣľiḍê">
              <a:extLst>
                <a:ext uri="{FF2B5EF4-FFF2-40B4-BE49-F238E27FC236}">
                  <a16:creationId xmlns:a16="http://schemas.microsoft.com/office/drawing/2014/main" id="{94AFDFB4-D65E-41C5-B930-4E81A0AD177B}"/>
                </a:ext>
              </a:extLst>
            </p:cNvPr>
            <p:cNvSpPr/>
            <p:nvPr/>
          </p:nvSpPr>
          <p:spPr>
            <a:xfrm>
              <a:off x="7960520" y="1130300"/>
              <a:ext cx="721141" cy="721141"/>
            </a:xfrm>
            <a:prstGeom prst="arc">
              <a:avLst>
                <a:gd name="adj1" fmla="val 16288208"/>
                <a:gd name="adj2" fmla="val 0"/>
              </a:avLst>
            </a:prstGeom>
            <a:noFill/>
            <a:ln w="22225">
              <a:solidFill>
                <a:schemeClr val="accent5"/>
              </a:solidFill>
            </a:ln>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cxnSp>
          <p:nvCxnSpPr>
            <p:cNvPr id="69" name="直接连接符 68">
              <a:extLst>
                <a:ext uri="{FF2B5EF4-FFF2-40B4-BE49-F238E27FC236}">
                  <a16:creationId xmlns:a16="http://schemas.microsoft.com/office/drawing/2014/main" id="{9AFB784F-0C56-4E8C-913E-DBB8A1A30D69}"/>
                </a:ext>
              </a:extLst>
            </p:cNvPr>
            <p:cNvCxnSpPr>
              <a:cxnSpLocks/>
              <a:stCxn id="68" idx="0"/>
              <a:endCxn id="67" idx="2"/>
            </p:cNvCxnSpPr>
            <p:nvPr/>
          </p:nvCxnSpPr>
          <p:spPr>
            <a:xfrm flipH="1" flipV="1">
              <a:off x="3847330" y="1130300"/>
              <a:ext cx="4483011" cy="119"/>
            </a:xfrm>
            <a:prstGeom prst="line">
              <a:avLst/>
            </a:prstGeom>
            <a:solidFill>
              <a:schemeClr val="tx2">
                <a:lumMod val="40000"/>
                <a:lumOff val="60000"/>
              </a:schemeClr>
            </a:solidFill>
            <a:ln w="22225">
              <a:solidFill>
                <a:schemeClr val="accent5"/>
              </a:solidFill>
            </a:ln>
          </p:spPr>
        </p:cxnSp>
      </p:grpSp>
      <p:sp>
        <p:nvSpPr>
          <p:cNvPr id="61" name="ïṥľîḑè">
            <a:extLst>
              <a:ext uri="{FF2B5EF4-FFF2-40B4-BE49-F238E27FC236}">
                <a16:creationId xmlns:a16="http://schemas.microsoft.com/office/drawing/2014/main" id="{4AEACFA2-BA28-4A97-ADD6-FEED86919598}"/>
              </a:ext>
            </a:extLst>
          </p:cNvPr>
          <p:cNvSpPr>
            <a:spLocks/>
          </p:cNvSpPr>
          <p:nvPr/>
        </p:nvSpPr>
        <p:spPr>
          <a:xfrm>
            <a:off x="2666037" y="2523832"/>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63" name="ï$1ïde">
            <a:extLst>
              <a:ext uri="{FF2B5EF4-FFF2-40B4-BE49-F238E27FC236}">
                <a16:creationId xmlns:a16="http://schemas.microsoft.com/office/drawing/2014/main" id="{F59149A1-FF65-439C-9930-B600763A8653}"/>
              </a:ext>
            </a:extLst>
          </p:cNvPr>
          <p:cNvSpPr txBox="1"/>
          <p:nvPr/>
        </p:nvSpPr>
        <p:spPr bwMode="auto">
          <a:xfrm>
            <a:off x="658970" y="2214770"/>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lang="en-US" altLang="zh-CN" sz="2400" dirty="0">
                <a:solidFill>
                  <a:srgbClr val="000000"/>
                </a:solidFill>
                <a:latin typeface="+mj-ea"/>
                <a:ea typeface="+mj-ea"/>
              </a:rPr>
              <a:t>1933</a:t>
            </a:r>
            <a:endParaRPr kumimoji="0" lang="en-US" altLang="zh-CN" sz="2400" i="0" u="none" strike="noStrike" kern="1200" cap="none" spc="0" normalizeH="0" baseline="0" noProof="0" dirty="0">
              <a:ln>
                <a:noFill/>
              </a:ln>
              <a:solidFill>
                <a:srgbClr val="000000"/>
              </a:solidFill>
              <a:effectLst/>
              <a:uLnTx/>
              <a:uFillTx/>
              <a:latin typeface="+mj-ea"/>
              <a:ea typeface="+mj-ea"/>
            </a:endParaRPr>
          </a:p>
        </p:txBody>
      </p:sp>
      <p:sp>
        <p:nvSpPr>
          <p:cNvPr id="64" name="îŝľiḑê">
            <a:extLst>
              <a:ext uri="{FF2B5EF4-FFF2-40B4-BE49-F238E27FC236}">
                <a16:creationId xmlns:a16="http://schemas.microsoft.com/office/drawing/2014/main" id="{1D780466-2939-4237-A605-628085E36E3E}"/>
              </a:ext>
            </a:extLst>
          </p:cNvPr>
          <p:cNvSpPr/>
          <p:nvPr/>
        </p:nvSpPr>
        <p:spPr bwMode="auto">
          <a:xfrm>
            <a:off x="658970" y="2684402"/>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昆明医科大学前身的东陆大学医学专修科建立</a:t>
            </a:r>
            <a:endParaRPr kumimoji="0" lang="en-US" altLang="zh-CN" sz="1100" b="0" i="0" u="none" strike="noStrike" kern="1200" cap="none" spc="0" normalizeH="0" baseline="0" noProof="0" dirty="0">
              <a:ln>
                <a:noFill/>
              </a:ln>
              <a:solidFill>
                <a:srgbClr val="000000"/>
              </a:solidFill>
              <a:effectLst/>
              <a:uLnTx/>
              <a:uFillTx/>
            </a:endParaRPr>
          </a:p>
        </p:txBody>
      </p:sp>
      <p:sp>
        <p:nvSpPr>
          <p:cNvPr id="57" name="iSļiḋé">
            <a:extLst>
              <a:ext uri="{FF2B5EF4-FFF2-40B4-BE49-F238E27FC236}">
                <a16:creationId xmlns:a16="http://schemas.microsoft.com/office/drawing/2014/main" id="{ECA61831-22F1-44ED-9D43-36F8B20A9723}"/>
              </a:ext>
            </a:extLst>
          </p:cNvPr>
          <p:cNvSpPr>
            <a:spLocks/>
          </p:cNvSpPr>
          <p:nvPr/>
        </p:nvSpPr>
        <p:spPr>
          <a:xfrm>
            <a:off x="2666037" y="3835298"/>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59" name="íś1iḋé">
            <a:extLst>
              <a:ext uri="{FF2B5EF4-FFF2-40B4-BE49-F238E27FC236}">
                <a16:creationId xmlns:a16="http://schemas.microsoft.com/office/drawing/2014/main" id="{FB9BAF28-3DC1-4055-B99F-B2A9D3F7C655}"/>
              </a:ext>
            </a:extLst>
          </p:cNvPr>
          <p:cNvSpPr txBox="1"/>
          <p:nvPr/>
        </p:nvSpPr>
        <p:spPr bwMode="auto">
          <a:xfrm>
            <a:off x="658970" y="3526236"/>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1956</a:t>
            </a:r>
          </a:p>
        </p:txBody>
      </p:sp>
      <p:sp>
        <p:nvSpPr>
          <p:cNvPr id="60" name="í$ļîde">
            <a:extLst>
              <a:ext uri="{FF2B5EF4-FFF2-40B4-BE49-F238E27FC236}">
                <a16:creationId xmlns:a16="http://schemas.microsoft.com/office/drawing/2014/main" id="{9696A3BF-171D-4FE8-A7EC-95B15B16AD5F}"/>
              </a:ext>
            </a:extLst>
          </p:cNvPr>
          <p:cNvSpPr/>
          <p:nvPr/>
        </p:nvSpPr>
        <p:spPr bwMode="auto">
          <a:xfrm>
            <a:off x="658970" y="3995868"/>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昆明医科大学建院</a:t>
            </a:r>
            <a:endParaRPr kumimoji="0" lang="en-US" altLang="zh-CN" sz="1100" b="0" i="0" u="none" strike="noStrike" kern="1200" cap="none" spc="0" normalizeH="0" baseline="0" noProof="0" dirty="0">
              <a:ln>
                <a:noFill/>
              </a:ln>
              <a:solidFill>
                <a:srgbClr val="000000"/>
              </a:solidFill>
              <a:effectLst/>
              <a:uLnTx/>
              <a:uFillTx/>
            </a:endParaRPr>
          </a:p>
        </p:txBody>
      </p:sp>
      <p:sp>
        <p:nvSpPr>
          <p:cNvPr id="53" name="íṩ1iďè">
            <a:extLst>
              <a:ext uri="{FF2B5EF4-FFF2-40B4-BE49-F238E27FC236}">
                <a16:creationId xmlns:a16="http://schemas.microsoft.com/office/drawing/2014/main" id="{2D41E771-ECA7-4EAF-A0D8-FDCFECEACC47}"/>
              </a:ext>
            </a:extLst>
          </p:cNvPr>
          <p:cNvSpPr>
            <a:spLocks/>
          </p:cNvSpPr>
          <p:nvPr/>
        </p:nvSpPr>
        <p:spPr>
          <a:xfrm>
            <a:off x="2666037" y="5146763"/>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55" name="iŝ1ïḑè">
            <a:extLst>
              <a:ext uri="{FF2B5EF4-FFF2-40B4-BE49-F238E27FC236}">
                <a16:creationId xmlns:a16="http://schemas.microsoft.com/office/drawing/2014/main" id="{060405EC-F97A-4BBD-B9F7-7C9F961D51E0}"/>
              </a:ext>
            </a:extLst>
          </p:cNvPr>
          <p:cNvSpPr txBox="1"/>
          <p:nvPr/>
        </p:nvSpPr>
        <p:spPr bwMode="auto">
          <a:xfrm>
            <a:off x="658970" y="4837701"/>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1977</a:t>
            </a:r>
          </a:p>
        </p:txBody>
      </p:sp>
      <p:sp>
        <p:nvSpPr>
          <p:cNvPr id="56" name="iṧ1îďè">
            <a:extLst>
              <a:ext uri="{FF2B5EF4-FFF2-40B4-BE49-F238E27FC236}">
                <a16:creationId xmlns:a16="http://schemas.microsoft.com/office/drawing/2014/main" id="{FDA765D8-6463-48A2-B2E5-E8CEC463206F}"/>
              </a:ext>
            </a:extLst>
          </p:cNvPr>
          <p:cNvSpPr/>
          <p:nvPr/>
        </p:nvSpPr>
        <p:spPr bwMode="auto">
          <a:xfrm>
            <a:off x="658970" y="5295141"/>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恢复高考招生</a:t>
            </a:r>
            <a:endParaRPr kumimoji="0" lang="en-US" altLang="zh-CN" sz="1100" b="0" i="0" u="none" strike="noStrike" kern="1200" cap="none" spc="0" normalizeH="0" baseline="0" noProof="0" dirty="0">
              <a:ln>
                <a:noFill/>
              </a:ln>
              <a:solidFill>
                <a:srgbClr val="000000"/>
              </a:solidFill>
              <a:effectLst/>
              <a:uLnTx/>
              <a:uFillTx/>
            </a:endParaRPr>
          </a:p>
        </p:txBody>
      </p:sp>
      <p:sp>
        <p:nvSpPr>
          <p:cNvPr id="49" name="íŝlîḋè">
            <a:extLst>
              <a:ext uri="{FF2B5EF4-FFF2-40B4-BE49-F238E27FC236}">
                <a16:creationId xmlns:a16="http://schemas.microsoft.com/office/drawing/2014/main" id="{43E1664E-94F9-4584-B46B-CF8FF25D5C19}"/>
              </a:ext>
            </a:extLst>
          </p:cNvPr>
          <p:cNvSpPr>
            <a:spLocks/>
          </p:cNvSpPr>
          <p:nvPr/>
        </p:nvSpPr>
        <p:spPr>
          <a:xfrm>
            <a:off x="3393658" y="4491031"/>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51" name="íŝḻîḑê">
            <a:extLst>
              <a:ext uri="{FF2B5EF4-FFF2-40B4-BE49-F238E27FC236}">
                <a16:creationId xmlns:a16="http://schemas.microsoft.com/office/drawing/2014/main" id="{07A82961-4EE6-44BF-93AE-CB857A09108B}"/>
              </a:ext>
            </a:extLst>
          </p:cNvPr>
          <p:cNvSpPr txBox="1"/>
          <p:nvPr/>
        </p:nvSpPr>
        <p:spPr bwMode="auto">
          <a:xfrm>
            <a:off x="3827759" y="4181969"/>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2009</a:t>
            </a:r>
          </a:p>
        </p:txBody>
      </p:sp>
      <p:sp>
        <p:nvSpPr>
          <p:cNvPr id="52" name="ísļíďe">
            <a:extLst>
              <a:ext uri="{FF2B5EF4-FFF2-40B4-BE49-F238E27FC236}">
                <a16:creationId xmlns:a16="http://schemas.microsoft.com/office/drawing/2014/main" id="{B2A0A376-4F24-43E3-88B6-5138E31F7756}"/>
              </a:ext>
            </a:extLst>
          </p:cNvPr>
          <p:cNvSpPr/>
          <p:nvPr/>
        </p:nvSpPr>
        <p:spPr bwMode="auto">
          <a:xfrm>
            <a:off x="3827758" y="4651601"/>
            <a:ext cx="2046041"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获公共卫生专业硕士学位授予权</a:t>
            </a:r>
            <a:endParaRPr kumimoji="0" lang="en-US" altLang="zh-CN" sz="1100" b="0" i="0" u="none" strike="noStrike" kern="1200" cap="none" spc="0" normalizeH="0" baseline="0" noProof="0" dirty="0">
              <a:ln>
                <a:noFill/>
              </a:ln>
              <a:solidFill>
                <a:srgbClr val="000000"/>
              </a:solidFill>
              <a:effectLst/>
              <a:uLnTx/>
              <a:uFillTx/>
            </a:endParaRPr>
          </a:p>
        </p:txBody>
      </p:sp>
      <p:sp>
        <p:nvSpPr>
          <p:cNvPr id="45" name="îS1ídé">
            <a:extLst>
              <a:ext uri="{FF2B5EF4-FFF2-40B4-BE49-F238E27FC236}">
                <a16:creationId xmlns:a16="http://schemas.microsoft.com/office/drawing/2014/main" id="{A7C1FB5B-25EF-4BAD-B4C5-E32DE0482333}"/>
              </a:ext>
            </a:extLst>
          </p:cNvPr>
          <p:cNvSpPr>
            <a:spLocks/>
          </p:cNvSpPr>
          <p:nvPr/>
        </p:nvSpPr>
        <p:spPr>
          <a:xfrm>
            <a:off x="3393658" y="3179565"/>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47" name="îṣḷîďè">
            <a:extLst>
              <a:ext uri="{FF2B5EF4-FFF2-40B4-BE49-F238E27FC236}">
                <a16:creationId xmlns:a16="http://schemas.microsoft.com/office/drawing/2014/main" id="{46746F1B-B8AF-4BC0-8C8B-43FC35EAF479}"/>
              </a:ext>
            </a:extLst>
          </p:cNvPr>
          <p:cNvSpPr txBox="1"/>
          <p:nvPr/>
        </p:nvSpPr>
        <p:spPr bwMode="auto">
          <a:xfrm>
            <a:off x="3827759" y="2870503"/>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2007</a:t>
            </a:r>
          </a:p>
        </p:txBody>
      </p:sp>
      <p:sp>
        <p:nvSpPr>
          <p:cNvPr id="48" name="íṧlíḋè">
            <a:extLst>
              <a:ext uri="{FF2B5EF4-FFF2-40B4-BE49-F238E27FC236}">
                <a16:creationId xmlns:a16="http://schemas.microsoft.com/office/drawing/2014/main" id="{428B60CA-15B3-4299-9AD7-13A53E71EAEA}"/>
              </a:ext>
            </a:extLst>
          </p:cNvPr>
          <p:cNvSpPr/>
          <p:nvPr/>
        </p:nvSpPr>
        <p:spPr bwMode="auto">
          <a:xfrm>
            <a:off x="3827759" y="3340135"/>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在教育部本科教学工作水平评估中获得优秀</a:t>
            </a:r>
            <a:endParaRPr kumimoji="0" lang="en-US" altLang="zh-CN" sz="1100" b="0" i="0" u="none" strike="noStrike" kern="1200" cap="none" spc="0" normalizeH="0" baseline="0" noProof="0" dirty="0">
              <a:ln>
                <a:noFill/>
              </a:ln>
              <a:solidFill>
                <a:srgbClr val="000000"/>
              </a:solidFill>
              <a:effectLst/>
              <a:uLnTx/>
              <a:uFillTx/>
            </a:endParaRPr>
          </a:p>
        </p:txBody>
      </p:sp>
      <p:sp>
        <p:nvSpPr>
          <p:cNvPr id="41" name="ïṣlïďe">
            <a:extLst>
              <a:ext uri="{FF2B5EF4-FFF2-40B4-BE49-F238E27FC236}">
                <a16:creationId xmlns:a16="http://schemas.microsoft.com/office/drawing/2014/main" id="{8BB5D669-2C50-439F-8C4E-F5727BD5E0C6}"/>
              </a:ext>
            </a:extLst>
          </p:cNvPr>
          <p:cNvSpPr>
            <a:spLocks/>
          </p:cNvSpPr>
          <p:nvPr/>
        </p:nvSpPr>
        <p:spPr>
          <a:xfrm>
            <a:off x="3388735" y="1931610"/>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43" name="íṣliḍé">
            <a:extLst>
              <a:ext uri="{FF2B5EF4-FFF2-40B4-BE49-F238E27FC236}">
                <a16:creationId xmlns:a16="http://schemas.microsoft.com/office/drawing/2014/main" id="{D718355F-F7C5-46FF-A7D0-A89472EFAECE}"/>
              </a:ext>
            </a:extLst>
          </p:cNvPr>
          <p:cNvSpPr txBox="1"/>
          <p:nvPr/>
        </p:nvSpPr>
        <p:spPr bwMode="auto">
          <a:xfrm>
            <a:off x="3827759" y="1559037"/>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pPr algn="l"/>
            <a:r>
              <a:rPr lang="en-US" altLang="zh-CN" dirty="0"/>
              <a:t>2005</a:t>
            </a:r>
          </a:p>
        </p:txBody>
      </p:sp>
      <p:sp>
        <p:nvSpPr>
          <p:cNvPr id="44" name="ïŝḻiḓê">
            <a:extLst>
              <a:ext uri="{FF2B5EF4-FFF2-40B4-BE49-F238E27FC236}">
                <a16:creationId xmlns:a16="http://schemas.microsoft.com/office/drawing/2014/main" id="{A02BC4D1-B5BD-4A76-9B3E-F5CDDD97DB7C}"/>
              </a:ext>
            </a:extLst>
          </p:cNvPr>
          <p:cNvSpPr/>
          <p:nvPr/>
        </p:nvSpPr>
        <p:spPr bwMode="auto">
          <a:xfrm>
            <a:off x="3827759" y="2028669"/>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rPr>
              <a:t>开始招收药学专业硕士生</a:t>
            </a:r>
            <a:endParaRPr kumimoji="0" lang="en-US" altLang="zh-CN" sz="1000" b="0" i="0" u="none" strike="noStrike" kern="1200" cap="none" spc="0" normalizeH="0" baseline="0" noProof="0" dirty="0">
              <a:ln>
                <a:noFill/>
              </a:ln>
              <a:solidFill>
                <a:srgbClr val="000000"/>
              </a:solidFill>
              <a:effectLst/>
              <a:uLnTx/>
              <a:uFillTx/>
            </a:endParaRPr>
          </a:p>
        </p:txBody>
      </p:sp>
      <p:sp>
        <p:nvSpPr>
          <p:cNvPr id="37" name="iSḷîdé">
            <a:extLst>
              <a:ext uri="{FF2B5EF4-FFF2-40B4-BE49-F238E27FC236}">
                <a16:creationId xmlns:a16="http://schemas.microsoft.com/office/drawing/2014/main" id="{707D9051-DD75-4075-ABA2-2F3EB2982AE3}"/>
              </a:ext>
            </a:extLst>
          </p:cNvPr>
          <p:cNvSpPr>
            <a:spLocks/>
          </p:cNvSpPr>
          <p:nvPr/>
        </p:nvSpPr>
        <p:spPr>
          <a:xfrm>
            <a:off x="8609321" y="2523832"/>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39" name="îṥḷîdé">
            <a:extLst>
              <a:ext uri="{FF2B5EF4-FFF2-40B4-BE49-F238E27FC236}">
                <a16:creationId xmlns:a16="http://schemas.microsoft.com/office/drawing/2014/main" id="{55D8B1CE-61AF-4347-859C-0EB8A378704A}"/>
              </a:ext>
            </a:extLst>
          </p:cNvPr>
          <p:cNvSpPr txBox="1"/>
          <p:nvPr/>
        </p:nvSpPr>
        <p:spPr bwMode="auto">
          <a:xfrm>
            <a:off x="6594564" y="2214770"/>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2010</a:t>
            </a:r>
          </a:p>
        </p:txBody>
      </p:sp>
      <p:sp>
        <p:nvSpPr>
          <p:cNvPr id="40" name="îSḻiḑè">
            <a:extLst>
              <a:ext uri="{FF2B5EF4-FFF2-40B4-BE49-F238E27FC236}">
                <a16:creationId xmlns:a16="http://schemas.microsoft.com/office/drawing/2014/main" id="{D154DCBA-69A6-4719-9CE6-890273985F79}"/>
              </a:ext>
            </a:extLst>
          </p:cNvPr>
          <p:cNvSpPr/>
          <p:nvPr/>
        </p:nvSpPr>
        <p:spPr bwMode="auto">
          <a:xfrm>
            <a:off x="6594564" y="2684402"/>
            <a:ext cx="1837028"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新增第二个博士后科研流动站</a:t>
            </a:r>
            <a:endParaRPr kumimoji="0" lang="en-US" altLang="zh-CN" sz="1100" b="0" i="0" u="none" strike="noStrike" kern="1200" cap="none" spc="0" normalizeH="0" baseline="0" noProof="0" dirty="0">
              <a:ln>
                <a:noFill/>
              </a:ln>
              <a:solidFill>
                <a:srgbClr val="000000"/>
              </a:solidFill>
              <a:effectLst/>
              <a:uLnTx/>
              <a:uFillTx/>
            </a:endParaRPr>
          </a:p>
        </p:txBody>
      </p:sp>
      <p:sp>
        <p:nvSpPr>
          <p:cNvPr id="33" name="ïş1ïďè">
            <a:extLst>
              <a:ext uri="{FF2B5EF4-FFF2-40B4-BE49-F238E27FC236}">
                <a16:creationId xmlns:a16="http://schemas.microsoft.com/office/drawing/2014/main" id="{6A0DFE13-F5B9-4421-B481-168E89831601}"/>
              </a:ext>
            </a:extLst>
          </p:cNvPr>
          <p:cNvSpPr>
            <a:spLocks/>
          </p:cNvSpPr>
          <p:nvPr/>
        </p:nvSpPr>
        <p:spPr>
          <a:xfrm>
            <a:off x="8609321" y="3835298"/>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35" name="íṩliďè">
            <a:extLst>
              <a:ext uri="{FF2B5EF4-FFF2-40B4-BE49-F238E27FC236}">
                <a16:creationId xmlns:a16="http://schemas.microsoft.com/office/drawing/2014/main" id="{68A65E36-27B8-4E5D-882B-1EDC31B7CA07}"/>
              </a:ext>
            </a:extLst>
          </p:cNvPr>
          <p:cNvSpPr txBox="1"/>
          <p:nvPr/>
        </p:nvSpPr>
        <p:spPr bwMode="auto">
          <a:xfrm>
            <a:off x="6594564" y="3526236"/>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2012</a:t>
            </a:r>
          </a:p>
        </p:txBody>
      </p:sp>
      <p:sp>
        <p:nvSpPr>
          <p:cNvPr id="36" name="íṡḻîde">
            <a:extLst>
              <a:ext uri="{FF2B5EF4-FFF2-40B4-BE49-F238E27FC236}">
                <a16:creationId xmlns:a16="http://schemas.microsoft.com/office/drawing/2014/main" id="{90AF1303-8E73-4F69-8A5A-3A587868681A}"/>
              </a:ext>
            </a:extLst>
          </p:cNvPr>
          <p:cNvSpPr/>
          <p:nvPr/>
        </p:nvSpPr>
        <p:spPr bwMode="auto">
          <a:xfrm>
            <a:off x="6207996" y="3995868"/>
            <a:ext cx="2223596"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经教育部批准，更名为昆明医科大学</a:t>
            </a:r>
            <a:endParaRPr kumimoji="0" lang="en-US" altLang="zh-CN" sz="1100" b="0" i="0" u="none" strike="noStrike" kern="1200" cap="none" spc="0" normalizeH="0" baseline="0" noProof="0" dirty="0">
              <a:ln>
                <a:noFill/>
              </a:ln>
              <a:solidFill>
                <a:srgbClr val="000000"/>
              </a:solidFill>
              <a:effectLst/>
              <a:uLnTx/>
              <a:uFillTx/>
            </a:endParaRPr>
          </a:p>
        </p:txBody>
      </p:sp>
      <p:sp>
        <p:nvSpPr>
          <p:cNvPr id="29" name="îSļîḋè">
            <a:extLst>
              <a:ext uri="{FF2B5EF4-FFF2-40B4-BE49-F238E27FC236}">
                <a16:creationId xmlns:a16="http://schemas.microsoft.com/office/drawing/2014/main" id="{324A03A5-6129-4ED4-82A5-9C8F79EDE22E}"/>
              </a:ext>
            </a:extLst>
          </p:cNvPr>
          <p:cNvSpPr>
            <a:spLocks/>
          </p:cNvSpPr>
          <p:nvPr/>
        </p:nvSpPr>
        <p:spPr>
          <a:xfrm>
            <a:off x="8609321" y="5146763"/>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31" name="íŝļîḑè">
            <a:extLst>
              <a:ext uri="{FF2B5EF4-FFF2-40B4-BE49-F238E27FC236}">
                <a16:creationId xmlns:a16="http://schemas.microsoft.com/office/drawing/2014/main" id="{D882754D-4EB0-428D-B596-1DF97D538522}"/>
              </a:ext>
            </a:extLst>
          </p:cNvPr>
          <p:cNvSpPr txBox="1"/>
          <p:nvPr/>
        </p:nvSpPr>
        <p:spPr bwMode="auto">
          <a:xfrm>
            <a:off x="6594564" y="4837701"/>
            <a:ext cx="1837028"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algn="r"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2013</a:t>
            </a:r>
          </a:p>
        </p:txBody>
      </p:sp>
      <p:sp>
        <p:nvSpPr>
          <p:cNvPr id="32" name="îŝ1îḋê">
            <a:extLst>
              <a:ext uri="{FF2B5EF4-FFF2-40B4-BE49-F238E27FC236}">
                <a16:creationId xmlns:a16="http://schemas.microsoft.com/office/drawing/2014/main" id="{D9EFF50B-FF73-4162-894F-EC7038F5DBC4}"/>
              </a:ext>
            </a:extLst>
          </p:cNvPr>
          <p:cNvSpPr/>
          <p:nvPr/>
        </p:nvSpPr>
        <p:spPr bwMode="auto">
          <a:xfrm>
            <a:off x="6042825" y="5307333"/>
            <a:ext cx="2548172"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100" dirty="0">
                <a:solidFill>
                  <a:srgbClr val="000000"/>
                </a:solidFill>
              </a:rPr>
              <a:t>举办“昆明医科大学建校</a:t>
            </a:r>
            <a:r>
              <a:rPr lang="en-US" altLang="zh-CN" sz="1100" dirty="0">
                <a:solidFill>
                  <a:srgbClr val="000000"/>
                </a:solidFill>
              </a:rPr>
              <a:t>80</a:t>
            </a:r>
            <a:r>
              <a:rPr lang="zh-CN" altLang="en-US" sz="1100" dirty="0">
                <a:solidFill>
                  <a:srgbClr val="000000"/>
                </a:solidFill>
              </a:rPr>
              <a:t>周年”系列活动</a:t>
            </a:r>
            <a:endParaRPr lang="en-US" altLang="zh-CN" sz="1100" dirty="0">
              <a:solidFill>
                <a:srgbClr val="000000"/>
              </a:solidFill>
            </a:endParaRPr>
          </a:p>
        </p:txBody>
      </p:sp>
      <p:sp>
        <p:nvSpPr>
          <p:cNvPr id="25" name="îś1íḍé">
            <a:extLst>
              <a:ext uri="{FF2B5EF4-FFF2-40B4-BE49-F238E27FC236}">
                <a16:creationId xmlns:a16="http://schemas.microsoft.com/office/drawing/2014/main" id="{5599822D-7CF3-4084-BD84-74A7A68A3968}"/>
              </a:ext>
            </a:extLst>
          </p:cNvPr>
          <p:cNvSpPr>
            <a:spLocks/>
          </p:cNvSpPr>
          <p:nvPr/>
        </p:nvSpPr>
        <p:spPr>
          <a:xfrm>
            <a:off x="9321943" y="4491031"/>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grpSp>
        <p:nvGrpSpPr>
          <p:cNvPr id="26" name="ïṡḷîḍê">
            <a:extLst>
              <a:ext uri="{FF2B5EF4-FFF2-40B4-BE49-F238E27FC236}">
                <a16:creationId xmlns:a16="http://schemas.microsoft.com/office/drawing/2014/main" id="{8274E74B-4CAE-4DA6-83DD-F722BFFC68CC}"/>
              </a:ext>
            </a:extLst>
          </p:cNvPr>
          <p:cNvGrpSpPr/>
          <p:nvPr/>
        </p:nvGrpSpPr>
        <p:grpSpPr>
          <a:xfrm>
            <a:off x="9763353" y="4181969"/>
            <a:ext cx="1755547" cy="939262"/>
            <a:chOff x="3827759" y="4116614"/>
            <a:chExt cx="1755547" cy="939262"/>
          </a:xfrm>
        </p:grpSpPr>
        <p:sp>
          <p:nvSpPr>
            <p:cNvPr id="27" name="íṡļídé">
              <a:extLst>
                <a:ext uri="{FF2B5EF4-FFF2-40B4-BE49-F238E27FC236}">
                  <a16:creationId xmlns:a16="http://schemas.microsoft.com/office/drawing/2014/main" id="{25C2544F-5082-41AE-B5A6-0A2DCF720247}"/>
                </a:ext>
              </a:extLst>
            </p:cNvPr>
            <p:cNvSpPr txBox="1"/>
            <p:nvPr/>
          </p:nvSpPr>
          <p:spPr bwMode="auto">
            <a:xfrm>
              <a:off x="3827759" y="4116614"/>
              <a:ext cx="1755547"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2020</a:t>
              </a:r>
            </a:p>
          </p:txBody>
        </p:sp>
        <p:sp>
          <p:nvSpPr>
            <p:cNvPr id="28" name="ïS1îḍé">
              <a:extLst>
                <a:ext uri="{FF2B5EF4-FFF2-40B4-BE49-F238E27FC236}">
                  <a16:creationId xmlns:a16="http://schemas.microsoft.com/office/drawing/2014/main" id="{C4347A22-1963-4E1D-BF8F-D027FCFF44AA}"/>
                </a:ext>
              </a:extLst>
            </p:cNvPr>
            <p:cNvSpPr/>
            <p:nvPr/>
          </p:nvSpPr>
          <p:spPr bwMode="auto">
            <a:xfrm>
              <a:off x="3827759" y="4586246"/>
              <a:ext cx="1755547"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健康所系，性命相托</a:t>
              </a:r>
              <a:endParaRPr kumimoji="0" lang="en-US" altLang="zh-CN" sz="1100" b="0" i="0" u="none" strike="noStrike" kern="1200" cap="none" spc="0" normalizeH="0" baseline="0" noProof="0" dirty="0">
                <a:ln>
                  <a:noFill/>
                </a:ln>
                <a:solidFill>
                  <a:srgbClr val="000000"/>
                </a:solidFill>
                <a:effectLst/>
                <a:uLnTx/>
                <a:uFillTx/>
              </a:endParaRPr>
            </a:p>
          </p:txBody>
        </p:sp>
      </p:grpSp>
      <p:sp>
        <p:nvSpPr>
          <p:cNvPr id="21" name="îSḷïḑe">
            <a:extLst>
              <a:ext uri="{FF2B5EF4-FFF2-40B4-BE49-F238E27FC236}">
                <a16:creationId xmlns:a16="http://schemas.microsoft.com/office/drawing/2014/main" id="{C956D35B-F3BE-4C03-ACC2-CF1A4E6C663C}"/>
              </a:ext>
            </a:extLst>
          </p:cNvPr>
          <p:cNvSpPr>
            <a:spLocks/>
          </p:cNvSpPr>
          <p:nvPr/>
        </p:nvSpPr>
        <p:spPr>
          <a:xfrm>
            <a:off x="9321943" y="3179565"/>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grpSp>
        <p:nvGrpSpPr>
          <p:cNvPr id="22" name="ïSliďê">
            <a:extLst>
              <a:ext uri="{FF2B5EF4-FFF2-40B4-BE49-F238E27FC236}">
                <a16:creationId xmlns:a16="http://schemas.microsoft.com/office/drawing/2014/main" id="{CFBCA238-2848-4B42-A8C2-7369AFAC3719}"/>
              </a:ext>
            </a:extLst>
          </p:cNvPr>
          <p:cNvGrpSpPr/>
          <p:nvPr/>
        </p:nvGrpSpPr>
        <p:grpSpPr>
          <a:xfrm>
            <a:off x="9763353" y="2870503"/>
            <a:ext cx="1755541" cy="939262"/>
            <a:chOff x="3827759" y="4116614"/>
            <a:chExt cx="1755541" cy="939262"/>
          </a:xfrm>
        </p:grpSpPr>
        <p:sp>
          <p:nvSpPr>
            <p:cNvPr id="23" name="ïṧḷïḑe">
              <a:extLst>
                <a:ext uri="{FF2B5EF4-FFF2-40B4-BE49-F238E27FC236}">
                  <a16:creationId xmlns:a16="http://schemas.microsoft.com/office/drawing/2014/main" id="{2C431CAC-AEC8-475C-BA73-7F63A694D4BA}"/>
                </a:ext>
              </a:extLst>
            </p:cNvPr>
            <p:cNvSpPr txBox="1"/>
            <p:nvPr/>
          </p:nvSpPr>
          <p:spPr bwMode="auto">
            <a:xfrm>
              <a:off x="3827759" y="4116614"/>
              <a:ext cx="1755541"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2019</a:t>
              </a:r>
            </a:p>
          </p:txBody>
        </p:sp>
        <p:sp>
          <p:nvSpPr>
            <p:cNvPr id="24" name="íṧ1iďé">
              <a:extLst>
                <a:ext uri="{FF2B5EF4-FFF2-40B4-BE49-F238E27FC236}">
                  <a16:creationId xmlns:a16="http://schemas.microsoft.com/office/drawing/2014/main" id="{228A2088-B62C-4C95-B697-87E6AC62D2A5}"/>
                </a:ext>
              </a:extLst>
            </p:cNvPr>
            <p:cNvSpPr/>
            <p:nvPr/>
          </p:nvSpPr>
          <p:spPr bwMode="auto">
            <a:xfrm>
              <a:off x="3827759" y="4586246"/>
              <a:ext cx="1755541"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defRPr/>
              </a:pPr>
              <a:r>
                <a:rPr lang="zh-CN" altLang="en-US" sz="1100" dirty="0">
                  <a:solidFill>
                    <a:srgbClr val="000000"/>
                  </a:solidFill>
                </a:rPr>
                <a:t>崇德精业，团结奉献</a:t>
              </a:r>
              <a:endParaRPr lang="en-US" altLang="zh-CN" sz="1100" dirty="0">
                <a:solidFill>
                  <a:srgbClr val="000000"/>
                </a:solidFill>
              </a:endParaRPr>
            </a:p>
          </p:txBody>
        </p:sp>
      </p:grpSp>
      <p:sp>
        <p:nvSpPr>
          <p:cNvPr id="17" name="iśļiḍê">
            <a:extLst>
              <a:ext uri="{FF2B5EF4-FFF2-40B4-BE49-F238E27FC236}">
                <a16:creationId xmlns:a16="http://schemas.microsoft.com/office/drawing/2014/main" id="{04C5091C-3D92-406F-9DF3-E14208320642}"/>
              </a:ext>
            </a:extLst>
          </p:cNvPr>
          <p:cNvSpPr>
            <a:spLocks/>
          </p:cNvSpPr>
          <p:nvPr/>
        </p:nvSpPr>
        <p:spPr>
          <a:xfrm>
            <a:off x="9321943" y="1868099"/>
            <a:ext cx="194116" cy="194116"/>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grpSp>
        <p:nvGrpSpPr>
          <p:cNvPr id="18" name="íš1idê">
            <a:extLst>
              <a:ext uri="{FF2B5EF4-FFF2-40B4-BE49-F238E27FC236}">
                <a16:creationId xmlns:a16="http://schemas.microsoft.com/office/drawing/2014/main" id="{C292B2EF-3E14-4C0B-B6DE-AAF8AC79DCAC}"/>
              </a:ext>
            </a:extLst>
          </p:cNvPr>
          <p:cNvGrpSpPr/>
          <p:nvPr/>
        </p:nvGrpSpPr>
        <p:grpSpPr>
          <a:xfrm>
            <a:off x="9763353" y="1559037"/>
            <a:ext cx="1927360" cy="939262"/>
            <a:chOff x="3827759" y="4116614"/>
            <a:chExt cx="1755544" cy="939262"/>
          </a:xfrm>
        </p:grpSpPr>
        <p:sp>
          <p:nvSpPr>
            <p:cNvPr id="19" name="ïşļïḓé">
              <a:extLst>
                <a:ext uri="{FF2B5EF4-FFF2-40B4-BE49-F238E27FC236}">
                  <a16:creationId xmlns:a16="http://schemas.microsoft.com/office/drawing/2014/main" id="{139CD4A5-D080-475A-A9F4-F0CEB30A31BC}"/>
                </a:ext>
              </a:extLst>
            </p:cNvPr>
            <p:cNvSpPr txBox="1"/>
            <p:nvPr/>
          </p:nvSpPr>
          <p:spPr bwMode="auto">
            <a:xfrm>
              <a:off x="3827759" y="4116614"/>
              <a:ext cx="1755544" cy="469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R="0" lvl="0" indent="0" defTabSz="913765" fontAlgn="auto">
                <a:lnSpc>
                  <a:spcPct val="100000"/>
                </a:lnSpc>
                <a:spcBef>
                  <a:spcPct val="0"/>
                </a:spcBef>
                <a:spcAft>
                  <a:spcPts val="0"/>
                </a:spcAft>
                <a:buClrTx/>
                <a:buSzTx/>
                <a:buFontTx/>
                <a:buNone/>
                <a:defRPr kumimoji="0" sz="2400" i="0" u="none" strike="noStrike" cap="none" spc="0" normalizeH="0" baseline="0">
                  <a:ln>
                    <a:noFill/>
                  </a:ln>
                  <a:solidFill>
                    <a:srgbClr val="000000"/>
                  </a:solidFill>
                  <a:effectLst/>
                  <a:uLnTx/>
                  <a:uFillTx/>
                  <a:latin typeface="+mj-ea"/>
                  <a:ea typeface="+mj-ea"/>
                </a:defRPr>
              </a:lvl1pPr>
              <a:lvl2pPr defTabSz="913765"/>
              <a:lvl3pPr defTabSz="913765"/>
              <a:lvl4pPr defTabSz="913765"/>
              <a:lvl5pPr defTabSz="913765"/>
              <a:lvl6pPr defTabSz="913765"/>
              <a:lvl7pPr defTabSz="913765"/>
              <a:lvl8pPr defTabSz="913765"/>
              <a:lvl9pPr defTabSz="913765"/>
            </a:lstStyle>
            <a:p>
              <a:r>
                <a:rPr lang="en-US" altLang="zh-CN" dirty="0"/>
                <a:t>2018</a:t>
              </a:r>
            </a:p>
          </p:txBody>
        </p:sp>
        <p:sp>
          <p:nvSpPr>
            <p:cNvPr id="20" name="íSlídè">
              <a:extLst>
                <a:ext uri="{FF2B5EF4-FFF2-40B4-BE49-F238E27FC236}">
                  <a16:creationId xmlns:a16="http://schemas.microsoft.com/office/drawing/2014/main" id="{B1878089-C023-4828-AD75-F9FB7582E5E4}"/>
                </a:ext>
              </a:extLst>
            </p:cNvPr>
            <p:cNvSpPr/>
            <p:nvPr/>
          </p:nvSpPr>
          <p:spPr bwMode="auto">
            <a:xfrm>
              <a:off x="3827759" y="4586246"/>
              <a:ext cx="1755544" cy="4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000000"/>
                  </a:solidFill>
                  <a:effectLst/>
                  <a:uLnTx/>
                  <a:uFillTx/>
                </a:rPr>
                <a:t>举办“昆明医科大学建校</a:t>
              </a:r>
              <a:r>
                <a:rPr kumimoji="0" lang="en-US" altLang="zh-CN" sz="1100" b="0" i="0" u="none" strike="noStrike" kern="1200" cap="none" spc="0" normalizeH="0" baseline="0" noProof="0" dirty="0">
                  <a:ln>
                    <a:noFill/>
                  </a:ln>
                  <a:solidFill>
                    <a:srgbClr val="000000"/>
                  </a:solidFill>
                  <a:effectLst/>
                  <a:uLnTx/>
                  <a:uFillTx/>
                </a:rPr>
                <a:t>85</a:t>
              </a:r>
              <a:r>
                <a:rPr kumimoji="0" lang="zh-CN" altLang="en-US" sz="1100" b="0" i="0" u="none" strike="noStrike" kern="1200" cap="none" spc="0" normalizeH="0" baseline="0" noProof="0" dirty="0">
                  <a:ln>
                    <a:noFill/>
                  </a:ln>
                  <a:solidFill>
                    <a:srgbClr val="000000"/>
                  </a:solidFill>
                  <a:effectLst/>
                  <a:uLnTx/>
                  <a:uFillTx/>
                </a:rPr>
                <a:t>周年”系列活动</a:t>
              </a:r>
              <a:endParaRPr kumimoji="0" lang="en-US" altLang="zh-CN" sz="1100" b="0" i="0" u="none" strike="noStrike" kern="1200" cap="none" spc="0" normalizeH="0" baseline="0" noProof="0" dirty="0">
                <a:ln>
                  <a:noFill/>
                </a:ln>
                <a:solidFill>
                  <a:srgbClr val="000000"/>
                </a:solidFill>
                <a:effectLst/>
                <a:uLnTx/>
                <a:uFillTx/>
              </a:endParaRPr>
            </a:p>
          </p:txBody>
        </p:sp>
      </p:grpSp>
    </p:spTree>
    <p:custDataLst>
      <p:tags r:id="rId1"/>
    </p:custDataLst>
    <p:extLst>
      <p:ext uri="{BB962C8B-B14F-4D97-AF65-F5344CB8AC3E}">
        <p14:creationId xmlns:p14="http://schemas.microsoft.com/office/powerpoint/2010/main" val="595647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a:extLst>
              <a:ext uri="{FF2B5EF4-FFF2-40B4-BE49-F238E27FC236}">
                <a16:creationId xmlns:a16="http://schemas.microsoft.com/office/drawing/2014/main" id="{0F18FF23-E4CE-410E-A752-9BF994149DF1}"/>
              </a:ext>
            </a:extLst>
          </p:cNvPr>
          <p:cNvSpPr>
            <a:spLocks noGrp="1"/>
          </p:cNvSpPr>
          <p:nvPr>
            <p:ph type="title"/>
          </p:nvPr>
        </p:nvSpPr>
        <p:spPr/>
        <p:txBody>
          <a:bodyPr/>
          <a:lstStyle/>
          <a:p>
            <a:r>
              <a:rPr lang="zh-CN" altLang="en-US" dirty="0">
                <a:solidFill>
                  <a:schemeClr val="tx1">
                    <a:lumMod val="85000"/>
                    <a:lumOff val="15000"/>
                  </a:schemeClr>
                </a:solidFill>
              </a:rPr>
              <a:t>光速搞定复杂的递进关系排版</a:t>
            </a:r>
          </a:p>
        </p:txBody>
      </p:sp>
      <p:sp>
        <p:nvSpPr>
          <p:cNvPr id="4" name="iṡḷíḋe">
            <a:extLst>
              <a:ext uri="{FF2B5EF4-FFF2-40B4-BE49-F238E27FC236}">
                <a16:creationId xmlns:a16="http://schemas.microsoft.com/office/drawing/2014/main" id="{6795187F-BF2B-45DC-B17F-ED3E8BDB97A6}"/>
              </a:ext>
            </a:extLst>
          </p:cNvPr>
          <p:cNvSpPr/>
          <p:nvPr/>
        </p:nvSpPr>
        <p:spPr>
          <a:xfrm>
            <a:off x="4365939" y="2243373"/>
            <a:ext cx="1352884" cy="1352884"/>
          </a:xfrm>
          <a:prstGeom prst="arc">
            <a:avLst>
              <a:gd name="adj1" fmla="val 11220586"/>
              <a:gd name="adj2" fmla="val 4856056"/>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5" name="iṩlïḋê">
            <a:extLst>
              <a:ext uri="{FF2B5EF4-FFF2-40B4-BE49-F238E27FC236}">
                <a16:creationId xmlns:a16="http://schemas.microsoft.com/office/drawing/2014/main" id="{7E564128-3B53-4C04-AC1B-D5BFF7123851}"/>
              </a:ext>
            </a:extLst>
          </p:cNvPr>
          <p:cNvSpPr/>
          <p:nvPr/>
        </p:nvSpPr>
        <p:spPr>
          <a:xfrm>
            <a:off x="1952233" y="2243373"/>
            <a:ext cx="1352884" cy="1352884"/>
          </a:xfrm>
          <a:prstGeom prst="arc">
            <a:avLst>
              <a:gd name="adj1" fmla="val 5922515"/>
              <a:gd name="adj2" fmla="val 10393406"/>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6" name="ïśḻiḓe">
            <a:extLst>
              <a:ext uri="{FF2B5EF4-FFF2-40B4-BE49-F238E27FC236}">
                <a16:creationId xmlns:a16="http://schemas.microsoft.com/office/drawing/2014/main" id="{1720CCC2-1182-4FB2-B1E3-DEE3C326FFE0}"/>
              </a:ext>
            </a:extLst>
          </p:cNvPr>
          <p:cNvSpPr/>
          <p:nvPr/>
        </p:nvSpPr>
        <p:spPr>
          <a:xfrm>
            <a:off x="739945" y="3680843"/>
            <a:ext cx="1352884" cy="1352884"/>
          </a:xfrm>
          <a:prstGeom prst="arc">
            <a:avLst>
              <a:gd name="adj1" fmla="val 18319270"/>
              <a:gd name="adj2" fmla="val 17736352"/>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7" name="íşļîḑè">
            <a:extLst>
              <a:ext uri="{FF2B5EF4-FFF2-40B4-BE49-F238E27FC236}">
                <a16:creationId xmlns:a16="http://schemas.microsoft.com/office/drawing/2014/main" id="{D4981EB1-2572-4DCD-8C0D-0A7BF89661A2}"/>
              </a:ext>
            </a:extLst>
          </p:cNvPr>
          <p:cNvSpPr/>
          <p:nvPr/>
        </p:nvSpPr>
        <p:spPr>
          <a:xfrm>
            <a:off x="3137357" y="3680843"/>
            <a:ext cx="1352884" cy="1352884"/>
          </a:xfrm>
          <a:prstGeom prst="arc">
            <a:avLst>
              <a:gd name="adj1" fmla="val 11372370"/>
              <a:gd name="adj2" fmla="val 15827407"/>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8" name="îśḻíḋè">
            <a:extLst>
              <a:ext uri="{FF2B5EF4-FFF2-40B4-BE49-F238E27FC236}">
                <a16:creationId xmlns:a16="http://schemas.microsoft.com/office/drawing/2014/main" id="{3F27EB77-B0E7-4DBE-9098-CF432E36A907}"/>
              </a:ext>
            </a:extLst>
          </p:cNvPr>
          <p:cNvSpPr/>
          <p:nvPr/>
        </p:nvSpPr>
        <p:spPr>
          <a:xfrm>
            <a:off x="9263292" y="2243373"/>
            <a:ext cx="1352884" cy="1352884"/>
          </a:xfrm>
          <a:prstGeom prst="arc">
            <a:avLst>
              <a:gd name="adj1" fmla="val 11392831"/>
              <a:gd name="adj2" fmla="val 20606327"/>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9" name="ïšľïḍê">
            <a:extLst>
              <a:ext uri="{FF2B5EF4-FFF2-40B4-BE49-F238E27FC236}">
                <a16:creationId xmlns:a16="http://schemas.microsoft.com/office/drawing/2014/main" id="{00CC852A-ABDA-485B-BA9E-DFB811C25BA7}"/>
              </a:ext>
            </a:extLst>
          </p:cNvPr>
          <p:cNvSpPr/>
          <p:nvPr/>
        </p:nvSpPr>
        <p:spPr>
          <a:xfrm>
            <a:off x="5573939" y="3680843"/>
            <a:ext cx="1352884" cy="1352884"/>
          </a:xfrm>
          <a:prstGeom prst="arc">
            <a:avLst>
              <a:gd name="adj1" fmla="val 16751516"/>
              <a:gd name="adj2" fmla="val 10478419"/>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10" name="iṥḷidé">
            <a:extLst>
              <a:ext uri="{FF2B5EF4-FFF2-40B4-BE49-F238E27FC236}">
                <a16:creationId xmlns:a16="http://schemas.microsoft.com/office/drawing/2014/main" id="{7366A53F-CFF0-44C2-ABAA-718F6B8A2A38}"/>
              </a:ext>
            </a:extLst>
          </p:cNvPr>
          <p:cNvSpPr/>
          <p:nvPr/>
        </p:nvSpPr>
        <p:spPr>
          <a:xfrm>
            <a:off x="8051581" y="3671968"/>
            <a:ext cx="1352884" cy="1352884"/>
          </a:xfrm>
          <a:prstGeom prst="arc">
            <a:avLst>
              <a:gd name="adj1" fmla="val 16548950"/>
              <a:gd name="adj2" fmla="val 10319959"/>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11" name="îśḷiḓe">
            <a:extLst>
              <a:ext uri="{FF2B5EF4-FFF2-40B4-BE49-F238E27FC236}">
                <a16:creationId xmlns:a16="http://schemas.microsoft.com/office/drawing/2014/main" id="{3FE093B0-BFB8-4EE6-ADFC-77BFDC57BBC9}"/>
              </a:ext>
            </a:extLst>
          </p:cNvPr>
          <p:cNvSpPr/>
          <p:nvPr/>
        </p:nvSpPr>
        <p:spPr>
          <a:xfrm>
            <a:off x="6818544" y="2243373"/>
            <a:ext cx="1352884" cy="1352884"/>
          </a:xfrm>
          <a:prstGeom prst="arc">
            <a:avLst>
              <a:gd name="adj1" fmla="val 5809544"/>
              <a:gd name="adj2" fmla="val 10515503"/>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46" name="í$1ïḓe">
            <a:extLst>
              <a:ext uri="{FF2B5EF4-FFF2-40B4-BE49-F238E27FC236}">
                <a16:creationId xmlns:a16="http://schemas.microsoft.com/office/drawing/2014/main" id="{612A1024-2EDB-4D4A-9755-5D7EAD63985E}"/>
              </a:ext>
            </a:extLst>
          </p:cNvPr>
          <p:cNvSpPr/>
          <p:nvPr/>
        </p:nvSpPr>
        <p:spPr bwMode="auto">
          <a:xfrm>
            <a:off x="4737113" y="2672750"/>
            <a:ext cx="610537" cy="494129"/>
          </a:xfrm>
          <a:custGeom>
            <a:avLst/>
            <a:gdLst>
              <a:gd name="T0" fmla="*/ 11200 w 11200"/>
              <a:gd name="T1" fmla="*/ 4502 h 9063"/>
              <a:gd name="T2" fmla="*/ 10045 w 11200"/>
              <a:gd name="T3" fmla="*/ 4502 h 9063"/>
              <a:gd name="T4" fmla="*/ 10137 w 11200"/>
              <a:gd name="T5" fmla="*/ 3484 h 9063"/>
              <a:gd name="T6" fmla="*/ 8980 w 11200"/>
              <a:gd name="T7" fmla="*/ 660 h 9063"/>
              <a:gd name="T8" fmla="*/ 5614 w 11200"/>
              <a:gd name="T9" fmla="*/ 1268 h 9063"/>
              <a:gd name="T10" fmla="*/ 2324 w 11200"/>
              <a:gd name="T11" fmla="*/ 602 h 9063"/>
              <a:gd name="T12" fmla="*/ 1158 w 11200"/>
              <a:gd name="T13" fmla="*/ 3483 h 9063"/>
              <a:gd name="T14" fmla="*/ 1291 w 11200"/>
              <a:gd name="T15" fmla="*/ 4500 h 9063"/>
              <a:gd name="T16" fmla="*/ 0 w 11200"/>
              <a:gd name="T17" fmla="*/ 4500 h 9063"/>
              <a:gd name="T18" fmla="*/ 0 w 11200"/>
              <a:gd name="T19" fmla="*/ 5000 h 9063"/>
              <a:gd name="T20" fmla="*/ 1454 w 11200"/>
              <a:gd name="T21" fmla="*/ 5000 h 9063"/>
              <a:gd name="T22" fmla="*/ 1859 w 11200"/>
              <a:gd name="T23" fmla="*/ 5805 h 9063"/>
              <a:gd name="T24" fmla="*/ 3370 w 11200"/>
              <a:gd name="T25" fmla="*/ 7538 h 9063"/>
              <a:gd name="T26" fmla="*/ 5552 w 11200"/>
              <a:gd name="T27" fmla="*/ 9019 h 9063"/>
              <a:gd name="T28" fmla="*/ 5640 w 11200"/>
              <a:gd name="T29" fmla="*/ 9063 h 9063"/>
              <a:gd name="T30" fmla="*/ 5734 w 11200"/>
              <a:gd name="T31" fmla="*/ 9034 h 9063"/>
              <a:gd name="T32" fmla="*/ 7928 w 11200"/>
              <a:gd name="T33" fmla="*/ 7847 h 9063"/>
              <a:gd name="T34" fmla="*/ 9443 w 11200"/>
              <a:gd name="T35" fmla="*/ 6138 h 9063"/>
              <a:gd name="T36" fmla="*/ 9927 w 11200"/>
              <a:gd name="T37" fmla="*/ 5002 h 9063"/>
              <a:gd name="T38" fmla="*/ 11200 w 11200"/>
              <a:gd name="T39" fmla="*/ 5002 h 9063"/>
              <a:gd name="T40" fmla="*/ 11200 w 11200"/>
              <a:gd name="T41" fmla="*/ 4502 h 9063"/>
              <a:gd name="T42" fmla="*/ 1656 w 11200"/>
              <a:gd name="T43" fmla="*/ 3484 h 9063"/>
              <a:gd name="T44" fmla="*/ 2551 w 11200"/>
              <a:gd name="T45" fmla="*/ 1048 h 9063"/>
              <a:gd name="T46" fmla="*/ 3194 w 11200"/>
              <a:gd name="T47" fmla="*/ 907 h 9063"/>
              <a:gd name="T48" fmla="*/ 4386 w 11200"/>
              <a:gd name="T49" fmla="*/ 1184 h 9063"/>
              <a:gd name="T50" fmla="*/ 5465 w 11200"/>
              <a:gd name="T51" fmla="*/ 1772 h 9063"/>
              <a:gd name="T52" fmla="*/ 5608 w 11200"/>
              <a:gd name="T53" fmla="*/ 1873 h 9063"/>
              <a:gd name="T54" fmla="*/ 5753 w 11200"/>
              <a:gd name="T55" fmla="*/ 1774 h 9063"/>
              <a:gd name="T56" fmla="*/ 6855 w 11200"/>
              <a:gd name="T57" fmla="*/ 1207 h 9063"/>
              <a:gd name="T58" fmla="*/ 8749 w 11200"/>
              <a:gd name="T59" fmla="*/ 1103 h 9063"/>
              <a:gd name="T60" fmla="*/ 9639 w 11200"/>
              <a:gd name="T61" fmla="*/ 3484 h 9063"/>
              <a:gd name="T62" fmla="*/ 9538 w 11200"/>
              <a:gd name="T63" fmla="*/ 4502 h 9063"/>
              <a:gd name="T64" fmla="*/ 7484 w 11200"/>
              <a:gd name="T65" fmla="*/ 4502 h 9063"/>
              <a:gd name="T66" fmla="*/ 6752 w 11200"/>
              <a:gd name="T67" fmla="*/ 2265 h 9063"/>
              <a:gd name="T68" fmla="*/ 5804 w 11200"/>
              <a:gd name="T69" fmla="*/ 5487 h 9063"/>
              <a:gd name="T70" fmla="*/ 5442 w 11200"/>
              <a:gd name="T71" fmla="*/ 4295 h 9063"/>
              <a:gd name="T72" fmla="*/ 4782 w 11200"/>
              <a:gd name="T73" fmla="*/ 5179 h 9063"/>
              <a:gd name="T74" fmla="*/ 4133 w 11200"/>
              <a:gd name="T75" fmla="*/ 2102 h 9063"/>
              <a:gd name="T76" fmla="*/ 2943 w 11200"/>
              <a:gd name="T77" fmla="*/ 4502 h 9063"/>
              <a:gd name="T78" fmla="*/ 1810 w 11200"/>
              <a:gd name="T79" fmla="*/ 4502 h 9063"/>
              <a:gd name="T80" fmla="*/ 1656 w 11200"/>
              <a:gd name="T81" fmla="*/ 3484 h 9063"/>
              <a:gd name="T82" fmla="*/ 9015 w 11200"/>
              <a:gd name="T83" fmla="*/ 5880 h 9063"/>
              <a:gd name="T84" fmla="*/ 7634 w 11200"/>
              <a:gd name="T85" fmla="*/ 7443 h 9063"/>
              <a:gd name="T86" fmla="*/ 5683 w 11200"/>
              <a:gd name="T87" fmla="*/ 8524 h 9063"/>
              <a:gd name="T88" fmla="*/ 3699 w 11200"/>
              <a:gd name="T89" fmla="*/ 7160 h 9063"/>
              <a:gd name="T90" fmla="*/ 2285 w 11200"/>
              <a:gd name="T91" fmla="*/ 5544 h 9063"/>
              <a:gd name="T92" fmla="*/ 1997 w 11200"/>
              <a:gd name="T93" fmla="*/ 5002 h 9063"/>
              <a:gd name="T94" fmla="*/ 3251 w 11200"/>
              <a:gd name="T95" fmla="*/ 5002 h 9063"/>
              <a:gd name="T96" fmla="*/ 3939 w 11200"/>
              <a:gd name="T97" fmla="*/ 3615 h 9063"/>
              <a:gd name="T98" fmla="*/ 4518 w 11200"/>
              <a:gd name="T99" fmla="*/ 6363 h 9063"/>
              <a:gd name="T100" fmla="*/ 5249 w 11200"/>
              <a:gd name="T101" fmla="*/ 5385 h 9063"/>
              <a:gd name="T102" fmla="*/ 5812 w 11200"/>
              <a:gd name="T103" fmla="*/ 7230 h 9063"/>
              <a:gd name="T104" fmla="*/ 6777 w 11200"/>
              <a:gd name="T105" fmla="*/ 3950 h 9063"/>
              <a:gd name="T106" fmla="*/ 7122 w 11200"/>
              <a:gd name="T107" fmla="*/ 5003 h 9063"/>
              <a:gd name="T108" fmla="*/ 9404 w 11200"/>
              <a:gd name="T109" fmla="*/ 5003 h 9063"/>
              <a:gd name="T110" fmla="*/ 9015 w 11200"/>
              <a:gd name="T111" fmla="*/ 5880 h 9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0" h="9063">
                <a:moveTo>
                  <a:pt x="11200" y="4502"/>
                </a:moveTo>
                <a:lnTo>
                  <a:pt x="10045" y="4502"/>
                </a:lnTo>
                <a:cubicBezTo>
                  <a:pt x="10107" y="4173"/>
                  <a:pt x="10137" y="3833"/>
                  <a:pt x="10137" y="3484"/>
                </a:cubicBezTo>
                <a:cubicBezTo>
                  <a:pt x="10137" y="2017"/>
                  <a:pt x="9748" y="1067"/>
                  <a:pt x="8980" y="660"/>
                </a:cubicBezTo>
                <a:cubicBezTo>
                  <a:pt x="7791" y="32"/>
                  <a:pt x="6115" y="958"/>
                  <a:pt x="5614" y="1268"/>
                </a:cubicBezTo>
                <a:cubicBezTo>
                  <a:pt x="5124" y="949"/>
                  <a:pt x="3495" y="0"/>
                  <a:pt x="2324" y="602"/>
                </a:cubicBezTo>
                <a:cubicBezTo>
                  <a:pt x="1550" y="999"/>
                  <a:pt x="1158" y="1969"/>
                  <a:pt x="1158" y="3483"/>
                </a:cubicBezTo>
                <a:cubicBezTo>
                  <a:pt x="1158" y="3823"/>
                  <a:pt x="1203" y="4163"/>
                  <a:pt x="1291" y="4500"/>
                </a:cubicBezTo>
                <a:lnTo>
                  <a:pt x="0" y="4500"/>
                </a:lnTo>
                <a:lnTo>
                  <a:pt x="0" y="5000"/>
                </a:lnTo>
                <a:lnTo>
                  <a:pt x="1454" y="5000"/>
                </a:lnTo>
                <a:cubicBezTo>
                  <a:pt x="1560" y="5270"/>
                  <a:pt x="1695" y="5539"/>
                  <a:pt x="1859" y="5805"/>
                </a:cubicBezTo>
                <a:cubicBezTo>
                  <a:pt x="2225" y="6402"/>
                  <a:pt x="2734" y="6984"/>
                  <a:pt x="3370" y="7538"/>
                </a:cubicBezTo>
                <a:cubicBezTo>
                  <a:pt x="4447" y="8473"/>
                  <a:pt x="5508" y="8998"/>
                  <a:pt x="5552" y="9019"/>
                </a:cubicBezTo>
                <a:lnTo>
                  <a:pt x="5640" y="9063"/>
                </a:lnTo>
                <a:lnTo>
                  <a:pt x="5734" y="9034"/>
                </a:lnTo>
                <a:cubicBezTo>
                  <a:pt x="5779" y="9020"/>
                  <a:pt x="6848" y="8690"/>
                  <a:pt x="7928" y="7847"/>
                </a:cubicBezTo>
                <a:cubicBezTo>
                  <a:pt x="8567" y="7348"/>
                  <a:pt x="9077" y="6773"/>
                  <a:pt x="9443" y="6138"/>
                </a:cubicBezTo>
                <a:cubicBezTo>
                  <a:pt x="9650" y="5778"/>
                  <a:pt x="9812" y="5398"/>
                  <a:pt x="9927" y="5002"/>
                </a:cubicBezTo>
                <a:lnTo>
                  <a:pt x="11200" y="5002"/>
                </a:lnTo>
                <a:lnTo>
                  <a:pt x="11200" y="4502"/>
                </a:lnTo>
                <a:close/>
                <a:moveTo>
                  <a:pt x="1656" y="3484"/>
                </a:moveTo>
                <a:cubicBezTo>
                  <a:pt x="1656" y="2173"/>
                  <a:pt x="1958" y="1353"/>
                  <a:pt x="2551" y="1048"/>
                </a:cubicBezTo>
                <a:cubicBezTo>
                  <a:pt x="2748" y="947"/>
                  <a:pt x="2968" y="907"/>
                  <a:pt x="3194" y="907"/>
                </a:cubicBezTo>
                <a:cubicBezTo>
                  <a:pt x="3609" y="907"/>
                  <a:pt x="4043" y="1042"/>
                  <a:pt x="4386" y="1184"/>
                </a:cubicBezTo>
                <a:cubicBezTo>
                  <a:pt x="4989" y="1434"/>
                  <a:pt x="5455" y="1764"/>
                  <a:pt x="5465" y="1772"/>
                </a:cubicBezTo>
                <a:lnTo>
                  <a:pt x="5608" y="1873"/>
                </a:lnTo>
                <a:lnTo>
                  <a:pt x="5753" y="1774"/>
                </a:lnTo>
                <a:cubicBezTo>
                  <a:pt x="5758" y="1770"/>
                  <a:pt x="6234" y="1449"/>
                  <a:pt x="6855" y="1207"/>
                </a:cubicBezTo>
                <a:cubicBezTo>
                  <a:pt x="7850" y="819"/>
                  <a:pt x="8434" y="937"/>
                  <a:pt x="8749" y="1103"/>
                </a:cubicBezTo>
                <a:cubicBezTo>
                  <a:pt x="9340" y="1415"/>
                  <a:pt x="9639" y="2217"/>
                  <a:pt x="9639" y="3484"/>
                </a:cubicBezTo>
                <a:cubicBezTo>
                  <a:pt x="9639" y="3834"/>
                  <a:pt x="9605" y="4174"/>
                  <a:pt x="9538" y="4502"/>
                </a:cubicBezTo>
                <a:lnTo>
                  <a:pt x="7484" y="4502"/>
                </a:lnTo>
                <a:lnTo>
                  <a:pt x="6752" y="2265"/>
                </a:lnTo>
                <a:lnTo>
                  <a:pt x="5804" y="5487"/>
                </a:lnTo>
                <a:lnTo>
                  <a:pt x="5442" y="4295"/>
                </a:lnTo>
                <a:lnTo>
                  <a:pt x="4782" y="5179"/>
                </a:lnTo>
                <a:lnTo>
                  <a:pt x="4133" y="2102"/>
                </a:lnTo>
                <a:lnTo>
                  <a:pt x="2943" y="4502"/>
                </a:lnTo>
                <a:lnTo>
                  <a:pt x="1810" y="4502"/>
                </a:lnTo>
                <a:cubicBezTo>
                  <a:pt x="1708" y="4163"/>
                  <a:pt x="1657" y="3823"/>
                  <a:pt x="1656" y="3484"/>
                </a:cubicBezTo>
                <a:close/>
                <a:moveTo>
                  <a:pt x="9015" y="5880"/>
                </a:moveTo>
                <a:cubicBezTo>
                  <a:pt x="8683" y="6459"/>
                  <a:pt x="8218" y="6985"/>
                  <a:pt x="7634" y="7443"/>
                </a:cubicBezTo>
                <a:cubicBezTo>
                  <a:pt x="6803" y="8095"/>
                  <a:pt x="5959" y="8427"/>
                  <a:pt x="5683" y="8524"/>
                </a:cubicBezTo>
                <a:cubicBezTo>
                  <a:pt x="5409" y="8379"/>
                  <a:pt x="4552" y="7900"/>
                  <a:pt x="3699" y="7160"/>
                </a:cubicBezTo>
                <a:cubicBezTo>
                  <a:pt x="3100" y="6640"/>
                  <a:pt x="2625" y="6097"/>
                  <a:pt x="2285" y="5544"/>
                </a:cubicBezTo>
                <a:cubicBezTo>
                  <a:pt x="2174" y="5364"/>
                  <a:pt x="2079" y="5183"/>
                  <a:pt x="1997" y="5002"/>
                </a:cubicBezTo>
                <a:lnTo>
                  <a:pt x="3251" y="5002"/>
                </a:lnTo>
                <a:lnTo>
                  <a:pt x="3939" y="3615"/>
                </a:lnTo>
                <a:lnTo>
                  <a:pt x="4518" y="6363"/>
                </a:lnTo>
                <a:lnTo>
                  <a:pt x="5249" y="5385"/>
                </a:lnTo>
                <a:lnTo>
                  <a:pt x="5812" y="7230"/>
                </a:lnTo>
                <a:lnTo>
                  <a:pt x="6777" y="3950"/>
                </a:lnTo>
                <a:lnTo>
                  <a:pt x="7122" y="5003"/>
                </a:lnTo>
                <a:lnTo>
                  <a:pt x="9404" y="5003"/>
                </a:lnTo>
                <a:cubicBezTo>
                  <a:pt x="9305" y="5307"/>
                  <a:pt x="9175" y="5600"/>
                  <a:pt x="9015" y="588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5" name="iṣḷíḓe">
            <a:extLst>
              <a:ext uri="{FF2B5EF4-FFF2-40B4-BE49-F238E27FC236}">
                <a16:creationId xmlns:a16="http://schemas.microsoft.com/office/drawing/2014/main" id="{E0F81387-392A-4C3F-96D2-7B0114304ACC}"/>
              </a:ext>
            </a:extLst>
          </p:cNvPr>
          <p:cNvSpPr/>
          <p:nvPr/>
        </p:nvSpPr>
        <p:spPr bwMode="auto">
          <a:xfrm>
            <a:off x="2295592" y="2617930"/>
            <a:ext cx="666167" cy="60377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 name="connsiteX277" fmla="*/ 373273 h 605239"/>
              <a:gd name="connsiteY277" fmla="*/ 373273 h 605239"/>
              <a:gd name="connsiteX278" fmla="*/ 373273 h 605239"/>
              <a:gd name="connsiteY278" fmla="*/ 373273 h 605239"/>
              <a:gd name="connsiteX279" fmla="*/ 373273 h 605239"/>
              <a:gd name="connsiteY279" fmla="*/ 373273 h 605239"/>
              <a:gd name="connsiteX280" fmla="*/ 373273 h 605239"/>
              <a:gd name="connsiteY280" fmla="*/ 373273 h 605239"/>
              <a:gd name="connsiteX281" fmla="*/ 373273 h 605239"/>
              <a:gd name="connsiteY281" fmla="*/ 373273 h 605239"/>
              <a:gd name="connsiteX282" fmla="*/ 373273 h 605239"/>
              <a:gd name="connsiteY282" fmla="*/ 373273 h 605239"/>
              <a:gd name="connsiteX283" fmla="*/ 373273 h 605239"/>
              <a:gd name="connsiteY283" fmla="*/ 373273 h 605239"/>
              <a:gd name="connsiteX284" fmla="*/ 373273 h 605239"/>
              <a:gd name="connsiteY284" fmla="*/ 373273 h 605239"/>
              <a:gd name="connsiteX285" fmla="*/ 373273 h 605239"/>
              <a:gd name="connsiteY285" fmla="*/ 373273 h 605239"/>
              <a:gd name="connsiteX286" fmla="*/ 373273 h 605239"/>
              <a:gd name="connsiteY286" fmla="*/ 373273 h 605239"/>
              <a:gd name="connsiteX287" fmla="*/ 373273 h 605239"/>
              <a:gd name="connsiteY287" fmla="*/ 373273 h 605239"/>
              <a:gd name="connsiteX288" fmla="*/ 373273 h 605239"/>
              <a:gd name="connsiteY288" fmla="*/ 373273 h 605239"/>
              <a:gd name="connsiteX289" fmla="*/ 373273 h 605239"/>
              <a:gd name="connsiteY289" fmla="*/ 373273 h 605239"/>
              <a:gd name="connsiteX290" fmla="*/ 373273 h 605239"/>
              <a:gd name="connsiteY290" fmla="*/ 373273 h 605239"/>
              <a:gd name="connsiteX291" fmla="*/ 373273 h 605239"/>
              <a:gd name="connsiteY291" fmla="*/ 373273 h 605239"/>
              <a:gd name="connsiteX292" fmla="*/ 373273 h 605239"/>
              <a:gd name="connsiteY292" fmla="*/ 373273 h 605239"/>
              <a:gd name="connsiteX293" fmla="*/ 373273 h 605239"/>
              <a:gd name="connsiteY293" fmla="*/ 373273 h 605239"/>
              <a:gd name="connsiteX294" fmla="*/ 373273 h 605239"/>
              <a:gd name="connsiteY294" fmla="*/ 373273 h 605239"/>
              <a:gd name="connsiteX295" fmla="*/ 373273 h 605239"/>
              <a:gd name="connsiteY295" fmla="*/ 373273 h 605239"/>
              <a:gd name="connsiteX296" fmla="*/ 373273 h 605239"/>
              <a:gd name="connsiteY296" fmla="*/ 373273 h 605239"/>
              <a:gd name="connsiteX297" fmla="*/ 373273 h 605239"/>
              <a:gd name="connsiteY297" fmla="*/ 373273 h 605239"/>
              <a:gd name="connsiteX298" fmla="*/ 373273 h 605239"/>
              <a:gd name="connsiteY298" fmla="*/ 373273 h 605239"/>
              <a:gd name="connsiteX299" fmla="*/ 373273 h 605239"/>
              <a:gd name="connsiteY299" fmla="*/ 373273 h 605239"/>
              <a:gd name="connsiteX300" fmla="*/ 373273 h 605239"/>
              <a:gd name="connsiteY300" fmla="*/ 373273 h 605239"/>
              <a:gd name="connsiteX301" fmla="*/ 373273 h 605239"/>
              <a:gd name="connsiteY301" fmla="*/ 373273 h 605239"/>
              <a:gd name="connsiteX302" fmla="*/ 373273 h 605239"/>
              <a:gd name="connsiteY302" fmla="*/ 373273 h 605239"/>
              <a:gd name="connsiteX303" fmla="*/ 373273 h 605239"/>
              <a:gd name="connsiteY303" fmla="*/ 373273 h 605239"/>
              <a:gd name="connsiteX304" fmla="*/ 373273 h 605239"/>
              <a:gd name="connsiteY304" fmla="*/ 373273 h 605239"/>
              <a:gd name="connsiteX305" fmla="*/ 373273 h 605239"/>
              <a:gd name="connsiteY305" fmla="*/ 373273 h 605239"/>
              <a:gd name="connsiteX306" fmla="*/ 373273 h 605239"/>
              <a:gd name="connsiteY306" fmla="*/ 373273 h 605239"/>
              <a:gd name="connsiteX307" fmla="*/ 373273 h 605239"/>
              <a:gd name="connsiteY307" fmla="*/ 373273 h 605239"/>
              <a:gd name="connsiteX308" fmla="*/ 373273 h 605239"/>
              <a:gd name="connsiteY308" fmla="*/ 373273 h 605239"/>
              <a:gd name="connsiteX309" fmla="*/ 373273 h 605239"/>
              <a:gd name="connsiteY309" fmla="*/ 373273 h 605239"/>
              <a:gd name="connsiteX310" fmla="*/ 373273 h 605239"/>
              <a:gd name="connsiteY310" fmla="*/ 373273 h 605239"/>
              <a:gd name="connsiteX311" fmla="*/ 373273 h 605239"/>
              <a:gd name="connsiteY311" fmla="*/ 373273 h 605239"/>
              <a:gd name="connsiteX312" fmla="*/ 373273 h 605239"/>
              <a:gd name="connsiteY312" fmla="*/ 373273 h 605239"/>
              <a:gd name="connsiteX313" fmla="*/ 373273 h 605239"/>
              <a:gd name="connsiteY313" fmla="*/ 373273 h 605239"/>
              <a:gd name="connsiteX314" fmla="*/ 373273 h 605239"/>
              <a:gd name="connsiteY314" fmla="*/ 373273 h 605239"/>
              <a:gd name="connsiteX315" fmla="*/ 373273 h 605239"/>
              <a:gd name="connsiteY315" fmla="*/ 373273 h 605239"/>
              <a:gd name="connsiteX316" fmla="*/ 373273 h 605239"/>
              <a:gd name="connsiteY316" fmla="*/ 373273 h 605239"/>
              <a:gd name="connsiteX317" fmla="*/ 373273 h 605239"/>
              <a:gd name="connsiteY317" fmla="*/ 373273 h 605239"/>
              <a:gd name="connsiteX318" fmla="*/ 373273 h 605239"/>
              <a:gd name="connsiteY318" fmla="*/ 373273 h 605239"/>
              <a:gd name="connsiteX319" fmla="*/ 373273 h 605239"/>
              <a:gd name="connsiteY319" fmla="*/ 373273 h 605239"/>
              <a:gd name="connsiteX320" fmla="*/ 373273 h 605239"/>
              <a:gd name="connsiteY320" fmla="*/ 373273 h 605239"/>
              <a:gd name="connsiteX321" fmla="*/ 373273 h 605239"/>
              <a:gd name="connsiteY321" fmla="*/ 373273 h 605239"/>
              <a:gd name="connsiteX322" fmla="*/ 373273 h 605239"/>
              <a:gd name="connsiteY322" fmla="*/ 373273 h 605239"/>
              <a:gd name="connsiteX323" fmla="*/ 373273 h 605239"/>
              <a:gd name="connsiteY323" fmla="*/ 373273 h 605239"/>
              <a:gd name="connsiteX324" fmla="*/ 373273 h 605239"/>
              <a:gd name="connsiteY324" fmla="*/ 373273 h 605239"/>
              <a:gd name="connsiteX325" fmla="*/ 373273 h 605239"/>
              <a:gd name="connsiteY325" fmla="*/ 373273 h 605239"/>
              <a:gd name="connsiteX326" fmla="*/ 373273 h 605239"/>
              <a:gd name="connsiteY326" fmla="*/ 373273 h 605239"/>
              <a:gd name="connsiteX327" fmla="*/ 373273 h 605239"/>
              <a:gd name="connsiteY327" fmla="*/ 373273 h 605239"/>
              <a:gd name="connsiteX328" fmla="*/ 373273 h 605239"/>
              <a:gd name="connsiteY328" fmla="*/ 373273 h 605239"/>
              <a:gd name="connsiteX329" fmla="*/ 373273 h 605239"/>
              <a:gd name="connsiteY329" fmla="*/ 373273 h 605239"/>
              <a:gd name="connsiteX330" fmla="*/ 373273 h 605239"/>
              <a:gd name="connsiteY330" fmla="*/ 373273 h 605239"/>
              <a:gd name="connsiteX331" fmla="*/ 373273 h 605239"/>
              <a:gd name="connsiteY331" fmla="*/ 373273 h 605239"/>
              <a:gd name="connsiteX332" fmla="*/ 373273 h 605239"/>
              <a:gd name="connsiteY332" fmla="*/ 373273 h 605239"/>
              <a:gd name="connsiteX333" fmla="*/ 373273 h 605239"/>
              <a:gd name="connsiteY333" fmla="*/ 373273 h 605239"/>
              <a:gd name="connsiteX334" fmla="*/ 373273 h 605239"/>
              <a:gd name="connsiteY334" fmla="*/ 373273 h 605239"/>
              <a:gd name="connsiteX335" fmla="*/ 373273 h 605239"/>
              <a:gd name="connsiteY335" fmla="*/ 373273 h 605239"/>
              <a:gd name="connsiteX336" fmla="*/ 373273 h 605239"/>
              <a:gd name="connsiteY336" fmla="*/ 373273 h 605239"/>
              <a:gd name="connsiteX337" fmla="*/ 373273 h 605239"/>
              <a:gd name="connsiteY337" fmla="*/ 373273 h 605239"/>
              <a:gd name="connsiteX338" fmla="*/ 373273 h 605239"/>
              <a:gd name="connsiteY338" fmla="*/ 373273 h 605239"/>
              <a:gd name="connsiteX339" fmla="*/ 373273 h 605239"/>
              <a:gd name="connsiteY339" fmla="*/ 373273 h 605239"/>
              <a:gd name="connsiteX340" fmla="*/ 373273 h 605239"/>
              <a:gd name="connsiteY340" fmla="*/ 373273 h 605239"/>
              <a:gd name="connsiteX341" fmla="*/ 373273 h 605239"/>
              <a:gd name="connsiteY341" fmla="*/ 373273 h 605239"/>
              <a:gd name="connsiteX342" fmla="*/ 373273 h 605239"/>
              <a:gd name="connsiteY342" fmla="*/ 373273 h 605239"/>
              <a:gd name="connsiteX343" fmla="*/ 373273 h 605239"/>
              <a:gd name="connsiteY343" fmla="*/ 373273 h 605239"/>
              <a:gd name="connsiteX344" fmla="*/ 373273 h 605239"/>
              <a:gd name="connsiteY344" fmla="*/ 373273 h 605239"/>
              <a:gd name="connsiteX345" fmla="*/ 373273 h 605239"/>
              <a:gd name="connsiteY345" fmla="*/ 373273 h 605239"/>
              <a:gd name="connsiteX346" fmla="*/ 373273 h 605239"/>
              <a:gd name="connsiteY346" fmla="*/ 373273 h 605239"/>
              <a:gd name="connsiteX347" fmla="*/ 373273 h 605239"/>
              <a:gd name="connsiteY347" fmla="*/ 373273 h 605239"/>
              <a:gd name="connsiteX348" fmla="*/ 373273 h 605239"/>
              <a:gd name="connsiteY348" fmla="*/ 373273 h 605239"/>
              <a:gd name="connsiteX349" fmla="*/ 373273 h 605239"/>
              <a:gd name="connsiteY349" fmla="*/ 373273 h 605239"/>
              <a:gd name="connsiteX350" fmla="*/ 373273 h 605239"/>
              <a:gd name="connsiteY350" fmla="*/ 373273 h 605239"/>
              <a:gd name="connsiteX351" fmla="*/ 373273 h 605239"/>
              <a:gd name="connsiteY351" fmla="*/ 373273 h 605239"/>
              <a:gd name="connsiteX352" fmla="*/ 373273 h 605239"/>
              <a:gd name="connsiteY352" fmla="*/ 373273 h 605239"/>
              <a:gd name="connsiteX353" fmla="*/ 373273 h 605239"/>
              <a:gd name="connsiteY353" fmla="*/ 373273 h 605239"/>
              <a:gd name="connsiteX354" fmla="*/ 373273 h 605239"/>
              <a:gd name="connsiteY354" fmla="*/ 373273 h 605239"/>
              <a:gd name="connsiteX355" fmla="*/ 373273 h 605239"/>
              <a:gd name="connsiteY355" fmla="*/ 373273 h 605239"/>
              <a:gd name="connsiteX356" fmla="*/ 373273 h 605239"/>
              <a:gd name="connsiteY356" fmla="*/ 373273 h 605239"/>
              <a:gd name="connsiteX357" fmla="*/ 373273 h 605239"/>
              <a:gd name="connsiteY357" fmla="*/ 373273 h 605239"/>
              <a:gd name="connsiteX358" fmla="*/ 373273 h 605239"/>
              <a:gd name="connsiteY358" fmla="*/ 373273 h 605239"/>
              <a:gd name="connsiteX359" fmla="*/ 373273 h 605239"/>
              <a:gd name="connsiteY359" fmla="*/ 373273 h 605239"/>
              <a:gd name="connsiteX360" fmla="*/ 373273 h 605239"/>
              <a:gd name="connsiteY360" fmla="*/ 373273 h 605239"/>
              <a:gd name="connsiteX361" fmla="*/ 373273 h 605239"/>
              <a:gd name="connsiteY361" fmla="*/ 373273 h 605239"/>
              <a:gd name="connsiteX362" fmla="*/ 373273 h 605239"/>
              <a:gd name="connsiteY362" fmla="*/ 373273 h 605239"/>
              <a:gd name="connsiteX363" fmla="*/ 373273 h 605239"/>
              <a:gd name="connsiteY363" fmla="*/ 373273 h 605239"/>
              <a:gd name="connsiteX364" fmla="*/ 373273 h 605239"/>
              <a:gd name="connsiteY364" fmla="*/ 373273 h 605239"/>
              <a:gd name="connsiteX365" fmla="*/ 373273 h 605239"/>
              <a:gd name="connsiteY365" fmla="*/ 373273 h 605239"/>
              <a:gd name="connsiteX366" fmla="*/ 373273 h 605239"/>
              <a:gd name="connsiteY366" fmla="*/ 373273 h 605239"/>
              <a:gd name="connsiteX367" fmla="*/ 373273 h 605239"/>
              <a:gd name="connsiteY367" fmla="*/ 373273 h 605239"/>
              <a:gd name="connsiteX368" fmla="*/ 373273 h 605239"/>
              <a:gd name="connsiteY368" fmla="*/ 373273 h 605239"/>
              <a:gd name="connsiteX369" fmla="*/ 373273 h 605239"/>
              <a:gd name="connsiteY3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605968" h="549210">
                <a:moveTo>
                  <a:pt x="578443" y="521674"/>
                </a:moveTo>
                <a:lnTo>
                  <a:pt x="581807" y="524432"/>
                </a:lnTo>
                <a:cubicBezTo>
                  <a:pt x="583093" y="525712"/>
                  <a:pt x="583093" y="527781"/>
                  <a:pt x="582499" y="529061"/>
                </a:cubicBezTo>
                <a:cubicBezTo>
                  <a:pt x="581807" y="529751"/>
                  <a:pt x="580422" y="530440"/>
                  <a:pt x="579729" y="530440"/>
                </a:cubicBezTo>
                <a:cubicBezTo>
                  <a:pt x="579037" y="530440"/>
                  <a:pt x="578443" y="530440"/>
                  <a:pt x="577751" y="529751"/>
                </a:cubicBezTo>
                <a:lnTo>
                  <a:pt x="574387" y="527091"/>
                </a:lnTo>
                <a:cubicBezTo>
                  <a:pt x="573002" y="525712"/>
                  <a:pt x="573002" y="523742"/>
                  <a:pt x="573695" y="522363"/>
                </a:cubicBezTo>
                <a:cubicBezTo>
                  <a:pt x="574981" y="520984"/>
                  <a:pt x="577058" y="520984"/>
                  <a:pt x="578443" y="521674"/>
                </a:cubicBezTo>
                <a:close/>
                <a:moveTo>
                  <a:pt x="561575" y="507629"/>
                </a:moveTo>
                <a:lnTo>
                  <a:pt x="570376" y="514994"/>
                </a:lnTo>
                <a:cubicBezTo>
                  <a:pt x="571661" y="516369"/>
                  <a:pt x="571661" y="518333"/>
                  <a:pt x="570969" y="519708"/>
                </a:cubicBezTo>
                <a:cubicBezTo>
                  <a:pt x="570376" y="520984"/>
                  <a:pt x="569683" y="520984"/>
                  <a:pt x="568299" y="520984"/>
                </a:cubicBezTo>
                <a:cubicBezTo>
                  <a:pt x="567607" y="520984"/>
                  <a:pt x="567014" y="520984"/>
                  <a:pt x="566322" y="520395"/>
                </a:cubicBezTo>
                <a:lnTo>
                  <a:pt x="557521" y="513030"/>
                </a:lnTo>
                <a:cubicBezTo>
                  <a:pt x="556137" y="511655"/>
                  <a:pt x="556137" y="509593"/>
                  <a:pt x="556829" y="508316"/>
                </a:cubicBezTo>
                <a:cubicBezTo>
                  <a:pt x="558213" y="506941"/>
                  <a:pt x="560191" y="506941"/>
                  <a:pt x="561575" y="507629"/>
                </a:cubicBezTo>
                <a:close/>
                <a:moveTo>
                  <a:pt x="535977" y="486744"/>
                </a:moveTo>
                <a:lnTo>
                  <a:pt x="550836" y="498859"/>
                </a:lnTo>
                <a:cubicBezTo>
                  <a:pt x="552115" y="500238"/>
                  <a:pt x="552115" y="502208"/>
                  <a:pt x="551525" y="503587"/>
                </a:cubicBezTo>
                <a:cubicBezTo>
                  <a:pt x="550836" y="504966"/>
                  <a:pt x="549458" y="504966"/>
                  <a:pt x="548769" y="504966"/>
                </a:cubicBezTo>
                <a:cubicBezTo>
                  <a:pt x="548080" y="504966"/>
                  <a:pt x="547490" y="504966"/>
                  <a:pt x="546801" y="504277"/>
                </a:cubicBezTo>
                <a:lnTo>
                  <a:pt x="532041" y="492161"/>
                </a:lnTo>
                <a:cubicBezTo>
                  <a:pt x="530663" y="490782"/>
                  <a:pt x="530663" y="488812"/>
                  <a:pt x="531352" y="487433"/>
                </a:cubicBezTo>
                <a:cubicBezTo>
                  <a:pt x="532631" y="486054"/>
                  <a:pt x="534698" y="486054"/>
                  <a:pt x="535977" y="486744"/>
                </a:cubicBezTo>
                <a:close/>
                <a:moveTo>
                  <a:pt x="91478" y="461323"/>
                </a:moveTo>
                <a:cubicBezTo>
                  <a:pt x="92861" y="459945"/>
                  <a:pt x="94837" y="460634"/>
                  <a:pt x="96220" y="462012"/>
                </a:cubicBezTo>
                <a:cubicBezTo>
                  <a:pt x="97603" y="463291"/>
                  <a:pt x="96911" y="465357"/>
                  <a:pt x="95528" y="466637"/>
                </a:cubicBezTo>
                <a:cubicBezTo>
                  <a:pt x="94145" y="468014"/>
                  <a:pt x="92861" y="468703"/>
                  <a:pt x="90786" y="470081"/>
                </a:cubicBezTo>
                <a:cubicBezTo>
                  <a:pt x="90095" y="470081"/>
                  <a:pt x="89502" y="470671"/>
                  <a:pt x="88810" y="470671"/>
                </a:cubicBezTo>
                <a:cubicBezTo>
                  <a:pt x="87427" y="470671"/>
                  <a:pt x="86736" y="470081"/>
                  <a:pt x="86044" y="469392"/>
                </a:cubicBezTo>
                <a:cubicBezTo>
                  <a:pt x="84760" y="468014"/>
                  <a:pt x="85452" y="466046"/>
                  <a:pt x="86736" y="464669"/>
                </a:cubicBezTo>
                <a:cubicBezTo>
                  <a:pt x="88119" y="463291"/>
                  <a:pt x="89502" y="462701"/>
                  <a:pt x="91478" y="461323"/>
                </a:cubicBezTo>
                <a:close/>
                <a:moveTo>
                  <a:pt x="74002" y="416910"/>
                </a:moveTo>
                <a:cubicBezTo>
                  <a:pt x="75283" y="415630"/>
                  <a:pt x="77352" y="415630"/>
                  <a:pt x="78633" y="416910"/>
                </a:cubicBezTo>
                <a:lnTo>
                  <a:pt x="87403" y="425670"/>
                </a:lnTo>
                <a:cubicBezTo>
                  <a:pt x="88782" y="427048"/>
                  <a:pt x="88782" y="429017"/>
                  <a:pt x="87403" y="430395"/>
                </a:cubicBezTo>
                <a:cubicBezTo>
                  <a:pt x="87403" y="431084"/>
                  <a:pt x="86023" y="431084"/>
                  <a:pt x="85432" y="431084"/>
                </a:cubicBezTo>
                <a:cubicBezTo>
                  <a:pt x="84742" y="431084"/>
                  <a:pt x="83363" y="431084"/>
                  <a:pt x="82673" y="430395"/>
                </a:cubicBezTo>
                <a:lnTo>
                  <a:pt x="74002" y="421635"/>
                </a:lnTo>
                <a:cubicBezTo>
                  <a:pt x="72623" y="420257"/>
                  <a:pt x="72623" y="418288"/>
                  <a:pt x="74002" y="416910"/>
                </a:cubicBezTo>
                <a:close/>
                <a:moveTo>
                  <a:pt x="470782" y="414261"/>
                </a:moveTo>
                <a:cubicBezTo>
                  <a:pt x="472162" y="412878"/>
                  <a:pt x="474133" y="412878"/>
                  <a:pt x="475512" y="414261"/>
                </a:cubicBezTo>
                <a:cubicBezTo>
                  <a:pt x="476892" y="415644"/>
                  <a:pt x="476892" y="417620"/>
                  <a:pt x="475512" y="419003"/>
                </a:cubicBezTo>
                <a:lnTo>
                  <a:pt x="471472" y="423054"/>
                </a:lnTo>
                <a:cubicBezTo>
                  <a:pt x="470782" y="423054"/>
                  <a:pt x="470092" y="423745"/>
                  <a:pt x="469501" y="423745"/>
                </a:cubicBezTo>
                <a:cubicBezTo>
                  <a:pt x="468811" y="423745"/>
                  <a:pt x="467431" y="423745"/>
                  <a:pt x="466741" y="423054"/>
                </a:cubicBezTo>
                <a:cubicBezTo>
                  <a:pt x="465460" y="421671"/>
                  <a:pt x="465460" y="419695"/>
                  <a:pt x="466741" y="418312"/>
                </a:cubicBezTo>
                <a:close/>
                <a:moveTo>
                  <a:pt x="485544" y="398867"/>
                </a:moveTo>
                <a:cubicBezTo>
                  <a:pt x="486921" y="397495"/>
                  <a:pt x="488985" y="397495"/>
                  <a:pt x="490264" y="398867"/>
                </a:cubicBezTo>
                <a:cubicBezTo>
                  <a:pt x="491640" y="400239"/>
                  <a:pt x="491640" y="402200"/>
                  <a:pt x="490264" y="403572"/>
                </a:cubicBezTo>
                <a:lnTo>
                  <a:pt x="482890" y="410922"/>
                </a:lnTo>
                <a:cubicBezTo>
                  <a:pt x="482201" y="411608"/>
                  <a:pt x="481611" y="411608"/>
                  <a:pt x="480923" y="411608"/>
                </a:cubicBezTo>
                <a:cubicBezTo>
                  <a:pt x="480235" y="411608"/>
                  <a:pt x="478858" y="411608"/>
                  <a:pt x="478170" y="410922"/>
                </a:cubicBezTo>
                <a:cubicBezTo>
                  <a:pt x="476892" y="409550"/>
                  <a:pt x="476892" y="407590"/>
                  <a:pt x="478170" y="406218"/>
                </a:cubicBezTo>
                <a:close/>
                <a:moveTo>
                  <a:pt x="55823" y="394119"/>
                </a:moveTo>
                <a:cubicBezTo>
                  <a:pt x="57202" y="392837"/>
                  <a:pt x="59173" y="393429"/>
                  <a:pt x="60552" y="394808"/>
                </a:cubicBezTo>
                <a:cubicBezTo>
                  <a:pt x="63212" y="398159"/>
                  <a:pt x="65971" y="402200"/>
                  <a:pt x="68632" y="404862"/>
                </a:cubicBezTo>
                <a:cubicBezTo>
                  <a:pt x="70011" y="406241"/>
                  <a:pt x="69321" y="408311"/>
                  <a:pt x="67942" y="409592"/>
                </a:cubicBezTo>
                <a:cubicBezTo>
                  <a:pt x="67942" y="410282"/>
                  <a:pt x="67252" y="410972"/>
                  <a:pt x="65971" y="410972"/>
                </a:cubicBezTo>
                <a:cubicBezTo>
                  <a:pt x="65282" y="410972"/>
                  <a:pt x="63902" y="410282"/>
                  <a:pt x="63212" y="409592"/>
                </a:cubicBezTo>
                <a:cubicBezTo>
                  <a:pt x="60552" y="406241"/>
                  <a:pt x="57892" y="402200"/>
                  <a:pt x="55133" y="398849"/>
                </a:cubicBezTo>
                <a:cubicBezTo>
                  <a:pt x="53852" y="397470"/>
                  <a:pt x="54542" y="395498"/>
                  <a:pt x="55823" y="394119"/>
                </a:cubicBezTo>
                <a:close/>
                <a:moveTo>
                  <a:pt x="507797" y="376713"/>
                </a:moveTo>
                <a:cubicBezTo>
                  <a:pt x="509076" y="375337"/>
                  <a:pt x="511141" y="375337"/>
                  <a:pt x="512518" y="376713"/>
                </a:cubicBezTo>
                <a:cubicBezTo>
                  <a:pt x="513797" y="377991"/>
                  <a:pt x="513797" y="380054"/>
                  <a:pt x="512518" y="381332"/>
                </a:cubicBezTo>
                <a:lnTo>
                  <a:pt x="500420" y="393419"/>
                </a:lnTo>
                <a:cubicBezTo>
                  <a:pt x="499731" y="394107"/>
                  <a:pt x="499042" y="394107"/>
                  <a:pt x="498354" y="394107"/>
                </a:cubicBezTo>
                <a:cubicBezTo>
                  <a:pt x="497665" y="394107"/>
                  <a:pt x="496387" y="394107"/>
                  <a:pt x="495698" y="393419"/>
                </a:cubicBezTo>
                <a:cubicBezTo>
                  <a:pt x="494321" y="392142"/>
                  <a:pt x="494321" y="390078"/>
                  <a:pt x="495698" y="388801"/>
                </a:cubicBezTo>
                <a:close/>
                <a:moveTo>
                  <a:pt x="177551" y="312868"/>
                </a:moveTo>
                <a:cubicBezTo>
                  <a:pt x="179522" y="312181"/>
                  <a:pt x="180901" y="313555"/>
                  <a:pt x="181591" y="315518"/>
                </a:cubicBezTo>
                <a:cubicBezTo>
                  <a:pt x="182281" y="317579"/>
                  <a:pt x="180901" y="318953"/>
                  <a:pt x="178930" y="319542"/>
                </a:cubicBezTo>
                <a:cubicBezTo>
                  <a:pt x="174200" y="320916"/>
                  <a:pt x="168780" y="322290"/>
                  <a:pt x="162769" y="322977"/>
                </a:cubicBezTo>
                <a:cubicBezTo>
                  <a:pt x="161389" y="322977"/>
                  <a:pt x="159418" y="321603"/>
                  <a:pt x="159418" y="320229"/>
                </a:cubicBezTo>
                <a:cubicBezTo>
                  <a:pt x="159418" y="318266"/>
                  <a:pt x="160009" y="316892"/>
                  <a:pt x="162079" y="316205"/>
                </a:cubicBezTo>
                <a:cubicBezTo>
                  <a:pt x="167400" y="315518"/>
                  <a:pt x="172131" y="314242"/>
                  <a:pt x="177551" y="312868"/>
                </a:cubicBezTo>
                <a:close/>
                <a:moveTo>
                  <a:pt x="200426" y="304824"/>
                </a:moveTo>
                <a:cubicBezTo>
                  <a:pt x="201806" y="304137"/>
                  <a:pt x="203779" y="304824"/>
                  <a:pt x="205160" y="306198"/>
                </a:cubicBezTo>
                <a:cubicBezTo>
                  <a:pt x="205850" y="307572"/>
                  <a:pt x="205160" y="309535"/>
                  <a:pt x="203779" y="310909"/>
                </a:cubicBezTo>
                <a:cubicBezTo>
                  <a:pt x="201116" y="312185"/>
                  <a:pt x="197763" y="313559"/>
                  <a:pt x="194409" y="314933"/>
                </a:cubicBezTo>
                <a:lnTo>
                  <a:pt x="193029" y="314933"/>
                </a:lnTo>
                <a:cubicBezTo>
                  <a:pt x="191648" y="314933"/>
                  <a:pt x="190366" y="314246"/>
                  <a:pt x="189675" y="312872"/>
                </a:cubicBezTo>
                <a:cubicBezTo>
                  <a:pt x="188985" y="310909"/>
                  <a:pt x="189675" y="309535"/>
                  <a:pt x="191648" y="308848"/>
                </a:cubicBezTo>
                <a:cubicBezTo>
                  <a:pt x="194409" y="307572"/>
                  <a:pt x="197763" y="306198"/>
                  <a:pt x="200426" y="304824"/>
                </a:cubicBezTo>
                <a:close/>
                <a:moveTo>
                  <a:pt x="211843" y="298812"/>
                </a:moveTo>
                <a:cubicBezTo>
                  <a:pt x="213221" y="297433"/>
                  <a:pt x="215189" y="298123"/>
                  <a:pt x="216567" y="299502"/>
                </a:cubicBezTo>
                <a:cubicBezTo>
                  <a:pt x="217846" y="300782"/>
                  <a:pt x="217256" y="302851"/>
                  <a:pt x="215878" y="304131"/>
                </a:cubicBezTo>
                <a:cubicBezTo>
                  <a:pt x="214500" y="304821"/>
                  <a:pt x="213910" y="305510"/>
                  <a:pt x="212532" y="306200"/>
                </a:cubicBezTo>
                <a:cubicBezTo>
                  <a:pt x="211843" y="306889"/>
                  <a:pt x="211155" y="306889"/>
                  <a:pt x="210466" y="306889"/>
                </a:cubicBezTo>
                <a:cubicBezTo>
                  <a:pt x="209186" y="306889"/>
                  <a:pt x="208498" y="306200"/>
                  <a:pt x="207809" y="305510"/>
                </a:cubicBezTo>
                <a:cubicBezTo>
                  <a:pt x="207120" y="304131"/>
                  <a:pt x="207120" y="302161"/>
                  <a:pt x="209186" y="300782"/>
                </a:cubicBezTo>
                <a:cubicBezTo>
                  <a:pt x="209875" y="300093"/>
                  <a:pt x="211155" y="299502"/>
                  <a:pt x="211843" y="298812"/>
                </a:cubicBezTo>
                <a:close/>
                <a:moveTo>
                  <a:pt x="236795" y="259186"/>
                </a:moveTo>
                <a:cubicBezTo>
                  <a:pt x="238766" y="259186"/>
                  <a:pt x="240145" y="261251"/>
                  <a:pt x="240145" y="262530"/>
                </a:cubicBezTo>
                <a:cubicBezTo>
                  <a:pt x="238076" y="288100"/>
                  <a:pt x="234727" y="313571"/>
                  <a:pt x="229998" y="339042"/>
                </a:cubicBezTo>
                <a:lnTo>
                  <a:pt x="226648" y="355859"/>
                </a:lnTo>
                <a:cubicBezTo>
                  <a:pt x="219949" y="391460"/>
                  <a:pt x="195025" y="420964"/>
                  <a:pt x="160741" y="433749"/>
                </a:cubicBezTo>
                <a:lnTo>
                  <a:pt x="145964" y="439158"/>
                </a:lnTo>
                <a:cubicBezTo>
                  <a:pt x="131186" y="444468"/>
                  <a:pt x="117000" y="451156"/>
                  <a:pt x="104291" y="459908"/>
                </a:cubicBezTo>
                <a:cubicBezTo>
                  <a:pt x="103602" y="461285"/>
                  <a:pt x="102912" y="461285"/>
                  <a:pt x="102223" y="461285"/>
                </a:cubicBezTo>
                <a:cubicBezTo>
                  <a:pt x="100942" y="461285"/>
                  <a:pt x="100252" y="460597"/>
                  <a:pt x="99563" y="459908"/>
                </a:cubicBezTo>
                <a:cubicBezTo>
                  <a:pt x="98873" y="458630"/>
                  <a:pt x="98873" y="456565"/>
                  <a:pt x="100942" y="455188"/>
                </a:cubicBezTo>
                <a:cubicBezTo>
                  <a:pt x="114340" y="446533"/>
                  <a:pt x="129117" y="439748"/>
                  <a:pt x="143993" y="433749"/>
                </a:cubicBezTo>
                <a:lnTo>
                  <a:pt x="158771" y="428340"/>
                </a:lnTo>
                <a:cubicBezTo>
                  <a:pt x="190394" y="416243"/>
                  <a:pt x="213940" y="388805"/>
                  <a:pt x="219949" y="355171"/>
                </a:cubicBezTo>
                <a:lnTo>
                  <a:pt x="223299" y="338452"/>
                </a:lnTo>
                <a:cubicBezTo>
                  <a:pt x="228028" y="313571"/>
                  <a:pt x="231377" y="288100"/>
                  <a:pt x="233446" y="262530"/>
                </a:cubicBezTo>
                <a:cubicBezTo>
                  <a:pt x="233446" y="260563"/>
                  <a:pt x="235416" y="259186"/>
                  <a:pt x="236795" y="259186"/>
                </a:cubicBezTo>
                <a:close/>
                <a:moveTo>
                  <a:pt x="289176" y="159112"/>
                </a:moveTo>
                <a:cubicBezTo>
                  <a:pt x="290551" y="159112"/>
                  <a:pt x="292516" y="159805"/>
                  <a:pt x="293892" y="159805"/>
                </a:cubicBezTo>
                <a:cubicBezTo>
                  <a:pt x="295857" y="159805"/>
                  <a:pt x="297232" y="161784"/>
                  <a:pt x="297232" y="163169"/>
                </a:cubicBezTo>
                <a:cubicBezTo>
                  <a:pt x="297232" y="165842"/>
                  <a:pt x="295857" y="166534"/>
                  <a:pt x="293892" y="166534"/>
                </a:cubicBezTo>
                <a:cubicBezTo>
                  <a:pt x="291828" y="166534"/>
                  <a:pt x="289864" y="165842"/>
                  <a:pt x="287800" y="165842"/>
                </a:cubicBezTo>
                <a:cubicBezTo>
                  <a:pt x="285835" y="165842"/>
                  <a:pt x="284460" y="163862"/>
                  <a:pt x="285148" y="161784"/>
                </a:cubicBezTo>
                <a:cubicBezTo>
                  <a:pt x="285148" y="159805"/>
                  <a:pt x="287211" y="158419"/>
                  <a:pt x="289176" y="159112"/>
                </a:cubicBezTo>
                <a:close/>
                <a:moveTo>
                  <a:pt x="292513" y="132996"/>
                </a:moveTo>
                <a:cubicBezTo>
                  <a:pt x="293895" y="132996"/>
                  <a:pt x="295276" y="132996"/>
                  <a:pt x="296559" y="133585"/>
                </a:cubicBezTo>
                <a:cubicBezTo>
                  <a:pt x="298631" y="133585"/>
                  <a:pt x="299914" y="135645"/>
                  <a:pt x="299914" y="137018"/>
                </a:cubicBezTo>
                <a:cubicBezTo>
                  <a:pt x="299322" y="138980"/>
                  <a:pt x="297250" y="140354"/>
                  <a:pt x="295868" y="140354"/>
                </a:cubicBezTo>
                <a:cubicBezTo>
                  <a:pt x="293895" y="140354"/>
                  <a:pt x="292513" y="140354"/>
                  <a:pt x="291231" y="139667"/>
                </a:cubicBezTo>
                <a:cubicBezTo>
                  <a:pt x="289158" y="139667"/>
                  <a:pt x="287777" y="137607"/>
                  <a:pt x="288468" y="135645"/>
                </a:cubicBezTo>
                <a:cubicBezTo>
                  <a:pt x="288468" y="133585"/>
                  <a:pt x="290540" y="132310"/>
                  <a:pt x="292513" y="132996"/>
                </a:cubicBezTo>
                <a:close/>
                <a:moveTo>
                  <a:pt x="294586" y="106695"/>
                </a:moveTo>
                <a:lnTo>
                  <a:pt x="301289" y="106695"/>
                </a:lnTo>
                <a:cubicBezTo>
                  <a:pt x="303261" y="106695"/>
                  <a:pt x="304641" y="108069"/>
                  <a:pt x="304641" y="110131"/>
                </a:cubicBezTo>
                <a:cubicBezTo>
                  <a:pt x="304641" y="112094"/>
                  <a:pt x="303951" y="113469"/>
                  <a:pt x="301979" y="113469"/>
                </a:cubicBezTo>
                <a:lnTo>
                  <a:pt x="294586" y="113469"/>
                </a:lnTo>
                <a:cubicBezTo>
                  <a:pt x="292516" y="113469"/>
                  <a:pt x="291234" y="111407"/>
                  <a:pt x="291234" y="110131"/>
                </a:cubicBezTo>
                <a:cubicBezTo>
                  <a:pt x="291234" y="108069"/>
                  <a:pt x="293206" y="106695"/>
                  <a:pt x="294586" y="106695"/>
                </a:cubicBezTo>
                <a:close/>
                <a:moveTo>
                  <a:pt x="314803" y="105425"/>
                </a:moveTo>
                <a:cubicBezTo>
                  <a:pt x="316779" y="105425"/>
                  <a:pt x="318162" y="106116"/>
                  <a:pt x="318755" y="108092"/>
                </a:cubicBezTo>
                <a:cubicBezTo>
                  <a:pt x="318755" y="110167"/>
                  <a:pt x="318162" y="111451"/>
                  <a:pt x="316088" y="112142"/>
                </a:cubicBezTo>
                <a:cubicBezTo>
                  <a:pt x="314803" y="112834"/>
                  <a:pt x="314112" y="112834"/>
                  <a:pt x="312729" y="112834"/>
                </a:cubicBezTo>
                <a:cubicBezTo>
                  <a:pt x="311346" y="112834"/>
                  <a:pt x="309370" y="111451"/>
                  <a:pt x="309370" y="110167"/>
                </a:cubicBezTo>
                <a:cubicBezTo>
                  <a:pt x="309370" y="108092"/>
                  <a:pt x="310753" y="106709"/>
                  <a:pt x="312037" y="106116"/>
                </a:cubicBezTo>
                <a:cubicBezTo>
                  <a:pt x="312729" y="106116"/>
                  <a:pt x="314112" y="106116"/>
                  <a:pt x="314803" y="105425"/>
                </a:cubicBezTo>
                <a:close/>
                <a:moveTo>
                  <a:pt x="291242" y="79198"/>
                </a:moveTo>
                <a:cubicBezTo>
                  <a:pt x="292525" y="79198"/>
                  <a:pt x="293907" y="79885"/>
                  <a:pt x="295288" y="79885"/>
                </a:cubicBezTo>
                <a:cubicBezTo>
                  <a:pt x="297262" y="79885"/>
                  <a:pt x="298643" y="81945"/>
                  <a:pt x="298643" y="83220"/>
                </a:cubicBezTo>
                <a:cubicBezTo>
                  <a:pt x="297262" y="85280"/>
                  <a:pt x="295880" y="86654"/>
                  <a:pt x="294597" y="86654"/>
                </a:cubicBezTo>
                <a:cubicBezTo>
                  <a:pt x="292525" y="86654"/>
                  <a:pt x="291242" y="86654"/>
                  <a:pt x="289861" y="85967"/>
                </a:cubicBezTo>
                <a:cubicBezTo>
                  <a:pt x="287789" y="85967"/>
                  <a:pt x="286506" y="83907"/>
                  <a:pt x="287197" y="81945"/>
                </a:cubicBezTo>
                <a:cubicBezTo>
                  <a:pt x="287197" y="79885"/>
                  <a:pt x="289170" y="78610"/>
                  <a:pt x="291242" y="79198"/>
                </a:cubicBezTo>
                <a:close/>
                <a:moveTo>
                  <a:pt x="316073" y="51711"/>
                </a:moveTo>
                <a:cubicBezTo>
                  <a:pt x="318141" y="51019"/>
                  <a:pt x="319422" y="52305"/>
                  <a:pt x="320111" y="54384"/>
                </a:cubicBezTo>
                <a:cubicBezTo>
                  <a:pt x="320801" y="56363"/>
                  <a:pt x="319422" y="57748"/>
                  <a:pt x="317452" y="58441"/>
                </a:cubicBezTo>
                <a:cubicBezTo>
                  <a:pt x="316763" y="58441"/>
                  <a:pt x="316073" y="58441"/>
                  <a:pt x="314793" y="59134"/>
                </a:cubicBezTo>
                <a:cubicBezTo>
                  <a:pt x="313413" y="59134"/>
                  <a:pt x="311345" y="57748"/>
                  <a:pt x="311345" y="56363"/>
                </a:cubicBezTo>
                <a:cubicBezTo>
                  <a:pt x="311345" y="54384"/>
                  <a:pt x="312035" y="52998"/>
                  <a:pt x="314103" y="52305"/>
                </a:cubicBezTo>
                <a:cubicBezTo>
                  <a:pt x="314793" y="52305"/>
                  <a:pt x="315383" y="52305"/>
                  <a:pt x="316073" y="51711"/>
                </a:cubicBezTo>
                <a:close/>
                <a:moveTo>
                  <a:pt x="279046" y="27441"/>
                </a:moveTo>
                <a:lnTo>
                  <a:pt x="280425" y="44358"/>
                </a:lnTo>
                <a:cubicBezTo>
                  <a:pt x="280622" y="46128"/>
                  <a:pt x="280622" y="47997"/>
                  <a:pt x="280819" y="49767"/>
                </a:cubicBezTo>
                <a:cubicBezTo>
                  <a:pt x="285153" y="51636"/>
                  <a:pt x="292246" y="53013"/>
                  <a:pt x="301998" y="53013"/>
                </a:cubicBezTo>
                <a:cubicBezTo>
                  <a:pt x="303969" y="53013"/>
                  <a:pt x="305348" y="54390"/>
                  <a:pt x="305348" y="56357"/>
                </a:cubicBezTo>
                <a:cubicBezTo>
                  <a:pt x="305348" y="58422"/>
                  <a:pt x="303969" y="59799"/>
                  <a:pt x="301998" y="59799"/>
                </a:cubicBezTo>
                <a:cubicBezTo>
                  <a:pt x="293625" y="59799"/>
                  <a:pt x="286631" y="58816"/>
                  <a:pt x="281213" y="57045"/>
                </a:cubicBezTo>
                <a:cubicBezTo>
                  <a:pt x="281902" y="72487"/>
                  <a:pt x="282099" y="88027"/>
                  <a:pt x="281902" y="103665"/>
                </a:cubicBezTo>
                <a:cubicBezTo>
                  <a:pt x="283774" y="104354"/>
                  <a:pt x="286040" y="104944"/>
                  <a:pt x="288503" y="105435"/>
                </a:cubicBezTo>
                <a:cubicBezTo>
                  <a:pt x="290571" y="105435"/>
                  <a:pt x="291852" y="107403"/>
                  <a:pt x="291261" y="109468"/>
                </a:cubicBezTo>
                <a:cubicBezTo>
                  <a:pt x="290571" y="111435"/>
                  <a:pt x="289192" y="112124"/>
                  <a:pt x="287813" y="112124"/>
                </a:cubicBezTo>
                <a:cubicBezTo>
                  <a:pt x="285547" y="111632"/>
                  <a:pt x="283479" y="111140"/>
                  <a:pt x="281705" y="110550"/>
                </a:cubicBezTo>
                <a:cubicBezTo>
                  <a:pt x="281410" y="119795"/>
                  <a:pt x="281016" y="129040"/>
                  <a:pt x="280425" y="138286"/>
                </a:cubicBezTo>
                <a:lnTo>
                  <a:pt x="279834" y="144384"/>
                </a:lnTo>
                <a:cubicBezTo>
                  <a:pt x="277765" y="171235"/>
                  <a:pt x="268308" y="197397"/>
                  <a:pt x="252251" y="218838"/>
                </a:cubicBezTo>
                <a:cubicBezTo>
                  <a:pt x="250872" y="220904"/>
                  <a:pt x="248902" y="221592"/>
                  <a:pt x="246833" y="221592"/>
                </a:cubicBezTo>
                <a:cubicBezTo>
                  <a:pt x="245454" y="221592"/>
                  <a:pt x="244173" y="220904"/>
                  <a:pt x="242794" y="220215"/>
                </a:cubicBezTo>
                <a:cubicBezTo>
                  <a:pt x="240134" y="218248"/>
                  <a:pt x="239445" y="213527"/>
                  <a:pt x="241415" y="210872"/>
                </a:cubicBezTo>
                <a:cubicBezTo>
                  <a:pt x="245257" y="205856"/>
                  <a:pt x="248606" y="200643"/>
                  <a:pt x="251561" y="195135"/>
                </a:cubicBezTo>
                <a:cubicBezTo>
                  <a:pt x="251561" y="195037"/>
                  <a:pt x="251561" y="194840"/>
                  <a:pt x="251561" y="194742"/>
                </a:cubicBezTo>
                <a:lnTo>
                  <a:pt x="247522" y="172514"/>
                </a:lnTo>
                <a:lnTo>
                  <a:pt x="236883" y="115566"/>
                </a:lnTo>
                <a:lnTo>
                  <a:pt x="240134" y="169858"/>
                </a:lnTo>
                <a:cubicBezTo>
                  <a:pt x="240824" y="177235"/>
                  <a:pt x="240824" y="185300"/>
                  <a:pt x="241415" y="192676"/>
                </a:cubicBezTo>
                <a:cubicBezTo>
                  <a:pt x="241415" y="194053"/>
                  <a:pt x="240134" y="196020"/>
                  <a:pt x="238065" y="196020"/>
                </a:cubicBezTo>
                <a:cubicBezTo>
                  <a:pt x="236095" y="196020"/>
                  <a:pt x="234716" y="194742"/>
                  <a:pt x="234716" y="192676"/>
                </a:cubicBezTo>
                <a:cubicBezTo>
                  <a:pt x="234716" y="185300"/>
                  <a:pt x="234027" y="177235"/>
                  <a:pt x="233337" y="169858"/>
                </a:cubicBezTo>
                <a:lnTo>
                  <a:pt x="227328" y="69143"/>
                </a:lnTo>
                <a:cubicBezTo>
                  <a:pt x="227328" y="68454"/>
                  <a:pt x="227525" y="67766"/>
                  <a:pt x="227820" y="67274"/>
                </a:cubicBezTo>
                <a:lnTo>
                  <a:pt x="226638" y="61078"/>
                </a:lnTo>
                <a:cubicBezTo>
                  <a:pt x="225358" y="56357"/>
                  <a:pt x="221910" y="53013"/>
                  <a:pt x="217871" y="51734"/>
                </a:cubicBezTo>
                <a:cubicBezTo>
                  <a:pt x="213241" y="50357"/>
                  <a:pt x="208513" y="51046"/>
                  <a:pt x="205163" y="54390"/>
                </a:cubicBezTo>
                <a:lnTo>
                  <a:pt x="130493" y="121566"/>
                </a:lnTo>
                <a:cubicBezTo>
                  <a:pt x="93551" y="154416"/>
                  <a:pt x="66560" y="196709"/>
                  <a:pt x="53162" y="244410"/>
                </a:cubicBezTo>
                <a:lnTo>
                  <a:pt x="45479" y="270573"/>
                </a:lnTo>
                <a:cubicBezTo>
                  <a:pt x="47055" y="279228"/>
                  <a:pt x="50601" y="286900"/>
                  <a:pt x="55822" y="293391"/>
                </a:cubicBezTo>
                <a:cubicBezTo>
                  <a:pt x="67249" y="307554"/>
                  <a:pt x="86065" y="315521"/>
                  <a:pt x="112367" y="318275"/>
                </a:cubicBezTo>
                <a:cubicBezTo>
                  <a:pt x="122415" y="318963"/>
                  <a:pt x="132463" y="319553"/>
                  <a:pt x="142609" y="318963"/>
                </a:cubicBezTo>
                <a:cubicBezTo>
                  <a:pt x="144580" y="318963"/>
                  <a:pt x="145959" y="320242"/>
                  <a:pt x="145959" y="322307"/>
                </a:cubicBezTo>
                <a:cubicBezTo>
                  <a:pt x="145959" y="324274"/>
                  <a:pt x="144580" y="325651"/>
                  <a:pt x="142609" y="325651"/>
                </a:cubicBezTo>
                <a:cubicBezTo>
                  <a:pt x="139950" y="324963"/>
                  <a:pt x="136502" y="324963"/>
                  <a:pt x="132463" y="324963"/>
                </a:cubicBezTo>
                <a:cubicBezTo>
                  <a:pt x="125764" y="324963"/>
                  <a:pt x="118376" y="324963"/>
                  <a:pt x="111677" y="323586"/>
                </a:cubicBezTo>
                <a:cubicBezTo>
                  <a:pt x="83405" y="320930"/>
                  <a:pt x="63210" y="311586"/>
                  <a:pt x="50503" y="296735"/>
                </a:cubicBezTo>
                <a:cubicBezTo>
                  <a:pt x="46858" y="292506"/>
                  <a:pt x="44099" y="287686"/>
                  <a:pt x="42031" y="282474"/>
                </a:cubicBezTo>
                <a:lnTo>
                  <a:pt x="37007" y="299489"/>
                </a:lnTo>
                <a:cubicBezTo>
                  <a:pt x="35726" y="303620"/>
                  <a:pt x="34446" y="307751"/>
                  <a:pt x="33263" y="311881"/>
                </a:cubicBezTo>
                <a:cubicBezTo>
                  <a:pt x="34150" y="336765"/>
                  <a:pt x="40947" y="360862"/>
                  <a:pt x="53162" y="382697"/>
                </a:cubicBezTo>
                <a:cubicBezTo>
                  <a:pt x="53852" y="384073"/>
                  <a:pt x="53162" y="386041"/>
                  <a:pt x="51783" y="387418"/>
                </a:cubicBezTo>
                <a:lnTo>
                  <a:pt x="50503" y="387418"/>
                </a:lnTo>
                <a:cubicBezTo>
                  <a:pt x="49123" y="387418"/>
                  <a:pt x="48434" y="386729"/>
                  <a:pt x="47744" y="385352"/>
                </a:cubicBezTo>
                <a:cubicBezTo>
                  <a:pt x="38189" y="368042"/>
                  <a:pt x="31589" y="349256"/>
                  <a:pt x="28535" y="329782"/>
                </a:cubicBezTo>
                <a:cubicBezTo>
                  <a:pt x="20162" y="364501"/>
                  <a:pt x="15827" y="399909"/>
                  <a:pt x="14842" y="435709"/>
                </a:cubicBezTo>
                <a:lnTo>
                  <a:pt x="13463" y="520983"/>
                </a:lnTo>
                <a:cubicBezTo>
                  <a:pt x="13463" y="525507"/>
                  <a:pt x="15335" y="529343"/>
                  <a:pt x="18979" y="531998"/>
                </a:cubicBezTo>
                <a:lnTo>
                  <a:pt x="51783" y="496197"/>
                </a:lnTo>
                <a:cubicBezTo>
                  <a:pt x="57891" y="489509"/>
                  <a:pt x="64590" y="483411"/>
                  <a:pt x="70599" y="477412"/>
                </a:cubicBezTo>
                <a:cubicBezTo>
                  <a:pt x="71978" y="476035"/>
                  <a:pt x="74047" y="476035"/>
                  <a:pt x="75327" y="477412"/>
                </a:cubicBezTo>
                <a:cubicBezTo>
                  <a:pt x="76706" y="478690"/>
                  <a:pt x="76706" y="480756"/>
                  <a:pt x="75327" y="482034"/>
                </a:cubicBezTo>
                <a:cubicBezTo>
                  <a:pt x="68628" y="487444"/>
                  <a:pt x="62619" y="493542"/>
                  <a:pt x="56512" y="500230"/>
                </a:cubicBezTo>
                <a:lnTo>
                  <a:pt x="24890" y="534752"/>
                </a:lnTo>
                <a:cubicBezTo>
                  <a:pt x="27254" y="535146"/>
                  <a:pt x="29717" y="534949"/>
                  <a:pt x="32278" y="533769"/>
                </a:cubicBezTo>
                <a:lnTo>
                  <a:pt x="84095" y="513016"/>
                </a:lnTo>
                <a:cubicBezTo>
                  <a:pt x="107638" y="503574"/>
                  <a:pt x="131872" y="495509"/>
                  <a:pt x="156007" y="490099"/>
                </a:cubicBezTo>
                <a:lnTo>
                  <a:pt x="185658" y="482723"/>
                </a:lnTo>
                <a:cubicBezTo>
                  <a:pt x="228707" y="472691"/>
                  <a:pt x="258260" y="435119"/>
                  <a:pt x="258260" y="391450"/>
                </a:cubicBezTo>
                <a:lnTo>
                  <a:pt x="258260" y="295456"/>
                </a:lnTo>
                <a:cubicBezTo>
                  <a:pt x="258260" y="286900"/>
                  <a:pt x="257964" y="278343"/>
                  <a:pt x="257570" y="269983"/>
                </a:cubicBezTo>
                <a:lnTo>
                  <a:pt x="251561" y="274605"/>
                </a:lnTo>
                <a:cubicBezTo>
                  <a:pt x="250872" y="275982"/>
                  <a:pt x="249493" y="275982"/>
                  <a:pt x="248212" y="275982"/>
                </a:cubicBezTo>
                <a:cubicBezTo>
                  <a:pt x="246143" y="275982"/>
                  <a:pt x="244173" y="275294"/>
                  <a:pt x="242794" y="273228"/>
                </a:cubicBezTo>
                <a:cubicBezTo>
                  <a:pt x="240824" y="270573"/>
                  <a:pt x="240824" y="265852"/>
                  <a:pt x="244173" y="263885"/>
                </a:cubicBezTo>
                <a:lnTo>
                  <a:pt x="250182" y="259164"/>
                </a:lnTo>
                <a:cubicBezTo>
                  <a:pt x="263678" y="248443"/>
                  <a:pt x="274416" y="237034"/>
                  <a:pt x="281804" y="224248"/>
                </a:cubicBezTo>
                <a:cubicBezTo>
                  <a:pt x="289882" y="210183"/>
                  <a:pt x="295891" y="194742"/>
                  <a:pt x="297959" y="178612"/>
                </a:cubicBezTo>
                <a:cubicBezTo>
                  <a:pt x="298649" y="175267"/>
                  <a:pt x="301998" y="172514"/>
                  <a:pt x="305348" y="173202"/>
                </a:cubicBezTo>
                <a:cubicBezTo>
                  <a:pt x="306431" y="173497"/>
                  <a:pt x="307515" y="173989"/>
                  <a:pt x="308402" y="174677"/>
                </a:cubicBezTo>
                <a:cubicBezTo>
                  <a:pt x="310076" y="175661"/>
                  <a:pt x="311357" y="177333"/>
                  <a:pt x="311357" y="179300"/>
                </a:cubicBezTo>
                <a:cubicBezTo>
                  <a:pt x="314115" y="194742"/>
                  <a:pt x="318745" y="207429"/>
                  <a:pt x="327512" y="220215"/>
                </a:cubicBezTo>
                <a:cubicBezTo>
                  <a:pt x="336280" y="233001"/>
                  <a:pt x="349086" y="244410"/>
                  <a:pt x="363863" y="253754"/>
                </a:cubicBezTo>
                <a:cubicBezTo>
                  <a:pt x="367212" y="255820"/>
                  <a:pt x="367902" y="259852"/>
                  <a:pt x="365833" y="263196"/>
                </a:cubicBezTo>
                <a:cubicBezTo>
                  <a:pt x="364552" y="265163"/>
                  <a:pt x="362483" y="265852"/>
                  <a:pt x="360513" y="265852"/>
                </a:cubicBezTo>
                <a:cubicBezTo>
                  <a:pt x="359134" y="265852"/>
                  <a:pt x="357755" y="265852"/>
                  <a:pt x="357164" y="265163"/>
                </a:cubicBezTo>
                <a:cubicBezTo>
                  <a:pt x="353421" y="262803"/>
                  <a:pt x="349776" y="260344"/>
                  <a:pt x="346328" y="257885"/>
                </a:cubicBezTo>
                <a:cubicBezTo>
                  <a:pt x="346426" y="267917"/>
                  <a:pt x="346525" y="277949"/>
                  <a:pt x="347017" y="288080"/>
                </a:cubicBezTo>
                <a:lnTo>
                  <a:pt x="352435" y="398827"/>
                </a:lnTo>
                <a:cubicBezTo>
                  <a:pt x="354406" y="440430"/>
                  <a:pt x="386027" y="475346"/>
                  <a:pt x="427106" y="481444"/>
                </a:cubicBezTo>
                <a:lnTo>
                  <a:pt x="445921" y="484100"/>
                </a:lnTo>
                <a:cubicBezTo>
                  <a:pt x="478824" y="488821"/>
                  <a:pt x="510445" y="499541"/>
                  <a:pt x="539407" y="515671"/>
                </a:cubicBezTo>
                <a:lnTo>
                  <a:pt x="572999" y="534457"/>
                </a:lnTo>
                <a:cubicBezTo>
                  <a:pt x="577038" y="537113"/>
                  <a:pt x="582456" y="536424"/>
                  <a:pt x="586495" y="533769"/>
                </a:cubicBezTo>
                <a:cubicBezTo>
                  <a:pt x="590435" y="531113"/>
                  <a:pt x="593194" y="526392"/>
                  <a:pt x="592504" y="521671"/>
                </a:cubicBezTo>
                <a:lnTo>
                  <a:pt x="588465" y="447217"/>
                </a:lnTo>
                <a:cubicBezTo>
                  <a:pt x="585805" y="401482"/>
                  <a:pt x="579698" y="355157"/>
                  <a:pt x="568960" y="310898"/>
                </a:cubicBezTo>
                <a:lnTo>
                  <a:pt x="565808" y="297817"/>
                </a:lnTo>
                <a:cubicBezTo>
                  <a:pt x="561671" y="321225"/>
                  <a:pt x="550539" y="342863"/>
                  <a:pt x="533300" y="360567"/>
                </a:cubicBezTo>
                <a:lnTo>
                  <a:pt x="527291" y="366566"/>
                </a:lnTo>
                <a:cubicBezTo>
                  <a:pt x="527291" y="366566"/>
                  <a:pt x="525911" y="367255"/>
                  <a:pt x="525222" y="367255"/>
                </a:cubicBezTo>
                <a:cubicBezTo>
                  <a:pt x="524532" y="367255"/>
                  <a:pt x="523252" y="367255"/>
                  <a:pt x="522562" y="366566"/>
                </a:cubicBezTo>
                <a:cubicBezTo>
                  <a:pt x="521183" y="365288"/>
                  <a:pt x="521183" y="363222"/>
                  <a:pt x="522562" y="361944"/>
                </a:cubicBezTo>
                <a:lnTo>
                  <a:pt x="528571" y="355846"/>
                </a:lnTo>
                <a:cubicBezTo>
                  <a:pt x="549652" y="334798"/>
                  <a:pt x="561079" y="306669"/>
                  <a:pt x="560981" y="277556"/>
                </a:cubicBezTo>
                <a:lnTo>
                  <a:pt x="558912" y="268606"/>
                </a:lnTo>
                <a:cubicBezTo>
                  <a:pt x="547485" y="218248"/>
                  <a:pt x="521183" y="172514"/>
                  <a:pt x="482863" y="137007"/>
                </a:cubicBezTo>
                <a:lnTo>
                  <a:pt x="396765" y="54390"/>
                </a:lnTo>
                <a:cubicBezTo>
                  <a:pt x="393416" y="51046"/>
                  <a:pt x="388687" y="49669"/>
                  <a:pt x="384057" y="51046"/>
                </a:cubicBezTo>
                <a:cubicBezTo>
                  <a:pt x="382974" y="51341"/>
                  <a:pt x="381988" y="51734"/>
                  <a:pt x="381102" y="52226"/>
                </a:cubicBezTo>
                <a:lnTo>
                  <a:pt x="375290" y="96682"/>
                </a:lnTo>
                <a:cubicBezTo>
                  <a:pt x="371251" y="126188"/>
                  <a:pt x="373221" y="156481"/>
                  <a:pt x="380708" y="185300"/>
                </a:cubicBezTo>
                <a:lnTo>
                  <a:pt x="392726" y="232313"/>
                </a:lnTo>
                <a:cubicBezTo>
                  <a:pt x="400213" y="261229"/>
                  <a:pt x="402873" y="291424"/>
                  <a:pt x="400213" y="321619"/>
                </a:cubicBezTo>
                <a:lnTo>
                  <a:pt x="398834" y="342470"/>
                </a:lnTo>
                <a:cubicBezTo>
                  <a:pt x="395484" y="382697"/>
                  <a:pt x="418339" y="421645"/>
                  <a:pt x="454590" y="438463"/>
                </a:cubicBezTo>
                <a:lnTo>
                  <a:pt x="464737" y="443184"/>
                </a:lnTo>
                <a:cubicBezTo>
                  <a:pt x="483552" y="451840"/>
                  <a:pt x="501678" y="462659"/>
                  <a:pt x="518523" y="474658"/>
                </a:cubicBezTo>
                <a:cubicBezTo>
                  <a:pt x="519902" y="476035"/>
                  <a:pt x="520493" y="478100"/>
                  <a:pt x="519213" y="479379"/>
                </a:cubicBezTo>
                <a:cubicBezTo>
                  <a:pt x="519213" y="480067"/>
                  <a:pt x="517834" y="480756"/>
                  <a:pt x="517144" y="480756"/>
                </a:cubicBezTo>
                <a:cubicBezTo>
                  <a:pt x="516553" y="480756"/>
                  <a:pt x="515863" y="480756"/>
                  <a:pt x="515174" y="480067"/>
                </a:cubicBezTo>
                <a:cubicBezTo>
                  <a:pt x="498329" y="467970"/>
                  <a:pt x="480892" y="457938"/>
                  <a:pt x="462077" y="449184"/>
                </a:cubicBezTo>
                <a:lnTo>
                  <a:pt x="451930" y="444463"/>
                </a:lnTo>
                <a:cubicBezTo>
                  <a:pt x="412921" y="426366"/>
                  <a:pt x="388687" y="384762"/>
                  <a:pt x="392135" y="341781"/>
                </a:cubicBezTo>
                <a:lnTo>
                  <a:pt x="393416" y="320930"/>
                </a:lnTo>
                <a:cubicBezTo>
                  <a:pt x="395484" y="291424"/>
                  <a:pt x="393416" y="262508"/>
                  <a:pt x="386027" y="233690"/>
                </a:cubicBezTo>
                <a:lnTo>
                  <a:pt x="373911" y="186677"/>
                </a:lnTo>
                <a:cubicBezTo>
                  <a:pt x="366522" y="156481"/>
                  <a:pt x="364552" y="125598"/>
                  <a:pt x="368591" y="95305"/>
                </a:cubicBezTo>
                <a:lnTo>
                  <a:pt x="371448" y="73372"/>
                </a:lnTo>
                <a:lnTo>
                  <a:pt x="365242" y="98649"/>
                </a:lnTo>
                <a:cubicBezTo>
                  <a:pt x="359134" y="123533"/>
                  <a:pt x="352435" y="151760"/>
                  <a:pt x="349776" y="179300"/>
                </a:cubicBezTo>
                <a:cubicBezTo>
                  <a:pt x="349677" y="179693"/>
                  <a:pt x="349480" y="180185"/>
                  <a:pt x="349283" y="180579"/>
                </a:cubicBezTo>
                <a:cubicBezTo>
                  <a:pt x="352041" y="187955"/>
                  <a:pt x="355785" y="195037"/>
                  <a:pt x="360513" y="201430"/>
                </a:cubicBezTo>
                <a:lnTo>
                  <a:pt x="373911" y="220215"/>
                </a:lnTo>
                <a:cubicBezTo>
                  <a:pt x="375979" y="223559"/>
                  <a:pt x="375290" y="227592"/>
                  <a:pt x="372630" y="229657"/>
                </a:cubicBezTo>
                <a:cubicBezTo>
                  <a:pt x="371251" y="230247"/>
                  <a:pt x="369872" y="230247"/>
                  <a:pt x="368591" y="230247"/>
                </a:cubicBezTo>
                <a:cubicBezTo>
                  <a:pt x="366522" y="230247"/>
                  <a:pt x="364552" y="229657"/>
                  <a:pt x="363173" y="227592"/>
                </a:cubicBezTo>
                <a:lnTo>
                  <a:pt x="349776" y="208806"/>
                </a:lnTo>
                <a:cubicBezTo>
                  <a:pt x="339334" y="194545"/>
                  <a:pt x="332733" y="177825"/>
                  <a:pt x="330468" y="161006"/>
                </a:cubicBezTo>
                <a:cubicBezTo>
                  <a:pt x="328399" y="162580"/>
                  <a:pt x="325542" y="164055"/>
                  <a:pt x="321503" y="165137"/>
                </a:cubicBezTo>
                <a:lnTo>
                  <a:pt x="320814" y="165137"/>
                </a:lnTo>
                <a:cubicBezTo>
                  <a:pt x="319435" y="165137"/>
                  <a:pt x="318154" y="164449"/>
                  <a:pt x="317464" y="162481"/>
                </a:cubicBezTo>
                <a:cubicBezTo>
                  <a:pt x="316775" y="160416"/>
                  <a:pt x="318154" y="159137"/>
                  <a:pt x="319435" y="158449"/>
                </a:cubicBezTo>
                <a:cubicBezTo>
                  <a:pt x="325542" y="157071"/>
                  <a:pt x="328892" y="154416"/>
                  <a:pt x="328892" y="151760"/>
                </a:cubicBezTo>
                <a:cubicBezTo>
                  <a:pt x="328892" y="150973"/>
                  <a:pt x="329089" y="150285"/>
                  <a:pt x="329384" y="149793"/>
                </a:cubicBezTo>
                <a:cubicBezTo>
                  <a:pt x="328892" y="145072"/>
                  <a:pt x="328399" y="140351"/>
                  <a:pt x="327907" y="135630"/>
                </a:cubicBezTo>
                <a:cubicBezTo>
                  <a:pt x="323671" y="137892"/>
                  <a:pt x="316972" y="139761"/>
                  <a:pt x="306727" y="140351"/>
                </a:cubicBezTo>
                <a:cubicBezTo>
                  <a:pt x="304658" y="140351"/>
                  <a:pt x="303279" y="138974"/>
                  <a:pt x="303279" y="137007"/>
                </a:cubicBezTo>
                <a:cubicBezTo>
                  <a:pt x="303279" y="134942"/>
                  <a:pt x="304658" y="133565"/>
                  <a:pt x="306727" y="133565"/>
                </a:cubicBezTo>
                <a:cubicBezTo>
                  <a:pt x="317859" y="133171"/>
                  <a:pt x="324459" y="130909"/>
                  <a:pt x="327315" y="128155"/>
                </a:cubicBezTo>
                <a:cubicBezTo>
                  <a:pt x="326035" y="113107"/>
                  <a:pt x="325247" y="98157"/>
                  <a:pt x="324951" y="83109"/>
                </a:cubicBezTo>
                <a:cubicBezTo>
                  <a:pt x="319238" y="85371"/>
                  <a:pt x="311455" y="86650"/>
                  <a:pt x="301998" y="86650"/>
                </a:cubicBezTo>
                <a:cubicBezTo>
                  <a:pt x="299930" y="86650"/>
                  <a:pt x="298649" y="85273"/>
                  <a:pt x="298649" y="83207"/>
                </a:cubicBezTo>
                <a:cubicBezTo>
                  <a:pt x="298649" y="81240"/>
                  <a:pt x="299930" y="79863"/>
                  <a:pt x="301998" y="79863"/>
                </a:cubicBezTo>
                <a:cubicBezTo>
                  <a:pt x="313031" y="79863"/>
                  <a:pt x="320617" y="78093"/>
                  <a:pt x="324853" y="75831"/>
                </a:cubicBezTo>
                <a:cubicBezTo>
                  <a:pt x="324754" y="59996"/>
                  <a:pt x="325148" y="44062"/>
                  <a:pt x="326232" y="28227"/>
                </a:cubicBezTo>
                <a:cubicBezTo>
                  <a:pt x="320912" y="30391"/>
                  <a:pt x="313721" y="31571"/>
                  <a:pt x="304658" y="31571"/>
                </a:cubicBezTo>
                <a:lnTo>
                  <a:pt x="301998" y="31571"/>
                </a:lnTo>
                <a:cubicBezTo>
                  <a:pt x="292640" y="31571"/>
                  <a:pt x="284956" y="29801"/>
                  <a:pt x="279046" y="27441"/>
                </a:cubicBezTo>
                <a:close/>
                <a:moveTo>
                  <a:pt x="301998" y="13376"/>
                </a:moveTo>
                <a:cubicBezTo>
                  <a:pt x="283183" y="13376"/>
                  <a:pt x="278455" y="18097"/>
                  <a:pt x="278455" y="18785"/>
                </a:cubicBezTo>
                <a:cubicBezTo>
                  <a:pt x="278455" y="18982"/>
                  <a:pt x="278455" y="19179"/>
                  <a:pt x="278356" y="19277"/>
                </a:cubicBezTo>
                <a:cubicBezTo>
                  <a:pt x="278455" y="19376"/>
                  <a:pt x="278455" y="19376"/>
                  <a:pt x="278455" y="19474"/>
                </a:cubicBezTo>
                <a:cubicBezTo>
                  <a:pt x="279144" y="19966"/>
                  <a:pt x="279834" y="20457"/>
                  <a:pt x="280425" y="20851"/>
                </a:cubicBezTo>
                <a:cubicBezTo>
                  <a:pt x="283873" y="22129"/>
                  <a:pt x="290571" y="24195"/>
                  <a:pt x="301998" y="24883"/>
                </a:cubicBezTo>
                <a:cubicBezTo>
                  <a:pt x="314805" y="25277"/>
                  <a:pt x="322587" y="23310"/>
                  <a:pt x="326330" y="20654"/>
                </a:cubicBezTo>
                <a:cubicBezTo>
                  <a:pt x="326232" y="20261"/>
                  <a:pt x="326232" y="19867"/>
                  <a:pt x="326232" y="19474"/>
                </a:cubicBezTo>
                <a:cubicBezTo>
                  <a:pt x="326232" y="18097"/>
                  <a:pt x="318745" y="13376"/>
                  <a:pt x="301998" y="13376"/>
                </a:cubicBezTo>
                <a:close/>
                <a:moveTo>
                  <a:pt x="301998" y="0"/>
                </a:moveTo>
                <a:cubicBezTo>
                  <a:pt x="327512" y="0"/>
                  <a:pt x="337659" y="8163"/>
                  <a:pt x="339334" y="16720"/>
                </a:cubicBezTo>
                <a:cubicBezTo>
                  <a:pt x="340220" y="17999"/>
                  <a:pt x="340614" y="19671"/>
                  <a:pt x="340319" y="21441"/>
                </a:cubicBezTo>
                <a:lnTo>
                  <a:pt x="339629" y="29506"/>
                </a:lnTo>
                <a:cubicBezTo>
                  <a:pt x="337166" y="67176"/>
                  <a:pt x="338152" y="104845"/>
                  <a:pt x="342092" y="142023"/>
                </a:cubicBezTo>
                <a:cubicBezTo>
                  <a:pt x="345244" y="125992"/>
                  <a:pt x="348988" y="110255"/>
                  <a:pt x="352435" y="95993"/>
                </a:cubicBezTo>
                <a:lnTo>
                  <a:pt x="361794" y="57734"/>
                </a:lnTo>
                <a:cubicBezTo>
                  <a:pt x="363863" y="48292"/>
                  <a:pt x="371251" y="40915"/>
                  <a:pt x="380018" y="38260"/>
                </a:cubicBezTo>
                <a:cubicBezTo>
                  <a:pt x="389377" y="35604"/>
                  <a:pt x="398834" y="37571"/>
                  <a:pt x="406222" y="44358"/>
                </a:cubicBezTo>
                <a:lnTo>
                  <a:pt x="493009" y="126188"/>
                </a:lnTo>
                <a:cubicBezTo>
                  <a:pt x="532610" y="163858"/>
                  <a:pt x="560193" y="211462"/>
                  <a:pt x="572310" y="264573"/>
                </a:cubicBezTo>
                <a:lnTo>
                  <a:pt x="582456" y="306865"/>
                </a:lnTo>
                <a:cubicBezTo>
                  <a:pt x="593194" y="352502"/>
                  <a:pt x="599892" y="398827"/>
                  <a:pt x="601961" y="445840"/>
                </a:cubicBezTo>
                <a:lnTo>
                  <a:pt x="605901" y="520392"/>
                </a:lnTo>
                <a:cubicBezTo>
                  <a:pt x="606591" y="530425"/>
                  <a:pt x="601961" y="539178"/>
                  <a:pt x="593194" y="544489"/>
                </a:cubicBezTo>
                <a:cubicBezTo>
                  <a:pt x="589155" y="547932"/>
                  <a:pt x="583737" y="549210"/>
                  <a:pt x="579008" y="549210"/>
                </a:cubicBezTo>
                <a:cubicBezTo>
                  <a:pt x="574378" y="549210"/>
                  <a:pt x="570339" y="547932"/>
                  <a:pt x="566300" y="545866"/>
                </a:cubicBezTo>
                <a:lnTo>
                  <a:pt x="532610" y="527081"/>
                </a:lnTo>
                <a:cubicBezTo>
                  <a:pt x="505027" y="511639"/>
                  <a:pt x="474785" y="501508"/>
                  <a:pt x="443853" y="497574"/>
                </a:cubicBezTo>
                <a:lnTo>
                  <a:pt x="425037" y="494820"/>
                </a:lnTo>
                <a:cubicBezTo>
                  <a:pt x="377260" y="488132"/>
                  <a:pt x="341008" y="447807"/>
                  <a:pt x="338940" y="400204"/>
                </a:cubicBezTo>
                <a:lnTo>
                  <a:pt x="333620" y="288670"/>
                </a:lnTo>
                <a:cubicBezTo>
                  <a:pt x="332931" y="275294"/>
                  <a:pt x="332931" y="261229"/>
                  <a:pt x="332931" y="247755"/>
                </a:cubicBezTo>
                <a:cubicBezTo>
                  <a:pt x="332931" y="247459"/>
                  <a:pt x="332931" y="247164"/>
                  <a:pt x="333029" y="246869"/>
                </a:cubicBezTo>
                <a:cubicBezTo>
                  <a:pt x="326724" y="240968"/>
                  <a:pt x="321208" y="234575"/>
                  <a:pt x="316775" y="227592"/>
                </a:cubicBezTo>
                <a:cubicBezTo>
                  <a:pt x="311948" y="220314"/>
                  <a:pt x="308007" y="212740"/>
                  <a:pt x="304855" y="204675"/>
                </a:cubicBezTo>
                <a:cubicBezTo>
                  <a:pt x="301801" y="213822"/>
                  <a:pt x="297664" y="222576"/>
                  <a:pt x="292541" y="230936"/>
                </a:cubicBezTo>
                <a:cubicBezTo>
                  <a:pt x="287025" y="240673"/>
                  <a:pt x="279440" y="249820"/>
                  <a:pt x="270475" y="258475"/>
                </a:cubicBezTo>
                <a:cubicBezTo>
                  <a:pt x="271066" y="270573"/>
                  <a:pt x="271756" y="282670"/>
                  <a:pt x="271756" y="294768"/>
                </a:cubicBezTo>
                <a:lnTo>
                  <a:pt x="271756" y="390762"/>
                </a:lnTo>
                <a:cubicBezTo>
                  <a:pt x="271756" y="440430"/>
                  <a:pt x="237376" y="483411"/>
                  <a:pt x="189008" y="495509"/>
                </a:cubicBezTo>
                <a:lnTo>
                  <a:pt x="159455" y="502885"/>
                </a:lnTo>
                <a:cubicBezTo>
                  <a:pt x="135221" y="508295"/>
                  <a:pt x="111677" y="516360"/>
                  <a:pt x="88823" y="525015"/>
                </a:cubicBezTo>
                <a:lnTo>
                  <a:pt x="37007" y="545866"/>
                </a:lnTo>
                <a:cubicBezTo>
                  <a:pt x="33657" y="547243"/>
                  <a:pt x="30308" y="547932"/>
                  <a:pt x="26959" y="547932"/>
                </a:cubicBezTo>
                <a:cubicBezTo>
                  <a:pt x="21541" y="547932"/>
                  <a:pt x="16123" y="546555"/>
                  <a:pt x="11493" y="543211"/>
                </a:cubicBezTo>
                <a:cubicBezTo>
                  <a:pt x="4104" y="537801"/>
                  <a:pt x="-624" y="529736"/>
                  <a:pt x="66" y="520392"/>
                </a:cubicBezTo>
                <a:lnTo>
                  <a:pt x="1346" y="435119"/>
                </a:lnTo>
                <a:cubicBezTo>
                  <a:pt x="2725" y="388106"/>
                  <a:pt x="9424" y="341093"/>
                  <a:pt x="22920" y="295456"/>
                </a:cubicBezTo>
                <a:lnTo>
                  <a:pt x="39075" y="240378"/>
                </a:lnTo>
                <a:cubicBezTo>
                  <a:pt x="53162" y="190709"/>
                  <a:pt x="81435" y="145662"/>
                  <a:pt x="120445" y="111435"/>
                </a:cubicBezTo>
                <a:lnTo>
                  <a:pt x="195017" y="44358"/>
                </a:lnTo>
                <a:cubicBezTo>
                  <a:pt x="202405" y="38260"/>
                  <a:pt x="211862" y="35604"/>
                  <a:pt x="221319" y="38948"/>
                </a:cubicBezTo>
                <a:cubicBezTo>
                  <a:pt x="230677" y="41604"/>
                  <a:pt x="237376" y="48980"/>
                  <a:pt x="239445" y="58422"/>
                </a:cubicBezTo>
                <a:lnTo>
                  <a:pt x="260329" y="169858"/>
                </a:lnTo>
                <a:cubicBezTo>
                  <a:pt x="260526" y="170940"/>
                  <a:pt x="260723" y="172120"/>
                  <a:pt x="260920" y="173202"/>
                </a:cubicBezTo>
                <a:cubicBezTo>
                  <a:pt x="263875" y="163465"/>
                  <a:pt x="265747" y="153334"/>
                  <a:pt x="266338" y="143007"/>
                </a:cubicBezTo>
                <a:lnTo>
                  <a:pt x="267027" y="137007"/>
                </a:lnTo>
                <a:cubicBezTo>
                  <a:pt x="267815" y="124319"/>
                  <a:pt x="268308" y="111533"/>
                  <a:pt x="268505" y="98747"/>
                </a:cubicBezTo>
                <a:cubicBezTo>
                  <a:pt x="268407" y="98157"/>
                  <a:pt x="268308" y="97764"/>
                  <a:pt x="268308" y="97370"/>
                </a:cubicBezTo>
                <a:cubicBezTo>
                  <a:pt x="268308" y="96977"/>
                  <a:pt x="268407" y="96682"/>
                  <a:pt x="268505" y="96387"/>
                </a:cubicBezTo>
                <a:cubicBezTo>
                  <a:pt x="268604" y="79372"/>
                  <a:pt x="268111" y="62160"/>
                  <a:pt x="267027" y="44948"/>
                </a:cubicBezTo>
                <a:lnTo>
                  <a:pt x="264959" y="20851"/>
                </a:lnTo>
                <a:cubicBezTo>
                  <a:pt x="264959" y="20457"/>
                  <a:pt x="265057" y="20162"/>
                  <a:pt x="265057" y="19769"/>
                </a:cubicBezTo>
                <a:cubicBezTo>
                  <a:pt x="265057" y="19474"/>
                  <a:pt x="264959" y="19179"/>
                  <a:pt x="264959" y="18785"/>
                </a:cubicBezTo>
                <a:cubicBezTo>
                  <a:pt x="264959" y="14064"/>
                  <a:pt x="267717" y="0"/>
                  <a:pt x="301998"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0" name="iṧlïdè">
            <a:extLst>
              <a:ext uri="{FF2B5EF4-FFF2-40B4-BE49-F238E27FC236}">
                <a16:creationId xmlns:a16="http://schemas.microsoft.com/office/drawing/2014/main" id="{6BEC4A9A-47B7-4E34-A348-7FD46C4B83A4}"/>
              </a:ext>
            </a:extLst>
          </p:cNvPr>
          <p:cNvSpPr/>
          <p:nvPr/>
        </p:nvSpPr>
        <p:spPr bwMode="auto">
          <a:xfrm>
            <a:off x="1185395" y="4068945"/>
            <a:ext cx="461986" cy="57667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86054" h="606722">
                <a:moveTo>
                  <a:pt x="198706" y="212423"/>
                </a:moveTo>
                <a:cubicBezTo>
                  <a:pt x="205381" y="212957"/>
                  <a:pt x="210899" y="217756"/>
                  <a:pt x="212323" y="224244"/>
                </a:cubicBezTo>
                <a:lnTo>
                  <a:pt x="260115" y="438884"/>
                </a:lnTo>
                <a:lnTo>
                  <a:pt x="304437" y="283970"/>
                </a:lnTo>
                <a:cubicBezTo>
                  <a:pt x="306217" y="277571"/>
                  <a:pt x="312002" y="273127"/>
                  <a:pt x="318677" y="273038"/>
                </a:cubicBezTo>
                <a:cubicBezTo>
                  <a:pt x="325174" y="272060"/>
                  <a:pt x="331315" y="277037"/>
                  <a:pt x="333451" y="283348"/>
                </a:cubicBezTo>
                <a:lnTo>
                  <a:pt x="360329" y="364049"/>
                </a:lnTo>
                <a:lnTo>
                  <a:pt x="410168" y="364049"/>
                </a:lnTo>
                <a:cubicBezTo>
                  <a:pt x="418534" y="364049"/>
                  <a:pt x="425298" y="370803"/>
                  <a:pt x="425298" y="379247"/>
                </a:cubicBezTo>
                <a:cubicBezTo>
                  <a:pt x="425298" y="387601"/>
                  <a:pt x="418534" y="394356"/>
                  <a:pt x="410168" y="394356"/>
                </a:cubicBezTo>
                <a:lnTo>
                  <a:pt x="349382" y="394356"/>
                </a:lnTo>
                <a:cubicBezTo>
                  <a:pt x="342885" y="394356"/>
                  <a:pt x="337011" y="390179"/>
                  <a:pt x="334964" y="384046"/>
                </a:cubicBezTo>
                <a:lnTo>
                  <a:pt x="320101" y="339519"/>
                </a:lnTo>
                <a:lnTo>
                  <a:pt x="272842" y="504742"/>
                </a:lnTo>
                <a:cubicBezTo>
                  <a:pt x="270973" y="511230"/>
                  <a:pt x="265010" y="515763"/>
                  <a:pt x="258246" y="515763"/>
                </a:cubicBezTo>
                <a:lnTo>
                  <a:pt x="257801" y="515763"/>
                </a:lnTo>
                <a:cubicBezTo>
                  <a:pt x="250860" y="515496"/>
                  <a:pt x="244897" y="510608"/>
                  <a:pt x="243384" y="503853"/>
                </a:cubicBezTo>
                <a:lnTo>
                  <a:pt x="193366" y="278726"/>
                </a:lnTo>
                <a:lnTo>
                  <a:pt x="150824" y="384846"/>
                </a:lnTo>
                <a:cubicBezTo>
                  <a:pt x="148510" y="390623"/>
                  <a:pt x="142903" y="394356"/>
                  <a:pt x="136762" y="394356"/>
                </a:cubicBezTo>
                <a:lnTo>
                  <a:pt x="75976" y="394356"/>
                </a:lnTo>
                <a:cubicBezTo>
                  <a:pt x="67610" y="394356"/>
                  <a:pt x="60757" y="387601"/>
                  <a:pt x="60757" y="379247"/>
                </a:cubicBezTo>
                <a:cubicBezTo>
                  <a:pt x="60757" y="370803"/>
                  <a:pt x="67610" y="364049"/>
                  <a:pt x="75976" y="364049"/>
                </a:cubicBezTo>
                <a:lnTo>
                  <a:pt x="126439" y="364049"/>
                </a:lnTo>
                <a:lnTo>
                  <a:pt x="183398" y="221933"/>
                </a:lnTo>
                <a:cubicBezTo>
                  <a:pt x="185890" y="215712"/>
                  <a:pt x="192120" y="211979"/>
                  <a:pt x="198706" y="212423"/>
                </a:cubicBezTo>
                <a:close/>
                <a:moveTo>
                  <a:pt x="30350" y="121309"/>
                </a:moveTo>
                <a:lnTo>
                  <a:pt x="30350" y="576328"/>
                </a:lnTo>
                <a:lnTo>
                  <a:pt x="455704" y="576328"/>
                </a:lnTo>
                <a:lnTo>
                  <a:pt x="455704" y="121309"/>
                </a:lnTo>
                <a:lnTo>
                  <a:pt x="394913" y="121309"/>
                </a:lnTo>
                <a:cubicBezTo>
                  <a:pt x="394913" y="138105"/>
                  <a:pt x="381296" y="151703"/>
                  <a:pt x="364563" y="151703"/>
                </a:cubicBezTo>
                <a:lnTo>
                  <a:pt x="121491" y="151703"/>
                </a:lnTo>
                <a:cubicBezTo>
                  <a:pt x="104669" y="151703"/>
                  <a:pt x="91141" y="138105"/>
                  <a:pt x="91141" y="121309"/>
                </a:cubicBezTo>
                <a:close/>
                <a:moveTo>
                  <a:pt x="182281" y="30305"/>
                </a:moveTo>
                <a:lnTo>
                  <a:pt x="182281" y="91004"/>
                </a:lnTo>
                <a:lnTo>
                  <a:pt x="121491" y="91004"/>
                </a:lnTo>
                <a:lnTo>
                  <a:pt x="121491" y="121309"/>
                </a:lnTo>
                <a:lnTo>
                  <a:pt x="364563" y="121309"/>
                </a:lnTo>
                <a:lnTo>
                  <a:pt x="364563" y="91004"/>
                </a:lnTo>
                <a:lnTo>
                  <a:pt x="303773" y="91004"/>
                </a:lnTo>
                <a:lnTo>
                  <a:pt x="303773" y="30305"/>
                </a:lnTo>
                <a:close/>
                <a:moveTo>
                  <a:pt x="182281" y="0"/>
                </a:moveTo>
                <a:lnTo>
                  <a:pt x="303773" y="0"/>
                </a:lnTo>
                <a:cubicBezTo>
                  <a:pt x="320595" y="0"/>
                  <a:pt x="334123" y="13597"/>
                  <a:pt x="334123" y="30305"/>
                </a:cubicBezTo>
                <a:lnTo>
                  <a:pt x="334123" y="60699"/>
                </a:lnTo>
                <a:lnTo>
                  <a:pt x="364563" y="60699"/>
                </a:lnTo>
                <a:cubicBezTo>
                  <a:pt x="381296" y="60699"/>
                  <a:pt x="394913" y="74207"/>
                  <a:pt x="394913" y="91004"/>
                </a:cubicBezTo>
                <a:lnTo>
                  <a:pt x="455704" y="91004"/>
                </a:lnTo>
                <a:cubicBezTo>
                  <a:pt x="472436" y="91004"/>
                  <a:pt x="486054" y="104601"/>
                  <a:pt x="486054" y="121309"/>
                </a:cubicBezTo>
                <a:lnTo>
                  <a:pt x="486054" y="576328"/>
                </a:lnTo>
                <a:cubicBezTo>
                  <a:pt x="486054" y="593125"/>
                  <a:pt x="472436" y="606722"/>
                  <a:pt x="455704" y="606722"/>
                </a:cubicBezTo>
                <a:lnTo>
                  <a:pt x="30350" y="606722"/>
                </a:lnTo>
                <a:cubicBezTo>
                  <a:pt x="13529" y="606722"/>
                  <a:pt x="0" y="593125"/>
                  <a:pt x="0" y="576328"/>
                </a:cubicBezTo>
                <a:lnTo>
                  <a:pt x="0" y="121309"/>
                </a:lnTo>
                <a:cubicBezTo>
                  <a:pt x="0" y="104601"/>
                  <a:pt x="13529" y="91004"/>
                  <a:pt x="30350" y="91004"/>
                </a:cubicBezTo>
                <a:lnTo>
                  <a:pt x="91141" y="91004"/>
                </a:lnTo>
                <a:cubicBezTo>
                  <a:pt x="91141" y="74207"/>
                  <a:pt x="104669" y="60699"/>
                  <a:pt x="121491" y="60699"/>
                </a:cubicBezTo>
                <a:lnTo>
                  <a:pt x="151842" y="60699"/>
                </a:lnTo>
                <a:lnTo>
                  <a:pt x="151842" y="30305"/>
                </a:lnTo>
                <a:cubicBezTo>
                  <a:pt x="151842" y="13597"/>
                  <a:pt x="165460" y="0"/>
                  <a:pt x="182281" y="0"/>
                </a:cubicBez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1" name="íşḷiďè">
            <a:extLst>
              <a:ext uri="{FF2B5EF4-FFF2-40B4-BE49-F238E27FC236}">
                <a16:creationId xmlns:a16="http://schemas.microsoft.com/office/drawing/2014/main" id="{4D221519-3112-4FFF-8483-F4B5C637A057}"/>
              </a:ext>
            </a:extLst>
          </p:cNvPr>
          <p:cNvSpPr/>
          <p:nvPr/>
        </p:nvSpPr>
        <p:spPr bwMode="auto">
          <a:xfrm>
            <a:off x="3555538" y="4099419"/>
            <a:ext cx="516523" cy="5157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07677" h="606748">
                <a:moveTo>
                  <a:pt x="162087" y="546052"/>
                </a:moveTo>
                <a:cubicBezTo>
                  <a:pt x="150871" y="546052"/>
                  <a:pt x="141792" y="555116"/>
                  <a:pt x="141792" y="566313"/>
                </a:cubicBezTo>
                <a:cubicBezTo>
                  <a:pt x="141792" y="577422"/>
                  <a:pt x="150871" y="586486"/>
                  <a:pt x="162087" y="586486"/>
                </a:cubicBezTo>
                <a:cubicBezTo>
                  <a:pt x="173213" y="586486"/>
                  <a:pt x="182292" y="577422"/>
                  <a:pt x="182292" y="566313"/>
                </a:cubicBezTo>
                <a:cubicBezTo>
                  <a:pt x="182292" y="555116"/>
                  <a:pt x="173213" y="546052"/>
                  <a:pt x="162087" y="546052"/>
                </a:cubicBezTo>
                <a:close/>
                <a:moveTo>
                  <a:pt x="228401" y="486421"/>
                </a:moveTo>
                <a:cubicBezTo>
                  <a:pt x="232050" y="484644"/>
                  <a:pt x="236412" y="485177"/>
                  <a:pt x="239527" y="487843"/>
                </a:cubicBezTo>
                <a:lnTo>
                  <a:pt x="303794" y="542852"/>
                </a:lnTo>
                <a:lnTo>
                  <a:pt x="368150" y="487843"/>
                </a:lnTo>
                <a:cubicBezTo>
                  <a:pt x="371265" y="485177"/>
                  <a:pt x="375627" y="484644"/>
                  <a:pt x="379276" y="486421"/>
                </a:cubicBezTo>
                <a:cubicBezTo>
                  <a:pt x="379276" y="486421"/>
                  <a:pt x="409363" y="501440"/>
                  <a:pt x="417641" y="505617"/>
                </a:cubicBezTo>
                <a:cubicBezTo>
                  <a:pt x="552316" y="505883"/>
                  <a:pt x="584628" y="526056"/>
                  <a:pt x="597000" y="563114"/>
                </a:cubicBezTo>
                <a:lnTo>
                  <a:pt x="607148" y="593418"/>
                </a:lnTo>
                <a:cubicBezTo>
                  <a:pt x="608928" y="598750"/>
                  <a:pt x="606080" y="604437"/>
                  <a:pt x="600739" y="606215"/>
                </a:cubicBezTo>
                <a:cubicBezTo>
                  <a:pt x="599671" y="606570"/>
                  <a:pt x="598603" y="606748"/>
                  <a:pt x="597534" y="606748"/>
                </a:cubicBezTo>
                <a:cubicBezTo>
                  <a:pt x="593262" y="606748"/>
                  <a:pt x="589345" y="604082"/>
                  <a:pt x="587921" y="599816"/>
                </a:cubicBezTo>
                <a:lnTo>
                  <a:pt x="577774" y="569513"/>
                </a:lnTo>
                <a:cubicBezTo>
                  <a:pt x="571632" y="551028"/>
                  <a:pt x="563176" y="525790"/>
                  <a:pt x="415237" y="525790"/>
                </a:cubicBezTo>
                <a:lnTo>
                  <a:pt x="415237" y="525523"/>
                </a:lnTo>
                <a:cubicBezTo>
                  <a:pt x="410698" y="524634"/>
                  <a:pt x="401440" y="520191"/>
                  <a:pt x="376161" y="507572"/>
                </a:cubicBezTo>
                <a:lnTo>
                  <a:pt x="313941" y="560804"/>
                </a:lnTo>
                <a:lnTo>
                  <a:pt x="313941" y="596617"/>
                </a:lnTo>
                <a:cubicBezTo>
                  <a:pt x="313941" y="602216"/>
                  <a:pt x="309402" y="606748"/>
                  <a:pt x="303794" y="606748"/>
                </a:cubicBezTo>
                <a:cubicBezTo>
                  <a:pt x="298275" y="606748"/>
                  <a:pt x="293736" y="602216"/>
                  <a:pt x="293736" y="596617"/>
                </a:cubicBezTo>
                <a:lnTo>
                  <a:pt x="293736" y="560804"/>
                </a:lnTo>
                <a:lnTo>
                  <a:pt x="231427" y="507572"/>
                </a:lnTo>
                <a:lnTo>
                  <a:pt x="196979" y="524812"/>
                </a:lnTo>
                <a:cubicBezTo>
                  <a:pt x="195555" y="525434"/>
                  <a:pt x="193953" y="525879"/>
                  <a:pt x="192440" y="525879"/>
                </a:cubicBezTo>
                <a:lnTo>
                  <a:pt x="192351" y="525879"/>
                </a:lnTo>
                <a:cubicBezTo>
                  <a:pt x="185230" y="525879"/>
                  <a:pt x="178643" y="525879"/>
                  <a:pt x="172145" y="526056"/>
                </a:cubicBezTo>
                <a:lnTo>
                  <a:pt x="172145" y="527300"/>
                </a:lnTo>
                <a:cubicBezTo>
                  <a:pt x="189591" y="531744"/>
                  <a:pt x="202587" y="547473"/>
                  <a:pt x="202587" y="566313"/>
                </a:cubicBezTo>
                <a:cubicBezTo>
                  <a:pt x="202587" y="588619"/>
                  <a:pt x="184429" y="606748"/>
                  <a:pt x="162087" y="606748"/>
                </a:cubicBezTo>
                <a:cubicBezTo>
                  <a:pt x="139744" y="606748"/>
                  <a:pt x="121497" y="588619"/>
                  <a:pt x="121497" y="566313"/>
                </a:cubicBezTo>
                <a:cubicBezTo>
                  <a:pt x="121497" y="547473"/>
                  <a:pt x="134493" y="531744"/>
                  <a:pt x="151939" y="527300"/>
                </a:cubicBezTo>
                <a:lnTo>
                  <a:pt x="151939" y="526590"/>
                </a:lnTo>
                <a:cubicBezTo>
                  <a:pt x="42810" y="530855"/>
                  <a:pt x="35422" y="552894"/>
                  <a:pt x="29903" y="569513"/>
                </a:cubicBezTo>
                <a:lnTo>
                  <a:pt x="19756" y="599816"/>
                </a:lnTo>
                <a:cubicBezTo>
                  <a:pt x="17976" y="605060"/>
                  <a:pt x="12279" y="607992"/>
                  <a:pt x="6938" y="606215"/>
                </a:cubicBezTo>
                <a:cubicBezTo>
                  <a:pt x="1597" y="604437"/>
                  <a:pt x="-1251" y="598750"/>
                  <a:pt x="529" y="593418"/>
                </a:cubicBezTo>
                <a:lnTo>
                  <a:pt x="10677" y="563114"/>
                </a:lnTo>
                <a:cubicBezTo>
                  <a:pt x="22070" y="528989"/>
                  <a:pt x="50376" y="509172"/>
                  <a:pt x="159772" y="506061"/>
                </a:cubicBezTo>
                <a:cubicBezTo>
                  <a:pt x="160484" y="505883"/>
                  <a:pt x="161196" y="505617"/>
                  <a:pt x="162087" y="505617"/>
                </a:cubicBezTo>
                <a:cubicBezTo>
                  <a:pt x="162621" y="505617"/>
                  <a:pt x="163155" y="505883"/>
                  <a:pt x="163778" y="505972"/>
                </a:cubicBezTo>
                <a:cubicBezTo>
                  <a:pt x="172056" y="505706"/>
                  <a:pt x="180779" y="505617"/>
                  <a:pt x="190036" y="505617"/>
                </a:cubicBezTo>
                <a:close/>
                <a:moveTo>
                  <a:pt x="303804" y="344553"/>
                </a:moveTo>
                <a:cubicBezTo>
                  <a:pt x="259482" y="361085"/>
                  <a:pt x="199763" y="363574"/>
                  <a:pt x="181697" y="363930"/>
                </a:cubicBezTo>
                <a:cubicBezTo>
                  <a:pt x="187659" y="382063"/>
                  <a:pt x="194334" y="399129"/>
                  <a:pt x="200920" y="408995"/>
                </a:cubicBezTo>
                <a:cubicBezTo>
                  <a:pt x="213024" y="427217"/>
                  <a:pt x="238389" y="465172"/>
                  <a:pt x="303804" y="465172"/>
                </a:cubicBezTo>
                <a:cubicBezTo>
                  <a:pt x="369307" y="465172"/>
                  <a:pt x="394672" y="427217"/>
                  <a:pt x="406776" y="408995"/>
                </a:cubicBezTo>
                <a:cubicBezTo>
                  <a:pt x="413362" y="399129"/>
                  <a:pt x="420037" y="382063"/>
                  <a:pt x="426000" y="363930"/>
                </a:cubicBezTo>
                <a:cubicBezTo>
                  <a:pt x="407666" y="363574"/>
                  <a:pt x="348125" y="360997"/>
                  <a:pt x="303804" y="344553"/>
                </a:cubicBezTo>
                <a:close/>
                <a:moveTo>
                  <a:pt x="334208" y="262856"/>
                </a:moveTo>
                <a:lnTo>
                  <a:pt x="374729" y="262856"/>
                </a:lnTo>
                <a:cubicBezTo>
                  <a:pt x="380340" y="262856"/>
                  <a:pt x="384882" y="267392"/>
                  <a:pt x="384882" y="272994"/>
                </a:cubicBezTo>
                <a:cubicBezTo>
                  <a:pt x="384882" y="278597"/>
                  <a:pt x="380340" y="283132"/>
                  <a:pt x="374729" y="283132"/>
                </a:cubicBezTo>
                <a:lnTo>
                  <a:pt x="364577" y="283132"/>
                </a:lnTo>
                <a:cubicBezTo>
                  <a:pt x="364577" y="288735"/>
                  <a:pt x="360035" y="293270"/>
                  <a:pt x="354424" y="293270"/>
                </a:cubicBezTo>
                <a:cubicBezTo>
                  <a:pt x="348813" y="293270"/>
                  <a:pt x="344360" y="288735"/>
                  <a:pt x="344360" y="283132"/>
                </a:cubicBezTo>
                <a:lnTo>
                  <a:pt x="334208" y="283132"/>
                </a:lnTo>
                <a:cubicBezTo>
                  <a:pt x="328597" y="283132"/>
                  <a:pt x="324055" y="278597"/>
                  <a:pt x="324055" y="272994"/>
                </a:cubicBezTo>
                <a:cubicBezTo>
                  <a:pt x="324055" y="267392"/>
                  <a:pt x="328597" y="262856"/>
                  <a:pt x="334208" y="262856"/>
                </a:cubicBezTo>
                <a:close/>
                <a:moveTo>
                  <a:pt x="232935" y="262856"/>
                </a:moveTo>
                <a:lnTo>
                  <a:pt x="273410" y="262856"/>
                </a:lnTo>
                <a:cubicBezTo>
                  <a:pt x="279014" y="262856"/>
                  <a:pt x="283551" y="267392"/>
                  <a:pt x="283551" y="272994"/>
                </a:cubicBezTo>
                <a:cubicBezTo>
                  <a:pt x="283551" y="278597"/>
                  <a:pt x="279014" y="283132"/>
                  <a:pt x="273410" y="283132"/>
                </a:cubicBezTo>
                <a:lnTo>
                  <a:pt x="263269" y="283132"/>
                </a:lnTo>
                <a:cubicBezTo>
                  <a:pt x="263269" y="288735"/>
                  <a:pt x="258732" y="293270"/>
                  <a:pt x="253217" y="293270"/>
                </a:cubicBezTo>
                <a:cubicBezTo>
                  <a:pt x="247613" y="293270"/>
                  <a:pt x="243076" y="288735"/>
                  <a:pt x="243076" y="283132"/>
                </a:cubicBezTo>
                <a:lnTo>
                  <a:pt x="232935" y="283132"/>
                </a:lnTo>
                <a:cubicBezTo>
                  <a:pt x="227331" y="283132"/>
                  <a:pt x="222794" y="278597"/>
                  <a:pt x="222794" y="272994"/>
                </a:cubicBezTo>
                <a:cubicBezTo>
                  <a:pt x="222794" y="267392"/>
                  <a:pt x="227331" y="262856"/>
                  <a:pt x="232935" y="262856"/>
                </a:cubicBezTo>
                <a:close/>
                <a:moveTo>
                  <a:pt x="131679" y="222422"/>
                </a:moveTo>
                <a:cubicBezTo>
                  <a:pt x="137286" y="222422"/>
                  <a:pt x="141825" y="226955"/>
                  <a:pt x="141825" y="232555"/>
                </a:cubicBezTo>
                <a:lnTo>
                  <a:pt x="141825" y="272999"/>
                </a:lnTo>
                <a:cubicBezTo>
                  <a:pt x="141825" y="278599"/>
                  <a:pt x="146364" y="283132"/>
                  <a:pt x="151971" y="283132"/>
                </a:cubicBezTo>
                <a:cubicBezTo>
                  <a:pt x="156688" y="283132"/>
                  <a:pt x="160782" y="286421"/>
                  <a:pt x="161850" y="291043"/>
                </a:cubicBezTo>
                <a:cubicBezTo>
                  <a:pt x="161939" y="291487"/>
                  <a:pt x="167546" y="316375"/>
                  <a:pt x="175556" y="343930"/>
                </a:cubicBezTo>
                <a:cubicBezTo>
                  <a:pt x="175823" y="343930"/>
                  <a:pt x="176090" y="343753"/>
                  <a:pt x="176357" y="343753"/>
                </a:cubicBezTo>
                <a:cubicBezTo>
                  <a:pt x="177069" y="343753"/>
                  <a:pt x="251917" y="343575"/>
                  <a:pt x="300066" y="324286"/>
                </a:cubicBezTo>
                <a:cubicBezTo>
                  <a:pt x="302469" y="323309"/>
                  <a:pt x="305139" y="323309"/>
                  <a:pt x="307630" y="324286"/>
                </a:cubicBezTo>
                <a:cubicBezTo>
                  <a:pt x="355868" y="343575"/>
                  <a:pt x="430805" y="343753"/>
                  <a:pt x="431517" y="343753"/>
                </a:cubicBezTo>
                <a:cubicBezTo>
                  <a:pt x="431695" y="343753"/>
                  <a:pt x="431873" y="343930"/>
                  <a:pt x="432140" y="343930"/>
                </a:cubicBezTo>
                <a:cubicBezTo>
                  <a:pt x="440150" y="316375"/>
                  <a:pt x="445757" y="291487"/>
                  <a:pt x="445846" y="291043"/>
                </a:cubicBezTo>
                <a:cubicBezTo>
                  <a:pt x="446914" y="286421"/>
                  <a:pt x="451008" y="283132"/>
                  <a:pt x="455725" y="283132"/>
                </a:cubicBezTo>
                <a:cubicBezTo>
                  <a:pt x="461332" y="283132"/>
                  <a:pt x="465871" y="278599"/>
                  <a:pt x="465871" y="272999"/>
                </a:cubicBezTo>
                <a:lnTo>
                  <a:pt x="465871" y="232555"/>
                </a:lnTo>
                <a:cubicBezTo>
                  <a:pt x="465871" y="226955"/>
                  <a:pt x="470410" y="222422"/>
                  <a:pt x="476017" y="222422"/>
                </a:cubicBezTo>
                <a:cubicBezTo>
                  <a:pt x="481535" y="222422"/>
                  <a:pt x="486074" y="226955"/>
                  <a:pt x="486074" y="232555"/>
                </a:cubicBezTo>
                <a:lnTo>
                  <a:pt x="486074" y="272999"/>
                </a:lnTo>
                <a:cubicBezTo>
                  <a:pt x="486074" y="286865"/>
                  <a:pt x="476729" y="298598"/>
                  <a:pt x="464091" y="302154"/>
                </a:cubicBezTo>
                <a:cubicBezTo>
                  <a:pt x="458840" y="324197"/>
                  <a:pt x="441574" y="393262"/>
                  <a:pt x="423686" y="420195"/>
                </a:cubicBezTo>
                <a:cubicBezTo>
                  <a:pt x="410603" y="439661"/>
                  <a:pt x="380165" y="485349"/>
                  <a:pt x="303804" y="485349"/>
                </a:cubicBezTo>
                <a:cubicBezTo>
                  <a:pt x="227531" y="485349"/>
                  <a:pt x="197093" y="439661"/>
                  <a:pt x="184010" y="420195"/>
                </a:cubicBezTo>
                <a:cubicBezTo>
                  <a:pt x="166033" y="393262"/>
                  <a:pt x="148856" y="324197"/>
                  <a:pt x="143605" y="302154"/>
                </a:cubicBezTo>
                <a:cubicBezTo>
                  <a:pt x="130878" y="298598"/>
                  <a:pt x="121533" y="286865"/>
                  <a:pt x="121533" y="272999"/>
                </a:cubicBezTo>
                <a:lnTo>
                  <a:pt x="121533" y="232555"/>
                </a:lnTo>
                <a:cubicBezTo>
                  <a:pt x="121533" y="226955"/>
                  <a:pt x="126072" y="222422"/>
                  <a:pt x="131679" y="222422"/>
                </a:cubicBezTo>
                <a:close/>
                <a:moveTo>
                  <a:pt x="303794" y="80860"/>
                </a:moveTo>
                <a:cubicBezTo>
                  <a:pt x="287062" y="80860"/>
                  <a:pt x="273445" y="94458"/>
                  <a:pt x="273445" y="111255"/>
                </a:cubicBezTo>
                <a:cubicBezTo>
                  <a:pt x="273445" y="127964"/>
                  <a:pt x="287062" y="141561"/>
                  <a:pt x="303794" y="141561"/>
                </a:cubicBezTo>
                <a:cubicBezTo>
                  <a:pt x="320615" y="141561"/>
                  <a:pt x="334232" y="127964"/>
                  <a:pt x="334232" y="111255"/>
                </a:cubicBezTo>
                <a:cubicBezTo>
                  <a:pt x="334232" y="94458"/>
                  <a:pt x="320615" y="80860"/>
                  <a:pt x="303794" y="80860"/>
                </a:cubicBezTo>
                <a:close/>
                <a:moveTo>
                  <a:pt x="303794" y="60686"/>
                </a:moveTo>
                <a:cubicBezTo>
                  <a:pt x="328358" y="60686"/>
                  <a:pt x="348827" y="78194"/>
                  <a:pt x="353455" y="101301"/>
                </a:cubicBezTo>
                <a:cubicBezTo>
                  <a:pt x="353811" y="101301"/>
                  <a:pt x="354078" y="101124"/>
                  <a:pt x="354434" y="101124"/>
                </a:cubicBezTo>
                <a:lnTo>
                  <a:pt x="435512" y="101124"/>
                </a:lnTo>
                <a:cubicBezTo>
                  <a:pt x="441030" y="101124"/>
                  <a:pt x="445569" y="105656"/>
                  <a:pt x="445569" y="111255"/>
                </a:cubicBezTo>
                <a:cubicBezTo>
                  <a:pt x="445569" y="116766"/>
                  <a:pt x="441030" y="121298"/>
                  <a:pt x="435512" y="121298"/>
                </a:cubicBezTo>
                <a:lnTo>
                  <a:pt x="354434" y="121298"/>
                </a:lnTo>
                <a:cubicBezTo>
                  <a:pt x="354078" y="121298"/>
                  <a:pt x="353811" y="121120"/>
                  <a:pt x="353455" y="121120"/>
                </a:cubicBezTo>
                <a:cubicBezTo>
                  <a:pt x="348827" y="144317"/>
                  <a:pt x="328358" y="161736"/>
                  <a:pt x="303794" y="161736"/>
                </a:cubicBezTo>
                <a:cubicBezTo>
                  <a:pt x="279319" y="161736"/>
                  <a:pt x="258850" y="144317"/>
                  <a:pt x="254222" y="121120"/>
                </a:cubicBezTo>
                <a:cubicBezTo>
                  <a:pt x="253866" y="121120"/>
                  <a:pt x="253510" y="121298"/>
                  <a:pt x="253243" y="121298"/>
                </a:cubicBezTo>
                <a:lnTo>
                  <a:pt x="172165" y="121298"/>
                </a:lnTo>
                <a:cubicBezTo>
                  <a:pt x="166558" y="121298"/>
                  <a:pt x="162108" y="116766"/>
                  <a:pt x="162108" y="111255"/>
                </a:cubicBezTo>
                <a:cubicBezTo>
                  <a:pt x="162108" y="105656"/>
                  <a:pt x="166558" y="101124"/>
                  <a:pt x="172165" y="101124"/>
                </a:cubicBezTo>
                <a:lnTo>
                  <a:pt x="253243" y="101124"/>
                </a:lnTo>
                <a:cubicBezTo>
                  <a:pt x="253510" y="101124"/>
                  <a:pt x="253866" y="101301"/>
                  <a:pt x="254222" y="101301"/>
                </a:cubicBezTo>
                <a:cubicBezTo>
                  <a:pt x="258850" y="78194"/>
                  <a:pt x="279319" y="60686"/>
                  <a:pt x="303794" y="60686"/>
                </a:cubicBezTo>
                <a:close/>
                <a:moveTo>
                  <a:pt x="212668" y="20267"/>
                </a:moveTo>
                <a:cubicBezTo>
                  <a:pt x="171640" y="20267"/>
                  <a:pt x="141825" y="50044"/>
                  <a:pt x="141825" y="91022"/>
                </a:cubicBezTo>
                <a:lnTo>
                  <a:pt x="141825" y="182044"/>
                </a:lnTo>
                <a:lnTo>
                  <a:pt x="465871" y="182044"/>
                </a:lnTo>
                <a:lnTo>
                  <a:pt x="465871" y="91022"/>
                </a:lnTo>
                <a:cubicBezTo>
                  <a:pt x="465871" y="56800"/>
                  <a:pt x="449940" y="20267"/>
                  <a:pt x="405085" y="20267"/>
                </a:cubicBezTo>
                <a:close/>
                <a:moveTo>
                  <a:pt x="212668" y="0"/>
                </a:moveTo>
                <a:lnTo>
                  <a:pt x="405085" y="0"/>
                </a:lnTo>
                <a:cubicBezTo>
                  <a:pt x="454301" y="0"/>
                  <a:pt x="486074" y="35733"/>
                  <a:pt x="486074" y="91022"/>
                </a:cubicBezTo>
                <a:lnTo>
                  <a:pt x="486074" y="192178"/>
                </a:lnTo>
                <a:cubicBezTo>
                  <a:pt x="486074" y="197778"/>
                  <a:pt x="481535" y="202311"/>
                  <a:pt x="476017" y="202311"/>
                </a:cubicBezTo>
                <a:lnTo>
                  <a:pt x="131679" y="202311"/>
                </a:lnTo>
                <a:cubicBezTo>
                  <a:pt x="126072" y="202311"/>
                  <a:pt x="121533" y="197778"/>
                  <a:pt x="121533" y="192178"/>
                </a:cubicBezTo>
                <a:lnTo>
                  <a:pt x="121533" y="91022"/>
                </a:lnTo>
                <a:cubicBezTo>
                  <a:pt x="121533" y="39111"/>
                  <a:pt x="160782" y="0"/>
                  <a:pt x="212668" y="0"/>
                </a:cubicBez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8" name="ísḻidè">
            <a:extLst>
              <a:ext uri="{FF2B5EF4-FFF2-40B4-BE49-F238E27FC236}">
                <a16:creationId xmlns:a16="http://schemas.microsoft.com/office/drawing/2014/main" id="{BCBF06A5-7D57-42B5-B772-4C3E8B0293FE}"/>
              </a:ext>
            </a:extLst>
          </p:cNvPr>
          <p:cNvSpPr/>
          <p:nvPr/>
        </p:nvSpPr>
        <p:spPr bwMode="auto">
          <a:xfrm>
            <a:off x="7215470" y="2646665"/>
            <a:ext cx="559033" cy="546301"/>
          </a:xfrm>
          <a:custGeom>
            <a:avLst/>
            <a:gdLst>
              <a:gd name="T0" fmla="*/ 3488 w 10975"/>
              <a:gd name="T1" fmla="*/ 4053 h 10724"/>
              <a:gd name="T2" fmla="*/ 5813 w 10975"/>
              <a:gd name="T3" fmla="*/ 4053 h 10724"/>
              <a:gd name="T4" fmla="*/ 4650 w 10975"/>
              <a:gd name="T5" fmla="*/ 3459 h 10724"/>
              <a:gd name="T6" fmla="*/ 4650 w 10975"/>
              <a:gd name="T7" fmla="*/ 4646 h 10724"/>
              <a:gd name="T8" fmla="*/ 4650 w 10975"/>
              <a:gd name="T9" fmla="*/ 3459 h 10724"/>
              <a:gd name="T10" fmla="*/ 3488 w 10975"/>
              <a:gd name="T11" fmla="*/ 6959 h 10724"/>
              <a:gd name="T12" fmla="*/ 5813 w 10975"/>
              <a:gd name="T13" fmla="*/ 6959 h 10724"/>
              <a:gd name="T14" fmla="*/ 4650 w 10975"/>
              <a:gd name="T15" fmla="*/ 6365 h 10724"/>
              <a:gd name="T16" fmla="*/ 4650 w 10975"/>
              <a:gd name="T17" fmla="*/ 7553 h 10724"/>
              <a:gd name="T18" fmla="*/ 4650 w 10975"/>
              <a:gd name="T19" fmla="*/ 6365 h 10724"/>
              <a:gd name="T20" fmla="*/ 6014 w 10975"/>
              <a:gd name="T21" fmla="*/ 5361 h 10724"/>
              <a:gd name="T22" fmla="*/ 8339 w 10975"/>
              <a:gd name="T23" fmla="*/ 5361 h 10724"/>
              <a:gd name="T24" fmla="*/ 7176 w 10975"/>
              <a:gd name="T25" fmla="*/ 4767 h 10724"/>
              <a:gd name="T26" fmla="*/ 7176 w 10975"/>
              <a:gd name="T27" fmla="*/ 5955 h 10724"/>
              <a:gd name="T28" fmla="*/ 7176 w 10975"/>
              <a:gd name="T29" fmla="*/ 4767 h 10724"/>
              <a:gd name="T30" fmla="*/ 6391 w 10975"/>
              <a:gd name="T31" fmla="*/ 9914 h 10724"/>
              <a:gd name="T32" fmla="*/ 4597 w 10975"/>
              <a:gd name="T33" fmla="*/ 9944 h 10724"/>
              <a:gd name="T34" fmla="*/ 3371 w 10975"/>
              <a:gd name="T35" fmla="*/ 10724 h 10724"/>
              <a:gd name="T36" fmla="*/ 2219 w 10975"/>
              <a:gd name="T37" fmla="*/ 8659 h 10724"/>
              <a:gd name="T38" fmla="*/ 1354 w 10975"/>
              <a:gd name="T39" fmla="*/ 7510 h 10724"/>
              <a:gd name="T40" fmla="*/ 1034 w 10975"/>
              <a:gd name="T41" fmla="*/ 4839 h 10724"/>
              <a:gd name="T42" fmla="*/ 651 w 10975"/>
              <a:gd name="T43" fmla="*/ 3077 h 10724"/>
              <a:gd name="T44" fmla="*/ 2796 w 10975"/>
              <a:gd name="T45" fmla="*/ 1980 h 10724"/>
              <a:gd name="T46" fmla="*/ 5421 w 10975"/>
              <a:gd name="T47" fmla="*/ 0 h 10724"/>
              <a:gd name="T48" fmla="*/ 7960 w 10975"/>
              <a:gd name="T49" fmla="*/ 1916 h 10724"/>
              <a:gd name="T50" fmla="*/ 10010 w 10975"/>
              <a:gd name="T51" fmla="*/ 3077 h 10724"/>
              <a:gd name="T52" fmla="*/ 9806 w 10975"/>
              <a:gd name="T53" fmla="*/ 4813 h 10724"/>
              <a:gd name="T54" fmla="*/ 9621 w 10975"/>
              <a:gd name="T55" fmla="*/ 7507 h 10724"/>
              <a:gd name="T56" fmla="*/ 8716 w 10975"/>
              <a:gd name="T57" fmla="*/ 8560 h 10724"/>
              <a:gd name="T58" fmla="*/ 7631 w 10975"/>
              <a:gd name="T59" fmla="*/ 10724 h 10724"/>
              <a:gd name="T60" fmla="*/ 6860 w 10975"/>
              <a:gd name="T61" fmla="*/ 9520 h 10724"/>
              <a:gd name="T62" fmla="*/ 8418 w 10975"/>
              <a:gd name="T63" fmla="*/ 9370 h 10724"/>
              <a:gd name="T64" fmla="*/ 7905 w 10975"/>
              <a:gd name="T65" fmla="*/ 8570 h 10724"/>
              <a:gd name="T66" fmla="*/ 9009 w 10975"/>
              <a:gd name="T67" fmla="*/ 7056 h 10724"/>
              <a:gd name="T68" fmla="*/ 9364 w 10975"/>
              <a:gd name="T69" fmla="*/ 6896 h 10724"/>
              <a:gd name="T70" fmla="*/ 10408 w 10975"/>
              <a:gd name="T71" fmla="*/ 6154 h 10724"/>
              <a:gd name="T72" fmla="*/ 9575 w 10975"/>
              <a:gd name="T73" fmla="*/ 5369 h 10724"/>
              <a:gd name="T74" fmla="*/ 9276 w 10975"/>
              <a:gd name="T75" fmla="*/ 5118 h 10724"/>
              <a:gd name="T76" fmla="*/ 8911 w 10975"/>
              <a:gd name="T77" fmla="*/ 3854 h 10724"/>
              <a:gd name="T78" fmla="*/ 9441 w 10975"/>
              <a:gd name="T79" fmla="*/ 3075 h 10724"/>
              <a:gd name="T80" fmla="*/ 8143 w 10975"/>
              <a:gd name="T81" fmla="*/ 2480 h 10724"/>
              <a:gd name="T82" fmla="*/ 7784 w 10975"/>
              <a:gd name="T83" fmla="*/ 2490 h 10724"/>
              <a:gd name="T84" fmla="*/ 6150 w 10975"/>
              <a:gd name="T85" fmla="*/ 1748 h 10724"/>
              <a:gd name="T86" fmla="*/ 6208 w 10975"/>
              <a:gd name="T87" fmla="*/ 1351 h 10724"/>
              <a:gd name="T88" fmla="*/ 4635 w 10975"/>
              <a:gd name="T89" fmla="*/ 1351 h 10724"/>
              <a:gd name="T90" fmla="*/ 4693 w 10975"/>
              <a:gd name="T91" fmla="*/ 1748 h 10724"/>
              <a:gd name="T92" fmla="*/ 2965 w 10975"/>
              <a:gd name="T93" fmla="*/ 2564 h 10724"/>
              <a:gd name="T94" fmla="*/ 2579 w 10975"/>
              <a:gd name="T95" fmla="*/ 2539 h 10724"/>
              <a:gd name="T96" fmla="*/ 1219 w 10975"/>
              <a:gd name="T97" fmla="*/ 3076 h 10724"/>
              <a:gd name="T98" fmla="*/ 1906 w 10975"/>
              <a:gd name="T99" fmla="*/ 3900 h 10724"/>
              <a:gd name="T100" fmla="*/ 1566 w 10975"/>
              <a:gd name="T101" fmla="*/ 5118 h 10724"/>
              <a:gd name="T102" fmla="*/ 1301 w 10975"/>
              <a:gd name="T103" fmla="*/ 5369 h 10724"/>
              <a:gd name="T104" fmla="*/ 1351 w 10975"/>
              <a:gd name="T105" fmla="*/ 6939 h 10724"/>
              <a:gd name="T106" fmla="*/ 1755 w 10975"/>
              <a:gd name="T107" fmla="*/ 6869 h 10724"/>
              <a:gd name="T108" fmla="*/ 2789 w 10975"/>
              <a:gd name="T109" fmla="*/ 8421 h 10724"/>
              <a:gd name="T110" fmla="*/ 2801 w 10975"/>
              <a:gd name="T111" fmla="*/ 8826 h 10724"/>
              <a:gd name="T112" fmla="*/ 3370 w 10975"/>
              <a:gd name="T113" fmla="*/ 10155 h 10724"/>
              <a:gd name="T114" fmla="*/ 4200 w 10975"/>
              <a:gd name="T115" fmla="*/ 9266 h 10724"/>
              <a:gd name="T116" fmla="*/ 5420 w 10975"/>
              <a:gd name="T117" fmla="*/ 9451 h 10724"/>
              <a:gd name="T118" fmla="*/ 6801 w 10975"/>
              <a:gd name="T119" fmla="*/ 9214 h 10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75" h="10724">
                <a:moveTo>
                  <a:pt x="4650" y="5215"/>
                </a:moveTo>
                <a:cubicBezTo>
                  <a:pt x="4009" y="5215"/>
                  <a:pt x="3488" y="4694"/>
                  <a:pt x="3488" y="4053"/>
                </a:cubicBezTo>
                <a:cubicBezTo>
                  <a:pt x="3488" y="3411"/>
                  <a:pt x="4009" y="2890"/>
                  <a:pt x="4650" y="2890"/>
                </a:cubicBezTo>
                <a:cubicBezTo>
                  <a:pt x="5291" y="2890"/>
                  <a:pt x="5813" y="3411"/>
                  <a:pt x="5813" y="4053"/>
                </a:cubicBezTo>
                <a:cubicBezTo>
                  <a:pt x="5813" y="4694"/>
                  <a:pt x="5291" y="5215"/>
                  <a:pt x="4650" y="5215"/>
                </a:cubicBezTo>
                <a:close/>
                <a:moveTo>
                  <a:pt x="4650" y="3459"/>
                </a:moveTo>
                <a:cubicBezTo>
                  <a:pt x="4323" y="3459"/>
                  <a:pt x="4056" y="3725"/>
                  <a:pt x="4056" y="4053"/>
                </a:cubicBezTo>
                <a:cubicBezTo>
                  <a:pt x="4056" y="4380"/>
                  <a:pt x="4323" y="4646"/>
                  <a:pt x="4650" y="4646"/>
                </a:cubicBezTo>
                <a:cubicBezTo>
                  <a:pt x="4978" y="4646"/>
                  <a:pt x="5244" y="4380"/>
                  <a:pt x="5244" y="4053"/>
                </a:cubicBezTo>
                <a:cubicBezTo>
                  <a:pt x="5244" y="3725"/>
                  <a:pt x="4978" y="3459"/>
                  <a:pt x="4650" y="3459"/>
                </a:cubicBezTo>
                <a:close/>
                <a:moveTo>
                  <a:pt x="4650" y="8121"/>
                </a:moveTo>
                <a:cubicBezTo>
                  <a:pt x="4009" y="8121"/>
                  <a:pt x="3488" y="7600"/>
                  <a:pt x="3488" y="6959"/>
                </a:cubicBezTo>
                <a:cubicBezTo>
                  <a:pt x="3488" y="6318"/>
                  <a:pt x="4009" y="5796"/>
                  <a:pt x="4650" y="5796"/>
                </a:cubicBezTo>
                <a:cubicBezTo>
                  <a:pt x="5291" y="5796"/>
                  <a:pt x="5813" y="6318"/>
                  <a:pt x="5813" y="6959"/>
                </a:cubicBezTo>
                <a:cubicBezTo>
                  <a:pt x="5813" y="7600"/>
                  <a:pt x="5291" y="8121"/>
                  <a:pt x="4650" y="8121"/>
                </a:cubicBezTo>
                <a:close/>
                <a:moveTo>
                  <a:pt x="4650" y="6365"/>
                </a:moveTo>
                <a:cubicBezTo>
                  <a:pt x="4323" y="6365"/>
                  <a:pt x="4056" y="6631"/>
                  <a:pt x="4056" y="6959"/>
                </a:cubicBezTo>
                <a:cubicBezTo>
                  <a:pt x="4056" y="7286"/>
                  <a:pt x="4323" y="7553"/>
                  <a:pt x="4650" y="7553"/>
                </a:cubicBezTo>
                <a:cubicBezTo>
                  <a:pt x="4978" y="7553"/>
                  <a:pt x="5244" y="7286"/>
                  <a:pt x="5244" y="6959"/>
                </a:cubicBezTo>
                <a:cubicBezTo>
                  <a:pt x="5244" y="6633"/>
                  <a:pt x="4978" y="6365"/>
                  <a:pt x="4650" y="6365"/>
                </a:cubicBezTo>
                <a:close/>
                <a:moveTo>
                  <a:pt x="7176" y="6524"/>
                </a:moveTo>
                <a:cubicBezTo>
                  <a:pt x="6535" y="6524"/>
                  <a:pt x="6014" y="6002"/>
                  <a:pt x="6014" y="5361"/>
                </a:cubicBezTo>
                <a:cubicBezTo>
                  <a:pt x="6014" y="4720"/>
                  <a:pt x="6535" y="4199"/>
                  <a:pt x="7176" y="4199"/>
                </a:cubicBezTo>
                <a:cubicBezTo>
                  <a:pt x="7818" y="4199"/>
                  <a:pt x="8339" y="4720"/>
                  <a:pt x="8339" y="5361"/>
                </a:cubicBezTo>
                <a:cubicBezTo>
                  <a:pt x="8339" y="6002"/>
                  <a:pt x="7818" y="6524"/>
                  <a:pt x="7176" y="6524"/>
                </a:cubicBezTo>
                <a:close/>
                <a:moveTo>
                  <a:pt x="7176" y="4767"/>
                </a:moveTo>
                <a:cubicBezTo>
                  <a:pt x="6849" y="4767"/>
                  <a:pt x="6583" y="5034"/>
                  <a:pt x="6583" y="5361"/>
                </a:cubicBezTo>
                <a:cubicBezTo>
                  <a:pt x="6583" y="5689"/>
                  <a:pt x="6849" y="5955"/>
                  <a:pt x="7176" y="5955"/>
                </a:cubicBezTo>
                <a:cubicBezTo>
                  <a:pt x="7504" y="5955"/>
                  <a:pt x="7770" y="5689"/>
                  <a:pt x="7770" y="5361"/>
                </a:cubicBezTo>
                <a:cubicBezTo>
                  <a:pt x="7770" y="5034"/>
                  <a:pt x="7504" y="4767"/>
                  <a:pt x="7176" y="4767"/>
                </a:cubicBezTo>
                <a:close/>
                <a:moveTo>
                  <a:pt x="7631" y="10724"/>
                </a:moveTo>
                <a:cubicBezTo>
                  <a:pt x="7086" y="10724"/>
                  <a:pt x="6604" y="10396"/>
                  <a:pt x="6391" y="9914"/>
                </a:cubicBezTo>
                <a:cubicBezTo>
                  <a:pt x="6074" y="9984"/>
                  <a:pt x="5750" y="10020"/>
                  <a:pt x="5422" y="10020"/>
                </a:cubicBezTo>
                <a:cubicBezTo>
                  <a:pt x="5145" y="10020"/>
                  <a:pt x="4869" y="9994"/>
                  <a:pt x="4597" y="9944"/>
                </a:cubicBezTo>
                <a:cubicBezTo>
                  <a:pt x="4510" y="10130"/>
                  <a:pt x="4381" y="10295"/>
                  <a:pt x="4219" y="10425"/>
                </a:cubicBezTo>
                <a:cubicBezTo>
                  <a:pt x="3980" y="10618"/>
                  <a:pt x="3679" y="10724"/>
                  <a:pt x="3371" y="10724"/>
                </a:cubicBezTo>
                <a:cubicBezTo>
                  <a:pt x="2625" y="10724"/>
                  <a:pt x="2017" y="10116"/>
                  <a:pt x="2017" y="9370"/>
                </a:cubicBezTo>
                <a:cubicBezTo>
                  <a:pt x="2017" y="9116"/>
                  <a:pt x="2087" y="8871"/>
                  <a:pt x="2219" y="8659"/>
                </a:cubicBezTo>
                <a:cubicBezTo>
                  <a:pt x="1890" y="8319"/>
                  <a:pt x="1621" y="7933"/>
                  <a:pt x="1416" y="7509"/>
                </a:cubicBezTo>
                <a:cubicBezTo>
                  <a:pt x="1395" y="7510"/>
                  <a:pt x="1375" y="7510"/>
                  <a:pt x="1354" y="7510"/>
                </a:cubicBezTo>
                <a:cubicBezTo>
                  <a:pt x="608" y="7509"/>
                  <a:pt x="0" y="6901"/>
                  <a:pt x="0" y="6155"/>
                </a:cubicBezTo>
                <a:cubicBezTo>
                  <a:pt x="0" y="5522"/>
                  <a:pt x="439" y="4984"/>
                  <a:pt x="1034" y="4839"/>
                </a:cubicBezTo>
                <a:cubicBezTo>
                  <a:pt x="1071" y="4610"/>
                  <a:pt x="1128" y="4385"/>
                  <a:pt x="1200" y="4165"/>
                </a:cubicBezTo>
                <a:cubicBezTo>
                  <a:pt x="860" y="3913"/>
                  <a:pt x="651" y="3509"/>
                  <a:pt x="651" y="3077"/>
                </a:cubicBezTo>
                <a:cubicBezTo>
                  <a:pt x="651" y="2331"/>
                  <a:pt x="1259" y="1724"/>
                  <a:pt x="2005" y="1724"/>
                </a:cubicBezTo>
                <a:cubicBezTo>
                  <a:pt x="2290" y="1724"/>
                  <a:pt x="2567" y="1815"/>
                  <a:pt x="2796" y="1980"/>
                </a:cubicBezTo>
                <a:cubicBezTo>
                  <a:pt x="3185" y="1695"/>
                  <a:pt x="3610" y="1479"/>
                  <a:pt x="4068" y="1332"/>
                </a:cubicBezTo>
                <a:cubicBezTo>
                  <a:pt x="4079" y="596"/>
                  <a:pt x="4683" y="0"/>
                  <a:pt x="5421" y="0"/>
                </a:cubicBezTo>
                <a:cubicBezTo>
                  <a:pt x="6160" y="0"/>
                  <a:pt x="6765" y="595"/>
                  <a:pt x="6776" y="1333"/>
                </a:cubicBezTo>
                <a:cubicBezTo>
                  <a:pt x="7198" y="1466"/>
                  <a:pt x="7595" y="1663"/>
                  <a:pt x="7960" y="1916"/>
                </a:cubicBezTo>
                <a:cubicBezTo>
                  <a:pt x="8169" y="1791"/>
                  <a:pt x="8410" y="1724"/>
                  <a:pt x="8656" y="1724"/>
                </a:cubicBezTo>
                <a:cubicBezTo>
                  <a:pt x="9403" y="1724"/>
                  <a:pt x="10010" y="2331"/>
                  <a:pt x="10010" y="3077"/>
                </a:cubicBezTo>
                <a:cubicBezTo>
                  <a:pt x="10010" y="3445"/>
                  <a:pt x="9861" y="3792"/>
                  <a:pt x="9603" y="4045"/>
                </a:cubicBezTo>
                <a:cubicBezTo>
                  <a:pt x="9694" y="4294"/>
                  <a:pt x="9761" y="4551"/>
                  <a:pt x="9806" y="4813"/>
                </a:cubicBezTo>
                <a:cubicBezTo>
                  <a:pt x="10465" y="4904"/>
                  <a:pt x="10975" y="5470"/>
                  <a:pt x="10975" y="6154"/>
                </a:cubicBezTo>
                <a:cubicBezTo>
                  <a:pt x="10975" y="6900"/>
                  <a:pt x="10368" y="7507"/>
                  <a:pt x="9621" y="7507"/>
                </a:cubicBezTo>
                <a:cubicBezTo>
                  <a:pt x="9559" y="7507"/>
                  <a:pt x="9496" y="7504"/>
                  <a:pt x="9434" y="7495"/>
                </a:cubicBezTo>
                <a:cubicBezTo>
                  <a:pt x="9248" y="7884"/>
                  <a:pt x="9008" y="8240"/>
                  <a:pt x="8716" y="8560"/>
                </a:cubicBezTo>
                <a:cubicBezTo>
                  <a:pt x="8889" y="8791"/>
                  <a:pt x="8985" y="9075"/>
                  <a:pt x="8985" y="9369"/>
                </a:cubicBezTo>
                <a:cubicBezTo>
                  <a:pt x="8985" y="10116"/>
                  <a:pt x="8378" y="10724"/>
                  <a:pt x="7631" y="10724"/>
                </a:cubicBezTo>
                <a:close/>
                <a:moveTo>
                  <a:pt x="6801" y="9214"/>
                </a:moveTo>
                <a:lnTo>
                  <a:pt x="6860" y="9520"/>
                </a:lnTo>
                <a:cubicBezTo>
                  <a:pt x="6931" y="9889"/>
                  <a:pt x="7255" y="10156"/>
                  <a:pt x="7631" y="10156"/>
                </a:cubicBezTo>
                <a:cubicBezTo>
                  <a:pt x="8065" y="10156"/>
                  <a:pt x="8418" y="9804"/>
                  <a:pt x="8418" y="9370"/>
                </a:cubicBezTo>
                <a:cubicBezTo>
                  <a:pt x="8418" y="9140"/>
                  <a:pt x="8318" y="8923"/>
                  <a:pt x="8143" y="8773"/>
                </a:cubicBezTo>
                <a:lnTo>
                  <a:pt x="7905" y="8570"/>
                </a:lnTo>
                <a:lnTo>
                  <a:pt x="8129" y="8353"/>
                </a:lnTo>
                <a:cubicBezTo>
                  <a:pt x="8510" y="7981"/>
                  <a:pt x="8806" y="7546"/>
                  <a:pt x="9009" y="7056"/>
                </a:cubicBezTo>
                <a:lnTo>
                  <a:pt x="9111" y="6809"/>
                </a:lnTo>
                <a:lnTo>
                  <a:pt x="9364" y="6896"/>
                </a:lnTo>
                <a:cubicBezTo>
                  <a:pt x="9446" y="6925"/>
                  <a:pt x="9534" y="6940"/>
                  <a:pt x="9621" y="6940"/>
                </a:cubicBezTo>
                <a:cubicBezTo>
                  <a:pt x="10055" y="6940"/>
                  <a:pt x="10408" y="6588"/>
                  <a:pt x="10408" y="6154"/>
                </a:cubicBezTo>
                <a:cubicBezTo>
                  <a:pt x="10408" y="5720"/>
                  <a:pt x="10055" y="5368"/>
                  <a:pt x="9621" y="5368"/>
                </a:cubicBezTo>
                <a:cubicBezTo>
                  <a:pt x="9608" y="5368"/>
                  <a:pt x="9593" y="5368"/>
                  <a:pt x="9575" y="5369"/>
                </a:cubicBezTo>
                <a:lnTo>
                  <a:pt x="9308" y="5384"/>
                </a:lnTo>
                <a:lnTo>
                  <a:pt x="9276" y="5118"/>
                </a:lnTo>
                <a:cubicBezTo>
                  <a:pt x="9234" y="4755"/>
                  <a:pt x="9141" y="4401"/>
                  <a:pt x="9001" y="4066"/>
                </a:cubicBezTo>
                <a:lnTo>
                  <a:pt x="8911" y="3854"/>
                </a:lnTo>
                <a:lnTo>
                  <a:pt x="9101" y="3723"/>
                </a:lnTo>
                <a:cubicBezTo>
                  <a:pt x="9314" y="3575"/>
                  <a:pt x="9441" y="3334"/>
                  <a:pt x="9441" y="3075"/>
                </a:cubicBezTo>
                <a:cubicBezTo>
                  <a:pt x="9441" y="2641"/>
                  <a:pt x="9089" y="2289"/>
                  <a:pt x="8655" y="2289"/>
                </a:cubicBezTo>
                <a:cubicBezTo>
                  <a:pt x="8468" y="2289"/>
                  <a:pt x="8285" y="2356"/>
                  <a:pt x="8143" y="2480"/>
                </a:cubicBezTo>
                <a:lnTo>
                  <a:pt x="7968" y="2631"/>
                </a:lnTo>
                <a:lnTo>
                  <a:pt x="7784" y="2490"/>
                </a:lnTo>
                <a:cubicBezTo>
                  <a:pt x="7370" y="2173"/>
                  <a:pt x="6905" y="1944"/>
                  <a:pt x="6404" y="1814"/>
                </a:cubicBezTo>
                <a:lnTo>
                  <a:pt x="6150" y="1748"/>
                </a:lnTo>
                <a:lnTo>
                  <a:pt x="6195" y="1489"/>
                </a:lnTo>
                <a:cubicBezTo>
                  <a:pt x="6204" y="1443"/>
                  <a:pt x="6208" y="1396"/>
                  <a:pt x="6208" y="1351"/>
                </a:cubicBezTo>
                <a:cubicBezTo>
                  <a:pt x="6208" y="918"/>
                  <a:pt x="5855" y="565"/>
                  <a:pt x="5421" y="565"/>
                </a:cubicBezTo>
                <a:cubicBezTo>
                  <a:pt x="4988" y="565"/>
                  <a:pt x="4635" y="918"/>
                  <a:pt x="4635" y="1351"/>
                </a:cubicBezTo>
                <a:cubicBezTo>
                  <a:pt x="4635" y="1396"/>
                  <a:pt x="4639" y="1443"/>
                  <a:pt x="4648" y="1489"/>
                </a:cubicBezTo>
                <a:lnTo>
                  <a:pt x="4693" y="1748"/>
                </a:lnTo>
                <a:lnTo>
                  <a:pt x="4439" y="1814"/>
                </a:lnTo>
                <a:cubicBezTo>
                  <a:pt x="3896" y="1955"/>
                  <a:pt x="3401" y="2208"/>
                  <a:pt x="2965" y="2564"/>
                </a:cubicBezTo>
                <a:lnTo>
                  <a:pt x="2760" y="2733"/>
                </a:lnTo>
                <a:lnTo>
                  <a:pt x="2579" y="2539"/>
                </a:lnTo>
                <a:cubicBezTo>
                  <a:pt x="2429" y="2379"/>
                  <a:pt x="2225" y="2290"/>
                  <a:pt x="2005" y="2290"/>
                </a:cubicBezTo>
                <a:cubicBezTo>
                  <a:pt x="1571" y="2290"/>
                  <a:pt x="1219" y="2643"/>
                  <a:pt x="1219" y="3076"/>
                </a:cubicBezTo>
                <a:cubicBezTo>
                  <a:pt x="1219" y="3378"/>
                  <a:pt x="1395" y="3656"/>
                  <a:pt x="1668" y="3786"/>
                </a:cubicBezTo>
                <a:lnTo>
                  <a:pt x="1906" y="3900"/>
                </a:lnTo>
                <a:lnTo>
                  <a:pt x="1809" y="4146"/>
                </a:lnTo>
                <a:cubicBezTo>
                  <a:pt x="1686" y="4456"/>
                  <a:pt x="1605" y="4784"/>
                  <a:pt x="1566" y="5118"/>
                </a:cubicBezTo>
                <a:lnTo>
                  <a:pt x="1539" y="5354"/>
                </a:lnTo>
                <a:lnTo>
                  <a:pt x="1301" y="5369"/>
                </a:lnTo>
                <a:cubicBezTo>
                  <a:pt x="889" y="5395"/>
                  <a:pt x="565" y="5739"/>
                  <a:pt x="565" y="6153"/>
                </a:cubicBezTo>
                <a:cubicBezTo>
                  <a:pt x="565" y="6586"/>
                  <a:pt x="917" y="6939"/>
                  <a:pt x="1351" y="6939"/>
                </a:cubicBezTo>
                <a:cubicBezTo>
                  <a:pt x="1409" y="6939"/>
                  <a:pt x="1466" y="6933"/>
                  <a:pt x="1524" y="6920"/>
                </a:cubicBezTo>
                <a:lnTo>
                  <a:pt x="1755" y="6869"/>
                </a:lnTo>
                <a:lnTo>
                  <a:pt x="1848" y="7086"/>
                </a:lnTo>
                <a:cubicBezTo>
                  <a:pt x="2060" y="7588"/>
                  <a:pt x="2386" y="8049"/>
                  <a:pt x="2789" y="8421"/>
                </a:cubicBezTo>
                <a:lnTo>
                  <a:pt x="3001" y="8618"/>
                </a:lnTo>
                <a:lnTo>
                  <a:pt x="2801" y="8826"/>
                </a:lnTo>
                <a:cubicBezTo>
                  <a:pt x="2661" y="8974"/>
                  <a:pt x="2584" y="9166"/>
                  <a:pt x="2584" y="9369"/>
                </a:cubicBezTo>
                <a:cubicBezTo>
                  <a:pt x="2584" y="9803"/>
                  <a:pt x="2936" y="10155"/>
                  <a:pt x="3370" y="10155"/>
                </a:cubicBezTo>
                <a:cubicBezTo>
                  <a:pt x="3738" y="10155"/>
                  <a:pt x="4053" y="9905"/>
                  <a:pt x="4135" y="9548"/>
                </a:cubicBezTo>
                <a:lnTo>
                  <a:pt x="4200" y="9266"/>
                </a:lnTo>
                <a:lnTo>
                  <a:pt x="4480" y="9336"/>
                </a:lnTo>
                <a:cubicBezTo>
                  <a:pt x="4786" y="9413"/>
                  <a:pt x="5103" y="9451"/>
                  <a:pt x="5420" y="9451"/>
                </a:cubicBezTo>
                <a:cubicBezTo>
                  <a:pt x="5786" y="9451"/>
                  <a:pt x="6150" y="9400"/>
                  <a:pt x="6499" y="9299"/>
                </a:cubicBezTo>
                <a:lnTo>
                  <a:pt x="6801" y="9214"/>
                </a:ln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3" name="îṣļïďe">
            <a:extLst>
              <a:ext uri="{FF2B5EF4-FFF2-40B4-BE49-F238E27FC236}">
                <a16:creationId xmlns:a16="http://schemas.microsoft.com/office/drawing/2014/main" id="{2D75389C-6E88-4A76-B3B4-DF342B26CF99}"/>
              </a:ext>
            </a:extLst>
          </p:cNvPr>
          <p:cNvSpPr/>
          <p:nvPr/>
        </p:nvSpPr>
        <p:spPr bwMode="auto">
          <a:xfrm>
            <a:off x="8393400" y="4039336"/>
            <a:ext cx="669246" cy="635899"/>
          </a:xfrm>
          <a:custGeom>
            <a:avLst/>
            <a:gdLst>
              <a:gd name="T0" fmla="*/ 5312 w 10912"/>
              <a:gd name="T1" fmla="*/ 6400 h 10368"/>
              <a:gd name="T2" fmla="*/ 6080 w 10912"/>
              <a:gd name="T3" fmla="*/ 7712 h 10368"/>
              <a:gd name="T4" fmla="*/ 6432 w 10912"/>
              <a:gd name="T5" fmla="*/ 7424 h 10368"/>
              <a:gd name="T6" fmla="*/ 6208 w 10912"/>
              <a:gd name="T7" fmla="*/ 6176 h 10368"/>
              <a:gd name="T8" fmla="*/ 7392 w 10912"/>
              <a:gd name="T9" fmla="*/ 6528 h 10368"/>
              <a:gd name="T10" fmla="*/ 8032 w 10912"/>
              <a:gd name="T11" fmla="*/ 6080 h 10368"/>
              <a:gd name="T12" fmla="*/ 6688 w 10912"/>
              <a:gd name="T13" fmla="*/ 5600 h 10368"/>
              <a:gd name="T14" fmla="*/ 6816 w 10912"/>
              <a:gd name="T15" fmla="*/ 5056 h 10368"/>
              <a:gd name="T16" fmla="*/ 7904 w 10912"/>
              <a:gd name="T17" fmla="*/ 4864 h 10368"/>
              <a:gd name="T18" fmla="*/ 7584 w 10912"/>
              <a:gd name="T19" fmla="*/ 4288 h 10368"/>
              <a:gd name="T20" fmla="*/ 6496 w 10912"/>
              <a:gd name="T21" fmla="*/ 3744 h 10368"/>
              <a:gd name="T22" fmla="*/ 2304 w 10912"/>
              <a:gd name="T23" fmla="*/ 384 h 10368"/>
              <a:gd name="T24" fmla="*/ 1664 w 10912"/>
              <a:gd name="T25" fmla="*/ 384 h 10368"/>
              <a:gd name="T26" fmla="*/ 4192 w 10912"/>
              <a:gd name="T27" fmla="*/ 3680 h 10368"/>
              <a:gd name="T28" fmla="*/ 4320 w 10912"/>
              <a:gd name="T29" fmla="*/ 3712 h 10368"/>
              <a:gd name="T30" fmla="*/ 6144 w 10912"/>
              <a:gd name="T31" fmla="*/ 5120 h 10368"/>
              <a:gd name="T32" fmla="*/ 4128 w 10912"/>
              <a:gd name="T33" fmla="*/ 5664 h 10368"/>
              <a:gd name="T34" fmla="*/ 832 w 10912"/>
              <a:gd name="T35" fmla="*/ 6592 h 10368"/>
              <a:gd name="T36" fmla="*/ 992 w 10912"/>
              <a:gd name="T37" fmla="*/ 10368 h 10368"/>
              <a:gd name="T38" fmla="*/ 1280 w 10912"/>
              <a:gd name="T39" fmla="*/ 9920 h 10368"/>
              <a:gd name="T40" fmla="*/ 2912 w 10912"/>
              <a:gd name="T41" fmla="*/ 6176 h 10368"/>
              <a:gd name="T42" fmla="*/ 9120 w 10912"/>
              <a:gd name="T43" fmla="*/ 1824 h 10368"/>
              <a:gd name="T44" fmla="*/ 3904 w 10912"/>
              <a:gd name="T45" fmla="*/ 1632 h 10368"/>
              <a:gd name="T46" fmla="*/ 3264 w 10912"/>
              <a:gd name="T47" fmla="*/ 32 h 10368"/>
              <a:gd name="T48" fmla="*/ 3488 w 10912"/>
              <a:gd name="T49" fmla="*/ 2144 h 10368"/>
              <a:gd name="T50" fmla="*/ 8768 w 10912"/>
              <a:gd name="T51" fmla="*/ 2368 h 10368"/>
              <a:gd name="T52" fmla="*/ 7872 w 10912"/>
              <a:gd name="T53" fmla="*/ 9120 h 10368"/>
              <a:gd name="T54" fmla="*/ 4192 w 10912"/>
              <a:gd name="T55" fmla="*/ 7872 h 10368"/>
              <a:gd name="T56" fmla="*/ 2144 w 10912"/>
              <a:gd name="T57" fmla="*/ 7456 h 10368"/>
              <a:gd name="T58" fmla="*/ 2272 w 10912"/>
              <a:gd name="T59" fmla="*/ 10240 h 10368"/>
              <a:gd name="T60" fmla="*/ 2592 w 10912"/>
              <a:gd name="T61" fmla="*/ 9856 h 10368"/>
              <a:gd name="T62" fmla="*/ 3200 w 10912"/>
              <a:gd name="T63" fmla="*/ 7712 h 10368"/>
              <a:gd name="T64" fmla="*/ 5312 w 10912"/>
              <a:gd name="T65" fmla="*/ 9920 h 10368"/>
              <a:gd name="T66" fmla="*/ 10880 w 10912"/>
              <a:gd name="T67" fmla="*/ 5152 h 10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12" h="10368">
                <a:moveTo>
                  <a:pt x="4000" y="6240"/>
                </a:moveTo>
                <a:cubicBezTo>
                  <a:pt x="4416" y="6336"/>
                  <a:pt x="4896" y="6400"/>
                  <a:pt x="5312" y="6400"/>
                </a:cubicBezTo>
                <a:cubicBezTo>
                  <a:pt x="5504" y="6592"/>
                  <a:pt x="5824" y="7040"/>
                  <a:pt x="5792" y="7360"/>
                </a:cubicBezTo>
                <a:cubicBezTo>
                  <a:pt x="5792" y="7552"/>
                  <a:pt x="5920" y="7680"/>
                  <a:pt x="6080" y="7712"/>
                </a:cubicBezTo>
                <a:lnTo>
                  <a:pt x="6112" y="7712"/>
                </a:lnTo>
                <a:cubicBezTo>
                  <a:pt x="6272" y="7712"/>
                  <a:pt x="6432" y="7584"/>
                  <a:pt x="6432" y="7424"/>
                </a:cubicBezTo>
                <a:cubicBezTo>
                  <a:pt x="6464" y="6976"/>
                  <a:pt x="6208" y="6560"/>
                  <a:pt x="6016" y="6272"/>
                </a:cubicBezTo>
                <a:lnTo>
                  <a:pt x="6208" y="6176"/>
                </a:lnTo>
                <a:cubicBezTo>
                  <a:pt x="6240" y="6144"/>
                  <a:pt x="6272" y="6112"/>
                  <a:pt x="6304" y="6112"/>
                </a:cubicBezTo>
                <a:cubicBezTo>
                  <a:pt x="6464" y="6240"/>
                  <a:pt x="6848" y="6528"/>
                  <a:pt x="7392" y="6528"/>
                </a:cubicBezTo>
                <a:cubicBezTo>
                  <a:pt x="7520" y="6528"/>
                  <a:pt x="7680" y="6496"/>
                  <a:pt x="7808" y="6464"/>
                </a:cubicBezTo>
                <a:cubicBezTo>
                  <a:pt x="7968" y="6432"/>
                  <a:pt x="8064" y="6240"/>
                  <a:pt x="8032" y="6080"/>
                </a:cubicBezTo>
                <a:cubicBezTo>
                  <a:pt x="8000" y="5920"/>
                  <a:pt x="7808" y="5824"/>
                  <a:pt x="7648" y="5856"/>
                </a:cubicBezTo>
                <a:cubicBezTo>
                  <a:pt x="7104" y="6016"/>
                  <a:pt x="6688" y="5632"/>
                  <a:pt x="6688" y="5600"/>
                </a:cubicBezTo>
                <a:cubicBezTo>
                  <a:pt x="6720" y="5504"/>
                  <a:pt x="6752" y="5376"/>
                  <a:pt x="6784" y="5248"/>
                </a:cubicBezTo>
                <a:cubicBezTo>
                  <a:pt x="6784" y="5184"/>
                  <a:pt x="6816" y="5120"/>
                  <a:pt x="6816" y="5056"/>
                </a:cubicBezTo>
                <a:cubicBezTo>
                  <a:pt x="6880" y="5056"/>
                  <a:pt x="6976" y="5088"/>
                  <a:pt x="7072" y="5088"/>
                </a:cubicBezTo>
                <a:cubicBezTo>
                  <a:pt x="7296" y="5088"/>
                  <a:pt x="7584" y="5024"/>
                  <a:pt x="7904" y="4864"/>
                </a:cubicBezTo>
                <a:cubicBezTo>
                  <a:pt x="8064" y="4768"/>
                  <a:pt x="8128" y="4576"/>
                  <a:pt x="8032" y="4416"/>
                </a:cubicBezTo>
                <a:cubicBezTo>
                  <a:pt x="7936" y="4256"/>
                  <a:pt x="7744" y="4192"/>
                  <a:pt x="7584" y="4288"/>
                </a:cubicBezTo>
                <a:cubicBezTo>
                  <a:pt x="7200" y="4512"/>
                  <a:pt x="6912" y="4448"/>
                  <a:pt x="6784" y="4384"/>
                </a:cubicBezTo>
                <a:cubicBezTo>
                  <a:pt x="6720" y="4128"/>
                  <a:pt x="6624" y="3936"/>
                  <a:pt x="6496" y="3744"/>
                </a:cubicBezTo>
                <a:cubicBezTo>
                  <a:pt x="5952" y="3104"/>
                  <a:pt x="4864" y="3040"/>
                  <a:pt x="3904" y="3040"/>
                </a:cubicBezTo>
                <a:cubicBezTo>
                  <a:pt x="2976" y="3040"/>
                  <a:pt x="2304" y="2848"/>
                  <a:pt x="2304" y="384"/>
                </a:cubicBezTo>
                <a:cubicBezTo>
                  <a:pt x="2304" y="192"/>
                  <a:pt x="2176" y="64"/>
                  <a:pt x="1984" y="64"/>
                </a:cubicBezTo>
                <a:cubicBezTo>
                  <a:pt x="1792" y="64"/>
                  <a:pt x="1664" y="192"/>
                  <a:pt x="1664" y="384"/>
                </a:cubicBezTo>
                <a:cubicBezTo>
                  <a:pt x="1664" y="2784"/>
                  <a:pt x="2272" y="3680"/>
                  <a:pt x="3904" y="3680"/>
                </a:cubicBezTo>
                <a:lnTo>
                  <a:pt x="4192" y="3680"/>
                </a:lnTo>
                <a:cubicBezTo>
                  <a:pt x="4224" y="3680"/>
                  <a:pt x="4224" y="3712"/>
                  <a:pt x="4256" y="3712"/>
                </a:cubicBezTo>
                <a:lnTo>
                  <a:pt x="4320" y="3712"/>
                </a:lnTo>
                <a:cubicBezTo>
                  <a:pt x="5056" y="3744"/>
                  <a:pt x="5696" y="3840"/>
                  <a:pt x="5984" y="4160"/>
                </a:cubicBezTo>
                <a:cubicBezTo>
                  <a:pt x="6176" y="4384"/>
                  <a:pt x="6208" y="4704"/>
                  <a:pt x="6144" y="5120"/>
                </a:cubicBezTo>
                <a:cubicBezTo>
                  <a:pt x="6112" y="5376"/>
                  <a:pt x="6016" y="5536"/>
                  <a:pt x="5856" y="5664"/>
                </a:cubicBezTo>
                <a:cubicBezTo>
                  <a:pt x="5504" y="5920"/>
                  <a:pt x="4768" y="5760"/>
                  <a:pt x="4128" y="5664"/>
                </a:cubicBezTo>
                <a:cubicBezTo>
                  <a:pt x="3680" y="5568"/>
                  <a:pt x="3264" y="5504"/>
                  <a:pt x="2912" y="5536"/>
                </a:cubicBezTo>
                <a:cubicBezTo>
                  <a:pt x="1952" y="5600"/>
                  <a:pt x="1280" y="5952"/>
                  <a:pt x="832" y="6592"/>
                </a:cubicBezTo>
                <a:cubicBezTo>
                  <a:pt x="0" y="7808"/>
                  <a:pt x="512" y="9600"/>
                  <a:pt x="704" y="10144"/>
                </a:cubicBezTo>
                <a:cubicBezTo>
                  <a:pt x="736" y="10272"/>
                  <a:pt x="864" y="10368"/>
                  <a:pt x="992" y="10368"/>
                </a:cubicBezTo>
                <a:cubicBezTo>
                  <a:pt x="1024" y="10368"/>
                  <a:pt x="1056" y="10368"/>
                  <a:pt x="1088" y="10336"/>
                </a:cubicBezTo>
                <a:cubicBezTo>
                  <a:pt x="1248" y="10272"/>
                  <a:pt x="1344" y="10112"/>
                  <a:pt x="1280" y="9920"/>
                </a:cubicBezTo>
                <a:cubicBezTo>
                  <a:pt x="960" y="8992"/>
                  <a:pt x="832" y="7712"/>
                  <a:pt x="1344" y="6944"/>
                </a:cubicBezTo>
                <a:cubicBezTo>
                  <a:pt x="1664" y="6496"/>
                  <a:pt x="2176" y="6240"/>
                  <a:pt x="2912" y="6176"/>
                </a:cubicBezTo>
                <a:cubicBezTo>
                  <a:pt x="3232" y="6080"/>
                  <a:pt x="3584" y="6176"/>
                  <a:pt x="4000" y="6240"/>
                </a:cubicBezTo>
                <a:close/>
                <a:moveTo>
                  <a:pt x="9120" y="1824"/>
                </a:moveTo>
                <a:cubicBezTo>
                  <a:pt x="7936" y="1056"/>
                  <a:pt x="6432" y="992"/>
                  <a:pt x="5056" y="1632"/>
                </a:cubicBezTo>
                <a:cubicBezTo>
                  <a:pt x="4544" y="1824"/>
                  <a:pt x="4128" y="1824"/>
                  <a:pt x="3904" y="1632"/>
                </a:cubicBezTo>
                <a:cubicBezTo>
                  <a:pt x="3552" y="1344"/>
                  <a:pt x="3520" y="640"/>
                  <a:pt x="3552" y="384"/>
                </a:cubicBezTo>
                <a:cubicBezTo>
                  <a:pt x="3584" y="224"/>
                  <a:pt x="3456" y="64"/>
                  <a:pt x="3264" y="32"/>
                </a:cubicBezTo>
                <a:cubicBezTo>
                  <a:pt x="3104" y="0"/>
                  <a:pt x="2944" y="128"/>
                  <a:pt x="2912" y="320"/>
                </a:cubicBezTo>
                <a:cubicBezTo>
                  <a:pt x="2912" y="384"/>
                  <a:pt x="2784" y="1568"/>
                  <a:pt x="3488" y="2144"/>
                </a:cubicBezTo>
                <a:cubicBezTo>
                  <a:pt x="3904" y="2496"/>
                  <a:pt x="4512" y="2528"/>
                  <a:pt x="5280" y="2240"/>
                </a:cubicBezTo>
                <a:cubicBezTo>
                  <a:pt x="6496" y="1696"/>
                  <a:pt x="7776" y="1728"/>
                  <a:pt x="8768" y="2368"/>
                </a:cubicBezTo>
                <a:cubicBezTo>
                  <a:pt x="9696" y="2976"/>
                  <a:pt x="10272" y="4000"/>
                  <a:pt x="10272" y="5152"/>
                </a:cubicBezTo>
                <a:cubicBezTo>
                  <a:pt x="10272" y="6592"/>
                  <a:pt x="9248" y="8288"/>
                  <a:pt x="7872" y="9120"/>
                </a:cubicBezTo>
                <a:cubicBezTo>
                  <a:pt x="7296" y="9472"/>
                  <a:pt x="6432" y="9792"/>
                  <a:pt x="5600" y="9344"/>
                </a:cubicBezTo>
                <a:cubicBezTo>
                  <a:pt x="4608" y="8832"/>
                  <a:pt x="4384" y="8288"/>
                  <a:pt x="4192" y="7872"/>
                </a:cubicBezTo>
                <a:cubicBezTo>
                  <a:pt x="4032" y="7520"/>
                  <a:pt x="3840" y="7136"/>
                  <a:pt x="3264" y="7072"/>
                </a:cubicBezTo>
                <a:cubicBezTo>
                  <a:pt x="2656" y="7008"/>
                  <a:pt x="2336" y="7264"/>
                  <a:pt x="2144" y="7456"/>
                </a:cubicBezTo>
                <a:cubicBezTo>
                  <a:pt x="1472" y="8224"/>
                  <a:pt x="1920" y="9856"/>
                  <a:pt x="1952" y="10016"/>
                </a:cubicBezTo>
                <a:cubicBezTo>
                  <a:pt x="1984" y="10144"/>
                  <a:pt x="2112" y="10240"/>
                  <a:pt x="2272" y="10240"/>
                </a:cubicBezTo>
                <a:lnTo>
                  <a:pt x="2368" y="10240"/>
                </a:lnTo>
                <a:cubicBezTo>
                  <a:pt x="2528" y="10208"/>
                  <a:pt x="2624" y="10016"/>
                  <a:pt x="2592" y="9856"/>
                </a:cubicBezTo>
                <a:cubicBezTo>
                  <a:pt x="2496" y="9472"/>
                  <a:pt x="2272" y="8320"/>
                  <a:pt x="2656" y="7872"/>
                </a:cubicBezTo>
                <a:cubicBezTo>
                  <a:pt x="2720" y="7776"/>
                  <a:pt x="2880" y="7680"/>
                  <a:pt x="3200" y="7712"/>
                </a:cubicBezTo>
                <a:cubicBezTo>
                  <a:pt x="3424" y="7744"/>
                  <a:pt x="3456" y="7808"/>
                  <a:pt x="3616" y="8160"/>
                </a:cubicBezTo>
                <a:cubicBezTo>
                  <a:pt x="3840" y="8608"/>
                  <a:pt x="4128" y="9312"/>
                  <a:pt x="5312" y="9920"/>
                </a:cubicBezTo>
                <a:cubicBezTo>
                  <a:pt x="6176" y="10368"/>
                  <a:pt x="7200" y="10272"/>
                  <a:pt x="8192" y="9664"/>
                </a:cubicBezTo>
                <a:cubicBezTo>
                  <a:pt x="9728" y="8736"/>
                  <a:pt x="10880" y="6784"/>
                  <a:pt x="10880" y="5152"/>
                </a:cubicBezTo>
                <a:cubicBezTo>
                  <a:pt x="10912" y="3808"/>
                  <a:pt x="10240" y="2560"/>
                  <a:pt x="9120" y="1824"/>
                </a:cubicBez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52" name="íṧ1íḑê">
            <a:extLst>
              <a:ext uri="{FF2B5EF4-FFF2-40B4-BE49-F238E27FC236}">
                <a16:creationId xmlns:a16="http://schemas.microsoft.com/office/drawing/2014/main" id="{D5B59E5A-618F-418B-8CC8-417DF1C6B7EA}"/>
              </a:ext>
            </a:extLst>
          </p:cNvPr>
          <p:cNvSpPr/>
          <p:nvPr/>
        </p:nvSpPr>
        <p:spPr bwMode="auto">
          <a:xfrm>
            <a:off x="5977425" y="4050181"/>
            <a:ext cx="545913" cy="614209"/>
          </a:xfrm>
          <a:custGeom>
            <a:avLst/>
            <a:gdLst>
              <a:gd name="T0" fmla="*/ 9984 w 10240"/>
              <a:gd name="T1" fmla="*/ 960 h 11520"/>
              <a:gd name="T2" fmla="*/ 5216 w 10240"/>
              <a:gd name="T3" fmla="*/ 0 h 11520"/>
              <a:gd name="T4" fmla="*/ 5056 w 10240"/>
              <a:gd name="T5" fmla="*/ 0 h 11520"/>
              <a:gd name="T6" fmla="*/ 5024 w 10240"/>
              <a:gd name="T7" fmla="*/ 0 h 11520"/>
              <a:gd name="T8" fmla="*/ 256 w 10240"/>
              <a:gd name="T9" fmla="*/ 960 h 11520"/>
              <a:gd name="T10" fmla="*/ 0 w 10240"/>
              <a:gd name="T11" fmla="*/ 1280 h 11520"/>
              <a:gd name="T12" fmla="*/ 0 w 10240"/>
              <a:gd name="T13" fmla="*/ 5440 h 11520"/>
              <a:gd name="T14" fmla="*/ 5056 w 10240"/>
              <a:gd name="T15" fmla="*/ 11520 h 11520"/>
              <a:gd name="T16" fmla="*/ 5184 w 10240"/>
              <a:gd name="T17" fmla="*/ 11520 h 11520"/>
              <a:gd name="T18" fmla="*/ 10240 w 10240"/>
              <a:gd name="T19" fmla="*/ 5440 h 11520"/>
              <a:gd name="T20" fmla="*/ 10240 w 10240"/>
              <a:gd name="T21" fmla="*/ 1280 h 11520"/>
              <a:gd name="T22" fmla="*/ 9984 w 10240"/>
              <a:gd name="T23" fmla="*/ 960 h 11520"/>
              <a:gd name="T24" fmla="*/ 9600 w 10240"/>
              <a:gd name="T25" fmla="*/ 5440 h 11520"/>
              <a:gd name="T26" fmla="*/ 5120 w 10240"/>
              <a:gd name="T27" fmla="*/ 10880 h 11520"/>
              <a:gd name="T28" fmla="*/ 640 w 10240"/>
              <a:gd name="T29" fmla="*/ 5440 h 11520"/>
              <a:gd name="T30" fmla="*/ 640 w 10240"/>
              <a:gd name="T31" fmla="*/ 1536 h 11520"/>
              <a:gd name="T32" fmla="*/ 5120 w 10240"/>
              <a:gd name="T33" fmla="*/ 640 h 11520"/>
              <a:gd name="T34" fmla="*/ 9600 w 10240"/>
              <a:gd name="T35" fmla="*/ 1536 h 11520"/>
              <a:gd name="T36" fmla="*/ 9600 w 10240"/>
              <a:gd name="T37" fmla="*/ 5440 h 11520"/>
              <a:gd name="T38" fmla="*/ 2784 w 10240"/>
              <a:gd name="T39" fmla="*/ 5216 h 11520"/>
              <a:gd name="T40" fmla="*/ 2336 w 10240"/>
              <a:gd name="T41" fmla="*/ 5216 h 11520"/>
              <a:gd name="T42" fmla="*/ 2336 w 10240"/>
              <a:gd name="T43" fmla="*/ 5664 h 11520"/>
              <a:gd name="T44" fmla="*/ 4256 w 10240"/>
              <a:gd name="T45" fmla="*/ 7584 h 11520"/>
              <a:gd name="T46" fmla="*/ 4480 w 10240"/>
              <a:gd name="T47" fmla="*/ 7680 h 11520"/>
              <a:gd name="T48" fmla="*/ 4704 w 10240"/>
              <a:gd name="T49" fmla="*/ 7584 h 11520"/>
              <a:gd name="T50" fmla="*/ 7904 w 10240"/>
              <a:gd name="T51" fmla="*/ 4384 h 11520"/>
              <a:gd name="T52" fmla="*/ 7904 w 10240"/>
              <a:gd name="T53" fmla="*/ 3936 h 11520"/>
              <a:gd name="T54" fmla="*/ 7456 w 10240"/>
              <a:gd name="T55" fmla="*/ 3936 h 11520"/>
              <a:gd name="T56" fmla="*/ 4480 w 10240"/>
              <a:gd name="T57" fmla="*/ 6912 h 11520"/>
              <a:gd name="T58" fmla="*/ 2784 w 10240"/>
              <a:gd name="T59" fmla="*/ 5216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40" h="11520">
                <a:moveTo>
                  <a:pt x="9984" y="960"/>
                </a:moveTo>
                <a:lnTo>
                  <a:pt x="5216" y="0"/>
                </a:lnTo>
                <a:lnTo>
                  <a:pt x="5056" y="0"/>
                </a:lnTo>
                <a:lnTo>
                  <a:pt x="5024" y="0"/>
                </a:lnTo>
                <a:lnTo>
                  <a:pt x="256" y="960"/>
                </a:lnTo>
                <a:cubicBezTo>
                  <a:pt x="96" y="992"/>
                  <a:pt x="0" y="1120"/>
                  <a:pt x="0" y="1280"/>
                </a:cubicBezTo>
                <a:lnTo>
                  <a:pt x="0" y="5440"/>
                </a:lnTo>
                <a:cubicBezTo>
                  <a:pt x="0" y="8608"/>
                  <a:pt x="2528" y="10880"/>
                  <a:pt x="5056" y="11520"/>
                </a:cubicBezTo>
                <a:lnTo>
                  <a:pt x="5184" y="11520"/>
                </a:lnTo>
                <a:cubicBezTo>
                  <a:pt x="7680" y="10880"/>
                  <a:pt x="10240" y="8608"/>
                  <a:pt x="10240" y="5440"/>
                </a:cubicBezTo>
                <a:lnTo>
                  <a:pt x="10240" y="1280"/>
                </a:lnTo>
                <a:cubicBezTo>
                  <a:pt x="10240" y="1120"/>
                  <a:pt x="10144" y="992"/>
                  <a:pt x="9984" y="960"/>
                </a:cubicBezTo>
                <a:close/>
                <a:moveTo>
                  <a:pt x="9600" y="5440"/>
                </a:moveTo>
                <a:cubicBezTo>
                  <a:pt x="9600" y="8224"/>
                  <a:pt x="7360" y="10272"/>
                  <a:pt x="5120" y="10880"/>
                </a:cubicBezTo>
                <a:cubicBezTo>
                  <a:pt x="2880" y="10272"/>
                  <a:pt x="640" y="8256"/>
                  <a:pt x="640" y="5440"/>
                </a:cubicBezTo>
                <a:lnTo>
                  <a:pt x="640" y="1536"/>
                </a:lnTo>
                <a:lnTo>
                  <a:pt x="5120" y="640"/>
                </a:lnTo>
                <a:lnTo>
                  <a:pt x="9600" y="1536"/>
                </a:lnTo>
                <a:lnTo>
                  <a:pt x="9600" y="5440"/>
                </a:lnTo>
                <a:close/>
                <a:moveTo>
                  <a:pt x="2784" y="5216"/>
                </a:moveTo>
                <a:cubicBezTo>
                  <a:pt x="2656" y="5088"/>
                  <a:pt x="2464" y="5088"/>
                  <a:pt x="2336" y="5216"/>
                </a:cubicBezTo>
                <a:cubicBezTo>
                  <a:pt x="2208" y="5344"/>
                  <a:pt x="2208" y="5536"/>
                  <a:pt x="2336" y="5664"/>
                </a:cubicBezTo>
                <a:lnTo>
                  <a:pt x="4256" y="7584"/>
                </a:lnTo>
                <a:cubicBezTo>
                  <a:pt x="4320" y="7648"/>
                  <a:pt x="4416" y="7680"/>
                  <a:pt x="4480" y="7680"/>
                </a:cubicBezTo>
                <a:cubicBezTo>
                  <a:pt x="4544" y="7680"/>
                  <a:pt x="4640" y="7648"/>
                  <a:pt x="4704" y="7584"/>
                </a:cubicBezTo>
                <a:lnTo>
                  <a:pt x="7904" y="4384"/>
                </a:lnTo>
                <a:cubicBezTo>
                  <a:pt x="8032" y="4256"/>
                  <a:pt x="8032" y="4064"/>
                  <a:pt x="7904" y="3936"/>
                </a:cubicBezTo>
                <a:cubicBezTo>
                  <a:pt x="7776" y="3808"/>
                  <a:pt x="7584" y="3808"/>
                  <a:pt x="7456" y="3936"/>
                </a:cubicBezTo>
                <a:lnTo>
                  <a:pt x="4480" y="6912"/>
                </a:lnTo>
                <a:lnTo>
                  <a:pt x="2784" y="5216"/>
                </a:lnTo>
                <a:close/>
              </a:path>
            </a:pathLst>
          </a:custGeom>
          <a:solidFill>
            <a:schemeClr val="tx1">
              <a:lumMod val="50000"/>
              <a:lumOff val="50000"/>
            </a:schemeClr>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9" name="išḷîdè">
            <a:extLst>
              <a:ext uri="{FF2B5EF4-FFF2-40B4-BE49-F238E27FC236}">
                <a16:creationId xmlns:a16="http://schemas.microsoft.com/office/drawing/2014/main" id="{EC67D4DB-54BB-4F2B-8D75-93287E006410}"/>
              </a:ext>
            </a:extLst>
          </p:cNvPr>
          <p:cNvSpPr/>
          <p:nvPr/>
        </p:nvSpPr>
        <p:spPr bwMode="auto">
          <a:xfrm>
            <a:off x="9607509" y="2580573"/>
            <a:ext cx="664450" cy="678486"/>
          </a:xfrm>
          <a:custGeom>
            <a:avLst/>
            <a:gdLst>
              <a:gd name="T0" fmla="*/ 1400 w 1503"/>
              <a:gd name="T1" fmla="*/ 1243 h 1537"/>
              <a:gd name="T2" fmla="*/ 1402 w 1503"/>
              <a:gd name="T3" fmla="*/ 1234 h 1537"/>
              <a:gd name="T4" fmla="*/ 1402 w 1503"/>
              <a:gd name="T5" fmla="*/ 1025 h 1537"/>
              <a:gd name="T6" fmla="*/ 1116 w 1503"/>
              <a:gd name="T7" fmla="*/ 720 h 1537"/>
              <a:gd name="T8" fmla="*/ 830 w 1503"/>
              <a:gd name="T9" fmla="*/ 1025 h 1537"/>
              <a:gd name="T10" fmla="*/ 830 w 1503"/>
              <a:gd name="T11" fmla="*/ 1208 h 1537"/>
              <a:gd name="T12" fmla="*/ 625 w 1503"/>
              <a:gd name="T13" fmla="*/ 1432 h 1537"/>
              <a:gd name="T14" fmla="*/ 420 w 1503"/>
              <a:gd name="T15" fmla="*/ 1208 h 1537"/>
              <a:gd name="T16" fmla="*/ 420 w 1503"/>
              <a:gd name="T17" fmla="*/ 784 h 1537"/>
              <a:gd name="T18" fmla="*/ 780 w 1503"/>
              <a:gd name="T19" fmla="*/ 397 h 1537"/>
              <a:gd name="T20" fmla="*/ 780 w 1503"/>
              <a:gd name="T21" fmla="*/ 40 h 1537"/>
              <a:gd name="T22" fmla="*/ 740 w 1503"/>
              <a:gd name="T23" fmla="*/ 0 h 1537"/>
              <a:gd name="T24" fmla="*/ 612 w 1503"/>
              <a:gd name="T25" fmla="*/ 0 h 1537"/>
              <a:gd name="T26" fmla="*/ 571 w 1503"/>
              <a:gd name="T27" fmla="*/ 40 h 1537"/>
              <a:gd name="T28" fmla="*/ 612 w 1503"/>
              <a:gd name="T29" fmla="*/ 81 h 1537"/>
              <a:gd name="T30" fmla="*/ 699 w 1503"/>
              <a:gd name="T31" fmla="*/ 81 h 1537"/>
              <a:gd name="T32" fmla="*/ 699 w 1503"/>
              <a:gd name="T33" fmla="*/ 397 h 1537"/>
              <a:gd name="T34" fmla="*/ 390 w 1503"/>
              <a:gd name="T35" fmla="*/ 706 h 1537"/>
              <a:gd name="T36" fmla="*/ 80 w 1503"/>
              <a:gd name="T37" fmla="*/ 397 h 1537"/>
              <a:gd name="T38" fmla="*/ 80 w 1503"/>
              <a:gd name="T39" fmla="*/ 81 h 1537"/>
              <a:gd name="T40" fmla="*/ 175 w 1503"/>
              <a:gd name="T41" fmla="*/ 81 h 1537"/>
              <a:gd name="T42" fmla="*/ 215 w 1503"/>
              <a:gd name="T43" fmla="*/ 40 h 1537"/>
              <a:gd name="T44" fmla="*/ 175 w 1503"/>
              <a:gd name="T45" fmla="*/ 0 h 1537"/>
              <a:gd name="T46" fmla="*/ 40 w 1503"/>
              <a:gd name="T47" fmla="*/ 0 h 1537"/>
              <a:gd name="T48" fmla="*/ 0 w 1503"/>
              <a:gd name="T49" fmla="*/ 40 h 1537"/>
              <a:gd name="T50" fmla="*/ 0 w 1503"/>
              <a:gd name="T51" fmla="*/ 397 h 1537"/>
              <a:gd name="T52" fmla="*/ 340 w 1503"/>
              <a:gd name="T53" fmla="*/ 782 h 1537"/>
              <a:gd name="T54" fmla="*/ 340 w 1503"/>
              <a:gd name="T55" fmla="*/ 1208 h 1537"/>
              <a:gd name="T56" fmla="*/ 625 w 1503"/>
              <a:gd name="T57" fmla="*/ 1513 h 1537"/>
              <a:gd name="T58" fmla="*/ 911 w 1503"/>
              <a:gd name="T59" fmla="*/ 1208 h 1537"/>
              <a:gd name="T60" fmla="*/ 911 w 1503"/>
              <a:gd name="T61" fmla="*/ 1025 h 1537"/>
              <a:gd name="T62" fmla="*/ 1116 w 1503"/>
              <a:gd name="T63" fmla="*/ 801 h 1537"/>
              <a:gd name="T64" fmla="*/ 1321 w 1503"/>
              <a:gd name="T65" fmla="*/ 1025 h 1537"/>
              <a:gd name="T66" fmla="*/ 1321 w 1503"/>
              <a:gd name="T67" fmla="*/ 1234 h 1537"/>
              <a:gd name="T68" fmla="*/ 1322 w 1503"/>
              <a:gd name="T69" fmla="*/ 1237 h 1537"/>
              <a:gd name="T70" fmla="*/ 1200 w 1503"/>
              <a:gd name="T71" fmla="*/ 1385 h 1537"/>
              <a:gd name="T72" fmla="*/ 1352 w 1503"/>
              <a:gd name="T73" fmla="*/ 1537 h 1537"/>
              <a:gd name="T74" fmla="*/ 1503 w 1503"/>
              <a:gd name="T75" fmla="*/ 1385 h 1537"/>
              <a:gd name="T76" fmla="*/ 1400 w 1503"/>
              <a:gd name="T77" fmla="*/ 1243 h 1537"/>
              <a:gd name="T78" fmla="*/ 1352 w 1503"/>
              <a:gd name="T79" fmla="*/ 1456 h 1537"/>
              <a:gd name="T80" fmla="*/ 1281 w 1503"/>
              <a:gd name="T81" fmla="*/ 1385 h 1537"/>
              <a:gd name="T82" fmla="*/ 1352 w 1503"/>
              <a:gd name="T83" fmla="*/ 1315 h 1537"/>
              <a:gd name="T84" fmla="*/ 1422 w 1503"/>
              <a:gd name="T85" fmla="*/ 1385 h 1537"/>
              <a:gd name="T86" fmla="*/ 1352 w 1503"/>
              <a:gd name="T87" fmla="*/ 1456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3" h="1537">
                <a:moveTo>
                  <a:pt x="1400" y="1243"/>
                </a:moveTo>
                <a:cubicBezTo>
                  <a:pt x="1401" y="1240"/>
                  <a:pt x="1402" y="1237"/>
                  <a:pt x="1402" y="1234"/>
                </a:cubicBezTo>
                <a:lnTo>
                  <a:pt x="1402" y="1025"/>
                </a:lnTo>
                <a:cubicBezTo>
                  <a:pt x="1402" y="857"/>
                  <a:pt x="1274" y="720"/>
                  <a:pt x="1116" y="720"/>
                </a:cubicBezTo>
                <a:cubicBezTo>
                  <a:pt x="958" y="720"/>
                  <a:pt x="830" y="857"/>
                  <a:pt x="830" y="1025"/>
                </a:cubicBezTo>
                <a:lnTo>
                  <a:pt x="830" y="1208"/>
                </a:lnTo>
                <a:cubicBezTo>
                  <a:pt x="830" y="1332"/>
                  <a:pt x="738" y="1432"/>
                  <a:pt x="625" y="1432"/>
                </a:cubicBezTo>
                <a:cubicBezTo>
                  <a:pt x="512" y="1432"/>
                  <a:pt x="420" y="1332"/>
                  <a:pt x="420" y="1208"/>
                </a:cubicBezTo>
                <a:lnTo>
                  <a:pt x="420" y="784"/>
                </a:lnTo>
                <a:cubicBezTo>
                  <a:pt x="621" y="768"/>
                  <a:pt x="780" y="601"/>
                  <a:pt x="780" y="397"/>
                </a:cubicBezTo>
                <a:lnTo>
                  <a:pt x="780" y="40"/>
                </a:lnTo>
                <a:cubicBezTo>
                  <a:pt x="780" y="18"/>
                  <a:pt x="762" y="0"/>
                  <a:pt x="740" y="0"/>
                </a:cubicBezTo>
                <a:lnTo>
                  <a:pt x="612" y="0"/>
                </a:lnTo>
                <a:cubicBezTo>
                  <a:pt x="589" y="0"/>
                  <a:pt x="571" y="18"/>
                  <a:pt x="571" y="40"/>
                </a:cubicBezTo>
                <a:cubicBezTo>
                  <a:pt x="571" y="63"/>
                  <a:pt x="589" y="81"/>
                  <a:pt x="612" y="81"/>
                </a:cubicBezTo>
                <a:lnTo>
                  <a:pt x="699" y="81"/>
                </a:lnTo>
                <a:lnTo>
                  <a:pt x="699" y="397"/>
                </a:lnTo>
                <a:cubicBezTo>
                  <a:pt x="699" y="567"/>
                  <a:pt x="560" y="706"/>
                  <a:pt x="390" y="706"/>
                </a:cubicBezTo>
                <a:cubicBezTo>
                  <a:pt x="219" y="706"/>
                  <a:pt x="80" y="567"/>
                  <a:pt x="80" y="397"/>
                </a:cubicBezTo>
                <a:lnTo>
                  <a:pt x="80" y="81"/>
                </a:lnTo>
                <a:lnTo>
                  <a:pt x="175" y="81"/>
                </a:lnTo>
                <a:cubicBezTo>
                  <a:pt x="197" y="81"/>
                  <a:pt x="215" y="63"/>
                  <a:pt x="215" y="40"/>
                </a:cubicBezTo>
                <a:cubicBezTo>
                  <a:pt x="215" y="18"/>
                  <a:pt x="197" y="0"/>
                  <a:pt x="175" y="0"/>
                </a:cubicBezTo>
                <a:lnTo>
                  <a:pt x="40" y="0"/>
                </a:lnTo>
                <a:cubicBezTo>
                  <a:pt x="18" y="0"/>
                  <a:pt x="0" y="18"/>
                  <a:pt x="0" y="40"/>
                </a:cubicBezTo>
                <a:lnTo>
                  <a:pt x="0" y="397"/>
                </a:lnTo>
                <a:cubicBezTo>
                  <a:pt x="0" y="595"/>
                  <a:pt x="148" y="757"/>
                  <a:pt x="340" y="782"/>
                </a:cubicBezTo>
                <a:lnTo>
                  <a:pt x="340" y="1208"/>
                </a:lnTo>
                <a:cubicBezTo>
                  <a:pt x="340" y="1376"/>
                  <a:pt x="468" y="1513"/>
                  <a:pt x="625" y="1513"/>
                </a:cubicBezTo>
                <a:cubicBezTo>
                  <a:pt x="783" y="1513"/>
                  <a:pt x="911" y="1376"/>
                  <a:pt x="911" y="1208"/>
                </a:cubicBezTo>
                <a:lnTo>
                  <a:pt x="911" y="1025"/>
                </a:lnTo>
                <a:cubicBezTo>
                  <a:pt x="911" y="901"/>
                  <a:pt x="1003" y="801"/>
                  <a:pt x="1116" y="801"/>
                </a:cubicBezTo>
                <a:cubicBezTo>
                  <a:pt x="1229" y="801"/>
                  <a:pt x="1321" y="901"/>
                  <a:pt x="1321" y="1025"/>
                </a:cubicBezTo>
                <a:lnTo>
                  <a:pt x="1321" y="1234"/>
                </a:lnTo>
                <a:cubicBezTo>
                  <a:pt x="1321" y="1235"/>
                  <a:pt x="1322" y="1236"/>
                  <a:pt x="1322" y="1237"/>
                </a:cubicBezTo>
                <a:cubicBezTo>
                  <a:pt x="1253" y="1251"/>
                  <a:pt x="1200" y="1312"/>
                  <a:pt x="1200" y="1385"/>
                </a:cubicBezTo>
                <a:cubicBezTo>
                  <a:pt x="1200" y="1469"/>
                  <a:pt x="1268" y="1537"/>
                  <a:pt x="1352" y="1537"/>
                </a:cubicBezTo>
                <a:cubicBezTo>
                  <a:pt x="1435" y="1537"/>
                  <a:pt x="1503" y="1469"/>
                  <a:pt x="1503" y="1385"/>
                </a:cubicBezTo>
                <a:cubicBezTo>
                  <a:pt x="1503" y="1319"/>
                  <a:pt x="1460" y="1263"/>
                  <a:pt x="1400" y="1243"/>
                </a:cubicBezTo>
                <a:close/>
                <a:moveTo>
                  <a:pt x="1352" y="1456"/>
                </a:moveTo>
                <a:cubicBezTo>
                  <a:pt x="1313" y="1456"/>
                  <a:pt x="1281" y="1424"/>
                  <a:pt x="1281" y="1385"/>
                </a:cubicBezTo>
                <a:cubicBezTo>
                  <a:pt x="1281" y="1347"/>
                  <a:pt x="1313" y="1315"/>
                  <a:pt x="1352" y="1315"/>
                </a:cubicBezTo>
                <a:cubicBezTo>
                  <a:pt x="1390" y="1315"/>
                  <a:pt x="1422" y="1347"/>
                  <a:pt x="1422" y="1385"/>
                </a:cubicBezTo>
                <a:cubicBezTo>
                  <a:pt x="1422" y="1424"/>
                  <a:pt x="1390" y="1456"/>
                  <a:pt x="1352" y="1456"/>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cxnSp>
        <p:nvCxnSpPr>
          <p:cNvPr id="20" name="肘形连接符 18">
            <a:extLst>
              <a:ext uri="{FF2B5EF4-FFF2-40B4-BE49-F238E27FC236}">
                <a16:creationId xmlns:a16="http://schemas.microsoft.com/office/drawing/2014/main" id="{7B720373-C52D-48D9-8CFE-8951BF7FD838}"/>
              </a:ext>
            </a:extLst>
          </p:cNvPr>
          <p:cNvCxnSpPr/>
          <p:nvPr/>
        </p:nvCxnSpPr>
        <p:spPr>
          <a:xfrm rot="10800000" flipV="1">
            <a:off x="1783969" y="2919815"/>
            <a:ext cx="168265" cy="774798"/>
          </a:xfrm>
          <a:prstGeom prst="bentConnector2">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1" name="肘形连接符 19">
            <a:extLst>
              <a:ext uri="{FF2B5EF4-FFF2-40B4-BE49-F238E27FC236}">
                <a16:creationId xmlns:a16="http://schemas.microsoft.com/office/drawing/2014/main" id="{C832862F-53DE-4D32-BBC0-29E7DC7DE6B8}"/>
              </a:ext>
            </a:extLst>
          </p:cNvPr>
          <p:cNvCxnSpPr/>
          <p:nvPr/>
        </p:nvCxnSpPr>
        <p:spPr>
          <a:xfrm rot="10800000" flipV="1">
            <a:off x="3834878" y="2915576"/>
            <a:ext cx="513084" cy="774800"/>
          </a:xfrm>
          <a:prstGeom prst="bentConnector2">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2" name="肘形连接符 20">
            <a:extLst>
              <a:ext uri="{FF2B5EF4-FFF2-40B4-BE49-F238E27FC236}">
                <a16:creationId xmlns:a16="http://schemas.microsoft.com/office/drawing/2014/main" id="{C85D6F5F-577B-48EF-805C-61D6B66D7249}"/>
              </a:ext>
            </a:extLst>
          </p:cNvPr>
          <p:cNvCxnSpPr/>
          <p:nvPr/>
        </p:nvCxnSpPr>
        <p:spPr>
          <a:xfrm rot="16200000" flipV="1">
            <a:off x="2474537" y="3723442"/>
            <a:ext cx="761185" cy="515341"/>
          </a:xfrm>
          <a:prstGeom prst="bentConnector3">
            <a:avLst>
              <a:gd name="adj1" fmla="val 1739"/>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3" name="肘形连接符 21">
            <a:extLst>
              <a:ext uri="{FF2B5EF4-FFF2-40B4-BE49-F238E27FC236}">
                <a16:creationId xmlns:a16="http://schemas.microsoft.com/office/drawing/2014/main" id="{D0C32E52-3600-45C9-84EA-4C1C1464CE86}"/>
              </a:ext>
            </a:extLst>
          </p:cNvPr>
          <p:cNvCxnSpPr/>
          <p:nvPr/>
        </p:nvCxnSpPr>
        <p:spPr>
          <a:xfrm rot="10800000" flipV="1">
            <a:off x="6280569" y="2915578"/>
            <a:ext cx="513084" cy="774800"/>
          </a:xfrm>
          <a:prstGeom prst="bentConnector2">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4" name="肘形连接符 22">
            <a:extLst>
              <a:ext uri="{FF2B5EF4-FFF2-40B4-BE49-F238E27FC236}">
                <a16:creationId xmlns:a16="http://schemas.microsoft.com/office/drawing/2014/main" id="{49E4C5A2-92D7-4D2B-8938-B605A7D8B91A}"/>
              </a:ext>
            </a:extLst>
          </p:cNvPr>
          <p:cNvCxnSpPr/>
          <p:nvPr/>
        </p:nvCxnSpPr>
        <p:spPr>
          <a:xfrm rot="16200000" flipV="1">
            <a:off x="4920229" y="3723444"/>
            <a:ext cx="761185" cy="515341"/>
          </a:xfrm>
          <a:prstGeom prst="bentConnector3">
            <a:avLst>
              <a:gd name="adj1" fmla="val 1739"/>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5" name="肘形连接符 23">
            <a:extLst>
              <a:ext uri="{FF2B5EF4-FFF2-40B4-BE49-F238E27FC236}">
                <a16:creationId xmlns:a16="http://schemas.microsoft.com/office/drawing/2014/main" id="{9A7F44EA-C6E1-407A-AB8F-43E9A45A7627}"/>
              </a:ext>
            </a:extLst>
          </p:cNvPr>
          <p:cNvCxnSpPr/>
          <p:nvPr/>
        </p:nvCxnSpPr>
        <p:spPr>
          <a:xfrm rot="10800000" flipV="1">
            <a:off x="8723983" y="2901894"/>
            <a:ext cx="513084" cy="774800"/>
          </a:xfrm>
          <a:prstGeom prst="bentConnector2">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6" name="肘形连接符 24">
            <a:extLst>
              <a:ext uri="{FF2B5EF4-FFF2-40B4-BE49-F238E27FC236}">
                <a16:creationId xmlns:a16="http://schemas.microsoft.com/office/drawing/2014/main" id="{B73736A5-746B-4BE1-BD24-32E0D0FCCE5B}"/>
              </a:ext>
            </a:extLst>
          </p:cNvPr>
          <p:cNvCxnSpPr/>
          <p:nvPr/>
        </p:nvCxnSpPr>
        <p:spPr>
          <a:xfrm rot="16200000" flipV="1">
            <a:off x="7381563" y="3727681"/>
            <a:ext cx="761185" cy="515341"/>
          </a:xfrm>
          <a:prstGeom prst="bentConnector3">
            <a:avLst>
              <a:gd name="adj1" fmla="val 1739"/>
            </a:avLst>
          </a:prstGeom>
          <a:ln w="3175" cmpd="sng">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BAE3ED0-18CB-4DA6-BE9B-AA7711C98734}"/>
              </a:ext>
            </a:extLst>
          </p:cNvPr>
          <p:cNvCxnSpPr/>
          <p:nvPr/>
        </p:nvCxnSpPr>
        <p:spPr>
          <a:xfrm>
            <a:off x="10605445" y="2904107"/>
            <a:ext cx="846610" cy="0"/>
          </a:xfrm>
          <a:prstGeom prst="line">
            <a:avLst/>
          </a:prstGeom>
          <a:ln w="3175" cmpd="sng">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íŝliḓé">
            <a:extLst>
              <a:ext uri="{FF2B5EF4-FFF2-40B4-BE49-F238E27FC236}">
                <a16:creationId xmlns:a16="http://schemas.microsoft.com/office/drawing/2014/main" id="{F8D92D59-5326-43D6-9E07-8186A4EEA9EB}"/>
              </a:ext>
            </a:extLst>
          </p:cNvPr>
          <p:cNvSpPr txBox="1"/>
          <p:nvPr/>
        </p:nvSpPr>
        <p:spPr bwMode="auto">
          <a:xfrm>
            <a:off x="819653" y="5136018"/>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solidFill>
                  <a:schemeClr val="accent1"/>
                </a:solidFill>
                <a:latin typeface="+mj-ea"/>
                <a:ea typeface="+mj-ea"/>
              </a:rPr>
              <a:t>关键词</a:t>
            </a:r>
            <a:endParaRPr lang="en-US" altLang="zh-CN" sz="1800" dirty="0">
              <a:solidFill>
                <a:schemeClr val="accent1"/>
              </a:solidFill>
              <a:latin typeface="+mj-ea"/>
              <a:ea typeface="+mj-ea"/>
            </a:endParaRPr>
          </a:p>
        </p:txBody>
      </p:sp>
      <p:sp>
        <p:nvSpPr>
          <p:cNvPr id="29" name="íṡlïḑé">
            <a:extLst>
              <a:ext uri="{FF2B5EF4-FFF2-40B4-BE49-F238E27FC236}">
                <a16:creationId xmlns:a16="http://schemas.microsoft.com/office/drawing/2014/main" id="{F8D92D59-5326-43D6-9E07-8186A4EEA9EB}"/>
              </a:ext>
            </a:extLst>
          </p:cNvPr>
          <p:cNvSpPr txBox="1"/>
          <p:nvPr/>
        </p:nvSpPr>
        <p:spPr bwMode="auto">
          <a:xfrm>
            <a:off x="3217065" y="5136018"/>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0" name="íşļíḑe">
            <a:extLst>
              <a:ext uri="{FF2B5EF4-FFF2-40B4-BE49-F238E27FC236}">
                <a16:creationId xmlns:a16="http://schemas.microsoft.com/office/drawing/2014/main" id="{F8D92D59-5326-43D6-9E07-8186A4EEA9EB}"/>
              </a:ext>
            </a:extLst>
          </p:cNvPr>
          <p:cNvSpPr txBox="1"/>
          <p:nvPr/>
        </p:nvSpPr>
        <p:spPr bwMode="auto">
          <a:xfrm>
            <a:off x="5653647" y="5136018"/>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1" name="í$ḻiḍè">
            <a:extLst>
              <a:ext uri="{FF2B5EF4-FFF2-40B4-BE49-F238E27FC236}">
                <a16:creationId xmlns:a16="http://schemas.microsoft.com/office/drawing/2014/main" id="{F8D92D59-5326-43D6-9E07-8186A4EEA9EB}"/>
              </a:ext>
            </a:extLst>
          </p:cNvPr>
          <p:cNvSpPr txBox="1"/>
          <p:nvPr/>
        </p:nvSpPr>
        <p:spPr bwMode="auto">
          <a:xfrm>
            <a:off x="8131289" y="5136018"/>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2" name="ísľïďe">
            <a:extLst>
              <a:ext uri="{FF2B5EF4-FFF2-40B4-BE49-F238E27FC236}">
                <a16:creationId xmlns:a16="http://schemas.microsoft.com/office/drawing/2014/main" id="{F8D92D59-5326-43D6-9E07-8186A4EEA9EB}"/>
              </a:ext>
            </a:extLst>
          </p:cNvPr>
          <p:cNvSpPr txBox="1"/>
          <p:nvPr/>
        </p:nvSpPr>
        <p:spPr bwMode="auto">
          <a:xfrm>
            <a:off x="9343000" y="1762875"/>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3" name="íŝḻîḓè">
            <a:extLst>
              <a:ext uri="{FF2B5EF4-FFF2-40B4-BE49-F238E27FC236}">
                <a16:creationId xmlns:a16="http://schemas.microsoft.com/office/drawing/2014/main" id="{F8D92D59-5326-43D6-9E07-8186A4EEA9EB}"/>
              </a:ext>
            </a:extLst>
          </p:cNvPr>
          <p:cNvSpPr txBox="1"/>
          <p:nvPr/>
        </p:nvSpPr>
        <p:spPr bwMode="auto">
          <a:xfrm>
            <a:off x="6898252" y="1762875"/>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4" name="iṥḻïḑè">
            <a:extLst>
              <a:ext uri="{FF2B5EF4-FFF2-40B4-BE49-F238E27FC236}">
                <a16:creationId xmlns:a16="http://schemas.microsoft.com/office/drawing/2014/main" id="{F8D92D59-5326-43D6-9E07-8186A4EEA9EB}"/>
              </a:ext>
            </a:extLst>
          </p:cNvPr>
          <p:cNvSpPr txBox="1"/>
          <p:nvPr/>
        </p:nvSpPr>
        <p:spPr bwMode="auto">
          <a:xfrm>
            <a:off x="4445647" y="1762875"/>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5" name="îṥ1íďé">
            <a:extLst>
              <a:ext uri="{FF2B5EF4-FFF2-40B4-BE49-F238E27FC236}">
                <a16:creationId xmlns:a16="http://schemas.microsoft.com/office/drawing/2014/main" id="{F8D92D59-5326-43D6-9E07-8186A4EEA9EB}"/>
              </a:ext>
            </a:extLst>
          </p:cNvPr>
          <p:cNvSpPr txBox="1"/>
          <p:nvPr/>
        </p:nvSpPr>
        <p:spPr bwMode="auto">
          <a:xfrm>
            <a:off x="2031941" y="1762875"/>
            <a:ext cx="1193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algn="ctr">
              <a:lnSpc>
                <a:spcPct val="100000"/>
              </a:lnSpc>
              <a:spcBef>
                <a:spcPct val="0"/>
              </a:spcBef>
              <a:buFontTx/>
              <a:buNone/>
              <a:defRPr>
                <a:latin typeface="+mj-ea"/>
                <a:ea typeface="+mj-ea"/>
              </a:defRPr>
            </a:lvl1pPr>
          </a:lstStyle>
          <a:p>
            <a:r>
              <a:rPr lang="zh-CN" altLang="en-US" dirty="0">
                <a:solidFill>
                  <a:schemeClr val="accent1"/>
                </a:solidFill>
              </a:rPr>
              <a:t>关键词</a:t>
            </a:r>
            <a:endParaRPr lang="en-US" altLang="zh-CN" dirty="0">
              <a:solidFill>
                <a:schemeClr val="accent1"/>
              </a:solidFill>
            </a:endParaRPr>
          </a:p>
        </p:txBody>
      </p:sp>
      <p:sp>
        <p:nvSpPr>
          <p:cNvPr id="37" name="îśḻíḋè">
            <a:extLst>
              <a:ext uri="{FF2B5EF4-FFF2-40B4-BE49-F238E27FC236}">
                <a16:creationId xmlns:a16="http://schemas.microsoft.com/office/drawing/2014/main" id="{3E53EE4B-6A15-4DA6-8401-9FC29645D48D}"/>
              </a:ext>
            </a:extLst>
          </p:cNvPr>
          <p:cNvSpPr/>
          <p:nvPr/>
        </p:nvSpPr>
        <p:spPr>
          <a:xfrm>
            <a:off x="9263292" y="2243373"/>
            <a:ext cx="1352884" cy="1352884"/>
          </a:xfrm>
          <a:prstGeom prst="arc">
            <a:avLst>
              <a:gd name="adj1" fmla="val 433611"/>
              <a:gd name="adj2" fmla="val 10238606"/>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38" name="iṥḷidé">
            <a:extLst>
              <a:ext uri="{FF2B5EF4-FFF2-40B4-BE49-F238E27FC236}">
                <a16:creationId xmlns:a16="http://schemas.microsoft.com/office/drawing/2014/main" id="{751DF45B-0A3D-4795-A442-5601BDB79363}"/>
              </a:ext>
            </a:extLst>
          </p:cNvPr>
          <p:cNvSpPr/>
          <p:nvPr/>
        </p:nvSpPr>
        <p:spPr>
          <a:xfrm>
            <a:off x="8051581" y="3671968"/>
            <a:ext cx="1352884" cy="1352884"/>
          </a:xfrm>
          <a:prstGeom prst="arc">
            <a:avLst>
              <a:gd name="adj1" fmla="val 11146147"/>
              <a:gd name="adj2" fmla="val 15691283"/>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39" name="îśḷiḓe">
            <a:extLst>
              <a:ext uri="{FF2B5EF4-FFF2-40B4-BE49-F238E27FC236}">
                <a16:creationId xmlns:a16="http://schemas.microsoft.com/office/drawing/2014/main" id="{1DE08341-BAD4-49E2-B541-178DD2C4E174}"/>
              </a:ext>
            </a:extLst>
          </p:cNvPr>
          <p:cNvSpPr/>
          <p:nvPr/>
        </p:nvSpPr>
        <p:spPr>
          <a:xfrm>
            <a:off x="6818544" y="2243373"/>
            <a:ext cx="1352884" cy="1352884"/>
          </a:xfrm>
          <a:prstGeom prst="arc">
            <a:avLst>
              <a:gd name="adj1" fmla="val 11548949"/>
              <a:gd name="adj2" fmla="val 4929710"/>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40" name="ïšľïḍê">
            <a:extLst>
              <a:ext uri="{FF2B5EF4-FFF2-40B4-BE49-F238E27FC236}">
                <a16:creationId xmlns:a16="http://schemas.microsoft.com/office/drawing/2014/main" id="{B1D7A4D6-8863-49B6-965E-7C66AA5C2400}"/>
              </a:ext>
            </a:extLst>
          </p:cNvPr>
          <p:cNvSpPr/>
          <p:nvPr/>
        </p:nvSpPr>
        <p:spPr>
          <a:xfrm>
            <a:off x="5573939" y="3680843"/>
            <a:ext cx="1352884" cy="1352884"/>
          </a:xfrm>
          <a:prstGeom prst="arc">
            <a:avLst>
              <a:gd name="adj1" fmla="val 11206186"/>
              <a:gd name="adj2" fmla="val 16098008"/>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42" name="iṡḷíḋe">
            <a:extLst>
              <a:ext uri="{FF2B5EF4-FFF2-40B4-BE49-F238E27FC236}">
                <a16:creationId xmlns:a16="http://schemas.microsoft.com/office/drawing/2014/main" id="{64DFFC93-2C96-41C7-B3DC-1C3B6C82F543}"/>
              </a:ext>
            </a:extLst>
          </p:cNvPr>
          <p:cNvSpPr/>
          <p:nvPr/>
        </p:nvSpPr>
        <p:spPr>
          <a:xfrm>
            <a:off x="4365939" y="2243373"/>
            <a:ext cx="1352884" cy="1352884"/>
          </a:xfrm>
          <a:prstGeom prst="arc">
            <a:avLst>
              <a:gd name="adj1" fmla="val 5701767"/>
              <a:gd name="adj2" fmla="val 10580980"/>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43" name="íşļîḑè">
            <a:extLst>
              <a:ext uri="{FF2B5EF4-FFF2-40B4-BE49-F238E27FC236}">
                <a16:creationId xmlns:a16="http://schemas.microsoft.com/office/drawing/2014/main" id="{F8C81B5C-72BB-4811-AD77-20F47E1DBA96}"/>
              </a:ext>
            </a:extLst>
          </p:cNvPr>
          <p:cNvSpPr/>
          <p:nvPr/>
        </p:nvSpPr>
        <p:spPr>
          <a:xfrm>
            <a:off x="3137357" y="3680843"/>
            <a:ext cx="1352884" cy="1352884"/>
          </a:xfrm>
          <a:prstGeom prst="arc">
            <a:avLst>
              <a:gd name="adj1" fmla="val 16749916"/>
              <a:gd name="adj2" fmla="val 10205886"/>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
        <p:nvSpPr>
          <p:cNvPr id="44" name="iṩlïḋê">
            <a:extLst>
              <a:ext uri="{FF2B5EF4-FFF2-40B4-BE49-F238E27FC236}">
                <a16:creationId xmlns:a16="http://schemas.microsoft.com/office/drawing/2014/main" id="{D2F23416-17F9-485D-BE65-1D85C08F78FA}"/>
              </a:ext>
            </a:extLst>
          </p:cNvPr>
          <p:cNvSpPr/>
          <p:nvPr/>
        </p:nvSpPr>
        <p:spPr>
          <a:xfrm>
            <a:off x="1952233" y="2243373"/>
            <a:ext cx="1352884" cy="1352884"/>
          </a:xfrm>
          <a:prstGeom prst="arc">
            <a:avLst>
              <a:gd name="adj1" fmla="val 11116070"/>
              <a:gd name="adj2" fmla="val 4876806"/>
            </a:avLst>
          </a:prstGeom>
          <a:noFill/>
          <a:ln w="28575" cap="rnd" cmpd="dbl">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a:endParaRPr lang="zh-CN" altLang="en-US" sz="1050" b="1" dirty="0">
              <a:solidFill>
                <a:schemeClr val="accent2">
                  <a:lumMod val="100000"/>
                </a:schemeClr>
              </a:solidFill>
            </a:endParaRPr>
          </a:p>
        </p:txBody>
      </p:sp>
    </p:spTree>
    <p:custDataLst>
      <p:tags r:id="rId1"/>
    </p:custDataLst>
    <p:extLst>
      <p:ext uri="{BB962C8B-B14F-4D97-AF65-F5344CB8AC3E}">
        <p14:creationId xmlns:p14="http://schemas.microsoft.com/office/powerpoint/2010/main" val="704420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alpha val="9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ECB85-72B7-4F37-8E0D-F088C76A3CCF}"/>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0">
                      <a:schemeClr val="accent1">
                        <a:alpha val="20000"/>
                      </a:schemeClr>
                    </a:gs>
                    <a:gs pos="58000">
                      <a:schemeClr val="accent1">
                        <a:alpha val="0"/>
                      </a:schemeClr>
                    </a:gs>
                  </a:gsLst>
                  <a:lin ang="5400000" scaled="0"/>
                </a:gradFill>
                <a:latin typeface="+mj-ea"/>
                <a:ea typeface="+mj-ea"/>
              </a:rPr>
              <a:t>伍</a:t>
            </a:r>
          </a:p>
        </p:txBody>
      </p:sp>
      <p:sp>
        <p:nvSpPr>
          <p:cNvPr id="5" name="文本框 4">
            <a:extLst>
              <a:ext uri="{FF2B5EF4-FFF2-40B4-BE49-F238E27FC236}">
                <a16:creationId xmlns:a16="http://schemas.microsoft.com/office/drawing/2014/main" id="{2D5CB078-284B-4BA4-B86F-1D8D51F7E940}"/>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第五部分</a:t>
            </a:r>
          </a:p>
        </p:txBody>
      </p:sp>
      <p:grpSp>
        <p:nvGrpSpPr>
          <p:cNvPr id="11" name="组合 10">
            <a:extLst>
              <a:ext uri="{FF2B5EF4-FFF2-40B4-BE49-F238E27FC236}">
                <a16:creationId xmlns:a16="http://schemas.microsoft.com/office/drawing/2014/main" id="{6ACE2B91-61E0-4A80-BF2F-53861D81ECD2}"/>
              </a:ext>
            </a:extLst>
          </p:cNvPr>
          <p:cNvGrpSpPr/>
          <p:nvPr/>
        </p:nvGrpSpPr>
        <p:grpSpPr>
          <a:xfrm>
            <a:off x="3937978" y="3280648"/>
            <a:ext cx="4316044" cy="2453402"/>
            <a:chOff x="3937978" y="3280648"/>
            <a:chExt cx="4316044" cy="2453402"/>
          </a:xfrm>
        </p:grpSpPr>
        <p:sp>
          <p:nvSpPr>
            <p:cNvPr id="12" name="等腰三角形 11">
              <a:extLst>
                <a:ext uri="{FF2B5EF4-FFF2-40B4-BE49-F238E27FC236}">
                  <a16:creationId xmlns:a16="http://schemas.microsoft.com/office/drawing/2014/main" id="{D3BCDEAC-99DA-4230-A668-76028D99B1BC}"/>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6E80D44D-DC02-4509-9599-881CA346608D}"/>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4BC02F75-7B9D-41FD-BB01-635344A25645}"/>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8366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F0924B-02BA-4505-894E-44ED549382B6}"/>
              </a:ext>
            </a:extLst>
          </p:cNvPr>
          <p:cNvSpPr txBox="1"/>
          <p:nvPr/>
        </p:nvSpPr>
        <p:spPr>
          <a:xfrm>
            <a:off x="2147258" y="4827727"/>
            <a:ext cx="7897484" cy="307777"/>
          </a:xfrm>
          <a:prstGeom prst="rect">
            <a:avLst/>
          </a:prstGeom>
          <a:noFill/>
        </p:spPr>
        <p:txBody>
          <a:bodyPr wrap="square" rtlCol="0">
            <a:spAutoFit/>
          </a:bodyPr>
          <a:lstStyle/>
          <a:p>
            <a:pPr algn="dist"/>
            <a:r>
              <a:rPr lang="en-US" altLang="zh-CN" sz="1400" spc="-500" dirty="0">
                <a:solidFill>
                  <a:schemeClr val="tx1">
                    <a:lumMod val="50000"/>
                    <a:lumOff val="50000"/>
                  </a:schemeClr>
                </a:solidFill>
                <a:latin typeface="Arial" panose="020B0604020202020204" pitchFamily="34" charset="0"/>
                <a:cs typeface="Arial" panose="020B0604020202020204" pitchFamily="34" charset="0"/>
              </a:rPr>
              <a:t>Kunming Medical university PowerPoint Template</a:t>
            </a:r>
          </a:p>
        </p:txBody>
      </p:sp>
      <p:sp>
        <p:nvSpPr>
          <p:cNvPr id="4" name="文本占位符 85">
            <a:extLst>
              <a:ext uri="{FF2B5EF4-FFF2-40B4-BE49-F238E27FC236}">
                <a16:creationId xmlns:a16="http://schemas.microsoft.com/office/drawing/2014/main" id="{2C27819C-28CC-44AA-8BB1-C3A49B585B01}"/>
              </a:ext>
            </a:extLst>
          </p:cNvPr>
          <p:cNvSpPr txBox="1">
            <a:spLocks/>
          </p:cNvSpPr>
          <p:nvPr/>
        </p:nvSpPr>
        <p:spPr>
          <a:xfrm>
            <a:off x="4063320" y="5540739"/>
            <a:ext cx="4065361" cy="344710"/>
          </a:xfrm>
          <a:prstGeom prst="rect">
            <a:avLst/>
          </a:prstGeom>
          <a:noFill/>
        </p:spPr>
        <p:txBody>
          <a:bodyPr wrap="square" lIns="0" rtlCol="0" anchor="ctr" anchorCtr="0">
            <a:spAutoFit/>
          </a:bodyPr>
          <a:lstStyle>
            <a:lvl1pPr marL="0" indent="0" algn="ctr" defTabSz="914400" rtl="0" eaLnBrk="1" latinLnBrk="0" hangingPunct="1">
              <a:lnSpc>
                <a:spcPct val="130000"/>
              </a:lnSpc>
              <a:spcBef>
                <a:spcPts val="1000"/>
              </a:spcBef>
              <a:buFont typeface="Arial" panose="020B0604020202020204" pitchFamily="34" charset="0"/>
              <a:buNone/>
              <a:defRPr lang="zh-CN" altLang="en-US" sz="1400" kern="1200" spc="100" smtClean="0">
                <a:solidFill>
                  <a:schemeClr val="tx1">
                    <a:lumMod val="85000"/>
                    <a:lumOff val="1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指导教师：</a:t>
            </a:r>
            <a:r>
              <a:rPr kumimoji="0" lang="en-US" altLang="zh-CN" sz="1400" b="0" i="0" u="none" strike="noStrike" kern="1200" cap="none" spc="100" normalizeH="0" baseline="0" noProof="0" dirty="0">
                <a:ln>
                  <a:noFill/>
                </a:ln>
                <a:solidFill>
                  <a:srgbClr val="000000">
                    <a:lumMod val="85000"/>
                    <a:lumOff val="15000"/>
                  </a:srgbClr>
                </a:solidFill>
                <a:effectLst/>
                <a:uLnTx/>
                <a:uFillTx/>
                <a:latin typeface="+mn-ea"/>
              </a:rPr>
              <a:t>xxx	</a:t>
            </a: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答辩学生：溪溪</a:t>
            </a:r>
          </a:p>
        </p:txBody>
      </p:sp>
      <p:sp>
        <p:nvSpPr>
          <p:cNvPr id="21" name="等腰三角形 20">
            <a:extLst>
              <a:ext uri="{FF2B5EF4-FFF2-40B4-BE49-F238E27FC236}">
                <a16:creationId xmlns:a16="http://schemas.microsoft.com/office/drawing/2014/main" id="{2FD1834E-7EDF-4E64-A915-E81CBF54B221}"/>
              </a:ext>
            </a:extLst>
          </p:cNvPr>
          <p:cNvSpPr/>
          <p:nvPr/>
        </p:nvSpPr>
        <p:spPr>
          <a:xfrm flipV="1">
            <a:off x="6016907" y="5324400"/>
            <a:ext cx="158187" cy="89919"/>
          </a:xfrm>
          <a:prstGeom prst="triangle">
            <a:avLst>
              <a:gd name="adj" fmla="val 5080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018C401-8193-4FD2-B92C-F63A42C7C72B}"/>
              </a:ext>
            </a:extLst>
          </p:cNvPr>
          <p:cNvGrpSpPr/>
          <p:nvPr/>
        </p:nvGrpSpPr>
        <p:grpSpPr>
          <a:xfrm>
            <a:off x="0" y="-754379"/>
            <a:ext cx="6292646" cy="685799"/>
            <a:chOff x="0" y="-754379"/>
            <a:chExt cx="6292646" cy="685799"/>
          </a:xfrm>
        </p:grpSpPr>
        <p:sp>
          <p:nvSpPr>
            <p:cNvPr id="9" name="矩形 8">
              <a:extLst>
                <a:ext uri="{FF2B5EF4-FFF2-40B4-BE49-F238E27FC236}">
                  <a16:creationId xmlns:a16="http://schemas.microsoft.com/office/drawing/2014/main" id="{627FEF41-8750-40F7-9899-A6A3387C12FE}"/>
                </a:ext>
              </a:extLst>
            </p:cNvPr>
            <p:cNvSpPr/>
            <p:nvPr/>
          </p:nvSpPr>
          <p:spPr>
            <a:xfrm>
              <a:off x="0" y="-754379"/>
              <a:ext cx="6292646"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A91B311-D820-41F2-9044-14DF7DE54C7C}"/>
                </a:ext>
              </a:extLst>
            </p:cNvPr>
            <p:cNvSpPr/>
            <p:nvPr/>
          </p:nvSpPr>
          <p:spPr>
            <a:xfrm flipH="1">
              <a:off x="0" y="-754379"/>
              <a:ext cx="52388"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B2D4B17-83F9-4B4E-9CE5-EC2BD96F0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pic>
          <p:nvPicPr>
            <p:cNvPr id="12" name="图片 11">
              <a:extLst>
                <a:ext uri="{FF2B5EF4-FFF2-40B4-BE49-F238E27FC236}">
                  <a16:creationId xmlns:a16="http://schemas.microsoft.com/office/drawing/2014/main" id="{9565430C-CA91-4C92-A3C8-1AC8E814C20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5930649" y="-543415"/>
              <a:ext cx="285750" cy="287020"/>
            </a:xfrm>
            <a:prstGeom prst="rect">
              <a:avLst/>
            </a:prstGeom>
          </p:spPr>
        </p:pic>
      </p:grpSp>
      <p:sp>
        <p:nvSpPr>
          <p:cNvPr id="8" name="文本框 7">
            <a:extLst>
              <a:ext uri="{FF2B5EF4-FFF2-40B4-BE49-F238E27FC236}">
                <a16:creationId xmlns:a16="http://schemas.microsoft.com/office/drawing/2014/main" id="{49DB3334-11C7-41DA-877D-BD37EF68AC60}"/>
              </a:ext>
            </a:extLst>
          </p:cNvPr>
          <p:cNvSpPr txBox="1"/>
          <p:nvPr/>
        </p:nvSpPr>
        <p:spPr>
          <a:xfrm>
            <a:off x="706118" y="-596146"/>
            <a:ext cx="5285778" cy="369332"/>
          </a:xfrm>
          <a:prstGeom prst="rect">
            <a:avLst/>
          </a:prstGeom>
          <a:noFill/>
        </p:spPr>
        <p:txBody>
          <a:bodyPr wrap="square" rtlCol="0">
            <a:spAutoFit/>
          </a:bodyPr>
          <a:lstStyle/>
          <a:p>
            <a:r>
              <a:rPr lang="zh-CN" altLang="en-US" spc="100" dirty="0">
                <a:solidFill>
                  <a:schemeClr val="tx1">
                    <a:lumMod val="65000"/>
                    <a:lumOff val="35000"/>
                  </a:schemeClr>
                </a:solidFill>
              </a:rPr>
              <a:t>右键左侧缩略图→版式→可以更换多种封面版式</a:t>
            </a:r>
          </a:p>
        </p:txBody>
      </p:sp>
      <p:sp>
        <p:nvSpPr>
          <p:cNvPr id="14" name="文本占位符 13">
            <a:extLst>
              <a:ext uri="{FF2B5EF4-FFF2-40B4-BE49-F238E27FC236}">
                <a16:creationId xmlns:a16="http://schemas.microsoft.com/office/drawing/2014/main" id="{578D924B-50B2-411D-A6BB-84EDA6FBD1F8}"/>
              </a:ext>
            </a:extLst>
          </p:cNvPr>
          <p:cNvSpPr>
            <a:spLocks noGrp="1"/>
          </p:cNvSpPr>
          <p:nvPr>
            <p:ph type="body" sz="quarter" idx="10"/>
          </p:nvPr>
        </p:nvSpPr>
        <p:spPr/>
        <p:txBody>
          <a:bodyPr/>
          <a:lstStyle/>
          <a:p>
            <a:r>
              <a:rPr lang="zh-CN" altLang="en-US" dirty="0">
                <a:latin typeface="方正大标宋简体" panose="02010601030101010101" pitchFamily="2" charset="-122"/>
                <a:ea typeface="方正大标宋简体" panose="02010601030101010101" pitchFamily="2" charset="-122"/>
              </a:rPr>
              <a:t>昆明医科大学主题定制通用模板</a:t>
            </a:r>
          </a:p>
        </p:txBody>
      </p:sp>
    </p:spTree>
    <p:extLst>
      <p:ext uri="{BB962C8B-B14F-4D97-AF65-F5344CB8AC3E}">
        <p14:creationId xmlns:p14="http://schemas.microsoft.com/office/powerpoint/2010/main" val="4114698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6D8505EE-1B55-4158-9A84-15DD05B385EB}"/>
              </a:ext>
            </a:extLst>
          </p:cNvPr>
          <p:cNvSpPr/>
          <p:nvPr/>
        </p:nvSpPr>
        <p:spPr>
          <a:xfrm>
            <a:off x="8712972" y="1978618"/>
            <a:ext cx="2900764" cy="2900764"/>
          </a:xfrm>
          <a:prstGeom prst="ellipse">
            <a:avLst/>
          </a:prstGeom>
          <a:solidFill>
            <a:schemeClr val="bg1"/>
          </a:solidFill>
          <a:ln w="63500">
            <a:gradFill>
              <a:gsLst>
                <a:gs pos="0">
                  <a:schemeClr val="accent5"/>
                </a:gs>
                <a:gs pos="100000">
                  <a:schemeClr val="accent5">
                    <a:lumMod val="60000"/>
                    <a:lumOff val="40000"/>
                  </a:schemeClr>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AB88141-4ABA-4061-B831-6730F76A845D}"/>
              </a:ext>
            </a:extLst>
          </p:cNvPr>
          <p:cNvSpPr/>
          <p:nvPr/>
        </p:nvSpPr>
        <p:spPr>
          <a:xfrm>
            <a:off x="705278" y="1978618"/>
            <a:ext cx="2900764" cy="2900764"/>
          </a:xfrm>
          <a:prstGeom prst="ellipse">
            <a:avLst/>
          </a:prstGeom>
          <a:solidFill>
            <a:schemeClr val="bg1"/>
          </a:solidFill>
          <a:ln w="63500">
            <a:gradFill>
              <a:gsLst>
                <a:gs pos="0">
                  <a:schemeClr val="accent5"/>
                </a:gs>
                <a:gs pos="100000">
                  <a:schemeClr val="accent5">
                    <a:lumMod val="60000"/>
                    <a:lumOff val="40000"/>
                  </a:schemeClr>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E650DEF-E3ED-4BEF-B80A-23486B9AC4E2}"/>
              </a:ext>
            </a:extLst>
          </p:cNvPr>
          <p:cNvSpPr/>
          <p:nvPr/>
        </p:nvSpPr>
        <p:spPr>
          <a:xfrm>
            <a:off x="3876946" y="1198901"/>
            <a:ext cx="4460198" cy="4460198"/>
          </a:xfrm>
          <a:prstGeom prst="ellipse">
            <a:avLst/>
          </a:prstGeom>
          <a:solidFill>
            <a:schemeClr val="bg1"/>
          </a:solidFill>
          <a:ln w="63500">
            <a:gradFill>
              <a:gsLst>
                <a:gs pos="0">
                  <a:schemeClr val="accent5"/>
                </a:gs>
                <a:gs pos="100000">
                  <a:schemeClr val="accent5">
                    <a:lumMod val="60000"/>
                    <a:lumOff val="40000"/>
                  </a:schemeClr>
                </a:gs>
              </a:gsLst>
              <a:lin ang="5400000" scaled="1"/>
            </a:gradFill>
          </a:ln>
          <a:effectLst>
            <a:outerShdw blurRad="1905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8BDB0B9-9307-400A-B3F4-E33B88774F3E}"/>
              </a:ext>
            </a:extLst>
          </p:cNvPr>
          <p:cNvSpPr>
            <a:spLocks noGrp="1"/>
          </p:cNvSpPr>
          <p:nvPr>
            <p:ph type="title"/>
          </p:nvPr>
        </p:nvSpPr>
        <p:spPr/>
        <p:txBody>
          <a:bodyPr/>
          <a:lstStyle/>
          <a:p>
            <a:r>
              <a:rPr lang="zh-CN" altLang="en-US" dirty="0"/>
              <a:t>荣誉展示</a:t>
            </a:r>
          </a:p>
        </p:txBody>
      </p:sp>
      <p:pic>
        <p:nvPicPr>
          <p:cNvPr id="4" name="图片 3">
            <a:extLst>
              <a:ext uri="{FF2B5EF4-FFF2-40B4-BE49-F238E27FC236}">
                <a16:creationId xmlns:a16="http://schemas.microsoft.com/office/drawing/2014/main" id="{0AB7055E-1051-4B05-A02B-3A2002B2253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0640" t="31792" r="20640" b="11110"/>
          <a:stretch/>
        </p:blipFill>
        <p:spPr>
          <a:xfrm>
            <a:off x="1249457" y="2225090"/>
            <a:ext cx="1812407" cy="1762321"/>
          </a:xfrm>
          <a:prstGeom prst="rect">
            <a:avLst/>
          </a:prstGeom>
          <a:effectLst>
            <a:outerShdw blurRad="50800" dist="38100" dir="5400000" algn="t" rotWithShape="0">
              <a:prstClr val="black">
                <a:alpha val="70000"/>
              </a:prstClr>
            </a:outerShdw>
          </a:effectLst>
        </p:spPr>
      </p:pic>
      <p:sp>
        <p:nvSpPr>
          <p:cNvPr id="6" name="Freeform 201">
            <a:extLst>
              <a:ext uri="{FF2B5EF4-FFF2-40B4-BE49-F238E27FC236}">
                <a16:creationId xmlns:a16="http://schemas.microsoft.com/office/drawing/2014/main" id="{C575AE19-A0CC-41E3-B360-FD897939FC35}"/>
              </a:ext>
            </a:extLst>
          </p:cNvPr>
          <p:cNvSpPr>
            <a:spLocks noEditPoints="1"/>
          </p:cNvSpPr>
          <p:nvPr/>
        </p:nvSpPr>
        <p:spPr bwMode="auto">
          <a:xfrm>
            <a:off x="890671" y="2595961"/>
            <a:ext cx="1156735" cy="1515506"/>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adFill flip="none" rotWithShape="1">
            <a:gsLst>
              <a:gs pos="100000">
                <a:schemeClr val="accent5">
                  <a:lumMod val="60000"/>
                  <a:lumOff val="40000"/>
                </a:schemeClr>
              </a:gs>
              <a:gs pos="0">
                <a:schemeClr val="accent5"/>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02">
            <a:extLst>
              <a:ext uri="{FF2B5EF4-FFF2-40B4-BE49-F238E27FC236}">
                <a16:creationId xmlns:a16="http://schemas.microsoft.com/office/drawing/2014/main" id="{C27B7B2F-759B-4F20-9B54-7A63666B0FF6}"/>
              </a:ext>
            </a:extLst>
          </p:cNvPr>
          <p:cNvSpPr>
            <a:spLocks/>
          </p:cNvSpPr>
          <p:nvPr/>
        </p:nvSpPr>
        <p:spPr bwMode="auto">
          <a:xfrm>
            <a:off x="964903" y="2818648"/>
            <a:ext cx="1360862" cy="1360862"/>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adFill flip="none" rotWithShape="1">
            <a:gsLst>
              <a:gs pos="100000">
                <a:schemeClr val="accent5">
                  <a:lumMod val="60000"/>
                  <a:lumOff val="40000"/>
                </a:schemeClr>
              </a:gs>
              <a:gs pos="0">
                <a:schemeClr val="accent5">
                  <a:lumMod val="20000"/>
                  <a:lumOff val="8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203">
            <a:extLst>
              <a:ext uri="{FF2B5EF4-FFF2-40B4-BE49-F238E27FC236}">
                <a16:creationId xmlns:a16="http://schemas.microsoft.com/office/drawing/2014/main" id="{0ED41D1E-9637-4877-965A-127A0E9F0DC6}"/>
              </a:ext>
            </a:extLst>
          </p:cNvPr>
          <p:cNvSpPr>
            <a:spLocks noEditPoints="1"/>
          </p:cNvSpPr>
          <p:nvPr/>
        </p:nvSpPr>
        <p:spPr bwMode="auto">
          <a:xfrm>
            <a:off x="2263914" y="2595955"/>
            <a:ext cx="1156735" cy="1515506"/>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adFill flip="none" rotWithShape="1">
            <a:gsLst>
              <a:gs pos="100000">
                <a:schemeClr val="accent5">
                  <a:lumMod val="60000"/>
                  <a:lumOff val="40000"/>
                </a:schemeClr>
              </a:gs>
              <a:gs pos="0">
                <a:schemeClr val="accent5"/>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4">
            <a:extLst>
              <a:ext uri="{FF2B5EF4-FFF2-40B4-BE49-F238E27FC236}">
                <a16:creationId xmlns:a16="http://schemas.microsoft.com/office/drawing/2014/main" id="{04FC3C01-7D11-4BB0-9232-44910C03D72B}"/>
              </a:ext>
            </a:extLst>
          </p:cNvPr>
          <p:cNvSpPr>
            <a:spLocks/>
          </p:cNvSpPr>
          <p:nvPr/>
        </p:nvSpPr>
        <p:spPr bwMode="auto">
          <a:xfrm>
            <a:off x="1979360" y="2818648"/>
            <a:ext cx="1348490" cy="1360862"/>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adFill flip="none" rotWithShape="1">
            <a:gsLst>
              <a:gs pos="100000">
                <a:schemeClr val="accent5">
                  <a:lumMod val="60000"/>
                  <a:lumOff val="40000"/>
                </a:schemeClr>
              </a:gs>
              <a:gs pos="0">
                <a:schemeClr val="accent5">
                  <a:lumMod val="20000"/>
                  <a:lumOff val="8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414EE08A-2B71-473D-8EED-DB1380973BA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0640" t="31792" r="20640" b="11110"/>
          <a:stretch/>
        </p:blipFill>
        <p:spPr>
          <a:xfrm>
            <a:off x="4784742" y="1435122"/>
            <a:ext cx="2644607" cy="2571522"/>
          </a:xfrm>
          <a:prstGeom prst="rect">
            <a:avLst/>
          </a:prstGeom>
          <a:effectLst>
            <a:outerShdw blurRad="50800" dist="38100" dir="5400000" algn="t" rotWithShape="0">
              <a:prstClr val="black">
                <a:alpha val="70000"/>
              </a:prstClr>
            </a:outerShdw>
          </a:effectLst>
        </p:spPr>
      </p:pic>
      <p:sp>
        <p:nvSpPr>
          <p:cNvPr id="14" name="Freeform 201">
            <a:extLst>
              <a:ext uri="{FF2B5EF4-FFF2-40B4-BE49-F238E27FC236}">
                <a16:creationId xmlns:a16="http://schemas.microsoft.com/office/drawing/2014/main" id="{8554579C-E353-4F28-A9D5-1537BA8708ED}"/>
              </a:ext>
            </a:extLst>
          </p:cNvPr>
          <p:cNvSpPr>
            <a:spLocks noEditPoints="1"/>
          </p:cNvSpPr>
          <p:nvPr/>
        </p:nvSpPr>
        <p:spPr bwMode="auto">
          <a:xfrm>
            <a:off x="4261213" y="1976284"/>
            <a:ext cx="1687872" cy="2211378"/>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adFill flip="none" rotWithShape="1">
            <a:gsLst>
              <a:gs pos="100000">
                <a:schemeClr val="accent5">
                  <a:lumMod val="60000"/>
                  <a:lumOff val="40000"/>
                </a:schemeClr>
              </a:gs>
              <a:gs pos="0">
                <a:schemeClr val="accent5"/>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02">
            <a:extLst>
              <a:ext uri="{FF2B5EF4-FFF2-40B4-BE49-F238E27FC236}">
                <a16:creationId xmlns:a16="http://schemas.microsoft.com/office/drawing/2014/main" id="{926A0E1C-135C-4370-A901-224BCC7FEEB0}"/>
              </a:ext>
            </a:extLst>
          </p:cNvPr>
          <p:cNvSpPr>
            <a:spLocks/>
          </p:cNvSpPr>
          <p:nvPr/>
        </p:nvSpPr>
        <p:spPr bwMode="auto">
          <a:xfrm>
            <a:off x="4369530" y="2301223"/>
            <a:ext cx="1985727" cy="1985726"/>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adFill flip="none" rotWithShape="1">
            <a:gsLst>
              <a:gs pos="100000">
                <a:schemeClr val="accent5">
                  <a:lumMod val="60000"/>
                  <a:lumOff val="40000"/>
                </a:schemeClr>
              </a:gs>
              <a:gs pos="0">
                <a:schemeClr val="accent5">
                  <a:lumMod val="20000"/>
                  <a:lumOff val="8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03">
            <a:extLst>
              <a:ext uri="{FF2B5EF4-FFF2-40B4-BE49-F238E27FC236}">
                <a16:creationId xmlns:a16="http://schemas.microsoft.com/office/drawing/2014/main" id="{D85B6C5F-8373-4B6F-8801-5777D4A90719}"/>
              </a:ext>
            </a:extLst>
          </p:cNvPr>
          <p:cNvSpPr>
            <a:spLocks noEditPoints="1"/>
          </p:cNvSpPr>
          <p:nvPr/>
        </p:nvSpPr>
        <p:spPr bwMode="auto">
          <a:xfrm>
            <a:off x="6265005" y="1976276"/>
            <a:ext cx="1687872" cy="2211378"/>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adFill flip="none" rotWithShape="1">
            <a:gsLst>
              <a:gs pos="0">
                <a:schemeClr val="accent5"/>
              </a:gs>
              <a:gs pos="100000">
                <a:schemeClr val="accent5">
                  <a:lumMod val="60000"/>
                  <a:lumOff val="4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04">
            <a:extLst>
              <a:ext uri="{FF2B5EF4-FFF2-40B4-BE49-F238E27FC236}">
                <a16:creationId xmlns:a16="http://schemas.microsoft.com/office/drawing/2014/main" id="{DD9C8E10-5B44-43D4-B8E1-3F4A0C3BC98C}"/>
              </a:ext>
            </a:extLst>
          </p:cNvPr>
          <p:cNvSpPr>
            <a:spLocks/>
          </p:cNvSpPr>
          <p:nvPr/>
        </p:nvSpPr>
        <p:spPr bwMode="auto">
          <a:xfrm>
            <a:off x="5849794" y="2301223"/>
            <a:ext cx="1967674" cy="1985726"/>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adFill flip="none" rotWithShape="1">
            <a:gsLst>
              <a:gs pos="100000">
                <a:schemeClr val="accent5">
                  <a:lumMod val="60000"/>
                  <a:lumOff val="40000"/>
                </a:schemeClr>
              </a:gs>
              <a:gs pos="0">
                <a:schemeClr val="accent5">
                  <a:lumMod val="20000"/>
                  <a:lumOff val="8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ACF54EBC-367D-4CEF-B6B9-B2873D90553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0640" t="31792" r="20640" b="11110"/>
          <a:stretch/>
        </p:blipFill>
        <p:spPr>
          <a:xfrm>
            <a:off x="9257151" y="2157041"/>
            <a:ext cx="1812407" cy="1762321"/>
          </a:xfrm>
          <a:prstGeom prst="rect">
            <a:avLst/>
          </a:prstGeom>
          <a:effectLst>
            <a:outerShdw blurRad="50800" dist="38100" dir="5400000" algn="t" rotWithShape="0">
              <a:prstClr val="black">
                <a:alpha val="70000"/>
              </a:prstClr>
            </a:outerShdw>
          </a:effectLst>
        </p:spPr>
      </p:pic>
      <p:sp>
        <p:nvSpPr>
          <p:cNvPr id="21" name="Freeform 201">
            <a:extLst>
              <a:ext uri="{FF2B5EF4-FFF2-40B4-BE49-F238E27FC236}">
                <a16:creationId xmlns:a16="http://schemas.microsoft.com/office/drawing/2014/main" id="{A134ECE3-54F3-4390-912C-CBF80F6CC84A}"/>
              </a:ext>
            </a:extLst>
          </p:cNvPr>
          <p:cNvSpPr>
            <a:spLocks noEditPoints="1"/>
          </p:cNvSpPr>
          <p:nvPr/>
        </p:nvSpPr>
        <p:spPr bwMode="auto">
          <a:xfrm>
            <a:off x="8898365" y="2527912"/>
            <a:ext cx="1156735" cy="1515506"/>
          </a:xfrm>
          <a:custGeom>
            <a:avLst/>
            <a:gdLst>
              <a:gd name="T0" fmla="*/ 24 w 90"/>
              <a:gd name="T1" fmla="*/ 5 h 118"/>
              <a:gd name="T2" fmla="*/ 13 w 90"/>
              <a:gd name="T3" fmla="*/ 18 h 118"/>
              <a:gd name="T4" fmla="*/ 27 w 90"/>
              <a:gd name="T5" fmla="*/ 0 h 118"/>
              <a:gd name="T6" fmla="*/ 24 w 90"/>
              <a:gd name="T7" fmla="*/ 5 h 118"/>
              <a:gd name="T8" fmla="*/ 8 w 90"/>
              <a:gd name="T9" fmla="*/ 45 h 118"/>
              <a:gd name="T10" fmla="*/ 17 w 90"/>
              <a:gd name="T11" fmla="*/ 27 h 118"/>
              <a:gd name="T12" fmla="*/ 8 w 90"/>
              <a:gd name="T13" fmla="*/ 39 h 118"/>
              <a:gd name="T14" fmla="*/ 4 w 90"/>
              <a:gd name="T15" fmla="*/ 23 h 118"/>
              <a:gd name="T16" fmla="*/ 8 w 90"/>
              <a:gd name="T17" fmla="*/ 45 h 118"/>
              <a:gd name="T18" fmla="*/ 10 w 90"/>
              <a:gd name="T19" fmla="*/ 62 h 118"/>
              <a:gd name="T20" fmla="*/ 15 w 90"/>
              <a:gd name="T21" fmla="*/ 41 h 118"/>
              <a:gd name="T22" fmla="*/ 9 w 90"/>
              <a:gd name="T23" fmla="*/ 56 h 118"/>
              <a:gd name="T24" fmla="*/ 1 w 90"/>
              <a:gd name="T25" fmla="*/ 41 h 118"/>
              <a:gd name="T26" fmla="*/ 10 w 90"/>
              <a:gd name="T27" fmla="*/ 62 h 118"/>
              <a:gd name="T28" fmla="*/ 17 w 90"/>
              <a:gd name="T29" fmla="*/ 77 h 118"/>
              <a:gd name="T30" fmla="*/ 16 w 90"/>
              <a:gd name="T31" fmla="*/ 56 h 118"/>
              <a:gd name="T32" fmla="*/ 14 w 90"/>
              <a:gd name="T33" fmla="*/ 72 h 118"/>
              <a:gd name="T34" fmla="*/ 2 w 90"/>
              <a:gd name="T35" fmla="*/ 59 h 118"/>
              <a:gd name="T36" fmla="*/ 17 w 90"/>
              <a:gd name="T37" fmla="*/ 77 h 118"/>
              <a:gd name="T38" fmla="*/ 28 w 90"/>
              <a:gd name="T39" fmla="*/ 89 h 118"/>
              <a:gd name="T40" fmla="*/ 21 w 90"/>
              <a:gd name="T41" fmla="*/ 70 h 118"/>
              <a:gd name="T42" fmla="*/ 24 w 90"/>
              <a:gd name="T43" fmla="*/ 86 h 118"/>
              <a:gd name="T44" fmla="*/ 9 w 90"/>
              <a:gd name="T45" fmla="*/ 77 h 118"/>
              <a:gd name="T46" fmla="*/ 28 w 90"/>
              <a:gd name="T47" fmla="*/ 89 h 118"/>
              <a:gd name="T48" fmla="*/ 42 w 90"/>
              <a:gd name="T49" fmla="*/ 98 h 118"/>
              <a:gd name="T50" fmla="*/ 30 w 90"/>
              <a:gd name="T51" fmla="*/ 82 h 118"/>
              <a:gd name="T52" fmla="*/ 38 w 90"/>
              <a:gd name="T53" fmla="*/ 96 h 118"/>
              <a:gd name="T54" fmla="*/ 20 w 90"/>
              <a:gd name="T55" fmla="*/ 92 h 118"/>
              <a:gd name="T56" fmla="*/ 42 w 90"/>
              <a:gd name="T57" fmla="*/ 98 h 118"/>
              <a:gd name="T58" fmla="*/ 58 w 90"/>
              <a:gd name="T59" fmla="*/ 102 h 118"/>
              <a:gd name="T60" fmla="*/ 45 w 90"/>
              <a:gd name="T61" fmla="*/ 91 h 118"/>
              <a:gd name="T62" fmla="*/ 41 w 90"/>
              <a:gd name="T63" fmla="*/ 90 h 118"/>
              <a:gd name="T64" fmla="*/ 55 w 90"/>
              <a:gd name="T65" fmla="*/ 101 h 118"/>
              <a:gd name="T66" fmla="*/ 47 w 90"/>
              <a:gd name="T67" fmla="*/ 100 h 118"/>
              <a:gd name="T68" fmla="*/ 36 w 90"/>
              <a:gd name="T69" fmla="*/ 103 h 118"/>
              <a:gd name="T70" fmla="*/ 58 w 90"/>
              <a:gd name="T71" fmla="*/ 102 h 118"/>
              <a:gd name="T72" fmla="*/ 59 w 90"/>
              <a:gd name="T73" fmla="*/ 98 h 118"/>
              <a:gd name="T74" fmla="*/ 74 w 90"/>
              <a:gd name="T75" fmla="*/ 107 h 118"/>
              <a:gd name="T76" fmla="*/ 56 w 90"/>
              <a:gd name="T77" fmla="*/ 94 h 118"/>
              <a:gd name="T78" fmla="*/ 59 w 90"/>
              <a:gd name="T79" fmla="*/ 98 h 118"/>
              <a:gd name="T80" fmla="*/ 73 w 90"/>
              <a:gd name="T81" fmla="*/ 99 h 118"/>
              <a:gd name="T82" fmla="*/ 75 w 90"/>
              <a:gd name="T83" fmla="*/ 103 h 118"/>
              <a:gd name="T84" fmla="*/ 90 w 90"/>
              <a:gd name="T85" fmla="*/ 113 h 118"/>
              <a:gd name="T86" fmla="*/ 73 w 90"/>
              <a:gd name="T87" fmla="*/ 99 h 118"/>
              <a:gd name="T88" fmla="*/ 10 w 90"/>
              <a:gd name="T89" fmla="*/ 29 h 118"/>
              <a:gd name="T90" fmla="*/ 24 w 90"/>
              <a:gd name="T91" fmla="*/ 14 h 118"/>
              <a:gd name="T92" fmla="*/ 12 w 90"/>
              <a:gd name="T93" fmla="*/ 23 h 118"/>
              <a:gd name="T94" fmla="*/ 12 w 90"/>
              <a:gd name="T95" fmla="*/ 6 h 118"/>
              <a:gd name="T96" fmla="*/ 10 w 90"/>
              <a:gd name="T97" fmla="*/ 29 h 118"/>
              <a:gd name="T98" fmla="*/ 57 w 90"/>
              <a:gd name="T99" fmla="*/ 106 h 118"/>
              <a:gd name="T100" fmla="*/ 74 w 90"/>
              <a:gd name="T101" fmla="*/ 108 h 118"/>
              <a:gd name="T102" fmla="*/ 52 w 90"/>
              <a:gd name="T103" fmla="*/ 108 h 118"/>
              <a:gd name="T104" fmla="*/ 57 w 90"/>
              <a:gd name="T105" fmla="*/ 106 h 118"/>
              <a:gd name="T106" fmla="*/ 90 w 90"/>
              <a:gd name="T107" fmla="*/ 113 h 118"/>
              <a:gd name="T108" fmla="*/ 68 w 90"/>
              <a:gd name="T109" fmla="*/ 113 h 118"/>
              <a:gd name="T110" fmla="*/ 9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24" y="5"/>
                </a:moveTo>
                <a:cubicBezTo>
                  <a:pt x="21" y="9"/>
                  <a:pt x="17" y="15"/>
                  <a:pt x="13" y="18"/>
                </a:cubicBezTo>
                <a:cubicBezTo>
                  <a:pt x="13" y="10"/>
                  <a:pt x="20" y="3"/>
                  <a:pt x="27" y="0"/>
                </a:cubicBezTo>
                <a:cubicBezTo>
                  <a:pt x="26" y="2"/>
                  <a:pt x="25" y="3"/>
                  <a:pt x="24" y="5"/>
                </a:cubicBezTo>
                <a:close/>
                <a:moveTo>
                  <a:pt x="8" y="45"/>
                </a:moveTo>
                <a:cubicBezTo>
                  <a:pt x="12" y="43"/>
                  <a:pt x="16" y="32"/>
                  <a:pt x="17" y="27"/>
                </a:cubicBezTo>
                <a:cubicBezTo>
                  <a:pt x="12" y="29"/>
                  <a:pt x="9" y="34"/>
                  <a:pt x="8" y="39"/>
                </a:cubicBezTo>
                <a:cubicBezTo>
                  <a:pt x="8" y="33"/>
                  <a:pt x="6" y="28"/>
                  <a:pt x="4" y="23"/>
                </a:cubicBezTo>
                <a:cubicBezTo>
                  <a:pt x="2" y="29"/>
                  <a:pt x="1" y="41"/>
                  <a:pt x="8" y="45"/>
                </a:cubicBezTo>
                <a:close/>
                <a:moveTo>
                  <a:pt x="10" y="62"/>
                </a:moveTo>
                <a:cubicBezTo>
                  <a:pt x="14" y="58"/>
                  <a:pt x="14" y="47"/>
                  <a:pt x="15" y="41"/>
                </a:cubicBezTo>
                <a:cubicBezTo>
                  <a:pt x="10" y="45"/>
                  <a:pt x="8" y="51"/>
                  <a:pt x="9" y="56"/>
                </a:cubicBezTo>
                <a:cubicBezTo>
                  <a:pt x="7" y="51"/>
                  <a:pt x="4" y="45"/>
                  <a:pt x="1" y="41"/>
                </a:cubicBezTo>
                <a:cubicBezTo>
                  <a:pt x="0" y="47"/>
                  <a:pt x="2" y="60"/>
                  <a:pt x="10" y="62"/>
                </a:cubicBezTo>
                <a:close/>
                <a:moveTo>
                  <a:pt x="17" y="77"/>
                </a:moveTo>
                <a:cubicBezTo>
                  <a:pt x="20" y="72"/>
                  <a:pt x="17" y="62"/>
                  <a:pt x="16" y="56"/>
                </a:cubicBezTo>
                <a:cubicBezTo>
                  <a:pt x="13" y="61"/>
                  <a:pt x="12" y="67"/>
                  <a:pt x="14" y="72"/>
                </a:cubicBezTo>
                <a:cubicBezTo>
                  <a:pt x="11" y="68"/>
                  <a:pt x="7" y="63"/>
                  <a:pt x="2" y="59"/>
                </a:cubicBezTo>
                <a:cubicBezTo>
                  <a:pt x="4" y="66"/>
                  <a:pt x="9" y="78"/>
                  <a:pt x="17" y="77"/>
                </a:cubicBezTo>
                <a:close/>
                <a:moveTo>
                  <a:pt x="28" y="89"/>
                </a:moveTo>
                <a:cubicBezTo>
                  <a:pt x="29" y="84"/>
                  <a:pt x="24" y="75"/>
                  <a:pt x="21" y="70"/>
                </a:cubicBezTo>
                <a:cubicBezTo>
                  <a:pt x="19" y="76"/>
                  <a:pt x="20" y="82"/>
                  <a:pt x="24" y="86"/>
                </a:cubicBezTo>
                <a:cubicBezTo>
                  <a:pt x="20" y="83"/>
                  <a:pt x="14" y="79"/>
                  <a:pt x="9" y="77"/>
                </a:cubicBezTo>
                <a:cubicBezTo>
                  <a:pt x="12" y="83"/>
                  <a:pt x="20" y="93"/>
                  <a:pt x="28" y="89"/>
                </a:cubicBezTo>
                <a:close/>
                <a:moveTo>
                  <a:pt x="42" y="98"/>
                </a:moveTo>
                <a:cubicBezTo>
                  <a:pt x="42" y="92"/>
                  <a:pt x="34" y="85"/>
                  <a:pt x="30" y="82"/>
                </a:cubicBezTo>
                <a:cubicBezTo>
                  <a:pt x="29" y="87"/>
                  <a:pt x="33" y="93"/>
                  <a:pt x="38" y="96"/>
                </a:cubicBezTo>
                <a:cubicBezTo>
                  <a:pt x="33" y="94"/>
                  <a:pt x="25" y="92"/>
                  <a:pt x="20" y="92"/>
                </a:cubicBezTo>
                <a:cubicBezTo>
                  <a:pt x="25" y="97"/>
                  <a:pt x="36" y="103"/>
                  <a:pt x="42" y="98"/>
                </a:cubicBezTo>
                <a:close/>
                <a:moveTo>
                  <a:pt x="58" y="102"/>
                </a:moveTo>
                <a:cubicBezTo>
                  <a:pt x="57" y="96"/>
                  <a:pt x="50" y="94"/>
                  <a:pt x="45" y="91"/>
                </a:cubicBezTo>
                <a:cubicBezTo>
                  <a:pt x="41" y="90"/>
                  <a:pt x="41" y="90"/>
                  <a:pt x="41" y="90"/>
                </a:cubicBezTo>
                <a:cubicBezTo>
                  <a:pt x="43" y="96"/>
                  <a:pt x="49" y="99"/>
                  <a:pt x="55" y="101"/>
                </a:cubicBezTo>
                <a:cubicBezTo>
                  <a:pt x="52" y="100"/>
                  <a:pt x="47" y="100"/>
                  <a:pt x="47" y="100"/>
                </a:cubicBezTo>
                <a:cubicBezTo>
                  <a:pt x="44" y="101"/>
                  <a:pt x="39" y="102"/>
                  <a:pt x="36" y="103"/>
                </a:cubicBezTo>
                <a:cubicBezTo>
                  <a:pt x="42" y="106"/>
                  <a:pt x="53" y="107"/>
                  <a:pt x="58" y="102"/>
                </a:cubicBezTo>
                <a:close/>
                <a:moveTo>
                  <a:pt x="59" y="98"/>
                </a:moveTo>
                <a:cubicBezTo>
                  <a:pt x="63" y="102"/>
                  <a:pt x="68" y="106"/>
                  <a:pt x="74" y="107"/>
                </a:cubicBezTo>
                <a:cubicBezTo>
                  <a:pt x="73" y="100"/>
                  <a:pt x="62" y="95"/>
                  <a:pt x="56" y="94"/>
                </a:cubicBezTo>
                <a:cubicBezTo>
                  <a:pt x="57" y="95"/>
                  <a:pt x="58" y="97"/>
                  <a:pt x="59" y="98"/>
                </a:cubicBezTo>
                <a:close/>
                <a:moveTo>
                  <a:pt x="73" y="99"/>
                </a:moveTo>
                <a:cubicBezTo>
                  <a:pt x="73" y="101"/>
                  <a:pt x="74" y="102"/>
                  <a:pt x="75" y="103"/>
                </a:cubicBezTo>
                <a:cubicBezTo>
                  <a:pt x="79" y="108"/>
                  <a:pt x="84" y="112"/>
                  <a:pt x="90" y="113"/>
                </a:cubicBezTo>
                <a:cubicBezTo>
                  <a:pt x="89" y="107"/>
                  <a:pt x="78" y="100"/>
                  <a:pt x="73" y="99"/>
                </a:cubicBezTo>
                <a:close/>
                <a:moveTo>
                  <a:pt x="10" y="29"/>
                </a:moveTo>
                <a:cubicBezTo>
                  <a:pt x="15" y="27"/>
                  <a:pt x="21" y="18"/>
                  <a:pt x="24" y="14"/>
                </a:cubicBezTo>
                <a:cubicBezTo>
                  <a:pt x="19" y="14"/>
                  <a:pt x="14" y="18"/>
                  <a:pt x="12" y="23"/>
                </a:cubicBezTo>
                <a:cubicBezTo>
                  <a:pt x="13" y="17"/>
                  <a:pt x="13" y="11"/>
                  <a:pt x="12" y="6"/>
                </a:cubicBezTo>
                <a:cubicBezTo>
                  <a:pt x="9" y="11"/>
                  <a:pt x="4" y="24"/>
                  <a:pt x="10" y="29"/>
                </a:cubicBezTo>
                <a:close/>
                <a:moveTo>
                  <a:pt x="57" y="106"/>
                </a:moveTo>
                <a:cubicBezTo>
                  <a:pt x="63" y="104"/>
                  <a:pt x="69" y="105"/>
                  <a:pt x="74" y="108"/>
                </a:cubicBezTo>
                <a:cubicBezTo>
                  <a:pt x="69" y="112"/>
                  <a:pt x="58" y="109"/>
                  <a:pt x="52" y="108"/>
                </a:cubicBezTo>
                <a:cubicBezTo>
                  <a:pt x="54" y="107"/>
                  <a:pt x="55" y="106"/>
                  <a:pt x="57" y="106"/>
                </a:cubicBezTo>
                <a:close/>
                <a:moveTo>
                  <a:pt x="90" y="113"/>
                </a:moveTo>
                <a:cubicBezTo>
                  <a:pt x="85" y="118"/>
                  <a:pt x="73" y="115"/>
                  <a:pt x="68" y="113"/>
                </a:cubicBezTo>
                <a:cubicBezTo>
                  <a:pt x="74" y="110"/>
                  <a:pt x="84" y="110"/>
                  <a:pt x="90" y="113"/>
                </a:cubicBezTo>
                <a:close/>
              </a:path>
            </a:pathLst>
          </a:custGeom>
          <a:gradFill flip="none" rotWithShape="1">
            <a:gsLst>
              <a:gs pos="0">
                <a:schemeClr val="accent5"/>
              </a:gs>
              <a:gs pos="100000">
                <a:schemeClr val="accent5">
                  <a:lumMod val="60000"/>
                  <a:lumOff val="4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2">
            <a:extLst>
              <a:ext uri="{FF2B5EF4-FFF2-40B4-BE49-F238E27FC236}">
                <a16:creationId xmlns:a16="http://schemas.microsoft.com/office/drawing/2014/main" id="{3BF85076-C5BE-4E69-A3D4-CC463D48B678}"/>
              </a:ext>
            </a:extLst>
          </p:cNvPr>
          <p:cNvSpPr>
            <a:spLocks/>
          </p:cNvSpPr>
          <p:nvPr/>
        </p:nvSpPr>
        <p:spPr bwMode="auto">
          <a:xfrm>
            <a:off x="8972597" y="2750599"/>
            <a:ext cx="1360862" cy="1360862"/>
          </a:xfrm>
          <a:custGeom>
            <a:avLst/>
            <a:gdLst>
              <a:gd name="T0" fmla="*/ 8 w 106"/>
              <a:gd name="T1" fmla="*/ 0 h 106"/>
              <a:gd name="T2" fmla="*/ 8 w 106"/>
              <a:gd name="T3" fmla="*/ 0 h 106"/>
              <a:gd name="T4" fmla="*/ 5 w 106"/>
              <a:gd name="T5" fmla="*/ 9 h 106"/>
              <a:gd name="T6" fmla="*/ 3 w 106"/>
              <a:gd name="T7" fmla="*/ 40 h 106"/>
              <a:gd name="T8" fmla="*/ 17 w 106"/>
              <a:gd name="T9" fmla="*/ 67 h 106"/>
              <a:gd name="T10" fmla="*/ 41 w 106"/>
              <a:gd name="T11" fmla="*/ 81 h 106"/>
              <a:gd name="T12" fmla="*/ 41 w 106"/>
              <a:gd name="T13" fmla="*/ 81 h 106"/>
              <a:gd name="T14" fmla="*/ 66 w 106"/>
              <a:gd name="T15" fmla="*/ 89 h 106"/>
              <a:gd name="T16" fmla="*/ 66 w 106"/>
              <a:gd name="T17" fmla="*/ 89 h 106"/>
              <a:gd name="T18" fmla="*/ 106 w 106"/>
              <a:gd name="T19" fmla="*/ 105 h 106"/>
              <a:gd name="T20" fmla="*/ 105 w 106"/>
              <a:gd name="T21" fmla="*/ 106 h 106"/>
              <a:gd name="T22" fmla="*/ 65 w 106"/>
              <a:gd name="T23" fmla="*/ 90 h 106"/>
              <a:gd name="T24" fmla="*/ 65 w 106"/>
              <a:gd name="T25" fmla="*/ 90 h 106"/>
              <a:gd name="T26" fmla="*/ 41 w 106"/>
              <a:gd name="T27" fmla="*/ 82 h 106"/>
              <a:gd name="T28" fmla="*/ 41 w 106"/>
              <a:gd name="T29" fmla="*/ 82 h 106"/>
              <a:gd name="T30" fmla="*/ 16 w 106"/>
              <a:gd name="T31" fmla="*/ 68 h 106"/>
              <a:gd name="T32" fmla="*/ 3 w 106"/>
              <a:gd name="T33" fmla="*/ 40 h 106"/>
              <a:gd name="T34" fmla="*/ 4 w 106"/>
              <a:gd name="T35" fmla="*/ 9 h 106"/>
              <a:gd name="T36" fmla="*/ 8 w 106"/>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6">
                <a:moveTo>
                  <a:pt x="8" y="0"/>
                </a:moveTo>
                <a:cubicBezTo>
                  <a:pt x="8" y="0"/>
                  <a:pt x="8" y="0"/>
                  <a:pt x="8" y="0"/>
                </a:cubicBezTo>
                <a:cubicBezTo>
                  <a:pt x="7" y="3"/>
                  <a:pt x="6" y="6"/>
                  <a:pt x="5" y="9"/>
                </a:cubicBezTo>
                <a:cubicBezTo>
                  <a:pt x="1" y="20"/>
                  <a:pt x="1" y="29"/>
                  <a:pt x="3" y="40"/>
                </a:cubicBezTo>
                <a:cubicBezTo>
                  <a:pt x="6" y="51"/>
                  <a:pt x="9" y="59"/>
                  <a:pt x="17" y="67"/>
                </a:cubicBezTo>
                <a:cubicBezTo>
                  <a:pt x="24" y="75"/>
                  <a:pt x="31" y="79"/>
                  <a:pt x="41" y="81"/>
                </a:cubicBezTo>
                <a:cubicBezTo>
                  <a:pt x="41" y="81"/>
                  <a:pt x="41" y="81"/>
                  <a:pt x="41" y="81"/>
                </a:cubicBezTo>
                <a:cubicBezTo>
                  <a:pt x="50" y="84"/>
                  <a:pt x="58" y="86"/>
                  <a:pt x="66" y="89"/>
                </a:cubicBezTo>
                <a:cubicBezTo>
                  <a:pt x="66" y="89"/>
                  <a:pt x="66" y="89"/>
                  <a:pt x="66" y="89"/>
                </a:cubicBezTo>
                <a:cubicBezTo>
                  <a:pt x="80" y="94"/>
                  <a:pt x="93" y="99"/>
                  <a:pt x="106" y="105"/>
                </a:cubicBezTo>
                <a:cubicBezTo>
                  <a:pt x="105" y="105"/>
                  <a:pt x="105" y="106"/>
                  <a:pt x="105" y="106"/>
                </a:cubicBezTo>
                <a:cubicBezTo>
                  <a:pt x="92" y="100"/>
                  <a:pt x="79" y="95"/>
                  <a:pt x="65" y="90"/>
                </a:cubicBezTo>
                <a:cubicBezTo>
                  <a:pt x="65" y="90"/>
                  <a:pt x="65" y="90"/>
                  <a:pt x="65" y="90"/>
                </a:cubicBezTo>
                <a:cubicBezTo>
                  <a:pt x="57" y="87"/>
                  <a:pt x="49" y="84"/>
                  <a:pt x="41" y="82"/>
                </a:cubicBezTo>
                <a:cubicBezTo>
                  <a:pt x="41" y="82"/>
                  <a:pt x="41" y="82"/>
                  <a:pt x="41" y="82"/>
                </a:cubicBezTo>
                <a:cubicBezTo>
                  <a:pt x="31" y="80"/>
                  <a:pt x="24" y="76"/>
                  <a:pt x="16" y="68"/>
                </a:cubicBezTo>
                <a:cubicBezTo>
                  <a:pt x="9" y="59"/>
                  <a:pt x="5" y="51"/>
                  <a:pt x="3" y="40"/>
                </a:cubicBezTo>
                <a:cubicBezTo>
                  <a:pt x="0" y="29"/>
                  <a:pt x="1" y="20"/>
                  <a:pt x="4" y="9"/>
                </a:cubicBezTo>
                <a:cubicBezTo>
                  <a:pt x="5" y="5"/>
                  <a:pt x="6" y="3"/>
                  <a:pt x="8" y="0"/>
                </a:cubicBezTo>
                <a:close/>
              </a:path>
            </a:pathLst>
          </a:custGeom>
          <a:gradFill flip="none" rotWithShape="1">
            <a:gsLst>
              <a:gs pos="100000">
                <a:schemeClr val="accent5">
                  <a:lumMod val="60000"/>
                  <a:lumOff val="40000"/>
                </a:schemeClr>
              </a:gs>
              <a:gs pos="0">
                <a:schemeClr val="accent5">
                  <a:lumMod val="20000"/>
                  <a:lumOff val="8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3">
            <a:extLst>
              <a:ext uri="{FF2B5EF4-FFF2-40B4-BE49-F238E27FC236}">
                <a16:creationId xmlns:a16="http://schemas.microsoft.com/office/drawing/2014/main" id="{EEB232ED-65A9-4AB8-86B6-A2594B181899}"/>
              </a:ext>
            </a:extLst>
          </p:cNvPr>
          <p:cNvSpPr>
            <a:spLocks noEditPoints="1"/>
          </p:cNvSpPr>
          <p:nvPr/>
        </p:nvSpPr>
        <p:spPr bwMode="auto">
          <a:xfrm>
            <a:off x="10271608" y="2527906"/>
            <a:ext cx="1156735" cy="1515506"/>
          </a:xfrm>
          <a:custGeom>
            <a:avLst/>
            <a:gdLst>
              <a:gd name="T0" fmla="*/ 66 w 90"/>
              <a:gd name="T1" fmla="*/ 5 h 118"/>
              <a:gd name="T2" fmla="*/ 76 w 90"/>
              <a:gd name="T3" fmla="*/ 18 h 118"/>
              <a:gd name="T4" fmla="*/ 63 w 90"/>
              <a:gd name="T5" fmla="*/ 0 h 118"/>
              <a:gd name="T6" fmla="*/ 66 w 90"/>
              <a:gd name="T7" fmla="*/ 5 h 118"/>
              <a:gd name="T8" fmla="*/ 82 w 90"/>
              <a:gd name="T9" fmla="*/ 45 h 118"/>
              <a:gd name="T10" fmla="*/ 72 w 90"/>
              <a:gd name="T11" fmla="*/ 27 h 118"/>
              <a:gd name="T12" fmla="*/ 82 w 90"/>
              <a:gd name="T13" fmla="*/ 39 h 118"/>
              <a:gd name="T14" fmla="*/ 86 w 90"/>
              <a:gd name="T15" fmla="*/ 23 h 118"/>
              <a:gd name="T16" fmla="*/ 82 w 90"/>
              <a:gd name="T17" fmla="*/ 45 h 118"/>
              <a:gd name="T18" fmla="*/ 80 w 90"/>
              <a:gd name="T19" fmla="*/ 62 h 118"/>
              <a:gd name="T20" fmla="*/ 75 w 90"/>
              <a:gd name="T21" fmla="*/ 41 h 118"/>
              <a:gd name="T22" fmla="*/ 81 w 90"/>
              <a:gd name="T23" fmla="*/ 56 h 118"/>
              <a:gd name="T24" fmla="*/ 89 w 90"/>
              <a:gd name="T25" fmla="*/ 41 h 118"/>
              <a:gd name="T26" fmla="*/ 80 w 90"/>
              <a:gd name="T27" fmla="*/ 62 h 118"/>
              <a:gd name="T28" fmla="*/ 73 w 90"/>
              <a:gd name="T29" fmla="*/ 77 h 118"/>
              <a:gd name="T30" fmla="*/ 74 w 90"/>
              <a:gd name="T31" fmla="*/ 56 h 118"/>
              <a:gd name="T32" fmla="*/ 76 w 90"/>
              <a:gd name="T33" fmla="*/ 72 h 118"/>
              <a:gd name="T34" fmla="*/ 88 w 90"/>
              <a:gd name="T35" fmla="*/ 59 h 118"/>
              <a:gd name="T36" fmla="*/ 73 w 90"/>
              <a:gd name="T37" fmla="*/ 77 h 118"/>
              <a:gd name="T38" fmla="*/ 62 w 90"/>
              <a:gd name="T39" fmla="*/ 89 h 118"/>
              <a:gd name="T40" fmla="*/ 69 w 90"/>
              <a:gd name="T41" fmla="*/ 70 h 118"/>
              <a:gd name="T42" fmla="*/ 66 w 90"/>
              <a:gd name="T43" fmla="*/ 86 h 118"/>
              <a:gd name="T44" fmla="*/ 81 w 90"/>
              <a:gd name="T45" fmla="*/ 77 h 118"/>
              <a:gd name="T46" fmla="*/ 62 w 90"/>
              <a:gd name="T47" fmla="*/ 89 h 118"/>
              <a:gd name="T48" fmla="*/ 48 w 90"/>
              <a:gd name="T49" fmla="*/ 98 h 118"/>
              <a:gd name="T50" fmla="*/ 60 w 90"/>
              <a:gd name="T51" fmla="*/ 82 h 118"/>
              <a:gd name="T52" fmla="*/ 52 w 90"/>
              <a:gd name="T53" fmla="*/ 96 h 118"/>
              <a:gd name="T54" fmla="*/ 70 w 90"/>
              <a:gd name="T55" fmla="*/ 92 h 118"/>
              <a:gd name="T56" fmla="*/ 48 w 90"/>
              <a:gd name="T57" fmla="*/ 98 h 118"/>
              <a:gd name="T58" fmla="*/ 32 w 90"/>
              <a:gd name="T59" fmla="*/ 102 h 118"/>
              <a:gd name="T60" fmla="*/ 44 w 90"/>
              <a:gd name="T61" fmla="*/ 91 h 118"/>
              <a:gd name="T62" fmla="*/ 48 w 90"/>
              <a:gd name="T63" fmla="*/ 90 h 118"/>
              <a:gd name="T64" fmla="*/ 35 w 90"/>
              <a:gd name="T65" fmla="*/ 101 h 118"/>
              <a:gd name="T66" fmla="*/ 43 w 90"/>
              <a:gd name="T67" fmla="*/ 100 h 118"/>
              <a:gd name="T68" fmla="*/ 54 w 90"/>
              <a:gd name="T69" fmla="*/ 103 h 118"/>
              <a:gd name="T70" fmla="*/ 32 w 90"/>
              <a:gd name="T71" fmla="*/ 102 h 118"/>
              <a:gd name="T72" fmla="*/ 31 w 90"/>
              <a:gd name="T73" fmla="*/ 98 h 118"/>
              <a:gd name="T74" fmla="*/ 16 w 90"/>
              <a:gd name="T75" fmla="*/ 107 h 118"/>
              <a:gd name="T76" fmla="*/ 33 w 90"/>
              <a:gd name="T77" fmla="*/ 94 h 118"/>
              <a:gd name="T78" fmla="*/ 31 w 90"/>
              <a:gd name="T79" fmla="*/ 98 h 118"/>
              <a:gd name="T80" fmla="*/ 17 w 90"/>
              <a:gd name="T81" fmla="*/ 99 h 118"/>
              <a:gd name="T82" fmla="*/ 15 w 90"/>
              <a:gd name="T83" fmla="*/ 103 h 118"/>
              <a:gd name="T84" fmla="*/ 0 w 90"/>
              <a:gd name="T85" fmla="*/ 113 h 118"/>
              <a:gd name="T86" fmla="*/ 17 w 90"/>
              <a:gd name="T87" fmla="*/ 99 h 118"/>
              <a:gd name="T88" fmla="*/ 80 w 90"/>
              <a:gd name="T89" fmla="*/ 29 h 118"/>
              <a:gd name="T90" fmla="*/ 66 w 90"/>
              <a:gd name="T91" fmla="*/ 14 h 118"/>
              <a:gd name="T92" fmla="*/ 78 w 90"/>
              <a:gd name="T93" fmla="*/ 23 h 118"/>
              <a:gd name="T94" fmla="*/ 77 w 90"/>
              <a:gd name="T95" fmla="*/ 6 h 118"/>
              <a:gd name="T96" fmla="*/ 80 w 90"/>
              <a:gd name="T97" fmla="*/ 29 h 118"/>
              <a:gd name="T98" fmla="*/ 33 w 90"/>
              <a:gd name="T99" fmla="*/ 106 h 118"/>
              <a:gd name="T100" fmla="*/ 16 w 90"/>
              <a:gd name="T101" fmla="*/ 108 h 118"/>
              <a:gd name="T102" fmla="*/ 37 w 90"/>
              <a:gd name="T103" fmla="*/ 108 h 118"/>
              <a:gd name="T104" fmla="*/ 33 w 90"/>
              <a:gd name="T105" fmla="*/ 106 h 118"/>
              <a:gd name="T106" fmla="*/ 0 w 90"/>
              <a:gd name="T107" fmla="*/ 113 h 118"/>
              <a:gd name="T108" fmla="*/ 22 w 90"/>
              <a:gd name="T109" fmla="*/ 113 h 118"/>
              <a:gd name="T110" fmla="*/ 0 w 90"/>
              <a:gd name="T11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18">
                <a:moveTo>
                  <a:pt x="66" y="5"/>
                </a:moveTo>
                <a:cubicBezTo>
                  <a:pt x="68" y="9"/>
                  <a:pt x="72" y="15"/>
                  <a:pt x="76" y="18"/>
                </a:cubicBezTo>
                <a:cubicBezTo>
                  <a:pt x="77" y="10"/>
                  <a:pt x="70" y="3"/>
                  <a:pt x="63" y="0"/>
                </a:cubicBezTo>
                <a:cubicBezTo>
                  <a:pt x="64" y="2"/>
                  <a:pt x="65" y="3"/>
                  <a:pt x="66" y="5"/>
                </a:cubicBezTo>
                <a:close/>
                <a:moveTo>
                  <a:pt x="82" y="45"/>
                </a:moveTo>
                <a:cubicBezTo>
                  <a:pt x="78" y="43"/>
                  <a:pt x="74" y="32"/>
                  <a:pt x="72" y="27"/>
                </a:cubicBezTo>
                <a:cubicBezTo>
                  <a:pt x="77" y="29"/>
                  <a:pt x="81" y="34"/>
                  <a:pt x="82" y="39"/>
                </a:cubicBezTo>
                <a:cubicBezTo>
                  <a:pt x="82" y="33"/>
                  <a:pt x="84" y="28"/>
                  <a:pt x="86" y="23"/>
                </a:cubicBezTo>
                <a:cubicBezTo>
                  <a:pt x="88" y="29"/>
                  <a:pt x="89" y="41"/>
                  <a:pt x="82" y="45"/>
                </a:cubicBezTo>
                <a:close/>
                <a:moveTo>
                  <a:pt x="80" y="62"/>
                </a:moveTo>
                <a:cubicBezTo>
                  <a:pt x="76" y="58"/>
                  <a:pt x="75" y="47"/>
                  <a:pt x="75" y="41"/>
                </a:cubicBezTo>
                <a:cubicBezTo>
                  <a:pt x="79" y="45"/>
                  <a:pt x="81" y="51"/>
                  <a:pt x="81" y="56"/>
                </a:cubicBezTo>
                <a:cubicBezTo>
                  <a:pt x="83" y="51"/>
                  <a:pt x="86" y="45"/>
                  <a:pt x="89" y="41"/>
                </a:cubicBezTo>
                <a:cubicBezTo>
                  <a:pt x="90" y="47"/>
                  <a:pt x="87" y="60"/>
                  <a:pt x="80" y="62"/>
                </a:cubicBezTo>
                <a:close/>
                <a:moveTo>
                  <a:pt x="73" y="77"/>
                </a:moveTo>
                <a:cubicBezTo>
                  <a:pt x="70" y="72"/>
                  <a:pt x="73" y="62"/>
                  <a:pt x="74" y="56"/>
                </a:cubicBezTo>
                <a:cubicBezTo>
                  <a:pt x="77" y="61"/>
                  <a:pt x="78" y="67"/>
                  <a:pt x="76" y="72"/>
                </a:cubicBezTo>
                <a:cubicBezTo>
                  <a:pt x="79" y="68"/>
                  <a:pt x="83" y="63"/>
                  <a:pt x="88" y="59"/>
                </a:cubicBezTo>
                <a:cubicBezTo>
                  <a:pt x="86" y="66"/>
                  <a:pt x="81" y="78"/>
                  <a:pt x="73" y="77"/>
                </a:cubicBezTo>
                <a:close/>
                <a:moveTo>
                  <a:pt x="62" y="89"/>
                </a:moveTo>
                <a:cubicBezTo>
                  <a:pt x="61" y="84"/>
                  <a:pt x="66" y="75"/>
                  <a:pt x="69" y="70"/>
                </a:cubicBezTo>
                <a:cubicBezTo>
                  <a:pt x="71" y="76"/>
                  <a:pt x="69" y="82"/>
                  <a:pt x="66" y="86"/>
                </a:cubicBezTo>
                <a:cubicBezTo>
                  <a:pt x="70" y="83"/>
                  <a:pt x="76" y="79"/>
                  <a:pt x="81" y="77"/>
                </a:cubicBezTo>
                <a:cubicBezTo>
                  <a:pt x="78" y="83"/>
                  <a:pt x="69" y="93"/>
                  <a:pt x="62" y="89"/>
                </a:cubicBezTo>
                <a:close/>
                <a:moveTo>
                  <a:pt x="48" y="98"/>
                </a:moveTo>
                <a:cubicBezTo>
                  <a:pt x="48" y="92"/>
                  <a:pt x="56" y="85"/>
                  <a:pt x="60" y="82"/>
                </a:cubicBezTo>
                <a:cubicBezTo>
                  <a:pt x="60" y="87"/>
                  <a:pt x="57" y="93"/>
                  <a:pt x="52" y="96"/>
                </a:cubicBezTo>
                <a:cubicBezTo>
                  <a:pt x="57" y="94"/>
                  <a:pt x="64" y="92"/>
                  <a:pt x="70" y="92"/>
                </a:cubicBezTo>
                <a:cubicBezTo>
                  <a:pt x="65" y="97"/>
                  <a:pt x="54" y="103"/>
                  <a:pt x="48" y="98"/>
                </a:cubicBezTo>
                <a:close/>
                <a:moveTo>
                  <a:pt x="32" y="102"/>
                </a:moveTo>
                <a:cubicBezTo>
                  <a:pt x="32" y="96"/>
                  <a:pt x="40" y="94"/>
                  <a:pt x="44" y="91"/>
                </a:cubicBezTo>
                <a:cubicBezTo>
                  <a:pt x="48" y="90"/>
                  <a:pt x="48" y="90"/>
                  <a:pt x="48" y="90"/>
                </a:cubicBezTo>
                <a:cubicBezTo>
                  <a:pt x="47" y="96"/>
                  <a:pt x="41" y="99"/>
                  <a:pt x="35" y="101"/>
                </a:cubicBezTo>
                <a:cubicBezTo>
                  <a:pt x="38" y="100"/>
                  <a:pt x="43" y="100"/>
                  <a:pt x="43" y="100"/>
                </a:cubicBezTo>
                <a:cubicBezTo>
                  <a:pt x="46" y="101"/>
                  <a:pt x="51" y="102"/>
                  <a:pt x="54" y="103"/>
                </a:cubicBezTo>
                <a:cubicBezTo>
                  <a:pt x="48" y="106"/>
                  <a:pt x="36" y="107"/>
                  <a:pt x="32" y="102"/>
                </a:cubicBezTo>
                <a:close/>
                <a:moveTo>
                  <a:pt x="31" y="98"/>
                </a:moveTo>
                <a:cubicBezTo>
                  <a:pt x="27" y="102"/>
                  <a:pt x="22" y="106"/>
                  <a:pt x="16" y="107"/>
                </a:cubicBezTo>
                <a:cubicBezTo>
                  <a:pt x="17" y="100"/>
                  <a:pt x="28" y="95"/>
                  <a:pt x="33" y="94"/>
                </a:cubicBezTo>
                <a:cubicBezTo>
                  <a:pt x="33" y="95"/>
                  <a:pt x="32" y="97"/>
                  <a:pt x="31" y="98"/>
                </a:cubicBezTo>
                <a:close/>
                <a:moveTo>
                  <a:pt x="17" y="99"/>
                </a:moveTo>
                <a:cubicBezTo>
                  <a:pt x="16" y="101"/>
                  <a:pt x="16" y="102"/>
                  <a:pt x="15" y="103"/>
                </a:cubicBezTo>
                <a:cubicBezTo>
                  <a:pt x="11" y="108"/>
                  <a:pt x="6" y="112"/>
                  <a:pt x="0" y="113"/>
                </a:cubicBezTo>
                <a:cubicBezTo>
                  <a:pt x="0" y="107"/>
                  <a:pt x="12" y="100"/>
                  <a:pt x="17" y="99"/>
                </a:cubicBezTo>
                <a:close/>
                <a:moveTo>
                  <a:pt x="80" y="29"/>
                </a:moveTo>
                <a:cubicBezTo>
                  <a:pt x="75" y="27"/>
                  <a:pt x="69" y="18"/>
                  <a:pt x="66" y="14"/>
                </a:cubicBezTo>
                <a:cubicBezTo>
                  <a:pt x="71" y="14"/>
                  <a:pt x="76" y="18"/>
                  <a:pt x="78" y="23"/>
                </a:cubicBezTo>
                <a:cubicBezTo>
                  <a:pt x="77" y="17"/>
                  <a:pt x="77" y="11"/>
                  <a:pt x="77" y="6"/>
                </a:cubicBezTo>
                <a:cubicBezTo>
                  <a:pt x="81" y="11"/>
                  <a:pt x="86" y="24"/>
                  <a:pt x="80" y="29"/>
                </a:cubicBezTo>
                <a:close/>
                <a:moveTo>
                  <a:pt x="33" y="106"/>
                </a:moveTo>
                <a:cubicBezTo>
                  <a:pt x="27" y="104"/>
                  <a:pt x="21" y="105"/>
                  <a:pt x="16" y="108"/>
                </a:cubicBezTo>
                <a:cubicBezTo>
                  <a:pt x="20" y="112"/>
                  <a:pt x="32" y="109"/>
                  <a:pt x="37" y="108"/>
                </a:cubicBezTo>
                <a:cubicBezTo>
                  <a:pt x="36" y="107"/>
                  <a:pt x="34" y="106"/>
                  <a:pt x="33" y="106"/>
                </a:cubicBezTo>
                <a:close/>
                <a:moveTo>
                  <a:pt x="0" y="113"/>
                </a:moveTo>
                <a:cubicBezTo>
                  <a:pt x="5" y="118"/>
                  <a:pt x="16" y="115"/>
                  <a:pt x="22" y="113"/>
                </a:cubicBezTo>
                <a:cubicBezTo>
                  <a:pt x="16" y="110"/>
                  <a:pt x="6" y="110"/>
                  <a:pt x="0" y="113"/>
                </a:cubicBezTo>
                <a:close/>
              </a:path>
            </a:pathLst>
          </a:custGeom>
          <a:gradFill flip="none" rotWithShape="1">
            <a:gsLst>
              <a:gs pos="100000">
                <a:schemeClr val="accent5">
                  <a:lumMod val="60000"/>
                  <a:lumOff val="40000"/>
                </a:schemeClr>
              </a:gs>
              <a:gs pos="0">
                <a:schemeClr val="accent5"/>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4">
            <a:extLst>
              <a:ext uri="{FF2B5EF4-FFF2-40B4-BE49-F238E27FC236}">
                <a16:creationId xmlns:a16="http://schemas.microsoft.com/office/drawing/2014/main" id="{846BABE7-3FE5-49C8-88FE-821DBDF075DA}"/>
              </a:ext>
            </a:extLst>
          </p:cNvPr>
          <p:cNvSpPr>
            <a:spLocks/>
          </p:cNvSpPr>
          <p:nvPr/>
        </p:nvSpPr>
        <p:spPr bwMode="auto">
          <a:xfrm>
            <a:off x="9987054" y="2750599"/>
            <a:ext cx="1348490" cy="1360862"/>
          </a:xfrm>
          <a:custGeom>
            <a:avLst/>
            <a:gdLst>
              <a:gd name="T0" fmla="*/ 98 w 105"/>
              <a:gd name="T1" fmla="*/ 0 h 106"/>
              <a:gd name="T2" fmla="*/ 98 w 105"/>
              <a:gd name="T3" fmla="*/ 0 h 106"/>
              <a:gd name="T4" fmla="*/ 101 w 105"/>
              <a:gd name="T5" fmla="*/ 9 h 106"/>
              <a:gd name="T6" fmla="*/ 103 w 105"/>
              <a:gd name="T7" fmla="*/ 40 h 106"/>
              <a:gd name="T8" fmla="*/ 89 w 105"/>
              <a:gd name="T9" fmla="*/ 67 h 106"/>
              <a:gd name="T10" fmla="*/ 65 w 105"/>
              <a:gd name="T11" fmla="*/ 81 h 106"/>
              <a:gd name="T12" fmla="*/ 65 w 105"/>
              <a:gd name="T13" fmla="*/ 81 h 106"/>
              <a:gd name="T14" fmla="*/ 40 w 105"/>
              <a:gd name="T15" fmla="*/ 89 h 106"/>
              <a:gd name="T16" fmla="*/ 40 w 105"/>
              <a:gd name="T17" fmla="*/ 89 h 106"/>
              <a:gd name="T18" fmla="*/ 0 w 105"/>
              <a:gd name="T19" fmla="*/ 105 h 106"/>
              <a:gd name="T20" fmla="*/ 1 w 105"/>
              <a:gd name="T21" fmla="*/ 106 h 106"/>
              <a:gd name="T22" fmla="*/ 40 w 105"/>
              <a:gd name="T23" fmla="*/ 90 h 106"/>
              <a:gd name="T24" fmla="*/ 40 w 105"/>
              <a:gd name="T25" fmla="*/ 90 h 106"/>
              <a:gd name="T26" fmla="*/ 65 w 105"/>
              <a:gd name="T27" fmla="*/ 82 h 106"/>
              <a:gd name="T28" fmla="*/ 65 w 105"/>
              <a:gd name="T29" fmla="*/ 82 h 106"/>
              <a:gd name="T30" fmla="*/ 89 w 105"/>
              <a:gd name="T31" fmla="*/ 68 h 106"/>
              <a:gd name="T32" fmla="*/ 103 w 105"/>
              <a:gd name="T33" fmla="*/ 40 h 106"/>
              <a:gd name="T34" fmla="*/ 102 w 105"/>
              <a:gd name="T35" fmla="*/ 9 h 106"/>
              <a:gd name="T36" fmla="*/ 98 w 105"/>
              <a:gd name="T3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6">
                <a:moveTo>
                  <a:pt x="98" y="0"/>
                </a:moveTo>
                <a:cubicBezTo>
                  <a:pt x="98" y="0"/>
                  <a:pt x="98" y="0"/>
                  <a:pt x="98" y="0"/>
                </a:cubicBezTo>
                <a:cubicBezTo>
                  <a:pt x="99" y="3"/>
                  <a:pt x="100" y="6"/>
                  <a:pt x="101" y="9"/>
                </a:cubicBezTo>
                <a:cubicBezTo>
                  <a:pt x="104" y="20"/>
                  <a:pt x="105" y="29"/>
                  <a:pt x="103" y="40"/>
                </a:cubicBezTo>
                <a:cubicBezTo>
                  <a:pt x="100" y="51"/>
                  <a:pt x="96" y="59"/>
                  <a:pt x="89" y="67"/>
                </a:cubicBezTo>
                <a:cubicBezTo>
                  <a:pt x="82" y="75"/>
                  <a:pt x="75" y="79"/>
                  <a:pt x="65" y="81"/>
                </a:cubicBezTo>
                <a:cubicBezTo>
                  <a:pt x="65" y="81"/>
                  <a:pt x="65" y="81"/>
                  <a:pt x="65" y="81"/>
                </a:cubicBezTo>
                <a:cubicBezTo>
                  <a:pt x="56" y="84"/>
                  <a:pt x="48" y="86"/>
                  <a:pt x="40" y="89"/>
                </a:cubicBezTo>
                <a:cubicBezTo>
                  <a:pt x="40" y="89"/>
                  <a:pt x="40" y="89"/>
                  <a:pt x="40" y="89"/>
                </a:cubicBezTo>
                <a:cubicBezTo>
                  <a:pt x="26" y="94"/>
                  <a:pt x="12" y="99"/>
                  <a:pt x="0" y="105"/>
                </a:cubicBezTo>
                <a:cubicBezTo>
                  <a:pt x="0" y="105"/>
                  <a:pt x="1" y="106"/>
                  <a:pt x="1" y="106"/>
                </a:cubicBezTo>
                <a:cubicBezTo>
                  <a:pt x="14" y="100"/>
                  <a:pt x="27" y="95"/>
                  <a:pt x="40" y="90"/>
                </a:cubicBezTo>
                <a:cubicBezTo>
                  <a:pt x="40" y="90"/>
                  <a:pt x="40" y="90"/>
                  <a:pt x="40" y="90"/>
                </a:cubicBezTo>
                <a:cubicBezTo>
                  <a:pt x="49" y="87"/>
                  <a:pt x="56" y="84"/>
                  <a:pt x="65" y="82"/>
                </a:cubicBezTo>
                <a:cubicBezTo>
                  <a:pt x="65" y="82"/>
                  <a:pt x="65" y="82"/>
                  <a:pt x="65" y="82"/>
                </a:cubicBezTo>
                <a:cubicBezTo>
                  <a:pt x="75" y="80"/>
                  <a:pt x="82" y="76"/>
                  <a:pt x="89" y="68"/>
                </a:cubicBezTo>
                <a:cubicBezTo>
                  <a:pt x="97" y="59"/>
                  <a:pt x="101" y="51"/>
                  <a:pt x="103" y="40"/>
                </a:cubicBezTo>
                <a:cubicBezTo>
                  <a:pt x="105" y="29"/>
                  <a:pt x="105" y="20"/>
                  <a:pt x="102" y="9"/>
                </a:cubicBezTo>
                <a:cubicBezTo>
                  <a:pt x="100" y="5"/>
                  <a:pt x="99" y="3"/>
                  <a:pt x="98" y="0"/>
                </a:cubicBezTo>
                <a:close/>
              </a:path>
            </a:pathLst>
          </a:custGeom>
          <a:gradFill flip="none" rotWithShape="1">
            <a:gsLst>
              <a:gs pos="100000">
                <a:schemeClr val="accent5">
                  <a:lumMod val="60000"/>
                  <a:lumOff val="40000"/>
                </a:schemeClr>
              </a:gs>
              <a:gs pos="0">
                <a:srgbClr val="FFEFC9"/>
              </a:gs>
            </a:gsLst>
            <a:lin ang="54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a:extLst>
              <a:ext uri="{FF2B5EF4-FFF2-40B4-BE49-F238E27FC236}">
                <a16:creationId xmlns:a16="http://schemas.microsoft.com/office/drawing/2014/main" id="{7470D9D9-A545-4097-8504-1936473EC2C4}"/>
              </a:ext>
            </a:extLst>
          </p:cNvPr>
          <p:cNvSpPr txBox="1"/>
          <p:nvPr/>
        </p:nvSpPr>
        <p:spPr>
          <a:xfrm>
            <a:off x="5235343" y="4207887"/>
            <a:ext cx="1721316" cy="754117"/>
          </a:xfrm>
          <a:prstGeom prst="rect">
            <a:avLst/>
          </a:prstGeom>
          <a:noFill/>
        </p:spPr>
        <p:txBody>
          <a:bodyPr wrap="square" rtlCol="0">
            <a:spAutoFit/>
          </a:bodyPr>
          <a:lstStyle/>
          <a:p>
            <a:pPr algn="ctr">
              <a:lnSpc>
                <a:spcPct val="130000"/>
              </a:lnSpc>
            </a:pPr>
            <a:r>
              <a:rPr lang="zh-CN" altLang="en-US" sz="3600" dirty="0">
                <a:gradFill flip="none" rotWithShape="1">
                  <a:gsLst>
                    <a:gs pos="0">
                      <a:schemeClr val="accent5">
                        <a:lumMod val="60000"/>
                        <a:lumOff val="40000"/>
                      </a:schemeClr>
                    </a:gs>
                    <a:gs pos="100000">
                      <a:schemeClr val="accent5"/>
                    </a:gs>
                  </a:gsLst>
                  <a:lin ang="2700000" scaled="1"/>
                  <a:tileRect/>
                </a:gradFill>
                <a:latin typeface="+mj-ea"/>
                <a:ea typeface="+mj-ea"/>
              </a:rPr>
              <a:t>一等奖</a:t>
            </a:r>
          </a:p>
        </p:txBody>
      </p:sp>
      <p:sp>
        <p:nvSpPr>
          <p:cNvPr id="26" name="文本框 25">
            <a:extLst>
              <a:ext uri="{FF2B5EF4-FFF2-40B4-BE49-F238E27FC236}">
                <a16:creationId xmlns:a16="http://schemas.microsoft.com/office/drawing/2014/main" id="{393E0A01-852D-4241-B4EE-F589E79C4A22}"/>
              </a:ext>
            </a:extLst>
          </p:cNvPr>
          <p:cNvSpPr txBox="1"/>
          <p:nvPr/>
        </p:nvSpPr>
        <p:spPr>
          <a:xfrm>
            <a:off x="5051461" y="4879382"/>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30" name="文本框 29">
            <a:extLst>
              <a:ext uri="{FF2B5EF4-FFF2-40B4-BE49-F238E27FC236}">
                <a16:creationId xmlns:a16="http://schemas.microsoft.com/office/drawing/2014/main" id="{3D7F0082-11D3-4F6C-80EB-472993491F6E}"/>
              </a:ext>
            </a:extLst>
          </p:cNvPr>
          <p:cNvSpPr txBox="1"/>
          <p:nvPr/>
        </p:nvSpPr>
        <p:spPr>
          <a:xfrm>
            <a:off x="1295002" y="4207887"/>
            <a:ext cx="1721316" cy="423193"/>
          </a:xfrm>
          <a:prstGeom prst="rect">
            <a:avLst/>
          </a:prstGeom>
          <a:noFill/>
        </p:spPr>
        <p:txBody>
          <a:bodyPr wrap="square" rtlCol="0">
            <a:spAutoFit/>
          </a:bodyPr>
          <a:lstStyle/>
          <a:p>
            <a:pPr algn="ctr">
              <a:lnSpc>
                <a:spcPct val="130000"/>
              </a:lnSpc>
            </a:pPr>
            <a:r>
              <a:rPr lang="zh-CN" altLang="en-US" dirty="0">
                <a:gradFill flip="none" rotWithShape="1">
                  <a:gsLst>
                    <a:gs pos="0">
                      <a:schemeClr val="accent5">
                        <a:lumMod val="60000"/>
                        <a:lumOff val="40000"/>
                      </a:schemeClr>
                    </a:gs>
                    <a:gs pos="100000">
                      <a:schemeClr val="accent5"/>
                    </a:gs>
                  </a:gsLst>
                  <a:lin ang="2700000" scaled="1"/>
                  <a:tileRect/>
                </a:gradFill>
                <a:latin typeface="+mj-ea"/>
                <a:ea typeface="+mj-ea"/>
              </a:rPr>
              <a:t>二等奖</a:t>
            </a:r>
          </a:p>
        </p:txBody>
      </p:sp>
      <p:sp>
        <p:nvSpPr>
          <p:cNvPr id="33" name="文本框 32">
            <a:extLst>
              <a:ext uri="{FF2B5EF4-FFF2-40B4-BE49-F238E27FC236}">
                <a16:creationId xmlns:a16="http://schemas.microsoft.com/office/drawing/2014/main" id="{82B18548-FECD-4677-80D6-964E4A7F6B28}"/>
              </a:ext>
            </a:extLst>
          </p:cNvPr>
          <p:cNvSpPr txBox="1"/>
          <p:nvPr/>
        </p:nvSpPr>
        <p:spPr>
          <a:xfrm>
            <a:off x="9302696" y="4207887"/>
            <a:ext cx="1721316" cy="423193"/>
          </a:xfrm>
          <a:prstGeom prst="rect">
            <a:avLst/>
          </a:prstGeom>
          <a:noFill/>
        </p:spPr>
        <p:txBody>
          <a:bodyPr wrap="square" rtlCol="0">
            <a:spAutoFit/>
          </a:bodyPr>
          <a:lstStyle/>
          <a:p>
            <a:pPr algn="ctr">
              <a:lnSpc>
                <a:spcPct val="130000"/>
              </a:lnSpc>
            </a:pPr>
            <a:r>
              <a:rPr lang="zh-CN" altLang="en-US" dirty="0">
                <a:gradFill flip="none" rotWithShape="1">
                  <a:gsLst>
                    <a:gs pos="0">
                      <a:schemeClr val="accent5">
                        <a:lumMod val="60000"/>
                        <a:lumOff val="40000"/>
                      </a:schemeClr>
                    </a:gs>
                    <a:gs pos="100000">
                      <a:schemeClr val="accent5"/>
                    </a:gs>
                  </a:gsLst>
                  <a:lin ang="2700000" scaled="1"/>
                  <a:tileRect/>
                </a:gradFill>
                <a:latin typeface="+mj-ea"/>
                <a:ea typeface="+mj-ea"/>
              </a:rPr>
              <a:t>三等奖</a:t>
            </a:r>
          </a:p>
        </p:txBody>
      </p:sp>
      <p:sp>
        <p:nvSpPr>
          <p:cNvPr id="35" name="星形: 五角 34">
            <a:extLst>
              <a:ext uri="{FF2B5EF4-FFF2-40B4-BE49-F238E27FC236}">
                <a16:creationId xmlns:a16="http://schemas.microsoft.com/office/drawing/2014/main" id="{E3DF40F0-4913-43A8-A4C9-B2EA67688A26}"/>
              </a:ext>
            </a:extLst>
          </p:cNvPr>
          <p:cNvSpPr/>
          <p:nvPr/>
        </p:nvSpPr>
        <p:spPr>
          <a:xfrm>
            <a:off x="5884823" y="1270291"/>
            <a:ext cx="435404" cy="435404"/>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星形: 五角 35">
            <a:extLst>
              <a:ext uri="{FF2B5EF4-FFF2-40B4-BE49-F238E27FC236}">
                <a16:creationId xmlns:a16="http://schemas.microsoft.com/office/drawing/2014/main" id="{B8F79DDB-6306-404D-9696-557EE8B7BB0F}"/>
              </a:ext>
            </a:extLst>
          </p:cNvPr>
          <p:cNvSpPr>
            <a:spLocks/>
          </p:cNvSpPr>
          <p:nvPr/>
        </p:nvSpPr>
        <p:spPr>
          <a:xfrm>
            <a:off x="5354806" y="1534025"/>
            <a:ext cx="308378" cy="308378"/>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星形: 五角 36">
            <a:extLst>
              <a:ext uri="{FF2B5EF4-FFF2-40B4-BE49-F238E27FC236}">
                <a16:creationId xmlns:a16="http://schemas.microsoft.com/office/drawing/2014/main" id="{6E220631-F667-4CA3-BA29-C476572DC8E2}"/>
              </a:ext>
            </a:extLst>
          </p:cNvPr>
          <p:cNvSpPr>
            <a:spLocks/>
          </p:cNvSpPr>
          <p:nvPr/>
        </p:nvSpPr>
        <p:spPr>
          <a:xfrm>
            <a:off x="6541868" y="1534025"/>
            <a:ext cx="308378" cy="308378"/>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AFE5AD01-D87A-4F0C-AD13-59F4663B4F67}"/>
              </a:ext>
            </a:extLst>
          </p:cNvPr>
          <p:cNvGrpSpPr/>
          <p:nvPr/>
        </p:nvGrpSpPr>
        <p:grpSpPr>
          <a:xfrm>
            <a:off x="1773009" y="2095478"/>
            <a:ext cx="765302" cy="308378"/>
            <a:chOff x="1825171" y="1925277"/>
            <a:chExt cx="765302" cy="308378"/>
          </a:xfrm>
        </p:grpSpPr>
        <p:sp>
          <p:nvSpPr>
            <p:cNvPr id="38" name="星形: 五角 37">
              <a:extLst>
                <a:ext uri="{FF2B5EF4-FFF2-40B4-BE49-F238E27FC236}">
                  <a16:creationId xmlns:a16="http://schemas.microsoft.com/office/drawing/2014/main" id="{9D3195E8-1C2C-4D7D-A963-6065C7DBD076}"/>
                </a:ext>
              </a:extLst>
            </p:cNvPr>
            <p:cNvSpPr>
              <a:spLocks/>
            </p:cNvSpPr>
            <p:nvPr/>
          </p:nvSpPr>
          <p:spPr>
            <a:xfrm>
              <a:off x="1825171" y="1925277"/>
              <a:ext cx="308378" cy="308378"/>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星形: 五角 38">
              <a:extLst>
                <a:ext uri="{FF2B5EF4-FFF2-40B4-BE49-F238E27FC236}">
                  <a16:creationId xmlns:a16="http://schemas.microsoft.com/office/drawing/2014/main" id="{C97F06A5-FE38-4BB0-A6AB-AD18494F2B72}"/>
                </a:ext>
              </a:extLst>
            </p:cNvPr>
            <p:cNvSpPr>
              <a:spLocks/>
            </p:cNvSpPr>
            <p:nvPr/>
          </p:nvSpPr>
          <p:spPr>
            <a:xfrm>
              <a:off x="2282095" y="1925277"/>
              <a:ext cx="308378" cy="308378"/>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星形: 五角 40">
            <a:extLst>
              <a:ext uri="{FF2B5EF4-FFF2-40B4-BE49-F238E27FC236}">
                <a16:creationId xmlns:a16="http://schemas.microsoft.com/office/drawing/2014/main" id="{5CD79C03-6A91-4124-9AB8-E8C86D5F74EB}"/>
              </a:ext>
            </a:extLst>
          </p:cNvPr>
          <p:cNvSpPr>
            <a:spLocks/>
          </p:cNvSpPr>
          <p:nvPr/>
        </p:nvSpPr>
        <p:spPr>
          <a:xfrm>
            <a:off x="10009754" y="2091318"/>
            <a:ext cx="308378" cy="308378"/>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5143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圆角 128">
            <a:extLst>
              <a:ext uri="{FF2B5EF4-FFF2-40B4-BE49-F238E27FC236}">
                <a16:creationId xmlns:a16="http://schemas.microsoft.com/office/drawing/2014/main" id="{DF4C7877-A5C3-4678-9048-AA0781F0041C}"/>
              </a:ext>
            </a:extLst>
          </p:cNvPr>
          <p:cNvSpPr/>
          <p:nvPr/>
        </p:nvSpPr>
        <p:spPr>
          <a:xfrm>
            <a:off x="295275" y="1028700"/>
            <a:ext cx="11601450" cy="5207000"/>
          </a:xfrm>
          <a:prstGeom prst="roundRect">
            <a:avLst>
              <a:gd name="adj" fmla="val 1960"/>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08A6EA2-24E4-44AC-B04A-EBC63162704A}"/>
              </a:ext>
            </a:extLst>
          </p:cNvPr>
          <p:cNvSpPr>
            <a:spLocks noGrp="1"/>
          </p:cNvSpPr>
          <p:nvPr>
            <p:ph type="title"/>
          </p:nvPr>
        </p:nvSpPr>
        <p:spPr/>
        <p:txBody>
          <a:bodyPr/>
          <a:lstStyle/>
          <a:p>
            <a:r>
              <a:rPr lang="zh-CN" altLang="en-US" dirty="0"/>
              <a:t>荣誉展示</a:t>
            </a:r>
          </a:p>
        </p:txBody>
      </p:sp>
      <p:sp>
        <p:nvSpPr>
          <p:cNvPr id="4" name="文本框 3">
            <a:extLst>
              <a:ext uri="{FF2B5EF4-FFF2-40B4-BE49-F238E27FC236}">
                <a16:creationId xmlns:a16="http://schemas.microsoft.com/office/drawing/2014/main" id="{EAB31B06-9C54-4B51-A4D9-C92DB8D1C94F}"/>
              </a:ext>
            </a:extLst>
          </p:cNvPr>
          <p:cNvSpPr txBox="1"/>
          <p:nvPr/>
        </p:nvSpPr>
        <p:spPr>
          <a:xfrm>
            <a:off x="5274833" y="1005932"/>
            <a:ext cx="1642334" cy="754117"/>
          </a:xfrm>
          <a:prstGeom prst="rect">
            <a:avLst/>
          </a:prstGeom>
          <a:noFill/>
        </p:spPr>
        <p:txBody>
          <a:bodyPr wrap="square" rtlCol="0">
            <a:spAutoFit/>
          </a:bodyPr>
          <a:lstStyle>
            <a:defPPr>
              <a:defRPr lang="zh-CN"/>
            </a:defPPr>
            <a:lvl1pPr algn="ctr">
              <a:lnSpc>
                <a:spcPct val="130000"/>
              </a:lnSpc>
              <a:defRPr sz="3600">
                <a:gradFill flip="none" rotWithShape="1">
                  <a:gsLst>
                    <a:gs pos="0">
                      <a:schemeClr val="accent2">
                        <a:lumMod val="40000"/>
                        <a:lumOff val="60000"/>
                      </a:schemeClr>
                    </a:gs>
                    <a:gs pos="100000">
                      <a:schemeClr val="accent2"/>
                    </a:gs>
                  </a:gsLst>
                  <a:lin ang="2700000" scaled="1"/>
                  <a:tileRect/>
                </a:gradFill>
                <a:latin typeface="+mj-ea"/>
                <a:ea typeface="+mj-ea"/>
              </a:defRPr>
            </a:lvl1pPr>
          </a:lstStyle>
          <a:p>
            <a:r>
              <a:rPr lang="zh-CN" altLang="en-US" dirty="0">
                <a:gradFill flip="none" rotWithShape="1">
                  <a:gsLst>
                    <a:gs pos="0">
                      <a:schemeClr val="accent5"/>
                    </a:gs>
                    <a:gs pos="100000">
                      <a:schemeClr val="accent5">
                        <a:lumMod val="60000"/>
                        <a:lumOff val="40000"/>
                      </a:schemeClr>
                    </a:gs>
                  </a:gsLst>
                  <a:lin ang="2700000" scaled="1"/>
                  <a:tileRect/>
                </a:gradFill>
              </a:rPr>
              <a:t>荣誉墙</a:t>
            </a:r>
          </a:p>
        </p:txBody>
      </p:sp>
      <p:sp>
        <p:nvSpPr>
          <p:cNvPr id="9" name="星形: 五角 8">
            <a:extLst>
              <a:ext uri="{FF2B5EF4-FFF2-40B4-BE49-F238E27FC236}">
                <a16:creationId xmlns:a16="http://schemas.microsoft.com/office/drawing/2014/main" id="{AA1C567C-BF65-4901-A171-FC629F221B90}"/>
              </a:ext>
            </a:extLst>
          </p:cNvPr>
          <p:cNvSpPr>
            <a:spLocks/>
          </p:cNvSpPr>
          <p:nvPr/>
        </p:nvSpPr>
        <p:spPr>
          <a:xfrm>
            <a:off x="5362550" y="1675207"/>
            <a:ext cx="207287" cy="207287"/>
          </a:xfrm>
          <a:prstGeom prst="star5">
            <a:avLst/>
          </a:prstGeom>
          <a:gradFill>
            <a:gsLst>
              <a:gs pos="0">
                <a:schemeClr val="accent5">
                  <a:lumMod val="20000"/>
                  <a:lumOff val="80000"/>
                </a:schemeClr>
              </a:gs>
              <a:gs pos="100000">
                <a:schemeClr val="accent5">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0" name="星形: 五角 9">
            <a:extLst>
              <a:ext uri="{FF2B5EF4-FFF2-40B4-BE49-F238E27FC236}">
                <a16:creationId xmlns:a16="http://schemas.microsoft.com/office/drawing/2014/main" id="{08A2157D-C335-455E-9AF9-A7C2E9F76CA0}"/>
              </a:ext>
            </a:extLst>
          </p:cNvPr>
          <p:cNvSpPr/>
          <p:nvPr/>
        </p:nvSpPr>
        <p:spPr>
          <a:xfrm>
            <a:off x="6034079" y="1782739"/>
            <a:ext cx="123842" cy="123842"/>
          </a:xfrm>
          <a:prstGeom prst="star5">
            <a:avLst/>
          </a:prstGeom>
          <a:gradFill>
            <a:gsLst>
              <a:gs pos="0">
                <a:schemeClr val="accent5">
                  <a:lumMod val="20000"/>
                  <a:lumOff val="80000"/>
                </a:schemeClr>
              </a:gs>
              <a:gs pos="100000">
                <a:schemeClr val="accent5">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1" name="星形: 五角 10">
            <a:extLst>
              <a:ext uri="{FF2B5EF4-FFF2-40B4-BE49-F238E27FC236}">
                <a16:creationId xmlns:a16="http://schemas.microsoft.com/office/drawing/2014/main" id="{BADC95C0-56EB-48B4-84E9-0C5D735A51AC}"/>
              </a:ext>
            </a:extLst>
          </p:cNvPr>
          <p:cNvSpPr>
            <a:spLocks/>
          </p:cNvSpPr>
          <p:nvPr/>
        </p:nvSpPr>
        <p:spPr>
          <a:xfrm>
            <a:off x="6617669" y="1677454"/>
            <a:ext cx="207287" cy="207287"/>
          </a:xfrm>
          <a:prstGeom prst="star5">
            <a:avLst/>
          </a:prstGeom>
          <a:gradFill>
            <a:gsLst>
              <a:gs pos="0">
                <a:schemeClr val="accent5">
                  <a:lumMod val="20000"/>
                  <a:lumOff val="80000"/>
                </a:schemeClr>
              </a:gs>
              <a:gs pos="100000">
                <a:schemeClr val="accent5">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3" name="文本框 22">
            <a:extLst>
              <a:ext uri="{FF2B5EF4-FFF2-40B4-BE49-F238E27FC236}">
                <a16:creationId xmlns:a16="http://schemas.microsoft.com/office/drawing/2014/main" id="{D5879713-0E30-425D-90F6-B894542024B6}"/>
              </a:ext>
            </a:extLst>
          </p:cNvPr>
          <p:cNvSpPr txBox="1"/>
          <p:nvPr/>
        </p:nvSpPr>
        <p:spPr>
          <a:xfrm>
            <a:off x="1271197" y="2832689"/>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48" name="文本框 47">
            <a:extLst>
              <a:ext uri="{FF2B5EF4-FFF2-40B4-BE49-F238E27FC236}">
                <a16:creationId xmlns:a16="http://schemas.microsoft.com/office/drawing/2014/main" id="{1300EC5B-760E-4E51-BF0A-D43CE4F7C7C6}"/>
              </a:ext>
            </a:extLst>
          </p:cNvPr>
          <p:cNvSpPr txBox="1"/>
          <p:nvPr/>
        </p:nvSpPr>
        <p:spPr>
          <a:xfrm>
            <a:off x="1633500" y="2446540"/>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荣誉名称</a:t>
            </a:r>
          </a:p>
        </p:txBody>
      </p:sp>
      <p:grpSp>
        <p:nvGrpSpPr>
          <p:cNvPr id="57" name="组合 56">
            <a:extLst>
              <a:ext uri="{FF2B5EF4-FFF2-40B4-BE49-F238E27FC236}">
                <a16:creationId xmlns:a16="http://schemas.microsoft.com/office/drawing/2014/main" id="{BA6BE53D-6FD7-4DBF-B59F-5B51BE924C31}"/>
              </a:ext>
            </a:extLst>
          </p:cNvPr>
          <p:cNvGrpSpPr/>
          <p:nvPr/>
        </p:nvGrpSpPr>
        <p:grpSpPr>
          <a:xfrm>
            <a:off x="6841359" y="2226096"/>
            <a:ext cx="1015702" cy="1185694"/>
            <a:chOff x="5321111" y="1192654"/>
            <a:chExt cx="517413" cy="604009"/>
          </a:xfrm>
          <a:gradFill>
            <a:gsLst>
              <a:gs pos="0">
                <a:srgbClr val="FFEFC9"/>
              </a:gs>
              <a:gs pos="100000">
                <a:schemeClr val="accent5"/>
              </a:gs>
            </a:gsLst>
            <a:lin ang="2700000" scaled="1"/>
          </a:gradFill>
        </p:grpSpPr>
        <p:sp>
          <p:nvSpPr>
            <p:cNvPr id="65" name="Freeform 13">
              <a:extLst>
                <a:ext uri="{FF2B5EF4-FFF2-40B4-BE49-F238E27FC236}">
                  <a16:creationId xmlns:a16="http://schemas.microsoft.com/office/drawing/2014/main" id="{74E9A299-6AD6-4E1A-AC60-AC7DAED6DB7A}"/>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4">
              <a:extLst>
                <a:ext uri="{FF2B5EF4-FFF2-40B4-BE49-F238E27FC236}">
                  <a16:creationId xmlns:a16="http://schemas.microsoft.com/office/drawing/2014/main" id="{78582796-66FB-4528-BA5E-F482ABB878AE}"/>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AEAE042D-6541-4827-ACE5-55CCCC600A39}"/>
              </a:ext>
            </a:extLst>
          </p:cNvPr>
          <p:cNvGrpSpPr/>
          <p:nvPr/>
        </p:nvGrpSpPr>
        <p:grpSpPr>
          <a:xfrm flipH="1">
            <a:off x="4510615" y="2226096"/>
            <a:ext cx="1015702" cy="1185694"/>
            <a:chOff x="5321111" y="1192654"/>
            <a:chExt cx="517413" cy="604009"/>
          </a:xfrm>
          <a:gradFill>
            <a:gsLst>
              <a:gs pos="0">
                <a:srgbClr val="FFEFC9"/>
              </a:gs>
              <a:gs pos="100000">
                <a:schemeClr val="accent5"/>
              </a:gs>
            </a:gsLst>
            <a:lin ang="2700000" scaled="1"/>
          </a:gradFill>
        </p:grpSpPr>
        <p:sp>
          <p:nvSpPr>
            <p:cNvPr id="63" name="Freeform 13">
              <a:extLst>
                <a:ext uri="{FF2B5EF4-FFF2-40B4-BE49-F238E27FC236}">
                  <a16:creationId xmlns:a16="http://schemas.microsoft.com/office/drawing/2014/main" id="{B0527303-24AD-4E78-92A3-6B0509E3FDBD}"/>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4">
              <a:extLst>
                <a:ext uri="{FF2B5EF4-FFF2-40B4-BE49-F238E27FC236}">
                  <a16:creationId xmlns:a16="http://schemas.microsoft.com/office/drawing/2014/main" id="{905290E3-84D7-46F5-A31C-8CA9ED087043}"/>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9" name="文本框 58">
            <a:extLst>
              <a:ext uri="{FF2B5EF4-FFF2-40B4-BE49-F238E27FC236}">
                <a16:creationId xmlns:a16="http://schemas.microsoft.com/office/drawing/2014/main" id="{B66E6B69-3915-45F1-B318-E2CCEAD70316}"/>
              </a:ext>
            </a:extLst>
          </p:cNvPr>
          <p:cNvSpPr txBox="1"/>
          <p:nvPr/>
        </p:nvSpPr>
        <p:spPr>
          <a:xfrm>
            <a:off x="5501600" y="2446539"/>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荣誉名称</a:t>
            </a:r>
          </a:p>
        </p:txBody>
      </p:sp>
      <p:sp>
        <p:nvSpPr>
          <p:cNvPr id="130" name="星形: 五角 129">
            <a:extLst>
              <a:ext uri="{FF2B5EF4-FFF2-40B4-BE49-F238E27FC236}">
                <a16:creationId xmlns:a16="http://schemas.microsoft.com/office/drawing/2014/main" id="{C32A49AF-8A6B-4CBC-9A10-E022DEC10C8D}"/>
              </a:ext>
            </a:extLst>
          </p:cNvPr>
          <p:cNvSpPr>
            <a:spLocks/>
          </p:cNvSpPr>
          <p:nvPr/>
        </p:nvSpPr>
        <p:spPr>
          <a:xfrm>
            <a:off x="4864209" y="1210560"/>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E6E8B22B-6BF7-4B12-811D-E81E9BD86C3B}"/>
              </a:ext>
            </a:extLst>
          </p:cNvPr>
          <p:cNvGrpSpPr/>
          <p:nvPr/>
        </p:nvGrpSpPr>
        <p:grpSpPr>
          <a:xfrm>
            <a:off x="10533778" y="2226097"/>
            <a:ext cx="1015702" cy="1185695"/>
            <a:chOff x="5321111" y="1192654"/>
            <a:chExt cx="517413" cy="604009"/>
          </a:xfrm>
          <a:gradFill>
            <a:gsLst>
              <a:gs pos="0">
                <a:srgbClr val="FFEFC9"/>
              </a:gs>
              <a:gs pos="100000">
                <a:schemeClr val="accent5"/>
              </a:gs>
            </a:gsLst>
            <a:lin ang="2700000" scaled="1"/>
          </a:gradFill>
        </p:grpSpPr>
        <p:sp>
          <p:nvSpPr>
            <p:cNvPr id="88" name="Freeform 13">
              <a:extLst>
                <a:ext uri="{FF2B5EF4-FFF2-40B4-BE49-F238E27FC236}">
                  <a16:creationId xmlns:a16="http://schemas.microsoft.com/office/drawing/2014/main" id="{0BC73864-7F76-44AA-911E-4346F69E0EDB}"/>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A5654F0B-9A05-43E2-A42A-B91D0EACC549}"/>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1" name="组合 80">
            <a:extLst>
              <a:ext uri="{FF2B5EF4-FFF2-40B4-BE49-F238E27FC236}">
                <a16:creationId xmlns:a16="http://schemas.microsoft.com/office/drawing/2014/main" id="{084F203A-AA5F-49D0-B59F-A2FA704DBA82}"/>
              </a:ext>
            </a:extLst>
          </p:cNvPr>
          <p:cNvGrpSpPr/>
          <p:nvPr/>
        </p:nvGrpSpPr>
        <p:grpSpPr>
          <a:xfrm flipH="1">
            <a:off x="8203034" y="2226097"/>
            <a:ext cx="1015702" cy="1185695"/>
            <a:chOff x="5321111" y="1192654"/>
            <a:chExt cx="517413" cy="604009"/>
          </a:xfrm>
          <a:gradFill>
            <a:gsLst>
              <a:gs pos="0">
                <a:srgbClr val="FFEFC9"/>
              </a:gs>
              <a:gs pos="100000">
                <a:schemeClr val="accent5"/>
              </a:gs>
            </a:gsLst>
            <a:lin ang="2700000" scaled="1"/>
          </a:gradFill>
        </p:grpSpPr>
        <p:sp>
          <p:nvSpPr>
            <p:cNvPr id="86" name="Freeform 13">
              <a:extLst>
                <a:ext uri="{FF2B5EF4-FFF2-40B4-BE49-F238E27FC236}">
                  <a16:creationId xmlns:a16="http://schemas.microsoft.com/office/drawing/2014/main" id="{D62FA3EF-BCE3-43A9-998D-76FB5775E128}"/>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4">
              <a:extLst>
                <a:ext uri="{FF2B5EF4-FFF2-40B4-BE49-F238E27FC236}">
                  <a16:creationId xmlns:a16="http://schemas.microsoft.com/office/drawing/2014/main" id="{7BBC3EB1-63C2-4F68-90E3-D30E3A227B91}"/>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2" name="文本框 81">
            <a:extLst>
              <a:ext uri="{FF2B5EF4-FFF2-40B4-BE49-F238E27FC236}">
                <a16:creationId xmlns:a16="http://schemas.microsoft.com/office/drawing/2014/main" id="{EA417638-C9FE-4A3A-AF4A-3A6AFA2E6E74}"/>
              </a:ext>
            </a:extLst>
          </p:cNvPr>
          <p:cNvSpPr txBox="1"/>
          <p:nvPr/>
        </p:nvSpPr>
        <p:spPr>
          <a:xfrm>
            <a:off x="9194019" y="2446540"/>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a:t>
            </a:r>
            <a:r>
              <a:rPr lang="zh-CN" altLang="en-US" sz="2000" spc="300" dirty="0">
                <a:solidFill>
                  <a:schemeClr val="accent1"/>
                </a:solidFill>
                <a:latin typeface="方正大标宋简体"/>
                <a:ea typeface="方正大标宋简体"/>
              </a:rPr>
              <a:t>名称</a:t>
            </a:r>
            <a:endParaRPr lang="zh-CN" altLang="en-US" sz="2000" spc="300" dirty="0">
              <a:solidFill>
                <a:schemeClr val="accent1"/>
              </a:solidFill>
              <a:latin typeface="+mj-ea"/>
              <a:ea typeface="+mj-ea"/>
            </a:endParaRPr>
          </a:p>
        </p:txBody>
      </p:sp>
      <p:grpSp>
        <p:nvGrpSpPr>
          <p:cNvPr id="114" name="组合 113">
            <a:extLst>
              <a:ext uri="{FF2B5EF4-FFF2-40B4-BE49-F238E27FC236}">
                <a16:creationId xmlns:a16="http://schemas.microsoft.com/office/drawing/2014/main" id="{9F6A4596-CECB-45A8-BAFA-604B06964AE2}"/>
              </a:ext>
            </a:extLst>
          </p:cNvPr>
          <p:cNvGrpSpPr/>
          <p:nvPr/>
        </p:nvGrpSpPr>
        <p:grpSpPr>
          <a:xfrm>
            <a:off x="2973264" y="4221628"/>
            <a:ext cx="1015702" cy="1185695"/>
            <a:chOff x="5321111" y="1192654"/>
            <a:chExt cx="517413" cy="604009"/>
          </a:xfrm>
          <a:gradFill>
            <a:gsLst>
              <a:gs pos="0">
                <a:srgbClr val="FFEFC9"/>
              </a:gs>
              <a:gs pos="100000">
                <a:schemeClr val="accent5"/>
              </a:gs>
            </a:gsLst>
            <a:lin ang="2700000" scaled="1"/>
          </a:gradFill>
        </p:grpSpPr>
        <p:sp>
          <p:nvSpPr>
            <p:cNvPr id="122" name="Freeform 13">
              <a:extLst>
                <a:ext uri="{FF2B5EF4-FFF2-40B4-BE49-F238E27FC236}">
                  <a16:creationId xmlns:a16="http://schemas.microsoft.com/office/drawing/2014/main" id="{7EE0204C-8790-4723-875F-F9B20C211E55}"/>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a:extLst>
                <a:ext uri="{FF2B5EF4-FFF2-40B4-BE49-F238E27FC236}">
                  <a16:creationId xmlns:a16="http://schemas.microsoft.com/office/drawing/2014/main" id="{78BEB372-ADAD-43A8-9AB0-2A365CF5910C}"/>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5" name="组合 114">
            <a:extLst>
              <a:ext uri="{FF2B5EF4-FFF2-40B4-BE49-F238E27FC236}">
                <a16:creationId xmlns:a16="http://schemas.microsoft.com/office/drawing/2014/main" id="{32B3A8A0-F0AB-4CE5-B444-7B0236B3A429}"/>
              </a:ext>
            </a:extLst>
          </p:cNvPr>
          <p:cNvGrpSpPr/>
          <p:nvPr/>
        </p:nvGrpSpPr>
        <p:grpSpPr>
          <a:xfrm flipH="1">
            <a:off x="642520" y="4221628"/>
            <a:ext cx="1015702" cy="1185695"/>
            <a:chOff x="5321111" y="1192654"/>
            <a:chExt cx="517413" cy="604009"/>
          </a:xfrm>
          <a:gradFill>
            <a:gsLst>
              <a:gs pos="0">
                <a:srgbClr val="FFEFC9"/>
              </a:gs>
              <a:gs pos="100000">
                <a:schemeClr val="accent5"/>
              </a:gs>
            </a:gsLst>
            <a:lin ang="2700000" scaled="1"/>
          </a:gradFill>
        </p:grpSpPr>
        <p:sp>
          <p:nvSpPr>
            <p:cNvPr id="120" name="Freeform 13">
              <a:extLst>
                <a:ext uri="{FF2B5EF4-FFF2-40B4-BE49-F238E27FC236}">
                  <a16:creationId xmlns:a16="http://schemas.microsoft.com/office/drawing/2014/main" id="{A734B7D0-5DAD-4DF9-9CAA-93A9D6FE10B4}"/>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4">
              <a:extLst>
                <a:ext uri="{FF2B5EF4-FFF2-40B4-BE49-F238E27FC236}">
                  <a16:creationId xmlns:a16="http://schemas.microsoft.com/office/drawing/2014/main" id="{1DCB7BB6-CC35-4E2A-BDD6-2F780D9D4B98}"/>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16" name="文本框 115">
            <a:extLst>
              <a:ext uri="{FF2B5EF4-FFF2-40B4-BE49-F238E27FC236}">
                <a16:creationId xmlns:a16="http://schemas.microsoft.com/office/drawing/2014/main" id="{3D236AAF-4004-44A7-9942-D3C67AB51663}"/>
              </a:ext>
            </a:extLst>
          </p:cNvPr>
          <p:cNvSpPr txBox="1"/>
          <p:nvPr/>
        </p:nvSpPr>
        <p:spPr>
          <a:xfrm>
            <a:off x="1633505" y="4442071"/>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a:t>
            </a:r>
            <a:r>
              <a:rPr lang="zh-CN" altLang="en-US" sz="2000" spc="300" dirty="0">
                <a:solidFill>
                  <a:schemeClr val="accent1"/>
                </a:solidFill>
                <a:latin typeface="方正大标宋简体"/>
                <a:ea typeface="方正大标宋简体"/>
              </a:rPr>
              <a:t>名称</a:t>
            </a:r>
            <a:endParaRPr lang="zh-CN" altLang="en-US" sz="2000" spc="300" dirty="0">
              <a:solidFill>
                <a:schemeClr val="accent1"/>
              </a:solidFill>
              <a:latin typeface="+mj-ea"/>
              <a:ea typeface="+mj-ea"/>
            </a:endParaRPr>
          </a:p>
        </p:txBody>
      </p:sp>
      <p:grpSp>
        <p:nvGrpSpPr>
          <p:cNvPr id="104" name="组合 103">
            <a:extLst>
              <a:ext uri="{FF2B5EF4-FFF2-40B4-BE49-F238E27FC236}">
                <a16:creationId xmlns:a16="http://schemas.microsoft.com/office/drawing/2014/main" id="{9D3B07DE-439B-4FBC-B464-F5EFF45CEC31}"/>
              </a:ext>
            </a:extLst>
          </p:cNvPr>
          <p:cNvGrpSpPr/>
          <p:nvPr/>
        </p:nvGrpSpPr>
        <p:grpSpPr>
          <a:xfrm>
            <a:off x="6841359" y="4221628"/>
            <a:ext cx="1015702" cy="1185695"/>
            <a:chOff x="5321111" y="1192654"/>
            <a:chExt cx="517413" cy="604009"/>
          </a:xfrm>
          <a:gradFill>
            <a:gsLst>
              <a:gs pos="0">
                <a:srgbClr val="FFEFC9"/>
              </a:gs>
              <a:gs pos="100000">
                <a:schemeClr val="accent5"/>
              </a:gs>
            </a:gsLst>
            <a:lin ang="2700000" scaled="1"/>
          </a:gradFill>
        </p:grpSpPr>
        <p:sp>
          <p:nvSpPr>
            <p:cNvPr id="112" name="Freeform 13">
              <a:extLst>
                <a:ext uri="{FF2B5EF4-FFF2-40B4-BE49-F238E27FC236}">
                  <a16:creationId xmlns:a16="http://schemas.microsoft.com/office/drawing/2014/main" id="{7F06E94D-8BEA-45A3-A2CC-1A5EAA983B0B}"/>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4">
              <a:extLst>
                <a:ext uri="{FF2B5EF4-FFF2-40B4-BE49-F238E27FC236}">
                  <a16:creationId xmlns:a16="http://schemas.microsoft.com/office/drawing/2014/main" id="{75C2AE63-D097-4FB8-8194-36FAE9EF0E1F}"/>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05" name="组合 104">
            <a:extLst>
              <a:ext uri="{FF2B5EF4-FFF2-40B4-BE49-F238E27FC236}">
                <a16:creationId xmlns:a16="http://schemas.microsoft.com/office/drawing/2014/main" id="{6F8AA9DC-BC06-4D4E-90A5-B3E96C8C4613}"/>
              </a:ext>
            </a:extLst>
          </p:cNvPr>
          <p:cNvGrpSpPr/>
          <p:nvPr/>
        </p:nvGrpSpPr>
        <p:grpSpPr>
          <a:xfrm flipH="1">
            <a:off x="4510615" y="4221628"/>
            <a:ext cx="1015702" cy="1185695"/>
            <a:chOff x="5321111" y="1192654"/>
            <a:chExt cx="517413" cy="604009"/>
          </a:xfrm>
          <a:gradFill>
            <a:gsLst>
              <a:gs pos="0">
                <a:srgbClr val="FFEFC9"/>
              </a:gs>
              <a:gs pos="100000">
                <a:schemeClr val="accent5"/>
              </a:gs>
            </a:gsLst>
            <a:lin ang="2700000" scaled="1"/>
          </a:gradFill>
        </p:grpSpPr>
        <p:sp>
          <p:nvSpPr>
            <p:cNvPr id="110" name="Freeform 13">
              <a:extLst>
                <a:ext uri="{FF2B5EF4-FFF2-40B4-BE49-F238E27FC236}">
                  <a16:creationId xmlns:a16="http://schemas.microsoft.com/office/drawing/2014/main" id="{282C7432-911F-4E10-8BF8-1CEC32C7F7F3}"/>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4">
              <a:extLst>
                <a:ext uri="{FF2B5EF4-FFF2-40B4-BE49-F238E27FC236}">
                  <a16:creationId xmlns:a16="http://schemas.microsoft.com/office/drawing/2014/main" id="{6DC513CC-1399-4E7E-A0E6-46C13BEFAE55}"/>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6" name="文本框 105">
            <a:extLst>
              <a:ext uri="{FF2B5EF4-FFF2-40B4-BE49-F238E27FC236}">
                <a16:creationId xmlns:a16="http://schemas.microsoft.com/office/drawing/2014/main" id="{B002F651-C091-47F5-8568-1BA7B91BC907}"/>
              </a:ext>
            </a:extLst>
          </p:cNvPr>
          <p:cNvSpPr txBox="1"/>
          <p:nvPr/>
        </p:nvSpPr>
        <p:spPr>
          <a:xfrm>
            <a:off x="5501600" y="4442071"/>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a:t>
            </a:r>
            <a:r>
              <a:rPr lang="zh-CN" altLang="en-US" sz="2000" spc="300" dirty="0">
                <a:solidFill>
                  <a:schemeClr val="accent1"/>
                </a:solidFill>
                <a:latin typeface="方正大标宋简体"/>
                <a:ea typeface="方正大标宋简体"/>
              </a:rPr>
              <a:t>名称</a:t>
            </a:r>
            <a:endParaRPr lang="zh-CN" altLang="en-US" sz="2000" spc="300" dirty="0">
              <a:solidFill>
                <a:schemeClr val="accent1"/>
              </a:solidFill>
              <a:latin typeface="+mj-ea"/>
              <a:ea typeface="+mj-ea"/>
            </a:endParaRPr>
          </a:p>
        </p:txBody>
      </p:sp>
      <p:grpSp>
        <p:nvGrpSpPr>
          <p:cNvPr id="94" name="组合 93">
            <a:extLst>
              <a:ext uri="{FF2B5EF4-FFF2-40B4-BE49-F238E27FC236}">
                <a16:creationId xmlns:a16="http://schemas.microsoft.com/office/drawing/2014/main" id="{F4AD5CF8-C6EB-4A50-97D0-2732ECEB663D}"/>
              </a:ext>
            </a:extLst>
          </p:cNvPr>
          <p:cNvGrpSpPr/>
          <p:nvPr/>
        </p:nvGrpSpPr>
        <p:grpSpPr>
          <a:xfrm>
            <a:off x="10533778" y="4221628"/>
            <a:ext cx="1015702" cy="1185695"/>
            <a:chOff x="5321111" y="1192654"/>
            <a:chExt cx="517413" cy="604009"/>
          </a:xfrm>
          <a:gradFill>
            <a:gsLst>
              <a:gs pos="0">
                <a:srgbClr val="FFEFC9"/>
              </a:gs>
              <a:gs pos="100000">
                <a:schemeClr val="accent5"/>
              </a:gs>
            </a:gsLst>
            <a:lin ang="2700000" scaled="1"/>
          </a:gradFill>
        </p:grpSpPr>
        <p:sp>
          <p:nvSpPr>
            <p:cNvPr id="102" name="Freeform 13">
              <a:extLst>
                <a:ext uri="{FF2B5EF4-FFF2-40B4-BE49-F238E27FC236}">
                  <a16:creationId xmlns:a16="http://schemas.microsoft.com/office/drawing/2014/main" id="{1D2A1EAD-EE62-4935-92CB-E6001CBC31E2}"/>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4">
              <a:extLst>
                <a:ext uri="{FF2B5EF4-FFF2-40B4-BE49-F238E27FC236}">
                  <a16:creationId xmlns:a16="http://schemas.microsoft.com/office/drawing/2014/main" id="{317EE405-FAD5-4065-9523-62CA072177D4}"/>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5" name="组合 94">
            <a:extLst>
              <a:ext uri="{FF2B5EF4-FFF2-40B4-BE49-F238E27FC236}">
                <a16:creationId xmlns:a16="http://schemas.microsoft.com/office/drawing/2014/main" id="{BC20B9AA-20DD-4395-B2A5-214910C1EFB1}"/>
              </a:ext>
            </a:extLst>
          </p:cNvPr>
          <p:cNvGrpSpPr/>
          <p:nvPr/>
        </p:nvGrpSpPr>
        <p:grpSpPr>
          <a:xfrm flipH="1">
            <a:off x="8203034" y="4221628"/>
            <a:ext cx="1015702" cy="1185695"/>
            <a:chOff x="5321111" y="1192654"/>
            <a:chExt cx="517413" cy="604009"/>
          </a:xfrm>
          <a:gradFill>
            <a:gsLst>
              <a:gs pos="0">
                <a:srgbClr val="FFEFC9"/>
              </a:gs>
              <a:gs pos="100000">
                <a:schemeClr val="accent5"/>
              </a:gs>
            </a:gsLst>
            <a:lin ang="2700000" scaled="1"/>
          </a:gradFill>
        </p:grpSpPr>
        <p:sp>
          <p:nvSpPr>
            <p:cNvPr id="100" name="Freeform 13">
              <a:extLst>
                <a:ext uri="{FF2B5EF4-FFF2-40B4-BE49-F238E27FC236}">
                  <a16:creationId xmlns:a16="http://schemas.microsoft.com/office/drawing/2014/main" id="{86229519-68D1-4686-B8D9-E5F276724FE4}"/>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52BB737-18C4-4518-8096-D6FDEE1FA6C4}"/>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6" name="文本框 95">
            <a:extLst>
              <a:ext uri="{FF2B5EF4-FFF2-40B4-BE49-F238E27FC236}">
                <a16:creationId xmlns:a16="http://schemas.microsoft.com/office/drawing/2014/main" id="{F74624E5-D3E3-4B67-A64E-E63182C96327}"/>
              </a:ext>
            </a:extLst>
          </p:cNvPr>
          <p:cNvSpPr txBox="1"/>
          <p:nvPr/>
        </p:nvSpPr>
        <p:spPr>
          <a:xfrm>
            <a:off x="9194019" y="4442071"/>
            <a:ext cx="1364475" cy="400110"/>
          </a:xfrm>
          <a:prstGeom prst="rect">
            <a:avLst/>
          </a:prstGeom>
          <a:noFill/>
        </p:spPr>
        <p:txBody>
          <a:bodyPr wrap="none" rtlCol="0">
            <a:spAutoFit/>
          </a:bodyPr>
          <a:lstStyle/>
          <a:p>
            <a:pPr algn="ctr"/>
            <a:r>
              <a:rPr lang="zh-CN" altLang="en-US" sz="2000" spc="300" dirty="0">
                <a:solidFill>
                  <a:schemeClr val="accent1"/>
                </a:solidFill>
                <a:latin typeface="+mj-ea"/>
                <a:ea typeface="+mj-ea"/>
              </a:rPr>
              <a:t>荣誉</a:t>
            </a:r>
            <a:r>
              <a:rPr lang="zh-CN" altLang="en-US" sz="2000" spc="300" dirty="0">
                <a:solidFill>
                  <a:schemeClr val="accent1"/>
                </a:solidFill>
                <a:latin typeface="方正大标宋简体"/>
                <a:ea typeface="方正大标宋简体"/>
              </a:rPr>
              <a:t>名称</a:t>
            </a:r>
            <a:endParaRPr lang="zh-CN" altLang="en-US" sz="2000" spc="300" dirty="0">
              <a:solidFill>
                <a:schemeClr val="accent1"/>
              </a:solidFill>
              <a:latin typeface="+mj-ea"/>
              <a:ea typeface="+mj-ea"/>
            </a:endParaRPr>
          </a:p>
        </p:txBody>
      </p:sp>
      <p:sp>
        <p:nvSpPr>
          <p:cNvPr id="124" name="文本框 123">
            <a:extLst>
              <a:ext uri="{FF2B5EF4-FFF2-40B4-BE49-F238E27FC236}">
                <a16:creationId xmlns:a16="http://schemas.microsoft.com/office/drawing/2014/main" id="{B3BD4C0B-A382-4A68-BADC-834292C3E9A1}"/>
              </a:ext>
            </a:extLst>
          </p:cNvPr>
          <p:cNvSpPr txBox="1"/>
          <p:nvPr/>
        </p:nvSpPr>
        <p:spPr>
          <a:xfrm>
            <a:off x="5107663" y="2817360"/>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125" name="文本框 124">
            <a:extLst>
              <a:ext uri="{FF2B5EF4-FFF2-40B4-BE49-F238E27FC236}">
                <a16:creationId xmlns:a16="http://schemas.microsoft.com/office/drawing/2014/main" id="{9FC84887-E630-44CC-AE08-44B9CBC120DC}"/>
              </a:ext>
            </a:extLst>
          </p:cNvPr>
          <p:cNvSpPr txBox="1"/>
          <p:nvPr/>
        </p:nvSpPr>
        <p:spPr>
          <a:xfrm>
            <a:off x="8795852" y="2832689"/>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126" name="文本框 125">
            <a:extLst>
              <a:ext uri="{FF2B5EF4-FFF2-40B4-BE49-F238E27FC236}">
                <a16:creationId xmlns:a16="http://schemas.microsoft.com/office/drawing/2014/main" id="{35F4AF55-FC71-460D-BF8E-A3714186670F}"/>
              </a:ext>
            </a:extLst>
          </p:cNvPr>
          <p:cNvSpPr txBox="1"/>
          <p:nvPr/>
        </p:nvSpPr>
        <p:spPr>
          <a:xfrm>
            <a:off x="1271197" y="4857234"/>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127" name="文本框 126">
            <a:extLst>
              <a:ext uri="{FF2B5EF4-FFF2-40B4-BE49-F238E27FC236}">
                <a16:creationId xmlns:a16="http://schemas.microsoft.com/office/drawing/2014/main" id="{C1E97D43-41A2-4D87-82C9-AE78F896FA49}"/>
              </a:ext>
            </a:extLst>
          </p:cNvPr>
          <p:cNvSpPr txBox="1"/>
          <p:nvPr/>
        </p:nvSpPr>
        <p:spPr>
          <a:xfrm>
            <a:off x="5149805" y="4857234"/>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128" name="文本框 127">
            <a:extLst>
              <a:ext uri="{FF2B5EF4-FFF2-40B4-BE49-F238E27FC236}">
                <a16:creationId xmlns:a16="http://schemas.microsoft.com/office/drawing/2014/main" id="{2C382545-360D-4011-B198-C42D885CF55F}"/>
              </a:ext>
            </a:extLst>
          </p:cNvPr>
          <p:cNvSpPr txBox="1"/>
          <p:nvPr/>
        </p:nvSpPr>
        <p:spPr>
          <a:xfrm>
            <a:off x="8827223" y="4857234"/>
            <a:ext cx="2089080" cy="382862"/>
          </a:xfrm>
          <a:prstGeom prst="rect">
            <a:avLst/>
          </a:prstGeom>
          <a:noFill/>
        </p:spPr>
        <p:txBody>
          <a:bodyPr wrap="square" rtlCol="0">
            <a:spAutoFit/>
          </a:bodyPr>
          <a:lstStyle/>
          <a:p>
            <a:pPr algn="dist">
              <a:lnSpc>
                <a:spcPct val="130000"/>
              </a:lnSpc>
            </a:pPr>
            <a:r>
              <a:rPr lang="zh-CN" altLang="en-US" sz="1600" spc="100" dirty="0">
                <a:solidFill>
                  <a:schemeClr val="accent1"/>
                </a:solidFill>
                <a:latin typeface="+mn-ea"/>
              </a:rPr>
              <a:t>第</a:t>
            </a:r>
            <a:r>
              <a:rPr lang="en-US" altLang="zh-CN" sz="1600" spc="100" dirty="0">
                <a:solidFill>
                  <a:schemeClr val="accent1"/>
                </a:solidFill>
                <a:latin typeface="+mn-ea"/>
              </a:rPr>
              <a:t>X</a:t>
            </a:r>
            <a:r>
              <a:rPr lang="zh-CN" altLang="en-US" sz="1600" spc="100" dirty="0">
                <a:solidFill>
                  <a:schemeClr val="accent1"/>
                </a:solidFill>
                <a:latin typeface="+mn-ea"/>
              </a:rPr>
              <a:t>届</a:t>
            </a:r>
            <a:r>
              <a:rPr lang="en-US" altLang="zh-CN" sz="1600" spc="100" dirty="0">
                <a:solidFill>
                  <a:schemeClr val="accent1"/>
                </a:solidFill>
                <a:latin typeface="+mn-ea"/>
              </a:rPr>
              <a:t>XXX</a:t>
            </a:r>
            <a:r>
              <a:rPr lang="zh-CN" altLang="en-US" sz="1600" spc="100" dirty="0">
                <a:solidFill>
                  <a:schemeClr val="accent1"/>
                </a:solidFill>
                <a:latin typeface="+mn-ea"/>
              </a:rPr>
              <a:t>比赛</a:t>
            </a:r>
          </a:p>
        </p:txBody>
      </p:sp>
      <p:sp>
        <p:nvSpPr>
          <p:cNvPr id="131" name="星形: 五角 130">
            <a:extLst>
              <a:ext uri="{FF2B5EF4-FFF2-40B4-BE49-F238E27FC236}">
                <a16:creationId xmlns:a16="http://schemas.microsoft.com/office/drawing/2014/main" id="{2339764F-0418-4331-ACF6-9DB53BBA9271}"/>
              </a:ext>
            </a:extLst>
          </p:cNvPr>
          <p:cNvSpPr>
            <a:spLocks/>
          </p:cNvSpPr>
          <p:nvPr/>
        </p:nvSpPr>
        <p:spPr>
          <a:xfrm>
            <a:off x="7042195" y="1210560"/>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CE37C66-DEC3-4B9C-855E-516C956061F8}"/>
              </a:ext>
            </a:extLst>
          </p:cNvPr>
          <p:cNvGrpSpPr/>
          <p:nvPr/>
        </p:nvGrpSpPr>
        <p:grpSpPr>
          <a:xfrm>
            <a:off x="642520" y="2226097"/>
            <a:ext cx="3346446" cy="1304064"/>
            <a:chOff x="642520" y="2226097"/>
            <a:chExt cx="3346446" cy="1304064"/>
          </a:xfrm>
        </p:grpSpPr>
        <p:grpSp>
          <p:nvGrpSpPr>
            <p:cNvPr id="46" name="组合 45">
              <a:extLst>
                <a:ext uri="{FF2B5EF4-FFF2-40B4-BE49-F238E27FC236}">
                  <a16:creationId xmlns:a16="http://schemas.microsoft.com/office/drawing/2014/main" id="{F4430247-69EA-4E22-9461-E6BFCB423508}"/>
                </a:ext>
              </a:extLst>
            </p:cNvPr>
            <p:cNvGrpSpPr/>
            <p:nvPr/>
          </p:nvGrpSpPr>
          <p:grpSpPr>
            <a:xfrm>
              <a:off x="2973264" y="2226097"/>
              <a:ext cx="1015702" cy="1185695"/>
              <a:chOff x="5321111" y="1192654"/>
              <a:chExt cx="517413" cy="604009"/>
            </a:xfrm>
            <a:gradFill>
              <a:gsLst>
                <a:gs pos="0">
                  <a:srgbClr val="FFEFC9"/>
                </a:gs>
                <a:gs pos="100000">
                  <a:schemeClr val="accent5"/>
                </a:gs>
              </a:gsLst>
              <a:lin ang="2700000" scaled="1"/>
            </a:gradFill>
          </p:grpSpPr>
          <p:sp>
            <p:nvSpPr>
              <p:cNvPr id="54" name="Freeform 13">
                <a:extLst>
                  <a:ext uri="{FF2B5EF4-FFF2-40B4-BE49-F238E27FC236}">
                    <a16:creationId xmlns:a16="http://schemas.microsoft.com/office/drawing/2014/main" id="{51D61F54-0FD0-481D-AB0A-9C97A9090FB4}"/>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4">
                <a:extLst>
                  <a:ext uri="{FF2B5EF4-FFF2-40B4-BE49-F238E27FC236}">
                    <a16:creationId xmlns:a16="http://schemas.microsoft.com/office/drawing/2014/main" id="{E7894F29-4D91-4A2F-83F6-3E267BB9C1FD}"/>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a:extLst>
                <a:ext uri="{FF2B5EF4-FFF2-40B4-BE49-F238E27FC236}">
                  <a16:creationId xmlns:a16="http://schemas.microsoft.com/office/drawing/2014/main" id="{53932789-ADD0-4AAC-B31A-33AE1BE53A40}"/>
                </a:ext>
              </a:extLst>
            </p:cNvPr>
            <p:cNvGrpSpPr/>
            <p:nvPr/>
          </p:nvGrpSpPr>
          <p:grpSpPr>
            <a:xfrm flipH="1">
              <a:off x="642520" y="2226097"/>
              <a:ext cx="1015702" cy="1185695"/>
              <a:chOff x="5321111" y="1192654"/>
              <a:chExt cx="517413" cy="604009"/>
            </a:xfrm>
            <a:gradFill>
              <a:gsLst>
                <a:gs pos="0">
                  <a:srgbClr val="FFEFC9"/>
                </a:gs>
                <a:gs pos="100000">
                  <a:schemeClr val="accent5"/>
                </a:gs>
              </a:gsLst>
              <a:lin ang="2700000" scaled="1"/>
            </a:gradFill>
          </p:grpSpPr>
          <p:sp>
            <p:nvSpPr>
              <p:cNvPr id="52" name="Freeform 13">
                <a:extLst>
                  <a:ext uri="{FF2B5EF4-FFF2-40B4-BE49-F238E27FC236}">
                    <a16:creationId xmlns:a16="http://schemas.microsoft.com/office/drawing/2014/main" id="{51958CA7-4E66-49EA-820E-99F28F6B96E2}"/>
                  </a:ext>
                </a:extLst>
              </p:cNvPr>
              <p:cNvSpPr>
                <a:spLocks/>
              </p:cNvSpPr>
              <p:nvPr/>
            </p:nvSpPr>
            <p:spPr bwMode="auto">
              <a:xfrm>
                <a:off x="5321111" y="1246777"/>
                <a:ext cx="478444" cy="549886"/>
              </a:xfrm>
              <a:custGeom>
                <a:avLst/>
                <a:gdLst>
                  <a:gd name="T0" fmla="*/ 33 w 106"/>
                  <a:gd name="T1" fmla="*/ 116 h 122"/>
                  <a:gd name="T2" fmla="*/ 61 w 106"/>
                  <a:gd name="T3" fmla="*/ 109 h 122"/>
                  <a:gd name="T4" fmla="*/ 85 w 106"/>
                  <a:gd name="T5" fmla="*/ 92 h 122"/>
                  <a:gd name="T6" fmla="*/ 100 w 106"/>
                  <a:gd name="T7" fmla="*/ 67 h 122"/>
                  <a:gd name="T8" fmla="*/ 106 w 106"/>
                  <a:gd name="T9" fmla="*/ 36 h 122"/>
                  <a:gd name="T10" fmla="*/ 97 w 106"/>
                  <a:gd name="T11" fmla="*/ 0 h 122"/>
                  <a:gd name="T12" fmla="*/ 96 w 106"/>
                  <a:gd name="T13" fmla="*/ 0 h 122"/>
                  <a:gd name="T14" fmla="*/ 105 w 106"/>
                  <a:gd name="T15" fmla="*/ 36 h 122"/>
                  <a:gd name="T16" fmla="*/ 99 w 106"/>
                  <a:gd name="T17" fmla="*/ 67 h 122"/>
                  <a:gd name="T18" fmla="*/ 84 w 106"/>
                  <a:gd name="T19" fmla="*/ 91 h 122"/>
                  <a:gd name="T20" fmla="*/ 61 w 106"/>
                  <a:gd name="T21" fmla="*/ 108 h 122"/>
                  <a:gd name="T22" fmla="*/ 33 w 106"/>
                  <a:gd name="T23" fmla="*/ 114 h 122"/>
                  <a:gd name="T24" fmla="*/ 0 w 106"/>
                  <a:gd name="T25" fmla="*/ 120 h 122"/>
                  <a:gd name="T26" fmla="*/ 0 w 106"/>
                  <a:gd name="T27" fmla="*/ 122 h 122"/>
                  <a:gd name="T28" fmla="*/ 33 w 106"/>
                  <a:gd name="T2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22">
                    <a:moveTo>
                      <a:pt x="33" y="116"/>
                    </a:moveTo>
                    <a:cubicBezTo>
                      <a:pt x="43" y="115"/>
                      <a:pt x="51" y="114"/>
                      <a:pt x="61" y="109"/>
                    </a:cubicBezTo>
                    <a:cubicBezTo>
                      <a:pt x="71" y="105"/>
                      <a:pt x="77" y="100"/>
                      <a:pt x="85" y="92"/>
                    </a:cubicBezTo>
                    <a:cubicBezTo>
                      <a:pt x="92" y="84"/>
                      <a:pt x="96" y="77"/>
                      <a:pt x="100" y="67"/>
                    </a:cubicBezTo>
                    <a:cubicBezTo>
                      <a:pt x="104" y="57"/>
                      <a:pt x="106" y="48"/>
                      <a:pt x="106" y="36"/>
                    </a:cubicBezTo>
                    <a:cubicBezTo>
                      <a:pt x="106" y="22"/>
                      <a:pt x="103" y="12"/>
                      <a:pt x="97" y="0"/>
                    </a:cubicBezTo>
                    <a:cubicBezTo>
                      <a:pt x="97" y="0"/>
                      <a:pt x="97" y="0"/>
                      <a:pt x="96" y="0"/>
                    </a:cubicBezTo>
                    <a:cubicBezTo>
                      <a:pt x="102" y="12"/>
                      <a:pt x="105" y="23"/>
                      <a:pt x="105" y="36"/>
                    </a:cubicBezTo>
                    <a:cubicBezTo>
                      <a:pt x="105" y="48"/>
                      <a:pt x="103" y="56"/>
                      <a:pt x="99" y="67"/>
                    </a:cubicBezTo>
                    <a:cubicBezTo>
                      <a:pt x="95" y="77"/>
                      <a:pt x="91" y="84"/>
                      <a:pt x="84" y="91"/>
                    </a:cubicBezTo>
                    <a:cubicBezTo>
                      <a:pt x="76" y="99"/>
                      <a:pt x="70" y="104"/>
                      <a:pt x="61" y="108"/>
                    </a:cubicBezTo>
                    <a:cubicBezTo>
                      <a:pt x="51" y="112"/>
                      <a:pt x="43" y="114"/>
                      <a:pt x="33" y="114"/>
                    </a:cubicBezTo>
                    <a:cubicBezTo>
                      <a:pt x="21" y="115"/>
                      <a:pt x="11" y="117"/>
                      <a:pt x="0" y="120"/>
                    </a:cubicBezTo>
                    <a:cubicBezTo>
                      <a:pt x="0" y="121"/>
                      <a:pt x="0" y="121"/>
                      <a:pt x="0" y="122"/>
                    </a:cubicBezTo>
                    <a:cubicBezTo>
                      <a:pt x="11" y="118"/>
                      <a:pt x="21" y="117"/>
                      <a:pt x="33" y="1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4">
                <a:extLst>
                  <a:ext uri="{FF2B5EF4-FFF2-40B4-BE49-F238E27FC236}">
                    <a16:creationId xmlns:a16="http://schemas.microsoft.com/office/drawing/2014/main" id="{CFAE0D7B-E396-4962-ADF1-64A1292093BE}"/>
                  </a:ext>
                </a:extLst>
              </p:cNvPr>
              <p:cNvSpPr>
                <a:spLocks noEditPoints="1"/>
              </p:cNvSpPr>
              <p:nvPr/>
            </p:nvSpPr>
            <p:spPr bwMode="auto">
              <a:xfrm>
                <a:off x="5474820" y="1192654"/>
                <a:ext cx="363704" cy="604009"/>
              </a:xfrm>
              <a:custGeom>
                <a:avLst/>
                <a:gdLst>
                  <a:gd name="T0" fmla="*/ 72 w 81"/>
                  <a:gd name="T1" fmla="*/ 50 h 134"/>
                  <a:gd name="T2" fmla="*/ 72 w 81"/>
                  <a:gd name="T3" fmla="*/ 44 h 134"/>
                  <a:gd name="T4" fmla="*/ 76 w 81"/>
                  <a:gd name="T5" fmla="*/ 18 h 134"/>
                  <a:gd name="T6" fmla="*/ 79 w 81"/>
                  <a:gd name="T7" fmla="*/ 29 h 134"/>
                  <a:gd name="T8" fmla="*/ 78 w 81"/>
                  <a:gd name="T9" fmla="*/ 48 h 134"/>
                  <a:gd name="T10" fmla="*/ 71 w 81"/>
                  <a:gd name="T11" fmla="*/ 59 h 134"/>
                  <a:gd name="T12" fmla="*/ 65 w 81"/>
                  <a:gd name="T13" fmla="*/ 48 h 134"/>
                  <a:gd name="T14" fmla="*/ 58 w 81"/>
                  <a:gd name="T15" fmla="*/ 25 h 134"/>
                  <a:gd name="T16" fmla="*/ 70 w 81"/>
                  <a:gd name="T17" fmla="*/ 44 h 134"/>
                  <a:gd name="T18" fmla="*/ 71 w 81"/>
                  <a:gd name="T19" fmla="*/ 50 h 134"/>
                  <a:gd name="T20" fmla="*/ 72 w 81"/>
                  <a:gd name="T21" fmla="*/ 50 h 134"/>
                  <a:gd name="T22" fmla="*/ 8 w 81"/>
                  <a:gd name="T23" fmla="*/ 126 h 134"/>
                  <a:gd name="T24" fmla="*/ 14 w 81"/>
                  <a:gd name="T25" fmla="*/ 126 h 134"/>
                  <a:gd name="T26" fmla="*/ 39 w 81"/>
                  <a:gd name="T27" fmla="*/ 126 h 134"/>
                  <a:gd name="T28" fmla="*/ 29 w 81"/>
                  <a:gd name="T29" fmla="*/ 131 h 134"/>
                  <a:gd name="T30" fmla="*/ 11 w 81"/>
                  <a:gd name="T31" fmla="*/ 133 h 134"/>
                  <a:gd name="T32" fmla="*/ 0 w 81"/>
                  <a:gd name="T33" fmla="*/ 127 h 134"/>
                  <a:gd name="T34" fmla="*/ 9 w 81"/>
                  <a:gd name="T35" fmla="*/ 118 h 134"/>
                  <a:gd name="T36" fmla="*/ 30 w 81"/>
                  <a:gd name="T37" fmla="*/ 107 h 134"/>
                  <a:gd name="T38" fmla="*/ 14 w 81"/>
                  <a:gd name="T39" fmla="*/ 124 h 134"/>
                  <a:gd name="T40" fmla="*/ 8 w 81"/>
                  <a:gd name="T41" fmla="*/ 126 h 134"/>
                  <a:gd name="T42" fmla="*/ 8 w 81"/>
                  <a:gd name="T43" fmla="*/ 126 h 134"/>
                  <a:gd name="T44" fmla="*/ 32 w 81"/>
                  <a:gd name="T45" fmla="*/ 118 h 134"/>
                  <a:gd name="T46" fmla="*/ 38 w 81"/>
                  <a:gd name="T47" fmla="*/ 115 h 134"/>
                  <a:gd name="T48" fmla="*/ 61 w 81"/>
                  <a:gd name="T49" fmla="*/ 106 h 134"/>
                  <a:gd name="T50" fmla="*/ 54 w 81"/>
                  <a:gd name="T51" fmla="*/ 115 h 134"/>
                  <a:gd name="T52" fmla="*/ 37 w 81"/>
                  <a:gd name="T53" fmla="*/ 123 h 134"/>
                  <a:gd name="T54" fmla="*/ 25 w 81"/>
                  <a:gd name="T55" fmla="*/ 121 h 134"/>
                  <a:gd name="T56" fmla="*/ 31 w 81"/>
                  <a:gd name="T57" fmla="*/ 110 h 134"/>
                  <a:gd name="T58" fmla="*/ 46 w 81"/>
                  <a:gd name="T59" fmla="*/ 92 h 134"/>
                  <a:gd name="T60" fmla="*/ 37 w 81"/>
                  <a:gd name="T61" fmla="*/ 114 h 134"/>
                  <a:gd name="T62" fmla="*/ 32 w 81"/>
                  <a:gd name="T63" fmla="*/ 118 h 134"/>
                  <a:gd name="T64" fmla="*/ 32 w 81"/>
                  <a:gd name="T65" fmla="*/ 118 h 134"/>
                  <a:gd name="T66" fmla="*/ 53 w 81"/>
                  <a:gd name="T67" fmla="*/ 101 h 134"/>
                  <a:gd name="T68" fmla="*/ 57 w 81"/>
                  <a:gd name="T69" fmla="*/ 97 h 134"/>
                  <a:gd name="T70" fmla="*/ 76 w 81"/>
                  <a:gd name="T71" fmla="*/ 79 h 134"/>
                  <a:gd name="T72" fmla="*/ 59 w 81"/>
                  <a:gd name="T73" fmla="*/ 104 h 134"/>
                  <a:gd name="T74" fmla="*/ 47 w 81"/>
                  <a:gd name="T75" fmla="*/ 107 h 134"/>
                  <a:gd name="T76" fmla="*/ 49 w 81"/>
                  <a:gd name="T77" fmla="*/ 95 h 134"/>
                  <a:gd name="T78" fmla="*/ 58 w 81"/>
                  <a:gd name="T79" fmla="*/ 72 h 134"/>
                  <a:gd name="T80" fmla="*/ 59 w 81"/>
                  <a:gd name="T81" fmla="*/ 76 h 134"/>
                  <a:gd name="T82" fmla="*/ 56 w 81"/>
                  <a:gd name="T83" fmla="*/ 96 h 134"/>
                  <a:gd name="T84" fmla="*/ 52 w 81"/>
                  <a:gd name="T85" fmla="*/ 101 h 134"/>
                  <a:gd name="T86" fmla="*/ 53 w 81"/>
                  <a:gd name="T87" fmla="*/ 101 h 134"/>
                  <a:gd name="T88" fmla="*/ 66 w 81"/>
                  <a:gd name="T89" fmla="*/ 78 h 134"/>
                  <a:gd name="T90" fmla="*/ 69 w 81"/>
                  <a:gd name="T91" fmla="*/ 72 h 134"/>
                  <a:gd name="T92" fmla="*/ 81 w 81"/>
                  <a:gd name="T93" fmla="*/ 49 h 134"/>
                  <a:gd name="T94" fmla="*/ 73 w 81"/>
                  <a:gd name="T95" fmla="*/ 78 h 134"/>
                  <a:gd name="T96" fmla="*/ 63 w 81"/>
                  <a:gd name="T97" fmla="*/ 85 h 134"/>
                  <a:gd name="T98" fmla="*/ 60 w 81"/>
                  <a:gd name="T99" fmla="*/ 73 h 134"/>
                  <a:gd name="T100" fmla="*/ 62 w 81"/>
                  <a:gd name="T101" fmla="*/ 49 h 134"/>
                  <a:gd name="T102" fmla="*/ 67 w 81"/>
                  <a:gd name="T103" fmla="*/ 72 h 134"/>
                  <a:gd name="T104" fmla="*/ 66 w 81"/>
                  <a:gd name="T105" fmla="*/ 77 h 134"/>
                  <a:gd name="T106" fmla="*/ 66 w 81"/>
                  <a:gd name="T107" fmla="*/ 78 h 134"/>
                  <a:gd name="T108" fmla="*/ 56 w 81"/>
                  <a:gd name="T109" fmla="*/ 0 h 134"/>
                  <a:gd name="T110" fmla="*/ 70 w 81"/>
                  <a:gd name="T111" fmla="*/ 22 h 134"/>
                  <a:gd name="T112" fmla="*/ 70 w 81"/>
                  <a:gd name="T113" fmla="*/ 34 h 134"/>
                  <a:gd name="T114" fmla="*/ 59 w 81"/>
                  <a:gd name="T115" fmla="*/ 9 h 134"/>
                  <a:gd name="T116" fmla="*/ 56 w 81"/>
                  <a:gd name="T1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34">
                    <a:moveTo>
                      <a:pt x="72" y="50"/>
                    </a:moveTo>
                    <a:cubicBezTo>
                      <a:pt x="72" y="44"/>
                      <a:pt x="72" y="44"/>
                      <a:pt x="72" y="44"/>
                    </a:cubicBezTo>
                    <a:cubicBezTo>
                      <a:pt x="73" y="36"/>
                      <a:pt x="74" y="26"/>
                      <a:pt x="76" y="18"/>
                    </a:cubicBezTo>
                    <a:cubicBezTo>
                      <a:pt x="77" y="22"/>
                      <a:pt x="78" y="25"/>
                      <a:pt x="79" y="29"/>
                    </a:cubicBezTo>
                    <a:cubicBezTo>
                      <a:pt x="80" y="36"/>
                      <a:pt x="80" y="42"/>
                      <a:pt x="78" y="48"/>
                    </a:cubicBezTo>
                    <a:cubicBezTo>
                      <a:pt x="77" y="52"/>
                      <a:pt x="75" y="57"/>
                      <a:pt x="71" y="59"/>
                    </a:cubicBezTo>
                    <a:cubicBezTo>
                      <a:pt x="68" y="56"/>
                      <a:pt x="66" y="52"/>
                      <a:pt x="65" y="48"/>
                    </a:cubicBezTo>
                    <a:cubicBezTo>
                      <a:pt x="62" y="42"/>
                      <a:pt x="60" y="32"/>
                      <a:pt x="58" y="25"/>
                    </a:cubicBezTo>
                    <a:cubicBezTo>
                      <a:pt x="65" y="29"/>
                      <a:pt x="69" y="36"/>
                      <a:pt x="70" y="44"/>
                    </a:cubicBezTo>
                    <a:cubicBezTo>
                      <a:pt x="71" y="46"/>
                      <a:pt x="71" y="48"/>
                      <a:pt x="71" y="50"/>
                    </a:cubicBezTo>
                    <a:cubicBezTo>
                      <a:pt x="71" y="51"/>
                      <a:pt x="72" y="51"/>
                      <a:pt x="72" y="50"/>
                    </a:cubicBezTo>
                    <a:close/>
                    <a:moveTo>
                      <a:pt x="8" y="126"/>
                    </a:moveTo>
                    <a:cubicBezTo>
                      <a:pt x="10" y="126"/>
                      <a:pt x="12" y="126"/>
                      <a:pt x="14" y="126"/>
                    </a:cubicBezTo>
                    <a:cubicBezTo>
                      <a:pt x="21" y="125"/>
                      <a:pt x="32" y="125"/>
                      <a:pt x="39" y="126"/>
                    </a:cubicBezTo>
                    <a:cubicBezTo>
                      <a:pt x="36" y="128"/>
                      <a:pt x="33" y="130"/>
                      <a:pt x="29" y="131"/>
                    </a:cubicBezTo>
                    <a:cubicBezTo>
                      <a:pt x="23" y="133"/>
                      <a:pt x="17" y="134"/>
                      <a:pt x="11" y="133"/>
                    </a:cubicBezTo>
                    <a:cubicBezTo>
                      <a:pt x="7" y="133"/>
                      <a:pt x="2" y="131"/>
                      <a:pt x="0" y="127"/>
                    </a:cubicBezTo>
                    <a:cubicBezTo>
                      <a:pt x="2" y="123"/>
                      <a:pt x="5" y="120"/>
                      <a:pt x="9" y="118"/>
                    </a:cubicBezTo>
                    <a:cubicBezTo>
                      <a:pt x="15" y="115"/>
                      <a:pt x="23" y="110"/>
                      <a:pt x="30" y="107"/>
                    </a:cubicBezTo>
                    <a:cubicBezTo>
                      <a:pt x="27" y="115"/>
                      <a:pt x="21" y="121"/>
                      <a:pt x="14" y="124"/>
                    </a:cubicBezTo>
                    <a:cubicBezTo>
                      <a:pt x="12" y="125"/>
                      <a:pt x="10" y="125"/>
                      <a:pt x="8" y="126"/>
                    </a:cubicBezTo>
                    <a:cubicBezTo>
                      <a:pt x="8" y="126"/>
                      <a:pt x="8" y="126"/>
                      <a:pt x="8" y="126"/>
                    </a:cubicBezTo>
                    <a:close/>
                    <a:moveTo>
                      <a:pt x="32" y="118"/>
                    </a:moveTo>
                    <a:cubicBezTo>
                      <a:pt x="34" y="117"/>
                      <a:pt x="36" y="116"/>
                      <a:pt x="38" y="115"/>
                    </a:cubicBezTo>
                    <a:cubicBezTo>
                      <a:pt x="45" y="112"/>
                      <a:pt x="54" y="108"/>
                      <a:pt x="61" y="106"/>
                    </a:cubicBezTo>
                    <a:cubicBezTo>
                      <a:pt x="59" y="109"/>
                      <a:pt x="57" y="112"/>
                      <a:pt x="54" y="115"/>
                    </a:cubicBezTo>
                    <a:cubicBezTo>
                      <a:pt x="49" y="119"/>
                      <a:pt x="43" y="122"/>
                      <a:pt x="37" y="123"/>
                    </a:cubicBezTo>
                    <a:cubicBezTo>
                      <a:pt x="33" y="124"/>
                      <a:pt x="29" y="124"/>
                      <a:pt x="25" y="121"/>
                    </a:cubicBezTo>
                    <a:cubicBezTo>
                      <a:pt x="26" y="117"/>
                      <a:pt x="28" y="113"/>
                      <a:pt x="31" y="110"/>
                    </a:cubicBezTo>
                    <a:cubicBezTo>
                      <a:pt x="35" y="105"/>
                      <a:pt x="42" y="98"/>
                      <a:pt x="46" y="92"/>
                    </a:cubicBezTo>
                    <a:cubicBezTo>
                      <a:pt x="46" y="101"/>
                      <a:pt x="43" y="108"/>
                      <a:pt x="37" y="114"/>
                    </a:cubicBezTo>
                    <a:cubicBezTo>
                      <a:pt x="36" y="115"/>
                      <a:pt x="34" y="116"/>
                      <a:pt x="32" y="118"/>
                    </a:cubicBezTo>
                    <a:cubicBezTo>
                      <a:pt x="32" y="118"/>
                      <a:pt x="32" y="118"/>
                      <a:pt x="32" y="118"/>
                    </a:cubicBezTo>
                    <a:close/>
                    <a:moveTo>
                      <a:pt x="53" y="101"/>
                    </a:moveTo>
                    <a:cubicBezTo>
                      <a:pt x="54" y="100"/>
                      <a:pt x="56" y="98"/>
                      <a:pt x="57" y="97"/>
                    </a:cubicBezTo>
                    <a:cubicBezTo>
                      <a:pt x="62" y="91"/>
                      <a:pt x="70" y="84"/>
                      <a:pt x="76" y="79"/>
                    </a:cubicBezTo>
                    <a:cubicBezTo>
                      <a:pt x="73" y="89"/>
                      <a:pt x="67" y="99"/>
                      <a:pt x="59" y="104"/>
                    </a:cubicBezTo>
                    <a:cubicBezTo>
                      <a:pt x="56" y="107"/>
                      <a:pt x="51" y="108"/>
                      <a:pt x="47" y="107"/>
                    </a:cubicBezTo>
                    <a:cubicBezTo>
                      <a:pt x="46" y="103"/>
                      <a:pt x="47" y="98"/>
                      <a:pt x="49" y="95"/>
                    </a:cubicBezTo>
                    <a:cubicBezTo>
                      <a:pt x="51" y="88"/>
                      <a:pt x="55" y="79"/>
                      <a:pt x="58" y="72"/>
                    </a:cubicBezTo>
                    <a:cubicBezTo>
                      <a:pt x="58" y="73"/>
                      <a:pt x="58" y="75"/>
                      <a:pt x="59" y="76"/>
                    </a:cubicBezTo>
                    <a:cubicBezTo>
                      <a:pt x="60" y="83"/>
                      <a:pt x="59" y="89"/>
                      <a:pt x="56" y="96"/>
                    </a:cubicBezTo>
                    <a:cubicBezTo>
                      <a:pt x="55" y="97"/>
                      <a:pt x="54" y="99"/>
                      <a:pt x="52" y="101"/>
                    </a:cubicBezTo>
                    <a:cubicBezTo>
                      <a:pt x="52" y="101"/>
                      <a:pt x="53" y="101"/>
                      <a:pt x="53" y="101"/>
                    </a:cubicBezTo>
                    <a:close/>
                    <a:moveTo>
                      <a:pt x="66" y="78"/>
                    </a:moveTo>
                    <a:cubicBezTo>
                      <a:pt x="67" y="76"/>
                      <a:pt x="68" y="74"/>
                      <a:pt x="69" y="72"/>
                    </a:cubicBezTo>
                    <a:cubicBezTo>
                      <a:pt x="72" y="64"/>
                      <a:pt x="76" y="56"/>
                      <a:pt x="81" y="49"/>
                    </a:cubicBezTo>
                    <a:cubicBezTo>
                      <a:pt x="81" y="59"/>
                      <a:pt x="79" y="70"/>
                      <a:pt x="73" y="78"/>
                    </a:cubicBezTo>
                    <a:cubicBezTo>
                      <a:pt x="71" y="82"/>
                      <a:pt x="67" y="85"/>
                      <a:pt x="63" y="85"/>
                    </a:cubicBezTo>
                    <a:cubicBezTo>
                      <a:pt x="61" y="82"/>
                      <a:pt x="60" y="77"/>
                      <a:pt x="60" y="73"/>
                    </a:cubicBezTo>
                    <a:cubicBezTo>
                      <a:pt x="60" y="66"/>
                      <a:pt x="61" y="56"/>
                      <a:pt x="62" y="49"/>
                    </a:cubicBezTo>
                    <a:cubicBezTo>
                      <a:pt x="66" y="55"/>
                      <a:pt x="68" y="64"/>
                      <a:pt x="67" y="72"/>
                    </a:cubicBezTo>
                    <a:cubicBezTo>
                      <a:pt x="67" y="74"/>
                      <a:pt x="66" y="75"/>
                      <a:pt x="66" y="77"/>
                    </a:cubicBezTo>
                    <a:cubicBezTo>
                      <a:pt x="66" y="78"/>
                      <a:pt x="66" y="78"/>
                      <a:pt x="66" y="78"/>
                    </a:cubicBezTo>
                    <a:close/>
                    <a:moveTo>
                      <a:pt x="56" y="0"/>
                    </a:moveTo>
                    <a:cubicBezTo>
                      <a:pt x="63" y="5"/>
                      <a:pt x="68" y="13"/>
                      <a:pt x="70" y="22"/>
                    </a:cubicBezTo>
                    <a:cubicBezTo>
                      <a:pt x="71" y="26"/>
                      <a:pt x="71" y="30"/>
                      <a:pt x="70" y="34"/>
                    </a:cubicBezTo>
                    <a:cubicBezTo>
                      <a:pt x="66" y="29"/>
                      <a:pt x="61" y="16"/>
                      <a:pt x="59" y="9"/>
                    </a:cubicBezTo>
                    <a:cubicBezTo>
                      <a:pt x="58" y="6"/>
                      <a:pt x="57" y="3"/>
                      <a:pt x="5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33" name="组合 132">
              <a:extLst>
                <a:ext uri="{FF2B5EF4-FFF2-40B4-BE49-F238E27FC236}">
                  <a16:creationId xmlns:a16="http://schemas.microsoft.com/office/drawing/2014/main" id="{C067E6E1-6AED-40CD-B263-59E21C7B8442}"/>
                </a:ext>
              </a:extLst>
            </p:cNvPr>
            <p:cNvGrpSpPr/>
            <p:nvPr/>
          </p:nvGrpSpPr>
          <p:grpSpPr>
            <a:xfrm>
              <a:off x="1800244" y="3244565"/>
              <a:ext cx="1024547" cy="285596"/>
              <a:chOff x="1646980" y="3244565"/>
              <a:chExt cx="1024547" cy="285596"/>
            </a:xfrm>
          </p:grpSpPr>
          <p:sp>
            <p:nvSpPr>
              <p:cNvPr id="50" name="星形: 五角 49">
                <a:extLst>
                  <a:ext uri="{FF2B5EF4-FFF2-40B4-BE49-F238E27FC236}">
                    <a16:creationId xmlns:a16="http://schemas.microsoft.com/office/drawing/2014/main" id="{0C82948B-4EF7-4853-A042-087C85D2CB78}"/>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星形: 五角 50">
                <a:extLst>
                  <a:ext uri="{FF2B5EF4-FFF2-40B4-BE49-F238E27FC236}">
                    <a16:creationId xmlns:a16="http://schemas.microsoft.com/office/drawing/2014/main" id="{48F8D6E5-B71B-4ADF-AF16-830D8895FE98}"/>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星形: 五角 131">
                <a:extLst>
                  <a:ext uri="{FF2B5EF4-FFF2-40B4-BE49-F238E27FC236}">
                    <a16:creationId xmlns:a16="http://schemas.microsoft.com/office/drawing/2014/main" id="{3EB6D2F4-A748-4CE1-A6EE-5E61113070BB}"/>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9" name="组合 138">
            <a:extLst>
              <a:ext uri="{FF2B5EF4-FFF2-40B4-BE49-F238E27FC236}">
                <a16:creationId xmlns:a16="http://schemas.microsoft.com/office/drawing/2014/main" id="{AAEAA753-FAAD-41A7-B1A7-764AC89D70C4}"/>
              </a:ext>
            </a:extLst>
          </p:cNvPr>
          <p:cNvGrpSpPr/>
          <p:nvPr/>
        </p:nvGrpSpPr>
        <p:grpSpPr>
          <a:xfrm>
            <a:off x="5674866" y="3244565"/>
            <a:ext cx="1024547" cy="285596"/>
            <a:chOff x="1646980" y="3244565"/>
            <a:chExt cx="1024547" cy="285596"/>
          </a:xfrm>
        </p:grpSpPr>
        <p:sp>
          <p:nvSpPr>
            <p:cNvPr id="140" name="星形: 五角 139">
              <a:extLst>
                <a:ext uri="{FF2B5EF4-FFF2-40B4-BE49-F238E27FC236}">
                  <a16:creationId xmlns:a16="http://schemas.microsoft.com/office/drawing/2014/main" id="{A4781BC0-61BA-474C-A309-2E955E1C36A1}"/>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星形: 五角 140">
              <a:extLst>
                <a:ext uri="{FF2B5EF4-FFF2-40B4-BE49-F238E27FC236}">
                  <a16:creationId xmlns:a16="http://schemas.microsoft.com/office/drawing/2014/main" id="{74627D66-3106-411F-BA9D-18B955FD71BC}"/>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星形: 五角 141">
              <a:extLst>
                <a:ext uri="{FF2B5EF4-FFF2-40B4-BE49-F238E27FC236}">
                  <a16:creationId xmlns:a16="http://schemas.microsoft.com/office/drawing/2014/main" id="{7445FAE1-194A-4066-BC8E-9D38E4F6CFCB}"/>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B2DC85F2-246C-410E-978D-7FAF768D4551}"/>
              </a:ext>
            </a:extLst>
          </p:cNvPr>
          <p:cNvGrpSpPr/>
          <p:nvPr/>
        </p:nvGrpSpPr>
        <p:grpSpPr>
          <a:xfrm>
            <a:off x="9367209" y="3244565"/>
            <a:ext cx="1024547" cy="285596"/>
            <a:chOff x="1646980" y="3244565"/>
            <a:chExt cx="1024547" cy="285596"/>
          </a:xfrm>
        </p:grpSpPr>
        <p:sp>
          <p:nvSpPr>
            <p:cNvPr id="144" name="星形: 五角 143">
              <a:extLst>
                <a:ext uri="{FF2B5EF4-FFF2-40B4-BE49-F238E27FC236}">
                  <a16:creationId xmlns:a16="http://schemas.microsoft.com/office/drawing/2014/main" id="{15D0ABD3-BB5B-426E-B961-AEEEDC4A5791}"/>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星形: 五角 144">
              <a:extLst>
                <a:ext uri="{FF2B5EF4-FFF2-40B4-BE49-F238E27FC236}">
                  <a16:creationId xmlns:a16="http://schemas.microsoft.com/office/drawing/2014/main" id="{8BE74AFB-8023-4CB3-9B34-71D4D976B3DD}"/>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星形: 五角 145">
              <a:extLst>
                <a:ext uri="{FF2B5EF4-FFF2-40B4-BE49-F238E27FC236}">
                  <a16:creationId xmlns:a16="http://schemas.microsoft.com/office/drawing/2014/main" id="{528F215D-B093-45C3-8363-4DA9608DAC1A}"/>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D6B69DDF-5BBA-4FFA-AEBA-0B48E555686B}"/>
              </a:ext>
            </a:extLst>
          </p:cNvPr>
          <p:cNvGrpSpPr/>
          <p:nvPr/>
        </p:nvGrpSpPr>
        <p:grpSpPr>
          <a:xfrm>
            <a:off x="1800244" y="5260075"/>
            <a:ext cx="1024547" cy="285596"/>
            <a:chOff x="1646980" y="3244565"/>
            <a:chExt cx="1024547" cy="285596"/>
          </a:xfrm>
        </p:grpSpPr>
        <p:sp>
          <p:nvSpPr>
            <p:cNvPr id="153" name="星形: 五角 152">
              <a:extLst>
                <a:ext uri="{FF2B5EF4-FFF2-40B4-BE49-F238E27FC236}">
                  <a16:creationId xmlns:a16="http://schemas.microsoft.com/office/drawing/2014/main" id="{45DC53F0-1BE1-4011-86B6-90894A132CAD}"/>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星形: 五角 153">
              <a:extLst>
                <a:ext uri="{FF2B5EF4-FFF2-40B4-BE49-F238E27FC236}">
                  <a16:creationId xmlns:a16="http://schemas.microsoft.com/office/drawing/2014/main" id="{43494D8F-C459-499E-A254-9373237FFA11}"/>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星形: 五角 154">
              <a:extLst>
                <a:ext uri="{FF2B5EF4-FFF2-40B4-BE49-F238E27FC236}">
                  <a16:creationId xmlns:a16="http://schemas.microsoft.com/office/drawing/2014/main" id="{D6F0F47A-3069-4BE6-8CF1-17E4630BAFC3}"/>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 name="组合 155">
            <a:extLst>
              <a:ext uri="{FF2B5EF4-FFF2-40B4-BE49-F238E27FC236}">
                <a16:creationId xmlns:a16="http://schemas.microsoft.com/office/drawing/2014/main" id="{F469E61D-E123-4520-B093-1BFD6124D827}"/>
              </a:ext>
            </a:extLst>
          </p:cNvPr>
          <p:cNvGrpSpPr/>
          <p:nvPr/>
        </p:nvGrpSpPr>
        <p:grpSpPr>
          <a:xfrm>
            <a:off x="5674866" y="5260075"/>
            <a:ext cx="1024547" cy="285596"/>
            <a:chOff x="1646980" y="3244565"/>
            <a:chExt cx="1024547" cy="285596"/>
          </a:xfrm>
        </p:grpSpPr>
        <p:sp>
          <p:nvSpPr>
            <p:cNvPr id="157" name="星形: 五角 156">
              <a:extLst>
                <a:ext uri="{FF2B5EF4-FFF2-40B4-BE49-F238E27FC236}">
                  <a16:creationId xmlns:a16="http://schemas.microsoft.com/office/drawing/2014/main" id="{B6154A97-413D-495A-AF01-75149B355A96}"/>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星形: 五角 157">
              <a:extLst>
                <a:ext uri="{FF2B5EF4-FFF2-40B4-BE49-F238E27FC236}">
                  <a16:creationId xmlns:a16="http://schemas.microsoft.com/office/drawing/2014/main" id="{02A57042-E4DE-4A72-AA1B-868741B1C626}"/>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星形: 五角 158">
              <a:extLst>
                <a:ext uri="{FF2B5EF4-FFF2-40B4-BE49-F238E27FC236}">
                  <a16:creationId xmlns:a16="http://schemas.microsoft.com/office/drawing/2014/main" id="{507174B6-C116-40A9-BB7B-87DC2E897F4E}"/>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9E1DF088-F546-45CF-BD9E-0D4C40B6CC02}"/>
              </a:ext>
            </a:extLst>
          </p:cNvPr>
          <p:cNvGrpSpPr/>
          <p:nvPr/>
        </p:nvGrpSpPr>
        <p:grpSpPr>
          <a:xfrm>
            <a:off x="9367209" y="5260075"/>
            <a:ext cx="1024547" cy="285596"/>
            <a:chOff x="1646980" y="3244565"/>
            <a:chExt cx="1024547" cy="285596"/>
          </a:xfrm>
        </p:grpSpPr>
        <p:sp>
          <p:nvSpPr>
            <p:cNvPr id="161" name="星形: 五角 160">
              <a:extLst>
                <a:ext uri="{FF2B5EF4-FFF2-40B4-BE49-F238E27FC236}">
                  <a16:creationId xmlns:a16="http://schemas.microsoft.com/office/drawing/2014/main" id="{D6DF58BC-066A-41A8-A5A0-0ECD9ECA4926}"/>
                </a:ext>
              </a:extLst>
            </p:cNvPr>
            <p:cNvSpPr>
              <a:spLocks/>
            </p:cNvSpPr>
            <p:nvPr/>
          </p:nvSpPr>
          <p:spPr>
            <a:xfrm>
              <a:off x="2016456"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星形: 五角 161">
              <a:extLst>
                <a:ext uri="{FF2B5EF4-FFF2-40B4-BE49-F238E27FC236}">
                  <a16:creationId xmlns:a16="http://schemas.microsoft.com/office/drawing/2014/main" id="{29C76415-484B-4BC5-933C-98E40EC45CE7}"/>
                </a:ext>
              </a:extLst>
            </p:cNvPr>
            <p:cNvSpPr>
              <a:spLocks/>
            </p:cNvSpPr>
            <p:nvPr/>
          </p:nvSpPr>
          <p:spPr>
            <a:xfrm>
              <a:off x="2385931"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星形: 五角 162">
              <a:extLst>
                <a:ext uri="{FF2B5EF4-FFF2-40B4-BE49-F238E27FC236}">
                  <a16:creationId xmlns:a16="http://schemas.microsoft.com/office/drawing/2014/main" id="{6B29A9C7-EFC8-4F70-9786-3478476C1C88}"/>
                </a:ext>
              </a:extLst>
            </p:cNvPr>
            <p:cNvSpPr>
              <a:spLocks/>
            </p:cNvSpPr>
            <p:nvPr/>
          </p:nvSpPr>
          <p:spPr>
            <a:xfrm>
              <a:off x="1646980" y="3244565"/>
              <a:ext cx="285596" cy="285596"/>
            </a:xfrm>
            <a:prstGeom prst="star5">
              <a:avLst/>
            </a:prstGeom>
            <a:gradFill>
              <a:gsLst>
                <a:gs pos="0">
                  <a:srgbClr val="FFEFC9"/>
                </a:gs>
                <a:gs pos="100000">
                  <a:schemeClr val="accent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矩形 89">
            <a:extLst>
              <a:ext uri="{FF2B5EF4-FFF2-40B4-BE49-F238E27FC236}">
                <a16:creationId xmlns:a16="http://schemas.microsoft.com/office/drawing/2014/main" id="{132C1B88-3242-45E9-90C5-EEAE8483E8C1}"/>
              </a:ext>
            </a:extLst>
          </p:cNvPr>
          <p:cNvSpPr/>
          <p:nvPr/>
        </p:nvSpPr>
        <p:spPr>
          <a:xfrm>
            <a:off x="1" y="-754379"/>
            <a:ext cx="8795851"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552D38D-FD7C-428C-BD34-6D55AE3CF77A}"/>
              </a:ext>
            </a:extLst>
          </p:cNvPr>
          <p:cNvSpPr/>
          <p:nvPr/>
        </p:nvSpPr>
        <p:spPr>
          <a:xfrm flipH="1">
            <a:off x="-1" y="-754379"/>
            <a:ext cx="81562"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C977BFCE-9BF2-47A9-B397-A499CD331CEC}"/>
              </a:ext>
            </a:extLst>
          </p:cNvPr>
          <p:cNvSpPr txBox="1"/>
          <p:nvPr/>
        </p:nvSpPr>
        <p:spPr>
          <a:xfrm>
            <a:off x="642975" y="-596146"/>
            <a:ext cx="8063427"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sym typeface="Wingdings" panose="05000000000000000000" pitchFamily="2" charset="2"/>
              </a:rPr>
              <a:t>如果荣誉奖项较多，可以新建一页将金叶子缩小复制到新的一页上排版</a:t>
            </a:r>
            <a:endParaRPr lang="zh-CN" altLang="en-US" spc="100" dirty="0">
              <a:solidFill>
                <a:schemeClr val="tx1">
                  <a:lumMod val="65000"/>
                  <a:lumOff val="35000"/>
                </a:schemeClr>
              </a:solidFill>
              <a:latin typeface="+mn-ea"/>
            </a:endParaRPr>
          </a:p>
        </p:txBody>
      </p:sp>
      <p:pic>
        <p:nvPicPr>
          <p:cNvPr id="85" name="图片 84">
            <a:extLst>
              <a:ext uri="{FF2B5EF4-FFF2-40B4-BE49-F238E27FC236}">
                <a16:creationId xmlns:a16="http://schemas.microsoft.com/office/drawing/2014/main" id="{3D2DF9E5-35B9-49D5-B46B-94F44DA704F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8203034" y="-569019"/>
            <a:ext cx="503368" cy="320040"/>
          </a:xfrm>
          <a:prstGeom prst="rect">
            <a:avLst/>
          </a:prstGeom>
        </p:spPr>
      </p:pic>
      <p:pic>
        <p:nvPicPr>
          <p:cNvPr id="93" name="图片 92">
            <a:extLst>
              <a:ext uri="{FF2B5EF4-FFF2-40B4-BE49-F238E27FC236}">
                <a16:creationId xmlns:a16="http://schemas.microsoft.com/office/drawing/2014/main" id="{511EA9B7-B9A8-4267-BD47-48673B14E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58905"/>
            <a:ext cx="441818" cy="441814"/>
          </a:xfrm>
          <a:prstGeom prst="rect">
            <a:avLst/>
          </a:prstGeom>
        </p:spPr>
      </p:pic>
      <p:sp>
        <p:nvSpPr>
          <p:cNvPr id="97" name="矩形 96">
            <a:extLst>
              <a:ext uri="{FF2B5EF4-FFF2-40B4-BE49-F238E27FC236}">
                <a16:creationId xmlns:a16="http://schemas.microsoft.com/office/drawing/2014/main" id="{46DDEAC6-F905-4950-9DDB-FC2E921C2B7E}"/>
              </a:ext>
            </a:extLst>
          </p:cNvPr>
          <p:cNvSpPr/>
          <p:nvPr/>
        </p:nvSpPr>
        <p:spPr>
          <a:xfrm>
            <a:off x="1" y="6882207"/>
            <a:ext cx="8795851" cy="6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5A0D463F-D189-4FC1-96FC-9C0F6FE879DB}"/>
              </a:ext>
            </a:extLst>
          </p:cNvPr>
          <p:cNvSpPr/>
          <p:nvPr/>
        </p:nvSpPr>
        <p:spPr>
          <a:xfrm flipH="1">
            <a:off x="-1" y="6882207"/>
            <a:ext cx="81562" cy="685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38841118-0BB6-4B18-A76C-CE06E5BCFF40}"/>
              </a:ext>
            </a:extLst>
          </p:cNvPr>
          <p:cNvSpPr txBox="1"/>
          <p:nvPr/>
        </p:nvSpPr>
        <p:spPr>
          <a:xfrm>
            <a:off x="642975" y="7040440"/>
            <a:ext cx="8063427" cy="369332"/>
          </a:xfrm>
          <a:prstGeom prst="rect">
            <a:avLst/>
          </a:prstGeom>
          <a:noFill/>
        </p:spPr>
        <p:txBody>
          <a:bodyPr wrap="square" rtlCol="0">
            <a:spAutoFit/>
          </a:bodyPr>
          <a:lstStyle/>
          <a:p>
            <a:r>
              <a:rPr lang="zh-CN" altLang="en-US" spc="100" dirty="0">
                <a:solidFill>
                  <a:schemeClr val="tx1">
                    <a:lumMod val="65000"/>
                    <a:lumOff val="35000"/>
                  </a:schemeClr>
                </a:solidFill>
                <a:latin typeface="+mn-ea"/>
              </a:rPr>
              <a:t>选中元素，按住</a:t>
            </a:r>
            <a:r>
              <a:rPr lang="en-US" altLang="zh-CN" spc="100" dirty="0">
                <a:solidFill>
                  <a:schemeClr val="tx1">
                    <a:lumMod val="65000"/>
                    <a:lumOff val="35000"/>
                  </a:schemeClr>
                </a:solidFill>
                <a:latin typeface="+mn-ea"/>
              </a:rPr>
              <a:t>ctrl</a:t>
            </a:r>
            <a:r>
              <a:rPr lang="zh-CN" altLang="en-US" spc="100" dirty="0">
                <a:solidFill>
                  <a:schemeClr val="tx1">
                    <a:lumMod val="65000"/>
                    <a:lumOff val="35000"/>
                  </a:schemeClr>
                </a:solidFill>
                <a:latin typeface="+mn-ea"/>
              </a:rPr>
              <a:t>键</a:t>
            </a:r>
            <a:r>
              <a:rPr lang="en-US" altLang="zh-CN" spc="100" dirty="0">
                <a:solidFill>
                  <a:schemeClr val="tx1">
                    <a:lumMod val="65000"/>
                    <a:lumOff val="35000"/>
                  </a:schemeClr>
                </a:solidFill>
                <a:latin typeface="+mn-ea"/>
              </a:rPr>
              <a:t>+shift</a:t>
            </a:r>
            <a:r>
              <a:rPr lang="zh-CN" altLang="en-US" spc="100" dirty="0">
                <a:solidFill>
                  <a:schemeClr val="tx1">
                    <a:lumMod val="65000"/>
                    <a:lumOff val="35000"/>
                  </a:schemeClr>
                </a:solidFill>
                <a:latin typeface="+mn-ea"/>
              </a:rPr>
              <a:t>键不松手同时单击拖动鼠标，可以平行复制</a:t>
            </a:r>
          </a:p>
        </p:txBody>
      </p:sp>
      <p:pic>
        <p:nvPicPr>
          <p:cNvPr id="107" name="图片 106">
            <a:extLst>
              <a:ext uri="{FF2B5EF4-FFF2-40B4-BE49-F238E27FC236}">
                <a16:creationId xmlns:a16="http://schemas.microsoft.com/office/drawing/2014/main" id="{9583A148-83D4-4B2B-BF69-3FEC19F5958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4763" b="48496" l="44668" r="55801">
                        <a14:foregroundMark x1="48796" y1="46272" x2="48796" y2="46272"/>
                        <a14:foregroundMark x1="52593" y1="46272" x2="52593" y2="46272"/>
                      </a14:backgroundRemoval>
                    </a14:imgEffect>
                  </a14:imgLayer>
                </a14:imgProps>
              </a:ext>
              <a:ext uri="{28A0092B-C50C-407E-A947-70E740481C1C}">
                <a14:useLocalDpi xmlns:a14="http://schemas.microsoft.com/office/drawing/2010/main" val="0"/>
              </a:ext>
            </a:extLst>
          </a:blip>
          <a:srcRect l="43276" t="44296" r="42807" b="51037"/>
          <a:stretch/>
        </p:blipFill>
        <p:spPr>
          <a:xfrm>
            <a:off x="8220179" y="7067567"/>
            <a:ext cx="503368" cy="320040"/>
          </a:xfrm>
          <a:prstGeom prst="rect">
            <a:avLst/>
          </a:prstGeom>
        </p:spPr>
      </p:pic>
      <p:pic>
        <p:nvPicPr>
          <p:cNvPr id="108" name="图片 107">
            <a:extLst>
              <a:ext uri="{FF2B5EF4-FFF2-40B4-BE49-F238E27FC236}">
                <a16:creationId xmlns:a16="http://schemas.microsoft.com/office/drawing/2014/main" id="{0D872CBE-C177-40D9-BAED-63635EB22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99" y="6977681"/>
            <a:ext cx="441818" cy="441814"/>
          </a:xfrm>
          <a:prstGeom prst="rect">
            <a:avLst/>
          </a:prstGeom>
        </p:spPr>
      </p:pic>
    </p:spTree>
    <p:extLst>
      <p:ext uri="{BB962C8B-B14F-4D97-AF65-F5344CB8AC3E}">
        <p14:creationId xmlns:p14="http://schemas.microsoft.com/office/powerpoint/2010/main" val="3820124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3E161CA3-1938-401B-8D2B-F90475127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258" y="880701"/>
            <a:ext cx="7322776" cy="5290246"/>
          </a:xfrm>
          <a:prstGeom prst="rect">
            <a:avLst/>
          </a:prstGeom>
        </p:spPr>
      </p:pic>
      <p:grpSp>
        <p:nvGrpSpPr>
          <p:cNvPr id="3" name="组合 2">
            <a:extLst>
              <a:ext uri="{FF2B5EF4-FFF2-40B4-BE49-F238E27FC236}">
                <a16:creationId xmlns:a16="http://schemas.microsoft.com/office/drawing/2014/main" id="{F56A138F-DE54-47EE-B606-1AA69CD877FD}"/>
              </a:ext>
            </a:extLst>
          </p:cNvPr>
          <p:cNvGrpSpPr/>
          <p:nvPr/>
        </p:nvGrpSpPr>
        <p:grpSpPr>
          <a:xfrm>
            <a:off x="6635750" y="1427296"/>
            <a:ext cx="4741608" cy="4608511"/>
            <a:chOff x="6635750" y="1427296"/>
            <a:chExt cx="4741608" cy="4608511"/>
          </a:xfrm>
        </p:grpSpPr>
        <p:sp>
          <p:nvSpPr>
            <p:cNvPr id="13" name="矩形: 圆角 12">
              <a:extLst>
                <a:ext uri="{FF2B5EF4-FFF2-40B4-BE49-F238E27FC236}">
                  <a16:creationId xmlns:a16="http://schemas.microsoft.com/office/drawing/2014/main" id="{F1D4679C-6CC4-4F0C-AAE7-82FD216F81B4}"/>
                </a:ext>
              </a:extLst>
            </p:cNvPr>
            <p:cNvSpPr/>
            <p:nvPr/>
          </p:nvSpPr>
          <p:spPr>
            <a:xfrm>
              <a:off x="6643056" y="1427296"/>
              <a:ext cx="4734302" cy="4608511"/>
            </a:xfrm>
            <a:prstGeom prst="roundRect">
              <a:avLst>
                <a:gd name="adj" fmla="val 65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A700A0D5-D3CA-4364-909F-AE1E3CE68BDC}"/>
                </a:ext>
              </a:extLst>
            </p:cNvPr>
            <p:cNvSpPr/>
            <p:nvPr/>
          </p:nvSpPr>
          <p:spPr>
            <a:xfrm>
              <a:off x="11260455" y="1427296"/>
              <a:ext cx="116903" cy="137561"/>
            </a:xfrm>
            <a:custGeom>
              <a:avLst/>
              <a:gdLst>
                <a:gd name="connsiteX0" fmla="*/ 0 w 181348"/>
                <a:gd name="connsiteY0" fmla="*/ 0 h 184495"/>
                <a:gd name="connsiteX1" fmla="*/ 170653 w 181348"/>
                <a:gd name="connsiteY1" fmla="*/ 0 h 184495"/>
                <a:gd name="connsiteX2" fmla="*/ 181348 w 181348"/>
                <a:gd name="connsiteY2" fmla="*/ 10695 h 184495"/>
                <a:gd name="connsiteX3" fmla="*/ 181348 w 181348"/>
                <a:gd name="connsiteY3" fmla="*/ 184495 h 184495"/>
              </a:gdLst>
              <a:ahLst/>
              <a:cxnLst>
                <a:cxn ang="0">
                  <a:pos x="connsiteX0" y="connsiteY0"/>
                </a:cxn>
                <a:cxn ang="0">
                  <a:pos x="connsiteX1" y="connsiteY1"/>
                </a:cxn>
                <a:cxn ang="0">
                  <a:pos x="connsiteX2" y="connsiteY2"/>
                </a:cxn>
                <a:cxn ang="0">
                  <a:pos x="connsiteX3" y="connsiteY3"/>
                </a:cxn>
              </a:cxnLst>
              <a:rect l="l" t="t" r="r" b="b"/>
              <a:pathLst>
                <a:path w="181348" h="184495">
                  <a:moveTo>
                    <a:pt x="0" y="0"/>
                  </a:moveTo>
                  <a:lnTo>
                    <a:pt x="170653" y="0"/>
                  </a:lnTo>
                  <a:cubicBezTo>
                    <a:pt x="176560" y="0"/>
                    <a:pt x="181348" y="4788"/>
                    <a:pt x="181348" y="10695"/>
                  </a:cubicBezTo>
                  <a:lnTo>
                    <a:pt x="181348" y="1844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95DA3901-E4C5-455F-8AF0-D34B4204F617}"/>
                </a:ext>
              </a:extLst>
            </p:cNvPr>
            <p:cNvCxnSpPr>
              <a:cxnSpLocks/>
            </p:cNvCxnSpPr>
            <p:nvPr/>
          </p:nvCxnSpPr>
          <p:spPr>
            <a:xfrm>
              <a:off x="6635750" y="6035807"/>
              <a:ext cx="4734302"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4" name="标题 3">
            <a:extLst>
              <a:ext uri="{FF2B5EF4-FFF2-40B4-BE49-F238E27FC236}">
                <a16:creationId xmlns:a16="http://schemas.microsoft.com/office/drawing/2014/main" id="{F1AAF794-A8A9-4C0C-A99B-4B54E48E55EC}"/>
              </a:ext>
            </a:extLst>
          </p:cNvPr>
          <p:cNvSpPr>
            <a:spLocks noGrp="1"/>
          </p:cNvSpPr>
          <p:nvPr>
            <p:ph type="title"/>
          </p:nvPr>
        </p:nvSpPr>
        <p:spPr/>
        <p:txBody>
          <a:bodyPr/>
          <a:lstStyle/>
          <a:p>
            <a:r>
              <a:rPr lang="zh-CN" altLang="en-US" dirty="0"/>
              <a:t>这是一张可以提高美感的样机</a:t>
            </a:r>
          </a:p>
        </p:txBody>
      </p:sp>
      <p:pic>
        <p:nvPicPr>
          <p:cNvPr id="12" name="图片占位符 11" descr="图片包含 游戏机, 水, 自然, 河&#10;&#10;描述已自动生成">
            <a:extLst>
              <a:ext uri="{FF2B5EF4-FFF2-40B4-BE49-F238E27FC236}">
                <a16:creationId xmlns:a16="http://schemas.microsoft.com/office/drawing/2014/main" id="{B9EF510D-048A-4A74-B46A-3EE80EB6B285}"/>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099" r="1099"/>
          <a:stretch>
            <a:fillRect/>
          </a:stretch>
        </p:blipFill>
        <p:spPr>
          <a:xfrm>
            <a:off x="1016050" y="1847182"/>
            <a:ext cx="4625792" cy="2606222"/>
          </a:xfrm>
          <a:effectLst/>
        </p:spPr>
      </p:pic>
      <p:pic>
        <p:nvPicPr>
          <p:cNvPr id="11" name="图片 10">
            <a:extLst>
              <a:ext uri="{FF2B5EF4-FFF2-40B4-BE49-F238E27FC236}">
                <a16:creationId xmlns:a16="http://schemas.microsoft.com/office/drawing/2014/main" id="{A84A7C36-E3B9-4B03-826E-45CB1708D7A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4400" b="48785" l="45219" r="54973">
                        <a14:foregroundMark x1="48981" y1="46711" x2="48981" y2="46711"/>
                        <a14:foregroundMark x1="52778" y1="46623" x2="52778" y2="46623"/>
                      </a14:backgroundRemoval>
                    </a14:imgEffect>
                  </a14:imgLayer>
                </a14:imgProps>
              </a:ext>
              <a:ext uri="{28A0092B-C50C-407E-A947-70E740481C1C}">
                <a14:useLocalDpi xmlns:a14="http://schemas.microsoft.com/office/drawing/2010/main" val="0"/>
              </a:ext>
            </a:extLst>
          </a:blip>
          <a:srcRect l="44000" t="43852" r="43808" b="50667"/>
          <a:stretch/>
        </p:blipFill>
        <p:spPr>
          <a:xfrm>
            <a:off x="9084181" y="3513111"/>
            <a:ext cx="396099" cy="375920"/>
          </a:xfrm>
          <a:prstGeom prst="rect">
            <a:avLst/>
          </a:prstGeom>
        </p:spPr>
      </p:pic>
      <p:grpSp>
        <p:nvGrpSpPr>
          <p:cNvPr id="5" name="组合 4">
            <a:extLst>
              <a:ext uri="{FF2B5EF4-FFF2-40B4-BE49-F238E27FC236}">
                <a16:creationId xmlns:a16="http://schemas.microsoft.com/office/drawing/2014/main" id="{F4F9FDB0-8BF0-40EC-97BE-C8942CB86C4C}"/>
              </a:ext>
            </a:extLst>
          </p:cNvPr>
          <p:cNvGrpSpPr/>
          <p:nvPr/>
        </p:nvGrpSpPr>
        <p:grpSpPr>
          <a:xfrm>
            <a:off x="6886829" y="1661043"/>
            <a:ext cx="4239451" cy="3840320"/>
            <a:chOff x="6883176" y="1661043"/>
            <a:chExt cx="4239451" cy="3840320"/>
          </a:xfrm>
        </p:grpSpPr>
        <p:sp>
          <p:nvSpPr>
            <p:cNvPr id="9" name="文本框 8">
              <a:extLst>
                <a:ext uri="{FF2B5EF4-FFF2-40B4-BE49-F238E27FC236}">
                  <a16:creationId xmlns:a16="http://schemas.microsoft.com/office/drawing/2014/main" id="{614F4AC3-E6F9-46E1-8AF4-C8836F8C68B1}"/>
                </a:ext>
              </a:extLst>
            </p:cNvPr>
            <p:cNvSpPr txBox="1"/>
            <p:nvPr/>
          </p:nvSpPr>
          <p:spPr>
            <a:xfrm>
              <a:off x="6883176" y="2290337"/>
              <a:ext cx="4239451" cy="321102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zh-CN" altLang="en-US" dirty="0">
                  <a:latin typeface="+mn-ea"/>
                </a:rPr>
                <a:t>本段内容是设计狮留下的，偷偷告诉你部分页面的顶部有技巧提示条，可以让你幻灯片的制作效率提高，可以缩小画布快速查看    机智操作！本段内容是设计狮留下的，偷偷告诉你部分页面的顶部有技巧提示条，</a:t>
              </a:r>
              <a:r>
                <a:rPr lang="zh-CN" altLang="en-US" b="1" dirty="0">
                  <a:solidFill>
                    <a:schemeClr val="accent1"/>
                  </a:solidFill>
                  <a:latin typeface="+mn-ea"/>
                </a:rPr>
                <a:t>按住</a:t>
              </a:r>
              <a:r>
                <a:rPr lang="en-US" altLang="zh-CN" b="1" dirty="0">
                  <a:solidFill>
                    <a:schemeClr val="accent1"/>
                  </a:solidFill>
                  <a:latin typeface="+mn-ea"/>
                </a:rPr>
                <a:t>ctrl</a:t>
              </a:r>
              <a:r>
                <a:rPr lang="zh-CN" altLang="en-US" b="1" dirty="0">
                  <a:solidFill>
                    <a:schemeClr val="accent1"/>
                  </a:solidFill>
                  <a:latin typeface="+mn-ea"/>
                </a:rPr>
                <a:t>键不松开再滚动鼠标滑轮即可快速更改页面的大小</a:t>
              </a:r>
              <a:endParaRPr lang="zh-CN" altLang="en-US" dirty="0">
                <a:latin typeface="+mn-ea"/>
              </a:endParaRPr>
            </a:p>
          </p:txBody>
        </p:sp>
        <p:sp>
          <p:nvSpPr>
            <p:cNvPr id="10" name="矩形: 圆角 9">
              <a:extLst>
                <a:ext uri="{FF2B5EF4-FFF2-40B4-BE49-F238E27FC236}">
                  <a16:creationId xmlns:a16="http://schemas.microsoft.com/office/drawing/2014/main" id="{6896E48C-364B-4D0E-85D4-D943ACFE0B10}"/>
                </a:ext>
              </a:extLst>
            </p:cNvPr>
            <p:cNvSpPr/>
            <p:nvPr/>
          </p:nvSpPr>
          <p:spPr>
            <a:xfrm>
              <a:off x="6981619" y="1661043"/>
              <a:ext cx="3215240"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dirty="0">
                  <a:solidFill>
                    <a:schemeClr val="accent1"/>
                  </a:solidFill>
                  <a:latin typeface="+mj-ea"/>
                  <a:ea typeface="+mj-ea"/>
                </a:rPr>
                <a:t>输入副标题</a:t>
              </a:r>
            </a:p>
          </p:txBody>
        </p:sp>
        <p:cxnSp>
          <p:nvCxnSpPr>
            <p:cNvPr id="20" name="直接连接符 19">
              <a:extLst>
                <a:ext uri="{FF2B5EF4-FFF2-40B4-BE49-F238E27FC236}">
                  <a16:creationId xmlns:a16="http://schemas.microsoft.com/office/drawing/2014/main" id="{9F0624EC-E11E-40D6-B2E8-A34EEB300FE0}"/>
                </a:ext>
              </a:extLst>
            </p:cNvPr>
            <p:cNvCxnSpPr/>
            <p:nvPr/>
          </p:nvCxnSpPr>
          <p:spPr>
            <a:xfrm>
              <a:off x="7104233" y="2290337"/>
              <a:ext cx="41259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6369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11EB9-E95D-464C-8CBD-4FB5EEBE1CD9}"/>
              </a:ext>
            </a:extLst>
          </p:cNvPr>
          <p:cNvSpPr>
            <a:spLocks noGrp="1"/>
          </p:cNvSpPr>
          <p:nvPr>
            <p:ph type="title"/>
          </p:nvPr>
        </p:nvSpPr>
        <p:spPr/>
        <p:txBody>
          <a:bodyPr/>
          <a:lstStyle/>
          <a:p>
            <a:r>
              <a:rPr lang="zh-CN" altLang="en-US" dirty="0">
                <a:latin typeface="+mj-ea"/>
              </a:rPr>
              <a:t>合作伙伴</a:t>
            </a:r>
            <a:r>
              <a:rPr lang="en-US" altLang="zh-CN" dirty="0">
                <a:latin typeface="+mj-ea"/>
              </a:rPr>
              <a:t>LOGO</a:t>
            </a:r>
            <a:r>
              <a:rPr lang="zh-CN" altLang="en-US" dirty="0">
                <a:latin typeface="+mj-ea"/>
              </a:rPr>
              <a:t>展示页</a:t>
            </a:r>
          </a:p>
        </p:txBody>
      </p:sp>
      <p:sp>
        <p:nvSpPr>
          <p:cNvPr id="191" name="矩形: 圆角 190">
            <a:extLst>
              <a:ext uri="{FF2B5EF4-FFF2-40B4-BE49-F238E27FC236}">
                <a16:creationId xmlns:a16="http://schemas.microsoft.com/office/drawing/2014/main" id="{4A309B8E-D3DA-410C-8702-A8A0A9F05439}"/>
              </a:ext>
            </a:extLst>
          </p:cNvPr>
          <p:cNvSpPr/>
          <p:nvPr/>
        </p:nvSpPr>
        <p:spPr>
          <a:xfrm>
            <a:off x="505279" y="3003096"/>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a:extLst>
              <a:ext uri="{FF2B5EF4-FFF2-40B4-BE49-F238E27FC236}">
                <a16:creationId xmlns:a16="http://schemas.microsoft.com/office/drawing/2014/main" id="{0B52B65C-AD9C-45D6-B721-812E7FE22962}"/>
              </a:ext>
            </a:extLst>
          </p:cNvPr>
          <p:cNvSpPr/>
          <p:nvPr/>
        </p:nvSpPr>
        <p:spPr>
          <a:xfrm>
            <a:off x="507316" y="3845832"/>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圆角 197">
            <a:extLst>
              <a:ext uri="{FF2B5EF4-FFF2-40B4-BE49-F238E27FC236}">
                <a16:creationId xmlns:a16="http://schemas.microsoft.com/office/drawing/2014/main" id="{3A8B4DEE-9F2E-4AFE-A243-4F1B44469961}"/>
              </a:ext>
            </a:extLst>
          </p:cNvPr>
          <p:cNvSpPr/>
          <p:nvPr/>
        </p:nvSpPr>
        <p:spPr>
          <a:xfrm>
            <a:off x="3418947" y="3003096"/>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a:extLst>
              <a:ext uri="{FF2B5EF4-FFF2-40B4-BE49-F238E27FC236}">
                <a16:creationId xmlns:a16="http://schemas.microsoft.com/office/drawing/2014/main" id="{E7FFDBBE-A77D-48A8-B128-CB013EA291D2}"/>
              </a:ext>
            </a:extLst>
          </p:cNvPr>
          <p:cNvSpPr/>
          <p:nvPr/>
        </p:nvSpPr>
        <p:spPr>
          <a:xfrm>
            <a:off x="3420984" y="3845832"/>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1" name="iṥḷïďe">
            <a:extLst>
              <a:ext uri="{FF2B5EF4-FFF2-40B4-BE49-F238E27FC236}">
                <a16:creationId xmlns:a16="http://schemas.microsoft.com/office/drawing/2014/main" id="{22FD6B9C-510D-40F9-AEF3-2CDE705631F5}"/>
              </a:ext>
            </a:extLst>
          </p:cNvPr>
          <p:cNvGrpSpPr/>
          <p:nvPr/>
        </p:nvGrpSpPr>
        <p:grpSpPr>
          <a:xfrm>
            <a:off x="4258475" y="3290354"/>
            <a:ext cx="1174730" cy="310862"/>
            <a:chOff x="4642975" y="3402277"/>
            <a:chExt cx="3419476" cy="904876"/>
          </a:xfrm>
        </p:grpSpPr>
        <p:sp>
          <p:nvSpPr>
            <p:cNvPr id="235" name="îṣļiḑe">
              <a:extLst>
                <a:ext uri="{FF2B5EF4-FFF2-40B4-BE49-F238E27FC236}">
                  <a16:creationId xmlns:a16="http://schemas.microsoft.com/office/drawing/2014/main" id="{606BFA00-29C7-4CA4-8623-265B4E63BA18}"/>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236" name="išlîḋê">
              <a:extLst>
                <a:ext uri="{FF2B5EF4-FFF2-40B4-BE49-F238E27FC236}">
                  <a16:creationId xmlns:a16="http://schemas.microsoft.com/office/drawing/2014/main" id="{4140F632-7C24-4FF5-AF08-E6DBEA69E2E6}"/>
                </a:ext>
              </a:extLst>
            </p:cNvPr>
            <p:cNvGrpSpPr/>
            <p:nvPr/>
          </p:nvGrpSpPr>
          <p:grpSpPr>
            <a:xfrm>
              <a:off x="4642975" y="4169040"/>
              <a:ext cx="3419476" cy="138113"/>
              <a:chOff x="4386263" y="4424363"/>
              <a:chExt cx="3419476" cy="138113"/>
            </a:xfrm>
          </p:grpSpPr>
          <p:sp>
            <p:nvSpPr>
              <p:cNvPr id="237" name="îš1ïďe">
                <a:extLst>
                  <a:ext uri="{FF2B5EF4-FFF2-40B4-BE49-F238E27FC236}">
                    <a16:creationId xmlns:a16="http://schemas.microsoft.com/office/drawing/2014/main" id="{1042EAF0-7E3C-4F68-8EF9-F530CE67A81B}"/>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ṡ1îḍè">
                <a:extLst>
                  <a:ext uri="{FF2B5EF4-FFF2-40B4-BE49-F238E27FC236}">
                    <a16:creationId xmlns:a16="http://schemas.microsoft.com/office/drawing/2014/main" id="{0E2C92F9-788B-486E-A23A-6D54303102A4}"/>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ïşḷiḋe">
                <a:extLst>
                  <a:ext uri="{FF2B5EF4-FFF2-40B4-BE49-F238E27FC236}">
                    <a16:creationId xmlns:a16="http://schemas.microsoft.com/office/drawing/2014/main" id="{FB83CE63-712E-4014-8371-16D075C26B52}"/>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ṥliḍé">
                <a:extLst>
                  <a:ext uri="{FF2B5EF4-FFF2-40B4-BE49-F238E27FC236}">
                    <a16:creationId xmlns:a16="http://schemas.microsoft.com/office/drawing/2014/main" id="{67D57291-6184-4467-8DDD-BB5650C3286B}"/>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ŝḷîḋê">
                <a:extLst>
                  <a:ext uri="{FF2B5EF4-FFF2-40B4-BE49-F238E27FC236}">
                    <a16:creationId xmlns:a16="http://schemas.microsoft.com/office/drawing/2014/main" id="{4E9C0543-2386-42D1-B137-9E4CC8FB3508}"/>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íŝlîďê">
                <a:extLst>
                  <a:ext uri="{FF2B5EF4-FFF2-40B4-BE49-F238E27FC236}">
                    <a16:creationId xmlns:a16="http://schemas.microsoft.com/office/drawing/2014/main" id="{C7B737C6-26E4-4E25-85DC-73AEEE8F6872}"/>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ïṡḷïḑé">
                <a:extLst>
                  <a:ext uri="{FF2B5EF4-FFF2-40B4-BE49-F238E27FC236}">
                    <a16:creationId xmlns:a16="http://schemas.microsoft.com/office/drawing/2014/main" id="{25B9307F-DB85-4CFB-8779-643238DE4FF5}"/>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iṥļïḋè">
                <a:extLst>
                  <a:ext uri="{FF2B5EF4-FFF2-40B4-BE49-F238E27FC236}">
                    <a16:creationId xmlns:a16="http://schemas.microsoft.com/office/drawing/2014/main" id="{05BFC741-3F0E-4640-9B6E-BD0A91AEAB28}"/>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ṩľíḍê">
                <a:extLst>
                  <a:ext uri="{FF2B5EF4-FFF2-40B4-BE49-F238E27FC236}">
                    <a16:creationId xmlns:a16="http://schemas.microsoft.com/office/drawing/2014/main" id="{F81AADD9-6F61-4B26-BFF3-BF3DE823812B}"/>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ŝļîḋè">
                <a:extLst>
                  <a:ext uri="{FF2B5EF4-FFF2-40B4-BE49-F238E27FC236}">
                    <a16:creationId xmlns:a16="http://schemas.microsoft.com/office/drawing/2014/main" id="{9646FFB1-6D16-4BC9-BFAA-BD9E236E553A}"/>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s1iḋé">
                <a:extLst>
                  <a:ext uri="{FF2B5EF4-FFF2-40B4-BE49-F238E27FC236}">
                    <a16:creationId xmlns:a16="http://schemas.microsoft.com/office/drawing/2014/main" id="{61A01E99-0F4A-4CCE-9DCF-35C62FC7A448}"/>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ṡ1iḍê">
                <a:extLst>
                  <a:ext uri="{FF2B5EF4-FFF2-40B4-BE49-F238E27FC236}">
                    <a16:creationId xmlns:a16="http://schemas.microsoft.com/office/drawing/2014/main" id="{195F8285-AEE9-4635-A689-866078B6751A}"/>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íṣ1íďê">
                <a:extLst>
                  <a:ext uri="{FF2B5EF4-FFF2-40B4-BE49-F238E27FC236}">
                    <a16:creationId xmlns:a16="http://schemas.microsoft.com/office/drawing/2014/main" id="{A2842597-A84A-4B27-B5A7-6F24012D4A5F}"/>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iṣľíḑé">
                <a:extLst>
                  <a:ext uri="{FF2B5EF4-FFF2-40B4-BE49-F238E27FC236}">
                    <a16:creationId xmlns:a16="http://schemas.microsoft.com/office/drawing/2014/main" id="{24560816-529B-4DEF-A612-DC11A9890984}"/>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şliḑe">
                <a:extLst>
                  <a:ext uri="{FF2B5EF4-FFF2-40B4-BE49-F238E27FC236}">
                    <a16:creationId xmlns:a16="http://schemas.microsoft.com/office/drawing/2014/main" id="{963AB73A-F50B-42A4-B921-A6CD29724652}"/>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ś1íḑè">
                <a:extLst>
                  <a:ext uri="{FF2B5EF4-FFF2-40B4-BE49-F238E27FC236}">
                    <a16:creationId xmlns:a16="http://schemas.microsoft.com/office/drawing/2014/main" id="{C15A1CC4-3CFA-48D6-9CF5-D773438E1148}"/>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Sľïḓê">
                <a:extLst>
                  <a:ext uri="{FF2B5EF4-FFF2-40B4-BE49-F238E27FC236}">
                    <a16:creationId xmlns:a16="http://schemas.microsoft.com/office/drawing/2014/main" id="{21DC049E-6BD0-430D-B73C-D6FC0CB3B83D}"/>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iS1ídê">
                <a:extLst>
                  <a:ext uri="{FF2B5EF4-FFF2-40B4-BE49-F238E27FC236}">
                    <a16:creationId xmlns:a16="http://schemas.microsoft.com/office/drawing/2014/main" id="{D695E098-91AF-4340-A098-F63EE18F19AC}"/>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ïṥḷîḍé">
                <a:extLst>
                  <a:ext uri="{FF2B5EF4-FFF2-40B4-BE49-F238E27FC236}">
                    <a16:creationId xmlns:a16="http://schemas.microsoft.com/office/drawing/2014/main" id="{C56D2093-773F-4EF1-8DCF-60835F06FE29}"/>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ïşļíḑe">
                <a:extLst>
                  <a:ext uri="{FF2B5EF4-FFF2-40B4-BE49-F238E27FC236}">
                    <a16:creationId xmlns:a16="http://schemas.microsoft.com/office/drawing/2014/main" id="{1C59CAFA-B13C-4767-B5EA-858EF54AF617}"/>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şḷiḓe">
                <a:extLst>
                  <a:ext uri="{FF2B5EF4-FFF2-40B4-BE49-F238E27FC236}">
                    <a16:creationId xmlns:a16="http://schemas.microsoft.com/office/drawing/2014/main" id="{164464F1-72A4-489C-B32F-B755E4A956AD}"/>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şḻîďê">
                <a:extLst>
                  <a:ext uri="{FF2B5EF4-FFF2-40B4-BE49-F238E27FC236}">
                    <a16:creationId xmlns:a16="http://schemas.microsoft.com/office/drawing/2014/main" id="{60C7951C-5AEE-4026-B13A-A2218060AF4E}"/>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śḻîḋé">
                <a:extLst>
                  <a:ext uri="{FF2B5EF4-FFF2-40B4-BE49-F238E27FC236}">
                    <a16:creationId xmlns:a16="http://schemas.microsoft.com/office/drawing/2014/main" id="{379AA4F7-BC73-4DAB-AB34-6D4E5E4BCFE1}"/>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02" name="í$ļíḋè">
            <a:extLst>
              <a:ext uri="{FF2B5EF4-FFF2-40B4-BE49-F238E27FC236}">
                <a16:creationId xmlns:a16="http://schemas.microsoft.com/office/drawing/2014/main" id="{2FD54BF5-A5DA-40AF-AD22-CC13E272BD1B}"/>
              </a:ext>
            </a:extLst>
          </p:cNvPr>
          <p:cNvGrpSpPr/>
          <p:nvPr/>
        </p:nvGrpSpPr>
        <p:grpSpPr>
          <a:xfrm>
            <a:off x="3843090" y="3245460"/>
            <a:ext cx="400127" cy="400644"/>
            <a:chOff x="5492751" y="2298700"/>
            <a:chExt cx="1225550" cy="1227138"/>
          </a:xfrm>
        </p:grpSpPr>
        <p:sp>
          <p:nvSpPr>
            <p:cNvPr id="203" name="îSḻíḋe">
              <a:extLst>
                <a:ext uri="{FF2B5EF4-FFF2-40B4-BE49-F238E27FC236}">
                  <a16:creationId xmlns:a16="http://schemas.microsoft.com/office/drawing/2014/main" id="{5BFC2D93-29F2-41AA-B938-4565CA554866}"/>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ṥḻíḑé">
              <a:extLst>
                <a:ext uri="{FF2B5EF4-FFF2-40B4-BE49-F238E27FC236}">
                  <a16:creationId xmlns:a16="http://schemas.microsoft.com/office/drawing/2014/main" id="{A9E44AED-842E-4654-BBF3-8DA19EB9469B}"/>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ï$ľiḑê">
              <a:extLst>
                <a:ext uri="{FF2B5EF4-FFF2-40B4-BE49-F238E27FC236}">
                  <a16:creationId xmlns:a16="http://schemas.microsoft.com/office/drawing/2014/main" id="{8AD46B35-D8BB-40ED-8A51-2CF2869005A0}"/>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liḑe">
              <a:extLst>
                <a:ext uri="{FF2B5EF4-FFF2-40B4-BE49-F238E27FC236}">
                  <a16:creationId xmlns:a16="http://schemas.microsoft.com/office/drawing/2014/main" id="{C051385C-C3F9-4D42-B862-A95FE6F6C2F2}"/>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ïṡḷïḍe">
              <a:extLst>
                <a:ext uri="{FF2B5EF4-FFF2-40B4-BE49-F238E27FC236}">
                  <a16:creationId xmlns:a16="http://schemas.microsoft.com/office/drawing/2014/main" id="{86D0947B-A0C3-4136-B581-0255AEB5E0A1}"/>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ï$ḷïḓé">
              <a:extLst>
                <a:ext uri="{FF2B5EF4-FFF2-40B4-BE49-F238E27FC236}">
                  <a16:creationId xmlns:a16="http://schemas.microsoft.com/office/drawing/2014/main" id="{2107A192-286F-436A-A60D-AA3EAD0C3CF8}"/>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šḷîḓe">
              <a:extLst>
                <a:ext uri="{FF2B5EF4-FFF2-40B4-BE49-F238E27FC236}">
                  <a16:creationId xmlns:a16="http://schemas.microsoft.com/office/drawing/2014/main" id="{348022F4-4004-43FA-84EC-B2CCE175C376}"/>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ṥlíḓé">
              <a:extLst>
                <a:ext uri="{FF2B5EF4-FFF2-40B4-BE49-F238E27FC236}">
                  <a16:creationId xmlns:a16="http://schemas.microsoft.com/office/drawing/2014/main" id="{789F6EAA-76EE-4AD1-A440-93EAEA59FAA7}"/>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í$ḷiḍe">
              <a:extLst>
                <a:ext uri="{FF2B5EF4-FFF2-40B4-BE49-F238E27FC236}">
                  <a16:creationId xmlns:a16="http://schemas.microsoft.com/office/drawing/2014/main" id="{B80859E1-E0F3-41CB-8513-DF54460F50FC}"/>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ṥľîḑê">
              <a:extLst>
                <a:ext uri="{FF2B5EF4-FFF2-40B4-BE49-F238E27FC236}">
                  <a16:creationId xmlns:a16="http://schemas.microsoft.com/office/drawing/2014/main" id="{A88B0B31-49E8-4608-87F6-5EB75E03E563}"/>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ṩlîḑè">
              <a:extLst>
                <a:ext uri="{FF2B5EF4-FFF2-40B4-BE49-F238E27FC236}">
                  <a16:creationId xmlns:a16="http://schemas.microsoft.com/office/drawing/2014/main" id="{E4E3F3E1-43F9-4F33-BF59-5F32316B9DF1}"/>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ïşľïḓé">
              <a:extLst>
                <a:ext uri="{FF2B5EF4-FFF2-40B4-BE49-F238E27FC236}">
                  <a16:creationId xmlns:a16="http://schemas.microsoft.com/office/drawing/2014/main" id="{C90E6245-B25F-4247-B048-B49AED8944FF}"/>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ṩļiḓe">
              <a:extLst>
                <a:ext uri="{FF2B5EF4-FFF2-40B4-BE49-F238E27FC236}">
                  <a16:creationId xmlns:a16="http://schemas.microsoft.com/office/drawing/2014/main" id="{3130A15D-24FC-4EF2-915A-20BF9FEF8E0D}"/>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ṥļiḍe">
              <a:extLst>
                <a:ext uri="{FF2B5EF4-FFF2-40B4-BE49-F238E27FC236}">
                  <a16:creationId xmlns:a16="http://schemas.microsoft.com/office/drawing/2014/main" id="{090E21D2-0E70-46D4-B3AC-B2B15FFB62BE}"/>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íṧḷîḑè">
              <a:extLst>
                <a:ext uri="{FF2B5EF4-FFF2-40B4-BE49-F238E27FC236}">
                  <a16:creationId xmlns:a16="http://schemas.microsoft.com/office/drawing/2014/main" id="{CF4EBEB8-C082-409D-BB10-5F63169E8EE6}"/>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ṣlïḋè">
              <a:extLst>
                <a:ext uri="{FF2B5EF4-FFF2-40B4-BE49-F238E27FC236}">
                  <a16:creationId xmlns:a16="http://schemas.microsoft.com/office/drawing/2014/main" id="{686D1902-D5D6-4908-9237-A835AA06471D}"/>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iṣ1ïḋê">
              <a:extLst>
                <a:ext uri="{FF2B5EF4-FFF2-40B4-BE49-F238E27FC236}">
                  <a16:creationId xmlns:a16="http://schemas.microsoft.com/office/drawing/2014/main" id="{160C89BF-47E6-421E-B20D-EBF4B0707669}"/>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ṥľide">
              <a:extLst>
                <a:ext uri="{FF2B5EF4-FFF2-40B4-BE49-F238E27FC236}">
                  <a16:creationId xmlns:a16="http://schemas.microsoft.com/office/drawing/2014/main" id="{E9210C85-4835-4206-872C-0B4C2591BA78}"/>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íśḷíďe">
              <a:extLst>
                <a:ext uri="{FF2B5EF4-FFF2-40B4-BE49-F238E27FC236}">
                  <a16:creationId xmlns:a16="http://schemas.microsoft.com/office/drawing/2014/main" id="{793D4C77-F967-4A50-9073-23385FB4479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śḻiḋé">
              <a:extLst>
                <a:ext uri="{FF2B5EF4-FFF2-40B4-BE49-F238E27FC236}">
                  <a16:creationId xmlns:a16="http://schemas.microsoft.com/office/drawing/2014/main" id="{F892DACC-A382-43C6-831D-0A4D1C69277E}"/>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śľiďe">
              <a:extLst>
                <a:ext uri="{FF2B5EF4-FFF2-40B4-BE49-F238E27FC236}">
                  <a16:creationId xmlns:a16="http://schemas.microsoft.com/office/drawing/2014/main" id="{C4D9D48E-146B-4BCB-9966-731C24A04D74}"/>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1íde">
              <a:extLst>
                <a:ext uri="{FF2B5EF4-FFF2-40B4-BE49-F238E27FC236}">
                  <a16:creationId xmlns:a16="http://schemas.microsoft.com/office/drawing/2014/main" id="{156A382B-FD7F-4F65-8C35-54EF60073C4F}"/>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šlîḓê">
              <a:extLst>
                <a:ext uri="{FF2B5EF4-FFF2-40B4-BE49-F238E27FC236}">
                  <a16:creationId xmlns:a16="http://schemas.microsoft.com/office/drawing/2014/main" id="{8792974B-43A3-40BC-873D-74EEDFE9D0DA}"/>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îśḷîḋè">
              <a:extLst>
                <a:ext uri="{FF2B5EF4-FFF2-40B4-BE49-F238E27FC236}">
                  <a16:creationId xmlns:a16="http://schemas.microsoft.com/office/drawing/2014/main" id="{D532B440-005D-4345-95F2-013D4B2B00B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ṣḷiḍê">
              <a:extLst>
                <a:ext uri="{FF2B5EF4-FFF2-40B4-BE49-F238E27FC236}">
                  <a16:creationId xmlns:a16="http://schemas.microsoft.com/office/drawing/2014/main" id="{8C56F940-B1FA-44CA-95AC-915FE1E20F3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íşľíḋe">
              <a:extLst>
                <a:ext uri="{FF2B5EF4-FFF2-40B4-BE49-F238E27FC236}">
                  <a16:creationId xmlns:a16="http://schemas.microsoft.com/office/drawing/2014/main" id="{46026693-49F2-4D96-AFC9-AA21461108DC}"/>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ísḷiḑê">
              <a:extLst>
                <a:ext uri="{FF2B5EF4-FFF2-40B4-BE49-F238E27FC236}">
                  <a16:creationId xmlns:a16="http://schemas.microsoft.com/office/drawing/2014/main" id="{58380743-A3C0-419B-A3DC-E7E09C5B09B8}"/>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lîḍe">
              <a:extLst>
                <a:ext uri="{FF2B5EF4-FFF2-40B4-BE49-F238E27FC236}">
                  <a16:creationId xmlns:a16="http://schemas.microsoft.com/office/drawing/2014/main" id="{FB8833D6-5771-4606-B1AC-114A5E47A1D3}"/>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ïṣľiḍê">
              <a:extLst>
                <a:ext uri="{FF2B5EF4-FFF2-40B4-BE49-F238E27FC236}">
                  <a16:creationId xmlns:a16="http://schemas.microsoft.com/office/drawing/2014/main" id="{8C8A32FD-AC15-47DC-A14B-93F24FC27C03}"/>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iš1iḓe">
              <a:extLst>
                <a:ext uri="{FF2B5EF4-FFF2-40B4-BE49-F238E27FC236}">
                  <a16:creationId xmlns:a16="http://schemas.microsoft.com/office/drawing/2014/main" id="{10426AD6-69BE-42F5-9518-54271DEB43AB}"/>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ṡḷide">
              <a:extLst>
                <a:ext uri="{FF2B5EF4-FFF2-40B4-BE49-F238E27FC236}">
                  <a16:creationId xmlns:a16="http://schemas.microsoft.com/office/drawing/2014/main" id="{0ADFE957-ADB9-4F3C-9D36-D1E44417C19A}"/>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ïŝļiḋé">
              <a:extLst>
                <a:ext uri="{FF2B5EF4-FFF2-40B4-BE49-F238E27FC236}">
                  <a16:creationId xmlns:a16="http://schemas.microsoft.com/office/drawing/2014/main" id="{CA34865F-8394-4C68-9EBE-F78494D5D648}"/>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61" name="矩形: 圆角 260">
            <a:extLst>
              <a:ext uri="{FF2B5EF4-FFF2-40B4-BE49-F238E27FC236}">
                <a16:creationId xmlns:a16="http://schemas.microsoft.com/office/drawing/2014/main" id="{C0FA7348-8F0A-4E5D-950C-7C99B4E244E8}"/>
              </a:ext>
            </a:extLst>
          </p:cNvPr>
          <p:cNvSpPr/>
          <p:nvPr/>
        </p:nvSpPr>
        <p:spPr>
          <a:xfrm>
            <a:off x="6332615" y="3003096"/>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形状 261">
            <a:extLst>
              <a:ext uri="{FF2B5EF4-FFF2-40B4-BE49-F238E27FC236}">
                <a16:creationId xmlns:a16="http://schemas.microsoft.com/office/drawing/2014/main" id="{1A76BD39-02C8-46EF-ABC5-0AFE43FE2E56}"/>
              </a:ext>
            </a:extLst>
          </p:cNvPr>
          <p:cNvSpPr/>
          <p:nvPr/>
        </p:nvSpPr>
        <p:spPr>
          <a:xfrm>
            <a:off x="6334652" y="3845832"/>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圆角 323">
            <a:extLst>
              <a:ext uri="{FF2B5EF4-FFF2-40B4-BE49-F238E27FC236}">
                <a16:creationId xmlns:a16="http://schemas.microsoft.com/office/drawing/2014/main" id="{A8EDA779-C621-4B8A-8F33-CBF5FD049C39}"/>
              </a:ext>
            </a:extLst>
          </p:cNvPr>
          <p:cNvSpPr/>
          <p:nvPr/>
        </p:nvSpPr>
        <p:spPr>
          <a:xfrm>
            <a:off x="9246284" y="3003096"/>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a:extLst>
              <a:ext uri="{FF2B5EF4-FFF2-40B4-BE49-F238E27FC236}">
                <a16:creationId xmlns:a16="http://schemas.microsoft.com/office/drawing/2014/main" id="{C247B707-30CB-47C4-97AE-ACAD4BCE79C9}"/>
              </a:ext>
            </a:extLst>
          </p:cNvPr>
          <p:cNvSpPr/>
          <p:nvPr/>
        </p:nvSpPr>
        <p:spPr>
          <a:xfrm>
            <a:off x="9248321" y="3845832"/>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7" name="ïšḻïdè">
            <a:extLst>
              <a:ext uri="{FF2B5EF4-FFF2-40B4-BE49-F238E27FC236}">
                <a16:creationId xmlns:a16="http://schemas.microsoft.com/office/drawing/2014/main" id="{4E3183B0-2927-4490-95BE-C06977CE35E2}"/>
              </a:ext>
            </a:extLst>
          </p:cNvPr>
          <p:cNvGrpSpPr/>
          <p:nvPr/>
        </p:nvGrpSpPr>
        <p:grpSpPr>
          <a:xfrm>
            <a:off x="9670428" y="3301095"/>
            <a:ext cx="288646" cy="290104"/>
            <a:chOff x="2622550" y="2797175"/>
            <a:chExt cx="1260475" cy="1266825"/>
          </a:xfrm>
        </p:grpSpPr>
        <p:sp>
          <p:nvSpPr>
            <p:cNvPr id="378" name="ïṣliďè">
              <a:extLst>
                <a:ext uri="{FF2B5EF4-FFF2-40B4-BE49-F238E27FC236}">
                  <a16:creationId xmlns:a16="http://schemas.microsoft.com/office/drawing/2014/main" id="{E4751A10-627D-42A8-A79D-3C845E7F703F}"/>
                </a:ext>
              </a:extLst>
            </p:cNvPr>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iṡḷîḍé">
              <a:extLst>
                <a:ext uri="{FF2B5EF4-FFF2-40B4-BE49-F238E27FC236}">
                  <a16:creationId xmlns:a16="http://schemas.microsoft.com/office/drawing/2014/main" id="{F024F92F-49C4-4F4B-8354-763BED96F900}"/>
                </a:ext>
              </a:extLst>
            </p:cNvPr>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iŝľïḑe">
              <a:extLst>
                <a:ext uri="{FF2B5EF4-FFF2-40B4-BE49-F238E27FC236}">
                  <a16:creationId xmlns:a16="http://schemas.microsoft.com/office/drawing/2014/main" id="{FED34F50-67E9-4C65-9BDC-6F9B890EA133}"/>
                </a:ext>
              </a:extLst>
            </p:cNvPr>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íşľïḑe">
              <a:extLst>
                <a:ext uri="{FF2B5EF4-FFF2-40B4-BE49-F238E27FC236}">
                  <a16:creationId xmlns:a16="http://schemas.microsoft.com/office/drawing/2014/main" id="{2213F97F-D76D-417C-BEC9-CDC31C2CAF48}"/>
                </a:ext>
              </a:extLst>
            </p:cNvPr>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S1íḋe">
              <a:extLst>
                <a:ext uri="{FF2B5EF4-FFF2-40B4-BE49-F238E27FC236}">
                  <a16:creationId xmlns:a16="http://schemas.microsoft.com/office/drawing/2014/main" id="{2B188203-5771-4680-A845-98FE0B3EB40B}"/>
                </a:ext>
              </a:extLst>
            </p:cNvPr>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íSḷíďé">
              <a:extLst>
                <a:ext uri="{FF2B5EF4-FFF2-40B4-BE49-F238E27FC236}">
                  <a16:creationId xmlns:a16="http://schemas.microsoft.com/office/drawing/2014/main" id="{81CF7DAE-C599-472F-9D03-45A06BD0F6AE}"/>
                </a:ext>
              </a:extLst>
            </p:cNvPr>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iṡļiďe">
              <a:extLst>
                <a:ext uri="{FF2B5EF4-FFF2-40B4-BE49-F238E27FC236}">
                  <a16:creationId xmlns:a16="http://schemas.microsoft.com/office/drawing/2014/main" id="{8C28C53D-0874-4593-8864-CA8653728928}"/>
                </a:ext>
              </a:extLst>
            </p:cNvPr>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îş1îḍè">
              <a:extLst>
                <a:ext uri="{FF2B5EF4-FFF2-40B4-BE49-F238E27FC236}">
                  <a16:creationId xmlns:a16="http://schemas.microsoft.com/office/drawing/2014/main" id="{E0E33A9E-0B4F-4949-BE9F-0B9049EE5C72}"/>
                </a:ext>
              </a:extLst>
            </p:cNvPr>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şḷiḍé">
              <a:extLst>
                <a:ext uri="{FF2B5EF4-FFF2-40B4-BE49-F238E27FC236}">
                  <a16:creationId xmlns:a16="http://schemas.microsoft.com/office/drawing/2014/main" id="{B60F7D07-43C4-4F9F-8A4E-3811FF5047E8}"/>
                </a:ext>
              </a:extLst>
            </p:cNvPr>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îş1iḋê">
              <a:extLst>
                <a:ext uri="{FF2B5EF4-FFF2-40B4-BE49-F238E27FC236}">
                  <a16:creationId xmlns:a16="http://schemas.microsoft.com/office/drawing/2014/main" id="{AE1CDD18-72B4-4E83-A807-B5743C9706F4}"/>
                </a:ext>
              </a:extLst>
            </p:cNvPr>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ṧ1îḋè">
              <a:extLst>
                <a:ext uri="{FF2B5EF4-FFF2-40B4-BE49-F238E27FC236}">
                  <a16:creationId xmlns:a16="http://schemas.microsoft.com/office/drawing/2014/main" id="{45E8119F-7E1F-4243-BC14-75E084E40C86}"/>
                </a:ext>
              </a:extLst>
            </p:cNvPr>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ïṧḻïḑe">
              <a:extLst>
                <a:ext uri="{FF2B5EF4-FFF2-40B4-BE49-F238E27FC236}">
                  <a16:creationId xmlns:a16="http://schemas.microsoft.com/office/drawing/2014/main" id="{75260209-3592-4839-9AD1-82DA8AB86182}"/>
                </a:ext>
              </a:extLst>
            </p:cNvPr>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1íḍé">
              <a:extLst>
                <a:ext uri="{FF2B5EF4-FFF2-40B4-BE49-F238E27FC236}">
                  <a16:creationId xmlns:a16="http://schemas.microsoft.com/office/drawing/2014/main" id="{B57CEAEE-59EE-418A-B5CA-D68977033305}"/>
                </a:ext>
              </a:extLst>
            </p:cNvPr>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ï$ḷîdè">
              <a:extLst>
                <a:ext uri="{FF2B5EF4-FFF2-40B4-BE49-F238E27FC236}">
                  <a16:creationId xmlns:a16="http://schemas.microsoft.com/office/drawing/2014/main" id="{7A8A67C9-B354-4092-B707-3D4BF1271343}"/>
                </a:ext>
              </a:extLst>
            </p:cNvPr>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ísḷiďê">
              <a:extLst>
                <a:ext uri="{FF2B5EF4-FFF2-40B4-BE49-F238E27FC236}">
                  <a16:creationId xmlns:a16="http://schemas.microsoft.com/office/drawing/2014/main" id="{0CC94BFB-B27E-4F24-8D06-E543DB150FF3}"/>
                </a:ext>
              </a:extLst>
            </p:cNvPr>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s1îďe">
              <a:extLst>
                <a:ext uri="{FF2B5EF4-FFF2-40B4-BE49-F238E27FC236}">
                  <a16:creationId xmlns:a16="http://schemas.microsoft.com/office/drawing/2014/main" id="{3B09C0FC-F993-42D8-9B70-CBFDAB9C89DE}"/>
                </a:ext>
              </a:extLst>
            </p:cNvPr>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ïšḷîḓé">
              <a:extLst>
                <a:ext uri="{FF2B5EF4-FFF2-40B4-BE49-F238E27FC236}">
                  <a16:creationId xmlns:a16="http://schemas.microsoft.com/office/drawing/2014/main" id="{BC8D3FAD-B393-4FE7-BDD6-A05C4E43BFD8}"/>
                </a:ext>
              </a:extLst>
            </p:cNvPr>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íṩlîḑe">
              <a:extLst>
                <a:ext uri="{FF2B5EF4-FFF2-40B4-BE49-F238E27FC236}">
                  <a16:creationId xmlns:a16="http://schemas.microsoft.com/office/drawing/2014/main" id="{46AB5CE2-0563-4540-848C-9CAE44E37872}"/>
                </a:ext>
              </a:extLst>
            </p:cNvPr>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ļîde">
              <a:extLst>
                <a:ext uri="{FF2B5EF4-FFF2-40B4-BE49-F238E27FC236}">
                  <a16:creationId xmlns:a16="http://schemas.microsoft.com/office/drawing/2014/main" id="{FD8AD254-8193-4739-868D-CDF24FEDCA55}"/>
                </a:ext>
              </a:extLst>
            </p:cNvPr>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ṣļïḋe">
              <a:extLst>
                <a:ext uri="{FF2B5EF4-FFF2-40B4-BE49-F238E27FC236}">
                  <a16:creationId xmlns:a16="http://schemas.microsoft.com/office/drawing/2014/main" id="{ECDF4ED1-16E4-44CA-AC5D-4BAD835E9F46}"/>
                </a:ext>
              </a:extLst>
            </p:cNvPr>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ṣḻïḋè">
              <a:extLst>
                <a:ext uri="{FF2B5EF4-FFF2-40B4-BE49-F238E27FC236}">
                  <a16:creationId xmlns:a16="http://schemas.microsoft.com/office/drawing/2014/main" id="{F7D00174-941F-4EFF-9903-F23857CBA3F1}"/>
                </a:ext>
              </a:extLst>
            </p:cNvPr>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28" name="işḷiḍê">
            <a:extLst>
              <a:ext uri="{FF2B5EF4-FFF2-40B4-BE49-F238E27FC236}">
                <a16:creationId xmlns:a16="http://schemas.microsoft.com/office/drawing/2014/main" id="{44680D9D-3074-4DBC-A183-4CBAA26A43D9}"/>
              </a:ext>
            </a:extLst>
          </p:cNvPr>
          <p:cNvGrpSpPr/>
          <p:nvPr/>
        </p:nvGrpSpPr>
        <p:grpSpPr>
          <a:xfrm>
            <a:off x="10022336" y="3300364"/>
            <a:ext cx="1237479" cy="202127"/>
            <a:chOff x="4159250" y="2794000"/>
            <a:chExt cx="5403850" cy="882650"/>
          </a:xfrm>
        </p:grpSpPr>
        <p:sp>
          <p:nvSpPr>
            <p:cNvPr id="369" name="iSlïḑè">
              <a:extLst>
                <a:ext uri="{FF2B5EF4-FFF2-40B4-BE49-F238E27FC236}">
                  <a16:creationId xmlns:a16="http://schemas.microsoft.com/office/drawing/2014/main" id="{0E375B21-758A-4C04-82CC-2895E0F03F56}"/>
                </a:ext>
              </a:extLst>
            </p:cNvPr>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îśľiḋé">
              <a:extLst>
                <a:ext uri="{FF2B5EF4-FFF2-40B4-BE49-F238E27FC236}">
                  <a16:creationId xmlns:a16="http://schemas.microsoft.com/office/drawing/2014/main" id="{2552832D-204E-4183-B19F-489BE65A3FD1}"/>
                </a:ext>
              </a:extLst>
            </p:cNvPr>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ṧļîḓê">
              <a:extLst>
                <a:ext uri="{FF2B5EF4-FFF2-40B4-BE49-F238E27FC236}">
                  <a16:creationId xmlns:a16="http://schemas.microsoft.com/office/drawing/2014/main" id="{27BE2660-2D2F-4983-B3E4-BE9C36B1E3F8}"/>
                </a:ext>
              </a:extLst>
            </p:cNvPr>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íş1ïḍè">
              <a:extLst>
                <a:ext uri="{FF2B5EF4-FFF2-40B4-BE49-F238E27FC236}">
                  <a16:creationId xmlns:a16="http://schemas.microsoft.com/office/drawing/2014/main" id="{B7B8C9FB-FD76-45B5-A584-3B30B99CFE3C}"/>
                </a:ext>
              </a:extLst>
            </p:cNvPr>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ísļîďe">
              <a:extLst>
                <a:ext uri="{FF2B5EF4-FFF2-40B4-BE49-F238E27FC236}">
                  <a16:creationId xmlns:a16="http://schemas.microsoft.com/office/drawing/2014/main" id="{37EDBDEF-A32C-49E3-84B4-3C521CCFF18B}"/>
                </a:ext>
              </a:extLst>
            </p:cNvPr>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îṩ1ïḑè">
              <a:extLst>
                <a:ext uri="{FF2B5EF4-FFF2-40B4-BE49-F238E27FC236}">
                  <a16:creationId xmlns:a16="http://schemas.microsoft.com/office/drawing/2014/main" id="{0A3F1098-1D06-4056-8DFE-86BDCB1AFDFA}"/>
                </a:ext>
              </a:extLst>
            </p:cNvPr>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ṥļiďê">
              <a:extLst>
                <a:ext uri="{FF2B5EF4-FFF2-40B4-BE49-F238E27FC236}">
                  <a16:creationId xmlns:a16="http://schemas.microsoft.com/office/drawing/2014/main" id="{ED532CE6-C0F1-4F29-BFCA-D0AA52572ADF}"/>
                </a:ext>
              </a:extLst>
            </p:cNvPr>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îsľïḓè">
              <a:extLst>
                <a:ext uri="{FF2B5EF4-FFF2-40B4-BE49-F238E27FC236}">
                  <a16:creationId xmlns:a16="http://schemas.microsoft.com/office/drawing/2014/main" id="{13B6D787-EC46-45AF-BA64-C840EBC2C030}"/>
                </a:ext>
              </a:extLst>
            </p:cNvPr>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í$ḻiḓè">
              <a:extLst>
                <a:ext uri="{FF2B5EF4-FFF2-40B4-BE49-F238E27FC236}">
                  <a16:creationId xmlns:a16="http://schemas.microsoft.com/office/drawing/2014/main" id="{AA8A1176-797A-4D04-AF16-B95DDA9D218C}"/>
                </a:ext>
              </a:extLst>
            </p:cNvPr>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29" name="iṥľïďè">
            <a:extLst>
              <a:ext uri="{FF2B5EF4-FFF2-40B4-BE49-F238E27FC236}">
                <a16:creationId xmlns:a16="http://schemas.microsoft.com/office/drawing/2014/main" id="{923A9F56-76E4-4940-819F-8460FD6722BA}"/>
              </a:ext>
            </a:extLst>
          </p:cNvPr>
          <p:cNvGrpSpPr/>
          <p:nvPr/>
        </p:nvGrpSpPr>
        <p:grpSpPr>
          <a:xfrm>
            <a:off x="10020882" y="3516670"/>
            <a:ext cx="1239661" cy="61074"/>
            <a:chOff x="4152900" y="3738563"/>
            <a:chExt cx="5413376" cy="266700"/>
          </a:xfrm>
        </p:grpSpPr>
        <p:sp>
          <p:nvSpPr>
            <p:cNvPr id="330" name="ísļiḍè">
              <a:extLst>
                <a:ext uri="{FF2B5EF4-FFF2-40B4-BE49-F238E27FC236}">
                  <a16:creationId xmlns:a16="http://schemas.microsoft.com/office/drawing/2014/main" id="{6940BA93-F0A2-47B3-97D8-74B143D7BC44}"/>
                </a:ext>
              </a:extLst>
            </p:cNvPr>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şlíḍé">
              <a:extLst>
                <a:ext uri="{FF2B5EF4-FFF2-40B4-BE49-F238E27FC236}">
                  <a16:creationId xmlns:a16="http://schemas.microsoft.com/office/drawing/2014/main" id="{ECF50D82-C6BC-43B3-9965-F14768AD3EC9}"/>
                </a:ext>
              </a:extLst>
            </p:cNvPr>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liḑe">
              <a:extLst>
                <a:ext uri="{FF2B5EF4-FFF2-40B4-BE49-F238E27FC236}">
                  <a16:creationId xmlns:a16="http://schemas.microsoft.com/office/drawing/2014/main" id="{920DE9E4-59F7-4103-BFA9-7126DFE383AD}"/>
                </a:ext>
              </a:extLst>
            </p:cNvPr>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íś1iḋè">
              <a:extLst>
                <a:ext uri="{FF2B5EF4-FFF2-40B4-BE49-F238E27FC236}">
                  <a16:creationId xmlns:a16="http://schemas.microsoft.com/office/drawing/2014/main" id="{10BB5CF3-BDCB-4597-B833-D3A0A44F848E}"/>
                </a:ext>
              </a:extLst>
            </p:cNvPr>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ïṣliḋé">
              <a:extLst>
                <a:ext uri="{FF2B5EF4-FFF2-40B4-BE49-F238E27FC236}">
                  <a16:creationId xmlns:a16="http://schemas.microsoft.com/office/drawing/2014/main" id="{11B32B81-A294-4478-B27F-FC40840A2C6D}"/>
                </a:ext>
              </a:extLst>
            </p:cNvPr>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ṣḷïḍè">
              <a:extLst>
                <a:ext uri="{FF2B5EF4-FFF2-40B4-BE49-F238E27FC236}">
                  <a16:creationId xmlns:a16="http://schemas.microsoft.com/office/drawing/2014/main" id="{1E1719F1-23C2-45A9-9DDD-B3269894F2A7}"/>
                </a:ext>
              </a:extLst>
            </p:cNvPr>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ïš1iḋê">
              <a:extLst>
                <a:ext uri="{FF2B5EF4-FFF2-40B4-BE49-F238E27FC236}">
                  <a16:creationId xmlns:a16="http://schemas.microsoft.com/office/drawing/2014/main" id="{13B37D70-A9D4-44FA-BE5C-8F4CF15F07E2}"/>
                </a:ext>
              </a:extLst>
            </p:cNvPr>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ṡḷîḍé">
              <a:extLst>
                <a:ext uri="{FF2B5EF4-FFF2-40B4-BE49-F238E27FC236}">
                  <a16:creationId xmlns:a16="http://schemas.microsoft.com/office/drawing/2014/main" id="{D37182E0-3781-4D25-A888-0A38234A5CBE}"/>
                </a:ext>
              </a:extLst>
            </p:cNvPr>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śļïḓè">
              <a:extLst>
                <a:ext uri="{FF2B5EF4-FFF2-40B4-BE49-F238E27FC236}">
                  <a16:creationId xmlns:a16="http://schemas.microsoft.com/office/drawing/2014/main" id="{9A39355A-8A37-49C7-9E7B-E0025B3E05A0}"/>
                </a:ext>
              </a:extLst>
            </p:cNvPr>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iśḷídê">
              <a:extLst>
                <a:ext uri="{FF2B5EF4-FFF2-40B4-BE49-F238E27FC236}">
                  <a16:creationId xmlns:a16="http://schemas.microsoft.com/office/drawing/2014/main" id="{E93D7FBB-3FA1-4D98-9F78-E989AFCC3ECE}"/>
                </a:ext>
              </a:extLst>
            </p:cNvPr>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iṣḷîdê">
              <a:extLst>
                <a:ext uri="{FF2B5EF4-FFF2-40B4-BE49-F238E27FC236}">
                  <a16:creationId xmlns:a16="http://schemas.microsoft.com/office/drawing/2014/main" id="{115C33BD-F433-4ADF-83F4-917AAC4CB8DD}"/>
                </a:ext>
              </a:extLst>
            </p:cNvPr>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ḷïḋê">
              <a:extLst>
                <a:ext uri="{FF2B5EF4-FFF2-40B4-BE49-F238E27FC236}">
                  <a16:creationId xmlns:a16="http://schemas.microsoft.com/office/drawing/2014/main" id="{28E820BE-C540-405C-BCC3-49AB720E92F6}"/>
                </a:ext>
              </a:extLst>
            </p:cNvPr>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1íḑê">
              <a:extLst>
                <a:ext uri="{FF2B5EF4-FFF2-40B4-BE49-F238E27FC236}">
                  <a16:creationId xmlns:a16="http://schemas.microsoft.com/office/drawing/2014/main" id="{10DE5D66-93BA-4E04-825B-AA291DB8C653}"/>
                </a:ext>
              </a:extLst>
            </p:cNvPr>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lîdê">
              <a:extLst>
                <a:ext uri="{FF2B5EF4-FFF2-40B4-BE49-F238E27FC236}">
                  <a16:creationId xmlns:a16="http://schemas.microsoft.com/office/drawing/2014/main" id="{D3A26B7E-EF5A-42F5-BF7B-7A9B0D6D079F}"/>
                </a:ext>
              </a:extLst>
            </p:cNvPr>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iṩḻíḑe">
              <a:extLst>
                <a:ext uri="{FF2B5EF4-FFF2-40B4-BE49-F238E27FC236}">
                  <a16:creationId xmlns:a16="http://schemas.microsoft.com/office/drawing/2014/main" id="{256B8B76-1099-419B-B1B8-4F534E643A2A}"/>
                </a:ext>
              </a:extLst>
            </p:cNvPr>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îṥḷiďé">
              <a:extLst>
                <a:ext uri="{FF2B5EF4-FFF2-40B4-BE49-F238E27FC236}">
                  <a16:creationId xmlns:a16="http://schemas.microsoft.com/office/drawing/2014/main" id="{69CE56A5-E375-45AD-9F68-BAEFB8B2A556}"/>
                </a:ext>
              </a:extLst>
            </p:cNvPr>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ľïḓé">
              <a:extLst>
                <a:ext uri="{FF2B5EF4-FFF2-40B4-BE49-F238E27FC236}">
                  <a16:creationId xmlns:a16="http://schemas.microsoft.com/office/drawing/2014/main" id="{67DDB93C-5EE0-4424-83AB-38D371A5DA08}"/>
                </a:ext>
              </a:extLst>
            </p:cNvPr>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ïṡ1ïḑé">
              <a:extLst>
                <a:ext uri="{FF2B5EF4-FFF2-40B4-BE49-F238E27FC236}">
                  <a16:creationId xmlns:a16="http://schemas.microsoft.com/office/drawing/2014/main" id="{FC5B1532-B358-41D8-8B3C-1012A329BC2D}"/>
                </a:ext>
              </a:extLst>
            </p:cNvPr>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íşļïďê">
              <a:extLst>
                <a:ext uri="{FF2B5EF4-FFF2-40B4-BE49-F238E27FC236}">
                  <a16:creationId xmlns:a16="http://schemas.microsoft.com/office/drawing/2014/main" id="{EC39C4DB-BDF4-4DA5-8F72-BC8CF5BE6705}"/>
                </a:ext>
              </a:extLst>
            </p:cNvPr>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ṥļïḍé">
              <a:extLst>
                <a:ext uri="{FF2B5EF4-FFF2-40B4-BE49-F238E27FC236}">
                  <a16:creationId xmlns:a16="http://schemas.microsoft.com/office/drawing/2014/main" id="{825AF8A8-A9E2-495E-A574-139425680887}"/>
                </a:ext>
              </a:extLst>
            </p:cNvPr>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ṥ1ïdê">
              <a:extLst>
                <a:ext uri="{FF2B5EF4-FFF2-40B4-BE49-F238E27FC236}">
                  <a16:creationId xmlns:a16="http://schemas.microsoft.com/office/drawing/2014/main" id="{26FA08B3-5054-428C-A733-A4C057968AC0}"/>
                </a:ext>
              </a:extLst>
            </p:cNvPr>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işlídé">
              <a:extLst>
                <a:ext uri="{FF2B5EF4-FFF2-40B4-BE49-F238E27FC236}">
                  <a16:creationId xmlns:a16="http://schemas.microsoft.com/office/drawing/2014/main" id="{A8313E84-4868-4A1B-9391-5CA1F9A8C1E5}"/>
                </a:ext>
              </a:extLst>
            </p:cNvPr>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ṥľîḓé">
              <a:extLst>
                <a:ext uri="{FF2B5EF4-FFF2-40B4-BE49-F238E27FC236}">
                  <a16:creationId xmlns:a16="http://schemas.microsoft.com/office/drawing/2014/main" id="{4923FB44-7FB9-43D0-9568-CF5148EF93D8}"/>
                </a:ext>
              </a:extLst>
            </p:cNvPr>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śḷíďé">
              <a:extLst>
                <a:ext uri="{FF2B5EF4-FFF2-40B4-BE49-F238E27FC236}">
                  <a16:creationId xmlns:a16="http://schemas.microsoft.com/office/drawing/2014/main" id="{D7A66C74-DE15-4DFC-BB41-2BADC7FD1E30}"/>
                </a:ext>
              </a:extLst>
            </p:cNvPr>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íṧļïḑè">
              <a:extLst>
                <a:ext uri="{FF2B5EF4-FFF2-40B4-BE49-F238E27FC236}">
                  <a16:creationId xmlns:a16="http://schemas.microsoft.com/office/drawing/2014/main" id="{7597CB0B-BFC7-4C54-8500-E18270CFDA0A}"/>
                </a:ext>
              </a:extLst>
            </p:cNvPr>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ṡľïde">
              <a:extLst>
                <a:ext uri="{FF2B5EF4-FFF2-40B4-BE49-F238E27FC236}">
                  <a16:creationId xmlns:a16="http://schemas.microsoft.com/office/drawing/2014/main" id="{695FADBD-4F44-4647-B959-EA0C43589DD3}"/>
                </a:ext>
              </a:extLst>
            </p:cNvPr>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îSlíďé">
              <a:extLst>
                <a:ext uri="{FF2B5EF4-FFF2-40B4-BE49-F238E27FC236}">
                  <a16:creationId xmlns:a16="http://schemas.microsoft.com/office/drawing/2014/main" id="{F8CD4115-C6BB-43A5-A11D-B8564AC0E3DC}"/>
                </a:ext>
              </a:extLst>
            </p:cNvPr>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íşḷïḋè">
              <a:extLst>
                <a:ext uri="{FF2B5EF4-FFF2-40B4-BE49-F238E27FC236}">
                  <a16:creationId xmlns:a16="http://schemas.microsoft.com/office/drawing/2014/main" id="{240B82B0-A5CC-4F8F-9561-75379A77B662}"/>
                </a:ext>
              </a:extLst>
            </p:cNvPr>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îSḷïďe">
              <a:extLst>
                <a:ext uri="{FF2B5EF4-FFF2-40B4-BE49-F238E27FC236}">
                  <a16:creationId xmlns:a16="http://schemas.microsoft.com/office/drawing/2014/main" id="{5F1EE68D-D8BB-4DD7-A1E7-A7B67E50F203}"/>
                </a:ext>
              </a:extLst>
            </p:cNvPr>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ŝļíḍè">
              <a:extLst>
                <a:ext uri="{FF2B5EF4-FFF2-40B4-BE49-F238E27FC236}">
                  <a16:creationId xmlns:a16="http://schemas.microsoft.com/office/drawing/2014/main" id="{4E217BFE-BC56-446C-9A3B-819A82264D1F}"/>
                </a:ext>
              </a:extLst>
            </p:cNvPr>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ľïḍê">
              <a:extLst>
                <a:ext uri="{FF2B5EF4-FFF2-40B4-BE49-F238E27FC236}">
                  <a16:creationId xmlns:a16="http://schemas.microsoft.com/office/drawing/2014/main" id="{6E7D8AA3-1252-4305-965F-D0A604B403EA}"/>
                </a:ext>
              </a:extLst>
            </p:cNvPr>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iṧľidê">
              <a:extLst>
                <a:ext uri="{FF2B5EF4-FFF2-40B4-BE49-F238E27FC236}">
                  <a16:creationId xmlns:a16="http://schemas.microsoft.com/office/drawing/2014/main" id="{1732E584-6543-4589-8D6A-3A573EFE5165}"/>
                </a:ext>
              </a:extLst>
            </p:cNvPr>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íṥľiďe">
              <a:extLst>
                <a:ext uri="{FF2B5EF4-FFF2-40B4-BE49-F238E27FC236}">
                  <a16:creationId xmlns:a16="http://schemas.microsoft.com/office/drawing/2014/main" id="{AEA52CB3-390E-4C1F-A7DD-343B6C7455D2}"/>
                </a:ext>
              </a:extLst>
            </p:cNvPr>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ṡļíḋé">
              <a:extLst>
                <a:ext uri="{FF2B5EF4-FFF2-40B4-BE49-F238E27FC236}">
                  <a16:creationId xmlns:a16="http://schemas.microsoft.com/office/drawing/2014/main" id="{F847BE40-70AD-406E-91B8-DD5297BD376C}"/>
                </a:ext>
              </a:extLst>
            </p:cNvPr>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îSļíďè">
              <a:extLst>
                <a:ext uri="{FF2B5EF4-FFF2-40B4-BE49-F238E27FC236}">
                  <a16:creationId xmlns:a16="http://schemas.microsoft.com/office/drawing/2014/main" id="{CA87AA64-CB4C-4BEB-BA5E-DE9D76CAC150}"/>
                </a:ext>
              </a:extLst>
            </p:cNvPr>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î$ļïḋé">
              <a:extLst>
                <a:ext uri="{FF2B5EF4-FFF2-40B4-BE49-F238E27FC236}">
                  <a16:creationId xmlns:a16="http://schemas.microsoft.com/office/drawing/2014/main" id="{35E43B8E-43E5-4759-9179-46F722FB90F3}"/>
                </a:ext>
              </a:extLst>
            </p:cNvPr>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íṣļiḓé">
              <a:extLst>
                <a:ext uri="{FF2B5EF4-FFF2-40B4-BE49-F238E27FC236}">
                  <a16:creationId xmlns:a16="http://schemas.microsoft.com/office/drawing/2014/main" id="{E79428E7-2CE3-4588-9EB5-F758D1C3F9FB}"/>
                </a:ext>
              </a:extLst>
            </p:cNvPr>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ṡḻïḑè">
              <a:extLst>
                <a:ext uri="{FF2B5EF4-FFF2-40B4-BE49-F238E27FC236}">
                  <a16:creationId xmlns:a16="http://schemas.microsoft.com/office/drawing/2014/main" id="{C7882594-D2B8-4079-A889-0756935064D8}"/>
                </a:ext>
              </a:extLst>
            </p:cNvPr>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ïṣḷîḑe">
              <a:extLst>
                <a:ext uri="{FF2B5EF4-FFF2-40B4-BE49-F238E27FC236}">
                  <a16:creationId xmlns:a16="http://schemas.microsoft.com/office/drawing/2014/main" id="{B17D196C-6B8F-4A3D-BA2B-76AA168A473B}"/>
                </a:ext>
              </a:extLst>
            </p:cNvPr>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00" name="矩形: 圆角 399">
            <a:extLst>
              <a:ext uri="{FF2B5EF4-FFF2-40B4-BE49-F238E27FC236}">
                <a16:creationId xmlns:a16="http://schemas.microsoft.com/office/drawing/2014/main" id="{A507FB03-A68C-4936-BB1F-FD2364FA219F}"/>
              </a:ext>
            </a:extLst>
          </p:cNvPr>
          <p:cNvSpPr/>
          <p:nvPr/>
        </p:nvSpPr>
        <p:spPr>
          <a:xfrm>
            <a:off x="505279" y="4308475"/>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形状 400">
            <a:extLst>
              <a:ext uri="{FF2B5EF4-FFF2-40B4-BE49-F238E27FC236}">
                <a16:creationId xmlns:a16="http://schemas.microsoft.com/office/drawing/2014/main" id="{BB619240-5ADC-40BC-9B66-09783E3C60A8}"/>
              </a:ext>
            </a:extLst>
          </p:cNvPr>
          <p:cNvSpPr/>
          <p:nvPr/>
        </p:nvSpPr>
        <p:spPr>
          <a:xfrm>
            <a:off x="507316" y="5151211"/>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íṧļïḋê">
            <a:extLst>
              <a:ext uri="{FF2B5EF4-FFF2-40B4-BE49-F238E27FC236}">
                <a16:creationId xmlns:a16="http://schemas.microsoft.com/office/drawing/2014/main" id="{1325B056-968D-4BE1-A9B7-7D26F3C6EC67}"/>
              </a:ext>
            </a:extLst>
          </p:cNvPr>
          <p:cNvSpPr/>
          <p:nvPr/>
        </p:nvSpPr>
        <p:spPr bwMode="auto">
          <a:xfrm>
            <a:off x="2138764" y="4635057"/>
            <a:ext cx="126684" cy="130303"/>
          </a:xfrm>
          <a:custGeom>
            <a:avLst/>
            <a:gdLst>
              <a:gd name="T0" fmla="*/ 138 w 138"/>
              <a:gd name="T1" fmla="*/ 136 h 142"/>
              <a:gd name="T2" fmla="*/ 90 w 138"/>
              <a:gd name="T3" fmla="*/ 133 h 142"/>
              <a:gd name="T4" fmla="*/ 67 w 138"/>
              <a:gd name="T5" fmla="*/ 109 h 142"/>
              <a:gd name="T6" fmla="*/ 52 w 138"/>
              <a:gd name="T7" fmla="*/ 88 h 142"/>
              <a:gd name="T8" fmla="*/ 41 w 138"/>
              <a:gd name="T9" fmla="*/ 90 h 142"/>
              <a:gd name="T10" fmla="*/ 29 w 138"/>
              <a:gd name="T11" fmla="*/ 109 h 142"/>
              <a:gd name="T12" fmla="*/ 18 w 138"/>
              <a:gd name="T13" fmla="*/ 115 h 142"/>
              <a:gd name="T14" fmla="*/ 0 w 138"/>
              <a:gd name="T15" fmla="*/ 118 h 142"/>
              <a:gd name="T16" fmla="*/ 31 w 138"/>
              <a:gd name="T17" fmla="*/ 67 h 142"/>
              <a:gd name="T18" fmla="*/ 23 w 138"/>
              <a:gd name="T19" fmla="*/ 66 h 142"/>
              <a:gd name="T20" fmla="*/ 6 w 138"/>
              <a:gd name="T21" fmla="*/ 54 h 142"/>
              <a:gd name="T22" fmla="*/ 17 w 138"/>
              <a:gd name="T23" fmla="*/ 40 h 142"/>
              <a:gd name="T24" fmla="*/ 35 w 138"/>
              <a:gd name="T25" fmla="*/ 36 h 142"/>
              <a:gd name="T26" fmla="*/ 39 w 138"/>
              <a:gd name="T27" fmla="*/ 31 h 142"/>
              <a:gd name="T28" fmla="*/ 41 w 138"/>
              <a:gd name="T29" fmla="*/ 17 h 142"/>
              <a:gd name="T30" fmla="*/ 47 w 138"/>
              <a:gd name="T31" fmla="*/ 4 h 142"/>
              <a:gd name="T32" fmla="*/ 58 w 138"/>
              <a:gd name="T33" fmla="*/ 1 h 142"/>
              <a:gd name="T34" fmla="*/ 70 w 138"/>
              <a:gd name="T35" fmla="*/ 14 h 142"/>
              <a:gd name="T36" fmla="*/ 71 w 138"/>
              <a:gd name="T37" fmla="*/ 19 h 142"/>
              <a:gd name="T38" fmla="*/ 78 w 138"/>
              <a:gd name="T39" fmla="*/ 25 h 142"/>
              <a:gd name="T40" fmla="*/ 92 w 138"/>
              <a:gd name="T41" fmla="*/ 27 h 142"/>
              <a:gd name="T42" fmla="*/ 97 w 138"/>
              <a:gd name="T43" fmla="*/ 33 h 142"/>
              <a:gd name="T44" fmla="*/ 92 w 138"/>
              <a:gd name="T45" fmla="*/ 46 h 142"/>
              <a:gd name="T46" fmla="*/ 79 w 138"/>
              <a:gd name="T47" fmla="*/ 50 h 142"/>
              <a:gd name="T48" fmla="*/ 59 w 138"/>
              <a:gd name="T49" fmla="*/ 59 h 142"/>
              <a:gd name="T50" fmla="*/ 49 w 138"/>
              <a:gd name="T51" fmla="*/ 71 h 142"/>
              <a:gd name="T52" fmla="*/ 61 w 138"/>
              <a:gd name="T53" fmla="*/ 78 h 142"/>
              <a:gd name="T54" fmla="*/ 99 w 138"/>
              <a:gd name="T55" fmla="*/ 109 h 142"/>
              <a:gd name="T56" fmla="*/ 130 w 138"/>
              <a:gd name="T57" fmla="*/ 129 h 142"/>
              <a:gd name="T58" fmla="*/ 138 w 138"/>
              <a:gd name="T59"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8" h="142">
                <a:moveTo>
                  <a:pt x="138" y="136"/>
                </a:moveTo>
                <a:cubicBezTo>
                  <a:pt x="121" y="142"/>
                  <a:pt x="104" y="142"/>
                  <a:pt x="90" y="133"/>
                </a:cubicBezTo>
                <a:cubicBezTo>
                  <a:pt x="81" y="127"/>
                  <a:pt x="75" y="117"/>
                  <a:pt x="67" y="109"/>
                </a:cubicBezTo>
                <a:cubicBezTo>
                  <a:pt x="62" y="102"/>
                  <a:pt x="57" y="95"/>
                  <a:pt x="52" y="88"/>
                </a:cubicBezTo>
                <a:cubicBezTo>
                  <a:pt x="46" y="81"/>
                  <a:pt x="45" y="82"/>
                  <a:pt x="41" y="90"/>
                </a:cubicBezTo>
                <a:cubicBezTo>
                  <a:pt x="37" y="97"/>
                  <a:pt x="33" y="103"/>
                  <a:pt x="29" y="109"/>
                </a:cubicBezTo>
                <a:cubicBezTo>
                  <a:pt x="26" y="113"/>
                  <a:pt x="22" y="114"/>
                  <a:pt x="18" y="115"/>
                </a:cubicBezTo>
                <a:cubicBezTo>
                  <a:pt x="12" y="115"/>
                  <a:pt x="7" y="116"/>
                  <a:pt x="0" y="118"/>
                </a:cubicBezTo>
                <a:cubicBezTo>
                  <a:pt x="16" y="104"/>
                  <a:pt x="28" y="89"/>
                  <a:pt x="31" y="67"/>
                </a:cubicBezTo>
                <a:cubicBezTo>
                  <a:pt x="28" y="67"/>
                  <a:pt x="25" y="66"/>
                  <a:pt x="23" y="66"/>
                </a:cubicBezTo>
                <a:cubicBezTo>
                  <a:pt x="14" y="66"/>
                  <a:pt x="8" y="62"/>
                  <a:pt x="6" y="54"/>
                </a:cubicBezTo>
                <a:cubicBezTo>
                  <a:pt x="4" y="46"/>
                  <a:pt x="7" y="42"/>
                  <a:pt x="17" y="40"/>
                </a:cubicBezTo>
                <a:cubicBezTo>
                  <a:pt x="23" y="39"/>
                  <a:pt x="29" y="38"/>
                  <a:pt x="35" y="36"/>
                </a:cubicBezTo>
                <a:cubicBezTo>
                  <a:pt x="37" y="36"/>
                  <a:pt x="39" y="33"/>
                  <a:pt x="39" y="31"/>
                </a:cubicBezTo>
                <a:cubicBezTo>
                  <a:pt x="40" y="27"/>
                  <a:pt x="40" y="21"/>
                  <a:pt x="41" y="17"/>
                </a:cubicBezTo>
                <a:cubicBezTo>
                  <a:pt x="43" y="12"/>
                  <a:pt x="44" y="7"/>
                  <a:pt x="47" y="4"/>
                </a:cubicBezTo>
                <a:cubicBezTo>
                  <a:pt x="49" y="2"/>
                  <a:pt x="54" y="0"/>
                  <a:pt x="58" y="1"/>
                </a:cubicBezTo>
                <a:cubicBezTo>
                  <a:pt x="64" y="2"/>
                  <a:pt x="68" y="7"/>
                  <a:pt x="70" y="14"/>
                </a:cubicBezTo>
                <a:cubicBezTo>
                  <a:pt x="70" y="16"/>
                  <a:pt x="70" y="17"/>
                  <a:pt x="71" y="19"/>
                </a:cubicBezTo>
                <a:cubicBezTo>
                  <a:pt x="71" y="23"/>
                  <a:pt x="73" y="25"/>
                  <a:pt x="78" y="25"/>
                </a:cubicBezTo>
                <a:cubicBezTo>
                  <a:pt x="83" y="25"/>
                  <a:pt x="87" y="25"/>
                  <a:pt x="92" y="27"/>
                </a:cubicBezTo>
                <a:cubicBezTo>
                  <a:pt x="94" y="27"/>
                  <a:pt x="97" y="31"/>
                  <a:pt x="97" y="33"/>
                </a:cubicBezTo>
                <a:cubicBezTo>
                  <a:pt x="96" y="37"/>
                  <a:pt x="98" y="44"/>
                  <a:pt x="92" y="46"/>
                </a:cubicBezTo>
                <a:cubicBezTo>
                  <a:pt x="88" y="48"/>
                  <a:pt x="83" y="49"/>
                  <a:pt x="79" y="50"/>
                </a:cubicBezTo>
                <a:cubicBezTo>
                  <a:pt x="72" y="51"/>
                  <a:pt x="64" y="53"/>
                  <a:pt x="59" y="59"/>
                </a:cubicBezTo>
                <a:cubicBezTo>
                  <a:pt x="56" y="63"/>
                  <a:pt x="53" y="66"/>
                  <a:pt x="49" y="71"/>
                </a:cubicBezTo>
                <a:cubicBezTo>
                  <a:pt x="54" y="74"/>
                  <a:pt x="58" y="75"/>
                  <a:pt x="61" y="78"/>
                </a:cubicBezTo>
                <a:cubicBezTo>
                  <a:pt x="74" y="88"/>
                  <a:pt x="86" y="99"/>
                  <a:pt x="99" y="109"/>
                </a:cubicBezTo>
                <a:cubicBezTo>
                  <a:pt x="109" y="116"/>
                  <a:pt x="120" y="122"/>
                  <a:pt x="130" y="129"/>
                </a:cubicBezTo>
                <a:cubicBezTo>
                  <a:pt x="133" y="131"/>
                  <a:pt x="135" y="133"/>
                  <a:pt x="138" y="13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îšľiḍè">
            <a:extLst>
              <a:ext uri="{FF2B5EF4-FFF2-40B4-BE49-F238E27FC236}">
                <a16:creationId xmlns:a16="http://schemas.microsoft.com/office/drawing/2014/main" id="{2672450D-C9A4-463F-ABBC-4035669DDCD0}"/>
              </a:ext>
            </a:extLst>
          </p:cNvPr>
          <p:cNvSpPr/>
          <p:nvPr/>
        </p:nvSpPr>
        <p:spPr bwMode="auto">
          <a:xfrm>
            <a:off x="2321416" y="4585839"/>
            <a:ext cx="109792" cy="111602"/>
          </a:xfrm>
          <a:custGeom>
            <a:avLst/>
            <a:gdLst>
              <a:gd name="T0" fmla="*/ 38 w 120"/>
              <a:gd name="T1" fmla="*/ 87 h 122"/>
              <a:gd name="T2" fmla="*/ 58 w 120"/>
              <a:gd name="T3" fmla="*/ 68 h 122"/>
              <a:gd name="T4" fmla="*/ 55 w 120"/>
              <a:gd name="T5" fmla="*/ 68 h 122"/>
              <a:gd name="T6" fmla="*/ 47 w 120"/>
              <a:gd name="T7" fmla="*/ 66 h 122"/>
              <a:gd name="T8" fmla="*/ 52 w 120"/>
              <a:gd name="T9" fmla="*/ 56 h 122"/>
              <a:gd name="T10" fmla="*/ 59 w 120"/>
              <a:gd name="T11" fmla="*/ 43 h 122"/>
              <a:gd name="T12" fmla="*/ 55 w 120"/>
              <a:gd name="T13" fmla="*/ 31 h 122"/>
              <a:gd name="T14" fmla="*/ 58 w 120"/>
              <a:gd name="T15" fmla="*/ 21 h 122"/>
              <a:gd name="T16" fmla="*/ 66 w 120"/>
              <a:gd name="T17" fmla="*/ 7 h 122"/>
              <a:gd name="T18" fmla="*/ 76 w 120"/>
              <a:gd name="T19" fmla="*/ 3 h 122"/>
              <a:gd name="T20" fmla="*/ 74 w 120"/>
              <a:gd name="T21" fmla="*/ 8 h 122"/>
              <a:gd name="T22" fmla="*/ 79 w 120"/>
              <a:gd name="T23" fmla="*/ 15 h 122"/>
              <a:gd name="T24" fmla="*/ 82 w 120"/>
              <a:gd name="T25" fmla="*/ 23 h 122"/>
              <a:gd name="T26" fmla="*/ 68 w 120"/>
              <a:gd name="T27" fmla="*/ 42 h 122"/>
              <a:gd name="T28" fmla="*/ 67 w 120"/>
              <a:gd name="T29" fmla="*/ 49 h 122"/>
              <a:gd name="T30" fmla="*/ 73 w 120"/>
              <a:gd name="T31" fmla="*/ 46 h 122"/>
              <a:gd name="T32" fmla="*/ 86 w 120"/>
              <a:gd name="T33" fmla="*/ 48 h 122"/>
              <a:gd name="T34" fmla="*/ 82 w 120"/>
              <a:gd name="T35" fmla="*/ 56 h 122"/>
              <a:gd name="T36" fmla="*/ 71 w 120"/>
              <a:gd name="T37" fmla="*/ 61 h 122"/>
              <a:gd name="T38" fmla="*/ 67 w 120"/>
              <a:gd name="T39" fmla="*/ 81 h 122"/>
              <a:gd name="T40" fmla="*/ 81 w 120"/>
              <a:gd name="T41" fmla="*/ 81 h 122"/>
              <a:gd name="T42" fmla="*/ 103 w 120"/>
              <a:gd name="T43" fmla="*/ 84 h 122"/>
              <a:gd name="T44" fmla="*/ 112 w 120"/>
              <a:gd name="T45" fmla="*/ 107 h 122"/>
              <a:gd name="T46" fmla="*/ 91 w 120"/>
              <a:gd name="T47" fmla="*/ 122 h 122"/>
              <a:gd name="T48" fmla="*/ 85 w 120"/>
              <a:gd name="T49" fmla="*/ 121 h 122"/>
              <a:gd name="T50" fmla="*/ 87 w 120"/>
              <a:gd name="T51" fmla="*/ 116 h 122"/>
              <a:gd name="T52" fmla="*/ 99 w 120"/>
              <a:gd name="T53" fmla="*/ 103 h 122"/>
              <a:gd name="T54" fmla="*/ 97 w 120"/>
              <a:gd name="T55" fmla="*/ 95 h 122"/>
              <a:gd name="T56" fmla="*/ 61 w 120"/>
              <a:gd name="T57" fmla="*/ 97 h 122"/>
              <a:gd name="T58" fmla="*/ 32 w 120"/>
              <a:gd name="T59" fmla="*/ 108 h 122"/>
              <a:gd name="T60" fmla="*/ 16 w 120"/>
              <a:gd name="T61" fmla="*/ 117 h 122"/>
              <a:gd name="T62" fmla="*/ 8 w 120"/>
              <a:gd name="T63" fmla="*/ 119 h 122"/>
              <a:gd name="T64" fmla="*/ 0 w 120"/>
              <a:gd name="T65" fmla="*/ 114 h 122"/>
              <a:gd name="T66" fmla="*/ 6 w 120"/>
              <a:gd name="T67" fmla="*/ 108 h 122"/>
              <a:gd name="T68" fmla="*/ 28 w 120"/>
              <a:gd name="T69" fmla="*/ 96 h 122"/>
              <a:gd name="T70" fmla="*/ 34 w 120"/>
              <a:gd name="T71" fmla="*/ 92 h 122"/>
              <a:gd name="T72" fmla="*/ 33 w 120"/>
              <a:gd name="T73" fmla="*/ 90 h 122"/>
              <a:gd name="T74" fmla="*/ 24 w 120"/>
              <a:gd name="T75" fmla="*/ 74 h 122"/>
              <a:gd name="T76" fmla="*/ 25 w 120"/>
              <a:gd name="T77" fmla="*/ 63 h 122"/>
              <a:gd name="T78" fmla="*/ 30 w 120"/>
              <a:gd name="T79" fmla="*/ 35 h 122"/>
              <a:gd name="T80" fmla="*/ 41 w 120"/>
              <a:gd name="T81" fmla="*/ 26 h 122"/>
              <a:gd name="T82" fmla="*/ 47 w 120"/>
              <a:gd name="T83" fmla="*/ 36 h 122"/>
              <a:gd name="T84" fmla="*/ 45 w 120"/>
              <a:gd name="T85" fmla="*/ 47 h 122"/>
              <a:gd name="T86" fmla="*/ 40 w 120"/>
              <a:gd name="T87" fmla="*/ 75 h 122"/>
              <a:gd name="T88" fmla="*/ 38 w 120"/>
              <a:gd name="T89" fmla="*/ 8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0" h="122">
                <a:moveTo>
                  <a:pt x="38" y="87"/>
                </a:moveTo>
                <a:cubicBezTo>
                  <a:pt x="51" y="87"/>
                  <a:pt x="61" y="77"/>
                  <a:pt x="58" y="68"/>
                </a:cubicBezTo>
                <a:cubicBezTo>
                  <a:pt x="57" y="68"/>
                  <a:pt x="56" y="68"/>
                  <a:pt x="55" y="68"/>
                </a:cubicBezTo>
                <a:cubicBezTo>
                  <a:pt x="52" y="71"/>
                  <a:pt x="48" y="71"/>
                  <a:pt x="47" y="66"/>
                </a:cubicBezTo>
                <a:cubicBezTo>
                  <a:pt x="46" y="62"/>
                  <a:pt x="46" y="58"/>
                  <a:pt x="52" y="56"/>
                </a:cubicBezTo>
                <a:cubicBezTo>
                  <a:pt x="61" y="53"/>
                  <a:pt x="60" y="53"/>
                  <a:pt x="59" y="43"/>
                </a:cubicBezTo>
                <a:cubicBezTo>
                  <a:pt x="59" y="38"/>
                  <a:pt x="59" y="34"/>
                  <a:pt x="55" y="31"/>
                </a:cubicBezTo>
                <a:cubicBezTo>
                  <a:pt x="54" y="30"/>
                  <a:pt x="56" y="23"/>
                  <a:pt x="58" y="21"/>
                </a:cubicBezTo>
                <a:cubicBezTo>
                  <a:pt x="62" y="17"/>
                  <a:pt x="65" y="13"/>
                  <a:pt x="66" y="7"/>
                </a:cubicBezTo>
                <a:cubicBezTo>
                  <a:pt x="66" y="1"/>
                  <a:pt x="70" y="0"/>
                  <a:pt x="76" y="3"/>
                </a:cubicBezTo>
                <a:cubicBezTo>
                  <a:pt x="75" y="5"/>
                  <a:pt x="75" y="6"/>
                  <a:pt x="74" y="8"/>
                </a:cubicBezTo>
                <a:cubicBezTo>
                  <a:pt x="73" y="12"/>
                  <a:pt x="74" y="14"/>
                  <a:pt x="79" y="15"/>
                </a:cubicBezTo>
                <a:cubicBezTo>
                  <a:pt x="84" y="16"/>
                  <a:pt x="85" y="18"/>
                  <a:pt x="82" y="23"/>
                </a:cubicBezTo>
                <a:cubicBezTo>
                  <a:pt x="77" y="29"/>
                  <a:pt x="73" y="36"/>
                  <a:pt x="68" y="42"/>
                </a:cubicBezTo>
                <a:cubicBezTo>
                  <a:pt x="68" y="44"/>
                  <a:pt x="68" y="46"/>
                  <a:pt x="67" y="49"/>
                </a:cubicBezTo>
                <a:cubicBezTo>
                  <a:pt x="70" y="48"/>
                  <a:pt x="72" y="47"/>
                  <a:pt x="73" y="46"/>
                </a:cubicBezTo>
                <a:cubicBezTo>
                  <a:pt x="78" y="42"/>
                  <a:pt x="82" y="46"/>
                  <a:pt x="86" y="48"/>
                </a:cubicBezTo>
                <a:cubicBezTo>
                  <a:pt x="85" y="51"/>
                  <a:pt x="84" y="54"/>
                  <a:pt x="82" y="56"/>
                </a:cubicBezTo>
                <a:cubicBezTo>
                  <a:pt x="79" y="58"/>
                  <a:pt x="75" y="59"/>
                  <a:pt x="71" y="61"/>
                </a:cubicBezTo>
                <a:cubicBezTo>
                  <a:pt x="73" y="67"/>
                  <a:pt x="73" y="67"/>
                  <a:pt x="67" y="81"/>
                </a:cubicBezTo>
                <a:cubicBezTo>
                  <a:pt x="72" y="81"/>
                  <a:pt x="76" y="81"/>
                  <a:pt x="81" y="81"/>
                </a:cubicBezTo>
                <a:cubicBezTo>
                  <a:pt x="88" y="82"/>
                  <a:pt x="96" y="82"/>
                  <a:pt x="103" y="84"/>
                </a:cubicBezTo>
                <a:cubicBezTo>
                  <a:pt x="115" y="86"/>
                  <a:pt x="120" y="98"/>
                  <a:pt x="112" y="107"/>
                </a:cubicBezTo>
                <a:cubicBezTo>
                  <a:pt x="107" y="114"/>
                  <a:pt x="100" y="121"/>
                  <a:pt x="91" y="122"/>
                </a:cubicBezTo>
                <a:cubicBezTo>
                  <a:pt x="89" y="122"/>
                  <a:pt x="87" y="121"/>
                  <a:pt x="85" y="121"/>
                </a:cubicBezTo>
                <a:cubicBezTo>
                  <a:pt x="86" y="119"/>
                  <a:pt x="86" y="117"/>
                  <a:pt x="87" y="116"/>
                </a:cubicBezTo>
                <a:cubicBezTo>
                  <a:pt x="91" y="111"/>
                  <a:pt x="95" y="107"/>
                  <a:pt x="99" y="103"/>
                </a:cubicBezTo>
                <a:cubicBezTo>
                  <a:pt x="103" y="98"/>
                  <a:pt x="103" y="95"/>
                  <a:pt x="97" y="95"/>
                </a:cubicBezTo>
                <a:cubicBezTo>
                  <a:pt x="85" y="95"/>
                  <a:pt x="73" y="95"/>
                  <a:pt x="61" y="97"/>
                </a:cubicBezTo>
                <a:cubicBezTo>
                  <a:pt x="51" y="99"/>
                  <a:pt x="42" y="104"/>
                  <a:pt x="32" y="108"/>
                </a:cubicBezTo>
                <a:cubicBezTo>
                  <a:pt x="26" y="111"/>
                  <a:pt x="21" y="115"/>
                  <a:pt x="16" y="117"/>
                </a:cubicBezTo>
                <a:cubicBezTo>
                  <a:pt x="13" y="119"/>
                  <a:pt x="10" y="120"/>
                  <a:pt x="8" y="119"/>
                </a:cubicBezTo>
                <a:cubicBezTo>
                  <a:pt x="5" y="118"/>
                  <a:pt x="3" y="116"/>
                  <a:pt x="0" y="114"/>
                </a:cubicBezTo>
                <a:cubicBezTo>
                  <a:pt x="2" y="112"/>
                  <a:pt x="3" y="109"/>
                  <a:pt x="6" y="108"/>
                </a:cubicBezTo>
                <a:cubicBezTo>
                  <a:pt x="13" y="104"/>
                  <a:pt x="21" y="100"/>
                  <a:pt x="28" y="96"/>
                </a:cubicBezTo>
                <a:cubicBezTo>
                  <a:pt x="30" y="95"/>
                  <a:pt x="32" y="93"/>
                  <a:pt x="34" y="92"/>
                </a:cubicBezTo>
                <a:cubicBezTo>
                  <a:pt x="33" y="91"/>
                  <a:pt x="33" y="90"/>
                  <a:pt x="33" y="90"/>
                </a:cubicBezTo>
                <a:cubicBezTo>
                  <a:pt x="22" y="85"/>
                  <a:pt x="22" y="85"/>
                  <a:pt x="24" y="74"/>
                </a:cubicBezTo>
                <a:cubicBezTo>
                  <a:pt x="25" y="70"/>
                  <a:pt x="25" y="66"/>
                  <a:pt x="25" y="63"/>
                </a:cubicBezTo>
                <a:cubicBezTo>
                  <a:pt x="27" y="53"/>
                  <a:pt x="28" y="44"/>
                  <a:pt x="30" y="35"/>
                </a:cubicBezTo>
                <a:cubicBezTo>
                  <a:pt x="30" y="31"/>
                  <a:pt x="38" y="25"/>
                  <a:pt x="41" y="26"/>
                </a:cubicBezTo>
                <a:cubicBezTo>
                  <a:pt x="46" y="28"/>
                  <a:pt x="48" y="32"/>
                  <a:pt x="47" y="36"/>
                </a:cubicBezTo>
                <a:cubicBezTo>
                  <a:pt x="46" y="40"/>
                  <a:pt x="45" y="43"/>
                  <a:pt x="45" y="47"/>
                </a:cubicBezTo>
                <a:cubicBezTo>
                  <a:pt x="43" y="56"/>
                  <a:pt x="42" y="66"/>
                  <a:pt x="40" y="75"/>
                </a:cubicBezTo>
                <a:cubicBezTo>
                  <a:pt x="40" y="79"/>
                  <a:pt x="39" y="82"/>
                  <a:pt x="38" y="8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ļîdè">
            <a:extLst>
              <a:ext uri="{FF2B5EF4-FFF2-40B4-BE49-F238E27FC236}">
                <a16:creationId xmlns:a16="http://schemas.microsoft.com/office/drawing/2014/main" id="{7A7CCDDC-CD6C-4EE6-B8A5-3519D604A99E}"/>
              </a:ext>
            </a:extLst>
          </p:cNvPr>
          <p:cNvSpPr/>
          <p:nvPr/>
        </p:nvSpPr>
        <p:spPr bwMode="auto">
          <a:xfrm>
            <a:off x="2310557" y="4687186"/>
            <a:ext cx="87472" cy="101347"/>
          </a:xfrm>
          <a:custGeom>
            <a:avLst/>
            <a:gdLst>
              <a:gd name="T0" fmla="*/ 48 w 96"/>
              <a:gd name="T1" fmla="*/ 88 h 111"/>
              <a:gd name="T2" fmla="*/ 58 w 96"/>
              <a:gd name="T3" fmla="*/ 63 h 111"/>
              <a:gd name="T4" fmla="*/ 54 w 96"/>
              <a:gd name="T5" fmla="*/ 63 h 111"/>
              <a:gd name="T6" fmla="*/ 21 w 96"/>
              <a:gd name="T7" fmla="*/ 72 h 111"/>
              <a:gd name="T8" fmla="*/ 16 w 96"/>
              <a:gd name="T9" fmla="*/ 74 h 111"/>
              <a:gd name="T10" fmla="*/ 0 w 96"/>
              <a:gd name="T11" fmla="*/ 61 h 111"/>
              <a:gd name="T12" fmla="*/ 4 w 96"/>
              <a:gd name="T13" fmla="*/ 54 h 111"/>
              <a:gd name="T14" fmla="*/ 21 w 96"/>
              <a:gd name="T15" fmla="*/ 48 h 111"/>
              <a:gd name="T16" fmla="*/ 36 w 96"/>
              <a:gd name="T17" fmla="*/ 45 h 111"/>
              <a:gd name="T18" fmla="*/ 48 w 96"/>
              <a:gd name="T19" fmla="*/ 44 h 111"/>
              <a:gd name="T20" fmla="*/ 55 w 96"/>
              <a:gd name="T21" fmla="*/ 38 h 111"/>
              <a:gd name="T22" fmla="*/ 55 w 96"/>
              <a:gd name="T23" fmla="*/ 23 h 111"/>
              <a:gd name="T24" fmla="*/ 51 w 96"/>
              <a:gd name="T25" fmla="*/ 18 h 111"/>
              <a:gd name="T26" fmla="*/ 46 w 96"/>
              <a:gd name="T27" fmla="*/ 8 h 111"/>
              <a:gd name="T28" fmla="*/ 55 w 96"/>
              <a:gd name="T29" fmla="*/ 1 h 111"/>
              <a:gd name="T30" fmla="*/ 67 w 96"/>
              <a:gd name="T31" fmla="*/ 5 h 111"/>
              <a:gd name="T32" fmla="*/ 67 w 96"/>
              <a:gd name="T33" fmla="*/ 23 h 111"/>
              <a:gd name="T34" fmla="*/ 63 w 96"/>
              <a:gd name="T35" fmla="*/ 30 h 111"/>
              <a:gd name="T36" fmla="*/ 74 w 96"/>
              <a:gd name="T37" fmla="*/ 41 h 111"/>
              <a:gd name="T38" fmla="*/ 86 w 96"/>
              <a:gd name="T39" fmla="*/ 41 h 111"/>
              <a:gd name="T40" fmla="*/ 96 w 96"/>
              <a:gd name="T41" fmla="*/ 49 h 111"/>
              <a:gd name="T42" fmla="*/ 87 w 96"/>
              <a:gd name="T43" fmla="*/ 61 h 111"/>
              <a:gd name="T44" fmla="*/ 76 w 96"/>
              <a:gd name="T45" fmla="*/ 61 h 111"/>
              <a:gd name="T46" fmla="*/ 70 w 96"/>
              <a:gd name="T47" fmla="*/ 66 h 111"/>
              <a:gd name="T48" fmla="*/ 60 w 96"/>
              <a:gd name="T49" fmla="*/ 97 h 111"/>
              <a:gd name="T50" fmla="*/ 49 w 96"/>
              <a:gd name="T51" fmla="*/ 107 h 111"/>
              <a:gd name="T52" fmla="*/ 37 w 96"/>
              <a:gd name="T53" fmla="*/ 99 h 111"/>
              <a:gd name="T54" fmla="*/ 36 w 96"/>
              <a:gd name="T55" fmla="*/ 88 h 111"/>
              <a:gd name="T56" fmla="*/ 37 w 96"/>
              <a:gd name="T57" fmla="*/ 81 h 111"/>
              <a:gd name="T58" fmla="*/ 43 w 96"/>
              <a:gd name="T59" fmla="*/ 84 h 111"/>
              <a:gd name="T60" fmla="*/ 48 w 96"/>
              <a:gd name="T61"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111">
                <a:moveTo>
                  <a:pt x="48" y="88"/>
                </a:moveTo>
                <a:cubicBezTo>
                  <a:pt x="54" y="80"/>
                  <a:pt x="60" y="73"/>
                  <a:pt x="58" y="63"/>
                </a:cubicBezTo>
                <a:cubicBezTo>
                  <a:pt x="57" y="63"/>
                  <a:pt x="55" y="63"/>
                  <a:pt x="54" y="63"/>
                </a:cubicBezTo>
                <a:cubicBezTo>
                  <a:pt x="43" y="66"/>
                  <a:pt x="32" y="69"/>
                  <a:pt x="21" y="72"/>
                </a:cubicBezTo>
                <a:cubicBezTo>
                  <a:pt x="19" y="73"/>
                  <a:pt x="18" y="73"/>
                  <a:pt x="16" y="74"/>
                </a:cubicBezTo>
                <a:cubicBezTo>
                  <a:pt x="1" y="77"/>
                  <a:pt x="1" y="74"/>
                  <a:pt x="0" y="61"/>
                </a:cubicBezTo>
                <a:cubicBezTo>
                  <a:pt x="0" y="59"/>
                  <a:pt x="2" y="55"/>
                  <a:pt x="4" y="54"/>
                </a:cubicBezTo>
                <a:cubicBezTo>
                  <a:pt x="10" y="52"/>
                  <a:pt x="16" y="50"/>
                  <a:pt x="21" y="48"/>
                </a:cubicBezTo>
                <a:cubicBezTo>
                  <a:pt x="26" y="47"/>
                  <a:pt x="31" y="46"/>
                  <a:pt x="36" y="45"/>
                </a:cubicBezTo>
                <a:cubicBezTo>
                  <a:pt x="40" y="44"/>
                  <a:pt x="44" y="44"/>
                  <a:pt x="48" y="44"/>
                </a:cubicBezTo>
                <a:cubicBezTo>
                  <a:pt x="52" y="44"/>
                  <a:pt x="55" y="44"/>
                  <a:pt x="55" y="38"/>
                </a:cubicBezTo>
                <a:cubicBezTo>
                  <a:pt x="54" y="33"/>
                  <a:pt x="55" y="28"/>
                  <a:pt x="55" y="23"/>
                </a:cubicBezTo>
                <a:cubicBezTo>
                  <a:pt x="54" y="21"/>
                  <a:pt x="52" y="19"/>
                  <a:pt x="51" y="18"/>
                </a:cubicBezTo>
                <a:cubicBezTo>
                  <a:pt x="50" y="14"/>
                  <a:pt x="46" y="11"/>
                  <a:pt x="46" y="8"/>
                </a:cubicBezTo>
                <a:cubicBezTo>
                  <a:pt x="47" y="5"/>
                  <a:pt x="52" y="2"/>
                  <a:pt x="55" y="1"/>
                </a:cubicBezTo>
                <a:cubicBezTo>
                  <a:pt x="60" y="0"/>
                  <a:pt x="65" y="0"/>
                  <a:pt x="67" y="5"/>
                </a:cubicBezTo>
                <a:cubicBezTo>
                  <a:pt x="71" y="11"/>
                  <a:pt x="70" y="17"/>
                  <a:pt x="67" y="23"/>
                </a:cubicBezTo>
                <a:cubicBezTo>
                  <a:pt x="65" y="25"/>
                  <a:pt x="63" y="27"/>
                  <a:pt x="63" y="30"/>
                </a:cubicBezTo>
                <a:cubicBezTo>
                  <a:pt x="63" y="38"/>
                  <a:pt x="65" y="42"/>
                  <a:pt x="74" y="41"/>
                </a:cubicBezTo>
                <a:cubicBezTo>
                  <a:pt x="78" y="40"/>
                  <a:pt x="82" y="40"/>
                  <a:pt x="86" y="41"/>
                </a:cubicBezTo>
                <a:cubicBezTo>
                  <a:pt x="92" y="41"/>
                  <a:pt x="96" y="44"/>
                  <a:pt x="96" y="49"/>
                </a:cubicBezTo>
                <a:cubicBezTo>
                  <a:pt x="96" y="55"/>
                  <a:pt x="92" y="61"/>
                  <a:pt x="87" y="61"/>
                </a:cubicBezTo>
                <a:cubicBezTo>
                  <a:pt x="83" y="61"/>
                  <a:pt x="79" y="61"/>
                  <a:pt x="76" y="61"/>
                </a:cubicBezTo>
                <a:cubicBezTo>
                  <a:pt x="72" y="60"/>
                  <a:pt x="70" y="61"/>
                  <a:pt x="70" y="66"/>
                </a:cubicBezTo>
                <a:cubicBezTo>
                  <a:pt x="70" y="77"/>
                  <a:pt x="68" y="88"/>
                  <a:pt x="60" y="97"/>
                </a:cubicBezTo>
                <a:cubicBezTo>
                  <a:pt x="57" y="101"/>
                  <a:pt x="53" y="105"/>
                  <a:pt x="49" y="107"/>
                </a:cubicBezTo>
                <a:cubicBezTo>
                  <a:pt x="42" y="111"/>
                  <a:pt x="37" y="107"/>
                  <a:pt x="37" y="99"/>
                </a:cubicBezTo>
                <a:cubicBezTo>
                  <a:pt x="37" y="96"/>
                  <a:pt x="36" y="92"/>
                  <a:pt x="36" y="88"/>
                </a:cubicBezTo>
                <a:cubicBezTo>
                  <a:pt x="36" y="85"/>
                  <a:pt x="37" y="83"/>
                  <a:pt x="37" y="81"/>
                </a:cubicBezTo>
                <a:cubicBezTo>
                  <a:pt x="39" y="82"/>
                  <a:pt x="42" y="83"/>
                  <a:pt x="43" y="84"/>
                </a:cubicBezTo>
                <a:cubicBezTo>
                  <a:pt x="45" y="85"/>
                  <a:pt x="46" y="87"/>
                  <a:pt x="48" y="88"/>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îṡļiḓê">
            <a:extLst>
              <a:ext uri="{FF2B5EF4-FFF2-40B4-BE49-F238E27FC236}">
                <a16:creationId xmlns:a16="http://schemas.microsoft.com/office/drawing/2014/main" id="{0084DDA0-F79C-473C-A1FA-B08A735D06DE}"/>
              </a:ext>
            </a:extLst>
          </p:cNvPr>
          <p:cNvSpPr/>
          <p:nvPr/>
        </p:nvSpPr>
        <p:spPr bwMode="auto">
          <a:xfrm>
            <a:off x="2315986" y="4617811"/>
            <a:ext cx="27147" cy="53690"/>
          </a:xfrm>
          <a:custGeom>
            <a:avLst/>
            <a:gdLst>
              <a:gd name="T0" fmla="*/ 19 w 30"/>
              <a:gd name="T1" fmla="*/ 0 h 59"/>
              <a:gd name="T2" fmla="*/ 24 w 30"/>
              <a:gd name="T3" fmla="*/ 5 h 59"/>
              <a:gd name="T4" fmla="*/ 25 w 30"/>
              <a:gd name="T5" fmla="*/ 29 h 59"/>
              <a:gd name="T6" fmla="*/ 23 w 30"/>
              <a:gd name="T7" fmla="*/ 43 h 59"/>
              <a:gd name="T8" fmla="*/ 12 w 30"/>
              <a:gd name="T9" fmla="*/ 58 h 59"/>
              <a:gd name="T10" fmla="*/ 0 w 30"/>
              <a:gd name="T11" fmla="*/ 49 h 59"/>
              <a:gd name="T12" fmla="*/ 0 w 30"/>
              <a:gd name="T13" fmla="*/ 35 h 59"/>
              <a:gd name="T14" fmla="*/ 1 w 30"/>
              <a:gd name="T15" fmla="*/ 22 h 59"/>
              <a:gd name="T16" fmla="*/ 19 w 30"/>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9">
                <a:moveTo>
                  <a:pt x="19" y="0"/>
                </a:moveTo>
                <a:cubicBezTo>
                  <a:pt x="20" y="2"/>
                  <a:pt x="23" y="3"/>
                  <a:pt x="24" y="5"/>
                </a:cubicBezTo>
                <a:cubicBezTo>
                  <a:pt x="30" y="13"/>
                  <a:pt x="25" y="21"/>
                  <a:pt x="25" y="29"/>
                </a:cubicBezTo>
                <a:cubicBezTo>
                  <a:pt x="25" y="34"/>
                  <a:pt x="23" y="38"/>
                  <a:pt x="23" y="43"/>
                </a:cubicBezTo>
                <a:cubicBezTo>
                  <a:pt x="23" y="50"/>
                  <a:pt x="19" y="56"/>
                  <a:pt x="12" y="58"/>
                </a:cubicBezTo>
                <a:cubicBezTo>
                  <a:pt x="9" y="59"/>
                  <a:pt x="2" y="54"/>
                  <a:pt x="0" y="49"/>
                </a:cubicBezTo>
                <a:cubicBezTo>
                  <a:pt x="0" y="45"/>
                  <a:pt x="0" y="40"/>
                  <a:pt x="0" y="35"/>
                </a:cubicBezTo>
                <a:cubicBezTo>
                  <a:pt x="0" y="31"/>
                  <a:pt x="1" y="26"/>
                  <a:pt x="1" y="22"/>
                </a:cubicBezTo>
                <a:cubicBezTo>
                  <a:pt x="0" y="14"/>
                  <a:pt x="8" y="2"/>
                  <a:pt x="19"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ïšḻiḓê">
            <a:extLst>
              <a:ext uri="{FF2B5EF4-FFF2-40B4-BE49-F238E27FC236}">
                <a16:creationId xmlns:a16="http://schemas.microsoft.com/office/drawing/2014/main" id="{1371164A-5E4A-4692-B777-4EB3E844299A}"/>
              </a:ext>
            </a:extLst>
          </p:cNvPr>
          <p:cNvSpPr/>
          <p:nvPr/>
        </p:nvSpPr>
        <p:spPr bwMode="auto">
          <a:xfrm>
            <a:off x="2287633" y="4688392"/>
            <a:ext cx="19304" cy="41021"/>
          </a:xfrm>
          <a:custGeom>
            <a:avLst/>
            <a:gdLst>
              <a:gd name="T0" fmla="*/ 20 w 21"/>
              <a:gd name="T1" fmla="*/ 0 h 45"/>
              <a:gd name="T2" fmla="*/ 17 w 21"/>
              <a:gd name="T3" fmla="*/ 21 h 45"/>
              <a:gd name="T4" fmla="*/ 18 w 21"/>
              <a:gd name="T5" fmla="*/ 25 h 45"/>
              <a:gd name="T6" fmla="*/ 15 w 21"/>
              <a:gd name="T7" fmla="*/ 43 h 45"/>
              <a:gd name="T8" fmla="*/ 8 w 21"/>
              <a:gd name="T9" fmla="*/ 42 h 45"/>
              <a:gd name="T10" fmla="*/ 7 w 21"/>
              <a:gd name="T11" fmla="*/ 14 h 45"/>
              <a:gd name="T12" fmla="*/ 11 w 21"/>
              <a:gd name="T13" fmla="*/ 5 h 45"/>
              <a:gd name="T14" fmla="*/ 20 w 21"/>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45">
                <a:moveTo>
                  <a:pt x="20" y="0"/>
                </a:moveTo>
                <a:cubicBezTo>
                  <a:pt x="18" y="9"/>
                  <a:pt x="17" y="15"/>
                  <a:pt x="17" y="21"/>
                </a:cubicBezTo>
                <a:cubicBezTo>
                  <a:pt x="16" y="22"/>
                  <a:pt x="17" y="24"/>
                  <a:pt x="18" y="25"/>
                </a:cubicBezTo>
                <a:cubicBezTo>
                  <a:pt x="21" y="30"/>
                  <a:pt x="20" y="40"/>
                  <a:pt x="15" y="43"/>
                </a:cubicBezTo>
                <a:cubicBezTo>
                  <a:pt x="12" y="45"/>
                  <a:pt x="10" y="45"/>
                  <a:pt x="8" y="42"/>
                </a:cubicBezTo>
                <a:cubicBezTo>
                  <a:pt x="0" y="32"/>
                  <a:pt x="4" y="23"/>
                  <a:pt x="7" y="14"/>
                </a:cubicBezTo>
                <a:cubicBezTo>
                  <a:pt x="8" y="10"/>
                  <a:pt x="9" y="7"/>
                  <a:pt x="11" y="5"/>
                </a:cubicBezTo>
                <a:cubicBezTo>
                  <a:pt x="13" y="3"/>
                  <a:pt x="16" y="2"/>
                  <a:pt x="20"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08" name="íşľíḍè">
            <a:extLst>
              <a:ext uri="{FF2B5EF4-FFF2-40B4-BE49-F238E27FC236}">
                <a16:creationId xmlns:a16="http://schemas.microsoft.com/office/drawing/2014/main" id="{90B0FB3F-D422-4127-A156-620B11DB98AA}"/>
              </a:ext>
            </a:extLst>
          </p:cNvPr>
          <p:cNvGrpSpPr/>
          <p:nvPr/>
        </p:nvGrpSpPr>
        <p:grpSpPr>
          <a:xfrm>
            <a:off x="1627491" y="4618259"/>
            <a:ext cx="134526" cy="153226"/>
            <a:chOff x="6163931" y="3036795"/>
            <a:chExt cx="558168" cy="635759"/>
          </a:xfrm>
        </p:grpSpPr>
        <p:sp>
          <p:nvSpPr>
            <p:cNvPr id="504" name="ïSḷídé">
              <a:extLst>
                <a:ext uri="{FF2B5EF4-FFF2-40B4-BE49-F238E27FC236}">
                  <a16:creationId xmlns:a16="http://schemas.microsoft.com/office/drawing/2014/main" id="{355C6909-3883-4CC1-BB0C-CF627E8FD2F8}"/>
                </a:ext>
              </a:extLst>
            </p:cNvPr>
            <p:cNvSpPr/>
            <p:nvPr/>
          </p:nvSpPr>
          <p:spPr bwMode="auto">
            <a:xfrm>
              <a:off x="6316614" y="3036795"/>
              <a:ext cx="405485" cy="635759"/>
            </a:xfrm>
            <a:custGeom>
              <a:avLst/>
              <a:gdLst>
                <a:gd name="T0" fmla="*/ 47 w 107"/>
                <a:gd name="T1" fmla="*/ 32 h 167"/>
                <a:gd name="T2" fmla="*/ 64 w 107"/>
                <a:gd name="T3" fmla="*/ 39 h 167"/>
                <a:gd name="T4" fmla="*/ 72 w 107"/>
                <a:gd name="T5" fmla="*/ 26 h 167"/>
                <a:gd name="T6" fmla="*/ 81 w 107"/>
                <a:gd name="T7" fmla="*/ 49 h 167"/>
                <a:gd name="T8" fmla="*/ 67 w 107"/>
                <a:gd name="T9" fmla="*/ 47 h 167"/>
                <a:gd name="T10" fmla="*/ 57 w 107"/>
                <a:gd name="T11" fmla="*/ 61 h 167"/>
                <a:gd name="T12" fmla="*/ 65 w 107"/>
                <a:gd name="T13" fmla="*/ 85 h 167"/>
                <a:gd name="T14" fmla="*/ 83 w 107"/>
                <a:gd name="T15" fmla="*/ 76 h 167"/>
                <a:gd name="T16" fmla="*/ 75 w 107"/>
                <a:gd name="T17" fmla="*/ 103 h 167"/>
                <a:gd name="T18" fmla="*/ 70 w 107"/>
                <a:gd name="T19" fmla="*/ 128 h 167"/>
                <a:gd name="T20" fmla="*/ 54 w 107"/>
                <a:gd name="T21" fmla="*/ 128 h 167"/>
                <a:gd name="T22" fmla="*/ 40 w 107"/>
                <a:gd name="T23" fmla="*/ 126 h 167"/>
                <a:gd name="T24" fmla="*/ 22 w 107"/>
                <a:gd name="T25" fmla="*/ 132 h 167"/>
                <a:gd name="T26" fmla="*/ 6 w 107"/>
                <a:gd name="T27" fmla="*/ 121 h 167"/>
                <a:gd name="T28" fmla="*/ 13 w 107"/>
                <a:gd name="T29" fmla="*/ 103 h 167"/>
                <a:gd name="T30" fmla="*/ 9 w 107"/>
                <a:gd name="T31" fmla="*/ 73 h 167"/>
                <a:gd name="T32" fmla="*/ 17 w 107"/>
                <a:gd name="T33" fmla="*/ 56 h 167"/>
                <a:gd name="T34" fmla="*/ 25 w 107"/>
                <a:gd name="T35" fmla="*/ 45 h 167"/>
                <a:gd name="T36" fmla="*/ 23 w 107"/>
                <a:gd name="T37" fmla="*/ 29 h 167"/>
                <a:gd name="T38" fmla="*/ 18 w 107"/>
                <a:gd name="T39" fmla="*/ 18 h 167"/>
                <a:gd name="T40" fmla="*/ 94 w 107"/>
                <a:gd name="T41" fmla="*/ 10 h 167"/>
                <a:gd name="T42" fmla="*/ 96 w 107"/>
                <a:gd name="T43" fmla="*/ 129 h 167"/>
                <a:gd name="T44" fmla="*/ 63 w 107"/>
                <a:gd name="T45" fmla="*/ 162 h 167"/>
                <a:gd name="T46" fmla="*/ 7 w 107"/>
                <a:gd name="T47" fmla="*/ 167 h 167"/>
                <a:gd name="T48" fmla="*/ 51 w 107"/>
                <a:gd name="T49" fmla="*/ 140 h 167"/>
                <a:gd name="T50" fmla="*/ 76 w 107"/>
                <a:gd name="T51" fmla="*/ 149 h 167"/>
                <a:gd name="T52" fmla="*/ 94 w 107"/>
                <a:gd name="T53" fmla="*/ 71 h 167"/>
                <a:gd name="T54" fmla="*/ 75 w 107"/>
                <a:gd name="T55" fmla="*/ 19 h 167"/>
                <a:gd name="T56" fmla="*/ 19 w 107"/>
                <a:gd name="T57" fmla="*/ 124 h 167"/>
                <a:gd name="T58" fmla="*/ 41 w 107"/>
                <a:gd name="T59" fmla="*/ 107 h 167"/>
                <a:gd name="T60" fmla="*/ 42 w 107"/>
                <a:gd name="T61" fmla="*/ 82 h 167"/>
                <a:gd name="T62" fmla="*/ 32 w 107"/>
                <a:gd name="T63" fmla="*/ 10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 h="167">
                  <a:moveTo>
                    <a:pt x="45" y="21"/>
                  </a:moveTo>
                  <a:cubicBezTo>
                    <a:pt x="46" y="26"/>
                    <a:pt x="46" y="29"/>
                    <a:pt x="47" y="32"/>
                  </a:cubicBezTo>
                  <a:cubicBezTo>
                    <a:pt x="47" y="33"/>
                    <a:pt x="48" y="35"/>
                    <a:pt x="50" y="36"/>
                  </a:cubicBezTo>
                  <a:cubicBezTo>
                    <a:pt x="54" y="37"/>
                    <a:pt x="59" y="38"/>
                    <a:pt x="64" y="39"/>
                  </a:cubicBezTo>
                  <a:cubicBezTo>
                    <a:pt x="63" y="39"/>
                    <a:pt x="64" y="39"/>
                    <a:pt x="64" y="39"/>
                  </a:cubicBezTo>
                  <a:cubicBezTo>
                    <a:pt x="64" y="29"/>
                    <a:pt x="66" y="27"/>
                    <a:pt x="72" y="26"/>
                  </a:cubicBezTo>
                  <a:cubicBezTo>
                    <a:pt x="80" y="25"/>
                    <a:pt x="87" y="31"/>
                    <a:pt x="89" y="37"/>
                  </a:cubicBezTo>
                  <a:cubicBezTo>
                    <a:pt x="91" y="44"/>
                    <a:pt x="88" y="48"/>
                    <a:pt x="81" y="49"/>
                  </a:cubicBezTo>
                  <a:cubicBezTo>
                    <a:pt x="73" y="51"/>
                    <a:pt x="73" y="51"/>
                    <a:pt x="69" y="57"/>
                  </a:cubicBezTo>
                  <a:cubicBezTo>
                    <a:pt x="68" y="54"/>
                    <a:pt x="68" y="50"/>
                    <a:pt x="67" y="47"/>
                  </a:cubicBezTo>
                  <a:cubicBezTo>
                    <a:pt x="64" y="51"/>
                    <a:pt x="61" y="54"/>
                    <a:pt x="58" y="57"/>
                  </a:cubicBezTo>
                  <a:cubicBezTo>
                    <a:pt x="58" y="58"/>
                    <a:pt x="57" y="60"/>
                    <a:pt x="57" y="61"/>
                  </a:cubicBezTo>
                  <a:cubicBezTo>
                    <a:pt x="59" y="69"/>
                    <a:pt x="61" y="77"/>
                    <a:pt x="63" y="84"/>
                  </a:cubicBezTo>
                  <a:cubicBezTo>
                    <a:pt x="64" y="84"/>
                    <a:pt x="64" y="85"/>
                    <a:pt x="65" y="85"/>
                  </a:cubicBezTo>
                  <a:cubicBezTo>
                    <a:pt x="66" y="83"/>
                    <a:pt x="68" y="81"/>
                    <a:pt x="70" y="79"/>
                  </a:cubicBezTo>
                  <a:cubicBezTo>
                    <a:pt x="73" y="74"/>
                    <a:pt x="79" y="72"/>
                    <a:pt x="83" y="76"/>
                  </a:cubicBezTo>
                  <a:cubicBezTo>
                    <a:pt x="88" y="79"/>
                    <a:pt x="88" y="84"/>
                    <a:pt x="84" y="89"/>
                  </a:cubicBezTo>
                  <a:cubicBezTo>
                    <a:pt x="81" y="94"/>
                    <a:pt x="78" y="98"/>
                    <a:pt x="75" y="103"/>
                  </a:cubicBezTo>
                  <a:cubicBezTo>
                    <a:pt x="72" y="108"/>
                    <a:pt x="70" y="113"/>
                    <a:pt x="73" y="119"/>
                  </a:cubicBezTo>
                  <a:cubicBezTo>
                    <a:pt x="75" y="123"/>
                    <a:pt x="74" y="127"/>
                    <a:pt x="70" y="128"/>
                  </a:cubicBezTo>
                  <a:cubicBezTo>
                    <a:pt x="67" y="130"/>
                    <a:pt x="64" y="129"/>
                    <a:pt x="60" y="129"/>
                  </a:cubicBezTo>
                  <a:cubicBezTo>
                    <a:pt x="58" y="128"/>
                    <a:pt x="56" y="128"/>
                    <a:pt x="54" y="128"/>
                  </a:cubicBezTo>
                  <a:cubicBezTo>
                    <a:pt x="51" y="129"/>
                    <a:pt x="47" y="131"/>
                    <a:pt x="44" y="132"/>
                  </a:cubicBezTo>
                  <a:cubicBezTo>
                    <a:pt x="39" y="132"/>
                    <a:pt x="38" y="129"/>
                    <a:pt x="40" y="126"/>
                  </a:cubicBezTo>
                  <a:cubicBezTo>
                    <a:pt x="42" y="123"/>
                    <a:pt x="44" y="120"/>
                    <a:pt x="45" y="116"/>
                  </a:cubicBezTo>
                  <a:cubicBezTo>
                    <a:pt x="37" y="121"/>
                    <a:pt x="30" y="127"/>
                    <a:pt x="22" y="132"/>
                  </a:cubicBezTo>
                  <a:cubicBezTo>
                    <a:pt x="18" y="134"/>
                    <a:pt x="13" y="138"/>
                    <a:pt x="7" y="134"/>
                  </a:cubicBezTo>
                  <a:cubicBezTo>
                    <a:pt x="2" y="130"/>
                    <a:pt x="3" y="125"/>
                    <a:pt x="6" y="121"/>
                  </a:cubicBezTo>
                  <a:cubicBezTo>
                    <a:pt x="9" y="117"/>
                    <a:pt x="12" y="114"/>
                    <a:pt x="15" y="110"/>
                  </a:cubicBezTo>
                  <a:cubicBezTo>
                    <a:pt x="17" y="107"/>
                    <a:pt x="18" y="104"/>
                    <a:pt x="13" y="103"/>
                  </a:cubicBezTo>
                  <a:cubicBezTo>
                    <a:pt x="5" y="102"/>
                    <a:pt x="2" y="97"/>
                    <a:pt x="1" y="90"/>
                  </a:cubicBezTo>
                  <a:cubicBezTo>
                    <a:pt x="0" y="83"/>
                    <a:pt x="3" y="77"/>
                    <a:pt x="9" y="73"/>
                  </a:cubicBezTo>
                  <a:cubicBezTo>
                    <a:pt x="14" y="70"/>
                    <a:pt x="19" y="67"/>
                    <a:pt x="24" y="65"/>
                  </a:cubicBezTo>
                  <a:cubicBezTo>
                    <a:pt x="22" y="62"/>
                    <a:pt x="19" y="59"/>
                    <a:pt x="17" y="56"/>
                  </a:cubicBezTo>
                  <a:cubicBezTo>
                    <a:pt x="13" y="53"/>
                    <a:pt x="14" y="50"/>
                    <a:pt x="18" y="48"/>
                  </a:cubicBezTo>
                  <a:cubicBezTo>
                    <a:pt x="20" y="47"/>
                    <a:pt x="23" y="45"/>
                    <a:pt x="25" y="45"/>
                  </a:cubicBezTo>
                  <a:cubicBezTo>
                    <a:pt x="31" y="43"/>
                    <a:pt x="31" y="38"/>
                    <a:pt x="30" y="33"/>
                  </a:cubicBezTo>
                  <a:cubicBezTo>
                    <a:pt x="29" y="30"/>
                    <a:pt x="27" y="28"/>
                    <a:pt x="23" y="29"/>
                  </a:cubicBezTo>
                  <a:cubicBezTo>
                    <a:pt x="20" y="31"/>
                    <a:pt x="16" y="30"/>
                    <a:pt x="15" y="26"/>
                  </a:cubicBezTo>
                  <a:cubicBezTo>
                    <a:pt x="15" y="23"/>
                    <a:pt x="16" y="19"/>
                    <a:pt x="18" y="18"/>
                  </a:cubicBezTo>
                  <a:cubicBezTo>
                    <a:pt x="29" y="9"/>
                    <a:pt x="41" y="4"/>
                    <a:pt x="54" y="2"/>
                  </a:cubicBezTo>
                  <a:cubicBezTo>
                    <a:pt x="69" y="0"/>
                    <a:pt x="82" y="0"/>
                    <a:pt x="94" y="10"/>
                  </a:cubicBezTo>
                  <a:cubicBezTo>
                    <a:pt x="105" y="20"/>
                    <a:pt x="107" y="33"/>
                    <a:pt x="107" y="47"/>
                  </a:cubicBezTo>
                  <a:cubicBezTo>
                    <a:pt x="106" y="74"/>
                    <a:pt x="103" y="102"/>
                    <a:pt x="96" y="129"/>
                  </a:cubicBezTo>
                  <a:cubicBezTo>
                    <a:pt x="93" y="138"/>
                    <a:pt x="89" y="147"/>
                    <a:pt x="85" y="155"/>
                  </a:cubicBezTo>
                  <a:cubicBezTo>
                    <a:pt x="81" y="164"/>
                    <a:pt x="73" y="166"/>
                    <a:pt x="63" y="162"/>
                  </a:cubicBezTo>
                  <a:cubicBezTo>
                    <a:pt x="50" y="157"/>
                    <a:pt x="37" y="157"/>
                    <a:pt x="23" y="162"/>
                  </a:cubicBezTo>
                  <a:cubicBezTo>
                    <a:pt x="18" y="164"/>
                    <a:pt x="12" y="165"/>
                    <a:pt x="7" y="167"/>
                  </a:cubicBezTo>
                  <a:cubicBezTo>
                    <a:pt x="5" y="154"/>
                    <a:pt x="10" y="148"/>
                    <a:pt x="23" y="145"/>
                  </a:cubicBezTo>
                  <a:cubicBezTo>
                    <a:pt x="32" y="143"/>
                    <a:pt x="41" y="141"/>
                    <a:pt x="51" y="140"/>
                  </a:cubicBezTo>
                  <a:cubicBezTo>
                    <a:pt x="58" y="139"/>
                    <a:pt x="63" y="143"/>
                    <a:pt x="67" y="149"/>
                  </a:cubicBezTo>
                  <a:cubicBezTo>
                    <a:pt x="70" y="154"/>
                    <a:pt x="73" y="155"/>
                    <a:pt x="76" y="149"/>
                  </a:cubicBezTo>
                  <a:cubicBezTo>
                    <a:pt x="81" y="139"/>
                    <a:pt x="87" y="129"/>
                    <a:pt x="89" y="118"/>
                  </a:cubicBezTo>
                  <a:cubicBezTo>
                    <a:pt x="92" y="103"/>
                    <a:pt x="94" y="87"/>
                    <a:pt x="94" y="71"/>
                  </a:cubicBezTo>
                  <a:cubicBezTo>
                    <a:pt x="95" y="58"/>
                    <a:pt x="94" y="45"/>
                    <a:pt x="92" y="32"/>
                  </a:cubicBezTo>
                  <a:cubicBezTo>
                    <a:pt x="91" y="24"/>
                    <a:pt x="83" y="19"/>
                    <a:pt x="75" y="19"/>
                  </a:cubicBezTo>
                  <a:cubicBezTo>
                    <a:pt x="65" y="20"/>
                    <a:pt x="56" y="21"/>
                    <a:pt x="45" y="21"/>
                  </a:cubicBezTo>
                  <a:close/>
                  <a:moveTo>
                    <a:pt x="19" y="124"/>
                  </a:moveTo>
                  <a:cubicBezTo>
                    <a:pt x="21" y="123"/>
                    <a:pt x="23" y="123"/>
                    <a:pt x="24" y="122"/>
                  </a:cubicBezTo>
                  <a:cubicBezTo>
                    <a:pt x="30" y="117"/>
                    <a:pt x="35" y="112"/>
                    <a:pt x="41" y="107"/>
                  </a:cubicBezTo>
                  <a:cubicBezTo>
                    <a:pt x="49" y="102"/>
                    <a:pt x="51" y="95"/>
                    <a:pt x="46" y="87"/>
                  </a:cubicBezTo>
                  <a:cubicBezTo>
                    <a:pt x="45" y="85"/>
                    <a:pt x="43" y="83"/>
                    <a:pt x="42" y="82"/>
                  </a:cubicBezTo>
                  <a:cubicBezTo>
                    <a:pt x="40" y="84"/>
                    <a:pt x="38" y="88"/>
                    <a:pt x="38" y="90"/>
                  </a:cubicBezTo>
                  <a:cubicBezTo>
                    <a:pt x="40" y="99"/>
                    <a:pt x="40" y="100"/>
                    <a:pt x="32" y="104"/>
                  </a:cubicBezTo>
                  <a:cubicBezTo>
                    <a:pt x="25" y="108"/>
                    <a:pt x="20" y="115"/>
                    <a:pt x="19" y="124"/>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íšļïḍe">
              <a:extLst>
                <a:ext uri="{FF2B5EF4-FFF2-40B4-BE49-F238E27FC236}">
                  <a16:creationId xmlns:a16="http://schemas.microsoft.com/office/drawing/2014/main" id="{41266B87-259E-4157-9B4E-52D737E50366}"/>
                </a:ext>
              </a:extLst>
            </p:cNvPr>
            <p:cNvSpPr/>
            <p:nvPr/>
          </p:nvSpPr>
          <p:spPr bwMode="auto">
            <a:xfrm>
              <a:off x="6163931" y="3166950"/>
              <a:ext cx="140168" cy="455544"/>
            </a:xfrm>
            <a:custGeom>
              <a:avLst/>
              <a:gdLst>
                <a:gd name="T0" fmla="*/ 28 w 37"/>
                <a:gd name="T1" fmla="*/ 42 h 120"/>
                <a:gd name="T2" fmla="*/ 23 w 37"/>
                <a:gd name="T3" fmla="*/ 86 h 120"/>
                <a:gd name="T4" fmla="*/ 24 w 37"/>
                <a:gd name="T5" fmla="*/ 98 h 120"/>
                <a:gd name="T6" fmla="*/ 18 w 37"/>
                <a:gd name="T7" fmla="*/ 117 h 120"/>
                <a:gd name="T8" fmla="*/ 6 w 37"/>
                <a:gd name="T9" fmla="*/ 115 h 120"/>
                <a:gd name="T10" fmla="*/ 0 w 37"/>
                <a:gd name="T11" fmla="*/ 95 h 120"/>
                <a:gd name="T12" fmla="*/ 6 w 37"/>
                <a:gd name="T13" fmla="*/ 35 h 120"/>
                <a:gd name="T14" fmla="*/ 13 w 37"/>
                <a:gd name="T15" fmla="*/ 9 h 120"/>
                <a:gd name="T16" fmla="*/ 25 w 37"/>
                <a:gd name="T17" fmla="*/ 0 h 120"/>
                <a:gd name="T18" fmla="*/ 35 w 37"/>
                <a:gd name="T19" fmla="*/ 15 h 120"/>
                <a:gd name="T20" fmla="*/ 30 w 37"/>
                <a:gd name="T21" fmla="*/ 42 h 120"/>
                <a:gd name="T22" fmla="*/ 28 w 37"/>
                <a:gd name="T23"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20">
                  <a:moveTo>
                    <a:pt x="28" y="42"/>
                  </a:moveTo>
                  <a:cubicBezTo>
                    <a:pt x="26" y="57"/>
                    <a:pt x="24" y="71"/>
                    <a:pt x="23" y="86"/>
                  </a:cubicBezTo>
                  <a:cubicBezTo>
                    <a:pt x="22" y="90"/>
                    <a:pt x="24" y="94"/>
                    <a:pt x="24" y="98"/>
                  </a:cubicBezTo>
                  <a:cubicBezTo>
                    <a:pt x="25" y="105"/>
                    <a:pt x="25" y="112"/>
                    <a:pt x="18" y="117"/>
                  </a:cubicBezTo>
                  <a:cubicBezTo>
                    <a:pt x="13" y="120"/>
                    <a:pt x="8" y="120"/>
                    <a:pt x="6" y="115"/>
                  </a:cubicBezTo>
                  <a:cubicBezTo>
                    <a:pt x="3" y="109"/>
                    <a:pt x="0" y="102"/>
                    <a:pt x="0" y="95"/>
                  </a:cubicBezTo>
                  <a:cubicBezTo>
                    <a:pt x="1" y="75"/>
                    <a:pt x="3" y="55"/>
                    <a:pt x="6" y="35"/>
                  </a:cubicBezTo>
                  <a:cubicBezTo>
                    <a:pt x="7" y="26"/>
                    <a:pt x="10" y="18"/>
                    <a:pt x="13" y="9"/>
                  </a:cubicBezTo>
                  <a:cubicBezTo>
                    <a:pt x="15" y="5"/>
                    <a:pt x="18" y="0"/>
                    <a:pt x="25" y="0"/>
                  </a:cubicBezTo>
                  <a:cubicBezTo>
                    <a:pt x="35" y="1"/>
                    <a:pt x="37" y="5"/>
                    <a:pt x="35" y="15"/>
                  </a:cubicBezTo>
                  <a:cubicBezTo>
                    <a:pt x="34" y="24"/>
                    <a:pt x="32" y="33"/>
                    <a:pt x="30" y="42"/>
                  </a:cubicBezTo>
                  <a:cubicBezTo>
                    <a:pt x="29" y="42"/>
                    <a:pt x="29" y="42"/>
                    <a:pt x="28" y="4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409" name="ïSľíḍè">
            <a:extLst>
              <a:ext uri="{FF2B5EF4-FFF2-40B4-BE49-F238E27FC236}">
                <a16:creationId xmlns:a16="http://schemas.microsoft.com/office/drawing/2014/main" id="{039B946C-1CB7-4D6B-96D0-CB5BC480F342}"/>
              </a:ext>
            </a:extLst>
          </p:cNvPr>
          <p:cNvSpPr/>
          <p:nvPr/>
        </p:nvSpPr>
        <p:spPr bwMode="auto">
          <a:xfrm>
            <a:off x="1946460" y="4597749"/>
            <a:ext cx="170118" cy="193041"/>
          </a:xfrm>
          <a:custGeom>
            <a:avLst/>
            <a:gdLst>
              <a:gd name="T0" fmla="*/ 131 w 186"/>
              <a:gd name="T1" fmla="*/ 11 h 211"/>
              <a:gd name="T2" fmla="*/ 144 w 186"/>
              <a:gd name="T3" fmla="*/ 19 h 211"/>
              <a:gd name="T4" fmla="*/ 95 w 186"/>
              <a:gd name="T5" fmla="*/ 60 h 211"/>
              <a:gd name="T6" fmla="*/ 148 w 186"/>
              <a:gd name="T7" fmla="*/ 50 h 211"/>
              <a:gd name="T8" fmla="*/ 184 w 186"/>
              <a:gd name="T9" fmla="*/ 57 h 211"/>
              <a:gd name="T10" fmla="*/ 123 w 186"/>
              <a:gd name="T11" fmla="*/ 65 h 211"/>
              <a:gd name="T12" fmla="*/ 118 w 186"/>
              <a:gd name="T13" fmla="*/ 84 h 211"/>
              <a:gd name="T14" fmla="*/ 129 w 186"/>
              <a:gd name="T15" fmla="*/ 99 h 211"/>
              <a:gd name="T16" fmla="*/ 111 w 186"/>
              <a:gd name="T17" fmla="*/ 109 h 211"/>
              <a:gd name="T18" fmla="*/ 127 w 186"/>
              <a:gd name="T19" fmla="*/ 122 h 211"/>
              <a:gd name="T20" fmla="*/ 123 w 186"/>
              <a:gd name="T21" fmla="*/ 135 h 211"/>
              <a:gd name="T22" fmla="*/ 122 w 186"/>
              <a:gd name="T23" fmla="*/ 147 h 211"/>
              <a:gd name="T24" fmla="*/ 116 w 186"/>
              <a:gd name="T25" fmla="*/ 164 h 211"/>
              <a:gd name="T26" fmla="*/ 137 w 186"/>
              <a:gd name="T27" fmla="*/ 177 h 211"/>
              <a:gd name="T28" fmla="*/ 114 w 186"/>
              <a:gd name="T29" fmla="*/ 185 h 211"/>
              <a:gd name="T30" fmla="*/ 108 w 186"/>
              <a:gd name="T31" fmla="*/ 199 h 211"/>
              <a:gd name="T32" fmla="*/ 86 w 186"/>
              <a:gd name="T33" fmla="*/ 200 h 211"/>
              <a:gd name="T34" fmla="*/ 92 w 186"/>
              <a:gd name="T35" fmla="*/ 183 h 211"/>
              <a:gd name="T36" fmla="*/ 93 w 186"/>
              <a:gd name="T37" fmla="*/ 157 h 211"/>
              <a:gd name="T38" fmla="*/ 80 w 186"/>
              <a:gd name="T39" fmla="*/ 157 h 211"/>
              <a:gd name="T40" fmla="*/ 64 w 186"/>
              <a:gd name="T41" fmla="*/ 158 h 211"/>
              <a:gd name="T42" fmla="*/ 72 w 186"/>
              <a:gd name="T43" fmla="*/ 151 h 211"/>
              <a:gd name="T44" fmla="*/ 90 w 186"/>
              <a:gd name="T45" fmla="*/ 138 h 211"/>
              <a:gd name="T46" fmla="*/ 71 w 186"/>
              <a:gd name="T47" fmla="*/ 141 h 211"/>
              <a:gd name="T48" fmla="*/ 70 w 186"/>
              <a:gd name="T49" fmla="*/ 133 h 211"/>
              <a:gd name="T50" fmla="*/ 93 w 186"/>
              <a:gd name="T51" fmla="*/ 113 h 211"/>
              <a:gd name="T52" fmla="*/ 81 w 186"/>
              <a:gd name="T53" fmla="*/ 99 h 211"/>
              <a:gd name="T54" fmla="*/ 78 w 186"/>
              <a:gd name="T55" fmla="*/ 75 h 211"/>
              <a:gd name="T56" fmla="*/ 15 w 186"/>
              <a:gd name="T57" fmla="*/ 105 h 211"/>
              <a:gd name="T58" fmla="*/ 0 w 186"/>
              <a:gd name="T59" fmla="*/ 100 h 211"/>
              <a:gd name="T60" fmla="*/ 40 w 186"/>
              <a:gd name="T61" fmla="*/ 82 h 211"/>
              <a:gd name="T62" fmla="*/ 90 w 186"/>
              <a:gd name="T63" fmla="*/ 58 h 211"/>
              <a:gd name="T64" fmla="*/ 92 w 186"/>
              <a:gd name="T65" fmla="*/ 51 h 211"/>
              <a:gd name="T66" fmla="*/ 78 w 186"/>
              <a:gd name="T67" fmla="*/ 54 h 211"/>
              <a:gd name="T68" fmla="*/ 72 w 186"/>
              <a:gd name="T69" fmla="*/ 22 h 211"/>
              <a:gd name="T70" fmla="*/ 87 w 186"/>
              <a:gd name="T71" fmla="*/ 3 h 211"/>
              <a:gd name="T72" fmla="*/ 93 w 186"/>
              <a:gd name="T73" fmla="*/ 45 h 211"/>
              <a:gd name="T74" fmla="*/ 103 w 186"/>
              <a:gd name="T75" fmla="*/ 11 h 211"/>
              <a:gd name="T76" fmla="*/ 122 w 186"/>
              <a:gd name="T77" fmla="*/ 11 h 211"/>
              <a:gd name="T78" fmla="*/ 125 w 186"/>
              <a:gd name="T79" fmla="*/ 23 h 211"/>
              <a:gd name="T80" fmla="*/ 105 w 186"/>
              <a:gd name="T81" fmla="*/ 70 h 211"/>
              <a:gd name="T82" fmla="*/ 99 w 186"/>
              <a:gd name="T83" fmla="*/ 8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211">
                <a:moveTo>
                  <a:pt x="125" y="23"/>
                </a:moveTo>
                <a:cubicBezTo>
                  <a:pt x="127" y="19"/>
                  <a:pt x="129" y="15"/>
                  <a:pt x="131" y="11"/>
                </a:cubicBezTo>
                <a:cubicBezTo>
                  <a:pt x="134" y="6"/>
                  <a:pt x="140" y="4"/>
                  <a:pt x="144" y="6"/>
                </a:cubicBezTo>
                <a:cubicBezTo>
                  <a:pt x="148" y="8"/>
                  <a:pt x="148" y="14"/>
                  <a:pt x="144" y="19"/>
                </a:cubicBezTo>
                <a:cubicBezTo>
                  <a:pt x="137" y="28"/>
                  <a:pt x="129" y="37"/>
                  <a:pt x="118" y="43"/>
                </a:cubicBezTo>
                <a:cubicBezTo>
                  <a:pt x="110" y="47"/>
                  <a:pt x="102" y="54"/>
                  <a:pt x="95" y="60"/>
                </a:cubicBezTo>
                <a:cubicBezTo>
                  <a:pt x="105" y="58"/>
                  <a:pt x="115" y="57"/>
                  <a:pt x="125" y="55"/>
                </a:cubicBezTo>
                <a:cubicBezTo>
                  <a:pt x="132" y="53"/>
                  <a:pt x="140" y="51"/>
                  <a:pt x="148" y="50"/>
                </a:cubicBezTo>
                <a:cubicBezTo>
                  <a:pt x="156" y="48"/>
                  <a:pt x="164" y="47"/>
                  <a:pt x="172" y="45"/>
                </a:cubicBezTo>
                <a:cubicBezTo>
                  <a:pt x="181" y="42"/>
                  <a:pt x="186" y="46"/>
                  <a:pt x="184" y="57"/>
                </a:cubicBezTo>
                <a:cubicBezTo>
                  <a:pt x="178" y="58"/>
                  <a:pt x="172" y="59"/>
                  <a:pt x="166" y="60"/>
                </a:cubicBezTo>
                <a:cubicBezTo>
                  <a:pt x="152" y="62"/>
                  <a:pt x="138" y="63"/>
                  <a:pt x="123" y="65"/>
                </a:cubicBezTo>
                <a:cubicBezTo>
                  <a:pt x="122" y="66"/>
                  <a:pt x="120" y="69"/>
                  <a:pt x="120" y="69"/>
                </a:cubicBezTo>
                <a:cubicBezTo>
                  <a:pt x="124" y="75"/>
                  <a:pt x="121" y="80"/>
                  <a:pt x="118" y="84"/>
                </a:cubicBezTo>
                <a:cubicBezTo>
                  <a:pt x="114" y="91"/>
                  <a:pt x="115" y="93"/>
                  <a:pt x="123" y="93"/>
                </a:cubicBezTo>
                <a:cubicBezTo>
                  <a:pt x="127" y="93"/>
                  <a:pt x="129" y="95"/>
                  <a:pt x="129" y="99"/>
                </a:cubicBezTo>
                <a:cubicBezTo>
                  <a:pt x="129" y="104"/>
                  <a:pt x="126" y="105"/>
                  <a:pt x="122" y="106"/>
                </a:cubicBezTo>
                <a:cubicBezTo>
                  <a:pt x="119" y="107"/>
                  <a:pt x="116" y="108"/>
                  <a:pt x="111" y="109"/>
                </a:cubicBezTo>
                <a:cubicBezTo>
                  <a:pt x="115" y="112"/>
                  <a:pt x="117" y="114"/>
                  <a:pt x="118" y="115"/>
                </a:cubicBezTo>
                <a:cubicBezTo>
                  <a:pt x="122" y="118"/>
                  <a:pt x="127" y="120"/>
                  <a:pt x="127" y="122"/>
                </a:cubicBezTo>
                <a:cubicBezTo>
                  <a:pt x="128" y="126"/>
                  <a:pt x="123" y="129"/>
                  <a:pt x="121" y="133"/>
                </a:cubicBezTo>
                <a:cubicBezTo>
                  <a:pt x="121" y="133"/>
                  <a:pt x="122" y="134"/>
                  <a:pt x="123" y="135"/>
                </a:cubicBezTo>
                <a:cubicBezTo>
                  <a:pt x="125" y="137"/>
                  <a:pt x="127" y="139"/>
                  <a:pt x="129" y="141"/>
                </a:cubicBezTo>
                <a:cubicBezTo>
                  <a:pt x="127" y="143"/>
                  <a:pt x="125" y="146"/>
                  <a:pt x="122" y="147"/>
                </a:cubicBezTo>
                <a:cubicBezTo>
                  <a:pt x="117" y="149"/>
                  <a:pt x="112" y="150"/>
                  <a:pt x="111" y="157"/>
                </a:cubicBezTo>
                <a:cubicBezTo>
                  <a:pt x="110" y="162"/>
                  <a:pt x="112" y="163"/>
                  <a:pt x="116" y="164"/>
                </a:cubicBezTo>
                <a:cubicBezTo>
                  <a:pt x="120" y="165"/>
                  <a:pt x="125" y="165"/>
                  <a:pt x="129" y="167"/>
                </a:cubicBezTo>
                <a:cubicBezTo>
                  <a:pt x="132" y="169"/>
                  <a:pt x="137" y="173"/>
                  <a:pt x="137" y="177"/>
                </a:cubicBezTo>
                <a:cubicBezTo>
                  <a:pt x="138" y="182"/>
                  <a:pt x="131" y="183"/>
                  <a:pt x="127" y="184"/>
                </a:cubicBezTo>
                <a:cubicBezTo>
                  <a:pt x="122" y="184"/>
                  <a:pt x="118" y="184"/>
                  <a:pt x="114" y="185"/>
                </a:cubicBezTo>
                <a:cubicBezTo>
                  <a:pt x="112" y="186"/>
                  <a:pt x="110" y="189"/>
                  <a:pt x="109" y="191"/>
                </a:cubicBezTo>
                <a:cubicBezTo>
                  <a:pt x="108" y="194"/>
                  <a:pt x="108" y="196"/>
                  <a:pt x="108" y="199"/>
                </a:cubicBezTo>
                <a:cubicBezTo>
                  <a:pt x="106" y="209"/>
                  <a:pt x="101" y="211"/>
                  <a:pt x="91" y="207"/>
                </a:cubicBezTo>
                <a:cubicBezTo>
                  <a:pt x="89" y="206"/>
                  <a:pt x="87" y="202"/>
                  <a:pt x="86" y="200"/>
                </a:cubicBezTo>
                <a:cubicBezTo>
                  <a:pt x="85" y="195"/>
                  <a:pt x="86" y="190"/>
                  <a:pt x="85" y="186"/>
                </a:cubicBezTo>
                <a:cubicBezTo>
                  <a:pt x="88" y="185"/>
                  <a:pt x="92" y="184"/>
                  <a:pt x="92" y="183"/>
                </a:cubicBezTo>
                <a:cubicBezTo>
                  <a:pt x="93" y="178"/>
                  <a:pt x="94" y="172"/>
                  <a:pt x="89" y="171"/>
                </a:cubicBezTo>
                <a:cubicBezTo>
                  <a:pt x="90" y="166"/>
                  <a:pt x="91" y="161"/>
                  <a:pt x="93" y="157"/>
                </a:cubicBezTo>
                <a:cubicBezTo>
                  <a:pt x="92" y="156"/>
                  <a:pt x="91" y="155"/>
                  <a:pt x="91" y="155"/>
                </a:cubicBezTo>
                <a:cubicBezTo>
                  <a:pt x="87" y="155"/>
                  <a:pt x="83" y="156"/>
                  <a:pt x="80" y="157"/>
                </a:cubicBezTo>
                <a:cubicBezTo>
                  <a:pt x="76" y="159"/>
                  <a:pt x="72" y="160"/>
                  <a:pt x="68" y="161"/>
                </a:cubicBezTo>
                <a:cubicBezTo>
                  <a:pt x="67" y="161"/>
                  <a:pt x="64" y="159"/>
                  <a:pt x="64" y="158"/>
                </a:cubicBezTo>
                <a:cubicBezTo>
                  <a:pt x="64" y="156"/>
                  <a:pt x="65" y="154"/>
                  <a:pt x="66" y="153"/>
                </a:cubicBezTo>
                <a:cubicBezTo>
                  <a:pt x="68" y="151"/>
                  <a:pt x="70" y="152"/>
                  <a:pt x="72" y="151"/>
                </a:cubicBezTo>
                <a:cubicBezTo>
                  <a:pt x="79" y="148"/>
                  <a:pt x="85" y="145"/>
                  <a:pt x="91" y="142"/>
                </a:cubicBezTo>
                <a:cubicBezTo>
                  <a:pt x="91" y="141"/>
                  <a:pt x="91" y="140"/>
                  <a:pt x="90" y="138"/>
                </a:cubicBezTo>
                <a:cubicBezTo>
                  <a:pt x="87" y="139"/>
                  <a:pt x="83" y="140"/>
                  <a:pt x="80" y="140"/>
                </a:cubicBezTo>
                <a:cubicBezTo>
                  <a:pt x="77" y="141"/>
                  <a:pt x="74" y="142"/>
                  <a:pt x="71" y="141"/>
                </a:cubicBezTo>
                <a:cubicBezTo>
                  <a:pt x="69" y="141"/>
                  <a:pt x="68" y="139"/>
                  <a:pt x="66" y="137"/>
                </a:cubicBezTo>
                <a:cubicBezTo>
                  <a:pt x="67" y="136"/>
                  <a:pt x="68" y="134"/>
                  <a:pt x="70" y="133"/>
                </a:cubicBezTo>
                <a:cubicBezTo>
                  <a:pt x="75" y="131"/>
                  <a:pt x="81" y="129"/>
                  <a:pt x="86" y="126"/>
                </a:cubicBezTo>
                <a:cubicBezTo>
                  <a:pt x="91" y="123"/>
                  <a:pt x="94" y="120"/>
                  <a:pt x="93" y="113"/>
                </a:cubicBezTo>
                <a:cubicBezTo>
                  <a:pt x="84" y="114"/>
                  <a:pt x="75" y="118"/>
                  <a:pt x="68" y="115"/>
                </a:cubicBezTo>
                <a:cubicBezTo>
                  <a:pt x="72" y="110"/>
                  <a:pt x="76" y="104"/>
                  <a:pt x="81" y="99"/>
                </a:cubicBezTo>
                <a:cubicBezTo>
                  <a:pt x="84" y="96"/>
                  <a:pt x="85" y="94"/>
                  <a:pt x="83" y="90"/>
                </a:cubicBezTo>
                <a:cubicBezTo>
                  <a:pt x="81" y="86"/>
                  <a:pt x="80" y="81"/>
                  <a:pt x="78" y="75"/>
                </a:cubicBezTo>
                <a:cubicBezTo>
                  <a:pt x="58" y="84"/>
                  <a:pt x="39" y="92"/>
                  <a:pt x="20" y="101"/>
                </a:cubicBezTo>
                <a:cubicBezTo>
                  <a:pt x="19" y="101"/>
                  <a:pt x="17" y="103"/>
                  <a:pt x="15" y="105"/>
                </a:cubicBezTo>
                <a:cubicBezTo>
                  <a:pt x="11" y="109"/>
                  <a:pt x="5" y="109"/>
                  <a:pt x="1" y="105"/>
                </a:cubicBezTo>
                <a:cubicBezTo>
                  <a:pt x="0" y="104"/>
                  <a:pt x="0" y="101"/>
                  <a:pt x="0" y="100"/>
                </a:cubicBezTo>
                <a:cubicBezTo>
                  <a:pt x="1" y="98"/>
                  <a:pt x="3" y="97"/>
                  <a:pt x="5" y="96"/>
                </a:cubicBezTo>
                <a:cubicBezTo>
                  <a:pt x="16" y="91"/>
                  <a:pt x="28" y="87"/>
                  <a:pt x="40" y="82"/>
                </a:cubicBezTo>
                <a:cubicBezTo>
                  <a:pt x="49" y="78"/>
                  <a:pt x="57" y="75"/>
                  <a:pt x="66" y="71"/>
                </a:cubicBezTo>
                <a:cubicBezTo>
                  <a:pt x="74" y="67"/>
                  <a:pt x="82" y="63"/>
                  <a:pt x="90" y="58"/>
                </a:cubicBezTo>
                <a:cubicBezTo>
                  <a:pt x="92" y="57"/>
                  <a:pt x="92" y="54"/>
                  <a:pt x="93" y="53"/>
                </a:cubicBezTo>
                <a:cubicBezTo>
                  <a:pt x="93" y="52"/>
                  <a:pt x="92" y="52"/>
                  <a:pt x="92" y="51"/>
                </a:cubicBezTo>
                <a:cubicBezTo>
                  <a:pt x="90" y="52"/>
                  <a:pt x="88" y="54"/>
                  <a:pt x="86" y="54"/>
                </a:cubicBezTo>
                <a:cubicBezTo>
                  <a:pt x="83" y="55"/>
                  <a:pt x="80" y="56"/>
                  <a:pt x="78" y="54"/>
                </a:cubicBezTo>
                <a:cubicBezTo>
                  <a:pt x="76" y="53"/>
                  <a:pt x="74" y="49"/>
                  <a:pt x="74" y="47"/>
                </a:cubicBezTo>
                <a:cubicBezTo>
                  <a:pt x="77" y="38"/>
                  <a:pt x="73" y="31"/>
                  <a:pt x="72" y="22"/>
                </a:cubicBezTo>
                <a:cubicBezTo>
                  <a:pt x="71" y="17"/>
                  <a:pt x="72" y="11"/>
                  <a:pt x="74" y="6"/>
                </a:cubicBezTo>
                <a:cubicBezTo>
                  <a:pt x="77" y="1"/>
                  <a:pt x="82" y="1"/>
                  <a:pt x="87" y="3"/>
                </a:cubicBezTo>
                <a:cubicBezTo>
                  <a:pt x="95" y="7"/>
                  <a:pt x="97" y="11"/>
                  <a:pt x="96" y="19"/>
                </a:cubicBezTo>
                <a:cubicBezTo>
                  <a:pt x="94" y="27"/>
                  <a:pt x="93" y="36"/>
                  <a:pt x="93" y="45"/>
                </a:cubicBezTo>
                <a:cubicBezTo>
                  <a:pt x="100" y="38"/>
                  <a:pt x="101" y="28"/>
                  <a:pt x="102" y="19"/>
                </a:cubicBezTo>
                <a:cubicBezTo>
                  <a:pt x="103" y="16"/>
                  <a:pt x="103" y="14"/>
                  <a:pt x="103" y="11"/>
                </a:cubicBezTo>
                <a:cubicBezTo>
                  <a:pt x="103" y="5"/>
                  <a:pt x="106" y="1"/>
                  <a:pt x="111" y="1"/>
                </a:cubicBezTo>
                <a:cubicBezTo>
                  <a:pt x="117" y="0"/>
                  <a:pt x="122" y="5"/>
                  <a:pt x="122" y="11"/>
                </a:cubicBezTo>
                <a:cubicBezTo>
                  <a:pt x="123" y="15"/>
                  <a:pt x="122" y="18"/>
                  <a:pt x="122" y="22"/>
                </a:cubicBezTo>
                <a:cubicBezTo>
                  <a:pt x="123" y="22"/>
                  <a:pt x="124" y="22"/>
                  <a:pt x="125" y="23"/>
                </a:cubicBezTo>
                <a:close/>
                <a:moveTo>
                  <a:pt x="99" y="80"/>
                </a:moveTo>
                <a:cubicBezTo>
                  <a:pt x="102" y="76"/>
                  <a:pt x="103" y="74"/>
                  <a:pt x="105" y="70"/>
                </a:cubicBezTo>
                <a:cubicBezTo>
                  <a:pt x="100" y="71"/>
                  <a:pt x="97" y="72"/>
                  <a:pt x="94" y="72"/>
                </a:cubicBezTo>
                <a:cubicBezTo>
                  <a:pt x="96" y="75"/>
                  <a:pt x="97" y="77"/>
                  <a:pt x="99" y="8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ľidè">
            <a:extLst>
              <a:ext uri="{FF2B5EF4-FFF2-40B4-BE49-F238E27FC236}">
                <a16:creationId xmlns:a16="http://schemas.microsoft.com/office/drawing/2014/main" id="{29987A34-EF50-43E5-9D1F-5F875111925C}"/>
              </a:ext>
            </a:extLst>
          </p:cNvPr>
          <p:cNvSpPr/>
          <p:nvPr/>
        </p:nvSpPr>
        <p:spPr bwMode="auto">
          <a:xfrm>
            <a:off x="1990497" y="4750371"/>
            <a:ext cx="21717" cy="25337"/>
          </a:xfrm>
          <a:custGeom>
            <a:avLst/>
            <a:gdLst>
              <a:gd name="T0" fmla="*/ 24 w 24"/>
              <a:gd name="T1" fmla="*/ 10 h 28"/>
              <a:gd name="T2" fmla="*/ 21 w 24"/>
              <a:gd name="T3" fmla="*/ 17 h 28"/>
              <a:gd name="T4" fmla="*/ 15 w 24"/>
              <a:gd name="T5" fmla="*/ 27 h 28"/>
              <a:gd name="T6" fmla="*/ 2 w 24"/>
              <a:gd name="T7" fmla="*/ 19 h 28"/>
              <a:gd name="T8" fmla="*/ 6 w 24"/>
              <a:gd name="T9" fmla="*/ 4 h 28"/>
              <a:gd name="T10" fmla="*/ 19 w 24"/>
              <a:gd name="T11" fmla="*/ 5 h 28"/>
              <a:gd name="T12" fmla="*/ 24 w 24"/>
              <a:gd name="T13" fmla="*/ 10 h 28"/>
            </a:gdLst>
            <a:ahLst/>
            <a:cxnLst>
              <a:cxn ang="0">
                <a:pos x="T0" y="T1"/>
              </a:cxn>
              <a:cxn ang="0">
                <a:pos x="T2" y="T3"/>
              </a:cxn>
              <a:cxn ang="0">
                <a:pos x="T4" y="T5"/>
              </a:cxn>
              <a:cxn ang="0">
                <a:pos x="T6" y="T7"/>
              </a:cxn>
              <a:cxn ang="0">
                <a:pos x="T8" y="T9"/>
              </a:cxn>
              <a:cxn ang="0">
                <a:pos x="T10" y="T11"/>
              </a:cxn>
              <a:cxn ang="0">
                <a:pos x="T12" y="T13"/>
              </a:cxn>
            </a:cxnLst>
            <a:rect l="0" t="0" r="r" b="b"/>
            <a:pathLst>
              <a:path w="24" h="28">
                <a:moveTo>
                  <a:pt x="24" y="10"/>
                </a:moveTo>
                <a:cubicBezTo>
                  <a:pt x="22" y="12"/>
                  <a:pt x="21" y="15"/>
                  <a:pt x="21" y="17"/>
                </a:cubicBezTo>
                <a:cubicBezTo>
                  <a:pt x="20" y="21"/>
                  <a:pt x="20" y="26"/>
                  <a:pt x="15" y="27"/>
                </a:cubicBezTo>
                <a:cubicBezTo>
                  <a:pt x="8" y="28"/>
                  <a:pt x="4" y="25"/>
                  <a:pt x="2" y="19"/>
                </a:cubicBezTo>
                <a:cubicBezTo>
                  <a:pt x="0" y="14"/>
                  <a:pt x="0" y="8"/>
                  <a:pt x="6" y="4"/>
                </a:cubicBezTo>
                <a:cubicBezTo>
                  <a:pt x="11" y="0"/>
                  <a:pt x="15" y="0"/>
                  <a:pt x="19" y="5"/>
                </a:cubicBezTo>
                <a:cubicBezTo>
                  <a:pt x="20" y="7"/>
                  <a:pt x="22" y="8"/>
                  <a:pt x="24" y="1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ṡḻïḋè">
            <a:extLst>
              <a:ext uri="{FF2B5EF4-FFF2-40B4-BE49-F238E27FC236}">
                <a16:creationId xmlns:a16="http://schemas.microsoft.com/office/drawing/2014/main" id="{27B0A2CF-EA9A-4E12-8DF8-C0CAA141DF25}"/>
              </a:ext>
            </a:extLst>
          </p:cNvPr>
          <p:cNvSpPr/>
          <p:nvPr/>
        </p:nvSpPr>
        <p:spPr bwMode="auto">
          <a:xfrm>
            <a:off x="1987481" y="4626704"/>
            <a:ext cx="18701" cy="26543"/>
          </a:xfrm>
          <a:custGeom>
            <a:avLst/>
            <a:gdLst>
              <a:gd name="T0" fmla="*/ 20 w 20"/>
              <a:gd name="T1" fmla="*/ 11 h 29"/>
              <a:gd name="T2" fmla="*/ 18 w 20"/>
              <a:gd name="T3" fmla="*/ 21 h 29"/>
              <a:gd name="T4" fmla="*/ 7 w 20"/>
              <a:gd name="T5" fmla="*/ 28 h 29"/>
              <a:gd name="T6" fmla="*/ 2 w 20"/>
              <a:gd name="T7" fmla="*/ 18 h 29"/>
              <a:gd name="T8" fmla="*/ 7 w 20"/>
              <a:gd name="T9" fmla="*/ 7 h 29"/>
              <a:gd name="T10" fmla="*/ 15 w 20"/>
              <a:gd name="T11" fmla="*/ 8 h 29"/>
              <a:gd name="T12" fmla="*/ 20 w 20"/>
              <a:gd name="T13" fmla="*/ 11 h 29"/>
            </a:gdLst>
            <a:ahLst/>
            <a:cxnLst>
              <a:cxn ang="0">
                <a:pos x="T0" y="T1"/>
              </a:cxn>
              <a:cxn ang="0">
                <a:pos x="T2" y="T3"/>
              </a:cxn>
              <a:cxn ang="0">
                <a:pos x="T4" y="T5"/>
              </a:cxn>
              <a:cxn ang="0">
                <a:pos x="T6" y="T7"/>
              </a:cxn>
              <a:cxn ang="0">
                <a:pos x="T8" y="T9"/>
              </a:cxn>
              <a:cxn ang="0">
                <a:pos x="T10" y="T11"/>
              </a:cxn>
              <a:cxn ang="0">
                <a:pos x="T12" y="T13"/>
              </a:cxn>
            </a:cxnLst>
            <a:rect l="0" t="0" r="r" b="b"/>
            <a:pathLst>
              <a:path w="20" h="29">
                <a:moveTo>
                  <a:pt x="20" y="11"/>
                </a:moveTo>
                <a:cubicBezTo>
                  <a:pt x="20" y="14"/>
                  <a:pt x="19" y="18"/>
                  <a:pt x="18" y="21"/>
                </a:cubicBezTo>
                <a:cubicBezTo>
                  <a:pt x="17" y="26"/>
                  <a:pt x="13" y="29"/>
                  <a:pt x="7" y="28"/>
                </a:cubicBezTo>
                <a:cubicBezTo>
                  <a:pt x="2" y="26"/>
                  <a:pt x="0" y="23"/>
                  <a:pt x="2" y="18"/>
                </a:cubicBezTo>
                <a:cubicBezTo>
                  <a:pt x="4" y="14"/>
                  <a:pt x="5" y="10"/>
                  <a:pt x="7" y="7"/>
                </a:cubicBezTo>
                <a:cubicBezTo>
                  <a:pt x="9" y="4"/>
                  <a:pt x="13" y="0"/>
                  <a:pt x="15" y="8"/>
                </a:cubicBezTo>
                <a:cubicBezTo>
                  <a:pt x="15" y="9"/>
                  <a:pt x="18" y="9"/>
                  <a:pt x="20" y="11"/>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iṩ1îḍè">
            <a:extLst>
              <a:ext uri="{FF2B5EF4-FFF2-40B4-BE49-F238E27FC236}">
                <a16:creationId xmlns:a16="http://schemas.microsoft.com/office/drawing/2014/main" id="{F7D169F4-D020-4B26-B385-21406D9E0886}"/>
              </a:ext>
            </a:extLst>
          </p:cNvPr>
          <p:cNvSpPr/>
          <p:nvPr/>
        </p:nvSpPr>
        <p:spPr bwMode="auto">
          <a:xfrm>
            <a:off x="1802971" y="4589905"/>
            <a:ext cx="106173" cy="206313"/>
          </a:xfrm>
          <a:custGeom>
            <a:avLst/>
            <a:gdLst>
              <a:gd name="T0" fmla="*/ 60 w 116"/>
              <a:gd name="T1" fmla="*/ 145 h 225"/>
              <a:gd name="T2" fmla="*/ 92 w 116"/>
              <a:gd name="T3" fmla="*/ 134 h 225"/>
              <a:gd name="T4" fmla="*/ 82 w 116"/>
              <a:gd name="T5" fmla="*/ 150 h 225"/>
              <a:gd name="T6" fmla="*/ 62 w 116"/>
              <a:gd name="T7" fmla="*/ 163 h 225"/>
              <a:gd name="T8" fmla="*/ 47 w 116"/>
              <a:gd name="T9" fmla="*/ 214 h 225"/>
              <a:gd name="T10" fmla="*/ 49 w 116"/>
              <a:gd name="T11" fmla="*/ 225 h 225"/>
              <a:gd name="T12" fmla="*/ 47 w 116"/>
              <a:gd name="T13" fmla="*/ 185 h 225"/>
              <a:gd name="T14" fmla="*/ 50 w 116"/>
              <a:gd name="T15" fmla="*/ 159 h 225"/>
              <a:gd name="T16" fmla="*/ 23 w 116"/>
              <a:gd name="T17" fmla="*/ 163 h 225"/>
              <a:gd name="T18" fmla="*/ 0 w 116"/>
              <a:gd name="T19" fmla="*/ 188 h 225"/>
              <a:gd name="T20" fmla="*/ 42 w 116"/>
              <a:gd name="T21" fmla="*/ 116 h 225"/>
              <a:gd name="T22" fmla="*/ 34 w 116"/>
              <a:gd name="T23" fmla="*/ 107 h 225"/>
              <a:gd name="T24" fmla="*/ 48 w 116"/>
              <a:gd name="T25" fmla="*/ 98 h 225"/>
              <a:gd name="T26" fmla="*/ 40 w 116"/>
              <a:gd name="T27" fmla="*/ 97 h 225"/>
              <a:gd name="T28" fmla="*/ 18 w 116"/>
              <a:gd name="T29" fmla="*/ 79 h 225"/>
              <a:gd name="T30" fmla="*/ 26 w 116"/>
              <a:gd name="T31" fmla="*/ 46 h 225"/>
              <a:gd name="T32" fmla="*/ 44 w 116"/>
              <a:gd name="T33" fmla="*/ 27 h 225"/>
              <a:gd name="T34" fmla="*/ 65 w 116"/>
              <a:gd name="T35" fmla="*/ 16 h 225"/>
              <a:gd name="T36" fmla="*/ 71 w 116"/>
              <a:gd name="T37" fmla="*/ 14 h 225"/>
              <a:gd name="T38" fmla="*/ 87 w 116"/>
              <a:gd name="T39" fmla="*/ 12 h 225"/>
              <a:gd name="T40" fmla="*/ 113 w 116"/>
              <a:gd name="T41" fmla="*/ 57 h 225"/>
              <a:gd name="T42" fmla="*/ 79 w 116"/>
              <a:gd name="T43" fmla="*/ 84 h 225"/>
              <a:gd name="T44" fmla="*/ 75 w 116"/>
              <a:gd name="T45" fmla="*/ 105 h 225"/>
              <a:gd name="T46" fmla="*/ 67 w 116"/>
              <a:gd name="T47" fmla="*/ 111 h 225"/>
              <a:gd name="T48" fmla="*/ 73 w 116"/>
              <a:gd name="T49" fmla="*/ 115 h 225"/>
              <a:gd name="T50" fmla="*/ 64 w 116"/>
              <a:gd name="T51" fmla="*/ 133 h 225"/>
              <a:gd name="T52" fmla="*/ 49 w 116"/>
              <a:gd name="T53" fmla="*/ 145 h 225"/>
              <a:gd name="T54" fmla="*/ 96 w 116"/>
              <a:gd name="T55" fmla="*/ 47 h 225"/>
              <a:gd name="T56" fmla="*/ 81 w 116"/>
              <a:gd name="T57" fmla="*/ 41 h 225"/>
              <a:gd name="T58" fmla="*/ 80 w 116"/>
              <a:gd name="T59" fmla="*/ 62 h 225"/>
              <a:gd name="T60" fmla="*/ 71 w 116"/>
              <a:gd name="T61" fmla="*/ 75 h 225"/>
              <a:gd name="T62" fmla="*/ 96 w 116"/>
              <a:gd name="T63" fmla="*/ 47 h 225"/>
              <a:gd name="T64" fmla="*/ 43 w 116"/>
              <a:gd name="T65" fmla="*/ 73 h 225"/>
              <a:gd name="T66" fmla="*/ 46 w 116"/>
              <a:gd name="T67" fmla="*/ 55 h 225"/>
              <a:gd name="T68" fmla="*/ 36 w 116"/>
              <a:gd name="T69" fmla="*/ 5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225">
                <a:moveTo>
                  <a:pt x="48" y="149"/>
                </a:moveTo>
                <a:cubicBezTo>
                  <a:pt x="53" y="148"/>
                  <a:pt x="57" y="147"/>
                  <a:pt x="60" y="145"/>
                </a:cubicBezTo>
                <a:cubicBezTo>
                  <a:pt x="68" y="143"/>
                  <a:pt x="76" y="139"/>
                  <a:pt x="83" y="136"/>
                </a:cubicBezTo>
                <a:cubicBezTo>
                  <a:pt x="86" y="135"/>
                  <a:pt x="89" y="134"/>
                  <a:pt x="92" y="134"/>
                </a:cubicBezTo>
                <a:cubicBezTo>
                  <a:pt x="99" y="133"/>
                  <a:pt x="101" y="134"/>
                  <a:pt x="103" y="142"/>
                </a:cubicBezTo>
                <a:cubicBezTo>
                  <a:pt x="96" y="145"/>
                  <a:pt x="89" y="148"/>
                  <a:pt x="82" y="150"/>
                </a:cubicBezTo>
                <a:cubicBezTo>
                  <a:pt x="80" y="151"/>
                  <a:pt x="77" y="151"/>
                  <a:pt x="75" y="152"/>
                </a:cubicBezTo>
                <a:cubicBezTo>
                  <a:pt x="68" y="153"/>
                  <a:pt x="64" y="155"/>
                  <a:pt x="62" y="163"/>
                </a:cubicBezTo>
                <a:cubicBezTo>
                  <a:pt x="58" y="178"/>
                  <a:pt x="52" y="193"/>
                  <a:pt x="47" y="208"/>
                </a:cubicBezTo>
                <a:cubicBezTo>
                  <a:pt x="47" y="210"/>
                  <a:pt x="47" y="212"/>
                  <a:pt x="47" y="214"/>
                </a:cubicBezTo>
                <a:cubicBezTo>
                  <a:pt x="47" y="220"/>
                  <a:pt x="49" y="221"/>
                  <a:pt x="56" y="220"/>
                </a:cubicBezTo>
                <a:cubicBezTo>
                  <a:pt x="54" y="221"/>
                  <a:pt x="51" y="223"/>
                  <a:pt x="49" y="225"/>
                </a:cubicBezTo>
                <a:cubicBezTo>
                  <a:pt x="47" y="222"/>
                  <a:pt x="43" y="219"/>
                  <a:pt x="43" y="216"/>
                </a:cubicBezTo>
                <a:cubicBezTo>
                  <a:pt x="43" y="205"/>
                  <a:pt x="44" y="195"/>
                  <a:pt x="47" y="185"/>
                </a:cubicBezTo>
                <a:cubicBezTo>
                  <a:pt x="49" y="176"/>
                  <a:pt x="53" y="166"/>
                  <a:pt x="57" y="157"/>
                </a:cubicBezTo>
                <a:cubicBezTo>
                  <a:pt x="54" y="158"/>
                  <a:pt x="52" y="158"/>
                  <a:pt x="50" y="159"/>
                </a:cubicBezTo>
                <a:cubicBezTo>
                  <a:pt x="43" y="162"/>
                  <a:pt x="37" y="166"/>
                  <a:pt x="29" y="161"/>
                </a:cubicBezTo>
                <a:cubicBezTo>
                  <a:pt x="28" y="160"/>
                  <a:pt x="24" y="162"/>
                  <a:pt x="23" y="163"/>
                </a:cubicBezTo>
                <a:cubicBezTo>
                  <a:pt x="21" y="167"/>
                  <a:pt x="18" y="171"/>
                  <a:pt x="17" y="176"/>
                </a:cubicBezTo>
                <a:cubicBezTo>
                  <a:pt x="13" y="188"/>
                  <a:pt x="14" y="185"/>
                  <a:pt x="0" y="188"/>
                </a:cubicBezTo>
                <a:cubicBezTo>
                  <a:pt x="2" y="173"/>
                  <a:pt x="11" y="162"/>
                  <a:pt x="18" y="150"/>
                </a:cubicBezTo>
                <a:cubicBezTo>
                  <a:pt x="25" y="138"/>
                  <a:pt x="33" y="127"/>
                  <a:pt x="42" y="116"/>
                </a:cubicBezTo>
                <a:cubicBezTo>
                  <a:pt x="41" y="115"/>
                  <a:pt x="39" y="115"/>
                  <a:pt x="38" y="114"/>
                </a:cubicBezTo>
                <a:cubicBezTo>
                  <a:pt x="37" y="112"/>
                  <a:pt x="33" y="108"/>
                  <a:pt x="34" y="107"/>
                </a:cubicBezTo>
                <a:cubicBezTo>
                  <a:pt x="35" y="105"/>
                  <a:pt x="38" y="103"/>
                  <a:pt x="41" y="101"/>
                </a:cubicBezTo>
                <a:cubicBezTo>
                  <a:pt x="43" y="99"/>
                  <a:pt x="46" y="99"/>
                  <a:pt x="48" y="98"/>
                </a:cubicBezTo>
                <a:cubicBezTo>
                  <a:pt x="48" y="97"/>
                  <a:pt x="48" y="97"/>
                  <a:pt x="48" y="96"/>
                </a:cubicBezTo>
                <a:cubicBezTo>
                  <a:pt x="45" y="97"/>
                  <a:pt x="42" y="98"/>
                  <a:pt x="40" y="97"/>
                </a:cubicBezTo>
                <a:cubicBezTo>
                  <a:pt x="34" y="93"/>
                  <a:pt x="28" y="92"/>
                  <a:pt x="22" y="90"/>
                </a:cubicBezTo>
                <a:cubicBezTo>
                  <a:pt x="20" y="90"/>
                  <a:pt x="18" y="83"/>
                  <a:pt x="18" y="79"/>
                </a:cubicBezTo>
                <a:cubicBezTo>
                  <a:pt x="18" y="70"/>
                  <a:pt x="19" y="61"/>
                  <a:pt x="20" y="52"/>
                </a:cubicBezTo>
                <a:cubicBezTo>
                  <a:pt x="21" y="50"/>
                  <a:pt x="24" y="48"/>
                  <a:pt x="26" y="46"/>
                </a:cubicBezTo>
                <a:cubicBezTo>
                  <a:pt x="30" y="44"/>
                  <a:pt x="34" y="42"/>
                  <a:pt x="38" y="41"/>
                </a:cubicBezTo>
                <a:cubicBezTo>
                  <a:pt x="45" y="38"/>
                  <a:pt x="44" y="33"/>
                  <a:pt x="44" y="27"/>
                </a:cubicBezTo>
                <a:cubicBezTo>
                  <a:pt x="44" y="23"/>
                  <a:pt x="44" y="18"/>
                  <a:pt x="46" y="15"/>
                </a:cubicBezTo>
                <a:cubicBezTo>
                  <a:pt x="50" y="8"/>
                  <a:pt x="59" y="9"/>
                  <a:pt x="65" y="16"/>
                </a:cubicBezTo>
                <a:cubicBezTo>
                  <a:pt x="66" y="18"/>
                  <a:pt x="69" y="20"/>
                  <a:pt x="71" y="22"/>
                </a:cubicBezTo>
                <a:cubicBezTo>
                  <a:pt x="71" y="19"/>
                  <a:pt x="71" y="17"/>
                  <a:pt x="71" y="14"/>
                </a:cubicBezTo>
                <a:cubicBezTo>
                  <a:pt x="71" y="6"/>
                  <a:pt x="76" y="0"/>
                  <a:pt x="82" y="2"/>
                </a:cubicBezTo>
                <a:cubicBezTo>
                  <a:pt x="87" y="4"/>
                  <a:pt x="89" y="7"/>
                  <a:pt x="87" y="12"/>
                </a:cubicBezTo>
                <a:cubicBezTo>
                  <a:pt x="85" y="19"/>
                  <a:pt x="88" y="21"/>
                  <a:pt x="94" y="23"/>
                </a:cubicBezTo>
                <a:cubicBezTo>
                  <a:pt x="106" y="26"/>
                  <a:pt x="116" y="44"/>
                  <a:pt x="113" y="57"/>
                </a:cubicBezTo>
                <a:cubicBezTo>
                  <a:pt x="110" y="71"/>
                  <a:pt x="98" y="76"/>
                  <a:pt x="87" y="81"/>
                </a:cubicBezTo>
                <a:cubicBezTo>
                  <a:pt x="84" y="82"/>
                  <a:pt x="82" y="82"/>
                  <a:pt x="79" y="84"/>
                </a:cubicBezTo>
                <a:cubicBezTo>
                  <a:pt x="76" y="86"/>
                  <a:pt x="73" y="88"/>
                  <a:pt x="77" y="93"/>
                </a:cubicBezTo>
                <a:cubicBezTo>
                  <a:pt x="81" y="97"/>
                  <a:pt x="80" y="102"/>
                  <a:pt x="75" y="105"/>
                </a:cubicBezTo>
                <a:cubicBezTo>
                  <a:pt x="73" y="106"/>
                  <a:pt x="72" y="107"/>
                  <a:pt x="70" y="108"/>
                </a:cubicBezTo>
                <a:cubicBezTo>
                  <a:pt x="69" y="109"/>
                  <a:pt x="68" y="110"/>
                  <a:pt x="67" y="111"/>
                </a:cubicBezTo>
                <a:cubicBezTo>
                  <a:pt x="68" y="112"/>
                  <a:pt x="70" y="113"/>
                  <a:pt x="71" y="114"/>
                </a:cubicBezTo>
                <a:cubicBezTo>
                  <a:pt x="72" y="114"/>
                  <a:pt x="73" y="115"/>
                  <a:pt x="73" y="115"/>
                </a:cubicBezTo>
                <a:cubicBezTo>
                  <a:pt x="81" y="119"/>
                  <a:pt x="83" y="123"/>
                  <a:pt x="81" y="127"/>
                </a:cubicBezTo>
                <a:cubicBezTo>
                  <a:pt x="78" y="133"/>
                  <a:pt x="70" y="135"/>
                  <a:pt x="64" y="133"/>
                </a:cubicBezTo>
                <a:cubicBezTo>
                  <a:pt x="62" y="132"/>
                  <a:pt x="59" y="133"/>
                  <a:pt x="57" y="135"/>
                </a:cubicBezTo>
                <a:cubicBezTo>
                  <a:pt x="54" y="138"/>
                  <a:pt x="51" y="142"/>
                  <a:pt x="49" y="145"/>
                </a:cubicBezTo>
                <a:cubicBezTo>
                  <a:pt x="48" y="146"/>
                  <a:pt x="48" y="147"/>
                  <a:pt x="48" y="149"/>
                </a:cubicBezTo>
                <a:close/>
                <a:moveTo>
                  <a:pt x="96" y="47"/>
                </a:moveTo>
                <a:cubicBezTo>
                  <a:pt x="93" y="45"/>
                  <a:pt x="91" y="42"/>
                  <a:pt x="87" y="39"/>
                </a:cubicBezTo>
                <a:cubicBezTo>
                  <a:pt x="86" y="39"/>
                  <a:pt x="83" y="40"/>
                  <a:pt x="81" y="41"/>
                </a:cubicBezTo>
                <a:cubicBezTo>
                  <a:pt x="78" y="45"/>
                  <a:pt x="79" y="49"/>
                  <a:pt x="82" y="52"/>
                </a:cubicBezTo>
                <a:cubicBezTo>
                  <a:pt x="85" y="56"/>
                  <a:pt x="83" y="59"/>
                  <a:pt x="80" y="62"/>
                </a:cubicBezTo>
                <a:cubicBezTo>
                  <a:pt x="78" y="64"/>
                  <a:pt x="75" y="66"/>
                  <a:pt x="73" y="68"/>
                </a:cubicBezTo>
                <a:cubicBezTo>
                  <a:pt x="71" y="70"/>
                  <a:pt x="71" y="72"/>
                  <a:pt x="71" y="75"/>
                </a:cubicBezTo>
                <a:cubicBezTo>
                  <a:pt x="73" y="75"/>
                  <a:pt x="76" y="77"/>
                  <a:pt x="78" y="76"/>
                </a:cubicBezTo>
                <a:cubicBezTo>
                  <a:pt x="89" y="70"/>
                  <a:pt x="93" y="60"/>
                  <a:pt x="96" y="47"/>
                </a:cubicBezTo>
                <a:close/>
                <a:moveTo>
                  <a:pt x="36" y="87"/>
                </a:moveTo>
                <a:cubicBezTo>
                  <a:pt x="45" y="84"/>
                  <a:pt x="46" y="80"/>
                  <a:pt x="43" y="73"/>
                </a:cubicBezTo>
                <a:cubicBezTo>
                  <a:pt x="41" y="69"/>
                  <a:pt x="40" y="66"/>
                  <a:pt x="44" y="62"/>
                </a:cubicBezTo>
                <a:cubicBezTo>
                  <a:pt x="45" y="61"/>
                  <a:pt x="46" y="58"/>
                  <a:pt x="46" y="55"/>
                </a:cubicBezTo>
                <a:cubicBezTo>
                  <a:pt x="46" y="55"/>
                  <a:pt x="42" y="53"/>
                  <a:pt x="41" y="54"/>
                </a:cubicBezTo>
                <a:cubicBezTo>
                  <a:pt x="39" y="55"/>
                  <a:pt x="36" y="57"/>
                  <a:pt x="36" y="59"/>
                </a:cubicBezTo>
                <a:cubicBezTo>
                  <a:pt x="35" y="68"/>
                  <a:pt x="36" y="77"/>
                  <a:pt x="36" y="8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îs1ïḋè">
            <a:extLst>
              <a:ext uri="{FF2B5EF4-FFF2-40B4-BE49-F238E27FC236}">
                <a16:creationId xmlns:a16="http://schemas.microsoft.com/office/drawing/2014/main" id="{98AF5615-80BB-4340-B742-2DEE4032D846}"/>
              </a:ext>
            </a:extLst>
          </p:cNvPr>
          <p:cNvSpPr/>
          <p:nvPr/>
        </p:nvSpPr>
        <p:spPr bwMode="auto">
          <a:xfrm>
            <a:off x="1863296" y="4732877"/>
            <a:ext cx="68771" cy="56706"/>
          </a:xfrm>
          <a:custGeom>
            <a:avLst/>
            <a:gdLst>
              <a:gd name="T0" fmla="*/ 0 w 75"/>
              <a:gd name="T1" fmla="*/ 9 h 62"/>
              <a:gd name="T2" fmla="*/ 13 w 75"/>
              <a:gd name="T3" fmla="*/ 9 h 62"/>
              <a:gd name="T4" fmla="*/ 26 w 75"/>
              <a:gd name="T5" fmla="*/ 5 h 62"/>
              <a:gd name="T6" fmla="*/ 34 w 75"/>
              <a:gd name="T7" fmla="*/ 1 h 62"/>
              <a:gd name="T8" fmla="*/ 41 w 75"/>
              <a:gd name="T9" fmla="*/ 4 h 62"/>
              <a:gd name="T10" fmla="*/ 38 w 75"/>
              <a:gd name="T11" fmla="*/ 12 h 62"/>
              <a:gd name="T12" fmla="*/ 28 w 75"/>
              <a:gd name="T13" fmla="*/ 20 h 62"/>
              <a:gd name="T14" fmla="*/ 75 w 75"/>
              <a:gd name="T15" fmla="*/ 59 h 62"/>
              <a:gd name="T16" fmla="*/ 40 w 75"/>
              <a:gd name="T17" fmla="*/ 55 h 62"/>
              <a:gd name="T18" fmla="*/ 14 w 75"/>
              <a:gd name="T19" fmla="*/ 32 h 62"/>
              <a:gd name="T20" fmla="*/ 1 w 75"/>
              <a:gd name="T21" fmla="*/ 50 h 62"/>
              <a:gd name="T22" fmla="*/ 0 w 75"/>
              <a:gd name="T23" fmla="*/ 49 h 62"/>
              <a:gd name="T24" fmla="*/ 6 w 75"/>
              <a:gd name="T25" fmla="*/ 40 h 62"/>
              <a:gd name="T26" fmla="*/ 4 w 75"/>
              <a:gd name="T27" fmla="*/ 15 h 62"/>
              <a:gd name="T28" fmla="*/ 0 w 75"/>
              <a:gd name="T29"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62">
                <a:moveTo>
                  <a:pt x="0" y="9"/>
                </a:moveTo>
                <a:cubicBezTo>
                  <a:pt x="5" y="9"/>
                  <a:pt x="10" y="7"/>
                  <a:pt x="13" y="9"/>
                </a:cubicBezTo>
                <a:cubicBezTo>
                  <a:pt x="19" y="13"/>
                  <a:pt x="22" y="8"/>
                  <a:pt x="26" y="5"/>
                </a:cubicBezTo>
                <a:cubicBezTo>
                  <a:pt x="28" y="3"/>
                  <a:pt x="31" y="1"/>
                  <a:pt x="34" y="1"/>
                </a:cubicBezTo>
                <a:cubicBezTo>
                  <a:pt x="36" y="0"/>
                  <a:pt x="40" y="2"/>
                  <a:pt x="41" y="4"/>
                </a:cubicBezTo>
                <a:cubicBezTo>
                  <a:pt x="41" y="6"/>
                  <a:pt x="39" y="10"/>
                  <a:pt x="38" y="12"/>
                </a:cubicBezTo>
                <a:cubicBezTo>
                  <a:pt x="35" y="15"/>
                  <a:pt x="32" y="17"/>
                  <a:pt x="28" y="20"/>
                </a:cubicBezTo>
                <a:cubicBezTo>
                  <a:pt x="44" y="33"/>
                  <a:pt x="59" y="46"/>
                  <a:pt x="75" y="59"/>
                </a:cubicBezTo>
                <a:cubicBezTo>
                  <a:pt x="62" y="62"/>
                  <a:pt x="50" y="61"/>
                  <a:pt x="40" y="55"/>
                </a:cubicBezTo>
                <a:cubicBezTo>
                  <a:pt x="31" y="50"/>
                  <a:pt x="23" y="40"/>
                  <a:pt x="14" y="32"/>
                </a:cubicBezTo>
                <a:cubicBezTo>
                  <a:pt x="10" y="38"/>
                  <a:pt x="5" y="44"/>
                  <a:pt x="1" y="50"/>
                </a:cubicBezTo>
                <a:cubicBezTo>
                  <a:pt x="0" y="50"/>
                  <a:pt x="0" y="49"/>
                  <a:pt x="0" y="49"/>
                </a:cubicBezTo>
                <a:cubicBezTo>
                  <a:pt x="2" y="46"/>
                  <a:pt x="4" y="43"/>
                  <a:pt x="6" y="40"/>
                </a:cubicBezTo>
                <a:cubicBezTo>
                  <a:pt x="12" y="30"/>
                  <a:pt x="12" y="25"/>
                  <a:pt x="4" y="15"/>
                </a:cubicBezTo>
                <a:cubicBezTo>
                  <a:pt x="2" y="14"/>
                  <a:pt x="2" y="12"/>
                  <a:pt x="0" y="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ïṧ1íḋê">
            <a:extLst>
              <a:ext uri="{FF2B5EF4-FFF2-40B4-BE49-F238E27FC236}">
                <a16:creationId xmlns:a16="http://schemas.microsoft.com/office/drawing/2014/main" id="{7F4F683F-1C2C-4EB8-9A64-948B828D790F}"/>
              </a:ext>
            </a:extLst>
          </p:cNvPr>
          <p:cNvSpPr/>
          <p:nvPr/>
        </p:nvSpPr>
        <p:spPr bwMode="auto">
          <a:xfrm>
            <a:off x="1469440" y="4598351"/>
            <a:ext cx="121254" cy="212345"/>
          </a:xfrm>
          <a:custGeom>
            <a:avLst/>
            <a:gdLst>
              <a:gd name="T0" fmla="*/ 130 w 133"/>
              <a:gd name="T1" fmla="*/ 39 h 232"/>
              <a:gd name="T2" fmla="*/ 95 w 133"/>
              <a:gd name="T3" fmla="*/ 25 h 232"/>
              <a:gd name="T4" fmla="*/ 75 w 133"/>
              <a:gd name="T5" fmla="*/ 30 h 232"/>
              <a:gd name="T6" fmla="*/ 75 w 133"/>
              <a:gd name="T7" fmla="*/ 15 h 232"/>
              <a:gd name="T8" fmla="*/ 73 w 133"/>
              <a:gd name="T9" fmla="*/ 3 h 232"/>
              <a:gd name="T10" fmla="*/ 62 w 133"/>
              <a:gd name="T11" fmla="*/ 1 h 232"/>
              <a:gd name="T12" fmla="*/ 57 w 133"/>
              <a:gd name="T13" fmla="*/ 11 h 232"/>
              <a:gd name="T14" fmla="*/ 56 w 133"/>
              <a:gd name="T15" fmla="*/ 31 h 232"/>
              <a:gd name="T16" fmla="*/ 48 w 133"/>
              <a:gd name="T17" fmla="*/ 46 h 232"/>
              <a:gd name="T18" fmla="*/ 42 w 133"/>
              <a:gd name="T19" fmla="*/ 51 h 232"/>
              <a:gd name="T20" fmla="*/ 36 w 133"/>
              <a:gd name="T21" fmla="*/ 65 h 232"/>
              <a:gd name="T22" fmla="*/ 50 w 133"/>
              <a:gd name="T23" fmla="*/ 69 h 232"/>
              <a:gd name="T24" fmla="*/ 52 w 133"/>
              <a:gd name="T25" fmla="*/ 68 h 232"/>
              <a:gd name="T26" fmla="*/ 58 w 133"/>
              <a:gd name="T27" fmla="*/ 74 h 232"/>
              <a:gd name="T28" fmla="*/ 58 w 133"/>
              <a:gd name="T29" fmla="*/ 88 h 232"/>
              <a:gd name="T30" fmla="*/ 55 w 133"/>
              <a:gd name="T31" fmla="*/ 94 h 232"/>
              <a:gd name="T32" fmla="*/ 30 w 133"/>
              <a:gd name="T33" fmla="*/ 109 h 232"/>
              <a:gd name="T34" fmla="*/ 30 w 133"/>
              <a:gd name="T35" fmla="*/ 103 h 232"/>
              <a:gd name="T36" fmla="*/ 24 w 133"/>
              <a:gd name="T37" fmla="*/ 82 h 232"/>
              <a:gd name="T38" fmla="*/ 10 w 133"/>
              <a:gd name="T39" fmla="*/ 76 h 232"/>
              <a:gd name="T40" fmla="*/ 1 w 133"/>
              <a:gd name="T41" fmla="*/ 91 h 232"/>
              <a:gd name="T42" fmla="*/ 5 w 133"/>
              <a:gd name="T43" fmla="*/ 113 h 232"/>
              <a:gd name="T44" fmla="*/ 26 w 133"/>
              <a:gd name="T45" fmla="*/ 120 h 232"/>
              <a:gd name="T46" fmla="*/ 35 w 133"/>
              <a:gd name="T47" fmla="*/ 118 h 232"/>
              <a:gd name="T48" fmla="*/ 48 w 133"/>
              <a:gd name="T49" fmla="*/ 116 h 232"/>
              <a:gd name="T50" fmla="*/ 56 w 133"/>
              <a:gd name="T51" fmla="*/ 122 h 232"/>
              <a:gd name="T52" fmla="*/ 58 w 133"/>
              <a:gd name="T53" fmla="*/ 196 h 232"/>
              <a:gd name="T54" fmla="*/ 65 w 133"/>
              <a:gd name="T55" fmla="*/ 232 h 232"/>
              <a:gd name="T56" fmla="*/ 69 w 133"/>
              <a:gd name="T57" fmla="*/ 232 h 232"/>
              <a:gd name="T58" fmla="*/ 75 w 133"/>
              <a:gd name="T59" fmla="*/ 190 h 232"/>
              <a:gd name="T60" fmla="*/ 75 w 133"/>
              <a:gd name="T61" fmla="*/ 125 h 232"/>
              <a:gd name="T62" fmla="*/ 92 w 133"/>
              <a:gd name="T63" fmla="*/ 107 h 232"/>
              <a:gd name="T64" fmla="*/ 100 w 133"/>
              <a:gd name="T65" fmla="*/ 100 h 232"/>
              <a:gd name="T66" fmla="*/ 107 w 133"/>
              <a:gd name="T67" fmla="*/ 90 h 232"/>
              <a:gd name="T68" fmla="*/ 132 w 133"/>
              <a:gd name="T69" fmla="*/ 53 h 232"/>
              <a:gd name="T70" fmla="*/ 130 w 133"/>
              <a:gd name="T71" fmla="*/ 39 h 232"/>
              <a:gd name="T72" fmla="*/ 108 w 133"/>
              <a:gd name="T73" fmla="*/ 56 h 232"/>
              <a:gd name="T74" fmla="*/ 83 w 133"/>
              <a:gd name="T75" fmla="*/ 86 h 232"/>
              <a:gd name="T76" fmla="*/ 75 w 133"/>
              <a:gd name="T77" fmla="*/ 80 h 232"/>
              <a:gd name="T78" fmla="*/ 75 w 133"/>
              <a:gd name="T79" fmla="*/ 64 h 232"/>
              <a:gd name="T80" fmla="*/ 80 w 133"/>
              <a:gd name="T81" fmla="*/ 56 h 232"/>
              <a:gd name="T82" fmla="*/ 103 w 133"/>
              <a:gd name="T83" fmla="*/ 48 h 232"/>
              <a:gd name="T84" fmla="*/ 108 w 133"/>
              <a:gd name="T85" fmla="*/ 5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32">
                <a:moveTo>
                  <a:pt x="130" y="39"/>
                </a:moveTo>
                <a:cubicBezTo>
                  <a:pt x="124" y="27"/>
                  <a:pt x="107" y="21"/>
                  <a:pt x="95" y="25"/>
                </a:cubicBezTo>
                <a:cubicBezTo>
                  <a:pt x="89" y="27"/>
                  <a:pt x="83" y="28"/>
                  <a:pt x="75" y="30"/>
                </a:cubicBezTo>
                <a:cubicBezTo>
                  <a:pt x="75" y="24"/>
                  <a:pt x="76" y="20"/>
                  <a:pt x="75" y="15"/>
                </a:cubicBezTo>
                <a:cubicBezTo>
                  <a:pt x="75" y="11"/>
                  <a:pt x="75" y="6"/>
                  <a:pt x="73" y="3"/>
                </a:cubicBezTo>
                <a:cubicBezTo>
                  <a:pt x="71" y="1"/>
                  <a:pt x="65" y="0"/>
                  <a:pt x="62" y="1"/>
                </a:cubicBezTo>
                <a:cubicBezTo>
                  <a:pt x="60" y="3"/>
                  <a:pt x="58" y="8"/>
                  <a:pt x="57" y="11"/>
                </a:cubicBezTo>
                <a:cubicBezTo>
                  <a:pt x="56" y="18"/>
                  <a:pt x="56" y="24"/>
                  <a:pt x="56" y="31"/>
                </a:cubicBezTo>
                <a:cubicBezTo>
                  <a:pt x="56" y="38"/>
                  <a:pt x="53" y="43"/>
                  <a:pt x="48" y="46"/>
                </a:cubicBezTo>
                <a:cubicBezTo>
                  <a:pt x="46" y="48"/>
                  <a:pt x="44" y="49"/>
                  <a:pt x="42" y="51"/>
                </a:cubicBezTo>
                <a:cubicBezTo>
                  <a:pt x="38" y="55"/>
                  <a:pt x="33" y="59"/>
                  <a:pt x="36" y="65"/>
                </a:cubicBezTo>
                <a:cubicBezTo>
                  <a:pt x="39" y="71"/>
                  <a:pt x="45" y="70"/>
                  <a:pt x="50" y="69"/>
                </a:cubicBezTo>
                <a:cubicBezTo>
                  <a:pt x="51" y="69"/>
                  <a:pt x="51" y="69"/>
                  <a:pt x="52" y="68"/>
                </a:cubicBezTo>
                <a:cubicBezTo>
                  <a:pt x="56" y="67"/>
                  <a:pt x="58" y="69"/>
                  <a:pt x="58" y="74"/>
                </a:cubicBezTo>
                <a:cubicBezTo>
                  <a:pt x="58" y="78"/>
                  <a:pt x="58" y="83"/>
                  <a:pt x="58" y="88"/>
                </a:cubicBezTo>
                <a:cubicBezTo>
                  <a:pt x="58" y="90"/>
                  <a:pt x="57" y="93"/>
                  <a:pt x="55" y="94"/>
                </a:cubicBezTo>
                <a:cubicBezTo>
                  <a:pt x="47" y="99"/>
                  <a:pt x="39" y="104"/>
                  <a:pt x="30" y="109"/>
                </a:cubicBezTo>
                <a:cubicBezTo>
                  <a:pt x="30" y="106"/>
                  <a:pt x="30" y="105"/>
                  <a:pt x="30" y="103"/>
                </a:cubicBezTo>
                <a:cubicBezTo>
                  <a:pt x="28" y="96"/>
                  <a:pt x="27" y="88"/>
                  <a:pt x="24" y="82"/>
                </a:cubicBezTo>
                <a:cubicBezTo>
                  <a:pt x="21" y="76"/>
                  <a:pt x="14" y="73"/>
                  <a:pt x="10" y="76"/>
                </a:cubicBezTo>
                <a:cubicBezTo>
                  <a:pt x="5" y="79"/>
                  <a:pt x="0" y="84"/>
                  <a:pt x="1" y="91"/>
                </a:cubicBezTo>
                <a:cubicBezTo>
                  <a:pt x="2" y="98"/>
                  <a:pt x="3" y="105"/>
                  <a:pt x="5" y="113"/>
                </a:cubicBezTo>
                <a:cubicBezTo>
                  <a:pt x="7" y="120"/>
                  <a:pt x="17" y="125"/>
                  <a:pt x="26" y="120"/>
                </a:cubicBezTo>
                <a:cubicBezTo>
                  <a:pt x="29" y="119"/>
                  <a:pt x="32" y="118"/>
                  <a:pt x="35" y="118"/>
                </a:cubicBezTo>
                <a:cubicBezTo>
                  <a:pt x="39" y="117"/>
                  <a:pt x="44" y="117"/>
                  <a:pt x="48" y="116"/>
                </a:cubicBezTo>
                <a:cubicBezTo>
                  <a:pt x="53" y="115"/>
                  <a:pt x="56" y="116"/>
                  <a:pt x="56" y="122"/>
                </a:cubicBezTo>
                <a:cubicBezTo>
                  <a:pt x="56" y="147"/>
                  <a:pt x="56" y="172"/>
                  <a:pt x="58" y="196"/>
                </a:cubicBezTo>
                <a:cubicBezTo>
                  <a:pt x="59" y="208"/>
                  <a:pt x="63" y="220"/>
                  <a:pt x="65" y="232"/>
                </a:cubicBezTo>
                <a:cubicBezTo>
                  <a:pt x="66" y="232"/>
                  <a:pt x="67" y="232"/>
                  <a:pt x="69" y="232"/>
                </a:cubicBezTo>
                <a:cubicBezTo>
                  <a:pt x="71" y="218"/>
                  <a:pt x="74" y="204"/>
                  <a:pt x="75" y="190"/>
                </a:cubicBezTo>
                <a:cubicBezTo>
                  <a:pt x="76" y="168"/>
                  <a:pt x="75" y="147"/>
                  <a:pt x="75" y="125"/>
                </a:cubicBezTo>
                <a:cubicBezTo>
                  <a:pt x="76" y="111"/>
                  <a:pt x="73" y="110"/>
                  <a:pt x="92" y="107"/>
                </a:cubicBezTo>
                <a:cubicBezTo>
                  <a:pt x="96" y="106"/>
                  <a:pt x="99" y="104"/>
                  <a:pt x="100" y="100"/>
                </a:cubicBezTo>
                <a:cubicBezTo>
                  <a:pt x="101" y="96"/>
                  <a:pt x="103" y="92"/>
                  <a:pt x="107" y="90"/>
                </a:cubicBezTo>
                <a:cubicBezTo>
                  <a:pt x="120" y="81"/>
                  <a:pt x="128" y="68"/>
                  <a:pt x="132" y="53"/>
                </a:cubicBezTo>
                <a:cubicBezTo>
                  <a:pt x="133" y="49"/>
                  <a:pt x="132" y="43"/>
                  <a:pt x="130" y="39"/>
                </a:cubicBezTo>
                <a:close/>
                <a:moveTo>
                  <a:pt x="108" y="56"/>
                </a:moveTo>
                <a:cubicBezTo>
                  <a:pt x="104" y="69"/>
                  <a:pt x="97" y="80"/>
                  <a:pt x="83" y="86"/>
                </a:cubicBezTo>
                <a:cubicBezTo>
                  <a:pt x="78" y="88"/>
                  <a:pt x="75" y="86"/>
                  <a:pt x="75" y="80"/>
                </a:cubicBezTo>
                <a:cubicBezTo>
                  <a:pt x="75" y="75"/>
                  <a:pt x="74" y="70"/>
                  <a:pt x="75" y="64"/>
                </a:cubicBezTo>
                <a:cubicBezTo>
                  <a:pt x="76" y="61"/>
                  <a:pt x="77" y="57"/>
                  <a:pt x="80" y="56"/>
                </a:cubicBezTo>
                <a:cubicBezTo>
                  <a:pt x="87" y="53"/>
                  <a:pt x="95" y="51"/>
                  <a:pt x="103" y="48"/>
                </a:cubicBezTo>
                <a:cubicBezTo>
                  <a:pt x="107" y="49"/>
                  <a:pt x="109" y="51"/>
                  <a:pt x="108" y="5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íṡľîďe">
            <a:extLst>
              <a:ext uri="{FF2B5EF4-FFF2-40B4-BE49-F238E27FC236}">
                <a16:creationId xmlns:a16="http://schemas.microsoft.com/office/drawing/2014/main" id="{FF1FA95A-E244-41D3-9CD7-50C360AF5A10}"/>
              </a:ext>
            </a:extLst>
          </p:cNvPr>
          <p:cNvSpPr/>
          <p:nvPr/>
        </p:nvSpPr>
        <p:spPr bwMode="auto">
          <a:xfrm>
            <a:off x="1178449" y="4672683"/>
            <a:ext cx="8145" cy="9906"/>
          </a:xfrm>
          <a:custGeom>
            <a:avLst/>
            <a:gdLst>
              <a:gd name="T0" fmla="*/ 16 w 24"/>
              <a:gd name="T1" fmla="*/ 12 h 30"/>
              <a:gd name="T2" fmla="*/ 11 w 24"/>
              <a:gd name="T3" fmla="*/ 15 h 30"/>
              <a:gd name="T4" fmla="*/ 18 w 24"/>
              <a:gd name="T5" fmla="*/ 15 h 30"/>
              <a:gd name="T6" fmla="*/ 17 w 24"/>
              <a:gd name="T7" fmla="*/ 17 h 30"/>
              <a:gd name="T8" fmla="*/ 19 w 24"/>
              <a:gd name="T9" fmla="*/ 18 h 30"/>
              <a:gd name="T10" fmla="*/ 17 w 24"/>
              <a:gd name="T11" fmla="*/ 23 h 30"/>
              <a:gd name="T12" fmla="*/ 24 w 24"/>
              <a:gd name="T13" fmla="*/ 27 h 30"/>
              <a:gd name="T14" fmla="*/ 21 w 24"/>
              <a:gd name="T15" fmla="*/ 27 h 30"/>
              <a:gd name="T16" fmla="*/ 12 w 24"/>
              <a:gd name="T17" fmla="*/ 29 h 30"/>
              <a:gd name="T18" fmla="*/ 8 w 24"/>
              <a:gd name="T19" fmla="*/ 26 h 30"/>
              <a:gd name="T20" fmla="*/ 7 w 24"/>
              <a:gd name="T21" fmla="*/ 21 h 30"/>
              <a:gd name="T22" fmla="*/ 0 w 24"/>
              <a:gd name="T23" fmla="*/ 28 h 30"/>
              <a:gd name="T24" fmla="*/ 4 w 24"/>
              <a:gd name="T25" fmla="*/ 23 h 30"/>
              <a:gd name="T26" fmla="*/ 8 w 24"/>
              <a:gd name="T27" fmla="*/ 16 h 30"/>
              <a:gd name="T28" fmla="*/ 3 w 24"/>
              <a:gd name="T29" fmla="*/ 16 h 30"/>
              <a:gd name="T30" fmla="*/ 13 w 24"/>
              <a:gd name="T31" fmla="*/ 4 h 30"/>
              <a:gd name="T32" fmla="*/ 13 w 24"/>
              <a:gd name="T33" fmla="*/ 0 h 30"/>
              <a:gd name="T34" fmla="*/ 20 w 24"/>
              <a:gd name="T35" fmla="*/ 6 h 30"/>
              <a:gd name="T36" fmla="*/ 19 w 24"/>
              <a:gd name="T37" fmla="*/ 8 h 30"/>
              <a:gd name="T38" fmla="*/ 16 w 24"/>
              <a:gd name="T39" fmla="*/ 11 h 30"/>
              <a:gd name="T40" fmla="*/ 10 w 24"/>
              <a:gd name="T41" fmla="*/ 12 h 30"/>
              <a:gd name="T42" fmla="*/ 10 w 24"/>
              <a:gd name="T43" fmla="*/ 12 h 30"/>
              <a:gd name="T44" fmla="*/ 7 w 24"/>
              <a:gd name="T45" fmla="*/ 12 h 30"/>
              <a:gd name="T46" fmla="*/ 5 w 24"/>
              <a:gd name="T47" fmla="*/ 5 h 30"/>
              <a:gd name="T48" fmla="*/ 6 w 24"/>
              <a:gd name="T49" fmla="*/ 6 h 30"/>
              <a:gd name="T50" fmla="*/ 9 w 24"/>
              <a:gd name="T51" fmla="*/ 3 h 30"/>
              <a:gd name="T52" fmla="*/ 12 w 24"/>
              <a:gd name="T53" fmla="*/ 4 h 30"/>
              <a:gd name="T54" fmla="*/ 8 w 24"/>
              <a:gd name="T55" fmla="*/ 8 h 30"/>
              <a:gd name="T56" fmla="*/ 8 w 24"/>
              <a:gd name="T57" fmla="*/ 6 h 30"/>
              <a:gd name="T58" fmla="*/ 8 w 24"/>
              <a:gd name="T59" fmla="*/ 11 h 30"/>
              <a:gd name="T60" fmla="*/ 8 w 24"/>
              <a:gd name="T61" fmla="*/ 9 h 30"/>
              <a:gd name="T62" fmla="*/ 8 w 24"/>
              <a:gd name="T63" fmla="*/ 19 h 30"/>
              <a:gd name="T64" fmla="*/ 14 w 24"/>
              <a:gd name="T65" fmla="*/ 17 h 30"/>
              <a:gd name="T66" fmla="*/ 11 w 24"/>
              <a:gd name="T67" fmla="*/ 27 h 30"/>
              <a:gd name="T68" fmla="*/ 10 w 24"/>
              <a:gd name="T69" fmla="*/ 23 h 30"/>
              <a:gd name="T70" fmla="*/ 11 w 24"/>
              <a:gd name="T71" fmla="*/ 27 h 30"/>
              <a:gd name="T72" fmla="*/ 13 w 24"/>
              <a:gd name="T73" fmla="*/ 21 h 30"/>
              <a:gd name="T74" fmla="*/ 11 w 24"/>
              <a:gd name="T75" fmla="*/ 20 h 30"/>
              <a:gd name="T76" fmla="*/ 11 w 24"/>
              <a:gd name="T77" fmla="*/ 9 h 30"/>
              <a:gd name="T78" fmla="*/ 12 w 24"/>
              <a:gd name="T79" fmla="*/ 7 h 30"/>
              <a:gd name="T80" fmla="*/ 13 w 24"/>
              <a:gd name="T81" fmla="*/ 6 h 30"/>
              <a:gd name="T82" fmla="*/ 14 w 24"/>
              <a:gd name="T83" fmla="*/ 10 h 30"/>
              <a:gd name="T84" fmla="*/ 16 w 24"/>
              <a:gd name="T85" fmla="*/ 5 h 30"/>
              <a:gd name="T86" fmla="*/ 15 w 24"/>
              <a:gd name="T87" fmla="*/ 8 h 30"/>
              <a:gd name="T88" fmla="*/ 15 w 24"/>
              <a:gd name="T89" fmla="*/ 22 h 30"/>
              <a:gd name="T90" fmla="*/ 17 w 24"/>
              <a:gd name="T91"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0">
                <a:moveTo>
                  <a:pt x="3" y="15"/>
                </a:moveTo>
                <a:cubicBezTo>
                  <a:pt x="4" y="15"/>
                  <a:pt x="7" y="14"/>
                  <a:pt x="10" y="13"/>
                </a:cubicBezTo>
                <a:cubicBezTo>
                  <a:pt x="14" y="12"/>
                  <a:pt x="16" y="11"/>
                  <a:pt x="16" y="12"/>
                </a:cubicBezTo>
                <a:cubicBezTo>
                  <a:pt x="17" y="12"/>
                  <a:pt x="17" y="12"/>
                  <a:pt x="17" y="13"/>
                </a:cubicBezTo>
                <a:cubicBezTo>
                  <a:pt x="17" y="13"/>
                  <a:pt x="17" y="13"/>
                  <a:pt x="17" y="13"/>
                </a:cubicBezTo>
                <a:cubicBezTo>
                  <a:pt x="14" y="13"/>
                  <a:pt x="13" y="14"/>
                  <a:pt x="11" y="15"/>
                </a:cubicBezTo>
                <a:cubicBezTo>
                  <a:pt x="11" y="15"/>
                  <a:pt x="11" y="15"/>
                  <a:pt x="10" y="16"/>
                </a:cubicBezTo>
                <a:cubicBezTo>
                  <a:pt x="12" y="15"/>
                  <a:pt x="14" y="15"/>
                  <a:pt x="15" y="14"/>
                </a:cubicBezTo>
                <a:cubicBezTo>
                  <a:pt x="17" y="14"/>
                  <a:pt x="18" y="14"/>
                  <a:pt x="18" y="15"/>
                </a:cubicBezTo>
                <a:cubicBezTo>
                  <a:pt x="18" y="15"/>
                  <a:pt x="18" y="15"/>
                  <a:pt x="18" y="16"/>
                </a:cubicBezTo>
                <a:cubicBezTo>
                  <a:pt x="18" y="16"/>
                  <a:pt x="17" y="16"/>
                  <a:pt x="16" y="17"/>
                </a:cubicBezTo>
                <a:cubicBezTo>
                  <a:pt x="16" y="17"/>
                  <a:pt x="16" y="17"/>
                  <a:pt x="17" y="17"/>
                </a:cubicBezTo>
                <a:cubicBezTo>
                  <a:pt x="19" y="16"/>
                  <a:pt x="20" y="16"/>
                  <a:pt x="21" y="17"/>
                </a:cubicBezTo>
                <a:cubicBezTo>
                  <a:pt x="21" y="18"/>
                  <a:pt x="21" y="18"/>
                  <a:pt x="21" y="18"/>
                </a:cubicBezTo>
                <a:cubicBezTo>
                  <a:pt x="20" y="18"/>
                  <a:pt x="19" y="18"/>
                  <a:pt x="19" y="18"/>
                </a:cubicBezTo>
                <a:cubicBezTo>
                  <a:pt x="20" y="19"/>
                  <a:pt x="20" y="20"/>
                  <a:pt x="19" y="20"/>
                </a:cubicBezTo>
                <a:cubicBezTo>
                  <a:pt x="19" y="20"/>
                  <a:pt x="18" y="21"/>
                  <a:pt x="18" y="21"/>
                </a:cubicBezTo>
                <a:cubicBezTo>
                  <a:pt x="17" y="22"/>
                  <a:pt x="17" y="22"/>
                  <a:pt x="17" y="23"/>
                </a:cubicBezTo>
                <a:cubicBezTo>
                  <a:pt x="18" y="23"/>
                  <a:pt x="19" y="24"/>
                  <a:pt x="21" y="24"/>
                </a:cubicBezTo>
                <a:cubicBezTo>
                  <a:pt x="22" y="25"/>
                  <a:pt x="23" y="25"/>
                  <a:pt x="23" y="26"/>
                </a:cubicBezTo>
                <a:cubicBezTo>
                  <a:pt x="24" y="26"/>
                  <a:pt x="24" y="27"/>
                  <a:pt x="24" y="27"/>
                </a:cubicBezTo>
                <a:cubicBezTo>
                  <a:pt x="24" y="28"/>
                  <a:pt x="24" y="28"/>
                  <a:pt x="23" y="28"/>
                </a:cubicBezTo>
                <a:cubicBezTo>
                  <a:pt x="23" y="28"/>
                  <a:pt x="22" y="27"/>
                  <a:pt x="22" y="27"/>
                </a:cubicBezTo>
                <a:cubicBezTo>
                  <a:pt x="21" y="27"/>
                  <a:pt x="21" y="27"/>
                  <a:pt x="21" y="27"/>
                </a:cubicBezTo>
                <a:cubicBezTo>
                  <a:pt x="20" y="26"/>
                  <a:pt x="18" y="25"/>
                  <a:pt x="16" y="24"/>
                </a:cubicBezTo>
                <a:cubicBezTo>
                  <a:pt x="15" y="25"/>
                  <a:pt x="14" y="26"/>
                  <a:pt x="13" y="27"/>
                </a:cubicBezTo>
                <a:cubicBezTo>
                  <a:pt x="13" y="28"/>
                  <a:pt x="12" y="28"/>
                  <a:pt x="12" y="29"/>
                </a:cubicBezTo>
                <a:cubicBezTo>
                  <a:pt x="11" y="29"/>
                  <a:pt x="11" y="29"/>
                  <a:pt x="11" y="29"/>
                </a:cubicBezTo>
                <a:cubicBezTo>
                  <a:pt x="11" y="30"/>
                  <a:pt x="11" y="30"/>
                  <a:pt x="10" y="30"/>
                </a:cubicBezTo>
                <a:cubicBezTo>
                  <a:pt x="8" y="29"/>
                  <a:pt x="8" y="27"/>
                  <a:pt x="8" y="26"/>
                </a:cubicBezTo>
                <a:cubicBezTo>
                  <a:pt x="8" y="25"/>
                  <a:pt x="8" y="23"/>
                  <a:pt x="9" y="21"/>
                </a:cubicBezTo>
                <a:cubicBezTo>
                  <a:pt x="8" y="21"/>
                  <a:pt x="8" y="21"/>
                  <a:pt x="8" y="21"/>
                </a:cubicBezTo>
                <a:cubicBezTo>
                  <a:pt x="7" y="21"/>
                  <a:pt x="7" y="21"/>
                  <a:pt x="7" y="21"/>
                </a:cubicBezTo>
                <a:cubicBezTo>
                  <a:pt x="7" y="22"/>
                  <a:pt x="7" y="22"/>
                  <a:pt x="6" y="23"/>
                </a:cubicBezTo>
                <a:cubicBezTo>
                  <a:pt x="4" y="26"/>
                  <a:pt x="2" y="28"/>
                  <a:pt x="1" y="28"/>
                </a:cubicBezTo>
                <a:cubicBezTo>
                  <a:pt x="0" y="28"/>
                  <a:pt x="0" y="28"/>
                  <a:pt x="0" y="28"/>
                </a:cubicBezTo>
                <a:cubicBezTo>
                  <a:pt x="0" y="28"/>
                  <a:pt x="0" y="28"/>
                  <a:pt x="0" y="27"/>
                </a:cubicBezTo>
                <a:cubicBezTo>
                  <a:pt x="1" y="27"/>
                  <a:pt x="2" y="27"/>
                  <a:pt x="2" y="26"/>
                </a:cubicBezTo>
                <a:cubicBezTo>
                  <a:pt x="3" y="25"/>
                  <a:pt x="3" y="24"/>
                  <a:pt x="4" y="23"/>
                </a:cubicBezTo>
                <a:cubicBezTo>
                  <a:pt x="5" y="22"/>
                  <a:pt x="5" y="20"/>
                  <a:pt x="6" y="19"/>
                </a:cubicBezTo>
                <a:cubicBezTo>
                  <a:pt x="6" y="19"/>
                  <a:pt x="6" y="19"/>
                  <a:pt x="7" y="19"/>
                </a:cubicBezTo>
                <a:cubicBezTo>
                  <a:pt x="7" y="17"/>
                  <a:pt x="8" y="16"/>
                  <a:pt x="8" y="16"/>
                </a:cubicBezTo>
                <a:cubicBezTo>
                  <a:pt x="8" y="16"/>
                  <a:pt x="8" y="16"/>
                  <a:pt x="7" y="16"/>
                </a:cubicBezTo>
                <a:cubicBezTo>
                  <a:pt x="6" y="17"/>
                  <a:pt x="6" y="17"/>
                  <a:pt x="5" y="17"/>
                </a:cubicBezTo>
                <a:cubicBezTo>
                  <a:pt x="5" y="17"/>
                  <a:pt x="4" y="17"/>
                  <a:pt x="3" y="16"/>
                </a:cubicBezTo>
                <a:cubicBezTo>
                  <a:pt x="3" y="15"/>
                  <a:pt x="3" y="15"/>
                  <a:pt x="3" y="15"/>
                </a:cubicBezTo>
                <a:close/>
                <a:moveTo>
                  <a:pt x="12" y="4"/>
                </a:moveTo>
                <a:cubicBezTo>
                  <a:pt x="12" y="4"/>
                  <a:pt x="12" y="4"/>
                  <a:pt x="13" y="4"/>
                </a:cubicBezTo>
                <a:cubicBezTo>
                  <a:pt x="13" y="4"/>
                  <a:pt x="13" y="4"/>
                  <a:pt x="14" y="4"/>
                </a:cubicBezTo>
                <a:cubicBezTo>
                  <a:pt x="14" y="3"/>
                  <a:pt x="14" y="2"/>
                  <a:pt x="13" y="1"/>
                </a:cubicBezTo>
                <a:cubicBezTo>
                  <a:pt x="13" y="1"/>
                  <a:pt x="13" y="0"/>
                  <a:pt x="13" y="0"/>
                </a:cubicBezTo>
                <a:cubicBezTo>
                  <a:pt x="16" y="1"/>
                  <a:pt x="17" y="2"/>
                  <a:pt x="16" y="4"/>
                </a:cubicBezTo>
                <a:cubicBezTo>
                  <a:pt x="17" y="4"/>
                  <a:pt x="17" y="4"/>
                  <a:pt x="18" y="4"/>
                </a:cubicBezTo>
                <a:cubicBezTo>
                  <a:pt x="19" y="4"/>
                  <a:pt x="20" y="5"/>
                  <a:pt x="20" y="6"/>
                </a:cubicBezTo>
                <a:cubicBezTo>
                  <a:pt x="20" y="6"/>
                  <a:pt x="20" y="7"/>
                  <a:pt x="20" y="7"/>
                </a:cubicBezTo>
                <a:cubicBezTo>
                  <a:pt x="20" y="7"/>
                  <a:pt x="20" y="7"/>
                  <a:pt x="20" y="7"/>
                </a:cubicBezTo>
                <a:cubicBezTo>
                  <a:pt x="20" y="8"/>
                  <a:pt x="19" y="8"/>
                  <a:pt x="19" y="8"/>
                </a:cubicBezTo>
                <a:cubicBezTo>
                  <a:pt x="18" y="10"/>
                  <a:pt x="18" y="11"/>
                  <a:pt x="17" y="11"/>
                </a:cubicBezTo>
                <a:cubicBezTo>
                  <a:pt x="17" y="11"/>
                  <a:pt x="16" y="11"/>
                  <a:pt x="16" y="11"/>
                </a:cubicBezTo>
                <a:cubicBezTo>
                  <a:pt x="16" y="11"/>
                  <a:pt x="16" y="11"/>
                  <a:pt x="16" y="11"/>
                </a:cubicBezTo>
                <a:cubicBezTo>
                  <a:pt x="15" y="11"/>
                  <a:pt x="14" y="11"/>
                  <a:pt x="14" y="11"/>
                </a:cubicBezTo>
                <a:cubicBezTo>
                  <a:pt x="12" y="12"/>
                  <a:pt x="11" y="12"/>
                  <a:pt x="10" y="13"/>
                </a:cubicBezTo>
                <a:cubicBezTo>
                  <a:pt x="9" y="13"/>
                  <a:pt x="9" y="13"/>
                  <a:pt x="10" y="12"/>
                </a:cubicBezTo>
                <a:cubicBezTo>
                  <a:pt x="10" y="12"/>
                  <a:pt x="10" y="12"/>
                  <a:pt x="10" y="12"/>
                </a:cubicBezTo>
                <a:cubicBezTo>
                  <a:pt x="10" y="12"/>
                  <a:pt x="10" y="12"/>
                  <a:pt x="10" y="12"/>
                </a:cubicBezTo>
                <a:cubicBezTo>
                  <a:pt x="11" y="12"/>
                  <a:pt x="10" y="12"/>
                  <a:pt x="10" y="12"/>
                </a:cubicBezTo>
                <a:cubicBezTo>
                  <a:pt x="10" y="12"/>
                  <a:pt x="10" y="12"/>
                  <a:pt x="10" y="12"/>
                </a:cubicBezTo>
                <a:cubicBezTo>
                  <a:pt x="9" y="12"/>
                  <a:pt x="8" y="12"/>
                  <a:pt x="8" y="12"/>
                </a:cubicBezTo>
                <a:cubicBezTo>
                  <a:pt x="8" y="12"/>
                  <a:pt x="8" y="12"/>
                  <a:pt x="7" y="12"/>
                </a:cubicBezTo>
                <a:cubicBezTo>
                  <a:pt x="7" y="12"/>
                  <a:pt x="6" y="11"/>
                  <a:pt x="6" y="10"/>
                </a:cubicBezTo>
                <a:cubicBezTo>
                  <a:pt x="6" y="9"/>
                  <a:pt x="6" y="8"/>
                  <a:pt x="6" y="7"/>
                </a:cubicBezTo>
                <a:cubicBezTo>
                  <a:pt x="5" y="7"/>
                  <a:pt x="5" y="6"/>
                  <a:pt x="5" y="5"/>
                </a:cubicBezTo>
                <a:cubicBezTo>
                  <a:pt x="5" y="5"/>
                  <a:pt x="5" y="5"/>
                  <a:pt x="5" y="5"/>
                </a:cubicBezTo>
                <a:cubicBezTo>
                  <a:pt x="5" y="5"/>
                  <a:pt x="5" y="5"/>
                  <a:pt x="6" y="5"/>
                </a:cubicBezTo>
                <a:cubicBezTo>
                  <a:pt x="6" y="5"/>
                  <a:pt x="6" y="5"/>
                  <a:pt x="6" y="6"/>
                </a:cubicBezTo>
                <a:cubicBezTo>
                  <a:pt x="6" y="6"/>
                  <a:pt x="7" y="6"/>
                  <a:pt x="7" y="6"/>
                </a:cubicBezTo>
                <a:cubicBezTo>
                  <a:pt x="7" y="6"/>
                  <a:pt x="8" y="5"/>
                  <a:pt x="10" y="5"/>
                </a:cubicBezTo>
                <a:cubicBezTo>
                  <a:pt x="10" y="4"/>
                  <a:pt x="10" y="3"/>
                  <a:pt x="9" y="3"/>
                </a:cubicBezTo>
                <a:cubicBezTo>
                  <a:pt x="8" y="3"/>
                  <a:pt x="8" y="2"/>
                  <a:pt x="8" y="2"/>
                </a:cubicBezTo>
                <a:cubicBezTo>
                  <a:pt x="8" y="2"/>
                  <a:pt x="8" y="2"/>
                  <a:pt x="9" y="2"/>
                </a:cubicBezTo>
                <a:cubicBezTo>
                  <a:pt x="11" y="2"/>
                  <a:pt x="12" y="2"/>
                  <a:pt x="12" y="4"/>
                </a:cubicBezTo>
                <a:close/>
                <a:moveTo>
                  <a:pt x="7" y="7"/>
                </a:moveTo>
                <a:cubicBezTo>
                  <a:pt x="7" y="7"/>
                  <a:pt x="7" y="7"/>
                  <a:pt x="8" y="8"/>
                </a:cubicBezTo>
                <a:cubicBezTo>
                  <a:pt x="8" y="8"/>
                  <a:pt x="8" y="8"/>
                  <a:pt x="8" y="8"/>
                </a:cubicBezTo>
                <a:cubicBezTo>
                  <a:pt x="8" y="8"/>
                  <a:pt x="9" y="8"/>
                  <a:pt x="10" y="7"/>
                </a:cubicBezTo>
                <a:cubicBezTo>
                  <a:pt x="10" y="7"/>
                  <a:pt x="10" y="7"/>
                  <a:pt x="10" y="6"/>
                </a:cubicBezTo>
                <a:cubicBezTo>
                  <a:pt x="9" y="6"/>
                  <a:pt x="9" y="6"/>
                  <a:pt x="8" y="6"/>
                </a:cubicBezTo>
                <a:cubicBezTo>
                  <a:pt x="8" y="6"/>
                  <a:pt x="8" y="6"/>
                  <a:pt x="7" y="7"/>
                </a:cubicBezTo>
                <a:close/>
                <a:moveTo>
                  <a:pt x="8" y="9"/>
                </a:moveTo>
                <a:cubicBezTo>
                  <a:pt x="8" y="10"/>
                  <a:pt x="8" y="10"/>
                  <a:pt x="8" y="11"/>
                </a:cubicBezTo>
                <a:cubicBezTo>
                  <a:pt x="9" y="11"/>
                  <a:pt x="10" y="11"/>
                  <a:pt x="10" y="11"/>
                </a:cubicBezTo>
                <a:cubicBezTo>
                  <a:pt x="10" y="10"/>
                  <a:pt x="10" y="10"/>
                  <a:pt x="10" y="9"/>
                </a:cubicBezTo>
                <a:cubicBezTo>
                  <a:pt x="9" y="9"/>
                  <a:pt x="9" y="9"/>
                  <a:pt x="8" y="9"/>
                </a:cubicBezTo>
                <a:close/>
                <a:moveTo>
                  <a:pt x="10" y="17"/>
                </a:moveTo>
                <a:cubicBezTo>
                  <a:pt x="10" y="17"/>
                  <a:pt x="10" y="17"/>
                  <a:pt x="9" y="18"/>
                </a:cubicBezTo>
                <a:cubicBezTo>
                  <a:pt x="9" y="19"/>
                  <a:pt x="9" y="19"/>
                  <a:pt x="8" y="19"/>
                </a:cubicBezTo>
                <a:cubicBezTo>
                  <a:pt x="9" y="19"/>
                  <a:pt x="9" y="19"/>
                  <a:pt x="10" y="19"/>
                </a:cubicBezTo>
                <a:cubicBezTo>
                  <a:pt x="11" y="18"/>
                  <a:pt x="11" y="18"/>
                  <a:pt x="11" y="18"/>
                </a:cubicBezTo>
                <a:cubicBezTo>
                  <a:pt x="12" y="18"/>
                  <a:pt x="13" y="17"/>
                  <a:pt x="14" y="17"/>
                </a:cubicBezTo>
                <a:cubicBezTo>
                  <a:pt x="14" y="16"/>
                  <a:pt x="14" y="16"/>
                  <a:pt x="14" y="16"/>
                </a:cubicBezTo>
                <a:cubicBezTo>
                  <a:pt x="12" y="17"/>
                  <a:pt x="11" y="17"/>
                  <a:pt x="10" y="17"/>
                </a:cubicBezTo>
                <a:close/>
                <a:moveTo>
                  <a:pt x="11" y="27"/>
                </a:moveTo>
                <a:cubicBezTo>
                  <a:pt x="12" y="26"/>
                  <a:pt x="14" y="25"/>
                  <a:pt x="15" y="24"/>
                </a:cubicBezTo>
                <a:cubicBezTo>
                  <a:pt x="14" y="23"/>
                  <a:pt x="12" y="23"/>
                  <a:pt x="11" y="23"/>
                </a:cubicBezTo>
                <a:cubicBezTo>
                  <a:pt x="11" y="23"/>
                  <a:pt x="11" y="23"/>
                  <a:pt x="10" y="23"/>
                </a:cubicBezTo>
                <a:cubicBezTo>
                  <a:pt x="10" y="24"/>
                  <a:pt x="10" y="25"/>
                  <a:pt x="10" y="26"/>
                </a:cubicBezTo>
                <a:cubicBezTo>
                  <a:pt x="10" y="26"/>
                  <a:pt x="10" y="27"/>
                  <a:pt x="10" y="27"/>
                </a:cubicBezTo>
                <a:cubicBezTo>
                  <a:pt x="10" y="27"/>
                  <a:pt x="10" y="27"/>
                  <a:pt x="11" y="27"/>
                </a:cubicBezTo>
                <a:close/>
                <a:moveTo>
                  <a:pt x="11" y="22"/>
                </a:moveTo>
                <a:cubicBezTo>
                  <a:pt x="11" y="22"/>
                  <a:pt x="11" y="22"/>
                  <a:pt x="11" y="22"/>
                </a:cubicBezTo>
                <a:cubicBezTo>
                  <a:pt x="12" y="21"/>
                  <a:pt x="13" y="21"/>
                  <a:pt x="13" y="21"/>
                </a:cubicBezTo>
                <a:cubicBezTo>
                  <a:pt x="14" y="21"/>
                  <a:pt x="15" y="20"/>
                  <a:pt x="16" y="20"/>
                </a:cubicBezTo>
                <a:cubicBezTo>
                  <a:pt x="17" y="19"/>
                  <a:pt x="17" y="19"/>
                  <a:pt x="17" y="18"/>
                </a:cubicBezTo>
                <a:cubicBezTo>
                  <a:pt x="15" y="19"/>
                  <a:pt x="13" y="19"/>
                  <a:pt x="11" y="20"/>
                </a:cubicBezTo>
                <a:cubicBezTo>
                  <a:pt x="11" y="21"/>
                  <a:pt x="11" y="21"/>
                  <a:pt x="11" y="22"/>
                </a:cubicBezTo>
                <a:close/>
                <a:moveTo>
                  <a:pt x="13" y="8"/>
                </a:moveTo>
                <a:cubicBezTo>
                  <a:pt x="11" y="9"/>
                  <a:pt x="11" y="9"/>
                  <a:pt x="11" y="9"/>
                </a:cubicBezTo>
                <a:cubicBezTo>
                  <a:pt x="11" y="9"/>
                  <a:pt x="11" y="10"/>
                  <a:pt x="11" y="10"/>
                </a:cubicBezTo>
                <a:cubicBezTo>
                  <a:pt x="12" y="10"/>
                  <a:pt x="13" y="10"/>
                  <a:pt x="13" y="8"/>
                </a:cubicBezTo>
                <a:close/>
                <a:moveTo>
                  <a:pt x="12" y="7"/>
                </a:moveTo>
                <a:cubicBezTo>
                  <a:pt x="13" y="7"/>
                  <a:pt x="13" y="7"/>
                  <a:pt x="13" y="7"/>
                </a:cubicBezTo>
                <a:cubicBezTo>
                  <a:pt x="13" y="6"/>
                  <a:pt x="13" y="6"/>
                  <a:pt x="13" y="6"/>
                </a:cubicBezTo>
                <a:cubicBezTo>
                  <a:pt x="13" y="6"/>
                  <a:pt x="13" y="6"/>
                  <a:pt x="13" y="6"/>
                </a:cubicBezTo>
                <a:cubicBezTo>
                  <a:pt x="13" y="6"/>
                  <a:pt x="12" y="6"/>
                  <a:pt x="12" y="6"/>
                </a:cubicBezTo>
                <a:cubicBezTo>
                  <a:pt x="12" y="6"/>
                  <a:pt x="12" y="7"/>
                  <a:pt x="12" y="7"/>
                </a:cubicBezTo>
                <a:close/>
                <a:moveTo>
                  <a:pt x="14" y="10"/>
                </a:moveTo>
                <a:cubicBezTo>
                  <a:pt x="16" y="10"/>
                  <a:pt x="17" y="9"/>
                  <a:pt x="17" y="7"/>
                </a:cubicBezTo>
                <a:cubicBezTo>
                  <a:pt x="17" y="6"/>
                  <a:pt x="17" y="6"/>
                  <a:pt x="17" y="5"/>
                </a:cubicBezTo>
                <a:cubicBezTo>
                  <a:pt x="17" y="5"/>
                  <a:pt x="16" y="5"/>
                  <a:pt x="16" y="5"/>
                </a:cubicBezTo>
                <a:cubicBezTo>
                  <a:pt x="16" y="6"/>
                  <a:pt x="15" y="6"/>
                  <a:pt x="15" y="7"/>
                </a:cubicBezTo>
                <a:cubicBezTo>
                  <a:pt x="16" y="7"/>
                  <a:pt x="16" y="7"/>
                  <a:pt x="16" y="7"/>
                </a:cubicBezTo>
                <a:cubicBezTo>
                  <a:pt x="16" y="8"/>
                  <a:pt x="16" y="8"/>
                  <a:pt x="15" y="8"/>
                </a:cubicBezTo>
                <a:cubicBezTo>
                  <a:pt x="15" y="9"/>
                  <a:pt x="14" y="9"/>
                  <a:pt x="14" y="10"/>
                </a:cubicBezTo>
                <a:close/>
                <a:moveTo>
                  <a:pt x="17" y="21"/>
                </a:moveTo>
                <a:cubicBezTo>
                  <a:pt x="16" y="21"/>
                  <a:pt x="16" y="22"/>
                  <a:pt x="15" y="22"/>
                </a:cubicBezTo>
                <a:cubicBezTo>
                  <a:pt x="16" y="22"/>
                  <a:pt x="16" y="22"/>
                  <a:pt x="16" y="22"/>
                </a:cubicBezTo>
                <a:cubicBezTo>
                  <a:pt x="16" y="22"/>
                  <a:pt x="16" y="22"/>
                  <a:pt x="16" y="22"/>
                </a:cubicBezTo>
                <a:cubicBezTo>
                  <a:pt x="16" y="22"/>
                  <a:pt x="16" y="22"/>
                  <a:pt x="17" y="22"/>
                </a:cubicBezTo>
                <a:cubicBezTo>
                  <a:pt x="17" y="21"/>
                  <a:pt x="17" y="21"/>
                  <a:pt x="17" y="21"/>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îš1íḓé">
            <a:extLst>
              <a:ext uri="{FF2B5EF4-FFF2-40B4-BE49-F238E27FC236}">
                <a16:creationId xmlns:a16="http://schemas.microsoft.com/office/drawing/2014/main" id="{FC5F0AB3-2BB3-470C-A01E-A8DC00E20B3F}"/>
              </a:ext>
            </a:extLst>
          </p:cNvPr>
          <p:cNvSpPr/>
          <p:nvPr/>
        </p:nvSpPr>
        <p:spPr bwMode="auto">
          <a:xfrm>
            <a:off x="1177789" y="4683249"/>
            <a:ext cx="9466" cy="10346"/>
          </a:xfrm>
          <a:custGeom>
            <a:avLst/>
            <a:gdLst>
              <a:gd name="T0" fmla="*/ 14 w 28"/>
              <a:gd name="T1" fmla="*/ 13 h 31"/>
              <a:gd name="T2" fmla="*/ 10 w 28"/>
              <a:gd name="T3" fmla="*/ 19 h 31"/>
              <a:gd name="T4" fmla="*/ 10 w 28"/>
              <a:gd name="T5" fmla="*/ 22 h 31"/>
              <a:gd name="T6" fmla="*/ 9 w 28"/>
              <a:gd name="T7" fmla="*/ 26 h 31"/>
              <a:gd name="T8" fmla="*/ 8 w 28"/>
              <a:gd name="T9" fmla="*/ 21 h 31"/>
              <a:gd name="T10" fmla="*/ 7 w 28"/>
              <a:gd name="T11" fmla="*/ 21 h 31"/>
              <a:gd name="T12" fmla="*/ 4 w 28"/>
              <a:gd name="T13" fmla="*/ 19 h 31"/>
              <a:gd name="T14" fmla="*/ 5 w 28"/>
              <a:gd name="T15" fmla="*/ 18 h 31"/>
              <a:gd name="T16" fmla="*/ 8 w 28"/>
              <a:gd name="T17" fmla="*/ 14 h 31"/>
              <a:gd name="T18" fmla="*/ 7 w 28"/>
              <a:gd name="T19" fmla="*/ 14 h 31"/>
              <a:gd name="T20" fmla="*/ 4 w 28"/>
              <a:gd name="T21" fmla="*/ 16 h 31"/>
              <a:gd name="T22" fmla="*/ 1 w 28"/>
              <a:gd name="T23" fmla="*/ 11 h 31"/>
              <a:gd name="T24" fmla="*/ 4 w 28"/>
              <a:gd name="T25" fmla="*/ 12 h 31"/>
              <a:gd name="T26" fmla="*/ 8 w 28"/>
              <a:gd name="T27" fmla="*/ 9 h 31"/>
              <a:gd name="T28" fmla="*/ 11 w 28"/>
              <a:gd name="T29" fmla="*/ 8 h 31"/>
              <a:gd name="T30" fmla="*/ 13 w 28"/>
              <a:gd name="T31" fmla="*/ 10 h 31"/>
              <a:gd name="T32" fmla="*/ 11 w 28"/>
              <a:gd name="T33" fmla="*/ 11 h 31"/>
              <a:gd name="T34" fmla="*/ 11 w 28"/>
              <a:gd name="T35" fmla="*/ 15 h 31"/>
              <a:gd name="T36" fmla="*/ 14 w 28"/>
              <a:gd name="T37" fmla="*/ 9 h 31"/>
              <a:gd name="T38" fmla="*/ 11 w 28"/>
              <a:gd name="T39" fmla="*/ 2 h 31"/>
              <a:gd name="T40" fmla="*/ 14 w 28"/>
              <a:gd name="T41" fmla="*/ 5 h 31"/>
              <a:gd name="T42" fmla="*/ 6 w 28"/>
              <a:gd name="T43" fmla="*/ 8 h 31"/>
              <a:gd name="T44" fmla="*/ 3 w 28"/>
              <a:gd name="T45" fmla="*/ 8 h 31"/>
              <a:gd name="T46" fmla="*/ 11 w 28"/>
              <a:gd name="T47" fmla="*/ 2 h 31"/>
              <a:gd name="T48" fmla="*/ 22 w 28"/>
              <a:gd name="T49" fmla="*/ 1 h 31"/>
              <a:gd name="T50" fmla="*/ 24 w 28"/>
              <a:gd name="T51" fmla="*/ 5 h 31"/>
              <a:gd name="T52" fmla="*/ 24 w 28"/>
              <a:gd name="T53" fmla="*/ 11 h 31"/>
              <a:gd name="T54" fmla="*/ 27 w 28"/>
              <a:gd name="T55" fmla="*/ 13 h 31"/>
              <a:gd name="T56" fmla="*/ 23 w 28"/>
              <a:gd name="T57" fmla="*/ 14 h 31"/>
              <a:gd name="T58" fmla="*/ 22 w 28"/>
              <a:gd name="T59" fmla="*/ 31 h 31"/>
              <a:gd name="T60" fmla="*/ 21 w 28"/>
              <a:gd name="T61" fmla="*/ 26 h 31"/>
              <a:gd name="T62" fmla="*/ 21 w 28"/>
              <a:gd name="T63" fmla="*/ 20 h 31"/>
              <a:gd name="T64" fmla="*/ 21 w 28"/>
              <a:gd name="T65" fmla="*/ 15 h 31"/>
              <a:gd name="T66" fmla="*/ 14 w 28"/>
              <a:gd name="T67" fmla="*/ 19 h 31"/>
              <a:gd name="T68" fmla="*/ 13 w 28"/>
              <a:gd name="T69" fmla="*/ 17 h 31"/>
              <a:gd name="T70" fmla="*/ 21 w 28"/>
              <a:gd name="T71" fmla="*/ 12 h 31"/>
              <a:gd name="T72" fmla="*/ 21 w 28"/>
              <a:gd name="T73" fmla="*/ 3 h 31"/>
              <a:gd name="T74" fmla="*/ 20 w 28"/>
              <a:gd name="T75" fmla="*/ 2 h 31"/>
              <a:gd name="T76" fmla="*/ 21 w 28"/>
              <a:gd name="T77" fmla="*/ 0 h 31"/>
              <a:gd name="T78" fmla="*/ 19 w 28"/>
              <a:gd name="T79" fmla="*/ 8 h 31"/>
              <a:gd name="T80" fmla="*/ 19 w 28"/>
              <a:gd name="T81" fmla="*/ 12 h 31"/>
              <a:gd name="T82" fmla="*/ 15 w 28"/>
              <a:gd name="T83" fmla="*/ 15 h 31"/>
              <a:gd name="T84" fmla="*/ 14 w 28"/>
              <a:gd name="T85" fmla="*/ 15 h 31"/>
              <a:gd name="T86" fmla="*/ 16 w 28"/>
              <a:gd name="T87" fmla="*/ 13 h 31"/>
              <a:gd name="T88" fmla="*/ 15 w 28"/>
              <a:gd name="T89" fmla="*/ 10 h 31"/>
              <a:gd name="T90" fmla="*/ 17 w 28"/>
              <a:gd name="T91" fmla="*/ 7 h 31"/>
              <a:gd name="T92" fmla="*/ 15 w 28"/>
              <a:gd name="T9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31">
                <a:moveTo>
                  <a:pt x="14" y="11"/>
                </a:moveTo>
                <a:cubicBezTo>
                  <a:pt x="14" y="12"/>
                  <a:pt x="14" y="13"/>
                  <a:pt x="14" y="13"/>
                </a:cubicBezTo>
                <a:cubicBezTo>
                  <a:pt x="14" y="14"/>
                  <a:pt x="13" y="15"/>
                  <a:pt x="11" y="18"/>
                </a:cubicBezTo>
                <a:cubicBezTo>
                  <a:pt x="10" y="18"/>
                  <a:pt x="10" y="19"/>
                  <a:pt x="10" y="19"/>
                </a:cubicBezTo>
                <a:cubicBezTo>
                  <a:pt x="9" y="20"/>
                  <a:pt x="9" y="20"/>
                  <a:pt x="9" y="21"/>
                </a:cubicBezTo>
                <a:cubicBezTo>
                  <a:pt x="9" y="22"/>
                  <a:pt x="10" y="22"/>
                  <a:pt x="10" y="22"/>
                </a:cubicBezTo>
                <a:cubicBezTo>
                  <a:pt x="10" y="23"/>
                  <a:pt x="10" y="24"/>
                  <a:pt x="10" y="26"/>
                </a:cubicBezTo>
                <a:cubicBezTo>
                  <a:pt x="10" y="26"/>
                  <a:pt x="10" y="26"/>
                  <a:pt x="9" y="26"/>
                </a:cubicBezTo>
                <a:cubicBezTo>
                  <a:pt x="8" y="24"/>
                  <a:pt x="8" y="23"/>
                  <a:pt x="8" y="23"/>
                </a:cubicBezTo>
                <a:cubicBezTo>
                  <a:pt x="8" y="22"/>
                  <a:pt x="8" y="22"/>
                  <a:pt x="8" y="21"/>
                </a:cubicBezTo>
                <a:cubicBezTo>
                  <a:pt x="8" y="21"/>
                  <a:pt x="8" y="21"/>
                  <a:pt x="8" y="21"/>
                </a:cubicBezTo>
                <a:cubicBezTo>
                  <a:pt x="7" y="21"/>
                  <a:pt x="7" y="21"/>
                  <a:pt x="7" y="21"/>
                </a:cubicBezTo>
                <a:cubicBezTo>
                  <a:pt x="6" y="22"/>
                  <a:pt x="5" y="22"/>
                  <a:pt x="5" y="22"/>
                </a:cubicBezTo>
                <a:cubicBezTo>
                  <a:pt x="4" y="22"/>
                  <a:pt x="4" y="21"/>
                  <a:pt x="4" y="19"/>
                </a:cubicBezTo>
                <a:cubicBezTo>
                  <a:pt x="4" y="19"/>
                  <a:pt x="4" y="19"/>
                  <a:pt x="4" y="19"/>
                </a:cubicBezTo>
                <a:cubicBezTo>
                  <a:pt x="4" y="18"/>
                  <a:pt x="4" y="18"/>
                  <a:pt x="5" y="18"/>
                </a:cubicBezTo>
                <a:cubicBezTo>
                  <a:pt x="7" y="17"/>
                  <a:pt x="8" y="16"/>
                  <a:pt x="8" y="14"/>
                </a:cubicBezTo>
                <a:cubicBezTo>
                  <a:pt x="8" y="14"/>
                  <a:pt x="8" y="14"/>
                  <a:pt x="8" y="14"/>
                </a:cubicBezTo>
                <a:cubicBezTo>
                  <a:pt x="8" y="14"/>
                  <a:pt x="8" y="14"/>
                  <a:pt x="8" y="14"/>
                </a:cubicBezTo>
                <a:cubicBezTo>
                  <a:pt x="7" y="14"/>
                  <a:pt x="7" y="14"/>
                  <a:pt x="7" y="14"/>
                </a:cubicBezTo>
                <a:cubicBezTo>
                  <a:pt x="7" y="15"/>
                  <a:pt x="6" y="15"/>
                  <a:pt x="6" y="15"/>
                </a:cubicBezTo>
                <a:cubicBezTo>
                  <a:pt x="5" y="16"/>
                  <a:pt x="4" y="16"/>
                  <a:pt x="4" y="16"/>
                </a:cubicBezTo>
                <a:cubicBezTo>
                  <a:pt x="3" y="15"/>
                  <a:pt x="2" y="14"/>
                  <a:pt x="1" y="12"/>
                </a:cubicBezTo>
                <a:cubicBezTo>
                  <a:pt x="0" y="11"/>
                  <a:pt x="0" y="11"/>
                  <a:pt x="1" y="11"/>
                </a:cubicBezTo>
                <a:cubicBezTo>
                  <a:pt x="1" y="11"/>
                  <a:pt x="1" y="11"/>
                  <a:pt x="1" y="12"/>
                </a:cubicBezTo>
                <a:cubicBezTo>
                  <a:pt x="2" y="13"/>
                  <a:pt x="3" y="13"/>
                  <a:pt x="4" y="12"/>
                </a:cubicBezTo>
                <a:cubicBezTo>
                  <a:pt x="5" y="11"/>
                  <a:pt x="6" y="11"/>
                  <a:pt x="8" y="10"/>
                </a:cubicBezTo>
                <a:cubicBezTo>
                  <a:pt x="8" y="10"/>
                  <a:pt x="8" y="10"/>
                  <a:pt x="8" y="9"/>
                </a:cubicBezTo>
                <a:cubicBezTo>
                  <a:pt x="8" y="9"/>
                  <a:pt x="9" y="8"/>
                  <a:pt x="10" y="7"/>
                </a:cubicBezTo>
                <a:cubicBezTo>
                  <a:pt x="10" y="7"/>
                  <a:pt x="11" y="7"/>
                  <a:pt x="11" y="8"/>
                </a:cubicBezTo>
                <a:cubicBezTo>
                  <a:pt x="11" y="8"/>
                  <a:pt x="12" y="9"/>
                  <a:pt x="12" y="9"/>
                </a:cubicBezTo>
                <a:cubicBezTo>
                  <a:pt x="13" y="9"/>
                  <a:pt x="13" y="10"/>
                  <a:pt x="13" y="10"/>
                </a:cubicBezTo>
                <a:cubicBezTo>
                  <a:pt x="13" y="10"/>
                  <a:pt x="12" y="11"/>
                  <a:pt x="12" y="11"/>
                </a:cubicBezTo>
                <a:cubicBezTo>
                  <a:pt x="11" y="11"/>
                  <a:pt x="11" y="11"/>
                  <a:pt x="11" y="11"/>
                </a:cubicBezTo>
                <a:cubicBezTo>
                  <a:pt x="11" y="12"/>
                  <a:pt x="11" y="12"/>
                  <a:pt x="11" y="13"/>
                </a:cubicBezTo>
                <a:cubicBezTo>
                  <a:pt x="11" y="14"/>
                  <a:pt x="11" y="15"/>
                  <a:pt x="11" y="15"/>
                </a:cubicBezTo>
                <a:cubicBezTo>
                  <a:pt x="13" y="14"/>
                  <a:pt x="14" y="12"/>
                  <a:pt x="14" y="9"/>
                </a:cubicBezTo>
                <a:cubicBezTo>
                  <a:pt x="14" y="8"/>
                  <a:pt x="14" y="8"/>
                  <a:pt x="14" y="9"/>
                </a:cubicBezTo>
                <a:cubicBezTo>
                  <a:pt x="14" y="10"/>
                  <a:pt x="14" y="10"/>
                  <a:pt x="14" y="11"/>
                </a:cubicBezTo>
                <a:close/>
                <a:moveTo>
                  <a:pt x="11" y="2"/>
                </a:moveTo>
                <a:cubicBezTo>
                  <a:pt x="12" y="2"/>
                  <a:pt x="12" y="2"/>
                  <a:pt x="12" y="2"/>
                </a:cubicBezTo>
                <a:cubicBezTo>
                  <a:pt x="13" y="3"/>
                  <a:pt x="13" y="4"/>
                  <a:pt x="14" y="5"/>
                </a:cubicBezTo>
                <a:cubicBezTo>
                  <a:pt x="14" y="5"/>
                  <a:pt x="14" y="6"/>
                  <a:pt x="13" y="6"/>
                </a:cubicBezTo>
                <a:cubicBezTo>
                  <a:pt x="10" y="7"/>
                  <a:pt x="7" y="8"/>
                  <a:pt x="6" y="8"/>
                </a:cubicBezTo>
                <a:cubicBezTo>
                  <a:pt x="5" y="8"/>
                  <a:pt x="4" y="8"/>
                  <a:pt x="4" y="8"/>
                </a:cubicBezTo>
                <a:cubicBezTo>
                  <a:pt x="3" y="8"/>
                  <a:pt x="3" y="8"/>
                  <a:pt x="3" y="8"/>
                </a:cubicBezTo>
                <a:cubicBezTo>
                  <a:pt x="3" y="8"/>
                  <a:pt x="3" y="8"/>
                  <a:pt x="4" y="7"/>
                </a:cubicBezTo>
                <a:cubicBezTo>
                  <a:pt x="7" y="6"/>
                  <a:pt x="10" y="4"/>
                  <a:pt x="11" y="2"/>
                </a:cubicBezTo>
                <a:close/>
                <a:moveTo>
                  <a:pt x="21" y="0"/>
                </a:moveTo>
                <a:cubicBezTo>
                  <a:pt x="21" y="0"/>
                  <a:pt x="22" y="0"/>
                  <a:pt x="22" y="1"/>
                </a:cubicBezTo>
                <a:cubicBezTo>
                  <a:pt x="23" y="1"/>
                  <a:pt x="23" y="1"/>
                  <a:pt x="24" y="2"/>
                </a:cubicBezTo>
                <a:cubicBezTo>
                  <a:pt x="24" y="3"/>
                  <a:pt x="24" y="3"/>
                  <a:pt x="24" y="5"/>
                </a:cubicBezTo>
                <a:cubicBezTo>
                  <a:pt x="23" y="6"/>
                  <a:pt x="23" y="7"/>
                  <a:pt x="23" y="10"/>
                </a:cubicBezTo>
                <a:cubicBezTo>
                  <a:pt x="23" y="11"/>
                  <a:pt x="24" y="11"/>
                  <a:pt x="24" y="11"/>
                </a:cubicBezTo>
                <a:cubicBezTo>
                  <a:pt x="25" y="11"/>
                  <a:pt x="26" y="11"/>
                  <a:pt x="27" y="12"/>
                </a:cubicBezTo>
                <a:cubicBezTo>
                  <a:pt x="28" y="12"/>
                  <a:pt x="28" y="13"/>
                  <a:pt x="27" y="13"/>
                </a:cubicBezTo>
                <a:cubicBezTo>
                  <a:pt x="27" y="13"/>
                  <a:pt x="27" y="13"/>
                  <a:pt x="26" y="13"/>
                </a:cubicBezTo>
                <a:cubicBezTo>
                  <a:pt x="25" y="13"/>
                  <a:pt x="24" y="13"/>
                  <a:pt x="23" y="14"/>
                </a:cubicBezTo>
                <a:cubicBezTo>
                  <a:pt x="23" y="22"/>
                  <a:pt x="23" y="28"/>
                  <a:pt x="22" y="31"/>
                </a:cubicBezTo>
                <a:cubicBezTo>
                  <a:pt x="22" y="31"/>
                  <a:pt x="22" y="31"/>
                  <a:pt x="22" y="31"/>
                </a:cubicBezTo>
                <a:cubicBezTo>
                  <a:pt x="21" y="31"/>
                  <a:pt x="21" y="31"/>
                  <a:pt x="21" y="31"/>
                </a:cubicBezTo>
                <a:cubicBezTo>
                  <a:pt x="21" y="28"/>
                  <a:pt x="21" y="27"/>
                  <a:pt x="21" y="26"/>
                </a:cubicBezTo>
                <a:cubicBezTo>
                  <a:pt x="21" y="26"/>
                  <a:pt x="21" y="25"/>
                  <a:pt x="21" y="24"/>
                </a:cubicBezTo>
                <a:cubicBezTo>
                  <a:pt x="21" y="23"/>
                  <a:pt x="21" y="22"/>
                  <a:pt x="21" y="20"/>
                </a:cubicBezTo>
                <a:cubicBezTo>
                  <a:pt x="21" y="20"/>
                  <a:pt x="21" y="19"/>
                  <a:pt x="21" y="18"/>
                </a:cubicBezTo>
                <a:cubicBezTo>
                  <a:pt x="21" y="17"/>
                  <a:pt x="21" y="16"/>
                  <a:pt x="21" y="15"/>
                </a:cubicBezTo>
                <a:cubicBezTo>
                  <a:pt x="19" y="16"/>
                  <a:pt x="18" y="17"/>
                  <a:pt x="16" y="19"/>
                </a:cubicBezTo>
                <a:cubicBezTo>
                  <a:pt x="16" y="19"/>
                  <a:pt x="15" y="20"/>
                  <a:pt x="14" y="19"/>
                </a:cubicBezTo>
                <a:cubicBezTo>
                  <a:pt x="13" y="19"/>
                  <a:pt x="12" y="18"/>
                  <a:pt x="12" y="18"/>
                </a:cubicBezTo>
                <a:cubicBezTo>
                  <a:pt x="12" y="17"/>
                  <a:pt x="12" y="17"/>
                  <a:pt x="13" y="17"/>
                </a:cubicBezTo>
                <a:cubicBezTo>
                  <a:pt x="13" y="17"/>
                  <a:pt x="14" y="17"/>
                  <a:pt x="15" y="16"/>
                </a:cubicBezTo>
                <a:cubicBezTo>
                  <a:pt x="17" y="14"/>
                  <a:pt x="19" y="13"/>
                  <a:pt x="21" y="12"/>
                </a:cubicBezTo>
                <a:cubicBezTo>
                  <a:pt x="21" y="11"/>
                  <a:pt x="21" y="10"/>
                  <a:pt x="21" y="7"/>
                </a:cubicBezTo>
                <a:cubicBezTo>
                  <a:pt x="21" y="5"/>
                  <a:pt x="21" y="4"/>
                  <a:pt x="21" y="3"/>
                </a:cubicBezTo>
                <a:cubicBezTo>
                  <a:pt x="21" y="2"/>
                  <a:pt x="21" y="2"/>
                  <a:pt x="21" y="2"/>
                </a:cubicBezTo>
                <a:cubicBezTo>
                  <a:pt x="20" y="2"/>
                  <a:pt x="20" y="2"/>
                  <a:pt x="20" y="2"/>
                </a:cubicBezTo>
                <a:cubicBezTo>
                  <a:pt x="20" y="2"/>
                  <a:pt x="20" y="2"/>
                  <a:pt x="20" y="1"/>
                </a:cubicBezTo>
                <a:cubicBezTo>
                  <a:pt x="21" y="1"/>
                  <a:pt x="21" y="1"/>
                  <a:pt x="21" y="0"/>
                </a:cubicBezTo>
                <a:close/>
                <a:moveTo>
                  <a:pt x="19" y="6"/>
                </a:moveTo>
                <a:cubicBezTo>
                  <a:pt x="20" y="7"/>
                  <a:pt x="20" y="7"/>
                  <a:pt x="19" y="8"/>
                </a:cubicBezTo>
                <a:cubicBezTo>
                  <a:pt x="19" y="8"/>
                  <a:pt x="18" y="9"/>
                  <a:pt x="18" y="10"/>
                </a:cubicBezTo>
                <a:cubicBezTo>
                  <a:pt x="18" y="10"/>
                  <a:pt x="19" y="11"/>
                  <a:pt x="19" y="12"/>
                </a:cubicBezTo>
                <a:cubicBezTo>
                  <a:pt x="19" y="12"/>
                  <a:pt x="19" y="13"/>
                  <a:pt x="18" y="13"/>
                </a:cubicBezTo>
                <a:cubicBezTo>
                  <a:pt x="17" y="13"/>
                  <a:pt x="16" y="14"/>
                  <a:pt x="15" y="15"/>
                </a:cubicBezTo>
                <a:cubicBezTo>
                  <a:pt x="14" y="16"/>
                  <a:pt x="14" y="16"/>
                  <a:pt x="14" y="16"/>
                </a:cubicBezTo>
                <a:cubicBezTo>
                  <a:pt x="14" y="16"/>
                  <a:pt x="14" y="15"/>
                  <a:pt x="14" y="15"/>
                </a:cubicBezTo>
                <a:cubicBezTo>
                  <a:pt x="15" y="15"/>
                  <a:pt x="15" y="14"/>
                  <a:pt x="15" y="13"/>
                </a:cubicBezTo>
                <a:cubicBezTo>
                  <a:pt x="15" y="13"/>
                  <a:pt x="16" y="13"/>
                  <a:pt x="16" y="13"/>
                </a:cubicBezTo>
                <a:cubicBezTo>
                  <a:pt x="16" y="12"/>
                  <a:pt x="16" y="12"/>
                  <a:pt x="16" y="12"/>
                </a:cubicBezTo>
                <a:cubicBezTo>
                  <a:pt x="15" y="12"/>
                  <a:pt x="15" y="11"/>
                  <a:pt x="15" y="10"/>
                </a:cubicBezTo>
                <a:cubicBezTo>
                  <a:pt x="15" y="10"/>
                  <a:pt x="15" y="9"/>
                  <a:pt x="15" y="9"/>
                </a:cubicBezTo>
                <a:cubicBezTo>
                  <a:pt x="16" y="9"/>
                  <a:pt x="16" y="8"/>
                  <a:pt x="17" y="7"/>
                </a:cubicBezTo>
                <a:cubicBezTo>
                  <a:pt x="17" y="7"/>
                  <a:pt x="16" y="6"/>
                  <a:pt x="15" y="6"/>
                </a:cubicBezTo>
                <a:cubicBezTo>
                  <a:pt x="15" y="5"/>
                  <a:pt x="15" y="5"/>
                  <a:pt x="15" y="4"/>
                </a:cubicBezTo>
                <a:cubicBezTo>
                  <a:pt x="16" y="4"/>
                  <a:pt x="18" y="5"/>
                  <a:pt x="19" y="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îṣḷiďê">
            <a:extLst>
              <a:ext uri="{FF2B5EF4-FFF2-40B4-BE49-F238E27FC236}">
                <a16:creationId xmlns:a16="http://schemas.microsoft.com/office/drawing/2014/main" id="{5D5A69A3-C2B6-48D9-9272-4C91F8A7EE6C}"/>
              </a:ext>
            </a:extLst>
          </p:cNvPr>
          <p:cNvSpPr/>
          <p:nvPr/>
        </p:nvSpPr>
        <p:spPr bwMode="auto">
          <a:xfrm>
            <a:off x="1178449" y="4694696"/>
            <a:ext cx="8145" cy="8585"/>
          </a:xfrm>
          <a:custGeom>
            <a:avLst/>
            <a:gdLst>
              <a:gd name="T0" fmla="*/ 10 w 24"/>
              <a:gd name="T1" fmla="*/ 0 h 26"/>
              <a:gd name="T2" fmla="*/ 14 w 24"/>
              <a:gd name="T3" fmla="*/ 2 h 26"/>
              <a:gd name="T4" fmla="*/ 14 w 24"/>
              <a:gd name="T5" fmla="*/ 3 h 26"/>
              <a:gd name="T6" fmla="*/ 14 w 24"/>
              <a:gd name="T7" fmla="*/ 6 h 26"/>
              <a:gd name="T8" fmla="*/ 16 w 24"/>
              <a:gd name="T9" fmla="*/ 7 h 26"/>
              <a:gd name="T10" fmla="*/ 20 w 24"/>
              <a:gd name="T11" fmla="*/ 8 h 26"/>
              <a:gd name="T12" fmla="*/ 20 w 24"/>
              <a:gd name="T13" fmla="*/ 10 h 26"/>
              <a:gd name="T14" fmla="*/ 12 w 24"/>
              <a:gd name="T15" fmla="*/ 15 h 26"/>
              <a:gd name="T16" fmla="*/ 10 w 24"/>
              <a:gd name="T17" fmla="*/ 21 h 26"/>
              <a:gd name="T18" fmla="*/ 2 w 24"/>
              <a:gd name="T19" fmla="*/ 25 h 26"/>
              <a:gd name="T20" fmla="*/ 0 w 24"/>
              <a:gd name="T21" fmla="*/ 24 h 26"/>
              <a:gd name="T22" fmla="*/ 2 w 24"/>
              <a:gd name="T23" fmla="*/ 22 h 26"/>
              <a:gd name="T24" fmla="*/ 3 w 24"/>
              <a:gd name="T25" fmla="*/ 22 h 26"/>
              <a:gd name="T26" fmla="*/ 3 w 24"/>
              <a:gd name="T27" fmla="*/ 22 h 26"/>
              <a:gd name="T28" fmla="*/ 2 w 24"/>
              <a:gd name="T29" fmla="*/ 23 h 26"/>
              <a:gd name="T30" fmla="*/ 3 w 24"/>
              <a:gd name="T31" fmla="*/ 24 h 26"/>
              <a:gd name="T32" fmla="*/ 8 w 24"/>
              <a:gd name="T33" fmla="*/ 17 h 26"/>
              <a:gd name="T34" fmla="*/ 3 w 24"/>
              <a:gd name="T35" fmla="*/ 14 h 26"/>
              <a:gd name="T36" fmla="*/ 2 w 24"/>
              <a:gd name="T37" fmla="*/ 13 h 26"/>
              <a:gd name="T38" fmla="*/ 3 w 24"/>
              <a:gd name="T39" fmla="*/ 13 h 26"/>
              <a:gd name="T40" fmla="*/ 9 w 24"/>
              <a:gd name="T41" fmla="*/ 11 h 26"/>
              <a:gd name="T42" fmla="*/ 11 w 24"/>
              <a:gd name="T43" fmla="*/ 4 h 26"/>
              <a:gd name="T44" fmla="*/ 11 w 24"/>
              <a:gd name="T45" fmla="*/ 4 h 26"/>
              <a:gd name="T46" fmla="*/ 11 w 24"/>
              <a:gd name="T47" fmla="*/ 2 h 26"/>
              <a:gd name="T48" fmla="*/ 10 w 24"/>
              <a:gd name="T49" fmla="*/ 2 h 26"/>
              <a:gd name="T50" fmla="*/ 10 w 24"/>
              <a:gd name="T51" fmla="*/ 3 h 26"/>
              <a:gd name="T52" fmla="*/ 10 w 24"/>
              <a:gd name="T53" fmla="*/ 2 h 26"/>
              <a:gd name="T54" fmla="*/ 9 w 24"/>
              <a:gd name="T55" fmla="*/ 2 h 26"/>
              <a:gd name="T56" fmla="*/ 9 w 24"/>
              <a:gd name="T57" fmla="*/ 2 h 26"/>
              <a:gd name="T58" fmla="*/ 10 w 24"/>
              <a:gd name="T59" fmla="*/ 0 h 26"/>
              <a:gd name="T60" fmla="*/ 12 w 24"/>
              <a:gd name="T61" fmla="*/ 19 h 26"/>
              <a:gd name="T62" fmla="*/ 13 w 24"/>
              <a:gd name="T63" fmla="*/ 19 h 26"/>
              <a:gd name="T64" fmla="*/ 14 w 24"/>
              <a:gd name="T65" fmla="*/ 19 h 26"/>
              <a:gd name="T66" fmla="*/ 17 w 24"/>
              <a:gd name="T67" fmla="*/ 19 h 26"/>
              <a:gd name="T68" fmla="*/ 24 w 24"/>
              <a:gd name="T69" fmla="*/ 25 h 26"/>
              <a:gd name="T70" fmla="*/ 23 w 24"/>
              <a:gd name="T71" fmla="*/ 26 h 26"/>
              <a:gd name="T72" fmla="*/ 21 w 24"/>
              <a:gd name="T73" fmla="*/ 26 h 26"/>
              <a:gd name="T74" fmla="*/ 21 w 24"/>
              <a:gd name="T75" fmla="*/ 25 h 26"/>
              <a:gd name="T76" fmla="*/ 17 w 24"/>
              <a:gd name="T77" fmla="*/ 23 h 26"/>
              <a:gd name="T78" fmla="*/ 15 w 24"/>
              <a:gd name="T79" fmla="*/ 21 h 26"/>
              <a:gd name="T80" fmla="*/ 11 w 24"/>
              <a:gd name="T81" fmla="*/ 19 h 26"/>
              <a:gd name="T82" fmla="*/ 10 w 24"/>
              <a:gd name="T83" fmla="*/ 19 h 26"/>
              <a:gd name="T84" fmla="*/ 11 w 24"/>
              <a:gd name="T85" fmla="*/ 19 h 26"/>
              <a:gd name="T86" fmla="*/ 12 w 24"/>
              <a:gd name="T87" fmla="*/ 19 h 26"/>
              <a:gd name="T88" fmla="*/ 12 w 24"/>
              <a:gd name="T89" fmla="*/ 19 h 26"/>
              <a:gd name="T90" fmla="*/ 14 w 24"/>
              <a:gd name="T91" fmla="*/ 7 h 26"/>
              <a:gd name="T92" fmla="*/ 13 w 24"/>
              <a:gd name="T93" fmla="*/ 9 h 26"/>
              <a:gd name="T94" fmla="*/ 15 w 24"/>
              <a:gd name="T95" fmla="*/ 8 h 26"/>
              <a:gd name="T96" fmla="*/ 14 w 24"/>
              <a:gd name="T97" fmla="*/ 8 h 26"/>
              <a:gd name="T98" fmla="*/ 14 w 24"/>
              <a:gd name="T99"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10" y="0"/>
                </a:moveTo>
                <a:cubicBezTo>
                  <a:pt x="12" y="0"/>
                  <a:pt x="13" y="1"/>
                  <a:pt x="14" y="2"/>
                </a:cubicBezTo>
                <a:cubicBezTo>
                  <a:pt x="14" y="2"/>
                  <a:pt x="15" y="3"/>
                  <a:pt x="14" y="3"/>
                </a:cubicBezTo>
                <a:cubicBezTo>
                  <a:pt x="14" y="5"/>
                  <a:pt x="14" y="6"/>
                  <a:pt x="14" y="6"/>
                </a:cubicBezTo>
                <a:cubicBezTo>
                  <a:pt x="15" y="7"/>
                  <a:pt x="15" y="7"/>
                  <a:pt x="16" y="7"/>
                </a:cubicBezTo>
                <a:cubicBezTo>
                  <a:pt x="18" y="6"/>
                  <a:pt x="20" y="7"/>
                  <a:pt x="20" y="8"/>
                </a:cubicBezTo>
                <a:cubicBezTo>
                  <a:pt x="21" y="9"/>
                  <a:pt x="21" y="10"/>
                  <a:pt x="20" y="10"/>
                </a:cubicBezTo>
                <a:cubicBezTo>
                  <a:pt x="17" y="11"/>
                  <a:pt x="14" y="13"/>
                  <a:pt x="12" y="15"/>
                </a:cubicBezTo>
                <a:cubicBezTo>
                  <a:pt x="11" y="16"/>
                  <a:pt x="10" y="18"/>
                  <a:pt x="10" y="21"/>
                </a:cubicBezTo>
                <a:cubicBezTo>
                  <a:pt x="9" y="24"/>
                  <a:pt x="7" y="25"/>
                  <a:pt x="2" y="25"/>
                </a:cubicBezTo>
                <a:cubicBezTo>
                  <a:pt x="1" y="25"/>
                  <a:pt x="0" y="25"/>
                  <a:pt x="0" y="24"/>
                </a:cubicBezTo>
                <a:cubicBezTo>
                  <a:pt x="1" y="23"/>
                  <a:pt x="1" y="23"/>
                  <a:pt x="2" y="22"/>
                </a:cubicBezTo>
                <a:cubicBezTo>
                  <a:pt x="2" y="22"/>
                  <a:pt x="3" y="22"/>
                  <a:pt x="3" y="22"/>
                </a:cubicBezTo>
                <a:cubicBezTo>
                  <a:pt x="3" y="22"/>
                  <a:pt x="3" y="22"/>
                  <a:pt x="3" y="22"/>
                </a:cubicBezTo>
                <a:cubicBezTo>
                  <a:pt x="2" y="23"/>
                  <a:pt x="2" y="23"/>
                  <a:pt x="2" y="23"/>
                </a:cubicBezTo>
                <a:cubicBezTo>
                  <a:pt x="2" y="24"/>
                  <a:pt x="2" y="24"/>
                  <a:pt x="3" y="24"/>
                </a:cubicBezTo>
                <a:cubicBezTo>
                  <a:pt x="5" y="23"/>
                  <a:pt x="7" y="21"/>
                  <a:pt x="8" y="17"/>
                </a:cubicBezTo>
                <a:cubicBezTo>
                  <a:pt x="5" y="17"/>
                  <a:pt x="3" y="16"/>
                  <a:pt x="3" y="14"/>
                </a:cubicBezTo>
                <a:cubicBezTo>
                  <a:pt x="2" y="14"/>
                  <a:pt x="2" y="14"/>
                  <a:pt x="2" y="13"/>
                </a:cubicBezTo>
                <a:cubicBezTo>
                  <a:pt x="2" y="13"/>
                  <a:pt x="3" y="13"/>
                  <a:pt x="3" y="13"/>
                </a:cubicBezTo>
                <a:cubicBezTo>
                  <a:pt x="6" y="13"/>
                  <a:pt x="8" y="12"/>
                  <a:pt x="9" y="11"/>
                </a:cubicBezTo>
                <a:cubicBezTo>
                  <a:pt x="10" y="8"/>
                  <a:pt x="10" y="6"/>
                  <a:pt x="11" y="4"/>
                </a:cubicBezTo>
                <a:cubicBezTo>
                  <a:pt x="11" y="4"/>
                  <a:pt x="11" y="4"/>
                  <a:pt x="11" y="4"/>
                </a:cubicBezTo>
                <a:cubicBezTo>
                  <a:pt x="11" y="3"/>
                  <a:pt x="11" y="2"/>
                  <a:pt x="11" y="2"/>
                </a:cubicBezTo>
                <a:cubicBezTo>
                  <a:pt x="10" y="2"/>
                  <a:pt x="10" y="2"/>
                  <a:pt x="10" y="2"/>
                </a:cubicBezTo>
                <a:cubicBezTo>
                  <a:pt x="10" y="3"/>
                  <a:pt x="10" y="3"/>
                  <a:pt x="10" y="3"/>
                </a:cubicBezTo>
                <a:cubicBezTo>
                  <a:pt x="10" y="3"/>
                  <a:pt x="10" y="3"/>
                  <a:pt x="10" y="2"/>
                </a:cubicBezTo>
                <a:cubicBezTo>
                  <a:pt x="9" y="2"/>
                  <a:pt x="9" y="2"/>
                  <a:pt x="9" y="2"/>
                </a:cubicBezTo>
                <a:cubicBezTo>
                  <a:pt x="9" y="2"/>
                  <a:pt x="9" y="2"/>
                  <a:pt x="9" y="2"/>
                </a:cubicBezTo>
                <a:cubicBezTo>
                  <a:pt x="9" y="1"/>
                  <a:pt x="9" y="0"/>
                  <a:pt x="10" y="0"/>
                </a:cubicBezTo>
                <a:close/>
                <a:moveTo>
                  <a:pt x="12" y="19"/>
                </a:moveTo>
                <a:cubicBezTo>
                  <a:pt x="13" y="19"/>
                  <a:pt x="13" y="19"/>
                  <a:pt x="13" y="19"/>
                </a:cubicBezTo>
                <a:cubicBezTo>
                  <a:pt x="13" y="19"/>
                  <a:pt x="14" y="19"/>
                  <a:pt x="14" y="19"/>
                </a:cubicBezTo>
                <a:cubicBezTo>
                  <a:pt x="14" y="19"/>
                  <a:pt x="15" y="19"/>
                  <a:pt x="17" y="19"/>
                </a:cubicBezTo>
                <a:cubicBezTo>
                  <a:pt x="22" y="20"/>
                  <a:pt x="24" y="22"/>
                  <a:pt x="24" y="25"/>
                </a:cubicBezTo>
                <a:cubicBezTo>
                  <a:pt x="24" y="26"/>
                  <a:pt x="24" y="26"/>
                  <a:pt x="23" y="26"/>
                </a:cubicBezTo>
                <a:cubicBezTo>
                  <a:pt x="23" y="26"/>
                  <a:pt x="22" y="26"/>
                  <a:pt x="21" y="26"/>
                </a:cubicBezTo>
                <a:cubicBezTo>
                  <a:pt x="21" y="25"/>
                  <a:pt x="21" y="25"/>
                  <a:pt x="21" y="25"/>
                </a:cubicBezTo>
                <a:cubicBezTo>
                  <a:pt x="20" y="25"/>
                  <a:pt x="19" y="24"/>
                  <a:pt x="17" y="23"/>
                </a:cubicBezTo>
                <a:cubicBezTo>
                  <a:pt x="17" y="23"/>
                  <a:pt x="16" y="22"/>
                  <a:pt x="15" y="21"/>
                </a:cubicBezTo>
                <a:cubicBezTo>
                  <a:pt x="14" y="20"/>
                  <a:pt x="13" y="20"/>
                  <a:pt x="11" y="19"/>
                </a:cubicBezTo>
                <a:cubicBezTo>
                  <a:pt x="11" y="19"/>
                  <a:pt x="10" y="19"/>
                  <a:pt x="10" y="19"/>
                </a:cubicBezTo>
                <a:cubicBezTo>
                  <a:pt x="11" y="19"/>
                  <a:pt x="11" y="19"/>
                  <a:pt x="11" y="19"/>
                </a:cubicBezTo>
                <a:cubicBezTo>
                  <a:pt x="11" y="19"/>
                  <a:pt x="12" y="19"/>
                  <a:pt x="12" y="19"/>
                </a:cubicBezTo>
                <a:cubicBezTo>
                  <a:pt x="12" y="19"/>
                  <a:pt x="12" y="19"/>
                  <a:pt x="12" y="19"/>
                </a:cubicBezTo>
                <a:close/>
                <a:moveTo>
                  <a:pt x="14" y="7"/>
                </a:moveTo>
                <a:cubicBezTo>
                  <a:pt x="13" y="8"/>
                  <a:pt x="13" y="8"/>
                  <a:pt x="13" y="9"/>
                </a:cubicBezTo>
                <a:cubicBezTo>
                  <a:pt x="15" y="8"/>
                  <a:pt x="15" y="8"/>
                  <a:pt x="15" y="8"/>
                </a:cubicBezTo>
                <a:cubicBezTo>
                  <a:pt x="15" y="8"/>
                  <a:pt x="14" y="8"/>
                  <a:pt x="14" y="8"/>
                </a:cubicBezTo>
                <a:cubicBezTo>
                  <a:pt x="14" y="7"/>
                  <a:pt x="14" y="7"/>
                  <a:pt x="14" y="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iṡļiďè">
            <a:extLst>
              <a:ext uri="{FF2B5EF4-FFF2-40B4-BE49-F238E27FC236}">
                <a16:creationId xmlns:a16="http://schemas.microsoft.com/office/drawing/2014/main" id="{ED1275AD-6262-4189-9AD7-0038E1839A11}"/>
              </a:ext>
            </a:extLst>
          </p:cNvPr>
          <p:cNvSpPr/>
          <p:nvPr/>
        </p:nvSpPr>
        <p:spPr bwMode="auto">
          <a:xfrm>
            <a:off x="1178449" y="4705263"/>
            <a:ext cx="8365" cy="10126"/>
          </a:xfrm>
          <a:custGeom>
            <a:avLst/>
            <a:gdLst>
              <a:gd name="T0" fmla="*/ 16 w 25"/>
              <a:gd name="T1" fmla="*/ 5 h 30"/>
              <a:gd name="T2" fmla="*/ 17 w 25"/>
              <a:gd name="T3" fmla="*/ 4 h 30"/>
              <a:gd name="T4" fmla="*/ 18 w 25"/>
              <a:gd name="T5" fmla="*/ 2 h 30"/>
              <a:gd name="T6" fmla="*/ 17 w 25"/>
              <a:gd name="T7" fmla="*/ 1 h 30"/>
              <a:gd name="T8" fmla="*/ 19 w 25"/>
              <a:gd name="T9" fmla="*/ 11 h 30"/>
              <a:gd name="T10" fmla="*/ 21 w 25"/>
              <a:gd name="T11" fmla="*/ 15 h 30"/>
              <a:gd name="T12" fmla="*/ 15 w 25"/>
              <a:gd name="T13" fmla="*/ 18 h 30"/>
              <a:gd name="T14" fmla="*/ 15 w 25"/>
              <a:gd name="T15" fmla="*/ 19 h 30"/>
              <a:gd name="T16" fmla="*/ 19 w 25"/>
              <a:gd name="T17" fmla="*/ 21 h 30"/>
              <a:gd name="T18" fmla="*/ 14 w 25"/>
              <a:gd name="T19" fmla="*/ 29 h 30"/>
              <a:gd name="T20" fmla="*/ 6 w 25"/>
              <a:gd name="T21" fmla="*/ 23 h 30"/>
              <a:gd name="T22" fmla="*/ 12 w 25"/>
              <a:gd name="T23" fmla="*/ 18 h 30"/>
              <a:gd name="T24" fmla="*/ 14 w 25"/>
              <a:gd name="T25" fmla="*/ 16 h 30"/>
              <a:gd name="T26" fmla="*/ 9 w 25"/>
              <a:gd name="T27" fmla="*/ 16 h 30"/>
              <a:gd name="T28" fmla="*/ 11 w 25"/>
              <a:gd name="T29" fmla="*/ 15 h 30"/>
              <a:gd name="T30" fmla="*/ 16 w 25"/>
              <a:gd name="T31" fmla="*/ 14 h 30"/>
              <a:gd name="T32" fmla="*/ 21 w 25"/>
              <a:gd name="T33" fmla="*/ 13 h 30"/>
              <a:gd name="T34" fmla="*/ 5 w 25"/>
              <a:gd name="T35" fmla="*/ 15 h 30"/>
              <a:gd name="T36" fmla="*/ 0 w 25"/>
              <a:gd name="T37" fmla="*/ 20 h 30"/>
              <a:gd name="T38" fmla="*/ 2 w 25"/>
              <a:gd name="T39" fmla="*/ 13 h 30"/>
              <a:gd name="T40" fmla="*/ 3 w 25"/>
              <a:gd name="T41" fmla="*/ 15 h 30"/>
              <a:gd name="T42" fmla="*/ 4 w 25"/>
              <a:gd name="T43" fmla="*/ 11 h 30"/>
              <a:gd name="T44" fmla="*/ 4 w 25"/>
              <a:gd name="T45" fmla="*/ 5 h 30"/>
              <a:gd name="T46" fmla="*/ 7 w 25"/>
              <a:gd name="T47" fmla="*/ 6 h 30"/>
              <a:gd name="T48" fmla="*/ 9 w 25"/>
              <a:gd name="T49" fmla="*/ 6 h 30"/>
              <a:gd name="T50" fmla="*/ 7 w 25"/>
              <a:gd name="T51" fmla="*/ 8 h 30"/>
              <a:gd name="T52" fmla="*/ 6 w 25"/>
              <a:gd name="T53" fmla="*/ 9 h 30"/>
              <a:gd name="T54" fmla="*/ 9 w 25"/>
              <a:gd name="T55" fmla="*/ 10 h 30"/>
              <a:gd name="T56" fmla="*/ 7 w 25"/>
              <a:gd name="T57" fmla="*/ 11 h 30"/>
              <a:gd name="T58" fmla="*/ 18 w 25"/>
              <a:gd name="T59" fmla="*/ 9 h 30"/>
              <a:gd name="T60" fmla="*/ 16 w 25"/>
              <a:gd name="T61" fmla="*/ 9 h 30"/>
              <a:gd name="T62" fmla="*/ 15 w 25"/>
              <a:gd name="T63" fmla="*/ 8 h 30"/>
              <a:gd name="T64" fmla="*/ 18 w 25"/>
              <a:gd name="T65" fmla="*/ 7 h 30"/>
              <a:gd name="T66" fmla="*/ 6 w 25"/>
              <a:gd name="T67" fmla="*/ 1 h 30"/>
              <a:gd name="T68" fmla="*/ 9 w 25"/>
              <a:gd name="T69" fmla="*/ 2 h 30"/>
              <a:gd name="T70" fmla="*/ 4 w 25"/>
              <a:gd name="T71" fmla="*/ 4 h 30"/>
              <a:gd name="T72" fmla="*/ 14 w 25"/>
              <a:gd name="T73" fmla="*/ 22 h 30"/>
              <a:gd name="T74" fmla="*/ 7 w 25"/>
              <a:gd name="T75" fmla="*/ 26 h 30"/>
              <a:gd name="T76" fmla="*/ 14 w 25"/>
              <a:gd name="T77" fmla="*/ 23 h 30"/>
              <a:gd name="T78" fmla="*/ 12 w 25"/>
              <a:gd name="T79" fmla="*/ 23 h 30"/>
              <a:gd name="T80" fmla="*/ 10 w 25"/>
              <a:gd name="T81" fmla="*/ 3 h 30"/>
              <a:gd name="T82" fmla="*/ 11 w 25"/>
              <a:gd name="T83" fmla="*/ 3 h 30"/>
              <a:gd name="T84" fmla="*/ 13 w 25"/>
              <a:gd name="T85" fmla="*/ 0 h 30"/>
              <a:gd name="T86" fmla="*/ 16 w 25"/>
              <a:gd name="T87" fmla="*/ 3 h 30"/>
              <a:gd name="T88" fmla="*/ 15 w 25"/>
              <a:gd name="T89" fmla="*/ 6 h 30"/>
              <a:gd name="T90" fmla="*/ 15 w 25"/>
              <a:gd name="T91" fmla="*/ 11 h 30"/>
              <a:gd name="T92" fmla="*/ 10 w 25"/>
              <a:gd name="T93" fmla="*/ 12 h 30"/>
              <a:gd name="T94" fmla="*/ 11 w 25"/>
              <a:gd name="T95" fmla="*/ 10 h 30"/>
              <a:gd name="T96" fmla="*/ 12 w 25"/>
              <a:gd name="T97" fmla="*/ 8 h 30"/>
              <a:gd name="T98" fmla="*/ 13 w 25"/>
              <a:gd name="T99" fmla="*/ 6 h 30"/>
              <a:gd name="T100" fmla="*/ 10 w 25"/>
              <a:gd name="T101" fmla="*/ 6 h 30"/>
              <a:gd name="T102" fmla="*/ 12 w 25"/>
              <a:gd name="T10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 h="30">
                <a:moveTo>
                  <a:pt x="18" y="7"/>
                </a:moveTo>
                <a:cubicBezTo>
                  <a:pt x="18" y="5"/>
                  <a:pt x="18" y="5"/>
                  <a:pt x="18" y="5"/>
                </a:cubicBezTo>
                <a:cubicBezTo>
                  <a:pt x="17" y="6"/>
                  <a:pt x="17" y="5"/>
                  <a:pt x="16" y="5"/>
                </a:cubicBezTo>
                <a:cubicBezTo>
                  <a:pt x="16" y="4"/>
                  <a:pt x="16" y="4"/>
                  <a:pt x="16" y="4"/>
                </a:cubicBezTo>
                <a:cubicBezTo>
                  <a:pt x="16" y="4"/>
                  <a:pt x="16" y="4"/>
                  <a:pt x="16" y="4"/>
                </a:cubicBezTo>
                <a:cubicBezTo>
                  <a:pt x="17" y="4"/>
                  <a:pt x="17" y="4"/>
                  <a:pt x="17" y="4"/>
                </a:cubicBezTo>
                <a:cubicBezTo>
                  <a:pt x="18" y="4"/>
                  <a:pt x="18" y="4"/>
                  <a:pt x="19" y="3"/>
                </a:cubicBezTo>
                <a:cubicBezTo>
                  <a:pt x="19" y="2"/>
                  <a:pt x="19" y="2"/>
                  <a:pt x="18" y="2"/>
                </a:cubicBezTo>
                <a:cubicBezTo>
                  <a:pt x="18" y="2"/>
                  <a:pt x="18" y="2"/>
                  <a:pt x="18" y="2"/>
                </a:cubicBezTo>
                <a:cubicBezTo>
                  <a:pt x="18" y="2"/>
                  <a:pt x="17" y="1"/>
                  <a:pt x="17" y="1"/>
                </a:cubicBezTo>
                <a:cubicBezTo>
                  <a:pt x="17" y="1"/>
                  <a:pt x="17" y="1"/>
                  <a:pt x="17" y="1"/>
                </a:cubicBezTo>
                <a:cubicBezTo>
                  <a:pt x="17" y="1"/>
                  <a:pt x="17" y="1"/>
                  <a:pt x="17" y="1"/>
                </a:cubicBezTo>
                <a:cubicBezTo>
                  <a:pt x="18" y="0"/>
                  <a:pt x="19" y="0"/>
                  <a:pt x="21" y="1"/>
                </a:cubicBezTo>
                <a:cubicBezTo>
                  <a:pt x="22" y="2"/>
                  <a:pt x="22" y="2"/>
                  <a:pt x="22" y="3"/>
                </a:cubicBezTo>
                <a:cubicBezTo>
                  <a:pt x="20" y="6"/>
                  <a:pt x="20" y="9"/>
                  <a:pt x="19" y="11"/>
                </a:cubicBezTo>
                <a:cubicBezTo>
                  <a:pt x="22" y="11"/>
                  <a:pt x="24" y="12"/>
                  <a:pt x="25" y="14"/>
                </a:cubicBezTo>
                <a:cubicBezTo>
                  <a:pt x="25" y="15"/>
                  <a:pt x="25" y="15"/>
                  <a:pt x="24" y="15"/>
                </a:cubicBezTo>
                <a:cubicBezTo>
                  <a:pt x="23" y="15"/>
                  <a:pt x="22" y="15"/>
                  <a:pt x="21" y="15"/>
                </a:cubicBezTo>
                <a:cubicBezTo>
                  <a:pt x="20" y="16"/>
                  <a:pt x="20" y="16"/>
                  <a:pt x="19" y="16"/>
                </a:cubicBezTo>
                <a:cubicBezTo>
                  <a:pt x="18" y="16"/>
                  <a:pt x="18" y="16"/>
                  <a:pt x="18" y="16"/>
                </a:cubicBezTo>
                <a:cubicBezTo>
                  <a:pt x="17" y="17"/>
                  <a:pt x="16" y="17"/>
                  <a:pt x="15" y="18"/>
                </a:cubicBezTo>
                <a:cubicBezTo>
                  <a:pt x="15" y="18"/>
                  <a:pt x="15" y="18"/>
                  <a:pt x="15" y="18"/>
                </a:cubicBezTo>
                <a:cubicBezTo>
                  <a:pt x="15" y="18"/>
                  <a:pt x="15" y="18"/>
                  <a:pt x="15" y="19"/>
                </a:cubicBezTo>
                <a:cubicBezTo>
                  <a:pt x="15" y="19"/>
                  <a:pt x="15" y="19"/>
                  <a:pt x="15" y="19"/>
                </a:cubicBezTo>
                <a:cubicBezTo>
                  <a:pt x="15" y="19"/>
                  <a:pt x="16" y="19"/>
                  <a:pt x="16" y="19"/>
                </a:cubicBezTo>
                <a:cubicBezTo>
                  <a:pt x="16" y="20"/>
                  <a:pt x="17" y="20"/>
                  <a:pt x="17" y="19"/>
                </a:cubicBezTo>
                <a:cubicBezTo>
                  <a:pt x="18" y="20"/>
                  <a:pt x="19" y="20"/>
                  <a:pt x="19" y="21"/>
                </a:cubicBezTo>
                <a:cubicBezTo>
                  <a:pt x="20" y="22"/>
                  <a:pt x="19" y="22"/>
                  <a:pt x="17" y="23"/>
                </a:cubicBezTo>
                <a:cubicBezTo>
                  <a:pt x="16" y="24"/>
                  <a:pt x="16" y="25"/>
                  <a:pt x="16" y="27"/>
                </a:cubicBezTo>
                <a:cubicBezTo>
                  <a:pt x="15" y="28"/>
                  <a:pt x="15" y="29"/>
                  <a:pt x="14" y="29"/>
                </a:cubicBezTo>
                <a:cubicBezTo>
                  <a:pt x="14" y="30"/>
                  <a:pt x="13" y="30"/>
                  <a:pt x="12" y="30"/>
                </a:cubicBezTo>
                <a:cubicBezTo>
                  <a:pt x="9" y="29"/>
                  <a:pt x="7" y="27"/>
                  <a:pt x="6" y="26"/>
                </a:cubicBezTo>
                <a:cubicBezTo>
                  <a:pt x="5" y="24"/>
                  <a:pt x="5" y="23"/>
                  <a:pt x="6" y="23"/>
                </a:cubicBezTo>
                <a:cubicBezTo>
                  <a:pt x="8" y="22"/>
                  <a:pt x="9" y="21"/>
                  <a:pt x="10" y="21"/>
                </a:cubicBezTo>
                <a:cubicBezTo>
                  <a:pt x="10" y="20"/>
                  <a:pt x="10" y="20"/>
                  <a:pt x="11" y="19"/>
                </a:cubicBezTo>
                <a:cubicBezTo>
                  <a:pt x="11" y="18"/>
                  <a:pt x="11" y="18"/>
                  <a:pt x="12" y="18"/>
                </a:cubicBezTo>
                <a:cubicBezTo>
                  <a:pt x="13" y="18"/>
                  <a:pt x="14" y="17"/>
                  <a:pt x="14" y="16"/>
                </a:cubicBezTo>
                <a:cubicBezTo>
                  <a:pt x="15" y="16"/>
                  <a:pt x="15" y="16"/>
                  <a:pt x="15" y="16"/>
                </a:cubicBezTo>
                <a:cubicBezTo>
                  <a:pt x="15" y="16"/>
                  <a:pt x="14" y="16"/>
                  <a:pt x="14" y="16"/>
                </a:cubicBezTo>
                <a:cubicBezTo>
                  <a:pt x="13" y="16"/>
                  <a:pt x="11" y="18"/>
                  <a:pt x="8" y="19"/>
                </a:cubicBezTo>
                <a:cubicBezTo>
                  <a:pt x="8" y="19"/>
                  <a:pt x="8" y="19"/>
                  <a:pt x="8" y="19"/>
                </a:cubicBezTo>
                <a:cubicBezTo>
                  <a:pt x="8" y="17"/>
                  <a:pt x="8" y="16"/>
                  <a:pt x="9" y="16"/>
                </a:cubicBezTo>
                <a:cubicBezTo>
                  <a:pt x="9" y="16"/>
                  <a:pt x="9" y="16"/>
                  <a:pt x="9" y="15"/>
                </a:cubicBezTo>
                <a:cubicBezTo>
                  <a:pt x="10" y="15"/>
                  <a:pt x="10" y="15"/>
                  <a:pt x="10" y="15"/>
                </a:cubicBezTo>
                <a:cubicBezTo>
                  <a:pt x="11" y="14"/>
                  <a:pt x="11" y="14"/>
                  <a:pt x="11" y="15"/>
                </a:cubicBezTo>
                <a:cubicBezTo>
                  <a:pt x="10" y="15"/>
                  <a:pt x="10" y="15"/>
                  <a:pt x="10" y="15"/>
                </a:cubicBezTo>
                <a:cubicBezTo>
                  <a:pt x="10" y="16"/>
                  <a:pt x="10" y="16"/>
                  <a:pt x="10" y="16"/>
                </a:cubicBezTo>
                <a:cubicBezTo>
                  <a:pt x="11" y="15"/>
                  <a:pt x="13" y="15"/>
                  <a:pt x="16" y="14"/>
                </a:cubicBezTo>
                <a:cubicBezTo>
                  <a:pt x="17" y="14"/>
                  <a:pt x="17" y="14"/>
                  <a:pt x="18" y="16"/>
                </a:cubicBezTo>
                <a:cubicBezTo>
                  <a:pt x="19" y="15"/>
                  <a:pt x="20" y="15"/>
                  <a:pt x="21" y="14"/>
                </a:cubicBezTo>
                <a:cubicBezTo>
                  <a:pt x="21" y="13"/>
                  <a:pt x="21" y="13"/>
                  <a:pt x="21" y="13"/>
                </a:cubicBezTo>
                <a:cubicBezTo>
                  <a:pt x="19" y="13"/>
                  <a:pt x="17" y="13"/>
                  <a:pt x="16" y="13"/>
                </a:cubicBezTo>
                <a:cubicBezTo>
                  <a:pt x="14" y="13"/>
                  <a:pt x="12" y="14"/>
                  <a:pt x="10" y="14"/>
                </a:cubicBezTo>
                <a:cubicBezTo>
                  <a:pt x="7" y="15"/>
                  <a:pt x="6" y="15"/>
                  <a:pt x="5" y="15"/>
                </a:cubicBezTo>
                <a:cubicBezTo>
                  <a:pt x="4" y="15"/>
                  <a:pt x="3" y="16"/>
                  <a:pt x="3" y="17"/>
                </a:cubicBezTo>
                <a:cubicBezTo>
                  <a:pt x="3" y="18"/>
                  <a:pt x="2" y="20"/>
                  <a:pt x="1" y="21"/>
                </a:cubicBezTo>
                <a:cubicBezTo>
                  <a:pt x="1" y="21"/>
                  <a:pt x="1" y="21"/>
                  <a:pt x="0" y="20"/>
                </a:cubicBezTo>
                <a:cubicBezTo>
                  <a:pt x="0" y="19"/>
                  <a:pt x="0" y="18"/>
                  <a:pt x="0" y="17"/>
                </a:cubicBezTo>
                <a:cubicBezTo>
                  <a:pt x="1" y="17"/>
                  <a:pt x="1" y="16"/>
                  <a:pt x="1" y="15"/>
                </a:cubicBezTo>
                <a:cubicBezTo>
                  <a:pt x="2" y="14"/>
                  <a:pt x="2" y="14"/>
                  <a:pt x="2" y="13"/>
                </a:cubicBezTo>
                <a:cubicBezTo>
                  <a:pt x="2" y="13"/>
                  <a:pt x="2" y="13"/>
                  <a:pt x="2" y="13"/>
                </a:cubicBezTo>
                <a:cubicBezTo>
                  <a:pt x="3" y="13"/>
                  <a:pt x="3" y="13"/>
                  <a:pt x="3" y="13"/>
                </a:cubicBezTo>
                <a:cubicBezTo>
                  <a:pt x="2" y="14"/>
                  <a:pt x="2" y="15"/>
                  <a:pt x="3" y="15"/>
                </a:cubicBezTo>
                <a:cubicBezTo>
                  <a:pt x="3" y="15"/>
                  <a:pt x="4" y="14"/>
                  <a:pt x="5" y="14"/>
                </a:cubicBezTo>
                <a:cubicBezTo>
                  <a:pt x="5" y="13"/>
                  <a:pt x="5" y="12"/>
                  <a:pt x="5" y="12"/>
                </a:cubicBezTo>
                <a:cubicBezTo>
                  <a:pt x="5" y="11"/>
                  <a:pt x="4" y="11"/>
                  <a:pt x="4" y="11"/>
                </a:cubicBezTo>
                <a:cubicBezTo>
                  <a:pt x="4" y="9"/>
                  <a:pt x="4" y="7"/>
                  <a:pt x="3" y="6"/>
                </a:cubicBezTo>
                <a:cubicBezTo>
                  <a:pt x="3" y="6"/>
                  <a:pt x="3" y="5"/>
                  <a:pt x="3" y="5"/>
                </a:cubicBezTo>
                <a:cubicBezTo>
                  <a:pt x="3" y="5"/>
                  <a:pt x="4" y="5"/>
                  <a:pt x="4" y="5"/>
                </a:cubicBezTo>
                <a:cubicBezTo>
                  <a:pt x="4" y="5"/>
                  <a:pt x="5" y="6"/>
                  <a:pt x="5" y="6"/>
                </a:cubicBezTo>
                <a:cubicBezTo>
                  <a:pt x="6" y="6"/>
                  <a:pt x="6" y="6"/>
                  <a:pt x="6" y="6"/>
                </a:cubicBezTo>
                <a:cubicBezTo>
                  <a:pt x="6" y="6"/>
                  <a:pt x="6" y="6"/>
                  <a:pt x="7" y="6"/>
                </a:cubicBezTo>
                <a:cubicBezTo>
                  <a:pt x="7" y="5"/>
                  <a:pt x="7" y="5"/>
                  <a:pt x="7" y="5"/>
                </a:cubicBezTo>
                <a:cubicBezTo>
                  <a:pt x="8" y="5"/>
                  <a:pt x="8" y="5"/>
                  <a:pt x="9" y="5"/>
                </a:cubicBezTo>
                <a:cubicBezTo>
                  <a:pt x="9" y="6"/>
                  <a:pt x="9" y="6"/>
                  <a:pt x="9" y="6"/>
                </a:cubicBezTo>
                <a:cubicBezTo>
                  <a:pt x="8" y="7"/>
                  <a:pt x="8" y="8"/>
                  <a:pt x="7" y="8"/>
                </a:cubicBezTo>
                <a:cubicBezTo>
                  <a:pt x="7" y="8"/>
                  <a:pt x="7" y="9"/>
                  <a:pt x="7" y="9"/>
                </a:cubicBezTo>
                <a:cubicBezTo>
                  <a:pt x="7" y="9"/>
                  <a:pt x="7" y="8"/>
                  <a:pt x="7" y="8"/>
                </a:cubicBezTo>
                <a:cubicBezTo>
                  <a:pt x="7" y="8"/>
                  <a:pt x="7" y="8"/>
                  <a:pt x="7" y="8"/>
                </a:cubicBezTo>
                <a:cubicBezTo>
                  <a:pt x="7" y="8"/>
                  <a:pt x="6" y="8"/>
                  <a:pt x="6" y="8"/>
                </a:cubicBezTo>
                <a:cubicBezTo>
                  <a:pt x="6" y="8"/>
                  <a:pt x="6" y="9"/>
                  <a:pt x="6" y="9"/>
                </a:cubicBezTo>
                <a:cubicBezTo>
                  <a:pt x="7" y="9"/>
                  <a:pt x="7" y="9"/>
                  <a:pt x="7" y="9"/>
                </a:cubicBezTo>
                <a:cubicBezTo>
                  <a:pt x="8" y="8"/>
                  <a:pt x="8" y="9"/>
                  <a:pt x="9" y="9"/>
                </a:cubicBezTo>
                <a:cubicBezTo>
                  <a:pt x="9" y="9"/>
                  <a:pt x="9" y="9"/>
                  <a:pt x="9" y="10"/>
                </a:cubicBezTo>
                <a:cubicBezTo>
                  <a:pt x="9" y="10"/>
                  <a:pt x="9" y="10"/>
                  <a:pt x="9" y="10"/>
                </a:cubicBezTo>
                <a:cubicBezTo>
                  <a:pt x="9" y="10"/>
                  <a:pt x="9" y="10"/>
                  <a:pt x="8" y="10"/>
                </a:cubicBezTo>
                <a:cubicBezTo>
                  <a:pt x="8" y="10"/>
                  <a:pt x="7" y="11"/>
                  <a:pt x="7" y="11"/>
                </a:cubicBezTo>
                <a:cubicBezTo>
                  <a:pt x="7" y="12"/>
                  <a:pt x="7" y="13"/>
                  <a:pt x="6" y="13"/>
                </a:cubicBezTo>
                <a:cubicBezTo>
                  <a:pt x="10" y="12"/>
                  <a:pt x="14" y="12"/>
                  <a:pt x="18" y="11"/>
                </a:cubicBezTo>
                <a:cubicBezTo>
                  <a:pt x="17" y="11"/>
                  <a:pt x="17" y="10"/>
                  <a:pt x="18" y="9"/>
                </a:cubicBezTo>
                <a:cubicBezTo>
                  <a:pt x="17" y="9"/>
                  <a:pt x="16" y="9"/>
                  <a:pt x="16" y="9"/>
                </a:cubicBezTo>
                <a:cubicBezTo>
                  <a:pt x="15" y="9"/>
                  <a:pt x="15" y="9"/>
                  <a:pt x="15" y="9"/>
                </a:cubicBezTo>
                <a:cubicBezTo>
                  <a:pt x="15" y="9"/>
                  <a:pt x="15" y="9"/>
                  <a:pt x="16" y="9"/>
                </a:cubicBezTo>
                <a:cubicBezTo>
                  <a:pt x="16" y="9"/>
                  <a:pt x="16" y="9"/>
                  <a:pt x="16" y="9"/>
                </a:cubicBezTo>
                <a:cubicBezTo>
                  <a:pt x="15" y="9"/>
                  <a:pt x="15" y="8"/>
                  <a:pt x="15" y="8"/>
                </a:cubicBezTo>
                <a:cubicBezTo>
                  <a:pt x="15" y="8"/>
                  <a:pt x="15" y="8"/>
                  <a:pt x="15" y="8"/>
                </a:cubicBezTo>
                <a:cubicBezTo>
                  <a:pt x="15" y="8"/>
                  <a:pt x="15" y="8"/>
                  <a:pt x="15" y="7"/>
                </a:cubicBezTo>
                <a:cubicBezTo>
                  <a:pt x="15" y="7"/>
                  <a:pt x="16" y="7"/>
                  <a:pt x="16" y="7"/>
                </a:cubicBezTo>
                <a:cubicBezTo>
                  <a:pt x="17" y="7"/>
                  <a:pt x="18" y="7"/>
                  <a:pt x="18" y="7"/>
                </a:cubicBezTo>
                <a:close/>
                <a:moveTo>
                  <a:pt x="4" y="3"/>
                </a:moveTo>
                <a:cubicBezTo>
                  <a:pt x="5" y="3"/>
                  <a:pt x="6" y="2"/>
                  <a:pt x="6" y="2"/>
                </a:cubicBezTo>
                <a:cubicBezTo>
                  <a:pt x="7" y="1"/>
                  <a:pt x="7" y="1"/>
                  <a:pt x="6" y="1"/>
                </a:cubicBezTo>
                <a:cubicBezTo>
                  <a:pt x="6" y="1"/>
                  <a:pt x="6" y="1"/>
                  <a:pt x="6" y="1"/>
                </a:cubicBezTo>
                <a:cubicBezTo>
                  <a:pt x="6" y="1"/>
                  <a:pt x="6" y="0"/>
                  <a:pt x="7" y="0"/>
                </a:cubicBezTo>
                <a:cubicBezTo>
                  <a:pt x="8" y="0"/>
                  <a:pt x="9" y="1"/>
                  <a:pt x="9" y="2"/>
                </a:cubicBezTo>
                <a:cubicBezTo>
                  <a:pt x="9" y="2"/>
                  <a:pt x="9" y="3"/>
                  <a:pt x="9" y="3"/>
                </a:cubicBezTo>
                <a:cubicBezTo>
                  <a:pt x="8" y="3"/>
                  <a:pt x="7" y="4"/>
                  <a:pt x="5" y="4"/>
                </a:cubicBezTo>
                <a:cubicBezTo>
                  <a:pt x="5" y="4"/>
                  <a:pt x="4" y="4"/>
                  <a:pt x="4" y="4"/>
                </a:cubicBezTo>
                <a:cubicBezTo>
                  <a:pt x="4" y="4"/>
                  <a:pt x="4" y="4"/>
                  <a:pt x="3" y="4"/>
                </a:cubicBezTo>
                <a:cubicBezTo>
                  <a:pt x="3" y="4"/>
                  <a:pt x="4" y="4"/>
                  <a:pt x="4" y="3"/>
                </a:cubicBezTo>
                <a:close/>
                <a:moveTo>
                  <a:pt x="14" y="22"/>
                </a:moveTo>
                <a:cubicBezTo>
                  <a:pt x="14" y="22"/>
                  <a:pt x="14" y="21"/>
                  <a:pt x="14" y="22"/>
                </a:cubicBezTo>
                <a:cubicBezTo>
                  <a:pt x="11" y="22"/>
                  <a:pt x="9" y="23"/>
                  <a:pt x="7" y="24"/>
                </a:cubicBezTo>
                <a:cubicBezTo>
                  <a:pt x="7" y="25"/>
                  <a:pt x="6" y="25"/>
                  <a:pt x="7" y="26"/>
                </a:cubicBezTo>
                <a:cubicBezTo>
                  <a:pt x="8" y="26"/>
                  <a:pt x="9" y="27"/>
                  <a:pt x="11" y="27"/>
                </a:cubicBezTo>
                <a:cubicBezTo>
                  <a:pt x="12" y="27"/>
                  <a:pt x="13" y="27"/>
                  <a:pt x="14" y="26"/>
                </a:cubicBezTo>
                <a:cubicBezTo>
                  <a:pt x="14" y="25"/>
                  <a:pt x="15" y="24"/>
                  <a:pt x="14" y="23"/>
                </a:cubicBezTo>
                <a:cubicBezTo>
                  <a:pt x="14" y="24"/>
                  <a:pt x="14" y="24"/>
                  <a:pt x="13" y="24"/>
                </a:cubicBezTo>
                <a:cubicBezTo>
                  <a:pt x="13" y="24"/>
                  <a:pt x="12" y="24"/>
                  <a:pt x="12" y="24"/>
                </a:cubicBezTo>
                <a:cubicBezTo>
                  <a:pt x="11" y="24"/>
                  <a:pt x="11" y="24"/>
                  <a:pt x="12" y="23"/>
                </a:cubicBezTo>
                <a:cubicBezTo>
                  <a:pt x="13" y="23"/>
                  <a:pt x="14" y="23"/>
                  <a:pt x="14" y="23"/>
                </a:cubicBezTo>
                <a:cubicBezTo>
                  <a:pt x="14" y="22"/>
                  <a:pt x="14" y="22"/>
                  <a:pt x="14" y="22"/>
                </a:cubicBezTo>
                <a:close/>
                <a:moveTo>
                  <a:pt x="10" y="3"/>
                </a:moveTo>
                <a:cubicBezTo>
                  <a:pt x="9" y="3"/>
                  <a:pt x="9" y="3"/>
                  <a:pt x="9" y="3"/>
                </a:cubicBezTo>
                <a:cubicBezTo>
                  <a:pt x="9" y="3"/>
                  <a:pt x="10" y="3"/>
                  <a:pt x="10" y="3"/>
                </a:cubicBezTo>
                <a:cubicBezTo>
                  <a:pt x="10" y="3"/>
                  <a:pt x="11" y="3"/>
                  <a:pt x="11" y="3"/>
                </a:cubicBezTo>
                <a:cubicBezTo>
                  <a:pt x="12" y="3"/>
                  <a:pt x="12" y="3"/>
                  <a:pt x="13" y="3"/>
                </a:cubicBezTo>
                <a:cubicBezTo>
                  <a:pt x="13" y="2"/>
                  <a:pt x="13" y="1"/>
                  <a:pt x="13" y="1"/>
                </a:cubicBezTo>
                <a:cubicBezTo>
                  <a:pt x="13" y="0"/>
                  <a:pt x="13" y="0"/>
                  <a:pt x="13" y="0"/>
                </a:cubicBezTo>
                <a:cubicBezTo>
                  <a:pt x="13" y="0"/>
                  <a:pt x="13" y="0"/>
                  <a:pt x="13" y="0"/>
                </a:cubicBezTo>
                <a:cubicBezTo>
                  <a:pt x="14" y="0"/>
                  <a:pt x="15" y="1"/>
                  <a:pt x="16" y="2"/>
                </a:cubicBezTo>
                <a:cubicBezTo>
                  <a:pt x="16" y="2"/>
                  <a:pt x="16" y="2"/>
                  <a:pt x="16" y="3"/>
                </a:cubicBezTo>
                <a:cubicBezTo>
                  <a:pt x="15" y="3"/>
                  <a:pt x="15" y="3"/>
                  <a:pt x="14" y="4"/>
                </a:cubicBezTo>
                <a:cubicBezTo>
                  <a:pt x="15" y="4"/>
                  <a:pt x="15" y="5"/>
                  <a:pt x="16" y="5"/>
                </a:cubicBezTo>
                <a:cubicBezTo>
                  <a:pt x="16" y="6"/>
                  <a:pt x="15" y="6"/>
                  <a:pt x="15" y="6"/>
                </a:cubicBezTo>
                <a:cubicBezTo>
                  <a:pt x="15" y="7"/>
                  <a:pt x="15" y="8"/>
                  <a:pt x="14" y="9"/>
                </a:cubicBezTo>
                <a:cubicBezTo>
                  <a:pt x="15" y="9"/>
                  <a:pt x="15" y="10"/>
                  <a:pt x="15" y="11"/>
                </a:cubicBezTo>
                <a:cubicBezTo>
                  <a:pt x="15" y="11"/>
                  <a:pt x="15" y="11"/>
                  <a:pt x="15" y="11"/>
                </a:cubicBezTo>
                <a:cubicBezTo>
                  <a:pt x="15" y="11"/>
                  <a:pt x="15" y="11"/>
                  <a:pt x="14" y="11"/>
                </a:cubicBezTo>
                <a:cubicBezTo>
                  <a:pt x="14" y="11"/>
                  <a:pt x="14" y="11"/>
                  <a:pt x="13" y="10"/>
                </a:cubicBezTo>
                <a:cubicBezTo>
                  <a:pt x="12" y="11"/>
                  <a:pt x="11" y="12"/>
                  <a:pt x="10" y="12"/>
                </a:cubicBezTo>
                <a:cubicBezTo>
                  <a:pt x="10" y="12"/>
                  <a:pt x="9" y="12"/>
                  <a:pt x="9" y="12"/>
                </a:cubicBezTo>
                <a:cubicBezTo>
                  <a:pt x="9" y="11"/>
                  <a:pt x="9" y="11"/>
                  <a:pt x="10" y="11"/>
                </a:cubicBezTo>
                <a:cubicBezTo>
                  <a:pt x="10" y="11"/>
                  <a:pt x="11" y="10"/>
                  <a:pt x="11" y="10"/>
                </a:cubicBezTo>
                <a:cubicBezTo>
                  <a:pt x="11" y="9"/>
                  <a:pt x="10" y="9"/>
                  <a:pt x="9" y="8"/>
                </a:cubicBezTo>
                <a:cubicBezTo>
                  <a:pt x="9" y="8"/>
                  <a:pt x="9" y="8"/>
                  <a:pt x="10" y="7"/>
                </a:cubicBezTo>
                <a:cubicBezTo>
                  <a:pt x="11" y="8"/>
                  <a:pt x="12" y="8"/>
                  <a:pt x="12" y="8"/>
                </a:cubicBezTo>
                <a:cubicBezTo>
                  <a:pt x="13" y="8"/>
                  <a:pt x="13" y="7"/>
                  <a:pt x="13" y="7"/>
                </a:cubicBezTo>
                <a:cubicBezTo>
                  <a:pt x="13" y="6"/>
                  <a:pt x="13" y="6"/>
                  <a:pt x="14" y="6"/>
                </a:cubicBezTo>
                <a:cubicBezTo>
                  <a:pt x="14" y="6"/>
                  <a:pt x="13" y="6"/>
                  <a:pt x="13" y="6"/>
                </a:cubicBezTo>
                <a:cubicBezTo>
                  <a:pt x="13" y="5"/>
                  <a:pt x="13" y="5"/>
                  <a:pt x="13" y="5"/>
                </a:cubicBezTo>
                <a:cubicBezTo>
                  <a:pt x="12" y="6"/>
                  <a:pt x="11" y="7"/>
                  <a:pt x="10" y="7"/>
                </a:cubicBezTo>
                <a:cubicBezTo>
                  <a:pt x="10" y="7"/>
                  <a:pt x="10" y="7"/>
                  <a:pt x="10" y="6"/>
                </a:cubicBezTo>
                <a:cubicBezTo>
                  <a:pt x="10" y="6"/>
                  <a:pt x="10" y="6"/>
                  <a:pt x="10" y="6"/>
                </a:cubicBezTo>
                <a:cubicBezTo>
                  <a:pt x="10" y="6"/>
                  <a:pt x="10" y="6"/>
                  <a:pt x="10" y="6"/>
                </a:cubicBezTo>
                <a:cubicBezTo>
                  <a:pt x="11" y="5"/>
                  <a:pt x="11" y="5"/>
                  <a:pt x="12" y="4"/>
                </a:cubicBezTo>
                <a:cubicBezTo>
                  <a:pt x="11" y="4"/>
                  <a:pt x="11" y="4"/>
                  <a:pt x="11" y="4"/>
                </a:cubicBezTo>
                <a:cubicBezTo>
                  <a:pt x="10" y="4"/>
                  <a:pt x="10" y="3"/>
                  <a:pt x="10" y="3"/>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iśľiḋè">
            <a:extLst>
              <a:ext uri="{FF2B5EF4-FFF2-40B4-BE49-F238E27FC236}">
                <a16:creationId xmlns:a16="http://schemas.microsoft.com/office/drawing/2014/main" id="{5AAC553D-AC62-467F-9BE0-86C6DCE3B332}"/>
              </a:ext>
            </a:extLst>
          </p:cNvPr>
          <p:cNvSpPr/>
          <p:nvPr/>
        </p:nvSpPr>
        <p:spPr bwMode="auto">
          <a:xfrm>
            <a:off x="1033159" y="4615227"/>
            <a:ext cx="10346" cy="14749"/>
          </a:xfrm>
          <a:custGeom>
            <a:avLst/>
            <a:gdLst>
              <a:gd name="T0" fmla="*/ 31 w 31"/>
              <a:gd name="T1" fmla="*/ 15 h 44"/>
              <a:gd name="T2" fmla="*/ 22 w 31"/>
              <a:gd name="T3" fmla="*/ 15 h 44"/>
              <a:gd name="T4" fmla="*/ 15 w 31"/>
              <a:gd name="T5" fmla="*/ 7 h 44"/>
              <a:gd name="T6" fmla="*/ 8 w 31"/>
              <a:gd name="T7" fmla="*/ 22 h 44"/>
              <a:gd name="T8" fmla="*/ 15 w 31"/>
              <a:gd name="T9" fmla="*/ 38 h 44"/>
              <a:gd name="T10" fmla="*/ 22 w 31"/>
              <a:gd name="T11" fmla="*/ 30 h 44"/>
              <a:gd name="T12" fmla="*/ 31 w 31"/>
              <a:gd name="T13" fmla="*/ 30 h 44"/>
              <a:gd name="T14" fmla="*/ 15 w 31"/>
              <a:gd name="T15" fmla="*/ 44 h 44"/>
              <a:gd name="T16" fmla="*/ 0 w 31"/>
              <a:gd name="T17" fmla="*/ 22 h 44"/>
              <a:gd name="T18" fmla="*/ 15 w 31"/>
              <a:gd name="T19" fmla="*/ 0 h 44"/>
              <a:gd name="T20" fmla="*/ 31 w 31"/>
              <a:gd name="T21"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4">
                <a:moveTo>
                  <a:pt x="31" y="15"/>
                </a:moveTo>
                <a:cubicBezTo>
                  <a:pt x="22" y="15"/>
                  <a:pt x="22" y="15"/>
                  <a:pt x="22" y="15"/>
                </a:cubicBezTo>
                <a:cubicBezTo>
                  <a:pt x="22" y="10"/>
                  <a:pt x="19" y="7"/>
                  <a:pt x="15" y="7"/>
                </a:cubicBezTo>
                <a:cubicBezTo>
                  <a:pt x="11" y="7"/>
                  <a:pt x="8" y="12"/>
                  <a:pt x="8" y="22"/>
                </a:cubicBezTo>
                <a:cubicBezTo>
                  <a:pt x="8" y="32"/>
                  <a:pt x="11" y="38"/>
                  <a:pt x="15" y="38"/>
                </a:cubicBezTo>
                <a:cubicBezTo>
                  <a:pt x="20" y="38"/>
                  <a:pt x="22" y="35"/>
                  <a:pt x="22" y="30"/>
                </a:cubicBezTo>
                <a:cubicBezTo>
                  <a:pt x="31" y="30"/>
                  <a:pt x="31" y="30"/>
                  <a:pt x="31" y="30"/>
                </a:cubicBezTo>
                <a:cubicBezTo>
                  <a:pt x="30" y="39"/>
                  <a:pt x="25" y="44"/>
                  <a:pt x="15" y="44"/>
                </a:cubicBezTo>
                <a:cubicBezTo>
                  <a:pt x="5" y="44"/>
                  <a:pt x="0" y="37"/>
                  <a:pt x="0" y="22"/>
                </a:cubicBezTo>
                <a:cubicBezTo>
                  <a:pt x="0" y="8"/>
                  <a:pt x="5" y="0"/>
                  <a:pt x="15" y="0"/>
                </a:cubicBezTo>
                <a:cubicBezTo>
                  <a:pt x="25" y="0"/>
                  <a:pt x="30" y="5"/>
                  <a:pt x="31" y="15"/>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ṩ1iḍê">
            <a:extLst>
              <a:ext uri="{FF2B5EF4-FFF2-40B4-BE49-F238E27FC236}">
                <a16:creationId xmlns:a16="http://schemas.microsoft.com/office/drawing/2014/main" id="{45A68E01-000D-44D3-AB64-6B0D70B6359E}"/>
              </a:ext>
            </a:extLst>
          </p:cNvPr>
          <p:cNvSpPr/>
          <p:nvPr/>
        </p:nvSpPr>
        <p:spPr bwMode="auto">
          <a:xfrm>
            <a:off x="1044827" y="4615667"/>
            <a:ext cx="10126" cy="14309"/>
          </a:xfrm>
          <a:custGeom>
            <a:avLst/>
            <a:gdLst>
              <a:gd name="T0" fmla="*/ 12 w 46"/>
              <a:gd name="T1" fmla="*/ 65 h 65"/>
              <a:gd name="T2" fmla="*/ 0 w 46"/>
              <a:gd name="T3" fmla="*/ 65 h 65"/>
              <a:gd name="T4" fmla="*/ 0 w 46"/>
              <a:gd name="T5" fmla="*/ 0 h 65"/>
              <a:gd name="T6" fmla="*/ 12 w 46"/>
              <a:gd name="T7" fmla="*/ 0 h 65"/>
              <a:gd name="T8" fmla="*/ 12 w 46"/>
              <a:gd name="T9" fmla="*/ 25 h 65"/>
              <a:gd name="T10" fmla="*/ 34 w 46"/>
              <a:gd name="T11" fmla="*/ 25 h 65"/>
              <a:gd name="T12" fmla="*/ 34 w 46"/>
              <a:gd name="T13" fmla="*/ 0 h 65"/>
              <a:gd name="T14" fmla="*/ 46 w 46"/>
              <a:gd name="T15" fmla="*/ 0 h 65"/>
              <a:gd name="T16" fmla="*/ 46 w 46"/>
              <a:gd name="T17" fmla="*/ 65 h 65"/>
              <a:gd name="T18" fmla="*/ 34 w 46"/>
              <a:gd name="T19" fmla="*/ 65 h 65"/>
              <a:gd name="T20" fmla="*/ 34 w 46"/>
              <a:gd name="T21" fmla="*/ 36 h 65"/>
              <a:gd name="T22" fmla="*/ 12 w 46"/>
              <a:gd name="T23" fmla="*/ 36 h 65"/>
              <a:gd name="T24" fmla="*/ 12 w 46"/>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65">
                <a:moveTo>
                  <a:pt x="12" y="65"/>
                </a:moveTo>
                <a:lnTo>
                  <a:pt x="0" y="65"/>
                </a:lnTo>
                <a:lnTo>
                  <a:pt x="0" y="0"/>
                </a:lnTo>
                <a:lnTo>
                  <a:pt x="12" y="0"/>
                </a:lnTo>
                <a:lnTo>
                  <a:pt x="12" y="25"/>
                </a:lnTo>
                <a:lnTo>
                  <a:pt x="34" y="25"/>
                </a:lnTo>
                <a:lnTo>
                  <a:pt x="34" y="0"/>
                </a:lnTo>
                <a:lnTo>
                  <a:pt x="46" y="0"/>
                </a:lnTo>
                <a:lnTo>
                  <a:pt x="46" y="65"/>
                </a:lnTo>
                <a:lnTo>
                  <a:pt x="34" y="65"/>
                </a:lnTo>
                <a:lnTo>
                  <a:pt x="34" y="36"/>
                </a:lnTo>
                <a:lnTo>
                  <a:pt x="12" y="36"/>
                </a:lnTo>
                <a:lnTo>
                  <a:pt x="12"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ṩļïďè">
            <a:extLst>
              <a:ext uri="{FF2B5EF4-FFF2-40B4-BE49-F238E27FC236}">
                <a16:creationId xmlns:a16="http://schemas.microsoft.com/office/drawing/2014/main" id="{A2593BF2-E186-4BBD-955B-46D850E7E66F}"/>
              </a:ext>
            </a:extLst>
          </p:cNvPr>
          <p:cNvSpPr/>
          <p:nvPr/>
        </p:nvSpPr>
        <p:spPr bwMode="auto">
          <a:xfrm>
            <a:off x="1057155" y="4615667"/>
            <a:ext cx="2862" cy="143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2" name="í$ľíḋé">
            <a:extLst>
              <a:ext uri="{FF2B5EF4-FFF2-40B4-BE49-F238E27FC236}">
                <a16:creationId xmlns:a16="http://schemas.microsoft.com/office/drawing/2014/main" id="{4E7A46F1-DA4D-4CFC-B878-1E192C6A255B}"/>
              </a:ext>
            </a:extLst>
          </p:cNvPr>
          <p:cNvSpPr/>
          <p:nvPr/>
        </p:nvSpPr>
        <p:spPr bwMode="auto">
          <a:xfrm>
            <a:off x="1061997" y="4615667"/>
            <a:ext cx="11227" cy="14309"/>
          </a:xfrm>
          <a:custGeom>
            <a:avLst/>
            <a:gdLst>
              <a:gd name="T0" fmla="*/ 51 w 51"/>
              <a:gd name="T1" fmla="*/ 65 h 65"/>
              <a:gd name="T2" fmla="*/ 33 w 51"/>
              <a:gd name="T3" fmla="*/ 65 h 65"/>
              <a:gd name="T4" fmla="*/ 12 w 51"/>
              <a:gd name="T5" fmla="*/ 10 h 65"/>
              <a:gd name="T6" fmla="*/ 12 w 51"/>
              <a:gd name="T7" fmla="*/ 10 h 65"/>
              <a:gd name="T8" fmla="*/ 12 w 51"/>
              <a:gd name="T9" fmla="*/ 65 h 65"/>
              <a:gd name="T10" fmla="*/ 0 w 51"/>
              <a:gd name="T11" fmla="*/ 65 h 65"/>
              <a:gd name="T12" fmla="*/ 0 w 51"/>
              <a:gd name="T13" fmla="*/ 0 h 65"/>
              <a:gd name="T14" fmla="*/ 18 w 51"/>
              <a:gd name="T15" fmla="*/ 0 h 65"/>
              <a:gd name="T16" fmla="*/ 39 w 51"/>
              <a:gd name="T17" fmla="*/ 51 h 65"/>
              <a:gd name="T18" fmla="*/ 39 w 51"/>
              <a:gd name="T19" fmla="*/ 50 h 65"/>
              <a:gd name="T20" fmla="*/ 39 w 51"/>
              <a:gd name="T21" fmla="*/ 0 h 65"/>
              <a:gd name="T22" fmla="*/ 51 w 51"/>
              <a:gd name="T23" fmla="*/ 0 h 65"/>
              <a:gd name="T24" fmla="*/ 51 w 5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51" y="65"/>
                </a:moveTo>
                <a:lnTo>
                  <a:pt x="33" y="65"/>
                </a:lnTo>
                <a:lnTo>
                  <a:pt x="12" y="10"/>
                </a:lnTo>
                <a:lnTo>
                  <a:pt x="12" y="10"/>
                </a:lnTo>
                <a:lnTo>
                  <a:pt x="12" y="65"/>
                </a:lnTo>
                <a:lnTo>
                  <a:pt x="0" y="65"/>
                </a:lnTo>
                <a:lnTo>
                  <a:pt x="0" y="0"/>
                </a:lnTo>
                <a:lnTo>
                  <a:pt x="18" y="0"/>
                </a:lnTo>
                <a:lnTo>
                  <a:pt x="39" y="51"/>
                </a:lnTo>
                <a:lnTo>
                  <a:pt x="39" y="50"/>
                </a:lnTo>
                <a:lnTo>
                  <a:pt x="39" y="0"/>
                </a:lnTo>
                <a:lnTo>
                  <a:pt x="51" y="0"/>
                </a:lnTo>
                <a:lnTo>
                  <a:pt x="51"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îŝḻiḋê">
            <a:extLst>
              <a:ext uri="{FF2B5EF4-FFF2-40B4-BE49-F238E27FC236}">
                <a16:creationId xmlns:a16="http://schemas.microsoft.com/office/drawing/2014/main" id="{3CE384E9-B96B-4F80-863F-36D6CB30F269}"/>
              </a:ext>
            </a:extLst>
          </p:cNvPr>
          <p:cNvSpPr/>
          <p:nvPr/>
        </p:nvSpPr>
        <p:spPr bwMode="auto">
          <a:xfrm>
            <a:off x="1074325" y="4615667"/>
            <a:ext cx="11887" cy="14309"/>
          </a:xfrm>
          <a:custGeom>
            <a:avLst/>
            <a:gdLst>
              <a:gd name="T0" fmla="*/ 12 w 54"/>
              <a:gd name="T1" fmla="*/ 65 h 65"/>
              <a:gd name="T2" fmla="*/ 0 w 54"/>
              <a:gd name="T3" fmla="*/ 65 h 65"/>
              <a:gd name="T4" fmla="*/ 21 w 54"/>
              <a:gd name="T5" fmla="*/ 0 h 65"/>
              <a:gd name="T6" fmla="*/ 35 w 54"/>
              <a:gd name="T7" fmla="*/ 0 h 65"/>
              <a:gd name="T8" fmla="*/ 54 w 54"/>
              <a:gd name="T9" fmla="*/ 65 h 65"/>
              <a:gd name="T10" fmla="*/ 42 w 54"/>
              <a:gd name="T11" fmla="*/ 65 h 65"/>
              <a:gd name="T12" fmla="*/ 39 w 54"/>
              <a:gd name="T13" fmla="*/ 51 h 65"/>
              <a:gd name="T14" fmla="*/ 16 w 54"/>
              <a:gd name="T15" fmla="*/ 51 h 65"/>
              <a:gd name="T16" fmla="*/ 12 w 54"/>
              <a:gd name="T17" fmla="*/ 65 h 65"/>
              <a:gd name="T18" fmla="*/ 20 w 54"/>
              <a:gd name="T19" fmla="*/ 40 h 65"/>
              <a:gd name="T20" fmla="*/ 36 w 54"/>
              <a:gd name="T21" fmla="*/ 40 h 65"/>
              <a:gd name="T22" fmla="*/ 29 w 54"/>
              <a:gd name="T23" fmla="*/ 12 h 65"/>
              <a:gd name="T24" fmla="*/ 27 w 54"/>
              <a:gd name="T25" fmla="*/ 12 h 65"/>
              <a:gd name="T26" fmla="*/ 20 w 54"/>
              <a:gd name="T2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65">
                <a:moveTo>
                  <a:pt x="12" y="65"/>
                </a:moveTo>
                <a:lnTo>
                  <a:pt x="0" y="65"/>
                </a:lnTo>
                <a:lnTo>
                  <a:pt x="21" y="0"/>
                </a:lnTo>
                <a:lnTo>
                  <a:pt x="35" y="0"/>
                </a:lnTo>
                <a:lnTo>
                  <a:pt x="54" y="65"/>
                </a:lnTo>
                <a:lnTo>
                  <a:pt x="42" y="65"/>
                </a:lnTo>
                <a:lnTo>
                  <a:pt x="39" y="51"/>
                </a:lnTo>
                <a:lnTo>
                  <a:pt x="16" y="51"/>
                </a:lnTo>
                <a:lnTo>
                  <a:pt x="12" y="65"/>
                </a:lnTo>
                <a:close/>
                <a:moveTo>
                  <a:pt x="20" y="40"/>
                </a:moveTo>
                <a:lnTo>
                  <a:pt x="36" y="40"/>
                </a:lnTo>
                <a:lnTo>
                  <a:pt x="29" y="12"/>
                </a:lnTo>
                <a:lnTo>
                  <a:pt x="27" y="12"/>
                </a:lnTo>
                <a:lnTo>
                  <a:pt x="20" y="4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iśľiḍé">
            <a:extLst>
              <a:ext uri="{FF2B5EF4-FFF2-40B4-BE49-F238E27FC236}">
                <a16:creationId xmlns:a16="http://schemas.microsoft.com/office/drawing/2014/main" id="{C84338C7-5B12-4281-940F-19B5F7587210}"/>
              </a:ext>
            </a:extLst>
          </p:cNvPr>
          <p:cNvSpPr/>
          <p:nvPr/>
        </p:nvSpPr>
        <p:spPr bwMode="auto">
          <a:xfrm>
            <a:off x="1091716" y="4615667"/>
            <a:ext cx="11887" cy="14309"/>
          </a:xfrm>
          <a:custGeom>
            <a:avLst/>
            <a:gdLst>
              <a:gd name="T0" fmla="*/ 10 w 54"/>
              <a:gd name="T1" fmla="*/ 65 h 65"/>
              <a:gd name="T2" fmla="*/ 0 w 54"/>
              <a:gd name="T3" fmla="*/ 65 h 65"/>
              <a:gd name="T4" fmla="*/ 19 w 54"/>
              <a:gd name="T5" fmla="*/ 0 h 65"/>
              <a:gd name="T6" fmla="*/ 35 w 54"/>
              <a:gd name="T7" fmla="*/ 0 h 65"/>
              <a:gd name="T8" fmla="*/ 54 w 54"/>
              <a:gd name="T9" fmla="*/ 65 h 65"/>
              <a:gd name="T10" fmla="*/ 42 w 54"/>
              <a:gd name="T11" fmla="*/ 65 h 65"/>
              <a:gd name="T12" fmla="*/ 38 w 54"/>
              <a:gd name="T13" fmla="*/ 51 h 65"/>
              <a:gd name="T14" fmla="*/ 15 w 54"/>
              <a:gd name="T15" fmla="*/ 51 h 65"/>
              <a:gd name="T16" fmla="*/ 10 w 54"/>
              <a:gd name="T17" fmla="*/ 65 h 65"/>
              <a:gd name="T18" fmla="*/ 18 w 54"/>
              <a:gd name="T19" fmla="*/ 40 h 65"/>
              <a:gd name="T20" fmla="*/ 35 w 54"/>
              <a:gd name="T21" fmla="*/ 40 h 65"/>
              <a:gd name="T22" fmla="*/ 27 w 54"/>
              <a:gd name="T23" fmla="*/ 12 h 65"/>
              <a:gd name="T24" fmla="*/ 27 w 54"/>
              <a:gd name="T25" fmla="*/ 12 h 65"/>
              <a:gd name="T26" fmla="*/ 18 w 54"/>
              <a:gd name="T2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65">
                <a:moveTo>
                  <a:pt x="10" y="65"/>
                </a:moveTo>
                <a:lnTo>
                  <a:pt x="0" y="65"/>
                </a:lnTo>
                <a:lnTo>
                  <a:pt x="19" y="0"/>
                </a:lnTo>
                <a:lnTo>
                  <a:pt x="35" y="0"/>
                </a:lnTo>
                <a:lnTo>
                  <a:pt x="54" y="65"/>
                </a:lnTo>
                <a:lnTo>
                  <a:pt x="42" y="65"/>
                </a:lnTo>
                <a:lnTo>
                  <a:pt x="38" y="51"/>
                </a:lnTo>
                <a:lnTo>
                  <a:pt x="15" y="51"/>
                </a:lnTo>
                <a:lnTo>
                  <a:pt x="10" y="65"/>
                </a:lnTo>
                <a:close/>
                <a:moveTo>
                  <a:pt x="18" y="40"/>
                </a:moveTo>
                <a:lnTo>
                  <a:pt x="35" y="40"/>
                </a:lnTo>
                <a:lnTo>
                  <a:pt x="27" y="12"/>
                </a:lnTo>
                <a:lnTo>
                  <a:pt x="27" y="12"/>
                </a:lnTo>
                <a:lnTo>
                  <a:pt x="18" y="4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ïṡļîďè">
            <a:extLst>
              <a:ext uri="{FF2B5EF4-FFF2-40B4-BE49-F238E27FC236}">
                <a16:creationId xmlns:a16="http://schemas.microsoft.com/office/drawing/2014/main" id="{34E9AA79-CF99-4381-9750-277097C6F11B}"/>
              </a:ext>
            </a:extLst>
          </p:cNvPr>
          <p:cNvSpPr/>
          <p:nvPr/>
        </p:nvSpPr>
        <p:spPr bwMode="auto">
          <a:xfrm>
            <a:off x="1104263" y="4615227"/>
            <a:ext cx="11667" cy="14749"/>
          </a:xfrm>
          <a:custGeom>
            <a:avLst/>
            <a:gdLst>
              <a:gd name="T0" fmla="*/ 26 w 35"/>
              <a:gd name="T1" fmla="*/ 28 h 44"/>
              <a:gd name="T2" fmla="*/ 19 w 35"/>
              <a:gd name="T3" fmla="*/ 28 h 44"/>
              <a:gd name="T4" fmla="*/ 19 w 35"/>
              <a:gd name="T5" fmla="*/ 21 h 44"/>
              <a:gd name="T6" fmla="*/ 34 w 35"/>
              <a:gd name="T7" fmla="*/ 21 h 44"/>
              <a:gd name="T8" fmla="*/ 34 w 35"/>
              <a:gd name="T9" fmla="*/ 42 h 44"/>
              <a:gd name="T10" fmla="*/ 26 w 35"/>
              <a:gd name="T11" fmla="*/ 44 h 44"/>
              <a:gd name="T12" fmla="*/ 17 w 35"/>
              <a:gd name="T13" fmla="*/ 44 h 44"/>
              <a:gd name="T14" fmla="*/ 0 w 35"/>
              <a:gd name="T15" fmla="*/ 22 h 44"/>
              <a:gd name="T16" fmla="*/ 17 w 35"/>
              <a:gd name="T17" fmla="*/ 0 h 44"/>
              <a:gd name="T18" fmla="*/ 35 w 35"/>
              <a:gd name="T19" fmla="*/ 14 h 44"/>
              <a:gd name="T20" fmla="*/ 26 w 35"/>
              <a:gd name="T21" fmla="*/ 14 h 44"/>
              <a:gd name="T22" fmla="*/ 19 w 35"/>
              <a:gd name="T23" fmla="*/ 7 h 44"/>
              <a:gd name="T24" fmla="*/ 8 w 35"/>
              <a:gd name="T25" fmla="*/ 22 h 44"/>
              <a:gd name="T26" fmla="*/ 19 w 35"/>
              <a:gd name="T27" fmla="*/ 38 h 44"/>
              <a:gd name="T28" fmla="*/ 26 w 35"/>
              <a:gd name="T29" fmla="*/ 37 h 44"/>
              <a:gd name="T30" fmla="*/ 26 w 35"/>
              <a:gd name="T31" fmla="*/ 37 h 44"/>
              <a:gd name="T32" fmla="*/ 26 w 35"/>
              <a:gd name="T33"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4">
                <a:moveTo>
                  <a:pt x="26" y="28"/>
                </a:moveTo>
                <a:cubicBezTo>
                  <a:pt x="19" y="28"/>
                  <a:pt x="19" y="28"/>
                  <a:pt x="19" y="28"/>
                </a:cubicBezTo>
                <a:cubicBezTo>
                  <a:pt x="19" y="21"/>
                  <a:pt x="19" y="21"/>
                  <a:pt x="19" y="21"/>
                </a:cubicBezTo>
                <a:cubicBezTo>
                  <a:pt x="34" y="21"/>
                  <a:pt x="34" y="21"/>
                  <a:pt x="34" y="21"/>
                </a:cubicBezTo>
                <a:cubicBezTo>
                  <a:pt x="34" y="42"/>
                  <a:pt x="34" y="42"/>
                  <a:pt x="34" y="42"/>
                </a:cubicBezTo>
                <a:cubicBezTo>
                  <a:pt x="31" y="43"/>
                  <a:pt x="29" y="44"/>
                  <a:pt x="26" y="44"/>
                </a:cubicBezTo>
                <a:cubicBezTo>
                  <a:pt x="24" y="44"/>
                  <a:pt x="21" y="44"/>
                  <a:pt x="17" y="44"/>
                </a:cubicBezTo>
                <a:cubicBezTo>
                  <a:pt x="6" y="43"/>
                  <a:pt x="0" y="36"/>
                  <a:pt x="0" y="22"/>
                </a:cubicBezTo>
                <a:cubicBezTo>
                  <a:pt x="0" y="8"/>
                  <a:pt x="6" y="1"/>
                  <a:pt x="17" y="0"/>
                </a:cubicBezTo>
                <a:cubicBezTo>
                  <a:pt x="29" y="0"/>
                  <a:pt x="35" y="5"/>
                  <a:pt x="35" y="14"/>
                </a:cubicBezTo>
                <a:cubicBezTo>
                  <a:pt x="26" y="14"/>
                  <a:pt x="26" y="14"/>
                  <a:pt x="26" y="14"/>
                </a:cubicBezTo>
                <a:cubicBezTo>
                  <a:pt x="26" y="9"/>
                  <a:pt x="24" y="7"/>
                  <a:pt x="19" y="7"/>
                </a:cubicBezTo>
                <a:cubicBezTo>
                  <a:pt x="12" y="7"/>
                  <a:pt x="9" y="12"/>
                  <a:pt x="8" y="22"/>
                </a:cubicBezTo>
                <a:cubicBezTo>
                  <a:pt x="9" y="33"/>
                  <a:pt x="12" y="38"/>
                  <a:pt x="19" y="38"/>
                </a:cubicBezTo>
                <a:cubicBezTo>
                  <a:pt x="21" y="38"/>
                  <a:pt x="23" y="38"/>
                  <a:pt x="26" y="37"/>
                </a:cubicBezTo>
                <a:cubicBezTo>
                  <a:pt x="26" y="37"/>
                  <a:pt x="26" y="37"/>
                  <a:pt x="26" y="37"/>
                </a:cubicBezTo>
                <a:lnTo>
                  <a:pt x="26" y="28"/>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îṥlïdè">
            <a:extLst>
              <a:ext uri="{FF2B5EF4-FFF2-40B4-BE49-F238E27FC236}">
                <a16:creationId xmlns:a16="http://schemas.microsoft.com/office/drawing/2014/main" id="{6EC8E9CA-73F5-4749-BB81-F7588A03FF45}"/>
              </a:ext>
            </a:extLst>
          </p:cNvPr>
          <p:cNvSpPr/>
          <p:nvPr/>
        </p:nvSpPr>
        <p:spPr bwMode="auto">
          <a:xfrm>
            <a:off x="1118132" y="4615667"/>
            <a:ext cx="9906" cy="14309"/>
          </a:xfrm>
          <a:custGeom>
            <a:avLst/>
            <a:gdLst>
              <a:gd name="T0" fmla="*/ 8 w 30"/>
              <a:gd name="T1" fmla="*/ 26 h 43"/>
              <a:gd name="T2" fmla="*/ 8 w 30"/>
              <a:gd name="T3" fmla="*/ 43 h 43"/>
              <a:gd name="T4" fmla="*/ 0 w 30"/>
              <a:gd name="T5" fmla="*/ 43 h 43"/>
              <a:gd name="T6" fmla="*/ 0 w 30"/>
              <a:gd name="T7" fmla="*/ 0 h 43"/>
              <a:gd name="T8" fmla="*/ 16 w 30"/>
              <a:gd name="T9" fmla="*/ 0 h 43"/>
              <a:gd name="T10" fmla="*/ 29 w 30"/>
              <a:gd name="T11" fmla="*/ 11 h 43"/>
              <a:gd name="T12" fmla="*/ 21 w 30"/>
              <a:gd name="T13" fmla="*/ 21 h 43"/>
              <a:gd name="T14" fmla="*/ 21 w 30"/>
              <a:gd name="T15" fmla="*/ 22 h 43"/>
              <a:gd name="T16" fmla="*/ 28 w 30"/>
              <a:gd name="T17" fmla="*/ 31 h 43"/>
              <a:gd name="T18" fmla="*/ 28 w 30"/>
              <a:gd name="T19" fmla="*/ 33 h 43"/>
              <a:gd name="T20" fmla="*/ 30 w 30"/>
              <a:gd name="T21" fmla="*/ 43 h 43"/>
              <a:gd name="T22" fmla="*/ 21 w 30"/>
              <a:gd name="T23" fmla="*/ 43 h 43"/>
              <a:gd name="T24" fmla="*/ 20 w 30"/>
              <a:gd name="T25" fmla="*/ 31 h 43"/>
              <a:gd name="T26" fmla="*/ 16 w 30"/>
              <a:gd name="T27" fmla="*/ 26 h 43"/>
              <a:gd name="T28" fmla="*/ 8 w 30"/>
              <a:gd name="T29" fmla="*/ 26 h 43"/>
              <a:gd name="T30" fmla="*/ 8 w 30"/>
              <a:gd name="T31" fmla="*/ 7 h 43"/>
              <a:gd name="T32" fmla="*/ 8 w 30"/>
              <a:gd name="T33" fmla="*/ 18 h 43"/>
              <a:gd name="T34" fmla="*/ 15 w 30"/>
              <a:gd name="T35" fmla="*/ 18 h 43"/>
              <a:gd name="T36" fmla="*/ 20 w 30"/>
              <a:gd name="T37" fmla="*/ 12 h 43"/>
              <a:gd name="T38" fmla="*/ 15 w 30"/>
              <a:gd name="T39" fmla="*/ 7 h 43"/>
              <a:gd name="T40" fmla="*/ 8 w 30"/>
              <a:gd name="T4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8" y="26"/>
                </a:moveTo>
                <a:cubicBezTo>
                  <a:pt x="8" y="43"/>
                  <a:pt x="8" y="43"/>
                  <a:pt x="8" y="43"/>
                </a:cubicBezTo>
                <a:cubicBezTo>
                  <a:pt x="0" y="43"/>
                  <a:pt x="0" y="43"/>
                  <a:pt x="0" y="43"/>
                </a:cubicBezTo>
                <a:cubicBezTo>
                  <a:pt x="0" y="0"/>
                  <a:pt x="0" y="0"/>
                  <a:pt x="0" y="0"/>
                </a:cubicBezTo>
                <a:cubicBezTo>
                  <a:pt x="16" y="0"/>
                  <a:pt x="16" y="0"/>
                  <a:pt x="16" y="0"/>
                </a:cubicBezTo>
                <a:cubicBezTo>
                  <a:pt x="24" y="0"/>
                  <a:pt x="28" y="4"/>
                  <a:pt x="29" y="11"/>
                </a:cubicBezTo>
                <a:cubicBezTo>
                  <a:pt x="28" y="17"/>
                  <a:pt x="26" y="20"/>
                  <a:pt x="21" y="21"/>
                </a:cubicBezTo>
                <a:cubicBezTo>
                  <a:pt x="21" y="22"/>
                  <a:pt x="21" y="22"/>
                  <a:pt x="21" y="22"/>
                </a:cubicBezTo>
                <a:cubicBezTo>
                  <a:pt x="25" y="22"/>
                  <a:pt x="27" y="25"/>
                  <a:pt x="28" y="31"/>
                </a:cubicBezTo>
                <a:cubicBezTo>
                  <a:pt x="28" y="32"/>
                  <a:pt x="28" y="32"/>
                  <a:pt x="28" y="33"/>
                </a:cubicBezTo>
                <a:cubicBezTo>
                  <a:pt x="28" y="38"/>
                  <a:pt x="29" y="41"/>
                  <a:pt x="30" y="43"/>
                </a:cubicBezTo>
                <a:cubicBezTo>
                  <a:pt x="21" y="43"/>
                  <a:pt x="21" y="43"/>
                  <a:pt x="21" y="43"/>
                </a:cubicBezTo>
                <a:cubicBezTo>
                  <a:pt x="20" y="39"/>
                  <a:pt x="20" y="35"/>
                  <a:pt x="20" y="31"/>
                </a:cubicBezTo>
                <a:cubicBezTo>
                  <a:pt x="19" y="27"/>
                  <a:pt x="18" y="26"/>
                  <a:pt x="16" y="26"/>
                </a:cubicBezTo>
                <a:lnTo>
                  <a:pt x="8" y="26"/>
                </a:lnTo>
                <a:close/>
                <a:moveTo>
                  <a:pt x="8" y="7"/>
                </a:moveTo>
                <a:cubicBezTo>
                  <a:pt x="8" y="18"/>
                  <a:pt x="8" y="18"/>
                  <a:pt x="8" y="18"/>
                </a:cubicBezTo>
                <a:cubicBezTo>
                  <a:pt x="15" y="18"/>
                  <a:pt x="15" y="18"/>
                  <a:pt x="15" y="18"/>
                </a:cubicBezTo>
                <a:cubicBezTo>
                  <a:pt x="18" y="18"/>
                  <a:pt x="20" y="16"/>
                  <a:pt x="20" y="12"/>
                </a:cubicBezTo>
                <a:cubicBezTo>
                  <a:pt x="20" y="9"/>
                  <a:pt x="18" y="7"/>
                  <a:pt x="15" y="7"/>
                </a:cubicBezTo>
                <a:lnTo>
                  <a:pt x="8" y="7"/>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ísľiḓê">
            <a:extLst>
              <a:ext uri="{FF2B5EF4-FFF2-40B4-BE49-F238E27FC236}">
                <a16:creationId xmlns:a16="http://schemas.microsoft.com/office/drawing/2014/main" id="{5F7E9A17-C4D5-4A65-9108-C168579F06D3}"/>
              </a:ext>
            </a:extLst>
          </p:cNvPr>
          <p:cNvSpPr/>
          <p:nvPr/>
        </p:nvSpPr>
        <p:spPr bwMode="auto">
          <a:xfrm>
            <a:off x="1129359" y="4615667"/>
            <a:ext cx="2642" cy="143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8" name="ïṣ1ïḑè">
            <a:extLst>
              <a:ext uri="{FF2B5EF4-FFF2-40B4-BE49-F238E27FC236}">
                <a16:creationId xmlns:a16="http://schemas.microsoft.com/office/drawing/2014/main" id="{EFBFB76E-A843-449F-9584-143A210AE7BF}"/>
              </a:ext>
            </a:extLst>
          </p:cNvPr>
          <p:cNvSpPr/>
          <p:nvPr/>
        </p:nvSpPr>
        <p:spPr bwMode="auto">
          <a:xfrm>
            <a:off x="1133762" y="4615227"/>
            <a:ext cx="10346" cy="14749"/>
          </a:xfrm>
          <a:custGeom>
            <a:avLst/>
            <a:gdLst>
              <a:gd name="T0" fmla="*/ 31 w 31"/>
              <a:gd name="T1" fmla="*/ 15 h 44"/>
              <a:gd name="T2" fmla="*/ 23 w 31"/>
              <a:gd name="T3" fmla="*/ 15 h 44"/>
              <a:gd name="T4" fmla="*/ 16 w 31"/>
              <a:gd name="T5" fmla="*/ 7 h 44"/>
              <a:gd name="T6" fmla="*/ 8 w 31"/>
              <a:gd name="T7" fmla="*/ 22 h 44"/>
              <a:gd name="T8" fmla="*/ 16 w 31"/>
              <a:gd name="T9" fmla="*/ 38 h 44"/>
              <a:gd name="T10" fmla="*/ 23 w 31"/>
              <a:gd name="T11" fmla="*/ 30 h 44"/>
              <a:gd name="T12" fmla="*/ 31 w 31"/>
              <a:gd name="T13" fmla="*/ 30 h 44"/>
              <a:gd name="T14" fmla="*/ 16 w 31"/>
              <a:gd name="T15" fmla="*/ 44 h 44"/>
              <a:gd name="T16" fmla="*/ 0 w 31"/>
              <a:gd name="T17" fmla="*/ 22 h 44"/>
              <a:gd name="T18" fmla="*/ 16 w 31"/>
              <a:gd name="T19" fmla="*/ 0 h 44"/>
              <a:gd name="T20" fmla="*/ 31 w 31"/>
              <a:gd name="T21"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4">
                <a:moveTo>
                  <a:pt x="31" y="15"/>
                </a:moveTo>
                <a:cubicBezTo>
                  <a:pt x="23" y="15"/>
                  <a:pt x="23" y="15"/>
                  <a:pt x="23" y="15"/>
                </a:cubicBezTo>
                <a:cubicBezTo>
                  <a:pt x="22" y="10"/>
                  <a:pt x="20" y="7"/>
                  <a:pt x="16" y="7"/>
                </a:cubicBezTo>
                <a:cubicBezTo>
                  <a:pt x="11" y="7"/>
                  <a:pt x="9" y="12"/>
                  <a:pt x="8" y="22"/>
                </a:cubicBezTo>
                <a:cubicBezTo>
                  <a:pt x="9" y="32"/>
                  <a:pt x="11" y="38"/>
                  <a:pt x="16" y="38"/>
                </a:cubicBezTo>
                <a:cubicBezTo>
                  <a:pt x="20" y="38"/>
                  <a:pt x="23" y="35"/>
                  <a:pt x="23" y="30"/>
                </a:cubicBezTo>
                <a:cubicBezTo>
                  <a:pt x="31" y="30"/>
                  <a:pt x="31" y="30"/>
                  <a:pt x="31" y="30"/>
                </a:cubicBezTo>
                <a:cubicBezTo>
                  <a:pt x="31" y="39"/>
                  <a:pt x="26" y="44"/>
                  <a:pt x="16" y="44"/>
                </a:cubicBezTo>
                <a:cubicBezTo>
                  <a:pt x="5" y="44"/>
                  <a:pt x="0" y="37"/>
                  <a:pt x="0" y="22"/>
                </a:cubicBezTo>
                <a:cubicBezTo>
                  <a:pt x="0" y="8"/>
                  <a:pt x="6" y="0"/>
                  <a:pt x="16" y="0"/>
                </a:cubicBezTo>
                <a:cubicBezTo>
                  <a:pt x="25" y="0"/>
                  <a:pt x="31" y="5"/>
                  <a:pt x="31" y="15"/>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íṡlíde">
            <a:extLst>
              <a:ext uri="{FF2B5EF4-FFF2-40B4-BE49-F238E27FC236}">
                <a16:creationId xmlns:a16="http://schemas.microsoft.com/office/drawing/2014/main" id="{AF90BB22-07CA-4160-B279-5C25010FF4CA}"/>
              </a:ext>
            </a:extLst>
          </p:cNvPr>
          <p:cNvSpPr/>
          <p:nvPr/>
        </p:nvSpPr>
        <p:spPr bwMode="auto">
          <a:xfrm>
            <a:off x="1145869" y="4615667"/>
            <a:ext cx="10566" cy="14309"/>
          </a:xfrm>
          <a:custGeom>
            <a:avLst/>
            <a:gdLst>
              <a:gd name="T0" fmla="*/ 24 w 32"/>
              <a:gd name="T1" fmla="*/ 0 h 43"/>
              <a:gd name="T2" fmla="*/ 32 w 32"/>
              <a:gd name="T3" fmla="*/ 0 h 43"/>
              <a:gd name="T4" fmla="*/ 32 w 32"/>
              <a:gd name="T5" fmla="*/ 27 h 43"/>
              <a:gd name="T6" fmla="*/ 16 w 32"/>
              <a:gd name="T7" fmla="*/ 43 h 43"/>
              <a:gd name="T8" fmla="*/ 0 w 32"/>
              <a:gd name="T9" fmla="*/ 27 h 43"/>
              <a:gd name="T10" fmla="*/ 0 w 32"/>
              <a:gd name="T11" fmla="*/ 0 h 43"/>
              <a:gd name="T12" fmla="*/ 8 w 32"/>
              <a:gd name="T13" fmla="*/ 0 h 43"/>
              <a:gd name="T14" fmla="*/ 8 w 32"/>
              <a:gd name="T15" fmla="*/ 23 h 43"/>
              <a:gd name="T16" fmla="*/ 16 w 32"/>
              <a:gd name="T17" fmla="*/ 37 h 43"/>
              <a:gd name="T18" fmla="*/ 24 w 32"/>
              <a:gd name="T19" fmla="*/ 23 h 43"/>
              <a:gd name="T20" fmla="*/ 24 w 32"/>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4" y="0"/>
                </a:moveTo>
                <a:cubicBezTo>
                  <a:pt x="32" y="0"/>
                  <a:pt x="32" y="0"/>
                  <a:pt x="32" y="0"/>
                </a:cubicBezTo>
                <a:cubicBezTo>
                  <a:pt x="32" y="27"/>
                  <a:pt x="32" y="27"/>
                  <a:pt x="32" y="27"/>
                </a:cubicBezTo>
                <a:cubicBezTo>
                  <a:pt x="32" y="37"/>
                  <a:pt x="27" y="43"/>
                  <a:pt x="16" y="43"/>
                </a:cubicBezTo>
                <a:cubicBezTo>
                  <a:pt x="6" y="43"/>
                  <a:pt x="0" y="37"/>
                  <a:pt x="0" y="27"/>
                </a:cubicBezTo>
                <a:cubicBezTo>
                  <a:pt x="0" y="0"/>
                  <a:pt x="0" y="0"/>
                  <a:pt x="0" y="0"/>
                </a:cubicBezTo>
                <a:cubicBezTo>
                  <a:pt x="8" y="0"/>
                  <a:pt x="8" y="0"/>
                  <a:pt x="8" y="0"/>
                </a:cubicBezTo>
                <a:cubicBezTo>
                  <a:pt x="8" y="23"/>
                  <a:pt x="8" y="23"/>
                  <a:pt x="8" y="23"/>
                </a:cubicBezTo>
                <a:cubicBezTo>
                  <a:pt x="8" y="33"/>
                  <a:pt x="10" y="37"/>
                  <a:pt x="16" y="37"/>
                </a:cubicBezTo>
                <a:cubicBezTo>
                  <a:pt x="22" y="37"/>
                  <a:pt x="25" y="33"/>
                  <a:pt x="24" y="23"/>
                </a:cubicBezTo>
                <a:lnTo>
                  <a:pt x="24" y="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íš1ïḋé">
            <a:extLst>
              <a:ext uri="{FF2B5EF4-FFF2-40B4-BE49-F238E27FC236}">
                <a16:creationId xmlns:a16="http://schemas.microsoft.com/office/drawing/2014/main" id="{3DEACE59-57D6-4D7B-9511-9B4CF1A545EE}"/>
              </a:ext>
            </a:extLst>
          </p:cNvPr>
          <p:cNvSpPr/>
          <p:nvPr/>
        </p:nvSpPr>
        <p:spPr bwMode="auto">
          <a:xfrm>
            <a:off x="1159077" y="4615667"/>
            <a:ext cx="8145" cy="14309"/>
          </a:xfrm>
          <a:custGeom>
            <a:avLst/>
            <a:gdLst>
              <a:gd name="T0" fmla="*/ 37 w 37"/>
              <a:gd name="T1" fmla="*/ 65 h 65"/>
              <a:gd name="T2" fmla="*/ 0 w 37"/>
              <a:gd name="T3" fmla="*/ 65 h 65"/>
              <a:gd name="T4" fmla="*/ 0 w 37"/>
              <a:gd name="T5" fmla="*/ 0 h 65"/>
              <a:gd name="T6" fmla="*/ 12 w 37"/>
              <a:gd name="T7" fmla="*/ 0 h 65"/>
              <a:gd name="T8" fmla="*/ 12 w 37"/>
              <a:gd name="T9" fmla="*/ 54 h 65"/>
              <a:gd name="T10" fmla="*/ 37 w 37"/>
              <a:gd name="T11" fmla="*/ 54 h 65"/>
              <a:gd name="T12" fmla="*/ 37 w 37"/>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7" h="65">
                <a:moveTo>
                  <a:pt x="37" y="65"/>
                </a:moveTo>
                <a:lnTo>
                  <a:pt x="0" y="65"/>
                </a:lnTo>
                <a:lnTo>
                  <a:pt x="0" y="0"/>
                </a:lnTo>
                <a:lnTo>
                  <a:pt x="12" y="0"/>
                </a:lnTo>
                <a:lnTo>
                  <a:pt x="12" y="54"/>
                </a:lnTo>
                <a:lnTo>
                  <a:pt x="37" y="54"/>
                </a:lnTo>
                <a:lnTo>
                  <a:pt x="37"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ïŝliďé">
            <a:extLst>
              <a:ext uri="{FF2B5EF4-FFF2-40B4-BE49-F238E27FC236}">
                <a16:creationId xmlns:a16="http://schemas.microsoft.com/office/drawing/2014/main" id="{8E0A41C2-B89A-4C54-A678-DC3F2B753C25}"/>
              </a:ext>
            </a:extLst>
          </p:cNvPr>
          <p:cNvSpPr/>
          <p:nvPr/>
        </p:nvSpPr>
        <p:spPr bwMode="auto">
          <a:xfrm>
            <a:off x="1167443" y="4615667"/>
            <a:ext cx="10126" cy="14309"/>
          </a:xfrm>
          <a:custGeom>
            <a:avLst/>
            <a:gdLst>
              <a:gd name="T0" fmla="*/ 0 w 46"/>
              <a:gd name="T1" fmla="*/ 10 h 65"/>
              <a:gd name="T2" fmla="*/ 0 w 46"/>
              <a:gd name="T3" fmla="*/ 0 h 65"/>
              <a:gd name="T4" fmla="*/ 46 w 46"/>
              <a:gd name="T5" fmla="*/ 0 h 65"/>
              <a:gd name="T6" fmla="*/ 46 w 46"/>
              <a:gd name="T7" fmla="*/ 10 h 65"/>
              <a:gd name="T8" fmla="*/ 29 w 46"/>
              <a:gd name="T9" fmla="*/ 10 h 65"/>
              <a:gd name="T10" fmla="*/ 29 w 46"/>
              <a:gd name="T11" fmla="*/ 65 h 65"/>
              <a:gd name="T12" fmla="*/ 17 w 46"/>
              <a:gd name="T13" fmla="*/ 65 h 65"/>
              <a:gd name="T14" fmla="*/ 17 w 46"/>
              <a:gd name="T15" fmla="*/ 10 h 65"/>
              <a:gd name="T16" fmla="*/ 0 w 46"/>
              <a:gd name="T17"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5">
                <a:moveTo>
                  <a:pt x="0" y="10"/>
                </a:moveTo>
                <a:lnTo>
                  <a:pt x="0" y="0"/>
                </a:lnTo>
                <a:lnTo>
                  <a:pt x="46" y="0"/>
                </a:lnTo>
                <a:lnTo>
                  <a:pt x="46" y="10"/>
                </a:lnTo>
                <a:lnTo>
                  <a:pt x="29" y="10"/>
                </a:lnTo>
                <a:lnTo>
                  <a:pt x="29" y="65"/>
                </a:lnTo>
                <a:lnTo>
                  <a:pt x="17" y="65"/>
                </a:lnTo>
                <a:lnTo>
                  <a:pt x="17" y="10"/>
                </a:lnTo>
                <a:lnTo>
                  <a:pt x="0" y="1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íŝļíḓe">
            <a:extLst>
              <a:ext uri="{FF2B5EF4-FFF2-40B4-BE49-F238E27FC236}">
                <a16:creationId xmlns:a16="http://schemas.microsoft.com/office/drawing/2014/main" id="{B62074D0-D90C-4FD6-BC6B-7FD286428E3A}"/>
              </a:ext>
            </a:extLst>
          </p:cNvPr>
          <p:cNvSpPr/>
          <p:nvPr/>
        </p:nvSpPr>
        <p:spPr bwMode="auto">
          <a:xfrm>
            <a:off x="1179110" y="4615667"/>
            <a:ext cx="10787" cy="14309"/>
          </a:xfrm>
          <a:custGeom>
            <a:avLst/>
            <a:gdLst>
              <a:gd name="T0" fmla="*/ 24 w 32"/>
              <a:gd name="T1" fmla="*/ 0 h 43"/>
              <a:gd name="T2" fmla="*/ 32 w 32"/>
              <a:gd name="T3" fmla="*/ 0 h 43"/>
              <a:gd name="T4" fmla="*/ 32 w 32"/>
              <a:gd name="T5" fmla="*/ 27 h 43"/>
              <a:gd name="T6" fmla="*/ 16 w 32"/>
              <a:gd name="T7" fmla="*/ 43 h 43"/>
              <a:gd name="T8" fmla="*/ 0 w 32"/>
              <a:gd name="T9" fmla="*/ 27 h 43"/>
              <a:gd name="T10" fmla="*/ 0 w 32"/>
              <a:gd name="T11" fmla="*/ 0 h 43"/>
              <a:gd name="T12" fmla="*/ 8 w 32"/>
              <a:gd name="T13" fmla="*/ 0 h 43"/>
              <a:gd name="T14" fmla="*/ 8 w 32"/>
              <a:gd name="T15" fmla="*/ 23 h 43"/>
              <a:gd name="T16" fmla="*/ 16 w 32"/>
              <a:gd name="T17" fmla="*/ 37 h 43"/>
              <a:gd name="T18" fmla="*/ 24 w 32"/>
              <a:gd name="T19" fmla="*/ 23 h 43"/>
              <a:gd name="T20" fmla="*/ 24 w 32"/>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4" y="0"/>
                </a:moveTo>
                <a:cubicBezTo>
                  <a:pt x="32" y="0"/>
                  <a:pt x="32" y="0"/>
                  <a:pt x="32" y="0"/>
                </a:cubicBezTo>
                <a:cubicBezTo>
                  <a:pt x="32" y="27"/>
                  <a:pt x="32" y="27"/>
                  <a:pt x="32" y="27"/>
                </a:cubicBezTo>
                <a:cubicBezTo>
                  <a:pt x="32" y="37"/>
                  <a:pt x="26" y="43"/>
                  <a:pt x="16" y="43"/>
                </a:cubicBezTo>
                <a:cubicBezTo>
                  <a:pt x="6" y="43"/>
                  <a:pt x="0" y="37"/>
                  <a:pt x="0" y="27"/>
                </a:cubicBezTo>
                <a:cubicBezTo>
                  <a:pt x="0" y="0"/>
                  <a:pt x="0" y="0"/>
                  <a:pt x="0" y="0"/>
                </a:cubicBezTo>
                <a:cubicBezTo>
                  <a:pt x="8" y="0"/>
                  <a:pt x="8" y="0"/>
                  <a:pt x="8" y="0"/>
                </a:cubicBezTo>
                <a:cubicBezTo>
                  <a:pt x="8" y="23"/>
                  <a:pt x="8" y="23"/>
                  <a:pt x="8" y="23"/>
                </a:cubicBezTo>
                <a:cubicBezTo>
                  <a:pt x="7" y="33"/>
                  <a:pt x="10" y="37"/>
                  <a:pt x="16" y="37"/>
                </a:cubicBezTo>
                <a:cubicBezTo>
                  <a:pt x="22" y="37"/>
                  <a:pt x="25" y="33"/>
                  <a:pt x="24" y="23"/>
                </a:cubicBezTo>
                <a:lnTo>
                  <a:pt x="24" y="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íşļîdê">
            <a:extLst>
              <a:ext uri="{FF2B5EF4-FFF2-40B4-BE49-F238E27FC236}">
                <a16:creationId xmlns:a16="http://schemas.microsoft.com/office/drawing/2014/main" id="{FCEE34C6-B0FB-43BF-B990-5462EB6ADEBE}"/>
              </a:ext>
            </a:extLst>
          </p:cNvPr>
          <p:cNvSpPr/>
          <p:nvPr/>
        </p:nvSpPr>
        <p:spPr bwMode="auto">
          <a:xfrm>
            <a:off x="1192318" y="4615667"/>
            <a:ext cx="9906" cy="14309"/>
          </a:xfrm>
          <a:custGeom>
            <a:avLst/>
            <a:gdLst>
              <a:gd name="T0" fmla="*/ 8 w 30"/>
              <a:gd name="T1" fmla="*/ 26 h 43"/>
              <a:gd name="T2" fmla="*/ 8 w 30"/>
              <a:gd name="T3" fmla="*/ 43 h 43"/>
              <a:gd name="T4" fmla="*/ 0 w 30"/>
              <a:gd name="T5" fmla="*/ 43 h 43"/>
              <a:gd name="T6" fmla="*/ 0 w 30"/>
              <a:gd name="T7" fmla="*/ 0 h 43"/>
              <a:gd name="T8" fmla="*/ 16 w 30"/>
              <a:gd name="T9" fmla="*/ 0 h 43"/>
              <a:gd name="T10" fmla="*/ 29 w 30"/>
              <a:gd name="T11" fmla="*/ 11 h 43"/>
              <a:gd name="T12" fmla="*/ 21 w 30"/>
              <a:gd name="T13" fmla="*/ 21 h 43"/>
              <a:gd name="T14" fmla="*/ 21 w 30"/>
              <a:gd name="T15" fmla="*/ 22 h 43"/>
              <a:gd name="T16" fmla="*/ 28 w 30"/>
              <a:gd name="T17" fmla="*/ 31 h 43"/>
              <a:gd name="T18" fmla="*/ 28 w 30"/>
              <a:gd name="T19" fmla="*/ 33 h 43"/>
              <a:gd name="T20" fmla="*/ 30 w 30"/>
              <a:gd name="T21" fmla="*/ 43 h 43"/>
              <a:gd name="T22" fmla="*/ 21 w 30"/>
              <a:gd name="T23" fmla="*/ 43 h 43"/>
              <a:gd name="T24" fmla="*/ 20 w 30"/>
              <a:gd name="T25" fmla="*/ 31 h 43"/>
              <a:gd name="T26" fmla="*/ 16 w 30"/>
              <a:gd name="T27" fmla="*/ 26 h 43"/>
              <a:gd name="T28" fmla="*/ 8 w 30"/>
              <a:gd name="T29" fmla="*/ 26 h 43"/>
              <a:gd name="T30" fmla="*/ 8 w 30"/>
              <a:gd name="T31" fmla="*/ 7 h 43"/>
              <a:gd name="T32" fmla="*/ 8 w 30"/>
              <a:gd name="T33" fmla="*/ 18 h 43"/>
              <a:gd name="T34" fmla="*/ 15 w 30"/>
              <a:gd name="T35" fmla="*/ 18 h 43"/>
              <a:gd name="T36" fmla="*/ 20 w 30"/>
              <a:gd name="T37" fmla="*/ 12 h 43"/>
              <a:gd name="T38" fmla="*/ 15 w 30"/>
              <a:gd name="T39" fmla="*/ 7 h 43"/>
              <a:gd name="T40" fmla="*/ 8 w 30"/>
              <a:gd name="T4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8" y="26"/>
                </a:moveTo>
                <a:cubicBezTo>
                  <a:pt x="8" y="43"/>
                  <a:pt x="8" y="43"/>
                  <a:pt x="8" y="43"/>
                </a:cubicBezTo>
                <a:cubicBezTo>
                  <a:pt x="0" y="43"/>
                  <a:pt x="0" y="43"/>
                  <a:pt x="0" y="43"/>
                </a:cubicBezTo>
                <a:cubicBezTo>
                  <a:pt x="0" y="0"/>
                  <a:pt x="0" y="0"/>
                  <a:pt x="0" y="0"/>
                </a:cubicBezTo>
                <a:cubicBezTo>
                  <a:pt x="16" y="0"/>
                  <a:pt x="16" y="0"/>
                  <a:pt x="16" y="0"/>
                </a:cubicBezTo>
                <a:cubicBezTo>
                  <a:pt x="24" y="0"/>
                  <a:pt x="29" y="4"/>
                  <a:pt x="29" y="11"/>
                </a:cubicBezTo>
                <a:cubicBezTo>
                  <a:pt x="29" y="17"/>
                  <a:pt x="26" y="20"/>
                  <a:pt x="21" y="21"/>
                </a:cubicBezTo>
                <a:cubicBezTo>
                  <a:pt x="21" y="22"/>
                  <a:pt x="21" y="22"/>
                  <a:pt x="21" y="22"/>
                </a:cubicBezTo>
                <a:cubicBezTo>
                  <a:pt x="25" y="22"/>
                  <a:pt x="27" y="25"/>
                  <a:pt x="28" y="31"/>
                </a:cubicBezTo>
                <a:cubicBezTo>
                  <a:pt x="28" y="32"/>
                  <a:pt x="28" y="32"/>
                  <a:pt x="28" y="33"/>
                </a:cubicBezTo>
                <a:cubicBezTo>
                  <a:pt x="28" y="38"/>
                  <a:pt x="29" y="41"/>
                  <a:pt x="30" y="43"/>
                </a:cubicBezTo>
                <a:cubicBezTo>
                  <a:pt x="21" y="43"/>
                  <a:pt x="21" y="43"/>
                  <a:pt x="21" y="43"/>
                </a:cubicBezTo>
                <a:cubicBezTo>
                  <a:pt x="20" y="39"/>
                  <a:pt x="20" y="35"/>
                  <a:pt x="20" y="31"/>
                </a:cubicBezTo>
                <a:cubicBezTo>
                  <a:pt x="20" y="27"/>
                  <a:pt x="18" y="26"/>
                  <a:pt x="16" y="26"/>
                </a:cubicBezTo>
                <a:lnTo>
                  <a:pt x="8" y="26"/>
                </a:lnTo>
                <a:close/>
                <a:moveTo>
                  <a:pt x="8" y="7"/>
                </a:moveTo>
                <a:cubicBezTo>
                  <a:pt x="8" y="18"/>
                  <a:pt x="8" y="18"/>
                  <a:pt x="8" y="18"/>
                </a:cubicBezTo>
                <a:cubicBezTo>
                  <a:pt x="15" y="18"/>
                  <a:pt x="15" y="18"/>
                  <a:pt x="15" y="18"/>
                </a:cubicBezTo>
                <a:cubicBezTo>
                  <a:pt x="18" y="18"/>
                  <a:pt x="20" y="16"/>
                  <a:pt x="20" y="12"/>
                </a:cubicBezTo>
                <a:cubicBezTo>
                  <a:pt x="20" y="9"/>
                  <a:pt x="18" y="7"/>
                  <a:pt x="15" y="7"/>
                </a:cubicBezTo>
                <a:lnTo>
                  <a:pt x="8" y="7"/>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îşḷiḋé">
            <a:extLst>
              <a:ext uri="{FF2B5EF4-FFF2-40B4-BE49-F238E27FC236}">
                <a16:creationId xmlns:a16="http://schemas.microsoft.com/office/drawing/2014/main" id="{53A7C1B1-72B9-476D-BAA6-0D5B95DAE2BF}"/>
              </a:ext>
            </a:extLst>
          </p:cNvPr>
          <p:cNvSpPr/>
          <p:nvPr/>
        </p:nvSpPr>
        <p:spPr bwMode="auto">
          <a:xfrm>
            <a:off x="1202885" y="4615667"/>
            <a:ext cx="12108" cy="14309"/>
          </a:xfrm>
          <a:custGeom>
            <a:avLst/>
            <a:gdLst>
              <a:gd name="T0" fmla="*/ 11 w 55"/>
              <a:gd name="T1" fmla="*/ 65 h 65"/>
              <a:gd name="T2" fmla="*/ 0 w 55"/>
              <a:gd name="T3" fmla="*/ 65 h 65"/>
              <a:gd name="T4" fmla="*/ 20 w 55"/>
              <a:gd name="T5" fmla="*/ 0 h 65"/>
              <a:gd name="T6" fmla="*/ 35 w 55"/>
              <a:gd name="T7" fmla="*/ 0 h 65"/>
              <a:gd name="T8" fmla="*/ 55 w 55"/>
              <a:gd name="T9" fmla="*/ 65 h 65"/>
              <a:gd name="T10" fmla="*/ 43 w 55"/>
              <a:gd name="T11" fmla="*/ 65 h 65"/>
              <a:gd name="T12" fmla="*/ 38 w 55"/>
              <a:gd name="T13" fmla="*/ 51 h 65"/>
              <a:gd name="T14" fmla="*/ 15 w 55"/>
              <a:gd name="T15" fmla="*/ 51 h 65"/>
              <a:gd name="T16" fmla="*/ 11 w 55"/>
              <a:gd name="T17" fmla="*/ 65 h 65"/>
              <a:gd name="T18" fmla="*/ 18 w 55"/>
              <a:gd name="T19" fmla="*/ 40 h 65"/>
              <a:gd name="T20" fmla="*/ 35 w 55"/>
              <a:gd name="T21" fmla="*/ 40 h 65"/>
              <a:gd name="T22" fmla="*/ 27 w 55"/>
              <a:gd name="T23" fmla="*/ 12 h 65"/>
              <a:gd name="T24" fmla="*/ 27 w 55"/>
              <a:gd name="T25" fmla="*/ 12 h 65"/>
              <a:gd name="T26" fmla="*/ 18 w 55"/>
              <a:gd name="T2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65">
                <a:moveTo>
                  <a:pt x="11" y="65"/>
                </a:moveTo>
                <a:lnTo>
                  <a:pt x="0" y="65"/>
                </a:lnTo>
                <a:lnTo>
                  <a:pt x="20" y="0"/>
                </a:lnTo>
                <a:lnTo>
                  <a:pt x="35" y="0"/>
                </a:lnTo>
                <a:lnTo>
                  <a:pt x="55" y="65"/>
                </a:lnTo>
                <a:lnTo>
                  <a:pt x="43" y="65"/>
                </a:lnTo>
                <a:lnTo>
                  <a:pt x="38" y="51"/>
                </a:lnTo>
                <a:lnTo>
                  <a:pt x="15" y="51"/>
                </a:lnTo>
                <a:lnTo>
                  <a:pt x="11" y="65"/>
                </a:lnTo>
                <a:close/>
                <a:moveTo>
                  <a:pt x="18" y="40"/>
                </a:moveTo>
                <a:lnTo>
                  <a:pt x="35" y="40"/>
                </a:lnTo>
                <a:lnTo>
                  <a:pt x="27" y="12"/>
                </a:lnTo>
                <a:lnTo>
                  <a:pt x="27" y="12"/>
                </a:lnTo>
                <a:lnTo>
                  <a:pt x="18" y="4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i$ľïḍe">
            <a:extLst>
              <a:ext uri="{FF2B5EF4-FFF2-40B4-BE49-F238E27FC236}">
                <a16:creationId xmlns:a16="http://schemas.microsoft.com/office/drawing/2014/main" id="{193CA771-1705-465E-84C6-BA7364E4D9E3}"/>
              </a:ext>
            </a:extLst>
          </p:cNvPr>
          <p:cNvSpPr/>
          <p:nvPr/>
        </p:nvSpPr>
        <p:spPr bwMode="auto">
          <a:xfrm>
            <a:off x="1216313" y="4615667"/>
            <a:ext cx="7705" cy="14309"/>
          </a:xfrm>
          <a:custGeom>
            <a:avLst/>
            <a:gdLst>
              <a:gd name="T0" fmla="*/ 35 w 35"/>
              <a:gd name="T1" fmla="*/ 65 h 65"/>
              <a:gd name="T2" fmla="*/ 0 w 35"/>
              <a:gd name="T3" fmla="*/ 65 h 65"/>
              <a:gd name="T4" fmla="*/ 0 w 35"/>
              <a:gd name="T5" fmla="*/ 0 h 65"/>
              <a:gd name="T6" fmla="*/ 10 w 35"/>
              <a:gd name="T7" fmla="*/ 0 h 65"/>
              <a:gd name="T8" fmla="*/ 10 w 35"/>
              <a:gd name="T9" fmla="*/ 54 h 65"/>
              <a:gd name="T10" fmla="*/ 35 w 35"/>
              <a:gd name="T11" fmla="*/ 54 h 65"/>
              <a:gd name="T12" fmla="*/ 35 w 3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5" h="65">
                <a:moveTo>
                  <a:pt x="35" y="65"/>
                </a:moveTo>
                <a:lnTo>
                  <a:pt x="0" y="65"/>
                </a:lnTo>
                <a:lnTo>
                  <a:pt x="0" y="0"/>
                </a:lnTo>
                <a:lnTo>
                  <a:pt x="10" y="0"/>
                </a:lnTo>
                <a:lnTo>
                  <a:pt x="10" y="54"/>
                </a:lnTo>
                <a:lnTo>
                  <a:pt x="35" y="54"/>
                </a:lnTo>
                <a:lnTo>
                  <a:pt x="35"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íṥḻïḋe">
            <a:extLst>
              <a:ext uri="{FF2B5EF4-FFF2-40B4-BE49-F238E27FC236}">
                <a16:creationId xmlns:a16="http://schemas.microsoft.com/office/drawing/2014/main" id="{21AB7FE3-473B-4557-981B-FE776DB8AD1A}"/>
              </a:ext>
            </a:extLst>
          </p:cNvPr>
          <p:cNvSpPr/>
          <p:nvPr/>
        </p:nvSpPr>
        <p:spPr bwMode="auto">
          <a:xfrm>
            <a:off x="1230622" y="4615667"/>
            <a:ext cx="10787" cy="14309"/>
          </a:xfrm>
          <a:custGeom>
            <a:avLst/>
            <a:gdLst>
              <a:gd name="T0" fmla="*/ 24 w 32"/>
              <a:gd name="T1" fmla="*/ 0 h 43"/>
              <a:gd name="T2" fmla="*/ 32 w 32"/>
              <a:gd name="T3" fmla="*/ 0 h 43"/>
              <a:gd name="T4" fmla="*/ 32 w 32"/>
              <a:gd name="T5" fmla="*/ 27 h 43"/>
              <a:gd name="T6" fmla="*/ 16 w 32"/>
              <a:gd name="T7" fmla="*/ 43 h 43"/>
              <a:gd name="T8" fmla="*/ 0 w 32"/>
              <a:gd name="T9" fmla="*/ 27 h 43"/>
              <a:gd name="T10" fmla="*/ 0 w 32"/>
              <a:gd name="T11" fmla="*/ 0 h 43"/>
              <a:gd name="T12" fmla="*/ 8 w 32"/>
              <a:gd name="T13" fmla="*/ 0 h 43"/>
              <a:gd name="T14" fmla="*/ 8 w 32"/>
              <a:gd name="T15" fmla="*/ 23 h 43"/>
              <a:gd name="T16" fmla="*/ 16 w 32"/>
              <a:gd name="T17" fmla="*/ 37 h 43"/>
              <a:gd name="T18" fmla="*/ 24 w 32"/>
              <a:gd name="T19" fmla="*/ 23 h 43"/>
              <a:gd name="T20" fmla="*/ 24 w 32"/>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4" y="0"/>
                </a:moveTo>
                <a:cubicBezTo>
                  <a:pt x="32" y="0"/>
                  <a:pt x="32" y="0"/>
                  <a:pt x="32" y="0"/>
                </a:cubicBezTo>
                <a:cubicBezTo>
                  <a:pt x="32" y="27"/>
                  <a:pt x="32" y="27"/>
                  <a:pt x="32" y="27"/>
                </a:cubicBezTo>
                <a:cubicBezTo>
                  <a:pt x="31" y="37"/>
                  <a:pt x="26" y="43"/>
                  <a:pt x="16" y="43"/>
                </a:cubicBezTo>
                <a:cubicBezTo>
                  <a:pt x="5" y="43"/>
                  <a:pt x="0" y="37"/>
                  <a:pt x="0" y="27"/>
                </a:cubicBezTo>
                <a:cubicBezTo>
                  <a:pt x="0" y="0"/>
                  <a:pt x="0" y="0"/>
                  <a:pt x="0" y="0"/>
                </a:cubicBezTo>
                <a:cubicBezTo>
                  <a:pt x="8" y="0"/>
                  <a:pt x="8" y="0"/>
                  <a:pt x="8" y="0"/>
                </a:cubicBezTo>
                <a:cubicBezTo>
                  <a:pt x="8" y="23"/>
                  <a:pt x="8" y="23"/>
                  <a:pt x="8" y="23"/>
                </a:cubicBezTo>
                <a:cubicBezTo>
                  <a:pt x="7" y="33"/>
                  <a:pt x="10" y="37"/>
                  <a:pt x="16" y="37"/>
                </a:cubicBezTo>
                <a:cubicBezTo>
                  <a:pt x="22" y="37"/>
                  <a:pt x="24" y="33"/>
                  <a:pt x="24" y="23"/>
                </a:cubicBezTo>
                <a:lnTo>
                  <a:pt x="24" y="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íşḷíḍê">
            <a:extLst>
              <a:ext uri="{FF2B5EF4-FFF2-40B4-BE49-F238E27FC236}">
                <a16:creationId xmlns:a16="http://schemas.microsoft.com/office/drawing/2014/main" id="{4582D2E5-F492-4138-8939-7E3DF1212114}"/>
              </a:ext>
            </a:extLst>
          </p:cNvPr>
          <p:cNvSpPr/>
          <p:nvPr/>
        </p:nvSpPr>
        <p:spPr bwMode="auto">
          <a:xfrm>
            <a:off x="1243610" y="4615667"/>
            <a:ext cx="11447" cy="14309"/>
          </a:xfrm>
          <a:custGeom>
            <a:avLst/>
            <a:gdLst>
              <a:gd name="T0" fmla="*/ 52 w 52"/>
              <a:gd name="T1" fmla="*/ 65 h 65"/>
              <a:gd name="T2" fmla="*/ 34 w 52"/>
              <a:gd name="T3" fmla="*/ 65 h 65"/>
              <a:gd name="T4" fmla="*/ 12 w 52"/>
              <a:gd name="T5" fmla="*/ 10 h 65"/>
              <a:gd name="T6" fmla="*/ 12 w 52"/>
              <a:gd name="T7" fmla="*/ 10 h 65"/>
              <a:gd name="T8" fmla="*/ 12 w 52"/>
              <a:gd name="T9" fmla="*/ 65 h 65"/>
              <a:gd name="T10" fmla="*/ 0 w 52"/>
              <a:gd name="T11" fmla="*/ 65 h 65"/>
              <a:gd name="T12" fmla="*/ 0 w 52"/>
              <a:gd name="T13" fmla="*/ 0 h 65"/>
              <a:gd name="T14" fmla="*/ 18 w 52"/>
              <a:gd name="T15" fmla="*/ 0 h 65"/>
              <a:gd name="T16" fmla="*/ 40 w 52"/>
              <a:gd name="T17" fmla="*/ 51 h 65"/>
              <a:gd name="T18" fmla="*/ 40 w 52"/>
              <a:gd name="T19" fmla="*/ 50 h 65"/>
              <a:gd name="T20" fmla="*/ 40 w 52"/>
              <a:gd name="T21" fmla="*/ 0 h 65"/>
              <a:gd name="T22" fmla="*/ 52 w 52"/>
              <a:gd name="T23" fmla="*/ 0 h 65"/>
              <a:gd name="T24" fmla="*/ 52 w 52"/>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65">
                <a:moveTo>
                  <a:pt x="52" y="65"/>
                </a:moveTo>
                <a:lnTo>
                  <a:pt x="34" y="65"/>
                </a:lnTo>
                <a:lnTo>
                  <a:pt x="12" y="10"/>
                </a:lnTo>
                <a:lnTo>
                  <a:pt x="12" y="10"/>
                </a:lnTo>
                <a:lnTo>
                  <a:pt x="12" y="65"/>
                </a:lnTo>
                <a:lnTo>
                  <a:pt x="0" y="65"/>
                </a:lnTo>
                <a:lnTo>
                  <a:pt x="0" y="0"/>
                </a:lnTo>
                <a:lnTo>
                  <a:pt x="18" y="0"/>
                </a:lnTo>
                <a:lnTo>
                  <a:pt x="40" y="51"/>
                </a:lnTo>
                <a:lnTo>
                  <a:pt x="40" y="50"/>
                </a:lnTo>
                <a:lnTo>
                  <a:pt x="40" y="0"/>
                </a:lnTo>
                <a:lnTo>
                  <a:pt x="52" y="0"/>
                </a:lnTo>
                <a:lnTo>
                  <a:pt x="52"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ïşḷiďe">
            <a:extLst>
              <a:ext uri="{FF2B5EF4-FFF2-40B4-BE49-F238E27FC236}">
                <a16:creationId xmlns:a16="http://schemas.microsoft.com/office/drawing/2014/main" id="{CD269E0A-A834-42A5-BD4A-2D05DEA0D8C6}"/>
              </a:ext>
            </a:extLst>
          </p:cNvPr>
          <p:cNvSpPr/>
          <p:nvPr/>
        </p:nvSpPr>
        <p:spPr bwMode="auto">
          <a:xfrm>
            <a:off x="1257038" y="4615667"/>
            <a:ext cx="2642" cy="143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9" name="îṧḷiḋe">
            <a:extLst>
              <a:ext uri="{FF2B5EF4-FFF2-40B4-BE49-F238E27FC236}">
                <a16:creationId xmlns:a16="http://schemas.microsoft.com/office/drawing/2014/main" id="{1658BB2C-34D0-4E9C-A601-959AAB227691}"/>
              </a:ext>
            </a:extLst>
          </p:cNvPr>
          <p:cNvSpPr/>
          <p:nvPr/>
        </p:nvSpPr>
        <p:spPr bwMode="auto">
          <a:xfrm>
            <a:off x="1260780" y="4615667"/>
            <a:ext cx="11887" cy="14309"/>
          </a:xfrm>
          <a:custGeom>
            <a:avLst/>
            <a:gdLst>
              <a:gd name="T0" fmla="*/ 21 w 54"/>
              <a:gd name="T1" fmla="*/ 65 h 65"/>
              <a:gd name="T2" fmla="*/ 0 w 54"/>
              <a:gd name="T3" fmla="*/ 0 h 65"/>
              <a:gd name="T4" fmla="*/ 13 w 54"/>
              <a:gd name="T5" fmla="*/ 0 h 65"/>
              <a:gd name="T6" fmla="*/ 28 w 54"/>
              <a:gd name="T7" fmla="*/ 51 h 65"/>
              <a:gd name="T8" fmla="*/ 28 w 54"/>
              <a:gd name="T9" fmla="*/ 51 h 65"/>
              <a:gd name="T10" fmla="*/ 44 w 54"/>
              <a:gd name="T11" fmla="*/ 0 h 65"/>
              <a:gd name="T12" fmla="*/ 54 w 54"/>
              <a:gd name="T13" fmla="*/ 0 h 65"/>
              <a:gd name="T14" fmla="*/ 35 w 54"/>
              <a:gd name="T15" fmla="*/ 65 h 65"/>
              <a:gd name="T16" fmla="*/ 21 w 5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5">
                <a:moveTo>
                  <a:pt x="21" y="65"/>
                </a:moveTo>
                <a:lnTo>
                  <a:pt x="0" y="0"/>
                </a:lnTo>
                <a:lnTo>
                  <a:pt x="13" y="0"/>
                </a:lnTo>
                <a:lnTo>
                  <a:pt x="28" y="51"/>
                </a:lnTo>
                <a:lnTo>
                  <a:pt x="28" y="51"/>
                </a:lnTo>
                <a:lnTo>
                  <a:pt x="44" y="0"/>
                </a:lnTo>
                <a:lnTo>
                  <a:pt x="54" y="0"/>
                </a:lnTo>
                <a:lnTo>
                  <a:pt x="35" y="65"/>
                </a:lnTo>
                <a:lnTo>
                  <a:pt x="21"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ŝľîďé">
            <a:extLst>
              <a:ext uri="{FF2B5EF4-FFF2-40B4-BE49-F238E27FC236}">
                <a16:creationId xmlns:a16="http://schemas.microsoft.com/office/drawing/2014/main" id="{40ED82DF-EE62-440B-AA1D-F57102F3C030}"/>
              </a:ext>
            </a:extLst>
          </p:cNvPr>
          <p:cNvSpPr/>
          <p:nvPr/>
        </p:nvSpPr>
        <p:spPr bwMode="auto">
          <a:xfrm>
            <a:off x="1273988" y="4615667"/>
            <a:ext cx="8365" cy="14309"/>
          </a:xfrm>
          <a:custGeom>
            <a:avLst/>
            <a:gdLst>
              <a:gd name="T0" fmla="*/ 0 w 38"/>
              <a:gd name="T1" fmla="*/ 65 h 65"/>
              <a:gd name="T2" fmla="*/ 0 w 38"/>
              <a:gd name="T3" fmla="*/ 0 h 65"/>
              <a:gd name="T4" fmla="*/ 38 w 38"/>
              <a:gd name="T5" fmla="*/ 0 h 65"/>
              <a:gd name="T6" fmla="*/ 38 w 38"/>
              <a:gd name="T7" fmla="*/ 10 h 65"/>
              <a:gd name="T8" fmla="*/ 12 w 38"/>
              <a:gd name="T9" fmla="*/ 10 h 65"/>
              <a:gd name="T10" fmla="*/ 12 w 38"/>
              <a:gd name="T11" fmla="*/ 25 h 65"/>
              <a:gd name="T12" fmla="*/ 35 w 38"/>
              <a:gd name="T13" fmla="*/ 25 h 65"/>
              <a:gd name="T14" fmla="*/ 35 w 38"/>
              <a:gd name="T15" fmla="*/ 36 h 65"/>
              <a:gd name="T16" fmla="*/ 12 w 38"/>
              <a:gd name="T17" fmla="*/ 36 h 65"/>
              <a:gd name="T18" fmla="*/ 12 w 38"/>
              <a:gd name="T19" fmla="*/ 54 h 65"/>
              <a:gd name="T20" fmla="*/ 38 w 38"/>
              <a:gd name="T21" fmla="*/ 54 h 65"/>
              <a:gd name="T22" fmla="*/ 38 w 38"/>
              <a:gd name="T23" fmla="*/ 65 h 65"/>
              <a:gd name="T24" fmla="*/ 0 w 38"/>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5">
                <a:moveTo>
                  <a:pt x="0" y="65"/>
                </a:moveTo>
                <a:lnTo>
                  <a:pt x="0" y="0"/>
                </a:lnTo>
                <a:lnTo>
                  <a:pt x="38" y="0"/>
                </a:lnTo>
                <a:lnTo>
                  <a:pt x="38" y="10"/>
                </a:lnTo>
                <a:lnTo>
                  <a:pt x="12" y="10"/>
                </a:lnTo>
                <a:lnTo>
                  <a:pt x="12" y="25"/>
                </a:lnTo>
                <a:lnTo>
                  <a:pt x="35" y="25"/>
                </a:lnTo>
                <a:lnTo>
                  <a:pt x="35" y="36"/>
                </a:lnTo>
                <a:lnTo>
                  <a:pt x="12" y="36"/>
                </a:lnTo>
                <a:lnTo>
                  <a:pt x="12" y="54"/>
                </a:lnTo>
                <a:lnTo>
                  <a:pt x="38" y="54"/>
                </a:lnTo>
                <a:lnTo>
                  <a:pt x="38" y="65"/>
                </a:lnTo>
                <a:lnTo>
                  <a:pt x="0"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iṩlíde">
            <a:extLst>
              <a:ext uri="{FF2B5EF4-FFF2-40B4-BE49-F238E27FC236}">
                <a16:creationId xmlns:a16="http://schemas.microsoft.com/office/drawing/2014/main" id="{4B81BF17-5D41-4015-A6B2-0710515228E2}"/>
              </a:ext>
            </a:extLst>
          </p:cNvPr>
          <p:cNvSpPr/>
          <p:nvPr/>
        </p:nvSpPr>
        <p:spPr bwMode="auto">
          <a:xfrm>
            <a:off x="1284335" y="4615667"/>
            <a:ext cx="10126" cy="14309"/>
          </a:xfrm>
          <a:custGeom>
            <a:avLst/>
            <a:gdLst>
              <a:gd name="T0" fmla="*/ 8 w 30"/>
              <a:gd name="T1" fmla="*/ 26 h 43"/>
              <a:gd name="T2" fmla="*/ 8 w 30"/>
              <a:gd name="T3" fmla="*/ 43 h 43"/>
              <a:gd name="T4" fmla="*/ 0 w 30"/>
              <a:gd name="T5" fmla="*/ 43 h 43"/>
              <a:gd name="T6" fmla="*/ 0 w 30"/>
              <a:gd name="T7" fmla="*/ 0 h 43"/>
              <a:gd name="T8" fmla="*/ 16 w 30"/>
              <a:gd name="T9" fmla="*/ 0 h 43"/>
              <a:gd name="T10" fmla="*/ 29 w 30"/>
              <a:gd name="T11" fmla="*/ 11 h 43"/>
              <a:gd name="T12" fmla="*/ 21 w 30"/>
              <a:gd name="T13" fmla="*/ 21 h 43"/>
              <a:gd name="T14" fmla="*/ 21 w 30"/>
              <a:gd name="T15" fmla="*/ 22 h 43"/>
              <a:gd name="T16" fmla="*/ 28 w 30"/>
              <a:gd name="T17" fmla="*/ 31 h 43"/>
              <a:gd name="T18" fmla="*/ 28 w 30"/>
              <a:gd name="T19" fmla="*/ 33 h 43"/>
              <a:gd name="T20" fmla="*/ 30 w 30"/>
              <a:gd name="T21" fmla="*/ 43 h 43"/>
              <a:gd name="T22" fmla="*/ 21 w 30"/>
              <a:gd name="T23" fmla="*/ 43 h 43"/>
              <a:gd name="T24" fmla="*/ 20 w 30"/>
              <a:gd name="T25" fmla="*/ 31 h 43"/>
              <a:gd name="T26" fmla="*/ 17 w 30"/>
              <a:gd name="T27" fmla="*/ 26 h 43"/>
              <a:gd name="T28" fmla="*/ 8 w 30"/>
              <a:gd name="T29" fmla="*/ 26 h 43"/>
              <a:gd name="T30" fmla="*/ 8 w 30"/>
              <a:gd name="T31" fmla="*/ 7 h 43"/>
              <a:gd name="T32" fmla="*/ 8 w 30"/>
              <a:gd name="T33" fmla="*/ 18 h 43"/>
              <a:gd name="T34" fmla="*/ 15 w 30"/>
              <a:gd name="T35" fmla="*/ 18 h 43"/>
              <a:gd name="T36" fmla="*/ 20 w 30"/>
              <a:gd name="T37" fmla="*/ 12 h 43"/>
              <a:gd name="T38" fmla="*/ 15 w 30"/>
              <a:gd name="T39" fmla="*/ 7 h 43"/>
              <a:gd name="T40" fmla="*/ 8 w 30"/>
              <a:gd name="T4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8" y="26"/>
                </a:moveTo>
                <a:cubicBezTo>
                  <a:pt x="8" y="43"/>
                  <a:pt x="8" y="43"/>
                  <a:pt x="8" y="43"/>
                </a:cubicBezTo>
                <a:cubicBezTo>
                  <a:pt x="0" y="43"/>
                  <a:pt x="0" y="43"/>
                  <a:pt x="0" y="43"/>
                </a:cubicBezTo>
                <a:cubicBezTo>
                  <a:pt x="0" y="0"/>
                  <a:pt x="0" y="0"/>
                  <a:pt x="0" y="0"/>
                </a:cubicBezTo>
                <a:cubicBezTo>
                  <a:pt x="16" y="0"/>
                  <a:pt x="16" y="0"/>
                  <a:pt x="16" y="0"/>
                </a:cubicBezTo>
                <a:cubicBezTo>
                  <a:pt x="24" y="0"/>
                  <a:pt x="29" y="4"/>
                  <a:pt x="29" y="11"/>
                </a:cubicBezTo>
                <a:cubicBezTo>
                  <a:pt x="29" y="17"/>
                  <a:pt x="26" y="20"/>
                  <a:pt x="21" y="21"/>
                </a:cubicBezTo>
                <a:cubicBezTo>
                  <a:pt x="21" y="22"/>
                  <a:pt x="21" y="22"/>
                  <a:pt x="21" y="22"/>
                </a:cubicBezTo>
                <a:cubicBezTo>
                  <a:pt x="25" y="22"/>
                  <a:pt x="27" y="25"/>
                  <a:pt x="28" y="31"/>
                </a:cubicBezTo>
                <a:cubicBezTo>
                  <a:pt x="28" y="32"/>
                  <a:pt x="28" y="32"/>
                  <a:pt x="28" y="33"/>
                </a:cubicBezTo>
                <a:cubicBezTo>
                  <a:pt x="28" y="38"/>
                  <a:pt x="29" y="41"/>
                  <a:pt x="30" y="43"/>
                </a:cubicBezTo>
                <a:cubicBezTo>
                  <a:pt x="21" y="43"/>
                  <a:pt x="21" y="43"/>
                  <a:pt x="21" y="43"/>
                </a:cubicBezTo>
                <a:cubicBezTo>
                  <a:pt x="21" y="39"/>
                  <a:pt x="20" y="35"/>
                  <a:pt x="20" y="31"/>
                </a:cubicBezTo>
                <a:cubicBezTo>
                  <a:pt x="20" y="27"/>
                  <a:pt x="19" y="26"/>
                  <a:pt x="17" y="26"/>
                </a:cubicBezTo>
                <a:lnTo>
                  <a:pt x="8" y="26"/>
                </a:lnTo>
                <a:close/>
                <a:moveTo>
                  <a:pt x="8" y="7"/>
                </a:moveTo>
                <a:cubicBezTo>
                  <a:pt x="8" y="18"/>
                  <a:pt x="8" y="18"/>
                  <a:pt x="8" y="18"/>
                </a:cubicBezTo>
                <a:cubicBezTo>
                  <a:pt x="15" y="18"/>
                  <a:pt x="15" y="18"/>
                  <a:pt x="15" y="18"/>
                </a:cubicBezTo>
                <a:cubicBezTo>
                  <a:pt x="18" y="18"/>
                  <a:pt x="20" y="16"/>
                  <a:pt x="20" y="12"/>
                </a:cubicBezTo>
                <a:cubicBezTo>
                  <a:pt x="20" y="9"/>
                  <a:pt x="18" y="7"/>
                  <a:pt x="15" y="7"/>
                </a:cubicBezTo>
                <a:lnTo>
                  <a:pt x="8" y="7"/>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íṥļîde">
            <a:extLst>
              <a:ext uri="{FF2B5EF4-FFF2-40B4-BE49-F238E27FC236}">
                <a16:creationId xmlns:a16="http://schemas.microsoft.com/office/drawing/2014/main" id="{313EA87C-39E1-4789-97CE-9DAECAAE89E2}"/>
              </a:ext>
            </a:extLst>
          </p:cNvPr>
          <p:cNvSpPr/>
          <p:nvPr/>
        </p:nvSpPr>
        <p:spPr bwMode="auto">
          <a:xfrm>
            <a:off x="1295342" y="4615227"/>
            <a:ext cx="10126" cy="14749"/>
          </a:xfrm>
          <a:custGeom>
            <a:avLst/>
            <a:gdLst>
              <a:gd name="T0" fmla="*/ 29 w 30"/>
              <a:gd name="T1" fmla="*/ 13 h 44"/>
              <a:gd name="T2" fmla="*/ 21 w 30"/>
              <a:gd name="T3" fmla="*/ 13 h 44"/>
              <a:gd name="T4" fmla="*/ 15 w 30"/>
              <a:gd name="T5" fmla="*/ 7 h 44"/>
              <a:gd name="T6" fmla="*/ 9 w 30"/>
              <a:gd name="T7" fmla="*/ 12 h 44"/>
              <a:gd name="T8" fmla="*/ 15 w 30"/>
              <a:gd name="T9" fmla="*/ 18 h 44"/>
              <a:gd name="T10" fmla="*/ 16 w 30"/>
              <a:gd name="T11" fmla="*/ 18 h 44"/>
              <a:gd name="T12" fmla="*/ 17 w 30"/>
              <a:gd name="T13" fmla="*/ 18 h 44"/>
              <a:gd name="T14" fmla="*/ 30 w 30"/>
              <a:gd name="T15" fmla="*/ 30 h 44"/>
              <a:gd name="T16" fmla="*/ 14 w 30"/>
              <a:gd name="T17" fmla="*/ 44 h 44"/>
              <a:gd name="T18" fmla="*/ 0 w 30"/>
              <a:gd name="T19" fmla="*/ 30 h 44"/>
              <a:gd name="T20" fmla="*/ 8 w 30"/>
              <a:gd name="T21" fmla="*/ 30 h 44"/>
              <a:gd name="T22" fmla="*/ 14 w 30"/>
              <a:gd name="T23" fmla="*/ 38 h 44"/>
              <a:gd name="T24" fmla="*/ 22 w 30"/>
              <a:gd name="T25" fmla="*/ 32 h 44"/>
              <a:gd name="T26" fmla="*/ 15 w 30"/>
              <a:gd name="T27" fmla="*/ 26 h 44"/>
              <a:gd name="T28" fmla="*/ 13 w 30"/>
              <a:gd name="T29" fmla="*/ 26 h 44"/>
              <a:gd name="T30" fmla="*/ 1 w 30"/>
              <a:gd name="T31" fmla="*/ 14 h 44"/>
              <a:gd name="T32" fmla="*/ 16 w 30"/>
              <a:gd name="T33" fmla="*/ 0 h 44"/>
              <a:gd name="T34" fmla="*/ 29 w 30"/>
              <a:gd name="T3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4">
                <a:moveTo>
                  <a:pt x="29" y="13"/>
                </a:moveTo>
                <a:cubicBezTo>
                  <a:pt x="21" y="13"/>
                  <a:pt x="21" y="13"/>
                  <a:pt x="21" y="13"/>
                </a:cubicBezTo>
                <a:cubicBezTo>
                  <a:pt x="21" y="9"/>
                  <a:pt x="19" y="7"/>
                  <a:pt x="15" y="7"/>
                </a:cubicBezTo>
                <a:cubicBezTo>
                  <a:pt x="12" y="7"/>
                  <a:pt x="10" y="9"/>
                  <a:pt x="9" y="12"/>
                </a:cubicBezTo>
                <a:cubicBezTo>
                  <a:pt x="9" y="15"/>
                  <a:pt x="11" y="17"/>
                  <a:pt x="15" y="18"/>
                </a:cubicBezTo>
                <a:cubicBezTo>
                  <a:pt x="16" y="18"/>
                  <a:pt x="16" y="18"/>
                  <a:pt x="16" y="18"/>
                </a:cubicBezTo>
                <a:cubicBezTo>
                  <a:pt x="16" y="18"/>
                  <a:pt x="17" y="18"/>
                  <a:pt x="17" y="18"/>
                </a:cubicBezTo>
                <a:cubicBezTo>
                  <a:pt x="26" y="21"/>
                  <a:pt x="30" y="24"/>
                  <a:pt x="30" y="30"/>
                </a:cubicBezTo>
                <a:cubicBezTo>
                  <a:pt x="30" y="39"/>
                  <a:pt x="25" y="44"/>
                  <a:pt x="14" y="44"/>
                </a:cubicBezTo>
                <a:cubicBezTo>
                  <a:pt x="5" y="44"/>
                  <a:pt x="0" y="39"/>
                  <a:pt x="0" y="30"/>
                </a:cubicBezTo>
                <a:cubicBezTo>
                  <a:pt x="8" y="30"/>
                  <a:pt x="8" y="30"/>
                  <a:pt x="8" y="30"/>
                </a:cubicBezTo>
                <a:cubicBezTo>
                  <a:pt x="8" y="35"/>
                  <a:pt x="10" y="38"/>
                  <a:pt x="14" y="38"/>
                </a:cubicBezTo>
                <a:cubicBezTo>
                  <a:pt x="19" y="38"/>
                  <a:pt x="22" y="36"/>
                  <a:pt x="22" y="32"/>
                </a:cubicBezTo>
                <a:cubicBezTo>
                  <a:pt x="22" y="29"/>
                  <a:pt x="19" y="27"/>
                  <a:pt x="15" y="26"/>
                </a:cubicBezTo>
                <a:cubicBezTo>
                  <a:pt x="14" y="26"/>
                  <a:pt x="13" y="26"/>
                  <a:pt x="13" y="26"/>
                </a:cubicBezTo>
                <a:cubicBezTo>
                  <a:pt x="5" y="24"/>
                  <a:pt x="1" y="20"/>
                  <a:pt x="1" y="14"/>
                </a:cubicBezTo>
                <a:cubicBezTo>
                  <a:pt x="1" y="5"/>
                  <a:pt x="7" y="1"/>
                  <a:pt x="16" y="0"/>
                </a:cubicBezTo>
                <a:cubicBezTo>
                  <a:pt x="24" y="0"/>
                  <a:pt x="29" y="5"/>
                  <a:pt x="29" y="13"/>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iśļïḋè">
            <a:extLst>
              <a:ext uri="{FF2B5EF4-FFF2-40B4-BE49-F238E27FC236}">
                <a16:creationId xmlns:a16="http://schemas.microsoft.com/office/drawing/2014/main" id="{D38C5A34-2BFB-4D4E-A9FF-EE72C0177EA0}"/>
              </a:ext>
            </a:extLst>
          </p:cNvPr>
          <p:cNvSpPr/>
          <p:nvPr/>
        </p:nvSpPr>
        <p:spPr bwMode="auto">
          <a:xfrm>
            <a:off x="1307229" y="4615667"/>
            <a:ext cx="2862" cy="143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ïslíḍé">
            <a:extLst>
              <a:ext uri="{FF2B5EF4-FFF2-40B4-BE49-F238E27FC236}">
                <a16:creationId xmlns:a16="http://schemas.microsoft.com/office/drawing/2014/main" id="{0587D092-7E49-48A2-B484-0D5CD9C22E24}"/>
              </a:ext>
            </a:extLst>
          </p:cNvPr>
          <p:cNvSpPr/>
          <p:nvPr/>
        </p:nvSpPr>
        <p:spPr bwMode="auto">
          <a:xfrm>
            <a:off x="1311191" y="4615667"/>
            <a:ext cx="9906" cy="14309"/>
          </a:xfrm>
          <a:custGeom>
            <a:avLst/>
            <a:gdLst>
              <a:gd name="T0" fmla="*/ 0 w 45"/>
              <a:gd name="T1" fmla="*/ 10 h 65"/>
              <a:gd name="T2" fmla="*/ 0 w 45"/>
              <a:gd name="T3" fmla="*/ 0 h 65"/>
              <a:gd name="T4" fmla="*/ 45 w 45"/>
              <a:gd name="T5" fmla="*/ 0 h 65"/>
              <a:gd name="T6" fmla="*/ 45 w 45"/>
              <a:gd name="T7" fmla="*/ 10 h 65"/>
              <a:gd name="T8" fmla="*/ 29 w 45"/>
              <a:gd name="T9" fmla="*/ 10 h 65"/>
              <a:gd name="T10" fmla="*/ 29 w 45"/>
              <a:gd name="T11" fmla="*/ 65 h 65"/>
              <a:gd name="T12" fmla="*/ 16 w 45"/>
              <a:gd name="T13" fmla="*/ 65 h 65"/>
              <a:gd name="T14" fmla="*/ 16 w 45"/>
              <a:gd name="T15" fmla="*/ 10 h 65"/>
              <a:gd name="T16" fmla="*/ 0 w 45"/>
              <a:gd name="T17"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5">
                <a:moveTo>
                  <a:pt x="0" y="10"/>
                </a:moveTo>
                <a:lnTo>
                  <a:pt x="0" y="0"/>
                </a:lnTo>
                <a:lnTo>
                  <a:pt x="45" y="0"/>
                </a:lnTo>
                <a:lnTo>
                  <a:pt x="45" y="10"/>
                </a:lnTo>
                <a:lnTo>
                  <a:pt x="29" y="10"/>
                </a:lnTo>
                <a:lnTo>
                  <a:pt x="29" y="65"/>
                </a:lnTo>
                <a:lnTo>
                  <a:pt x="16" y="65"/>
                </a:lnTo>
                <a:lnTo>
                  <a:pt x="16" y="10"/>
                </a:lnTo>
                <a:lnTo>
                  <a:pt x="0" y="1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í$lîďé">
            <a:extLst>
              <a:ext uri="{FF2B5EF4-FFF2-40B4-BE49-F238E27FC236}">
                <a16:creationId xmlns:a16="http://schemas.microsoft.com/office/drawing/2014/main" id="{8F809D51-AEE8-4A5E-AF68-E5A5D81CA6C7}"/>
              </a:ext>
            </a:extLst>
          </p:cNvPr>
          <p:cNvSpPr/>
          <p:nvPr/>
        </p:nvSpPr>
        <p:spPr bwMode="auto">
          <a:xfrm>
            <a:off x="1321538" y="4615667"/>
            <a:ext cx="11007" cy="14309"/>
          </a:xfrm>
          <a:custGeom>
            <a:avLst/>
            <a:gdLst>
              <a:gd name="T0" fmla="*/ 20 w 50"/>
              <a:gd name="T1" fmla="*/ 65 h 65"/>
              <a:gd name="T2" fmla="*/ 20 w 50"/>
              <a:gd name="T3" fmla="*/ 43 h 65"/>
              <a:gd name="T4" fmla="*/ 0 w 50"/>
              <a:gd name="T5" fmla="*/ 0 h 65"/>
              <a:gd name="T6" fmla="*/ 15 w 50"/>
              <a:gd name="T7" fmla="*/ 0 h 65"/>
              <a:gd name="T8" fmla="*/ 26 w 50"/>
              <a:gd name="T9" fmla="*/ 30 h 65"/>
              <a:gd name="T10" fmla="*/ 38 w 50"/>
              <a:gd name="T11" fmla="*/ 0 h 65"/>
              <a:gd name="T12" fmla="*/ 50 w 50"/>
              <a:gd name="T13" fmla="*/ 0 h 65"/>
              <a:gd name="T14" fmla="*/ 32 w 50"/>
              <a:gd name="T15" fmla="*/ 43 h 65"/>
              <a:gd name="T16" fmla="*/ 32 w 50"/>
              <a:gd name="T17" fmla="*/ 65 h 65"/>
              <a:gd name="T18" fmla="*/ 20 w 50"/>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5">
                <a:moveTo>
                  <a:pt x="20" y="65"/>
                </a:moveTo>
                <a:lnTo>
                  <a:pt x="20" y="43"/>
                </a:lnTo>
                <a:lnTo>
                  <a:pt x="0" y="0"/>
                </a:lnTo>
                <a:lnTo>
                  <a:pt x="15" y="0"/>
                </a:lnTo>
                <a:lnTo>
                  <a:pt x="26" y="30"/>
                </a:lnTo>
                <a:lnTo>
                  <a:pt x="38" y="0"/>
                </a:lnTo>
                <a:lnTo>
                  <a:pt x="50" y="0"/>
                </a:lnTo>
                <a:lnTo>
                  <a:pt x="32" y="43"/>
                </a:lnTo>
                <a:lnTo>
                  <a:pt x="32" y="65"/>
                </a:lnTo>
                <a:lnTo>
                  <a:pt x="20" y="65"/>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îŝ1ïdê">
            <a:extLst>
              <a:ext uri="{FF2B5EF4-FFF2-40B4-BE49-F238E27FC236}">
                <a16:creationId xmlns:a16="http://schemas.microsoft.com/office/drawing/2014/main" id="{B4BE21BF-9C71-4EA9-88E8-662841B4EC21}"/>
              </a:ext>
            </a:extLst>
          </p:cNvPr>
          <p:cNvSpPr/>
          <p:nvPr/>
        </p:nvSpPr>
        <p:spPr bwMode="auto">
          <a:xfrm>
            <a:off x="1017750" y="4537079"/>
            <a:ext cx="330204" cy="428164"/>
          </a:xfrm>
          <a:custGeom>
            <a:avLst/>
            <a:gdLst>
              <a:gd name="T0" fmla="*/ 985 w 988"/>
              <a:gd name="T1" fmla="*/ 173 h 1283"/>
              <a:gd name="T2" fmla="*/ 978 w 988"/>
              <a:gd name="T3" fmla="*/ 375 h 1283"/>
              <a:gd name="T4" fmla="*/ 971 w 988"/>
              <a:gd name="T5" fmla="*/ 558 h 1283"/>
              <a:gd name="T6" fmla="*/ 965 w 988"/>
              <a:gd name="T7" fmla="*/ 731 h 1283"/>
              <a:gd name="T8" fmla="*/ 943 w 988"/>
              <a:gd name="T9" fmla="*/ 903 h 1283"/>
              <a:gd name="T10" fmla="*/ 819 w 988"/>
              <a:gd name="T11" fmla="*/ 1085 h 1283"/>
              <a:gd name="T12" fmla="*/ 687 w 988"/>
              <a:gd name="T13" fmla="*/ 1187 h 1283"/>
              <a:gd name="T14" fmla="*/ 525 w 988"/>
              <a:gd name="T15" fmla="*/ 1271 h 1283"/>
              <a:gd name="T16" fmla="*/ 443 w 988"/>
              <a:gd name="T17" fmla="*/ 1261 h 1283"/>
              <a:gd name="T18" fmla="*/ 258 w 988"/>
              <a:gd name="T19" fmla="*/ 1157 h 1283"/>
              <a:gd name="T20" fmla="*/ 122 w 988"/>
              <a:gd name="T21" fmla="*/ 1033 h 1283"/>
              <a:gd name="T22" fmla="*/ 27 w 988"/>
              <a:gd name="T23" fmla="*/ 796 h 1283"/>
              <a:gd name="T24" fmla="*/ 21 w 988"/>
              <a:gd name="T25" fmla="*/ 620 h 1283"/>
              <a:gd name="T26" fmla="*/ 14 w 988"/>
              <a:gd name="T27" fmla="*/ 437 h 1283"/>
              <a:gd name="T28" fmla="*/ 6 w 988"/>
              <a:gd name="T29" fmla="*/ 219 h 1283"/>
              <a:gd name="T30" fmla="*/ 0 w 988"/>
              <a:gd name="T31" fmla="*/ 98 h 1283"/>
              <a:gd name="T32" fmla="*/ 67 w 988"/>
              <a:gd name="T33" fmla="*/ 65 h 1283"/>
              <a:gd name="T34" fmla="*/ 184 w 988"/>
              <a:gd name="T35" fmla="*/ 32 h 1283"/>
              <a:gd name="T36" fmla="*/ 281 w 988"/>
              <a:gd name="T37" fmla="*/ 14 h 1283"/>
              <a:gd name="T38" fmla="*/ 380 w 988"/>
              <a:gd name="T39" fmla="*/ 5 h 1283"/>
              <a:gd name="T40" fmla="*/ 510 w 988"/>
              <a:gd name="T41" fmla="*/ 1 h 1283"/>
              <a:gd name="T42" fmla="*/ 614 w 988"/>
              <a:gd name="T43" fmla="*/ 4 h 1283"/>
              <a:gd name="T44" fmla="*/ 702 w 988"/>
              <a:gd name="T45" fmla="*/ 12 h 1283"/>
              <a:gd name="T46" fmla="*/ 812 w 988"/>
              <a:gd name="T47" fmla="*/ 31 h 1283"/>
              <a:gd name="T48" fmla="*/ 968 w 988"/>
              <a:gd name="T49" fmla="*/ 84 h 1283"/>
              <a:gd name="T50" fmla="*/ 43 w 988"/>
              <a:gd name="T51" fmla="*/ 791 h 1283"/>
              <a:gd name="T52" fmla="*/ 68 w 988"/>
              <a:gd name="T53" fmla="*/ 908 h 1283"/>
              <a:gd name="T54" fmla="*/ 187 w 988"/>
              <a:gd name="T55" fmla="*/ 1056 h 1283"/>
              <a:gd name="T56" fmla="*/ 361 w 988"/>
              <a:gd name="T57" fmla="*/ 1161 h 1283"/>
              <a:gd name="T58" fmla="*/ 498 w 988"/>
              <a:gd name="T59" fmla="*/ 1217 h 1283"/>
              <a:gd name="T60" fmla="*/ 662 w 988"/>
              <a:gd name="T61" fmla="*/ 1145 h 1283"/>
              <a:gd name="T62" fmla="*/ 845 w 988"/>
              <a:gd name="T63" fmla="*/ 1019 h 1283"/>
              <a:gd name="T64" fmla="*/ 947 w 988"/>
              <a:gd name="T65" fmla="*/ 804 h 1283"/>
              <a:gd name="T66" fmla="*/ 952 w 988"/>
              <a:gd name="T67" fmla="*/ 659 h 1283"/>
              <a:gd name="T68" fmla="*/ 958 w 988"/>
              <a:gd name="T69" fmla="*/ 472 h 1283"/>
              <a:gd name="T70" fmla="*/ 964 w 988"/>
              <a:gd name="T71" fmla="*/ 326 h 1283"/>
              <a:gd name="T72" fmla="*/ 969 w 988"/>
              <a:gd name="T73" fmla="*/ 172 h 1283"/>
              <a:gd name="T74" fmla="*/ 954 w 988"/>
              <a:gd name="T75" fmla="*/ 98 h 1283"/>
              <a:gd name="T76" fmla="*/ 829 w 988"/>
              <a:gd name="T77" fmla="*/ 52 h 1283"/>
              <a:gd name="T78" fmla="*/ 731 w 988"/>
              <a:gd name="T79" fmla="*/ 32 h 1283"/>
              <a:gd name="T80" fmla="*/ 584 w 988"/>
              <a:gd name="T81" fmla="*/ 17 h 1283"/>
              <a:gd name="T82" fmla="*/ 363 w 988"/>
              <a:gd name="T83" fmla="*/ 21 h 1283"/>
              <a:gd name="T84" fmla="*/ 279 w 988"/>
              <a:gd name="T85" fmla="*/ 30 h 1283"/>
              <a:gd name="T86" fmla="*/ 185 w 988"/>
              <a:gd name="T87" fmla="*/ 48 h 1283"/>
              <a:gd name="T88" fmla="*/ 52 w 988"/>
              <a:gd name="T89" fmla="*/ 90 h 1283"/>
              <a:gd name="T90" fmla="*/ 19 w 988"/>
              <a:gd name="T91" fmla="*/ 134 h 1283"/>
              <a:gd name="T92" fmla="*/ 26 w 988"/>
              <a:gd name="T93" fmla="*/ 335 h 1283"/>
              <a:gd name="T94" fmla="*/ 33 w 988"/>
              <a:gd name="T95" fmla="*/ 526 h 1283"/>
              <a:gd name="T96" fmla="*/ 39 w 988"/>
              <a:gd name="T97" fmla="*/ 71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8" h="1283">
                <a:moveTo>
                  <a:pt x="988" y="108"/>
                </a:moveTo>
                <a:cubicBezTo>
                  <a:pt x="987" y="110"/>
                  <a:pt x="987" y="113"/>
                  <a:pt x="987" y="116"/>
                </a:cubicBezTo>
                <a:cubicBezTo>
                  <a:pt x="986" y="135"/>
                  <a:pt x="985" y="154"/>
                  <a:pt x="985" y="173"/>
                </a:cubicBezTo>
                <a:cubicBezTo>
                  <a:pt x="984" y="201"/>
                  <a:pt x="983" y="229"/>
                  <a:pt x="982" y="257"/>
                </a:cubicBezTo>
                <a:cubicBezTo>
                  <a:pt x="981" y="273"/>
                  <a:pt x="981" y="289"/>
                  <a:pt x="980" y="305"/>
                </a:cubicBezTo>
                <a:cubicBezTo>
                  <a:pt x="979" y="328"/>
                  <a:pt x="978" y="352"/>
                  <a:pt x="978" y="375"/>
                </a:cubicBezTo>
                <a:cubicBezTo>
                  <a:pt x="977" y="403"/>
                  <a:pt x="976" y="430"/>
                  <a:pt x="975" y="458"/>
                </a:cubicBezTo>
                <a:cubicBezTo>
                  <a:pt x="974" y="474"/>
                  <a:pt x="974" y="490"/>
                  <a:pt x="973" y="506"/>
                </a:cubicBezTo>
                <a:cubicBezTo>
                  <a:pt x="972" y="523"/>
                  <a:pt x="972" y="541"/>
                  <a:pt x="971" y="558"/>
                </a:cubicBezTo>
                <a:cubicBezTo>
                  <a:pt x="971" y="575"/>
                  <a:pt x="970" y="593"/>
                  <a:pt x="969" y="610"/>
                </a:cubicBezTo>
                <a:cubicBezTo>
                  <a:pt x="969" y="627"/>
                  <a:pt x="968" y="643"/>
                  <a:pt x="968" y="659"/>
                </a:cubicBezTo>
                <a:cubicBezTo>
                  <a:pt x="967" y="683"/>
                  <a:pt x="966" y="707"/>
                  <a:pt x="965" y="731"/>
                </a:cubicBezTo>
                <a:cubicBezTo>
                  <a:pt x="964" y="750"/>
                  <a:pt x="964" y="768"/>
                  <a:pt x="963" y="786"/>
                </a:cubicBezTo>
                <a:cubicBezTo>
                  <a:pt x="962" y="806"/>
                  <a:pt x="961" y="825"/>
                  <a:pt x="958" y="844"/>
                </a:cubicBezTo>
                <a:cubicBezTo>
                  <a:pt x="956" y="864"/>
                  <a:pt x="950" y="884"/>
                  <a:pt x="943" y="903"/>
                </a:cubicBezTo>
                <a:cubicBezTo>
                  <a:pt x="936" y="924"/>
                  <a:pt x="927" y="943"/>
                  <a:pt x="917" y="961"/>
                </a:cubicBezTo>
                <a:cubicBezTo>
                  <a:pt x="904" y="984"/>
                  <a:pt x="890" y="1006"/>
                  <a:pt x="873" y="1026"/>
                </a:cubicBezTo>
                <a:cubicBezTo>
                  <a:pt x="857" y="1047"/>
                  <a:pt x="838" y="1067"/>
                  <a:pt x="819" y="1085"/>
                </a:cubicBezTo>
                <a:cubicBezTo>
                  <a:pt x="808" y="1096"/>
                  <a:pt x="796" y="1107"/>
                  <a:pt x="785" y="1116"/>
                </a:cubicBezTo>
                <a:cubicBezTo>
                  <a:pt x="770" y="1128"/>
                  <a:pt x="756" y="1139"/>
                  <a:pt x="741" y="1150"/>
                </a:cubicBezTo>
                <a:cubicBezTo>
                  <a:pt x="723" y="1163"/>
                  <a:pt x="705" y="1176"/>
                  <a:pt x="687" y="1187"/>
                </a:cubicBezTo>
                <a:cubicBezTo>
                  <a:pt x="663" y="1202"/>
                  <a:pt x="639" y="1215"/>
                  <a:pt x="614" y="1229"/>
                </a:cubicBezTo>
                <a:cubicBezTo>
                  <a:pt x="605" y="1235"/>
                  <a:pt x="595" y="1240"/>
                  <a:pt x="584" y="1245"/>
                </a:cubicBezTo>
                <a:cubicBezTo>
                  <a:pt x="565" y="1254"/>
                  <a:pt x="545" y="1262"/>
                  <a:pt x="525" y="1271"/>
                </a:cubicBezTo>
                <a:cubicBezTo>
                  <a:pt x="516" y="1275"/>
                  <a:pt x="507" y="1279"/>
                  <a:pt x="498" y="1282"/>
                </a:cubicBezTo>
                <a:cubicBezTo>
                  <a:pt x="497" y="1283"/>
                  <a:pt x="495" y="1283"/>
                  <a:pt x="494" y="1283"/>
                </a:cubicBezTo>
                <a:cubicBezTo>
                  <a:pt x="477" y="1276"/>
                  <a:pt x="460" y="1269"/>
                  <a:pt x="443" y="1261"/>
                </a:cubicBezTo>
                <a:cubicBezTo>
                  <a:pt x="429" y="1255"/>
                  <a:pt x="416" y="1249"/>
                  <a:pt x="403" y="1243"/>
                </a:cubicBezTo>
                <a:cubicBezTo>
                  <a:pt x="378" y="1230"/>
                  <a:pt x="354" y="1217"/>
                  <a:pt x="331" y="1204"/>
                </a:cubicBezTo>
                <a:cubicBezTo>
                  <a:pt x="306" y="1189"/>
                  <a:pt x="282" y="1173"/>
                  <a:pt x="258" y="1157"/>
                </a:cubicBezTo>
                <a:cubicBezTo>
                  <a:pt x="243" y="1147"/>
                  <a:pt x="228" y="1135"/>
                  <a:pt x="214" y="1123"/>
                </a:cubicBezTo>
                <a:cubicBezTo>
                  <a:pt x="196" y="1108"/>
                  <a:pt x="178" y="1092"/>
                  <a:pt x="161" y="1076"/>
                </a:cubicBezTo>
                <a:cubicBezTo>
                  <a:pt x="147" y="1062"/>
                  <a:pt x="134" y="1047"/>
                  <a:pt x="122" y="1033"/>
                </a:cubicBezTo>
                <a:cubicBezTo>
                  <a:pt x="96" y="1002"/>
                  <a:pt x="74" y="969"/>
                  <a:pt x="58" y="933"/>
                </a:cubicBezTo>
                <a:cubicBezTo>
                  <a:pt x="45" y="904"/>
                  <a:pt x="35" y="873"/>
                  <a:pt x="31" y="841"/>
                </a:cubicBezTo>
                <a:cubicBezTo>
                  <a:pt x="29" y="826"/>
                  <a:pt x="28" y="811"/>
                  <a:pt x="27" y="796"/>
                </a:cubicBezTo>
                <a:cubicBezTo>
                  <a:pt x="26" y="770"/>
                  <a:pt x="25" y="745"/>
                  <a:pt x="24" y="720"/>
                </a:cubicBezTo>
                <a:cubicBezTo>
                  <a:pt x="24" y="707"/>
                  <a:pt x="23" y="694"/>
                  <a:pt x="23" y="681"/>
                </a:cubicBezTo>
                <a:cubicBezTo>
                  <a:pt x="22" y="660"/>
                  <a:pt x="22" y="640"/>
                  <a:pt x="21" y="620"/>
                </a:cubicBezTo>
                <a:cubicBezTo>
                  <a:pt x="20" y="597"/>
                  <a:pt x="19" y="574"/>
                  <a:pt x="18" y="551"/>
                </a:cubicBezTo>
                <a:cubicBezTo>
                  <a:pt x="17" y="527"/>
                  <a:pt x="16" y="502"/>
                  <a:pt x="15" y="478"/>
                </a:cubicBezTo>
                <a:cubicBezTo>
                  <a:pt x="14" y="464"/>
                  <a:pt x="14" y="451"/>
                  <a:pt x="14" y="437"/>
                </a:cubicBezTo>
                <a:cubicBezTo>
                  <a:pt x="13" y="419"/>
                  <a:pt x="13" y="402"/>
                  <a:pt x="12" y="385"/>
                </a:cubicBezTo>
                <a:cubicBezTo>
                  <a:pt x="11" y="354"/>
                  <a:pt x="10" y="323"/>
                  <a:pt x="8" y="292"/>
                </a:cubicBezTo>
                <a:cubicBezTo>
                  <a:pt x="8" y="268"/>
                  <a:pt x="7" y="244"/>
                  <a:pt x="6" y="219"/>
                </a:cubicBezTo>
                <a:cubicBezTo>
                  <a:pt x="5" y="196"/>
                  <a:pt x="4" y="172"/>
                  <a:pt x="3" y="149"/>
                </a:cubicBezTo>
                <a:cubicBezTo>
                  <a:pt x="3" y="133"/>
                  <a:pt x="2" y="117"/>
                  <a:pt x="1" y="101"/>
                </a:cubicBezTo>
                <a:cubicBezTo>
                  <a:pt x="1" y="100"/>
                  <a:pt x="1" y="99"/>
                  <a:pt x="0" y="98"/>
                </a:cubicBezTo>
                <a:cubicBezTo>
                  <a:pt x="0" y="97"/>
                  <a:pt x="0" y="97"/>
                  <a:pt x="0" y="96"/>
                </a:cubicBezTo>
                <a:cubicBezTo>
                  <a:pt x="11" y="90"/>
                  <a:pt x="22" y="84"/>
                  <a:pt x="33" y="79"/>
                </a:cubicBezTo>
                <a:cubicBezTo>
                  <a:pt x="44" y="74"/>
                  <a:pt x="56" y="69"/>
                  <a:pt x="67" y="65"/>
                </a:cubicBezTo>
                <a:cubicBezTo>
                  <a:pt x="83" y="59"/>
                  <a:pt x="99" y="54"/>
                  <a:pt x="114" y="49"/>
                </a:cubicBezTo>
                <a:cubicBezTo>
                  <a:pt x="129" y="44"/>
                  <a:pt x="144" y="41"/>
                  <a:pt x="158" y="37"/>
                </a:cubicBezTo>
                <a:cubicBezTo>
                  <a:pt x="167" y="35"/>
                  <a:pt x="175" y="34"/>
                  <a:pt x="184" y="32"/>
                </a:cubicBezTo>
                <a:cubicBezTo>
                  <a:pt x="194" y="29"/>
                  <a:pt x="205" y="27"/>
                  <a:pt x="215" y="25"/>
                </a:cubicBezTo>
                <a:cubicBezTo>
                  <a:pt x="227" y="23"/>
                  <a:pt x="239" y="21"/>
                  <a:pt x="251" y="19"/>
                </a:cubicBezTo>
                <a:cubicBezTo>
                  <a:pt x="261" y="17"/>
                  <a:pt x="271" y="16"/>
                  <a:pt x="281" y="14"/>
                </a:cubicBezTo>
                <a:cubicBezTo>
                  <a:pt x="294" y="13"/>
                  <a:pt x="308" y="11"/>
                  <a:pt x="321" y="10"/>
                </a:cubicBezTo>
                <a:cubicBezTo>
                  <a:pt x="331" y="9"/>
                  <a:pt x="342" y="8"/>
                  <a:pt x="352" y="7"/>
                </a:cubicBezTo>
                <a:cubicBezTo>
                  <a:pt x="361" y="6"/>
                  <a:pt x="371" y="6"/>
                  <a:pt x="380" y="5"/>
                </a:cubicBezTo>
                <a:cubicBezTo>
                  <a:pt x="395" y="4"/>
                  <a:pt x="410" y="2"/>
                  <a:pt x="425" y="2"/>
                </a:cubicBezTo>
                <a:cubicBezTo>
                  <a:pt x="447" y="1"/>
                  <a:pt x="468" y="1"/>
                  <a:pt x="489" y="0"/>
                </a:cubicBezTo>
                <a:cubicBezTo>
                  <a:pt x="490" y="0"/>
                  <a:pt x="509" y="1"/>
                  <a:pt x="510" y="1"/>
                </a:cubicBezTo>
                <a:cubicBezTo>
                  <a:pt x="521" y="1"/>
                  <a:pt x="532" y="1"/>
                  <a:pt x="543" y="1"/>
                </a:cubicBezTo>
                <a:cubicBezTo>
                  <a:pt x="559" y="2"/>
                  <a:pt x="575" y="2"/>
                  <a:pt x="591" y="3"/>
                </a:cubicBezTo>
                <a:cubicBezTo>
                  <a:pt x="599" y="3"/>
                  <a:pt x="607" y="3"/>
                  <a:pt x="614" y="4"/>
                </a:cubicBezTo>
                <a:cubicBezTo>
                  <a:pt x="627" y="5"/>
                  <a:pt x="640" y="6"/>
                  <a:pt x="653" y="7"/>
                </a:cubicBezTo>
                <a:cubicBezTo>
                  <a:pt x="661" y="8"/>
                  <a:pt x="670" y="9"/>
                  <a:pt x="678" y="9"/>
                </a:cubicBezTo>
                <a:cubicBezTo>
                  <a:pt x="686" y="10"/>
                  <a:pt x="694" y="11"/>
                  <a:pt x="702" y="12"/>
                </a:cubicBezTo>
                <a:cubicBezTo>
                  <a:pt x="713" y="14"/>
                  <a:pt x="723" y="15"/>
                  <a:pt x="734" y="16"/>
                </a:cubicBezTo>
                <a:cubicBezTo>
                  <a:pt x="746" y="18"/>
                  <a:pt x="758" y="21"/>
                  <a:pt x="770" y="23"/>
                </a:cubicBezTo>
                <a:cubicBezTo>
                  <a:pt x="784" y="26"/>
                  <a:pt x="798" y="28"/>
                  <a:pt x="812" y="31"/>
                </a:cubicBezTo>
                <a:cubicBezTo>
                  <a:pt x="828" y="35"/>
                  <a:pt x="843" y="38"/>
                  <a:pt x="859" y="43"/>
                </a:cubicBezTo>
                <a:cubicBezTo>
                  <a:pt x="877" y="48"/>
                  <a:pt x="895" y="53"/>
                  <a:pt x="912" y="60"/>
                </a:cubicBezTo>
                <a:cubicBezTo>
                  <a:pt x="931" y="67"/>
                  <a:pt x="950" y="76"/>
                  <a:pt x="968" y="84"/>
                </a:cubicBezTo>
                <a:cubicBezTo>
                  <a:pt x="975" y="87"/>
                  <a:pt x="981" y="92"/>
                  <a:pt x="988" y="96"/>
                </a:cubicBezTo>
                <a:cubicBezTo>
                  <a:pt x="988" y="100"/>
                  <a:pt x="988" y="104"/>
                  <a:pt x="988" y="108"/>
                </a:cubicBezTo>
                <a:close/>
                <a:moveTo>
                  <a:pt x="43" y="791"/>
                </a:moveTo>
                <a:cubicBezTo>
                  <a:pt x="43" y="791"/>
                  <a:pt x="42" y="791"/>
                  <a:pt x="42" y="791"/>
                </a:cubicBezTo>
                <a:cubicBezTo>
                  <a:pt x="43" y="801"/>
                  <a:pt x="44" y="811"/>
                  <a:pt x="45" y="822"/>
                </a:cubicBezTo>
                <a:cubicBezTo>
                  <a:pt x="47" y="852"/>
                  <a:pt x="55" y="881"/>
                  <a:pt x="68" y="908"/>
                </a:cubicBezTo>
                <a:cubicBezTo>
                  <a:pt x="74" y="924"/>
                  <a:pt x="82" y="939"/>
                  <a:pt x="91" y="952"/>
                </a:cubicBezTo>
                <a:cubicBezTo>
                  <a:pt x="103" y="970"/>
                  <a:pt x="116" y="987"/>
                  <a:pt x="130" y="1003"/>
                </a:cubicBezTo>
                <a:cubicBezTo>
                  <a:pt x="147" y="1023"/>
                  <a:pt x="166" y="1040"/>
                  <a:pt x="187" y="1056"/>
                </a:cubicBezTo>
                <a:cubicBezTo>
                  <a:pt x="202" y="1069"/>
                  <a:pt x="218" y="1080"/>
                  <a:pt x="235" y="1091"/>
                </a:cubicBezTo>
                <a:cubicBezTo>
                  <a:pt x="258" y="1106"/>
                  <a:pt x="281" y="1120"/>
                  <a:pt x="305" y="1133"/>
                </a:cubicBezTo>
                <a:cubicBezTo>
                  <a:pt x="323" y="1143"/>
                  <a:pt x="342" y="1152"/>
                  <a:pt x="361" y="1161"/>
                </a:cubicBezTo>
                <a:cubicBezTo>
                  <a:pt x="382" y="1171"/>
                  <a:pt x="404" y="1181"/>
                  <a:pt x="427" y="1190"/>
                </a:cubicBezTo>
                <a:cubicBezTo>
                  <a:pt x="448" y="1200"/>
                  <a:pt x="471" y="1208"/>
                  <a:pt x="493" y="1217"/>
                </a:cubicBezTo>
                <a:cubicBezTo>
                  <a:pt x="494" y="1218"/>
                  <a:pt x="496" y="1218"/>
                  <a:pt x="498" y="1217"/>
                </a:cubicBezTo>
                <a:cubicBezTo>
                  <a:pt x="510" y="1212"/>
                  <a:pt x="523" y="1208"/>
                  <a:pt x="535" y="1203"/>
                </a:cubicBezTo>
                <a:cubicBezTo>
                  <a:pt x="548" y="1197"/>
                  <a:pt x="561" y="1192"/>
                  <a:pt x="573" y="1187"/>
                </a:cubicBezTo>
                <a:cubicBezTo>
                  <a:pt x="603" y="1173"/>
                  <a:pt x="633" y="1160"/>
                  <a:pt x="662" y="1145"/>
                </a:cubicBezTo>
                <a:cubicBezTo>
                  <a:pt x="685" y="1133"/>
                  <a:pt x="709" y="1120"/>
                  <a:pt x="732" y="1106"/>
                </a:cubicBezTo>
                <a:cubicBezTo>
                  <a:pt x="751" y="1094"/>
                  <a:pt x="769" y="1081"/>
                  <a:pt x="787" y="1068"/>
                </a:cubicBezTo>
                <a:cubicBezTo>
                  <a:pt x="808" y="1053"/>
                  <a:pt x="827" y="1036"/>
                  <a:pt x="845" y="1019"/>
                </a:cubicBezTo>
                <a:cubicBezTo>
                  <a:pt x="866" y="997"/>
                  <a:pt x="885" y="973"/>
                  <a:pt x="902" y="947"/>
                </a:cubicBezTo>
                <a:cubicBezTo>
                  <a:pt x="913" y="928"/>
                  <a:pt x="923" y="907"/>
                  <a:pt x="931" y="886"/>
                </a:cubicBezTo>
                <a:cubicBezTo>
                  <a:pt x="940" y="860"/>
                  <a:pt x="945" y="832"/>
                  <a:pt x="947" y="804"/>
                </a:cubicBezTo>
                <a:cubicBezTo>
                  <a:pt x="948" y="788"/>
                  <a:pt x="948" y="772"/>
                  <a:pt x="949" y="756"/>
                </a:cubicBezTo>
                <a:cubicBezTo>
                  <a:pt x="949" y="739"/>
                  <a:pt x="950" y="723"/>
                  <a:pt x="950" y="707"/>
                </a:cubicBezTo>
                <a:cubicBezTo>
                  <a:pt x="951" y="691"/>
                  <a:pt x="951" y="675"/>
                  <a:pt x="952" y="659"/>
                </a:cubicBezTo>
                <a:cubicBezTo>
                  <a:pt x="953" y="640"/>
                  <a:pt x="953" y="621"/>
                  <a:pt x="954" y="602"/>
                </a:cubicBezTo>
                <a:cubicBezTo>
                  <a:pt x="955" y="577"/>
                  <a:pt x="955" y="552"/>
                  <a:pt x="956" y="528"/>
                </a:cubicBezTo>
                <a:cubicBezTo>
                  <a:pt x="957" y="509"/>
                  <a:pt x="958" y="491"/>
                  <a:pt x="958" y="472"/>
                </a:cubicBezTo>
                <a:cubicBezTo>
                  <a:pt x="959" y="454"/>
                  <a:pt x="960" y="435"/>
                  <a:pt x="960" y="417"/>
                </a:cubicBezTo>
                <a:cubicBezTo>
                  <a:pt x="961" y="403"/>
                  <a:pt x="961" y="388"/>
                  <a:pt x="962" y="374"/>
                </a:cubicBezTo>
                <a:cubicBezTo>
                  <a:pt x="963" y="358"/>
                  <a:pt x="963" y="342"/>
                  <a:pt x="964" y="326"/>
                </a:cubicBezTo>
                <a:cubicBezTo>
                  <a:pt x="964" y="307"/>
                  <a:pt x="965" y="287"/>
                  <a:pt x="966" y="268"/>
                </a:cubicBezTo>
                <a:cubicBezTo>
                  <a:pt x="966" y="250"/>
                  <a:pt x="967" y="231"/>
                  <a:pt x="967" y="213"/>
                </a:cubicBezTo>
                <a:cubicBezTo>
                  <a:pt x="968" y="199"/>
                  <a:pt x="968" y="186"/>
                  <a:pt x="969" y="172"/>
                </a:cubicBezTo>
                <a:cubicBezTo>
                  <a:pt x="969" y="152"/>
                  <a:pt x="970" y="131"/>
                  <a:pt x="971" y="110"/>
                </a:cubicBezTo>
                <a:cubicBezTo>
                  <a:pt x="971" y="109"/>
                  <a:pt x="970" y="106"/>
                  <a:pt x="969" y="106"/>
                </a:cubicBezTo>
                <a:cubicBezTo>
                  <a:pt x="964" y="103"/>
                  <a:pt x="959" y="100"/>
                  <a:pt x="954" y="98"/>
                </a:cubicBezTo>
                <a:cubicBezTo>
                  <a:pt x="934" y="89"/>
                  <a:pt x="915" y="80"/>
                  <a:pt x="894" y="72"/>
                </a:cubicBezTo>
                <a:cubicBezTo>
                  <a:pt x="885" y="68"/>
                  <a:pt x="875" y="65"/>
                  <a:pt x="865" y="62"/>
                </a:cubicBezTo>
                <a:cubicBezTo>
                  <a:pt x="853" y="58"/>
                  <a:pt x="841" y="55"/>
                  <a:pt x="829" y="52"/>
                </a:cubicBezTo>
                <a:cubicBezTo>
                  <a:pt x="818" y="49"/>
                  <a:pt x="807" y="46"/>
                  <a:pt x="796" y="44"/>
                </a:cubicBezTo>
                <a:cubicBezTo>
                  <a:pt x="782" y="41"/>
                  <a:pt x="769" y="39"/>
                  <a:pt x="756" y="36"/>
                </a:cubicBezTo>
                <a:cubicBezTo>
                  <a:pt x="747" y="35"/>
                  <a:pt x="739" y="33"/>
                  <a:pt x="731" y="32"/>
                </a:cubicBezTo>
                <a:cubicBezTo>
                  <a:pt x="715" y="30"/>
                  <a:pt x="699" y="28"/>
                  <a:pt x="684" y="26"/>
                </a:cubicBezTo>
                <a:cubicBezTo>
                  <a:pt x="669" y="24"/>
                  <a:pt x="654" y="22"/>
                  <a:pt x="639" y="21"/>
                </a:cubicBezTo>
                <a:cubicBezTo>
                  <a:pt x="621" y="19"/>
                  <a:pt x="602" y="18"/>
                  <a:pt x="584" y="17"/>
                </a:cubicBezTo>
                <a:cubicBezTo>
                  <a:pt x="566" y="16"/>
                  <a:pt x="548" y="16"/>
                  <a:pt x="530" y="16"/>
                </a:cubicBezTo>
                <a:cubicBezTo>
                  <a:pt x="493" y="16"/>
                  <a:pt x="456" y="16"/>
                  <a:pt x="420" y="17"/>
                </a:cubicBezTo>
                <a:cubicBezTo>
                  <a:pt x="401" y="18"/>
                  <a:pt x="382" y="20"/>
                  <a:pt x="363" y="21"/>
                </a:cubicBezTo>
                <a:cubicBezTo>
                  <a:pt x="357" y="22"/>
                  <a:pt x="350" y="22"/>
                  <a:pt x="343" y="23"/>
                </a:cubicBezTo>
                <a:cubicBezTo>
                  <a:pt x="333" y="24"/>
                  <a:pt x="323" y="25"/>
                  <a:pt x="313" y="26"/>
                </a:cubicBezTo>
                <a:cubicBezTo>
                  <a:pt x="302" y="28"/>
                  <a:pt x="291" y="29"/>
                  <a:pt x="279" y="30"/>
                </a:cubicBezTo>
                <a:cubicBezTo>
                  <a:pt x="269" y="32"/>
                  <a:pt x="259" y="33"/>
                  <a:pt x="249" y="35"/>
                </a:cubicBezTo>
                <a:cubicBezTo>
                  <a:pt x="238" y="37"/>
                  <a:pt x="226" y="39"/>
                  <a:pt x="215" y="41"/>
                </a:cubicBezTo>
                <a:cubicBezTo>
                  <a:pt x="205" y="43"/>
                  <a:pt x="195" y="45"/>
                  <a:pt x="185" y="48"/>
                </a:cubicBezTo>
                <a:cubicBezTo>
                  <a:pt x="171" y="51"/>
                  <a:pt x="158" y="54"/>
                  <a:pt x="145" y="57"/>
                </a:cubicBezTo>
                <a:cubicBezTo>
                  <a:pt x="134" y="60"/>
                  <a:pt x="124" y="64"/>
                  <a:pt x="113" y="67"/>
                </a:cubicBezTo>
                <a:cubicBezTo>
                  <a:pt x="92" y="73"/>
                  <a:pt x="72" y="81"/>
                  <a:pt x="52" y="90"/>
                </a:cubicBezTo>
                <a:cubicBezTo>
                  <a:pt x="43" y="95"/>
                  <a:pt x="33" y="99"/>
                  <a:pt x="24" y="103"/>
                </a:cubicBezTo>
                <a:cubicBezTo>
                  <a:pt x="20" y="106"/>
                  <a:pt x="17" y="108"/>
                  <a:pt x="18" y="114"/>
                </a:cubicBezTo>
                <a:cubicBezTo>
                  <a:pt x="19" y="121"/>
                  <a:pt x="18" y="128"/>
                  <a:pt x="19" y="134"/>
                </a:cubicBezTo>
                <a:cubicBezTo>
                  <a:pt x="19" y="159"/>
                  <a:pt x="20" y="184"/>
                  <a:pt x="21" y="209"/>
                </a:cubicBezTo>
                <a:cubicBezTo>
                  <a:pt x="22" y="218"/>
                  <a:pt x="22" y="226"/>
                  <a:pt x="22" y="234"/>
                </a:cubicBezTo>
                <a:cubicBezTo>
                  <a:pt x="23" y="268"/>
                  <a:pt x="25" y="302"/>
                  <a:pt x="26" y="335"/>
                </a:cubicBezTo>
                <a:cubicBezTo>
                  <a:pt x="27" y="363"/>
                  <a:pt x="28" y="390"/>
                  <a:pt x="29" y="418"/>
                </a:cubicBezTo>
                <a:cubicBezTo>
                  <a:pt x="30" y="443"/>
                  <a:pt x="31" y="467"/>
                  <a:pt x="32" y="492"/>
                </a:cubicBezTo>
                <a:cubicBezTo>
                  <a:pt x="33" y="503"/>
                  <a:pt x="33" y="514"/>
                  <a:pt x="33" y="526"/>
                </a:cubicBezTo>
                <a:cubicBezTo>
                  <a:pt x="34" y="558"/>
                  <a:pt x="35" y="590"/>
                  <a:pt x="37" y="622"/>
                </a:cubicBezTo>
                <a:cubicBezTo>
                  <a:pt x="37" y="638"/>
                  <a:pt x="38" y="654"/>
                  <a:pt x="38" y="671"/>
                </a:cubicBezTo>
                <a:cubicBezTo>
                  <a:pt x="39" y="685"/>
                  <a:pt x="39" y="698"/>
                  <a:pt x="39" y="712"/>
                </a:cubicBezTo>
                <a:cubicBezTo>
                  <a:pt x="40" y="738"/>
                  <a:pt x="42" y="765"/>
                  <a:pt x="43" y="791"/>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îṡḻîḓè">
            <a:extLst>
              <a:ext uri="{FF2B5EF4-FFF2-40B4-BE49-F238E27FC236}">
                <a16:creationId xmlns:a16="http://schemas.microsoft.com/office/drawing/2014/main" id="{6B8A2A0D-1BA8-4AA9-BB32-CAD67A1ABCBA}"/>
              </a:ext>
            </a:extLst>
          </p:cNvPr>
          <p:cNvSpPr/>
          <p:nvPr/>
        </p:nvSpPr>
        <p:spPr bwMode="auto">
          <a:xfrm>
            <a:off x="1090615" y="4645606"/>
            <a:ext cx="184694" cy="184254"/>
          </a:xfrm>
          <a:custGeom>
            <a:avLst/>
            <a:gdLst>
              <a:gd name="T0" fmla="*/ 7 w 553"/>
              <a:gd name="T1" fmla="*/ 550 h 552"/>
              <a:gd name="T2" fmla="*/ 15 w 553"/>
              <a:gd name="T3" fmla="*/ 110 h 552"/>
              <a:gd name="T4" fmla="*/ 74 w 553"/>
              <a:gd name="T5" fmla="*/ 99 h 552"/>
              <a:gd name="T6" fmla="*/ 254 w 553"/>
              <a:gd name="T7" fmla="*/ 5 h 552"/>
              <a:gd name="T8" fmla="*/ 425 w 553"/>
              <a:gd name="T9" fmla="*/ 96 h 552"/>
              <a:gd name="T10" fmla="*/ 526 w 553"/>
              <a:gd name="T11" fmla="*/ 92 h 552"/>
              <a:gd name="T12" fmla="*/ 531 w 553"/>
              <a:gd name="T13" fmla="*/ 215 h 552"/>
              <a:gd name="T14" fmla="*/ 490 w 553"/>
              <a:gd name="T15" fmla="*/ 272 h 552"/>
              <a:gd name="T16" fmla="*/ 434 w 553"/>
              <a:gd name="T17" fmla="*/ 472 h 552"/>
              <a:gd name="T18" fmla="*/ 111 w 553"/>
              <a:gd name="T19" fmla="*/ 463 h 552"/>
              <a:gd name="T20" fmla="*/ 254 w 553"/>
              <a:gd name="T21" fmla="*/ 54 h 552"/>
              <a:gd name="T22" fmla="*/ 179 w 553"/>
              <a:gd name="T23" fmla="*/ 123 h 552"/>
              <a:gd name="T24" fmla="*/ 156 w 553"/>
              <a:gd name="T25" fmla="*/ 146 h 552"/>
              <a:gd name="T26" fmla="*/ 139 w 553"/>
              <a:gd name="T27" fmla="*/ 184 h 552"/>
              <a:gd name="T28" fmla="*/ 110 w 553"/>
              <a:gd name="T29" fmla="*/ 206 h 552"/>
              <a:gd name="T30" fmla="*/ 160 w 553"/>
              <a:gd name="T31" fmla="*/ 219 h 552"/>
              <a:gd name="T32" fmla="*/ 166 w 553"/>
              <a:gd name="T33" fmla="*/ 179 h 552"/>
              <a:gd name="T34" fmla="*/ 225 w 553"/>
              <a:gd name="T35" fmla="*/ 110 h 552"/>
              <a:gd name="T36" fmla="*/ 306 w 553"/>
              <a:gd name="T37" fmla="*/ 205 h 552"/>
              <a:gd name="T38" fmla="*/ 113 w 553"/>
              <a:gd name="T39" fmla="*/ 319 h 552"/>
              <a:gd name="T40" fmla="*/ 223 w 553"/>
              <a:gd name="T41" fmla="*/ 256 h 552"/>
              <a:gd name="T42" fmla="*/ 393 w 553"/>
              <a:gd name="T43" fmla="*/ 218 h 552"/>
              <a:gd name="T44" fmla="*/ 423 w 553"/>
              <a:gd name="T45" fmla="*/ 199 h 552"/>
              <a:gd name="T46" fmla="*/ 423 w 553"/>
              <a:gd name="T47" fmla="*/ 169 h 552"/>
              <a:gd name="T48" fmla="*/ 389 w 553"/>
              <a:gd name="T49" fmla="*/ 142 h 552"/>
              <a:gd name="T50" fmla="*/ 378 w 553"/>
              <a:gd name="T51" fmla="*/ 129 h 552"/>
              <a:gd name="T52" fmla="*/ 314 w 553"/>
              <a:gd name="T53" fmla="*/ 92 h 552"/>
              <a:gd name="T54" fmla="*/ 368 w 553"/>
              <a:gd name="T55" fmla="*/ 158 h 552"/>
              <a:gd name="T56" fmla="*/ 483 w 553"/>
              <a:gd name="T57" fmla="*/ 240 h 552"/>
              <a:gd name="T58" fmla="*/ 250 w 553"/>
              <a:gd name="T59" fmla="*/ 46 h 552"/>
              <a:gd name="T60" fmla="*/ 359 w 553"/>
              <a:gd name="T61" fmla="*/ 49 h 552"/>
              <a:gd name="T62" fmla="*/ 263 w 553"/>
              <a:gd name="T63" fmla="*/ 15 h 552"/>
              <a:gd name="T64" fmla="*/ 207 w 553"/>
              <a:gd name="T65" fmla="*/ 183 h 552"/>
              <a:gd name="T66" fmla="*/ 310 w 553"/>
              <a:gd name="T67" fmla="*/ 212 h 552"/>
              <a:gd name="T68" fmla="*/ 469 w 553"/>
              <a:gd name="T69" fmla="*/ 142 h 552"/>
              <a:gd name="T70" fmla="*/ 150 w 553"/>
              <a:gd name="T71" fmla="*/ 104 h 552"/>
              <a:gd name="T72" fmla="*/ 64 w 553"/>
              <a:gd name="T73" fmla="*/ 118 h 552"/>
              <a:gd name="T74" fmla="*/ 49 w 553"/>
              <a:gd name="T75" fmla="*/ 109 h 552"/>
              <a:gd name="T76" fmla="*/ 526 w 553"/>
              <a:gd name="T77" fmla="*/ 99 h 552"/>
              <a:gd name="T78" fmla="*/ 508 w 553"/>
              <a:gd name="T79" fmla="*/ 154 h 552"/>
              <a:gd name="T80" fmla="*/ 443 w 553"/>
              <a:gd name="T81" fmla="*/ 184 h 552"/>
              <a:gd name="T82" fmla="*/ 114 w 553"/>
              <a:gd name="T83" fmla="*/ 185 h 552"/>
              <a:gd name="T84" fmla="*/ 443 w 553"/>
              <a:gd name="T85" fmla="*/ 266 h 552"/>
              <a:gd name="T86" fmla="*/ 146 w 553"/>
              <a:gd name="T87" fmla="*/ 257 h 552"/>
              <a:gd name="T88" fmla="*/ 342 w 553"/>
              <a:gd name="T89" fmla="*/ 76 h 552"/>
              <a:gd name="T90" fmla="*/ 481 w 553"/>
              <a:gd name="T91" fmla="*/ 276 h 552"/>
              <a:gd name="T92" fmla="*/ 284 w 553"/>
              <a:gd name="T93" fmla="*/ 278 h 552"/>
              <a:gd name="T94" fmla="*/ 445 w 553"/>
              <a:gd name="T95" fmla="*/ 412 h 552"/>
              <a:gd name="T96" fmla="*/ 293 w 553"/>
              <a:gd name="T97" fmla="*/ 283 h 552"/>
              <a:gd name="T98" fmla="*/ 261 w 553"/>
              <a:gd name="T99" fmla="*/ 296 h 552"/>
              <a:gd name="T100" fmla="*/ 340 w 553"/>
              <a:gd name="T101" fmla="*/ 286 h 552"/>
              <a:gd name="T102" fmla="*/ 446 w 553"/>
              <a:gd name="T103" fmla="*/ 429 h 552"/>
              <a:gd name="T104" fmla="*/ 240 w 553"/>
              <a:gd name="T105" fmla="*/ 301 h 552"/>
              <a:gd name="T106" fmla="*/ 397 w 553"/>
              <a:gd name="T107" fmla="*/ 329 h 552"/>
              <a:gd name="T108" fmla="*/ 160 w 553"/>
              <a:gd name="T109" fmla="*/ 330 h 552"/>
              <a:gd name="T110" fmla="*/ 182 w 553"/>
              <a:gd name="T111" fmla="*/ 314 h 552"/>
              <a:gd name="T112" fmla="*/ 103 w 553"/>
              <a:gd name="T113" fmla="*/ 359 h 552"/>
              <a:gd name="T114" fmla="*/ 360 w 553"/>
              <a:gd name="T115" fmla="*/ 292 h 552"/>
              <a:gd name="T116" fmla="*/ 428 w 553"/>
              <a:gd name="T117" fmla="*/ 359 h 552"/>
              <a:gd name="T118" fmla="*/ 73 w 553"/>
              <a:gd name="T119" fmla="*/ 30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3" h="552">
                <a:moveTo>
                  <a:pt x="64" y="504"/>
                </a:moveTo>
                <a:cubicBezTo>
                  <a:pt x="64" y="501"/>
                  <a:pt x="64" y="500"/>
                  <a:pt x="64" y="498"/>
                </a:cubicBezTo>
                <a:cubicBezTo>
                  <a:pt x="64" y="443"/>
                  <a:pt x="64" y="388"/>
                  <a:pt x="64" y="333"/>
                </a:cubicBezTo>
                <a:cubicBezTo>
                  <a:pt x="63" y="284"/>
                  <a:pt x="63" y="236"/>
                  <a:pt x="63" y="188"/>
                </a:cubicBezTo>
                <a:cubicBezTo>
                  <a:pt x="63" y="185"/>
                  <a:pt x="62" y="183"/>
                  <a:pt x="59" y="183"/>
                </a:cubicBezTo>
                <a:cubicBezTo>
                  <a:pt x="54" y="183"/>
                  <a:pt x="48" y="183"/>
                  <a:pt x="43" y="183"/>
                </a:cubicBezTo>
                <a:cubicBezTo>
                  <a:pt x="42" y="183"/>
                  <a:pt x="41" y="184"/>
                  <a:pt x="40" y="185"/>
                </a:cubicBezTo>
                <a:cubicBezTo>
                  <a:pt x="40" y="186"/>
                  <a:pt x="40" y="187"/>
                  <a:pt x="40" y="188"/>
                </a:cubicBezTo>
                <a:cubicBezTo>
                  <a:pt x="40" y="201"/>
                  <a:pt x="40" y="214"/>
                  <a:pt x="39" y="227"/>
                </a:cubicBezTo>
                <a:cubicBezTo>
                  <a:pt x="38" y="254"/>
                  <a:pt x="37" y="281"/>
                  <a:pt x="36" y="308"/>
                </a:cubicBezTo>
                <a:cubicBezTo>
                  <a:pt x="35" y="326"/>
                  <a:pt x="34" y="345"/>
                  <a:pt x="34" y="364"/>
                </a:cubicBezTo>
                <a:cubicBezTo>
                  <a:pt x="33" y="388"/>
                  <a:pt x="32" y="413"/>
                  <a:pt x="31" y="437"/>
                </a:cubicBezTo>
                <a:cubicBezTo>
                  <a:pt x="30" y="462"/>
                  <a:pt x="29" y="486"/>
                  <a:pt x="28" y="511"/>
                </a:cubicBezTo>
                <a:cubicBezTo>
                  <a:pt x="28" y="516"/>
                  <a:pt x="28" y="522"/>
                  <a:pt x="27" y="527"/>
                </a:cubicBezTo>
                <a:cubicBezTo>
                  <a:pt x="27" y="530"/>
                  <a:pt x="25" y="533"/>
                  <a:pt x="23" y="535"/>
                </a:cubicBezTo>
                <a:cubicBezTo>
                  <a:pt x="18" y="540"/>
                  <a:pt x="12" y="545"/>
                  <a:pt x="7" y="550"/>
                </a:cubicBezTo>
                <a:cubicBezTo>
                  <a:pt x="6" y="551"/>
                  <a:pt x="6" y="551"/>
                  <a:pt x="4" y="552"/>
                </a:cubicBezTo>
                <a:cubicBezTo>
                  <a:pt x="4" y="546"/>
                  <a:pt x="5" y="541"/>
                  <a:pt x="5" y="536"/>
                </a:cubicBezTo>
                <a:cubicBezTo>
                  <a:pt x="6" y="518"/>
                  <a:pt x="7" y="500"/>
                  <a:pt x="8" y="482"/>
                </a:cubicBezTo>
                <a:cubicBezTo>
                  <a:pt x="9" y="460"/>
                  <a:pt x="10" y="438"/>
                  <a:pt x="11" y="415"/>
                </a:cubicBezTo>
                <a:cubicBezTo>
                  <a:pt x="12" y="395"/>
                  <a:pt x="14" y="375"/>
                  <a:pt x="15" y="355"/>
                </a:cubicBezTo>
                <a:cubicBezTo>
                  <a:pt x="16" y="331"/>
                  <a:pt x="17" y="308"/>
                  <a:pt x="18" y="285"/>
                </a:cubicBezTo>
                <a:cubicBezTo>
                  <a:pt x="19" y="269"/>
                  <a:pt x="20" y="253"/>
                  <a:pt x="21" y="237"/>
                </a:cubicBezTo>
                <a:cubicBezTo>
                  <a:pt x="22" y="220"/>
                  <a:pt x="23" y="204"/>
                  <a:pt x="24" y="187"/>
                </a:cubicBezTo>
                <a:cubicBezTo>
                  <a:pt x="24" y="184"/>
                  <a:pt x="23" y="182"/>
                  <a:pt x="21" y="181"/>
                </a:cubicBezTo>
                <a:cubicBezTo>
                  <a:pt x="19" y="179"/>
                  <a:pt x="18" y="177"/>
                  <a:pt x="18" y="175"/>
                </a:cubicBezTo>
                <a:cubicBezTo>
                  <a:pt x="19" y="169"/>
                  <a:pt x="15" y="165"/>
                  <a:pt x="10" y="162"/>
                </a:cubicBezTo>
                <a:cubicBezTo>
                  <a:pt x="0" y="155"/>
                  <a:pt x="0" y="146"/>
                  <a:pt x="11" y="140"/>
                </a:cubicBezTo>
                <a:cubicBezTo>
                  <a:pt x="12" y="139"/>
                  <a:pt x="13" y="138"/>
                  <a:pt x="13" y="137"/>
                </a:cubicBezTo>
                <a:cubicBezTo>
                  <a:pt x="13" y="132"/>
                  <a:pt x="16" y="127"/>
                  <a:pt x="11" y="123"/>
                </a:cubicBezTo>
                <a:cubicBezTo>
                  <a:pt x="11" y="122"/>
                  <a:pt x="12" y="120"/>
                  <a:pt x="13" y="119"/>
                </a:cubicBezTo>
                <a:cubicBezTo>
                  <a:pt x="16" y="116"/>
                  <a:pt x="18" y="114"/>
                  <a:pt x="15" y="110"/>
                </a:cubicBezTo>
                <a:cubicBezTo>
                  <a:pt x="14" y="109"/>
                  <a:pt x="14" y="107"/>
                  <a:pt x="14" y="106"/>
                </a:cubicBezTo>
                <a:cubicBezTo>
                  <a:pt x="14" y="106"/>
                  <a:pt x="16" y="106"/>
                  <a:pt x="18" y="105"/>
                </a:cubicBezTo>
                <a:cubicBezTo>
                  <a:pt x="19" y="105"/>
                  <a:pt x="20" y="105"/>
                  <a:pt x="22" y="104"/>
                </a:cubicBezTo>
                <a:cubicBezTo>
                  <a:pt x="22" y="103"/>
                  <a:pt x="22" y="101"/>
                  <a:pt x="21" y="100"/>
                </a:cubicBezTo>
                <a:cubicBezTo>
                  <a:pt x="19" y="97"/>
                  <a:pt x="18" y="95"/>
                  <a:pt x="20" y="93"/>
                </a:cubicBezTo>
                <a:cubicBezTo>
                  <a:pt x="22" y="90"/>
                  <a:pt x="24" y="92"/>
                  <a:pt x="26" y="92"/>
                </a:cubicBezTo>
                <a:cubicBezTo>
                  <a:pt x="29" y="93"/>
                  <a:pt x="32" y="91"/>
                  <a:pt x="34" y="90"/>
                </a:cubicBezTo>
                <a:cubicBezTo>
                  <a:pt x="35" y="89"/>
                  <a:pt x="34" y="86"/>
                  <a:pt x="34" y="85"/>
                </a:cubicBezTo>
                <a:cubicBezTo>
                  <a:pt x="34" y="84"/>
                  <a:pt x="33" y="83"/>
                  <a:pt x="33" y="82"/>
                </a:cubicBezTo>
                <a:cubicBezTo>
                  <a:pt x="35" y="77"/>
                  <a:pt x="32" y="74"/>
                  <a:pt x="30" y="70"/>
                </a:cubicBezTo>
                <a:cubicBezTo>
                  <a:pt x="26" y="60"/>
                  <a:pt x="30" y="44"/>
                  <a:pt x="43" y="41"/>
                </a:cubicBezTo>
                <a:cubicBezTo>
                  <a:pt x="52" y="38"/>
                  <a:pt x="61" y="37"/>
                  <a:pt x="69" y="43"/>
                </a:cubicBezTo>
                <a:cubicBezTo>
                  <a:pt x="78" y="48"/>
                  <a:pt x="83" y="65"/>
                  <a:pt x="74" y="75"/>
                </a:cubicBezTo>
                <a:cubicBezTo>
                  <a:pt x="74" y="75"/>
                  <a:pt x="74" y="75"/>
                  <a:pt x="74" y="75"/>
                </a:cubicBezTo>
                <a:cubicBezTo>
                  <a:pt x="73" y="79"/>
                  <a:pt x="72" y="84"/>
                  <a:pt x="71" y="88"/>
                </a:cubicBezTo>
                <a:cubicBezTo>
                  <a:pt x="70" y="92"/>
                  <a:pt x="70" y="95"/>
                  <a:pt x="74" y="99"/>
                </a:cubicBezTo>
                <a:cubicBezTo>
                  <a:pt x="80" y="106"/>
                  <a:pt x="83" y="114"/>
                  <a:pt x="80" y="124"/>
                </a:cubicBezTo>
                <a:cubicBezTo>
                  <a:pt x="79" y="125"/>
                  <a:pt x="80" y="128"/>
                  <a:pt x="81" y="129"/>
                </a:cubicBezTo>
                <a:cubicBezTo>
                  <a:pt x="92" y="141"/>
                  <a:pt x="106" y="145"/>
                  <a:pt x="123" y="143"/>
                </a:cubicBezTo>
                <a:cubicBezTo>
                  <a:pt x="131" y="141"/>
                  <a:pt x="140" y="130"/>
                  <a:pt x="141" y="119"/>
                </a:cubicBezTo>
                <a:cubicBezTo>
                  <a:pt x="142" y="116"/>
                  <a:pt x="142" y="114"/>
                  <a:pt x="143" y="111"/>
                </a:cubicBezTo>
                <a:cubicBezTo>
                  <a:pt x="144" y="107"/>
                  <a:pt x="142" y="105"/>
                  <a:pt x="139" y="104"/>
                </a:cubicBezTo>
                <a:cubicBezTo>
                  <a:pt x="132" y="101"/>
                  <a:pt x="127" y="97"/>
                  <a:pt x="126" y="89"/>
                </a:cubicBezTo>
                <a:cubicBezTo>
                  <a:pt x="126" y="87"/>
                  <a:pt x="125" y="85"/>
                  <a:pt x="124" y="83"/>
                </a:cubicBezTo>
                <a:cubicBezTo>
                  <a:pt x="122" y="76"/>
                  <a:pt x="122" y="76"/>
                  <a:pt x="127" y="71"/>
                </a:cubicBezTo>
                <a:cubicBezTo>
                  <a:pt x="127" y="71"/>
                  <a:pt x="128" y="70"/>
                  <a:pt x="128" y="70"/>
                </a:cubicBezTo>
                <a:cubicBezTo>
                  <a:pt x="133" y="64"/>
                  <a:pt x="140" y="62"/>
                  <a:pt x="149" y="62"/>
                </a:cubicBezTo>
                <a:cubicBezTo>
                  <a:pt x="163" y="62"/>
                  <a:pt x="176" y="56"/>
                  <a:pt x="187" y="47"/>
                </a:cubicBezTo>
                <a:cubicBezTo>
                  <a:pt x="195" y="39"/>
                  <a:pt x="202" y="31"/>
                  <a:pt x="209" y="23"/>
                </a:cubicBezTo>
                <a:cubicBezTo>
                  <a:pt x="215" y="16"/>
                  <a:pt x="222" y="9"/>
                  <a:pt x="231" y="6"/>
                </a:cubicBezTo>
                <a:cubicBezTo>
                  <a:pt x="237" y="4"/>
                  <a:pt x="242" y="4"/>
                  <a:pt x="248" y="6"/>
                </a:cubicBezTo>
                <a:cubicBezTo>
                  <a:pt x="251" y="7"/>
                  <a:pt x="252" y="8"/>
                  <a:pt x="254" y="5"/>
                </a:cubicBezTo>
                <a:cubicBezTo>
                  <a:pt x="256" y="3"/>
                  <a:pt x="260" y="1"/>
                  <a:pt x="263" y="1"/>
                </a:cubicBezTo>
                <a:cubicBezTo>
                  <a:pt x="267" y="1"/>
                  <a:pt x="269" y="3"/>
                  <a:pt x="271" y="7"/>
                </a:cubicBezTo>
                <a:cubicBezTo>
                  <a:pt x="272" y="11"/>
                  <a:pt x="271" y="14"/>
                  <a:pt x="268" y="16"/>
                </a:cubicBezTo>
                <a:cubicBezTo>
                  <a:pt x="265" y="18"/>
                  <a:pt x="263" y="20"/>
                  <a:pt x="265" y="24"/>
                </a:cubicBezTo>
                <a:cubicBezTo>
                  <a:pt x="272" y="21"/>
                  <a:pt x="280" y="19"/>
                  <a:pt x="288" y="25"/>
                </a:cubicBezTo>
                <a:cubicBezTo>
                  <a:pt x="289" y="22"/>
                  <a:pt x="289" y="19"/>
                  <a:pt x="286" y="17"/>
                </a:cubicBezTo>
                <a:cubicBezTo>
                  <a:pt x="282" y="14"/>
                  <a:pt x="281" y="7"/>
                  <a:pt x="284" y="4"/>
                </a:cubicBezTo>
                <a:cubicBezTo>
                  <a:pt x="287" y="0"/>
                  <a:pt x="294" y="0"/>
                  <a:pt x="298" y="4"/>
                </a:cubicBezTo>
                <a:cubicBezTo>
                  <a:pt x="300" y="7"/>
                  <a:pt x="302" y="7"/>
                  <a:pt x="306" y="6"/>
                </a:cubicBezTo>
                <a:cubicBezTo>
                  <a:pt x="314" y="4"/>
                  <a:pt x="322" y="5"/>
                  <a:pt x="330" y="10"/>
                </a:cubicBezTo>
                <a:cubicBezTo>
                  <a:pt x="338" y="16"/>
                  <a:pt x="344" y="24"/>
                  <a:pt x="351" y="32"/>
                </a:cubicBezTo>
                <a:cubicBezTo>
                  <a:pt x="367" y="51"/>
                  <a:pt x="387" y="63"/>
                  <a:pt x="413" y="63"/>
                </a:cubicBezTo>
                <a:cubicBezTo>
                  <a:pt x="415" y="63"/>
                  <a:pt x="417" y="64"/>
                  <a:pt x="419" y="65"/>
                </a:cubicBezTo>
                <a:cubicBezTo>
                  <a:pt x="422" y="67"/>
                  <a:pt x="425" y="70"/>
                  <a:pt x="428" y="73"/>
                </a:cubicBezTo>
                <a:cubicBezTo>
                  <a:pt x="429" y="74"/>
                  <a:pt x="430" y="76"/>
                  <a:pt x="430" y="78"/>
                </a:cubicBezTo>
                <a:cubicBezTo>
                  <a:pt x="428" y="84"/>
                  <a:pt x="427" y="90"/>
                  <a:pt x="425" y="96"/>
                </a:cubicBezTo>
                <a:cubicBezTo>
                  <a:pt x="424" y="98"/>
                  <a:pt x="421" y="100"/>
                  <a:pt x="419" y="101"/>
                </a:cubicBezTo>
                <a:cubicBezTo>
                  <a:pt x="409" y="107"/>
                  <a:pt x="409" y="107"/>
                  <a:pt x="411" y="117"/>
                </a:cubicBezTo>
                <a:cubicBezTo>
                  <a:pt x="413" y="124"/>
                  <a:pt x="415" y="131"/>
                  <a:pt x="420" y="136"/>
                </a:cubicBezTo>
                <a:cubicBezTo>
                  <a:pt x="428" y="144"/>
                  <a:pt x="437" y="144"/>
                  <a:pt x="447" y="142"/>
                </a:cubicBezTo>
                <a:cubicBezTo>
                  <a:pt x="457" y="141"/>
                  <a:pt x="465" y="136"/>
                  <a:pt x="472" y="128"/>
                </a:cubicBezTo>
                <a:cubicBezTo>
                  <a:pt x="473" y="127"/>
                  <a:pt x="473" y="125"/>
                  <a:pt x="473" y="123"/>
                </a:cubicBezTo>
                <a:cubicBezTo>
                  <a:pt x="470" y="113"/>
                  <a:pt x="473" y="105"/>
                  <a:pt x="480" y="98"/>
                </a:cubicBezTo>
                <a:cubicBezTo>
                  <a:pt x="483" y="94"/>
                  <a:pt x="483" y="91"/>
                  <a:pt x="482" y="87"/>
                </a:cubicBezTo>
                <a:cubicBezTo>
                  <a:pt x="482" y="86"/>
                  <a:pt x="481" y="86"/>
                  <a:pt x="481" y="85"/>
                </a:cubicBezTo>
                <a:cubicBezTo>
                  <a:pt x="482" y="78"/>
                  <a:pt x="478" y="74"/>
                  <a:pt x="475" y="69"/>
                </a:cubicBezTo>
                <a:cubicBezTo>
                  <a:pt x="470" y="55"/>
                  <a:pt x="481" y="39"/>
                  <a:pt x="495" y="38"/>
                </a:cubicBezTo>
                <a:cubicBezTo>
                  <a:pt x="501" y="38"/>
                  <a:pt x="507" y="39"/>
                  <a:pt x="511" y="41"/>
                </a:cubicBezTo>
                <a:cubicBezTo>
                  <a:pt x="525" y="46"/>
                  <a:pt x="528" y="61"/>
                  <a:pt x="521" y="73"/>
                </a:cubicBezTo>
                <a:cubicBezTo>
                  <a:pt x="520" y="75"/>
                  <a:pt x="520" y="77"/>
                  <a:pt x="519" y="79"/>
                </a:cubicBezTo>
                <a:cubicBezTo>
                  <a:pt x="519" y="81"/>
                  <a:pt x="519" y="82"/>
                  <a:pt x="519" y="84"/>
                </a:cubicBezTo>
                <a:cubicBezTo>
                  <a:pt x="517" y="89"/>
                  <a:pt x="521" y="93"/>
                  <a:pt x="526" y="92"/>
                </a:cubicBezTo>
                <a:cubicBezTo>
                  <a:pt x="527" y="92"/>
                  <a:pt x="527" y="91"/>
                  <a:pt x="528" y="91"/>
                </a:cubicBezTo>
                <a:cubicBezTo>
                  <a:pt x="530" y="91"/>
                  <a:pt x="532" y="91"/>
                  <a:pt x="533" y="92"/>
                </a:cubicBezTo>
                <a:cubicBezTo>
                  <a:pt x="534" y="94"/>
                  <a:pt x="533" y="96"/>
                  <a:pt x="533" y="98"/>
                </a:cubicBezTo>
                <a:cubicBezTo>
                  <a:pt x="533" y="99"/>
                  <a:pt x="532" y="100"/>
                  <a:pt x="531" y="101"/>
                </a:cubicBezTo>
                <a:cubicBezTo>
                  <a:pt x="530" y="104"/>
                  <a:pt x="531" y="105"/>
                  <a:pt x="534" y="105"/>
                </a:cubicBezTo>
                <a:cubicBezTo>
                  <a:pt x="536" y="105"/>
                  <a:pt x="537" y="105"/>
                  <a:pt x="539" y="105"/>
                </a:cubicBezTo>
                <a:cubicBezTo>
                  <a:pt x="538" y="107"/>
                  <a:pt x="538" y="110"/>
                  <a:pt x="537" y="112"/>
                </a:cubicBezTo>
                <a:cubicBezTo>
                  <a:pt x="537" y="113"/>
                  <a:pt x="536" y="113"/>
                  <a:pt x="535" y="114"/>
                </a:cubicBezTo>
                <a:cubicBezTo>
                  <a:pt x="538" y="116"/>
                  <a:pt x="541" y="118"/>
                  <a:pt x="544" y="121"/>
                </a:cubicBezTo>
                <a:cubicBezTo>
                  <a:pt x="537" y="124"/>
                  <a:pt x="539" y="130"/>
                  <a:pt x="539" y="135"/>
                </a:cubicBezTo>
                <a:cubicBezTo>
                  <a:pt x="539" y="136"/>
                  <a:pt x="541" y="139"/>
                  <a:pt x="542" y="139"/>
                </a:cubicBezTo>
                <a:cubicBezTo>
                  <a:pt x="552" y="144"/>
                  <a:pt x="553" y="155"/>
                  <a:pt x="544" y="161"/>
                </a:cubicBezTo>
                <a:cubicBezTo>
                  <a:pt x="538" y="165"/>
                  <a:pt x="534" y="169"/>
                  <a:pt x="534" y="177"/>
                </a:cubicBezTo>
                <a:cubicBezTo>
                  <a:pt x="534" y="178"/>
                  <a:pt x="534" y="179"/>
                  <a:pt x="533" y="179"/>
                </a:cubicBezTo>
                <a:cubicBezTo>
                  <a:pt x="529" y="182"/>
                  <a:pt x="529" y="185"/>
                  <a:pt x="529" y="189"/>
                </a:cubicBezTo>
                <a:cubicBezTo>
                  <a:pt x="530" y="198"/>
                  <a:pt x="530" y="206"/>
                  <a:pt x="531" y="215"/>
                </a:cubicBezTo>
                <a:cubicBezTo>
                  <a:pt x="532" y="233"/>
                  <a:pt x="533" y="252"/>
                  <a:pt x="534" y="270"/>
                </a:cubicBezTo>
                <a:cubicBezTo>
                  <a:pt x="535" y="281"/>
                  <a:pt x="535" y="291"/>
                  <a:pt x="536" y="302"/>
                </a:cubicBezTo>
                <a:cubicBezTo>
                  <a:pt x="536" y="317"/>
                  <a:pt x="537" y="332"/>
                  <a:pt x="538" y="347"/>
                </a:cubicBezTo>
                <a:cubicBezTo>
                  <a:pt x="539" y="363"/>
                  <a:pt x="540" y="380"/>
                  <a:pt x="541" y="396"/>
                </a:cubicBezTo>
                <a:cubicBezTo>
                  <a:pt x="542" y="422"/>
                  <a:pt x="544" y="449"/>
                  <a:pt x="545" y="475"/>
                </a:cubicBezTo>
                <a:cubicBezTo>
                  <a:pt x="547" y="495"/>
                  <a:pt x="548" y="515"/>
                  <a:pt x="549" y="535"/>
                </a:cubicBezTo>
                <a:cubicBezTo>
                  <a:pt x="549" y="540"/>
                  <a:pt x="550" y="546"/>
                  <a:pt x="550" y="552"/>
                </a:cubicBezTo>
                <a:cubicBezTo>
                  <a:pt x="544" y="547"/>
                  <a:pt x="540" y="542"/>
                  <a:pt x="535" y="538"/>
                </a:cubicBezTo>
                <a:cubicBezTo>
                  <a:pt x="527" y="533"/>
                  <a:pt x="526" y="526"/>
                  <a:pt x="526" y="518"/>
                </a:cubicBezTo>
                <a:cubicBezTo>
                  <a:pt x="525" y="491"/>
                  <a:pt x="524" y="464"/>
                  <a:pt x="523" y="437"/>
                </a:cubicBezTo>
                <a:cubicBezTo>
                  <a:pt x="522" y="407"/>
                  <a:pt x="521" y="377"/>
                  <a:pt x="520" y="347"/>
                </a:cubicBezTo>
                <a:cubicBezTo>
                  <a:pt x="518" y="310"/>
                  <a:pt x="517" y="274"/>
                  <a:pt x="515" y="238"/>
                </a:cubicBezTo>
                <a:cubicBezTo>
                  <a:pt x="515" y="223"/>
                  <a:pt x="514" y="208"/>
                  <a:pt x="513" y="193"/>
                </a:cubicBezTo>
                <a:cubicBezTo>
                  <a:pt x="513" y="182"/>
                  <a:pt x="513" y="182"/>
                  <a:pt x="502" y="182"/>
                </a:cubicBezTo>
                <a:cubicBezTo>
                  <a:pt x="489" y="182"/>
                  <a:pt x="490" y="182"/>
                  <a:pt x="490" y="195"/>
                </a:cubicBezTo>
                <a:cubicBezTo>
                  <a:pt x="490" y="220"/>
                  <a:pt x="490" y="246"/>
                  <a:pt x="490" y="272"/>
                </a:cubicBezTo>
                <a:cubicBezTo>
                  <a:pt x="490" y="346"/>
                  <a:pt x="490" y="419"/>
                  <a:pt x="490" y="492"/>
                </a:cubicBezTo>
                <a:cubicBezTo>
                  <a:pt x="490" y="496"/>
                  <a:pt x="490" y="499"/>
                  <a:pt x="490" y="503"/>
                </a:cubicBezTo>
                <a:cubicBezTo>
                  <a:pt x="483" y="499"/>
                  <a:pt x="476" y="495"/>
                  <a:pt x="470" y="490"/>
                </a:cubicBezTo>
                <a:cubicBezTo>
                  <a:pt x="469" y="489"/>
                  <a:pt x="469" y="486"/>
                  <a:pt x="469" y="484"/>
                </a:cubicBezTo>
                <a:cubicBezTo>
                  <a:pt x="469" y="470"/>
                  <a:pt x="469" y="456"/>
                  <a:pt x="469" y="442"/>
                </a:cubicBezTo>
                <a:cubicBezTo>
                  <a:pt x="469" y="436"/>
                  <a:pt x="469" y="436"/>
                  <a:pt x="463" y="436"/>
                </a:cubicBezTo>
                <a:cubicBezTo>
                  <a:pt x="457" y="435"/>
                  <a:pt x="452" y="435"/>
                  <a:pt x="447" y="435"/>
                </a:cubicBezTo>
                <a:cubicBezTo>
                  <a:pt x="444" y="435"/>
                  <a:pt x="441" y="436"/>
                  <a:pt x="442" y="440"/>
                </a:cubicBezTo>
                <a:cubicBezTo>
                  <a:pt x="442" y="442"/>
                  <a:pt x="442" y="444"/>
                  <a:pt x="442" y="446"/>
                </a:cubicBezTo>
                <a:cubicBezTo>
                  <a:pt x="450" y="446"/>
                  <a:pt x="458" y="446"/>
                  <a:pt x="467" y="446"/>
                </a:cubicBezTo>
                <a:cubicBezTo>
                  <a:pt x="467" y="449"/>
                  <a:pt x="467" y="450"/>
                  <a:pt x="467" y="453"/>
                </a:cubicBezTo>
                <a:cubicBezTo>
                  <a:pt x="460" y="453"/>
                  <a:pt x="454" y="453"/>
                  <a:pt x="447" y="453"/>
                </a:cubicBezTo>
                <a:cubicBezTo>
                  <a:pt x="443" y="453"/>
                  <a:pt x="442" y="454"/>
                  <a:pt x="442" y="458"/>
                </a:cubicBezTo>
                <a:cubicBezTo>
                  <a:pt x="442" y="462"/>
                  <a:pt x="442" y="467"/>
                  <a:pt x="442" y="471"/>
                </a:cubicBezTo>
                <a:cubicBezTo>
                  <a:pt x="442" y="472"/>
                  <a:pt x="442" y="474"/>
                  <a:pt x="442" y="476"/>
                </a:cubicBezTo>
                <a:cubicBezTo>
                  <a:pt x="439" y="474"/>
                  <a:pt x="436" y="474"/>
                  <a:pt x="434" y="472"/>
                </a:cubicBezTo>
                <a:cubicBezTo>
                  <a:pt x="433" y="471"/>
                  <a:pt x="433" y="469"/>
                  <a:pt x="433" y="468"/>
                </a:cubicBezTo>
                <a:cubicBezTo>
                  <a:pt x="432" y="447"/>
                  <a:pt x="432" y="426"/>
                  <a:pt x="433" y="405"/>
                </a:cubicBezTo>
                <a:cubicBezTo>
                  <a:pt x="433" y="389"/>
                  <a:pt x="427" y="376"/>
                  <a:pt x="418" y="364"/>
                </a:cubicBezTo>
                <a:cubicBezTo>
                  <a:pt x="404" y="347"/>
                  <a:pt x="386" y="335"/>
                  <a:pt x="366" y="326"/>
                </a:cubicBezTo>
                <a:cubicBezTo>
                  <a:pt x="354" y="320"/>
                  <a:pt x="341" y="316"/>
                  <a:pt x="328" y="313"/>
                </a:cubicBezTo>
                <a:cubicBezTo>
                  <a:pt x="318" y="311"/>
                  <a:pt x="307" y="310"/>
                  <a:pt x="296" y="308"/>
                </a:cubicBezTo>
                <a:cubicBezTo>
                  <a:pt x="290" y="308"/>
                  <a:pt x="284" y="306"/>
                  <a:pt x="278" y="307"/>
                </a:cubicBezTo>
                <a:cubicBezTo>
                  <a:pt x="263" y="308"/>
                  <a:pt x="248" y="310"/>
                  <a:pt x="233" y="312"/>
                </a:cubicBezTo>
                <a:cubicBezTo>
                  <a:pt x="210" y="315"/>
                  <a:pt x="189" y="324"/>
                  <a:pt x="170" y="335"/>
                </a:cubicBezTo>
                <a:cubicBezTo>
                  <a:pt x="151" y="346"/>
                  <a:pt x="134" y="360"/>
                  <a:pt x="125" y="381"/>
                </a:cubicBezTo>
                <a:cubicBezTo>
                  <a:pt x="123" y="388"/>
                  <a:pt x="121" y="394"/>
                  <a:pt x="121" y="401"/>
                </a:cubicBezTo>
                <a:cubicBezTo>
                  <a:pt x="121" y="423"/>
                  <a:pt x="121" y="445"/>
                  <a:pt x="121" y="467"/>
                </a:cubicBezTo>
                <a:cubicBezTo>
                  <a:pt x="121" y="471"/>
                  <a:pt x="120" y="473"/>
                  <a:pt x="116" y="474"/>
                </a:cubicBezTo>
                <a:cubicBezTo>
                  <a:pt x="115" y="475"/>
                  <a:pt x="114" y="475"/>
                  <a:pt x="111" y="476"/>
                </a:cubicBezTo>
                <a:cubicBezTo>
                  <a:pt x="111" y="472"/>
                  <a:pt x="111" y="468"/>
                  <a:pt x="111" y="465"/>
                </a:cubicBezTo>
                <a:cubicBezTo>
                  <a:pt x="111" y="464"/>
                  <a:pt x="111" y="464"/>
                  <a:pt x="111" y="463"/>
                </a:cubicBezTo>
                <a:cubicBezTo>
                  <a:pt x="112" y="454"/>
                  <a:pt x="112" y="453"/>
                  <a:pt x="102" y="453"/>
                </a:cubicBezTo>
                <a:cubicBezTo>
                  <a:pt x="98" y="453"/>
                  <a:pt x="93" y="453"/>
                  <a:pt x="88" y="453"/>
                </a:cubicBezTo>
                <a:cubicBezTo>
                  <a:pt x="88" y="453"/>
                  <a:pt x="88" y="453"/>
                  <a:pt x="87" y="452"/>
                </a:cubicBezTo>
                <a:cubicBezTo>
                  <a:pt x="87" y="451"/>
                  <a:pt x="87" y="449"/>
                  <a:pt x="87" y="447"/>
                </a:cubicBezTo>
                <a:cubicBezTo>
                  <a:pt x="94" y="447"/>
                  <a:pt x="100" y="447"/>
                  <a:pt x="107" y="447"/>
                </a:cubicBezTo>
                <a:cubicBezTo>
                  <a:pt x="111" y="447"/>
                  <a:pt x="111" y="445"/>
                  <a:pt x="111" y="442"/>
                </a:cubicBezTo>
                <a:cubicBezTo>
                  <a:pt x="111" y="438"/>
                  <a:pt x="111" y="436"/>
                  <a:pt x="106" y="436"/>
                </a:cubicBezTo>
                <a:cubicBezTo>
                  <a:pt x="100" y="436"/>
                  <a:pt x="93" y="436"/>
                  <a:pt x="85" y="436"/>
                </a:cubicBezTo>
                <a:cubicBezTo>
                  <a:pt x="85" y="443"/>
                  <a:pt x="85" y="450"/>
                  <a:pt x="85" y="457"/>
                </a:cubicBezTo>
                <a:cubicBezTo>
                  <a:pt x="85" y="467"/>
                  <a:pt x="85" y="476"/>
                  <a:pt x="85" y="486"/>
                </a:cubicBezTo>
                <a:cubicBezTo>
                  <a:pt x="85" y="489"/>
                  <a:pt x="84" y="491"/>
                  <a:pt x="81" y="493"/>
                </a:cubicBezTo>
                <a:cubicBezTo>
                  <a:pt x="76" y="496"/>
                  <a:pt x="70" y="499"/>
                  <a:pt x="64" y="504"/>
                </a:cubicBezTo>
                <a:close/>
                <a:moveTo>
                  <a:pt x="225" y="78"/>
                </a:moveTo>
                <a:cubicBezTo>
                  <a:pt x="230" y="72"/>
                  <a:pt x="235" y="65"/>
                  <a:pt x="240" y="59"/>
                </a:cubicBezTo>
                <a:cubicBezTo>
                  <a:pt x="244" y="59"/>
                  <a:pt x="248" y="59"/>
                  <a:pt x="251" y="59"/>
                </a:cubicBezTo>
                <a:cubicBezTo>
                  <a:pt x="252" y="59"/>
                  <a:pt x="253" y="56"/>
                  <a:pt x="254" y="54"/>
                </a:cubicBezTo>
                <a:cubicBezTo>
                  <a:pt x="252" y="53"/>
                  <a:pt x="251" y="53"/>
                  <a:pt x="250" y="53"/>
                </a:cubicBezTo>
                <a:cubicBezTo>
                  <a:pt x="246" y="52"/>
                  <a:pt x="243" y="52"/>
                  <a:pt x="240" y="50"/>
                </a:cubicBezTo>
                <a:cubicBezTo>
                  <a:pt x="237" y="48"/>
                  <a:pt x="236" y="49"/>
                  <a:pt x="234" y="51"/>
                </a:cubicBezTo>
                <a:cubicBezTo>
                  <a:pt x="233" y="53"/>
                  <a:pt x="231" y="56"/>
                  <a:pt x="229" y="58"/>
                </a:cubicBezTo>
                <a:cubicBezTo>
                  <a:pt x="219" y="70"/>
                  <a:pt x="208" y="81"/>
                  <a:pt x="193" y="87"/>
                </a:cubicBezTo>
                <a:cubicBezTo>
                  <a:pt x="192" y="88"/>
                  <a:pt x="192" y="89"/>
                  <a:pt x="192" y="89"/>
                </a:cubicBezTo>
                <a:cubicBezTo>
                  <a:pt x="196" y="92"/>
                  <a:pt x="199" y="90"/>
                  <a:pt x="202" y="88"/>
                </a:cubicBezTo>
                <a:cubicBezTo>
                  <a:pt x="209" y="83"/>
                  <a:pt x="219" y="85"/>
                  <a:pt x="225" y="78"/>
                </a:cubicBezTo>
                <a:cubicBezTo>
                  <a:pt x="224" y="80"/>
                  <a:pt x="224" y="83"/>
                  <a:pt x="223" y="85"/>
                </a:cubicBezTo>
                <a:cubicBezTo>
                  <a:pt x="222" y="87"/>
                  <a:pt x="221" y="89"/>
                  <a:pt x="218" y="89"/>
                </a:cubicBezTo>
                <a:cubicBezTo>
                  <a:pt x="212" y="88"/>
                  <a:pt x="206" y="90"/>
                  <a:pt x="201" y="94"/>
                </a:cubicBezTo>
                <a:cubicBezTo>
                  <a:pt x="200" y="95"/>
                  <a:pt x="198" y="95"/>
                  <a:pt x="196" y="95"/>
                </a:cubicBezTo>
                <a:cubicBezTo>
                  <a:pt x="194" y="95"/>
                  <a:pt x="191" y="95"/>
                  <a:pt x="189" y="95"/>
                </a:cubicBezTo>
                <a:cubicBezTo>
                  <a:pt x="189" y="97"/>
                  <a:pt x="190" y="99"/>
                  <a:pt x="190" y="101"/>
                </a:cubicBezTo>
                <a:cubicBezTo>
                  <a:pt x="175" y="104"/>
                  <a:pt x="174" y="117"/>
                  <a:pt x="175" y="130"/>
                </a:cubicBezTo>
                <a:cubicBezTo>
                  <a:pt x="177" y="128"/>
                  <a:pt x="178" y="125"/>
                  <a:pt x="179" y="123"/>
                </a:cubicBezTo>
                <a:cubicBezTo>
                  <a:pt x="180" y="115"/>
                  <a:pt x="187" y="106"/>
                  <a:pt x="197" y="107"/>
                </a:cubicBezTo>
                <a:cubicBezTo>
                  <a:pt x="203" y="108"/>
                  <a:pt x="209" y="107"/>
                  <a:pt x="215" y="107"/>
                </a:cubicBezTo>
                <a:cubicBezTo>
                  <a:pt x="215" y="111"/>
                  <a:pt x="211" y="112"/>
                  <a:pt x="207" y="113"/>
                </a:cubicBezTo>
                <a:cubicBezTo>
                  <a:pt x="203" y="113"/>
                  <a:pt x="199" y="113"/>
                  <a:pt x="195" y="113"/>
                </a:cubicBezTo>
                <a:cubicBezTo>
                  <a:pt x="188" y="113"/>
                  <a:pt x="184" y="119"/>
                  <a:pt x="187" y="125"/>
                </a:cubicBezTo>
                <a:cubicBezTo>
                  <a:pt x="190" y="129"/>
                  <a:pt x="193" y="133"/>
                  <a:pt x="197" y="137"/>
                </a:cubicBezTo>
                <a:cubicBezTo>
                  <a:pt x="201" y="140"/>
                  <a:pt x="205" y="143"/>
                  <a:pt x="209" y="146"/>
                </a:cubicBezTo>
                <a:cubicBezTo>
                  <a:pt x="210" y="147"/>
                  <a:pt x="211" y="151"/>
                  <a:pt x="210" y="152"/>
                </a:cubicBezTo>
                <a:cubicBezTo>
                  <a:pt x="209" y="154"/>
                  <a:pt x="206" y="154"/>
                  <a:pt x="204" y="154"/>
                </a:cubicBezTo>
                <a:cubicBezTo>
                  <a:pt x="201" y="153"/>
                  <a:pt x="199" y="151"/>
                  <a:pt x="197" y="149"/>
                </a:cubicBezTo>
                <a:cubicBezTo>
                  <a:pt x="192" y="145"/>
                  <a:pt x="187" y="141"/>
                  <a:pt x="182" y="137"/>
                </a:cubicBezTo>
                <a:cubicBezTo>
                  <a:pt x="177" y="133"/>
                  <a:pt x="175" y="134"/>
                  <a:pt x="171" y="138"/>
                </a:cubicBezTo>
                <a:cubicBezTo>
                  <a:pt x="169" y="138"/>
                  <a:pt x="166" y="137"/>
                  <a:pt x="164" y="137"/>
                </a:cubicBezTo>
                <a:cubicBezTo>
                  <a:pt x="164" y="139"/>
                  <a:pt x="164" y="141"/>
                  <a:pt x="164" y="142"/>
                </a:cubicBezTo>
                <a:cubicBezTo>
                  <a:pt x="161" y="141"/>
                  <a:pt x="158" y="140"/>
                  <a:pt x="156" y="140"/>
                </a:cubicBezTo>
                <a:cubicBezTo>
                  <a:pt x="156" y="142"/>
                  <a:pt x="156" y="144"/>
                  <a:pt x="156" y="146"/>
                </a:cubicBezTo>
                <a:cubicBezTo>
                  <a:pt x="153" y="147"/>
                  <a:pt x="151" y="148"/>
                  <a:pt x="148" y="149"/>
                </a:cubicBezTo>
                <a:cubicBezTo>
                  <a:pt x="149" y="151"/>
                  <a:pt x="151" y="153"/>
                  <a:pt x="152" y="154"/>
                </a:cubicBezTo>
                <a:cubicBezTo>
                  <a:pt x="149" y="156"/>
                  <a:pt x="147" y="158"/>
                  <a:pt x="144" y="159"/>
                </a:cubicBezTo>
                <a:cubicBezTo>
                  <a:pt x="144" y="160"/>
                  <a:pt x="145" y="160"/>
                  <a:pt x="145" y="161"/>
                </a:cubicBezTo>
                <a:cubicBezTo>
                  <a:pt x="147" y="161"/>
                  <a:pt x="149" y="162"/>
                  <a:pt x="151" y="162"/>
                </a:cubicBezTo>
                <a:cubicBezTo>
                  <a:pt x="149" y="164"/>
                  <a:pt x="147" y="166"/>
                  <a:pt x="145" y="170"/>
                </a:cubicBezTo>
                <a:cubicBezTo>
                  <a:pt x="148" y="170"/>
                  <a:pt x="150" y="169"/>
                  <a:pt x="151" y="170"/>
                </a:cubicBezTo>
                <a:cubicBezTo>
                  <a:pt x="153" y="170"/>
                  <a:pt x="155" y="171"/>
                  <a:pt x="156" y="172"/>
                </a:cubicBezTo>
                <a:cubicBezTo>
                  <a:pt x="157" y="173"/>
                  <a:pt x="156" y="175"/>
                  <a:pt x="156" y="177"/>
                </a:cubicBezTo>
                <a:cubicBezTo>
                  <a:pt x="155" y="177"/>
                  <a:pt x="153" y="177"/>
                  <a:pt x="152" y="176"/>
                </a:cubicBezTo>
                <a:cubicBezTo>
                  <a:pt x="151" y="176"/>
                  <a:pt x="150" y="175"/>
                  <a:pt x="149" y="174"/>
                </a:cubicBezTo>
                <a:cubicBezTo>
                  <a:pt x="142" y="169"/>
                  <a:pt x="134" y="167"/>
                  <a:pt x="125" y="171"/>
                </a:cubicBezTo>
                <a:cubicBezTo>
                  <a:pt x="132" y="173"/>
                  <a:pt x="139" y="171"/>
                  <a:pt x="144" y="178"/>
                </a:cubicBezTo>
                <a:cubicBezTo>
                  <a:pt x="139" y="178"/>
                  <a:pt x="134" y="178"/>
                  <a:pt x="130" y="179"/>
                </a:cubicBezTo>
                <a:cubicBezTo>
                  <a:pt x="125" y="180"/>
                  <a:pt x="122" y="183"/>
                  <a:pt x="120" y="188"/>
                </a:cubicBezTo>
                <a:cubicBezTo>
                  <a:pt x="126" y="183"/>
                  <a:pt x="133" y="183"/>
                  <a:pt x="139" y="184"/>
                </a:cubicBezTo>
                <a:cubicBezTo>
                  <a:pt x="146" y="186"/>
                  <a:pt x="152" y="189"/>
                  <a:pt x="160" y="187"/>
                </a:cubicBezTo>
                <a:cubicBezTo>
                  <a:pt x="159" y="188"/>
                  <a:pt x="158" y="189"/>
                  <a:pt x="158" y="190"/>
                </a:cubicBezTo>
                <a:cubicBezTo>
                  <a:pt x="157" y="191"/>
                  <a:pt x="156" y="194"/>
                  <a:pt x="157" y="194"/>
                </a:cubicBezTo>
                <a:cubicBezTo>
                  <a:pt x="158" y="196"/>
                  <a:pt x="160" y="196"/>
                  <a:pt x="162" y="197"/>
                </a:cubicBezTo>
                <a:cubicBezTo>
                  <a:pt x="163" y="197"/>
                  <a:pt x="165" y="196"/>
                  <a:pt x="166" y="196"/>
                </a:cubicBezTo>
                <a:cubicBezTo>
                  <a:pt x="168" y="197"/>
                  <a:pt x="170" y="198"/>
                  <a:pt x="171" y="199"/>
                </a:cubicBezTo>
                <a:cubicBezTo>
                  <a:pt x="172" y="199"/>
                  <a:pt x="172" y="200"/>
                  <a:pt x="172" y="201"/>
                </a:cubicBezTo>
                <a:cubicBezTo>
                  <a:pt x="171" y="201"/>
                  <a:pt x="170" y="202"/>
                  <a:pt x="169" y="201"/>
                </a:cubicBezTo>
                <a:cubicBezTo>
                  <a:pt x="167" y="199"/>
                  <a:pt x="165" y="201"/>
                  <a:pt x="162" y="201"/>
                </a:cubicBezTo>
                <a:cubicBezTo>
                  <a:pt x="160" y="201"/>
                  <a:pt x="157" y="201"/>
                  <a:pt x="154" y="200"/>
                </a:cubicBezTo>
                <a:cubicBezTo>
                  <a:pt x="152" y="200"/>
                  <a:pt x="150" y="200"/>
                  <a:pt x="148" y="201"/>
                </a:cubicBezTo>
                <a:cubicBezTo>
                  <a:pt x="146" y="201"/>
                  <a:pt x="143" y="203"/>
                  <a:pt x="139" y="204"/>
                </a:cubicBezTo>
                <a:cubicBezTo>
                  <a:pt x="140" y="202"/>
                  <a:pt x="140" y="200"/>
                  <a:pt x="141" y="199"/>
                </a:cubicBezTo>
                <a:cubicBezTo>
                  <a:pt x="138" y="199"/>
                  <a:pt x="134" y="199"/>
                  <a:pt x="131" y="200"/>
                </a:cubicBezTo>
                <a:cubicBezTo>
                  <a:pt x="132" y="197"/>
                  <a:pt x="133" y="195"/>
                  <a:pt x="135" y="193"/>
                </a:cubicBezTo>
                <a:cubicBezTo>
                  <a:pt x="128" y="193"/>
                  <a:pt x="111" y="202"/>
                  <a:pt x="110" y="206"/>
                </a:cubicBezTo>
                <a:cubicBezTo>
                  <a:pt x="114" y="206"/>
                  <a:pt x="117" y="206"/>
                  <a:pt x="122" y="205"/>
                </a:cubicBezTo>
                <a:cubicBezTo>
                  <a:pt x="121" y="207"/>
                  <a:pt x="120" y="208"/>
                  <a:pt x="119" y="209"/>
                </a:cubicBezTo>
                <a:cubicBezTo>
                  <a:pt x="119" y="210"/>
                  <a:pt x="118" y="212"/>
                  <a:pt x="118" y="213"/>
                </a:cubicBezTo>
                <a:cubicBezTo>
                  <a:pt x="120" y="213"/>
                  <a:pt x="121" y="214"/>
                  <a:pt x="123" y="214"/>
                </a:cubicBezTo>
                <a:cubicBezTo>
                  <a:pt x="125" y="213"/>
                  <a:pt x="126" y="211"/>
                  <a:pt x="128" y="210"/>
                </a:cubicBezTo>
                <a:cubicBezTo>
                  <a:pt x="129" y="210"/>
                  <a:pt x="130" y="209"/>
                  <a:pt x="131" y="209"/>
                </a:cubicBezTo>
                <a:cubicBezTo>
                  <a:pt x="131" y="209"/>
                  <a:pt x="131" y="209"/>
                  <a:pt x="132" y="210"/>
                </a:cubicBezTo>
                <a:cubicBezTo>
                  <a:pt x="131" y="211"/>
                  <a:pt x="130" y="212"/>
                  <a:pt x="129" y="213"/>
                </a:cubicBezTo>
                <a:cubicBezTo>
                  <a:pt x="129" y="214"/>
                  <a:pt x="129" y="214"/>
                  <a:pt x="130" y="215"/>
                </a:cubicBezTo>
                <a:cubicBezTo>
                  <a:pt x="133" y="214"/>
                  <a:pt x="137" y="214"/>
                  <a:pt x="140" y="213"/>
                </a:cubicBezTo>
                <a:cubicBezTo>
                  <a:pt x="144" y="211"/>
                  <a:pt x="146" y="211"/>
                  <a:pt x="148" y="216"/>
                </a:cubicBezTo>
                <a:cubicBezTo>
                  <a:pt x="148" y="218"/>
                  <a:pt x="150" y="219"/>
                  <a:pt x="151" y="220"/>
                </a:cubicBezTo>
                <a:cubicBezTo>
                  <a:pt x="151" y="221"/>
                  <a:pt x="153" y="221"/>
                  <a:pt x="154" y="221"/>
                </a:cubicBezTo>
                <a:cubicBezTo>
                  <a:pt x="154" y="221"/>
                  <a:pt x="154" y="219"/>
                  <a:pt x="154" y="219"/>
                </a:cubicBezTo>
                <a:cubicBezTo>
                  <a:pt x="154" y="217"/>
                  <a:pt x="154" y="216"/>
                  <a:pt x="154" y="213"/>
                </a:cubicBezTo>
                <a:cubicBezTo>
                  <a:pt x="156" y="216"/>
                  <a:pt x="158" y="217"/>
                  <a:pt x="160" y="219"/>
                </a:cubicBezTo>
                <a:cubicBezTo>
                  <a:pt x="160" y="218"/>
                  <a:pt x="161" y="218"/>
                  <a:pt x="161" y="218"/>
                </a:cubicBezTo>
                <a:cubicBezTo>
                  <a:pt x="161" y="214"/>
                  <a:pt x="160" y="211"/>
                  <a:pt x="159" y="209"/>
                </a:cubicBezTo>
                <a:cubicBezTo>
                  <a:pt x="163" y="207"/>
                  <a:pt x="168" y="207"/>
                  <a:pt x="171" y="205"/>
                </a:cubicBezTo>
                <a:cubicBezTo>
                  <a:pt x="174" y="204"/>
                  <a:pt x="176" y="203"/>
                  <a:pt x="178" y="205"/>
                </a:cubicBezTo>
                <a:cubicBezTo>
                  <a:pt x="185" y="209"/>
                  <a:pt x="191" y="208"/>
                  <a:pt x="196" y="201"/>
                </a:cubicBezTo>
                <a:cubicBezTo>
                  <a:pt x="193" y="200"/>
                  <a:pt x="191" y="199"/>
                  <a:pt x="189" y="198"/>
                </a:cubicBezTo>
                <a:cubicBezTo>
                  <a:pt x="185" y="196"/>
                  <a:pt x="182" y="195"/>
                  <a:pt x="179" y="193"/>
                </a:cubicBezTo>
                <a:cubicBezTo>
                  <a:pt x="178" y="193"/>
                  <a:pt x="178" y="191"/>
                  <a:pt x="177" y="190"/>
                </a:cubicBezTo>
                <a:cubicBezTo>
                  <a:pt x="178" y="190"/>
                  <a:pt x="179" y="189"/>
                  <a:pt x="180" y="189"/>
                </a:cubicBezTo>
                <a:cubicBezTo>
                  <a:pt x="182" y="189"/>
                  <a:pt x="184" y="190"/>
                  <a:pt x="185" y="190"/>
                </a:cubicBezTo>
                <a:cubicBezTo>
                  <a:pt x="190" y="191"/>
                  <a:pt x="194" y="192"/>
                  <a:pt x="199" y="193"/>
                </a:cubicBezTo>
                <a:cubicBezTo>
                  <a:pt x="192" y="181"/>
                  <a:pt x="182" y="182"/>
                  <a:pt x="172" y="183"/>
                </a:cubicBezTo>
                <a:cubicBezTo>
                  <a:pt x="173" y="181"/>
                  <a:pt x="174" y="180"/>
                  <a:pt x="174" y="179"/>
                </a:cubicBezTo>
                <a:cubicBezTo>
                  <a:pt x="175" y="178"/>
                  <a:pt x="175" y="176"/>
                  <a:pt x="175" y="175"/>
                </a:cubicBezTo>
                <a:cubicBezTo>
                  <a:pt x="173" y="175"/>
                  <a:pt x="172" y="175"/>
                  <a:pt x="171" y="175"/>
                </a:cubicBezTo>
                <a:cubicBezTo>
                  <a:pt x="169" y="176"/>
                  <a:pt x="168" y="178"/>
                  <a:pt x="166" y="179"/>
                </a:cubicBezTo>
                <a:cubicBezTo>
                  <a:pt x="166" y="173"/>
                  <a:pt x="166" y="167"/>
                  <a:pt x="166" y="161"/>
                </a:cubicBezTo>
                <a:cubicBezTo>
                  <a:pt x="166" y="160"/>
                  <a:pt x="166" y="158"/>
                  <a:pt x="166" y="157"/>
                </a:cubicBezTo>
                <a:cubicBezTo>
                  <a:pt x="166" y="153"/>
                  <a:pt x="168" y="151"/>
                  <a:pt x="171" y="152"/>
                </a:cubicBezTo>
                <a:cubicBezTo>
                  <a:pt x="173" y="152"/>
                  <a:pt x="176" y="152"/>
                  <a:pt x="178" y="153"/>
                </a:cubicBezTo>
                <a:cubicBezTo>
                  <a:pt x="182" y="156"/>
                  <a:pt x="187" y="160"/>
                  <a:pt x="192" y="163"/>
                </a:cubicBezTo>
                <a:cubicBezTo>
                  <a:pt x="198" y="168"/>
                  <a:pt x="206" y="171"/>
                  <a:pt x="214" y="169"/>
                </a:cubicBezTo>
                <a:cubicBezTo>
                  <a:pt x="221" y="167"/>
                  <a:pt x="225" y="164"/>
                  <a:pt x="226" y="157"/>
                </a:cubicBezTo>
                <a:cubicBezTo>
                  <a:pt x="227" y="150"/>
                  <a:pt x="225" y="143"/>
                  <a:pt x="219" y="139"/>
                </a:cubicBezTo>
                <a:cubicBezTo>
                  <a:pt x="215" y="135"/>
                  <a:pt x="209" y="133"/>
                  <a:pt x="205" y="129"/>
                </a:cubicBezTo>
                <a:cubicBezTo>
                  <a:pt x="203" y="128"/>
                  <a:pt x="201" y="126"/>
                  <a:pt x="202" y="124"/>
                </a:cubicBezTo>
                <a:cubicBezTo>
                  <a:pt x="202" y="122"/>
                  <a:pt x="204" y="120"/>
                  <a:pt x="206" y="120"/>
                </a:cubicBezTo>
                <a:cubicBezTo>
                  <a:pt x="212" y="119"/>
                  <a:pt x="219" y="119"/>
                  <a:pt x="225" y="118"/>
                </a:cubicBezTo>
                <a:cubicBezTo>
                  <a:pt x="229" y="118"/>
                  <a:pt x="234" y="117"/>
                  <a:pt x="238" y="116"/>
                </a:cubicBezTo>
                <a:cubicBezTo>
                  <a:pt x="241" y="115"/>
                  <a:pt x="243" y="113"/>
                  <a:pt x="242" y="109"/>
                </a:cubicBezTo>
                <a:cubicBezTo>
                  <a:pt x="240" y="105"/>
                  <a:pt x="237" y="106"/>
                  <a:pt x="234" y="107"/>
                </a:cubicBezTo>
                <a:cubicBezTo>
                  <a:pt x="231" y="108"/>
                  <a:pt x="228" y="109"/>
                  <a:pt x="225" y="110"/>
                </a:cubicBezTo>
                <a:cubicBezTo>
                  <a:pt x="223" y="111"/>
                  <a:pt x="221" y="110"/>
                  <a:pt x="220" y="109"/>
                </a:cubicBezTo>
                <a:cubicBezTo>
                  <a:pt x="221" y="107"/>
                  <a:pt x="221" y="105"/>
                  <a:pt x="222" y="103"/>
                </a:cubicBezTo>
                <a:cubicBezTo>
                  <a:pt x="225" y="101"/>
                  <a:pt x="229" y="100"/>
                  <a:pt x="232" y="98"/>
                </a:cubicBezTo>
                <a:cubicBezTo>
                  <a:pt x="235" y="97"/>
                  <a:pt x="237" y="95"/>
                  <a:pt x="239" y="93"/>
                </a:cubicBezTo>
                <a:cubicBezTo>
                  <a:pt x="238" y="93"/>
                  <a:pt x="238" y="92"/>
                  <a:pt x="238" y="92"/>
                </a:cubicBezTo>
                <a:cubicBezTo>
                  <a:pt x="235" y="92"/>
                  <a:pt x="233" y="92"/>
                  <a:pt x="230" y="91"/>
                </a:cubicBezTo>
                <a:cubicBezTo>
                  <a:pt x="230" y="91"/>
                  <a:pt x="230" y="90"/>
                  <a:pt x="229" y="90"/>
                </a:cubicBezTo>
                <a:cubicBezTo>
                  <a:pt x="231" y="89"/>
                  <a:pt x="232" y="88"/>
                  <a:pt x="233" y="87"/>
                </a:cubicBezTo>
                <a:cubicBezTo>
                  <a:pt x="235" y="86"/>
                  <a:pt x="238" y="85"/>
                  <a:pt x="240" y="83"/>
                </a:cubicBezTo>
                <a:cubicBezTo>
                  <a:pt x="241" y="82"/>
                  <a:pt x="241" y="80"/>
                  <a:pt x="242" y="78"/>
                </a:cubicBezTo>
                <a:cubicBezTo>
                  <a:pt x="240" y="78"/>
                  <a:pt x="238" y="77"/>
                  <a:pt x="237" y="78"/>
                </a:cubicBezTo>
                <a:cubicBezTo>
                  <a:pt x="233" y="80"/>
                  <a:pt x="229" y="80"/>
                  <a:pt x="225" y="78"/>
                </a:cubicBezTo>
                <a:close/>
                <a:moveTo>
                  <a:pt x="276" y="211"/>
                </a:moveTo>
                <a:cubicBezTo>
                  <a:pt x="276" y="211"/>
                  <a:pt x="276" y="210"/>
                  <a:pt x="276" y="210"/>
                </a:cubicBezTo>
                <a:cubicBezTo>
                  <a:pt x="284" y="210"/>
                  <a:pt x="293" y="210"/>
                  <a:pt x="301" y="210"/>
                </a:cubicBezTo>
                <a:cubicBezTo>
                  <a:pt x="305" y="210"/>
                  <a:pt x="307" y="209"/>
                  <a:pt x="306" y="205"/>
                </a:cubicBezTo>
                <a:cubicBezTo>
                  <a:pt x="305" y="187"/>
                  <a:pt x="305" y="168"/>
                  <a:pt x="304" y="150"/>
                </a:cubicBezTo>
                <a:cubicBezTo>
                  <a:pt x="303" y="137"/>
                  <a:pt x="303" y="124"/>
                  <a:pt x="303" y="111"/>
                </a:cubicBezTo>
                <a:cubicBezTo>
                  <a:pt x="303" y="100"/>
                  <a:pt x="303" y="89"/>
                  <a:pt x="303" y="78"/>
                </a:cubicBezTo>
                <a:cubicBezTo>
                  <a:pt x="303" y="76"/>
                  <a:pt x="302" y="74"/>
                  <a:pt x="299" y="74"/>
                </a:cubicBezTo>
                <a:cubicBezTo>
                  <a:pt x="284" y="74"/>
                  <a:pt x="269" y="74"/>
                  <a:pt x="253" y="74"/>
                </a:cubicBezTo>
                <a:cubicBezTo>
                  <a:pt x="252" y="74"/>
                  <a:pt x="250" y="76"/>
                  <a:pt x="250" y="77"/>
                </a:cubicBezTo>
                <a:cubicBezTo>
                  <a:pt x="250" y="83"/>
                  <a:pt x="250" y="89"/>
                  <a:pt x="250" y="95"/>
                </a:cubicBezTo>
                <a:cubicBezTo>
                  <a:pt x="249" y="114"/>
                  <a:pt x="249" y="134"/>
                  <a:pt x="248" y="153"/>
                </a:cubicBezTo>
                <a:cubicBezTo>
                  <a:pt x="248" y="171"/>
                  <a:pt x="248" y="188"/>
                  <a:pt x="247" y="206"/>
                </a:cubicBezTo>
                <a:cubicBezTo>
                  <a:pt x="247" y="210"/>
                  <a:pt x="249" y="211"/>
                  <a:pt x="252" y="211"/>
                </a:cubicBezTo>
                <a:cubicBezTo>
                  <a:pt x="260" y="210"/>
                  <a:pt x="268" y="211"/>
                  <a:pt x="276" y="211"/>
                </a:cubicBezTo>
                <a:close/>
                <a:moveTo>
                  <a:pt x="72" y="372"/>
                </a:moveTo>
                <a:cubicBezTo>
                  <a:pt x="73" y="372"/>
                  <a:pt x="73" y="372"/>
                  <a:pt x="73" y="372"/>
                </a:cubicBezTo>
                <a:cubicBezTo>
                  <a:pt x="74" y="371"/>
                  <a:pt x="75" y="370"/>
                  <a:pt x="75" y="368"/>
                </a:cubicBezTo>
                <a:cubicBezTo>
                  <a:pt x="78" y="363"/>
                  <a:pt x="81" y="358"/>
                  <a:pt x="84" y="353"/>
                </a:cubicBezTo>
                <a:cubicBezTo>
                  <a:pt x="92" y="340"/>
                  <a:pt x="102" y="329"/>
                  <a:pt x="113" y="319"/>
                </a:cubicBezTo>
                <a:cubicBezTo>
                  <a:pt x="124" y="309"/>
                  <a:pt x="135" y="301"/>
                  <a:pt x="148" y="294"/>
                </a:cubicBezTo>
                <a:cubicBezTo>
                  <a:pt x="159" y="288"/>
                  <a:pt x="170" y="283"/>
                  <a:pt x="182" y="280"/>
                </a:cubicBezTo>
                <a:cubicBezTo>
                  <a:pt x="194" y="277"/>
                  <a:pt x="207" y="272"/>
                  <a:pt x="220" y="270"/>
                </a:cubicBezTo>
                <a:cubicBezTo>
                  <a:pt x="231" y="267"/>
                  <a:pt x="243" y="266"/>
                  <a:pt x="255" y="265"/>
                </a:cubicBezTo>
                <a:cubicBezTo>
                  <a:pt x="274" y="263"/>
                  <a:pt x="293" y="264"/>
                  <a:pt x="312" y="266"/>
                </a:cubicBezTo>
                <a:cubicBezTo>
                  <a:pt x="327" y="269"/>
                  <a:pt x="342" y="271"/>
                  <a:pt x="357" y="275"/>
                </a:cubicBezTo>
                <a:cubicBezTo>
                  <a:pt x="370" y="278"/>
                  <a:pt x="383" y="283"/>
                  <a:pt x="395" y="288"/>
                </a:cubicBezTo>
                <a:cubicBezTo>
                  <a:pt x="415" y="297"/>
                  <a:pt x="432" y="310"/>
                  <a:pt x="447" y="325"/>
                </a:cubicBezTo>
                <a:cubicBezTo>
                  <a:pt x="458" y="335"/>
                  <a:pt x="467" y="346"/>
                  <a:pt x="473" y="359"/>
                </a:cubicBezTo>
                <a:cubicBezTo>
                  <a:pt x="476" y="363"/>
                  <a:pt x="478" y="368"/>
                  <a:pt x="481" y="372"/>
                </a:cubicBezTo>
                <a:cubicBezTo>
                  <a:pt x="481" y="366"/>
                  <a:pt x="482" y="359"/>
                  <a:pt x="481" y="353"/>
                </a:cubicBezTo>
                <a:cubicBezTo>
                  <a:pt x="481" y="349"/>
                  <a:pt x="481" y="345"/>
                  <a:pt x="479" y="342"/>
                </a:cubicBezTo>
                <a:cubicBezTo>
                  <a:pt x="465" y="320"/>
                  <a:pt x="447" y="304"/>
                  <a:pt x="426" y="290"/>
                </a:cubicBezTo>
                <a:cubicBezTo>
                  <a:pt x="406" y="277"/>
                  <a:pt x="384" y="268"/>
                  <a:pt x="361" y="262"/>
                </a:cubicBezTo>
                <a:cubicBezTo>
                  <a:pt x="340" y="256"/>
                  <a:pt x="318" y="252"/>
                  <a:pt x="297" y="251"/>
                </a:cubicBezTo>
                <a:cubicBezTo>
                  <a:pt x="272" y="250"/>
                  <a:pt x="247" y="251"/>
                  <a:pt x="223" y="256"/>
                </a:cubicBezTo>
                <a:cubicBezTo>
                  <a:pt x="208" y="259"/>
                  <a:pt x="194" y="262"/>
                  <a:pt x="180" y="266"/>
                </a:cubicBezTo>
                <a:cubicBezTo>
                  <a:pt x="163" y="271"/>
                  <a:pt x="148" y="278"/>
                  <a:pt x="134" y="287"/>
                </a:cubicBezTo>
                <a:cubicBezTo>
                  <a:pt x="110" y="300"/>
                  <a:pt x="91" y="317"/>
                  <a:pt x="76" y="339"/>
                </a:cubicBezTo>
                <a:cubicBezTo>
                  <a:pt x="75" y="342"/>
                  <a:pt x="73" y="344"/>
                  <a:pt x="72" y="347"/>
                </a:cubicBezTo>
                <a:cubicBezTo>
                  <a:pt x="72" y="355"/>
                  <a:pt x="72" y="364"/>
                  <a:pt x="72" y="372"/>
                </a:cubicBezTo>
                <a:close/>
                <a:moveTo>
                  <a:pt x="376" y="188"/>
                </a:moveTo>
                <a:cubicBezTo>
                  <a:pt x="376" y="189"/>
                  <a:pt x="377" y="190"/>
                  <a:pt x="377" y="190"/>
                </a:cubicBezTo>
                <a:cubicBezTo>
                  <a:pt x="375" y="192"/>
                  <a:pt x="374" y="193"/>
                  <a:pt x="372" y="194"/>
                </a:cubicBezTo>
                <a:cubicBezTo>
                  <a:pt x="368" y="196"/>
                  <a:pt x="364" y="197"/>
                  <a:pt x="360" y="199"/>
                </a:cubicBezTo>
                <a:cubicBezTo>
                  <a:pt x="359" y="200"/>
                  <a:pt x="358" y="202"/>
                  <a:pt x="359" y="203"/>
                </a:cubicBezTo>
                <a:cubicBezTo>
                  <a:pt x="362" y="207"/>
                  <a:pt x="368" y="208"/>
                  <a:pt x="372" y="206"/>
                </a:cubicBezTo>
                <a:cubicBezTo>
                  <a:pt x="376" y="204"/>
                  <a:pt x="380" y="203"/>
                  <a:pt x="384" y="206"/>
                </a:cubicBezTo>
                <a:cubicBezTo>
                  <a:pt x="386" y="207"/>
                  <a:pt x="389" y="207"/>
                  <a:pt x="391" y="207"/>
                </a:cubicBezTo>
                <a:cubicBezTo>
                  <a:pt x="392" y="207"/>
                  <a:pt x="394" y="207"/>
                  <a:pt x="394" y="207"/>
                </a:cubicBezTo>
                <a:cubicBezTo>
                  <a:pt x="393" y="211"/>
                  <a:pt x="393" y="214"/>
                  <a:pt x="392" y="217"/>
                </a:cubicBezTo>
                <a:cubicBezTo>
                  <a:pt x="392" y="218"/>
                  <a:pt x="393" y="218"/>
                  <a:pt x="393" y="218"/>
                </a:cubicBezTo>
                <a:cubicBezTo>
                  <a:pt x="395" y="217"/>
                  <a:pt x="397" y="215"/>
                  <a:pt x="399" y="213"/>
                </a:cubicBezTo>
                <a:cubicBezTo>
                  <a:pt x="399" y="216"/>
                  <a:pt x="399" y="219"/>
                  <a:pt x="399" y="221"/>
                </a:cubicBezTo>
                <a:cubicBezTo>
                  <a:pt x="403" y="220"/>
                  <a:pt x="405" y="218"/>
                  <a:pt x="406" y="215"/>
                </a:cubicBezTo>
                <a:cubicBezTo>
                  <a:pt x="407" y="212"/>
                  <a:pt x="408" y="209"/>
                  <a:pt x="412" y="212"/>
                </a:cubicBezTo>
                <a:cubicBezTo>
                  <a:pt x="416" y="214"/>
                  <a:pt x="420" y="215"/>
                  <a:pt x="424" y="214"/>
                </a:cubicBezTo>
                <a:cubicBezTo>
                  <a:pt x="423" y="212"/>
                  <a:pt x="423" y="211"/>
                  <a:pt x="421" y="208"/>
                </a:cubicBezTo>
                <a:cubicBezTo>
                  <a:pt x="423" y="209"/>
                  <a:pt x="424" y="209"/>
                  <a:pt x="425" y="210"/>
                </a:cubicBezTo>
                <a:cubicBezTo>
                  <a:pt x="427" y="211"/>
                  <a:pt x="429" y="212"/>
                  <a:pt x="431" y="213"/>
                </a:cubicBezTo>
                <a:cubicBezTo>
                  <a:pt x="432" y="213"/>
                  <a:pt x="434" y="213"/>
                  <a:pt x="436" y="213"/>
                </a:cubicBezTo>
                <a:cubicBezTo>
                  <a:pt x="435" y="211"/>
                  <a:pt x="435" y="210"/>
                  <a:pt x="434" y="208"/>
                </a:cubicBezTo>
                <a:cubicBezTo>
                  <a:pt x="433" y="207"/>
                  <a:pt x="433" y="206"/>
                  <a:pt x="432" y="205"/>
                </a:cubicBezTo>
                <a:cubicBezTo>
                  <a:pt x="436" y="204"/>
                  <a:pt x="440" y="208"/>
                  <a:pt x="444" y="204"/>
                </a:cubicBezTo>
                <a:cubicBezTo>
                  <a:pt x="442" y="202"/>
                  <a:pt x="440" y="201"/>
                  <a:pt x="438" y="200"/>
                </a:cubicBezTo>
                <a:cubicBezTo>
                  <a:pt x="434" y="198"/>
                  <a:pt x="430" y="195"/>
                  <a:pt x="425" y="193"/>
                </a:cubicBezTo>
                <a:cubicBezTo>
                  <a:pt x="423" y="193"/>
                  <a:pt x="421" y="193"/>
                  <a:pt x="418" y="192"/>
                </a:cubicBezTo>
                <a:cubicBezTo>
                  <a:pt x="420" y="195"/>
                  <a:pt x="421" y="197"/>
                  <a:pt x="423" y="199"/>
                </a:cubicBezTo>
                <a:cubicBezTo>
                  <a:pt x="419" y="199"/>
                  <a:pt x="416" y="199"/>
                  <a:pt x="413" y="199"/>
                </a:cubicBezTo>
                <a:cubicBezTo>
                  <a:pt x="413" y="201"/>
                  <a:pt x="413" y="202"/>
                  <a:pt x="413" y="204"/>
                </a:cubicBezTo>
                <a:cubicBezTo>
                  <a:pt x="410" y="203"/>
                  <a:pt x="408" y="201"/>
                  <a:pt x="406" y="201"/>
                </a:cubicBezTo>
                <a:cubicBezTo>
                  <a:pt x="404" y="200"/>
                  <a:pt x="402" y="199"/>
                  <a:pt x="401" y="200"/>
                </a:cubicBezTo>
                <a:cubicBezTo>
                  <a:pt x="394" y="200"/>
                  <a:pt x="388" y="201"/>
                  <a:pt x="381" y="201"/>
                </a:cubicBezTo>
                <a:cubicBezTo>
                  <a:pt x="382" y="199"/>
                  <a:pt x="382" y="197"/>
                  <a:pt x="383" y="197"/>
                </a:cubicBezTo>
                <a:cubicBezTo>
                  <a:pt x="385" y="196"/>
                  <a:pt x="388" y="197"/>
                  <a:pt x="390" y="196"/>
                </a:cubicBezTo>
                <a:cubicBezTo>
                  <a:pt x="392" y="196"/>
                  <a:pt x="394" y="196"/>
                  <a:pt x="396" y="194"/>
                </a:cubicBezTo>
                <a:cubicBezTo>
                  <a:pt x="397" y="194"/>
                  <a:pt x="395" y="191"/>
                  <a:pt x="395" y="189"/>
                </a:cubicBezTo>
                <a:cubicBezTo>
                  <a:pt x="395" y="188"/>
                  <a:pt x="394" y="187"/>
                  <a:pt x="394" y="187"/>
                </a:cubicBezTo>
                <a:cubicBezTo>
                  <a:pt x="398" y="187"/>
                  <a:pt x="402" y="187"/>
                  <a:pt x="406" y="186"/>
                </a:cubicBezTo>
                <a:cubicBezTo>
                  <a:pt x="415" y="184"/>
                  <a:pt x="424" y="182"/>
                  <a:pt x="433" y="187"/>
                </a:cubicBezTo>
                <a:cubicBezTo>
                  <a:pt x="433" y="187"/>
                  <a:pt x="433" y="187"/>
                  <a:pt x="434" y="186"/>
                </a:cubicBezTo>
                <a:cubicBezTo>
                  <a:pt x="428" y="177"/>
                  <a:pt x="418" y="178"/>
                  <a:pt x="408" y="178"/>
                </a:cubicBezTo>
                <a:cubicBezTo>
                  <a:pt x="414" y="173"/>
                  <a:pt x="420" y="171"/>
                  <a:pt x="427" y="171"/>
                </a:cubicBezTo>
                <a:cubicBezTo>
                  <a:pt x="426" y="170"/>
                  <a:pt x="425" y="169"/>
                  <a:pt x="423" y="169"/>
                </a:cubicBezTo>
                <a:cubicBezTo>
                  <a:pt x="415" y="167"/>
                  <a:pt x="409" y="170"/>
                  <a:pt x="402" y="175"/>
                </a:cubicBezTo>
                <a:cubicBezTo>
                  <a:pt x="401" y="176"/>
                  <a:pt x="399" y="176"/>
                  <a:pt x="397" y="176"/>
                </a:cubicBezTo>
                <a:cubicBezTo>
                  <a:pt x="397" y="176"/>
                  <a:pt x="396" y="174"/>
                  <a:pt x="396" y="173"/>
                </a:cubicBezTo>
                <a:cubicBezTo>
                  <a:pt x="398" y="172"/>
                  <a:pt x="399" y="170"/>
                  <a:pt x="401" y="170"/>
                </a:cubicBezTo>
                <a:cubicBezTo>
                  <a:pt x="403" y="169"/>
                  <a:pt x="405" y="169"/>
                  <a:pt x="407" y="169"/>
                </a:cubicBezTo>
                <a:cubicBezTo>
                  <a:pt x="407" y="169"/>
                  <a:pt x="407" y="169"/>
                  <a:pt x="407" y="168"/>
                </a:cubicBezTo>
                <a:cubicBezTo>
                  <a:pt x="406" y="166"/>
                  <a:pt x="404" y="164"/>
                  <a:pt x="402" y="161"/>
                </a:cubicBezTo>
                <a:cubicBezTo>
                  <a:pt x="404" y="161"/>
                  <a:pt x="406" y="161"/>
                  <a:pt x="408" y="161"/>
                </a:cubicBezTo>
                <a:cubicBezTo>
                  <a:pt x="409" y="160"/>
                  <a:pt x="409" y="159"/>
                  <a:pt x="409" y="159"/>
                </a:cubicBezTo>
                <a:cubicBezTo>
                  <a:pt x="406" y="157"/>
                  <a:pt x="404" y="155"/>
                  <a:pt x="401" y="154"/>
                </a:cubicBezTo>
                <a:cubicBezTo>
                  <a:pt x="403" y="152"/>
                  <a:pt x="404" y="151"/>
                  <a:pt x="406" y="148"/>
                </a:cubicBezTo>
                <a:cubicBezTo>
                  <a:pt x="402" y="147"/>
                  <a:pt x="399" y="147"/>
                  <a:pt x="397" y="146"/>
                </a:cubicBezTo>
                <a:cubicBezTo>
                  <a:pt x="397" y="145"/>
                  <a:pt x="397" y="145"/>
                  <a:pt x="397" y="144"/>
                </a:cubicBezTo>
                <a:cubicBezTo>
                  <a:pt x="397" y="143"/>
                  <a:pt x="397" y="141"/>
                  <a:pt x="397" y="139"/>
                </a:cubicBezTo>
                <a:cubicBezTo>
                  <a:pt x="396" y="140"/>
                  <a:pt x="394" y="140"/>
                  <a:pt x="393" y="140"/>
                </a:cubicBezTo>
                <a:cubicBezTo>
                  <a:pt x="392" y="141"/>
                  <a:pt x="391" y="141"/>
                  <a:pt x="389" y="142"/>
                </a:cubicBezTo>
                <a:cubicBezTo>
                  <a:pt x="389" y="140"/>
                  <a:pt x="389" y="139"/>
                  <a:pt x="389" y="137"/>
                </a:cubicBezTo>
                <a:cubicBezTo>
                  <a:pt x="387" y="137"/>
                  <a:pt x="384" y="138"/>
                  <a:pt x="382" y="138"/>
                </a:cubicBezTo>
                <a:cubicBezTo>
                  <a:pt x="379" y="134"/>
                  <a:pt x="375" y="134"/>
                  <a:pt x="371" y="137"/>
                </a:cubicBezTo>
                <a:cubicBezTo>
                  <a:pt x="366" y="140"/>
                  <a:pt x="362" y="144"/>
                  <a:pt x="357" y="148"/>
                </a:cubicBezTo>
                <a:cubicBezTo>
                  <a:pt x="355" y="150"/>
                  <a:pt x="352" y="152"/>
                  <a:pt x="349" y="154"/>
                </a:cubicBezTo>
                <a:cubicBezTo>
                  <a:pt x="348" y="154"/>
                  <a:pt x="344" y="153"/>
                  <a:pt x="343" y="152"/>
                </a:cubicBezTo>
                <a:cubicBezTo>
                  <a:pt x="343" y="151"/>
                  <a:pt x="343" y="147"/>
                  <a:pt x="344" y="146"/>
                </a:cubicBezTo>
                <a:cubicBezTo>
                  <a:pt x="346" y="143"/>
                  <a:pt x="349" y="141"/>
                  <a:pt x="352" y="139"/>
                </a:cubicBezTo>
                <a:cubicBezTo>
                  <a:pt x="357" y="135"/>
                  <a:pt x="363" y="132"/>
                  <a:pt x="366" y="125"/>
                </a:cubicBezTo>
                <a:cubicBezTo>
                  <a:pt x="368" y="118"/>
                  <a:pt x="365" y="113"/>
                  <a:pt x="358" y="113"/>
                </a:cubicBezTo>
                <a:cubicBezTo>
                  <a:pt x="354" y="113"/>
                  <a:pt x="351" y="113"/>
                  <a:pt x="347" y="113"/>
                </a:cubicBezTo>
                <a:cubicBezTo>
                  <a:pt x="343" y="112"/>
                  <a:pt x="339" y="112"/>
                  <a:pt x="338" y="107"/>
                </a:cubicBezTo>
                <a:cubicBezTo>
                  <a:pt x="342" y="107"/>
                  <a:pt x="347" y="107"/>
                  <a:pt x="351" y="107"/>
                </a:cubicBezTo>
                <a:cubicBezTo>
                  <a:pt x="355" y="107"/>
                  <a:pt x="360" y="107"/>
                  <a:pt x="363" y="108"/>
                </a:cubicBezTo>
                <a:cubicBezTo>
                  <a:pt x="370" y="110"/>
                  <a:pt x="373" y="116"/>
                  <a:pt x="374" y="122"/>
                </a:cubicBezTo>
                <a:cubicBezTo>
                  <a:pt x="375" y="125"/>
                  <a:pt x="374" y="129"/>
                  <a:pt x="378" y="129"/>
                </a:cubicBezTo>
                <a:cubicBezTo>
                  <a:pt x="379" y="116"/>
                  <a:pt x="378" y="104"/>
                  <a:pt x="363" y="101"/>
                </a:cubicBezTo>
                <a:cubicBezTo>
                  <a:pt x="363" y="98"/>
                  <a:pt x="364" y="97"/>
                  <a:pt x="364" y="95"/>
                </a:cubicBezTo>
                <a:cubicBezTo>
                  <a:pt x="362" y="95"/>
                  <a:pt x="360" y="94"/>
                  <a:pt x="358" y="94"/>
                </a:cubicBezTo>
                <a:cubicBezTo>
                  <a:pt x="358" y="94"/>
                  <a:pt x="357" y="95"/>
                  <a:pt x="356" y="95"/>
                </a:cubicBezTo>
                <a:cubicBezTo>
                  <a:pt x="355" y="95"/>
                  <a:pt x="353" y="95"/>
                  <a:pt x="353" y="95"/>
                </a:cubicBezTo>
                <a:cubicBezTo>
                  <a:pt x="348" y="90"/>
                  <a:pt x="342" y="88"/>
                  <a:pt x="335" y="89"/>
                </a:cubicBezTo>
                <a:cubicBezTo>
                  <a:pt x="332" y="89"/>
                  <a:pt x="330" y="88"/>
                  <a:pt x="331" y="85"/>
                </a:cubicBezTo>
                <a:cubicBezTo>
                  <a:pt x="331" y="81"/>
                  <a:pt x="328" y="78"/>
                  <a:pt x="325" y="79"/>
                </a:cubicBezTo>
                <a:cubicBezTo>
                  <a:pt x="321" y="80"/>
                  <a:pt x="318" y="78"/>
                  <a:pt x="315" y="77"/>
                </a:cubicBezTo>
                <a:cubicBezTo>
                  <a:pt x="313" y="77"/>
                  <a:pt x="312" y="77"/>
                  <a:pt x="311" y="78"/>
                </a:cubicBezTo>
                <a:cubicBezTo>
                  <a:pt x="311" y="79"/>
                  <a:pt x="311" y="82"/>
                  <a:pt x="312" y="82"/>
                </a:cubicBezTo>
                <a:cubicBezTo>
                  <a:pt x="314" y="84"/>
                  <a:pt x="317" y="86"/>
                  <a:pt x="320" y="87"/>
                </a:cubicBezTo>
                <a:cubicBezTo>
                  <a:pt x="321" y="88"/>
                  <a:pt x="322" y="89"/>
                  <a:pt x="324" y="90"/>
                </a:cubicBezTo>
                <a:cubicBezTo>
                  <a:pt x="323" y="90"/>
                  <a:pt x="323" y="91"/>
                  <a:pt x="323" y="91"/>
                </a:cubicBezTo>
                <a:cubicBezTo>
                  <a:pt x="320" y="91"/>
                  <a:pt x="318" y="91"/>
                  <a:pt x="315" y="91"/>
                </a:cubicBezTo>
                <a:cubicBezTo>
                  <a:pt x="315" y="91"/>
                  <a:pt x="314" y="92"/>
                  <a:pt x="314" y="92"/>
                </a:cubicBezTo>
                <a:cubicBezTo>
                  <a:pt x="315" y="93"/>
                  <a:pt x="316" y="95"/>
                  <a:pt x="318" y="96"/>
                </a:cubicBezTo>
                <a:cubicBezTo>
                  <a:pt x="319" y="97"/>
                  <a:pt x="322" y="98"/>
                  <a:pt x="323" y="99"/>
                </a:cubicBezTo>
                <a:cubicBezTo>
                  <a:pt x="326" y="101"/>
                  <a:pt x="329" y="103"/>
                  <a:pt x="332" y="105"/>
                </a:cubicBezTo>
                <a:cubicBezTo>
                  <a:pt x="333" y="106"/>
                  <a:pt x="333" y="108"/>
                  <a:pt x="333" y="109"/>
                </a:cubicBezTo>
                <a:cubicBezTo>
                  <a:pt x="333" y="110"/>
                  <a:pt x="331" y="110"/>
                  <a:pt x="330" y="110"/>
                </a:cubicBezTo>
                <a:cubicBezTo>
                  <a:pt x="326" y="109"/>
                  <a:pt x="322" y="108"/>
                  <a:pt x="319" y="107"/>
                </a:cubicBezTo>
                <a:cubicBezTo>
                  <a:pt x="316" y="106"/>
                  <a:pt x="313" y="105"/>
                  <a:pt x="312" y="108"/>
                </a:cubicBezTo>
                <a:cubicBezTo>
                  <a:pt x="310" y="111"/>
                  <a:pt x="311" y="114"/>
                  <a:pt x="314" y="116"/>
                </a:cubicBezTo>
                <a:cubicBezTo>
                  <a:pt x="316" y="117"/>
                  <a:pt x="319" y="118"/>
                  <a:pt x="322" y="118"/>
                </a:cubicBezTo>
                <a:cubicBezTo>
                  <a:pt x="328" y="118"/>
                  <a:pt x="335" y="117"/>
                  <a:pt x="342" y="118"/>
                </a:cubicBezTo>
                <a:cubicBezTo>
                  <a:pt x="346" y="118"/>
                  <a:pt x="350" y="119"/>
                  <a:pt x="351" y="123"/>
                </a:cubicBezTo>
                <a:cubicBezTo>
                  <a:pt x="352" y="128"/>
                  <a:pt x="348" y="130"/>
                  <a:pt x="344" y="132"/>
                </a:cubicBezTo>
                <a:cubicBezTo>
                  <a:pt x="339" y="135"/>
                  <a:pt x="332" y="138"/>
                  <a:pt x="329" y="144"/>
                </a:cubicBezTo>
                <a:cubicBezTo>
                  <a:pt x="325" y="151"/>
                  <a:pt x="326" y="161"/>
                  <a:pt x="332" y="165"/>
                </a:cubicBezTo>
                <a:cubicBezTo>
                  <a:pt x="336" y="169"/>
                  <a:pt x="341" y="170"/>
                  <a:pt x="347" y="169"/>
                </a:cubicBezTo>
                <a:cubicBezTo>
                  <a:pt x="355" y="168"/>
                  <a:pt x="362" y="163"/>
                  <a:pt x="368" y="158"/>
                </a:cubicBezTo>
                <a:cubicBezTo>
                  <a:pt x="372" y="155"/>
                  <a:pt x="376" y="151"/>
                  <a:pt x="382" y="152"/>
                </a:cubicBezTo>
                <a:cubicBezTo>
                  <a:pt x="386" y="152"/>
                  <a:pt x="388" y="154"/>
                  <a:pt x="387" y="158"/>
                </a:cubicBezTo>
                <a:cubicBezTo>
                  <a:pt x="386" y="165"/>
                  <a:pt x="384" y="172"/>
                  <a:pt x="388" y="179"/>
                </a:cubicBezTo>
                <a:cubicBezTo>
                  <a:pt x="385" y="177"/>
                  <a:pt x="382" y="175"/>
                  <a:pt x="379" y="173"/>
                </a:cubicBezTo>
                <a:cubicBezTo>
                  <a:pt x="379" y="174"/>
                  <a:pt x="379" y="174"/>
                  <a:pt x="378" y="174"/>
                </a:cubicBezTo>
                <a:cubicBezTo>
                  <a:pt x="378" y="176"/>
                  <a:pt x="378" y="177"/>
                  <a:pt x="379" y="179"/>
                </a:cubicBezTo>
                <a:cubicBezTo>
                  <a:pt x="379" y="180"/>
                  <a:pt x="380" y="181"/>
                  <a:pt x="381" y="183"/>
                </a:cubicBezTo>
                <a:cubicBezTo>
                  <a:pt x="366" y="181"/>
                  <a:pt x="359" y="184"/>
                  <a:pt x="355" y="192"/>
                </a:cubicBezTo>
                <a:cubicBezTo>
                  <a:pt x="362" y="191"/>
                  <a:pt x="369" y="190"/>
                  <a:pt x="376" y="188"/>
                </a:cubicBezTo>
                <a:close/>
                <a:moveTo>
                  <a:pt x="70" y="235"/>
                </a:moveTo>
                <a:cubicBezTo>
                  <a:pt x="70" y="237"/>
                  <a:pt x="70" y="239"/>
                  <a:pt x="70" y="241"/>
                </a:cubicBezTo>
                <a:cubicBezTo>
                  <a:pt x="70" y="245"/>
                  <a:pt x="71" y="246"/>
                  <a:pt x="76" y="246"/>
                </a:cubicBezTo>
                <a:cubicBezTo>
                  <a:pt x="157" y="246"/>
                  <a:pt x="237" y="246"/>
                  <a:pt x="318" y="246"/>
                </a:cubicBezTo>
                <a:cubicBezTo>
                  <a:pt x="345" y="246"/>
                  <a:pt x="372" y="246"/>
                  <a:pt x="400" y="246"/>
                </a:cubicBezTo>
                <a:cubicBezTo>
                  <a:pt x="426" y="246"/>
                  <a:pt x="452" y="245"/>
                  <a:pt x="479" y="246"/>
                </a:cubicBezTo>
                <a:cubicBezTo>
                  <a:pt x="483" y="246"/>
                  <a:pt x="483" y="243"/>
                  <a:pt x="483" y="240"/>
                </a:cubicBezTo>
                <a:cubicBezTo>
                  <a:pt x="483" y="237"/>
                  <a:pt x="483" y="235"/>
                  <a:pt x="479" y="235"/>
                </a:cubicBezTo>
                <a:cubicBezTo>
                  <a:pt x="468" y="235"/>
                  <a:pt x="456" y="235"/>
                  <a:pt x="445" y="235"/>
                </a:cubicBezTo>
                <a:cubicBezTo>
                  <a:pt x="323" y="235"/>
                  <a:pt x="200" y="235"/>
                  <a:pt x="77" y="235"/>
                </a:cubicBezTo>
                <a:cubicBezTo>
                  <a:pt x="75" y="235"/>
                  <a:pt x="73" y="235"/>
                  <a:pt x="70" y="235"/>
                </a:cubicBezTo>
                <a:close/>
                <a:moveTo>
                  <a:pt x="132" y="75"/>
                </a:moveTo>
                <a:cubicBezTo>
                  <a:pt x="134" y="76"/>
                  <a:pt x="135" y="77"/>
                  <a:pt x="136" y="76"/>
                </a:cubicBezTo>
                <a:cubicBezTo>
                  <a:pt x="145" y="75"/>
                  <a:pt x="153" y="74"/>
                  <a:pt x="161" y="73"/>
                </a:cubicBezTo>
                <a:cubicBezTo>
                  <a:pt x="176" y="71"/>
                  <a:pt x="189" y="64"/>
                  <a:pt x="199" y="54"/>
                </a:cubicBezTo>
                <a:cubicBezTo>
                  <a:pt x="207" y="46"/>
                  <a:pt x="214" y="37"/>
                  <a:pt x="221" y="29"/>
                </a:cubicBezTo>
                <a:cubicBezTo>
                  <a:pt x="228" y="22"/>
                  <a:pt x="235" y="16"/>
                  <a:pt x="245" y="19"/>
                </a:cubicBezTo>
                <a:cubicBezTo>
                  <a:pt x="250" y="20"/>
                  <a:pt x="254" y="23"/>
                  <a:pt x="254" y="28"/>
                </a:cubicBezTo>
                <a:cubicBezTo>
                  <a:pt x="255" y="34"/>
                  <a:pt x="252" y="38"/>
                  <a:pt x="248" y="40"/>
                </a:cubicBezTo>
                <a:cubicBezTo>
                  <a:pt x="247" y="39"/>
                  <a:pt x="246" y="36"/>
                  <a:pt x="244" y="36"/>
                </a:cubicBezTo>
                <a:cubicBezTo>
                  <a:pt x="243" y="36"/>
                  <a:pt x="240" y="37"/>
                  <a:pt x="240" y="39"/>
                </a:cubicBezTo>
                <a:cubicBezTo>
                  <a:pt x="239" y="40"/>
                  <a:pt x="240" y="44"/>
                  <a:pt x="241" y="44"/>
                </a:cubicBezTo>
                <a:cubicBezTo>
                  <a:pt x="244" y="46"/>
                  <a:pt x="247" y="46"/>
                  <a:pt x="250" y="46"/>
                </a:cubicBezTo>
                <a:cubicBezTo>
                  <a:pt x="252" y="47"/>
                  <a:pt x="254" y="46"/>
                  <a:pt x="256" y="49"/>
                </a:cubicBezTo>
                <a:cubicBezTo>
                  <a:pt x="262" y="60"/>
                  <a:pt x="284" y="63"/>
                  <a:pt x="294" y="52"/>
                </a:cubicBezTo>
                <a:cubicBezTo>
                  <a:pt x="298" y="47"/>
                  <a:pt x="302" y="46"/>
                  <a:pt x="308" y="46"/>
                </a:cubicBezTo>
                <a:cubicBezTo>
                  <a:pt x="312" y="47"/>
                  <a:pt x="313" y="43"/>
                  <a:pt x="313" y="40"/>
                </a:cubicBezTo>
                <a:cubicBezTo>
                  <a:pt x="314" y="38"/>
                  <a:pt x="312" y="36"/>
                  <a:pt x="310" y="36"/>
                </a:cubicBezTo>
                <a:cubicBezTo>
                  <a:pt x="308" y="37"/>
                  <a:pt x="306" y="38"/>
                  <a:pt x="305" y="39"/>
                </a:cubicBezTo>
                <a:cubicBezTo>
                  <a:pt x="300" y="39"/>
                  <a:pt x="299" y="35"/>
                  <a:pt x="299" y="31"/>
                </a:cubicBezTo>
                <a:cubicBezTo>
                  <a:pt x="298" y="27"/>
                  <a:pt x="299" y="23"/>
                  <a:pt x="303" y="21"/>
                </a:cubicBezTo>
                <a:cubicBezTo>
                  <a:pt x="309" y="16"/>
                  <a:pt x="320" y="17"/>
                  <a:pt x="327" y="25"/>
                </a:cubicBezTo>
                <a:cubicBezTo>
                  <a:pt x="333" y="31"/>
                  <a:pt x="339" y="38"/>
                  <a:pt x="345" y="45"/>
                </a:cubicBezTo>
                <a:cubicBezTo>
                  <a:pt x="359" y="61"/>
                  <a:pt x="376" y="71"/>
                  <a:pt x="397" y="75"/>
                </a:cubicBezTo>
                <a:cubicBezTo>
                  <a:pt x="405" y="76"/>
                  <a:pt x="412" y="75"/>
                  <a:pt x="420" y="76"/>
                </a:cubicBezTo>
                <a:cubicBezTo>
                  <a:pt x="420" y="75"/>
                  <a:pt x="420" y="75"/>
                  <a:pt x="420" y="74"/>
                </a:cubicBezTo>
                <a:cubicBezTo>
                  <a:pt x="418" y="72"/>
                  <a:pt x="415" y="70"/>
                  <a:pt x="412" y="69"/>
                </a:cubicBezTo>
                <a:cubicBezTo>
                  <a:pt x="405" y="67"/>
                  <a:pt x="396" y="67"/>
                  <a:pt x="388" y="65"/>
                </a:cubicBezTo>
                <a:cubicBezTo>
                  <a:pt x="377" y="62"/>
                  <a:pt x="367" y="57"/>
                  <a:pt x="359" y="49"/>
                </a:cubicBezTo>
                <a:cubicBezTo>
                  <a:pt x="351" y="40"/>
                  <a:pt x="343" y="31"/>
                  <a:pt x="334" y="22"/>
                </a:cubicBezTo>
                <a:cubicBezTo>
                  <a:pt x="328" y="15"/>
                  <a:pt x="320" y="10"/>
                  <a:pt x="310" y="11"/>
                </a:cubicBezTo>
                <a:cubicBezTo>
                  <a:pt x="306" y="11"/>
                  <a:pt x="302" y="13"/>
                  <a:pt x="297" y="15"/>
                </a:cubicBezTo>
                <a:cubicBezTo>
                  <a:pt x="297" y="13"/>
                  <a:pt x="297" y="11"/>
                  <a:pt x="296" y="9"/>
                </a:cubicBezTo>
                <a:cubicBezTo>
                  <a:pt x="295" y="8"/>
                  <a:pt x="293" y="7"/>
                  <a:pt x="291" y="7"/>
                </a:cubicBezTo>
                <a:cubicBezTo>
                  <a:pt x="290" y="7"/>
                  <a:pt x="287" y="8"/>
                  <a:pt x="287" y="9"/>
                </a:cubicBezTo>
                <a:cubicBezTo>
                  <a:pt x="287" y="11"/>
                  <a:pt x="288" y="13"/>
                  <a:pt x="289" y="14"/>
                </a:cubicBezTo>
                <a:cubicBezTo>
                  <a:pt x="290" y="15"/>
                  <a:pt x="292" y="16"/>
                  <a:pt x="292" y="17"/>
                </a:cubicBezTo>
                <a:cubicBezTo>
                  <a:pt x="292" y="22"/>
                  <a:pt x="293" y="28"/>
                  <a:pt x="293" y="33"/>
                </a:cubicBezTo>
                <a:cubicBezTo>
                  <a:pt x="293" y="34"/>
                  <a:pt x="291" y="35"/>
                  <a:pt x="291" y="35"/>
                </a:cubicBezTo>
                <a:cubicBezTo>
                  <a:pt x="290" y="35"/>
                  <a:pt x="289" y="34"/>
                  <a:pt x="289" y="33"/>
                </a:cubicBezTo>
                <a:cubicBezTo>
                  <a:pt x="286" y="27"/>
                  <a:pt x="281" y="26"/>
                  <a:pt x="275" y="26"/>
                </a:cubicBezTo>
                <a:cubicBezTo>
                  <a:pt x="270" y="27"/>
                  <a:pt x="265" y="28"/>
                  <a:pt x="264" y="34"/>
                </a:cubicBezTo>
                <a:cubicBezTo>
                  <a:pt x="263" y="35"/>
                  <a:pt x="263" y="35"/>
                  <a:pt x="262" y="36"/>
                </a:cubicBezTo>
                <a:cubicBezTo>
                  <a:pt x="258" y="31"/>
                  <a:pt x="259" y="25"/>
                  <a:pt x="260" y="20"/>
                </a:cubicBezTo>
                <a:cubicBezTo>
                  <a:pt x="260" y="18"/>
                  <a:pt x="262" y="17"/>
                  <a:pt x="263" y="15"/>
                </a:cubicBezTo>
                <a:cubicBezTo>
                  <a:pt x="264" y="13"/>
                  <a:pt x="265" y="11"/>
                  <a:pt x="265" y="9"/>
                </a:cubicBezTo>
                <a:cubicBezTo>
                  <a:pt x="265" y="8"/>
                  <a:pt x="263" y="6"/>
                  <a:pt x="262" y="7"/>
                </a:cubicBezTo>
                <a:cubicBezTo>
                  <a:pt x="260" y="8"/>
                  <a:pt x="258" y="9"/>
                  <a:pt x="256" y="11"/>
                </a:cubicBezTo>
                <a:cubicBezTo>
                  <a:pt x="256" y="12"/>
                  <a:pt x="256" y="14"/>
                  <a:pt x="255" y="15"/>
                </a:cubicBezTo>
                <a:cubicBezTo>
                  <a:pt x="244" y="9"/>
                  <a:pt x="233" y="9"/>
                  <a:pt x="224" y="17"/>
                </a:cubicBezTo>
                <a:cubicBezTo>
                  <a:pt x="216" y="25"/>
                  <a:pt x="208" y="34"/>
                  <a:pt x="200" y="42"/>
                </a:cubicBezTo>
                <a:cubicBezTo>
                  <a:pt x="185" y="59"/>
                  <a:pt x="166" y="68"/>
                  <a:pt x="143" y="69"/>
                </a:cubicBezTo>
                <a:cubicBezTo>
                  <a:pt x="139" y="69"/>
                  <a:pt x="136" y="71"/>
                  <a:pt x="132" y="75"/>
                </a:cubicBezTo>
                <a:close/>
                <a:moveTo>
                  <a:pt x="245" y="126"/>
                </a:moveTo>
                <a:cubicBezTo>
                  <a:pt x="239" y="127"/>
                  <a:pt x="233" y="129"/>
                  <a:pt x="228" y="130"/>
                </a:cubicBezTo>
                <a:cubicBezTo>
                  <a:pt x="229" y="131"/>
                  <a:pt x="229" y="132"/>
                  <a:pt x="229" y="132"/>
                </a:cubicBezTo>
                <a:cubicBezTo>
                  <a:pt x="229" y="133"/>
                  <a:pt x="230" y="133"/>
                  <a:pt x="230" y="134"/>
                </a:cubicBezTo>
                <a:cubicBezTo>
                  <a:pt x="235" y="141"/>
                  <a:pt x="238" y="149"/>
                  <a:pt x="237" y="159"/>
                </a:cubicBezTo>
                <a:cubicBezTo>
                  <a:pt x="237" y="165"/>
                  <a:pt x="230" y="177"/>
                  <a:pt x="222" y="178"/>
                </a:cubicBezTo>
                <a:cubicBezTo>
                  <a:pt x="218" y="179"/>
                  <a:pt x="215" y="179"/>
                  <a:pt x="211" y="180"/>
                </a:cubicBezTo>
                <a:cubicBezTo>
                  <a:pt x="210" y="181"/>
                  <a:pt x="208" y="182"/>
                  <a:pt x="207" y="183"/>
                </a:cubicBezTo>
                <a:cubicBezTo>
                  <a:pt x="207" y="184"/>
                  <a:pt x="208" y="186"/>
                  <a:pt x="209" y="187"/>
                </a:cubicBezTo>
                <a:cubicBezTo>
                  <a:pt x="210" y="189"/>
                  <a:pt x="212" y="190"/>
                  <a:pt x="213" y="191"/>
                </a:cubicBezTo>
                <a:cubicBezTo>
                  <a:pt x="218" y="199"/>
                  <a:pt x="220" y="206"/>
                  <a:pt x="213" y="213"/>
                </a:cubicBezTo>
                <a:cubicBezTo>
                  <a:pt x="210" y="216"/>
                  <a:pt x="207" y="217"/>
                  <a:pt x="203" y="219"/>
                </a:cubicBezTo>
                <a:cubicBezTo>
                  <a:pt x="199" y="221"/>
                  <a:pt x="194" y="222"/>
                  <a:pt x="189" y="224"/>
                </a:cubicBezTo>
                <a:cubicBezTo>
                  <a:pt x="192" y="229"/>
                  <a:pt x="202" y="231"/>
                  <a:pt x="207" y="227"/>
                </a:cubicBezTo>
                <a:cubicBezTo>
                  <a:pt x="210" y="225"/>
                  <a:pt x="213" y="225"/>
                  <a:pt x="216" y="225"/>
                </a:cubicBezTo>
                <a:cubicBezTo>
                  <a:pt x="220" y="226"/>
                  <a:pt x="224" y="226"/>
                  <a:pt x="227" y="222"/>
                </a:cubicBezTo>
                <a:cubicBezTo>
                  <a:pt x="229" y="218"/>
                  <a:pt x="232" y="215"/>
                  <a:pt x="234" y="211"/>
                </a:cubicBezTo>
                <a:cubicBezTo>
                  <a:pt x="236" y="213"/>
                  <a:pt x="239" y="214"/>
                  <a:pt x="242" y="216"/>
                </a:cubicBezTo>
                <a:cubicBezTo>
                  <a:pt x="243" y="185"/>
                  <a:pt x="244" y="156"/>
                  <a:pt x="245" y="126"/>
                </a:cubicBezTo>
                <a:close/>
                <a:moveTo>
                  <a:pt x="309" y="125"/>
                </a:moveTo>
                <a:cubicBezTo>
                  <a:pt x="309" y="128"/>
                  <a:pt x="309" y="131"/>
                  <a:pt x="309" y="133"/>
                </a:cubicBezTo>
                <a:cubicBezTo>
                  <a:pt x="309" y="141"/>
                  <a:pt x="309" y="150"/>
                  <a:pt x="310" y="158"/>
                </a:cubicBezTo>
                <a:cubicBezTo>
                  <a:pt x="310" y="175"/>
                  <a:pt x="310" y="191"/>
                  <a:pt x="310" y="208"/>
                </a:cubicBezTo>
                <a:cubicBezTo>
                  <a:pt x="311" y="209"/>
                  <a:pt x="310" y="211"/>
                  <a:pt x="310" y="212"/>
                </a:cubicBezTo>
                <a:cubicBezTo>
                  <a:pt x="311" y="215"/>
                  <a:pt x="312" y="216"/>
                  <a:pt x="314" y="214"/>
                </a:cubicBezTo>
                <a:cubicBezTo>
                  <a:pt x="316" y="213"/>
                  <a:pt x="318" y="212"/>
                  <a:pt x="320" y="210"/>
                </a:cubicBezTo>
                <a:cubicBezTo>
                  <a:pt x="321" y="212"/>
                  <a:pt x="321" y="213"/>
                  <a:pt x="321" y="214"/>
                </a:cubicBezTo>
                <a:cubicBezTo>
                  <a:pt x="325" y="222"/>
                  <a:pt x="327" y="227"/>
                  <a:pt x="337" y="225"/>
                </a:cubicBezTo>
                <a:cubicBezTo>
                  <a:pt x="341" y="224"/>
                  <a:pt x="343" y="225"/>
                  <a:pt x="347" y="227"/>
                </a:cubicBezTo>
                <a:cubicBezTo>
                  <a:pt x="352" y="230"/>
                  <a:pt x="362" y="228"/>
                  <a:pt x="364" y="223"/>
                </a:cubicBezTo>
                <a:cubicBezTo>
                  <a:pt x="363" y="223"/>
                  <a:pt x="363" y="223"/>
                  <a:pt x="362" y="223"/>
                </a:cubicBezTo>
                <a:cubicBezTo>
                  <a:pt x="356" y="220"/>
                  <a:pt x="349" y="218"/>
                  <a:pt x="343" y="215"/>
                </a:cubicBezTo>
                <a:cubicBezTo>
                  <a:pt x="335" y="211"/>
                  <a:pt x="334" y="203"/>
                  <a:pt x="338" y="196"/>
                </a:cubicBezTo>
                <a:cubicBezTo>
                  <a:pt x="340" y="192"/>
                  <a:pt x="342" y="189"/>
                  <a:pt x="345" y="186"/>
                </a:cubicBezTo>
                <a:cubicBezTo>
                  <a:pt x="347" y="183"/>
                  <a:pt x="347" y="181"/>
                  <a:pt x="343" y="181"/>
                </a:cubicBezTo>
                <a:cubicBezTo>
                  <a:pt x="341" y="180"/>
                  <a:pt x="339" y="180"/>
                  <a:pt x="338" y="180"/>
                </a:cubicBezTo>
                <a:cubicBezTo>
                  <a:pt x="321" y="177"/>
                  <a:pt x="313" y="164"/>
                  <a:pt x="316" y="149"/>
                </a:cubicBezTo>
                <a:cubicBezTo>
                  <a:pt x="318" y="142"/>
                  <a:pt x="321" y="136"/>
                  <a:pt x="324" y="130"/>
                </a:cubicBezTo>
                <a:cubicBezTo>
                  <a:pt x="320" y="128"/>
                  <a:pt x="315" y="127"/>
                  <a:pt x="309" y="125"/>
                </a:cubicBezTo>
                <a:close/>
                <a:moveTo>
                  <a:pt x="469" y="142"/>
                </a:moveTo>
                <a:cubicBezTo>
                  <a:pt x="463" y="145"/>
                  <a:pt x="458" y="147"/>
                  <a:pt x="452" y="148"/>
                </a:cubicBezTo>
                <a:cubicBezTo>
                  <a:pt x="442" y="151"/>
                  <a:pt x="432" y="152"/>
                  <a:pt x="423" y="147"/>
                </a:cubicBezTo>
                <a:cubicBezTo>
                  <a:pt x="412" y="141"/>
                  <a:pt x="407" y="131"/>
                  <a:pt x="405" y="119"/>
                </a:cubicBezTo>
                <a:cubicBezTo>
                  <a:pt x="404" y="112"/>
                  <a:pt x="404" y="105"/>
                  <a:pt x="403" y="98"/>
                </a:cubicBezTo>
                <a:cubicBezTo>
                  <a:pt x="392" y="96"/>
                  <a:pt x="381" y="94"/>
                  <a:pt x="370" y="92"/>
                </a:cubicBezTo>
                <a:cubicBezTo>
                  <a:pt x="369" y="95"/>
                  <a:pt x="369" y="98"/>
                  <a:pt x="368" y="100"/>
                </a:cubicBezTo>
                <a:cubicBezTo>
                  <a:pt x="369" y="101"/>
                  <a:pt x="370" y="102"/>
                  <a:pt x="371" y="102"/>
                </a:cubicBezTo>
                <a:cubicBezTo>
                  <a:pt x="377" y="103"/>
                  <a:pt x="384" y="104"/>
                  <a:pt x="390" y="105"/>
                </a:cubicBezTo>
                <a:cubicBezTo>
                  <a:pt x="393" y="106"/>
                  <a:pt x="394" y="107"/>
                  <a:pt x="395" y="110"/>
                </a:cubicBezTo>
                <a:cubicBezTo>
                  <a:pt x="396" y="119"/>
                  <a:pt x="397" y="128"/>
                  <a:pt x="400" y="136"/>
                </a:cubicBezTo>
                <a:cubicBezTo>
                  <a:pt x="404" y="148"/>
                  <a:pt x="413" y="156"/>
                  <a:pt x="426" y="159"/>
                </a:cubicBezTo>
                <a:cubicBezTo>
                  <a:pt x="438" y="162"/>
                  <a:pt x="449" y="160"/>
                  <a:pt x="460" y="157"/>
                </a:cubicBezTo>
                <a:cubicBezTo>
                  <a:pt x="463" y="156"/>
                  <a:pt x="466" y="154"/>
                  <a:pt x="467" y="152"/>
                </a:cubicBezTo>
                <a:cubicBezTo>
                  <a:pt x="469" y="150"/>
                  <a:pt x="469" y="146"/>
                  <a:pt x="469" y="142"/>
                </a:cubicBezTo>
                <a:close/>
                <a:moveTo>
                  <a:pt x="150" y="98"/>
                </a:moveTo>
                <a:cubicBezTo>
                  <a:pt x="150" y="100"/>
                  <a:pt x="150" y="102"/>
                  <a:pt x="150" y="104"/>
                </a:cubicBezTo>
                <a:cubicBezTo>
                  <a:pt x="149" y="112"/>
                  <a:pt x="148" y="119"/>
                  <a:pt x="146" y="127"/>
                </a:cubicBezTo>
                <a:cubicBezTo>
                  <a:pt x="142" y="140"/>
                  <a:pt x="134" y="148"/>
                  <a:pt x="120" y="151"/>
                </a:cubicBezTo>
                <a:cubicBezTo>
                  <a:pt x="113" y="152"/>
                  <a:pt x="106" y="151"/>
                  <a:pt x="99" y="148"/>
                </a:cubicBezTo>
                <a:cubicBezTo>
                  <a:pt x="94" y="147"/>
                  <a:pt x="89" y="145"/>
                  <a:pt x="84" y="143"/>
                </a:cubicBezTo>
                <a:cubicBezTo>
                  <a:pt x="85" y="147"/>
                  <a:pt x="85" y="150"/>
                  <a:pt x="86" y="153"/>
                </a:cubicBezTo>
                <a:cubicBezTo>
                  <a:pt x="86" y="154"/>
                  <a:pt x="88" y="155"/>
                  <a:pt x="89" y="155"/>
                </a:cubicBezTo>
                <a:cubicBezTo>
                  <a:pt x="102" y="161"/>
                  <a:pt x="115" y="162"/>
                  <a:pt x="129" y="159"/>
                </a:cubicBezTo>
                <a:cubicBezTo>
                  <a:pt x="137" y="156"/>
                  <a:pt x="144" y="152"/>
                  <a:pt x="149" y="144"/>
                </a:cubicBezTo>
                <a:cubicBezTo>
                  <a:pt x="156" y="133"/>
                  <a:pt x="158" y="122"/>
                  <a:pt x="158" y="110"/>
                </a:cubicBezTo>
                <a:cubicBezTo>
                  <a:pt x="158" y="107"/>
                  <a:pt x="160" y="106"/>
                  <a:pt x="163" y="105"/>
                </a:cubicBezTo>
                <a:cubicBezTo>
                  <a:pt x="167" y="105"/>
                  <a:pt x="171" y="104"/>
                  <a:pt x="176" y="104"/>
                </a:cubicBezTo>
                <a:cubicBezTo>
                  <a:pt x="185" y="102"/>
                  <a:pt x="185" y="102"/>
                  <a:pt x="183" y="93"/>
                </a:cubicBezTo>
                <a:cubicBezTo>
                  <a:pt x="183" y="93"/>
                  <a:pt x="183" y="93"/>
                  <a:pt x="182" y="92"/>
                </a:cubicBezTo>
                <a:cubicBezTo>
                  <a:pt x="172" y="94"/>
                  <a:pt x="161" y="96"/>
                  <a:pt x="150" y="98"/>
                </a:cubicBezTo>
                <a:close/>
                <a:moveTo>
                  <a:pt x="56" y="109"/>
                </a:moveTo>
                <a:cubicBezTo>
                  <a:pt x="55" y="118"/>
                  <a:pt x="55" y="118"/>
                  <a:pt x="64" y="118"/>
                </a:cubicBezTo>
                <a:cubicBezTo>
                  <a:pt x="64" y="118"/>
                  <a:pt x="65" y="118"/>
                  <a:pt x="65" y="118"/>
                </a:cubicBezTo>
                <a:cubicBezTo>
                  <a:pt x="73" y="118"/>
                  <a:pt x="76" y="113"/>
                  <a:pt x="72" y="106"/>
                </a:cubicBezTo>
                <a:cubicBezTo>
                  <a:pt x="71" y="104"/>
                  <a:pt x="69" y="102"/>
                  <a:pt x="68" y="101"/>
                </a:cubicBezTo>
                <a:cubicBezTo>
                  <a:pt x="65" y="99"/>
                  <a:pt x="64" y="96"/>
                  <a:pt x="65" y="93"/>
                </a:cubicBezTo>
                <a:cubicBezTo>
                  <a:pt x="65" y="89"/>
                  <a:pt x="64" y="87"/>
                  <a:pt x="59" y="87"/>
                </a:cubicBezTo>
                <a:cubicBezTo>
                  <a:pt x="58" y="86"/>
                  <a:pt x="57" y="85"/>
                  <a:pt x="56" y="85"/>
                </a:cubicBezTo>
                <a:cubicBezTo>
                  <a:pt x="49" y="85"/>
                  <a:pt x="43" y="85"/>
                  <a:pt x="39" y="91"/>
                </a:cubicBezTo>
                <a:cubicBezTo>
                  <a:pt x="38" y="93"/>
                  <a:pt x="34" y="95"/>
                  <a:pt x="32" y="96"/>
                </a:cubicBezTo>
                <a:cubicBezTo>
                  <a:pt x="30" y="97"/>
                  <a:pt x="29" y="97"/>
                  <a:pt x="27" y="98"/>
                </a:cubicBezTo>
                <a:cubicBezTo>
                  <a:pt x="29" y="107"/>
                  <a:pt x="29" y="107"/>
                  <a:pt x="21" y="110"/>
                </a:cubicBezTo>
                <a:cubicBezTo>
                  <a:pt x="23" y="115"/>
                  <a:pt x="28" y="118"/>
                  <a:pt x="32" y="118"/>
                </a:cubicBezTo>
                <a:cubicBezTo>
                  <a:pt x="33" y="117"/>
                  <a:pt x="34" y="116"/>
                  <a:pt x="36" y="116"/>
                </a:cubicBezTo>
                <a:cubicBezTo>
                  <a:pt x="35" y="114"/>
                  <a:pt x="34" y="113"/>
                  <a:pt x="33" y="112"/>
                </a:cubicBezTo>
                <a:cubicBezTo>
                  <a:pt x="33" y="111"/>
                  <a:pt x="31" y="111"/>
                  <a:pt x="30" y="110"/>
                </a:cubicBezTo>
                <a:cubicBezTo>
                  <a:pt x="34" y="109"/>
                  <a:pt x="37" y="108"/>
                  <a:pt x="40" y="107"/>
                </a:cubicBezTo>
                <a:cubicBezTo>
                  <a:pt x="43" y="105"/>
                  <a:pt x="46" y="108"/>
                  <a:pt x="49" y="109"/>
                </a:cubicBezTo>
                <a:cubicBezTo>
                  <a:pt x="51" y="109"/>
                  <a:pt x="54" y="109"/>
                  <a:pt x="56" y="109"/>
                </a:cubicBezTo>
                <a:close/>
                <a:moveTo>
                  <a:pt x="526" y="99"/>
                </a:moveTo>
                <a:cubicBezTo>
                  <a:pt x="521" y="96"/>
                  <a:pt x="516" y="93"/>
                  <a:pt x="513" y="90"/>
                </a:cubicBezTo>
                <a:cubicBezTo>
                  <a:pt x="511" y="87"/>
                  <a:pt x="509" y="86"/>
                  <a:pt x="505" y="85"/>
                </a:cubicBezTo>
                <a:cubicBezTo>
                  <a:pt x="502" y="85"/>
                  <a:pt x="499" y="85"/>
                  <a:pt x="495" y="85"/>
                </a:cubicBezTo>
                <a:cubicBezTo>
                  <a:pt x="489" y="86"/>
                  <a:pt x="488" y="88"/>
                  <a:pt x="488" y="94"/>
                </a:cubicBezTo>
                <a:cubicBezTo>
                  <a:pt x="488" y="96"/>
                  <a:pt x="487" y="98"/>
                  <a:pt x="485" y="100"/>
                </a:cubicBezTo>
                <a:cubicBezTo>
                  <a:pt x="480" y="104"/>
                  <a:pt x="478" y="110"/>
                  <a:pt x="480" y="117"/>
                </a:cubicBezTo>
                <a:cubicBezTo>
                  <a:pt x="486" y="117"/>
                  <a:pt x="491" y="117"/>
                  <a:pt x="497" y="117"/>
                </a:cubicBezTo>
                <a:cubicBezTo>
                  <a:pt x="497" y="114"/>
                  <a:pt x="497" y="111"/>
                  <a:pt x="497" y="108"/>
                </a:cubicBezTo>
                <a:cubicBezTo>
                  <a:pt x="501" y="108"/>
                  <a:pt x="504" y="108"/>
                  <a:pt x="507" y="107"/>
                </a:cubicBezTo>
                <a:cubicBezTo>
                  <a:pt x="513" y="104"/>
                  <a:pt x="517" y="109"/>
                  <a:pt x="522" y="109"/>
                </a:cubicBezTo>
                <a:cubicBezTo>
                  <a:pt x="521" y="111"/>
                  <a:pt x="519" y="111"/>
                  <a:pt x="519" y="112"/>
                </a:cubicBezTo>
                <a:cubicBezTo>
                  <a:pt x="517" y="114"/>
                  <a:pt x="516" y="116"/>
                  <a:pt x="519" y="117"/>
                </a:cubicBezTo>
                <a:cubicBezTo>
                  <a:pt x="524" y="118"/>
                  <a:pt x="531" y="114"/>
                  <a:pt x="532" y="109"/>
                </a:cubicBezTo>
                <a:cubicBezTo>
                  <a:pt x="524" y="107"/>
                  <a:pt x="524" y="106"/>
                  <a:pt x="526" y="99"/>
                </a:cubicBezTo>
                <a:close/>
                <a:moveTo>
                  <a:pt x="25" y="154"/>
                </a:moveTo>
                <a:cubicBezTo>
                  <a:pt x="28" y="157"/>
                  <a:pt x="32" y="160"/>
                  <a:pt x="37" y="163"/>
                </a:cubicBezTo>
                <a:cubicBezTo>
                  <a:pt x="42" y="166"/>
                  <a:pt x="47" y="167"/>
                  <a:pt x="52" y="163"/>
                </a:cubicBezTo>
                <a:cubicBezTo>
                  <a:pt x="55" y="160"/>
                  <a:pt x="59" y="158"/>
                  <a:pt x="62" y="155"/>
                </a:cubicBezTo>
                <a:cubicBezTo>
                  <a:pt x="65" y="153"/>
                  <a:pt x="66" y="153"/>
                  <a:pt x="68" y="156"/>
                </a:cubicBezTo>
                <a:cubicBezTo>
                  <a:pt x="69" y="160"/>
                  <a:pt x="73" y="159"/>
                  <a:pt x="76" y="158"/>
                </a:cubicBezTo>
                <a:cubicBezTo>
                  <a:pt x="79" y="157"/>
                  <a:pt x="81" y="155"/>
                  <a:pt x="80" y="151"/>
                </a:cubicBezTo>
                <a:cubicBezTo>
                  <a:pt x="79" y="144"/>
                  <a:pt x="71" y="139"/>
                  <a:pt x="64" y="143"/>
                </a:cubicBezTo>
                <a:cubicBezTo>
                  <a:pt x="58" y="146"/>
                  <a:pt x="53" y="149"/>
                  <a:pt x="47" y="153"/>
                </a:cubicBezTo>
                <a:cubicBezTo>
                  <a:pt x="45" y="155"/>
                  <a:pt x="43" y="155"/>
                  <a:pt x="41" y="153"/>
                </a:cubicBezTo>
                <a:cubicBezTo>
                  <a:pt x="37" y="150"/>
                  <a:pt x="34" y="147"/>
                  <a:pt x="29" y="145"/>
                </a:cubicBezTo>
                <a:cubicBezTo>
                  <a:pt x="24" y="142"/>
                  <a:pt x="18" y="141"/>
                  <a:pt x="12" y="144"/>
                </a:cubicBezTo>
                <a:cubicBezTo>
                  <a:pt x="10" y="146"/>
                  <a:pt x="9" y="150"/>
                  <a:pt x="8" y="153"/>
                </a:cubicBezTo>
                <a:cubicBezTo>
                  <a:pt x="8" y="156"/>
                  <a:pt x="11" y="158"/>
                  <a:pt x="14" y="158"/>
                </a:cubicBezTo>
                <a:cubicBezTo>
                  <a:pt x="18" y="157"/>
                  <a:pt x="21" y="156"/>
                  <a:pt x="25" y="154"/>
                </a:cubicBezTo>
                <a:close/>
                <a:moveTo>
                  <a:pt x="508" y="154"/>
                </a:moveTo>
                <a:cubicBezTo>
                  <a:pt x="507" y="153"/>
                  <a:pt x="505" y="152"/>
                  <a:pt x="504" y="151"/>
                </a:cubicBezTo>
                <a:cubicBezTo>
                  <a:pt x="497" y="145"/>
                  <a:pt x="490" y="141"/>
                  <a:pt x="480" y="142"/>
                </a:cubicBezTo>
                <a:cubicBezTo>
                  <a:pt x="476" y="143"/>
                  <a:pt x="472" y="148"/>
                  <a:pt x="473" y="152"/>
                </a:cubicBezTo>
                <a:cubicBezTo>
                  <a:pt x="473" y="156"/>
                  <a:pt x="478" y="159"/>
                  <a:pt x="482" y="158"/>
                </a:cubicBezTo>
                <a:cubicBezTo>
                  <a:pt x="484" y="157"/>
                  <a:pt x="486" y="155"/>
                  <a:pt x="488" y="153"/>
                </a:cubicBezTo>
                <a:cubicBezTo>
                  <a:pt x="489" y="154"/>
                  <a:pt x="490" y="154"/>
                  <a:pt x="491" y="155"/>
                </a:cubicBezTo>
                <a:cubicBezTo>
                  <a:pt x="495" y="158"/>
                  <a:pt x="498" y="160"/>
                  <a:pt x="502" y="162"/>
                </a:cubicBezTo>
                <a:cubicBezTo>
                  <a:pt x="507" y="166"/>
                  <a:pt x="511" y="166"/>
                  <a:pt x="516" y="162"/>
                </a:cubicBezTo>
                <a:cubicBezTo>
                  <a:pt x="521" y="159"/>
                  <a:pt x="525" y="156"/>
                  <a:pt x="530" y="152"/>
                </a:cubicBezTo>
                <a:cubicBezTo>
                  <a:pt x="530" y="153"/>
                  <a:pt x="531" y="153"/>
                  <a:pt x="531" y="153"/>
                </a:cubicBezTo>
                <a:cubicBezTo>
                  <a:pt x="533" y="157"/>
                  <a:pt x="538" y="159"/>
                  <a:pt x="542" y="157"/>
                </a:cubicBezTo>
                <a:cubicBezTo>
                  <a:pt x="545" y="154"/>
                  <a:pt x="546" y="151"/>
                  <a:pt x="543" y="146"/>
                </a:cubicBezTo>
                <a:cubicBezTo>
                  <a:pt x="541" y="142"/>
                  <a:pt x="531" y="140"/>
                  <a:pt x="526" y="143"/>
                </a:cubicBezTo>
                <a:cubicBezTo>
                  <a:pt x="520" y="146"/>
                  <a:pt x="515" y="150"/>
                  <a:pt x="508" y="154"/>
                </a:cubicBezTo>
                <a:close/>
                <a:moveTo>
                  <a:pt x="435" y="184"/>
                </a:moveTo>
                <a:cubicBezTo>
                  <a:pt x="438" y="184"/>
                  <a:pt x="440" y="184"/>
                  <a:pt x="443" y="184"/>
                </a:cubicBezTo>
                <a:cubicBezTo>
                  <a:pt x="443" y="184"/>
                  <a:pt x="444" y="186"/>
                  <a:pt x="444" y="187"/>
                </a:cubicBezTo>
                <a:cubicBezTo>
                  <a:pt x="443" y="188"/>
                  <a:pt x="441" y="188"/>
                  <a:pt x="440" y="189"/>
                </a:cubicBezTo>
                <a:cubicBezTo>
                  <a:pt x="438" y="190"/>
                  <a:pt x="435" y="191"/>
                  <a:pt x="432" y="192"/>
                </a:cubicBezTo>
                <a:cubicBezTo>
                  <a:pt x="432" y="192"/>
                  <a:pt x="432" y="193"/>
                  <a:pt x="432" y="193"/>
                </a:cubicBezTo>
                <a:cubicBezTo>
                  <a:pt x="439" y="195"/>
                  <a:pt x="445" y="198"/>
                  <a:pt x="451" y="200"/>
                </a:cubicBezTo>
                <a:cubicBezTo>
                  <a:pt x="457" y="201"/>
                  <a:pt x="459" y="199"/>
                  <a:pt x="456" y="193"/>
                </a:cubicBezTo>
                <a:cubicBezTo>
                  <a:pt x="458" y="193"/>
                  <a:pt x="460" y="193"/>
                  <a:pt x="461" y="193"/>
                </a:cubicBezTo>
                <a:cubicBezTo>
                  <a:pt x="464" y="191"/>
                  <a:pt x="468" y="192"/>
                  <a:pt x="469" y="187"/>
                </a:cubicBezTo>
                <a:cubicBezTo>
                  <a:pt x="470" y="183"/>
                  <a:pt x="467" y="182"/>
                  <a:pt x="463" y="181"/>
                </a:cubicBezTo>
                <a:cubicBezTo>
                  <a:pt x="467" y="178"/>
                  <a:pt x="471" y="176"/>
                  <a:pt x="468" y="172"/>
                </a:cubicBezTo>
                <a:cubicBezTo>
                  <a:pt x="465" y="167"/>
                  <a:pt x="461" y="171"/>
                  <a:pt x="458" y="172"/>
                </a:cubicBezTo>
                <a:cubicBezTo>
                  <a:pt x="457" y="165"/>
                  <a:pt x="455" y="164"/>
                  <a:pt x="446" y="170"/>
                </a:cubicBezTo>
                <a:cubicBezTo>
                  <a:pt x="442" y="167"/>
                  <a:pt x="441" y="168"/>
                  <a:pt x="439" y="172"/>
                </a:cubicBezTo>
                <a:cubicBezTo>
                  <a:pt x="438" y="175"/>
                  <a:pt x="437" y="179"/>
                  <a:pt x="435" y="184"/>
                </a:cubicBezTo>
                <a:close/>
                <a:moveTo>
                  <a:pt x="108" y="185"/>
                </a:moveTo>
                <a:cubicBezTo>
                  <a:pt x="110" y="185"/>
                  <a:pt x="112" y="184"/>
                  <a:pt x="114" y="185"/>
                </a:cubicBezTo>
                <a:cubicBezTo>
                  <a:pt x="116" y="185"/>
                  <a:pt x="118" y="184"/>
                  <a:pt x="117" y="181"/>
                </a:cubicBezTo>
                <a:cubicBezTo>
                  <a:pt x="116" y="178"/>
                  <a:pt x="115" y="174"/>
                  <a:pt x="113" y="171"/>
                </a:cubicBezTo>
                <a:cubicBezTo>
                  <a:pt x="113" y="170"/>
                  <a:pt x="110" y="169"/>
                  <a:pt x="110" y="169"/>
                </a:cubicBezTo>
                <a:cubicBezTo>
                  <a:pt x="107" y="171"/>
                  <a:pt x="106" y="169"/>
                  <a:pt x="104" y="168"/>
                </a:cubicBezTo>
                <a:cubicBezTo>
                  <a:pt x="102" y="167"/>
                  <a:pt x="99" y="167"/>
                  <a:pt x="97" y="167"/>
                </a:cubicBezTo>
                <a:cubicBezTo>
                  <a:pt x="96" y="168"/>
                  <a:pt x="96" y="171"/>
                  <a:pt x="95" y="173"/>
                </a:cubicBezTo>
                <a:cubicBezTo>
                  <a:pt x="92" y="171"/>
                  <a:pt x="88" y="168"/>
                  <a:pt x="85" y="173"/>
                </a:cubicBezTo>
                <a:cubicBezTo>
                  <a:pt x="81" y="177"/>
                  <a:pt x="87" y="178"/>
                  <a:pt x="89" y="181"/>
                </a:cubicBezTo>
                <a:cubicBezTo>
                  <a:pt x="89" y="181"/>
                  <a:pt x="88" y="181"/>
                  <a:pt x="87" y="182"/>
                </a:cubicBezTo>
                <a:cubicBezTo>
                  <a:pt x="86" y="184"/>
                  <a:pt x="84" y="185"/>
                  <a:pt x="84" y="187"/>
                </a:cubicBezTo>
                <a:cubicBezTo>
                  <a:pt x="84" y="189"/>
                  <a:pt x="86" y="191"/>
                  <a:pt x="88" y="192"/>
                </a:cubicBezTo>
                <a:cubicBezTo>
                  <a:pt x="91" y="193"/>
                  <a:pt x="94" y="193"/>
                  <a:pt x="97" y="193"/>
                </a:cubicBezTo>
                <a:cubicBezTo>
                  <a:pt x="95" y="198"/>
                  <a:pt x="96" y="201"/>
                  <a:pt x="100" y="200"/>
                </a:cubicBezTo>
                <a:cubicBezTo>
                  <a:pt x="107" y="199"/>
                  <a:pt x="114" y="196"/>
                  <a:pt x="122" y="193"/>
                </a:cubicBezTo>
                <a:cubicBezTo>
                  <a:pt x="117" y="189"/>
                  <a:pt x="111" y="191"/>
                  <a:pt x="108" y="185"/>
                </a:cubicBezTo>
                <a:close/>
                <a:moveTo>
                  <a:pt x="443" y="266"/>
                </a:moveTo>
                <a:cubicBezTo>
                  <a:pt x="443" y="266"/>
                  <a:pt x="443" y="266"/>
                  <a:pt x="443" y="266"/>
                </a:cubicBezTo>
                <a:cubicBezTo>
                  <a:pt x="455" y="266"/>
                  <a:pt x="466" y="266"/>
                  <a:pt x="478" y="266"/>
                </a:cubicBezTo>
                <a:cubicBezTo>
                  <a:pt x="481" y="266"/>
                  <a:pt x="482" y="265"/>
                  <a:pt x="482" y="262"/>
                </a:cubicBezTo>
                <a:cubicBezTo>
                  <a:pt x="483" y="258"/>
                  <a:pt x="481" y="256"/>
                  <a:pt x="477" y="257"/>
                </a:cubicBezTo>
                <a:cubicBezTo>
                  <a:pt x="454" y="257"/>
                  <a:pt x="431" y="257"/>
                  <a:pt x="408" y="257"/>
                </a:cubicBezTo>
                <a:cubicBezTo>
                  <a:pt x="405" y="257"/>
                  <a:pt x="402" y="257"/>
                  <a:pt x="402" y="261"/>
                </a:cubicBezTo>
                <a:cubicBezTo>
                  <a:pt x="402" y="265"/>
                  <a:pt x="404" y="266"/>
                  <a:pt x="408" y="266"/>
                </a:cubicBezTo>
                <a:cubicBezTo>
                  <a:pt x="419" y="266"/>
                  <a:pt x="431" y="266"/>
                  <a:pt x="443" y="266"/>
                </a:cubicBezTo>
                <a:close/>
                <a:moveTo>
                  <a:pt x="111" y="257"/>
                </a:moveTo>
                <a:cubicBezTo>
                  <a:pt x="111" y="257"/>
                  <a:pt x="111" y="257"/>
                  <a:pt x="111" y="257"/>
                </a:cubicBezTo>
                <a:cubicBezTo>
                  <a:pt x="100" y="257"/>
                  <a:pt x="88" y="257"/>
                  <a:pt x="76" y="257"/>
                </a:cubicBezTo>
                <a:cubicBezTo>
                  <a:pt x="73" y="257"/>
                  <a:pt x="71" y="257"/>
                  <a:pt x="71" y="261"/>
                </a:cubicBezTo>
                <a:cubicBezTo>
                  <a:pt x="71" y="265"/>
                  <a:pt x="72" y="266"/>
                  <a:pt x="76" y="266"/>
                </a:cubicBezTo>
                <a:cubicBezTo>
                  <a:pt x="99" y="266"/>
                  <a:pt x="123" y="266"/>
                  <a:pt x="146" y="266"/>
                </a:cubicBezTo>
                <a:cubicBezTo>
                  <a:pt x="149" y="266"/>
                  <a:pt x="151" y="265"/>
                  <a:pt x="151" y="261"/>
                </a:cubicBezTo>
                <a:cubicBezTo>
                  <a:pt x="151" y="258"/>
                  <a:pt x="149" y="257"/>
                  <a:pt x="146" y="257"/>
                </a:cubicBezTo>
                <a:cubicBezTo>
                  <a:pt x="134" y="257"/>
                  <a:pt x="123" y="257"/>
                  <a:pt x="111" y="257"/>
                </a:cubicBezTo>
                <a:close/>
                <a:moveTo>
                  <a:pt x="69" y="69"/>
                </a:moveTo>
                <a:cubicBezTo>
                  <a:pt x="75" y="61"/>
                  <a:pt x="72" y="51"/>
                  <a:pt x="64" y="48"/>
                </a:cubicBezTo>
                <a:cubicBezTo>
                  <a:pt x="56" y="44"/>
                  <a:pt x="48" y="45"/>
                  <a:pt x="40" y="49"/>
                </a:cubicBezTo>
                <a:cubicBezTo>
                  <a:pt x="35" y="53"/>
                  <a:pt x="34" y="63"/>
                  <a:pt x="38" y="68"/>
                </a:cubicBezTo>
                <a:cubicBezTo>
                  <a:pt x="48" y="63"/>
                  <a:pt x="59" y="63"/>
                  <a:pt x="69" y="69"/>
                </a:cubicBezTo>
                <a:close/>
                <a:moveTo>
                  <a:pt x="515" y="68"/>
                </a:moveTo>
                <a:cubicBezTo>
                  <a:pt x="519" y="62"/>
                  <a:pt x="518" y="54"/>
                  <a:pt x="513" y="50"/>
                </a:cubicBezTo>
                <a:cubicBezTo>
                  <a:pt x="507" y="45"/>
                  <a:pt x="500" y="44"/>
                  <a:pt x="493" y="46"/>
                </a:cubicBezTo>
                <a:cubicBezTo>
                  <a:pt x="483" y="48"/>
                  <a:pt x="479" y="56"/>
                  <a:pt x="482" y="65"/>
                </a:cubicBezTo>
                <a:cubicBezTo>
                  <a:pt x="482" y="68"/>
                  <a:pt x="484" y="69"/>
                  <a:pt x="486" y="67"/>
                </a:cubicBezTo>
                <a:cubicBezTo>
                  <a:pt x="488" y="66"/>
                  <a:pt x="491" y="64"/>
                  <a:pt x="493" y="64"/>
                </a:cubicBezTo>
                <a:cubicBezTo>
                  <a:pt x="500" y="65"/>
                  <a:pt x="509" y="62"/>
                  <a:pt x="515" y="68"/>
                </a:cubicBezTo>
                <a:close/>
                <a:moveTo>
                  <a:pt x="361" y="88"/>
                </a:moveTo>
                <a:cubicBezTo>
                  <a:pt x="360" y="88"/>
                  <a:pt x="360" y="87"/>
                  <a:pt x="359" y="87"/>
                </a:cubicBezTo>
                <a:cubicBezTo>
                  <a:pt x="354" y="83"/>
                  <a:pt x="347" y="81"/>
                  <a:pt x="342" y="76"/>
                </a:cubicBezTo>
                <a:cubicBezTo>
                  <a:pt x="334" y="69"/>
                  <a:pt x="327" y="60"/>
                  <a:pt x="319" y="52"/>
                </a:cubicBezTo>
                <a:cubicBezTo>
                  <a:pt x="317" y="50"/>
                  <a:pt x="316" y="48"/>
                  <a:pt x="312" y="51"/>
                </a:cubicBezTo>
                <a:cubicBezTo>
                  <a:pt x="310" y="52"/>
                  <a:pt x="307" y="52"/>
                  <a:pt x="304" y="53"/>
                </a:cubicBezTo>
                <a:cubicBezTo>
                  <a:pt x="302" y="53"/>
                  <a:pt x="300" y="51"/>
                  <a:pt x="299" y="54"/>
                </a:cubicBezTo>
                <a:cubicBezTo>
                  <a:pt x="299" y="57"/>
                  <a:pt x="301" y="59"/>
                  <a:pt x="303" y="60"/>
                </a:cubicBezTo>
                <a:cubicBezTo>
                  <a:pt x="306" y="60"/>
                  <a:pt x="309" y="59"/>
                  <a:pt x="312" y="58"/>
                </a:cubicBezTo>
                <a:cubicBezTo>
                  <a:pt x="317" y="64"/>
                  <a:pt x="321" y="70"/>
                  <a:pt x="327" y="76"/>
                </a:cubicBezTo>
                <a:cubicBezTo>
                  <a:pt x="331" y="80"/>
                  <a:pt x="335" y="85"/>
                  <a:pt x="342" y="84"/>
                </a:cubicBezTo>
                <a:cubicBezTo>
                  <a:pt x="345" y="84"/>
                  <a:pt x="349" y="86"/>
                  <a:pt x="352" y="88"/>
                </a:cubicBezTo>
                <a:cubicBezTo>
                  <a:pt x="355" y="91"/>
                  <a:pt x="358" y="90"/>
                  <a:pt x="361" y="88"/>
                </a:cubicBezTo>
                <a:close/>
                <a:moveTo>
                  <a:pt x="481" y="276"/>
                </a:moveTo>
                <a:cubicBezTo>
                  <a:pt x="465" y="276"/>
                  <a:pt x="449" y="276"/>
                  <a:pt x="433" y="276"/>
                </a:cubicBezTo>
                <a:cubicBezTo>
                  <a:pt x="432" y="276"/>
                  <a:pt x="431" y="277"/>
                  <a:pt x="431" y="278"/>
                </a:cubicBezTo>
                <a:cubicBezTo>
                  <a:pt x="429" y="282"/>
                  <a:pt x="431" y="285"/>
                  <a:pt x="436" y="285"/>
                </a:cubicBezTo>
                <a:cubicBezTo>
                  <a:pt x="449" y="285"/>
                  <a:pt x="461" y="285"/>
                  <a:pt x="474" y="285"/>
                </a:cubicBezTo>
                <a:cubicBezTo>
                  <a:pt x="482" y="285"/>
                  <a:pt x="482" y="285"/>
                  <a:pt x="481" y="276"/>
                </a:cubicBezTo>
                <a:close/>
                <a:moveTo>
                  <a:pt x="97" y="285"/>
                </a:moveTo>
                <a:cubicBezTo>
                  <a:pt x="97" y="285"/>
                  <a:pt x="97" y="285"/>
                  <a:pt x="97" y="285"/>
                </a:cubicBezTo>
                <a:cubicBezTo>
                  <a:pt x="104" y="285"/>
                  <a:pt x="112" y="285"/>
                  <a:pt x="119" y="285"/>
                </a:cubicBezTo>
                <a:cubicBezTo>
                  <a:pt x="121" y="285"/>
                  <a:pt x="123" y="284"/>
                  <a:pt x="123" y="281"/>
                </a:cubicBezTo>
                <a:cubicBezTo>
                  <a:pt x="123" y="279"/>
                  <a:pt x="123" y="276"/>
                  <a:pt x="119" y="276"/>
                </a:cubicBezTo>
                <a:cubicBezTo>
                  <a:pt x="105" y="276"/>
                  <a:pt x="91" y="276"/>
                  <a:pt x="76" y="276"/>
                </a:cubicBezTo>
                <a:cubicBezTo>
                  <a:pt x="73" y="276"/>
                  <a:pt x="72" y="278"/>
                  <a:pt x="72" y="281"/>
                </a:cubicBezTo>
                <a:cubicBezTo>
                  <a:pt x="72" y="284"/>
                  <a:pt x="74" y="285"/>
                  <a:pt x="77" y="285"/>
                </a:cubicBezTo>
                <a:cubicBezTo>
                  <a:pt x="83" y="285"/>
                  <a:pt x="90" y="285"/>
                  <a:pt x="97" y="285"/>
                </a:cubicBezTo>
                <a:close/>
                <a:moveTo>
                  <a:pt x="267" y="278"/>
                </a:moveTo>
                <a:cubicBezTo>
                  <a:pt x="267" y="285"/>
                  <a:pt x="267" y="290"/>
                  <a:pt x="268" y="296"/>
                </a:cubicBezTo>
                <a:cubicBezTo>
                  <a:pt x="268" y="297"/>
                  <a:pt x="270" y="299"/>
                  <a:pt x="271" y="299"/>
                </a:cubicBezTo>
                <a:cubicBezTo>
                  <a:pt x="275" y="299"/>
                  <a:pt x="279" y="299"/>
                  <a:pt x="282" y="299"/>
                </a:cubicBezTo>
                <a:cubicBezTo>
                  <a:pt x="284" y="299"/>
                  <a:pt x="286" y="297"/>
                  <a:pt x="286" y="296"/>
                </a:cubicBezTo>
                <a:cubicBezTo>
                  <a:pt x="286" y="291"/>
                  <a:pt x="286" y="286"/>
                  <a:pt x="286" y="280"/>
                </a:cubicBezTo>
                <a:cubicBezTo>
                  <a:pt x="286" y="279"/>
                  <a:pt x="285" y="278"/>
                  <a:pt x="284" y="278"/>
                </a:cubicBezTo>
                <a:cubicBezTo>
                  <a:pt x="279" y="278"/>
                  <a:pt x="273" y="278"/>
                  <a:pt x="267" y="278"/>
                </a:cubicBezTo>
                <a:close/>
                <a:moveTo>
                  <a:pt x="311" y="216"/>
                </a:moveTo>
                <a:cubicBezTo>
                  <a:pt x="288" y="216"/>
                  <a:pt x="266" y="216"/>
                  <a:pt x="243" y="216"/>
                </a:cubicBezTo>
                <a:cubicBezTo>
                  <a:pt x="255" y="224"/>
                  <a:pt x="297" y="224"/>
                  <a:pt x="311" y="216"/>
                </a:cubicBezTo>
                <a:close/>
                <a:moveTo>
                  <a:pt x="98" y="419"/>
                </a:moveTo>
                <a:cubicBezTo>
                  <a:pt x="95" y="419"/>
                  <a:pt x="92" y="419"/>
                  <a:pt x="89" y="419"/>
                </a:cubicBezTo>
                <a:cubicBezTo>
                  <a:pt x="84" y="419"/>
                  <a:pt x="85" y="422"/>
                  <a:pt x="85" y="425"/>
                </a:cubicBezTo>
                <a:cubicBezTo>
                  <a:pt x="84" y="429"/>
                  <a:pt x="86" y="430"/>
                  <a:pt x="89" y="430"/>
                </a:cubicBezTo>
                <a:cubicBezTo>
                  <a:pt x="94" y="430"/>
                  <a:pt x="99" y="430"/>
                  <a:pt x="104" y="430"/>
                </a:cubicBezTo>
                <a:cubicBezTo>
                  <a:pt x="111" y="430"/>
                  <a:pt x="112" y="430"/>
                  <a:pt x="111" y="423"/>
                </a:cubicBezTo>
                <a:cubicBezTo>
                  <a:pt x="111" y="420"/>
                  <a:pt x="111" y="419"/>
                  <a:pt x="108" y="419"/>
                </a:cubicBezTo>
                <a:cubicBezTo>
                  <a:pt x="105" y="419"/>
                  <a:pt x="102" y="419"/>
                  <a:pt x="98" y="419"/>
                </a:cubicBezTo>
                <a:close/>
                <a:moveTo>
                  <a:pt x="468" y="401"/>
                </a:moveTo>
                <a:cubicBezTo>
                  <a:pt x="460" y="401"/>
                  <a:pt x="453" y="401"/>
                  <a:pt x="446" y="401"/>
                </a:cubicBezTo>
                <a:cubicBezTo>
                  <a:pt x="443" y="401"/>
                  <a:pt x="442" y="403"/>
                  <a:pt x="442" y="406"/>
                </a:cubicBezTo>
                <a:cubicBezTo>
                  <a:pt x="442" y="408"/>
                  <a:pt x="440" y="412"/>
                  <a:pt x="445" y="412"/>
                </a:cubicBezTo>
                <a:cubicBezTo>
                  <a:pt x="452" y="413"/>
                  <a:pt x="460" y="412"/>
                  <a:pt x="468" y="412"/>
                </a:cubicBezTo>
                <a:cubicBezTo>
                  <a:pt x="468" y="409"/>
                  <a:pt x="468" y="405"/>
                  <a:pt x="468" y="401"/>
                </a:cubicBezTo>
                <a:close/>
                <a:moveTo>
                  <a:pt x="111" y="402"/>
                </a:moveTo>
                <a:cubicBezTo>
                  <a:pt x="103" y="402"/>
                  <a:pt x="95" y="402"/>
                  <a:pt x="88" y="402"/>
                </a:cubicBezTo>
                <a:cubicBezTo>
                  <a:pt x="87" y="402"/>
                  <a:pt x="85" y="403"/>
                  <a:pt x="85" y="404"/>
                </a:cubicBezTo>
                <a:cubicBezTo>
                  <a:pt x="85" y="407"/>
                  <a:pt x="85" y="409"/>
                  <a:pt x="85" y="412"/>
                </a:cubicBezTo>
                <a:cubicBezTo>
                  <a:pt x="85" y="412"/>
                  <a:pt x="86" y="412"/>
                  <a:pt x="87" y="412"/>
                </a:cubicBezTo>
                <a:cubicBezTo>
                  <a:pt x="95" y="412"/>
                  <a:pt x="103" y="412"/>
                  <a:pt x="111" y="412"/>
                </a:cubicBezTo>
                <a:cubicBezTo>
                  <a:pt x="111" y="408"/>
                  <a:pt x="111" y="405"/>
                  <a:pt x="111" y="402"/>
                </a:cubicBezTo>
                <a:close/>
                <a:moveTo>
                  <a:pt x="293" y="300"/>
                </a:moveTo>
                <a:cubicBezTo>
                  <a:pt x="297" y="300"/>
                  <a:pt x="300" y="300"/>
                  <a:pt x="303" y="300"/>
                </a:cubicBezTo>
                <a:cubicBezTo>
                  <a:pt x="304" y="300"/>
                  <a:pt x="306" y="299"/>
                  <a:pt x="306" y="298"/>
                </a:cubicBezTo>
                <a:cubicBezTo>
                  <a:pt x="306" y="293"/>
                  <a:pt x="307" y="288"/>
                  <a:pt x="307" y="283"/>
                </a:cubicBezTo>
                <a:cubicBezTo>
                  <a:pt x="307" y="282"/>
                  <a:pt x="306" y="281"/>
                  <a:pt x="305" y="280"/>
                </a:cubicBezTo>
                <a:cubicBezTo>
                  <a:pt x="302" y="280"/>
                  <a:pt x="299" y="280"/>
                  <a:pt x="297" y="280"/>
                </a:cubicBezTo>
                <a:cubicBezTo>
                  <a:pt x="294" y="279"/>
                  <a:pt x="293" y="281"/>
                  <a:pt x="293" y="283"/>
                </a:cubicBezTo>
                <a:cubicBezTo>
                  <a:pt x="293" y="288"/>
                  <a:pt x="293" y="294"/>
                  <a:pt x="293" y="300"/>
                </a:cubicBezTo>
                <a:close/>
                <a:moveTo>
                  <a:pt x="138" y="346"/>
                </a:moveTo>
                <a:cubicBezTo>
                  <a:pt x="133" y="341"/>
                  <a:pt x="129" y="337"/>
                  <a:pt x="124" y="332"/>
                </a:cubicBezTo>
                <a:cubicBezTo>
                  <a:pt x="124" y="332"/>
                  <a:pt x="122" y="332"/>
                  <a:pt x="121" y="333"/>
                </a:cubicBezTo>
                <a:cubicBezTo>
                  <a:pt x="119" y="335"/>
                  <a:pt x="116" y="337"/>
                  <a:pt x="114" y="340"/>
                </a:cubicBezTo>
                <a:cubicBezTo>
                  <a:pt x="114" y="340"/>
                  <a:pt x="115" y="342"/>
                  <a:pt x="115" y="343"/>
                </a:cubicBezTo>
                <a:cubicBezTo>
                  <a:pt x="118" y="345"/>
                  <a:pt x="120" y="346"/>
                  <a:pt x="123" y="348"/>
                </a:cubicBezTo>
                <a:cubicBezTo>
                  <a:pt x="131" y="355"/>
                  <a:pt x="131" y="355"/>
                  <a:pt x="138" y="346"/>
                </a:cubicBezTo>
                <a:close/>
                <a:moveTo>
                  <a:pt x="260" y="285"/>
                </a:moveTo>
                <a:cubicBezTo>
                  <a:pt x="259" y="284"/>
                  <a:pt x="262" y="280"/>
                  <a:pt x="257" y="280"/>
                </a:cubicBezTo>
                <a:cubicBezTo>
                  <a:pt x="254" y="280"/>
                  <a:pt x="250" y="280"/>
                  <a:pt x="246" y="282"/>
                </a:cubicBezTo>
                <a:cubicBezTo>
                  <a:pt x="245" y="282"/>
                  <a:pt x="246" y="287"/>
                  <a:pt x="246" y="290"/>
                </a:cubicBezTo>
                <a:cubicBezTo>
                  <a:pt x="246" y="290"/>
                  <a:pt x="246" y="290"/>
                  <a:pt x="246" y="291"/>
                </a:cubicBezTo>
                <a:cubicBezTo>
                  <a:pt x="247" y="300"/>
                  <a:pt x="247" y="300"/>
                  <a:pt x="257" y="300"/>
                </a:cubicBezTo>
                <a:cubicBezTo>
                  <a:pt x="257" y="300"/>
                  <a:pt x="257" y="300"/>
                  <a:pt x="258" y="300"/>
                </a:cubicBezTo>
                <a:cubicBezTo>
                  <a:pt x="260" y="300"/>
                  <a:pt x="261" y="299"/>
                  <a:pt x="261" y="296"/>
                </a:cubicBezTo>
                <a:cubicBezTo>
                  <a:pt x="261" y="293"/>
                  <a:pt x="260" y="290"/>
                  <a:pt x="260" y="285"/>
                </a:cubicBezTo>
                <a:close/>
                <a:moveTo>
                  <a:pt x="220" y="303"/>
                </a:moveTo>
                <a:cubicBezTo>
                  <a:pt x="219" y="297"/>
                  <a:pt x="219" y="293"/>
                  <a:pt x="218" y="288"/>
                </a:cubicBezTo>
                <a:cubicBezTo>
                  <a:pt x="217" y="287"/>
                  <a:pt x="215" y="286"/>
                  <a:pt x="214" y="286"/>
                </a:cubicBezTo>
                <a:cubicBezTo>
                  <a:pt x="211" y="286"/>
                  <a:pt x="209" y="287"/>
                  <a:pt x="206" y="287"/>
                </a:cubicBezTo>
                <a:cubicBezTo>
                  <a:pt x="203" y="288"/>
                  <a:pt x="201" y="290"/>
                  <a:pt x="203" y="293"/>
                </a:cubicBezTo>
                <a:cubicBezTo>
                  <a:pt x="204" y="295"/>
                  <a:pt x="205" y="297"/>
                  <a:pt x="205" y="298"/>
                </a:cubicBezTo>
                <a:cubicBezTo>
                  <a:pt x="209" y="308"/>
                  <a:pt x="209" y="308"/>
                  <a:pt x="218" y="305"/>
                </a:cubicBezTo>
                <a:cubicBezTo>
                  <a:pt x="219" y="305"/>
                  <a:pt x="220" y="304"/>
                  <a:pt x="220" y="303"/>
                </a:cubicBezTo>
                <a:close/>
                <a:moveTo>
                  <a:pt x="338" y="286"/>
                </a:moveTo>
                <a:cubicBezTo>
                  <a:pt x="338" y="286"/>
                  <a:pt x="336" y="288"/>
                  <a:pt x="336" y="289"/>
                </a:cubicBezTo>
                <a:cubicBezTo>
                  <a:pt x="335" y="293"/>
                  <a:pt x="334" y="297"/>
                  <a:pt x="333" y="302"/>
                </a:cubicBezTo>
                <a:cubicBezTo>
                  <a:pt x="333" y="303"/>
                  <a:pt x="334" y="304"/>
                  <a:pt x="335" y="305"/>
                </a:cubicBezTo>
                <a:cubicBezTo>
                  <a:pt x="344" y="309"/>
                  <a:pt x="344" y="308"/>
                  <a:pt x="348" y="299"/>
                </a:cubicBezTo>
                <a:cubicBezTo>
                  <a:pt x="348" y="299"/>
                  <a:pt x="348" y="299"/>
                  <a:pt x="348" y="299"/>
                </a:cubicBezTo>
                <a:cubicBezTo>
                  <a:pt x="353" y="286"/>
                  <a:pt x="352" y="289"/>
                  <a:pt x="340" y="286"/>
                </a:cubicBezTo>
                <a:cubicBezTo>
                  <a:pt x="340" y="286"/>
                  <a:pt x="340" y="286"/>
                  <a:pt x="338" y="286"/>
                </a:cubicBezTo>
                <a:close/>
                <a:moveTo>
                  <a:pt x="423" y="353"/>
                </a:moveTo>
                <a:cubicBezTo>
                  <a:pt x="427" y="351"/>
                  <a:pt x="430" y="348"/>
                  <a:pt x="434" y="346"/>
                </a:cubicBezTo>
                <a:cubicBezTo>
                  <a:pt x="443" y="340"/>
                  <a:pt x="441" y="341"/>
                  <a:pt x="434" y="334"/>
                </a:cubicBezTo>
                <a:cubicBezTo>
                  <a:pt x="432" y="332"/>
                  <a:pt x="430" y="331"/>
                  <a:pt x="428" y="334"/>
                </a:cubicBezTo>
                <a:cubicBezTo>
                  <a:pt x="426" y="336"/>
                  <a:pt x="424" y="338"/>
                  <a:pt x="422" y="340"/>
                </a:cubicBezTo>
                <a:cubicBezTo>
                  <a:pt x="414" y="346"/>
                  <a:pt x="413" y="344"/>
                  <a:pt x="422" y="353"/>
                </a:cubicBezTo>
                <a:cubicBezTo>
                  <a:pt x="422" y="353"/>
                  <a:pt x="423" y="353"/>
                  <a:pt x="423" y="353"/>
                </a:cubicBezTo>
                <a:close/>
                <a:moveTo>
                  <a:pt x="455" y="429"/>
                </a:moveTo>
                <a:cubicBezTo>
                  <a:pt x="455" y="429"/>
                  <a:pt x="455" y="429"/>
                  <a:pt x="455" y="429"/>
                </a:cubicBezTo>
                <a:cubicBezTo>
                  <a:pt x="458" y="429"/>
                  <a:pt x="462" y="429"/>
                  <a:pt x="465" y="429"/>
                </a:cubicBezTo>
                <a:cubicBezTo>
                  <a:pt x="470" y="430"/>
                  <a:pt x="469" y="426"/>
                  <a:pt x="469" y="424"/>
                </a:cubicBezTo>
                <a:cubicBezTo>
                  <a:pt x="469" y="421"/>
                  <a:pt x="469" y="419"/>
                  <a:pt x="465" y="419"/>
                </a:cubicBezTo>
                <a:cubicBezTo>
                  <a:pt x="459" y="419"/>
                  <a:pt x="453" y="419"/>
                  <a:pt x="446" y="419"/>
                </a:cubicBezTo>
                <a:cubicBezTo>
                  <a:pt x="442" y="419"/>
                  <a:pt x="442" y="420"/>
                  <a:pt x="442" y="424"/>
                </a:cubicBezTo>
                <a:cubicBezTo>
                  <a:pt x="442" y="427"/>
                  <a:pt x="442" y="430"/>
                  <a:pt x="446" y="429"/>
                </a:cubicBezTo>
                <a:cubicBezTo>
                  <a:pt x="449" y="429"/>
                  <a:pt x="452" y="429"/>
                  <a:pt x="455" y="429"/>
                </a:cubicBezTo>
                <a:close/>
                <a:moveTo>
                  <a:pt x="313" y="301"/>
                </a:moveTo>
                <a:cubicBezTo>
                  <a:pt x="316" y="302"/>
                  <a:pt x="319" y="302"/>
                  <a:pt x="321" y="303"/>
                </a:cubicBezTo>
                <a:cubicBezTo>
                  <a:pt x="324" y="304"/>
                  <a:pt x="326" y="303"/>
                  <a:pt x="326" y="300"/>
                </a:cubicBezTo>
                <a:cubicBezTo>
                  <a:pt x="327" y="296"/>
                  <a:pt x="328" y="291"/>
                  <a:pt x="329" y="287"/>
                </a:cubicBezTo>
                <a:cubicBezTo>
                  <a:pt x="329" y="286"/>
                  <a:pt x="328" y="284"/>
                  <a:pt x="327" y="284"/>
                </a:cubicBezTo>
                <a:cubicBezTo>
                  <a:pt x="323" y="283"/>
                  <a:pt x="319" y="283"/>
                  <a:pt x="315" y="282"/>
                </a:cubicBezTo>
                <a:cubicBezTo>
                  <a:pt x="314" y="289"/>
                  <a:pt x="313" y="295"/>
                  <a:pt x="313" y="301"/>
                </a:cubicBezTo>
                <a:close/>
                <a:moveTo>
                  <a:pt x="240" y="301"/>
                </a:moveTo>
                <a:cubicBezTo>
                  <a:pt x="240" y="297"/>
                  <a:pt x="240" y="293"/>
                  <a:pt x="240" y="289"/>
                </a:cubicBezTo>
                <a:cubicBezTo>
                  <a:pt x="239" y="282"/>
                  <a:pt x="239" y="282"/>
                  <a:pt x="233" y="283"/>
                </a:cubicBezTo>
                <a:cubicBezTo>
                  <a:pt x="232" y="283"/>
                  <a:pt x="230" y="283"/>
                  <a:pt x="229" y="283"/>
                </a:cubicBezTo>
                <a:cubicBezTo>
                  <a:pt x="226" y="283"/>
                  <a:pt x="224" y="285"/>
                  <a:pt x="225" y="288"/>
                </a:cubicBezTo>
                <a:cubicBezTo>
                  <a:pt x="226" y="292"/>
                  <a:pt x="226" y="297"/>
                  <a:pt x="228" y="301"/>
                </a:cubicBezTo>
                <a:cubicBezTo>
                  <a:pt x="228" y="302"/>
                  <a:pt x="230" y="303"/>
                  <a:pt x="232" y="303"/>
                </a:cubicBezTo>
                <a:cubicBezTo>
                  <a:pt x="234" y="303"/>
                  <a:pt x="237" y="302"/>
                  <a:pt x="240" y="301"/>
                </a:cubicBezTo>
                <a:close/>
                <a:moveTo>
                  <a:pt x="98" y="395"/>
                </a:moveTo>
                <a:cubicBezTo>
                  <a:pt x="98" y="395"/>
                  <a:pt x="98" y="395"/>
                  <a:pt x="98" y="395"/>
                </a:cubicBezTo>
                <a:cubicBezTo>
                  <a:pt x="101" y="395"/>
                  <a:pt x="104" y="395"/>
                  <a:pt x="107" y="395"/>
                </a:cubicBezTo>
                <a:cubicBezTo>
                  <a:pt x="110" y="396"/>
                  <a:pt x="111" y="394"/>
                  <a:pt x="112" y="391"/>
                </a:cubicBezTo>
                <a:cubicBezTo>
                  <a:pt x="112" y="388"/>
                  <a:pt x="110" y="387"/>
                  <a:pt x="108" y="387"/>
                </a:cubicBezTo>
                <a:cubicBezTo>
                  <a:pt x="104" y="386"/>
                  <a:pt x="100" y="385"/>
                  <a:pt x="97" y="384"/>
                </a:cubicBezTo>
                <a:cubicBezTo>
                  <a:pt x="87" y="382"/>
                  <a:pt x="87" y="382"/>
                  <a:pt x="85" y="391"/>
                </a:cubicBezTo>
                <a:cubicBezTo>
                  <a:pt x="84" y="394"/>
                  <a:pt x="86" y="395"/>
                  <a:pt x="88" y="395"/>
                </a:cubicBezTo>
                <a:cubicBezTo>
                  <a:pt x="92" y="395"/>
                  <a:pt x="95" y="395"/>
                  <a:pt x="98" y="395"/>
                </a:cubicBezTo>
                <a:close/>
                <a:moveTo>
                  <a:pt x="409" y="314"/>
                </a:moveTo>
                <a:cubicBezTo>
                  <a:pt x="406" y="312"/>
                  <a:pt x="403" y="310"/>
                  <a:pt x="400" y="308"/>
                </a:cubicBezTo>
                <a:cubicBezTo>
                  <a:pt x="399" y="308"/>
                  <a:pt x="397" y="309"/>
                  <a:pt x="396" y="310"/>
                </a:cubicBezTo>
                <a:cubicBezTo>
                  <a:pt x="394" y="313"/>
                  <a:pt x="392" y="316"/>
                  <a:pt x="390" y="319"/>
                </a:cubicBezTo>
                <a:cubicBezTo>
                  <a:pt x="386" y="325"/>
                  <a:pt x="386" y="325"/>
                  <a:pt x="392" y="329"/>
                </a:cubicBezTo>
                <a:cubicBezTo>
                  <a:pt x="393" y="329"/>
                  <a:pt x="394" y="330"/>
                  <a:pt x="394" y="330"/>
                </a:cubicBezTo>
                <a:cubicBezTo>
                  <a:pt x="395" y="330"/>
                  <a:pt x="397" y="330"/>
                  <a:pt x="397" y="329"/>
                </a:cubicBezTo>
                <a:cubicBezTo>
                  <a:pt x="401" y="324"/>
                  <a:pt x="405" y="319"/>
                  <a:pt x="409" y="314"/>
                </a:cubicBezTo>
                <a:close/>
                <a:moveTo>
                  <a:pt x="442" y="381"/>
                </a:moveTo>
                <a:cubicBezTo>
                  <a:pt x="447" y="379"/>
                  <a:pt x="451" y="378"/>
                  <a:pt x="455" y="377"/>
                </a:cubicBezTo>
                <a:cubicBezTo>
                  <a:pt x="458" y="376"/>
                  <a:pt x="462" y="375"/>
                  <a:pt x="462" y="374"/>
                </a:cubicBezTo>
                <a:cubicBezTo>
                  <a:pt x="462" y="371"/>
                  <a:pt x="460" y="369"/>
                  <a:pt x="459" y="366"/>
                </a:cubicBezTo>
                <a:cubicBezTo>
                  <a:pt x="459" y="366"/>
                  <a:pt x="459" y="366"/>
                  <a:pt x="459" y="366"/>
                </a:cubicBezTo>
                <a:cubicBezTo>
                  <a:pt x="457" y="364"/>
                  <a:pt x="456" y="363"/>
                  <a:pt x="453" y="364"/>
                </a:cubicBezTo>
                <a:cubicBezTo>
                  <a:pt x="449" y="367"/>
                  <a:pt x="444" y="369"/>
                  <a:pt x="440" y="372"/>
                </a:cubicBezTo>
                <a:cubicBezTo>
                  <a:pt x="439" y="373"/>
                  <a:pt x="437" y="375"/>
                  <a:pt x="437" y="376"/>
                </a:cubicBezTo>
                <a:cubicBezTo>
                  <a:pt x="438" y="378"/>
                  <a:pt x="438" y="381"/>
                  <a:pt x="442" y="381"/>
                </a:cubicBezTo>
                <a:close/>
                <a:moveTo>
                  <a:pt x="167" y="325"/>
                </a:moveTo>
                <a:cubicBezTo>
                  <a:pt x="164" y="321"/>
                  <a:pt x="163" y="318"/>
                  <a:pt x="161" y="315"/>
                </a:cubicBezTo>
                <a:cubicBezTo>
                  <a:pt x="155" y="307"/>
                  <a:pt x="155" y="307"/>
                  <a:pt x="147" y="312"/>
                </a:cubicBezTo>
                <a:cubicBezTo>
                  <a:pt x="145" y="314"/>
                  <a:pt x="145" y="316"/>
                  <a:pt x="146" y="318"/>
                </a:cubicBezTo>
                <a:cubicBezTo>
                  <a:pt x="150" y="321"/>
                  <a:pt x="153" y="325"/>
                  <a:pt x="156" y="329"/>
                </a:cubicBezTo>
                <a:cubicBezTo>
                  <a:pt x="157" y="330"/>
                  <a:pt x="159" y="330"/>
                  <a:pt x="160" y="330"/>
                </a:cubicBezTo>
                <a:cubicBezTo>
                  <a:pt x="162" y="328"/>
                  <a:pt x="164" y="327"/>
                  <a:pt x="167" y="325"/>
                </a:cubicBezTo>
                <a:close/>
                <a:moveTo>
                  <a:pt x="97" y="363"/>
                </a:moveTo>
                <a:cubicBezTo>
                  <a:pt x="95" y="367"/>
                  <a:pt x="93" y="369"/>
                  <a:pt x="92" y="372"/>
                </a:cubicBezTo>
                <a:cubicBezTo>
                  <a:pt x="90" y="375"/>
                  <a:pt x="91" y="376"/>
                  <a:pt x="94" y="377"/>
                </a:cubicBezTo>
                <a:cubicBezTo>
                  <a:pt x="100" y="378"/>
                  <a:pt x="105" y="379"/>
                  <a:pt x="111" y="381"/>
                </a:cubicBezTo>
                <a:cubicBezTo>
                  <a:pt x="113" y="382"/>
                  <a:pt x="115" y="381"/>
                  <a:pt x="115" y="379"/>
                </a:cubicBezTo>
                <a:cubicBezTo>
                  <a:pt x="116" y="376"/>
                  <a:pt x="118" y="374"/>
                  <a:pt x="115" y="373"/>
                </a:cubicBezTo>
                <a:cubicBezTo>
                  <a:pt x="109" y="370"/>
                  <a:pt x="103" y="366"/>
                  <a:pt x="97" y="363"/>
                </a:cubicBezTo>
                <a:close/>
                <a:moveTo>
                  <a:pt x="175" y="297"/>
                </a:moveTo>
                <a:cubicBezTo>
                  <a:pt x="175" y="298"/>
                  <a:pt x="174" y="298"/>
                  <a:pt x="174" y="299"/>
                </a:cubicBezTo>
                <a:cubicBezTo>
                  <a:pt x="171" y="300"/>
                  <a:pt x="168" y="301"/>
                  <a:pt x="166" y="302"/>
                </a:cubicBezTo>
                <a:cubicBezTo>
                  <a:pt x="164" y="303"/>
                  <a:pt x="163" y="305"/>
                  <a:pt x="165" y="307"/>
                </a:cubicBezTo>
                <a:cubicBezTo>
                  <a:pt x="167" y="311"/>
                  <a:pt x="170" y="315"/>
                  <a:pt x="172" y="319"/>
                </a:cubicBezTo>
                <a:cubicBezTo>
                  <a:pt x="173" y="322"/>
                  <a:pt x="175" y="322"/>
                  <a:pt x="177" y="320"/>
                </a:cubicBezTo>
                <a:cubicBezTo>
                  <a:pt x="178" y="320"/>
                  <a:pt x="180" y="319"/>
                  <a:pt x="181" y="318"/>
                </a:cubicBezTo>
                <a:cubicBezTo>
                  <a:pt x="182" y="317"/>
                  <a:pt x="183" y="315"/>
                  <a:pt x="182" y="314"/>
                </a:cubicBezTo>
                <a:cubicBezTo>
                  <a:pt x="180" y="310"/>
                  <a:pt x="178" y="305"/>
                  <a:pt x="176" y="301"/>
                </a:cubicBezTo>
                <a:cubicBezTo>
                  <a:pt x="176" y="300"/>
                  <a:pt x="176" y="298"/>
                  <a:pt x="175" y="297"/>
                </a:cubicBezTo>
                <a:close/>
                <a:moveTo>
                  <a:pt x="380" y="321"/>
                </a:moveTo>
                <a:cubicBezTo>
                  <a:pt x="382" y="318"/>
                  <a:pt x="384" y="315"/>
                  <a:pt x="385" y="313"/>
                </a:cubicBezTo>
                <a:cubicBezTo>
                  <a:pt x="391" y="303"/>
                  <a:pt x="391" y="304"/>
                  <a:pt x="381" y="299"/>
                </a:cubicBezTo>
                <a:cubicBezTo>
                  <a:pt x="379" y="298"/>
                  <a:pt x="378" y="299"/>
                  <a:pt x="377" y="300"/>
                </a:cubicBezTo>
                <a:cubicBezTo>
                  <a:pt x="375" y="305"/>
                  <a:pt x="373" y="309"/>
                  <a:pt x="371" y="314"/>
                </a:cubicBezTo>
                <a:cubicBezTo>
                  <a:pt x="371" y="315"/>
                  <a:pt x="371" y="317"/>
                  <a:pt x="372" y="317"/>
                </a:cubicBezTo>
                <a:cubicBezTo>
                  <a:pt x="374" y="319"/>
                  <a:pt x="377" y="320"/>
                  <a:pt x="380" y="321"/>
                </a:cubicBezTo>
                <a:close/>
                <a:moveTo>
                  <a:pt x="120" y="368"/>
                </a:moveTo>
                <a:cubicBezTo>
                  <a:pt x="121" y="366"/>
                  <a:pt x="122" y="365"/>
                  <a:pt x="124" y="363"/>
                </a:cubicBezTo>
                <a:cubicBezTo>
                  <a:pt x="126" y="361"/>
                  <a:pt x="125" y="359"/>
                  <a:pt x="123" y="357"/>
                </a:cubicBezTo>
                <a:cubicBezTo>
                  <a:pt x="120" y="355"/>
                  <a:pt x="117" y="354"/>
                  <a:pt x="115" y="352"/>
                </a:cubicBezTo>
                <a:cubicBezTo>
                  <a:pt x="108" y="346"/>
                  <a:pt x="107" y="346"/>
                  <a:pt x="102" y="353"/>
                </a:cubicBezTo>
                <a:cubicBezTo>
                  <a:pt x="102" y="353"/>
                  <a:pt x="102" y="354"/>
                  <a:pt x="102" y="354"/>
                </a:cubicBezTo>
                <a:cubicBezTo>
                  <a:pt x="101" y="356"/>
                  <a:pt x="101" y="357"/>
                  <a:pt x="103" y="359"/>
                </a:cubicBezTo>
                <a:cubicBezTo>
                  <a:pt x="109" y="362"/>
                  <a:pt x="114" y="365"/>
                  <a:pt x="120" y="368"/>
                </a:cubicBezTo>
                <a:close/>
                <a:moveTo>
                  <a:pt x="468" y="395"/>
                </a:moveTo>
                <a:cubicBezTo>
                  <a:pt x="468" y="392"/>
                  <a:pt x="468" y="389"/>
                  <a:pt x="468" y="387"/>
                </a:cubicBezTo>
                <a:cubicBezTo>
                  <a:pt x="467" y="382"/>
                  <a:pt x="466" y="382"/>
                  <a:pt x="461" y="383"/>
                </a:cubicBezTo>
                <a:cubicBezTo>
                  <a:pt x="455" y="384"/>
                  <a:pt x="450" y="385"/>
                  <a:pt x="444" y="387"/>
                </a:cubicBezTo>
                <a:cubicBezTo>
                  <a:pt x="443" y="387"/>
                  <a:pt x="442" y="389"/>
                  <a:pt x="442" y="390"/>
                </a:cubicBezTo>
                <a:cubicBezTo>
                  <a:pt x="442" y="392"/>
                  <a:pt x="444" y="394"/>
                  <a:pt x="445" y="394"/>
                </a:cubicBezTo>
                <a:cubicBezTo>
                  <a:pt x="452" y="395"/>
                  <a:pt x="460" y="395"/>
                  <a:pt x="468" y="395"/>
                </a:cubicBezTo>
                <a:close/>
                <a:moveTo>
                  <a:pt x="195" y="292"/>
                </a:moveTo>
                <a:cubicBezTo>
                  <a:pt x="193" y="292"/>
                  <a:pt x="193" y="292"/>
                  <a:pt x="192" y="292"/>
                </a:cubicBezTo>
                <a:cubicBezTo>
                  <a:pt x="182" y="293"/>
                  <a:pt x="181" y="295"/>
                  <a:pt x="185" y="303"/>
                </a:cubicBezTo>
                <a:cubicBezTo>
                  <a:pt x="186" y="304"/>
                  <a:pt x="186" y="305"/>
                  <a:pt x="187" y="306"/>
                </a:cubicBezTo>
                <a:cubicBezTo>
                  <a:pt x="191" y="314"/>
                  <a:pt x="191" y="314"/>
                  <a:pt x="199" y="311"/>
                </a:cubicBezTo>
                <a:cubicBezTo>
                  <a:pt x="200" y="310"/>
                  <a:pt x="201" y="308"/>
                  <a:pt x="200" y="307"/>
                </a:cubicBezTo>
                <a:cubicBezTo>
                  <a:pt x="199" y="302"/>
                  <a:pt x="197" y="297"/>
                  <a:pt x="195" y="292"/>
                </a:cubicBezTo>
                <a:close/>
                <a:moveTo>
                  <a:pt x="360" y="292"/>
                </a:moveTo>
                <a:cubicBezTo>
                  <a:pt x="360" y="292"/>
                  <a:pt x="358" y="293"/>
                  <a:pt x="358" y="294"/>
                </a:cubicBezTo>
                <a:cubicBezTo>
                  <a:pt x="356" y="298"/>
                  <a:pt x="354" y="303"/>
                  <a:pt x="353" y="307"/>
                </a:cubicBezTo>
                <a:cubicBezTo>
                  <a:pt x="353" y="308"/>
                  <a:pt x="353" y="310"/>
                  <a:pt x="354" y="310"/>
                </a:cubicBezTo>
                <a:cubicBezTo>
                  <a:pt x="356" y="311"/>
                  <a:pt x="358" y="312"/>
                  <a:pt x="360" y="312"/>
                </a:cubicBezTo>
                <a:cubicBezTo>
                  <a:pt x="362" y="313"/>
                  <a:pt x="364" y="313"/>
                  <a:pt x="365" y="310"/>
                </a:cubicBezTo>
                <a:cubicBezTo>
                  <a:pt x="366" y="307"/>
                  <a:pt x="367" y="305"/>
                  <a:pt x="368" y="302"/>
                </a:cubicBezTo>
                <a:cubicBezTo>
                  <a:pt x="372" y="295"/>
                  <a:pt x="371" y="293"/>
                  <a:pt x="363" y="292"/>
                </a:cubicBezTo>
                <a:cubicBezTo>
                  <a:pt x="363" y="292"/>
                  <a:pt x="362" y="292"/>
                  <a:pt x="360" y="292"/>
                </a:cubicBezTo>
                <a:close/>
                <a:moveTo>
                  <a:pt x="410" y="341"/>
                </a:moveTo>
                <a:cubicBezTo>
                  <a:pt x="412" y="339"/>
                  <a:pt x="415" y="337"/>
                  <a:pt x="417" y="335"/>
                </a:cubicBezTo>
                <a:cubicBezTo>
                  <a:pt x="419" y="333"/>
                  <a:pt x="422" y="331"/>
                  <a:pt x="424" y="328"/>
                </a:cubicBezTo>
                <a:cubicBezTo>
                  <a:pt x="425" y="328"/>
                  <a:pt x="424" y="325"/>
                  <a:pt x="424" y="325"/>
                </a:cubicBezTo>
                <a:cubicBezTo>
                  <a:pt x="416" y="317"/>
                  <a:pt x="415" y="318"/>
                  <a:pt x="409" y="326"/>
                </a:cubicBezTo>
                <a:cubicBezTo>
                  <a:pt x="409" y="327"/>
                  <a:pt x="408" y="327"/>
                  <a:pt x="408" y="327"/>
                </a:cubicBezTo>
                <a:cubicBezTo>
                  <a:pt x="402" y="335"/>
                  <a:pt x="402" y="335"/>
                  <a:pt x="410" y="341"/>
                </a:cubicBezTo>
                <a:close/>
                <a:moveTo>
                  <a:pt x="428" y="359"/>
                </a:moveTo>
                <a:cubicBezTo>
                  <a:pt x="429" y="361"/>
                  <a:pt x="430" y="363"/>
                  <a:pt x="431" y="364"/>
                </a:cubicBezTo>
                <a:cubicBezTo>
                  <a:pt x="432" y="365"/>
                  <a:pt x="434" y="367"/>
                  <a:pt x="435" y="366"/>
                </a:cubicBezTo>
                <a:cubicBezTo>
                  <a:pt x="441" y="363"/>
                  <a:pt x="447" y="360"/>
                  <a:pt x="453" y="357"/>
                </a:cubicBezTo>
                <a:cubicBezTo>
                  <a:pt x="451" y="354"/>
                  <a:pt x="450" y="352"/>
                  <a:pt x="448" y="349"/>
                </a:cubicBezTo>
                <a:cubicBezTo>
                  <a:pt x="447" y="347"/>
                  <a:pt x="445" y="347"/>
                  <a:pt x="443" y="349"/>
                </a:cubicBezTo>
                <a:cubicBezTo>
                  <a:pt x="438" y="352"/>
                  <a:pt x="433" y="355"/>
                  <a:pt x="428" y="359"/>
                </a:cubicBezTo>
                <a:close/>
                <a:moveTo>
                  <a:pt x="128" y="327"/>
                </a:moveTo>
                <a:cubicBezTo>
                  <a:pt x="132" y="330"/>
                  <a:pt x="135" y="334"/>
                  <a:pt x="139" y="337"/>
                </a:cubicBezTo>
                <a:cubicBezTo>
                  <a:pt x="143" y="341"/>
                  <a:pt x="144" y="341"/>
                  <a:pt x="149" y="337"/>
                </a:cubicBezTo>
                <a:cubicBezTo>
                  <a:pt x="149" y="336"/>
                  <a:pt x="150" y="336"/>
                  <a:pt x="151" y="335"/>
                </a:cubicBezTo>
                <a:cubicBezTo>
                  <a:pt x="147" y="330"/>
                  <a:pt x="143" y="325"/>
                  <a:pt x="139" y="320"/>
                </a:cubicBezTo>
                <a:cubicBezTo>
                  <a:pt x="139" y="320"/>
                  <a:pt x="137" y="320"/>
                  <a:pt x="136" y="320"/>
                </a:cubicBezTo>
                <a:cubicBezTo>
                  <a:pt x="134" y="322"/>
                  <a:pt x="131" y="324"/>
                  <a:pt x="128" y="327"/>
                </a:cubicBezTo>
                <a:close/>
                <a:moveTo>
                  <a:pt x="84" y="296"/>
                </a:moveTo>
                <a:cubicBezTo>
                  <a:pt x="82" y="296"/>
                  <a:pt x="80" y="296"/>
                  <a:pt x="77" y="296"/>
                </a:cubicBezTo>
                <a:cubicBezTo>
                  <a:pt x="74" y="295"/>
                  <a:pt x="73" y="297"/>
                  <a:pt x="73" y="300"/>
                </a:cubicBezTo>
                <a:cubicBezTo>
                  <a:pt x="73" y="304"/>
                  <a:pt x="74" y="304"/>
                  <a:pt x="77" y="304"/>
                </a:cubicBezTo>
                <a:cubicBezTo>
                  <a:pt x="82" y="304"/>
                  <a:pt x="86" y="304"/>
                  <a:pt x="90" y="304"/>
                </a:cubicBezTo>
                <a:cubicBezTo>
                  <a:pt x="93" y="304"/>
                  <a:pt x="95" y="304"/>
                  <a:pt x="95" y="300"/>
                </a:cubicBezTo>
                <a:cubicBezTo>
                  <a:pt x="95" y="296"/>
                  <a:pt x="93" y="295"/>
                  <a:pt x="90" y="296"/>
                </a:cubicBezTo>
                <a:cubicBezTo>
                  <a:pt x="88" y="296"/>
                  <a:pt x="86" y="296"/>
                  <a:pt x="84" y="296"/>
                </a:cubicBezTo>
                <a:close/>
                <a:moveTo>
                  <a:pt x="459" y="303"/>
                </a:moveTo>
                <a:cubicBezTo>
                  <a:pt x="464" y="303"/>
                  <a:pt x="469" y="303"/>
                  <a:pt x="474" y="304"/>
                </a:cubicBezTo>
                <a:cubicBezTo>
                  <a:pt x="481" y="304"/>
                  <a:pt x="482" y="303"/>
                  <a:pt x="480" y="296"/>
                </a:cubicBezTo>
                <a:cubicBezTo>
                  <a:pt x="473" y="296"/>
                  <a:pt x="466" y="296"/>
                  <a:pt x="459" y="296"/>
                </a:cubicBezTo>
                <a:cubicBezTo>
                  <a:pt x="459" y="299"/>
                  <a:pt x="459" y="301"/>
                  <a:pt x="459" y="303"/>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ísḷîdê">
            <a:extLst>
              <a:ext uri="{FF2B5EF4-FFF2-40B4-BE49-F238E27FC236}">
                <a16:creationId xmlns:a16="http://schemas.microsoft.com/office/drawing/2014/main" id="{4460F1C1-7DC4-418E-A996-A2A1BA0142FC}"/>
              </a:ext>
            </a:extLst>
          </p:cNvPr>
          <p:cNvSpPr/>
          <p:nvPr/>
        </p:nvSpPr>
        <p:spPr bwMode="auto">
          <a:xfrm>
            <a:off x="1033159" y="4645826"/>
            <a:ext cx="83211" cy="241709"/>
          </a:xfrm>
          <a:custGeom>
            <a:avLst/>
            <a:gdLst>
              <a:gd name="T0" fmla="*/ 176 w 249"/>
              <a:gd name="T1" fmla="*/ 596 h 724"/>
              <a:gd name="T2" fmla="*/ 217 w 249"/>
              <a:gd name="T3" fmla="*/ 668 h 724"/>
              <a:gd name="T4" fmla="*/ 179 w 249"/>
              <a:gd name="T5" fmla="*/ 652 h 724"/>
              <a:gd name="T6" fmla="*/ 153 w 249"/>
              <a:gd name="T7" fmla="*/ 673 h 724"/>
              <a:gd name="T8" fmla="*/ 193 w 249"/>
              <a:gd name="T9" fmla="*/ 721 h 724"/>
              <a:gd name="T10" fmla="*/ 86 w 249"/>
              <a:gd name="T11" fmla="*/ 630 h 724"/>
              <a:gd name="T12" fmla="*/ 16 w 249"/>
              <a:gd name="T13" fmla="*/ 420 h 724"/>
              <a:gd name="T14" fmla="*/ 11 w 249"/>
              <a:gd name="T15" fmla="*/ 279 h 724"/>
              <a:gd name="T16" fmla="*/ 3 w 249"/>
              <a:gd name="T17" fmla="*/ 77 h 724"/>
              <a:gd name="T18" fmla="*/ 5 w 249"/>
              <a:gd name="T19" fmla="*/ 6 h 724"/>
              <a:gd name="T20" fmla="*/ 21 w 249"/>
              <a:gd name="T21" fmla="*/ 98 h 724"/>
              <a:gd name="T22" fmla="*/ 26 w 249"/>
              <a:gd name="T23" fmla="*/ 256 h 724"/>
              <a:gd name="T24" fmla="*/ 38 w 249"/>
              <a:gd name="T25" fmla="*/ 267 h 724"/>
              <a:gd name="T26" fmla="*/ 36 w 249"/>
              <a:gd name="T27" fmla="*/ 166 h 724"/>
              <a:gd name="T28" fmla="*/ 31 w 249"/>
              <a:gd name="T29" fmla="*/ 47 h 724"/>
              <a:gd name="T30" fmla="*/ 47 w 249"/>
              <a:gd name="T31" fmla="*/ 81 h 724"/>
              <a:gd name="T32" fmla="*/ 53 w 249"/>
              <a:gd name="T33" fmla="*/ 275 h 724"/>
              <a:gd name="T34" fmla="*/ 66 w 249"/>
              <a:gd name="T35" fmla="*/ 295 h 724"/>
              <a:gd name="T36" fmla="*/ 61 w 249"/>
              <a:gd name="T37" fmla="*/ 137 h 724"/>
              <a:gd name="T38" fmla="*/ 60 w 249"/>
              <a:gd name="T39" fmla="*/ 87 h 724"/>
              <a:gd name="T40" fmla="*/ 76 w 249"/>
              <a:gd name="T41" fmla="*/ 160 h 724"/>
              <a:gd name="T42" fmla="*/ 81 w 249"/>
              <a:gd name="T43" fmla="*/ 282 h 724"/>
              <a:gd name="T44" fmla="*/ 90 w 249"/>
              <a:gd name="T45" fmla="*/ 201 h 724"/>
              <a:gd name="T46" fmla="*/ 89 w 249"/>
              <a:gd name="T47" fmla="*/ 128 h 724"/>
              <a:gd name="T48" fmla="*/ 106 w 249"/>
              <a:gd name="T49" fmla="*/ 261 h 724"/>
              <a:gd name="T50" fmla="*/ 121 w 249"/>
              <a:gd name="T51" fmla="*/ 473 h 724"/>
              <a:gd name="T52" fmla="*/ 249 w 249"/>
              <a:gd name="T53" fmla="*/ 633 h 724"/>
              <a:gd name="T54" fmla="*/ 65 w 249"/>
              <a:gd name="T55" fmla="*/ 431 h 724"/>
              <a:gd name="T56" fmla="*/ 29 w 249"/>
              <a:gd name="T57" fmla="*/ 422 h 724"/>
              <a:gd name="T58" fmla="*/ 91 w 249"/>
              <a:gd name="T59" fmla="*/ 553 h 724"/>
              <a:gd name="T60" fmla="*/ 72 w 249"/>
              <a:gd name="T61" fmla="*/ 495 h 724"/>
              <a:gd name="T62" fmla="*/ 34 w 249"/>
              <a:gd name="T63" fmla="*/ 475 h 724"/>
              <a:gd name="T64" fmla="*/ 91 w 249"/>
              <a:gd name="T65" fmla="*/ 553 h 724"/>
              <a:gd name="T66" fmla="*/ 146 w 249"/>
              <a:gd name="T67" fmla="*/ 618 h 724"/>
              <a:gd name="T68" fmla="*/ 61 w 249"/>
              <a:gd name="T69" fmla="*/ 560 h 724"/>
              <a:gd name="T70" fmla="*/ 86 w 249"/>
              <a:gd name="T71" fmla="*/ 602 h 724"/>
              <a:gd name="T72" fmla="*/ 28 w 249"/>
              <a:gd name="T73" fmla="*/ 288 h 724"/>
              <a:gd name="T74" fmla="*/ 43 w 249"/>
              <a:gd name="T75" fmla="*/ 366 h 724"/>
              <a:gd name="T76" fmla="*/ 60 w 249"/>
              <a:gd name="T77" fmla="*/ 334 h 724"/>
              <a:gd name="T78" fmla="*/ 125 w 249"/>
              <a:gd name="T79" fmla="*/ 532 h 724"/>
              <a:gd name="T80" fmla="*/ 162 w 249"/>
              <a:gd name="T81" fmla="*/ 586 h 724"/>
              <a:gd name="T82" fmla="*/ 105 w 249"/>
              <a:gd name="T83" fmla="*/ 462 h 724"/>
              <a:gd name="T84" fmla="*/ 95 w 249"/>
              <a:gd name="T85" fmla="*/ 474 h 724"/>
              <a:gd name="T86" fmla="*/ 101 w 249"/>
              <a:gd name="T87" fmla="*/ 549 h 724"/>
              <a:gd name="T88" fmla="*/ 113 w 249"/>
              <a:gd name="T89" fmla="*/ 496 h 724"/>
              <a:gd name="T90" fmla="*/ 86 w 249"/>
              <a:gd name="T91" fmla="*/ 363 h 724"/>
              <a:gd name="T92" fmla="*/ 95 w 249"/>
              <a:gd name="T93" fmla="*/ 295 h 724"/>
              <a:gd name="T94" fmla="*/ 70 w 249"/>
              <a:gd name="T95" fmla="*/ 331 h 724"/>
              <a:gd name="T96" fmla="*/ 78 w 249"/>
              <a:gd name="T97" fmla="*/ 470 h 724"/>
              <a:gd name="T98" fmla="*/ 98 w 249"/>
              <a:gd name="T99" fmla="*/ 384 h 724"/>
              <a:gd name="T100" fmla="*/ 84 w 249"/>
              <a:gd name="T101" fmla="*/ 395 h 724"/>
              <a:gd name="T102" fmla="*/ 78 w 249"/>
              <a:gd name="T103" fmla="*/ 47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 h="724">
                <a:moveTo>
                  <a:pt x="249" y="633"/>
                </a:moveTo>
                <a:cubicBezTo>
                  <a:pt x="243" y="641"/>
                  <a:pt x="236" y="648"/>
                  <a:pt x="230" y="656"/>
                </a:cubicBezTo>
                <a:cubicBezTo>
                  <a:pt x="220" y="629"/>
                  <a:pt x="199" y="612"/>
                  <a:pt x="176" y="596"/>
                </a:cubicBezTo>
                <a:cubicBezTo>
                  <a:pt x="175" y="607"/>
                  <a:pt x="175" y="616"/>
                  <a:pt x="178" y="625"/>
                </a:cubicBezTo>
                <a:cubicBezTo>
                  <a:pt x="184" y="639"/>
                  <a:pt x="194" y="650"/>
                  <a:pt x="206" y="659"/>
                </a:cubicBezTo>
                <a:cubicBezTo>
                  <a:pt x="209" y="662"/>
                  <a:pt x="213" y="666"/>
                  <a:pt x="217" y="668"/>
                </a:cubicBezTo>
                <a:cubicBezTo>
                  <a:pt x="221" y="671"/>
                  <a:pt x="218" y="673"/>
                  <a:pt x="217" y="676"/>
                </a:cubicBezTo>
                <a:cubicBezTo>
                  <a:pt x="215" y="678"/>
                  <a:pt x="213" y="677"/>
                  <a:pt x="211" y="675"/>
                </a:cubicBezTo>
                <a:cubicBezTo>
                  <a:pt x="201" y="668"/>
                  <a:pt x="190" y="659"/>
                  <a:pt x="179" y="652"/>
                </a:cubicBezTo>
                <a:cubicBezTo>
                  <a:pt x="161" y="639"/>
                  <a:pt x="141" y="634"/>
                  <a:pt x="119" y="635"/>
                </a:cubicBezTo>
                <a:cubicBezTo>
                  <a:pt x="116" y="636"/>
                  <a:pt x="112" y="636"/>
                  <a:pt x="108" y="636"/>
                </a:cubicBezTo>
                <a:cubicBezTo>
                  <a:pt x="120" y="653"/>
                  <a:pt x="135" y="665"/>
                  <a:pt x="153" y="673"/>
                </a:cubicBezTo>
                <a:cubicBezTo>
                  <a:pt x="171" y="682"/>
                  <a:pt x="190" y="685"/>
                  <a:pt x="211" y="684"/>
                </a:cubicBezTo>
                <a:cubicBezTo>
                  <a:pt x="209" y="688"/>
                  <a:pt x="208" y="690"/>
                  <a:pt x="206" y="693"/>
                </a:cubicBezTo>
                <a:cubicBezTo>
                  <a:pt x="202" y="702"/>
                  <a:pt x="198" y="711"/>
                  <a:pt x="193" y="721"/>
                </a:cubicBezTo>
                <a:cubicBezTo>
                  <a:pt x="192" y="724"/>
                  <a:pt x="191" y="724"/>
                  <a:pt x="188" y="722"/>
                </a:cubicBezTo>
                <a:cubicBezTo>
                  <a:pt x="167" y="707"/>
                  <a:pt x="146" y="692"/>
                  <a:pt x="128" y="673"/>
                </a:cubicBezTo>
                <a:cubicBezTo>
                  <a:pt x="113" y="659"/>
                  <a:pt x="99" y="645"/>
                  <a:pt x="86" y="630"/>
                </a:cubicBezTo>
                <a:cubicBezTo>
                  <a:pt x="61" y="599"/>
                  <a:pt x="42" y="564"/>
                  <a:pt x="30" y="525"/>
                </a:cubicBezTo>
                <a:cubicBezTo>
                  <a:pt x="25" y="509"/>
                  <a:pt x="22" y="493"/>
                  <a:pt x="21" y="476"/>
                </a:cubicBezTo>
                <a:cubicBezTo>
                  <a:pt x="19" y="458"/>
                  <a:pt x="17" y="439"/>
                  <a:pt x="16" y="420"/>
                </a:cubicBezTo>
                <a:cubicBezTo>
                  <a:pt x="15" y="405"/>
                  <a:pt x="15" y="390"/>
                  <a:pt x="14" y="374"/>
                </a:cubicBezTo>
                <a:cubicBezTo>
                  <a:pt x="14" y="357"/>
                  <a:pt x="13" y="340"/>
                  <a:pt x="12" y="323"/>
                </a:cubicBezTo>
                <a:cubicBezTo>
                  <a:pt x="12" y="308"/>
                  <a:pt x="11" y="294"/>
                  <a:pt x="11" y="279"/>
                </a:cubicBezTo>
                <a:cubicBezTo>
                  <a:pt x="10" y="253"/>
                  <a:pt x="9" y="228"/>
                  <a:pt x="8" y="202"/>
                </a:cubicBezTo>
                <a:cubicBezTo>
                  <a:pt x="7" y="186"/>
                  <a:pt x="7" y="170"/>
                  <a:pt x="6" y="153"/>
                </a:cubicBezTo>
                <a:cubicBezTo>
                  <a:pt x="5" y="128"/>
                  <a:pt x="4" y="102"/>
                  <a:pt x="3" y="77"/>
                </a:cubicBezTo>
                <a:cubicBezTo>
                  <a:pt x="3" y="62"/>
                  <a:pt x="2" y="46"/>
                  <a:pt x="2" y="30"/>
                </a:cubicBezTo>
                <a:cubicBezTo>
                  <a:pt x="1" y="21"/>
                  <a:pt x="1" y="11"/>
                  <a:pt x="0" y="0"/>
                </a:cubicBezTo>
                <a:cubicBezTo>
                  <a:pt x="2" y="3"/>
                  <a:pt x="4" y="4"/>
                  <a:pt x="5" y="6"/>
                </a:cubicBezTo>
                <a:cubicBezTo>
                  <a:pt x="9" y="12"/>
                  <a:pt x="14" y="19"/>
                  <a:pt x="17" y="25"/>
                </a:cubicBezTo>
                <a:cubicBezTo>
                  <a:pt x="18" y="26"/>
                  <a:pt x="19" y="29"/>
                  <a:pt x="19" y="31"/>
                </a:cubicBezTo>
                <a:cubicBezTo>
                  <a:pt x="20" y="53"/>
                  <a:pt x="20" y="76"/>
                  <a:pt x="21" y="98"/>
                </a:cubicBezTo>
                <a:cubicBezTo>
                  <a:pt x="22" y="115"/>
                  <a:pt x="22" y="133"/>
                  <a:pt x="23" y="150"/>
                </a:cubicBezTo>
                <a:cubicBezTo>
                  <a:pt x="23" y="169"/>
                  <a:pt x="24" y="187"/>
                  <a:pt x="25" y="206"/>
                </a:cubicBezTo>
                <a:cubicBezTo>
                  <a:pt x="25" y="223"/>
                  <a:pt x="26" y="239"/>
                  <a:pt x="26" y="256"/>
                </a:cubicBezTo>
                <a:cubicBezTo>
                  <a:pt x="26" y="257"/>
                  <a:pt x="26" y="259"/>
                  <a:pt x="27" y="259"/>
                </a:cubicBezTo>
                <a:cubicBezTo>
                  <a:pt x="30" y="262"/>
                  <a:pt x="34" y="265"/>
                  <a:pt x="37" y="268"/>
                </a:cubicBezTo>
                <a:cubicBezTo>
                  <a:pt x="37" y="267"/>
                  <a:pt x="38" y="267"/>
                  <a:pt x="38" y="267"/>
                </a:cubicBezTo>
                <a:cubicBezTo>
                  <a:pt x="38" y="260"/>
                  <a:pt x="38" y="254"/>
                  <a:pt x="38" y="247"/>
                </a:cubicBezTo>
                <a:cubicBezTo>
                  <a:pt x="38" y="242"/>
                  <a:pt x="38" y="237"/>
                  <a:pt x="38" y="232"/>
                </a:cubicBezTo>
                <a:cubicBezTo>
                  <a:pt x="37" y="210"/>
                  <a:pt x="36" y="188"/>
                  <a:pt x="36" y="166"/>
                </a:cubicBezTo>
                <a:cubicBezTo>
                  <a:pt x="35" y="148"/>
                  <a:pt x="34" y="131"/>
                  <a:pt x="34" y="113"/>
                </a:cubicBezTo>
                <a:cubicBezTo>
                  <a:pt x="33" y="95"/>
                  <a:pt x="33" y="76"/>
                  <a:pt x="32" y="57"/>
                </a:cubicBezTo>
                <a:cubicBezTo>
                  <a:pt x="32" y="54"/>
                  <a:pt x="32" y="50"/>
                  <a:pt x="31" y="47"/>
                </a:cubicBezTo>
                <a:cubicBezTo>
                  <a:pt x="32" y="47"/>
                  <a:pt x="32" y="47"/>
                  <a:pt x="32" y="46"/>
                </a:cubicBezTo>
                <a:cubicBezTo>
                  <a:pt x="34" y="49"/>
                  <a:pt x="36" y="52"/>
                  <a:pt x="38" y="54"/>
                </a:cubicBezTo>
                <a:cubicBezTo>
                  <a:pt x="44" y="62"/>
                  <a:pt x="47" y="71"/>
                  <a:pt x="47" y="81"/>
                </a:cubicBezTo>
                <a:cubicBezTo>
                  <a:pt x="47" y="113"/>
                  <a:pt x="49" y="144"/>
                  <a:pt x="50" y="175"/>
                </a:cubicBezTo>
                <a:cubicBezTo>
                  <a:pt x="50" y="193"/>
                  <a:pt x="51" y="211"/>
                  <a:pt x="51" y="228"/>
                </a:cubicBezTo>
                <a:cubicBezTo>
                  <a:pt x="52" y="244"/>
                  <a:pt x="52" y="259"/>
                  <a:pt x="53" y="275"/>
                </a:cubicBezTo>
                <a:cubicBezTo>
                  <a:pt x="53" y="283"/>
                  <a:pt x="56" y="291"/>
                  <a:pt x="62" y="297"/>
                </a:cubicBezTo>
                <a:cubicBezTo>
                  <a:pt x="63" y="298"/>
                  <a:pt x="64" y="298"/>
                  <a:pt x="64" y="299"/>
                </a:cubicBezTo>
                <a:cubicBezTo>
                  <a:pt x="65" y="297"/>
                  <a:pt x="66" y="296"/>
                  <a:pt x="66" y="295"/>
                </a:cubicBezTo>
                <a:cubicBezTo>
                  <a:pt x="66" y="287"/>
                  <a:pt x="65" y="280"/>
                  <a:pt x="65" y="272"/>
                </a:cubicBezTo>
                <a:cubicBezTo>
                  <a:pt x="64" y="252"/>
                  <a:pt x="64" y="231"/>
                  <a:pt x="63" y="211"/>
                </a:cubicBezTo>
                <a:cubicBezTo>
                  <a:pt x="62" y="186"/>
                  <a:pt x="62" y="161"/>
                  <a:pt x="61" y="137"/>
                </a:cubicBezTo>
                <a:cubicBezTo>
                  <a:pt x="60" y="124"/>
                  <a:pt x="60" y="111"/>
                  <a:pt x="60" y="98"/>
                </a:cubicBezTo>
                <a:cubicBezTo>
                  <a:pt x="59" y="95"/>
                  <a:pt x="59" y="91"/>
                  <a:pt x="59" y="87"/>
                </a:cubicBezTo>
                <a:cubicBezTo>
                  <a:pt x="59" y="87"/>
                  <a:pt x="60" y="87"/>
                  <a:pt x="60" y="87"/>
                </a:cubicBezTo>
                <a:cubicBezTo>
                  <a:pt x="64" y="92"/>
                  <a:pt x="68" y="98"/>
                  <a:pt x="72" y="104"/>
                </a:cubicBezTo>
                <a:cubicBezTo>
                  <a:pt x="75" y="107"/>
                  <a:pt x="75" y="111"/>
                  <a:pt x="75" y="116"/>
                </a:cubicBezTo>
                <a:cubicBezTo>
                  <a:pt x="76" y="131"/>
                  <a:pt x="76" y="145"/>
                  <a:pt x="76" y="160"/>
                </a:cubicBezTo>
                <a:cubicBezTo>
                  <a:pt x="77" y="179"/>
                  <a:pt x="78" y="197"/>
                  <a:pt x="78" y="215"/>
                </a:cubicBezTo>
                <a:cubicBezTo>
                  <a:pt x="79" y="233"/>
                  <a:pt x="79" y="251"/>
                  <a:pt x="80" y="269"/>
                </a:cubicBezTo>
                <a:cubicBezTo>
                  <a:pt x="80" y="273"/>
                  <a:pt x="81" y="278"/>
                  <a:pt x="81" y="282"/>
                </a:cubicBezTo>
                <a:cubicBezTo>
                  <a:pt x="84" y="280"/>
                  <a:pt x="87" y="278"/>
                  <a:pt x="90" y="276"/>
                </a:cubicBezTo>
                <a:cubicBezTo>
                  <a:pt x="91" y="275"/>
                  <a:pt x="92" y="272"/>
                  <a:pt x="92" y="271"/>
                </a:cubicBezTo>
                <a:cubicBezTo>
                  <a:pt x="91" y="248"/>
                  <a:pt x="91" y="224"/>
                  <a:pt x="90" y="201"/>
                </a:cubicBezTo>
                <a:cubicBezTo>
                  <a:pt x="90" y="185"/>
                  <a:pt x="89" y="168"/>
                  <a:pt x="88" y="152"/>
                </a:cubicBezTo>
                <a:cubicBezTo>
                  <a:pt x="88" y="144"/>
                  <a:pt x="88" y="136"/>
                  <a:pt x="87" y="128"/>
                </a:cubicBezTo>
                <a:cubicBezTo>
                  <a:pt x="88" y="128"/>
                  <a:pt x="88" y="128"/>
                  <a:pt x="89" y="128"/>
                </a:cubicBezTo>
                <a:cubicBezTo>
                  <a:pt x="93" y="135"/>
                  <a:pt x="98" y="141"/>
                  <a:pt x="101" y="148"/>
                </a:cubicBezTo>
                <a:cubicBezTo>
                  <a:pt x="103" y="153"/>
                  <a:pt x="102" y="160"/>
                  <a:pt x="102" y="165"/>
                </a:cubicBezTo>
                <a:cubicBezTo>
                  <a:pt x="104" y="197"/>
                  <a:pt x="105" y="229"/>
                  <a:pt x="106" y="261"/>
                </a:cubicBezTo>
                <a:cubicBezTo>
                  <a:pt x="107" y="292"/>
                  <a:pt x="108" y="322"/>
                  <a:pt x="109" y="352"/>
                </a:cubicBezTo>
                <a:cubicBezTo>
                  <a:pt x="110" y="368"/>
                  <a:pt x="110" y="384"/>
                  <a:pt x="111" y="400"/>
                </a:cubicBezTo>
                <a:cubicBezTo>
                  <a:pt x="112" y="424"/>
                  <a:pt x="114" y="449"/>
                  <a:pt x="121" y="473"/>
                </a:cubicBezTo>
                <a:cubicBezTo>
                  <a:pt x="128" y="496"/>
                  <a:pt x="138" y="519"/>
                  <a:pt x="151" y="540"/>
                </a:cubicBezTo>
                <a:cubicBezTo>
                  <a:pt x="170" y="570"/>
                  <a:pt x="195" y="594"/>
                  <a:pt x="223" y="615"/>
                </a:cubicBezTo>
                <a:cubicBezTo>
                  <a:pt x="232" y="621"/>
                  <a:pt x="240" y="627"/>
                  <a:pt x="249" y="633"/>
                </a:cubicBezTo>
                <a:close/>
                <a:moveTo>
                  <a:pt x="69" y="471"/>
                </a:moveTo>
                <a:cubicBezTo>
                  <a:pt x="69" y="468"/>
                  <a:pt x="69" y="467"/>
                  <a:pt x="69" y="465"/>
                </a:cubicBezTo>
                <a:cubicBezTo>
                  <a:pt x="67" y="454"/>
                  <a:pt x="66" y="442"/>
                  <a:pt x="65" y="431"/>
                </a:cubicBezTo>
                <a:cubicBezTo>
                  <a:pt x="64" y="406"/>
                  <a:pt x="52" y="389"/>
                  <a:pt x="32" y="377"/>
                </a:cubicBezTo>
                <a:cubicBezTo>
                  <a:pt x="29" y="376"/>
                  <a:pt x="27" y="376"/>
                  <a:pt x="27" y="380"/>
                </a:cubicBezTo>
                <a:cubicBezTo>
                  <a:pt x="28" y="394"/>
                  <a:pt x="28" y="408"/>
                  <a:pt x="29" y="422"/>
                </a:cubicBezTo>
                <a:cubicBezTo>
                  <a:pt x="31" y="438"/>
                  <a:pt x="38" y="452"/>
                  <a:pt x="51" y="462"/>
                </a:cubicBezTo>
                <a:cubicBezTo>
                  <a:pt x="56" y="466"/>
                  <a:pt x="61" y="469"/>
                  <a:pt x="69" y="471"/>
                </a:cubicBezTo>
                <a:close/>
                <a:moveTo>
                  <a:pt x="91" y="553"/>
                </a:moveTo>
                <a:cubicBezTo>
                  <a:pt x="91" y="551"/>
                  <a:pt x="90" y="550"/>
                  <a:pt x="90" y="548"/>
                </a:cubicBezTo>
                <a:cubicBezTo>
                  <a:pt x="86" y="538"/>
                  <a:pt x="83" y="527"/>
                  <a:pt x="79" y="516"/>
                </a:cubicBezTo>
                <a:cubicBezTo>
                  <a:pt x="77" y="509"/>
                  <a:pt x="77" y="501"/>
                  <a:pt x="72" y="495"/>
                </a:cubicBezTo>
                <a:cubicBezTo>
                  <a:pt x="64" y="484"/>
                  <a:pt x="54" y="476"/>
                  <a:pt x="42" y="470"/>
                </a:cubicBezTo>
                <a:cubicBezTo>
                  <a:pt x="39" y="468"/>
                  <a:pt x="37" y="467"/>
                  <a:pt x="34" y="465"/>
                </a:cubicBezTo>
                <a:cubicBezTo>
                  <a:pt x="34" y="469"/>
                  <a:pt x="33" y="472"/>
                  <a:pt x="34" y="475"/>
                </a:cubicBezTo>
                <a:cubicBezTo>
                  <a:pt x="35" y="481"/>
                  <a:pt x="36" y="488"/>
                  <a:pt x="37" y="495"/>
                </a:cubicBezTo>
                <a:cubicBezTo>
                  <a:pt x="41" y="511"/>
                  <a:pt x="47" y="527"/>
                  <a:pt x="61" y="538"/>
                </a:cubicBezTo>
                <a:cubicBezTo>
                  <a:pt x="69" y="546"/>
                  <a:pt x="79" y="552"/>
                  <a:pt x="91" y="553"/>
                </a:cubicBezTo>
                <a:close/>
                <a:moveTo>
                  <a:pt x="147" y="621"/>
                </a:moveTo>
                <a:cubicBezTo>
                  <a:pt x="148" y="620"/>
                  <a:pt x="148" y="620"/>
                  <a:pt x="148" y="619"/>
                </a:cubicBezTo>
                <a:cubicBezTo>
                  <a:pt x="147" y="619"/>
                  <a:pt x="146" y="619"/>
                  <a:pt x="146" y="618"/>
                </a:cubicBezTo>
                <a:cubicBezTo>
                  <a:pt x="136" y="608"/>
                  <a:pt x="127" y="598"/>
                  <a:pt x="118" y="588"/>
                </a:cubicBezTo>
                <a:cubicBezTo>
                  <a:pt x="109" y="578"/>
                  <a:pt x="100" y="570"/>
                  <a:pt x="87" y="566"/>
                </a:cubicBezTo>
                <a:cubicBezTo>
                  <a:pt x="79" y="563"/>
                  <a:pt x="70" y="561"/>
                  <a:pt x="61" y="560"/>
                </a:cubicBezTo>
                <a:cubicBezTo>
                  <a:pt x="58" y="559"/>
                  <a:pt x="57" y="560"/>
                  <a:pt x="58" y="563"/>
                </a:cubicBezTo>
                <a:cubicBezTo>
                  <a:pt x="61" y="569"/>
                  <a:pt x="64" y="574"/>
                  <a:pt x="67" y="579"/>
                </a:cubicBezTo>
                <a:cubicBezTo>
                  <a:pt x="73" y="587"/>
                  <a:pt x="79" y="596"/>
                  <a:pt x="86" y="602"/>
                </a:cubicBezTo>
                <a:cubicBezTo>
                  <a:pt x="97" y="614"/>
                  <a:pt x="112" y="619"/>
                  <a:pt x="127" y="621"/>
                </a:cubicBezTo>
                <a:cubicBezTo>
                  <a:pt x="134" y="622"/>
                  <a:pt x="141" y="623"/>
                  <a:pt x="147" y="621"/>
                </a:cubicBezTo>
                <a:close/>
                <a:moveTo>
                  <a:pt x="28" y="288"/>
                </a:moveTo>
                <a:cubicBezTo>
                  <a:pt x="27" y="291"/>
                  <a:pt x="26" y="292"/>
                  <a:pt x="26" y="293"/>
                </a:cubicBezTo>
                <a:cubicBezTo>
                  <a:pt x="26" y="304"/>
                  <a:pt x="26" y="315"/>
                  <a:pt x="26" y="327"/>
                </a:cubicBezTo>
                <a:cubicBezTo>
                  <a:pt x="27" y="342"/>
                  <a:pt x="32" y="355"/>
                  <a:pt x="43" y="366"/>
                </a:cubicBezTo>
                <a:cubicBezTo>
                  <a:pt x="48" y="371"/>
                  <a:pt x="54" y="376"/>
                  <a:pt x="62" y="378"/>
                </a:cubicBezTo>
                <a:cubicBezTo>
                  <a:pt x="62" y="377"/>
                  <a:pt x="62" y="376"/>
                  <a:pt x="62" y="375"/>
                </a:cubicBezTo>
                <a:cubicBezTo>
                  <a:pt x="61" y="361"/>
                  <a:pt x="61" y="347"/>
                  <a:pt x="60" y="334"/>
                </a:cubicBezTo>
                <a:cubicBezTo>
                  <a:pt x="59" y="325"/>
                  <a:pt x="57" y="317"/>
                  <a:pt x="51" y="310"/>
                </a:cubicBezTo>
                <a:cubicBezTo>
                  <a:pt x="45" y="303"/>
                  <a:pt x="36" y="296"/>
                  <a:pt x="28" y="288"/>
                </a:cubicBezTo>
                <a:close/>
                <a:moveTo>
                  <a:pt x="125" y="532"/>
                </a:moveTo>
                <a:cubicBezTo>
                  <a:pt x="115" y="565"/>
                  <a:pt x="132" y="602"/>
                  <a:pt x="163" y="620"/>
                </a:cubicBezTo>
                <a:cubicBezTo>
                  <a:pt x="164" y="619"/>
                  <a:pt x="164" y="619"/>
                  <a:pt x="164" y="618"/>
                </a:cubicBezTo>
                <a:cubicBezTo>
                  <a:pt x="167" y="607"/>
                  <a:pt x="167" y="596"/>
                  <a:pt x="162" y="586"/>
                </a:cubicBezTo>
                <a:cubicBezTo>
                  <a:pt x="155" y="568"/>
                  <a:pt x="143" y="553"/>
                  <a:pt x="130" y="538"/>
                </a:cubicBezTo>
                <a:cubicBezTo>
                  <a:pt x="129" y="536"/>
                  <a:pt x="127" y="534"/>
                  <a:pt x="125" y="532"/>
                </a:cubicBezTo>
                <a:close/>
                <a:moveTo>
                  <a:pt x="105" y="462"/>
                </a:moveTo>
                <a:cubicBezTo>
                  <a:pt x="104" y="462"/>
                  <a:pt x="104" y="462"/>
                  <a:pt x="103" y="462"/>
                </a:cubicBezTo>
                <a:cubicBezTo>
                  <a:pt x="102" y="463"/>
                  <a:pt x="101" y="463"/>
                  <a:pt x="101" y="464"/>
                </a:cubicBezTo>
                <a:cubicBezTo>
                  <a:pt x="99" y="467"/>
                  <a:pt x="97" y="471"/>
                  <a:pt x="95" y="474"/>
                </a:cubicBezTo>
                <a:cubicBezTo>
                  <a:pt x="89" y="485"/>
                  <a:pt x="85" y="496"/>
                  <a:pt x="87" y="509"/>
                </a:cubicBezTo>
                <a:cubicBezTo>
                  <a:pt x="89" y="522"/>
                  <a:pt x="93" y="533"/>
                  <a:pt x="98" y="545"/>
                </a:cubicBezTo>
                <a:cubicBezTo>
                  <a:pt x="98" y="546"/>
                  <a:pt x="100" y="547"/>
                  <a:pt x="101" y="549"/>
                </a:cubicBezTo>
                <a:cubicBezTo>
                  <a:pt x="103" y="547"/>
                  <a:pt x="104" y="546"/>
                  <a:pt x="105" y="545"/>
                </a:cubicBezTo>
                <a:cubicBezTo>
                  <a:pt x="106" y="543"/>
                  <a:pt x="106" y="542"/>
                  <a:pt x="107" y="541"/>
                </a:cubicBezTo>
                <a:cubicBezTo>
                  <a:pt x="114" y="526"/>
                  <a:pt x="116" y="511"/>
                  <a:pt x="113" y="496"/>
                </a:cubicBezTo>
                <a:cubicBezTo>
                  <a:pt x="111" y="484"/>
                  <a:pt x="108" y="473"/>
                  <a:pt x="105" y="462"/>
                </a:cubicBezTo>
                <a:close/>
                <a:moveTo>
                  <a:pt x="72" y="381"/>
                </a:moveTo>
                <a:cubicBezTo>
                  <a:pt x="79" y="376"/>
                  <a:pt x="83" y="370"/>
                  <a:pt x="86" y="363"/>
                </a:cubicBezTo>
                <a:cubicBezTo>
                  <a:pt x="90" y="355"/>
                  <a:pt x="93" y="346"/>
                  <a:pt x="94" y="338"/>
                </a:cubicBezTo>
                <a:cubicBezTo>
                  <a:pt x="96" y="327"/>
                  <a:pt x="95" y="315"/>
                  <a:pt x="95" y="303"/>
                </a:cubicBezTo>
                <a:cubicBezTo>
                  <a:pt x="95" y="301"/>
                  <a:pt x="95" y="298"/>
                  <a:pt x="95" y="295"/>
                </a:cubicBezTo>
                <a:cubicBezTo>
                  <a:pt x="94" y="294"/>
                  <a:pt x="94" y="294"/>
                  <a:pt x="93" y="294"/>
                </a:cubicBezTo>
                <a:cubicBezTo>
                  <a:pt x="91" y="297"/>
                  <a:pt x="88" y="299"/>
                  <a:pt x="86" y="302"/>
                </a:cubicBezTo>
                <a:cubicBezTo>
                  <a:pt x="78" y="310"/>
                  <a:pt x="71" y="320"/>
                  <a:pt x="70" y="331"/>
                </a:cubicBezTo>
                <a:cubicBezTo>
                  <a:pt x="69" y="337"/>
                  <a:pt x="70" y="343"/>
                  <a:pt x="70" y="349"/>
                </a:cubicBezTo>
                <a:cubicBezTo>
                  <a:pt x="71" y="359"/>
                  <a:pt x="71" y="370"/>
                  <a:pt x="72" y="381"/>
                </a:cubicBezTo>
                <a:close/>
                <a:moveTo>
                  <a:pt x="78" y="470"/>
                </a:moveTo>
                <a:cubicBezTo>
                  <a:pt x="83" y="461"/>
                  <a:pt x="88" y="454"/>
                  <a:pt x="92" y="446"/>
                </a:cubicBezTo>
                <a:cubicBezTo>
                  <a:pt x="95" y="440"/>
                  <a:pt x="97" y="433"/>
                  <a:pt x="97" y="426"/>
                </a:cubicBezTo>
                <a:cubicBezTo>
                  <a:pt x="98" y="412"/>
                  <a:pt x="98" y="398"/>
                  <a:pt x="98" y="384"/>
                </a:cubicBezTo>
                <a:cubicBezTo>
                  <a:pt x="98" y="382"/>
                  <a:pt x="98" y="381"/>
                  <a:pt x="97" y="379"/>
                </a:cubicBezTo>
                <a:cubicBezTo>
                  <a:pt x="97" y="379"/>
                  <a:pt x="97" y="379"/>
                  <a:pt x="96" y="379"/>
                </a:cubicBezTo>
                <a:cubicBezTo>
                  <a:pt x="92" y="384"/>
                  <a:pt x="88" y="389"/>
                  <a:pt x="84" y="395"/>
                </a:cubicBezTo>
                <a:cubicBezTo>
                  <a:pt x="78" y="404"/>
                  <a:pt x="73" y="414"/>
                  <a:pt x="74" y="425"/>
                </a:cubicBezTo>
                <a:cubicBezTo>
                  <a:pt x="74" y="439"/>
                  <a:pt x="75" y="452"/>
                  <a:pt x="76" y="465"/>
                </a:cubicBezTo>
                <a:cubicBezTo>
                  <a:pt x="76" y="466"/>
                  <a:pt x="77" y="467"/>
                  <a:pt x="78" y="47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îSľïďê">
            <a:extLst>
              <a:ext uri="{FF2B5EF4-FFF2-40B4-BE49-F238E27FC236}">
                <a16:creationId xmlns:a16="http://schemas.microsoft.com/office/drawing/2014/main" id="{797916D5-3177-4B10-9B23-91034384D142}"/>
              </a:ext>
            </a:extLst>
          </p:cNvPr>
          <p:cNvSpPr/>
          <p:nvPr/>
        </p:nvSpPr>
        <p:spPr bwMode="auto">
          <a:xfrm>
            <a:off x="1249993" y="4645165"/>
            <a:ext cx="82771" cy="242149"/>
          </a:xfrm>
          <a:custGeom>
            <a:avLst/>
            <a:gdLst>
              <a:gd name="T0" fmla="*/ 142 w 248"/>
              <a:gd name="T1" fmla="*/ 638 h 725"/>
              <a:gd name="T2" fmla="*/ 60 w 248"/>
              <a:gd name="T3" fmla="*/ 661 h 725"/>
              <a:gd name="T4" fmla="*/ 30 w 248"/>
              <a:gd name="T5" fmla="*/ 672 h 725"/>
              <a:gd name="T6" fmla="*/ 74 w 248"/>
              <a:gd name="T7" fmla="*/ 602 h 725"/>
              <a:gd name="T8" fmla="*/ 0 w 248"/>
              <a:gd name="T9" fmla="*/ 635 h 725"/>
              <a:gd name="T10" fmla="*/ 117 w 248"/>
              <a:gd name="T11" fmla="*/ 504 h 725"/>
              <a:gd name="T12" fmla="*/ 139 w 248"/>
              <a:gd name="T13" fmla="*/ 325 h 725"/>
              <a:gd name="T14" fmla="*/ 145 w 248"/>
              <a:gd name="T15" fmla="*/ 187 h 725"/>
              <a:gd name="T16" fmla="*/ 160 w 248"/>
              <a:gd name="T17" fmla="*/ 129 h 725"/>
              <a:gd name="T18" fmla="*/ 158 w 248"/>
              <a:gd name="T19" fmla="*/ 209 h 725"/>
              <a:gd name="T20" fmla="*/ 167 w 248"/>
              <a:gd name="T21" fmla="*/ 284 h 725"/>
              <a:gd name="T22" fmla="*/ 172 w 248"/>
              <a:gd name="T23" fmla="*/ 148 h 725"/>
              <a:gd name="T24" fmla="*/ 189 w 248"/>
              <a:gd name="T25" fmla="*/ 88 h 725"/>
              <a:gd name="T26" fmla="*/ 186 w 248"/>
              <a:gd name="T27" fmla="*/ 197 h 725"/>
              <a:gd name="T28" fmla="*/ 183 w 248"/>
              <a:gd name="T29" fmla="*/ 302 h 725"/>
              <a:gd name="T30" fmla="*/ 195 w 248"/>
              <a:gd name="T31" fmla="*/ 285 h 725"/>
              <a:gd name="T32" fmla="*/ 198 w 248"/>
              <a:gd name="T33" fmla="*/ 157 h 725"/>
              <a:gd name="T34" fmla="*/ 205 w 248"/>
              <a:gd name="T35" fmla="*/ 63 h 725"/>
              <a:gd name="T36" fmla="*/ 222 w 248"/>
              <a:gd name="T37" fmla="*/ 252 h 725"/>
              <a:gd name="T38" fmla="*/ 227 w 248"/>
              <a:gd name="T39" fmla="*/ 88 h 725"/>
              <a:gd name="T40" fmla="*/ 247 w 248"/>
              <a:gd name="T41" fmla="*/ 0 h 725"/>
              <a:gd name="T42" fmla="*/ 244 w 248"/>
              <a:gd name="T43" fmla="*/ 104 h 725"/>
              <a:gd name="T44" fmla="*/ 235 w 248"/>
              <a:gd name="T45" fmla="*/ 362 h 725"/>
              <a:gd name="T46" fmla="*/ 225 w 248"/>
              <a:gd name="T47" fmla="*/ 497 h 725"/>
              <a:gd name="T48" fmla="*/ 123 w 248"/>
              <a:gd name="T49" fmla="*/ 673 h 725"/>
              <a:gd name="T50" fmla="*/ 180 w 248"/>
              <a:gd name="T51" fmla="*/ 472 h 725"/>
              <a:gd name="T52" fmla="*/ 221 w 248"/>
              <a:gd name="T53" fmla="*/ 381 h 725"/>
              <a:gd name="T54" fmla="*/ 183 w 248"/>
              <a:gd name="T55" fmla="*/ 431 h 725"/>
              <a:gd name="T56" fmla="*/ 158 w 248"/>
              <a:gd name="T57" fmla="*/ 554 h 725"/>
              <a:gd name="T58" fmla="*/ 202 w 248"/>
              <a:gd name="T59" fmla="*/ 522 h 725"/>
              <a:gd name="T60" fmla="*/ 214 w 248"/>
              <a:gd name="T61" fmla="*/ 466 h 725"/>
              <a:gd name="T62" fmla="*/ 174 w 248"/>
              <a:gd name="T63" fmla="*/ 501 h 725"/>
              <a:gd name="T64" fmla="*/ 158 w 248"/>
              <a:gd name="T65" fmla="*/ 554 h 725"/>
              <a:gd name="T66" fmla="*/ 171 w 248"/>
              <a:gd name="T67" fmla="*/ 564 h 725"/>
              <a:gd name="T68" fmla="*/ 101 w 248"/>
              <a:gd name="T69" fmla="*/ 622 h 725"/>
              <a:gd name="T70" fmla="*/ 159 w 248"/>
              <a:gd name="T71" fmla="*/ 607 h 725"/>
              <a:gd name="T72" fmla="*/ 222 w 248"/>
              <a:gd name="T73" fmla="*/ 289 h 725"/>
              <a:gd name="T74" fmla="*/ 186 w 248"/>
              <a:gd name="T75" fmla="*/ 377 h 725"/>
              <a:gd name="T76" fmla="*/ 220 w 248"/>
              <a:gd name="T77" fmla="*/ 343 h 725"/>
              <a:gd name="T78" fmla="*/ 86 w 248"/>
              <a:gd name="T79" fmla="*/ 623 h 725"/>
              <a:gd name="T80" fmla="*/ 125 w 248"/>
              <a:gd name="T81" fmla="*/ 532 h 725"/>
              <a:gd name="T82" fmla="*/ 86 w 248"/>
              <a:gd name="T83" fmla="*/ 623 h 725"/>
              <a:gd name="T84" fmla="*/ 135 w 248"/>
              <a:gd name="T85" fmla="*/ 505 h 725"/>
              <a:gd name="T86" fmla="*/ 157 w 248"/>
              <a:gd name="T87" fmla="*/ 530 h 725"/>
              <a:gd name="T88" fmla="*/ 171 w 248"/>
              <a:gd name="T89" fmla="*/ 469 h 725"/>
              <a:gd name="T90" fmla="*/ 174 w 248"/>
              <a:gd name="T91" fmla="*/ 419 h 725"/>
              <a:gd name="T92" fmla="*/ 151 w 248"/>
              <a:gd name="T93" fmla="*/ 380 h 725"/>
              <a:gd name="T94" fmla="*/ 171 w 248"/>
              <a:gd name="T95" fmla="*/ 469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725">
                <a:moveTo>
                  <a:pt x="58" y="725"/>
                </a:moveTo>
                <a:cubicBezTo>
                  <a:pt x="52" y="712"/>
                  <a:pt x="45" y="699"/>
                  <a:pt x="39" y="685"/>
                </a:cubicBezTo>
                <a:cubicBezTo>
                  <a:pt x="81" y="688"/>
                  <a:pt x="115" y="671"/>
                  <a:pt x="142" y="638"/>
                </a:cubicBezTo>
                <a:cubicBezTo>
                  <a:pt x="140" y="637"/>
                  <a:pt x="139" y="636"/>
                  <a:pt x="137" y="636"/>
                </a:cubicBezTo>
                <a:cubicBezTo>
                  <a:pt x="122" y="636"/>
                  <a:pt x="107" y="636"/>
                  <a:pt x="92" y="641"/>
                </a:cubicBezTo>
                <a:cubicBezTo>
                  <a:pt x="80" y="646"/>
                  <a:pt x="70" y="653"/>
                  <a:pt x="60" y="661"/>
                </a:cubicBezTo>
                <a:cubicBezTo>
                  <a:pt x="53" y="666"/>
                  <a:pt x="46" y="671"/>
                  <a:pt x="39" y="677"/>
                </a:cubicBezTo>
                <a:cubicBezTo>
                  <a:pt x="35" y="680"/>
                  <a:pt x="34" y="680"/>
                  <a:pt x="32" y="675"/>
                </a:cubicBezTo>
                <a:cubicBezTo>
                  <a:pt x="31" y="674"/>
                  <a:pt x="31" y="673"/>
                  <a:pt x="30" y="672"/>
                </a:cubicBezTo>
                <a:cubicBezTo>
                  <a:pt x="36" y="667"/>
                  <a:pt x="41" y="663"/>
                  <a:pt x="47" y="658"/>
                </a:cubicBezTo>
                <a:cubicBezTo>
                  <a:pt x="57" y="648"/>
                  <a:pt x="69" y="638"/>
                  <a:pt x="72" y="623"/>
                </a:cubicBezTo>
                <a:cubicBezTo>
                  <a:pt x="73" y="616"/>
                  <a:pt x="73" y="609"/>
                  <a:pt x="74" y="602"/>
                </a:cubicBezTo>
                <a:cubicBezTo>
                  <a:pt x="74" y="601"/>
                  <a:pt x="73" y="600"/>
                  <a:pt x="73" y="598"/>
                </a:cubicBezTo>
                <a:cubicBezTo>
                  <a:pt x="50" y="614"/>
                  <a:pt x="29" y="630"/>
                  <a:pt x="20" y="658"/>
                </a:cubicBezTo>
                <a:cubicBezTo>
                  <a:pt x="13" y="650"/>
                  <a:pt x="7" y="643"/>
                  <a:pt x="0" y="635"/>
                </a:cubicBezTo>
                <a:cubicBezTo>
                  <a:pt x="5" y="631"/>
                  <a:pt x="11" y="627"/>
                  <a:pt x="16" y="624"/>
                </a:cubicBezTo>
                <a:cubicBezTo>
                  <a:pt x="35" y="610"/>
                  <a:pt x="54" y="595"/>
                  <a:pt x="70" y="578"/>
                </a:cubicBezTo>
                <a:cubicBezTo>
                  <a:pt x="90" y="556"/>
                  <a:pt x="106" y="532"/>
                  <a:pt x="117" y="504"/>
                </a:cubicBezTo>
                <a:cubicBezTo>
                  <a:pt x="124" y="488"/>
                  <a:pt x="129" y="471"/>
                  <a:pt x="132" y="454"/>
                </a:cubicBezTo>
                <a:cubicBezTo>
                  <a:pt x="136" y="438"/>
                  <a:pt x="136" y="422"/>
                  <a:pt x="137" y="406"/>
                </a:cubicBezTo>
                <a:cubicBezTo>
                  <a:pt x="137" y="379"/>
                  <a:pt x="139" y="352"/>
                  <a:pt x="139" y="325"/>
                </a:cubicBezTo>
                <a:cubicBezTo>
                  <a:pt x="140" y="310"/>
                  <a:pt x="141" y="295"/>
                  <a:pt x="141" y="279"/>
                </a:cubicBezTo>
                <a:cubicBezTo>
                  <a:pt x="142" y="254"/>
                  <a:pt x="143" y="229"/>
                  <a:pt x="144" y="204"/>
                </a:cubicBezTo>
                <a:cubicBezTo>
                  <a:pt x="145" y="198"/>
                  <a:pt x="145" y="192"/>
                  <a:pt x="145" y="187"/>
                </a:cubicBezTo>
                <a:cubicBezTo>
                  <a:pt x="145" y="175"/>
                  <a:pt x="145" y="162"/>
                  <a:pt x="146" y="150"/>
                </a:cubicBezTo>
                <a:cubicBezTo>
                  <a:pt x="146" y="148"/>
                  <a:pt x="149" y="145"/>
                  <a:pt x="150" y="143"/>
                </a:cubicBezTo>
                <a:cubicBezTo>
                  <a:pt x="153" y="139"/>
                  <a:pt x="156" y="134"/>
                  <a:pt x="160" y="129"/>
                </a:cubicBezTo>
                <a:cubicBezTo>
                  <a:pt x="160" y="139"/>
                  <a:pt x="160" y="147"/>
                  <a:pt x="160" y="156"/>
                </a:cubicBezTo>
                <a:cubicBezTo>
                  <a:pt x="160" y="157"/>
                  <a:pt x="159" y="158"/>
                  <a:pt x="159" y="160"/>
                </a:cubicBezTo>
                <a:cubicBezTo>
                  <a:pt x="159" y="176"/>
                  <a:pt x="159" y="193"/>
                  <a:pt x="158" y="209"/>
                </a:cubicBezTo>
                <a:cubicBezTo>
                  <a:pt x="158" y="230"/>
                  <a:pt x="157" y="250"/>
                  <a:pt x="156" y="270"/>
                </a:cubicBezTo>
                <a:cubicBezTo>
                  <a:pt x="156" y="274"/>
                  <a:pt x="157" y="276"/>
                  <a:pt x="160" y="278"/>
                </a:cubicBezTo>
                <a:cubicBezTo>
                  <a:pt x="163" y="279"/>
                  <a:pt x="165" y="281"/>
                  <a:pt x="167" y="284"/>
                </a:cubicBezTo>
                <a:cubicBezTo>
                  <a:pt x="167" y="282"/>
                  <a:pt x="168" y="282"/>
                  <a:pt x="168" y="281"/>
                </a:cubicBezTo>
                <a:cubicBezTo>
                  <a:pt x="169" y="256"/>
                  <a:pt x="169" y="232"/>
                  <a:pt x="170" y="207"/>
                </a:cubicBezTo>
                <a:cubicBezTo>
                  <a:pt x="170" y="187"/>
                  <a:pt x="171" y="168"/>
                  <a:pt x="172" y="148"/>
                </a:cubicBezTo>
                <a:cubicBezTo>
                  <a:pt x="173" y="138"/>
                  <a:pt x="173" y="128"/>
                  <a:pt x="173" y="118"/>
                </a:cubicBezTo>
                <a:cubicBezTo>
                  <a:pt x="173" y="112"/>
                  <a:pt x="174" y="107"/>
                  <a:pt x="178" y="103"/>
                </a:cubicBezTo>
                <a:cubicBezTo>
                  <a:pt x="182" y="98"/>
                  <a:pt x="184" y="93"/>
                  <a:pt x="189" y="88"/>
                </a:cubicBezTo>
                <a:cubicBezTo>
                  <a:pt x="189" y="94"/>
                  <a:pt x="189" y="100"/>
                  <a:pt x="189" y="106"/>
                </a:cubicBezTo>
                <a:cubicBezTo>
                  <a:pt x="189" y="110"/>
                  <a:pt x="188" y="113"/>
                  <a:pt x="188" y="117"/>
                </a:cubicBezTo>
                <a:cubicBezTo>
                  <a:pt x="187" y="144"/>
                  <a:pt x="186" y="171"/>
                  <a:pt x="186" y="197"/>
                </a:cubicBezTo>
                <a:cubicBezTo>
                  <a:pt x="185" y="215"/>
                  <a:pt x="185" y="232"/>
                  <a:pt x="184" y="250"/>
                </a:cubicBezTo>
                <a:cubicBezTo>
                  <a:pt x="184" y="262"/>
                  <a:pt x="183" y="274"/>
                  <a:pt x="183" y="286"/>
                </a:cubicBezTo>
                <a:cubicBezTo>
                  <a:pt x="183" y="291"/>
                  <a:pt x="183" y="296"/>
                  <a:pt x="183" y="302"/>
                </a:cubicBezTo>
                <a:cubicBezTo>
                  <a:pt x="184" y="300"/>
                  <a:pt x="185" y="300"/>
                  <a:pt x="186" y="299"/>
                </a:cubicBezTo>
                <a:cubicBezTo>
                  <a:pt x="189" y="296"/>
                  <a:pt x="191" y="292"/>
                  <a:pt x="193" y="289"/>
                </a:cubicBezTo>
                <a:cubicBezTo>
                  <a:pt x="194" y="288"/>
                  <a:pt x="195" y="286"/>
                  <a:pt x="195" y="285"/>
                </a:cubicBezTo>
                <a:cubicBezTo>
                  <a:pt x="195" y="277"/>
                  <a:pt x="195" y="270"/>
                  <a:pt x="196" y="263"/>
                </a:cubicBezTo>
                <a:cubicBezTo>
                  <a:pt x="196" y="241"/>
                  <a:pt x="197" y="219"/>
                  <a:pt x="197" y="197"/>
                </a:cubicBezTo>
                <a:cubicBezTo>
                  <a:pt x="198" y="183"/>
                  <a:pt x="198" y="170"/>
                  <a:pt x="198" y="157"/>
                </a:cubicBezTo>
                <a:cubicBezTo>
                  <a:pt x="199" y="138"/>
                  <a:pt x="199" y="120"/>
                  <a:pt x="200" y="101"/>
                </a:cubicBezTo>
                <a:cubicBezTo>
                  <a:pt x="200" y="90"/>
                  <a:pt x="201" y="80"/>
                  <a:pt x="202" y="69"/>
                </a:cubicBezTo>
                <a:cubicBezTo>
                  <a:pt x="202" y="67"/>
                  <a:pt x="204" y="65"/>
                  <a:pt x="205" y="63"/>
                </a:cubicBezTo>
                <a:cubicBezTo>
                  <a:pt x="209" y="57"/>
                  <a:pt x="212" y="52"/>
                  <a:pt x="216" y="47"/>
                </a:cubicBezTo>
                <a:cubicBezTo>
                  <a:pt x="214" y="121"/>
                  <a:pt x="212" y="194"/>
                  <a:pt x="210" y="268"/>
                </a:cubicBezTo>
                <a:cubicBezTo>
                  <a:pt x="219" y="265"/>
                  <a:pt x="222" y="261"/>
                  <a:pt x="222" y="252"/>
                </a:cubicBezTo>
                <a:cubicBezTo>
                  <a:pt x="223" y="234"/>
                  <a:pt x="223" y="216"/>
                  <a:pt x="223" y="198"/>
                </a:cubicBezTo>
                <a:cubicBezTo>
                  <a:pt x="224" y="180"/>
                  <a:pt x="224" y="161"/>
                  <a:pt x="225" y="143"/>
                </a:cubicBezTo>
                <a:cubicBezTo>
                  <a:pt x="226" y="125"/>
                  <a:pt x="226" y="106"/>
                  <a:pt x="227" y="88"/>
                </a:cubicBezTo>
                <a:cubicBezTo>
                  <a:pt x="227" y="69"/>
                  <a:pt x="228" y="51"/>
                  <a:pt x="229" y="32"/>
                </a:cubicBezTo>
                <a:cubicBezTo>
                  <a:pt x="229" y="30"/>
                  <a:pt x="229" y="27"/>
                  <a:pt x="230" y="26"/>
                </a:cubicBezTo>
                <a:cubicBezTo>
                  <a:pt x="236" y="17"/>
                  <a:pt x="241" y="9"/>
                  <a:pt x="247" y="0"/>
                </a:cubicBezTo>
                <a:cubicBezTo>
                  <a:pt x="247" y="5"/>
                  <a:pt x="248" y="8"/>
                  <a:pt x="247" y="11"/>
                </a:cubicBezTo>
                <a:cubicBezTo>
                  <a:pt x="247" y="27"/>
                  <a:pt x="246" y="43"/>
                  <a:pt x="246" y="58"/>
                </a:cubicBezTo>
                <a:cubicBezTo>
                  <a:pt x="245" y="74"/>
                  <a:pt x="245" y="89"/>
                  <a:pt x="244" y="104"/>
                </a:cubicBezTo>
                <a:cubicBezTo>
                  <a:pt x="243" y="129"/>
                  <a:pt x="242" y="153"/>
                  <a:pt x="241" y="177"/>
                </a:cubicBezTo>
                <a:cubicBezTo>
                  <a:pt x="240" y="204"/>
                  <a:pt x="240" y="230"/>
                  <a:pt x="239" y="257"/>
                </a:cubicBezTo>
                <a:cubicBezTo>
                  <a:pt x="237" y="292"/>
                  <a:pt x="236" y="327"/>
                  <a:pt x="235" y="362"/>
                </a:cubicBezTo>
                <a:cubicBezTo>
                  <a:pt x="235" y="371"/>
                  <a:pt x="235" y="380"/>
                  <a:pt x="234" y="390"/>
                </a:cubicBezTo>
                <a:cubicBezTo>
                  <a:pt x="233" y="409"/>
                  <a:pt x="232" y="429"/>
                  <a:pt x="231" y="448"/>
                </a:cubicBezTo>
                <a:cubicBezTo>
                  <a:pt x="229" y="465"/>
                  <a:pt x="228" y="481"/>
                  <a:pt x="225" y="497"/>
                </a:cubicBezTo>
                <a:cubicBezTo>
                  <a:pt x="222" y="519"/>
                  <a:pt x="215" y="539"/>
                  <a:pt x="206" y="559"/>
                </a:cubicBezTo>
                <a:cubicBezTo>
                  <a:pt x="195" y="585"/>
                  <a:pt x="181" y="609"/>
                  <a:pt x="163" y="630"/>
                </a:cubicBezTo>
                <a:cubicBezTo>
                  <a:pt x="151" y="645"/>
                  <a:pt x="137" y="659"/>
                  <a:pt x="123" y="673"/>
                </a:cubicBezTo>
                <a:cubicBezTo>
                  <a:pt x="106" y="691"/>
                  <a:pt x="85" y="706"/>
                  <a:pt x="65" y="721"/>
                </a:cubicBezTo>
                <a:cubicBezTo>
                  <a:pt x="63" y="722"/>
                  <a:pt x="61" y="724"/>
                  <a:pt x="58" y="725"/>
                </a:cubicBezTo>
                <a:close/>
                <a:moveTo>
                  <a:pt x="180" y="472"/>
                </a:moveTo>
                <a:cubicBezTo>
                  <a:pt x="183" y="471"/>
                  <a:pt x="185" y="471"/>
                  <a:pt x="186" y="470"/>
                </a:cubicBezTo>
                <a:cubicBezTo>
                  <a:pt x="202" y="463"/>
                  <a:pt x="213" y="450"/>
                  <a:pt x="218" y="433"/>
                </a:cubicBezTo>
                <a:cubicBezTo>
                  <a:pt x="223" y="416"/>
                  <a:pt x="221" y="399"/>
                  <a:pt x="221" y="381"/>
                </a:cubicBezTo>
                <a:cubicBezTo>
                  <a:pt x="221" y="378"/>
                  <a:pt x="219" y="377"/>
                  <a:pt x="216" y="379"/>
                </a:cubicBezTo>
                <a:cubicBezTo>
                  <a:pt x="210" y="384"/>
                  <a:pt x="202" y="389"/>
                  <a:pt x="197" y="395"/>
                </a:cubicBezTo>
                <a:cubicBezTo>
                  <a:pt x="187" y="405"/>
                  <a:pt x="184" y="418"/>
                  <a:pt x="183" y="431"/>
                </a:cubicBezTo>
                <a:cubicBezTo>
                  <a:pt x="183" y="438"/>
                  <a:pt x="182" y="445"/>
                  <a:pt x="182" y="452"/>
                </a:cubicBezTo>
                <a:cubicBezTo>
                  <a:pt x="181" y="459"/>
                  <a:pt x="181" y="465"/>
                  <a:pt x="180" y="472"/>
                </a:cubicBezTo>
                <a:close/>
                <a:moveTo>
                  <a:pt x="158" y="554"/>
                </a:moveTo>
                <a:cubicBezTo>
                  <a:pt x="159" y="554"/>
                  <a:pt x="159" y="554"/>
                  <a:pt x="159" y="554"/>
                </a:cubicBezTo>
                <a:cubicBezTo>
                  <a:pt x="160" y="554"/>
                  <a:pt x="161" y="554"/>
                  <a:pt x="162" y="554"/>
                </a:cubicBezTo>
                <a:cubicBezTo>
                  <a:pt x="180" y="549"/>
                  <a:pt x="193" y="538"/>
                  <a:pt x="202" y="522"/>
                </a:cubicBezTo>
                <a:cubicBezTo>
                  <a:pt x="209" y="510"/>
                  <a:pt x="212" y="496"/>
                  <a:pt x="214" y="482"/>
                </a:cubicBezTo>
                <a:cubicBezTo>
                  <a:pt x="215" y="477"/>
                  <a:pt x="215" y="472"/>
                  <a:pt x="216" y="467"/>
                </a:cubicBezTo>
                <a:cubicBezTo>
                  <a:pt x="215" y="466"/>
                  <a:pt x="215" y="466"/>
                  <a:pt x="214" y="466"/>
                </a:cubicBezTo>
                <a:cubicBezTo>
                  <a:pt x="212" y="467"/>
                  <a:pt x="210" y="469"/>
                  <a:pt x="208" y="470"/>
                </a:cubicBezTo>
                <a:cubicBezTo>
                  <a:pt x="202" y="473"/>
                  <a:pt x="196" y="476"/>
                  <a:pt x="191" y="480"/>
                </a:cubicBezTo>
                <a:cubicBezTo>
                  <a:pt x="185" y="486"/>
                  <a:pt x="179" y="494"/>
                  <a:pt x="174" y="501"/>
                </a:cubicBezTo>
                <a:cubicBezTo>
                  <a:pt x="173" y="502"/>
                  <a:pt x="172" y="504"/>
                  <a:pt x="172" y="505"/>
                </a:cubicBezTo>
                <a:cubicBezTo>
                  <a:pt x="170" y="517"/>
                  <a:pt x="167" y="529"/>
                  <a:pt x="163" y="540"/>
                </a:cubicBezTo>
                <a:cubicBezTo>
                  <a:pt x="161" y="545"/>
                  <a:pt x="159" y="549"/>
                  <a:pt x="158" y="554"/>
                </a:cubicBezTo>
                <a:close/>
                <a:moveTo>
                  <a:pt x="192" y="562"/>
                </a:moveTo>
                <a:cubicBezTo>
                  <a:pt x="192" y="561"/>
                  <a:pt x="191" y="561"/>
                  <a:pt x="191" y="560"/>
                </a:cubicBezTo>
                <a:cubicBezTo>
                  <a:pt x="184" y="562"/>
                  <a:pt x="178" y="563"/>
                  <a:pt x="171" y="564"/>
                </a:cubicBezTo>
                <a:cubicBezTo>
                  <a:pt x="157" y="567"/>
                  <a:pt x="146" y="574"/>
                  <a:pt x="136" y="584"/>
                </a:cubicBezTo>
                <a:cubicBezTo>
                  <a:pt x="127" y="594"/>
                  <a:pt x="118" y="604"/>
                  <a:pt x="109" y="614"/>
                </a:cubicBezTo>
                <a:cubicBezTo>
                  <a:pt x="107" y="617"/>
                  <a:pt x="104" y="619"/>
                  <a:pt x="101" y="622"/>
                </a:cubicBezTo>
                <a:cubicBezTo>
                  <a:pt x="104" y="623"/>
                  <a:pt x="107" y="623"/>
                  <a:pt x="109" y="623"/>
                </a:cubicBezTo>
                <a:cubicBezTo>
                  <a:pt x="116" y="622"/>
                  <a:pt x="123" y="622"/>
                  <a:pt x="130" y="621"/>
                </a:cubicBezTo>
                <a:cubicBezTo>
                  <a:pt x="141" y="619"/>
                  <a:pt x="150" y="614"/>
                  <a:pt x="159" y="607"/>
                </a:cubicBezTo>
                <a:cubicBezTo>
                  <a:pt x="168" y="600"/>
                  <a:pt x="175" y="591"/>
                  <a:pt x="181" y="581"/>
                </a:cubicBezTo>
                <a:cubicBezTo>
                  <a:pt x="185" y="575"/>
                  <a:pt x="189" y="568"/>
                  <a:pt x="192" y="562"/>
                </a:cubicBezTo>
                <a:close/>
                <a:moveTo>
                  <a:pt x="222" y="289"/>
                </a:moveTo>
                <a:cubicBezTo>
                  <a:pt x="216" y="294"/>
                  <a:pt x="211" y="297"/>
                  <a:pt x="207" y="301"/>
                </a:cubicBezTo>
                <a:cubicBezTo>
                  <a:pt x="197" y="309"/>
                  <a:pt x="191" y="318"/>
                  <a:pt x="189" y="330"/>
                </a:cubicBezTo>
                <a:cubicBezTo>
                  <a:pt x="188" y="345"/>
                  <a:pt x="187" y="361"/>
                  <a:pt x="186" y="377"/>
                </a:cubicBezTo>
                <a:cubicBezTo>
                  <a:pt x="186" y="380"/>
                  <a:pt x="189" y="380"/>
                  <a:pt x="191" y="379"/>
                </a:cubicBezTo>
                <a:cubicBezTo>
                  <a:pt x="193" y="377"/>
                  <a:pt x="195" y="376"/>
                  <a:pt x="197" y="374"/>
                </a:cubicBezTo>
                <a:cubicBezTo>
                  <a:pt x="208" y="366"/>
                  <a:pt x="216" y="356"/>
                  <a:pt x="220" y="343"/>
                </a:cubicBezTo>
                <a:cubicBezTo>
                  <a:pt x="223" y="330"/>
                  <a:pt x="224" y="317"/>
                  <a:pt x="223" y="304"/>
                </a:cubicBezTo>
                <a:cubicBezTo>
                  <a:pt x="223" y="299"/>
                  <a:pt x="222" y="295"/>
                  <a:pt x="222" y="289"/>
                </a:cubicBezTo>
                <a:close/>
                <a:moveTo>
                  <a:pt x="86" y="623"/>
                </a:moveTo>
                <a:cubicBezTo>
                  <a:pt x="93" y="616"/>
                  <a:pt x="100" y="609"/>
                  <a:pt x="107" y="603"/>
                </a:cubicBezTo>
                <a:cubicBezTo>
                  <a:pt x="123" y="587"/>
                  <a:pt x="129" y="568"/>
                  <a:pt x="127" y="546"/>
                </a:cubicBezTo>
                <a:cubicBezTo>
                  <a:pt x="126" y="542"/>
                  <a:pt x="126" y="537"/>
                  <a:pt x="125" y="532"/>
                </a:cubicBezTo>
                <a:cubicBezTo>
                  <a:pt x="123" y="534"/>
                  <a:pt x="123" y="534"/>
                  <a:pt x="122" y="535"/>
                </a:cubicBezTo>
                <a:cubicBezTo>
                  <a:pt x="108" y="550"/>
                  <a:pt x="97" y="567"/>
                  <a:pt x="88" y="585"/>
                </a:cubicBezTo>
                <a:cubicBezTo>
                  <a:pt x="82" y="597"/>
                  <a:pt x="82" y="609"/>
                  <a:pt x="86" y="623"/>
                </a:cubicBezTo>
                <a:close/>
                <a:moveTo>
                  <a:pt x="146" y="462"/>
                </a:moveTo>
                <a:cubicBezTo>
                  <a:pt x="144" y="465"/>
                  <a:pt x="144" y="466"/>
                  <a:pt x="143" y="467"/>
                </a:cubicBezTo>
                <a:cubicBezTo>
                  <a:pt x="140" y="480"/>
                  <a:pt x="136" y="493"/>
                  <a:pt x="135" y="505"/>
                </a:cubicBezTo>
                <a:cubicBezTo>
                  <a:pt x="133" y="522"/>
                  <a:pt x="138" y="537"/>
                  <a:pt x="148" y="551"/>
                </a:cubicBezTo>
                <a:cubicBezTo>
                  <a:pt x="149" y="550"/>
                  <a:pt x="150" y="548"/>
                  <a:pt x="150" y="547"/>
                </a:cubicBezTo>
                <a:cubicBezTo>
                  <a:pt x="153" y="541"/>
                  <a:pt x="155" y="536"/>
                  <a:pt x="157" y="530"/>
                </a:cubicBezTo>
                <a:cubicBezTo>
                  <a:pt x="163" y="513"/>
                  <a:pt x="166" y="496"/>
                  <a:pt x="157" y="480"/>
                </a:cubicBezTo>
                <a:cubicBezTo>
                  <a:pt x="153" y="474"/>
                  <a:pt x="150" y="469"/>
                  <a:pt x="146" y="462"/>
                </a:cubicBezTo>
                <a:close/>
                <a:moveTo>
                  <a:pt x="171" y="469"/>
                </a:moveTo>
                <a:cubicBezTo>
                  <a:pt x="172" y="468"/>
                  <a:pt x="172" y="467"/>
                  <a:pt x="172" y="466"/>
                </a:cubicBezTo>
                <a:cubicBezTo>
                  <a:pt x="173" y="456"/>
                  <a:pt x="174" y="445"/>
                  <a:pt x="175" y="434"/>
                </a:cubicBezTo>
                <a:cubicBezTo>
                  <a:pt x="175" y="429"/>
                  <a:pt x="175" y="424"/>
                  <a:pt x="174" y="419"/>
                </a:cubicBezTo>
                <a:cubicBezTo>
                  <a:pt x="172" y="406"/>
                  <a:pt x="165" y="396"/>
                  <a:pt x="158" y="387"/>
                </a:cubicBezTo>
                <a:cubicBezTo>
                  <a:pt x="156" y="384"/>
                  <a:pt x="154" y="382"/>
                  <a:pt x="152" y="380"/>
                </a:cubicBezTo>
                <a:cubicBezTo>
                  <a:pt x="152" y="380"/>
                  <a:pt x="151" y="380"/>
                  <a:pt x="151" y="380"/>
                </a:cubicBezTo>
                <a:cubicBezTo>
                  <a:pt x="151" y="382"/>
                  <a:pt x="150" y="384"/>
                  <a:pt x="150" y="386"/>
                </a:cubicBezTo>
                <a:cubicBezTo>
                  <a:pt x="150" y="396"/>
                  <a:pt x="151" y="405"/>
                  <a:pt x="151" y="414"/>
                </a:cubicBezTo>
                <a:cubicBezTo>
                  <a:pt x="150" y="435"/>
                  <a:pt x="157" y="453"/>
                  <a:pt x="171" y="46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îṧ1îdê">
            <a:extLst>
              <a:ext uri="{FF2B5EF4-FFF2-40B4-BE49-F238E27FC236}">
                <a16:creationId xmlns:a16="http://schemas.microsoft.com/office/drawing/2014/main" id="{12472086-FEFF-428C-8744-523557A5CC15}"/>
              </a:ext>
            </a:extLst>
          </p:cNvPr>
          <p:cNvSpPr/>
          <p:nvPr/>
        </p:nvSpPr>
        <p:spPr bwMode="auto">
          <a:xfrm>
            <a:off x="1147851" y="4860238"/>
            <a:ext cx="70443" cy="39404"/>
          </a:xfrm>
          <a:custGeom>
            <a:avLst/>
            <a:gdLst>
              <a:gd name="T0" fmla="*/ 0 w 211"/>
              <a:gd name="T1" fmla="*/ 55 h 118"/>
              <a:gd name="T2" fmla="*/ 211 w 211"/>
              <a:gd name="T3" fmla="*/ 55 h 118"/>
              <a:gd name="T4" fmla="*/ 197 w 211"/>
              <a:gd name="T5" fmla="*/ 61 h 118"/>
              <a:gd name="T6" fmla="*/ 111 w 211"/>
              <a:gd name="T7" fmla="*/ 113 h 118"/>
              <a:gd name="T8" fmla="*/ 99 w 211"/>
              <a:gd name="T9" fmla="*/ 113 h 118"/>
              <a:gd name="T10" fmla="*/ 70 w 211"/>
              <a:gd name="T11" fmla="*/ 92 h 118"/>
              <a:gd name="T12" fmla="*/ 28 w 211"/>
              <a:gd name="T13" fmla="*/ 68 h 118"/>
              <a:gd name="T14" fmla="*/ 0 w 211"/>
              <a:gd name="T15" fmla="*/ 55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18">
                <a:moveTo>
                  <a:pt x="0" y="55"/>
                </a:moveTo>
                <a:cubicBezTo>
                  <a:pt x="54" y="8"/>
                  <a:pt x="147" y="0"/>
                  <a:pt x="211" y="55"/>
                </a:cubicBezTo>
                <a:cubicBezTo>
                  <a:pt x="206" y="57"/>
                  <a:pt x="201" y="59"/>
                  <a:pt x="197" y="61"/>
                </a:cubicBezTo>
                <a:cubicBezTo>
                  <a:pt x="166" y="75"/>
                  <a:pt x="137" y="91"/>
                  <a:pt x="111" y="113"/>
                </a:cubicBezTo>
                <a:cubicBezTo>
                  <a:pt x="105" y="118"/>
                  <a:pt x="105" y="118"/>
                  <a:pt x="99" y="113"/>
                </a:cubicBezTo>
                <a:cubicBezTo>
                  <a:pt x="90" y="105"/>
                  <a:pt x="80" y="98"/>
                  <a:pt x="70" y="92"/>
                </a:cubicBezTo>
                <a:cubicBezTo>
                  <a:pt x="56" y="83"/>
                  <a:pt x="42" y="76"/>
                  <a:pt x="28" y="68"/>
                </a:cubicBezTo>
                <a:cubicBezTo>
                  <a:pt x="19" y="64"/>
                  <a:pt x="10" y="60"/>
                  <a:pt x="0" y="55"/>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ïṣļiďè">
            <a:extLst>
              <a:ext uri="{FF2B5EF4-FFF2-40B4-BE49-F238E27FC236}">
                <a16:creationId xmlns:a16="http://schemas.microsoft.com/office/drawing/2014/main" id="{BD7E1928-7143-4553-A4C8-691B59792040}"/>
              </a:ext>
            </a:extLst>
          </p:cNvPr>
          <p:cNvSpPr/>
          <p:nvPr/>
        </p:nvSpPr>
        <p:spPr bwMode="auto">
          <a:xfrm>
            <a:off x="1129799" y="4901624"/>
            <a:ext cx="106766" cy="27737"/>
          </a:xfrm>
          <a:custGeom>
            <a:avLst/>
            <a:gdLst>
              <a:gd name="T0" fmla="*/ 160 w 320"/>
              <a:gd name="T1" fmla="*/ 65 h 83"/>
              <a:gd name="T2" fmla="*/ 177 w 320"/>
              <a:gd name="T3" fmla="*/ 65 h 83"/>
              <a:gd name="T4" fmla="*/ 181 w 320"/>
              <a:gd name="T5" fmla="*/ 61 h 83"/>
              <a:gd name="T6" fmla="*/ 181 w 320"/>
              <a:gd name="T7" fmla="*/ 60 h 83"/>
              <a:gd name="T8" fmla="*/ 191 w 320"/>
              <a:gd name="T9" fmla="*/ 40 h 83"/>
              <a:gd name="T10" fmla="*/ 250 w 320"/>
              <a:gd name="T11" fmla="*/ 14 h 83"/>
              <a:gd name="T12" fmla="*/ 305 w 320"/>
              <a:gd name="T13" fmla="*/ 2 h 83"/>
              <a:gd name="T14" fmla="*/ 314 w 320"/>
              <a:gd name="T15" fmla="*/ 1 h 83"/>
              <a:gd name="T16" fmla="*/ 318 w 320"/>
              <a:gd name="T17" fmla="*/ 11 h 83"/>
              <a:gd name="T18" fmla="*/ 315 w 320"/>
              <a:gd name="T19" fmla="*/ 18 h 83"/>
              <a:gd name="T20" fmla="*/ 241 w 320"/>
              <a:gd name="T21" fmla="*/ 52 h 83"/>
              <a:gd name="T22" fmla="*/ 165 w 320"/>
              <a:gd name="T23" fmla="*/ 82 h 83"/>
              <a:gd name="T24" fmla="*/ 155 w 320"/>
              <a:gd name="T25" fmla="*/ 82 h 83"/>
              <a:gd name="T26" fmla="*/ 121 w 320"/>
              <a:gd name="T27" fmla="*/ 69 h 83"/>
              <a:gd name="T28" fmla="*/ 82 w 320"/>
              <a:gd name="T29" fmla="*/ 53 h 83"/>
              <a:gd name="T30" fmla="*/ 46 w 320"/>
              <a:gd name="T31" fmla="*/ 37 h 83"/>
              <a:gd name="T32" fmla="*/ 5 w 320"/>
              <a:gd name="T33" fmla="*/ 18 h 83"/>
              <a:gd name="T34" fmla="*/ 2 w 320"/>
              <a:gd name="T35" fmla="*/ 12 h 83"/>
              <a:gd name="T36" fmla="*/ 6 w 320"/>
              <a:gd name="T37" fmla="*/ 2 h 83"/>
              <a:gd name="T38" fmla="*/ 16 w 320"/>
              <a:gd name="T39" fmla="*/ 3 h 83"/>
              <a:gd name="T40" fmla="*/ 51 w 320"/>
              <a:gd name="T41" fmla="*/ 9 h 83"/>
              <a:gd name="T42" fmla="*/ 84 w 320"/>
              <a:gd name="T43" fmla="*/ 19 h 83"/>
              <a:gd name="T44" fmla="*/ 113 w 320"/>
              <a:gd name="T45" fmla="*/ 32 h 83"/>
              <a:gd name="T46" fmla="*/ 136 w 320"/>
              <a:gd name="T47" fmla="*/ 44 h 83"/>
              <a:gd name="T48" fmla="*/ 141 w 320"/>
              <a:gd name="T49" fmla="*/ 55 h 83"/>
              <a:gd name="T50" fmla="*/ 149 w 320"/>
              <a:gd name="T51" fmla="*/ 65 h 83"/>
              <a:gd name="T52" fmla="*/ 160 w 320"/>
              <a:gd name="T53" fmla="*/ 6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83">
                <a:moveTo>
                  <a:pt x="160" y="65"/>
                </a:moveTo>
                <a:cubicBezTo>
                  <a:pt x="166" y="65"/>
                  <a:pt x="171" y="65"/>
                  <a:pt x="177" y="65"/>
                </a:cubicBezTo>
                <a:cubicBezTo>
                  <a:pt x="180" y="65"/>
                  <a:pt x="181" y="64"/>
                  <a:pt x="181" y="61"/>
                </a:cubicBezTo>
                <a:cubicBezTo>
                  <a:pt x="181" y="61"/>
                  <a:pt x="181" y="61"/>
                  <a:pt x="181" y="60"/>
                </a:cubicBezTo>
                <a:cubicBezTo>
                  <a:pt x="179" y="45"/>
                  <a:pt x="177" y="49"/>
                  <a:pt x="191" y="40"/>
                </a:cubicBezTo>
                <a:cubicBezTo>
                  <a:pt x="209" y="29"/>
                  <a:pt x="229" y="20"/>
                  <a:pt x="250" y="14"/>
                </a:cubicBezTo>
                <a:cubicBezTo>
                  <a:pt x="268" y="8"/>
                  <a:pt x="286" y="4"/>
                  <a:pt x="305" y="2"/>
                </a:cubicBezTo>
                <a:cubicBezTo>
                  <a:pt x="308" y="2"/>
                  <a:pt x="312" y="0"/>
                  <a:pt x="314" y="1"/>
                </a:cubicBezTo>
                <a:cubicBezTo>
                  <a:pt x="317" y="3"/>
                  <a:pt x="317" y="8"/>
                  <a:pt x="318" y="11"/>
                </a:cubicBezTo>
                <a:cubicBezTo>
                  <a:pt x="320" y="15"/>
                  <a:pt x="318" y="16"/>
                  <a:pt x="315" y="18"/>
                </a:cubicBezTo>
                <a:cubicBezTo>
                  <a:pt x="290" y="29"/>
                  <a:pt x="266" y="41"/>
                  <a:pt x="241" y="52"/>
                </a:cubicBezTo>
                <a:cubicBezTo>
                  <a:pt x="216" y="63"/>
                  <a:pt x="191" y="72"/>
                  <a:pt x="165" y="82"/>
                </a:cubicBezTo>
                <a:cubicBezTo>
                  <a:pt x="162" y="83"/>
                  <a:pt x="158" y="83"/>
                  <a:pt x="155" y="82"/>
                </a:cubicBezTo>
                <a:cubicBezTo>
                  <a:pt x="144" y="78"/>
                  <a:pt x="133" y="73"/>
                  <a:pt x="121" y="69"/>
                </a:cubicBezTo>
                <a:cubicBezTo>
                  <a:pt x="108" y="63"/>
                  <a:pt x="95" y="59"/>
                  <a:pt x="82" y="53"/>
                </a:cubicBezTo>
                <a:cubicBezTo>
                  <a:pt x="70" y="48"/>
                  <a:pt x="58" y="43"/>
                  <a:pt x="46" y="37"/>
                </a:cubicBezTo>
                <a:cubicBezTo>
                  <a:pt x="32" y="31"/>
                  <a:pt x="19" y="24"/>
                  <a:pt x="5" y="18"/>
                </a:cubicBezTo>
                <a:cubicBezTo>
                  <a:pt x="2" y="16"/>
                  <a:pt x="0" y="15"/>
                  <a:pt x="2" y="12"/>
                </a:cubicBezTo>
                <a:cubicBezTo>
                  <a:pt x="3" y="9"/>
                  <a:pt x="4" y="4"/>
                  <a:pt x="6" y="2"/>
                </a:cubicBezTo>
                <a:cubicBezTo>
                  <a:pt x="8" y="1"/>
                  <a:pt x="12" y="2"/>
                  <a:pt x="16" y="3"/>
                </a:cubicBezTo>
                <a:cubicBezTo>
                  <a:pt x="28" y="5"/>
                  <a:pt x="40" y="7"/>
                  <a:pt x="51" y="9"/>
                </a:cubicBezTo>
                <a:cubicBezTo>
                  <a:pt x="62" y="12"/>
                  <a:pt x="74" y="15"/>
                  <a:pt x="84" y="19"/>
                </a:cubicBezTo>
                <a:cubicBezTo>
                  <a:pt x="94" y="22"/>
                  <a:pt x="104" y="27"/>
                  <a:pt x="113" y="32"/>
                </a:cubicBezTo>
                <a:cubicBezTo>
                  <a:pt x="121" y="35"/>
                  <a:pt x="128" y="40"/>
                  <a:pt x="136" y="44"/>
                </a:cubicBezTo>
                <a:cubicBezTo>
                  <a:pt x="141" y="46"/>
                  <a:pt x="142" y="50"/>
                  <a:pt x="141" y="55"/>
                </a:cubicBezTo>
                <a:cubicBezTo>
                  <a:pt x="139" y="65"/>
                  <a:pt x="139" y="65"/>
                  <a:pt x="149" y="65"/>
                </a:cubicBezTo>
                <a:cubicBezTo>
                  <a:pt x="153" y="65"/>
                  <a:pt x="157" y="65"/>
                  <a:pt x="160" y="65"/>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islîḋê">
            <a:extLst>
              <a:ext uri="{FF2B5EF4-FFF2-40B4-BE49-F238E27FC236}">
                <a16:creationId xmlns:a16="http://schemas.microsoft.com/office/drawing/2014/main" id="{C8ADCEB2-4953-45FA-A5B9-A99AE8A75A23}"/>
              </a:ext>
            </a:extLst>
          </p:cNvPr>
          <p:cNvSpPr/>
          <p:nvPr/>
        </p:nvSpPr>
        <p:spPr bwMode="auto">
          <a:xfrm>
            <a:off x="1133321" y="4889957"/>
            <a:ext cx="99942" cy="26637"/>
          </a:xfrm>
          <a:custGeom>
            <a:avLst/>
            <a:gdLst>
              <a:gd name="T0" fmla="*/ 286 w 299"/>
              <a:gd name="T1" fmla="*/ 0 h 80"/>
              <a:gd name="T2" fmla="*/ 299 w 299"/>
              <a:gd name="T3" fmla="*/ 24 h 80"/>
              <a:gd name="T4" fmla="*/ 277 w 299"/>
              <a:gd name="T5" fmla="*/ 28 h 80"/>
              <a:gd name="T6" fmla="*/ 230 w 299"/>
              <a:gd name="T7" fmla="*/ 40 h 80"/>
              <a:gd name="T8" fmla="*/ 180 w 299"/>
              <a:gd name="T9" fmla="*/ 60 h 80"/>
              <a:gd name="T10" fmla="*/ 149 w 299"/>
              <a:gd name="T11" fmla="*/ 80 h 80"/>
              <a:gd name="T12" fmla="*/ 126 w 299"/>
              <a:gd name="T13" fmla="*/ 65 h 80"/>
              <a:gd name="T14" fmla="*/ 86 w 299"/>
              <a:gd name="T15" fmla="*/ 46 h 80"/>
              <a:gd name="T16" fmla="*/ 61 w 299"/>
              <a:gd name="T17" fmla="*/ 38 h 80"/>
              <a:gd name="T18" fmla="*/ 19 w 299"/>
              <a:gd name="T19" fmla="*/ 28 h 80"/>
              <a:gd name="T20" fmla="*/ 0 w 299"/>
              <a:gd name="T21" fmla="*/ 24 h 80"/>
              <a:gd name="T22" fmla="*/ 12 w 299"/>
              <a:gd name="T23" fmla="*/ 3 h 80"/>
              <a:gd name="T24" fmla="*/ 16 w 299"/>
              <a:gd name="T25" fmla="*/ 2 h 80"/>
              <a:gd name="T26" fmla="*/ 35 w 299"/>
              <a:gd name="T27" fmla="*/ 7 h 80"/>
              <a:gd name="T28" fmla="*/ 81 w 299"/>
              <a:gd name="T29" fmla="*/ 25 h 80"/>
              <a:gd name="T30" fmla="*/ 120 w 299"/>
              <a:gd name="T31" fmla="*/ 48 h 80"/>
              <a:gd name="T32" fmla="*/ 147 w 299"/>
              <a:gd name="T33" fmla="*/ 68 h 80"/>
              <a:gd name="T34" fmla="*/ 151 w 299"/>
              <a:gd name="T35" fmla="*/ 68 h 80"/>
              <a:gd name="T36" fmla="*/ 204 w 299"/>
              <a:gd name="T37" fmla="*/ 31 h 80"/>
              <a:gd name="T38" fmla="*/ 252 w 299"/>
              <a:gd name="T39" fmla="*/ 11 h 80"/>
              <a:gd name="T40" fmla="*/ 286 w 299"/>
              <a:gd name="T4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80">
                <a:moveTo>
                  <a:pt x="286" y="0"/>
                </a:moveTo>
                <a:cubicBezTo>
                  <a:pt x="290" y="8"/>
                  <a:pt x="295" y="16"/>
                  <a:pt x="299" y="24"/>
                </a:cubicBezTo>
                <a:cubicBezTo>
                  <a:pt x="291" y="25"/>
                  <a:pt x="284" y="26"/>
                  <a:pt x="277" y="28"/>
                </a:cubicBezTo>
                <a:cubicBezTo>
                  <a:pt x="261" y="32"/>
                  <a:pt x="245" y="36"/>
                  <a:pt x="230" y="40"/>
                </a:cubicBezTo>
                <a:cubicBezTo>
                  <a:pt x="213" y="45"/>
                  <a:pt x="196" y="51"/>
                  <a:pt x="180" y="60"/>
                </a:cubicBezTo>
                <a:cubicBezTo>
                  <a:pt x="170" y="66"/>
                  <a:pt x="159" y="73"/>
                  <a:pt x="149" y="80"/>
                </a:cubicBezTo>
                <a:cubicBezTo>
                  <a:pt x="142" y="75"/>
                  <a:pt x="134" y="70"/>
                  <a:pt x="126" y="65"/>
                </a:cubicBezTo>
                <a:cubicBezTo>
                  <a:pt x="114" y="56"/>
                  <a:pt x="100" y="51"/>
                  <a:pt x="86" y="46"/>
                </a:cubicBezTo>
                <a:cubicBezTo>
                  <a:pt x="78" y="43"/>
                  <a:pt x="69" y="40"/>
                  <a:pt x="61" y="38"/>
                </a:cubicBezTo>
                <a:cubicBezTo>
                  <a:pt x="47" y="34"/>
                  <a:pt x="33" y="31"/>
                  <a:pt x="19" y="28"/>
                </a:cubicBezTo>
                <a:cubicBezTo>
                  <a:pt x="13" y="27"/>
                  <a:pt x="7" y="26"/>
                  <a:pt x="0" y="24"/>
                </a:cubicBezTo>
                <a:cubicBezTo>
                  <a:pt x="2" y="16"/>
                  <a:pt x="7" y="9"/>
                  <a:pt x="12" y="3"/>
                </a:cubicBezTo>
                <a:cubicBezTo>
                  <a:pt x="12" y="2"/>
                  <a:pt x="15" y="2"/>
                  <a:pt x="16" y="2"/>
                </a:cubicBezTo>
                <a:cubicBezTo>
                  <a:pt x="23" y="4"/>
                  <a:pt x="29" y="5"/>
                  <a:pt x="35" y="7"/>
                </a:cubicBezTo>
                <a:cubicBezTo>
                  <a:pt x="51" y="13"/>
                  <a:pt x="66" y="18"/>
                  <a:pt x="81" y="25"/>
                </a:cubicBezTo>
                <a:cubicBezTo>
                  <a:pt x="95" y="32"/>
                  <a:pt x="107" y="40"/>
                  <a:pt x="120" y="48"/>
                </a:cubicBezTo>
                <a:cubicBezTo>
                  <a:pt x="129" y="54"/>
                  <a:pt x="138" y="62"/>
                  <a:pt x="147" y="68"/>
                </a:cubicBezTo>
                <a:cubicBezTo>
                  <a:pt x="148" y="69"/>
                  <a:pt x="150" y="69"/>
                  <a:pt x="151" y="68"/>
                </a:cubicBezTo>
                <a:cubicBezTo>
                  <a:pt x="167" y="54"/>
                  <a:pt x="185" y="42"/>
                  <a:pt x="204" y="31"/>
                </a:cubicBezTo>
                <a:cubicBezTo>
                  <a:pt x="219" y="23"/>
                  <a:pt x="236" y="17"/>
                  <a:pt x="252" y="11"/>
                </a:cubicBezTo>
                <a:cubicBezTo>
                  <a:pt x="263" y="7"/>
                  <a:pt x="274" y="4"/>
                  <a:pt x="286"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îśľïdè">
            <a:extLst>
              <a:ext uri="{FF2B5EF4-FFF2-40B4-BE49-F238E27FC236}">
                <a16:creationId xmlns:a16="http://schemas.microsoft.com/office/drawing/2014/main" id="{D7BCF2EB-B821-4702-9BE7-36B15B023C57}"/>
              </a:ext>
            </a:extLst>
          </p:cNvPr>
          <p:cNvSpPr/>
          <p:nvPr/>
        </p:nvSpPr>
        <p:spPr bwMode="auto">
          <a:xfrm>
            <a:off x="1139045" y="4881151"/>
            <a:ext cx="88274" cy="27517"/>
          </a:xfrm>
          <a:custGeom>
            <a:avLst/>
            <a:gdLst>
              <a:gd name="T0" fmla="*/ 0 w 264"/>
              <a:gd name="T1" fmla="*/ 19 h 82"/>
              <a:gd name="T2" fmla="*/ 16 w 264"/>
              <a:gd name="T3" fmla="*/ 2 h 82"/>
              <a:gd name="T4" fmla="*/ 21 w 264"/>
              <a:gd name="T5" fmla="*/ 1 h 82"/>
              <a:gd name="T6" fmla="*/ 100 w 264"/>
              <a:gd name="T7" fmla="*/ 43 h 82"/>
              <a:gd name="T8" fmla="*/ 132 w 264"/>
              <a:gd name="T9" fmla="*/ 68 h 82"/>
              <a:gd name="T10" fmla="*/ 157 w 264"/>
              <a:gd name="T11" fmla="*/ 47 h 82"/>
              <a:gd name="T12" fmla="*/ 219 w 264"/>
              <a:gd name="T13" fmla="*/ 11 h 82"/>
              <a:gd name="T14" fmla="*/ 241 w 264"/>
              <a:gd name="T15" fmla="*/ 2 h 82"/>
              <a:gd name="T16" fmla="*/ 251 w 264"/>
              <a:gd name="T17" fmla="*/ 4 h 82"/>
              <a:gd name="T18" fmla="*/ 264 w 264"/>
              <a:gd name="T19" fmla="*/ 19 h 82"/>
              <a:gd name="T20" fmla="*/ 254 w 264"/>
              <a:gd name="T21" fmla="*/ 22 h 82"/>
              <a:gd name="T22" fmla="*/ 196 w 264"/>
              <a:gd name="T23" fmla="*/ 42 h 82"/>
              <a:gd name="T24" fmla="*/ 133 w 264"/>
              <a:gd name="T25" fmla="*/ 81 h 82"/>
              <a:gd name="T26" fmla="*/ 129 w 264"/>
              <a:gd name="T27" fmla="*/ 81 h 82"/>
              <a:gd name="T28" fmla="*/ 85 w 264"/>
              <a:gd name="T29" fmla="*/ 51 h 82"/>
              <a:gd name="T30" fmla="*/ 35 w 264"/>
              <a:gd name="T31" fmla="*/ 29 h 82"/>
              <a:gd name="T32" fmla="*/ 0 w 264"/>
              <a:gd name="T33" fmla="*/ 1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82">
                <a:moveTo>
                  <a:pt x="0" y="19"/>
                </a:moveTo>
                <a:cubicBezTo>
                  <a:pt x="6" y="13"/>
                  <a:pt x="11" y="7"/>
                  <a:pt x="16" y="2"/>
                </a:cubicBezTo>
                <a:cubicBezTo>
                  <a:pt x="17" y="1"/>
                  <a:pt x="19" y="1"/>
                  <a:pt x="21" y="1"/>
                </a:cubicBezTo>
                <a:cubicBezTo>
                  <a:pt x="48" y="13"/>
                  <a:pt x="76" y="25"/>
                  <a:pt x="100" y="43"/>
                </a:cubicBezTo>
                <a:cubicBezTo>
                  <a:pt x="111" y="51"/>
                  <a:pt x="121" y="60"/>
                  <a:pt x="132" y="68"/>
                </a:cubicBezTo>
                <a:cubicBezTo>
                  <a:pt x="140" y="61"/>
                  <a:pt x="148" y="54"/>
                  <a:pt x="157" y="47"/>
                </a:cubicBezTo>
                <a:cubicBezTo>
                  <a:pt x="176" y="32"/>
                  <a:pt x="197" y="21"/>
                  <a:pt x="219" y="11"/>
                </a:cubicBezTo>
                <a:cubicBezTo>
                  <a:pt x="226" y="7"/>
                  <a:pt x="234" y="5"/>
                  <a:pt x="241" y="2"/>
                </a:cubicBezTo>
                <a:cubicBezTo>
                  <a:pt x="245" y="0"/>
                  <a:pt x="248" y="0"/>
                  <a:pt x="251" y="4"/>
                </a:cubicBezTo>
                <a:cubicBezTo>
                  <a:pt x="255" y="9"/>
                  <a:pt x="259" y="13"/>
                  <a:pt x="264" y="19"/>
                </a:cubicBezTo>
                <a:cubicBezTo>
                  <a:pt x="260" y="20"/>
                  <a:pt x="257" y="21"/>
                  <a:pt x="254" y="22"/>
                </a:cubicBezTo>
                <a:cubicBezTo>
                  <a:pt x="234" y="26"/>
                  <a:pt x="215" y="34"/>
                  <a:pt x="196" y="42"/>
                </a:cubicBezTo>
                <a:cubicBezTo>
                  <a:pt x="173" y="52"/>
                  <a:pt x="153" y="66"/>
                  <a:pt x="133" y="81"/>
                </a:cubicBezTo>
                <a:cubicBezTo>
                  <a:pt x="133" y="82"/>
                  <a:pt x="130" y="82"/>
                  <a:pt x="129" y="81"/>
                </a:cubicBezTo>
                <a:cubicBezTo>
                  <a:pt x="115" y="70"/>
                  <a:pt x="101" y="59"/>
                  <a:pt x="85" y="51"/>
                </a:cubicBezTo>
                <a:cubicBezTo>
                  <a:pt x="68" y="43"/>
                  <a:pt x="52" y="36"/>
                  <a:pt x="35" y="29"/>
                </a:cubicBezTo>
                <a:cubicBezTo>
                  <a:pt x="24" y="25"/>
                  <a:pt x="13" y="23"/>
                  <a:pt x="0" y="1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ïṧ1íďê">
            <a:extLst>
              <a:ext uri="{FF2B5EF4-FFF2-40B4-BE49-F238E27FC236}">
                <a16:creationId xmlns:a16="http://schemas.microsoft.com/office/drawing/2014/main" id="{93807F76-8503-4A2C-82CA-9E3FEEB96B52}"/>
              </a:ext>
            </a:extLst>
          </p:cNvPr>
          <p:cNvSpPr/>
          <p:nvPr/>
        </p:nvSpPr>
        <p:spPr bwMode="auto">
          <a:xfrm>
            <a:off x="1105584" y="4556891"/>
            <a:ext cx="23115" cy="39624"/>
          </a:xfrm>
          <a:custGeom>
            <a:avLst/>
            <a:gdLst>
              <a:gd name="T0" fmla="*/ 23 w 69"/>
              <a:gd name="T1" fmla="*/ 25 h 119"/>
              <a:gd name="T2" fmla="*/ 35 w 69"/>
              <a:gd name="T3" fmla="*/ 27 h 119"/>
              <a:gd name="T4" fmla="*/ 39 w 69"/>
              <a:gd name="T5" fmla="*/ 18 h 119"/>
              <a:gd name="T6" fmla="*/ 48 w 69"/>
              <a:gd name="T7" fmla="*/ 32 h 119"/>
              <a:gd name="T8" fmla="*/ 39 w 69"/>
              <a:gd name="T9" fmla="*/ 32 h 119"/>
              <a:gd name="T10" fmla="*/ 34 w 69"/>
              <a:gd name="T11" fmla="*/ 43 h 119"/>
              <a:gd name="T12" fmla="*/ 43 w 69"/>
              <a:gd name="T13" fmla="*/ 57 h 119"/>
              <a:gd name="T14" fmla="*/ 53 w 69"/>
              <a:gd name="T15" fmla="*/ 49 h 119"/>
              <a:gd name="T16" fmla="*/ 52 w 69"/>
              <a:gd name="T17" fmla="*/ 68 h 119"/>
              <a:gd name="T18" fmla="*/ 52 w 69"/>
              <a:gd name="T19" fmla="*/ 85 h 119"/>
              <a:gd name="T20" fmla="*/ 42 w 69"/>
              <a:gd name="T21" fmla="*/ 87 h 119"/>
              <a:gd name="T22" fmla="*/ 32 w 69"/>
              <a:gd name="T23" fmla="*/ 87 h 119"/>
              <a:gd name="T24" fmla="*/ 21 w 69"/>
              <a:gd name="T25" fmla="*/ 94 h 119"/>
              <a:gd name="T26" fmla="*/ 9 w 69"/>
              <a:gd name="T27" fmla="*/ 89 h 119"/>
              <a:gd name="T28" fmla="*/ 11 w 69"/>
              <a:gd name="T29" fmla="*/ 76 h 119"/>
              <a:gd name="T30" fmla="*/ 5 w 69"/>
              <a:gd name="T31" fmla="*/ 57 h 119"/>
              <a:gd name="T32" fmla="*/ 7 w 69"/>
              <a:gd name="T33" fmla="*/ 45 h 119"/>
              <a:gd name="T34" fmla="*/ 11 w 69"/>
              <a:gd name="T35" fmla="*/ 37 h 119"/>
              <a:gd name="T36" fmla="*/ 8 w 69"/>
              <a:gd name="T37" fmla="*/ 27 h 119"/>
              <a:gd name="T38" fmla="*/ 3 w 69"/>
              <a:gd name="T39" fmla="*/ 20 h 119"/>
              <a:gd name="T40" fmla="*/ 51 w 69"/>
              <a:gd name="T41" fmla="*/ 5 h 119"/>
              <a:gd name="T42" fmla="*/ 69 w 69"/>
              <a:gd name="T43" fmla="*/ 81 h 119"/>
              <a:gd name="T44" fmla="*/ 53 w 69"/>
              <a:gd name="T45" fmla="*/ 108 h 119"/>
              <a:gd name="T46" fmla="*/ 16 w 69"/>
              <a:gd name="T47" fmla="*/ 119 h 119"/>
              <a:gd name="T48" fmla="*/ 41 w 69"/>
              <a:gd name="T49" fmla="*/ 95 h 119"/>
              <a:gd name="T50" fmla="*/ 59 w 69"/>
              <a:gd name="T51" fmla="*/ 97 h 119"/>
              <a:gd name="T52" fmla="*/ 60 w 69"/>
              <a:gd name="T53" fmla="*/ 44 h 119"/>
              <a:gd name="T54" fmla="*/ 40 w 69"/>
              <a:gd name="T55" fmla="*/ 13 h 119"/>
              <a:gd name="T56" fmla="*/ 18 w 69"/>
              <a:gd name="T57" fmla="*/ 89 h 119"/>
              <a:gd name="T58" fmla="*/ 30 w 69"/>
              <a:gd name="T59" fmla="*/ 75 h 119"/>
              <a:gd name="T60" fmla="*/ 27 w 69"/>
              <a:gd name="T61" fmla="*/ 58 h 119"/>
              <a:gd name="T62" fmla="*/ 24 w 69"/>
              <a:gd name="T63"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119">
                <a:moveTo>
                  <a:pt x="21" y="19"/>
                </a:moveTo>
                <a:cubicBezTo>
                  <a:pt x="22" y="22"/>
                  <a:pt x="22" y="23"/>
                  <a:pt x="23" y="25"/>
                </a:cubicBezTo>
                <a:cubicBezTo>
                  <a:pt x="24" y="26"/>
                  <a:pt x="25" y="27"/>
                  <a:pt x="26" y="27"/>
                </a:cubicBezTo>
                <a:cubicBezTo>
                  <a:pt x="29" y="28"/>
                  <a:pt x="32" y="27"/>
                  <a:pt x="35" y="27"/>
                </a:cubicBezTo>
                <a:cubicBezTo>
                  <a:pt x="35" y="28"/>
                  <a:pt x="35" y="28"/>
                  <a:pt x="35" y="27"/>
                </a:cubicBezTo>
                <a:cubicBezTo>
                  <a:pt x="34" y="21"/>
                  <a:pt x="35" y="19"/>
                  <a:pt x="39" y="18"/>
                </a:cubicBezTo>
                <a:cubicBezTo>
                  <a:pt x="44" y="16"/>
                  <a:pt x="50" y="19"/>
                  <a:pt x="52" y="23"/>
                </a:cubicBezTo>
                <a:cubicBezTo>
                  <a:pt x="54" y="27"/>
                  <a:pt x="52" y="30"/>
                  <a:pt x="48" y="32"/>
                </a:cubicBezTo>
                <a:cubicBezTo>
                  <a:pt x="43" y="34"/>
                  <a:pt x="43" y="34"/>
                  <a:pt x="41" y="39"/>
                </a:cubicBezTo>
                <a:cubicBezTo>
                  <a:pt x="40" y="36"/>
                  <a:pt x="40" y="34"/>
                  <a:pt x="39" y="32"/>
                </a:cubicBezTo>
                <a:cubicBezTo>
                  <a:pt x="37" y="35"/>
                  <a:pt x="36" y="37"/>
                  <a:pt x="34" y="40"/>
                </a:cubicBezTo>
                <a:cubicBezTo>
                  <a:pt x="34" y="41"/>
                  <a:pt x="34" y="42"/>
                  <a:pt x="34" y="43"/>
                </a:cubicBezTo>
                <a:cubicBezTo>
                  <a:pt x="36" y="48"/>
                  <a:pt x="39" y="52"/>
                  <a:pt x="41" y="57"/>
                </a:cubicBezTo>
                <a:cubicBezTo>
                  <a:pt x="42" y="57"/>
                  <a:pt x="42" y="57"/>
                  <a:pt x="43" y="57"/>
                </a:cubicBezTo>
                <a:cubicBezTo>
                  <a:pt x="43" y="55"/>
                  <a:pt x="44" y="54"/>
                  <a:pt x="45" y="52"/>
                </a:cubicBezTo>
                <a:cubicBezTo>
                  <a:pt x="46" y="49"/>
                  <a:pt x="50" y="47"/>
                  <a:pt x="53" y="49"/>
                </a:cubicBezTo>
                <a:cubicBezTo>
                  <a:pt x="57" y="50"/>
                  <a:pt x="57" y="53"/>
                  <a:pt x="56" y="57"/>
                </a:cubicBezTo>
                <a:cubicBezTo>
                  <a:pt x="54" y="61"/>
                  <a:pt x="53" y="64"/>
                  <a:pt x="52" y="68"/>
                </a:cubicBezTo>
                <a:cubicBezTo>
                  <a:pt x="51" y="71"/>
                  <a:pt x="50" y="75"/>
                  <a:pt x="53" y="78"/>
                </a:cubicBezTo>
                <a:cubicBezTo>
                  <a:pt x="55" y="81"/>
                  <a:pt x="54" y="83"/>
                  <a:pt x="52" y="85"/>
                </a:cubicBezTo>
                <a:cubicBezTo>
                  <a:pt x="50" y="86"/>
                  <a:pt x="48" y="86"/>
                  <a:pt x="46" y="86"/>
                </a:cubicBezTo>
                <a:cubicBezTo>
                  <a:pt x="44" y="86"/>
                  <a:pt x="43" y="86"/>
                  <a:pt x="42" y="87"/>
                </a:cubicBezTo>
                <a:cubicBezTo>
                  <a:pt x="40" y="88"/>
                  <a:pt x="38" y="90"/>
                  <a:pt x="35" y="91"/>
                </a:cubicBezTo>
                <a:cubicBezTo>
                  <a:pt x="32" y="92"/>
                  <a:pt x="32" y="90"/>
                  <a:pt x="32" y="87"/>
                </a:cubicBezTo>
                <a:cubicBezTo>
                  <a:pt x="33" y="85"/>
                  <a:pt x="34" y="83"/>
                  <a:pt x="34" y="80"/>
                </a:cubicBezTo>
                <a:cubicBezTo>
                  <a:pt x="30" y="85"/>
                  <a:pt x="26" y="89"/>
                  <a:pt x="21" y="94"/>
                </a:cubicBezTo>
                <a:cubicBezTo>
                  <a:pt x="19" y="96"/>
                  <a:pt x="16" y="99"/>
                  <a:pt x="12" y="97"/>
                </a:cubicBezTo>
                <a:cubicBezTo>
                  <a:pt x="8" y="95"/>
                  <a:pt x="8" y="92"/>
                  <a:pt x="9" y="89"/>
                </a:cubicBezTo>
                <a:cubicBezTo>
                  <a:pt x="11" y="86"/>
                  <a:pt x="12" y="83"/>
                  <a:pt x="14" y="80"/>
                </a:cubicBezTo>
                <a:cubicBezTo>
                  <a:pt x="15" y="78"/>
                  <a:pt x="15" y="76"/>
                  <a:pt x="11" y="76"/>
                </a:cubicBezTo>
                <a:cubicBezTo>
                  <a:pt x="6" y="77"/>
                  <a:pt x="3" y="74"/>
                  <a:pt x="2" y="70"/>
                </a:cubicBezTo>
                <a:cubicBezTo>
                  <a:pt x="0" y="65"/>
                  <a:pt x="1" y="61"/>
                  <a:pt x="5" y="57"/>
                </a:cubicBezTo>
                <a:cubicBezTo>
                  <a:pt x="7" y="54"/>
                  <a:pt x="10" y="52"/>
                  <a:pt x="13" y="50"/>
                </a:cubicBezTo>
                <a:cubicBezTo>
                  <a:pt x="11" y="48"/>
                  <a:pt x="9" y="47"/>
                  <a:pt x="7" y="45"/>
                </a:cubicBezTo>
                <a:cubicBezTo>
                  <a:pt x="5" y="44"/>
                  <a:pt x="5" y="42"/>
                  <a:pt x="7" y="40"/>
                </a:cubicBezTo>
                <a:cubicBezTo>
                  <a:pt x="8" y="39"/>
                  <a:pt x="9" y="37"/>
                  <a:pt x="11" y="37"/>
                </a:cubicBezTo>
                <a:cubicBezTo>
                  <a:pt x="15" y="34"/>
                  <a:pt x="14" y="32"/>
                  <a:pt x="12" y="28"/>
                </a:cubicBezTo>
                <a:cubicBezTo>
                  <a:pt x="11" y="27"/>
                  <a:pt x="10" y="25"/>
                  <a:pt x="8" y="27"/>
                </a:cubicBezTo>
                <a:cubicBezTo>
                  <a:pt x="5" y="29"/>
                  <a:pt x="3" y="28"/>
                  <a:pt x="2" y="26"/>
                </a:cubicBezTo>
                <a:cubicBezTo>
                  <a:pt x="1" y="24"/>
                  <a:pt x="2" y="21"/>
                  <a:pt x="3" y="20"/>
                </a:cubicBezTo>
                <a:cubicBezTo>
                  <a:pt x="8" y="13"/>
                  <a:pt x="16" y="8"/>
                  <a:pt x="24" y="5"/>
                </a:cubicBezTo>
                <a:cubicBezTo>
                  <a:pt x="33" y="2"/>
                  <a:pt x="42" y="0"/>
                  <a:pt x="51" y="5"/>
                </a:cubicBezTo>
                <a:cubicBezTo>
                  <a:pt x="59" y="9"/>
                  <a:pt x="63" y="18"/>
                  <a:pt x="64" y="26"/>
                </a:cubicBezTo>
                <a:cubicBezTo>
                  <a:pt x="68" y="44"/>
                  <a:pt x="69" y="63"/>
                  <a:pt x="69" y="81"/>
                </a:cubicBezTo>
                <a:cubicBezTo>
                  <a:pt x="69" y="88"/>
                  <a:pt x="67" y="94"/>
                  <a:pt x="66" y="100"/>
                </a:cubicBezTo>
                <a:cubicBezTo>
                  <a:pt x="64" y="107"/>
                  <a:pt x="59" y="109"/>
                  <a:pt x="53" y="108"/>
                </a:cubicBezTo>
                <a:cubicBezTo>
                  <a:pt x="43" y="106"/>
                  <a:pt x="34" y="108"/>
                  <a:pt x="26" y="113"/>
                </a:cubicBezTo>
                <a:cubicBezTo>
                  <a:pt x="23" y="115"/>
                  <a:pt x="20" y="117"/>
                  <a:pt x="16" y="119"/>
                </a:cubicBezTo>
                <a:cubicBezTo>
                  <a:pt x="13" y="111"/>
                  <a:pt x="15" y="106"/>
                  <a:pt x="24" y="102"/>
                </a:cubicBezTo>
                <a:cubicBezTo>
                  <a:pt x="29" y="99"/>
                  <a:pt x="35" y="97"/>
                  <a:pt x="41" y="95"/>
                </a:cubicBezTo>
                <a:cubicBezTo>
                  <a:pt x="46" y="93"/>
                  <a:pt x="49" y="95"/>
                  <a:pt x="53" y="98"/>
                </a:cubicBezTo>
                <a:cubicBezTo>
                  <a:pt x="56" y="101"/>
                  <a:pt x="58" y="101"/>
                  <a:pt x="59" y="97"/>
                </a:cubicBezTo>
                <a:cubicBezTo>
                  <a:pt x="61" y="90"/>
                  <a:pt x="63" y="83"/>
                  <a:pt x="63" y="76"/>
                </a:cubicBezTo>
                <a:cubicBezTo>
                  <a:pt x="63" y="65"/>
                  <a:pt x="61" y="54"/>
                  <a:pt x="60" y="44"/>
                </a:cubicBezTo>
                <a:cubicBezTo>
                  <a:pt x="58" y="35"/>
                  <a:pt x="56" y="27"/>
                  <a:pt x="53" y="19"/>
                </a:cubicBezTo>
                <a:cubicBezTo>
                  <a:pt x="51" y="14"/>
                  <a:pt x="45" y="12"/>
                  <a:pt x="40" y="13"/>
                </a:cubicBezTo>
                <a:cubicBezTo>
                  <a:pt x="34" y="15"/>
                  <a:pt x="27" y="17"/>
                  <a:pt x="21" y="19"/>
                </a:cubicBezTo>
                <a:close/>
                <a:moveTo>
                  <a:pt x="18" y="89"/>
                </a:moveTo>
                <a:cubicBezTo>
                  <a:pt x="19" y="88"/>
                  <a:pt x="20" y="88"/>
                  <a:pt x="21" y="87"/>
                </a:cubicBezTo>
                <a:cubicBezTo>
                  <a:pt x="24" y="83"/>
                  <a:pt x="27" y="79"/>
                  <a:pt x="30" y="75"/>
                </a:cubicBezTo>
                <a:cubicBezTo>
                  <a:pt x="34" y="70"/>
                  <a:pt x="35" y="66"/>
                  <a:pt x="31" y="61"/>
                </a:cubicBezTo>
                <a:cubicBezTo>
                  <a:pt x="30" y="60"/>
                  <a:pt x="28" y="59"/>
                  <a:pt x="27" y="58"/>
                </a:cubicBezTo>
                <a:cubicBezTo>
                  <a:pt x="27" y="60"/>
                  <a:pt x="25" y="63"/>
                  <a:pt x="26" y="64"/>
                </a:cubicBezTo>
                <a:cubicBezTo>
                  <a:pt x="29" y="70"/>
                  <a:pt x="29" y="71"/>
                  <a:pt x="24" y="74"/>
                </a:cubicBezTo>
                <a:cubicBezTo>
                  <a:pt x="20" y="78"/>
                  <a:pt x="18" y="83"/>
                  <a:pt x="18" y="8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iŝḷíḍè">
            <a:extLst>
              <a:ext uri="{FF2B5EF4-FFF2-40B4-BE49-F238E27FC236}">
                <a16:creationId xmlns:a16="http://schemas.microsoft.com/office/drawing/2014/main" id="{7F8EBCA5-E887-4C72-A451-E0BEAA3706BC}"/>
              </a:ext>
            </a:extLst>
          </p:cNvPr>
          <p:cNvSpPr/>
          <p:nvPr/>
        </p:nvSpPr>
        <p:spPr bwMode="auto">
          <a:xfrm>
            <a:off x="1182412" y="4551388"/>
            <a:ext cx="40945" cy="45788"/>
          </a:xfrm>
          <a:custGeom>
            <a:avLst/>
            <a:gdLst>
              <a:gd name="T0" fmla="*/ 86 w 122"/>
              <a:gd name="T1" fmla="*/ 7 h 137"/>
              <a:gd name="T2" fmla="*/ 95 w 122"/>
              <a:gd name="T3" fmla="*/ 12 h 137"/>
              <a:gd name="T4" fmla="*/ 62 w 122"/>
              <a:gd name="T5" fmla="*/ 39 h 137"/>
              <a:gd name="T6" fmla="*/ 97 w 122"/>
              <a:gd name="T7" fmla="*/ 32 h 137"/>
              <a:gd name="T8" fmla="*/ 121 w 122"/>
              <a:gd name="T9" fmla="*/ 37 h 137"/>
              <a:gd name="T10" fmla="*/ 81 w 122"/>
              <a:gd name="T11" fmla="*/ 42 h 137"/>
              <a:gd name="T12" fmla="*/ 78 w 122"/>
              <a:gd name="T13" fmla="*/ 55 h 137"/>
              <a:gd name="T14" fmla="*/ 85 w 122"/>
              <a:gd name="T15" fmla="*/ 64 h 137"/>
              <a:gd name="T16" fmla="*/ 73 w 122"/>
              <a:gd name="T17" fmla="*/ 71 h 137"/>
              <a:gd name="T18" fmla="*/ 84 w 122"/>
              <a:gd name="T19" fmla="*/ 80 h 137"/>
              <a:gd name="T20" fmla="*/ 81 w 122"/>
              <a:gd name="T21" fmla="*/ 88 h 137"/>
              <a:gd name="T22" fmla="*/ 80 w 122"/>
              <a:gd name="T23" fmla="*/ 96 h 137"/>
              <a:gd name="T24" fmla="*/ 76 w 122"/>
              <a:gd name="T25" fmla="*/ 107 h 137"/>
              <a:gd name="T26" fmla="*/ 90 w 122"/>
              <a:gd name="T27" fmla="*/ 115 h 137"/>
              <a:gd name="T28" fmla="*/ 75 w 122"/>
              <a:gd name="T29" fmla="*/ 121 h 137"/>
              <a:gd name="T30" fmla="*/ 71 w 122"/>
              <a:gd name="T31" fmla="*/ 129 h 137"/>
              <a:gd name="T32" fmla="*/ 57 w 122"/>
              <a:gd name="T33" fmla="*/ 130 h 137"/>
              <a:gd name="T34" fmla="*/ 61 w 122"/>
              <a:gd name="T35" fmla="*/ 119 h 137"/>
              <a:gd name="T36" fmla="*/ 61 w 122"/>
              <a:gd name="T37" fmla="*/ 102 h 137"/>
              <a:gd name="T38" fmla="*/ 52 w 122"/>
              <a:gd name="T39" fmla="*/ 102 h 137"/>
              <a:gd name="T40" fmla="*/ 42 w 122"/>
              <a:gd name="T41" fmla="*/ 103 h 137"/>
              <a:gd name="T42" fmla="*/ 48 w 122"/>
              <a:gd name="T43" fmla="*/ 98 h 137"/>
              <a:gd name="T44" fmla="*/ 59 w 122"/>
              <a:gd name="T45" fmla="*/ 90 h 137"/>
              <a:gd name="T46" fmla="*/ 46 w 122"/>
              <a:gd name="T47" fmla="*/ 92 h 137"/>
              <a:gd name="T48" fmla="*/ 46 w 122"/>
              <a:gd name="T49" fmla="*/ 87 h 137"/>
              <a:gd name="T50" fmla="*/ 61 w 122"/>
              <a:gd name="T51" fmla="*/ 74 h 137"/>
              <a:gd name="T52" fmla="*/ 53 w 122"/>
              <a:gd name="T53" fmla="*/ 64 h 137"/>
              <a:gd name="T54" fmla="*/ 51 w 122"/>
              <a:gd name="T55" fmla="*/ 49 h 137"/>
              <a:gd name="T56" fmla="*/ 10 w 122"/>
              <a:gd name="T57" fmla="*/ 68 h 137"/>
              <a:gd name="T58" fmla="*/ 0 w 122"/>
              <a:gd name="T59" fmla="*/ 65 h 137"/>
              <a:gd name="T60" fmla="*/ 26 w 122"/>
              <a:gd name="T61" fmla="*/ 53 h 137"/>
              <a:gd name="T62" fmla="*/ 59 w 122"/>
              <a:gd name="T63" fmla="*/ 37 h 137"/>
              <a:gd name="T64" fmla="*/ 60 w 122"/>
              <a:gd name="T65" fmla="*/ 33 h 137"/>
              <a:gd name="T66" fmla="*/ 51 w 122"/>
              <a:gd name="T67" fmla="*/ 35 h 137"/>
              <a:gd name="T68" fmla="*/ 47 w 122"/>
              <a:gd name="T69" fmla="*/ 14 h 137"/>
              <a:gd name="T70" fmla="*/ 57 w 122"/>
              <a:gd name="T71" fmla="*/ 2 h 137"/>
              <a:gd name="T72" fmla="*/ 61 w 122"/>
              <a:gd name="T73" fmla="*/ 29 h 137"/>
              <a:gd name="T74" fmla="*/ 67 w 122"/>
              <a:gd name="T75" fmla="*/ 7 h 137"/>
              <a:gd name="T76" fmla="*/ 80 w 122"/>
              <a:gd name="T77" fmla="*/ 7 h 137"/>
              <a:gd name="T78" fmla="*/ 82 w 122"/>
              <a:gd name="T79" fmla="*/ 14 h 137"/>
              <a:gd name="T80" fmla="*/ 69 w 122"/>
              <a:gd name="T81" fmla="*/ 45 h 137"/>
              <a:gd name="T82" fmla="*/ 65 w 122"/>
              <a:gd name="T8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37">
                <a:moveTo>
                  <a:pt x="82" y="14"/>
                </a:moveTo>
                <a:cubicBezTo>
                  <a:pt x="83" y="12"/>
                  <a:pt x="85" y="9"/>
                  <a:pt x="86" y="7"/>
                </a:cubicBezTo>
                <a:cubicBezTo>
                  <a:pt x="88" y="4"/>
                  <a:pt x="92" y="2"/>
                  <a:pt x="95" y="4"/>
                </a:cubicBezTo>
                <a:cubicBezTo>
                  <a:pt x="97" y="5"/>
                  <a:pt x="97" y="9"/>
                  <a:pt x="95" y="12"/>
                </a:cubicBezTo>
                <a:cubicBezTo>
                  <a:pt x="90" y="18"/>
                  <a:pt x="85" y="24"/>
                  <a:pt x="77" y="28"/>
                </a:cubicBezTo>
                <a:cubicBezTo>
                  <a:pt x="72" y="30"/>
                  <a:pt x="67" y="35"/>
                  <a:pt x="62" y="39"/>
                </a:cubicBezTo>
                <a:cubicBezTo>
                  <a:pt x="69" y="38"/>
                  <a:pt x="75" y="37"/>
                  <a:pt x="82" y="35"/>
                </a:cubicBezTo>
                <a:cubicBezTo>
                  <a:pt x="87" y="34"/>
                  <a:pt x="92" y="33"/>
                  <a:pt x="97" y="32"/>
                </a:cubicBezTo>
                <a:cubicBezTo>
                  <a:pt x="102" y="31"/>
                  <a:pt x="108" y="30"/>
                  <a:pt x="113" y="29"/>
                </a:cubicBezTo>
                <a:cubicBezTo>
                  <a:pt x="119" y="27"/>
                  <a:pt x="122" y="30"/>
                  <a:pt x="121" y="37"/>
                </a:cubicBezTo>
                <a:cubicBezTo>
                  <a:pt x="117" y="37"/>
                  <a:pt x="113" y="38"/>
                  <a:pt x="109" y="38"/>
                </a:cubicBezTo>
                <a:cubicBezTo>
                  <a:pt x="99" y="40"/>
                  <a:pt x="90" y="41"/>
                  <a:pt x="81" y="42"/>
                </a:cubicBezTo>
                <a:cubicBezTo>
                  <a:pt x="80" y="42"/>
                  <a:pt x="79" y="45"/>
                  <a:pt x="79" y="45"/>
                </a:cubicBezTo>
                <a:cubicBezTo>
                  <a:pt x="82" y="49"/>
                  <a:pt x="80" y="52"/>
                  <a:pt x="78" y="55"/>
                </a:cubicBezTo>
                <a:cubicBezTo>
                  <a:pt x="75" y="59"/>
                  <a:pt x="75" y="60"/>
                  <a:pt x="80" y="60"/>
                </a:cubicBezTo>
                <a:cubicBezTo>
                  <a:pt x="83" y="61"/>
                  <a:pt x="84" y="62"/>
                  <a:pt x="85" y="64"/>
                </a:cubicBezTo>
                <a:cubicBezTo>
                  <a:pt x="85" y="67"/>
                  <a:pt x="83" y="68"/>
                  <a:pt x="80" y="69"/>
                </a:cubicBezTo>
                <a:cubicBezTo>
                  <a:pt x="78" y="69"/>
                  <a:pt x="76" y="70"/>
                  <a:pt x="73" y="71"/>
                </a:cubicBezTo>
                <a:cubicBezTo>
                  <a:pt x="75" y="73"/>
                  <a:pt x="76" y="74"/>
                  <a:pt x="78" y="75"/>
                </a:cubicBezTo>
                <a:cubicBezTo>
                  <a:pt x="80" y="76"/>
                  <a:pt x="83" y="78"/>
                  <a:pt x="84" y="80"/>
                </a:cubicBezTo>
                <a:cubicBezTo>
                  <a:pt x="84" y="82"/>
                  <a:pt x="81" y="84"/>
                  <a:pt x="79" y="87"/>
                </a:cubicBezTo>
                <a:cubicBezTo>
                  <a:pt x="79" y="87"/>
                  <a:pt x="80" y="87"/>
                  <a:pt x="81" y="88"/>
                </a:cubicBezTo>
                <a:cubicBezTo>
                  <a:pt x="82" y="89"/>
                  <a:pt x="83" y="90"/>
                  <a:pt x="84" y="92"/>
                </a:cubicBezTo>
                <a:cubicBezTo>
                  <a:pt x="83" y="93"/>
                  <a:pt x="82" y="95"/>
                  <a:pt x="80" y="96"/>
                </a:cubicBezTo>
                <a:cubicBezTo>
                  <a:pt x="77" y="97"/>
                  <a:pt x="73" y="98"/>
                  <a:pt x="73" y="102"/>
                </a:cubicBezTo>
                <a:cubicBezTo>
                  <a:pt x="72" y="105"/>
                  <a:pt x="73" y="106"/>
                  <a:pt x="76" y="107"/>
                </a:cubicBezTo>
                <a:cubicBezTo>
                  <a:pt x="79" y="107"/>
                  <a:pt x="82" y="108"/>
                  <a:pt x="84" y="109"/>
                </a:cubicBezTo>
                <a:cubicBezTo>
                  <a:pt x="87" y="110"/>
                  <a:pt x="90" y="113"/>
                  <a:pt x="90" y="115"/>
                </a:cubicBezTo>
                <a:cubicBezTo>
                  <a:pt x="90" y="119"/>
                  <a:pt x="86" y="119"/>
                  <a:pt x="83" y="120"/>
                </a:cubicBezTo>
                <a:cubicBezTo>
                  <a:pt x="80" y="120"/>
                  <a:pt x="77" y="120"/>
                  <a:pt x="75" y="121"/>
                </a:cubicBezTo>
                <a:cubicBezTo>
                  <a:pt x="73" y="121"/>
                  <a:pt x="72" y="123"/>
                  <a:pt x="71" y="125"/>
                </a:cubicBezTo>
                <a:cubicBezTo>
                  <a:pt x="71" y="126"/>
                  <a:pt x="71" y="128"/>
                  <a:pt x="71" y="129"/>
                </a:cubicBezTo>
                <a:cubicBezTo>
                  <a:pt x="70" y="136"/>
                  <a:pt x="66" y="137"/>
                  <a:pt x="60" y="135"/>
                </a:cubicBezTo>
                <a:cubicBezTo>
                  <a:pt x="58" y="134"/>
                  <a:pt x="57" y="132"/>
                  <a:pt x="57" y="130"/>
                </a:cubicBezTo>
                <a:cubicBezTo>
                  <a:pt x="56" y="127"/>
                  <a:pt x="56" y="124"/>
                  <a:pt x="56" y="121"/>
                </a:cubicBezTo>
                <a:cubicBezTo>
                  <a:pt x="58" y="120"/>
                  <a:pt x="60" y="120"/>
                  <a:pt x="61" y="119"/>
                </a:cubicBezTo>
                <a:cubicBezTo>
                  <a:pt x="61" y="116"/>
                  <a:pt x="62" y="112"/>
                  <a:pt x="58" y="111"/>
                </a:cubicBezTo>
                <a:cubicBezTo>
                  <a:pt x="59" y="108"/>
                  <a:pt x="60" y="105"/>
                  <a:pt x="61" y="102"/>
                </a:cubicBezTo>
                <a:cubicBezTo>
                  <a:pt x="60" y="101"/>
                  <a:pt x="60" y="101"/>
                  <a:pt x="59" y="101"/>
                </a:cubicBezTo>
                <a:cubicBezTo>
                  <a:pt x="57" y="101"/>
                  <a:pt x="55" y="102"/>
                  <a:pt x="52" y="102"/>
                </a:cubicBezTo>
                <a:cubicBezTo>
                  <a:pt x="50" y="103"/>
                  <a:pt x="47" y="104"/>
                  <a:pt x="45" y="105"/>
                </a:cubicBezTo>
                <a:cubicBezTo>
                  <a:pt x="44" y="105"/>
                  <a:pt x="42" y="104"/>
                  <a:pt x="42" y="103"/>
                </a:cubicBezTo>
                <a:cubicBezTo>
                  <a:pt x="42" y="102"/>
                  <a:pt x="43" y="100"/>
                  <a:pt x="43" y="99"/>
                </a:cubicBezTo>
                <a:cubicBezTo>
                  <a:pt x="45" y="99"/>
                  <a:pt x="46" y="99"/>
                  <a:pt x="48" y="98"/>
                </a:cubicBezTo>
                <a:cubicBezTo>
                  <a:pt x="52" y="96"/>
                  <a:pt x="56" y="94"/>
                  <a:pt x="60" y="92"/>
                </a:cubicBezTo>
                <a:cubicBezTo>
                  <a:pt x="60" y="91"/>
                  <a:pt x="60" y="91"/>
                  <a:pt x="59" y="90"/>
                </a:cubicBezTo>
                <a:cubicBezTo>
                  <a:pt x="57" y="90"/>
                  <a:pt x="55" y="91"/>
                  <a:pt x="53" y="91"/>
                </a:cubicBezTo>
                <a:cubicBezTo>
                  <a:pt x="50" y="91"/>
                  <a:pt x="48" y="92"/>
                  <a:pt x="46" y="92"/>
                </a:cubicBezTo>
                <a:cubicBezTo>
                  <a:pt x="45" y="92"/>
                  <a:pt x="44" y="90"/>
                  <a:pt x="43" y="89"/>
                </a:cubicBezTo>
                <a:cubicBezTo>
                  <a:pt x="44" y="88"/>
                  <a:pt x="45" y="87"/>
                  <a:pt x="46" y="87"/>
                </a:cubicBezTo>
                <a:cubicBezTo>
                  <a:pt x="49" y="85"/>
                  <a:pt x="53" y="84"/>
                  <a:pt x="56" y="82"/>
                </a:cubicBezTo>
                <a:cubicBezTo>
                  <a:pt x="60" y="80"/>
                  <a:pt x="62" y="78"/>
                  <a:pt x="61" y="74"/>
                </a:cubicBezTo>
                <a:cubicBezTo>
                  <a:pt x="55" y="74"/>
                  <a:pt x="49" y="77"/>
                  <a:pt x="45" y="75"/>
                </a:cubicBezTo>
                <a:cubicBezTo>
                  <a:pt x="47" y="71"/>
                  <a:pt x="50" y="68"/>
                  <a:pt x="53" y="64"/>
                </a:cubicBezTo>
                <a:cubicBezTo>
                  <a:pt x="55" y="62"/>
                  <a:pt x="56" y="61"/>
                  <a:pt x="54" y="59"/>
                </a:cubicBezTo>
                <a:cubicBezTo>
                  <a:pt x="53" y="56"/>
                  <a:pt x="52" y="53"/>
                  <a:pt x="51" y="49"/>
                </a:cubicBezTo>
                <a:cubicBezTo>
                  <a:pt x="38" y="54"/>
                  <a:pt x="26" y="60"/>
                  <a:pt x="14" y="65"/>
                </a:cubicBezTo>
                <a:cubicBezTo>
                  <a:pt x="12" y="66"/>
                  <a:pt x="11" y="67"/>
                  <a:pt x="10" y="68"/>
                </a:cubicBezTo>
                <a:cubicBezTo>
                  <a:pt x="8" y="70"/>
                  <a:pt x="3" y="71"/>
                  <a:pt x="1" y="68"/>
                </a:cubicBezTo>
                <a:cubicBezTo>
                  <a:pt x="0" y="67"/>
                  <a:pt x="0" y="66"/>
                  <a:pt x="0" y="65"/>
                </a:cubicBezTo>
                <a:cubicBezTo>
                  <a:pt x="1" y="64"/>
                  <a:pt x="2" y="63"/>
                  <a:pt x="3" y="62"/>
                </a:cubicBezTo>
                <a:cubicBezTo>
                  <a:pt x="11" y="59"/>
                  <a:pt x="19" y="56"/>
                  <a:pt x="26" y="53"/>
                </a:cubicBezTo>
                <a:cubicBezTo>
                  <a:pt x="32" y="51"/>
                  <a:pt x="38" y="49"/>
                  <a:pt x="43" y="46"/>
                </a:cubicBezTo>
                <a:cubicBezTo>
                  <a:pt x="49" y="43"/>
                  <a:pt x="54" y="40"/>
                  <a:pt x="59" y="37"/>
                </a:cubicBezTo>
                <a:cubicBezTo>
                  <a:pt x="60" y="37"/>
                  <a:pt x="61" y="35"/>
                  <a:pt x="61" y="34"/>
                </a:cubicBezTo>
                <a:cubicBezTo>
                  <a:pt x="61" y="34"/>
                  <a:pt x="61" y="33"/>
                  <a:pt x="60" y="33"/>
                </a:cubicBezTo>
                <a:cubicBezTo>
                  <a:pt x="59" y="34"/>
                  <a:pt x="58" y="34"/>
                  <a:pt x="57" y="35"/>
                </a:cubicBezTo>
                <a:cubicBezTo>
                  <a:pt x="55" y="35"/>
                  <a:pt x="52" y="36"/>
                  <a:pt x="51" y="35"/>
                </a:cubicBezTo>
                <a:cubicBezTo>
                  <a:pt x="50" y="34"/>
                  <a:pt x="48" y="32"/>
                  <a:pt x="49" y="30"/>
                </a:cubicBezTo>
                <a:cubicBezTo>
                  <a:pt x="50" y="25"/>
                  <a:pt x="48" y="20"/>
                  <a:pt x="47" y="14"/>
                </a:cubicBezTo>
                <a:cubicBezTo>
                  <a:pt x="47" y="11"/>
                  <a:pt x="47" y="7"/>
                  <a:pt x="49" y="4"/>
                </a:cubicBezTo>
                <a:cubicBezTo>
                  <a:pt x="50" y="0"/>
                  <a:pt x="54" y="0"/>
                  <a:pt x="57" y="2"/>
                </a:cubicBezTo>
                <a:cubicBezTo>
                  <a:pt x="62" y="4"/>
                  <a:pt x="64" y="7"/>
                  <a:pt x="63" y="12"/>
                </a:cubicBezTo>
                <a:cubicBezTo>
                  <a:pt x="62" y="17"/>
                  <a:pt x="61" y="23"/>
                  <a:pt x="61" y="29"/>
                </a:cubicBezTo>
                <a:cubicBezTo>
                  <a:pt x="66" y="24"/>
                  <a:pt x="66" y="18"/>
                  <a:pt x="67" y="12"/>
                </a:cubicBezTo>
                <a:cubicBezTo>
                  <a:pt x="67" y="10"/>
                  <a:pt x="67" y="9"/>
                  <a:pt x="67" y="7"/>
                </a:cubicBezTo>
                <a:cubicBezTo>
                  <a:pt x="67" y="3"/>
                  <a:pt x="70" y="0"/>
                  <a:pt x="73" y="0"/>
                </a:cubicBezTo>
                <a:cubicBezTo>
                  <a:pt x="77" y="0"/>
                  <a:pt x="80" y="3"/>
                  <a:pt x="80" y="7"/>
                </a:cubicBezTo>
                <a:cubicBezTo>
                  <a:pt x="80" y="9"/>
                  <a:pt x="80" y="11"/>
                  <a:pt x="80" y="14"/>
                </a:cubicBezTo>
                <a:cubicBezTo>
                  <a:pt x="81" y="14"/>
                  <a:pt x="81" y="14"/>
                  <a:pt x="82" y="14"/>
                </a:cubicBezTo>
                <a:close/>
                <a:moveTo>
                  <a:pt x="65" y="52"/>
                </a:moveTo>
                <a:cubicBezTo>
                  <a:pt x="67" y="49"/>
                  <a:pt x="67" y="48"/>
                  <a:pt x="69" y="45"/>
                </a:cubicBezTo>
                <a:cubicBezTo>
                  <a:pt x="66" y="46"/>
                  <a:pt x="64" y="46"/>
                  <a:pt x="61" y="47"/>
                </a:cubicBezTo>
                <a:cubicBezTo>
                  <a:pt x="63" y="49"/>
                  <a:pt x="64" y="50"/>
                  <a:pt x="65" y="5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ïšlïḓe">
            <a:extLst>
              <a:ext uri="{FF2B5EF4-FFF2-40B4-BE49-F238E27FC236}">
                <a16:creationId xmlns:a16="http://schemas.microsoft.com/office/drawing/2014/main" id="{0E45DF25-87A6-466F-BB54-0F589EF35FB0}"/>
              </a:ext>
            </a:extLst>
          </p:cNvPr>
          <p:cNvSpPr/>
          <p:nvPr/>
        </p:nvSpPr>
        <p:spPr bwMode="auto">
          <a:xfrm>
            <a:off x="1143007" y="4549406"/>
            <a:ext cx="26196" cy="50191"/>
          </a:xfrm>
          <a:custGeom>
            <a:avLst/>
            <a:gdLst>
              <a:gd name="T0" fmla="*/ 41 w 78"/>
              <a:gd name="T1" fmla="*/ 97 h 150"/>
              <a:gd name="T2" fmla="*/ 62 w 78"/>
              <a:gd name="T3" fmla="*/ 89 h 150"/>
              <a:gd name="T4" fmla="*/ 55 w 78"/>
              <a:gd name="T5" fmla="*/ 100 h 150"/>
              <a:gd name="T6" fmla="*/ 42 w 78"/>
              <a:gd name="T7" fmla="*/ 108 h 150"/>
              <a:gd name="T8" fmla="*/ 32 w 78"/>
              <a:gd name="T9" fmla="*/ 142 h 150"/>
              <a:gd name="T10" fmla="*/ 33 w 78"/>
              <a:gd name="T11" fmla="*/ 150 h 150"/>
              <a:gd name="T12" fmla="*/ 32 w 78"/>
              <a:gd name="T13" fmla="*/ 123 h 150"/>
              <a:gd name="T14" fmla="*/ 34 w 78"/>
              <a:gd name="T15" fmla="*/ 106 h 150"/>
              <a:gd name="T16" fmla="*/ 16 w 78"/>
              <a:gd name="T17" fmla="*/ 109 h 150"/>
              <a:gd name="T18" fmla="*/ 0 w 78"/>
              <a:gd name="T19" fmla="*/ 125 h 150"/>
              <a:gd name="T20" fmla="*/ 28 w 78"/>
              <a:gd name="T21" fmla="*/ 77 h 150"/>
              <a:gd name="T22" fmla="*/ 23 w 78"/>
              <a:gd name="T23" fmla="*/ 71 h 150"/>
              <a:gd name="T24" fmla="*/ 33 w 78"/>
              <a:gd name="T25" fmla="*/ 65 h 150"/>
              <a:gd name="T26" fmla="*/ 27 w 78"/>
              <a:gd name="T27" fmla="*/ 64 h 150"/>
              <a:gd name="T28" fmla="*/ 12 w 78"/>
              <a:gd name="T29" fmla="*/ 52 h 150"/>
              <a:gd name="T30" fmla="*/ 18 w 78"/>
              <a:gd name="T31" fmla="*/ 30 h 150"/>
              <a:gd name="T32" fmla="*/ 30 w 78"/>
              <a:gd name="T33" fmla="*/ 17 h 150"/>
              <a:gd name="T34" fmla="*/ 44 w 78"/>
              <a:gd name="T35" fmla="*/ 10 h 150"/>
              <a:gd name="T36" fmla="*/ 48 w 78"/>
              <a:gd name="T37" fmla="*/ 9 h 150"/>
              <a:gd name="T38" fmla="*/ 59 w 78"/>
              <a:gd name="T39" fmla="*/ 8 h 150"/>
              <a:gd name="T40" fmla="*/ 76 w 78"/>
              <a:gd name="T41" fmla="*/ 38 h 150"/>
              <a:gd name="T42" fmla="*/ 54 w 78"/>
              <a:gd name="T43" fmla="*/ 55 h 150"/>
              <a:gd name="T44" fmla="*/ 51 w 78"/>
              <a:gd name="T45" fmla="*/ 70 h 150"/>
              <a:gd name="T46" fmla="*/ 45 w 78"/>
              <a:gd name="T47" fmla="*/ 74 h 150"/>
              <a:gd name="T48" fmla="*/ 50 w 78"/>
              <a:gd name="T49" fmla="*/ 76 h 150"/>
              <a:gd name="T50" fmla="*/ 43 w 78"/>
              <a:gd name="T51" fmla="*/ 88 h 150"/>
              <a:gd name="T52" fmla="*/ 33 w 78"/>
              <a:gd name="T53" fmla="*/ 97 h 150"/>
              <a:gd name="T54" fmla="*/ 64 w 78"/>
              <a:gd name="T55" fmla="*/ 31 h 150"/>
              <a:gd name="T56" fmla="*/ 55 w 78"/>
              <a:gd name="T57" fmla="*/ 27 h 150"/>
              <a:gd name="T58" fmla="*/ 54 w 78"/>
              <a:gd name="T59" fmla="*/ 41 h 150"/>
              <a:gd name="T60" fmla="*/ 48 w 78"/>
              <a:gd name="T61" fmla="*/ 49 h 150"/>
              <a:gd name="T62" fmla="*/ 64 w 78"/>
              <a:gd name="T63" fmla="*/ 31 h 150"/>
              <a:gd name="T64" fmla="*/ 29 w 78"/>
              <a:gd name="T65" fmla="*/ 48 h 150"/>
              <a:gd name="T66" fmla="*/ 31 w 78"/>
              <a:gd name="T67" fmla="*/ 36 h 150"/>
              <a:gd name="T68" fmla="*/ 24 w 78"/>
              <a:gd name="T69" fmla="*/ 3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150">
                <a:moveTo>
                  <a:pt x="33" y="99"/>
                </a:moveTo>
                <a:cubicBezTo>
                  <a:pt x="36" y="98"/>
                  <a:pt x="38" y="98"/>
                  <a:pt x="41" y="97"/>
                </a:cubicBezTo>
                <a:cubicBezTo>
                  <a:pt x="46" y="95"/>
                  <a:pt x="51" y="93"/>
                  <a:pt x="56" y="91"/>
                </a:cubicBezTo>
                <a:cubicBezTo>
                  <a:pt x="58" y="90"/>
                  <a:pt x="60" y="89"/>
                  <a:pt x="62" y="89"/>
                </a:cubicBezTo>
                <a:cubicBezTo>
                  <a:pt x="67" y="88"/>
                  <a:pt x="68" y="89"/>
                  <a:pt x="70" y="95"/>
                </a:cubicBezTo>
                <a:cubicBezTo>
                  <a:pt x="65" y="96"/>
                  <a:pt x="60" y="98"/>
                  <a:pt x="55" y="100"/>
                </a:cubicBezTo>
                <a:cubicBezTo>
                  <a:pt x="54" y="100"/>
                  <a:pt x="52" y="101"/>
                  <a:pt x="50" y="101"/>
                </a:cubicBezTo>
                <a:cubicBezTo>
                  <a:pt x="46" y="101"/>
                  <a:pt x="43" y="103"/>
                  <a:pt x="42" y="108"/>
                </a:cubicBezTo>
                <a:cubicBezTo>
                  <a:pt x="39" y="118"/>
                  <a:pt x="35" y="128"/>
                  <a:pt x="32" y="138"/>
                </a:cubicBezTo>
                <a:cubicBezTo>
                  <a:pt x="32" y="140"/>
                  <a:pt x="32" y="141"/>
                  <a:pt x="32" y="142"/>
                </a:cubicBezTo>
                <a:cubicBezTo>
                  <a:pt x="32" y="147"/>
                  <a:pt x="33" y="147"/>
                  <a:pt x="38" y="146"/>
                </a:cubicBezTo>
                <a:cubicBezTo>
                  <a:pt x="36" y="147"/>
                  <a:pt x="35" y="149"/>
                  <a:pt x="33" y="150"/>
                </a:cubicBezTo>
                <a:cubicBezTo>
                  <a:pt x="32" y="148"/>
                  <a:pt x="29" y="146"/>
                  <a:pt x="29" y="144"/>
                </a:cubicBezTo>
                <a:cubicBezTo>
                  <a:pt x="29" y="137"/>
                  <a:pt x="30" y="130"/>
                  <a:pt x="32" y="123"/>
                </a:cubicBezTo>
                <a:cubicBezTo>
                  <a:pt x="33" y="117"/>
                  <a:pt x="36" y="111"/>
                  <a:pt x="39" y="104"/>
                </a:cubicBezTo>
                <a:cubicBezTo>
                  <a:pt x="37" y="105"/>
                  <a:pt x="35" y="105"/>
                  <a:pt x="34" y="106"/>
                </a:cubicBezTo>
                <a:cubicBezTo>
                  <a:pt x="29" y="108"/>
                  <a:pt x="25" y="110"/>
                  <a:pt x="20" y="107"/>
                </a:cubicBezTo>
                <a:cubicBezTo>
                  <a:pt x="19" y="107"/>
                  <a:pt x="17" y="108"/>
                  <a:pt x="16" y="109"/>
                </a:cubicBezTo>
                <a:cubicBezTo>
                  <a:pt x="14" y="111"/>
                  <a:pt x="13" y="114"/>
                  <a:pt x="12" y="117"/>
                </a:cubicBezTo>
                <a:cubicBezTo>
                  <a:pt x="9" y="125"/>
                  <a:pt x="10" y="123"/>
                  <a:pt x="0" y="125"/>
                </a:cubicBezTo>
                <a:cubicBezTo>
                  <a:pt x="2" y="115"/>
                  <a:pt x="8" y="107"/>
                  <a:pt x="12" y="100"/>
                </a:cubicBezTo>
                <a:cubicBezTo>
                  <a:pt x="17" y="92"/>
                  <a:pt x="23" y="85"/>
                  <a:pt x="28" y="77"/>
                </a:cubicBezTo>
                <a:cubicBezTo>
                  <a:pt x="28" y="76"/>
                  <a:pt x="27" y="76"/>
                  <a:pt x="26" y="75"/>
                </a:cubicBezTo>
                <a:cubicBezTo>
                  <a:pt x="25" y="74"/>
                  <a:pt x="23" y="72"/>
                  <a:pt x="23" y="71"/>
                </a:cubicBezTo>
                <a:cubicBezTo>
                  <a:pt x="24" y="69"/>
                  <a:pt x="26" y="68"/>
                  <a:pt x="28" y="67"/>
                </a:cubicBezTo>
                <a:cubicBezTo>
                  <a:pt x="29" y="66"/>
                  <a:pt x="31" y="65"/>
                  <a:pt x="33" y="65"/>
                </a:cubicBezTo>
                <a:cubicBezTo>
                  <a:pt x="33" y="65"/>
                  <a:pt x="32" y="64"/>
                  <a:pt x="32" y="64"/>
                </a:cubicBezTo>
                <a:cubicBezTo>
                  <a:pt x="31" y="64"/>
                  <a:pt x="28" y="65"/>
                  <a:pt x="27" y="64"/>
                </a:cubicBezTo>
                <a:cubicBezTo>
                  <a:pt x="23" y="61"/>
                  <a:pt x="19" y="61"/>
                  <a:pt x="15" y="60"/>
                </a:cubicBezTo>
                <a:cubicBezTo>
                  <a:pt x="14" y="60"/>
                  <a:pt x="12" y="55"/>
                  <a:pt x="12" y="52"/>
                </a:cubicBezTo>
                <a:cubicBezTo>
                  <a:pt x="12" y="46"/>
                  <a:pt x="13" y="40"/>
                  <a:pt x="14" y="34"/>
                </a:cubicBezTo>
                <a:cubicBezTo>
                  <a:pt x="14" y="33"/>
                  <a:pt x="16" y="31"/>
                  <a:pt x="18" y="30"/>
                </a:cubicBezTo>
                <a:cubicBezTo>
                  <a:pt x="20" y="29"/>
                  <a:pt x="23" y="27"/>
                  <a:pt x="26" y="27"/>
                </a:cubicBezTo>
                <a:cubicBezTo>
                  <a:pt x="30" y="25"/>
                  <a:pt x="30" y="21"/>
                  <a:pt x="30" y="17"/>
                </a:cubicBezTo>
                <a:cubicBezTo>
                  <a:pt x="30" y="15"/>
                  <a:pt x="30" y="12"/>
                  <a:pt x="31" y="10"/>
                </a:cubicBezTo>
                <a:cubicBezTo>
                  <a:pt x="34" y="4"/>
                  <a:pt x="40" y="5"/>
                  <a:pt x="44" y="10"/>
                </a:cubicBezTo>
                <a:cubicBezTo>
                  <a:pt x="45" y="12"/>
                  <a:pt x="46" y="13"/>
                  <a:pt x="48" y="14"/>
                </a:cubicBezTo>
                <a:cubicBezTo>
                  <a:pt x="48" y="12"/>
                  <a:pt x="48" y="10"/>
                  <a:pt x="48" y="9"/>
                </a:cubicBezTo>
                <a:cubicBezTo>
                  <a:pt x="48" y="4"/>
                  <a:pt x="51" y="0"/>
                  <a:pt x="55" y="1"/>
                </a:cubicBezTo>
                <a:cubicBezTo>
                  <a:pt x="59" y="2"/>
                  <a:pt x="60" y="4"/>
                  <a:pt x="59" y="8"/>
                </a:cubicBezTo>
                <a:cubicBezTo>
                  <a:pt x="57" y="12"/>
                  <a:pt x="60" y="13"/>
                  <a:pt x="63" y="14"/>
                </a:cubicBezTo>
                <a:cubicBezTo>
                  <a:pt x="72" y="16"/>
                  <a:pt x="78" y="29"/>
                  <a:pt x="76" y="38"/>
                </a:cubicBezTo>
                <a:cubicBezTo>
                  <a:pt x="74" y="47"/>
                  <a:pt x="66" y="50"/>
                  <a:pt x="59" y="53"/>
                </a:cubicBezTo>
                <a:cubicBezTo>
                  <a:pt x="57" y="54"/>
                  <a:pt x="55" y="54"/>
                  <a:pt x="54" y="55"/>
                </a:cubicBezTo>
                <a:cubicBezTo>
                  <a:pt x="52" y="57"/>
                  <a:pt x="49" y="58"/>
                  <a:pt x="52" y="61"/>
                </a:cubicBezTo>
                <a:cubicBezTo>
                  <a:pt x="55" y="64"/>
                  <a:pt x="54" y="68"/>
                  <a:pt x="51" y="70"/>
                </a:cubicBezTo>
                <a:cubicBezTo>
                  <a:pt x="50" y="70"/>
                  <a:pt x="48" y="71"/>
                  <a:pt x="48" y="71"/>
                </a:cubicBezTo>
                <a:cubicBezTo>
                  <a:pt x="47" y="72"/>
                  <a:pt x="46" y="73"/>
                  <a:pt x="45" y="74"/>
                </a:cubicBezTo>
                <a:cubicBezTo>
                  <a:pt x="46" y="74"/>
                  <a:pt x="47" y="75"/>
                  <a:pt x="48" y="76"/>
                </a:cubicBezTo>
                <a:cubicBezTo>
                  <a:pt x="49" y="76"/>
                  <a:pt x="49" y="76"/>
                  <a:pt x="50" y="76"/>
                </a:cubicBezTo>
                <a:cubicBezTo>
                  <a:pt x="54" y="79"/>
                  <a:pt x="56" y="81"/>
                  <a:pt x="55" y="84"/>
                </a:cubicBezTo>
                <a:cubicBezTo>
                  <a:pt x="53" y="88"/>
                  <a:pt x="47" y="90"/>
                  <a:pt x="43" y="88"/>
                </a:cubicBezTo>
                <a:cubicBezTo>
                  <a:pt x="42" y="88"/>
                  <a:pt x="40" y="88"/>
                  <a:pt x="39" y="89"/>
                </a:cubicBezTo>
                <a:cubicBezTo>
                  <a:pt x="37" y="91"/>
                  <a:pt x="35" y="94"/>
                  <a:pt x="33" y="97"/>
                </a:cubicBezTo>
                <a:cubicBezTo>
                  <a:pt x="33" y="97"/>
                  <a:pt x="33" y="97"/>
                  <a:pt x="33" y="99"/>
                </a:cubicBezTo>
                <a:close/>
                <a:moveTo>
                  <a:pt x="64" y="31"/>
                </a:moveTo>
                <a:cubicBezTo>
                  <a:pt x="63" y="29"/>
                  <a:pt x="61" y="27"/>
                  <a:pt x="59" y="26"/>
                </a:cubicBezTo>
                <a:cubicBezTo>
                  <a:pt x="58" y="25"/>
                  <a:pt x="56" y="26"/>
                  <a:pt x="55" y="27"/>
                </a:cubicBezTo>
                <a:cubicBezTo>
                  <a:pt x="53" y="29"/>
                  <a:pt x="53" y="32"/>
                  <a:pt x="55" y="34"/>
                </a:cubicBezTo>
                <a:cubicBezTo>
                  <a:pt x="57" y="37"/>
                  <a:pt x="56" y="39"/>
                  <a:pt x="54" y="41"/>
                </a:cubicBezTo>
                <a:cubicBezTo>
                  <a:pt x="52" y="42"/>
                  <a:pt x="51" y="43"/>
                  <a:pt x="49" y="45"/>
                </a:cubicBezTo>
                <a:cubicBezTo>
                  <a:pt x="48" y="46"/>
                  <a:pt x="48" y="48"/>
                  <a:pt x="48" y="49"/>
                </a:cubicBezTo>
                <a:cubicBezTo>
                  <a:pt x="49" y="49"/>
                  <a:pt x="51" y="50"/>
                  <a:pt x="52" y="50"/>
                </a:cubicBezTo>
                <a:cubicBezTo>
                  <a:pt x="60" y="46"/>
                  <a:pt x="63" y="40"/>
                  <a:pt x="64" y="31"/>
                </a:cubicBezTo>
                <a:close/>
                <a:moveTo>
                  <a:pt x="25" y="58"/>
                </a:moveTo>
                <a:cubicBezTo>
                  <a:pt x="30" y="56"/>
                  <a:pt x="31" y="53"/>
                  <a:pt x="29" y="48"/>
                </a:cubicBezTo>
                <a:cubicBezTo>
                  <a:pt x="28" y="46"/>
                  <a:pt x="27" y="43"/>
                  <a:pt x="30" y="41"/>
                </a:cubicBezTo>
                <a:cubicBezTo>
                  <a:pt x="31" y="40"/>
                  <a:pt x="31" y="38"/>
                  <a:pt x="31" y="36"/>
                </a:cubicBezTo>
                <a:cubicBezTo>
                  <a:pt x="31" y="36"/>
                  <a:pt x="29" y="35"/>
                  <a:pt x="28" y="35"/>
                </a:cubicBezTo>
                <a:cubicBezTo>
                  <a:pt x="26" y="36"/>
                  <a:pt x="24" y="37"/>
                  <a:pt x="24" y="39"/>
                </a:cubicBezTo>
                <a:cubicBezTo>
                  <a:pt x="24" y="45"/>
                  <a:pt x="24" y="51"/>
                  <a:pt x="25" y="58"/>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ïślíḍe">
            <a:extLst>
              <a:ext uri="{FF2B5EF4-FFF2-40B4-BE49-F238E27FC236}">
                <a16:creationId xmlns:a16="http://schemas.microsoft.com/office/drawing/2014/main" id="{F6DF248C-4336-41CB-8637-8DC01E27CF95}"/>
              </a:ext>
            </a:extLst>
          </p:cNvPr>
          <p:cNvSpPr/>
          <p:nvPr/>
        </p:nvSpPr>
        <p:spPr bwMode="auto">
          <a:xfrm>
            <a:off x="1057815" y="4559533"/>
            <a:ext cx="27737" cy="49090"/>
          </a:xfrm>
          <a:custGeom>
            <a:avLst/>
            <a:gdLst>
              <a:gd name="T0" fmla="*/ 46 w 83"/>
              <a:gd name="T1" fmla="*/ 147 h 147"/>
              <a:gd name="T2" fmla="*/ 40 w 83"/>
              <a:gd name="T3" fmla="*/ 125 h 147"/>
              <a:gd name="T4" fmla="*/ 36 w 83"/>
              <a:gd name="T5" fmla="*/ 78 h 147"/>
              <a:gd name="T6" fmla="*/ 31 w 83"/>
              <a:gd name="T7" fmla="*/ 74 h 147"/>
              <a:gd name="T8" fmla="*/ 23 w 83"/>
              <a:gd name="T9" fmla="*/ 75 h 147"/>
              <a:gd name="T10" fmla="*/ 17 w 83"/>
              <a:gd name="T11" fmla="*/ 77 h 147"/>
              <a:gd name="T12" fmla="*/ 3 w 83"/>
              <a:gd name="T13" fmla="*/ 73 h 147"/>
              <a:gd name="T14" fmla="*/ 0 w 83"/>
              <a:gd name="T15" fmla="*/ 60 h 147"/>
              <a:gd name="T16" fmla="*/ 6 w 83"/>
              <a:gd name="T17" fmla="*/ 50 h 147"/>
              <a:gd name="T18" fmla="*/ 15 w 83"/>
              <a:gd name="T19" fmla="*/ 53 h 147"/>
              <a:gd name="T20" fmla="*/ 19 w 83"/>
              <a:gd name="T21" fmla="*/ 66 h 147"/>
              <a:gd name="T22" fmla="*/ 20 w 83"/>
              <a:gd name="T23" fmla="*/ 70 h 147"/>
              <a:gd name="T24" fmla="*/ 35 w 83"/>
              <a:gd name="T25" fmla="*/ 60 h 147"/>
              <a:gd name="T26" fmla="*/ 36 w 83"/>
              <a:gd name="T27" fmla="*/ 56 h 147"/>
              <a:gd name="T28" fmla="*/ 36 w 83"/>
              <a:gd name="T29" fmla="*/ 47 h 147"/>
              <a:gd name="T30" fmla="*/ 32 w 83"/>
              <a:gd name="T31" fmla="*/ 44 h 147"/>
              <a:gd name="T32" fmla="*/ 31 w 83"/>
              <a:gd name="T33" fmla="*/ 44 h 147"/>
              <a:gd name="T34" fmla="*/ 22 w 83"/>
              <a:gd name="T35" fmla="*/ 42 h 147"/>
              <a:gd name="T36" fmla="*/ 25 w 83"/>
              <a:gd name="T37" fmla="*/ 33 h 147"/>
              <a:gd name="T38" fmla="*/ 29 w 83"/>
              <a:gd name="T39" fmla="*/ 30 h 147"/>
              <a:gd name="T40" fmla="*/ 33 w 83"/>
              <a:gd name="T41" fmla="*/ 20 h 147"/>
              <a:gd name="T42" fmla="*/ 33 w 83"/>
              <a:gd name="T43" fmla="*/ 7 h 147"/>
              <a:gd name="T44" fmla="*/ 36 w 83"/>
              <a:gd name="T45" fmla="*/ 1 h 147"/>
              <a:gd name="T46" fmla="*/ 42 w 83"/>
              <a:gd name="T47" fmla="*/ 1 h 147"/>
              <a:gd name="T48" fmla="*/ 45 w 83"/>
              <a:gd name="T49" fmla="*/ 9 h 147"/>
              <a:gd name="T50" fmla="*/ 45 w 83"/>
              <a:gd name="T51" fmla="*/ 18 h 147"/>
              <a:gd name="T52" fmla="*/ 58 w 83"/>
              <a:gd name="T53" fmla="*/ 14 h 147"/>
              <a:gd name="T54" fmla="*/ 80 w 83"/>
              <a:gd name="T55" fmla="*/ 22 h 147"/>
              <a:gd name="T56" fmla="*/ 82 w 83"/>
              <a:gd name="T57" fmla="*/ 31 h 147"/>
              <a:gd name="T58" fmla="*/ 67 w 83"/>
              <a:gd name="T59" fmla="*/ 55 h 147"/>
              <a:gd name="T60" fmla="*/ 63 w 83"/>
              <a:gd name="T61" fmla="*/ 62 h 147"/>
              <a:gd name="T62" fmla="*/ 58 w 83"/>
              <a:gd name="T63" fmla="*/ 66 h 147"/>
              <a:gd name="T64" fmla="*/ 49 w 83"/>
              <a:gd name="T65" fmla="*/ 78 h 147"/>
              <a:gd name="T66" fmla="*/ 51 w 83"/>
              <a:gd name="T67" fmla="*/ 120 h 147"/>
              <a:gd name="T68" fmla="*/ 48 w 83"/>
              <a:gd name="T69" fmla="*/ 146 h 147"/>
              <a:gd name="T70" fmla="*/ 46 w 83"/>
              <a:gd name="T71" fmla="*/ 147 h 147"/>
              <a:gd name="T72" fmla="*/ 63 w 83"/>
              <a:gd name="T73" fmla="*/ 29 h 147"/>
              <a:gd name="T74" fmla="*/ 49 w 83"/>
              <a:gd name="T75" fmla="*/ 35 h 147"/>
              <a:gd name="T76" fmla="*/ 46 w 83"/>
              <a:gd name="T77" fmla="*/ 40 h 147"/>
              <a:gd name="T78" fmla="*/ 47 w 83"/>
              <a:gd name="T79" fmla="*/ 50 h 147"/>
              <a:gd name="T80" fmla="*/ 52 w 83"/>
              <a:gd name="T81" fmla="*/ 53 h 147"/>
              <a:gd name="T82" fmla="*/ 67 w 83"/>
              <a:gd name="T83" fmla="*/ 33 h 147"/>
              <a:gd name="T84" fmla="*/ 63 w 83"/>
              <a:gd name="T85" fmla="*/ 2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 h="147">
                <a:moveTo>
                  <a:pt x="46" y="147"/>
                </a:moveTo>
                <a:cubicBezTo>
                  <a:pt x="44" y="139"/>
                  <a:pt x="41" y="132"/>
                  <a:pt x="40" y="125"/>
                </a:cubicBezTo>
                <a:cubicBezTo>
                  <a:pt x="38" y="109"/>
                  <a:pt x="37" y="93"/>
                  <a:pt x="36" y="78"/>
                </a:cubicBezTo>
                <a:cubicBezTo>
                  <a:pt x="36" y="74"/>
                  <a:pt x="34" y="73"/>
                  <a:pt x="31" y="74"/>
                </a:cubicBezTo>
                <a:cubicBezTo>
                  <a:pt x="28" y="75"/>
                  <a:pt x="26" y="75"/>
                  <a:pt x="23" y="75"/>
                </a:cubicBezTo>
                <a:cubicBezTo>
                  <a:pt x="21" y="76"/>
                  <a:pt x="19" y="76"/>
                  <a:pt x="17" y="77"/>
                </a:cubicBezTo>
                <a:cubicBezTo>
                  <a:pt x="12" y="81"/>
                  <a:pt x="5" y="78"/>
                  <a:pt x="3" y="73"/>
                </a:cubicBezTo>
                <a:cubicBezTo>
                  <a:pt x="2" y="69"/>
                  <a:pt x="1" y="64"/>
                  <a:pt x="0" y="60"/>
                </a:cubicBezTo>
                <a:cubicBezTo>
                  <a:pt x="0" y="55"/>
                  <a:pt x="2" y="52"/>
                  <a:pt x="6" y="50"/>
                </a:cubicBezTo>
                <a:cubicBezTo>
                  <a:pt x="8" y="48"/>
                  <a:pt x="13" y="49"/>
                  <a:pt x="15" y="53"/>
                </a:cubicBezTo>
                <a:cubicBezTo>
                  <a:pt x="17" y="57"/>
                  <a:pt x="18" y="62"/>
                  <a:pt x="19" y="66"/>
                </a:cubicBezTo>
                <a:cubicBezTo>
                  <a:pt x="19" y="67"/>
                  <a:pt x="19" y="68"/>
                  <a:pt x="20" y="70"/>
                </a:cubicBezTo>
                <a:cubicBezTo>
                  <a:pt x="25" y="67"/>
                  <a:pt x="30" y="63"/>
                  <a:pt x="35" y="60"/>
                </a:cubicBezTo>
                <a:cubicBezTo>
                  <a:pt x="36" y="59"/>
                  <a:pt x="36" y="57"/>
                  <a:pt x="36" y="56"/>
                </a:cubicBezTo>
                <a:cubicBezTo>
                  <a:pt x="36" y="53"/>
                  <a:pt x="36" y="50"/>
                  <a:pt x="36" y="47"/>
                </a:cubicBezTo>
                <a:cubicBezTo>
                  <a:pt x="36" y="44"/>
                  <a:pt x="35" y="42"/>
                  <a:pt x="32" y="44"/>
                </a:cubicBezTo>
                <a:cubicBezTo>
                  <a:pt x="31" y="44"/>
                  <a:pt x="31" y="44"/>
                  <a:pt x="31" y="44"/>
                </a:cubicBezTo>
                <a:cubicBezTo>
                  <a:pt x="27" y="45"/>
                  <a:pt x="24" y="46"/>
                  <a:pt x="22" y="42"/>
                </a:cubicBezTo>
                <a:cubicBezTo>
                  <a:pt x="20" y="38"/>
                  <a:pt x="23" y="36"/>
                  <a:pt x="25" y="33"/>
                </a:cubicBezTo>
                <a:cubicBezTo>
                  <a:pt x="26" y="32"/>
                  <a:pt x="27" y="31"/>
                  <a:pt x="29" y="30"/>
                </a:cubicBezTo>
                <a:cubicBezTo>
                  <a:pt x="32" y="27"/>
                  <a:pt x="33" y="24"/>
                  <a:pt x="33" y="20"/>
                </a:cubicBezTo>
                <a:cubicBezTo>
                  <a:pt x="33" y="15"/>
                  <a:pt x="33" y="11"/>
                  <a:pt x="33" y="7"/>
                </a:cubicBezTo>
                <a:cubicBezTo>
                  <a:pt x="33" y="5"/>
                  <a:pt x="34" y="2"/>
                  <a:pt x="36" y="1"/>
                </a:cubicBezTo>
                <a:cubicBezTo>
                  <a:pt x="37" y="0"/>
                  <a:pt x="41" y="0"/>
                  <a:pt x="42" y="1"/>
                </a:cubicBezTo>
                <a:cubicBezTo>
                  <a:pt x="44" y="3"/>
                  <a:pt x="44" y="6"/>
                  <a:pt x="45" y="9"/>
                </a:cubicBezTo>
                <a:cubicBezTo>
                  <a:pt x="45" y="12"/>
                  <a:pt x="45" y="15"/>
                  <a:pt x="45" y="18"/>
                </a:cubicBezTo>
                <a:cubicBezTo>
                  <a:pt x="50" y="17"/>
                  <a:pt x="54" y="16"/>
                  <a:pt x="58" y="14"/>
                </a:cubicBezTo>
                <a:cubicBezTo>
                  <a:pt x="65" y="11"/>
                  <a:pt x="76" y="15"/>
                  <a:pt x="80" y="22"/>
                </a:cubicBezTo>
                <a:cubicBezTo>
                  <a:pt x="82" y="25"/>
                  <a:pt x="83" y="28"/>
                  <a:pt x="82" y="31"/>
                </a:cubicBezTo>
                <a:cubicBezTo>
                  <a:pt x="80" y="40"/>
                  <a:pt x="76" y="49"/>
                  <a:pt x="67" y="55"/>
                </a:cubicBezTo>
                <a:cubicBezTo>
                  <a:pt x="65" y="56"/>
                  <a:pt x="64" y="59"/>
                  <a:pt x="63" y="62"/>
                </a:cubicBezTo>
                <a:cubicBezTo>
                  <a:pt x="63" y="65"/>
                  <a:pt x="61" y="66"/>
                  <a:pt x="58" y="66"/>
                </a:cubicBezTo>
                <a:cubicBezTo>
                  <a:pt x="47" y="69"/>
                  <a:pt x="48" y="69"/>
                  <a:pt x="49" y="78"/>
                </a:cubicBezTo>
                <a:cubicBezTo>
                  <a:pt x="49" y="92"/>
                  <a:pt x="51" y="106"/>
                  <a:pt x="51" y="120"/>
                </a:cubicBezTo>
                <a:cubicBezTo>
                  <a:pt x="51" y="129"/>
                  <a:pt x="49" y="138"/>
                  <a:pt x="48" y="146"/>
                </a:cubicBezTo>
                <a:cubicBezTo>
                  <a:pt x="48" y="146"/>
                  <a:pt x="47" y="147"/>
                  <a:pt x="46" y="147"/>
                </a:cubicBezTo>
                <a:close/>
                <a:moveTo>
                  <a:pt x="63" y="29"/>
                </a:moveTo>
                <a:cubicBezTo>
                  <a:pt x="59" y="31"/>
                  <a:pt x="54" y="32"/>
                  <a:pt x="49" y="35"/>
                </a:cubicBezTo>
                <a:cubicBezTo>
                  <a:pt x="47" y="35"/>
                  <a:pt x="46" y="38"/>
                  <a:pt x="46" y="40"/>
                </a:cubicBezTo>
                <a:cubicBezTo>
                  <a:pt x="46" y="43"/>
                  <a:pt x="47" y="47"/>
                  <a:pt x="47" y="50"/>
                </a:cubicBezTo>
                <a:cubicBezTo>
                  <a:pt x="47" y="54"/>
                  <a:pt x="49" y="55"/>
                  <a:pt x="52" y="53"/>
                </a:cubicBezTo>
                <a:cubicBezTo>
                  <a:pt x="61" y="49"/>
                  <a:pt x="65" y="42"/>
                  <a:pt x="67" y="33"/>
                </a:cubicBezTo>
                <a:cubicBezTo>
                  <a:pt x="67" y="31"/>
                  <a:pt x="66" y="29"/>
                  <a:pt x="63" y="2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îSḷíḍé">
            <a:extLst>
              <a:ext uri="{FF2B5EF4-FFF2-40B4-BE49-F238E27FC236}">
                <a16:creationId xmlns:a16="http://schemas.microsoft.com/office/drawing/2014/main" id="{4F9FAF50-E910-4DAE-958A-2515432B8EEA}"/>
              </a:ext>
            </a:extLst>
          </p:cNvPr>
          <p:cNvSpPr/>
          <p:nvPr/>
        </p:nvSpPr>
        <p:spPr bwMode="auto">
          <a:xfrm>
            <a:off x="1234364" y="4559093"/>
            <a:ext cx="31259" cy="34121"/>
          </a:xfrm>
          <a:custGeom>
            <a:avLst/>
            <a:gdLst>
              <a:gd name="T0" fmla="*/ 94 w 94"/>
              <a:gd name="T1" fmla="*/ 99 h 102"/>
              <a:gd name="T2" fmla="*/ 61 w 94"/>
              <a:gd name="T3" fmla="*/ 93 h 102"/>
              <a:gd name="T4" fmla="*/ 47 w 94"/>
              <a:gd name="T5" fmla="*/ 75 h 102"/>
              <a:gd name="T6" fmla="*/ 38 w 94"/>
              <a:gd name="T7" fmla="*/ 60 h 102"/>
              <a:gd name="T8" fmla="*/ 30 w 94"/>
              <a:gd name="T9" fmla="*/ 61 h 102"/>
              <a:gd name="T10" fmla="*/ 20 w 94"/>
              <a:gd name="T11" fmla="*/ 73 h 102"/>
              <a:gd name="T12" fmla="*/ 12 w 94"/>
              <a:gd name="T13" fmla="*/ 76 h 102"/>
              <a:gd name="T14" fmla="*/ 0 w 94"/>
              <a:gd name="T15" fmla="*/ 77 h 102"/>
              <a:gd name="T16" fmla="*/ 25 w 94"/>
              <a:gd name="T17" fmla="*/ 44 h 102"/>
              <a:gd name="T18" fmla="*/ 19 w 94"/>
              <a:gd name="T19" fmla="*/ 43 h 102"/>
              <a:gd name="T20" fmla="*/ 8 w 94"/>
              <a:gd name="T21" fmla="*/ 33 h 102"/>
              <a:gd name="T22" fmla="*/ 16 w 94"/>
              <a:gd name="T23" fmla="*/ 25 h 102"/>
              <a:gd name="T24" fmla="*/ 29 w 94"/>
              <a:gd name="T25" fmla="*/ 23 h 102"/>
              <a:gd name="T26" fmla="*/ 32 w 94"/>
              <a:gd name="T27" fmla="*/ 20 h 102"/>
              <a:gd name="T28" fmla="*/ 35 w 94"/>
              <a:gd name="T29" fmla="*/ 10 h 102"/>
              <a:gd name="T30" fmla="*/ 39 w 94"/>
              <a:gd name="T31" fmla="*/ 2 h 102"/>
              <a:gd name="T32" fmla="*/ 47 w 94"/>
              <a:gd name="T33" fmla="*/ 0 h 102"/>
              <a:gd name="T34" fmla="*/ 54 w 94"/>
              <a:gd name="T35" fmla="*/ 10 h 102"/>
              <a:gd name="T36" fmla="*/ 55 w 94"/>
              <a:gd name="T37" fmla="*/ 14 h 102"/>
              <a:gd name="T38" fmla="*/ 60 w 94"/>
              <a:gd name="T39" fmla="*/ 18 h 102"/>
              <a:gd name="T40" fmla="*/ 69 w 94"/>
              <a:gd name="T41" fmla="*/ 20 h 102"/>
              <a:gd name="T42" fmla="*/ 72 w 94"/>
              <a:gd name="T43" fmla="*/ 25 h 102"/>
              <a:gd name="T44" fmla="*/ 68 w 94"/>
              <a:gd name="T45" fmla="*/ 34 h 102"/>
              <a:gd name="T46" fmla="*/ 59 w 94"/>
              <a:gd name="T47" fmla="*/ 35 h 102"/>
              <a:gd name="T48" fmla="*/ 44 w 94"/>
              <a:gd name="T49" fmla="*/ 41 h 102"/>
              <a:gd name="T50" fmla="*/ 37 w 94"/>
              <a:gd name="T51" fmla="*/ 48 h 102"/>
              <a:gd name="T52" fmla="*/ 45 w 94"/>
              <a:gd name="T53" fmla="*/ 54 h 102"/>
              <a:gd name="T54" fmla="*/ 69 w 94"/>
              <a:gd name="T55" fmla="*/ 77 h 102"/>
              <a:gd name="T56" fmla="*/ 89 w 94"/>
              <a:gd name="T57" fmla="*/ 93 h 102"/>
              <a:gd name="T58" fmla="*/ 94 w 94"/>
              <a:gd name="T59"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102">
                <a:moveTo>
                  <a:pt x="94" y="99"/>
                </a:moveTo>
                <a:cubicBezTo>
                  <a:pt x="82" y="102"/>
                  <a:pt x="70" y="101"/>
                  <a:pt x="61" y="93"/>
                </a:cubicBezTo>
                <a:cubicBezTo>
                  <a:pt x="55" y="89"/>
                  <a:pt x="51" y="82"/>
                  <a:pt x="47" y="75"/>
                </a:cubicBezTo>
                <a:cubicBezTo>
                  <a:pt x="44" y="70"/>
                  <a:pt x="41" y="65"/>
                  <a:pt x="38" y="60"/>
                </a:cubicBezTo>
                <a:cubicBezTo>
                  <a:pt x="34" y="55"/>
                  <a:pt x="33" y="55"/>
                  <a:pt x="30" y="61"/>
                </a:cubicBezTo>
                <a:cubicBezTo>
                  <a:pt x="27" y="65"/>
                  <a:pt x="23" y="69"/>
                  <a:pt x="20" y="73"/>
                </a:cubicBezTo>
                <a:cubicBezTo>
                  <a:pt x="18" y="76"/>
                  <a:pt x="15" y="76"/>
                  <a:pt x="12" y="76"/>
                </a:cubicBezTo>
                <a:cubicBezTo>
                  <a:pt x="8" y="76"/>
                  <a:pt x="4" y="77"/>
                  <a:pt x="0" y="77"/>
                </a:cubicBezTo>
                <a:cubicBezTo>
                  <a:pt x="12" y="69"/>
                  <a:pt x="21" y="59"/>
                  <a:pt x="25" y="44"/>
                </a:cubicBezTo>
                <a:cubicBezTo>
                  <a:pt x="22" y="44"/>
                  <a:pt x="21" y="43"/>
                  <a:pt x="19" y="43"/>
                </a:cubicBezTo>
                <a:cubicBezTo>
                  <a:pt x="13" y="43"/>
                  <a:pt x="9" y="39"/>
                  <a:pt x="8" y="33"/>
                </a:cubicBezTo>
                <a:cubicBezTo>
                  <a:pt x="7" y="28"/>
                  <a:pt x="10" y="25"/>
                  <a:pt x="16" y="25"/>
                </a:cubicBezTo>
                <a:cubicBezTo>
                  <a:pt x="20" y="25"/>
                  <a:pt x="25" y="24"/>
                  <a:pt x="29" y="23"/>
                </a:cubicBezTo>
                <a:cubicBezTo>
                  <a:pt x="30" y="23"/>
                  <a:pt x="32" y="21"/>
                  <a:pt x="32" y="20"/>
                </a:cubicBezTo>
                <a:cubicBezTo>
                  <a:pt x="33" y="17"/>
                  <a:pt x="34" y="13"/>
                  <a:pt x="35" y="10"/>
                </a:cubicBezTo>
                <a:cubicBezTo>
                  <a:pt x="36" y="7"/>
                  <a:pt x="37" y="4"/>
                  <a:pt x="39" y="2"/>
                </a:cubicBezTo>
                <a:cubicBezTo>
                  <a:pt x="41" y="0"/>
                  <a:pt x="45" y="0"/>
                  <a:pt x="47" y="0"/>
                </a:cubicBezTo>
                <a:cubicBezTo>
                  <a:pt x="51" y="2"/>
                  <a:pt x="54" y="5"/>
                  <a:pt x="54" y="10"/>
                </a:cubicBezTo>
                <a:cubicBezTo>
                  <a:pt x="55" y="11"/>
                  <a:pt x="55" y="12"/>
                  <a:pt x="55" y="14"/>
                </a:cubicBezTo>
                <a:cubicBezTo>
                  <a:pt x="55" y="17"/>
                  <a:pt x="56" y="18"/>
                  <a:pt x="60" y="18"/>
                </a:cubicBezTo>
                <a:cubicBezTo>
                  <a:pt x="63" y="18"/>
                  <a:pt x="66" y="19"/>
                  <a:pt x="69" y="20"/>
                </a:cubicBezTo>
                <a:cubicBezTo>
                  <a:pt x="70" y="21"/>
                  <a:pt x="73" y="24"/>
                  <a:pt x="72" y="25"/>
                </a:cubicBezTo>
                <a:cubicBezTo>
                  <a:pt x="71" y="28"/>
                  <a:pt x="72" y="32"/>
                  <a:pt x="68" y="34"/>
                </a:cubicBezTo>
                <a:cubicBezTo>
                  <a:pt x="65" y="34"/>
                  <a:pt x="62" y="35"/>
                  <a:pt x="59" y="35"/>
                </a:cubicBezTo>
                <a:cubicBezTo>
                  <a:pt x="53" y="36"/>
                  <a:pt x="48" y="37"/>
                  <a:pt x="44" y="41"/>
                </a:cubicBezTo>
                <a:cubicBezTo>
                  <a:pt x="42" y="43"/>
                  <a:pt x="40" y="45"/>
                  <a:pt x="37" y="48"/>
                </a:cubicBezTo>
                <a:cubicBezTo>
                  <a:pt x="40" y="50"/>
                  <a:pt x="43" y="52"/>
                  <a:pt x="45" y="54"/>
                </a:cubicBezTo>
                <a:cubicBezTo>
                  <a:pt x="53" y="61"/>
                  <a:pt x="60" y="70"/>
                  <a:pt x="69" y="77"/>
                </a:cubicBezTo>
                <a:cubicBezTo>
                  <a:pt x="75" y="83"/>
                  <a:pt x="82" y="88"/>
                  <a:pt x="89" y="93"/>
                </a:cubicBezTo>
                <a:cubicBezTo>
                  <a:pt x="91" y="94"/>
                  <a:pt x="92" y="96"/>
                  <a:pt x="94" y="99"/>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íŝḷïḓe">
            <a:extLst>
              <a:ext uri="{FF2B5EF4-FFF2-40B4-BE49-F238E27FC236}">
                <a16:creationId xmlns:a16="http://schemas.microsoft.com/office/drawing/2014/main" id="{20CD2836-1B80-4612-BAA0-BDE102952269}"/>
              </a:ext>
            </a:extLst>
          </p:cNvPr>
          <p:cNvSpPr/>
          <p:nvPr/>
        </p:nvSpPr>
        <p:spPr bwMode="auto">
          <a:xfrm>
            <a:off x="1283454" y="4558432"/>
            <a:ext cx="27297" cy="28177"/>
          </a:xfrm>
          <a:custGeom>
            <a:avLst/>
            <a:gdLst>
              <a:gd name="T0" fmla="*/ 28 w 82"/>
              <a:gd name="T1" fmla="*/ 55 h 84"/>
              <a:gd name="T2" fmla="*/ 43 w 82"/>
              <a:gd name="T3" fmla="*/ 45 h 84"/>
              <a:gd name="T4" fmla="*/ 41 w 82"/>
              <a:gd name="T5" fmla="*/ 45 h 84"/>
              <a:gd name="T6" fmla="*/ 36 w 82"/>
              <a:gd name="T7" fmla="*/ 42 h 84"/>
              <a:gd name="T8" fmla="*/ 40 w 82"/>
              <a:gd name="T9" fmla="*/ 36 h 84"/>
              <a:gd name="T10" fmla="*/ 46 w 82"/>
              <a:gd name="T11" fmla="*/ 28 h 84"/>
              <a:gd name="T12" fmla="*/ 44 w 82"/>
              <a:gd name="T13" fmla="*/ 19 h 84"/>
              <a:gd name="T14" fmla="*/ 47 w 82"/>
              <a:gd name="T15" fmla="*/ 13 h 84"/>
              <a:gd name="T16" fmla="*/ 54 w 82"/>
              <a:gd name="T17" fmla="*/ 4 h 84"/>
              <a:gd name="T18" fmla="*/ 61 w 82"/>
              <a:gd name="T19" fmla="*/ 3 h 84"/>
              <a:gd name="T20" fmla="*/ 59 w 82"/>
              <a:gd name="T21" fmla="*/ 6 h 84"/>
              <a:gd name="T22" fmla="*/ 62 w 82"/>
              <a:gd name="T23" fmla="*/ 11 h 84"/>
              <a:gd name="T24" fmla="*/ 63 w 82"/>
              <a:gd name="T25" fmla="*/ 17 h 84"/>
              <a:gd name="T26" fmla="*/ 52 w 82"/>
              <a:gd name="T27" fmla="*/ 28 h 84"/>
              <a:gd name="T28" fmla="*/ 51 w 82"/>
              <a:gd name="T29" fmla="*/ 33 h 84"/>
              <a:gd name="T30" fmla="*/ 55 w 82"/>
              <a:gd name="T31" fmla="*/ 31 h 84"/>
              <a:gd name="T32" fmla="*/ 64 w 82"/>
              <a:gd name="T33" fmla="*/ 34 h 84"/>
              <a:gd name="T34" fmla="*/ 60 w 82"/>
              <a:gd name="T35" fmla="*/ 39 h 84"/>
              <a:gd name="T36" fmla="*/ 53 w 82"/>
              <a:gd name="T37" fmla="*/ 41 h 84"/>
              <a:gd name="T38" fmla="*/ 48 w 82"/>
              <a:gd name="T39" fmla="*/ 54 h 84"/>
              <a:gd name="T40" fmla="*/ 57 w 82"/>
              <a:gd name="T41" fmla="*/ 56 h 84"/>
              <a:gd name="T42" fmla="*/ 72 w 82"/>
              <a:gd name="T43" fmla="*/ 59 h 84"/>
              <a:gd name="T44" fmla="*/ 76 w 82"/>
              <a:gd name="T45" fmla="*/ 76 h 84"/>
              <a:gd name="T46" fmla="*/ 60 w 82"/>
              <a:gd name="T47" fmla="*/ 83 h 84"/>
              <a:gd name="T48" fmla="*/ 57 w 82"/>
              <a:gd name="T49" fmla="*/ 82 h 84"/>
              <a:gd name="T50" fmla="*/ 58 w 82"/>
              <a:gd name="T51" fmla="*/ 79 h 84"/>
              <a:gd name="T52" fmla="*/ 68 w 82"/>
              <a:gd name="T53" fmla="*/ 71 h 84"/>
              <a:gd name="T54" fmla="*/ 66 w 82"/>
              <a:gd name="T55" fmla="*/ 66 h 84"/>
              <a:gd name="T56" fmla="*/ 43 w 82"/>
              <a:gd name="T57" fmla="*/ 64 h 84"/>
              <a:gd name="T58" fmla="*/ 22 w 82"/>
              <a:gd name="T59" fmla="*/ 69 h 84"/>
              <a:gd name="T60" fmla="*/ 10 w 82"/>
              <a:gd name="T61" fmla="*/ 74 h 84"/>
              <a:gd name="T62" fmla="*/ 5 w 82"/>
              <a:gd name="T63" fmla="*/ 74 h 84"/>
              <a:gd name="T64" fmla="*/ 0 w 82"/>
              <a:gd name="T65" fmla="*/ 70 h 84"/>
              <a:gd name="T66" fmla="*/ 4 w 82"/>
              <a:gd name="T67" fmla="*/ 66 h 84"/>
              <a:gd name="T68" fmla="*/ 20 w 82"/>
              <a:gd name="T69" fmla="*/ 61 h 84"/>
              <a:gd name="T70" fmla="*/ 25 w 82"/>
              <a:gd name="T71" fmla="*/ 58 h 84"/>
              <a:gd name="T72" fmla="*/ 24 w 82"/>
              <a:gd name="T73" fmla="*/ 57 h 84"/>
              <a:gd name="T74" fmla="*/ 20 w 82"/>
              <a:gd name="T75" fmla="*/ 45 h 84"/>
              <a:gd name="T76" fmla="*/ 22 w 82"/>
              <a:gd name="T77" fmla="*/ 38 h 84"/>
              <a:gd name="T78" fmla="*/ 27 w 82"/>
              <a:gd name="T79" fmla="*/ 20 h 84"/>
              <a:gd name="T80" fmla="*/ 36 w 82"/>
              <a:gd name="T81" fmla="*/ 15 h 84"/>
              <a:gd name="T82" fmla="*/ 39 w 82"/>
              <a:gd name="T83" fmla="*/ 22 h 84"/>
              <a:gd name="T84" fmla="*/ 36 w 82"/>
              <a:gd name="T85" fmla="*/ 29 h 84"/>
              <a:gd name="T86" fmla="*/ 31 w 82"/>
              <a:gd name="T87" fmla="*/ 48 h 84"/>
              <a:gd name="T88" fmla="*/ 28 w 82"/>
              <a:gd name="T89"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84">
                <a:moveTo>
                  <a:pt x="28" y="55"/>
                </a:moveTo>
                <a:cubicBezTo>
                  <a:pt x="37" y="56"/>
                  <a:pt x="45" y="51"/>
                  <a:pt x="43" y="45"/>
                </a:cubicBezTo>
                <a:cubicBezTo>
                  <a:pt x="43" y="45"/>
                  <a:pt x="42" y="44"/>
                  <a:pt x="41" y="45"/>
                </a:cubicBezTo>
                <a:cubicBezTo>
                  <a:pt x="39" y="46"/>
                  <a:pt x="36" y="46"/>
                  <a:pt x="36" y="42"/>
                </a:cubicBezTo>
                <a:cubicBezTo>
                  <a:pt x="35" y="39"/>
                  <a:pt x="36" y="37"/>
                  <a:pt x="40" y="36"/>
                </a:cubicBezTo>
                <a:cubicBezTo>
                  <a:pt x="46" y="35"/>
                  <a:pt x="46" y="35"/>
                  <a:pt x="46" y="28"/>
                </a:cubicBezTo>
                <a:cubicBezTo>
                  <a:pt x="46" y="25"/>
                  <a:pt x="47" y="22"/>
                  <a:pt x="44" y="19"/>
                </a:cubicBezTo>
                <a:cubicBezTo>
                  <a:pt x="44" y="19"/>
                  <a:pt x="46" y="14"/>
                  <a:pt x="47" y="13"/>
                </a:cubicBezTo>
                <a:cubicBezTo>
                  <a:pt x="51" y="11"/>
                  <a:pt x="53" y="8"/>
                  <a:pt x="54" y="4"/>
                </a:cubicBezTo>
                <a:cubicBezTo>
                  <a:pt x="55" y="1"/>
                  <a:pt x="57" y="0"/>
                  <a:pt x="61" y="3"/>
                </a:cubicBezTo>
                <a:cubicBezTo>
                  <a:pt x="60" y="4"/>
                  <a:pt x="60" y="5"/>
                  <a:pt x="59" y="6"/>
                </a:cubicBezTo>
                <a:cubicBezTo>
                  <a:pt x="58" y="9"/>
                  <a:pt x="59" y="10"/>
                  <a:pt x="62" y="11"/>
                </a:cubicBezTo>
                <a:cubicBezTo>
                  <a:pt x="65" y="12"/>
                  <a:pt x="66" y="14"/>
                  <a:pt x="63" y="17"/>
                </a:cubicBezTo>
                <a:cubicBezTo>
                  <a:pt x="59" y="21"/>
                  <a:pt x="56" y="24"/>
                  <a:pt x="52" y="28"/>
                </a:cubicBezTo>
                <a:cubicBezTo>
                  <a:pt x="52" y="29"/>
                  <a:pt x="52" y="31"/>
                  <a:pt x="51" y="33"/>
                </a:cubicBezTo>
                <a:cubicBezTo>
                  <a:pt x="53" y="32"/>
                  <a:pt x="54" y="32"/>
                  <a:pt x="55" y="31"/>
                </a:cubicBezTo>
                <a:cubicBezTo>
                  <a:pt x="59" y="29"/>
                  <a:pt x="61" y="32"/>
                  <a:pt x="64" y="34"/>
                </a:cubicBezTo>
                <a:cubicBezTo>
                  <a:pt x="63" y="35"/>
                  <a:pt x="62" y="38"/>
                  <a:pt x="60" y="39"/>
                </a:cubicBezTo>
                <a:cubicBezTo>
                  <a:pt x="58" y="40"/>
                  <a:pt x="55" y="40"/>
                  <a:pt x="53" y="41"/>
                </a:cubicBezTo>
                <a:cubicBezTo>
                  <a:pt x="53" y="45"/>
                  <a:pt x="53" y="45"/>
                  <a:pt x="48" y="54"/>
                </a:cubicBezTo>
                <a:cubicBezTo>
                  <a:pt x="51" y="55"/>
                  <a:pt x="54" y="55"/>
                  <a:pt x="57" y="56"/>
                </a:cubicBezTo>
                <a:cubicBezTo>
                  <a:pt x="62" y="57"/>
                  <a:pt x="67" y="57"/>
                  <a:pt x="72" y="59"/>
                </a:cubicBezTo>
                <a:cubicBezTo>
                  <a:pt x="80" y="62"/>
                  <a:pt x="82" y="70"/>
                  <a:pt x="76" y="76"/>
                </a:cubicBezTo>
                <a:cubicBezTo>
                  <a:pt x="72" y="80"/>
                  <a:pt x="67" y="84"/>
                  <a:pt x="60" y="83"/>
                </a:cubicBezTo>
                <a:cubicBezTo>
                  <a:pt x="59" y="83"/>
                  <a:pt x="58" y="83"/>
                  <a:pt x="57" y="82"/>
                </a:cubicBezTo>
                <a:cubicBezTo>
                  <a:pt x="57" y="81"/>
                  <a:pt x="57" y="80"/>
                  <a:pt x="58" y="79"/>
                </a:cubicBezTo>
                <a:cubicBezTo>
                  <a:pt x="61" y="76"/>
                  <a:pt x="64" y="74"/>
                  <a:pt x="68" y="71"/>
                </a:cubicBezTo>
                <a:cubicBezTo>
                  <a:pt x="71" y="69"/>
                  <a:pt x="71" y="66"/>
                  <a:pt x="66" y="66"/>
                </a:cubicBezTo>
                <a:cubicBezTo>
                  <a:pt x="59" y="65"/>
                  <a:pt x="51" y="64"/>
                  <a:pt x="43" y="64"/>
                </a:cubicBezTo>
                <a:cubicBezTo>
                  <a:pt x="36" y="65"/>
                  <a:pt x="29" y="67"/>
                  <a:pt x="22" y="69"/>
                </a:cubicBezTo>
                <a:cubicBezTo>
                  <a:pt x="18" y="71"/>
                  <a:pt x="14" y="72"/>
                  <a:pt x="10" y="74"/>
                </a:cubicBezTo>
                <a:cubicBezTo>
                  <a:pt x="9" y="74"/>
                  <a:pt x="7" y="75"/>
                  <a:pt x="5" y="74"/>
                </a:cubicBezTo>
                <a:cubicBezTo>
                  <a:pt x="3" y="74"/>
                  <a:pt x="2" y="72"/>
                  <a:pt x="0" y="70"/>
                </a:cubicBezTo>
                <a:cubicBezTo>
                  <a:pt x="1" y="69"/>
                  <a:pt x="3" y="67"/>
                  <a:pt x="4" y="66"/>
                </a:cubicBezTo>
                <a:cubicBezTo>
                  <a:pt x="10" y="64"/>
                  <a:pt x="15" y="63"/>
                  <a:pt x="20" y="61"/>
                </a:cubicBezTo>
                <a:cubicBezTo>
                  <a:pt x="22" y="60"/>
                  <a:pt x="23" y="59"/>
                  <a:pt x="25" y="58"/>
                </a:cubicBezTo>
                <a:cubicBezTo>
                  <a:pt x="25" y="58"/>
                  <a:pt x="24" y="57"/>
                  <a:pt x="24" y="57"/>
                </a:cubicBezTo>
                <a:cubicBezTo>
                  <a:pt x="17" y="53"/>
                  <a:pt x="17" y="53"/>
                  <a:pt x="20" y="45"/>
                </a:cubicBezTo>
                <a:cubicBezTo>
                  <a:pt x="21" y="43"/>
                  <a:pt x="21" y="40"/>
                  <a:pt x="22" y="38"/>
                </a:cubicBezTo>
                <a:cubicBezTo>
                  <a:pt x="23" y="32"/>
                  <a:pt x="25" y="26"/>
                  <a:pt x="27" y="20"/>
                </a:cubicBezTo>
                <a:cubicBezTo>
                  <a:pt x="28" y="17"/>
                  <a:pt x="34" y="14"/>
                  <a:pt x="36" y="15"/>
                </a:cubicBezTo>
                <a:cubicBezTo>
                  <a:pt x="38" y="17"/>
                  <a:pt x="39" y="19"/>
                  <a:pt x="39" y="22"/>
                </a:cubicBezTo>
                <a:cubicBezTo>
                  <a:pt x="38" y="25"/>
                  <a:pt x="37" y="27"/>
                  <a:pt x="36" y="29"/>
                </a:cubicBezTo>
                <a:cubicBezTo>
                  <a:pt x="34" y="35"/>
                  <a:pt x="32" y="42"/>
                  <a:pt x="31" y="48"/>
                </a:cubicBezTo>
                <a:cubicBezTo>
                  <a:pt x="30" y="50"/>
                  <a:pt x="29" y="52"/>
                  <a:pt x="28" y="55"/>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ïṥļîďe">
            <a:extLst>
              <a:ext uri="{FF2B5EF4-FFF2-40B4-BE49-F238E27FC236}">
                <a16:creationId xmlns:a16="http://schemas.microsoft.com/office/drawing/2014/main" id="{62B0C1CD-6BF7-4D7D-BB5D-8CF11B1A275E}"/>
              </a:ext>
            </a:extLst>
          </p:cNvPr>
          <p:cNvSpPr/>
          <p:nvPr/>
        </p:nvSpPr>
        <p:spPr bwMode="auto">
          <a:xfrm>
            <a:off x="1278831" y="4582427"/>
            <a:ext cx="22014" cy="24435"/>
          </a:xfrm>
          <a:custGeom>
            <a:avLst/>
            <a:gdLst>
              <a:gd name="T0" fmla="*/ 30 w 66"/>
              <a:gd name="T1" fmla="*/ 58 h 73"/>
              <a:gd name="T2" fmla="*/ 40 w 66"/>
              <a:gd name="T3" fmla="*/ 43 h 73"/>
              <a:gd name="T4" fmla="*/ 37 w 66"/>
              <a:gd name="T5" fmla="*/ 42 h 73"/>
              <a:gd name="T6" fmla="*/ 14 w 66"/>
              <a:gd name="T7" fmla="*/ 45 h 73"/>
              <a:gd name="T8" fmla="*/ 10 w 66"/>
              <a:gd name="T9" fmla="*/ 46 h 73"/>
              <a:gd name="T10" fmla="*/ 1 w 66"/>
              <a:gd name="T11" fmla="*/ 36 h 73"/>
              <a:gd name="T12" fmla="*/ 4 w 66"/>
              <a:gd name="T13" fmla="*/ 32 h 73"/>
              <a:gd name="T14" fmla="*/ 16 w 66"/>
              <a:gd name="T15" fmla="*/ 29 h 73"/>
              <a:gd name="T16" fmla="*/ 26 w 66"/>
              <a:gd name="T17" fmla="*/ 28 h 73"/>
              <a:gd name="T18" fmla="*/ 34 w 66"/>
              <a:gd name="T19" fmla="*/ 29 h 73"/>
              <a:gd name="T20" fmla="*/ 39 w 66"/>
              <a:gd name="T21" fmla="*/ 25 h 73"/>
              <a:gd name="T22" fmla="*/ 41 w 66"/>
              <a:gd name="T23" fmla="*/ 15 h 73"/>
              <a:gd name="T24" fmla="*/ 39 w 66"/>
              <a:gd name="T25" fmla="*/ 11 h 73"/>
              <a:gd name="T26" fmla="*/ 37 w 66"/>
              <a:gd name="T27" fmla="*/ 5 h 73"/>
              <a:gd name="T28" fmla="*/ 43 w 66"/>
              <a:gd name="T29" fmla="*/ 1 h 73"/>
              <a:gd name="T30" fmla="*/ 51 w 66"/>
              <a:gd name="T31" fmla="*/ 4 h 73"/>
              <a:gd name="T32" fmla="*/ 49 w 66"/>
              <a:gd name="T33" fmla="*/ 16 h 73"/>
              <a:gd name="T34" fmla="*/ 46 w 66"/>
              <a:gd name="T35" fmla="*/ 21 h 73"/>
              <a:gd name="T36" fmla="*/ 52 w 66"/>
              <a:gd name="T37" fmla="*/ 29 h 73"/>
              <a:gd name="T38" fmla="*/ 61 w 66"/>
              <a:gd name="T39" fmla="*/ 30 h 73"/>
              <a:gd name="T40" fmla="*/ 66 w 66"/>
              <a:gd name="T41" fmla="*/ 37 h 73"/>
              <a:gd name="T42" fmla="*/ 59 w 66"/>
              <a:gd name="T43" fmla="*/ 44 h 73"/>
              <a:gd name="T44" fmla="*/ 51 w 66"/>
              <a:gd name="T45" fmla="*/ 42 h 73"/>
              <a:gd name="T46" fmla="*/ 47 w 66"/>
              <a:gd name="T47" fmla="*/ 45 h 73"/>
              <a:gd name="T48" fmla="*/ 38 w 66"/>
              <a:gd name="T49" fmla="*/ 65 h 73"/>
              <a:gd name="T50" fmla="*/ 29 w 66"/>
              <a:gd name="T51" fmla="*/ 71 h 73"/>
              <a:gd name="T52" fmla="*/ 22 w 66"/>
              <a:gd name="T53" fmla="*/ 65 h 73"/>
              <a:gd name="T54" fmla="*/ 22 w 66"/>
              <a:gd name="T55" fmla="*/ 57 h 73"/>
              <a:gd name="T56" fmla="*/ 24 w 66"/>
              <a:gd name="T57" fmla="*/ 53 h 73"/>
              <a:gd name="T58" fmla="*/ 28 w 66"/>
              <a:gd name="T59" fmla="*/ 55 h 73"/>
              <a:gd name="T60" fmla="*/ 30 w 66"/>
              <a:gd name="T61"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73">
                <a:moveTo>
                  <a:pt x="30" y="58"/>
                </a:moveTo>
                <a:cubicBezTo>
                  <a:pt x="36" y="54"/>
                  <a:pt x="40" y="50"/>
                  <a:pt x="40" y="43"/>
                </a:cubicBezTo>
                <a:cubicBezTo>
                  <a:pt x="39" y="42"/>
                  <a:pt x="38" y="42"/>
                  <a:pt x="37" y="42"/>
                </a:cubicBezTo>
                <a:cubicBezTo>
                  <a:pt x="29" y="43"/>
                  <a:pt x="22" y="44"/>
                  <a:pt x="14" y="45"/>
                </a:cubicBezTo>
                <a:cubicBezTo>
                  <a:pt x="13" y="45"/>
                  <a:pt x="12" y="46"/>
                  <a:pt x="10" y="46"/>
                </a:cubicBezTo>
                <a:cubicBezTo>
                  <a:pt x="0" y="47"/>
                  <a:pt x="0" y="45"/>
                  <a:pt x="1" y="36"/>
                </a:cubicBezTo>
                <a:cubicBezTo>
                  <a:pt x="1" y="34"/>
                  <a:pt x="3" y="32"/>
                  <a:pt x="4" y="32"/>
                </a:cubicBezTo>
                <a:cubicBezTo>
                  <a:pt x="8" y="30"/>
                  <a:pt x="12" y="30"/>
                  <a:pt x="16" y="29"/>
                </a:cubicBezTo>
                <a:cubicBezTo>
                  <a:pt x="20" y="29"/>
                  <a:pt x="23" y="28"/>
                  <a:pt x="26" y="28"/>
                </a:cubicBezTo>
                <a:cubicBezTo>
                  <a:pt x="29" y="28"/>
                  <a:pt x="32" y="29"/>
                  <a:pt x="34" y="29"/>
                </a:cubicBezTo>
                <a:cubicBezTo>
                  <a:pt x="37" y="29"/>
                  <a:pt x="39" y="29"/>
                  <a:pt x="39" y="25"/>
                </a:cubicBezTo>
                <a:cubicBezTo>
                  <a:pt x="40" y="22"/>
                  <a:pt x="41" y="18"/>
                  <a:pt x="41" y="15"/>
                </a:cubicBezTo>
                <a:cubicBezTo>
                  <a:pt x="41" y="14"/>
                  <a:pt x="40" y="13"/>
                  <a:pt x="39" y="11"/>
                </a:cubicBezTo>
                <a:cubicBezTo>
                  <a:pt x="38" y="9"/>
                  <a:pt x="36" y="6"/>
                  <a:pt x="37" y="5"/>
                </a:cubicBezTo>
                <a:cubicBezTo>
                  <a:pt x="37" y="3"/>
                  <a:pt x="41" y="1"/>
                  <a:pt x="43" y="1"/>
                </a:cubicBezTo>
                <a:cubicBezTo>
                  <a:pt x="46" y="0"/>
                  <a:pt x="50" y="1"/>
                  <a:pt x="51" y="4"/>
                </a:cubicBezTo>
                <a:cubicBezTo>
                  <a:pt x="53" y="9"/>
                  <a:pt x="52" y="13"/>
                  <a:pt x="49" y="16"/>
                </a:cubicBezTo>
                <a:cubicBezTo>
                  <a:pt x="48" y="18"/>
                  <a:pt x="46" y="19"/>
                  <a:pt x="46" y="21"/>
                </a:cubicBezTo>
                <a:cubicBezTo>
                  <a:pt x="45" y="26"/>
                  <a:pt x="46" y="29"/>
                  <a:pt x="52" y="29"/>
                </a:cubicBezTo>
                <a:cubicBezTo>
                  <a:pt x="55" y="29"/>
                  <a:pt x="58" y="30"/>
                  <a:pt x="61" y="30"/>
                </a:cubicBezTo>
                <a:cubicBezTo>
                  <a:pt x="65" y="31"/>
                  <a:pt x="66" y="33"/>
                  <a:pt x="66" y="37"/>
                </a:cubicBezTo>
                <a:cubicBezTo>
                  <a:pt x="66" y="40"/>
                  <a:pt x="62" y="44"/>
                  <a:pt x="59" y="44"/>
                </a:cubicBezTo>
                <a:cubicBezTo>
                  <a:pt x="57" y="44"/>
                  <a:pt x="54" y="43"/>
                  <a:pt x="51" y="42"/>
                </a:cubicBezTo>
                <a:cubicBezTo>
                  <a:pt x="49" y="42"/>
                  <a:pt x="48" y="42"/>
                  <a:pt x="47" y="45"/>
                </a:cubicBezTo>
                <a:cubicBezTo>
                  <a:pt x="46" y="53"/>
                  <a:pt x="44" y="60"/>
                  <a:pt x="38" y="65"/>
                </a:cubicBezTo>
                <a:cubicBezTo>
                  <a:pt x="35" y="68"/>
                  <a:pt x="32" y="70"/>
                  <a:pt x="29" y="71"/>
                </a:cubicBezTo>
                <a:cubicBezTo>
                  <a:pt x="24" y="73"/>
                  <a:pt x="21" y="70"/>
                  <a:pt x="22" y="65"/>
                </a:cubicBezTo>
                <a:cubicBezTo>
                  <a:pt x="22" y="62"/>
                  <a:pt x="22" y="60"/>
                  <a:pt x="22" y="57"/>
                </a:cubicBezTo>
                <a:cubicBezTo>
                  <a:pt x="22" y="55"/>
                  <a:pt x="23" y="54"/>
                  <a:pt x="24" y="53"/>
                </a:cubicBezTo>
                <a:cubicBezTo>
                  <a:pt x="25" y="53"/>
                  <a:pt x="27" y="54"/>
                  <a:pt x="28" y="55"/>
                </a:cubicBezTo>
                <a:cubicBezTo>
                  <a:pt x="29" y="56"/>
                  <a:pt x="29" y="57"/>
                  <a:pt x="30" y="58"/>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îṧļïḓè">
            <a:extLst>
              <a:ext uri="{FF2B5EF4-FFF2-40B4-BE49-F238E27FC236}">
                <a16:creationId xmlns:a16="http://schemas.microsoft.com/office/drawing/2014/main" id="{16B89126-EBBD-4F1A-AD2A-49935CD99272}"/>
              </a:ext>
            </a:extLst>
          </p:cNvPr>
          <p:cNvSpPr/>
          <p:nvPr/>
        </p:nvSpPr>
        <p:spPr bwMode="auto">
          <a:xfrm>
            <a:off x="1206187" y="4767341"/>
            <a:ext cx="17171" cy="22454"/>
          </a:xfrm>
          <a:custGeom>
            <a:avLst/>
            <a:gdLst>
              <a:gd name="T0" fmla="*/ 6 w 51"/>
              <a:gd name="T1" fmla="*/ 0 h 67"/>
              <a:gd name="T2" fmla="*/ 43 w 51"/>
              <a:gd name="T3" fmla="*/ 0 h 67"/>
              <a:gd name="T4" fmla="*/ 33 w 51"/>
              <a:gd name="T5" fmla="*/ 8 h 67"/>
              <a:gd name="T6" fmla="*/ 17 w 51"/>
              <a:gd name="T7" fmla="*/ 8 h 67"/>
              <a:gd name="T8" fmla="*/ 12 w 51"/>
              <a:gd name="T9" fmla="*/ 13 h 67"/>
              <a:gd name="T10" fmla="*/ 11 w 51"/>
              <a:gd name="T11" fmla="*/ 28 h 67"/>
              <a:gd name="T12" fmla="*/ 20 w 51"/>
              <a:gd name="T13" fmla="*/ 25 h 67"/>
              <a:gd name="T14" fmla="*/ 46 w 51"/>
              <a:gd name="T15" fmla="*/ 38 h 67"/>
              <a:gd name="T16" fmla="*/ 33 w 51"/>
              <a:gd name="T17" fmla="*/ 65 h 67"/>
              <a:gd name="T18" fmla="*/ 9 w 51"/>
              <a:gd name="T19" fmla="*/ 65 h 67"/>
              <a:gd name="T20" fmla="*/ 1 w 51"/>
              <a:gd name="T21" fmla="*/ 54 h 67"/>
              <a:gd name="T22" fmla="*/ 5 w 51"/>
              <a:gd name="T23" fmla="*/ 49 h 67"/>
              <a:gd name="T24" fmla="*/ 10 w 51"/>
              <a:gd name="T25" fmla="*/ 54 h 67"/>
              <a:gd name="T26" fmla="*/ 20 w 51"/>
              <a:gd name="T27" fmla="*/ 63 h 67"/>
              <a:gd name="T28" fmla="*/ 33 w 51"/>
              <a:gd name="T29" fmla="*/ 54 h 67"/>
              <a:gd name="T30" fmla="*/ 33 w 51"/>
              <a:gd name="T31" fmla="*/ 39 h 67"/>
              <a:gd name="T32" fmla="*/ 13 w 51"/>
              <a:gd name="T33" fmla="*/ 32 h 67"/>
              <a:gd name="T34" fmla="*/ 9 w 51"/>
              <a:gd name="T35" fmla="*/ 35 h 67"/>
              <a:gd name="T36" fmla="*/ 4 w 51"/>
              <a:gd name="T37" fmla="*/ 32 h 67"/>
              <a:gd name="T38" fmla="*/ 6 w 51"/>
              <a:gd name="T39" fmla="*/ 0 h 67"/>
              <a:gd name="T40" fmla="*/ 6 w 51"/>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7">
                <a:moveTo>
                  <a:pt x="6" y="0"/>
                </a:moveTo>
                <a:cubicBezTo>
                  <a:pt x="19" y="0"/>
                  <a:pt x="31" y="0"/>
                  <a:pt x="43" y="0"/>
                </a:cubicBezTo>
                <a:cubicBezTo>
                  <a:pt x="43" y="4"/>
                  <a:pt x="39" y="7"/>
                  <a:pt x="33" y="8"/>
                </a:cubicBezTo>
                <a:cubicBezTo>
                  <a:pt x="28" y="8"/>
                  <a:pt x="22" y="8"/>
                  <a:pt x="17" y="8"/>
                </a:cubicBezTo>
                <a:cubicBezTo>
                  <a:pt x="14" y="8"/>
                  <a:pt x="12" y="9"/>
                  <a:pt x="12" y="13"/>
                </a:cubicBezTo>
                <a:cubicBezTo>
                  <a:pt x="12" y="18"/>
                  <a:pt x="11" y="22"/>
                  <a:pt x="11" y="28"/>
                </a:cubicBezTo>
                <a:cubicBezTo>
                  <a:pt x="15" y="27"/>
                  <a:pt x="17" y="26"/>
                  <a:pt x="20" y="25"/>
                </a:cubicBezTo>
                <a:cubicBezTo>
                  <a:pt x="31" y="24"/>
                  <a:pt x="42" y="27"/>
                  <a:pt x="46" y="38"/>
                </a:cubicBezTo>
                <a:cubicBezTo>
                  <a:pt x="51" y="49"/>
                  <a:pt x="44" y="61"/>
                  <a:pt x="33" y="65"/>
                </a:cubicBezTo>
                <a:cubicBezTo>
                  <a:pt x="25" y="67"/>
                  <a:pt x="17" y="67"/>
                  <a:pt x="9" y="65"/>
                </a:cubicBezTo>
                <a:cubicBezTo>
                  <a:pt x="5" y="63"/>
                  <a:pt x="0" y="58"/>
                  <a:pt x="1" y="54"/>
                </a:cubicBezTo>
                <a:cubicBezTo>
                  <a:pt x="1" y="51"/>
                  <a:pt x="2" y="49"/>
                  <a:pt x="5" y="49"/>
                </a:cubicBezTo>
                <a:cubicBezTo>
                  <a:pt x="8" y="49"/>
                  <a:pt x="10" y="50"/>
                  <a:pt x="10" y="54"/>
                </a:cubicBezTo>
                <a:cubicBezTo>
                  <a:pt x="11" y="60"/>
                  <a:pt x="12" y="62"/>
                  <a:pt x="20" y="63"/>
                </a:cubicBezTo>
                <a:cubicBezTo>
                  <a:pt x="26" y="63"/>
                  <a:pt x="32" y="59"/>
                  <a:pt x="33" y="54"/>
                </a:cubicBezTo>
                <a:cubicBezTo>
                  <a:pt x="34" y="49"/>
                  <a:pt x="35" y="44"/>
                  <a:pt x="33" y="39"/>
                </a:cubicBezTo>
                <a:cubicBezTo>
                  <a:pt x="31" y="29"/>
                  <a:pt x="20" y="28"/>
                  <a:pt x="13" y="32"/>
                </a:cubicBezTo>
                <a:cubicBezTo>
                  <a:pt x="12" y="33"/>
                  <a:pt x="10" y="34"/>
                  <a:pt x="9" y="35"/>
                </a:cubicBezTo>
                <a:cubicBezTo>
                  <a:pt x="6" y="36"/>
                  <a:pt x="4" y="35"/>
                  <a:pt x="4" y="32"/>
                </a:cubicBezTo>
                <a:cubicBezTo>
                  <a:pt x="5" y="21"/>
                  <a:pt x="6" y="11"/>
                  <a:pt x="6" y="0"/>
                </a:cubicBezTo>
                <a:cubicBezTo>
                  <a:pt x="6" y="0"/>
                  <a:pt x="6" y="0"/>
                  <a:pt x="6"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îṣļiďé">
            <a:extLst>
              <a:ext uri="{FF2B5EF4-FFF2-40B4-BE49-F238E27FC236}">
                <a16:creationId xmlns:a16="http://schemas.microsoft.com/office/drawing/2014/main" id="{FC141F9B-7915-4B80-907E-8011EDF606EC}"/>
              </a:ext>
            </a:extLst>
          </p:cNvPr>
          <p:cNvSpPr/>
          <p:nvPr/>
        </p:nvSpPr>
        <p:spPr bwMode="auto">
          <a:xfrm>
            <a:off x="1097439" y="4568558"/>
            <a:ext cx="7925" cy="27077"/>
          </a:xfrm>
          <a:custGeom>
            <a:avLst/>
            <a:gdLst>
              <a:gd name="T0" fmla="*/ 17 w 24"/>
              <a:gd name="T1" fmla="*/ 27 h 81"/>
              <a:gd name="T2" fmla="*/ 19 w 24"/>
              <a:gd name="T3" fmla="*/ 57 h 81"/>
              <a:gd name="T4" fmla="*/ 22 w 24"/>
              <a:gd name="T5" fmla="*/ 64 h 81"/>
              <a:gd name="T6" fmla="*/ 20 w 24"/>
              <a:gd name="T7" fmla="*/ 77 h 81"/>
              <a:gd name="T8" fmla="*/ 12 w 24"/>
              <a:gd name="T9" fmla="*/ 78 h 81"/>
              <a:gd name="T10" fmla="*/ 6 w 24"/>
              <a:gd name="T11" fmla="*/ 66 h 81"/>
              <a:gd name="T12" fmla="*/ 1 w 24"/>
              <a:gd name="T13" fmla="*/ 26 h 81"/>
              <a:gd name="T14" fmla="*/ 2 w 24"/>
              <a:gd name="T15" fmla="*/ 8 h 81"/>
              <a:gd name="T16" fmla="*/ 8 w 24"/>
              <a:gd name="T17" fmla="*/ 1 h 81"/>
              <a:gd name="T18" fmla="*/ 17 w 24"/>
              <a:gd name="T19" fmla="*/ 9 h 81"/>
              <a:gd name="T20" fmla="*/ 17 w 24"/>
              <a:gd name="T21" fmla="*/ 27 h 81"/>
              <a:gd name="T22" fmla="*/ 17 w 24"/>
              <a:gd name="T23"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81">
                <a:moveTo>
                  <a:pt x="17" y="27"/>
                </a:moveTo>
                <a:cubicBezTo>
                  <a:pt x="17" y="37"/>
                  <a:pt x="18" y="47"/>
                  <a:pt x="19" y="57"/>
                </a:cubicBezTo>
                <a:cubicBezTo>
                  <a:pt x="19" y="59"/>
                  <a:pt x="21" y="62"/>
                  <a:pt x="22" y="64"/>
                </a:cubicBezTo>
                <a:cubicBezTo>
                  <a:pt x="23" y="69"/>
                  <a:pt x="24" y="73"/>
                  <a:pt x="20" y="77"/>
                </a:cubicBezTo>
                <a:cubicBezTo>
                  <a:pt x="18" y="80"/>
                  <a:pt x="15" y="81"/>
                  <a:pt x="12" y="78"/>
                </a:cubicBezTo>
                <a:cubicBezTo>
                  <a:pt x="10" y="74"/>
                  <a:pt x="6" y="70"/>
                  <a:pt x="6" y="66"/>
                </a:cubicBezTo>
                <a:cubicBezTo>
                  <a:pt x="3" y="53"/>
                  <a:pt x="2" y="39"/>
                  <a:pt x="1" y="26"/>
                </a:cubicBezTo>
                <a:cubicBezTo>
                  <a:pt x="0" y="20"/>
                  <a:pt x="1" y="14"/>
                  <a:pt x="2" y="8"/>
                </a:cubicBezTo>
                <a:cubicBezTo>
                  <a:pt x="3" y="5"/>
                  <a:pt x="4" y="1"/>
                  <a:pt x="8" y="1"/>
                </a:cubicBezTo>
                <a:cubicBezTo>
                  <a:pt x="15" y="0"/>
                  <a:pt x="17" y="2"/>
                  <a:pt x="17" y="9"/>
                </a:cubicBezTo>
                <a:cubicBezTo>
                  <a:pt x="17" y="15"/>
                  <a:pt x="17" y="21"/>
                  <a:pt x="17" y="27"/>
                </a:cubicBezTo>
                <a:cubicBezTo>
                  <a:pt x="17" y="27"/>
                  <a:pt x="17" y="27"/>
                  <a:pt x="17" y="2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iŝľiḑê">
            <a:extLst>
              <a:ext uri="{FF2B5EF4-FFF2-40B4-BE49-F238E27FC236}">
                <a16:creationId xmlns:a16="http://schemas.microsoft.com/office/drawing/2014/main" id="{DD8AFC7C-AC8F-4B77-9DD2-3DF522CD4FE1}"/>
              </a:ext>
            </a:extLst>
          </p:cNvPr>
          <p:cNvSpPr/>
          <p:nvPr/>
        </p:nvSpPr>
        <p:spPr bwMode="auto">
          <a:xfrm>
            <a:off x="1143448" y="4766681"/>
            <a:ext cx="12988" cy="23114"/>
          </a:xfrm>
          <a:custGeom>
            <a:avLst/>
            <a:gdLst>
              <a:gd name="T0" fmla="*/ 39 w 39"/>
              <a:gd name="T1" fmla="*/ 66 h 69"/>
              <a:gd name="T2" fmla="*/ 2 w 39"/>
              <a:gd name="T3" fmla="*/ 65 h 69"/>
              <a:gd name="T4" fmla="*/ 7 w 39"/>
              <a:gd name="T5" fmla="*/ 64 h 69"/>
              <a:gd name="T6" fmla="*/ 14 w 39"/>
              <a:gd name="T7" fmla="*/ 57 h 69"/>
              <a:gd name="T8" fmla="*/ 14 w 39"/>
              <a:gd name="T9" fmla="*/ 17 h 69"/>
              <a:gd name="T10" fmla="*/ 8 w 39"/>
              <a:gd name="T11" fmla="*/ 12 h 69"/>
              <a:gd name="T12" fmla="*/ 0 w 39"/>
              <a:gd name="T13" fmla="*/ 12 h 69"/>
              <a:gd name="T14" fmla="*/ 0 w 39"/>
              <a:gd name="T15" fmla="*/ 9 h 69"/>
              <a:gd name="T16" fmla="*/ 5 w 39"/>
              <a:gd name="T17" fmla="*/ 7 h 69"/>
              <a:gd name="T18" fmla="*/ 19 w 39"/>
              <a:gd name="T19" fmla="*/ 2 h 69"/>
              <a:gd name="T20" fmla="*/ 27 w 39"/>
              <a:gd name="T21" fmla="*/ 7 h 69"/>
              <a:gd name="T22" fmla="*/ 27 w 39"/>
              <a:gd name="T23" fmla="*/ 54 h 69"/>
              <a:gd name="T24" fmla="*/ 35 w 39"/>
              <a:gd name="T25" fmla="*/ 64 h 69"/>
              <a:gd name="T26" fmla="*/ 39 w 39"/>
              <a:gd name="T27" fmla="*/ 6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9">
                <a:moveTo>
                  <a:pt x="39" y="66"/>
                </a:moveTo>
                <a:cubicBezTo>
                  <a:pt x="33" y="69"/>
                  <a:pt x="6" y="69"/>
                  <a:pt x="2" y="65"/>
                </a:cubicBezTo>
                <a:cubicBezTo>
                  <a:pt x="4" y="64"/>
                  <a:pt x="5" y="64"/>
                  <a:pt x="7" y="64"/>
                </a:cubicBezTo>
                <a:cubicBezTo>
                  <a:pt x="12" y="63"/>
                  <a:pt x="14" y="62"/>
                  <a:pt x="14" y="57"/>
                </a:cubicBezTo>
                <a:cubicBezTo>
                  <a:pt x="14" y="44"/>
                  <a:pt x="14" y="30"/>
                  <a:pt x="14" y="17"/>
                </a:cubicBezTo>
                <a:cubicBezTo>
                  <a:pt x="14" y="13"/>
                  <a:pt x="12" y="12"/>
                  <a:pt x="8" y="12"/>
                </a:cubicBezTo>
                <a:cubicBezTo>
                  <a:pt x="6" y="11"/>
                  <a:pt x="3" y="12"/>
                  <a:pt x="0" y="12"/>
                </a:cubicBezTo>
                <a:cubicBezTo>
                  <a:pt x="0" y="11"/>
                  <a:pt x="0" y="10"/>
                  <a:pt x="0" y="9"/>
                </a:cubicBezTo>
                <a:cubicBezTo>
                  <a:pt x="2" y="8"/>
                  <a:pt x="4" y="7"/>
                  <a:pt x="5" y="7"/>
                </a:cubicBezTo>
                <a:cubicBezTo>
                  <a:pt x="10" y="5"/>
                  <a:pt x="14" y="4"/>
                  <a:pt x="19" y="2"/>
                </a:cubicBezTo>
                <a:cubicBezTo>
                  <a:pt x="24" y="0"/>
                  <a:pt x="27" y="1"/>
                  <a:pt x="27" y="7"/>
                </a:cubicBezTo>
                <a:cubicBezTo>
                  <a:pt x="27" y="23"/>
                  <a:pt x="27" y="39"/>
                  <a:pt x="27" y="54"/>
                </a:cubicBezTo>
                <a:cubicBezTo>
                  <a:pt x="27" y="62"/>
                  <a:pt x="27" y="63"/>
                  <a:pt x="35" y="64"/>
                </a:cubicBezTo>
                <a:cubicBezTo>
                  <a:pt x="36" y="64"/>
                  <a:pt x="37" y="65"/>
                  <a:pt x="39" y="6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iŝliďé">
            <a:extLst>
              <a:ext uri="{FF2B5EF4-FFF2-40B4-BE49-F238E27FC236}">
                <a16:creationId xmlns:a16="http://schemas.microsoft.com/office/drawing/2014/main" id="{F0168D1A-2097-4FC6-B40F-24E750293869}"/>
              </a:ext>
            </a:extLst>
          </p:cNvPr>
          <p:cNvSpPr/>
          <p:nvPr/>
        </p:nvSpPr>
        <p:spPr bwMode="auto">
          <a:xfrm>
            <a:off x="1157756" y="4584188"/>
            <a:ext cx="17171" cy="13648"/>
          </a:xfrm>
          <a:custGeom>
            <a:avLst/>
            <a:gdLst>
              <a:gd name="T0" fmla="*/ 0 w 51"/>
              <a:gd name="T1" fmla="*/ 6 h 41"/>
              <a:gd name="T2" fmla="*/ 9 w 51"/>
              <a:gd name="T3" fmla="*/ 6 h 41"/>
              <a:gd name="T4" fmla="*/ 18 w 51"/>
              <a:gd name="T5" fmla="*/ 3 h 41"/>
              <a:gd name="T6" fmla="*/ 23 w 51"/>
              <a:gd name="T7" fmla="*/ 0 h 41"/>
              <a:gd name="T8" fmla="*/ 28 w 51"/>
              <a:gd name="T9" fmla="*/ 2 h 41"/>
              <a:gd name="T10" fmla="*/ 26 w 51"/>
              <a:gd name="T11" fmla="*/ 8 h 41"/>
              <a:gd name="T12" fmla="*/ 19 w 51"/>
              <a:gd name="T13" fmla="*/ 13 h 41"/>
              <a:gd name="T14" fmla="*/ 51 w 51"/>
              <a:gd name="T15" fmla="*/ 39 h 41"/>
              <a:gd name="T16" fmla="*/ 28 w 51"/>
              <a:gd name="T17" fmla="*/ 37 h 41"/>
              <a:gd name="T18" fmla="*/ 10 w 51"/>
              <a:gd name="T19" fmla="*/ 21 h 41"/>
              <a:gd name="T20" fmla="*/ 1 w 51"/>
              <a:gd name="T21" fmla="*/ 33 h 41"/>
              <a:gd name="T22" fmla="*/ 0 w 51"/>
              <a:gd name="T23" fmla="*/ 33 h 41"/>
              <a:gd name="T24" fmla="*/ 4 w 51"/>
              <a:gd name="T25" fmla="*/ 27 h 41"/>
              <a:gd name="T26" fmla="*/ 3 w 51"/>
              <a:gd name="T27" fmla="*/ 10 h 41"/>
              <a:gd name="T28" fmla="*/ 0 w 51"/>
              <a:gd name="T29"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41">
                <a:moveTo>
                  <a:pt x="0" y="6"/>
                </a:moveTo>
                <a:cubicBezTo>
                  <a:pt x="4" y="6"/>
                  <a:pt x="7" y="5"/>
                  <a:pt x="9" y="6"/>
                </a:cubicBezTo>
                <a:cubicBezTo>
                  <a:pt x="14" y="9"/>
                  <a:pt x="15" y="5"/>
                  <a:pt x="18" y="3"/>
                </a:cubicBezTo>
                <a:cubicBezTo>
                  <a:pt x="19" y="2"/>
                  <a:pt x="21" y="0"/>
                  <a:pt x="23" y="0"/>
                </a:cubicBezTo>
                <a:cubicBezTo>
                  <a:pt x="25" y="0"/>
                  <a:pt x="28" y="1"/>
                  <a:pt x="28" y="2"/>
                </a:cubicBezTo>
                <a:cubicBezTo>
                  <a:pt x="28" y="4"/>
                  <a:pt x="27" y="6"/>
                  <a:pt x="26" y="8"/>
                </a:cubicBezTo>
                <a:cubicBezTo>
                  <a:pt x="24" y="10"/>
                  <a:pt x="22" y="11"/>
                  <a:pt x="19" y="13"/>
                </a:cubicBezTo>
                <a:cubicBezTo>
                  <a:pt x="30" y="22"/>
                  <a:pt x="40" y="30"/>
                  <a:pt x="51" y="39"/>
                </a:cubicBezTo>
                <a:cubicBezTo>
                  <a:pt x="42" y="41"/>
                  <a:pt x="34" y="40"/>
                  <a:pt x="28" y="37"/>
                </a:cubicBezTo>
                <a:cubicBezTo>
                  <a:pt x="21" y="33"/>
                  <a:pt x="16" y="27"/>
                  <a:pt x="10" y="21"/>
                </a:cubicBezTo>
                <a:cubicBezTo>
                  <a:pt x="7" y="25"/>
                  <a:pt x="4" y="29"/>
                  <a:pt x="1" y="33"/>
                </a:cubicBezTo>
                <a:cubicBezTo>
                  <a:pt x="1" y="33"/>
                  <a:pt x="1" y="33"/>
                  <a:pt x="0" y="33"/>
                </a:cubicBezTo>
                <a:cubicBezTo>
                  <a:pt x="2" y="31"/>
                  <a:pt x="3" y="29"/>
                  <a:pt x="4" y="27"/>
                </a:cubicBezTo>
                <a:cubicBezTo>
                  <a:pt x="9" y="20"/>
                  <a:pt x="8" y="16"/>
                  <a:pt x="3" y="10"/>
                </a:cubicBezTo>
                <a:cubicBezTo>
                  <a:pt x="2" y="9"/>
                  <a:pt x="2" y="8"/>
                  <a:pt x="0" y="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îS1ide">
            <a:extLst>
              <a:ext uri="{FF2B5EF4-FFF2-40B4-BE49-F238E27FC236}">
                <a16:creationId xmlns:a16="http://schemas.microsoft.com/office/drawing/2014/main" id="{D2243080-E945-43B2-9088-77C98343B2A6}"/>
              </a:ext>
            </a:extLst>
          </p:cNvPr>
          <p:cNvSpPr/>
          <p:nvPr/>
        </p:nvSpPr>
        <p:spPr bwMode="auto">
          <a:xfrm>
            <a:off x="1283014" y="4564816"/>
            <a:ext cx="7705" cy="12768"/>
          </a:xfrm>
          <a:custGeom>
            <a:avLst/>
            <a:gdLst>
              <a:gd name="T0" fmla="*/ 17 w 23"/>
              <a:gd name="T1" fmla="*/ 0 h 38"/>
              <a:gd name="T2" fmla="*/ 20 w 23"/>
              <a:gd name="T3" fmla="*/ 4 h 38"/>
              <a:gd name="T4" fmla="*/ 18 w 23"/>
              <a:gd name="T5" fmla="*/ 19 h 38"/>
              <a:gd name="T6" fmla="*/ 16 w 23"/>
              <a:gd name="T7" fmla="*/ 29 h 38"/>
              <a:gd name="T8" fmla="*/ 7 w 23"/>
              <a:gd name="T9" fmla="*/ 38 h 38"/>
              <a:gd name="T10" fmla="*/ 0 w 23"/>
              <a:gd name="T11" fmla="*/ 31 h 38"/>
              <a:gd name="T12" fmla="*/ 1 w 23"/>
              <a:gd name="T13" fmla="*/ 21 h 38"/>
              <a:gd name="T14" fmla="*/ 3 w 23"/>
              <a:gd name="T15" fmla="*/ 12 h 38"/>
              <a:gd name="T16" fmla="*/ 17 w 23"/>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8">
                <a:moveTo>
                  <a:pt x="17" y="0"/>
                </a:moveTo>
                <a:cubicBezTo>
                  <a:pt x="17" y="1"/>
                  <a:pt x="19" y="2"/>
                  <a:pt x="20" y="4"/>
                </a:cubicBezTo>
                <a:cubicBezTo>
                  <a:pt x="23" y="9"/>
                  <a:pt x="19" y="14"/>
                  <a:pt x="18" y="19"/>
                </a:cubicBezTo>
                <a:cubicBezTo>
                  <a:pt x="18" y="22"/>
                  <a:pt x="16" y="25"/>
                  <a:pt x="16" y="29"/>
                </a:cubicBezTo>
                <a:cubicBezTo>
                  <a:pt x="15" y="33"/>
                  <a:pt x="12" y="37"/>
                  <a:pt x="7" y="38"/>
                </a:cubicBezTo>
                <a:cubicBezTo>
                  <a:pt x="5" y="38"/>
                  <a:pt x="0" y="34"/>
                  <a:pt x="0" y="31"/>
                </a:cubicBezTo>
                <a:cubicBezTo>
                  <a:pt x="0" y="27"/>
                  <a:pt x="1" y="24"/>
                  <a:pt x="1" y="21"/>
                </a:cubicBezTo>
                <a:cubicBezTo>
                  <a:pt x="2" y="18"/>
                  <a:pt x="3" y="15"/>
                  <a:pt x="3" y="12"/>
                </a:cubicBezTo>
                <a:cubicBezTo>
                  <a:pt x="3" y="7"/>
                  <a:pt x="10" y="0"/>
                  <a:pt x="17"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îsľiḓé">
            <a:extLst>
              <a:ext uri="{FF2B5EF4-FFF2-40B4-BE49-F238E27FC236}">
                <a16:creationId xmlns:a16="http://schemas.microsoft.com/office/drawing/2014/main" id="{A1785CBA-1A54-4C2C-8950-7C5A9BB4B40D}"/>
              </a:ext>
            </a:extLst>
          </p:cNvPr>
          <p:cNvSpPr/>
          <p:nvPr/>
        </p:nvSpPr>
        <p:spPr bwMode="auto">
          <a:xfrm>
            <a:off x="1274428" y="4580886"/>
            <a:ext cx="5283" cy="9906"/>
          </a:xfrm>
          <a:custGeom>
            <a:avLst/>
            <a:gdLst>
              <a:gd name="T0" fmla="*/ 16 w 16"/>
              <a:gd name="T1" fmla="*/ 0 h 30"/>
              <a:gd name="T2" fmla="*/ 12 w 16"/>
              <a:gd name="T3" fmla="*/ 14 h 30"/>
              <a:gd name="T4" fmla="*/ 12 w 16"/>
              <a:gd name="T5" fmla="*/ 17 h 30"/>
              <a:gd name="T6" fmla="*/ 9 w 16"/>
              <a:gd name="T7" fmla="*/ 29 h 30"/>
              <a:gd name="T8" fmla="*/ 4 w 16"/>
              <a:gd name="T9" fmla="*/ 27 h 30"/>
              <a:gd name="T10" fmla="*/ 6 w 16"/>
              <a:gd name="T11" fmla="*/ 8 h 30"/>
              <a:gd name="T12" fmla="*/ 9 w 16"/>
              <a:gd name="T13" fmla="*/ 3 h 30"/>
              <a:gd name="T14" fmla="*/ 16 w 1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0">
                <a:moveTo>
                  <a:pt x="16" y="0"/>
                </a:moveTo>
                <a:cubicBezTo>
                  <a:pt x="14" y="6"/>
                  <a:pt x="13" y="10"/>
                  <a:pt x="12" y="14"/>
                </a:cubicBezTo>
                <a:cubicBezTo>
                  <a:pt x="11" y="15"/>
                  <a:pt x="12" y="16"/>
                  <a:pt x="12" y="17"/>
                </a:cubicBezTo>
                <a:cubicBezTo>
                  <a:pt x="14" y="21"/>
                  <a:pt x="12" y="27"/>
                  <a:pt x="9" y="29"/>
                </a:cubicBezTo>
                <a:cubicBezTo>
                  <a:pt x="7" y="30"/>
                  <a:pt x="5" y="29"/>
                  <a:pt x="4" y="27"/>
                </a:cubicBezTo>
                <a:cubicBezTo>
                  <a:pt x="0" y="20"/>
                  <a:pt x="3" y="14"/>
                  <a:pt x="6" y="8"/>
                </a:cubicBezTo>
                <a:cubicBezTo>
                  <a:pt x="7" y="6"/>
                  <a:pt x="8" y="4"/>
                  <a:pt x="9" y="3"/>
                </a:cubicBezTo>
                <a:cubicBezTo>
                  <a:pt x="11" y="1"/>
                  <a:pt x="13" y="1"/>
                  <a:pt x="16"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íšlíďê">
            <a:extLst>
              <a:ext uri="{FF2B5EF4-FFF2-40B4-BE49-F238E27FC236}">
                <a16:creationId xmlns:a16="http://schemas.microsoft.com/office/drawing/2014/main" id="{AFCAC203-EA0F-4156-883E-7D070D8F8651}"/>
              </a:ext>
            </a:extLst>
          </p:cNvPr>
          <p:cNvSpPr/>
          <p:nvPr/>
        </p:nvSpPr>
        <p:spPr bwMode="auto">
          <a:xfrm>
            <a:off x="1193198" y="4587930"/>
            <a:ext cx="5063" cy="5944"/>
          </a:xfrm>
          <a:custGeom>
            <a:avLst/>
            <a:gdLst>
              <a:gd name="T0" fmla="*/ 15 w 15"/>
              <a:gd name="T1" fmla="*/ 6 h 18"/>
              <a:gd name="T2" fmla="*/ 13 w 15"/>
              <a:gd name="T3" fmla="*/ 11 h 18"/>
              <a:gd name="T4" fmla="*/ 9 w 15"/>
              <a:gd name="T5" fmla="*/ 17 h 18"/>
              <a:gd name="T6" fmla="*/ 1 w 15"/>
              <a:gd name="T7" fmla="*/ 12 h 18"/>
              <a:gd name="T8" fmla="*/ 4 w 15"/>
              <a:gd name="T9" fmla="*/ 2 h 18"/>
              <a:gd name="T10" fmla="*/ 12 w 15"/>
              <a:gd name="T11" fmla="*/ 3 h 18"/>
              <a:gd name="T12" fmla="*/ 15 w 15"/>
              <a:gd name="T13" fmla="*/ 6 h 18"/>
            </a:gdLst>
            <a:ahLst/>
            <a:cxnLst>
              <a:cxn ang="0">
                <a:pos x="T0" y="T1"/>
              </a:cxn>
              <a:cxn ang="0">
                <a:pos x="T2" y="T3"/>
              </a:cxn>
              <a:cxn ang="0">
                <a:pos x="T4" y="T5"/>
              </a:cxn>
              <a:cxn ang="0">
                <a:pos x="T6" y="T7"/>
              </a:cxn>
              <a:cxn ang="0">
                <a:pos x="T8" y="T9"/>
              </a:cxn>
              <a:cxn ang="0">
                <a:pos x="T10" y="T11"/>
              </a:cxn>
              <a:cxn ang="0">
                <a:pos x="T12" y="T13"/>
              </a:cxn>
            </a:cxnLst>
            <a:rect l="0" t="0" r="r" b="b"/>
            <a:pathLst>
              <a:path w="15" h="18">
                <a:moveTo>
                  <a:pt x="15" y="6"/>
                </a:moveTo>
                <a:cubicBezTo>
                  <a:pt x="14" y="8"/>
                  <a:pt x="13" y="9"/>
                  <a:pt x="13" y="11"/>
                </a:cubicBezTo>
                <a:cubicBezTo>
                  <a:pt x="12" y="14"/>
                  <a:pt x="13" y="16"/>
                  <a:pt x="9" y="17"/>
                </a:cubicBezTo>
                <a:cubicBezTo>
                  <a:pt x="5" y="18"/>
                  <a:pt x="2" y="16"/>
                  <a:pt x="1" y="12"/>
                </a:cubicBezTo>
                <a:cubicBezTo>
                  <a:pt x="0" y="9"/>
                  <a:pt x="0" y="5"/>
                  <a:pt x="4" y="2"/>
                </a:cubicBezTo>
                <a:cubicBezTo>
                  <a:pt x="7" y="0"/>
                  <a:pt x="9" y="0"/>
                  <a:pt x="12" y="3"/>
                </a:cubicBezTo>
                <a:cubicBezTo>
                  <a:pt x="13" y="4"/>
                  <a:pt x="14" y="5"/>
                  <a:pt x="15" y="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i$ḷïḓe">
            <a:extLst>
              <a:ext uri="{FF2B5EF4-FFF2-40B4-BE49-F238E27FC236}">
                <a16:creationId xmlns:a16="http://schemas.microsoft.com/office/drawing/2014/main" id="{99EDCC14-36C3-4D61-BD95-B8035E071506}"/>
              </a:ext>
            </a:extLst>
          </p:cNvPr>
          <p:cNvSpPr/>
          <p:nvPr/>
        </p:nvSpPr>
        <p:spPr bwMode="auto">
          <a:xfrm>
            <a:off x="1192538" y="4558212"/>
            <a:ext cx="4403" cy="6384"/>
          </a:xfrm>
          <a:custGeom>
            <a:avLst/>
            <a:gdLst>
              <a:gd name="T0" fmla="*/ 13 w 13"/>
              <a:gd name="T1" fmla="*/ 7 h 19"/>
              <a:gd name="T2" fmla="*/ 12 w 13"/>
              <a:gd name="T3" fmla="*/ 14 h 19"/>
              <a:gd name="T4" fmla="*/ 4 w 13"/>
              <a:gd name="T5" fmla="*/ 19 h 19"/>
              <a:gd name="T6" fmla="*/ 1 w 13"/>
              <a:gd name="T7" fmla="*/ 12 h 19"/>
              <a:gd name="T8" fmla="*/ 4 w 13"/>
              <a:gd name="T9" fmla="*/ 5 h 19"/>
              <a:gd name="T10" fmla="*/ 9 w 13"/>
              <a:gd name="T11" fmla="*/ 6 h 19"/>
              <a:gd name="T12" fmla="*/ 13 w 13"/>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13" y="7"/>
                </a:moveTo>
                <a:cubicBezTo>
                  <a:pt x="12" y="9"/>
                  <a:pt x="12" y="12"/>
                  <a:pt x="12" y="14"/>
                </a:cubicBezTo>
                <a:cubicBezTo>
                  <a:pt x="11" y="18"/>
                  <a:pt x="8" y="19"/>
                  <a:pt x="4" y="19"/>
                </a:cubicBezTo>
                <a:cubicBezTo>
                  <a:pt x="1" y="18"/>
                  <a:pt x="0" y="15"/>
                  <a:pt x="1" y="12"/>
                </a:cubicBezTo>
                <a:cubicBezTo>
                  <a:pt x="2" y="10"/>
                  <a:pt x="3" y="7"/>
                  <a:pt x="4" y="5"/>
                </a:cubicBezTo>
                <a:cubicBezTo>
                  <a:pt x="6" y="3"/>
                  <a:pt x="8" y="0"/>
                  <a:pt x="9" y="6"/>
                </a:cubicBezTo>
                <a:cubicBezTo>
                  <a:pt x="9" y="6"/>
                  <a:pt x="11" y="7"/>
                  <a:pt x="13" y="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ïṧḻîḑe">
            <a:extLst>
              <a:ext uri="{FF2B5EF4-FFF2-40B4-BE49-F238E27FC236}">
                <a16:creationId xmlns:a16="http://schemas.microsoft.com/office/drawing/2014/main" id="{F2B2055A-9BC5-45CD-8B52-7F8F1781E32B}"/>
              </a:ext>
            </a:extLst>
          </p:cNvPr>
          <p:cNvSpPr/>
          <p:nvPr/>
        </p:nvSpPr>
        <p:spPr bwMode="auto">
          <a:xfrm>
            <a:off x="1183292" y="469997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ïṡḻïḋé">
            <a:extLst>
              <a:ext uri="{FF2B5EF4-FFF2-40B4-BE49-F238E27FC236}">
                <a16:creationId xmlns:a16="http://schemas.microsoft.com/office/drawing/2014/main" id="{F336C750-4848-440B-AAB8-9498A3D8665C}"/>
              </a:ext>
            </a:extLst>
          </p:cNvPr>
          <p:cNvSpPr/>
          <p:nvPr/>
        </p:nvSpPr>
        <p:spPr bwMode="auto">
          <a:xfrm>
            <a:off x="1183292" y="469997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íṥļíḑê">
            <a:extLst>
              <a:ext uri="{FF2B5EF4-FFF2-40B4-BE49-F238E27FC236}">
                <a16:creationId xmlns:a16="http://schemas.microsoft.com/office/drawing/2014/main" id="{DDA030FB-F6D0-4774-A881-B3CF2B2484FF}"/>
              </a:ext>
            </a:extLst>
          </p:cNvPr>
          <p:cNvSpPr/>
          <p:nvPr/>
        </p:nvSpPr>
        <p:spPr bwMode="auto">
          <a:xfrm>
            <a:off x="1202224" y="4676205"/>
            <a:ext cx="3963" cy="4403"/>
          </a:xfrm>
          <a:custGeom>
            <a:avLst/>
            <a:gdLst>
              <a:gd name="T0" fmla="*/ 5 w 12"/>
              <a:gd name="T1" fmla="*/ 0 h 13"/>
              <a:gd name="T2" fmla="*/ 12 w 12"/>
              <a:gd name="T3" fmla="*/ 8 h 13"/>
              <a:gd name="T4" fmla="*/ 5 w 12"/>
              <a:gd name="T5" fmla="*/ 11 h 13"/>
              <a:gd name="T6" fmla="*/ 1 w 12"/>
              <a:gd name="T7" fmla="*/ 7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cubicBezTo>
                  <a:pt x="5" y="7"/>
                  <a:pt x="5" y="7"/>
                  <a:pt x="12" y="8"/>
                </a:cubicBezTo>
                <a:cubicBezTo>
                  <a:pt x="11" y="13"/>
                  <a:pt x="7" y="11"/>
                  <a:pt x="5" y="11"/>
                </a:cubicBezTo>
                <a:cubicBezTo>
                  <a:pt x="4" y="12"/>
                  <a:pt x="2" y="9"/>
                  <a:pt x="1" y="7"/>
                </a:cubicBezTo>
                <a:cubicBezTo>
                  <a:pt x="0" y="5"/>
                  <a:pt x="2" y="2"/>
                  <a:pt x="5"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íšḻîḓé">
            <a:extLst>
              <a:ext uri="{FF2B5EF4-FFF2-40B4-BE49-F238E27FC236}">
                <a16:creationId xmlns:a16="http://schemas.microsoft.com/office/drawing/2014/main" id="{EDACC232-686A-4E4E-A7A6-B601B0CF98B3}"/>
              </a:ext>
            </a:extLst>
          </p:cNvPr>
          <p:cNvSpPr/>
          <p:nvPr/>
        </p:nvSpPr>
        <p:spPr bwMode="auto">
          <a:xfrm>
            <a:off x="1159738" y="4676205"/>
            <a:ext cx="3743" cy="4182"/>
          </a:xfrm>
          <a:custGeom>
            <a:avLst/>
            <a:gdLst>
              <a:gd name="T0" fmla="*/ 8 w 11"/>
              <a:gd name="T1" fmla="*/ 0 h 12"/>
              <a:gd name="T2" fmla="*/ 11 w 11"/>
              <a:gd name="T3" fmla="*/ 6 h 12"/>
              <a:gd name="T4" fmla="*/ 7 w 11"/>
              <a:gd name="T5" fmla="*/ 11 h 12"/>
              <a:gd name="T6" fmla="*/ 0 w 11"/>
              <a:gd name="T7" fmla="*/ 10 h 12"/>
              <a:gd name="T8" fmla="*/ 0 w 11"/>
              <a:gd name="T9" fmla="*/ 8 h 12"/>
              <a:gd name="T10" fmla="*/ 6 w 11"/>
              <a:gd name="T11" fmla="*/ 7 h 12"/>
              <a:gd name="T12" fmla="*/ 7 w 11"/>
              <a:gd name="T13" fmla="*/ 1 h 12"/>
              <a:gd name="T14" fmla="*/ 8 w 1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8" y="0"/>
                </a:moveTo>
                <a:cubicBezTo>
                  <a:pt x="9" y="2"/>
                  <a:pt x="11" y="4"/>
                  <a:pt x="11" y="6"/>
                </a:cubicBezTo>
                <a:cubicBezTo>
                  <a:pt x="11" y="8"/>
                  <a:pt x="9" y="11"/>
                  <a:pt x="7" y="11"/>
                </a:cubicBezTo>
                <a:cubicBezTo>
                  <a:pt x="5" y="12"/>
                  <a:pt x="2" y="11"/>
                  <a:pt x="0" y="10"/>
                </a:cubicBezTo>
                <a:cubicBezTo>
                  <a:pt x="0" y="10"/>
                  <a:pt x="0" y="9"/>
                  <a:pt x="0" y="8"/>
                </a:cubicBezTo>
                <a:cubicBezTo>
                  <a:pt x="2" y="8"/>
                  <a:pt x="4" y="8"/>
                  <a:pt x="6" y="7"/>
                </a:cubicBezTo>
                <a:cubicBezTo>
                  <a:pt x="7" y="6"/>
                  <a:pt x="7" y="3"/>
                  <a:pt x="7" y="1"/>
                </a:cubicBezTo>
                <a:cubicBezTo>
                  <a:pt x="7" y="1"/>
                  <a:pt x="8" y="1"/>
                  <a:pt x="8" y="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îṧḷíḋé">
            <a:extLst>
              <a:ext uri="{FF2B5EF4-FFF2-40B4-BE49-F238E27FC236}">
                <a16:creationId xmlns:a16="http://schemas.microsoft.com/office/drawing/2014/main" id="{60C06E95-909D-40F7-AEF4-02B9332C749C}"/>
              </a:ext>
            </a:extLst>
          </p:cNvPr>
          <p:cNvSpPr/>
          <p:nvPr/>
        </p:nvSpPr>
        <p:spPr bwMode="auto">
          <a:xfrm>
            <a:off x="1178449" y="4659034"/>
            <a:ext cx="9026" cy="4623"/>
          </a:xfrm>
          <a:custGeom>
            <a:avLst/>
            <a:gdLst>
              <a:gd name="T0" fmla="*/ 2 w 27"/>
              <a:gd name="T1" fmla="*/ 1 h 14"/>
              <a:gd name="T2" fmla="*/ 25 w 27"/>
              <a:gd name="T3" fmla="*/ 0 h 14"/>
              <a:gd name="T4" fmla="*/ 22 w 27"/>
              <a:gd name="T5" fmla="*/ 10 h 14"/>
              <a:gd name="T6" fmla="*/ 4 w 27"/>
              <a:gd name="T7" fmla="*/ 9 h 14"/>
              <a:gd name="T8" fmla="*/ 2 w 27"/>
              <a:gd name="T9" fmla="*/ 1 h 14"/>
            </a:gdLst>
            <a:ahLst/>
            <a:cxnLst>
              <a:cxn ang="0">
                <a:pos x="T0" y="T1"/>
              </a:cxn>
              <a:cxn ang="0">
                <a:pos x="T2" y="T3"/>
              </a:cxn>
              <a:cxn ang="0">
                <a:pos x="T4" y="T5"/>
              </a:cxn>
              <a:cxn ang="0">
                <a:pos x="T6" y="T7"/>
              </a:cxn>
              <a:cxn ang="0">
                <a:pos x="T8" y="T9"/>
              </a:cxn>
            </a:cxnLst>
            <a:rect l="0" t="0" r="r" b="b"/>
            <a:pathLst>
              <a:path w="27" h="14">
                <a:moveTo>
                  <a:pt x="2" y="1"/>
                </a:moveTo>
                <a:cubicBezTo>
                  <a:pt x="10" y="10"/>
                  <a:pt x="17" y="9"/>
                  <a:pt x="25" y="0"/>
                </a:cubicBezTo>
                <a:cubicBezTo>
                  <a:pt x="27" y="5"/>
                  <a:pt x="25" y="8"/>
                  <a:pt x="22" y="10"/>
                </a:cubicBezTo>
                <a:cubicBezTo>
                  <a:pt x="17" y="14"/>
                  <a:pt x="8" y="13"/>
                  <a:pt x="4" y="9"/>
                </a:cubicBezTo>
                <a:cubicBezTo>
                  <a:pt x="0" y="6"/>
                  <a:pt x="0" y="4"/>
                  <a:pt x="2" y="1"/>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ïŝlïḋè">
            <a:extLst>
              <a:ext uri="{FF2B5EF4-FFF2-40B4-BE49-F238E27FC236}">
                <a16:creationId xmlns:a16="http://schemas.microsoft.com/office/drawing/2014/main" id="{5D1C3379-F7C4-454A-B928-EDB79D2A8DEA}"/>
              </a:ext>
            </a:extLst>
          </p:cNvPr>
          <p:cNvSpPr/>
          <p:nvPr/>
        </p:nvSpPr>
        <p:spPr bwMode="auto">
          <a:xfrm>
            <a:off x="1184173" y="4765360"/>
            <a:ext cx="17391" cy="24435"/>
          </a:xfrm>
          <a:custGeom>
            <a:avLst/>
            <a:gdLst>
              <a:gd name="T0" fmla="*/ 0 w 52"/>
              <a:gd name="T1" fmla="*/ 40 h 73"/>
              <a:gd name="T2" fmla="*/ 8 w 52"/>
              <a:gd name="T3" fmla="*/ 14 h 73"/>
              <a:gd name="T4" fmla="*/ 47 w 52"/>
              <a:gd name="T5" fmla="*/ 21 h 73"/>
              <a:gd name="T6" fmla="*/ 46 w 52"/>
              <a:gd name="T7" fmla="*/ 60 h 73"/>
              <a:gd name="T8" fmla="*/ 25 w 52"/>
              <a:gd name="T9" fmla="*/ 72 h 73"/>
              <a:gd name="T10" fmla="*/ 5 w 52"/>
              <a:gd name="T11" fmla="*/ 58 h 73"/>
              <a:gd name="T12" fmla="*/ 0 w 52"/>
              <a:gd name="T13" fmla="*/ 40 h 73"/>
              <a:gd name="T14" fmla="*/ 39 w 52"/>
              <a:gd name="T15" fmla="*/ 40 h 73"/>
              <a:gd name="T16" fmla="*/ 36 w 52"/>
              <a:gd name="T17" fmla="*/ 21 h 73"/>
              <a:gd name="T18" fmla="*/ 27 w 52"/>
              <a:gd name="T19" fmla="*/ 10 h 73"/>
              <a:gd name="T20" fmla="*/ 16 w 52"/>
              <a:gd name="T21" fmla="*/ 20 h 73"/>
              <a:gd name="T22" fmla="*/ 16 w 52"/>
              <a:gd name="T23" fmla="*/ 61 h 73"/>
              <a:gd name="T24" fmla="*/ 26 w 52"/>
              <a:gd name="T25" fmla="*/ 69 h 73"/>
              <a:gd name="T26" fmla="*/ 35 w 52"/>
              <a:gd name="T27" fmla="*/ 62 h 73"/>
              <a:gd name="T28" fmla="*/ 35 w 52"/>
              <a:gd name="T29" fmla="*/ 60 h 73"/>
              <a:gd name="T30" fmla="*/ 39 w 52"/>
              <a:gd name="T31" fmla="*/ 4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73">
                <a:moveTo>
                  <a:pt x="0" y="40"/>
                </a:moveTo>
                <a:cubicBezTo>
                  <a:pt x="2" y="30"/>
                  <a:pt x="3" y="22"/>
                  <a:pt x="8" y="14"/>
                </a:cubicBezTo>
                <a:cubicBezTo>
                  <a:pt x="19" y="0"/>
                  <a:pt x="40" y="3"/>
                  <a:pt x="47" y="21"/>
                </a:cubicBezTo>
                <a:cubicBezTo>
                  <a:pt x="52" y="34"/>
                  <a:pt x="52" y="47"/>
                  <a:pt x="46" y="60"/>
                </a:cubicBezTo>
                <a:cubicBezTo>
                  <a:pt x="42" y="68"/>
                  <a:pt x="35" y="73"/>
                  <a:pt x="25" y="72"/>
                </a:cubicBezTo>
                <a:cubicBezTo>
                  <a:pt x="16" y="72"/>
                  <a:pt x="9" y="67"/>
                  <a:pt x="5" y="58"/>
                </a:cubicBezTo>
                <a:cubicBezTo>
                  <a:pt x="3" y="52"/>
                  <a:pt x="2" y="45"/>
                  <a:pt x="0" y="40"/>
                </a:cubicBezTo>
                <a:close/>
                <a:moveTo>
                  <a:pt x="39" y="40"/>
                </a:moveTo>
                <a:cubicBezTo>
                  <a:pt x="38" y="33"/>
                  <a:pt x="37" y="27"/>
                  <a:pt x="36" y="21"/>
                </a:cubicBezTo>
                <a:cubicBezTo>
                  <a:pt x="35" y="15"/>
                  <a:pt x="31" y="10"/>
                  <a:pt x="27" y="10"/>
                </a:cubicBezTo>
                <a:cubicBezTo>
                  <a:pt x="22" y="9"/>
                  <a:pt x="18" y="13"/>
                  <a:pt x="16" y="20"/>
                </a:cubicBezTo>
                <a:cubicBezTo>
                  <a:pt x="13" y="33"/>
                  <a:pt x="14" y="47"/>
                  <a:pt x="16" y="61"/>
                </a:cubicBezTo>
                <a:cubicBezTo>
                  <a:pt x="17" y="64"/>
                  <a:pt x="23" y="69"/>
                  <a:pt x="26" y="69"/>
                </a:cubicBezTo>
                <a:cubicBezTo>
                  <a:pt x="30" y="69"/>
                  <a:pt x="33" y="66"/>
                  <a:pt x="35" y="62"/>
                </a:cubicBezTo>
                <a:cubicBezTo>
                  <a:pt x="35" y="61"/>
                  <a:pt x="35" y="60"/>
                  <a:pt x="35" y="60"/>
                </a:cubicBezTo>
                <a:cubicBezTo>
                  <a:pt x="37" y="53"/>
                  <a:pt x="38" y="46"/>
                  <a:pt x="39" y="40"/>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išļiḋè">
            <a:extLst>
              <a:ext uri="{FF2B5EF4-FFF2-40B4-BE49-F238E27FC236}">
                <a16:creationId xmlns:a16="http://schemas.microsoft.com/office/drawing/2014/main" id="{FDF5AD45-0DDB-44C9-A80D-E141A1B68BC9}"/>
              </a:ext>
            </a:extLst>
          </p:cNvPr>
          <p:cNvSpPr/>
          <p:nvPr/>
        </p:nvSpPr>
        <p:spPr bwMode="auto">
          <a:xfrm>
            <a:off x="1162820" y="4766460"/>
            <a:ext cx="16951" cy="23334"/>
          </a:xfrm>
          <a:custGeom>
            <a:avLst/>
            <a:gdLst>
              <a:gd name="T0" fmla="*/ 7 w 51"/>
              <a:gd name="T1" fmla="*/ 68 h 70"/>
              <a:gd name="T2" fmla="*/ 11 w 51"/>
              <a:gd name="T3" fmla="*/ 66 h 70"/>
              <a:gd name="T4" fmla="*/ 36 w 51"/>
              <a:gd name="T5" fmla="*/ 39 h 70"/>
              <a:gd name="T6" fmla="*/ 31 w 51"/>
              <a:gd name="T7" fmla="*/ 41 h 70"/>
              <a:gd name="T8" fmla="*/ 2 w 51"/>
              <a:gd name="T9" fmla="*/ 27 h 70"/>
              <a:gd name="T10" fmla="*/ 17 w 51"/>
              <a:gd name="T11" fmla="*/ 4 h 70"/>
              <a:gd name="T12" fmla="*/ 45 w 51"/>
              <a:gd name="T13" fmla="*/ 11 h 70"/>
              <a:gd name="T14" fmla="*/ 51 w 51"/>
              <a:gd name="T15" fmla="*/ 30 h 70"/>
              <a:gd name="T16" fmla="*/ 41 w 51"/>
              <a:gd name="T17" fmla="*/ 56 h 70"/>
              <a:gd name="T18" fmla="*/ 8 w 51"/>
              <a:gd name="T19" fmla="*/ 69 h 70"/>
              <a:gd name="T20" fmla="*/ 7 w 51"/>
              <a:gd name="T21" fmla="*/ 68 h 70"/>
              <a:gd name="T22" fmla="*/ 38 w 51"/>
              <a:gd name="T23" fmla="*/ 23 h 70"/>
              <a:gd name="T24" fmla="*/ 34 w 51"/>
              <a:gd name="T25" fmla="*/ 12 h 70"/>
              <a:gd name="T26" fmla="*/ 26 w 51"/>
              <a:gd name="T27" fmla="*/ 7 h 70"/>
              <a:gd name="T28" fmla="*/ 17 w 51"/>
              <a:gd name="T29" fmla="*/ 12 h 70"/>
              <a:gd name="T30" fmla="*/ 17 w 51"/>
              <a:gd name="T31" fmla="*/ 34 h 70"/>
              <a:gd name="T32" fmla="*/ 29 w 51"/>
              <a:gd name="T33" fmla="*/ 38 h 70"/>
              <a:gd name="T34" fmla="*/ 38 w 51"/>
              <a:gd name="T35"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70">
                <a:moveTo>
                  <a:pt x="7" y="68"/>
                </a:moveTo>
                <a:cubicBezTo>
                  <a:pt x="8" y="67"/>
                  <a:pt x="10" y="66"/>
                  <a:pt x="11" y="66"/>
                </a:cubicBezTo>
                <a:cubicBezTo>
                  <a:pt x="27" y="63"/>
                  <a:pt x="35" y="54"/>
                  <a:pt x="36" y="39"/>
                </a:cubicBezTo>
                <a:cubicBezTo>
                  <a:pt x="34" y="40"/>
                  <a:pt x="33" y="40"/>
                  <a:pt x="31" y="41"/>
                </a:cubicBezTo>
                <a:cubicBezTo>
                  <a:pt x="21" y="47"/>
                  <a:pt x="4" y="43"/>
                  <a:pt x="2" y="27"/>
                </a:cubicBezTo>
                <a:cubicBezTo>
                  <a:pt x="0" y="17"/>
                  <a:pt x="4" y="8"/>
                  <a:pt x="17" y="4"/>
                </a:cubicBezTo>
                <a:cubicBezTo>
                  <a:pt x="28" y="0"/>
                  <a:pt x="39" y="3"/>
                  <a:pt x="45" y="11"/>
                </a:cubicBezTo>
                <a:cubicBezTo>
                  <a:pt x="50" y="17"/>
                  <a:pt x="51" y="23"/>
                  <a:pt x="51" y="30"/>
                </a:cubicBezTo>
                <a:cubicBezTo>
                  <a:pt x="50" y="40"/>
                  <a:pt x="48" y="49"/>
                  <a:pt x="41" y="56"/>
                </a:cubicBezTo>
                <a:cubicBezTo>
                  <a:pt x="32" y="66"/>
                  <a:pt x="21" y="70"/>
                  <a:pt x="8" y="69"/>
                </a:cubicBezTo>
                <a:cubicBezTo>
                  <a:pt x="8" y="69"/>
                  <a:pt x="7" y="68"/>
                  <a:pt x="7" y="68"/>
                </a:cubicBezTo>
                <a:close/>
                <a:moveTo>
                  <a:pt x="38" y="23"/>
                </a:moveTo>
                <a:cubicBezTo>
                  <a:pt x="37" y="19"/>
                  <a:pt x="36" y="16"/>
                  <a:pt x="34" y="12"/>
                </a:cubicBezTo>
                <a:cubicBezTo>
                  <a:pt x="33" y="8"/>
                  <a:pt x="30" y="7"/>
                  <a:pt x="26" y="7"/>
                </a:cubicBezTo>
                <a:cubicBezTo>
                  <a:pt x="21" y="7"/>
                  <a:pt x="18" y="9"/>
                  <a:pt x="17" y="12"/>
                </a:cubicBezTo>
                <a:cubicBezTo>
                  <a:pt x="13" y="19"/>
                  <a:pt x="13" y="27"/>
                  <a:pt x="17" y="34"/>
                </a:cubicBezTo>
                <a:cubicBezTo>
                  <a:pt x="19" y="38"/>
                  <a:pt x="24" y="40"/>
                  <a:pt x="29" y="38"/>
                </a:cubicBezTo>
                <a:cubicBezTo>
                  <a:pt x="36" y="36"/>
                  <a:pt x="37" y="30"/>
                  <a:pt x="38" y="23"/>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îṩļîdè">
            <a:extLst>
              <a:ext uri="{FF2B5EF4-FFF2-40B4-BE49-F238E27FC236}">
                <a16:creationId xmlns:a16="http://schemas.microsoft.com/office/drawing/2014/main" id="{3826AA80-FA60-4D28-89E3-2AB25CF1A97A}"/>
              </a:ext>
            </a:extLst>
          </p:cNvPr>
          <p:cNvSpPr/>
          <p:nvPr/>
        </p:nvSpPr>
        <p:spPr bwMode="auto">
          <a:xfrm>
            <a:off x="1101402" y="4833162"/>
            <a:ext cx="164001" cy="71324"/>
          </a:xfrm>
          <a:custGeom>
            <a:avLst/>
            <a:gdLst>
              <a:gd name="T0" fmla="*/ 73 w 491"/>
              <a:gd name="T1" fmla="*/ 214 h 214"/>
              <a:gd name="T2" fmla="*/ 23 w 491"/>
              <a:gd name="T3" fmla="*/ 187 h 214"/>
              <a:gd name="T4" fmla="*/ 1 w 491"/>
              <a:gd name="T5" fmla="*/ 173 h 214"/>
              <a:gd name="T6" fmla="*/ 0 w 491"/>
              <a:gd name="T7" fmla="*/ 169 h 214"/>
              <a:gd name="T8" fmla="*/ 12 w 491"/>
              <a:gd name="T9" fmla="*/ 143 h 214"/>
              <a:gd name="T10" fmla="*/ 18 w 491"/>
              <a:gd name="T11" fmla="*/ 143 h 214"/>
              <a:gd name="T12" fmla="*/ 47 w 491"/>
              <a:gd name="T13" fmla="*/ 158 h 214"/>
              <a:gd name="T14" fmla="*/ 53 w 491"/>
              <a:gd name="T15" fmla="*/ 161 h 214"/>
              <a:gd name="T16" fmla="*/ 61 w 491"/>
              <a:gd name="T17" fmla="*/ 148 h 214"/>
              <a:gd name="T18" fmla="*/ 74 w 491"/>
              <a:gd name="T19" fmla="*/ 129 h 214"/>
              <a:gd name="T20" fmla="*/ 73 w 491"/>
              <a:gd name="T21" fmla="*/ 121 h 214"/>
              <a:gd name="T22" fmla="*/ 47 w 491"/>
              <a:gd name="T23" fmla="*/ 100 h 214"/>
              <a:gd name="T24" fmla="*/ 42 w 491"/>
              <a:gd name="T25" fmla="*/ 95 h 214"/>
              <a:gd name="T26" fmla="*/ 77 w 491"/>
              <a:gd name="T27" fmla="*/ 60 h 214"/>
              <a:gd name="T28" fmla="*/ 106 w 491"/>
              <a:gd name="T29" fmla="*/ 95 h 214"/>
              <a:gd name="T30" fmla="*/ 126 w 491"/>
              <a:gd name="T31" fmla="*/ 81 h 214"/>
              <a:gd name="T32" fmla="*/ 139 w 491"/>
              <a:gd name="T33" fmla="*/ 73 h 214"/>
              <a:gd name="T34" fmla="*/ 140 w 491"/>
              <a:gd name="T35" fmla="*/ 67 h 214"/>
              <a:gd name="T36" fmla="*/ 123 w 491"/>
              <a:gd name="T37" fmla="*/ 36 h 214"/>
              <a:gd name="T38" fmla="*/ 126 w 491"/>
              <a:gd name="T39" fmla="*/ 29 h 214"/>
              <a:gd name="T40" fmla="*/ 151 w 491"/>
              <a:gd name="T41" fmla="*/ 17 h 214"/>
              <a:gd name="T42" fmla="*/ 167 w 491"/>
              <a:gd name="T43" fmla="*/ 12 h 214"/>
              <a:gd name="T44" fmla="*/ 180 w 491"/>
              <a:gd name="T45" fmla="*/ 54 h 214"/>
              <a:gd name="T46" fmla="*/ 199 w 491"/>
              <a:gd name="T47" fmla="*/ 50 h 214"/>
              <a:gd name="T48" fmla="*/ 218 w 491"/>
              <a:gd name="T49" fmla="*/ 47 h 214"/>
              <a:gd name="T50" fmla="*/ 223 w 491"/>
              <a:gd name="T51" fmla="*/ 41 h 214"/>
              <a:gd name="T52" fmla="*/ 220 w 491"/>
              <a:gd name="T53" fmla="*/ 10 h 214"/>
              <a:gd name="T54" fmla="*/ 219 w 491"/>
              <a:gd name="T55" fmla="*/ 0 h 214"/>
              <a:gd name="T56" fmla="*/ 251 w 491"/>
              <a:gd name="T57" fmla="*/ 0 h 214"/>
              <a:gd name="T58" fmla="*/ 265 w 491"/>
              <a:gd name="T59" fmla="*/ 0 h 214"/>
              <a:gd name="T60" fmla="*/ 269 w 491"/>
              <a:gd name="T61" fmla="*/ 4 h 214"/>
              <a:gd name="T62" fmla="*/ 265 w 491"/>
              <a:gd name="T63" fmla="*/ 39 h 214"/>
              <a:gd name="T64" fmla="*/ 271 w 491"/>
              <a:gd name="T65" fmla="*/ 47 h 214"/>
              <a:gd name="T66" fmla="*/ 305 w 491"/>
              <a:gd name="T67" fmla="*/ 53 h 214"/>
              <a:gd name="T68" fmla="*/ 308 w 491"/>
              <a:gd name="T69" fmla="*/ 51 h 214"/>
              <a:gd name="T70" fmla="*/ 318 w 491"/>
              <a:gd name="T71" fmla="*/ 20 h 214"/>
              <a:gd name="T72" fmla="*/ 331 w 491"/>
              <a:gd name="T73" fmla="*/ 14 h 214"/>
              <a:gd name="T74" fmla="*/ 363 w 491"/>
              <a:gd name="T75" fmla="*/ 28 h 214"/>
              <a:gd name="T76" fmla="*/ 367 w 491"/>
              <a:gd name="T77" fmla="*/ 30 h 214"/>
              <a:gd name="T78" fmla="*/ 352 w 491"/>
              <a:gd name="T79" fmla="*/ 59 h 214"/>
              <a:gd name="T80" fmla="*/ 348 w 491"/>
              <a:gd name="T81" fmla="*/ 67 h 214"/>
              <a:gd name="T82" fmla="*/ 349 w 491"/>
              <a:gd name="T83" fmla="*/ 71 h 214"/>
              <a:gd name="T84" fmla="*/ 361 w 491"/>
              <a:gd name="T85" fmla="*/ 79 h 214"/>
              <a:gd name="T86" fmla="*/ 379 w 491"/>
              <a:gd name="T87" fmla="*/ 91 h 214"/>
              <a:gd name="T88" fmla="*/ 386 w 491"/>
              <a:gd name="T89" fmla="*/ 90 h 214"/>
              <a:gd name="T90" fmla="*/ 411 w 491"/>
              <a:gd name="T91" fmla="*/ 59 h 214"/>
              <a:gd name="T92" fmla="*/ 447 w 491"/>
              <a:gd name="T93" fmla="*/ 94 h 214"/>
              <a:gd name="T94" fmla="*/ 430 w 491"/>
              <a:gd name="T95" fmla="*/ 109 h 214"/>
              <a:gd name="T96" fmla="*/ 415 w 491"/>
              <a:gd name="T97" fmla="*/ 121 h 214"/>
              <a:gd name="T98" fmla="*/ 414 w 491"/>
              <a:gd name="T99" fmla="*/ 126 h 214"/>
              <a:gd name="T100" fmla="*/ 435 w 491"/>
              <a:gd name="T101" fmla="*/ 157 h 214"/>
              <a:gd name="T102" fmla="*/ 439 w 491"/>
              <a:gd name="T103" fmla="*/ 158 h 214"/>
              <a:gd name="T104" fmla="*/ 472 w 491"/>
              <a:gd name="T105" fmla="*/ 141 h 214"/>
              <a:gd name="T106" fmla="*/ 479 w 491"/>
              <a:gd name="T107" fmla="*/ 143 h 214"/>
              <a:gd name="T108" fmla="*/ 490 w 491"/>
              <a:gd name="T109" fmla="*/ 168 h 214"/>
              <a:gd name="T110" fmla="*/ 488 w 491"/>
              <a:gd name="T111" fmla="*/ 174 h 214"/>
              <a:gd name="T112" fmla="*/ 426 w 491"/>
              <a:gd name="T113" fmla="*/ 210 h 214"/>
              <a:gd name="T114" fmla="*/ 418 w 491"/>
              <a:gd name="T115" fmla="*/ 214 h 214"/>
              <a:gd name="T116" fmla="*/ 244 w 491"/>
              <a:gd name="T117" fmla="*/ 84 h 214"/>
              <a:gd name="T118" fmla="*/ 73 w 491"/>
              <a:gd name="T11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214">
                <a:moveTo>
                  <a:pt x="73" y="214"/>
                </a:moveTo>
                <a:cubicBezTo>
                  <a:pt x="56" y="205"/>
                  <a:pt x="40" y="196"/>
                  <a:pt x="23" y="187"/>
                </a:cubicBezTo>
                <a:cubicBezTo>
                  <a:pt x="16" y="183"/>
                  <a:pt x="8" y="178"/>
                  <a:pt x="1" y="173"/>
                </a:cubicBezTo>
                <a:cubicBezTo>
                  <a:pt x="0" y="172"/>
                  <a:pt x="0" y="170"/>
                  <a:pt x="0" y="169"/>
                </a:cubicBezTo>
                <a:cubicBezTo>
                  <a:pt x="4" y="160"/>
                  <a:pt x="8" y="151"/>
                  <a:pt x="12" y="143"/>
                </a:cubicBezTo>
                <a:cubicBezTo>
                  <a:pt x="13" y="139"/>
                  <a:pt x="16" y="141"/>
                  <a:pt x="18" y="143"/>
                </a:cubicBezTo>
                <a:cubicBezTo>
                  <a:pt x="28" y="148"/>
                  <a:pt x="38" y="153"/>
                  <a:pt x="47" y="158"/>
                </a:cubicBezTo>
                <a:cubicBezTo>
                  <a:pt x="49" y="159"/>
                  <a:pt x="51" y="160"/>
                  <a:pt x="53" y="161"/>
                </a:cubicBezTo>
                <a:cubicBezTo>
                  <a:pt x="56" y="156"/>
                  <a:pt x="58" y="152"/>
                  <a:pt x="61" y="148"/>
                </a:cubicBezTo>
                <a:cubicBezTo>
                  <a:pt x="65" y="142"/>
                  <a:pt x="69" y="135"/>
                  <a:pt x="74" y="129"/>
                </a:cubicBezTo>
                <a:cubicBezTo>
                  <a:pt x="77" y="126"/>
                  <a:pt x="76" y="124"/>
                  <a:pt x="73" y="121"/>
                </a:cubicBezTo>
                <a:cubicBezTo>
                  <a:pt x="64" y="114"/>
                  <a:pt x="56" y="107"/>
                  <a:pt x="47" y="100"/>
                </a:cubicBezTo>
                <a:cubicBezTo>
                  <a:pt x="46" y="99"/>
                  <a:pt x="44" y="98"/>
                  <a:pt x="42" y="95"/>
                </a:cubicBezTo>
                <a:cubicBezTo>
                  <a:pt x="53" y="84"/>
                  <a:pt x="65" y="72"/>
                  <a:pt x="77" y="60"/>
                </a:cubicBezTo>
                <a:cubicBezTo>
                  <a:pt x="87" y="72"/>
                  <a:pt x="96" y="84"/>
                  <a:pt x="106" y="95"/>
                </a:cubicBezTo>
                <a:cubicBezTo>
                  <a:pt x="113" y="90"/>
                  <a:pt x="120" y="85"/>
                  <a:pt x="126" y="81"/>
                </a:cubicBezTo>
                <a:cubicBezTo>
                  <a:pt x="130" y="78"/>
                  <a:pt x="134" y="75"/>
                  <a:pt x="139" y="73"/>
                </a:cubicBezTo>
                <a:cubicBezTo>
                  <a:pt x="142" y="72"/>
                  <a:pt x="142" y="70"/>
                  <a:pt x="140" y="67"/>
                </a:cubicBezTo>
                <a:cubicBezTo>
                  <a:pt x="135" y="57"/>
                  <a:pt x="129" y="46"/>
                  <a:pt x="123" y="36"/>
                </a:cubicBezTo>
                <a:cubicBezTo>
                  <a:pt x="121" y="32"/>
                  <a:pt x="121" y="30"/>
                  <a:pt x="126" y="29"/>
                </a:cubicBezTo>
                <a:cubicBezTo>
                  <a:pt x="134" y="25"/>
                  <a:pt x="142" y="20"/>
                  <a:pt x="151" y="17"/>
                </a:cubicBezTo>
                <a:cubicBezTo>
                  <a:pt x="156" y="15"/>
                  <a:pt x="161" y="14"/>
                  <a:pt x="167" y="12"/>
                </a:cubicBezTo>
                <a:cubicBezTo>
                  <a:pt x="171" y="26"/>
                  <a:pt x="176" y="40"/>
                  <a:pt x="180" y="54"/>
                </a:cubicBezTo>
                <a:cubicBezTo>
                  <a:pt x="187" y="53"/>
                  <a:pt x="193" y="51"/>
                  <a:pt x="199" y="50"/>
                </a:cubicBezTo>
                <a:cubicBezTo>
                  <a:pt x="206" y="49"/>
                  <a:pt x="212" y="48"/>
                  <a:pt x="218" y="47"/>
                </a:cubicBezTo>
                <a:cubicBezTo>
                  <a:pt x="222" y="46"/>
                  <a:pt x="223" y="45"/>
                  <a:pt x="223" y="41"/>
                </a:cubicBezTo>
                <a:cubicBezTo>
                  <a:pt x="222" y="31"/>
                  <a:pt x="221" y="20"/>
                  <a:pt x="220" y="10"/>
                </a:cubicBezTo>
                <a:cubicBezTo>
                  <a:pt x="219" y="7"/>
                  <a:pt x="219" y="4"/>
                  <a:pt x="219" y="0"/>
                </a:cubicBezTo>
                <a:cubicBezTo>
                  <a:pt x="230" y="0"/>
                  <a:pt x="240" y="0"/>
                  <a:pt x="251" y="0"/>
                </a:cubicBezTo>
                <a:cubicBezTo>
                  <a:pt x="255" y="0"/>
                  <a:pt x="260" y="0"/>
                  <a:pt x="265" y="0"/>
                </a:cubicBezTo>
                <a:cubicBezTo>
                  <a:pt x="268" y="0"/>
                  <a:pt x="269" y="1"/>
                  <a:pt x="269" y="4"/>
                </a:cubicBezTo>
                <a:cubicBezTo>
                  <a:pt x="268" y="16"/>
                  <a:pt x="267" y="27"/>
                  <a:pt x="265" y="39"/>
                </a:cubicBezTo>
                <a:cubicBezTo>
                  <a:pt x="265" y="45"/>
                  <a:pt x="265" y="45"/>
                  <a:pt x="271" y="47"/>
                </a:cubicBezTo>
                <a:cubicBezTo>
                  <a:pt x="282" y="49"/>
                  <a:pt x="294" y="51"/>
                  <a:pt x="305" y="53"/>
                </a:cubicBezTo>
                <a:cubicBezTo>
                  <a:pt x="306" y="54"/>
                  <a:pt x="308" y="52"/>
                  <a:pt x="308" y="51"/>
                </a:cubicBezTo>
                <a:cubicBezTo>
                  <a:pt x="312" y="41"/>
                  <a:pt x="315" y="30"/>
                  <a:pt x="318" y="20"/>
                </a:cubicBezTo>
                <a:cubicBezTo>
                  <a:pt x="321" y="10"/>
                  <a:pt x="321" y="10"/>
                  <a:pt x="331" y="14"/>
                </a:cubicBezTo>
                <a:cubicBezTo>
                  <a:pt x="341" y="18"/>
                  <a:pt x="352" y="23"/>
                  <a:pt x="363" y="28"/>
                </a:cubicBezTo>
                <a:cubicBezTo>
                  <a:pt x="364" y="28"/>
                  <a:pt x="365" y="29"/>
                  <a:pt x="367" y="30"/>
                </a:cubicBezTo>
                <a:cubicBezTo>
                  <a:pt x="362" y="40"/>
                  <a:pt x="357" y="49"/>
                  <a:pt x="352" y="59"/>
                </a:cubicBezTo>
                <a:cubicBezTo>
                  <a:pt x="350" y="62"/>
                  <a:pt x="349" y="64"/>
                  <a:pt x="348" y="67"/>
                </a:cubicBezTo>
                <a:cubicBezTo>
                  <a:pt x="347" y="68"/>
                  <a:pt x="348" y="71"/>
                  <a:pt x="349" y="71"/>
                </a:cubicBezTo>
                <a:cubicBezTo>
                  <a:pt x="353" y="74"/>
                  <a:pt x="357" y="76"/>
                  <a:pt x="361" y="79"/>
                </a:cubicBezTo>
                <a:cubicBezTo>
                  <a:pt x="367" y="83"/>
                  <a:pt x="373" y="87"/>
                  <a:pt x="379" y="91"/>
                </a:cubicBezTo>
                <a:cubicBezTo>
                  <a:pt x="382" y="94"/>
                  <a:pt x="384" y="93"/>
                  <a:pt x="386" y="90"/>
                </a:cubicBezTo>
                <a:cubicBezTo>
                  <a:pt x="394" y="80"/>
                  <a:pt x="403" y="70"/>
                  <a:pt x="411" y="59"/>
                </a:cubicBezTo>
                <a:cubicBezTo>
                  <a:pt x="424" y="69"/>
                  <a:pt x="436" y="81"/>
                  <a:pt x="447" y="94"/>
                </a:cubicBezTo>
                <a:cubicBezTo>
                  <a:pt x="441" y="99"/>
                  <a:pt x="435" y="104"/>
                  <a:pt x="430" y="109"/>
                </a:cubicBezTo>
                <a:cubicBezTo>
                  <a:pt x="425" y="113"/>
                  <a:pt x="419" y="117"/>
                  <a:pt x="415" y="121"/>
                </a:cubicBezTo>
                <a:cubicBezTo>
                  <a:pt x="414" y="122"/>
                  <a:pt x="414" y="125"/>
                  <a:pt x="414" y="126"/>
                </a:cubicBezTo>
                <a:cubicBezTo>
                  <a:pt x="421" y="136"/>
                  <a:pt x="428" y="147"/>
                  <a:pt x="435" y="157"/>
                </a:cubicBezTo>
                <a:cubicBezTo>
                  <a:pt x="436" y="159"/>
                  <a:pt x="437" y="159"/>
                  <a:pt x="439" y="158"/>
                </a:cubicBezTo>
                <a:cubicBezTo>
                  <a:pt x="450" y="152"/>
                  <a:pt x="461" y="147"/>
                  <a:pt x="472" y="141"/>
                </a:cubicBezTo>
                <a:cubicBezTo>
                  <a:pt x="475" y="139"/>
                  <a:pt x="477" y="139"/>
                  <a:pt x="479" y="143"/>
                </a:cubicBezTo>
                <a:cubicBezTo>
                  <a:pt x="483" y="151"/>
                  <a:pt x="486" y="159"/>
                  <a:pt x="490" y="168"/>
                </a:cubicBezTo>
                <a:cubicBezTo>
                  <a:pt x="491" y="170"/>
                  <a:pt x="491" y="172"/>
                  <a:pt x="488" y="174"/>
                </a:cubicBezTo>
                <a:cubicBezTo>
                  <a:pt x="467" y="186"/>
                  <a:pt x="447" y="198"/>
                  <a:pt x="426" y="210"/>
                </a:cubicBezTo>
                <a:cubicBezTo>
                  <a:pt x="423" y="211"/>
                  <a:pt x="420" y="212"/>
                  <a:pt x="418" y="214"/>
                </a:cubicBezTo>
                <a:cubicBezTo>
                  <a:pt x="388" y="133"/>
                  <a:pt x="332" y="87"/>
                  <a:pt x="244" y="84"/>
                </a:cubicBezTo>
                <a:cubicBezTo>
                  <a:pt x="158" y="88"/>
                  <a:pt x="102" y="133"/>
                  <a:pt x="73" y="214"/>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íṣļïḑê">
            <a:extLst>
              <a:ext uri="{FF2B5EF4-FFF2-40B4-BE49-F238E27FC236}">
                <a16:creationId xmlns:a16="http://schemas.microsoft.com/office/drawing/2014/main" id="{0BD45D5F-52F0-4415-8699-6885C3E10531}"/>
              </a:ext>
            </a:extLst>
          </p:cNvPr>
          <p:cNvSpPr/>
          <p:nvPr/>
        </p:nvSpPr>
        <p:spPr bwMode="auto">
          <a:xfrm>
            <a:off x="1473382" y="4836751"/>
            <a:ext cx="48591" cy="58922"/>
          </a:xfrm>
          <a:custGeom>
            <a:avLst/>
            <a:gdLst>
              <a:gd name="T0" fmla="*/ 54 w 63"/>
              <a:gd name="T1" fmla="*/ 48 h 74"/>
              <a:gd name="T2" fmla="*/ 63 w 63"/>
              <a:gd name="T3" fmla="*/ 50 h 74"/>
              <a:gd name="T4" fmla="*/ 52 w 63"/>
              <a:gd name="T5" fmla="*/ 68 h 74"/>
              <a:gd name="T6" fmla="*/ 33 w 63"/>
              <a:gd name="T7" fmla="*/ 74 h 74"/>
              <a:gd name="T8" fmla="*/ 15 w 63"/>
              <a:gd name="T9" fmla="*/ 69 h 74"/>
              <a:gd name="T10" fmla="*/ 4 w 63"/>
              <a:gd name="T11" fmla="*/ 56 h 74"/>
              <a:gd name="T12" fmla="*/ 0 w 63"/>
              <a:gd name="T13" fmla="*/ 37 h 74"/>
              <a:gd name="T14" fmla="*/ 4 w 63"/>
              <a:gd name="T15" fmla="*/ 17 h 74"/>
              <a:gd name="T16" fmla="*/ 16 w 63"/>
              <a:gd name="T17" fmla="*/ 5 h 74"/>
              <a:gd name="T18" fmla="*/ 34 w 63"/>
              <a:gd name="T19" fmla="*/ 0 h 74"/>
              <a:gd name="T20" fmla="*/ 52 w 63"/>
              <a:gd name="T21" fmla="*/ 6 h 74"/>
              <a:gd name="T22" fmla="*/ 62 w 63"/>
              <a:gd name="T23" fmla="*/ 21 h 74"/>
              <a:gd name="T24" fmla="*/ 53 w 63"/>
              <a:gd name="T25" fmla="*/ 23 h 74"/>
              <a:gd name="T26" fmla="*/ 45 w 63"/>
              <a:gd name="T27" fmla="*/ 12 h 74"/>
              <a:gd name="T28" fmla="*/ 33 w 63"/>
              <a:gd name="T29" fmla="*/ 8 h 74"/>
              <a:gd name="T30" fmla="*/ 20 w 63"/>
              <a:gd name="T31" fmla="*/ 12 h 74"/>
              <a:gd name="T32" fmla="*/ 12 w 63"/>
              <a:gd name="T33" fmla="*/ 23 h 74"/>
              <a:gd name="T34" fmla="*/ 10 w 63"/>
              <a:gd name="T35" fmla="*/ 37 h 74"/>
              <a:gd name="T36" fmla="*/ 12 w 63"/>
              <a:gd name="T37" fmla="*/ 53 h 74"/>
              <a:gd name="T38" fmla="*/ 21 w 63"/>
              <a:gd name="T39" fmla="*/ 63 h 74"/>
              <a:gd name="T40" fmla="*/ 33 w 63"/>
              <a:gd name="T41" fmla="*/ 66 h 74"/>
              <a:gd name="T42" fmla="*/ 46 w 63"/>
              <a:gd name="T43" fmla="*/ 61 h 74"/>
              <a:gd name="T44" fmla="*/ 54 w 63"/>
              <a:gd name="T45"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74">
                <a:moveTo>
                  <a:pt x="54" y="48"/>
                </a:moveTo>
                <a:cubicBezTo>
                  <a:pt x="63" y="50"/>
                  <a:pt x="63" y="50"/>
                  <a:pt x="63" y="50"/>
                </a:cubicBezTo>
                <a:cubicBezTo>
                  <a:pt x="61" y="58"/>
                  <a:pt x="57" y="64"/>
                  <a:pt x="52" y="68"/>
                </a:cubicBezTo>
                <a:cubicBezTo>
                  <a:pt x="47" y="72"/>
                  <a:pt x="41" y="74"/>
                  <a:pt x="33" y="74"/>
                </a:cubicBezTo>
                <a:cubicBezTo>
                  <a:pt x="26" y="74"/>
                  <a:pt x="19" y="73"/>
                  <a:pt x="15" y="69"/>
                </a:cubicBezTo>
                <a:cubicBezTo>
                  <a:pt x="10" y="66"/>
                  <a:pt x="6" y="62"/>
                  <a:pt x="4" y="56"/>
                </a:cubicBezTo>
                <a:cubicBezTo>
                  <a:pt x="1" y="50"/>
                  <a:pt x="0" y="43"/>
                  <a:pt x="0" y="37"/>
                </a:cubicBezTo>
                <a:cubicBezTo>
                  <a:pt x="0" y="29"/>
                  <a:pt x="1" y="23"/>
                  <a:pt x="4" y="17"/>
                </a:cubicBezTo>
                <a:cubicBezTo>
                  <a:pt x="7" y="12"/>
                  <a:pt x="11" y="7"/>
                  <a:pt x="16" y="5"/>
                </a:cubicBezTo>
                <a:cubicBezTo>
                  <a:pt x="22" y="2"/>
                  <a:pt x="27" y="0"/>
                  <a:pt x="34" y="0"/>
                </a:cubicBezTo>
                <a:cubicBezTo>
                  <a:pt x="41" y="0"/>
                  <a:pt x="47" y="2"/>
                  <a:pt x="52" y="6"/>
                </a:cubicBezTo>
                <a:cubicBezTo>
                  <a:pt x="56" y="9"/>
                  <a:pt x="60" y="14"/>
                  <a:pt x="62" y="21"/>
                </a:cubicBezTo>
                <a:cubicBezTo>
                  <a:pt x="53" y="23"/>
                  <a:pt x="53" y="23"/>
                  <a:pt x="53" y="23"/>
                </a:cubicBezTo>
                <a:cubicBezTo>
                  <a:pt x="51" y="18"/>
                  <a:pt x="48" y="14"/>
                  <a:pt x="45" y="12"/>
                </a:cubicBezTo>
                <a:cubicBezTo>
                  <a:pt x="42" y="10"/>
                  <a:pt x="38" y="8"/>
                  <a:pt x="33" y="8"/>
                </a:cubicBezTo>
                <a:cubicBezTo>
                  <a:pt x="28" y="8"/>
                  <a:pt x="23" y="10"/>
                  <a:pt x="20" y="12"/>
                </a:cubicBezTo>
                <a:cubicBezTo>
                  <a:pt x="16" y="15"/>
                  <a:pt x="13" y="18"/>
                  <a:pt x="12" y="23"/>
                </a:cubicBezTo>
                <a:cubicBezTo>
                  <a:pt x="10" y="27"/>
                  <a:pt x="10" y="32"/>
                  <a:pt x="10" y="37"/>
                </a:cubicBezTo>
                <a:cubicBezTo>
                  <a:pt x="10" y="43"/>
                  <a:pt x="10" y="48"/>
                  <a:pt x="12" y="53"/>
                </a:cubicBezTo>
                <a:cubicBezTo>
                  <a:pt x="14" y="57"/>
                  <a:pt x="17" y="60"/>
                  <a:pt x="21" y="63"/>
                </a:cubicBezTo>
                <a:cubicBezTo>
                  <a:pt x="24" y="65"/>
                  <a:pt x="28" y="66"/>
                  <a:pt x="33" y="66"/>
                </a:cubicBezTo>
                <a:cubicBezTo>
                  <a:pt x="38" y="66"/>
                  <a:pt x="42" y="65"/>
                  <a:pt x="46" y="61"/>
                </a:cubicBezTo>
                <a:cubicBezTo>
                  <a:pt x="50" y="58"/>
                  <a:pt x="52" y="54"/>
                  <a:pt x="54" y="48"/>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is1íďé">
            <a:extLst>
              <a:ext uri="{FF2B5EF4-FFF2-40B4-BE49-F238E27FC236}">
                <a16:creationId xmlns:a16="http://schemas.microsoft.com/office/drawing/2014/main" id="{692E7E9E-7408-4754-9BC7-27007C993595}"/>
              </a:ext>
            </a:extLst>
          </p:cNvPr>
          <p:cNvSpPr/>
          <p:nvPr/>
        </p:nvSpPr>
        <p:spPr bwMode="auto">
          <a:xfrm>
            <a:off x="1529626" y="4837516"/>
            <a:ext cx="32904" cy="57009"/>
          </a:xfrm>
          <a:custGeom>
            <a:avLst/>
            <a:gdLst>
              <a:gd name="T0" fmla="*/ 0 w 43"/>
              <a:gd name="T1" fmla="*/ 72 h 72"/>
              <a:gd name="T2" fmla="*/ 0 w 43"/>
              <a:gd name="T3" fmla="*/ 0 h 72"/>
              <a:gd name="T4" fmla="*/ 9 w 43"/>
              <a:gd name="T5" fmla="*/ 0 h 72"/>
              <a:gd name="T6" fmla="*/ 9 w 43"/>
              <a:gd name="T7" fmla="*/ 26 h 72"/>
              <a:gd name="T8" fmla="*/ 25 w 43"/>
              <a:gd name="T9" fmla="*/ 19 h 72"/>
              <a:gd name="T10" fmla="*/ 35 w 43"/>
              <a:gd name="T11" fmla="*/ 21 h 72"/>
              <a:gd name="T12" fmla="*/ 41 w 43"/>
              <a:gd name="T13" fmla="*/ 28 h 72"/>
              <a:gd name="T14" fmla="*/ 43 w 43"/>
              <a:gd name="T15" fmla="*/ 39 h 72"/>
              <a:gd name="T16" fmla="*/ 43 w 43"/>
              <a:gd name="T17" fmla="*/ 72 h 72"/>
              <a:gd name="T18" fmla="*/ 34 w 43"/>
              <a:gd name="T19" fmla="*/ 72 h 72"/>
              <a:gd name="T20" fmla="*/ 34 w 43"/>
              <a:gd name="T21" fmla="*/ 39 h 72"/>
              <a:gd name="T22" fmla="*/ 31 w 43"/>
              <a:gd name="T23" fmla="*/ 30 h 72"/>
              <a:gd name="T24" fmla="*/ 23 w 43"/>
              <a:gd name="T25" fmla="*/ 27 h 72"/>
              <a:gd name="T26" fmla="*/ 16 w 43"/>
              <a:gd name="T27" fmla="*/ 29 h 72"/>
              <a:gd name="T28" fmla="*/ 11 w 43"/>
              <a:gd name="T29" fmla="*/ 34 h 72"/>
              <a:gd name="T30" fmla="*/ 9 w 43"/>
              <a:gd name="T31" fmla="*/ 44 h 72"/>
              <a:gd name="T32" fmla="*/ 9 w 43"/>
              <a:gd name="T33" fmla="*/ 72 h 72"/>
              <a:gd name="T34" fmla="*/ 0 w 43"/>
              <a:gd name="T3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72">
                <a:moveTo>
                  <a:pt x="0" y="72"/>
                </a:moveTo>
                <a:cubicBezTo>
                  <a:pt x="0" y="0"/>
                  <a:pt x="0" y="0"/>
                  <a:pt x="0" y="0"/>
                </a:cubicBezTo>
                <a:cubicBezTo>
                  <a:pt x="9" y="0"/>
                  <a:pt x="9" y="0"/>
                  <a:pt x="9" y="0"/>
                </a:cubicBezTo>
                <a:cubicBezTo>
                  <a:pt x="9" y="26"/>
                  <a:pt x="9" y="26"/>
                  <a:pt x="9" y="26"/>
                </a:cubicBezTo>
                <a:cubicBezTo>
                  <a:pt x="13" y="21"/>
                  <a:pt x="18" y="19"/>
                  <a:pt x="25" y="19"/>
                </a:cubicBezTo>
                <a:cubicBezTo>
                  <a:pt x="29" y="19"/>
                  <a:pt x="32" y="20"/>
                  <a:pt x="35" y="21"/>
                </a:cubicBezTo>
                <a:cubicBezTo>
                  <a:pt x="38" y="23"/>
                  <a:pt x="40" y="25"/>
                  <a:pt x="41" y="28"/>
                </a:cubicBezTo>
                <a:cubicBezTo>
                  <a:pt x="42" y="30"/>
                  <a:pt x="43" y="34"/>
                  <a:pt x="43" y="39"/>
                </a:cubicBezTo>
                <a:cubicBezTo>
                  <a:pt x="43" y="72"/>
                  <a:pt x="43" y="72"/>
                  <a:pt x="43" y="72"/>
                </a:cubicBezTo>
                <a:cubicBezTo>
                  <a:pt x="34" y="72"/>
                  <a:pt x="34" y="72"/>
                  <a:pt x="34" y="72"/>
                </a:cubicBezTo>
                <a:cubicBezTo>
                  <a:pt x="34" y="39"/>
                  <a:pt x="34" y="39"/>
                  <a:pt x="34" y="39"/>
                </a:cubicBezTo>
                <a:cubicBezTo>
                  <a:pt x="34" y="35"/>
                  <a:pt x="33" y="32"/>
                  <a:pt x="31" y="30"/>
                </a:cubicBezTo>
                <a:cubicBezTo>
                  <a:pt x="29" y="28"/>
                  <a:pt x="26" y="27"/>
                  <a:pt x="23" y="27"/>
                </a:cubicBezTo>
                <a:cubicBezTo>
                  <a:pt x="20" y="27"/>
                  <a:pt x="18" y="27"/>
                  <a:pt x="16" y="29"/>
                </a:cubicBezTo>
                <a:cubicBezTo>
                  <a:pt x="13" y="30"/>
                  <a:pt x="12" y="32"/>
                  <a:pt x="11" y="34"/>
                </a:cubicBezTo>
                <a:cubicBezTo>
                  <a:pt x="10" y="36"/>
                  <a:pt x="9" y="40"/>
                  <a:pt x="9" y="44"/>
                </a:cubicBezTo>
                <a:cubicBezTo>
                  <a:pt x="9" y="72"/>
                  <a:pt x="9" y="72"/>
                  <a:pt x="9" y="72"/>
                </a:cubicBezTo>
                <a:lnTo>
                  <a:pt x="0" y="72"/>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íṡliďé">
            <a:extLst>
              <a:ext uri="{FF2B5EF4-FFF2-40B4-BE49-F238E27FC236}">
                <a16:creationId xmlns:a16="http://schemas.microsoft.com/office/drawing/2014/main" id="{DD4B6488-E8B4-4E97-8EA3-C68E9B91FFC8}"/>
              </a:ext>
            </a:extLst>
          </p:cNvPr>
          <p:cNvSpPr/>
          <p:nvPr/>
        </p:nvSpPr>
        <p:spPr bwMode="auto">
          <a:xfrm>
            <a:off x="1572861" y="4837516"/>
            <a:ext cx="6887" cy="57009"/>
          </a:xfrm>
          <a:custGeom>
            <a:avLst/>
            <a:gdLst>
              <a:gd name="T0" fmla="*/ 0 w 18"/>
              <a:gd name="T1" fmla="*/ 23 h 149"/>
              <a:gd name="T2" fmla="*/ 0 w 18"/>
              <a:gd name="T3" fmla="*/ 0 h 149"/>
              <a:gd name="T4" fmla="*/ 18 w 18"/>
              <a:gd name="T5" fmla="*/ 0 h 149"/>
              <a:gd name="T6" fmla="*/ 18 w 18"/>
              <a:gd name="T7" fmla="*/ 23 h 149"/>
              <a:gd name="T8" fmla="*/ 0 w 18"/>
              <a:gd name="T9" fmla="*/ 23 h 149"/>
              <a:gd name="T10" fmla="*/ 0 w 18"/>
              <a:gd name="T11" fmla="*/ 149 h 149"/>
              <a:gd name="T12" fmla="*/ 0 w 18"/>
              <a:gd name="T13" fmla="*/ 42 h 149"/>
              <a:gd name="T14" fmla="*/ 18 w 18"/>
              <a:gd name="T15" fmla="*/ 42 h 149"/>
              <a:gd name="T16" fmla="*/ 18 w 18"/>
              <a:gd name="T17" fmla="*/ 149 h 149"/>
              <a:gd name="T18" fmla="*/ 0 w 18"/>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9">
                <a:moveTo>
                  <a:pt x="0" y="23"/>
                </a:moveTo>
                <a:lnTo>
                  <a:pt x="0" y="0"/>
                </a:lnTo>
                <a:lnTo>
                  <a:pt x="18" y="0"/>
                </a:lnTo>
                <a:lnTo>
                  <a:pt x="18" y="23"/>
                </a:lnTo>
                <a:lnTo>
                  <a:pt x="0" y="23"/>
                </a:lnTo>
                <a:close/>
                <a:moveTo>
                  <a:pt x="0" y="149"/>
                </a:moveTo>
                <a:lnTo>
                  <a:pt x="0" y="42"/>
                </a:lnTo>
                <a:lnTo>
                  <a:pt x="18" y="42"/>
                </a:lnTo>
                <a:lnTo>
                  <a:pt x="18" y="149"/>
                </a:lnTo>
                <a:lnTo>
                  <a:pt x="0" y="149"/>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íṡľiḋé">
            <a:extLst>
              <a:ext uri="{FF2B5EF4-FFF2-40B4-BE49-F238E27FC236}">
                <a16:creationId xmlns:a16="http://schemas.microsoft.com/office/drawing/2014/main" id="{985CF00D-AE05-4F74-AE2D-D0A9DA390A38}"/>
              </a:ext>
            </a:extLst>
          </p:cNvPr>
          <p:cNvSpPr/>
          <p:nvPr/>
        </p:nvSpPr>
        <p:spPr bwMode="auto">
          <a:xfrm>
            <a:off x="1589695" y="4852820"/>
            <a:ext cx="32139" cy="41705"/>
          </a:xfrm>
          <a:custGeom>
            <a:avLst/>
            <a:gdLst>
              <a:gd name="T0" fmla="*/ 0 w 42"/>
              <a:gd name="T1" fmla="*/ 53 h 53"/>
              <a:gd name="T2" fmla="*/ 0 w 42"/>
              <a:gd name="T3" fmla="*/ 1 h 53"/>
              <a:gd name="T4" fmla="*/ 8 w 42"/>
              <a:gd name="T5" fmla="*/ 1 h 53"/>
              <a:gd name="T6" fmla="*/ 8 w 42"/>
              <a:gd name="T7" fmla="*/ 9 h 53"/>
              <a:gd name="T8" fmla="*/ 25 w 42"/>
              <a:gd name="T9" fmla="*/ 0 h 53"/>
              <a:gd name="T10" fmla="*/ 33 w 42"/>
              <a:gd name="T11" fmla="*/ 2 h 53"/>
              <a:gd name="T12" fmla="*/ 39 w 42"/>
              <a:gd name="T13" fmla="*/ 6 h 53"/>
              <a:gd name="T14" fmla="*/ 42 w 42"/>
              <a:gd name="T15" fmla="*/ 13 h 53"/>
              <a:gd name="T16" fmla="*/ 42 w 42"/>
              <a:gd name="T17" fmla="*/ 21 h 53"/>
              <a:gd name="T18" fmla="*/ 42 w 42"/>
              <a:gd name="T19" fmla="*/ 53 h 53"/>
              <a:gd name="T20" fmla="*/ 33 w 42"/>
              <a:gd name="T21" fmla="*/ 53 h 53"/>
              <a:gd name="T22" fmla="*/ 33 w 42"/>
              <a:gd name="T23" fmla="*/ 21 h 53"/>
              <a:gd name="T24" fmla="*/ 32 w 42"/>
              <a:gd name="T25" fmla="*/ 13 h 53"/>
              <a:gd name="T26" fmla="*/ 29 w 42"/>
              <a:gd name="T27" fmla="*/ 9 h 53"/>
              <a:gd name="T28" fmla="*/ 23 w 42"/>
              <a:gd name="T29" fmla="*/ 8 h 53"/>
              <a:gd name="T30" fmla="*/ 13 w 42"/>
              <a:gd name="T31" fmla="*/ 11 h 53"/>
              <a:gd name="T32" fmla="*/ 9 w 42"/>
              <a:gd name="T33" fmla="*/ 25 h 53"/>
              <a:gd name="T34" fmla="*/ 9 w 42"/>
              <a:gd name="T35" fmla="*/ 53 h 53"/>
              <a:gd name="T36" fmla="*/ 0 w 42"/>
              <a:gd name="T3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3">
                <a:moveTo>
                  <a:pt x="0" y="53"/>
                </a:moveTo>
                <a:cubicBezTo>
                  <a:pt x="0" y="1"/>
                  <a:pt x="0" y="1"/>
                  <a:pt x="0" y="1"/>
                </a:cubicBezTo>
                <a:cubicBezTo>
                  <a:pt x="8" y="1"/>
                  <a:pt x="8" y="1"/>
                  <a:pt x="8" y="1"/>
                </a:cubicBezTo>
                <a:cubicBezTo>
                  <a:pt x="8" y="9"/>
                  <a:pt x="8" y="9"/>
                  <a:pt x="8" y="9"/>
                </a:cubicBezTo>
                <a:cubicBezTo>
                  <a:pt x="12" y="3"/>
                  <a:pt x="17" y="0"/>
                  <a:pt x="25" y="0"/>
                </a:cubicBezTo>
                <a:cubicBezTo>
                  <a:pt x="28" y="0"/>
                  <a:pt x="31" y="1"/>
                  <a:pt x="33" y="2"/>
                </a:cubicBezTo>
                <a:cubicBezTo>
                  <a:pt x="36" y="3"/>
                  <a:pt x="38" y="4"/>
                  <a:pt x="39" y="6"/>
                </a:cubicBezTo>
                <a:cubicBezTo>
                  <a:pt x="40" y="8"/>
                  <a:pt x="41" y="10"/>
                  <a:pt x="42" y="13"/>
                </a:cubicBezTo>
                <a:cubicBezTo>
                  <a:pt x="42" y="14"/>
                  <a:pt x="42" y="17"/>
                  <a:pt x="42" y="21"/>
                </a:cubicBezTo>
                <a:cubicBezTo>
                  <a:pt x="42" y="53"/>
                  <a:pt x="42" y="53"/>
                  <a:pt x="42" y="53"/>
                </a:cubicBezTo>
                <a:cubicBezTo>
                  <a:pt x="33" y="53"/>
                  <a:pt x="33" y="53"/>
                  <a:pt x="33" y="53"/>
                </a:cubicBezTo>
                <a:cubicBezTo>
                  <a:pt x="33" y="21"/>
                  <a:pt x="33" y="21"/>
                  <a:pt x="33" y="21"/>
                </a:cubicBezTo>
                <a:cubicBezTo>
                  <a:pt x="33" y="18"/>
                  <a:pt x="33" y="15"/>
                  <a:pt x="32" y="13"/>
                </a:cubicBezTo>
                <a:cubicBezTo>
                  <a:pt x="32" y="12"/>
                  <a:pt x="31" y="10"/>
                  <a:pt x="29" y="9"/>
                </a:cubicBezTo>
                <a:cubicBezTo>
                  <a:pt x="27" y="8"/>
                  <a:pt x="25" y="8"/>
                  <a:pt x="23" y="8"/>
                </a:cubicBezTo>
                <a:cubicBezTo>
                  <a:pt x="19" y="8"/>
                  <a:pt x="16" y="9"/>
                  <a:pt x="13" y="11"/>
                </a:cubicBezTo>
                <a:cubicBezTo>
                  <a:pt x="10" y="14"/>
                  <a:pt x="9" y="18"/>
                  <a:pt x="9" y="25"/>
                </a:cubicBezTo>
                <a:cubicBezTo>
                  <a:pt x="9" y="53"/>
                  <a:pt x="9" y="53"/>
                  <a:pt x="9" y="53"/>
                </a:cubicBezTo>
                <a:lnTo>
                  <a:pt x="0" y="5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íSļîde">
            <a:extLst>
              <a:ext uri="{FF2B5EF4-FFF2-40B4-BE49-F238E27FC236}">
                <a16:creationId xmlns:a16="http://schemas.microsoft.com/office/drawing/2014/main" id="{05D6F67C-2D26-494A-9DAE-373F6341E1A3}"/>
              </a:ext>
            </a:extLst>
          </p:cNvPr>
          <p:cNvSpPr/>
          <p:nvPr/>
        </p:nvSpPr>
        <p:spPr bwMode="auto">
          <a:xfrm>
            <a:off x="1630635" y="4852820"/>
            <a:ext cx="35965" cy="42852"/>
          </a:xfrm>
          <a:custGeom>
            <a:avLst/>
            <a:gdLst>
              <a:gd name="T0" fmla="*/ 37 w 47"/>
              <a:gd name="T1" fmla="*/ 47 h 54"/>
              <a:gd name="T2" fmla="*/ 27 w 47"/>
              <a:gd name="T3" fmla="*/ 52 h 54"/>
              <a:gd name="T4" fmla="*/ 18 w 47"/>
              <a:gd name="T5" fmla="*/ 54 h 54"/>
              <a:gd name="T6" fmla="*/ 4 w 47"/>
              <a:gd name="T7" fmla="*/ 50 h 54"/>
              <a:gd name="T8" fmla="*/ 0 w 47"/>
              <a:gd name="T9" fmla="*/ 39 h 54"/>
              <a:gd name="T10" fmla="*/ 2 w 47"/>
              <a:gd name="T11" fmla="*/ 32 h 54"/>
              <a:gd name="T12" fmla="*/ 6 w 47"/>
              <a:gd name="T13" fmla="*/ 27 h 54"/>
              <a:gd name="T14" fmla="*/ 12 w 47"/>
              <a:gd name="T15" fmla="*/ 24 h 54"/>
              <a:gd name="T16" fmla="*/ 20 w 47"/>
              <a:gd name="T17" fmla="*/ 23 h 54"/>
              <a:gd name="T18" fmla="*/ 36 w 47"/>
              <a:gd name="T19" fmla="*/ 20 h 54"/>
              <a:gd name="T20" fmla="*/ 36 w 47"/>
              <a:gd name="T21" fmla="*/ 18 h 54"/>
              <a:gd name="T22" fmla="*/ 33 w 47"/>
              <a:gd name="T23" fmla="*/ 10 h 54"/>
              <a:gd name="T24" fmla="*/ 23 w 47"/>
              <a:gd name="T25" fmla="*/ 7 h 54"/>
              <a:gd name="T26" fmla="*/ 14 w 47"/>
              <a:gd name="T27" fmla="*/ 9 h 54"/>
              <a:gd name="T28" fmla="*/ 10 w 47"/>
              <a:gd name="T29" fmla="*/ 17 h 54"/>
              <a:gd name="T30" fmla="*/ 1 w 47"/>
              <a:gd name="T31" fmla="*/ 16 h 54"/>
              <a:gd name="T32" fmla="*/ 5 w 47"/>
              <a:gd name="T33" fmla="*/ 7 h 54"/>
              <a:gd name="T34" fmla="*/ 13 w 47"/>
              <a:gd name="T35" fmla="*/ 2 h 54"/>
              <a:gd name="T36" fmla="*/ 25 w 47"/>
              <a:gd name="T37" fmla="*/ 0 h 54"/>
              <a:gd name="T38" fmla="*/ 35 w 47"/>
              <a:gd name="T39" fmla="*/ 2 h 54"/>
              <a:gd name="T40" fmla="*/ 42 w 47"/>
              <a:gd name="T41" fmla="*/ 5 h 54"/>
              <a:gd name="T42" fmla="*/ 44 w 47"/>
              <a:gd name="T43" fmla="*/ 11 h 54"/>
              <a:gd name="T44" fmla="*/ 45 w 47"/>
              <a:gd name="T45" fmla="*/ 20 h 54"/>
              <a:gd name="T46" fmla="*/ 45 w 47"/>
              <a:gd name="T47" fmla="*/ 31 h 54"/>
              <a:gd name="T48" fmla="*/ 45 w 47"/>
              <a:gd name="T49" fmla="*/ 47 h 54"/>
              <a:gd name="T50" fmla="*/ 47 w 47"/>
              <a:gd name="T51" fmla="*/ 53 h 54"/>
              <a:gd name="T52" fmla="*/ 38 w 47"/>
              <a:gd name="T53" fmla="*/ 53 h 54"/>
              <a:gd name="T54" fmla="*/ 37 w 47"/>
              <a:gd name="T55" fmla="*/ 47 h 54"/>
              <a:gd name="T56" fmla="*/ 36 w 47"/>
              <a:gd name="T57" fmla="*/ 27 h 54"/>
              <a:gd name="T58" fmla="*/ 22 w 47"/>
              <a:gd name="T59" fmla="*/ 30 h 54"/>
              <a:gd name="T60" fmla="*/ 14 w 47"/>
              <a:gd name="T61" fmla="*/ 32 h 54"/>
              <a:gd name="T62" fmla="*/ 10 w 47"/>
              <a:gd name="T63" fmla="*/ 35 h 54"/>
              <a:gd name="T64" fmla="*/ 9 w 47"/>
              <a:gd name="T65" fmla="*/ 39 h 54"/>
              <a:gd name="T66" fmla="*/ 12 w 47"/>
              <a:gd name="T67" fmla="*/ 45 h 54"/>
              <a:gd name="T68" fmla="*/ 20 w 47"/>
              <a:gd name="T69" fmla="*/ 47 h 54"/>
              <a:gd name="T70" fmla="*/ 29 w 47"/>
              <a:gd name="T71" fmla="*/ 45 h 54"/>
              <a:gd name="T72" fmla="*/ 34 w 47"/>
              <a:gd name="T73" fmla="*/ 39 h 54"/>
              <a:gd name="T74" fmla="*/ 36 w 47"/>
              <a:gd name="T75" fmla="*/ 30 h 54"/>
              <a:gd name="T76" fmla="*/ 36 w 47"/>
              <a:gd name="T7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4">
                <a:moveTo>
                  <a:pt x="37" y="47"/>
                </a:moveTo>
                <a:cubicBezTo>
                  <a:pt x="33" y="49"/>
                  <a:pt x="30" y="51"/>
                  <a:pt x="27" y="52"/>
                </a:cubicBezTo>
                <a:cubicBezTo>
                  <a:pt x="24" y="54"/>
                  <a:pt x="21" y="54"/>
                  <a:pt x="18" y="54"/>
                </a:cubicBezTo>
                <a:cubicBezTo>
                  <a:pt x="12" y="54"/>
                  <a:pt x="7" y="53"/>
                  <a:pt x="4" y="50"/>
                </a:cubicBezTo>
                <a:cubicBezTo>
                  <a:pt x="1" y="47"/>
                  <a:pt x="0" y="44"/>
                  <a:pt x="0" y="39"/>
                </a:cubicBezTo>
                <a:cubicBezTo>
                  <a:pt x="0" y="37"/>
                  <a:pt x="0" y="34"/>
                  <a:pt x="2" y="32"/>
                </a:cubicBezTo>
                <a:cubicBezTo>
                  <a:pt x="3" y="30"/>
                  <a:pt x="4" y="29"/>
                  <a:pt x="6" y="27"/>
                </a:cubicBezTo>
                <a:cubicBezTo>
                  <a:pt x="8" y="26"/>
                  <a:pt x="10" y="25"/>
                  <a:pt x="12" y="24"/>
                </a:cubicBezTo>
                <a:cubicBezTo>
                  <a:pt x="14" y="24"/>
                  <a:pt x="17" y="24"/>
                  <a:pt x="20" y="23"/>
                </a:cubicBezTo>
                <a:cubicBezTo>
                  <a:pt x="27" y="22"/>
                  <a:pt x="32" y="21"/>
                  <a:pt x="36" y="20"/>
                </a:cubicBezTo>
                <a:cubicBezTo>
                  <a:pt x="36" y="19"/>
                  <a:pt x="36" y="18"/>
                  <a:pt x="36" y="18"/>
                </a:cubicBezTo>
                <a:cubicBezTo>
                  <a:pt x="36" y="14"/>
                  <a:pt x="35" y="12"/>
                  <a:pt x="33" y="10"/>
                </a:cubicBezTo>
                <a:cubicBezTo>
                  <a:pt x="31" y="8"/>
                  <a:pt x="28" y="7"/>
                  <a:pt x="23" y="7"/>
                </a:cubicBezTo>
                <a:cubicBezTo>
                  <a:pt x="19" y="7"/>
                  <a:pt x="16" y="8"/>
                  <a:pt x="14" y="9"/>
                </a:cubicBezTo>
                <a:cubicBezTo>
                  <a:pt x="12" y="11"/>
                  <a:pt x="11" y="13"/>
                  <a:pt x="10" y="17"/>
                </a:cubicBezTo>
                <a:cubicBezTo>
                  <a:pt x="1" y="16"/>
                  <a:pt x="1" y="16"/>
                  <a:pt x="1" y="16"/>
                </a:cubicBezTo>
                <a:cubicBezTo>
                  <a:pt x="2" y="12"/>
                  <a:pt x="3" y="9"/>
                  <a:pt x="5" y="7"/>
                </a:cubicBezTo>
                <a:cubicBezTo>
                  <a:pt x="7" y="5"/>
                  <a:pt x="10" y="3"/>
                  <a:pt x="13" y="2"/>
                </a:cubicBezTo>
                <a:cubicBezTo>
                  <a:pt x="16" y="1"/>
                  <a:pt x="20" y="0"/>
                  <a:pt x="25" y="0"/>
                </a:cubicBezTo>
                <a:cubicBezTo>
                  <a:pt x="29" y="0"/>
                  <a:pt x="33" y="0"/>
                  <a:pt x="35" y="2"/>
                </a:cubicBezTo>
                <a:cubicBezTo>
                  <a:pt x="38" y="3"/>
                  <a:pt x="40" y="4"/>
                  <a:pt x="42" y="5"/>
                </a:cubicBezTo>
                <a:cubicBezTo>
                  <a:pt x="43" y="7"/>
                  <a:pt x="44" y="9"/>
                  <a:pt x="44" y="11"/>
                </a:cubicBezTo>
                <a:cubicBezTo>
                  <a:pt x="45" y="13"/>
                  <a:pt x="45" y="16"/>
                  <a:pt x="45" y="20"/>
                </a:cubicBezTo>
                <a:cubicBezTo>
                  <a:pt x="45" y="31"/>
                  <a:pt x="45" y="31"/>
                  <a:pt x="45" y="31"/>
                </a:cubicBezTo>
                <a:cubicBezTo>
                  <a:pt x="45" y="39"/>
                  <a:pt x="45" y="45"/>
                  <a:pt x="45" y="47"/>
                </a:cubicBezTo>
                <a:cubicBezTo>
                  <a:pt x="46" y="49"/>
                  <a:pt x="46" y="51"/>
                  <a:pt x="47" y="53"/>
                </a:cubicBezTo>
                <a:cubicBezTo>
                  <a:pt x="38" y="53"/>
                  <a:pt x="38" y="53"/>
                  <a:pt x="38" y="53"/>
                </a:cubicBezTo>
                <a:cubicBezTo>
                  <a:pt x="37" y="51"/>
                  <a:pt x="37" y="49"/>
                  <a:pt x="37" y="47"/>
                </a:cubicBezTo>
                <a:close/>
                <a:moveTo>
                  <a:pt x="36" y="27"/>
                </a:moveTo>
                <a:cubicBezTo>
                  <a:pt x="33" y="28"/>
                  <a:pt x="28" y="29"/>
                  <a:pt x="22" y="30"/>
                </a:cubicBezTo>
                <a:cubicBezTo>
                  <a:pt x="18" y="31"/>
                  <a:pt x="15" y="31"/>
                  <a:pt x="14" y="32"/>
                </a:cubicBezTo>
                <a:cubicBezTo>
                  <a:pt x="12" y="33"/>
                  <a:pt x="11" y="34"/>
                  <a:pt x="10" y="35"/>
                </a:cubicBezTo>
                <a:cubicBezTo>
                  <a:pt x="10" y="36"/>
                  <a:pt x="9" y="37"/>
                  <a:pt x="9" y="39"/>
                </a:cubicBezTo>
                <a:cubicBezTo>
                  <a:pt x="9" y="41"/>
                  <a:pt x="10" y="43"/>
                  <a:pt x="12" y="45"/>
                </a:cubicBezTo>
                <a:cubicBezTo>
                  <a:pt x="14" y="46"/>
                  <a:pt x="16" y="47"/>
                  <a:pt x="20" y="47"/>
                </a:cubicBezTo>
                <a:cubicBezTo>
                  <a:pt x="23" y="47"/>
                  <a:pt x="26" y="46"/>
                  <a:pt x="29" y="45"/>
                </a:cubicBezTo>
                <a:cubicBezTo>
                  <a:pt x="31" y="44"/>
                  <a:pt x="33" y="41"/>
                  <a:pt x="34" y="39"/>
                </a:cubicBezTo>
                <a:cubicBezTo>
                  <a:pt x="35" y="37"/>
                  <a:pt x="36" y="34"/>
                  <a:pt x="36" y="30"/>
                </a:cubicBezTo>
                <a:lnTo>
                  <a:pt x="36" y="27"/>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isḷíḋé">
            <a:extLst>
              <a:ext uri="{FF2B5EF4-FFF2-40B4-BE49-F238E27FC236}">
                <a16:creationId xmlns:a16="http://schemas.microsoft.com/office/drawing/2014/main" id="{185C073E-9B30-470D-AD7D-D7C48910E6DC}"/>
              </a:ext>
            </a:extLst>
          </p:cNvPr>
          <p:cNvSpPr/>
          <p:nvPr/>
        </p:nvSpPr>
        <p:spPr bwMode="auto">
          <a:xfrm>
            <a:off x="1687261" y="4837516"/>
            <a:ext cx="51652" cy="57009"/>
          </a:xfrm>
          <a:custGeom>
            <a:avLst/>
            <a:gdLst>
              <a:gd name="T0" fmla="*/ 0 w 67"/>
              <a:gd name="T1" fmla="*/ 72 h 72"/>
              <a:gd name="T2" fmla="*/ 27 w 67"/>
              <a:gd name="T3" fmla="*/ 0 h 72"/>
              <a:gd name="T4" fmla="*/ 37 w 67"/>
              <a:gd name="T5" fmla="*/ 0 h 72"/>
              <a:gd name="T6" fmla="*/ 67 w 67"/>
              <a:gd name="T7" fmla="*/ 72 h 72"/>
              <a:gd name="T8" fmla="*/ 56 w 67"/>
              <a:gd name="T9" fmla="*/ 72 h 72"/>
              <a:gd name="T10" fmla="*/ 48 w 67"/>
              <a:gd name="T11" fmla="*/ 50 h 72"/>
              <a:gd name="T12" fmla="*/ 18 w 67"/>
              <a:gd name="T13" fmla="*/ 50 h 72"/>
              <a:gd name="T14" fmla="*/ 10 w 67"/>
              <a:gd name="T15" fmla="*/ 72 h 72"/>
              <a:gd name="T16" fmla="*/ 0 w 67"/>
              <a:gd name="T17" fmla="*/ 72 h 72"/>
              <a:gd name="T18" fmla="*/ 20 w 67"/>
              <a:gd name="T19" fmla="*/ 43 h 72"/>
              <a:gd name="T20" fmla="*/ 45 w 67"/>
              <a:gd name="T21" fmla="*/ 43 h 72"/>
              <a:gd name="T22" fmla="*/ 37 w 67"/>
              <a:gd name="T23" fmla="*/ 23 h 72"/>
              <a:gd name="T24" fmla="*/ 32 w 67"/>
              <a:gd name="T25" fmla="*/ 8 h 72"/>
              <a:gd name="T26" fmla="*/ 28 w 67"/>
              <a:gd name="T27" fmla="*/ 22 h 72"/>
              <a:gd name="T28" fmla="*/ 20 w 67"/>
              <a:gd name="T29"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72">
                <a:moveTo>
                  <a:pt x="0" y="72"/>
                </a:moveTo>
                <a:cubicBezTo>
                  <a:pt x="27" y="0"/>
                  <a:pt x="27" y="0"/>
                  <a:pt x="27" y="0"/>
                </a:cubicBezTo>
                <a:cubicBezTo>
                  <a:pt x="37" y="0"/>
                  <a:pt x="37" y="0"/>
                  <a:pt x="37" y="0"/>
                </a:cubicBezTo>
                <a:cubicBezTo>
                  <a:pt x="67" y="72"/>
                  <a:pt x="67" y="72"/>
                  <a:pt x="67" y="72"/>
                </a:cubicBezTo>
                <a:cubicBezTo>
                  <a:pt x="56" y="72"/>
                  <a:pt x="56" y="72"/>
                  <a:pt x="56" y="72"/>
                </a:cubicBezTo>
                <a:cubicBezTo>
                  <a:pt x="48" y="50"/>
                  <a:pt x="48" y="50"/>
                  <a:pt x="48" y="50"/>
                </a:cubicBezTo>
                <a:cubicBezTo>
                  <a:pt x="18" y="50"/>
                  <a:pt x="18" y="50"/>
                  <a:pt x="18" y="50"/>
                </a:cubicBezTo>
                <a:cubicBezTo>
                  <a:pt x="10" y="72"/>
                  <a:pt x="10" y="72"/>
                  <a:pt x="10" y="72"/>
                </a:cubicBezTo>
                <a:lnTo>
                  <a:pt x="0" y="72"/>
                </a:lnTo>
                <a:close/>
                <a:moveTo>
                  <a:pt x="20" y="43"/>
                </a:moveTo>
                <a:cubicBezTo>
                  <a:pt x="45" y="43"/>
                  <a:pt x="45" y="43"/>
                  <a:pt x="45" y="43"/>
                </a:cubicBezTo>
                <a:cubicBezTo>
                  <a:pt x="37" y="23"/>
                  <a:pt x="37" y="23"/>
                  <a:pt x="37" y="23"/>
                </a:cubicBezTo>
                <a:cubicBezTo>
                  <a:pt x="35" y="17"/>
                  <a:pt x="33" y="12"/>
                  <a:pt x="32" y="8"/>
                </a:cubicBezTo>
                <a:cubicBezTo>
                  <a:pt x="31" y="13"/>
                  <a:pt x="30" y="17"/>
                  <a:pt x="28" y="22"/>
                </a:cubicBezTo>
                <a:lnTo>
                  <a:pt x="20" y="4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3" name="is1íďe">
            <a:extLst>
              <a:ext uri="{FF2B5EF4-FFF2-40B4-BE49-F238E27FC236}">
                <a16:creationId xmlns:a16="http://schemas.microsoft.com/office/drawing/2014/main" id="{571C929F-E062-4DF2-8871-4DE3FB1EF1F9}"/>
              </a:ext>
            </a:extLst>
          </p:cNvPr>
          <p:cNvSpPr/>
          <p:nvPr/>
        </p:nvSpPr>
        <p:spPr bwMode="auto">
          <a:xfrm>
            <a:off x="1741209" y="4852820"/>
            <a:ext cx="35583" cy="58539"/>
          </a:xfrm>
          <a:custGeom>
            <a:avLst/>
            <a:gdLst>
              <a:gd name="T0" fmla="*/ 2 w 46"/>
              <a:gd name="T1" fmla="*/ 57 h 74"/>
              <a:gd name="T2" fmla="*/ 10 w 46"/>
              <a:gd name="T3" fmla="*/ 58 h 74"/>
              <a:gd name="T4" fmla="*/ 13 w 46"/>
              <a:gd name="T5" fmla="*/ 64 h 74"/>
              <a:gd name="T6" fmla="*/ 22 w 46"/>
              <a:gd name="T7" fmla="*/ 67 h 74"/>
              <a:gd name="T8" fmla="*/ 31 w 46"/>
              <a:gd name="T9" fmla="*/ 64 h 74"/>
              <a:gd name="T10" fmla="*/ 36 w 46"/>
              <a:gd name="T11" fmla="*/ 57 h 74"/>
              <a:gd name="T12" fmla="*/ 37 w 46"/>
              <a:gd name="T13" fmla="*/ 46 h 74"/>
              <a:gd name="T14" fmla="*/ 22 w 46"/>
              <a:gd name="T15" fmla="*/ 53 h 74"/>
              <a:gd name="T16" fmla="*/ 6 w 46"/>
              <a:gd name="T17" fmla="*/ 45 h 74"/>
              <a:gd name="T18" fmla="*/ 0 w 46"/>
              <a:gd name="T19" fmla="*/ 27 h 74"/>
              <a:gd name="T20" fmla="*/ 3 w 46"/>
              <a:gd name="T21" fmla="*/ 13 h 74"/>
              <a:gd name="T22" fmla="*/ 10 w 46"/>
              <a:gd name="T23" fmla="*/ 3 h 74"/>
              <a:gd name="T24" fmla="*/ 22 w 46"/>
              <a:gd name="T25" fmla="*/ 0 h 74"/>
              <a:gd name="T26" fmla="*/ 37 w 46"/>
              <a:gd name="T27" fmla="*/ 7 h 74"/>
              <a:gd name="T28" fmla="*/ 37 w 46"/>
              <a:gd name="T29" fmla="*/ 1 h 74"/>
              <a:gd name="T30" fmla="*/ 46 w 46"/>
              <a:gd name="T31" fmla="*/ 1 h 74"/>
              <a:gd name="T32" fmla="*/ 46 w 46"/>
              <a:gd name="T33" fmla="*/ 46 h 74"/>
              <a:gd name="T34" fmla="*/ 43 w 46"/>
              <a:gd name="T35" fmla="*/ 63 h 74"/>
              <a:gd name="T36" fmla="*/ 35 w 46"/>
              <a:gd name="T37" fmla="*/ 71 h 74"/>
              <a:gd name="T38" fmla="*/ 22 w 46"/>
              <a:gd name="T39" fmla="*/ 74 h 74"/>
              <a:gd name="T40" fmla="*/ 7 w 46"/>
              <a:gd name="T41" fmla="*/ 70 h 74"/>
              <a:gd name="T42" fmla="*/ 2 w 46"/>
              <a:gd name="T43" fmla="*/ 57 h 74"/>
              <a:gd name="T44" fmla="*/ 9 w 46"/>
              <a:gd name="T45" fmla="*/ 26 h 74"/>
              <a:gd name="T46" fmla="*/ 13 w 46"/>
              <a:gd name="T47" fmla="*/ 41 h 74"/>
              <a:gd name="T48" fmla="*/ 23 w 46"/>
              <a:gd name="T49" fmla="*/ 46 h 74"/>
              <a:gd name="T50" fmla="*/ 33 w 46"/>
              <a:gd name="T51" fmla="*/ 41 h 74"/>
              <a:gd name="T52" fmla="*/ 37 w 46"/>
              <a:gd name="T53" fmla="*/ 26 h 74"/>
              <a:gd name="T54" fmla="*/ 33 w 46"/>
              <a:gd name="T55" fmla="*/ 12 h 74"/>
              <a:gd name="T56" fmla="*/ 23 w 46"/>
              <a:gd name="T57" fmla="*/ 7 h 74"/>
              <a:gd name="T58" fmla="*/ 13 w 46"/>
              <a:gd name="T59" fmla="*/ 12 h 74"/>
              <a:gd name="T60" fmla="*/ 9 w 46"/>
              <a:gd name="T61"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74">
                <a:moveTo>
                  <a:pt x="2" y="57"/>
                </a:moveTo>
                <a:cubicBezTo>
                  <a:pt x="10" y="58"/>
                  <a:pt x="10" y="58"/>
                  <a:pt x="10" y="58"/>
                </a:cubicBezTo>
                <a:cubicBezTo>
                  <a:pt x="11" y="61"/>
                  <a:pt x="12" y="63"/>
                  <a:pt x="13" y="64"/>
                </a:cubicBezTo>
                <a:cubicBezTo>
                  <a:pt x="15" y="66"/>
                  <a:pt x="18" y="67"/>
                  <a:pt x="22" y="67"/>
                </a:cubicBezTo>
                <a:cubicBezTo>
                  <a:pt x="26" y="67"/>
                  <a:pt x="29" y="66"/>
                  <a:pt x="31" y="64"/>
                </a:cubicBezTo>
                <a:cubicBezTo>
                  <a:pt x="34" y="63"/>
                  <a:pt x="35" y="60"/>
                  <a:pt x="36" y="57"/>
                </a:cubicBezTo>
                <a:cubicBezTo>
                  <a:pt x="36" y="56"/>
                  <a:pt x="37" y="52"/>
                  <a:pt x="37" y="46"/>
                </a:cubicBezTo>
                <a:cubicBezTo>
                  <a:pt x="33" y="51"/>
                  <a:pt x="28" y="53"/>
                  <a:pt x="22" y="53"/>
                </a:cubicBezTo>
                <a:cubicBezTo>
                  <a:pt x="15" y="53"/>
                  <a:pt x="10" y="50"/>
                  <a:pt x="6" y="45"/>
                </a:cubicBezTo>
                <a:cubicBezTo>
                  <a:pt x="2" y="40"/>
                  <a:pt x="0" y="34"/>
                  <a:pt x="0" y="27"/>
                </a:cubicBezTo>
                <a:cubicBezTo>
                  <a:pt x="0" y="22"/>
                  <a:pt x="1" y="17"/>
                  <a:pt x="3" y="13"/>
                </a:cubicBezTo>
                <a:cubicBezTo>
                  <a:pt x="4" y="9"/>
                  <a:pt x="7" y="6"/>
                  <a:pt x="10" y="3"/>
                </a:cubicBezTo>
                <a:cubicBezTo>
                  <a:pt x="14" y="1"/>
                  <a:pt x="18" y="0"/>
                  <a:pt x="22" y="0"/>
                </a:cubicBezTo>
                <a:cubicBezTo>
                  <a:pt x="28" y="0"/>
                  <a:pt x="33" y="2"/>
                  <a:pt x="37" y="7"/>
                </a:cubicBezTo>
                <a:cubicBezTo>
                  <a:pt x="37" y="1"/>
                  <a:pt x="37" y="1"/>
                  <a:pt x="37" y="1"/>
                </a:cubicBezTo>
                <a:cubicBezTo>
                  <a:pt x="46" y="1"/>
                  <a:pt x="46" y="1"/>
                  <a:pt x="46" y="1"/>
                </a:cubicBezTo>
                <a:cubicBezTo>
                  <a:pt x="46" y="46"/>
                  <a:pt x="46" y="46"/>
                  <a:pt x="46" y="46"/>
                </a:cubicBezTo>
                <a:cubicBezTo>
                  <a:pt x="46" y="54"/>
                  <a:pt x="45" y="60"/>
                  <a:pt x="43" y="63"/>
                </a:cubicBezTo>
                <a:cubicBezTo>
                  <a:pt x="41" y="66"/>
                  <a:pt x="39" y="69"/>
                  <a:pt x="35" y="71"/>
                </a:cubicBezTo>
                <a:cubicBezTo>
                  <a:pt x="32" y="73"/>
                  <a:pt x="27" y="74"/>
                  <a:pt x="22" y="74"/>
                </a:cubicBezTo>
                <a:cubicBezTo>
                  <a:pt x="16" y="74"/>
                  <a:pt x="11" y="73"/>
                  <a:pt x="7" y="70"/>
                </a:cubicBezTo>
                <a:cubicBezTo>
                  <a:pt x="3" y="67"/>
                  <a:pt x="2" y="63"/>
                  <a:pt x="2" y="57"/>
                </a:cubicBezTo>
                <a:close/>
                <a:moveTo>
                  <a:pt x="9" y="26"/>
                </a:moveTo>
                <a:cubicBezTo>
                  <a:pt x="9" y="33"/>
                  <a:pt x="10" y="38"/>
                  <a:pt x="13" y="41"/>
                </a:cubicBezTo>
                <a:cubicBezTo>
                  <a:pt x="16" y="44"/>
                  <a:pt x="19" y="46"/>
                  <a:pt x="23" y="46"/>
                </a:cubicBezTo>
                <a:cubicBezTo>
                  <a:pt x="27" y="46"/>
                  <a:pt x="31" y="44"/>
                  <a:pt x="33" y="41"/>
                </a:cubicBezTo>
                <a:cubicBezTo>
                  <a:pt x="36" y="38"/>
                  <a:pt x="37" y="33"/>
                  <a:pt x="37" y="26"/>
                </a:cubicBezTo>
                <a:cubicBezTo>
                  <a:pt x="37" y="20"/>
                  <a:pt x="36" y="15"/>
                  <a:pt x="33" y="12"/>
                </a:cubicBezTo>
                <a:cubicBezTo>
                  <a:pt x="30" y="9"/>
                  <a:pt x="27" y="7"/>
                  <a:pt x="23" y="7"/>
                </a:cubicBezTo>
                <a:cubicBezTo>
                  <a:pt x="19" y="7"/>
                  <a:pt x="16" y="9"/>
                  <a:pt x="13" y="12"/>
                </a:cubicBezTo>
                <a:cubicBezTo>
                  <a:pt x="10" y="15"/>
                  <a:pt x="9" y="20"/>
                  <a:pt x="9" y="26"/>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işḻïďê">
            <a:extLst>
              <a:ext uri="{FF2B5EF4-FFF2-40B4-BE49-F238E27FC236}">
                <a16:creationId xmlns:a16="http://schemas.microsoft.com/office/drawing/2014/main" id="{DD76FB23-F621-4E21-9C0A-EA602AE25A16}"/>
              </a:ext>
            </a:extLst>
          </p:cNvPr>
          <p:cNvSpPr/>
          <p:nvPr/>
        </p:nvSpPr>
        <p:spPr bwMode="auto">
          <a:xfrm>
            <a:off x="1786739" y="4852820"/>
            <a:ext cx="21426" cy="41705"/>
          </a:xfrm>
          <a:custGeom>
            <a:avLst/>
            <a:gdLst>
              <a:gd name="T0" fmla="*/ 0 w 28"/>
              <a:gd name="T1" fmla="*/ 53 h 53"/>
              <a:gd name="T2" fmla="*/ 0 w 28"/>
              <a:gd name="T3" fmla="*/ 1 h 53"/>
              <a:gd name="T4" fmla="*/ 8 w 28"/>
              <a:gd name="T5" fmla="*/ 1 h 53"/>
              <a:gd name="T6" fmla="*/ 8 w 28"/>
              <a:gd name="T7" fmla="*/ 9 h 53"/>
              <a:gd name="T8" fmla="*/ 13 w 28"/>
              <a:gd name="T9" fmla="*/ 2 h 53"/>
              <a:gd name="T10" fmla="*/ 19 w 28"/>
              <a:gd name="T11" fmla="*/ 0 h 53"/>
              <a:gd name="T12" fmla="*/ 28 w 28"/>
              <a:gd name="T13" fmla="*/ 3 h 53"/>
              <a:gd name="T14" fmla="*/ 25 w 28"/>
              <a:gd name="T15" fmla="*/ 11 h 53"/>
              <a:gd name="T16" fmla="*/ 18 w 28"/>
              <a:gd name="T17" fmla="*/ 9 h 53"/>
              <a:gd name="T18" fmla="*/ 13 w 28"/>
              <a:gd name="T19" fmla="*/ 11 h 53"/>
              <a:gd name="T20" fmla="*/ 10 w 28"/>
              <a:gd name="T21" fmla="*/ 16 h 53"/>
              <a:gd name="T22" fmla="*/ 9 w 28"/>
              <a:gd name="T23" fmla="*/ 26 h 53"/>
              <a:gd name="T24" fmla="*/ 9 w 28"/>
              <a:gd name="T25" fmla="*/ 53 h 53"/>
              <a:gd name="T26" fmla="*/ 0 w 28"/>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0" y="53"/>
                </a:moveTo>
                <a:cubicBezTo>
                  <a:pt x="0" y="1"/>
                  <a:pt x="0" y="1"/>
                  <a:pt x="0" y="1"/>
                </a:cubicBezTo>
                <a:cubicBezTo>
                  <a:pt x="8" y="1"/>
                  <a:pt x="8" y="1"/>
                  <a:pt x="8" y="1"/>
                </a:cubicBezTo>
                <a:cubicBezTo>
                  <a:pt x="8" y="9"/>
                  <a:pt x="8" y="9"/>
                  <a:pt x="8" y="9"/>
                </a:cubicBezTo>
                <a:cubicBezTo>
                  <a:pt x="10" y="5"/>
                  <a:pt x="12" y="3"/>
                  <a:pt x="13" y="2"/>
                </a:cubicBezTo>
                <a:cubicBezTo>
                  <a:pt x="15" y="1"/>
                  <a:pt x="17" y="0"/>
                  <a:pt x="19" y="0"/>
                </a:cubicBezTo>
                <a:cubicBezTo>
                  <a:pt x="22" y="0"/>
                  <a:pt x="25" y="1"/>
                  <a:pt x="28" y="3"/>
                </a:cubicBezTo>
                <a:cubicBezTo>
                  <a:pt x="25" y="11"/>
                  <a:pt x="25" y="11"/>
                  <a:pt x="25" y="11"/>
                </a:cubicBezTo>
                <a:cubicBezTo>
                  <a:pt x="23" y="10"/>
                  <a:pt x="21" y="9"/>
                  <a:pt x="18" y="9"/>
                </a:cubicBezTo>
                <a:cubicBezTo>
                  <a:pt x="17" y="9"/>
                  <a:pt x="15" y="10"/>
                  <a:pt x="13" y="11"/>
                </a:cubicBezTo>
                <a:cubicBezTo>
                  <a:pt x="12" y="12"/>
                  <a:pt x="11" y="14"/>
                  <a:pt x="10" y="16"/>
                </a:cubicBezTo>
                <a:cubicBezTo>
                  <a:pt x="9" y="19"/>
                  <a:pt x="9" y="22"/>
                  <a:pt x="9" y="26"/>
                </a:cubicBezTo>
                <a:cubicBezTo>
                  <a:pt x="9" y="53"/>
                  <a:pt x="9" y="53"/>
                  <a:pt x="9" y="53"/>
                </a:cubicBezTo>
                <a:lnTo>
                  <a:pt x="0" y="5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iṩļiḋé">
            <a:extLst>
              <a:ext uri="{FF2B5EF4-FFF2-40B4-BE49-F238E27FC236}">
                <a16:creationId xmlns:a16="http://schemas.microsoft.com/office/drawing/2014/main" id="{CE411702-9AA9-47D3-B402-AF023DEDFE25}"/>
              </a:ext>
            </a:extLst>
          </p:cNvPr>
          <p:cNvSpPr/>
          <p:nvPr/>
        </p:nvSpPr>
        <p:spPr bwMode="auto">
          <a:xfrm>
            <a:off x="1811991" y="4837516"/>
            <a:ext cx="6887" cy="57009"/>
          </a:xfrm>
          <a:custGeom>
            <a:avLst/>
            <a:gdLst>
              <a:gd name="T0" fmla="*/ 0 w 18"/>
              <a:gd name="T1" fmla="*/ 23 h 149"/>
              <a:gd name="T2" fmla="*/ 0 w 18"/>
              <a:gd name="T3" fmla="*/ 0 h 149"/>
              <a:gd name="T4" fmla="*/ 18 w 18"/>
              <a:gd name="T5" fmla="*/ 0 h 149"/>
              <a:gd name="T6" fmla="*/ 18 w 18"/>
              <a:gd name="T7" fmla="*/ 23 h 149"/>
              <a:gd name="T8" fmla="*/ 0 w 18"/>
              <a:gd name="T9" fmla="*/ 23 h 149"/>
              <a:gd name="T10" fmla="*/ 0 w 18"/>
              <a:gd name="T11" fmla="*/ 149 h 149"/>
              <a:gd name="T12" fmla="*/ 0 w 18"/>
              <a:gd name="T13" fmla="*/ 42 h 149"/>
              <a:gd name="T14" fmla="*/ 18 w 18"/>
              <a:gd name="T15" fmla="*/ 42 h 149"/>
              <a:gd name="T16" fmla="*/ 18 w 18"/>
              <a:gd name="T17" fmla="*/ 149 h 149"/>
              <a:gd name="T18" fmla="*/ 0 w 18"/>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9">
                <a:moveTo>
                  <a:pt x="0" y="23"/>
                </a:moveTo>
                <a:lnTo>
                  <a:pt x="0" y="0"/>
                </a:lnTo>
                <a:lnTo>
                  <a:pt x="18" y="0"/>
                </a:lnTo>
                <a:lnTo>
                  <a:pt x="18" y="23"/>
                </a:lnTo>
                <a:lnTo>
                  <a:pt x="0" y="23"/>
                </a:lnTo>
                <a:close/>
                <a:moveTo>
                  <a:pt x="0" y="149"/>
                </a:moveTo>
                <a:lnTo>
                  <a:pt x="0" y="42"/>
                </a:lnTo>
                <a:lnTo>
                  <a:pt x="18" y="42"/>
                </a:lnTo>
                <a:lnTo>
                  <a:pt x="18" y="149"/>
                </a:lnTo>
                <a:lnTo>
                  <a:pt x="0" y="149"/>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ïsľïḍé">
            <a:extLst>
              <a:ext uri="{FF2B5EF4-FFF2-40B4-BE49-F238E27FC236}">
                <a16:creationId xmlns:a16="http://schemas.microsoft.com/office/drawing/2014/main" id="{00B871F2-F5A6-4706-95BB-48C089D859A0}"/>
              </a:ext>
            </a:extLst>
          </p:cNvPr>
          <p:cNvSpPr/>
          <p:nvPr/>
        </p:nvSpPr>
        <p:spPr bwMode="auto">
          <a:xfrm>
            <a:off x="1826913" y="4852820"/>
            <a:ext cx="35200" cy="42852"/>
          </a:xfrm>
          <a:custGeom>
            <a:avLst/>
            <a:gdLst>
              <a:gd name="T0" fmla="*/ 37 w 46"/>
              <a:gd name="T1" fmla="*/ 34 h 54"/>
              <a:gd name="T2" fmla="*/ 46 w 46"/>
              <a:gd name="T3" fmla="*/ 35 h 54"/>
              <a:gd name="T4" fmla="*/ 38 w 46"/>
              <a:gd name="T5" fmla="*/ 49 h 54"/>
              <a:gd name="T6" fmla="*/ 24 w 46"/>
              <a:gd name="T7" fmla="*/ 54 h 54"/>
              <a:gd name="T8" fmla="*/ 7 w 46"/>
              <a:gd name="T9" fmla="*/ 47 h 54"/>
              <a:gd name="T10" fmla="*/ 0 w 46"/>
              <a:gd name="T11" fmla="*/ 27 h 54"/>
              <a:gd name="T12" fmla="*/ 3 w 46"/>
              <a:gd name="T13" fmla="*/ 13 h 54"/>
              <a:gd name="T14" fmla="*/ 12 w 46"/>
              <a:gd name="T15" fmla="*/ 3 h 54"/>
              <a:gd name="T16" fmla="*/ 24 w 46"/>
              <a:gd name="T17" fmla="*/ 0 h 54"/>
              <a:gd name="T18" fmla="*/ 38 w 46"/>
              <a:gd name="T19" fmla="*/ 4 h 54"/>
              <a:gd name="T20" fmla="*/ 45 w 46"/>
              <a:gd name="T21" fmla="*/ 16 h 54"/>
              <a:gd name="T22" fmla="*/ 36 w 46"/>
              <a:gd name="T23" fmla="*/ 18 h 54"/>
              <a:gd name="T24" fmla="*/ 32 w 46"/>
              <a:gd name="T25" fmla="*/ 10 h 54"/>
              <a:gd name="T26" fmla="*/ 24 w 46"/>
              <a:gd name="T27" fmla="*/ 7 h 54"/>
              <a:gd name="T28" fmla="*/ 14 w 46"/>
              <a:gd name="T29" fmla="*/ 12 h 54"/>
              <a:gd name="T30" fmla="*/ 9 w 46"/>
              <a:gd name="T31" fmla="*/ 27 h 54"/>
              <a:gd name="T32" fmla="*/ 13 w 46"/>
              <a:gd name="T33" fmla="*/ 42 h 54"/>
              <a:gd name="T34" fmla="*/ 24 w 46"/>
              <a:gd name="T35" fmla="*/ 47 h 54"/>
              <a:gd name="T36" fmla="*/ 33 w 46"/>
              <a:gd name="T37" fmla="*/ 44 h 54"/>
              <a:gd name="T38" fmla="*/ 37 w 46"/>
              <a:gd name="T3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54">
                <a:moveTo>
                  <a:pt x="37" y="34"/>
                </a:moveTo>
                <a:cubicBezTo>
                  <a:pt x="46" y="35"/>
                  <a:pt x="46" y="35"/>
                  <a:pt x="46" y="35"/>
                </a:cubicBezTo>
                <a:cubicBezTo>
                  <a:pt x="45" y="41"/>
                  <a:pt x="42" y="46"/>
                  <a:pt x="38" y="49"/>
                </a:cubicBezTo>
                <a:cubicBezTo>
                  <a:pt x="34" y="52"/>
                  <a:pt x="30" y="54"/>
                  <a:pt x="24" y="54"/>
                </a:cubicBezTo>
                <a:cubicBezTo>
                  <a:pt x="17" y="54"/>
                  <a:pt x="11" y="52"/>
                  <a:pt x="7" y="47"/>
                </a:cubicBezTo>
                <a:cubicBezTo>
                  <a:pt x="3" y="43"/>
                  <a:pt x="0" y="36"/>
                  <a:pt x="0" y="27"/>
                </a:cubicBezTo>
                <a:cubicBezTo>
                  <a:pt x="0" y="22"/>
                  <a:pt x="1" y="17"/>
                  <a:pt x="3" y="13"/>
                </a:cubicBezTo>
                <a:cubicBezTo>
                  <a:pt x="5" y="8"/>
                  <a:pt x="8" y="5"/>
                  <a:pt x="12" y="3"/>
                </a:cubicBezTo>
                <a:cubicBezTo>
                  <a:pt x="15" y="1"/>
                  <a:pt x="20" y="0"/>
                  <a:pt x="24" y="0"/>
                </a:cubicBezTo>
                <a:cubicBezTo>
                  <a:pt x="30" y="0"/>
                  <a:pt x="34" y="1"/>
                  <a:pt x="38" y="4"/>
                </a:cubicBezTo>
                <a:cubicBezTo>
                  <a:pt x="41" y="7"/>
                  <a:pt x="44" y="11"/>
                  <a:pt x="45" y="16"/>
                </a:cubicBezTo>
                <a:cubicBezTo>
                  <a:pt x="36" y="18"/>
                  <a:pt x="36" y="18"/>
                  <a:pt x="36" y="18"/>
                </a:cubicBezTo>
                <a:cubicBezTo>
                  <a:pt x="35" y="14"/>
                  <a:pt x="34" y="12"/>
                  <a:pt x="32" y="10"/>
                </a:cubicBezTo>
                <a:cubicBezTo>
                  <a:pt x="30" y="8"/>
                  <a:pt x="27" y="7"/>
                  <a:pt x="24" y="7"/>
                </a:cubicBezTo>
                <a:cubicBezTo>
                  <a:pt x="20" y="7"/>
                  <a:pt x="16" y="9"/>
                  <a:pt x="14" y="12"/>
                </a:cubicBezTo>
                <a:cubicBezTo>
                  <a:pt x="11" y="15"/>
                  <a:pt x="9" y="20"/>
                  <a:pt x="9" y="27"/>
                </a:cubicBezTo>
                <a:cubicBezTo>
                  <a:pt x="9" y="34"/>
                  <a:pt x="11" y="39"/>
                  <a:pt x="13" y="42"/>
                </a:cubicBezTo>
                <a:cubicBezTo>
                  <a:pt x="16" y="45"/>
                  <a:pt x="20" y="47"/>
                  <a:pt x="24" y="47"/>
                </a:cubicBezTo>
                <a:cubicBezTo>
                  <a:pt x="27" y="47"/>
                  <a:pt x="30" y="46"/>
                  <a:pt x="33" y="44"/>
                </a:cubicBezTo>
                <a:cubicBezTo>
                  <a:pt x="35" y="42"/>
                  <a:pt x="36" y="38"/>
                  <a:pt x="37" y="34"/>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7" name="iṥ1ïḋê">
            <a:extLst>
              <a:ext uri="{FF2B5EF4-FFF2-40B4-BE49-F238E27FC236}">
                <a16:creationId xmlns:a16="http://schemas.microsoft.com/office/drawing/2014/main" id="{C1778F09-4D9D-431F-873C-03D5184A68D1}"/>
              </a:ext>
            </a:extLst>
          </p:cNvPr>
          <p:cNvSpPr/>
          <p:nvPr/>
        </p:nvSpPr>
        <p:spPr bwMode="auto">
          <a:xfrm>
            <a:off x="1867470" y="4853585"/>
            <a:ext cx="32522" cy="42087"/>
          </a:xfrm>
          <a:custGeom>
            <a:avLst/>
            <a:gdLst>
              <a:gd name="T0" fmla="*/ 34 w 42"/>
              <a:gd name="T1" fmla="*/ 52 h 53"/>
              <a:gd name="T2" fmla="*/ 34 w 42"/>
              <a:gd name="T3" fmla="*/ 44 h 53"/>
              <a:gd name="T4" fmla="*/ 18 w 42"/>
              <a:gd name="T5" fmla="*/ 53 h 53"/>
              <a:gd name="T6" fmla="*/ 9 w 42"/>
              <a:gd name="T7" fmla="*/ 51 h 53"/>
              <a:gd name="T8" fmla="*/ 3 w 42"/>
              <a:gd name="T9" fmla="*/ 47 h 53"/>
              <a:gd name="T10" fmla="*/ 0 w 42"/>
              <a:gd name="T11" fmla="*/ 40 h 53"/>
              <a:gd name="T12" fmla="*/ 0 w 42"/>
              <a:gd name="T13" fmla="*/ 32 h 53"/>
              <a:gd name="T14" fmla="*/ 0 w 42"/>
              <a:gd name="T15" fmla="*/ 0 h 53"/>
              <a:gd name="T16" fmla="*/ 9 w 42"/>
              <a:gd name="T17" fmla="*/ 0 h 53"/>
              <a:gd name="T18" fmla="*/ 9 w 42"/>
              <a:gd name="T19" fmla="*/ 29 h 53"/>
              <a:gd name="T20" fmla="*/ 9 w 42"/>
              <a:gd name="T21" fmla="*/ 38 h 53"/>
              <a:gd name="T22" fmla="*/ 13 w 42"/>
              <a:gd name="T23" fmla="*/ 44 h 53"/>
              <a:gd name="T24" fmla="*/ 19 w 42"/>
              <a:gd name="T25" fmla="*/ 46 h 53"/>
              <a:gd name="T26" fmla="*/ 27 w 42"/>
              <a:gd name="T27" fmla="*/ 44 h 53"/>
              <a:gd name="T28" fmla="*/ 32 w 42"/>
              <a:gd name="T29" fmla="*/ 38 h 53"/>
              <a:gd name="T30" fmla="*/ 33 w 42"/>
              <a:gd name="T31" fmla="*/ 28 h 53"/>
              <a:gd name="T32" fmla="*/ 33 w 42"/>
              <a:gd name="T33" fmla="*/ 0 h 53"/>
              <a:gd name="T34" fmla="*/ 42 w 42"/>
              <a:gd name="T35" fmla="*/ 0 h 53"/>
              <a:gd name="T36" fmla="*/ 42 w 42"/>
              <a:gd name="T37" fmla="*/ 52 h 53"/>
              <a:gd name="T38" fmla="*/ 34 w 42"/>
              <a:gd name="T39"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53">
                <a:moveTo>
                  <a:pt x="34" y="52"/>
                </a:moveTo>
                <a:cubicBezTo>
                  <a:pt x="34" y="44"/>
                  <a:pt x="34" y="44"/>
                  <a:pt x="34" y="44"/>
                </a:cubicBezTo>
                <a:cubicBezTo>
                  <a:pt x="30" y="50"/>
                  <a:pt x="24" y="53"/>
                  <a:pt x="18" y="53"/>
                </a:cubicBezTo>
                <a:cubicBezTo>
                  <a:pt x="14" y="53"/>
                  <a:pt x="12" y="53"/>
                  <a:pt x="9" y="51"/>
                </a:cubicBezTo>
                <a:cubicBezTo>
                  <a:pt x="6" y="50"/>
                  <a:pt x="4" y="49"/>
                  <a:pt x="3" y="47"/>
                </a:cubicBezTo>
                <a:cubicBezTo>
                  <a:pt x="2" y="45"/>
                  <a:pt x="1" y="43"/>
                  <a:pt x="0" y="40"/>
                </a:cubicBezTo>
                <a:cubicBezTo>
                  <a:pt x="0" y="39"/>
                  <a:pt x="0" y="36"/>
                  <a:pt x="0" y="32"/>
                </a:cubicBezTo>
                <a:cubicBezTo>
                  <a:pt x="0" y="0"/>
                  <a:pt x="0" y="0"/>
                  <a:pt x="0" y="0"/>
                </a:cubicBezTo>
                <a:cubicBezTo>
                  <a:pt x="9" y="0"/>
                  <a:pt x="9" y="0"/>
                  <a:pt x="9" y="0"/>
                </a:cubicBezTo>
                <a:cubicBezTo>
                  <a:pt x="9" y="29"/>
                  <a:pt x="9" y="29"/>
                  <a:pt x="9" y="29"/>
                </a:cubicBezTo>
                <a:cubicBezTo>
                  <a:pt x="9" y="33"/>
                  <a:pt x="9" y="37"/>
                  <a:pt x="9" y="38"/>
                </a:cubicBezTo>
                <a:cubicBezTo>
                  <a:pt x="10" y="40"/>
                  <a:pt x="11" y="42"/>
                  <a:pt x="13" y="44"/>
                </a:cubicBezTo>
                <a:cubicBezTo>
                  <a:pt x="14" y="45"/>
                  <a:pt x="17" y="46"/>
                  <a:pt x="19" y="46"/>
                </a:cubicBezTo>
                <a:cubicBezTo>
                  <a:pt x="22" y="46"/>
                  <a:pt x="24" y="45"/>
                  <a:pt x="27" y="44"/>
                </a:cubicBezTo>
                <a:cubicBezTo>
                  <a:pt x="29" y="42"/>
                  <a:pt x="31" y="40"/>
                  <a:pt x="32" y="38"/>
                </a:cubicBezTo>
                <a:cubicBezTo>
                  <a:pt x="33" y="36"/>
                  <a:pt x="33" y="32"/>
                  <a:pt x="33" y="28"/>
                </a:cubicBezTo>
                <a:cubicBezTo>
                  <a:pt x="33" y="0"/>
                  <a:pt x="33" y="0"/>
                  <a:pt x="33" y="0"/>
                </a:cubicBezTo>
                <a:cubicBezTo>
                  <a:pt x="42" y="0"/>
                  <a:pt x="42" y="0"/>
                  <a:pt x="42" y="0"/>
                </a:cubicBezTo>
                <a:cubicBezTo>
                  <a:pt x="42" y="52"/>
                  <a:pt x="42" y="52"/>
                  <a:pt x="42" y="52"/>
                </a:cubicBezTo>
                <a:lnTo>
                  <a:pt x="34" y="52"/>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ïş1îdê">
            <a:extLst>
              <a:ext uri="{FF2B5EF4-FFF2-40B4-BE49-F238E27FC236}">
                <a16:creationId xmlns:a16="http://schemas.microsoft.com/office/drawing/2014/main" id="{8F7D3C86-516A-42A6-92EF-54A5624EA5AB}"/>
              </a:ext>
            </a:extLst>
          </p:cNvPr>
          <p:cNvSpPr/>
          <p:nvPr/>
        </p:nvSpPr>
        <p:spPr bwMode="auto">
          <a:xfrm>
            <a:off x="1909939" y="4837516"/>
            <a:ext cx="6887" cy="570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9" name="íSļíďè">
            <a:extLst>
              <a:ext uri="{FF2B5EF4-FFF2-40B4-BE49-F238E27FC236}">
                <a16:creationId xmlns:a16="http://schemas.microsoft.com/office/drawing/2014/main" id="{1A30042F-864D-4D29-B15A-94A6AE5A1BEC}"/>
              </a:ext>
            </a:extLst>
          </p:cNvPr>
          <p:cNvSpPr/>
          <p:nvPr/>
        </p:nvSpPr>
        <p:spPr bwMode="auto">
          <a:xfrm>
            <a:off x="1923713" y="4839046"/>
            <a:ext cx="19130" cy="56626"/>
          </a:xfrm>
          <a:custGeom>
            <a:avLst/>
            <a:gdLst>
              <a:gd name="T0" fmla="*/ 24 w 25"/>
              <a:gd name="T1" fmla="*/ 62 h 71"/>
              <a:gd name="T2" fmla="*/ 25 w 25"/>
              <a:gd name="T3" fmla="*/ 70 h 71"/>
              <a:gd name="T4" fmla="*/ 19 w 25"/>
              <a:gd name="T5" fmla="*/ 71 h 71"/>
              <a:gd name="T6" fmla="*/ 11 w 25"/>
              <a:gd name="T7" fmla="*/ 69 h 71"/>
              <a:gd name="T8" fmla="*/ 7 w 25"/>
              <a:gd name="T9" fmla="*/ 65 h 71"/>
              <a:gd name="T10" fmla="*/ 6 w 25"/>
              <a:gd name="T11" fmla="*/ 55 h 71"/>
              <a:gd name="T12" fmla="*/ 6 w 25"/>
              <a:gd name="T13" fmla="*/ 25 h 71"/>
              <a:gd name="T14" fmla="*/ 0 w 25"/>
              <a:gd name="T15" fmla="*/ 25 h 71"/>
              <a:gd name="T16" fmla="*/ 0 w 25"/>
              <a:gd name="T17" fmla="*/ 18 h 71"/>
              <a:gd name="T18" fmla="*/ 6 w 25"/>
              <a:gd name="T19" fmla="*/ 18 h 71"/>
              <a:gd name="T20" fmla="*/ 6 w 25"/>
              <a:gd name="T21" fmla="*/ 5 h 71"/>
              <a:gd name="T22" fmla="*/ 15 w 25"/>
              <a:gd name="T23" fmla="*/ 0 h 71"/>
              <a:gd name="T24" fmla="*/ 15 w 25"/>
              <a:gd name="T25" fmla="*/ 18 h 71"/>
              <a:gd name="T26" fmla="*/ 24 w 25"/>
              <a:gd name="T27" fmla="*/ 18 h 71"/>
              <a:gd name="T28" fmla="*/ 24 w 25"/>
              <a:gd name="T29" fmla="*/ 25 h 71"/>
              <a:gd name="T30" fmla="*/ 15 w 25"/>
              <a:gd name="T31" fmla="*/ 25 h 71"/>
              <a:gd name="T32" fmla="*/ 15 w 25"/>
              <a:gd name="T33" fmla="*/ 55 h 71"/>
              <a:gd name="T34" fmla="*/ 16 w 25"/>
              <a:gd name="T35" fmla="*/ 60 h 71"/>
              <a:gd name="T36" fmla="*/ 17 w 25"/>
              <a:gd name="T37" fmla="*/ 62 h 71"/>
              <a:gd name="T38" fmla="*/ 20 w 25"/>
              <a:gd name="T39" fmla="*/ 62 h 71"/>
              <a:gd name="T40" fmla="*/ 24 w 25"/>
              <a:gd name="T41" fmla="*/ 6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71">
                <a:moveTo>
                  <a:pt x="24" y="62"/>
                </a:moveTo>
                <a:cubicBezTo>
                  <a:pt x="25" y="70"/>
                  <a:pt x="25" y="70"/>
                  <a:pt x="25" y="70"/>
                </a:cubicBezTo>
                <a:cubicBezTo>
                  <a:pt x="23" y="70"/>
                  <a:pt x="20" y="71"/>
                  <a:pt x="19" y="71"/>
                </a:cubicBezTo>
                <a:cubicBezTo>
                  <a:pt x="15" y="71"/>
                  <a:pt x="13" y="70"/>
                  <a:pt x="11" y="69"/>
                </a:cubicBezTo>
                <a:cubicBezTo>
                  <a:pt x="9" y="68"/>
                  <a:pt x="8" y="67"/>
                  <a:pt x="7" y="65"/>
                </a:cubicBezTo>
                <a:cubicBezTo>
                  <a:pt x="7" y="63"/>
                  <a:pt x="6" y="60"/>
                  <a:pt x="6" y="55"/>
                </a:cubicBezTo>
                <a:cubicBezTo>
                  <a:pt x="6" y="25"/>
                  <a:pt x="6" y="25"/>
                  <a:pt x="6" y="25"/>
                </a:cubicBezTo>
                <a:cubicBezTo>
                  <a:pt x="0" y="25"/>
                  <a:pt x="0" y="25"/>
                  <a:pt x="0" y="25"/>
                </a:cubicBezTo>
                <a:cubicBezTo>
                  <a:pt x="0" y="18"/>
                  <a:pt x="0" y="18"/>
                  <a:pt x="0" y="18"/>
                </a:cubicBezTo>
                <a:cubicBezTo>
                  <a:pt x="6" y="18"/>
                  <a:pt x="6" y="18"/>
                  <a:pt x="6" y="18"/>
                </a:cubicBezTo>
                <a:cubicBezTo>
                  <a:pt x="6" y="5"/>
                  <a:pt x="6" y="5"/>
                  <a:pt x="6" y="5"/>
                </a:cubicBezTo>
                <a:cubicBezTo>
                  <a:pt x="15" y="0"/>
                  <a:pt x="15" y="0"/>
                  <a:pt x="15" y="0"/>
                </a:cubicBezTo>
                <a:cubicBezTo>
                  <a:pt x="15" y="18"/>
                  <a:pt x="15" y="18"/>
                  <a:pt x="15" y="18"/>
                </a:cubicBezTo>
                <a:cubicBezTo>
                  <a:pt x="24" y="18"/>
                  <a:pt x="24" y="18"/>
                  <a:pt x="24" y="18"/>
                </a:cubicBezTo>
                <a:cubicBezTo>
                  <a:pt x="24" y="25"/>
                  <a:pt x="24" y="25"/>
                  <a:pt x="24" y="25"/>
                </a:cubicBezTo>
                <a:cubicBezTo>
                  <a:pt x="15" y="25"/>
                  <a:pt x="15" y="25"/>
                  <a:pt x="15" y="25"/>
                </a:cubicBezTo>
                <a:cubicBezTo>
                  <a:pt x="15" y="55"/>
                  <a:pt x="15" y="55"/>
                  <a:pt x="15" y="55"/>
                </a:cubicBezTo>
                <a:cubicBezTo>
                  <a:pt x="15" y="58"/>
                  <a:pt x="15" y="59"/>
                  <a:pt x="16" y="60"/>
                </a:cubicBezTo>
                <a:cubicBezTo>
                  <a:pt x="16" y="61"/>
                  <a:pt x="16" y="61"/>
                  <a:pt x="17" y="62"/>
                </a:cubicBezTo>
                <a:cubicBezTo>
                  <a:pt x="18" y="62"/>
                  <a:pt x="19" y="62"/>
                  <a:pt x="20" y="62"/>
                </a:cubicBezTo>
                <a:cubicBezTo>
                  <a:pt x="21" y="62"/>
                  <a:pt x="22" y="62"/>
                  <a:pt x="24" y="6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ïṥlîḍé">
            <a:extLst>
              <a:ext uri="{FF2B5EF4-FFF2-40B4-BE49-F238E27FC236}">
                <a16:creationId xmlns:a16="http://schemas.microsoft.com/office/drawing/2014/main" id="{3B222DAC-C151-4DEF-A415-EECFE9332D21}"/>
              </a:ext>
            </a:extLst>
          </p:cNvPr>
          <p:cNvSpPr/>
          <p:nvPr/>
        </p:nvSpPr>
        <p:spPr bwMode="auto">
          <a:xfrm>
            <a:off x="1948200" y="4853585"/>
            <a:ext cx="32522" cy="42087"/>
          </a:xfrm>
          <a:custGeom>
            <a:avLst/>
            <a:gdLst>
              <a:gd name="T0" fmla="*/ 35 w 42"/>
              <a:gd name="T1" fmla="*/ 52 h 53"/>
              <a:gd name="T2" fmla="*/ 35 w 42"/>
              <a:gd name="T3" fmla="*/ 44 h 53"/>
              <a:gd name="T4" fmla="*/ 18 w 42"/>
              <a:gd name="T5" fmla="*/ 53 h 53"/>
              <a:gd name="T6" fmla="*/ 10 w 42"/>
              <a:gd name="T7" fmla="*/ 51 h 53"/>
              <a:gd name="T8" fmla="*/ 4 w 42"/>
              <a:gd name="T9" fmla="*/ 47 h 53"/>
              <a:gd name="T10" fmla="*/ 1 w 42"/>
              <a:gd name="T11" fmla="*/ 40 h 53"/>
              <a:gd name="T12" fmla="*/ 0 w 42"/>
              <a:gd name="T13" fmla="*/ 32 h 53"/>
              <a:gd name="T14" fmla="*/ 0 w 42"/>
              <a:gd name="T15" fmla="*/ 0 h 53"/>
              <a:gd name="T16" fmla="*/ 9 w 42"/>
              <a:gd name="T17" fmla="*/ 0 h 53"/>
              <a:gd name="T18" fmla="*/ 9 w 42"/>
              <a:gd name="T19" fmla="*/ 29 h 53"/>
              <a:gd name="T20" fmla="*/ 10 w 42"/>
              <a:gd name="T21" fmla="*/ 38 h 53"/>
              <a:gd name="T22" fmla="*/ 13 w 42"/>
              <a:gd name="T23" fmla="*/ 44 h 53"/>
              <a:gd name="T24" fmla="*/ 20 w 42"/>
              <a:gd name="T25" fmla="*/ 46 h 53"/>
              <a:gd name="T26" fmla="*/ 27 w 42"/>
              <a:gd name="T27" fmla="*/ 44 h 53"/>
              <a:gd name="T28" fmla="*/ 32 w 42"/>
              <a:gd name="T29" fmla="*/ 38 h 53"/>
              <a:gd name="T30" fmla="*/ 34 w 42"/>
              <a:gd name="T31" fmla="*/ 28 h 53"/>
              <a:gd name="T32" fmla="*/ 34 w 42"/>
              <a:gd name="T33" fmla="*/ 0 h 53"/>
              <a:gd name="T34" fmla="*/ 42 w 42"/>
              <a:gd name="T35" fmla="*/ 0 h 53"/>
              <a:gd name="T36" fmla="*/ 42 w 42"/>
              <a:gd name="T37" fmla="*/ 52 h 53"/>
              <a:gd name="T38" fmla="*/ 35 w 42"/>
              <a:gd name="T39"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53">
                <a:moveTo>
                  <a:pt x="35" y="52"/>
                </a:moveTo>
                <a:cubicBezTo>
                  <a:pt x="35" y="44"/>
                  <a:pt x="35" y="44"/>
                  <a:pt x="35" y="44"/>
                </a:cubicBezTo>
                <a:cubicBezTo>
                  <a:pt x="30" y="50"/>
                  <a:pt x="25" y="53"/>
                  <a:pt x="18" y="53"/>
                </a:cubicBezTo>
                <a:cubicBezTo>
                  <a:pt x="15" y="53"/>
                  <a:pt x="12" y="53"/>
                  <a:pt x="10" y="51"/>
                </a:cubicBezTo>
                <a:cubicBezTo>
                  <a:pt x="7" y="50"/>
                  <a:pt x="5" y="49"/>
                  <a:pt x="4" y="47"/>
                </a:cubicBezTo>
                <a:cubicBezTo>
                  <a:pt x="2" y="45"/>
                  <a:pt x="1" y="43"/>
                  <a:pt x="1" y="40"/>
                </a:cubicBezTo>
                <a:cubicBezTo>
                  <a:pt x="1" y="39"/>
                  <a:pt x="0" y="36"/>
                  <a:pt x="0" y="32"/>
                </a:cubicBezTo>
                <a:cubicBezTo>
                  <a:pt x="0" y="0"/>
                  <a:pt x="0" y="0"/>
                  <a:pt x="0" y="0"/>
                </a:cubicBezTo>
                <a:cubicBezTo>
                  <a:pt x="9" y="0"/>
                  <a:pt x="9" y="0"/>
                  <a:pt x="9" y="0"/>
                </a:cubicBezTo>
                <a:cubicBezTo>
                  <a:pt x="9" y="29"/>
                  <a:pt x="9" y="29"/>
                  <a:pt x="9" y="29"/>
                </a:cubicBezTo>
                <a:cubicBezTo>
                  <a:pt x="9" y="33"/>
                  <a:pt x="9" y="37"/>
                  <a:pt x="10" y="38"/>
                </a:cubicBezTo>
                <a:cubicBezTo>
                  <a:pt x="10" y="40"/>
                  <a:pt x="11" y="42"/>
                  <a:pt x="13" y="44"/>
                </a:cubicBezTo>
                <a:cubicBezTo>
                  <a:pt x="15" y="45"/>
                  <a:pt x="17" y="46"/>
                  <a:pt x="20" y="46"/>
                </a:cubicBezTo>
                <a:cubicBezTo>
                  <a:pt x="22" y="46"/>
                  <a:pt x="25" y="45"/>
                  <a:pt x="27" y="44"/>
                </a:cubicBezTo>
                <a:cubicBezTo>
                  <a:pt x="30" y="42"/>
                  <a:pt x="31" y="40"/>
                  <a:pt x="32" y="38"/>
                </a:cubicBezTo>
                <a:cubicBezTo>
                  <a:pt x="33" y="36"/>
                  <a:pt x="34" y="32"/>
                  <a:pt x="34" y="28"/>
                </a:cubicBezTo>
                <a:cubicBezTo>
                  <a:pt x="34" y="0"/>
                  <a:pt x="34" y="0"/>
                  <a:pt x="34" y="0"/>
                </a:cubicBezTo>
                <a:cubicBezTo>
                  <a:pt x="42" y="0"/>
                  <a:pt x="42" y="0"/>
                  <a:pt x="42" y="0"/>
                </a:cubicBezTo>
                <a:cubicBezTo>
                  <a:pt x="42" y="52"/>
                  <a:pt x="42" y="52"/>
                  <a:pt x="42" y="52"/>
                </a:cubicBezTo>
                <a:lnTo>
                  <a:pt x="35" y="52"/>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îşḻiḍe">
            <a:extLst>
              <a:ext uri="{FF2B5EF4-FFF2-40B4-BE49-F238E27FC236}">
                <a16:creationId xmlns:a16="http://schemas.microsoft.com/office/drawing/2014/main" id="{56705C4B-BFB8-461B-A2CE-4B1DC71EFD75}"/>
              </a:ext>
            </a:extLst>
          </p:cNvPr>
          <p:cNvSpPr/>
          <p:nvPr/>
        </p:nvSpPr>
        <p:spPr bwMode="auto">
          <a:xfrm>
            <a:off x="1991435" y="4852820"/>
            <a:ext cx="21809" cy="41705"/>
          </a:xfrm>
          <a:custGeom>
            <a:avLst/>
            <a:gdLst>
              <a:gd name="T0" fmla="*/ 0 w 28"/>
              <a:gd name="T1" fmla="*/ 53 h 53"/>
              <a:gd name="T2" fmla="*/ 0 w 28"/>
              <a:gd name="T3" fmla="*/ 1 h 53"/>
              <a:gd name="T4" fmla="*/ 8 w 28"/>
              <a:gd name="T5" fmla="*/ 1 h 53"/>
              <a:gd name="T6" fmla="*/ 8 w 28"/>
              <a:gd name="T7" fmla="*/ 9 h 53"/>
              <a:gd name="T8" fmla="*/ 14 w 28"/>
              <a:gd name="T9" fmla="*/ 2 h 53"/>
              <a:gd name="T10" fmla="*/ 19 w 28"/>
              <a:gd name="T11" fmla="*/ 0 h 53"/>
              <a:gd name="T12" fmla="*/ 28 w 28"/>
              <a:gd name="T13" fmla="*/ 3 h 53"/>
              <a:gd name="T14" fmla="*/ 25 w 28"/>
              <a:gd name="T15" fmla="*/ 11 h 53"/>
              <a:gd name="T16" fmla="*/ 19 w 28"/>
              <a:gd name="T17" fmla="*/ 9 h 53"/>
              <a:gd name="T18" fmla="*/ 14 w 28"/>
              <a:gd name="T19" fmla="*/ 11 h 53"/>
              <a:gd name="T20" fmla="*/ 10 w 28"/>
              <a:gd name="T21" fmla="*/ 16 h 53"/>
              <a:gd name="T22" fmla="*/ 9 w 28"/>
              <a:gd name="T23" fmla="*/ 26 h 53"/>
              <a:gd name="T24" fmla="*/ 9 w 28"/>
              <a:gd name="T25" fmla="*/ 53 h 53"/>
              <a:gd name="T26" fmla="*/ 0 w 28"/>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0" y="53"/>
                </a:moveTo>
                <a:cubicBezTo>
                  <a:pt x="0" y="1"/>
                  <a:pt x="0" y="1"/>
                  <a:pt x="0" y="1"/>
                </a:cubicBezTo>
                <a:cubicBezTo>
                  <a:pt x="8" y="1"/>
                  <a:pt x="8" y="1"/>
                  <a:pt x="8" y="1"/>
                </a:cubicBezTo>
                <a:cubicBezTo>
                  <a:pt x="8" y="9"/>
                  <a:pt x="8" y="9"/>
                  <a:pt x="8" y="9"/>
                </a:cubicBezTo>
                <a:cubicBezTo>
                  <a:pt x="10" y="5"/>
                  <a:pt x="12" y="3"/>
                  <a:pt x="14" y="2"/>
                </a:cubicBezTo>
                <a:cubicBezTo>
                  <a:pt x="15" y="1"/>
                  <a:pt x="17" y="0"/>
                  <a:pt x="19" y="0"/>
                </a:cubicBezTo>
                <a:cubicBezTo>
                  <a:pt x="22" y="0"/>
                  <a:pt x="25" y="1"/>
                  <a:pt x="28" y="3"/>
                </a:cubicBezTo>
                <a:cubicBezTo>
                  <a:pt x="25" y="11"/>
                  <a:pt x="25" y="11"/>
                  <a:pt x="25" y="11"/>
                </a:cubicBezTo>
                <a:cubicBezTo>
                  <a:pt x="23" y="10"/>
                  <a:pt x="21" y="9"/>
                  <a:pt x="19" y="9"/>
                </a:cubicBezTo>
                <a:cubicBezTo>
                  <a:pt x="17" y="9"/>
                  <a:pt x="15" y="10"/>
                  <a:pt x="14" y="11"/>
                </a:cubicBezTo>
                <a:cubicBezTo>
                  <a:pt x="12" y="12"/>
                  <a:pt x="11" y="14"/>
                  <a:pt x="10" y="16"/>
                </a:cubicBezTo>
                <a:cubicBezTo>
                  <a:pt x="9" y="19"/>
                  <a:pt x="9" y="22"/>
                  <a:pt x="9" y="26"/>
                </a:cubicBezTo>
                <a:cubicBezTo>
                  <a:pt x="9" y="53"/>
                  <a:pt x="9" y="53"/>
                  <a:pt x="9" y="53"/>
                </a:cubicBezTo>
                <a:lnTo>
                  <a:pt x="0" y="5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iśļídè">
            <a:extLst>
              <a:ext uri="{FF2B5EF4-FFF2-40B4-BE49-F238E27FC236}">
                <a16:creationId xmlns:a16="http://schemas.microsoft.com/office/drawing/2014/main" id="{E6BE144C-208B-4B6F-A073-4BF7C7C516DC}"/>
              </a:ext>
            </a:extLst>
          </p:cNvPr>
          <p:cNvSpPr/>
          <p:nvPr/>
        </p:nvSpPr>
        <p:spPr bwMode="auto">
          <a:xfrm>
            <a:off x="2014774" y="4852820"/>
            <a:ext cx="36730" cy="42852"/>
          </a:xfrm>
          <a:custGeom>
            <a:avLst/>
            <a:gdLst>
              <a:gd name="T0" fmla="*/ 37 w 48"/>
              <a:gd name="T1" fmla="*/ 47 h 54"/>
              <a:gd name="T2" fmla="*/ 28 w 48"/>
              <a:gd name="T3" fmla="*/ 52 h 54"/>
              <a:gd name="T4" fmla="*/ 18 w 48"/>
              <a:gd name="T5" fmla="*/ 54 h 54"/>
              <a:gd name="T6" fmla="*/ 5 w 48"/>
              <a:gd name="T7" fmla="*/ 50 h 54"/>
              <a:gd name="T8" fmla="*/ 0 w 48"/>
              <a:gd name="T9" fmla="*/ 39 h 54"/>
              <a:gd name="T10" fmla="*/ 2 w 48"/>
              <a:gd name="T11" fmla="*/ 32 h 54"/>
              <a:gd name="T12" fmla="*/ 7 w 48"/>
              <a:gd name="T13" fmla="*/ 27 h 54"/>
              <a:gd name="T14" fmla="*/ 13 w 48"/>
              <a:gd name="T15" fmla="*/ 24 h 54"/>
              <a:gd name="T16" fmla="*/ 21 w 48"/>
              <a:gd name="T17" fmla="*/ 23 h 54"/>
              <a:gd name="T18" fmla="*/ 36 w 48"/>
              <a:gd name="T19" fmla="*/ 20 h 54"/>
              <a:gd name="T20" fmla="*/ 36 w 48"/>
              <a:gd name="T21" fmla="*/ 18 h 54"/>
              <a:gd name="T22" fmla="*/ 34 w 48"/>
              <a:gd name="T23" fmla="*/ 10 h 54"/>
              <a:gd name="T24" fmla="*/ 24 w 48"/>
              <a:gd name="T25" fmla="*/ 7 h 54"/>
              <a:gd name="T26" fmla="*/ 15 w 48"/>
              <a:gd name="T27" fmla="*/ 9 h 54"/>
              <a:gd name="T28" fmla="*/ 10 w 48"/>
              <a:gd name="T29" fmla="*/ 17 h 54"/>
              <a:gd name="T30" fmla="*/ 2 w 48"/>
              <a:gd name="T31" fmla="*/ 16 h 54"/>
              <a:gd name="T32" fmla="*/ 6 w 48"/>
              <a:gd name="T33" fmla="*/ 7 h 54"/>
              <a:gd name="T34" fmla="*/ 13 w 48"/>
              <a:gd name="T35" fmla="*/ 2 h 54"/>
              <a:gd name="T36" fmla="*/ 25 w 48"/>
              <a:gd name="T37" fmla="*/ 0 h 54"/>
              <a:gd name="T38" fmla="*/ 36 w 48"/>
              <a:gd name="T39" fmla="*/ 2 h 54"/>
              <a:gd name="T40" fmla="*/ 42 w 48"/>
              <a:gd name="T41" fmla="*/ 5 h 54"/>
              <a:gd name="T42" fmla="*/ 45 w 48"/>
              <a:gd name="T43" fmla="*/ 11 h 54"/>
              <a:gd name="T44" fmla="*/ 45 w 48"/>
              <a:gd name="T45" fmla="*/ 20 h 54"/>
              <a:gd name="T46" fmla="*/ 45 w 48"/>
              <a:gd name="T47" fmla="*/ 31 h 54"/>
              <a:gd name="T48" fmla="*/ 46 w 48"/>
              <a:gd name="T49" fmla="*/ 47 h 54"/>
              <a:gd name="T50" fmla="*/ 48 w 48"/>
              <a:gd name="T51" fmla="*/ 53 h 54"/>
              <a:gd name="T52" fmla="*/ 39 w 48"/>
              <a:gd name="T53" fmla="*/ 53 h 54"/>
              <a:gd name="T54" fmla="*/ 37 w 48"/>
              <a:gd name="T55" fmla="*/ 47 h 54"/>
              <a:gd name="T56" fmla="*/ 36 w 48"/>
              <a:gd name="T57" fmla="*/ 27 h 54"/>
              <a:gd name="T58" fmla="*/ 22 w 48"/>
              <a:gd name="T59" fmla="*/ 30 h 54"/>
              <a:gd name="T60" fmla="*/ 14 w 48"/>
              <a:gd name="T61" fmla="*/ 32 h 54"/>
              <a:gd name="T62" fmla="*/ 11 w 48"/>
              <a:gd name="T63" fmla="*/ 35 h 54"/>
              <a:gd name="T64" fmla="*/ 10 w 48"/>
              <a:gd name="T65" fmla="*/ 39 h 54"/>
              <a:gd name="T66" fmla="*/ 12 w 48"/>
              <a:gd name="T67" fmla="*/ 45 h 54"/>
              <a:gd name="T68" fmla="*/ 20 w 48"/>
              <a:gd name="T69" fmla="*/ 47 h 54"/>
              <a:gd name="T70" fmla="*/ 29 w 48"/>
              <a:gd name="T71" fmla="*/ 45 h 54"/>
              <a:gd name="T72" fmla="*/ 35 w 48"/>
              <a:gd name="T73" fmla="*/ 39 h 54"/>
              <a:gd name="T74" fmla="*/ 36 w 48"/>
              <a:gd name="T75" fmla="*/ 30 h 54"/>
              <a:gd name="T76" fmla="*/ 36 w 48"/>
              <a:gd name="T7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54">
                <a:moveTo>
                  <a:pt x="37" y="47"/>
                </a:moveTo>
                <a:cubicBezTo>
                  <a:pt x="34" y="49"/>
                  <a:pt x="31" y="51"/>
                  <a:pt x="28" y="52"/>
                </a:cubicBezTo>
                <a:cubicBezTo>
                  <a:pt x="25" y="54"/>
                  <a:pt x="22" y="54"/>
                  <a:pt x="18" y="54"/>
                </a:cubicBezTo>
                <a:cubicBezTo>
                  <a:pt x="12" y="54"/>
                  <a:pt x="8" y="53"/>
                  <a:pt x="5" y="50"/>
                </a:cubicBezTo>
                <a:cubicBezTo>
                  <a:pt x="2" y="47"/>
                  <a:pt x="0" y="44"/>
                  <a:pt x="0" y="39"/>
                </a:cubicBezTo>
                <a:cubicBezTo>
                  <a:pt x="0" y="37"/>
                  <a:pt x="1" y="34"/>
                  <a:pt x="2" y="32"/>
                </a:cubicBezTo>
                <a:cubicBezTo>
                  <a:pt x="3" y="30"/>
                  <a:pt x="5" y="29"/>
                  <a:pt x="7" y="27"/>
                </a:cubicBezTo>
                <a:cubicBezTo>
                  <a:pt x="9" y="26"/>
                  <a:pt x="11" y="25"/>
                  <a:pt x="13" y="24"/>
                </a:cubicBezTo>
                <a:cubicBezTo>
                  <a:pt x="15" y="24"/>
                  <a:pt x="17" y="24"/>
                  <a:pt x="21" y="23"/>
                </a:cubicBezTo>
                <a:cubicBezTo>
                  <a:pt x="28" y="22"/>
                  <a:pt x="33" y="21"/>
                  <a:pt x="36" y="20"/>
                </a:cubicBezTo>
                <a:cubicBezTo>
                  <a:pt x="36" y="19"/>
                  <a:pt x="36" y="18"/>
                  <a:pt x="36" y="18"/>
                </a:cubicBezTo>
                <a:cubicBezTo>
                  <a:pt x="36" y="14"/>
                  <a:pt x="36" y="12"/>
                  <a:pt x="34" y="10"/>
                </a:cubicBezTo>
                <a:cubicBezTo>
                  <a:pt x="32" y="8"/>
                  <a:pt x="28" y="7"/>
                  <a:pt x="24" y="7"/>
                </a:cubicBezTo>
                <a:cubicBezTo>
                  <a:pt x="20" y="7"/>
                  <a:pt x="17" y="8"/>
                  <a:pt x="15" y="9"/>
                </a:cubicBezTo>
                <a:cubicBezTo>
                  <a:pt x="13" y="11"/>
                  <a:pt x="11" y="13"/>
                  <a:pt x="10" y="17"/>
                </a:cubicBezTo>
                <a:cubicBezTo>
                  <a:pt x="2" y="16"/>
                  <a:pt x="2" y="16"/>
                  <a:pt x="2" y="16"/>
                </a:cubicBezTo>
                <a:cubicBezTo>
                  <a:pt x="3" y="12"/>
                  <a:pt x="4" y="9"/>
                  <a:pt x="6" y="7"/>
                </a:cubicBezTo>
                <a:cubicBezTo>
                  <a:pt x="8" y="5"/>
                  <a:pt x="10" y="3"/>
                  <a:pt x="13" y="2"/>
                </a:cubicBezTo>
                <a:cubicBezTo>
                  <a:pt x="17" y="1"/>
                  <a:pt x="21" y="0"/>
                  <a:pt x="25" y="0"/>
                </a:cubicBezTo>
                <a:cubicBezTo>
                  <a:pt x="30" y="0"/>
                  <a:pt x="33" y="0"/>
                  <a:pt x="36" y="2"/>
                </a:cubicBezTo>
                <a:cubicBezTo>
                  <a:pt x="39" y="3"/>
                  <a:pt x="41" y="4"/>
                  <a:pt x="42" y="5"/>
                </a:cubicBezTo>
                <a:cubicBezTo>
                  <a:pt x="43" y="7"/>
                  <a:pt x="44" y="9"/>
                  <a:pt x="45" y="11"/>
                </a:cubicBezTo>
                <a:cubicBezTo>
                  <a:pt x="45" y="13"/>
                  <a:pt x="45" y="16"/>
                  <a:pt x="45" y="20"/>
                </a:cubicBezTo>
                <a:cubicBezTo>
                  <a:pt x="45" y="31"/>
                  <a:pt x="45" y="31"/>
                  <a:pt x="45" y="31"/>
                </a:cubicBezTo>
                <a:cubicBezTo>
                  <a:pt x="45" y="39"/>
                  <a:pt x="45" y="45"/>
                  <a:pt x="46" y="47"/>
                </a:cubicBezTo>
                <a:cubicBezTo>
                  <a:pt x="46" y="49"/>
                  <a:pt x="47" y="51"/>
                  <a:pt x="48" y="53"/>
                </a:cubicBezTo>
                <a:cubicBezTo>
                  <a:pt x="39" y="53"/>
                  <a:pt x="39" y="53"/>
                  <a:pt x="39" y="53"/>
                </a:cubicBezTo>
                <a:cubicBezTo>
                  <a:pt x="38" y="51"/>
                  <a:pt x="37" y="49"/>
                  <a:pt x="37" y="47"/>
                </a:cubicBezTo>
                <a:close/>
                <a:moveTo>
                  <a:pt x="36" y="27"/>
                </a:moveTo>
                <a:cubicBezTo>
                  <a:pt x="33" y="28"/>
                  <a:pt x="28" y="29"/>
                  <a:pt x="22" y="30"/>
                </a:cubicBezTo>
                <a:cubicBezTo>
                  <a:pt x="18" y="31"/>
                  <a:pt x="16" y="31"/>
                  <a:pt x="14" y="32"/>
                </a:cubicBezTo>
                <a:cubicBezTo>
                  <a:pt x="13" y="33"/>
                  <a:pt x="12" y="34"/>
                  <a:pt x="11" y="35"/>
                </a:cubicBezTo>
                <a:cubicBezTo>
                  <a:pt x="10" y="36"/>
                  <a:pt x="10" y="37"/>
                  <a:pt x="10" y="39"/>
                </a:cubicBezTo>
                <a:cubicBezTo>
                  <a:pt x="10" y="41"/>
                  <a:pt x="11" y="43"/>
                  <a:pt x="12" y="45"/>
                </a:cubicBezTo>
                <a:cubicBezTo>
                  <a:pt x="14" y="46"/>
                  <a:pt x="17" y="47"/>
                  <a:pt x="20" y="47"/>
                </a:cubicBezTo>
                <a:cubicBezTo>
                  <a:pt x="24" y="47"/>
                  <a:pt x="27" y="46"/>
                  <a:pt x="29" y="45"/>
                </a:cubicBezTo>
                <a:cubicBezTo>
                  <a:pt x="32" y="44"/>
                  <a:pt x="34" y="41"/>
                  <a:pt x="35" y="39"/>
                </a:cubicBezTo>
                <a:cubicBezTo>
                  <a:pt x="36" y="37"/>
                  <a:pt x="36" y="34"/>
                  <a:pt x="36" y="30"/>
                </a:cubicBezTo>
                <a:lnTo>
                  <a:pt x="36" y="27"/>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ïṡḷiďê">
            <a:extLst>
              <a:ext uri="{FF2B5EF4-FFF2-40B4-BE49-F238E27FC236}">
                <a16:creationId xmlns:a16="http://schemas.microsoft.com/office/drawing/2014/main" id="{F8E881E1-D4E3-4989-A143-D25959A8C65B}"/>
              </a:ext>
            </a:extLst>
          </p:cNvPr>
          <p:cNvSpPr/>
          <p:nvPr/>
        </p:nvSpPr>
        <p:spPr bwMode="auto">
          <a:xfrm>
            <a:off x="2059922" y="4837516"/>
            <a:ext cx="6887" cy="57009"/>
          </a:xfrm>
          <a:prstGeom prst="rect">
            <a:avLst/>
          </a:prstGeom>
          <a:solidFill>
            <a:srgbClr val="9561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4" name="ïṥľïḑe">
            <a:extLst>
              <a:ext uri="{FF2B5EF4-FFF2-40B4-BE49-F238E27FC236}">
                <a16:creationId xmlns:a16="http://schemas.microsoft.com/office/drawing/2014/main" id="{9E0B0EC3-CCA4-4B41-A5BD-150964D557C5}"/>
              </a:ext>
            </a:extLst>
          </p:cNvPr>
          <p:cNvSpPr/>
          <p:nvPr/>
        </p:nvSpPr>
        <p:spPr bwMode="auto">
          <a:xfrm>
            <a:off x="2099331" y="4837516"/>
            <a:ext cx="43235" cy="58157"/>
          </a:xfrm>
          <a:custGeom>
            <a:avLst/>
            <a:gdLst>
              <a:gd name="T0" fmla="*/ 47 w 56"/>
              <a:gd name="T1" fmla="*/ 0 h 73"/>
              <a:gd name="T2" fmla="*/ 56 w 56"/>
              <a:gd name="T3" fmla="*/ 0 h 73"/>
              <a:gd name="T4" fmla="*/ 56 w 56"/>
              <a:gd name="T5" fmla="*/ 42 h 73"/>
              <a:gd name="T6" fmla="*/ 54 w 56"/>
              <a:gd name="T7" fmla="*/ 59 h 73"/>
              <a:gd name="T8" fmla="*/ 45 w 56"/>
              <a:gd name="T9" fmla="*/ 69 h 73"/>
              <a:gd name="T10" fmla="*/ 28 w 56"/>
              <a:gd name="T11" fmla="*/ 73 h 73"/>
              <a:gd name="T12" fmla="*/ 12 w 56"/>
              <a:gd name="T13" fmla="*/ 70 h 73"/>
              <a:gd name="T14" fmla="*/ 3 w 56"/>
              <a:gd name="T15" fmla="*/ 60 h 73"/>
              <a:gd name="T16" fmla="*/ 0 w 56"/>
              <a:gd name="T17" fmla="*/ 42 h 73"/>
              <a:gd name="T18" fmla="*/ 0 w 56"/>
              <a:gd name="T19" fmla="*/ 0 h 73"/>
              <a:gd name="T20" fmla="*/ 10 w 56"/>
              <a:gd name="T21" fmla="*/ 0 h 73"/>
              <a:gd name="T22" fmla="*/ 10 w 56"/>
              <a:gd name="T23" fmla="*/ 42 h 73"/>
              <a:gd name="T24" fmla="*/ 11 w 56"/>
              <a:gd name="T25" fmla="*/ 55 h 73"/>
              <a:gd name="T26" fmla="*/ 17 w 56"/>
              <a:gd name="T27" fmla="*/ 62 h 73"/>
              <a:gd name="T28" fmla="*/ 28 w 56"/>
              <a:gd name="T29" fmla="*/ 65 h 73"/>
              <a:gd name="T30" fmla="*/ 42 w 56"/>
              <a:gd name="T31" fmla="*/ 60 h 73"/>
              <a:gd name="T32" fmla="*/ 47 w 56"/>
              <a:gd name="T33" fmla="*/ 42 h 73"/>
              <a:gd name="T34" fmla="*/ 47 w 56"/>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73">
                <a:moveTo>
                  <a:pt x="47" y="0"/>
                </a:moveTo>
                <a:cubicBezTo>
                  <a:pt x="56" y="0"/>
                  <a:pt x="56" y="0"/>
                  <a:pt x="56" y="0"/>
                </a:cubicBezTo>
                <a:cubicBezTo>
                  <a:pt x="56" y="42"/>
                  <a:pt x="56" y="42"/>
                  <a:pt x="56" y="42"/>
                </a:cubicBezTo>
                <a:cubicBezTo>
                  <a:pt x="56" y="49"/>
                  <a:pt x="56" y="55"/>
                  <a:pt x="54" y="59"/>
                </a:cubicBezTo>
                <a:cubicBezTo>
                  <a:pt x="52" y="63"/>
                  <a:pt x="49" y="67"/>
                  <a:pt x="45" y="69"/>
                </a:cubicBezTo>
                <a:cubicBezTo>
                  <a:pt x="41" y="72"/>
                  <a:pt x="35" y="73"/>
                  <a:pt x="28" y="73"/>
                </a:cubicBezTo>
                <a:cubicBezTo>
                  <a:pt x="22" y="73"/>
                  <a:pt x="16" y="72"/>
                  <a:pt x="12" y="70"/>
                </a:cubicBezTo>
                <a:cubicBezTo>
                  <a:pt x="8" y="67"/>
                  <a:pt x="5" y="64"/>
                  <a:pt x="3" y="60"/>
                </a:cubicBezTo>
                <a:cubicBezTo>
                  <a:pt x="1" y="55"/>
                  <a:pt x="0" y="49"/>
                  <a:pt x="0" y="42"/>
                </a:cubicBezTo>
                <a:cubicBezTo>
                  <a:pt x="0" y="0"/>
                  <a:pt x="0" y="0"/>
                  <a:pt x="0" y="0"/>
                </a:cubicBezTo>
                <a:cubicBezTo>
                  <a:pt x="10" y="0"/>
                  <a:pt x="10" y="0"/>
                  <a:pt x="10" y="0"/>
                </a:cubicBezTo>
                <a:cubicBezTo>
                  <a:pt x="10" y="42"/>
                  <a:pt x="10" y="42"/>
                  <a:pt x="10" y="42"/>
                </a:cubicBezTo>
                <a:cubicBezTo>
                  <a:pt x="10" y="48"/>
                  <a:pt x="10" y="52"/>
                  <a:pt x="11" y="55"/>
                </a:cubicBezTo>
                <a:cubicBezTo>
                  <a:pt x="13" y="58"/>
                  <a:pt x="14" y="61"/>
                  <a:pt x="17" y="62"/>
                </a:cubicBezTo>
                <a:cubicBezTo>
                  <a:pt x="20" y="64"/>
                  <a:pt x="24" y="65"/>
                  <a:pt x="28" y="65"/>
                </a:cubicBezTo>
                <a:cubicBezTo>
                  <a:pt x="35" y="65"/>
                  <a:pt x="40" y="63"/>
                  <a:pt x="42" y="60"/>
                </a:cubicBezTo>
                <a:cubicBezTo>
                  <a:pt x="45" y="57"/>
                  <a:pt x="47" y="51"/>
                  <a:pt x="47" y="42"/>
                </a:cubicBezTo>
                <a:lnTo>
                  <a:pt x="47" y="0"/>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5" name="iŝ1idê">
            <a:extLst>
              <a:ext uri="{FF2B5EF4-FFF2-40B4-BE49-F238E27FC236}">
                <a16:creationId xmlns:a16="http://schemas.microsoft.com/office/drawing/2014/main" id="{04F18929-BCD7-41CE-824F-44B6404A2D69}"/>
              </a:ext>
            </a:extLst>
          </p:cNvPr>
          <p:cNvSpPr/>
          <p:nvPr/>
        </p:nvSpPr>
        <p:spPr bwMode="auto">
          <a:xfrm>
            <a:off x="2154044" y="4852820"/>
            <a:ext cx="32139" cy="41705"/>
          </a:xfrm>
          <a:custGeom>
            <a:avLst/>
            <a:gdLst>
              <a:gd name="T0" fmla="*/ 0 w 42"/>
              <a:gd name="T1" fmla="*/ 53 h 53"/>
              <a:gd name="T2" fmla="*/ 0 w 42"/>
              <a:gd name="T3" fmla="*/ 1 h 53"/>
              <a:gd name="T4" fmla="*/ 8 w 42"/>
              <a:gd name="T5" fmla="*/ 1 h 53"/>
              <a:gd name="T6" fmla="*/ 8 w 42"/>
              <a:gd name="T7" fmla="*/ 9 h 53"/>
              <a:gd name="T8" fmla="*/ 24 w 42"/>
              <a:gd name="T9" fmla="*/ 0 h 53"/>
              <a:gd name="T10" fmla="*/ 33 w 42"/>
              <a:gd name="T11" fmla="*/ 2 h 53"/>
              <a:gd name="T12" fmla="*/ 39 w 42"/>
              <a:gd name="T13" fmla="*/ 6 h 53"/>
              <a:gd name="T14" fmla="*/ 41 w 42"/>
              <a:gd name="T15" fmla="*/ 13 h 53"/>
              <a:gd name="T16" fmla="*/ 42 w 42"/>
              <a:gd name="T17" fmla="*/ 21 h 53"/>
              <a:gd name="T18" fmla="*/ 42 w 42"/>
              <a:gd name="T19" fmla="*/ 53 h 53"/>
              <a:gd name="T20" fmla="*/ 33 w 42"/>
              <a:gd name="T21" fmla="*/ 53 h 53"/>
              <a:gd name="T22" fmla="*/ 33 w 42"/>
              <a:gd name="T23" fmla="*/ 21 h 53"/>
              <a:gd name="T24" fmla="*/ 32 w 42"/>
              <a:gd name="T25" fmla="*/ 13 h 53"/>
              <a:gd name="T26" fmla="*/ 29 w 42"/>
              <a:gd name="T27" fmla="*/ 9 h 53"/>
              <a:gd name="T28" fmla="*/ 22 w 42"/>
              <a:gd name="T29" fmla="*/ 8 h 53"/>
              <a:gd name="T30" fmla="*/ 13 w 42"/>
              <a:gd name="T31" fmla="*/ 11 h 53"/>
              <a:gd name="T32" fmla="*/ 9 w 42"/>
              <a:gd name="T33" fmla="*/ 25 h 53"/>
              <a:gd name="T34" fmla="*/ 9 w 42"/>
              <a:gd name="T35" fmla="*/ 53 h 53"/>
              <a:gd name="T36" fmla="*/ 0 w 42"/>
              <a:gd name="T3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3">
                <a:moveTo>
                  <a:pt x="0" y="53"/>
                </a:moveTo>
                <a:cubicBezTo>
                  <a:pt x="0" y="1"/>
                  <a:pt x="0" y="1"/>
                  <a:pt x="0" y="1"/>
                </a:cubicBezTo>
                <a:cubicBezTo>
                  <a:pt x="8" y="1"/>
                  <a:pt x="8" y="1"/>
                  <a:pt x="8" y="1"/>
                </a:cubicBezTo>
                <a:cubicBezTo>
                  <a:pt x="8" y="9"/>
                  <a:pt x="8" y="9"/>
                  <a:pt x="8" y="9"/>
                </a:cubicBezTo>
                <a:cubicBezTo>
                  <a:pt x="12" y="3"/>
                  <a:pt x="17" y="0"/>
                  <a:pt x="24" y="0"/>
                </a:cubicBezTo>
                <a:cubicBezTo>
                  <a:pt x="27" y="0"/>
                  <a:pt x="30" y="1"/>
                  <a:pt x="33" y="2"/>
                </a:cubicBezTo>
                <a:cubicBezTo>
                  <a:pt x="35" y="3"/>
                  <a:pt x="37" y="4"/>
                  <a:pt x="39" y="6"/>
                </a:cubicBezTo>
                <a:cubicBezTo>
                  <a:pt x="40" y="8"/>
                  <a:pt x="41" y="10"/>
                  <a:pt x="41" y="13"/>
                </a:cubicBezTo>
                <a:cubicBezTo>
                  <a:pt x="42" y="14"/>
                  <a:pt x="42" y="17"/>
                  <a:pt x="42" y="21"/>
                </a:cubicBezTo>
                <a:cubicBezTo>
                  <a:pt x="42" y="53"/>
                  <a:pt x="42" y="53"/>
                  <a:pt x="42" y="53"/>
                </a:cubicBezTo>
                <a:cubicBezTo>
                  <a:pt x="33" y="53"/>
                  <a:pt x="33" y="53"/>
                  <a:pt x="33" y="53"/>
                </a:cubicBezTo>
                <a:cubicBezTo>
                  <a:pt x="33" y="21"/>
                  <a:pt x="33" y="21"/>
                  <a:pt x="33" y="21"/>
                </a:cubicBezTo>
                <a:cubicBezTo>
                  <a:pt x="33" y="18"/>
                  <a:pt x="33" y="15"/>
                  <a:pt x="32" y="13"/>
                </a:cubicBezTo>
                <a:cubicBezTo>
                  <a:pt x="31" y="12"/>
                  <a:pt x="30" y="10"/>
                  <a:pt x="29" y="9"/>
                </a:cubicBezTo>
                <a:cubicBezTo>
                  <a:pt x="27" y="8"/>
                  <a:pt x="25" y="8"/>
                  <a:pt x="22" y="8"/>
                </a:cubicBezTo>
                <a:cubicBezTo>
                  <a:pt x="19" y="8"/>
                  <a:pt x="15" y="9"/>
                  <a:pt x="13" y="11"/>
                </a:cubicBezTo>
                <a:cubicBezTo>
                  <a:pt x="10" y="14"/>
                  <a:pt x="9" y="18"/>
                  <a:pt x="9" y="25"/>
                </a:cubicBezTo>
                <a:cubicBezTo>
                  <a:pt x="9" y="53"/>
                  <a:pt x="9" y="53"/>
                  <a:pt x="9" y="53"/>
                </a:cubicBezTo>
                <a:lnTo>
                  <a:pt x="0" y="5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íṥ1îḋè">
            <a:extLst>
              <a:ext uri="{FF2B5EF4-FFF2-40B4-BE49-F238E27FC236}">
                <a16:creationId xmlns:a16="http://schemas.microsoft.com/office/drawing/2014/main" id="{08218861-CC95-4A5D-AF20-20646570FB9B}"/>
              </a:ext>
            </a:extLst>
          </p:cNvPr>
          <p:cNvSpPr/>
          <p:nvPr/>
        </p:nvSpPr>
        <p:spPr bwMode="auto">
          <a:xfrm>
            <a:off x="2196896" y="4837516"/>
            <a:ext cx="6122" cy="57009"/>
          </a:xfrm>
          <a:custGeom>
            <a:avLst/>
            <a:gdLst>
              <a:gd name="T0" fmla="*/ 0 w 16"/>
              <a:gd name="T1" fmla="*/ 23 h 149"/>
              <a:gd name="T2" fmla="*/ 0 w 16"/>
              <a:gd name="T3" fmla="*/ 0 h 149"/>
              <a:gd name="T4" fmla="*/ 16 w 16"/>
              <a:gd name="T5" fmla="*/ 0 h 149"/>
              <a:gd name="T6" fmla="*/ 16 w 16"/>
              <a:gd name="T7" fmla="*/ 23 h 149"/>
              <a:gd name="T8" fmla="*/ 0 w 16"/>
              <a:gd name="T9" fmla="*/ 23 h 149"/>
              <a:gd name="T10" fmla="*/ 0 w 16"/>
              <a:gd name="T11" fmla="*/ 149 h 149"/>
              <a:gd name="T12" fmla="*/ 0 w 16"/>
              <a:gd name="T13" fmla="*/ 42 h 149"/>
              <a:gd name="T14" fmla="*/ 16 w 16"/>
              <a:gd name="T15" fmla="*/ 42 h 149"/>
              <a:gd name="T16" fmla="*/ 16 w 16"/>
              <a:gd name="T17" fmla="*/ 149 h 149"/>
              <a:gd name="T18" fmla="*/ 0 w 16"/>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9">
                <a:moveTo>
                  <a:pt x="0" y="23"/>
                </a:moveTo>
                <a:lnTo>
                  <a:pt x="0" y="0"/>
                </a:lnTo>
                <a:lnTo>
                  <a:pt x="16" y="0"/>
                </a:lnTo>
                <a:lnTo>
                  <a:pt x="16" y="23"/>
                </a:lnTo>
                <a:lnTo>
                  <a:pt x="0" y="23"/>
                </a:lnTo>
                <a:close/>
                <a:moveTo>
                  <a:pt x="0" y="149"/>
                </a:moveTo>
                <a:lnTo>
                  <a:pt x="0" y="42"/>
                </a:lnTo>
                <a:lnTo>
                  <a:pt x="16" y="42"/>
                </a:lnTo>
                <a:lnTo>
                  <a:pt x="16" y="149"/>
                </a:lnTo>
                <a:lnTo>
                  <a:pt x="0" y="149"/>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7" name="ïŝľiḍê">
            <a:extLst>
              <a:ext uri="{FF2B5EF4-FFF2-40B4-BE49-F238E27FC236}">
                <a16:creationId xmlns:a16="http://schemas.microsoft.com/office/drawing/2014/main" id="{FD0F1768-C208-4111-9502-A169DC3B68D5}"/>
              </a:ext>
            </a:extLst>
          </p:cNvPr>
          <p:cNvSpPr/>
          <p:nvPr/>
        </p:nvSpPr>
        <p:spPr bwMode="auto">
          <a:xfrm>
            <a:off x="2209522" y="4853585"/>
            <a:ext cx="36730" cy="40939"/>
          </a:xfrm>
          <a:custGeom>
            <a:avLst/>
            <a:gdLst>
              <a:gd name="T0" fmla="*/ 20 w 48"/>
              <a:gd name="T1" fmla="*/ 52 h 52"/>
              <a:gd name="T2" fmla="*/ 0 w 48"/>
              <a:gd name="T3" fmla="*/ 0 h 52"/>
              <a:gd name="T4" fmla="*/ 10 w 48"/>
              <a:gd name="T5" fmla="*/ 0 h 52"/>
              <a:gd name="T6" fmla="*/ 21 w 48"/>
              <a:gd name="T7" fmla="*/ 31 h 52"/>
              <a:gd name="T8" fmla="*/ 24 w 48"/>
              <a:gd name="T9" fmla="*/ 42 h 52"/>
              <a:gd name="T10" fmla="*/ 27 w 48"/>
              <a:gd name="T11" fmla="*/ 32 h 52"/>
              <a:gd name="T12" fmla="*/ 39 w 48"/>
              <a:gd name="T13" fmla="*/ 0 h 52"/>
              <a:gd name="T14" fmla="*/ 48 w 48"/>
              <a:gd name="T15" fmla="*/ 0 h 52"/>
              <a:gd name="T16" fmla="*/ 28 w 48"/>
              <a:gd name="T17" fmla="*/ 52 h 52"/>
              <a:gd name="T18" fmla="*/ 20 w 48"/>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2">
                <a:moveTo>
                  <a:pt x="20" y="52"/>
                </a:moveTo>
                <a:cubicBezTo>
                  <a:pt x="0" y="0"/>
                  <a:pt x="0" y="0"/>
                  <a:pt x="0" y="0"/>
                </a:cubicBezTo>
                <a:cubicBezTo>
                  <a:pt x="10" y="0"/>
                  <a:pt x="10" y="0"/>
                  <a:pt x="10" y="0"/>
                </a:cubicBezTo>
                <a:cubicBezTo>
                  <a:pt x="21" y="31"/>
                  <a:pt x="21" y="31"/>
                  <a:pt x="21" y="31"/>
                </a:cubicBezTo>
                <a:cubicBezTo>
                  <a:pt x="22" y="35"/>
                  <a:pt x="23" y="38"/>
                  <a:pt x="24" y="42"/>
                </a:cubicBezTo>
                <a:cubicBezTo>
                  <a:pt x="25" y="39"/>
                  <a:pt x="26" y="36"/>
                  <a:pt x="27" y="32"/>
                </a:cubicBezTo>
                <a:cubicBezTo>
                  <a:pt x="39" y="0"/>
                  <a:pt x="39" y="0"/>
                  <a:pt x="39" y="0"/>
                </a:cubicBezTo>
                <a:cubicBezTo>
                  <a:pt x="48" y="0"/>
                  <a:pt x="48" y="0"/>
                  <a:pt x="48" y="0"/>
                </a:cubicBezTo>
                <a:cubicBezTo>
                  <a:pt x="28" y="52"/>
                  <a:pt x="28" y="52"/>
                  <a:pt x="28" y="52"/>
                </a:cubicBezTo>
                <a:lnTo>
                  <a:pt x="20" y="52"/>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8" name="iSḻiḋé">
            <a:extLst>
              <a:ext uri="{FF2B5EF4-FFF2-40B4-BE49-F238E27FC236}">
                <a16:creationId xmlns:a16="http://schemas.microsoft.com/office/drawing/2014/main" id="{F90C0C68-37B1-4409-BD22-AC9B4D585F9F}"/>
              </a:ext>
            </a:extLst>
          </p:cNvPr>
          <p:cNvSpPr/>
          <p:nvPr/>
        </p:nvSpPr>
        <p:spPr bwMode="auto">
          <a:xfrm>
            <a:off x="2250079" y="4852820"/>
            <a:ext cx="36348" cy="42852"/>
          </a:xfrm>
          <a:custGeom>
            <a:avLst/>
            <a:gdLst>
              <a:gd name="T0" fmla="*/ 38 w 47"/>
              <a:gd name="T1" fmla="*/ 36 h 54"/>
              <a:gd name="T2" fmla="*/ 47 w 47"/>
              <a:gd name="T3" fmla="*/ 37 h 54"/>
              <a:gd name="T4" fmla="*/ 39 w 47"/>
              <a:gd name="T5" fmla="*/ 50 h 54"/>
              <a:gd name="T6" fmla="*/ 24 w 47"/>
              <a:gd name="T7" fmla="*/ 54 h 54"/>
              <a:gd name="T8" fmla="*/ 6 w 47"/>
              <a:gd name="T9" fmla="*/ 47 h 54"/>
              <a:gd name="T10" fmla="*/ 0 w 47"/>
              <a:gd name="T11" fmla="*/ 27 h 54"/>
              <a:gd name="T12" fmla="*/ 6 w 47"/>
              <a:gd name="T13" fmla="*/ 7 h 54"/>
              <a:gd name="T14" fmla="*/ 24 w 47"/>
              <a:gd name="T15" fmla="*/ 0 h 54"/>
              <a:gd name="T16" fmla="*/ 41 w 47"/>
              <a:gd name="T17" fmla="*/ 7 h 54"/>
              <a:gd name="T18" fmla="*/ 47 w 47"/>
              <a:gd name="T19" fmla="*/ 27 h 54"/>
              <a:gd name="T20" fmla="*/ 47 w 47"/>
              <a:gd name="T21" fmla="*/ 29 h 54"/>
              <a:gd name="T22" fmla="*/ 9 w 47"/>
              <a:gd name="T23" fmla="*/ 29 h 54"/>
              <a:gd name="T24" fmla="*/ 13 w 47"/>
              <a:gd name="T25" fmla="*/ 42 h 54"/>
              <a:gd name="T26" fmla="*/ 24 w 47"/>
              <a:gd name="T27" fmla="*/ 47 h 54"/>
              <a:gd name="T28" fmla="*/ 33 w 47"/>
              <a:gd name="T29" fmla="*/ 44 h 54"/>
              <a:gd name="T30" fmla="*/ 38 w 47"/>
              <a:gd name="T31" fmla="*/ 36 h 54"/>
              <a:gd name="T32" fmla="*/ 9 w 47"/>
              <a:gd name="T33" fmla="*/ 22 h 54"/>
              <a:gd name="T34" fmla="*/ 38 w 47"/>
              <a:gd name="T35" fmla="*/ 22 h 54"/>
              <a:gd name="T36" fmla="*/ 35 w 47"/>
              <a:gd name="T37" fmla="*/ 12 h 54"/>
              <a:gd name="T38" fmla="*/ 24 w 47"/>
              <a:gd name="T39" fmla="*/ 7 h 54"/>
              <a:gd name="T40" fmla="*/ 14 w 47"/>
              <a:gd name="T41" fmla="*/ 11 h 54"/>
              <a:gd name="T42" fmla="*/ 9 w 47"/>
              <a:gd name="T4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54">
                <a:moveTo>
                  <a:pt x="38" y="36"/>
                </a:moveTo>
                <a:cubicBezTo>
                  <a:pt x="47" y="37"/>
                  <a:pt x="47" y="37"/>
                  <a:pt x="47" y="37"/>
                </a:cubicBezTo>
                <a:cubicBezTo>
                  <a:pt x="46" y="43"/>
                  <a:pt x="43" y="47"/>
                  <a:pt x="39" y="50"/>
                </a:cubicBezTo>
                <a:cubicBezTo>
                  <a:pt x="35" y="53"/>
                  <a:pt x="30" y="54"/>
                  <a:pt x="24" y="54"/>
                </a:cubicBezTo>
                <a:cubicBezTo>
                  <a:pt x="17" y="54"/>
                  <a:pt x="11" y="52"/>
                  <a:pt x="6" y="47"/>
                </a:cubicBezTo>
                <a:cubicBezTo>
                  <a:pt x="2" y="42"/>
                  <a:pt x="0" y="36"/>
                  <a:pt x="0" y="27"/>
                </a:cubicBezTo>
                <a:cubicBezTo>
                  <a:pt x="0" y="19"/>
                  <a:pt x="2" y="12"/>
                  <a:pt x="6" y="7"/>
                </a:cubicBezTo>
                <a:cubicBezTo>
                  <a:pt x="11" y="2"/>
                  <a:pt x="17" y="0"/>
                  <a:pt x="24" y="0"/>
                </a:cubicBezTo>
                <a:cubicBezTo>
                  <a:pt x="31" y="0"/>
                  <a:pt x="36" y="2"/>
                  <a:pt x="41" y="7"/>
                </a:cubicBezTo>
                <a:cubicBezTo>
                  <a:pt x="45" y="12"/>
                  <a:pt x="47" y="18"/>
                  <a:pt x="47" y="27"/>
                </a:cubicBezTo>
                <a:cubicBezTo>
                  <a:pt x="47" y="27"/>
                  <a:pt x="47" y="28"/>
                  <a:pt x="47" y="29"/>
                </a:cubicBezTo>
                <a:cubicBezTo>
                  <a:pt x="9" y="29"/>
                  <a:pt x="9" y="29"/>
                  <a:pt x="9" y="29"/>
                </a:cubicBezTo>
                <a:cubicBezTo>
                  <a:pt x="9" y="35"/>
                  <a:pt x="11" y="39"/>
                  <a:pt x="13" y="42"/>
                </a:cubicBezTo>
                <a:cubicBezTo>
                  <a:pt x="16" y="45"/>
                  <a:pt x="20" y="47"/>
                  <a:pt x="24" y="47"/>
                </a:cubicBezTo>
                <a:cubicBezTo>
                  <a:pt x="28" y="47"/>
                  <a:pt x="30" y="46"/>
                  <a:pt x="33" y="44"/>
                </a:cubicBezTo>
                <a:cubicBezTo>
                  <a:pt x="35" y="43"/>
                  <a:pt x="37" y="40"/>
                  <a:pt x="38" y="36"/>
                </a:cubicBezTo>
                <a:close/>
                <a:moveTo>
                  <a:pt x="9" y="22"/>
                </a:moveTo>
                <a:cubicBezTo>
                  <a:pt x="38" y="22"/>
                  <a:pt x="38" y="22"/>
                  <a:pt x="38" y="22"/>
                </a:cubicBezTo>
                <a:cubicBezTo>
                  <a:pt x="38" y="18"/>
                  <a:pt x="37" y="14"/>
                  <a:pt x="35" y="12"/>
                </a:cubicBezTo>
                <a:cubicBezTo>
                  <a:pt x="32" y="9"/>
                  <a:pt x="28" y="7"/>
                  <a:pt x="24" y="7"/>
                </a:cubicBezTo>
                <a:cubicBezTo>
                  <a:pt x="20" y="7"/>
                  <a:pt x="16" y="9"/>
                  <a:pt x="14" y="11"/>
                </a:cubicBezTo>
                <a:cubicBezTo>
                  <a:pt x="11" y="14"/>
                  <a:pt x="9" y="18"/>
                  <a:pt x="9" y="2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9" name="îŝļíďê">
            <a:extLst>
              <a:ext uri="{FF2B5EF4-FFF2-40B4-BE49-F238E27FC236}">
                <a16:creationId xmlns:a16="http://schemas.microsoft.com/office/drawing/2014/main" id="{DCA5C29B-5A5C-4073-AE4A-4EE0FEC92ACB}"/>
              </a:ext>
            </a:extLst>
          </p:cNvPr>
          <p:cNvSpPr/>
          <p:nvPr/>
        </p:nvSpPr>
        <p:spPr bwMode="auto">
          <a:xfrm>
            <a:off x="2294844" y="4852820"/>
            <a:ext cx="21426" cy="41705"/>
          </a:xfrm>
          <a:custGeom>
            <a:avLst/>
            <a:gdLst>
              <a:gd name="T0" fmla="*/ 0 w 28"/>
              <a:gd name="T1" fmla="*/ 53 h 53"/>
              <a:gd name="T2" fmla="*/ 0 w 28"/>
              <a:gd name="T3" fmla="*/ 1 h 53"/>
              <a:gd name="T4" fmla="*/ 8 w 28"/>
              <a:gd name="T5" fmla="*/ 1 h 53"/>
              <a:gd name="T6" fmla="*/ 8 w 28"/>
              <a:gd name="T7" fmla="*/ 9 h 53"/>
              <a:gd name="T8" fmla="*/ 14 w 28"/>
              <a:gd name="T9" fmla="*/ 2 h 53"/>
              <a:gd name="T10" fmla="*/ 19 w 28"/>
              <a:gd name="T11" fmla="*/ 0 h 53"/>
              <a:gd name="T12" fmla="*/ 28 w 28"/>
              <a:gd name="T13" fmla="*/ 3 h 53"/>
              <a:gd name="T14" fmla="*/ 25 w 28"/>
              <a:gd name="T15" fmla="*/ 11 h 53"/>
              <a:gd name="T16" fmla="*/ 19 w 28"/>
              <a:gd name="T17" fmla="*/ 9 h 53"/>
              <a:gd name="T18" fmla="*/ 14 w 28"/>
              <a:gd name="T19" fmla="*/ 11 h 53"/>
              <a:gd name="T20" fmla="*/ 10 w 28"/>
              <a:gd name="T21" fmla="*/ 16 h 53"/>
              <a:gd name="T22" fmla="*/ 9 w 28"/>
              <a:gd name="T23" fmla="*/ 26 h 53"/>
              <a:gd name="T24" fmla="*/ 9 w 28"/>
              <a:gd name="T25" fmla="*/ 53 h 53"/>
              <a:gd name="T26" fmla="*/ 0 w 28"/>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0" y="53"/>
                </a:moveTo>
                <a:cubicBezTo>
                  <a:pt x="0" y="1"/>
                  <a:pt x="0" y="1"/>
                  <a:pt x="0" y="1"/>
                </a:cubicBezTo>
                <a:cubicBezTo>
                  <a:pt x="8" y="1"/>
                  <a:pt x="8" y="1"/>
                  <a:pt x="8" y="1"/>
                </a:cubicBezTo>
                <a:cubicBezTo>
                  <a:pt x="8" y="9"/>
                  <a:pt x="8" y="9"/>
                  <a:pt x="8" y="9"/>
                </a:cubicBezTo>
                <a:cubicBezTo>
                  <a:pt x="10" y="5"/>
                  <a:pt x="12" y="3"/>
                  <a:pt x="14" y="2"/>
                </a:cubicBezTo>
                <a:cubicBezTo>
                  <a:pt x="15" y="1"/>
                  <a:pt x="17" y="0"/>
                  <a:pt x="19" y="0"/>
                </a:cubicBezTo>
                <a:cubicBezTo>
                  <a:pt x="22" y="0"/>
                  <a:pt x="25" y="1"/>
                  <a:pt x="28" y="3"/>
                </a:cubicBezTo>
                <a:cubicBezTo>
                  <a:pt x="25" y="11"/>
                  <a:pt x="25" y="11"/>
                  <a:pt x="25" y="11"/>
                </a:cubicBezTo>
                <a:cubicBezTo>
                  <a:pt x="23" y="10"/>
                  <a:pt x="21" y="9"/>
                  <a:pt x="19" y="9"/>
                </a:cubicBezTo>
                <a:cubicBezTo>
                  <a:pt x="17" y="9"/>
                  <a:pt x="15" y="10"/>
                  <a:pt x="14" y="11"/>
                </a:cubicBezTo>
                <a:cubicBezTo>
                  <a:pt x="12" y="12"/>
                  <a:pt x="11" y="14"/>
                  <a:pt x="10" y="16"/>
                </a:cubicBezTo>
                <a:cubicBezTo>
                  <a:pt x="9" y="19"/>
                  <a:pt x="9" y="22"/>
                  <a:pt x="9" y="26"/>
                </a:cubicBezTo>
                <a:cubicBezTo>
                  <a:pt x="9" y="53"/>
                  <a:pt x="9" y="53"/>
                  <a:pt x="9" y="53"/>
                </a:cubicBezTo>
                <a:lnTo>
                  <a:pt x="0" y="53"/>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0" name="išlîdé">
            <a:extLst>
              <a:ext uri="{FF2B5EF4-FFF2-40B4-BE49-F238E27FC236}">
                <a16:creationId xmlns:a16="http://schemas.microsoft.com/office/drawing/2014/main" id="{B5E65CB2-B812-4274-9B75-84E298D604CC}"/>
              </a:ext>
            </a:extLst>
          </p:cNvPr>
          <p:cNvSpPr/>
          <p:nvPr/>
        </p:nvSpPr>
        <p:spPr bwMode="auto">
          <a:xfrm>
            <a:off x="2317800" y="4852820"/>
            <a:ext cx="33287" cy="42852"/>
          </a:xfrm>
          <a:custGeom>
            <a:avLst/>
            <a:gdLst>
              <a:gd name="T0" fmla="*/ 0 w 43"/>
              <a:gd name="T1" fmla="*/ 37 h 54"/>
              <a:gd name="T2" fmla="*/ 8 w 43"/>
              <a:gd name="T3" fmla="*/ 36 h 54"/>
              <a:gd name="T4" fmla="*/ 13 w 43"/>
              <a:gd name="T5" fmla="*/ 44 h 54"/>
              <a:gd name="T6" fmla="*/ 22 w 43"/>
              <a:gd name="T7" fmla="*/ 47 h 54"/>
              <a:gd name="T8" fmla="*/ 31 w 43"/>
              <a:gd name="T9" fmla="*/ 44 h 54"/>
              <a:gd name="T10" fmla="*/ 34 w 43"/>
              <a:gd name="T11" fmla="*/ 39 h 54"/>
              <a:gd name="T12" fmla="*/ 31 w 43"/>
              <a:gd name="T13" fmla="*/ 34 h 54"/>
              <a:gd name="T14" fmla="*/ 22 w 43"/>
              <a:gd name="T15" fmla="*/ 31 h 54"/>
              <a:gd name="T16" fmla="*/ 9 w 43"/>
              <a:gd name="T17" fmla="*/ 27 h 54"/>
              <a:gd name="T18" fmla="*/ 3 w 43"/>
              <a:gd name="T19" fmla="*/ 22 h 54"/>
              <a:gd name="T20" fmla="*/ 1 w 43"/>
              <a:gd name="T21" fmla="*/ 15 h 54"/>
              <a:gd name="T22" fmla="*/ 3 w 43"/>
              <a:gd name="T23" fmla="*/ 8 h 54"/>
              <a:gd name="T24" fmla="*/ 7 w 43"/>
              <a:gd name="T25" fmla="*/ 4 h 54"/>
              <a:gd name="T26" fmla="*/ 13 w 43"/>
              <a:gd name="T27" fmla="*/ 1 h 54"/>
              <a:gd name="T28" fmla="*/ 20 w 43"/>
              <a:gd name="T29" fmla="*/ 0 h 54"/>
              <a:gd name="T30" fmla="*/ 31 w 43"/>
              <a:gd name="T31" fmla="*/ 2 h 54"/>
              <a:gd name="T32" fmla="*/ 38 w 43"/>
              <a:gd name="T33" fmla="*/ 6 h 54"/>
              <a:gd name="T34" fmla="*/ 41 w 43"/>
              <a:gd name="T35" fmla="*/ 15 h 54"/>
              <a:gd name="T36" fmla="*/ 32 w 43"/>
              <a:gd name="T37" fmla="*/ 16 h 54"/>
              <a:gd name="T38" fmla="*/ 29 w 43"/>
              <a:gd name="T39" fmla="*/ 9 h 54"/>
              <a:gd name="T40" fmla="*/ 21 w 43"/>
              <a:gd name="T41" fmla="*/ 7 h 54"/>
              <a:gd name="T42" fmla="*/ 12 w 43"/>
              <a:gd name="T43" fmla="*/ 9 h 54"/>
              <a:gd name="T44" fmla="*/ 10 w 43"/>
              <a:gd name="T45" fmla="*/ 14 h 54"/>
              <a:gd name="T46" fmla="*/ 11 w 43"/>
              <a:gd name="T47" fmla="*/ 17 h 54"/>
              <a:gd name="T48" fmla="*/ 14 w 43"/>
              <a:gd name="T49" fmla="*/ 19 h 54"/>
              <a:gd name="T50" fmla="*/ 22 w 43"/>
              <a:gd name="T51" fmla="*/ 22 h 54"/>
              <a:gd name="T52" fmla="*/ 35 w 43"/>
              <a:gd name="T53" fmla="*/ 26 h 54"/>
              <a:gd name="T54" fmla="*/ 41 w 43"/>
              <a:gd name="T55" fmla="*/ 30 h 54"/>
              <a:gd name="T56" fmla="*/ 43 w 43"/>
              <a:gd name="T57" fmla="*/ 38 h 54"/>
              <a:gd name="T58" fmla="*/ 40 w 43"/>
              <a:gd name="T59" fmla="*/ 46 h 54"/>
              <a:gd name="T60" fmla="*/ 33 w 43"/>
              <a:gd name="T61" fmla="*/ 52 h 54"/>
              <a:gd name="T62" fmla="*/ 22 w 43"/>
              <a:gd name="T63" fmla="*/ 54 h 54"/>
              <a:gd name="T64" fmla="*/ 7 w 43"/>
              <a:gd name="T65" fmla="*/ 50 h 54"/>
              <a:gd name="T66" fmla="*/ 0 w 43"/>
              <a:gd name="T6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54">
                <a:moveTo>
                  <a:pt x="0" y="37"/>
                </a:moveTo>
                <a:cubicBezTo>
                  <a:pt x="8" y="36"/>
                  <a:pt x="8" y="36"/>
                  <a:pt x="8" y="36"/>
                </a:cubicBezTo>
                <a:cubicBezTo>
                  <a:pt x="9" y="40"/>
                  <a:pt x="10" y="42"/>
                  <a:pt x="13" y="44"/>
                </a:cubicBezTo>
                <a:cubicBezTo>
                  <a:pt x="15" y="46"/>
                  <a:pt x="18" y="47"/>
                  <a:pt x="22" y="47"/>
                </a:cubicBezTo>
                <a:cubicBezTo>
                  <a:pt x="26" y="47"/>
                  <a:pt x="29" y="46"/>
                  <a:pt x="31" y="44"/>
                </a:cubicBezTo>
                <a:cubicBezTo>
                  <a:pt x="33" y="43"/>
                  <a:pt x="34" y="41"/>
                  <a:pt x="34" y="39"/>
                </a:cubicBezTo>
                <a:cubicBezTo>
                  <a:pt x="34" y="37"/>
                  <a:pt x="33" y="35"/>
                  <a:pt x="31" y="34"/>
                </a:cubicBezTo>
                <a:cubicBezTo>
                  <a:pt x="30" y="33"/>
                  <a:pt x="27" y="32"/>
                  <a:pt x="22" y="31"/>
                </a:cubicBezTo>
                <a:cubicBezTo>
                  <a:pt x="16" y="29"/>
                  <a:pt x="11" y="28"/>
                  <a:pt x="9" y="27"/>
                </a:cubicBezTo>
                <a:cubicBezTo>
                  <a:pt x="6" y="26"/>
                  <a:pt x="4" y="24"/>
                  <a:pt x="3" y="22"/>
                </a:cubicBezTo>
                <a:cubicBezTo>
                  <a:pt x="2" y="20"/>
                  <a:pt x="1" y="17"/>
                  <a:pt x="1" y="15"/>
                </a:cubicBezTo>
                <a:cubicBezTo>
                  <a:pt x="1" y="13"/>
                  <a:pt x="2" y="10"/>
                  <a:pt x="3" y="8"/>
                </a:cubicBezTo>
                <a:cubicBezTo>
                  <a:pt x="4" y="7"/>
                  <a:pt x="5" y="5"/>
                  <a:pt x="7" y="4"/>
                </a:cubicBezTo>
                <a:cubicBezTo>
                  <a:pt x="9" y="3"/>
                  <a:pt x="10" y="2"/>
                  <a:pt x="13" y="1"/>
                </a:cubicBezTo>
                <a:cubicBezTo>
                  <a:pt x="15" y="0"/>
                  <a:pt x="18" y="0"/>
                  <a:pt x="20" y="0"/>
                </a:cubicBezTo>
                <a:cubicBezTo>
                  <a:pt x="24" y="0"/>
                  <a:pt x="28" y="1"/>
                  <a:pt x="31" y="2"/>
                </a:cubicBezTo>
                <a:cubicBezTo>
                  <a:pt x="34" y="3"/>
                  <a:pt x="36" y="4"/>
                  <a:pt x="38" y="6"/>
                </a:cubicBezTo>
                <a:cubicBezTo>
                  <a:pt x="39" y="8"/>
                  <a:pt x="40" y="11"/>
                  <a:pt x="41" y="15"/>
                </a:cubicBezTo>
                <a:cubicBezTo>
                  <a:pt x="32" y="16"/>
                  <a:pt x="32" y="16"/>
                  <a:pt x="32" y="16"/>
                </a:cubicBezTo>
                <a:cubicBezTo>
                  <a:pt x="32" y="13"/>
                  <a:pt x="31" y="11"/>
                  <a:pt x="29" y="9"/>
                </a:cubicBezTo>
                <a:cubicBezTo>
                  <a:pt x="27" y="8"/>
                  <a:pt x="24" y="7"/>
                  <a:pt x="21" y="7"/>
                </a:cubicBezTo>
                <a:cubicBezTo>
                  <a:pt x="17" y="7"/>
                  <a:pt x="14" y="8"/>
                  <a:pt x="12" y="9"/>
                </a:cubicBezTo>
                <a:cubicBezTo>
                  <a:pt x="11" y="11"/>
                  <a:pt x="10" y="12"/>
                  <a:pt x="10" y="14"/>
                </a:cubicBezTo>
                <a:cubicBezTo>
                  <a:pt x="10" y="15"/>
                  <a:pt x="10" y="16"/>
                  <a:pt x="11" y="17"/>
                </a:cubicBezTo>
                <a:cubicBezTo>
                  <a:pt x="12" y="18"/>
                  <a:pt x="13" y="19"/>
                  <a:pt x="14" y="19"/>
                </a:cubicBezTo>
                <a:cubicBezTo>
                  <a:pt x="15" y="20"/>
                  <a:pt x="18" y="20"/>
                  <a:pt x="22" y="22"/>
                </a:cubicBezTo>
                <a:cubicBezTo>
                  <a:pt x="28" y="23"/>
                  <a:pt x="32" y="25"/>
                  <a:pt x="35" y="26"/>
                </a:cubicBezTo>
                <a:cubicBezTo>
                  <a:pt x="37" y="27"/>
                  <a:pt x="39" y="28"/>
                  <a:pt x="41" y="30"/>
                </a:cubicBezTo>
                <a:cubicBezTo>
                  <a:pt x="42" y="32"/>
                  <a:pt x="43" y="35"/>
                  <a:pt x="43" y="38"/>
                </a:cubicBezTo>
                <a:cubicBezTo>
                  <a:pt x="43" y="41"/>
                  <a:pt x="42" y="43"/>
                  <a:pt x="40" y="46"/>
                </a:cubicBezTo>
                <a:cubicBezTo>
                  <a:pt x="39" y="49"/>
                  <a:pt x="36" y="51"/>
                  <a:pt x="33" y="52"/>
                </a:cubicBezTo>
                <a:cubicBezTo>
                  <a:pt x="30" y="53"/>
                  <a:pt x="26" y="54"/>
                  <a:pt x="22" y="54"/>
                </a:cubicBezTo>
                <a:cubicBezTo>
                  <a:pt x="15" y="54"/>
                  <a:pt x="10" y="53"/>
                  <a:pt x="7" y="50"/>
                </a:cubicBezTo>
                <a:cubicBezTo>
                  <a:pt x="3" y="47"/>
                  <a:pt x="1" y="43"/>
                  <a:pt x="0" y="37"/>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i$lîdé">
            <a:extLst>
              <a:ext uri="{FF2B5EF4-FFF2-40B4-BE49-F238E27FC236}">
                <a16:creationId xmlns:a16="http://schemas.microsoft.com/office/drawing/2014/main" id="{B4DE89F3-97F0-4F19-85AF-55E8F2376D0D}"/>
              </a:ext>
            </a:extLst>
          </p:cNvPr>
          <p:cNvSpPr/>
          <p:nvPr/>
        </p:nvSpPr>
        <p:spPr bwMode="auto">
          <a:xfrm>
            <a:off x="2358740" y="4837516"/>
            <a:ext cx="6887" cy="57009"/>
          </a:xfrm>
          <a:custGeom>
            <a:avLst/>
            <a:gdLst>
              <a:gd name="T0" fmla="*/ 0 w 18"/>
              <a:gd name="T1" fmla="*/ 23 h 149"/>
              <a:gd name="T2" fmla="*/ 0 w 18"/>
              <a:gd name="T3" fmla="*/ 0 h 149"/>
              <a:gd name="T4" fmla="*/ 18 w 18"/>
              <a:gd name="T5" fmla="*/ 0 h 149"/>
              <a:gd name="T6" fmla="*/ 18 w 18"/>
              <a:gd name="T7" fmla="*/ 23 h 149"/>
              <a:gd name="T8" fmla="*/ 0 w 18"/>
              <a:gd name="T9" fmla="*/ 23 h 149"/>
              <a:gd name="T10" fmla="*/ 0 w 18"/>
              <a:gd name="T11" fmla="*/ 149 h 149"/>
              <a:gd name="T12" fmla="*/ 0 w 18"/>
              <a:gd name="T13" fmla="*/ 42 h 149"/>
              <a:gd name="T14" fmla="*/ 18 w 18"/>
              <a:gd name="T15" fmla="*/ 42 h 149"/>
              <a:gd name="T16" fmla="*/ 18 w 18"/>
              <a:gd name="T17" fmla="*/ 149 h 149"/>
              <a:gd name="T18" fmla="*/ 0 w 18"/>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9">
                <a:moveTo>
                  <a:pt x="0" y="23"/>
                </a:moveTo>
                <a:lnTo>
                  <a:pt x="0" y="0"/>
                </a:lnTo>
                <a:lnTo>
                  <a:pt x="18" y="0"/>
                </a:lnTo>
                <a:lnTo>
                  <a:pt x="18" y="23"/>
                </a:lnTo>
                <a:lnTo>
                  <a:pt x="0" y="23"/>
                </a:lnTo>
                <a:close/>
                <a:moveTo>
                  <a:pt x="0" y="149"/>
                </a:moveTo>
                <a:lnTo>
                  <a:pt x="0" y="42"/>
                </a:lnTo>
                <a:lnTo>
                  <a:pt x="18" y="42"/>
                </a:lnTo>
                <a:lnTo>
                  <a:pt x="18" y="149"/>
                </a:lnTo>
                <a:lnTo>
                  <a:pt x="0" y="149"/>
                </a:ln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iṡ1íde">
            <a:extLst>
              <a:ext uri="{FF2B5EF4-FFF2-40B4-BE49-F238E27FC236}">
                <a16:creationId xmlns:a16="http://schemas.microsoft.com/office/drawing/2014/main" id="{20BEA060-A70A-4C01-A34D-6D4D58664519}"/>
              </a:ext>
            </a:extLst>
          </p:cNvPr>
          <p:cNvSpPr/>
          <p:nvPr/>
        </p:nvSpPr>
        <p:spPr bwMode="auto">
          <a:xfrm>
            <a:off x="2371748" y="4839046"/>
            <a:ext cx="19896" cy="56626"/>
          </a:xfrm>
          <a:custGeom>
            <a:avLst/>
            <a:gdLst>
              <a:gd name="T0" fmla="*/ 24 w 26"/>
              <a:gd name="T1" fmla="*/ 62 h 71"/>
              <a:gd name="T2" fmla="*/ 26 w 26"/>
              <a:gd name="T3" fmla="*/ 70 h 71"/>
              <a:gd name="T4" fmla="*/ 19 w 26"/>
              <a:gd name="T5" fmla="*/ 71 h 71"/>
              <a:gd name="T6" fmla="*/ 12 w 26"/>
              <a:gd name="T7" fmla="*/ 69 h 71"/>
              <a:gd name="T8" fmla="*/ 8 w 26"/>
              <a:gd name="T9" fmla="*/ 65 h 71"/>
              <a:gd name="T10" fmla="*/ 7 w 26"/>
              <a:gd name="T11" fmla="*/ 55 h 71"/>
              <a:gd name="T12" fmla="*/ 7 w 26"/>
              <a:gd name="T13" fmla="*/ 25 h 71"/>
              <a:gd name="T14" fmla="*/ 0 w 26"/>
              <a:gd name="T15" fmla="*/ 25 h 71"/>
              <a:gd name="T16" fmla="*/ 0 w 26"/>
              <a:gd name="T17" fmla="*/ 18 h 71"/>
              <a:gd name="T18" fmla="*/ 7 w 26"/>
              <a:gd name="T19" fmla="*/ 18 h 71"/>
              <a:gd name="T20" fmla="*/ 7 w 26"/>
              <a:gd name="T21" fmla="*/ 5 h 71"/>
              <a:gd name="T22" fmla="*/ 16 w 26"/>
              <a:gd name="T23" fmla="*/ 0 h 71"/>
              <a:gd name="T24" fmla="*/ 16 w 26"/>
              <a:gd name="T25" fmla="*/ 18 h 71"/>
              <a:gd name="T26" fmla="*/ 24 w 26"/>
              <a:gd name="T27" fmla="*/ 18 h 71"/>
              <a:gd name="T28" fmla="*/ 24 w 26"/>
              <a:gd name="T29" fmla="*/ 25 h 71"/>
              <a:gd name="T30" fmla="*/ 16 w 26"/>
              <a:gd name="T31" fmla="*/ 25 h 71"/>
              <a:gd name="T32" fmla="*/ 16 w 26"/>
              <a:gd name="T33" fmla="*/ 55 h 71"/>
              <a:gd name="T34" fmla="*/ 16 w 26"/>
              <a:gd name="T35" fmla="*/ 60 h 71"/>
              <a:gd name="T36" fmla="*/ 18 w 26"/>
              <a:gd name="T37" fmla="*/ 62 h 71"/>
              <a:gd name="T38" fmla="*/ 21 w 26"/>
              <a:gd name="T39" fmla="*/ 62 h 71"/>
              <a:gd name="T40" fmla="*/ 24 w 26"/>
              <a:gd name="T41" fmla="*/ 6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71">
                <a:moveTo>
                  <a:pt x="24" y="62"/>
                </a:moveTo>
                <a:cubicBezTo>
                  <a:pt x="26" y="70"/>
                  <a:pt x="26" y="70"/>
                  <a:pt x="26" y="70"/>
                </a:cubicBezTo>
                <a:cubicBezTo>
                  <a:pt x="23" y="70"/>
                  <a:pt x="21" y="71"/>
                  <a:pt x="19" y="71"/>
                </a:cubicBezTo>
                <a:cubicBezTo>
                  <a:pt x="16" y="71"/>
                  <a:pt x="13" y="70"/>
                  <a:pt x="12" y="69"/>
                </a:cubicBezTo>
                <a:cubicBezTo>
                  <a:pt x="10" y="68"/>
                  <a:pt x="9" y="67"/>
                  <a:pt x="8" y="65"/>
                </a:cubicBezTo>
                <a:cubicBezTo>
                  <a:pt x="7" y="63"/>
                  <a:pt x="7" y="60"/>
                  <a:pt x="7" y="55"/>
                </a:cubicBezTo>
                <a:cubicBezTo>
                  <a:pt x="7" y="25"/>
                  <a:pt x="7" y="25"/>
                  <a:pt x="7" y="25"/>
                </a:cubicBezTo>
                <a:cubicBezTo>
                  <a:pt x="0" y="25"/>
                  <a:pt x="0" y="25"/>
                  <a:pt x="0" y="25"/>
                </a:cubicBezTo>
                <a:cubicBezTo>
                  <a:pt x="0" y="18"/>
                  <a:pt x="0" y="18"/>
                  <a:pt x="0" y="18"/>
                </a:cubicBezTo>
                <a:cubicBezTo>
                  <a:pt x="7" y="18"/>
                  <a:pt x="7" y="18"/>
                  <a:pt x="7" y="18"/>
                </a:cubicBezTo>
                <a:cubicBezTo>
                  <a:pt x="7" y="5"/>
                  <a:pt x="7" y="5"/>
                  <a:pt x="7" y="5"/>
                </a:cubicBezTo>
                <a:cubicBezTo>
                  <a:pt x="16" y="0"/>
                  <a:pt x="16" y="0"/>
                  <a:pt x="16" y="0"/>
                </a:cubicBezTo>
                <a:cubicBezTo>
                  <a:pt x="16" y="18"/>
                  <a:pt x="16" y="18"/>
                  <a:pt x="16" y="18"/>
                </a:cubicBezTo>
                <a:cubicBezTo>
                  <a:pt x="24" y="18"/>
                  <a:pt x="24" y="18"/>
                  <a:pt x="24" y="18"/>
                </a:cubicBezTo>
                <a:cubicBezTo>
                  <a:pt x="24" y="25"/>
                  <a:pt x="24" y="25"/>
                  <a:pt x="24" y="25"/>
                </a:cubicBezTo>
                <a:cubicBezTo>
                  <a:pt x="16" y="25"/>
                  <a:pt x="16" y="25"/>
                  <a:pt x="16" y="25"/>
                </a:cubicBezTo>
                <a:cubicBezTo>
                  <a:pt x="16" y="55"/>
                  <a:pt x="16" y="55"/>
                  <a:pt x="16" y="55"/>
                </a:cubicBezTo>
                <a:cubicBezTo>
                  <a:pt x="16" y="58"/>
                  <a:pt x="16" y="59"/>
                  <a:pt x="16" y="60"/>
                </a:cubicBezTo>
                <a:cubicBezTo>
                  <a:pt x="16" y="61"/>
                  <a:pt x="17" y="61"/>
                  <a:pt x="18" y="62"/>
                </a:cubicBezTo>
                <a:cubicBezTo>
                  <a:pt x="18" y="62"/>
                  <a:pt x="19" y="62"/>
                  <a:pt x="21" y="62"/>
                </a:cubicBezTo>
                <a:cubicBezTo>
                  <a:pt x="22" y="62"/>
                  <a:pt x="23" y="62"/>
                  <a:pt x="24" y="6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3" name="íṧlîḓé">
            <a:extLst>
              <a:ext uri="{FF2B5EF4-FFF2-40B4-BE49-F238E27FC236}">
                <a16:creationId xmlns:a16="http://schemas.microsoft.com/office/drawing/2014/main" id="{881ABB71-4BBA-4C2A-A50B-937227FC1B31}"/>
              </a:ext>
            </a:extLst>
          </p:cNvPr>
          <p:cNvSpPr/>
          <p:nvPr/>
        </p:nvSpPr>
        <p:spPr bwMode="auto">
          <a:xfrm>
            <a:off x="2393174" y="4853585"/>
            <a:ext cx="37113" cy="57774"/>
          </a:xfrm>
          <a:custGeom>
            <a:avLst/>
            <a:gdLst>
              <a:gd name="T0" fmla="*/ 5 w 48"/>
              <a:gd name="T1" fmla="*/ 72 h 73"/>
              <a:gd name="T2" fmla="*/ 4 w 48"/>
              <a:gd name="T3" fmla="*/ 64 h 73"/>
              <a:gd name="T4" fmla="*/ 9 w 48"/>
              <a:gd name="T5" fmla="*/ 64 h 73"/>
              <a:gd name="T6" fmla="*/ 13 w 48"/>
              <a:gd name="T7" fmla="*/ 63 h 73"/>
              <a:gd name="T8" fmla="*/ 16 w 48"/>
              <a:gd name="T9" fmla="*/ 61 h 73"/>
              <a:gd name="T10" fmla="*/ 19 w 48"/>
              <a:gd name="T11" fmla="*/ 54 h 73"/>
              <a:gd name="T12" fmla="*/ 20 w 48"/>
              <a:gd name="T13" fmla="*/ 52 h 73"/>
              <a:gd name="T14" fmla="*/ 0 w 48"/>
              <a:gd name="T15" fmla="*/ 0 h 73"/>
              <a:gd name="T16" fmla="*/ 10 w 48"/>
              <a:gd name="T17" fmla="*/ 0 h 73"/>
              <a:gd name="T18" fmla="*/ 20 w 48"/>
              <a:gd name="T19" fmla="*/ 30 h 73"/>
              <a:gd name="T20" fmla="*/ 24 w 48"/>
              <a:gd name="T21" fmla="*/ 42 h 73"/>
              <a:gd name="T22" fmla="*/ 28 w 48"/>
              <a:gd name="T23" fmla="*/ 30 h 73"/>
              <a:gd name="T24" fmla="*/ 39 w 48"/>
              <a:gd name="T25" fmla="*/ 0 h 73"/>
              <a:gd name="T26" fmla="*/ 48 w 48"/>
              <a:gd name="T27" fmla="*/ 0 h 73"/>
              <a:gd name="T28" fmla="*/ 28 w 48"/>
              <a:gd name="T29" fmla="*/ 53 h 73"/>
              <a:gd name="T30" fmla="*/ 23 w 48"/>
              <a:gd name="T31" fmla="*/ 65 h 73"/>
              <a:gd name="T32" fmla="*/ 18 w 48"/>
              <a:gd name="T33" fmla="*/ 71 h 73"/>
              <a:gd name="T34" fmla="*/ 10 w 48"/>
              <a:gd name="T35" fmla="*/ 73 h 73"/>
              <a:gd name="T36" fmla="*/ 5 w 48"/>
              <a:gd name="T37"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3">
                <a:moveTo>
                  <a:pt x="5" y="72"/>
                </a:moveTo>
                <a:cubicBezTo>
                  <a:pt x="4" y="64"/>
                  <a:pt x="4" y="64"/>
                  <a:pt x="4" y="64"/>
                </a:cubicBezTo>
                <a:cubicBezTo>
                  <a:pt x="6" y="64"/>
                  <a:pt x="7" y="64"/>
                  <a:pt x="9" y="64"/>
                </a:cubicBezTo>
                <a:cubicBezTo>
                  <a:pt x="11" y="64"/>
                  <a:pt x="12" y="64"/>
                  <a:pt x="13" y="63"/>
                </a:cubicBezTo>
                <a:cubicBezTo>
                  <a:pt x="15" y="63"/>
                  <a:pt x="16" y="62"/>
                  <a:pt x="16" y="61"/>
                </a:cubicBezTo>
                <a:cubicBezTo>
                  <a:pt x="17" y="60"/>
                  <a:pt x="18" y="58"/>
                  <a:pt x="19" y="54"/>
                </a:cubicBezTo>
                <a:cubicBezTo>
                  <a:pt x="19" y="54"/>
                  <a:pt x="19" y="53"/>
                  <a:pt x="20" y="52"/>
                </a:cubicBezTo>
                <a:cubicBezTo>
                  <a:pt x="0" y="0"/>
                  <a:pt x="0" y="0"/>
                  <a:pt x="0" y="0"/>
                </a:cubicBezTo>
                <a:cubicBezTo>
                  <a:pt x="10" y="0"/>
                  <a:pt x="10" y="0"/>
                  <a:pt x="10" y="0"/>
                </a:cubicBezTo>
                <a:cubicBezTo>
                  <a:pt x="20" y="30"/>
                  <a:pt x="20" y="30"/>
                  <a:pt x="20" y="30"/>
                </a:cubicBezTo>
                <a:cubicBezTo>
                  <a:pt x="22" y="34"/>
                  <a:pt x="23" y="38"/>
                  <a:pt x="24" y="42"/>
                </a:cubicBezTo>
                <a:cubicBezTo>
                  <a:pt x="25" y="38"/>
                  <a:pt x="26" y="34"/>
                  <a:pt x="28" y="30"/>
                </a:cubicBezTo>
                <a:cubicBezTo>
                  <a:pt x="39" y="0"/>
                  <a:pt x="39" y="0"/>
                  <a:pt x="39" y="0"/>
                </a:cubicBezTo>
                <a:cubicBezTo>
                  <a:pt x="48" y="0"/>
                  <a:pt x="48" y="0"/>
                  <a:pt x="48" y="0"/>
                </a:cubicBezTo>
                <a:cubicBezTo>
                  <a:pt x="28" y="53"/>
                  <a:pt x="28" y="53"/>
                  <a:pt x="28" y="53"/>
                </a:cubicBezTo>
                <a:cubicBezTo>
                  <a:pt x="26" y="58"/>
                  <a:pt x="24" y="62"/>
                  <a:pt x="23" y="65"/>
                </a:cubicBezTo>
                <a:cubicBezTo>
                  <a:pt x="21" y="67"/>
                  <a:pt x="20" y="70"/>
                  <a:pt x="18" y="71"/>
                </a:cubicBezTo>
                <a:cubicBezTo>
                  <a:pt x="16" y="72"/>
                  <a:pt x="13" y="73"/>
                  <a:pt x="10" y="73"/>
                </a:cubicBezTo>
                <a:cubicBezTo>
                  <a:pt x="9" y="73"/>
                  <a:pt x="7" y="73"/>
                  <a:pt x="5" y="72"/>
                </a:cubicBezTo>
                <a:close/>
              </a:path>
            </a:pathLst>
          </a:custGeom>
          <a:solidFill>
            <a:srgbClr val="9561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矩形: 圆角 506">
            <a:extLst>
              <a:ext uri="{FF2B5EF4-FFF2-40B4-BE49-F238E27FC236}">
                <a16:creationId xmlns:a16="http://schemas.microsoft.com/office/drawing/2014/main" id="{0F75668A-4145-4A41-8101-F373BF7ED786}"/>
              </a:ext>
            </a:extLst>
          </p:cNvPr>
          <p:cNvSpPr/>
          <p:nvPr/>
        </p:nvSpPr>
        <p:spPr>
          <a:xfrm>
            <a:off x="3418947" y="4308475"/>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a:extLst>
              <a:ext uri="{FF2B5EF4-FFF2-40B4-BE49-F238E27FC236}">
                <a16:creationId xmlns:a16="http://schemas.microsoft.com/office/drawing/2014/main" id="{D803A7F1-D428-46CE-9B14-FB1544CED33F}"/>
              </a:ext>
            </a:extLst>
          </p:cNvPr>
          <p:cNvSpPr/>
          <p:nvPr/>
        </p:nvSpPr>
        <p:spPr>
          <a:xfrm>
            <a:off x="3420984" y="5151211"/>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圆角 509">
            <a:extLst>
              <a:ext uri="{FF2B5EF4-FFF2-40B4-BE49-F238E27FC236}">
                <a16:creationId xmlns:a16="http://schemas.microsoft.com/office/drawing/2014/main" id="{549A372C-1D42-4B6E-9FD6-299FC4A95773}"/>
              </a:ext>
            </a:extLst>
          </p:cNvPr>
          <p:cNvSpPr/>
          <p:nvPr/>
        </p:nvSpPr>
        <p:spPr>
          <a:xfrm>
            <a:off x="6332615" y="4308475"/>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a:extLst>
              <a:ext uri="{FF2B5EF4-FFF2-40B4-BE49-F238E27FC236}">
                <a16:creationId xmlns:a16="http://schemas.microsoft.com/office/drawing/2014/main" id="{5FB8AD0A-FF00-4CDA-B94F-4BED814D4398}"/>
              </a:ext>
            </a:extLst>
          </p:cNvPr>
          <p:cNvSpPr/>
          <p:nvPr/>
        </p:nvSpPr>
        <p:spPr>
          <a:xfrm>
            <a:off x="6334652" y="5151211"/>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矩形: 圆角 644">
            <a:extLst>
              <a:ext uri="{FF2B5EF4-FFF2-40B4-BE49-F238E27FC236}">
                <a16:creationId xmlns:a16="http://schemas.microsoft.com/office/drawing/2014/main" id="{A794C430-63D3-429E-9003-43697B77513D}"/>
              </a:ext>
            </a:extLst>
          </p:cNvPr>
          <p:cNvSpPr/>
          <p:nvPr/>
        </p:nvSpPr>
        <p:spPr>
          <a:xfrm>
            <a:off x="9246284" y="4308475"/>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a:extLst>
              <a:ext uri="{FF2B5EF4-FFF2-40B4-BE49-F238E27FC236}">
                <a16:creationId xmlns:a16="http://schemas.microsoft.com/office/drawing/2014/main" id="{0B609479-960D-4728-93BE-BF9CC5E965F2}"/>
              </a:ext>
            </a:extLst>
          </p:cNvPr>
          <p:cNvSpPr/>
          <p:nvPr/>
        </p:nvSpPr>
        <p:spPr>
          <a:xfrm>
            <a:off x="9248321" y="5151211"/>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iṩļíḋé">
            <a:extLst>
              <a:ext uri="{FF2B5EF4-FFF2-40B4-BE49-F238E27FC236}">
                <a16:creationId xmlns:a16="http://schemas.microsoft.com/office/drawing/2014/main" id="{ECB89DC6-3F1D-42FC-B941-B6D21C6E8A61}"/>
              </a:ext>
            </a:extLst>
          </p:cNvPr>
          <p:cNvSpPr/>
          <p:nvPr/>
        </p:nvSpPr>
        <p:spPr bwMode="auto">
          <a:xfrm>
            <a:off x="2479037" y="3289384"/>
            <a:ext cx="40500" cy="25564"/>
          </a:xfrm>
          <a:custGeom>
            <a:avLst/>
            <a:gdLst>
              <a:gd name="T0" fmla="*/ 20 w 141"/>
              <a:gd name="T1" fmla="*/ 87 h 89"/>
              <a:gd name="T2" fmla="*/ 38 w 141"/>
              <a:gd name="T3" fmla="*/ 89 h 89"/>
              <a:gd name="T4" fmla="*/ 55 w 141"/>
              <a:gd name="T5" fmla="*/ 89 h 89"/>
              <a:gd name="T6" fmla="*/ 73 w 141"/>
              <a:gd name="T7" fmla="*/ 84 h 89"/>
              <a:gd name="T8" fmla="*/ 88 w 141"/>
              <a:gd name="T9" fmla="*/ 80 h 89"/>
              <a:gd name="T10" fmla="*/ 104 w 141"/>
              <a:gd name="T11" fmla="*/ 73 h 89"/>
              <a:gd name="T12" fmla="*/ 117 w 141"/>
              <a:gd name="T13" fmla="*/ 65 h 89"/>
              <a:gd name="T14" fmla="*/ 130 w 141"/>
              <a:gd name="T15" fmla="*/ 57 h 89"/>
              <a:gd name="T16" fmla="*/ 139 w 141"/>
              <a:gd name="T17" fmla="*/ 47 h 89"/>
              <a:gd name="T18" fmla="*/ 141 w 141"/>
              <a:gd name="T19" fmla="*/ 42 h 89"/>
              <a:gd name="T20" fmla="*/ 139 w 141"/>
              <a:gd name="T21" fmla="*/ 37 h 89"/>
              <a:gd name="T22" fmla="*/ 125 w 141"/>
              <a:gd name="T23" fmla="*/ 26 h 89"/>
              <a:gd name="T24" fmla="*/ 109 w 141"/>
              <a:gd name="T25" fmla="*/ 15 h 89"/>
              <a:gd name="T26" fmla="*/ 92 w 141"/>
              <a:gd name="T27" fmla="*/ 8 h 89"/>
              <a:gd name="T28" fmla="*/ 75 w 141"/>
              <a:gd name="T29" fmla="*/ 3 h 89"/>
              <a:gd name="T30" fmla="*/ 60 w 141"/>
              <a:gd name="T31" fmla="*/ 0 h 89"/>
              <a:gd name="T32" fmla="*/ 42 w 141"/>
              <a:gd name="T33" fmla="*/ 3 h 89"/>
              <a:gd name="T34" fmla="*/ 47 w 141"/>
              <a:gd name="T35" fmla="*/ 15 h 89"/>
              <a:gd name="T36" fmla="*/ 50 w 141"/>
              <a:gd name="T37" fmla="*/ 28 h 89"/>
              <a:gd name="T38" fmla="*/ 50 w 141"/>
              <a:gd name="T39" fmla="*/ 42 h 89"/>
              <a:gd name="T40" fmla="*/ 45 w 141"/>
              <a:gd name="T41" fmla="*/ 55 h 89"/>
              <a:gd name="T42" fmla="*/ 41 w 141"/>
              <a:gd name="T43" fmla="*/ 68 h 89"/>
              <a:gd name="T44" fmla="*/ 33 w 141"/>
              <a:gd name="T45" fmla="*/ 75 h 89"/>
              <a:gd name="T46" fmla="*/ 23 w 141"/>
              <a:gd name="T47" fmla="*/ 80 h 89"/>
              <a:gd name="T48" fmla="*/ 13 w 141"/>
              <a:gd name="T49" fmla="*/ 82 h 89"/>
              <a:gd name="T50" fmla="*/ 0 w 141"/>
              <a:gd name="T51" fmla="*/ 82 h 89"/>
              <a:gd name="T52" fmla="*/ 3 w 141"/>
              <a:gd name="T53" fmla="*/ 84 h 89"/>
              <a:gd name="T54" fmla="*/ 20 w 141"/>
              <a:gd name="T5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89">
                <a:moveTo>
                  <a:pt x="20" y="87"/>
                </a:moveTo>
                <a:lnTo>
                  <a:pt x="38" y="89"/>
                </a:lnTo>
                <a:lnTo>
                  <a:pt x="55" y="89"/>
                </a:lnTo>
                <a:lnTo>
                  <a:pt x="73" y="84"/>
                </a:lnTo>
                <a:lnTo>
                  <a:pt x="88" y="80"/>
                </a:lnTo>
                <a:lnTo>
                  <a:pt x="104" y="73"/>
                </a:lnTo>
                <a:lnTo>
                  <a:pt x="117" y="65"/>
                </a:lnTo>
                <a:lnTo>
                  <a:pt x="130" y="57"/>
                </a:lnTo>
                <a:lnTo>
                  <a:pt x="139" y="47"/>
                </a:lnTo>
                <a:lnTo>
                  <a:pt x="141" y="42"/>
                </a:lnTo>
                <a:lnTo>
                  <a:pt x="139" y="37"/>
                </a:lnTo>
                <a:lnTo>
                  <a:pt x="125" y="26"/>
                </a:lnTo>
                <a:lnTo>
                  <a:pt x="109" y="15"/>
                </a:lnTo>
                <a:lnTo>
                  <a:pt x="92" y="8"/>
                </a:lnTo>
                <a:lnTo>
                  <a:pt x="75" y="3"/>
                </a:lnTo>
                <a:lnTo>
                  <a:pt x="60" y="0"/>
                </a:lnTo>
                <a:lnTo>
                  <a:pt x="42" y="3"/>
                </a:lnTo>
                <a:lnTo>
                  <a:pt x="47" y="15"/>
                </a:lnTo>
                <a:lnTo>
                  <a:pt x="50" y="28"/>
                </a:lnTo>
                <a:lnTo>
                  <a:pt x="50" y="42"/>
                </a:lnTo>
                <a:lnTo>
                  <a:pt x="45" y="55"/>
                </a:lnTo>
                <a:lnTo>
                  <a:pt x="41" y="68"/>
                </a:lnTo>
                <a:lnTo>
                  <a:pt x="33" y="75"/>
                </a:lnTo>
                <a:lnTo>
                  <a:pt x="23" y="80"/>
                </a:lnTo>
                <a:lnTo>
                  <a:pt x="13" y="82"/>
                </a:lnTo>
                <a:lnTo>
                  <a:pt x="0" y="82"/>
                </a:lnTo>
                <a:lnTo>
                  <a:pt x="3" y="84"/>
                </a:lnTo>
                <a:lnTo>
                  <a:pt x="2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9" name="iṡ1iḋè">
            <a:extLst>
              <a:ext uri="{FF2B5EF4-FFF2-40B4-BE49-F238E27FC236}">
                <a16:creationId xmlns:a16="http://schemas.microsoft.com/office/drawing/2014/main" id="{69CBC1C7-44B6-4CBB-95E4-762BE3A5CC25}"/>
              </a:ext>
            </a:extLst>
          </p:cNvPr>
          <p:cNvSpPr/>
          <p:nvPr/>
        </p:nvSpPr>
        <p:spPr bwMode="auto">
          <a:xfrm>
            <a:off x="2429346" y="3296853"/>
            <a:ext cx="45670" cy="16659"/>
          </a:xfrm>
          <a:custGeom>
            <a:avLst/>
            <a:gdLst>
              <a:gd name="T0" fmla="*/ 47 w 159"/>
              <a:gd name="T1" fmla="*/ 58 h 58"/>
              <a:gd name="T2" fmla="*/ 60 w 159"/>
              <a:gd name="T3" fmla="*/ 58 h 58"/>
              <a:gd name="T4" fmla="*/ 82 w 159"/>
              <a:gd name="T5" fmla="*/ 54 h 58"/>
              <a:gd name="T6" fmla="*/ 102 w 159"/>
              <a:gd name="T7" fmla="*/ 44 h 58"/>
              <a:gd name="T8" fmla="*/ 122 w 159"/>
              <a:gd name="T9" fmla="*/ 34 h 58"/>
              <a:gd name="T10" fmla="*/ 141 w 159"/>
              <a:gd name="T11" fmla="*/ 19 h 58"/>
              <a:gd name="T12" fmla="*/ 159 w 159"/>
              <a:gd name="T13" fmla="*/ 2 h 58"/>
              <a:gd name="T14" fmla="*/ 151 w 159"/>
              <a:gd name="T15" fmla="*/ 0 h 58"/>
              <a:gd name="T16" fmla="*/ 0 w 159"/>
              <a:gd name="T17" fmla="*/ 14 h 58"/>
              <a:gd name="T18" fmla="*/ 23 w 159"/>
              <a:gd name="T19" fmla="*/ 54 h 58"/>
              <a:gd name="T20" fmla="*/ 47 w 159"/>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58">
                <a:moveTo>
                  <a:pt x="47" y="58"/>
                </a:moveTo>
                <a:lnTo>
                  <a:pt x="60" y="58"/>
                </a:lnTo>
                <a:lnTo>
                  <a:pt x="82" y="54"/>
                </a:lnTo>
                <a:lnTo>
                  <a:pt x="102" y="44"/>
                </a:lnTo>
                <a:lnTo>
                  <a:pt x="122" y="34"/>
                </a:lnTo>
                <a:lnTo>
                  <a:pt x="141" y="19"/>
                </a:lnTo>
                <a:lnTo>
                  <a:pt x="159" y="2"/>
                </a:lnTo>
                <a:lnTo>
                  <a:pt x="151" y="0"/>
                </a:lnTo>
                <a:lnTo>
                  <a:pt x="0" y="14"/>
                </a:lnTo>
                <a:lnTo>
                  <a:pt x="23" y="54"/>
                </a:lnTo>
                <a:lnTo>
                  <a:pt x="47"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0" name="îṡ1íḋê">
            <a:extLst>
              <a:ext uri="{FF2B5EF4-FFF2-40B4-BE49-F238E27FC236}">
                <a16:creationId xmlns:a16="http://schemas.microsoft.com/office/drawing/2014/main" id="{A8D42591-61E0-4F4A-A7B4-E48EBC4E6D6E}"/>
              </a:ext>
            </a:extLst>
          </p:cNvPr>
          <p:cNvSpPr/>
          <p:nvPr/>
        </p:nvSpPr>
        <p:spPr bwMode="auto">
          <a:xfrm>
            <a:off x="2410389" y="3417777"/>
            <a:ext cx="85882" cy="100531"/>
          </a:xfrm>
          <a:custGeom>
            <a:avLst/>
            <a:gdLst>
              <a:gd name="T0" fmla="*/ 163 w 299"/>
              <a:gd name="T1" fmla="*/ 208 h 350"/>
              <a:gd name="T2" fmla="*/ 183 w 299"/>
              <a:gd name="T3" fmla="*/ 198 h 350"/>
              <a:gd name="T4" fmla="*/ 265 w 299"/>
              <a:gd name="T5" fmla="*/ 198 h 350"/>
              <a:gd name="T6" fmla="*/ 286 w 299"/>
              <a:gd name="T7" fmla="*/ 187 h 350"/>
              <a:gd name="T8" fmla="*/ 296 w 299"/>
              <a:gd name="T9" fmla="*/ 166 h 350"/>
              <a:gd name="T10" fmla="*/ 296 w 299"/>
              <a:gd name="T11" fmla="*/ 145 h 350"/>
              <a:gd name="T12" fmla="*/ 244 w 299"/>
              <a:gd name="T13" fmla="*/ 132 h 350"/>
              <a:gd name="T14" fmla="*/ 150 w 299"/>
              <a:gd name="T15" fmla="*/ 146 h 350"/>
              <a:gd name="T16" fmla="*/ 134 w 299"/>
              <a:gd name="T17" fmla="*/ 142 h 350"/>
              <a:gd name="T18" fmla="*/ 123 w 299"/>
              <a:gd name="T19" fmla="*/ 82 h 350"/>
              <a:gd name="T20" fmla="*/ 126 w 299"/>
              <a:gd name="T21" fmla="*/ 32 h 350"/>
              <a:gd name="T22" fmla="*/ 113 w 299"/>
              <a:gd name="T23" fmla="*/ 14 h 350"/>
              <a:gd name="T24" fmla="*/ 94 w 299"/>
              <a:gd name="T25" fmla="*/ 6 h 350"/>
              <a:gd name="T26" fmla="*/ 50 w 299"/>
              <a:gd name="T27" fmla="*/ 0 h 350"/>
              <a:gd name="T28" fmla="*/ 19 w 299"/>
              <a:gd name="T29" fmla="*/ 3 h 350"/>
              <a:gd name="T30" fmla="*/ 3 w 299"/>
              <a:gd name="T31" fmla="*/ 12 h 350"/>
              <a:gd name="T32" fmla="*/ 0 w 299"/>
              <a:gd name="T33" fmla="*/ 27 h 350"/>
              <a:gd name="T34" fmla="*/ 3 w 299"/>
              <a:gd name="T35" fmla="*/ 43 h 350"/>
              <a:gd name="T36" fmla="*/ 17 w 299"/>
              <a:gd name="T37" fmla="*/ 48 h 350"/>
              <a:gd name="T38" fmla="*/ 37 w 299"/>
              <a:gd name="T39" fmla="*/ 45 h 350"/>
              <a:gd name="T40" fmla="*/ 59 w 299"/>
              <a:gd name="T41" fmla="*/ 48 h 350"/>
              <a:gd name="T42" fmla="*/ 76 w 299"/>
              <a:gd name="T43" fmla="*/ 59 h 350"/>
              <a:gd name="T44" fmla="*/ 89 w 299"/>
              <a:gd name="T45" fmla="*/ 79 h 350"/>
              <a:gd name="T46" fmla="*/ 92 w 299"/>
              <a:gd name="T47" fmla="*/ 184 h 350"/>
              <a:gd name="T48" fmla="*/ 61 w 299"/>
              <a:gd name="T49" fmla="*/ 206 h 350"/>
              <a:gd name="T50" fmla="*/ 32 w 299"/>
              <a:gd name="T51" fmla="*/ 238 h 350"/>
              <a:gd name="T52" fmla="*/ 9 w 299"/>
              <a:gd name="T53" fmla="*/ 273 h 350"/>
              <a:gd name="T54" fmla="*/ 3 w 299"/>
              <a:gd name="T55" fmla="*/ 318 h 350"/>
              <a:gd name="T56" fmla="*/ 9 w 299"/>
              <a:gd name="T57" fmla="*/ 337 h 350"/>
              <a:gd name="T58" fmla="*/ 27 w 299"/>
              <a:gd name="T59" fmla="*/ 350 h 350"/>
              <a:gd name="T60" fmla="*/ 116 w 299"/>
              <a:gd name="T61" fmla="*/ 347 h 350"/>
              <a:gd name="T62" fmla="*/ 141 w 299"/>
              <a:gd name="T63" fmla="*/ 337 h 350"/>
              <a:gd name="T64" fmla="*/ 158 w 299"/>
              <a:gd name="T65" fmla="*/ 295 h 350"/>
              <a:gd name="T66" fmla="*/ 158 w 299"/>
              <a:gd name="T67" fmla="*/ 260 h 350"/>
              <a:gd name="T68" fmla="*/ 153 w 299"/>
              <a:gd name="T69" fmla="*/ 238 h 350"/>
              <a:gd name="T70" fmla="*/ 155 w 299"/>
              <a:gd name="T71" fmla="*/ 216 h 350"/>
              <a:gd name="T72" fmla="*/ 113 w 299"/>
              <a:gd name="T73" fmla="*/ 283 h 350"/>
              <a:gd name="T74" fmla="*/ 94 w 299"/>
              <a:gd name="T75" fmla="*/ 303 h 350"/>
              <a:gd name="T76" fmla="*/ 74 w 299"/>
              <a:gd name="T77" fmla="*/ 305 h 350"/>
              <a:gd name="T78" fmla="*/ 56 w 299"/>
              <a:gd name="T79" fmla="*/ 297 h 350"/>
              <a:gd name="T80" fmla="*/ 81 w 299"/>
              <a:gd name="T81" fmla="*/ 258 h 350"/>
              <a:gd name="T82" fmla="*/ 106 w 299"/>
              <a:gd name="T83" fmla="*/ 253 h 350"/>
              <a:gd name="T84" fmla="*/ 116 w 299"/>
              <a:gd name="T85" fmla="*/ 27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9" h="350">
                <a:moveTo>
                  <a:pt x="155" y="216"/>
                </a:moveTo>
                <a:lnTo>
                  <a:pt x="163" y="208"/>
                </a:lnTo>
                <a:lnTo>
                  <a:pt x="173" y="201"/>
                </a:lnTo>
                <a:lnTo>
                  <a:pt x="183" y="198"/>
                </a:lnTo>
                <a:lnTo>
                  <a:pt x="237" y="193"/>
                </a:lnTo>
                <a:lnTo>
                  <a:pt x="265" y="198"/>
                </a:lnTo>
                <a:lnTo>
                  <a:pt x="270" y="198"/>
                </a:lnTo>
                <a:lnTo>
                  <a:pt x="286" y="187"/>
                </a:lnTo>
                <a:lnTo>
                  <a:pt x="294" y="176"/>
                </a:lnTo>
                <a:lnTo>
                  <a:pt x="296" y="166"/>
                </a:lnTo>
                <a:lnTo>
                  <a:pt x="299" y="156"/>
                </a:lnTo>
                <a:lnTo>
                  <a:pt x="296" y="145"/>
                </a:lnTo>
                <a:lnTo>
                  <a:pt x="291" y="134"/>
                </a:lnTo>
                <a:lnTo>
                  <a:pt x="244" y="132"/>
                </a:lnTo>
                <a:lnTo>
                  <a:pt x="220" y="134"/>
                </a:lnTo>
                <a:lnTo>
                  <a:pt x="150" y="146"/>
                </a:lnTo>
                <a:lnTo>
                  <a:pt x="141" y="146"/>
                </a:lnTo>
                <a:lnTo>
                  <a:pt x="134" y="142"/>
                </a:lnTo>
                <a:lnTo>
                  <a:pt x="131" y="134"/>
                </a:lnTo>
                <a:lnTo>
                  <a:pt x="123" y="82"/>
                </a:lnTo>
                <a:lnTo>
                  <a:pt x="128" y="53"/>
                </a:lnTo>
                <a:lnTo>
                  <a:pt x="126" y="32"/>
                </a:lnTo>
                <a:lnTo>
                  <a:pt x="121" y="22"/>
                </a:lnTo>
                <a:lnTo>
                  <a:pt x="113" y="14"/>
                </a:lnTo>
                <a:lnTo>
                  <a:pt x="103" y="7"/>
                </a:lnTo>
                <a:lnTo>
                  <a:pt x="94" y="6"/>
                </a:lnTo>
                <a:lnTo>
                  <a:pt x="84" y="6"/>
                </a:lnTo>
                <a:lnTo>
                  <a:pt x="50" y="0"/>
                </a:lnTo>
                <a:lnTo>
                  <a:pt x="34" y="0"/>
                </a:lnTo>
                <a:lnTo>
                  <a:pt x="19" y="3"/>
                </a:lnTo>
                <a:lnTo>
                  <a:pt x="6" y="7"/>
                </a:lnTo>
                <a:lnTo>
                  <a:pt x="3" y="12"/>
                </a:lnTo>
                <a:lnTo>
                  <a:pt x="0" y="20"/>
                </a:lnTo>
                <a:lnTo>
                  <a:pt x="0" y="27"/>
                </a:lnTo>
                <a:lnTo>
                  <a:pt x="0" y="35"/>
                </a:lnTo>
                <a:lnTo>
                  <a:pt x="3" y="43"/>
                </a:lnTo>
                <a:lnTo>
                  <a:pt x="9" y="48"/>
                </a:lnTo>
                <a:lnTo>
                  <a:pt x="17" y="48"/>
                </a:lnTo>
                <a:lnTo>
                  <a:pt x="24" y="48"/>
                </a:lnTo>
                <a:lnTo>
                  <a:pt x="37" y="45"/>
                </a:lnTo>
                <a:lnTo>
                  <a:pt x="47" y="45"/>
                </a:lnTo>
                <a:lnTo>
                  <a:pt x="59" y="48"/>
                </a:lnTo>
                <a:lnTo>
                  <a:pt x="69" y="53"/>
                </a:lnTo>
                <a:lnTo>
                  <a:pt x="76" y="59"/>
                </a:lnTo>
                <a:lnTo>
                  <a:pt x="84" y="69"/>
                </a:lnTo>
                <a:lnTo>
                  <a:pt x="89" y="79"/>
                </a:lnTo>
                <a:lnTo>
                  <a:pt x="92" y="92"/>
                </a:lnTo>
                <a:lnTo>
                  <a:pt x="92" y="184"/>
                </a:lnTo>
                <a:lnTo>
                  <a:pt x="79" y="193"/>
                </a:lnTo>
                <a:lnTo>
                  <a:pt x="61" y="206"/>
                </a:lnTo>
                <a:lnTo>
                  <a:pt x="45" y="221"/>
                </a:lnTo>
                <a:lnTo>
                  <a:pt x="32" y="238"/>
                </a:lnTo>
                <a:lnTo>
                  <a:pt x="19" y="253"/>
                </a:lnTo>
                <a:lnTo>
                  <a:pt x="9" y="273"/>
                </a:lnTo>
                <a:lnTo>
                  <a:pt x="4" y="295"/>
                </a:lnTo>
                <a:lnTo>
                  <a:pt x="3" y="318"/>
                </a:lnTo>
                <a:lnTo>
                  <a:pt x="3" y="328"/>
                </a:lnTo>
                <a:lnTo>
                  <a:pt x="9" y="337"/>
                </a:lnTo>
                <a:lnTo>
                  <a:pt x="17" y="345"/>
                </a:lnTo>
                <a:lnTo>
                  <a:pt x="27" y="350"/>
                </a:lnTo>
                <a:lnTo>
                  <a:pt x="37" y="350"/>
                </a:lnTo>
                <a:lnTo>
                  <a:pt x="116" y="347"/>
                </a:lnTo>
                <a:lnTo>
                  <a:pt x="128" y="345"/>
                </a:lnTo>
                <a:lnTo>
                  <a:pt x="141" y="337"/>
                </a:lnTo>
                <a:lnTo>
                  <a:pt x="155" y="310"/>
                </a:lnTo>
                <a:lnTo>
                  <a:pt x="158" y="295"/>
                </a:lnTo>
                <a:lnTo>
                  <a:pt x="160" y="278"/>
                </a:lnTo>
                <a:lnTo>
                  <a:pt x="158" y="260"/>
                </a:lnTo>
                <a:lnTo>
                  <a:pt x="155" y="248"/>
                </a:lnTo>
                <a:lnTo>
                  <a:pt x="153" y="238"/>
                </a:lnTo>
                <a:lnTo>
                  <a:pt x="155" y="226"/>
                </a:lnTo>
                <a:lnTo>
                  <a:pt x="155" y="216"/>
                </a:lnTo>
                <a:close/>
                <a:moveTo>
                  <a:pt x="116" y="271"/>
                </a:moveTo>
                <a:lnTo>
                  <a:pt x="113" y="283"/>
                </a:lnTo>
                <a:lnTo>
                  <a:pt x="103" y="292"/>
                </a:lnTo>
                <a:lnTo>
                  <a:pt x="94" y="303"/>
                </a:lnTo>
                <a:lnTo>
                  <a:pt x="84" y="305"/>
                </a:lnTo>
                <a:lnTo>
                  <a:pt x="74" y="305"/>
                </a:lnTo>
                <a:lnTo>
                  <a:pt x="64" y="303"/>
                </a:lnTo>
                <a:lnTo>
                  <a:pt x="56" y="297"/>
                </a:lnTo>
                <a:lnTo>
                  <a:pt x="74" y="266"/>
                </a:lnTo>
                <a:lnTo>
                  <a:pt x="81" y="258"/>
                </a:lnTo>
                <a:lnTo>
                  <a:pt x="94" y="253"/>
                </a:lnTo>
                <a:lnTo>
                  <a:pt x="106" y="253"/>
                </a:lnTo>
                <a:lnTo>
                  <a:pt x="116" y="263"/>
                </a:lnTo>
                <a:lnTo>
                  <a:pt x="116"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1" name="ïšḻiḋe">
            <a:extLst>
              <a:ext uri="{FF2B5EF4-FFF2-40B4-BE49-F238E27FC236}">
                <a16:creationId xmlns:a16="http://schemas.microsoft.com/office/drawing/2014/main" id="{D798D15C-01FC-4628-B546-FB09CFFBE119}"/>
              </a:ext>
            </a:extLst>
          </p:cNvPr>
          <p:cNvSpPr/>
          <p:nvPr/>
        </p:nvSpPr>
        <p:spPr bwMode="auto">
          <a:xfrm>
            <a:off x="2383964" y="3317820"/>
            <a:ext cx="35617" cy="22117"/>
          </a:xfrm>
          <a:custGeom>
            <a:avLst/>
            <a:gdLst>
              <a:gd name="T0" fmla="*/ 9 w 124"/>
              <a:gd name="T1" fmla="*/ 53 h 77"/>
              <a:gd name="T2" fmla="*/ 45 w 124"/>
              <a:gd name="T3" fmla="*/ 71 h 77"/>
              <a:gd name="T4" fmla="*/ 64 w 124"/>
              <a:gd name="T5" fmla="*/ 76 h 77"/>
              <a:gd name="T6" fmla="*/ 82 w 124"/>
              <a:gd name="T7" fmla="*/ 77 h 77"/>
              <a:gd name="T8" fmla="*/ 98 w 124"/>
              <a:gd name="T9" fmla="*/ 77 h 77"/>
              <a:gd name="T10" fmla="*/ 111 w 124"/>
              <a:gd name="T11" fmla="*/ 53 h 77"/>
              <a:gd name="T12" fmla="*/ 119 w 124"/>
              <a:gd name="T13" fmla="*/ 29 h 77"/>
              <a:gd name="T14" fmla="*/ 124 w 124"/>
              <a:gd name="T15" fmla="*/ 0 h 77"/>
              <a:gd name="T16" fmla="*/ 9 w 124"/>
              <a:gd name="T17" fmla="*/ 18 h 77"/>
              <a:gd name="T18" fmla="*/ 3 w 124"/>
              <a:gd name="T19" fmla="*/ 21 h 77"/>
              <a:gd name="T20" fmla="*/ 0 w 124"/>
              <a:gd name="T21" fmla="*/ 29 h 77"/>
              <a:gd name="T22" fmla="*/ 0 w 124"/>
              <a:gd name="T23" fmla="*/ 35 h 77"/>
              <a:gd name="T24" fmla="*/ 4 w 124"/>
              <a:gd name="T25" fmla="*/ 45 h 77"/>
              <a:gd name="T26" fmla="*/ 9 w 124"/>
              <a:gd name="T27" fmla="*/ 5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77">
                <a:moveTo>
                  <a:pt x="9" y="53"/>
                </a:moveTo>
                <a:lnTo>
                  <a:pt x="45" y="71"/>
                </a:lnTo>
                <a:lnTo>
                  <a:pt x="64" y="76"/>
                </a:lnTo>
                <a:lnTo>
                  <a:pt x="82" y="77"/>
                </a:lnTo>
                <a:lnTo>
                  <a:pt x="98" y="77"/>
                </a:lnTo>
                <a:lnTo>
                  <a:pt x="111" y="53"/>
                </a:lnTo>
                <a:lnTo>
                  <a:pt x="119" y="29"/>
                </a:lnTo>
                <a:lnTo>
                  <a:pt x="124" y="0"/>
                </a:lnTo>
                <a:lnTo>
                  <a:pt x="9" y="18"/>
                </a:lnTo>
                <a:lnTo>
                  <a:pt x="3" y="21"/>
                </a:lnTo>
                <a:lnTo>
                  <a:pt x="0" y="29"/>
                </a:lnTo>
                <a:lnTo>
                  <a:pt x="0" y="35"/>
                </a:lnTo>
                <a:lnTo>
                  <a:pt x="4" y="45"/>
                </a:lnTo>
                <a:lnTo>
                  <a:pt x="9"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2" name="íslîḑe">
            <a:extLst>
              <a:ext uri="{FF2B5EF4-FFF2-40B4-BE49-F238E27FC236}">
                <a16:creationId xmlns:a16="http://schemas.microsoft.com/office/drawing/2014/main" id="{4F21EA77-1238-4FDD-9A5B-9211E94269E6}"/>
              </a:ext>
            </a:extLst>
          </p:cNvPr>
          <p:cNvSpPr/>
          <p:nvPr/>
        </p:nvSpPr>
        <p:spPr bwMode="auto">
          <a:xfrm>
            <a:off x="2359549" y="3337352"/>
            <a:ext cx="155392" cy="69510"/>
          </a:xfrm>
          <a:custGeom>
            <a:avLst/>
            <a:gdLst>
              <a:gd name="T0" fmla="*/ 8 w 541"/>
              <a:gd name="T1" fmla="*/ 221 h 242"/>
              <a:gd name="T2" fmla="*/ 21 w 541"/>
              <a:gd name="T3" fmla="*/ 228 h 242"/>
              <a:gd name="T4" fmla="*/ 31 w 541"/>
              <a:gd name="T5" fmla="*/ 238 h 242"/>
              <a:gd name="T6" fmla="*/ 45 w 541"/>
              <a:gd name="T7" fmla="*/ 242 h 242"/>
              <a:gd name="T8" fmla="*/ 60 w 541"/>
              <a:gd name="T9" fmla="*/ 242 h 242"/>
              <a:gd name="T10" fmla="*/ 78 w 541"/>
              <a:gd name="T11" fmla="*/ 240 h 242"/>
              <a:gd name="T12" fmla="*/ 94 w 541"/>
              <a:gd name="T13" fmla="*/ 236 h 242"/>
              <a:gd name="T14" fmla="*/ 110 w 541"/>
              <a:gd name="T15" fmla="*/ 226 h 242"/>
              <a:gd name="T16" fmla="*/ 125 w 541"/>
              <a:gd name="T17" fmla="*/ 215 h 242"/>
              <a:gd name="T18" fmla="*/ 136 w 541"/>
              <a:gd name="T19" fmla="*/ 200 h 242"/>
              <a:gd name="T20" fmla="*/ 222 w 541"/>
              <a:gd name="T21" fmla="*/ 142 h 242"/>
              <a:gd name="T22" fmla="*/ 311 w 541"/>
              <a:gd name="T23" fmla="*/ 82 h 242"/>
              <a:gd name="T24" fmla="*/ 335 w 541"/>
              <a:gd name="T25" fmla="*/ 74 h 242"/>
              <a:gd name="T26" fmla="*/ 365 w 541"/>
              <a:gd name="T27" fmla="*/ 69 h 242"/>
              <a:gd name="T28" fmla="*/ 374 w 541"/>
              <a:gd name="T29" fmla="*/ 71 h 242"/>
              <a:gd name="T30" fmla="*/ 377 w 541"/>
              <a:gd name="T31" fmla="*/ 77 h 242"/>
              <a:gd name="T32" fmla="*/ 382 w 541"/>
              <a:gd name="T33" fmla="*/ 94 h 242"/>
              <a:gd name="T34" fmla="*/ 379 w 541"/>
              <a:gd name="T35" fmla="*/ 111 h 242"/>
              <a:gd name="T36" fmla="*/ 369 w 541"/>
              <a:gd name="T37" fmla="*/ 126 h 242"/>
              <a:gd name="T38" fmla="*/ 358 w 541"/>
              <a:gd name="T39" fmla="*/ 142 h 242"/>
              <a:gd name="T40" fmla="*/ 379 w 541"/>
              <a:gd name="T41" fmla="*/ 139 h 242"/>
              <a:gd name="T42" fmla="*/ 400 w 541"/>
              <a:gd name="T43" fmla="*/ 131 h 242"/>
              <a:gd name="T44" fmla="*/ 439 w 541"/>
              <a:gd name="T45" fmla="*/ 108 h 242"/>
              <a:gd name="T46" fmla="*/ 476 w 541"/>
              <a:gd name="T47" fmla="*/ 84 h 242"/>
              <a:gd name="T48" fmla="*/ 508 w 541"/>
              <a:gd name="T49" fmla="*/ 56 h 242"/>
              <a:gd name="T50" fmla="*/ 541 w 541"/>
              <a:gd name="T51" fmla="*/ 24 h 242"/>
              <a:gd name="T52" fmla="*/ 541 w 541"/>
              <a:gd name="T53" fmla="*/ 17 h 242"/>
              <a:gd name="T54" fmla="*/ 541 w 541"/>
              <a:gd name="T55" fmla="*/ 9 h 242"/>
              <a:gd name="T56" fmla="*/ 536 w 541"/>
              <a:gd name="T57" fmla="*/ 5 h 242"/>
              <a:gd name="T58" fmla="*/ 528 w 541"/>
              <a:gd name="T59" fmla="*/ 0 h 242"/>
              <a:gd name="T60" fmla="*/ 520 w 541"/>
              <a:gd name="T61" fmla="*/ 0 h 242"/>
              <a:gd name="T62" fmla="*/ 476 w 541"/>
              <a:gd name="T63" fmla="*/ 3 h 242"/>
              <a:gd name="T64" fmla="*/ 431 w 541"/>
              <a:gd name="T65" fmla="*/ 8 h 242"/>
              <a:gd name="T66" fmla="*/ 387 w 541"/>
              <a:gd name="T67" fmla="*/ 17 h 242"/>
              <a:gd name="T68" fmla="*/ 340 w 541"/>
              <a:gd name="T69" fmla="*/ 29 h 242"/>
              <a:gd name="T70" fmla="*/ 214 w 541"/>
              <a:gd name="T71" fmla="*/ 97 h 242"/>
              <a:gd name="T72" fmla="*/ 85 w 541"/>
              <a:gd name="T73" fmla="*/ 166 h 242"/>
              <a:gd name="T74" fmla="*/ 73 w 541"/>
              <a:gd name="T75" fmla="*/ 173 h 242"/>
              <a:gd name="T76" fmla="*/ 58 w 541"/>
              <a:gd name="T77" fmla="*/ 173 h 242"/>
              <a:gd name="T78" fmla="*/ 21 w 541"/>
              <a:gd name="T79" fmla="*/ 181 h 242"/>
              <a:gd name="T80" fmla="*/ 3 w 541"/>
              <a:gd name="T81" fmla="*/ 191 h 242"/>
              <a:gd name="T82" fmla="*/ 0 w 541"/>
              <a:gd name="T83" fmla="*/ 198 h 242"/>
              <a:gd name="T84" fmla="*/ 3 w 541"/>
              <a:gd name="T85" fmla="*/ 208 h 242"/>
              <a:gd name="T86" fmla="*/ 8 w 541"/>
              <a:gd name="T87" fmla="*/ 22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1" h="242">
                <a:moveTo>
                  <a:pt x="8" y="221"/>
                </a:moveTo>
                <a:lnTo>
                  <a:pt x="21" y="228"/>
                </a:lnTo>
                <a:lnTo>
                  <a:pt x="31" y="238"/>
                </a:lnTo>
                <a:lnTo>
                  <a:pt x="45" y="242"/>
                </a:lnTo>
                <a:lnTo>
                  <a:pt x="60" y="242"/>
                </a:lnTo>
                <a:lnTo>
                  <a:pt x="78" y="240"/>
                </a:lnTo>
                <a:lnTo>
                  <a:pt x="94" y="236"/>
                </a:lnTo>
                <a:lnTo>
                  <a:pt x="110" y="226"/>
                </a:lnTo>
                <a:lnTo>
                  <a:pt x="125" y="215"/>
                </a:lnTo>
                <a:lnTo>
                  <a:pt x="136" y="200"/>
                </a:lnTo>
                <a:lnTo>
                  <a:pt x="222" y="142"/>
                </a:lnTo>
                <a:lnTo>
                  <a:pt x="311" y="82"/>
                </a:lnTo>
                <a:lnTo>
                  <a:pt x="335" y="74"/>
                </a:lnTo>
                <a:lnTo>
                  <a:pt x="365" y="69"/>
                </a:lnTo>
                <a:lnTo>
                  <a:pt x="374" y="71"/>
                </a:lnTo>
                <a:lnTo>
                  <a:pt x="377" y="77"/>
                </a:lnTo>
                <a:lnTo>
                  <a:pt x="382" y="94"/>
                </a:lnTo>
                <a:lnTo>
                  <a:pt x="379" y="111"/>
                </a:lnTo>
                <a:lnTo>
                  <a:pt x="369" y="126"/>
                </a:lnTo>
                <a:lnTo>
                  <a:pt x="358" y="142"/>
                </a:lnTo>
                <a:lnTo>
                  <a:pt x="379" y="139"/>
                </a:lnTo>
                <a:lnTo>
                  <a:pt x="400" y="131"/>
                </a:lnTo>
                <a:lnTo>
                  <a:pt x="439" y="108"/>
                </a:lnTo>
                <a:lnTo>
                  <a:pt x="476" y="84"/>
                </a:lnTo>
                <a:lnTo>
                  <a:pt x="508" y="56"/>
                </a:lnTo>
                <a:lnTo>
                  <a:pt x="541" y="24"/>
                </a:lnTo>
                <a:lnTo>
                  <a:pt x="541" y="17"/>
                </a:lnTo>
                <a:lnTo>
                  <a:pt x="541" y="9"/>
                </a:lnTo>
                <a:lnTo>
                  <a:pt x="536" y="5"/>
                </a:lnTo>
                <a:lnTo>
                  <a:pt x="528" y="0"/>
                </a:lnTo>
                <a:lnTo>
                  <a:pt x="520" y="0"/>
                </a:lnTo>
                <a:lnTo>
                  <a:pt x="476" y="3"/>
                </a:lnTo>
                <a:lnTo>
                  <a:pt x="431" y="8"/>
                </a:lnTo>
                <a:lnTo>
                  <a:pt x="387" y="17"/>
                </a:lnTo>
                <a:lnTo>
                  <a:pt x="340" y="29"/>
                </a:lnTo>
                <a:lnTo>
                  <a:pt x="214" y="97"/>
                </a:lnTo>
                <a:lnTo>
                  <a:pt x="85" y="166"/>
                </a:lnTo>
                <a:lnTo>
                  <a:pt x="73" y="173"/>
                </a:lnTo>
                <a:lnTo>
                  <a:pt x="58" y="173"/>
                </a:lnTo>
                <a:lnTo>
                  <a:pt x="21" y="181"/>
                </a:lnTo>
                <a:lnTo>
                  <a:pt x="3" y="191"/>
                </a:lnTo>
                <a:lnTo>
                  <a:pt x="0" y="198"/>
                </a:lnTo>
                <a:lnTo>
                  <a:pt x="3" y="208"/>
                </a:lnTo>
                <a:lnTo>
                  <a:pt x="8" y="2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3" name="iśļiḑe">
            <a:extLst>
              <a:ext uri="{FF2B5EF4-FFF2-40B4-BE49-F238E27FC236}">
                <a16:creationId xmlns:a16="http://schemas.microsoft.com/office/drawing/2014/main" id="{A84E5176-CEE7-4F19-829A-10971D8F605B}"/>
              </a:ext>
            </a:extLst>
          </p:cNvPr>
          <p:cNvSpPr/>
          <p:nvPr/>
        </p:nvSpPr>
        <p:spPr bwMode="auto">
          <a:xfrm>
            <a:off x="2279411" y="3437596"/>
            <a:ext cx="39064" cy="32170"/>
          </a:xfrm>
          <a:custGeom>
            <a:avLst/>
            <a:gdLst>
              <a:gd name="T0" fmla="*/ 57 w 136"/>
              <a:gd name="T1" fmla="*/ 3 h 112"/>
              <a:gd name="T2" fmla="*/ 38 w 136"/>
              <a:gd name="T3" fmla="*/ 3 h 112"/>
              <a:gd name="T4" fmla="*/ 20 w 136"/>
              <a:gd name="T5" fmla="*/ 3 h 112"/>
              <a:gd name="T6" fmla="*/ 0 w 136"/>
              <a:gd name="T7" fmla="*/ 0 h 112"/>
              <a:gd name="T8" fmla="*/ 17 w 136"/>
              <a:gd name="T9" fmla="*/ 18 h 112"/>
              <a:gd name="T10" fmla="*/ 33 w 136"/>
              <a:gd name="T11" fmla="*/ 35 h 112"/>
              <a:gd name="T12" fmla="*/ 44 w 136"/>
              <a:gd name="T13" fmla="*/ 58 h 112"/>
              <a:gd name="T14" fmla="*/ 54 w 136"/>
              <a:gd name="T15" fmla="*/ 73 h 112"/>
              <a:gd name="T16" fmla="*/ 67 w 136"/>
              <a:gd name="T17" fmla="*/ 87 h 112"/>
              <a:gd name="T18" fmla="*/ 82 w 136"/>
              <a:gd name="T19" fmla="*/ 100 h 112"/>
              <a:gd name="T20" fmla="*/ 99 w 136"/>
              <a:gd name="T21" fmla="*/ 110 h 112"/>
              <a:gd name="T22" fmla="*/ 106 w 136"/>
              <a:gd name="T23" fmla="*/ 112 h 112"/>
              <a:gd name="T24" fmla="*/ 114 w 136"/>
              <a:gd name="T25" fmla="*/ 112 h 112"/>
              <a:gd name="T26" fmla="*/ 122 w 136"/>
              <a:gd name="T27" fmla="*/ 112 h 112"/>
              <a:gd name="T28" fmla="*/ 129 w 136"/>
              <a:gd name="T29" fmla="*/ 105 h 112"/>
              <a:gd name="T30" fmla="*/ 134 w 136"/>
              <a:gd name="T31" fmla="*/ 95 h 112"/>
              <a:gd name="T32" fmla="*/ 136 w 136"/>
              <a:gd name="T33" fmla="*/ 82 h 112"/>
              <a:gd name="T34" fmla="*/ 136 w 136"/>
              <a:gd name="T35" fmla="*/ 68 h 112"/>
              <a:gd name="T36" fmla="*/ 134 w 136"/>
              <a:gd name="T37" fmla="*/ 55 h 112"/>
              <a:gd name="T38" fmla="*/ 129 w 136"/>
              <a:gd name="T39" fmla="*/ 42 h 112"/>
              <a:gd name="T40" fmla="*/ 119 w 136"/>
              <a:gd name="T41" fmla="*/ 30 h 112"/>
              <a:gd name="T42" fmla="*/ 109 w 136"/>
              <a:gd name="T43" fmla="*/ 26 h 112"/>
              <a:gd name="T44" fmla="*/ 94 w 136"/>
              <a:gd name="T45" fmla="*/ 16 h 112"/>
              <a:gd name="T46" fmla="*/ 75 w 136"/>
              <a:gd name="T47" fmla="*/ 8 h 112"/>
              <a:gd name="T48" fmla="*/ 57 w 136"/>
              <a:gd name="T49" fmla="*/ 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112">
                <a:moveTo>
                  <a:pt x="57" y="3"/>
                </a:moveTo>
                <a:lnTo>
                  <a:pt x="38" y="3"/>
                </a:lnTo>
                <a:lnTo>
                  <a:pt x="20" y="3"/>
                </a:lnTo>
                <a:lnTo>
                  <a:pt x="0" y="0"/>
                </a:lnTo>
                <a:lnTo>
                  <a:pt x="17" y="18"/>
                </a:lnTo>
                <a:lnTo>
                  <a:pt x="33" y="35"/>
                </a:lnTo>
                <a:lnTo>
                  <a:pt x="44" y="58"/>
                </a:lnTo>
                <a:lnTo>
                  <a:pt x="54" y="73"/>
                </a:lnTo>
                <a:lnTo>
                  <a:pt x="67" y="87"/>
                </a:lnTo>
                <a:lnTo>
                  <a:pt x="82" y="100"/>
                </a:lnTo>
                <a:lnTo>
                  <a:pt x="99" y="110"/>
                </a:lnTo>
                <a:lnTo>
                  <a:pt x="106" y="112"/>
                </a:lnTo>
                <a:lnTo>
                  <a:pt x="114" y="112"/>
                </a:lnTo>
                <a:lnTo>
                  <a:pt x="122" y="112"/>
                </a:lnTo>
                <a:lnTo>
                  <a:pt x="129" y="105"/>
                </a:lnTo>
                <a:lnTo>
                  <a:pt x="134" y="95"/>
                </a:lnTo>
                <a:lnTo>
                  <a:pt x="136" y="82"/>
                </a:lnTo>
                <a:lnTo>
                  <a:pt x="136" y="68"/>
                </a:lnTo>
                <a:lnTo>
                  <a:pt x="134" y="55"/>
                </a:lnTo>
                <a:lnTo>
                  <a:pt x="129" y="42"/>
                </a:lnTo>
                <a:lnTo>
                  <a:pt x="119" y="30"/>
                </a:lnTo>
                <a:lnTo>
                  <a:pt x="109" y="26"/>
                </a:lnTo>
                <a:lnTo>
                  <a:pt x="94" y="16"/>
                </a:lnTo>
                <a:lnTo>
                  <a:pt x="75" y="8"/>
                </a:lnTo>
                <a:lnTo>
                  <a:pt x="5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4" name="ïṧļiḑê">
            <a:extLst>
              <a:ext uri="{FF2B5EF4-FFF2-40B4-BE49-F238E27FC236}">
                <a16:creationId xmlns:a16="http://schemas.microsoft.com/office/drawing/2014/main" id="{EA006412-5C4D-4049-8E47-02FD7E573AC7}"/>
              </a:ext>
            </a:extLst>
          </p:cNvPr>
          <p:cNvSpPr/>
          <p:nvPr/>
        </p:nvSpPr>
        <p:spPr bwMode="auto">
          <a:xfrm>
            <a:off x="2188359" y="3305757"/>
            <a:ext cx="113169" cy="194456"/>
          </a:xfrm>
          <a:custGeom>
            <a:avLst/>
            <a:gdLst>
              <a:gd name="T0" fmla="*/ 55 w 394"/>
              <a:gd name="T1" fmla="*/ 673 h 677"/>
              <a:gd name="T2" fmla="*/ 102 w 394"/>
              <a:gd name="T3" fmla="*/ 653 h 677"/>
              <a:gd name="T4" fmla="*/ 144 w 394"/>
              <a:gd name="T5" fmla="*/ 621 h 677"/>
              <a:gd name="T6" fmla="*/ 175 w 394"/>
              <a:gd name="T7" fmla="*/ 582 h 677"/>
              <a:gd name="T8" fmla="*/ 203 w 394"/>
              <a:gd name="T9" fmla="*/ 535 h 677"/>
              <a:gd name="T10" fmla="*/ 221 w 394"/>
              <a:gd name="T11" fmla="*/ 487 h 677"/>
              <a:gd name="T12" fmla="*/ 272 w 394"/>
              <a:gd name="T13" fmla="*/ 333 h 677"/>
              <a:gd name="T14" fmla="*/ 310 w 394"/>
              <a:gd name="T15" fmla="*/ 318 h 677"/>
              <a:gd name="T16" fmla="*/ 360 w 394"/>
              <a:gd name="T17" fmla="*/ 286 h 677"/>
              <a:gd name="T18" fmla="*/ 381 w 394"/>
              <a:gd name="T19" fmla="*/ 263 h 677"/>
              <a:gd name="T20" fmla="*/ 392 w 394"/>
              <a:gd name="T21" fmla="*/ 231 h 677"/>
              <a:gd name="T22" fmla="*/ 392 w 394"/>
              <a:gd name="T23" fmla="*/ 209 h 677"/>
              <a:gd name="T24" fmla="*/ 379 w 394"/>
              <a:gd name="T25" fmla="*/ 204 h 677"/>
              <a:gd name="T26" fmla="*/ 360 w 394"/>
              <a:gd name="T27" fmla="*/ 216 h 677"/>
              <a:gd name="T28" fmla="*/ 324 w 394"/>
              <a:gd name="T29" fmla="*/ 252 h 677"/>
              <a:gd name="T30" fmla="*/ 292 w 394"/>
              <a:gd name="T31" fmla="*/ 278 h 677"/>
              <a:gd name="T32" fmla="*/ 272 w 394"/>
              <a:gd name="T33" fmla="*/ 278 h 677"/>
              <a:gd name="T34" fmla="*/ 267 w 394"/>
              <a:gd name="T35" fmla="*/ 197 h 677"/>
              <a:gd name="T36" fmla="*/ 282 w 394"/>
              <a:gd name="T37" fmla="*/ 105 h 677"/>
              <a:gd name="T38" fmla="*/ 280 w 394"/>
              <a:gd name="T39" fmla="*/ 77 h 677"/>
              <a:gd name="T40" fmla="*/ 270 w 394"/>
              <a:gd name="T41" fmla="*/ 53 h 677"/>
              <a:gd name="T42" fmla="*/ 238 w 394"/>
              <a:gd name="T43" fmla="*/ 23 h 677"/>
              <a:gd name="T44" fmla="*/ 180 w 394"/>
              <a:gd name="T45" fmla="*/ 0 h 677"/>
              <a:gd name="T46" fmla="*/ 156 w 394"/>
              <a:gd name="T47" fmla="*/ 3 h 677"/>
              <a:gd name="T48" fmla="*/ 161 w 394"/>
              <a:gd name="T49" fmla="*/ 16 h 677"/>
              <a:gd name="T50" fmla="*/ 198 w 394"/>
              <a:gd name="T51" fmla="*/ 65 h 677"/>
              <a:gd name="T52" fmla="*/ 216 w 394"/>
              <a:gd name="T53" fmla="*/ 113 h 677"/>
              <a:gd name="T54" fmla="*/ 222 w 394"/>
              <a:gd name="T55" fmla="*/ 162 h 677"/>
              <a:gd name="T56" fmla="*/ 219 w 394"/>
              <a:gd name="T57" fmla="*/ 249 h 677"/>
              <a:gd name="T58" fmla="*/ 136 w 394"/>
              <a:gd name="T59" fmla="*/ 343 h 677"/>
              <a:gd name="T60" fmla="*/ 84 w 394"/>
              <a:gd name="T61" fmla="*/ 357 h 677"/>
              <a:gd name="T62" fmla="*/ 39 w 394"/>
              <a:gd name="T63" fmla="*/ 362 h 677"/>
              <a:gd name="T64" fmla="*/ 18 w 394"/>
              <a:gd name="T65" fmla="*/ 378 h 677"/>
              <a:gd name="T66" fmla="*/ 37 w 394"/>
              <a:gd name="T67" fmla="*/ 396 h 677"/>
              <a:gd name="T68" fmla="*/ 78 w 394"/>
              <a:gd name="T69" fmla="*/ 412 h 677"/>
              <a:gd name="T70" fmla="*/ 122 w 394"/>
              <a:gd name="T71" fmla="*/ 417 h 677"/>
              <a:gd name="T72" fmla="*/ 159 w 394"/>
              <a:gd name="T73" fmla="*/ 404 h 677"/>
              <a:gd name="T74" fmla="*/ 178 w 394"/>
              <a:gd name="T75" fmla="*/ 385 h 677"/>
              <a:gd name="T76" fmla="*/ 188 w 394"/>
              <a:gd name="T77" fmla="*/ 385 h 677"/>
              <a:gd name="T78" fmla="*/ 156 w 394"/>
              <a:gd name="T79" fmla="*/ 489 h 677"/>
              <a:gd name="T80" fmla="*/ 125 w 394"/>
              <a:gd name="T81" fmla="*/ 561 h 677"/>
              <a:gd name="T82" fmla="*/ 67 w 394"/>
              <a:gd name="T83" fmla="*/ 633 h 677"/>
              <a:gd name="T84" fmla="*/ 25 w 394"/>
              <a:gd name="T85" fmla="*/ 656 h 677"/>
              <a:gd name="T86" fmla="*/ 0 w 394"/>
              <a:gd name="T87" fmla="*/ 671 h 677"/>
              <a:gd name="T88" fmla="*/ 10 w 394"/>
              <a:gd name="T89" fmla="*/ 677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4" h="677">
                <a:moveTo>
                  <a:pt x="10" y="677"/>
                </a:moveTo>
                <a:lnTo>
                  <a:pt x="55" y="673"/>
                </a:lnTo>
                <a:lnTo>
                  <a:pt x="78" y="666"/>
                </a:lnTo>
                <a:lnTo>
                  <a:pt x="102" y="653"/>
                </a:lnTo>
                <a:lnTo>
                  <a:pt x="122" y="638"/>
                </a:lnTo>
                <a:lnTo>
                  <a:pt x="144" y="621"/>
                </a:lnTo>
                <a:lnTo>
                  <a:pt x="159" y="601"/>
                </a:lnTo>
                <a:lnTo>
                  <a:pt x="175" y="582"/>
                </a:lnTo>
                <a:lnTo>
                  <a:pt x="191" y="559"/>
                </a:lnTo>
                <a:lnTo>
                  <a:pt x="203" y="535"/>
                </a:lnTo>
                <a:lnTo>
                  <a:pt x="214" y="509"/>
                </a:lnTo>
                <a:lnTo>
                  <a:pt x="221" y="487"/>
                </a:lnTo>
                <a:lnTo>
                  <a:pt x="253" y="333"/>
                </a:lnTo>
                <a:lnTo>
                  <a:pt x="272" y="333"/>
                </a:lnTo>
                <a:lnTo>
                  <a:pt x="292" y="328"/>
                </a:lnTo>
                <a:lnTo>
                  <a:pt x="310" y="318"/>
                </a:lnTo>
                <a:lnTo>
                  <a:pt x="334" y="304"/>
                </a:lnTo>
                <a:lnTo>
                  <a:pt x="360" y="286"/>
                </a:lnTo>
                <a:lnTo>
                  <a:pt x="371" y="276"/>
                </a:lnTo>
                <a:lnTo>
                  <a:pt x="381" y="263"/>
                </a:lnTo>
                <a:lnTo>
                  <a:pt x="389" y="249"/>
                </a:lnTo>
                <a:lnTo>
                  <a:pt x="392" y="231"/>
                </a:lnTo>
                <a:lnTo>
                  <a:pt x="394" y="213"/>
                </a:lnTo>
                <a:lnTo>
                  <a:pt x="392" y="209"/>
                </a:lnTo>
                <a:lnTo>
                  <a:pt x="386" y="204"/>
                </a:lnTo>
                <a:lnTo>
                  <a:pt x="379" y="204"/>
                </a:lnTo>
                <a:lnTo>
                  <a:pt x="374" y="204"/>
                </a:lnTo>
                <a:lnTo>
                  <a:pt x="360" y="216"/>
                </a:lnTo>
                <a:lnTo>
                  <a:pt x="347" y="229"/>
                </a:lnTo>
                <a:lnTo>
                  <a:pt x="324" y="252"/>
                </a:lnTo>
                <a:lnTo>
                  <a:pt x="300" y="273"/>
                </a:lnTo>
                <a:lnTo>
                  <a:pt x="292" y="278"/>
                </a:lnTo>
                <a:lnTo>
                  <a:pt x="282" y="278"/>
                </a:lnTo>
                <a:lnTo>
                  <a:pt x="272" y="278"/>
                </a:lnTo>
                <a:lnTo>
                  <a:pt x="263" y="276"/>
                </a:lnTo>
                <a:lnTo>
                  <a:pt x="267" y="197"/>
                </a:lnTo>
                <a:lnTo>
                  <a:pt x="280" y="119"/>
                </a:lnTo>
                <a:lnTo>
                  <a:pt x="282" y="105"/>
                </a:lnTo>
                <a:lnTo>
                  <a:pt x="282" y="92"/>
                </a:lnTo>
                <a:lnTo>
                  <a:pt x="280" y="77"/>
                </a:lnTo>
                <a:lnTo>
                  <a:pt x="275" y="65"/>
                </a:lnTo>
                <a:lnTo>
                  <a:pt x="270" y="53"/>
                </a:lnTo>
                <a:lnTo>
                  <a:pt x="256" y="37"/>
                </a:lnTo>
                <a:lnTo>
                  <a:pt x="238" y="23"/>
                </a:lnTo>
                <a:lnTo>
                  <a:pt x="221" y="13"/>
                </a:lnTo>
                <a:lnTo>
                  <a:pt x="180" y="0"/>
                </a:lnTo>
                <a:lnTo>
                  <a:pt x="159" y="0"/>
                </a:lnTo>
                <a:lnTo>
                  <a:pt x="156" y="3"/>
                </a:lnTo>
                <a:lnTo>
                  <a:pt x="156" y="6"/>
                </a:lnTo>
                <a:lnTo>
                  <a:pt x="161" y="16"/>
                </a:lnTo>
                <a:lnTo>
                  <a:pt x="167" y="23"/>
                </a:lnTo>
                <a:lnTo>
                  <a:pt x="198" y="65"/>
                </a:lnTo>
                <a:lnTo>
                  <a:pt x="208" y="87"/>
                </a:lnTo>
                <a:lnTo>
                  <a:pt x="216" y="113"/>
                </a:lnTo>
                <a:lnTo>
                  <a:pt x="221" y="137"/>
                </a:lnTo>
                <a:lnTo>
                  <a:pt x="222" y="162"/>
                </a:lnTo>
                <a:lnTo>
                  <a:pt x="222" y="187"/>
                </a:lnTo>
                <a:lnTo>
                  <a:pt x="219" y="249"/>
                </a:lnTo>
                <a:lnTo>
                  <a:pt x="208" y="313"/>
                </a:lnTo>
                <a:lnTo>
                  <a:pt x="136" y="343"/>
                </a:lnTo>
                <a:lnTo>
                  <a:pt x="112" y="350"/>
                </a:lnTo>
                <a:lnTo>
                  <a:pt x="84" y="357"/>
                </a:lnTo>
                <a:lnTo>
                  <a:pt x="57" y="360"/>
                </a:lnTo>
                <a:lnTo>
                  <a:pt x="39" y="362"/>
                </a:lnTo>
                <a:lnTo>
                  <a:pt x="23" y="370"/>
                </a:lnTo>
                <a:lnTo>
                  <a:pt x="18" y="378"/>
                </a:lnTo>
                <a:lnTo>
                  <a:pt x="20" y="383"/>
                </a:lnTo>
                <a:lnTo>
                  <a:pt x="37" y="396"/>
                </a:lnTo>
                <a:lnTo>
                  <a:pt x="57" y="404"/>
                </a:lnTo>
                <a:lnTo>
                  <a:pt x="78" y="412"/>
                </a:lnTo>
                <a:lnTo>
                  <a:pt x="99" y="417"/>
                </a:lnTo>
                <a:lnTo>
                  <a:pt x="122" y="417"/>
                </a:lnTo>
                <a:lnTo>
                  <a:pt x="149" y="412"/>
                </a:lnTo>
                <a:lnTo>
                  <a:pt x="159" y="404"/>
                </a:lnTo>
                <a:lnTo>
                  <a:pt x="169" y="397"/>
                </a:lnTo>
                <a:lnTo>
                  <a:pt x="178" y="385"/>
                </a:lnTo>
                <a:lnTo>
                  <a:pt x="183" y="383"/>
                </a:lnTo>
                <a:lnTo>
                  <a:pt x="188" y="385"/>
                </a:lnTo>
                <a:lnTo>
                  <a:pt x="188" y="390"/>
                </a:lnTo>
                <a:lnTo>
                  <a:pt x="156" y="489"/>
                </a:lnTo>
                <a:lnTo>
                  <a:pt x="141" y="527"/>
                </a:lnTo>
                <a:lnTo>
                  <a:pt x="125" y="561"/>
                </a:lnTo>
                <a:lnTo>
                  <a:pt x="102" y="596"/>
                </a:lnTo>
                <a:lnTo>
                  <a:pt x="67" y="633"/>
                </a:lnTo>
                <a:lnTo>
                  <a:pt x="47" y="645"/>
                </a:lnTo>
                <a:lnTo>
                  <a:pt x="25" y="656"/>
                </a:lnTo>
                <a:lnTo>
                  <a:pt x="0" y="666"/>
                </a:lnTo>
                <a:lnTo>
                  <a:pt x="0" y="671"/>
                </a:lnTo>
                <a:lnTo>
                  <a:pt x="5" y="677"/>
                </a:lnTo>
                <a:lnTo>
                  <a:pt x="10" y="6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5" name="ïṣ1ïḍé">
            <a:extLst>
              <a:ext uri="{FF2B5EF4-FFF2-40B4-BE49-F238E27FC236}">
                <a16:creationId xmlns:a16="http://schemas.microsoft.com/office/drawing/2014/main" id="{DCCFA207-F457-422F-989C-F1E2A5F563A9}"/>
              </a:ext>
            </a:extLst>
          </p:cNvPr>
          <p:cNvSpPr/>
          <p:nvPr/>
        </p:nvSpPr>
        <p:spPr bwMode="auto">
          <a:xfrm>
            <a:off x="2103913" y="3412032"/>
            <a:ext cx="40500" cy="74106"/>
          </a:xfrm>
          <a:custGeom>
            <a:avLst/>
            <a:gdLst>
              <a:gd name="T0" fmla="*/ 94 w 141"/>
              <a:gd name="T1" fmla="*/ 10 h 258"/>
              <a:gd name="T2" fmla="*/ 79 w 141"/>
              <a:gd name="T3" fmla="*/ 18 h 258"/>
              <a:gd name="T4" fmla="*/ 66 w 141"/>
              <a:gd name="T5" fmla="*/ 27 h 258"/>
              <a:gd name="T6" fmla="*/ 54 w 141"/>
              <a:gd name="T7" fmla="*/ 40 h 258"/>
              <a:gd name="T8" fmla="*/ 29 w 141"/>
              <a:gd name="T9" fmla="*/ 73 h 258"/>
              <a:gd name="T10" fmla="*/ 0 w 141"/>
              <a:gd name="T11" fmla="*/ 102 h 258"/>
              <a:gd name="T12" fmla="*/ 17 w 141"/>
              <a:gd name="T13" fmla="*/ 110 h 258"/>
              <a:gd name="T14" fmla="*/ 32 w 141"/>
              <a:gd name="T15" fmla="*/ 119 h 258"/>
              <a:gd name="T16" fmla="*/ 47 w 141"/>
              <a:gd name="T17" fmla="*/ 134 h 258"/>
              <a:gd name="T18" fmla="*/ 51 w 141"/>
              <a:gd name="T19" fmla="*/ 142 h 258"/>
              <a:gd name="T20" fmla="*/ 54 w 141"/>
              <a:gd name="T21" fmla="*/ 152 h 258"/>
              <a:gd name="T22" fmla="*/ 51 w 141"/>
              <a:gd name="T23" fmla="*/ 162 h 258"/>
              <a:gd name="T24" fmla="*/ 42 w 141"/>
              <a:gd name="T25" fmla="*/ 189 h 258"/>
              <a:gd name="T26" fmla="*/ 51 w 141"/>
              <a:gd name="T27" fmla="*/ 194 h 258"/>
              <a:gd name="T28" fmla="*/ 59 w 141"/>
              <a:gd name="T29" fmla="*/ 204 h 258"/>
              <a:gd name="T30" fmla="*/ 66 w 141"/>
              <a:gd name="T31" fmla="*/ 213 h 258"/>
              <a:gd name="T32" fmla="*/ 77 w 141"/>
              <a:gd name="T33" fmla="*/ 246 h 258"/>
              <a:gd name="T34" fmla="*/ 92 w 141"/>
              <a:gd name="T35" fmla="*/ 254 h 258"/>
              <a:gd name="T36" fmla="*/ 106 w 141"/>
              <a:gd name="T37" fmla="*/ 256 h 258"/>
              <a:gd name="T38" fmla="*/ 124 w 141"/>
              <a:gd name="T39" fmla="*/ 258 h 258"/>
              <a:gd name="T40" fmla="*/ 126 w 141"/>
              <a:gd name="T41" fmla="*/ 256 h 258"/>
              <a:gd name="T42" fmla="*/ 131 w 141"/>
              <a:gd name="T43" fmla="*/ 254 h 258"/>
              <a:gd name="T44" fmla="*/ 136 w 141"/>
              <a:gd name="T45" fmla="*/ 238 h 258"/>
              <a:gd name="T46" fmla="*/ 136 w 141"/>
              <a:gd name="T47" fmla="*/ 221 h 258"/>
              <a:gd name="T48" fmla="*/ 129 w 141"/>
              <a:gd name="T49" fmla="*/ 191 h 258"/>
              <a:gd name="T50" fmla="*/ 121 w 141"/>
              <a:gd name="T51" fmla="*/ 181 h 258"/>
              <a:gd name="T52" fmla="*/ 92 w 141"/>
              <a:gd name="T53" fmla="*/ 149 h 258"/>
              <a:gd name="T54" fmla="*/ 92 w 141"/>
              <a:gd name="T55" fmla="*/ 147 h 258"/>
              <a:gd name="T56" fmla="*/ 92 w 141"/>
              <a:gd name="T57" fmla="*/ 131 h 258"/>
              <a:gd name="T58" fmla="*/ 94 w 141"/>
              <a:gd name="T59" fmla="*/ 119 h 258"/>
              <a:gd name="T60" fmla="*/ 98 w 141"/>
              <a:gd name="T61" fmla="*/ 105 h 258"/>
              <a:gd name="T62" fmla="*/ 106 w 141"/>
              <a:gd name="T63" fmla="*/ 92 h 258"/>
              <a:gd name="T64" fmla="*/ 116 w 141"/>
              <a:gd name="T65" fmla="*/ 79 h 258"/>
              <a:gd name="T66" fmla="*/ 129 w 141"/>
              <a:gd name="T67" fmla="*/ 70 h 258"/>
              <a:gd name="T68" fmla="*/ 136 w 141"/>
              <a:gd name="T69" fmla="*/ 63 h 258"/>
              <a:gd name="T70" fmla="*/ 141 w 141"/>
              <a:gd name="T71" fmla="*/ 52 h 258"/>
              <a:gd name="T72" fmla="*/ 141 w 141"/>
              <a:gd name="T73" fmla="*/ 42 h 258"/>
              <a:gd name="T74" fmla="*/ 141 w 141"/>
              <a:gd name="T75" fmla="*/ 29 h 258"/>
              <a:gd name="T76" fmla="*/ 141 w 141"/>
              <a:gd name="T77" fmla="*/ 20 h 258"/>
              <a:gd name="T78" fmla="*/ 136 w 141"/>
              <a:gd name="T79" fmla="*/ 10 h 258"/>
              <a:gd name="T80" fmla="*/ 129 w 141"/>
              <a:gd name="T81" fmla="*/ 0 h 258"/>
              <a:gd name="T82" fmla="*/ 111 w 141"/>
              <a:gd name="T83" fmla="*/ 3 h 258"/>
              <a:gd name="T84" fmla="*/ 94 w 141"/>
              <a:gd name="T85" fmla="*/ 1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1" h="258">
                <a:moveTo>
                  <a:pt x="94" y="10"/>
                </a:moveTo>
                <a:lnTo>
                  <a:pt x="79" y="18"/>
                </a:lnTo>
                <a:lnTo>
                  <a:pt x="66" y="27"/>
                </a:lnTo>
                <a:lnTo>
                  <a:pt x="54" y="40"/>
                </a:lnTo>
                <a:lnTo>
                  <a:pt x="29" y="73"/>
                </a:lnTo>
                <a:lnTo>
                  <a:pt x="0" y="102"/>
                </a:lnTo>
                <a:lnTo>
                  <a:pt x="17" y="110"/>
                </a:lnTo>
                <a:lnTo>
                  <a:pt x="32" y="119"/>
                </a:lnTo>
                <a:lnTo>
                  <a:pt x="47" y="134"/>
                </a:lnTo>
                <a:lnTo>
                  <a:pt x="51" y="142"/>
                </a:lnTo>
                <a:lnTo>
                  <a:pt x="54" y="152"/>
                </a:lnTo>
                <a:lnTo>
                  <a:pt x="51" y="162"/>
                </a:lnTo>
                <a:lnTo>
                  <a:pt x="42" y="189"/>
                </a:lnTo>
                <a:lnTo>
                  <a:pt x="51" y="194"/>
                </a:lnTo>
                <a:lnTo>
                  <a:pt x="59" y="204"/>
                </a:lnTo>
                <a:lnTo>
                  <a:pt x="66" y="213"/>
                </a:lnTo>
                <a:lnTo>
                  <a:pt x="77" y="246"/>
                </a:lnTo>
                <a:lnTo>
                  <a:pt x="92" y="254"/>
                </a:lnTo>
                <a:lnTo>
                  <a:pt x="106" y="256"/>
                </a:lnTo>
                <a:lnTo>
                  <a:pt x="124" y="258"/>
                </a:lnTo>
                <a:lnTo>
                  <a:pt x="126" y="256"/>
                </a:lnTo>
                <a:lnTo>
                  <a:pt x="131" y="254"/>
                </a:lnTo>
                <a:lnTo>
                  <a:pt x="136" y="238"/>
                </a:lnTo>
                <a:lnTo>
                  <a:pt x="136" y="221"/>
                </a:lnTo>
                <a:lnTo>
                  <a:pt x="129" y="191"/>
                </a:lnTo>
                <a:lnTo>
                  <a:pt x="121" y="181"/>
                </a:lnTo>
                <a:lnTo>
                  <a:pt x="92" y="149"/>
                </a:lnTo>
                <a:lnTo>
                  <a:pt x="92" y="147"/>
                </a:lnTo>
                <a:lnTo>
                  <a:pt x="92" y="131"/>
                </a:lnTo>
                <a:lnTo>
                  <a:pt x="94" y="119"/>
                </a:lnTo>
                <a:lnTo>
                  <a:pt x="98" y="105"/>
                </a:lnTo>
                <a:lnTo>
                  <a:pt x="106" y="92"/>
                </a:lnTo>
                <a:lnTo>
                  <a:pt x="116" y="79"/>
                </a:lnTo>
                <a:lnTo>
                  <a:pt x="129" y="70"/>
                </a:lnTo>
                <a:lnTo>
                  <a:pt x="136" y="63"/>
                </a:lnTo>
                <a:lnTo>
                  <a:pt x="141" y="52"/>
                </a:lnTo>
                <a:lnTo>
                  <a:pt x="141" y="42"/>
                </a:lnTo>
                <a:lnTo>
                  <a:pt x="141" y="29"/>
                </a:lnTo>
                <a:lnTo>
                  <a:pt x="141" y="20"/>
                </a:lnTo>
                <a:lnTo>
                  <a:pt x="136" y="10"/>
                </a:lnTo>
                <a:lnTo>
                  <a:pt x="129" y="0"/>
                </a:lnTo>
                <a:lnTo>
                  <a:pt x="111" y="3"/>
                </a:lnTo>
                <a:lnTo>
                  <a:pt x="9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6" name="í$ľíďè">
            <a:extLst>
              <a:ext uri="{FF2B5EF4-FFF2-40B4-BE49-F238E27FC236}">
                <a16:creationId xmlns:a16="http://schemas.microsoft.com/office/drawing/2014/main" id="{49B0DF20-CE92-42DE-BF8E-AAE5F25B2EDD}"/>
              </a:ext>
            </a:extLst>
          </p:cNvPr>
          <p:cNvSpPr/>
          <p:nvPr/>
        </p:nvSpPr>
        <p:spPr bwMode="auto">
          <a:xfrm>
            <a:off x="2086104" y="3454830"/>
            <a:ext cx="16372" cy="32744"/>
          </a:xfrm>
          <a:custGeom>
            <a:avLst/>
            <a:gdLst>
              <a:gd name="T0" fmla="*/ 42 w 57"/>
              <a:gd name="T1" fmla="*/ 24 h 114"/>
              <a:gd name="T2" fmla="*/ 37 w 57"/>
              <a:gd name="T3" fmla="*/ 10 h 114"/>
              <a:gd name="T4" fmla="*/ 32 w 57"/>
              <a:gd name="T5" fmla="*/ 5 h 114"/>
              <a:gd name="T6" fmla="*/ 27 w 57"/>
              <a:gd name="T7" fmla="*/ 3 h 114"/>
              <a:gd name="T8" fmla="*/ 20 w 57"/>
              <a:gd name="T9" fmla="*/ 0 h 114"/>
              <a:gd name="T10" fmla="*/ 15 w 57"/>
              <a:gd name="T11" fmla="*/ 3 h 114"/>
              <a:gd name="T12" fmla="*/ 10 w 57"/>
              <a:gd name="T13" fmla="*/ 8 h 114"/>
              <a:gd name="T14" fmla="*/ 8 w 57"/>
              <a:gd name="T15" fmla="*/ 13 h 114"/>
              <a:gd name="T16" fmla="*/ 2 w 57"/>
              <a:gd name="T17" fmla="*/ 69 h 114"/>
              <a:gd name="T18" fmla="*/ 0 w 57"/>
              <a:gd name="T19" fmla="*/ 97 h 114"/>
              <a:gd name="T20" fmla="*/ 10 w 57"/>
              <a:gd name="T21" fmla="*/ 107 h 114"/>
              <a:gd name="T22" fmla="*/ 22 w 57"/>
              <a:gd name="T23" fmla="*/ 114 h 114"/>
              <a:gd name="T24" fmla="*/ 29 w 57"/>
              <a:gd name="T25" fmla="*/ 114 h 114"/>
              <a:gd name="T26" fmla="*/ 37 w 57"/>
              <a:gd name="T27" fmla="*/ 111 h 114"/>
              <a:gd name="T28" fmla="*/ 42 w 57"/>
              <a:gd name="T29" fmla="*/ 109 h 114"/>
              <a:gd name="T30" fmla="*/ 47 w 57"/>
              <a:gd name="T31" fmla="*/ 102 h 114"/>
              <a:gd name="T32" fmla="*/ 52 w 57"/>
              <a:gd name="T33" fmla="*/ 97 h 114"/>
              <a:gd name="T34" fmla="*/ 55 w 57"/>
              <a:gd name="T35" fmla="*/ 89 h 114"/>
              <a:gd name="T36" fmla="*/ 57 w 57"/>
              <a:gd name="T37" fmla="*/ 79 h 114"/>
              <a:gd name="T38" fmla="*/ 55 w 57"/>
              <a:gd name="T39" fmla="*/ 69 h 114"/>
              <a:gd name="T40" fmla="*/ 47 w 57"/>
              <a:gd name="T41" fmla="*/ 40 h 114"/>
              <a:gd name="T42" fmla="*/ 42 w 57"/>
              <a:gd name="T43" fmla="*/ 2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114">
                <a:moveTo>
                  <a:pt x="42" y="24"/>
                </a:moveTo>
                <a:lnTo>
                  <a:pt x="37" y="10"/>
                </a:lnTo>
                <a:lnTo>
                  <a:pt x="32" y="5"/>
                </a:lnTo>
                <a:lnTo>
                  <a:pt x="27" y="3"/>
                </a:lnTo>
                <a:lnTo>
                  <a:pt x="20" y="0"/>
                </a:lnTo>
                <a:lnTo>
                  <a:pt x="15" y="3"/>
                </a:lnTo>
                <a:lnTo>
                  <a:pt x="10" y="8"/>
                </a:lnTo>
                <a:lnTo>
                  <a:pt x="8" y="13"/>
                </a:lnTo>
                <a:lnTo>
                  <a:pt x="2" y="69"/>
                </a:lnTo>
                <a:lnTo>
                  <a:pt x="0" y="97"/>
                </a:lnTo>
                <a:lnTo>
                  <a:pt x="10" y="107"/>
                </a:lnTo>
                <a:lnTo>
                  <a:pt x="22" y="114"/>
                </a:lnTo>
                <a:lnTo>
                  <a:pt x="29" y="114"/>
                </a:lnTo>
                <a:lnTo>
                  <a:pt x="37" y="111"/>
                </a:lnTo>
                <a:lnTo>
                  <a:pt x="42" y="109"/>
                </a:lnTo>
                <a:lnTo>
                  <a:pt x="47" y="102"/>
                </a:lnTo>
                <a:lnTo>
                  <a:pt x="52" y="97"/>
                </a:lnTo>
                <a:lnTo>
                  <a:pt x="55" y="89"/>
                </a:lnTo>
                <a:lnTo>
                  <a:pt x="57" y="79"/>
                </a:lnTo>
                <a:lnTo>
                  <a:pt x="55" y="69"/>
                </a:lnTo>
                <a:lnTo>
                  <a:pt x="47" y="40"/>
                </a:lnTo>
                <a:lnTo>
                  <a:pt x="4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7" name="îşlîde">
            <a:extLst>
              <a:ext uri="{FF2B5EF4-FFF2-40B4-BE49-F238E27FC236}">
                <a16:creationId xmlns:a16="http://schemas.microsoft.com/office/drawing/2014/main" id="{8E467236-D9BE-4244-B725-29D5BC67DCE1}"/>
              </a:ext>
            </a:extLst>
          </p:cNvPr>
          <p:cNvSpPr/>
          <p:nvPr/>
        </p:nvSpPr>
        <p:spPr bwMode="auto">
          <a:xfrm>
            <a:off x="2074041" y="3314948"/>
            <a:ext cx="66063" cy="113457"/>
          </a:xfrm>
          <a:custGeom>
            <a:avLst/>
            <a:gdLst>
              <a:gd name="T0" fmla="*/ 13 w 230"/>
              <a:gd name="T1" fmla="*/ 388 h 395"/>
              <a:gd name="T2" fmla="*/ 22 w 230"/>
              <a:gd name="T3" fmla="*/ 393 h 395"/>
              <a:gd name="T4" fmla="*/ 32 w 230"/>
              <a:gd name="T5" fmla="*/ 395 h 395"/>
              <a:gd name="T6" fmla="*/ 42 w 230"/>
              <a:gd name="T7" fmla="*/ 395 h 395"/>
              <a:gd name="T8" fmla="*/ 60 w 230"/>
              <a:gd name="T9" fmla="*/ 390 h 395"/>
              <a:gd name="T10" fmla="*/ 76 w 230"/>
              <a:gd name="T11" fmla="*/ 383 h 395"/>
              <a:gd name="T12" fmla="*/ 89 w 230"/>
              <a:gd name="T13" fmla="*/ 372 h 395"/>
              <a:gd name="T14" fmla="*/ 155 w 230"/>
              <a:gd name="T15" fmla="*/ 330 h 395"/>
              <a:gd name="T16" fmla="*/ 225 w 230"/>
              <a:gd name="T17" fmla="*/ 293 h 395"/>
              <a:gd name="T18" fmla="*/ 230 w 230"/>
              <a:gd name="T19" fmla="*/ 288 h 395"/>
              <a:gd name="T20" fmla="*/ 230 w 230"/>
              <a:gd name="T21" fmla="*/ 283 h 395"/>
              <a:gd name="T22" fmla="*/ 230 w 230"/>
              <a:gd name="T23" fmla="*/ 278 h 395"/>
              <a:gd name="T24" fmla="*/ 228 w 230"/>
              <a:gd name="T25" fmla="*/ 267 h 395"/>
              <a:gd name="T26" fmla="*/ 228 w 230"/>
              <a:gd name="T27" fmla="*/ 251 h 395"/>
              <a:gd name="T28" fmla="*/ 225 w 230"/>
              <a:gd name="T29" fmla="*/ 236 h 395"/>
              <a:gd name="T30" fmla="*/ 222 w 230"/>
              <a:gd name="T31" fmla="*/ 228 h 395"/>
              <a:gd name="T32" fmla="*/ 215 w 230"/>
              <a:gd name="T33" fmla="*/ 222 h 395"/>
              <a:gd name="T34" fmla="*/ 207 w 230"/>
              <a:gd name="T35" fmla="*/ 220 h 395"/>
              <a:gd name="T36" fmla="*/ 205 w 230"/>
              <a:gd name="T37" fmla="*/ 220 h 395"/>
              <a:gd name="T38" fmla="*/ 202 w 230"/>
              <a:gd name="T39" fmla="*/ 167 h 395"/>
              <a:gd name="T40" fmla="*/ 201 w 230"/>
              <a:gd name="T41" fmla="*/ 120 h 395"/>
              <a:gd name="T42" fmla="*/ 178 w 230"/>
              <a:gd name="T43" fmla="*/ 120 h 395"/>
              <a:gd name="T44" fmla="*/ 155 w 230"/>
              <a:gd name="T45" fmla="*/ 120 h 395"/>
              <a:gd name="T46" fmla="*/ 165 w 230"/>
              <a:gd name="T47" fmla="*/ 73 h 395"/>
              <a:gd name="T48" fmla="*/ 181 w 230"/>
              <a:gd name="T49" fmla="*/ 28 h 395"/>
              <a:gd name="T50" fmla="*/ 181 w 230"/>
              <a:gd name="T51" fmla="*/ 10 h 395"/>
              <a:gd name="T52" fmla="*/ 175 w 230"/>
              <a:gd name="T53" fmla="*/ 5 h 395"/>
              <a:gd name="T54" fmla="*/ 168 w 230"/>
              <a:gd name="T55" fmla="*/ 0 h 395"/>
              <a:gd name="T56" fmla="*/ 158 w 230"/>
              <a:gd name="T57" fmla="*/ 0 h 395"/>
              <a:gd name="T58" fmla="*/ 37 w 230"/>
              <a:gd name="T59" fmla="*/ 16 h 395"/>
              <a:gd name="T60" fmla="*/ 39 w 230"/>
              <a:gd name="T61" fmla="*/ 26 h 395"/>
              <a:gd name="T62" fmla="*/ 44 w 230"/>
              <a:gd name="T63" fmla="*/ 31 h 395"/>
              <a:gd name="T64" fmla="*/ 62 w 230"/>
              <a:gd name="T65" fmla="*/ 45 h 395"/>
              <a:gd name="T66" fmla="*/ 79 w 230"/>
              <a:gd name="T67" fmla="*/ 55 h 395"/>
              <a:gd name="T68" fmla="*/ 94 w 230"/>
              <a:gd name="T69" fmla="*/ 60 h 395"/>
              <a:gd name="T70" fmla="*/ 113 w 230"/>
              <a:gd name="T71" fmla="*/ 65 h 395"/>
              <a:gd name="T72" fmla="*/ 107 w 230"/>
              <a:gd name="T73" fmla="*/ 110 h 395"/>
              <a:gd name="T74" fmla="*/ 97 w 230"/>
              <a:gd name="T75" fmla="*/ 152 h 395"/>
              <a:gd name="T76" fmla="*/ 71 w 230"/>
              <a:gd name="T77" fmla="*/ 170 h 395"/>
              <a:gd name="T78" fmla="*/ 39 w 230"/>
              <a:gd name="T79" fmla="*/ 184 h 395"/>
              <a:gd name="T80" fmla="*/ 8 w 230"/>
              <a:gd name="T81" fmla="*/ 194 h 395"/>
              <a:gd name="T82" fmla="*/ 32 w 230"/>
              <a:gd name="T83" fmla="*/ 222 h 395"/>
              <a:gd name="T84" fmla="*/ 55 w 230"/>
              <a:gd name="T85" fmla="*/ 249 h 395"/>
              <a:gd name="T86" fmla="*/ 24 w 230"/>
              <a:gd name="T87" fmla="*/ 301 h 395"/>
              <a:gd name="T88" fmla="*/ 8 w 230"/>
              <a:gd name="T89" fmla="*/ 325 h 395"/>
              <a:gd name="T90" fmla="*/ 0 w 230"/>
              <a:gd name="T91" fmla="*/ 361 h 395"/>
              <a:gd name="T92" fmla="*/ 8 w 230"/>
              <a:gd name="T93" fmla="*/ 380 h 395"/>
              <a:gd name="T94" fmla="*/ 13 w 230"/>
              <a:gd name="T95" fmla="*/ 388 h 395"/>
              <a:gd name="T96" fmla="*/ 118 w 230"/>
              <a:gd name="T97" fmla="*/ 225 h 395"/>
              <a:gd name="T98" fmla="*/ 121 w 230"/>
              <a:gd name="T99" fmla="*/ 186 h 395"/>
              <a:gd name="T100" fmla="*/ 128 w 230"/>
              <a:gd name="T101" fmla="*/ 186 h 395"/>
              <a:gd name="T102" fmla="*/ 141 w 230"/>
              <a:gd name="T103" fmla="*/ 181 h 395"/>
              <a:gd name="T104" fmla="*/ 154 w 230"/>
              <a:gd name="T105" fmla="*/ 181 h 395"/>
              <a:gd name="T106" fmla="*/ 158 w 230"/>
              <a:gd name="T107" fmla="*/ 217 h 395"/>
              <a:gd name="T108" fmla="*/ 155 w 230"/>
              <a:gd name="T109" fmla="*/ 228 h 395"/>
              <a:gd name="T110" fmla="*/ 154 w 230"/>
              <a:gd name="T111" fmla="*/ 241 h 395"/>
              <a:gd name="T112" fmla="*/ 144 w 230"/>
              <a:gd name="T113" fmla="*/ 264 h 395"/>
              <a:gd name="T114" fmla="*/ 141 w 230"/>
              <a:gd name="T115" fmla="*/ 267 h 395"/>
              <a:gd name="T116" fmla="*/ 136 w 230"/>
              <a:gd name="T117" fmla="*/ 269 h 395"/>
              <a:gd name="T118" fmla="*/ 123 w 230"/>
              <a:gd name="T119" fmla="*/ 267 h 395"/>
              <a:gd name="T120" fmla="*/ 113 w 230"/>
              <a:gd name="T121" fmla="*/ 262 h 395"/>
              <a:gd name="T122" fmla="*/ 118 w 230"/>
              <a:gd name="T123" fmla="*/ 2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0" h="395">
                <a:moveTo>
                  <a:pt x="13" y="388"/>
                </a:moveTo>
                <a:lnTo>
                  <a:pt x="22" y="393"/>
                </a:lnTo>
                <a:lnTo>
                  <a:pt x="32" y="395"/>
                </a:lnTo>
                <a:lnTo>
                  <a:pt x="42" y="395"/>
                </a:lnTo>
                <a:lnTo>
                  <a:pt x="60" y="390"/>
                </a:lnTo>
                <a:lnTo>
                  <a:pt x="76" y="383"/>
                </a:lnTo>
                <a:lnTo>
                  <a:pt x="89" y="372"/>
                </a:lnTo>
                <a:lnTo>
                  <a:pt x="155" y="330"/>
                </a:lnTo>
                <a:lnTo>
                  <a:pt x="225" y="293"/>
                </a:lnTo>
                <a:lnTo>
                  <a:pt x="230" y="288"/>
                </a:lnTo>
                <a:lnTo>
                  <a:pt x="230" y="283"/>
                </a:lnTo>
                <a:lnTo>
                  <a:pt x="230" y="278"/>
                </a:lnTo>
                <a:lnTo>
                  <a:pt x="228" y="267"/>
                </a:lnTo>
                <a:lnTo>
                  <a:pt x="228" y="251"/>
                </a:lnTo>
                <a:lnTo>
                  <a:pt x="225" y="236"/>
                </a:lnTo>
                <a:lnTo>
                  <a:pt x="222" y="228"/>
                </a:lnTo>
                <a:lnTo>
                  <a:pt x="215" y="222"/>
                </a:lnTo>
                <a:lnTo>
                  <a:pt x="207" y="220"/>
                </a:lnTo>
                <a:lnTo>
                  <a:pt x="205" y="220"/>
                </a:lnTo>
                <a:lnTo>
                  <a:pt x="202" y="167"/>
                </a:lnTo>
                <a:lnTo>
                  <a:pt x="201" y="120"/>
                </a:lnTo>
                <a:lnTo>
                  <a:pt x="178" y="120"/>
                </a:lnTo>
                <a:lnTo>
                  <a:pt x="155" y="120"/>
                </a:lnTo>
                <a:lnTo>
                  <a:pt x="165" y="73"/>
                </a:lnTo>
                <a:lnTo>
                  <a:pt x="181" y="28"/>
                </a:lnTo>
                <a:lnTo>
                  <a:pt x="181" y="10"/>
                </a:lnTo>
                <a:lnTo>
                  <a:pt x="175" y="5"/>
                </a:lnTo>
                <a:lnTo>
                  <a:pt x="168" y="0"/>
                </a:lnTo>
                <a:lnTo>
                  <a:pt x="158" y="0"/>
                </a:lnTo>
                <a:lnTo>
                  <a:pt x="37" y="16"/>
                </a:lnTo>
                <a:lnTo>
                  <a:pt x="39" y="26"/>
                </a:lnTo>
                <a:lnTo>
                  <a:pt x="44" y="31"/>
                </a:lnTo>
                <a:lnTo>
                  <a:pt x="62" y="45"/>
                </a:lnTo>
                <a:lnTo>
                  <a:pt x="79" y="55"/>
                </a:lnTo>
                <a:lnTo>
                  <a:pt x="94" y="60"/>
                </a:lnTo>
                <a:lnTo>
                  <a:pt x="113" y="65"/>
                </a:lnTo>
                <a:lnTo>
                  <a:pt x="107" y="110"/>
                </a:lnTo>
                <a:lnTo>
                  <a:pt x="97" y="152"/>
                </a:lnTo>
                <a:lnTo>
                  <a:pt x="71" y="170"/>
                </a:lnTo>
                <a:lnTo>
                  <a:pt x="39" y="184"/>
                </a:lnTo>
                <a:lnTo>
                  <a:pt x="8" y="194"/>
                </a:lnTo>
                <a:lnTo>
                  <a:pt x="32" y="222"/>
                </a:lnTo>
                <a:lnTo>
                  <a:pt x="55" y="249"/>
                </a:lnTo>
                <a:lnTo>
                  <a:pt x="24" y="301"/>
                </a:lnTo>
                <a:lnTo>
                  <a:pt x="8" y="325"/>
                </a:lnTo>
                <a:lnTo>
                  <a:pt x="0" y="361"/>
                </a:lnTo>
                <a:lnTo>
                  <a:pt x="8" y="380"/>
                </a:lnTo>
                <a:lnTo>
                  <a:pt x="13" y="388"/>
                </a:lnTo>
                <a:close/>
                <a:moveTo>
                  <a:pt x="118" y="225"/>
                </a:moveTo>
                <a:lnTo>
                  <a:pt x="121" y="186"/>
                </a:lnTo>
                <a:lnTo>
                  <a:pt x="128" y="186"/>
                </a:lnTo>
                <a:lnTo>
                  <a:pt x="141" y="181"/>
                </a:lnTo>
                <a:lnTo>
                  <a:pt x="154" y="181"/>
                </a:lnTo>
                <a:lnTo>
                  <a:pt x="158" y="217"/>
                </a:lnTo>
                <a:lnTo>
                  <a:pt x="155" y="228"/>
                </a:lnTo>
                <a:lnTo>
                  <a:pt x="154" y="241"/>
                </a:lnTo>
                <a:lnTo>
                  <a:pt x="144" y="264"/>
                </a:lnTo>
                <a:lnTo>
                  <a:pt x="141" y="267"/>
                </a:lnTo>
                <a:lnTo>
                  <a:pt x="136" y="269"/>
                </a:lnTo>
                <a:lnTo>
                  <a:pt x="123" y="267"/>
                </a:lnTo>
                <a:lnTo>
                  <a:pt x="113" y="262"/>
                </a:lnTo>
                <a:lnTo>
                  <a:pt x="118" y="2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8" name="iṩḻiďê">
            <a:extLst>
              <a:ext uri="{FF2B5EF4-FFF2-40B4-BE49-F238E27FC236}">
                <a16:creationId xmlns:a16="http://schemas.microsoft.com/office/drawing/2014/main" id="{A29F3D50-7D4D-4E92-B5A2-1B990B89BA2E}"/>
              </a:ext>
            </a:extLst>
          </p:cNvPr>
          <p:cNvSpPr/>
          <p:nvPr/>
        </p:nvSpPr>
        <p:spPr bwMode="auto">
          <a:xfrm>
            <a:off x="2021477" y="3352863"/>
            <a:ext cx="27000" cy="34181"/>
          </a:xfrm>
          <a:custGeom>
            <a:avLst/>
            <a:gdLst>
              <a:gd name="T0" fmla="*/ 16 w 94"/>
              <a:gd name="T1" fmla="*/ 75 h 119"/>
              <a:gd name="T2" fmla="*/ 16 w 94"/>
              <a:gd name="T3" fmla="*/ 96 h 119"/>
              <a:gd name="T4" fmla="*/ 13 w 94"/>
              <a:gd name="T5" fmla="*/ 119 h 119"/>
              <a:gd name="T6" fmla="*/ 27 w 94"/>
              <a:gd name="T7" fmla="*/ 119 h 119"/>
              <a:gd name="T8" fmla="*/ 39 w 94"/>
              <a:gd name="T9" fmla="*/ 114 h 119"/>
              <a:gd name="T10" fmla="*/ 52 w 94"/>
              <a:gd name="T11" fmla="*/ 107 h 119"/>
              <a:gd name="T12" fmla="*/ 61 w 94"/>
              <a:gd name="T13" fmla="*/ 96 h 119"/>
              <a:gd name="T14" fmla="*/ 66 w 94"/>
              <a:gd name="T15" fmla="*/ 88 h 119"/>
              <a:gd name="T16" fmla="*/ 94 w 94"/>
              <a:gd name="T17" fmla="*/ 28 h 119"/>
              <a:gd name="T18" fmla="*/ 86 w 94"/>
              <a:gd name="T19" fmla="*/ 12 h 119"/>
              <a:gd name="T20" fmla="*/ 79 w 94"/>
              <a:gd name="T21" fmla="*/ 5 h 119"/>
              <a:gd name="T22" fmla="*/ 69 w 94"/>
              <a:gd name="T23" fmla="*/ 2 h 119"/>
              <a:gd name="T24" fmla="*/ 60 w 94"/>
              <a:gd name="T25" fmla="*/ 0 h 119"/>
              <a:gd name="T26" fmla="*/ 49 w 94"/>
              <a:gd name="T27" fmla="*/ 5 h 119"/>
              <a:gd name="T28" fmla="*/ 34 w 94"/>
              <a:gd name="T29" fmla="*/ 10 h 119"/>
              <a:gd name="T30" fmla="*/ 16 w 94"/>
              <a:gd name="T31" fmla="*/ 12 h 119"/>
              <a:gd name="T32" fmla="*/ 0 w 94"/>
              <a:gd name="T33" fmla="*/ 12 h 119"/>
              <a:gd name="T34" fmla="*/ 14 w 94"/>
              <a:gd name="T35" fmla="*/ 52 h 119"/>
              <a:gd name="T36" fmla="*/ 16 w 94"/>
              <a:gd name="T37" fmla="*/ 7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119">
                <a:moveTo>
                  <a:pt x="16" y="75"/>
                </a:moveTo>
                <a:lnTo>
                  <a:pt x="16" y="96"/>
                </a:lnTo>
                <a:lnTo>
                  <a:pt x="13" y="119"/>
                </a:lnTo>
                <a:lnTo>
                  <a:pt x="27" y="119"/>
                </a:lnTo>
                <a:lnTo>
                  <a:pt x="39" y="114"/>
                </a:lnTo>
                <a:lnTo>
                  <a:pt x="52" y="107"/>
                </a:lnTo>
                <a:lnTo>
                  <a:pt x="61" y="96"/>
                </a:lnTo>
                <a:lnTo>
                  <a:pt x="66" y="88"/>
                </a:lnTo>
                <a:lnTo>
                  <a:pt x="94" y="28"/>
                </a:lnTo>
                <a:lnTo>
                  <a:pt x="86" y="12"/>
                </a:lnTo>
                <a:lnTo>
                  <a:pt x="79" y="5"/>
                </a:lnTo>
                <a:lnTo>
                  <a:pt x="69" y="2"/>
                </a:lnTo>
                <a:lnTo>
                  <a:pt x="60" y="0"/>
                </a:lnTo>
                <a:lnTo>
                  <a:pt x="49" y="5"/>
                </a:lnTo>
                <a:lnTo>
                  <a:pt x="34" y="10"/>
                </a:lnTo>
                <a:lnTo>
                  <a:pt x="16" y="12"/>
                </a:lnTo>
                <a:lnTo>
                  <a:pt x="0" y="12"/>
                </a:lnTo>
                <a:lnTo>
                  <a:pt x="14" y="52"/>
                </a:lnTo>
                <a:lnTo>
                  <a:pt x="1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9" name="ïṥḷïḓè">
            <a:extLst>
              <a:ext uri="{FF2B5EF4-FFF2-40B4-BE49-F238E27FC236}">
                <a16:creationId xmlns:a16="http://schemas.microsoft.com/office/drawing/2014/main" id="{BB8364CA-1BF1-4DD9-B415-972E7BB4F462}"/>
              </a:ext>
            </a:extLst>
          </p:cNvPr>
          <p:cNvSpPr/>
          <p:nvPr/>
        </p:nvSpPr>
        <p:spPr bwMode="auto">
          <a:xfrm>
            <a:off x="1989307" y="3406288"/>
            <a:ext cx="69797" cy="99095"/>
          </a:xfrm>
          <a:custGeom>
            <a:avLst/>
            <a:gdLst>
              <a:gd name="T0" fmla="*/ 33 w 243"/>
              <a:gd name="T1" fmla="*/ 137 h 345"/>
              <a:gd name="T2" fmla="*/ 47 w 243"/>
              <a:gd name="T3" fmla="*/ 139 h 345"/>
              <a:gd name="T4" fmla="*/ 62 w 243"/>
              <a:gd name="T5" fmla="*/ 141 h 345"/>
              <a:gd name="T6" fmla="*/ 75 w 243"/>
              <a:gd name="T7" fmla="*/ 141 h 345"/>
              <a:gd name="T8" fmla="*/ 86 w 243"/>
              <a:gd name="T9" fmla="*/ 139 h 345"/>
              <a:gd name="T10" fmla="*/ 102 w 243"/>
              <a:gd name="T11" fmla="*/ 137 h 345"/>
              <a:gd name="T12" fmla="*/ 114 w 243"/>
              <a:gd name="T13" fmla="*/ 130 h 345"/>
              <a:gd name="T14" fmla="*/ 122 w 243"/>
              <a:gd name="T15" fmla="*/ 119 h 345"/>
              <a:gd name="T16" fmla="*/ 131 w 243"/>
              <a:gd name="T17" fmla="*/ 102 h 345"/>
              <a:gd name="T18" fmla="*/ 144 w 243"/>
              <a:gd name="T19" fmla="*/ 90 h 345"/>
              <a:gd name="T20" fmla="*/ 159 w 243"/>
              <a:gd name="T21" fmla="*/ 77 h 345"/>
              <a:gd name="T22" fmla="*/ 175 w 243"/>
              <a:gd name="T23" fmla="*/ 67 h 345"/>
              <a:gd name="T24" fmla="*/ 193 w 243"/>
              <a:gd name="T25" fmla="*/ 60 h 345"/>
              <a:gd name="T26" fmla="*/ 214 w 243"/>
              <a:gd name="T27" fmla="*/ 57 h 345"/>
              <a:gd name="T28" fmla="*/ 181 w 243"/>
              <a:gd name="T29" fmla="*/ 132 h 345"/>
              <a:gd name="T30" fmla="*/ 149 w 243"/>
              <a:gd name="T31" fmla="*/ 204 h 345"/>
              <a:gd name="T32" fmla="*/ 144 w 243"/>
              <a:gd name="T33" fmla="*/ 224 h 345"/>
              <a:gd name="T34" fmla="*/ 139 w 243"/>
              <a:gd name="T35" fmla="*/ 243 h 345"/>
              <a:gd name="T36" fmla="*/ 141 w 243"/>
              <a:gd name="T37" fmla="*/ 264 h 345"/>
              <a:gd name="T38" fmla="*/ 144 w 243"/>
              <a:gd name="T39" fmla="*/ 283 h 345"/>
              <a:gd name="T40" fmla="*/ 149 w 243"/>
              <a:gd name="T41" fmla="*/ 298 h 345"/>
              <a:gd name="T42" fmla="*/ 156 w 243"/>
              <a:gd name="T43" fmla="*/ 313 h 345"/>
              <a:gd name="T44" fmla="*/ 169 w 243"/>
              <a:gd name="T45" fmla="*/ 325 h 345"/>
              <a:gd name="T46" fmla="*/ 181 w 243"/>
              <a:gd name="T47" fmla="*/ 335 h 345"/>
              <a:gd name="T48" fmla="*/ 196 w 243"/>
              <a:gd name="T49" fmla="*/ 345 h 345"/>
              <a:gd name="T50" fmla="*/ 208 w 243"/>
              <a:gd name="T51" fmla="*/ 290 h 345"/>
              <a:gd name="T52" fmla="*/ 219 w 243"/>
              <a:gd name="T53" fmla="*/ 233 h 345"/>
              <a:gd name="T54" fmla="*/ 225 w 243"/>
              <a:gd name="T55" fmla="*/ 177 h 345"/>
              <a:gd name="T56" fmla="*/ 233 w 243"/>
              <a:gd name="T57" fmla="*/ 90 h 345"/>
              <a:gd name="T58" fmla="*/ 243 w 243"/>
              <a:gd name="T59" fmla="*/ 0 h 345"/>
              <a:gd name="T60" fmla="*/ 211 w 243"/>
              <a:gd name="T61" fmla="*/ 0 h 345"/>
              <a:gd name="T62" fmla="*/ 193 w 243"/>
              <a:gd name="T63" fmla="*/ 7 h 345"/>
              <a:gd name="T64" fmla="*/ 178 w 243"/>
              <a:gd name="T65" fmla="*/ 15 h 345"/>
              <a:gd name="T66" fmla="*/ 164 w 243"/>
              <a:gd name="T67" fmla="*/ 25 h 345"/>
              <a:gd name="T68" fmla="*/ 117 w 243"/>
              <a:gd name="T69" fmla="*/ 60 h 345"/>
              <a:gd name="T70" fmla="*/ 89 w 243"/>
              <a:gd name="T71" fmla="*/ 72 h 345"/>
              <a:gd name="T72" fmla="*/ 0 w 243"/>
              <a:gd name="T73" fmla="*/ 107 h 345"/>
              <a:gd name="T74" fmla="*/ 20 w 243"/>
              <a:gd name="T75" fmla="*/ 130 h 345"/>
              <a:gd name="T76" fmla="*/ 33 w 243"/>
              <a:gd name="T77" fmla="*/ 1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3" h="345">
                <a:moveTo>
                  <a:pt x="33" y="137"/>
                </a:moveTo>
                <a:lnTo>
                  <a:pt x="47" y="139"/>
                </a:lnTo>
                <a:lnTo>
                  <a:pt x="62" y="141"/>
                </a:lnTo>
                <a:lnTo>
                  <a:pt x="75" y="141"/>
                </a:lnTo>
                <a:lnTo>
                  <a:pt x="86" y="139"/>
                </a:lnTo>
                <a:lnTo>
                  <a:pt x="102" y="137"/>
                </a:lnTo>
                <a:lnTo>
                  <a:pt x="114" y="130"/>
                </a:lnTo>
                <a:lnTo>
                  <a:pt x="122" y="119"/>
                </a:lnTo>
                <a:lnTo>
                  <a:pt x="131" y="102"/>
                </a:lnTo>
                <a:lnTo>
                  <a:pt x="144" y="90"/>
                </a:lnTo>
                <a:lnTo>
                  <a:pt x="159" y="77"/>
                </a:lnTo>
                <a:lnTo>
                  <a:pt x="175" y="67"/>
                </a:lnTo>
                <a:lnTo>
                  <a:pt x="193" y="60"/>
                </a:lnTo>
                <a:lnTo>
                  <a:pt x="214" y="57"/>
                </a:lnTo>
                <a:lnTo>
                  <a:pt x="181" y="132"/>
                </a:lnTo>
                <a:lnTo>
                  <a:pt x="149" y="204"/>
                </a:lnTo>
                <a:lnTo>
                  <a:pt x="144" y="224"/>
                </a:lnTo>
                <a:lnTo>
                  <a:pt x="139" y="243"/>
                </a:lnTo>
                <a:lnTo>
                  <a:pt x="141" y="264"/>
                </a:lnTo>
                <a:lnTo>
                  <a:pt x="144" y="283"/>
                </a:lnTo>
                <a:lnTo>
                  <a:pt x="149" y="298"/>
                </a:lnTo>
                <a:lnTo>
                  <a:pt x="156" y="313"/>
                </a:lnTo>
                <a:lnTo>
                  <a:pt x="169" y="325"/>
                </a:lnTo>
                <a:lnTo>
                  <a:pt x="181" y="335"/>
                </a:lnTo>
                <a:lnTo>
                  <a:pt x="196" y="345"/>
                </a:lnTo>
                <a:lnTo>
                  <a:pt x="208" y="290"/>
                </a:lnTo>
                <a:lnTo>
                  <a:pt x="219" y="233"/>
                </a:lnTo>
                <a:lnTo>
                  <a:pt x="225" y="177"/>
                </a:lnTo>
                <a:lnTo>
                  <a:pt x="233" y="90"/>
                </a:lnTo>
                <a:lnTo>
                  <a:pt x="243" y="0"/>
                </a:lnTo>
                <a:lnTo>
                  <a:pt x="211" y="0"/>
                </a:lnTo>
                <a:lnTo>
                  <a:pt x="193" y="7"/>
                </a:lnTo>
                <a:lnTo>
                  <a:pt x="178" y="15"/>
                </a:lnTo>
                <a:lnTo>
                  <a:pt x="164" y="25"/>
                </a:lnTo>
                <a:lnTo>
                  <a:pt x="117" y="60"/>
                </a:lnTo>
                <a:lnTo>
                  <a:pt x="89" y="72"/>
                </a:lnTo>
                <a:lnTo>
                  <a:pt x="0" y="107"/>
                </a:lnTo>
                <a:lnTo>
                  <a:pt x="20" y="130"/>
                </a:lnTo>
                <a:lnTo>
                  <a:pt x="3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0" name="íŝliḋé">
            <a:extLst>
              <a:ext uri="{FF2B5EF4-FFF2-40B4-BE49-F238E27FC236}">
                <a16:creationId xmlns:a16="http://schemas.microsoft.com/office/drawing/2014/main" id="{74557A6E-0CFE-4334-BB58-D80EF3C71AD3}"/>
              </a:ext>
            </a:extLst>
          </p:cNvPr>
          <p:cNvSpPr/>
          <p:nvPr/>
        </p:nvSpPr>
        <p:spPr bwMode="auto">
          <a:xfrm>
            <a:off x="1923818" y="3294555"/>
            <a:ext cx="32170" cy="230360"/>
          </a:xfrm>
          <a:custGeom>
            <a:avLst/>
            <a:gdLst>
              <a:gd name="T0" fmla="*/ 0 w 112"/>
              <a:gd name="T1" fmla="*/ 315 h 802"/>
              <a:gd name="T2" fmla="*/ 0 w 112"/>
              <a:gd name="T3" fmla="*/ 370 h 802"/>
              <a:gd name="T4" fmla="*/ 0 w 112"/>
              <a:gd name="T5" fmla="*/ 422 h 802"/>
              <a:gd name="T6" fmla="*/ 5 w 112"/>
              <a:gd name="T7" fmla="*/ 477 h 802"/>
              <a:gd name="T8" fmla="*/ 13 w 112"/>
              <a:gd name="T9" fmla="*/ 528 h 802"/>
              <a:gd name="T10" fmla="*/ 21 w 112"/>
              <a:gd name="T11" fmla="*/ 580 h 802"/>
              <a:gd name="T12" fmla="*/ 26 w 112"/>
              <a:gd name="T13" fmla="*/ 632 h 802"/>
              <a:gd name="T14" fmla="*/ 26 w 112"/>
              <a:gd name="T15" fmla="*/ 684 h 802"/>
              <a:gd name="T16" fmla="*/ 26 w 112"/>
              <a:gd name="T17" fmla="*/ 695 h 802"/>
              <a:gd name="T18" fmla="*/ 18 w 112"/>
              <a:gd name="T19" fmla="*/ 702 h 802"/>
              <a:gd name="T20" fmla="*/ 11 w 112"/>
              <a:gd name="T21" fmla="*/ 710 h 802"/>
              <a:gd name="T22" fmla="*/ 0 w 112"/>
              <a:gd name="T23" fmla="*/ 712 h 802"/>
              <a:gd name="T24" fmla="*/ 16 w 112"/>
              <a:gd name="T25" fmla="*/ 721 h 802"/>
              <a:gd name="T26" fmla="*/ 28 w 112"/>
              <a:gd name="T27" fmla="*/ 737 h 802"/>
              <a:gd name="T28" fmla="*/ 37 w 112"/>
              <a:gd name="T29" fmla="*/ 760 h 802"/>
              <a:gd name="T30" fmla="*/ 52 w 112"/>
              <a:gd name="T31" fmla="*/ 779 h 802"/>
              <a:gd name="T32" fmla="*/ 73 w 112"/>
              <a:gd name="T33" fmla="*/ 797 h 802"/>
              <a:gd name="T34" fmla="*/ 79 w 112"/>
              <a:gd name="T35" fmla="*/ 802 h 802"/>
              <a:gd name="T36" fmla="*/ 87 w 112"/>
              <a:gd name="T37" fmla="*/ 802 h 802"/>
              <a:gd name="T38" fmla="*/ 97 w 112"/>
              <a:gd name="T39" fmla="*/ 799 h 802"/>
              <a:gd name="T40" fmla="*/ 105 w 112"/>
              <a:gd name="T41" fmla="*/ 794 h 802"/>
              <a:gd name="T42" fmla="*/ 110 w 112"/>
              <a:gd name="T43" fmla="*/ 786 h 802"/>
              <a:gd name="T44" fmla="*/ 112 w 112"/>
              <a:gd name="T45" fmla="*/ 779 h 802"/>
              <a:gd name="T46" fmla="*/ 110 w 112"/>
              <a:gd name="T47" fmla="*/ 747 h 802"/>
              <a:gd name="T48" fmla="*/ 107 w 112"/>
              <a:gd name="T49" fmla="*/ 714 h 802"/>
              <a:gd name="T50" fmla="*/ 102 w 112"/>
              <a:gd name="T51" fmla="*/ 682 h 802"/>
              <a:gd name="T52" fmla="*/ 94 w 112"/>
              <a:gd name="T53" fmla="*/ 655 h 802"/>
              <a:gd name="T54" fmla="*/ 65 w 112"/>
              <a:gd name="T55" fmla="*/ 558 h 802"/>
              <a:gd name="T56" fmla="*/ 52 w 112"/>
              <a:gd name="T57" fmla="*/ 511 h 802"/>
              <a:gd name="T58" fmla="*/ 45 w 112"/>
              <a:gd name="T59" fmla="*/ 459 h 802"/>
              <a:gd name="T60" fmla="*/ 40 w 112"/>
              <a:gd name="T61" fmla="*/ 409 h 802"/>
              <a:gd name="T62" fmla="*/ 37 w 112"/>
              <a:gd name="T63" fmla="*/ 359 h 802"/>
              <a:gd name="T64" fmla="*/ 37 w 112"/>
              <a:gd name="T65" fmla="*/ 310 h 802"/>
              <a:gd name="T66" fmla="*/ 40 w 112"/>
              <a:gd name="T67" fmla="*/ 257 h 802"/>
              <a:gd name="T68" fmla="*/ 45 w 112"/>
              <a:gd name="T69" fmla="*/ 210 h 802"/>
              <a:gd name="T70" fmla="*/ 52 w 112"/>
              <a:gd name="T71" fmla="*/ 161 h 802"/>
              <a:gd name="T72" fmla="*/ 68 w 112"/>
              <a:gd name="T73" fmla="*/ 69 h 802"/>
              <a:gd name="T74" fmla="*/ 70 w 112"/>
              <a:gd name="T75" fmla="*/ 27 h 802"/>
              <a:gd name="T76" fmla="*/ 65 w 112"/>
              <a:gd name="T77" fmla="*/ 13 h 802"/>
              <a:gd name="T78" fmla="*/ 60 w 112"/>
              <a:gd name="T79" fmla="*/ 5 h 802"/>
              <a:gd name="T80" fmla="*/ 52 w 112"/>
              <a:gd name="T81" fmla="*/ 2 h 802"/>
              <a:gd name="T82" fmla="*/ 42 w 112"/>
              <a:gd name="T83" fmla="*/ 0 h 802"/>
              <a:gd name="T84" fmla="*/ 23 w 112"/>
              <a:gd name="T85" fmla="*/ 131 h 802"/>
              <a:gd name="T86" fmla="*/ 5 w 112"/>
              <a:gd name="T87" fmla="*/ 262 h 802"/>
              <a:gd name="T88" fmla="*/ 0 w 112"/>
              <a:gd name="T89" fmla="*/ 315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 h="802">
                <a:moveTo>
                  <a:pt x="0" y="315"/>
                </a:moveTo>
                <a:lnTo>
                  <a:pt x="0" y="370"/>
                </a:lnTo>
                <a:lnTo>
                  <a:pt x="0" y="422"/>
                </a:lnTo>
                <a:lnTo>
                  <a:pt x="5" y="477"/>
                </a:lnTo>
                <a:lnTo>
                  <a:pt x="13" y="528"/>
                </a:lnTo>
                <a:lnTo>
                  <a:pt x="21" y="580"/>
                </a:lnTo>
                <a:lnTo>
                  <a:pt x="26" y="632"/>
                </a:lnTo>
                <a:lnTo>
                  <a:pt x="26" y="684"/>
                </a:lnTo>
                <a:lnTo>
                  <a:pt x="26" y="695"/>
                </a:lnTo>
                <a:lnTo>
                  <a:pt x="18" y="702"/>
                </a:lnTo>
                <a:lnTo>
                  <a:pt x="11" y="710"/>
                </a:lnTo>
                <a:lnTo>
                  <a:pt x="0" y="712"/>
                </a:lnTo>
                <a:lnTo>
                  <a:pt x="16" y="721"/>
                </a:lnTo>
                <a:lnTo>
                  <a:pt x="28" y="737"/>
                </a:lnTo>
                <a:lnTo>
                  <a:pt x="37" y="760"/>
                </a:lnTo>
                <a:lnTo>
                  <a:pt x="52" y="779"/>
                </a:lnTo>
                <a:lnTo>
                  <a:pt x="73" y="797"/>
                </a:lnTo>
                <a:lnTo>
                  <a:pt x="79" y="802"/>
                </a:lnTo>
                <a:lnTo>
                  <a:pt x="87" y="802"/>
                </a:lnTo>
                <a:lnTo>
                  <a:pt x="97" y="799"/>
                </a:lnTo>
                <a:lnTo>
                  <a:pt x="105" y="794"/>
                </a:lnTo>
                <a:lnTo>
                  <a:pt x="110" y="786"/>
                </a:lnTo>
                <a:lnTo>
                  <a:pt x="112" y="779"/>
                </a:lnTo>
                <a:lnTo>
                  <a:pt x="110" y="747"/>
                </a:lnTo>
                <a:lnTo>
                  <a:pt x="107" y="714"/>
                </a:lnTo>
                <a:lnTo>
                  <a:pt x="102" y="682"/>
                </a:lnTo>
                <a:lnTo>
                  <a:pt x="94" y="655"/>
                </a:lnTo>
                <a:lnTo>
                  <a:pt x="65" y="558"/>
                </a:lnTo>
                <a:lnTo>
                  <a:pt x="52" y="511"/>
                </a:lnTo>
                <a:lnTo>
                  <a:pt x="45" y="459"/>
                </a:lnTo>
                <a:lnTo>
                  <a:pt x="40" y="409"/>
                </a:lnTo>
                <a:lnTo>
                  <a:pt x="37" y="359"/>
                </a:lnTo>
                <a:lnTo>
                  <a:pt x="37" y="310"/>
                </a:lnTo>
                <a:lnTo>
                  <a:pt x="40" y="257"/>
                </a:lnTo>
                <a:lnTo>
                  <a:pt x="45" y="210"/>
                </a:lnTo>
                <a:lnTo>
                  <a:pt x="52" y="161"/>
                </a:lnTo>
                <a:lnTo>
                  <a:pt x="68" y="69"/>
                </a:lnTo>
                <a:lnTo>
                  <a:pt x="70" y="27"/>
                </a:lnTo>
                <a:lnTo>
                  <a:pt x="65" y="13"/>
                </a:lnTo>
                <a:lnTo>
                  <a:pt x="60" y="5"/>
                </a:lnTo>
                <a:lnTo>
                  <a:pt x="52" y="2"/>
                </a:lnTo>
                <a:lnTo>
                  <a:pt x="42" y="0"/>
                </a:lnTo>
                <a:lnTo>
                  <a:pt x="23" y="131"/>
                </a:lnTo>
                <a:lnTo>
                  <a:pt x="5" y="262"/>
                </a:lnTo>
                <a:lnTo>
                  <a:pt x="0"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1" name="ïṩḷîḋè">
            <a:extLst>
              <a:ext uri="{FF2B5EF4-FFF2-40B4-BE49-F238E27FC236}">
                <a16:creationId xmlns:a16="http://schemas.microsoft.com/office/drawing/2014/main" id="{D4FB865A-DD56-4F3A-A5B0-992739BE64AD}"/>
              </a:ext>
            </a:extLst>
          </p:cNvPr>
          <p:cNvSpPr/>
          <p:nvPr/>
        </p:nvSpPr>
        <p:spPr bwMode="auto">
          <a:xfrm>
            <a:off x="1903425" y="3408298"/>
            <a:ext cx="15798" cy="18096"/>
          </a:xfrm>
          <a:custGeom>
            <a:avLst/>
            <a:gdLst>
              <a:gd name="T0" fmla="*/ 40 w 55"/>
              <a:gd name="T1" fmla="*/ 63 h 63"/>
              <a:gd name="T2" fmla="*/ 47 w 55"/>
              <a:gd name="T3" fmla="*/ 60 h 63"/>
              <a:gd name="T4" fmla="*/ 52 w 55"/>
              <a:gd name="T5" fmla="*/ 53 h 63"/>
              <a:gd name="T6" fmla="*/ 55 w 55"/>
              <a:gd name="T7" fmla="*/ 42 h 63"/>
              <a:gd name="T8" fmla="*/ 55 w 55"/>
              <a:gd name="T9" fmla="*/ 36 h 63"/>
              <a:gd name="T10" fmla="*/ 50 w 55"/>
              <a:gd name="T11" fmla="*/ 26 h 63"/>
              <a:gd name="T12" fmla="*/ 17 w 55"/>
              <a:gd name="T13" fmla="*/ 5 h 63"/>
              <a:gd name="T14" fmla="*/ 0 w 55"/>
              <a:gd name="T15" fmla="*/ 0 h 63"/>
              <a:gd name="T16" fmla="*/ 9 w 55"/>
              <a:gd name="T17" fmla="*/ 31 h 63"/>
              <a:gd name="T18" fmla="*/ 24 w 55"/>
              <a:gd name="T19" fmla="*/ 60 h 63"/>
              <a:gd name="T20" fmla="*/ 32 w 55"/>
              <a:gd name="T21" fmla="*/ 63 h 63"/>
              <a:gd name="T22" fmla="*/ 40 w 55"/>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63">
                <a:moveTo>
                  <a:pt x="40" y="63"/>
                </a:moveTo>
                <a:lnTo>
                  <a:pt x="47" y="60"/>
                </a:lnTo>
                <a:lnTo>
                  <a:pt x="52" y="53"/>
                </a:lnTo>
                <a:lnTo>
                  <a:pt x="55" y="42"/>
                </a:lnTo>
                <a:lnTo>
                  <a:pt x="55" y="36"/>
                </a:lnTo>
                <a:lnTo>
                  <a:pt x="50" y="26"/>
                </a:lnTo>
                <a:lnTo>
                  <a:pt x="17" y="5"/>
                </a:lnTo>
                <a:lnTo>
                  <a:pt x="0" y="0"/>
                </a:lnTo>
                <a:lnTo>
                  <a:pt x="9" y="31"/>
                </a:lnTo>
                <a:lnTo>
                  <a:pt x="24" y="60"/>
                </a:lnTo>
                <a:lnTo>
                  <a:pt x="32" y="63"/>
                </a:lnTo>
                <a:lnTo>
                  <a:pt x="4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2" name="îṧliḑé">
            <a:extLst>
              <a:ext uri="{FF2B5EF4-FFF2-40B4-BE49-F238E27FC236}">
                <a16:creationId xmlns:a16="http://schemas.microsoft.com/office/drawing/2014/main" id="{97089961-6DE5-4401-9155-BE861696BC44}"/>
              </a:ext>
            </a:extLst>
          </p:cNvPr>
          <p:cNvSpPr/>
          <p:nvPr/>
        </p:nvSpPr>
        <p:spPr bwMode="auto">
          <a:xfrm>
            <a:off x="1862063" y="3470627"/>
            <a:ext cx="49691" cy="18957"/>
          </a:xfrm>
          <a:custGeom>
            <a:avLst/>
            <a:gdLst>
              <a:gd name="T0" fmla="*/ 8 w 173"/>
              <a:gd name="T1" fmla="*/ 66 h 66"/>
              <a:gd name="T2" fmla="*/ 48 w 173"/>
              <a:gd name="T3" fmla="*/ 64 h 66"/>
              <a:gd name="T4" fmla="*/ 84 w 173"/>
              <a:gd name="T5" fmla="*/ 56 h 66"/>
              <a:gd name="T6" fmla="*/ 124 w 173"/>
              <a:gd name="T7" fmla="*/ 47 h 66"/>
              <a:gd name="T8" fmla="*/ 163 w 173"/>
              <a:gd name="T9" fmla="*/ 34 h 66"/>
              <a:gd name="T10" fmla="*/ 171 w 173"/>
              <a:gd name="T11" fmla="*/ 27 h 66"/>
              <a:gd name="T12" fmla="*/ 173 w 173"/>
              <a:gd name="T13" fmla="*/ 17 h 66"/>
              <a:gd name="T14" fmla="*/ 173 w 173"/>
              <a:gd name="T15" fmla="*/ 9 h 66"/>
              <a:gd name="T16" fmla="*/ 168 w 173"/>
              <a:gd name="T17" fmla="*/ 0 h 66"/>
              <a:gd name="T18" fmla="*/ 3 w 173"/>
              <a:gd name="T19" fmla="*/ 50 h 66"/>
              <a:gd name="T20" fmla="*/ 0 w 173"/>
              <a:gd name="T21" fmla="*/ 59 h 66"/>
              <a:gd name="T22" fmla="*/ 0 w 173"/>
              <a:gd name="T23" fmla="*/ 61 h 66"/>
              <a:gd name="T24" fmla="*/ 3 w 173"/>
              <a:gd name="T25" fmla="*/ 66 h 66"/>
              <a:gd name="T26" fmla="*/ 8 w 173"/>
              <a:gd name="T2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66">
                <a:moveTo>
                  <a:pt x="8" y="66"/>
                </a:moveTo>
                <a:lnTo>
                  <a:pt x="48" y="64"/>
                </a:lnTo>
                <a:lnTo>
                  <a:pt x="84" y="56"/>
                </a:lnTo>
                <a:lnTo>
                  <a:pt x="124" y="47"/>
                </a:lnTo>
                <a:lnTo>
                  <a:pt x="163" y="34"/>
                </a:lnTo>
                <a:lnTo>
                  <a:pt x="171" y="27"/>
                </a:lnTo>
                <a:lnTo>
                  <a:pt x="173" y="17"/>
                </a:lnTo>
                <a:lnTo>
                  <a:pt x="173" y="9"/>
                </a:lnTo>
                <a:lnTo>
                  <a:pt x="168" y="0"/>
                </a:lnTo>
                <a:lnTo>
                  <a:pt x="3" y="50"/>
                </a:lnTo>
                <a:lnTo>
                  <a:pt x="0" y="59"/>
                </a:lnTo>
                <a:lnTo>
                  <a:pt x="0" y="61"/>
                </a:lnTo>
                <a:lnTo>
                  <a:pt x="3" y="66"/>
                </a:lnTo>
                <a:lnTo>
                  <a:pt x="8"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3" name="ïsļíďe">
            <a:extLst>
              <a:ext uri="{FF2B5EF4-FFF2-40B4-BE49-F238E27FC236}">
                <a16:creationId xmlns:a16="http://schemas.microsoft.com/office/drawing/2014/main" id="{7C9C2E05-1363-4D2E-8725-4AD5E3C74A6B}"/>
              </a:ext>
            </a:extLst>
          </p:cNvPr>
          <p:cNvSpPr/>
          <p:nvPr/>
        </p:nvSpPr>
        <p:spPr bwMode="auto">
          <a:xfrm>
            <a:off x="1855744" y="3430702"/>
            <a:ext cx="47106" cy="42510"/>
          </a:xfrm>
          <a:custGeom>
            <a:avLst/>
            <a:gdLst>
              <a:gd name="T0" fmla="*/ 7 w 164"/>
              <a:gd name="T1" fmla="*/ 147 h 148"/>
              <a:gd name="T2" fmla="*/ 15 w 164"/>
              <a:gd name="T3" fmla="*/ 148 h 148"/>
              <a:gd name="T4" fmla="*/ 52 w 164"/>
              <a:gd name="T5" fmla="*/ 139 h 148"/>
              <a:gd name="T6" fmla="*/ 77 w 164"/>
              <a:gd name="T7" fmla="*/ 129 h 148"/>
              <a:gd name="T8" fmla="*/ 106 w 164"/>
              <a:gd name="T9" fmla="*/ 119 h 148"/>
              <a:gd name="T10" fmla="*/ 124 w 164"/>
              <a:gd name="T11" fmla="*/ 114 h 148"/>
              <a:gd name="T12" fmla="*/ 143 w 164"/>
              <a:gd name="T13" fmla="*/ 101 h 148"/>
              <a:gd name="T14" fmla="*/ 159 w 164"/>
              <a:gd name="T15" fmla="*/ 89 h 148"/>
              <a:gd name="T16" fmla="*/ 164 w 164"/>
              <a:gd name="T17" fmla="*/ 79 h 148"/>
              <a:gd name="T18" fmla="*/ 164 w 164"/>
              <a:gd name="T19" fmla="*/ 66 h 148"/>
              <a:gd name="T20" fmla="*/ 156 w 164"/>
              <a:gd name="T21" fmla="*/ 12 h 148"/>
              <a:gd name="T22" fmla="*/ 153 w 164"/>
              <a:gd name="T23" fmla="*/ 8 h 148"/>
              <a:gd name="T24" fmla="*/ 148 w 164"/>
              <a:gd name="T25" fmla="*/ 3 h 148"/>
              <a:gd name="T26" fmla="*/ 143 w 164"/>
              <a:gd name="T27" fmla="*/ 0 h 148"/>
              <a:gd name="T28" fmla="*/ 138 w 164"/>
              <a:gd name="T29" fmla="*/ 19 h 148"/>
              <a:gd name="T30" fmla="*/ 131 w 164"/>
              <a:gd name="T31" fmla="*/ 40 h 148"/>
              <a:gd name="T32" fmla="*/ 101 w 164"/>
              <a:gd name="T33" fmla="*/ 82 h 148"/>
              <a:gd name="T34" fmla="*/ 94 w 164"/>
              <a:gd name="T35" fmla="*/ 92 h 148"/>
              <a:gd name="T36" fmla="*/ 81 w 164"/>
              <a:gd name="T37" fmla="*/ 97 h 148"/>
              <a:gd name="T38" fmla="*/ 75 w 164"/>
              <a:gd name="T39" fmla="*/ 100 h 148"/>
              <a:gd name="T40" fmla="*/ 62 w 164"/>
              <a:gd name="T41" fmla="*/ 100 h 148"/>
              <a:gd name="T42" fmla="*/ 52 w 164"/>
              <a:gd name="T43" fmla="*/ 97 h 148"/>
              <a:gd name="T44" fmla="*/ 44 w 164"/>
              <a:gd name="T45" fmla="*/ 92 h 148"/>
              <a:gd name="T46" fmla="*/ 42 w 164"/>
              <a:gd name="T47" fmla="*/ 87 h 148"/>
              <a:gd name="T48" fmla="*/ 42 w 164"/>
              <a:gd name="T49" fmla="*/ 79 h 148"/>
              <a:gd name="T50" fmla="*/ 42 w 164"/>
              <a:gd name="T51" fmla="*/ 61 h 148"/>
              <a:gd name="T52" fmla="*/ 39 w 164"/>
              <a:gd name="T53" fmla="*/ 61 h 148"/>
              <a:gd name="T54" fmla="*/ 17 w 164"/>
              <a:gd name="T55" fmla="*/ 94 h 148"/>
              <a:gd name="T56" fmla="*/ 0 w 164"/>
              <a:gd name="T57" fmla="*/ 131 h 148"/>
              <a:gd name="T58" fmla="*/ 0 w 164"/>
              <a:gd name="T59" fmla="*/ 136 h 148"/>
              <a:gd name="T60" fmla="*/ 2 w 164"/>
              <a:gd name="T61" fmla="*/ 144 h 148"/>
              <a:gd name="T62" fmla="*/ 7 w 164"/>
              <a:gd name="T63"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48">
                <a:moveTo>
                  <a:pt x="7" y="147"/>
                </a:moveTo>
                <a:lnTo>
                  <a:pt x="15" y="148"/>
                </a:lnTo>
                <a:lnTo>
                  <a:pt x="52" y="139"/>
                </a:lnTo>
                <a:lnTo>
                  <a:pt x="77" y="129"/>
                </a:lnTo>
                <a:lnTo>
                  <a:pt x="106" y="119"/>
                </a:lnTo>
                <a:lnTo>
                  <a:pt x="124" y="114"/>
                </a:lnTo>
                <a:lnTo>
                  <a:pt x="143" y="101"/>
                </a:lnTo>
                <a:lnTo>
                  <a:pt x="159" y="89"/>
                </a:lnTo>
                <a:lnTo>
                  <a:pt x="164" y="79"/>
                </a:lnTo>
                <a:lnTo>
                  <a:pt x="164" y="66"/>
                </a:lnTo>
                <a:lnTo>
                  <a:pt x="156" y="12"/>
                </a:lnTo>
                <a:lnTo>
                  <a:pt x="153" y="8"/>
                </a:lnTo>
                <a:lnTo>
                  <a:pt x="148" y="3"/>
                </a:lnTo>
                <a:lnTo>
                  <a:pt x="143" y="0"/>
                </a:lnTo>
                <a:lnTo>
                  <a:pt x="138" y="19"/>
                </a:lnTo>
                <a:lnTo>
                  <a:pt x="131" y="40"/>
                </a:lnTo>
                <a:lnTo>
                  <a:pt x="101" y="82"/>
                </a:lnTo>
                <a:lnTo>
                  <a:pt x="94" y="92"/>
                </a:lnTo>
                <a:lnTo>
                  <a:pt x="81" y="97"/>
                </a:lnTo>
                <a:lnTo>
                  <a:pt x="75" y="100"/>
                </a:lnTo>
                <a:lnTo>
                  <a:pt x="62" y="100"/>
                </a:lnTo>
                <a:lnTo>
                  <a:pt x="52" y="97"/>
                </a:lnTo>
                <a:lnTo>
                  <a:pt x="44" y="92"/>
                </a:lnTo>
                <a:lnTo>
                  <a:pt x="42" y="87"/>
                </a:lnTo>
                <a:lnTo>
                  <a:pt x="42" y="79"/>
                </a:lnTo>
                <a:lnTo>
                  <a:pt x="42" y="61"/>
                </a:lnTo>
                <a:lnTo>
                  <a:pt x="39" y="61"/>
                </a:lnTo>
                <a:lnTo>
                  <a:pt x="17" y="94"/>
                </a:lnTo>
                <a:lnTo>
                  <a:pt x="0" y="131"/>
                </a:lnTo>
                <a:lnTo>
                  <a:pt x="0" y="136"/>
                </a:lnTo>
                <a:lnTo>
                  <a:pt x="2" y="144"/>
                </a:lnTo>
                <a:lnTo>
                  <a:pt x="7"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4" name="išḷidê">
            <a:extLst>
              <a:ext uri="{FF2B5EF4-FFF2-40B4-BE49-F238E27FC236}">
                <a16:creationId xmlns:a16="http://schemas.microsoft.com/office/drawing/2014/main" id="{F78B6E34-9F6A-48FA-BCF0-5F31B14686FD}"/>
              </a:ext>
            </a:extLst>
          </p:cNvPr>
          <p:cNvSpPr/>
          <p:nvPr/>
        </p:nvSpPr>
        <p:spPr bwMode="auto">
          <a:xfrm>
            <a:off x="1853447" y="3347118"/>
            <a:ext cx="44234" cy="90478"/>
          </a:xfrm>
          <a:custGeom>
            <a:avLst/>
            <a:gdLst>
              <a:gd name="T0" fmla="*/ 97 w 154"/>
              <a:gd name="T1" fmla="*/ 142 h 315"/>
              <a:gd name="T2" fmla="*/ 89 w 154"/>
              <a:gd name="T3" fmla="*/ 147 h 315"/>
              <a:gd name="T4" fmla="*/ 89 w 154"/>
              <a:gd name="T5" fmla="*/ 150 h 315"/>
              <a:gd name="T6" fmla="*/ 2 w 154"/>
              <a:gd name="T7" fmla="*/ 224 h 315"/>
              <a:gd name="T8" fmla="*/ 15 w 154"/>
              <a:gd name="T9" fmla="*/ 224 h 315"/>
              <a:gd name="T10" fmla="*/ 25 w 154"/>
              <a:gd name="T11" fmla="*/ 224 h 315"/>
              <a:gd name="T12" fmla="*/ 36 w 154"/>
              <a:gd name="T13" fmla="*/ 229 h 315"/>
              <a:gd name="T14" fmla="*/ 44 w 154"/>
              <a:gd name="T15" fmla="*/ 234 h 315"/>
              <a:gd name="T16" fmla="*/ 52 w 154"/>
              <a:gd name="T17" fmla="*/ 244 h 315"/>
              <a:gd name="T18" fmla="*/ 57 w 154"/>
              <a:gd name="T19" fmla="*/ 253 h 315"/>
              <a:gd name="T20" fmla="*/ 62 w 154"/>
              <a:gd name="T21" fmla="*/ 273 h 315"/>
              <a:gd name="T22" fmla="*/ 67 w 154"/>
              <a:gd name="T23" fmla="*/ 294 h 315"/>
              <a:gd name="T24" fmla="*/ 67 w 154"/>
              <a:gd name="T25" fmla="*/ 315 h 315"/>
              <a:gd name="T26" fmla="*/ 80 w 154"/>
              <a:gd name="T27" fmla="*/ 305 h 315"/>
              <a:gd name="T28" fmla="*/ 97 w 154"/>
              <a:gd name="T29" fmla="*/ 281 h 315"/>
              <a:gd name="T30" fmla="*/ 114 w 154"/>
              <a:gd name="T31" fmla="*/ 253 h 315"/>
              <a:gd name="T32" fmla="*/ 132 w 154"/>
              <a:gd name="T33" fmla="*/ 226 h 315"/>
              <a:gd name="T34" fmla="*/ 144 w 154"/>
              <a:gd name="T35" fmla="*/ 197 h 315"/>
              <a:gd name="T36" fmla="*/ 154 w 154"/>
              <a:gd name="T37" fmla="*/ 169 h 315"/>
              <a:gd name="T38" fmla="*/ 154 w 154"/>
              <a:gd name="T39" fmla="*/ 161 h 315"/>
              <a:gd name="T40" fmla="*/ 151 w 154"/>
              <a:gd name="T41" fmla="*/ 155 h 315"/>
              <a:gd name="T42" fmla="*/ 146 w 154"/>
              <a:gd name="T43" fmla="*/ 150 h 315"/>
              <a:gd name="T44" fmla="*/ 139 w 154"/>
              <a:gd name="T45" fmla="*/ 147 h 315"/>
              <a:gd name="T46" fmla="*/ 132 w 154"/>
              <a:gd name="T47" fmla="*/ 150 h 315"/>
              <a:gd name="T48" fmla="*/ 125 w 154"/>
              <a:gd name="T49" fmla="*/ 90 h 315"/>
              <a:gd name="T50" fmla="*/ 146 w 154"/>
              <a:gd name="T51" fmla="*/ 30 h 315"/>
              <a:gd name="T52" fmla="*/ 149 w 154"/>
              <a:gd name="T53" fmla="*/ 18 h 315"/>
              <a:gd name="T54" fmla="*/ 146 w 154"/>
              <a:gd name="T55" fmla="*/ 3 h 315"/>
              <a:gd name="T56" fmla="*/ 144 w 154"/>
              <a:gd name="T57" fmla="*/ 0 h 315"/>
              <a:gd name="T58" fmla="*/ 139 w 154"/>
              <a:gd name="T59" fmla="*/ 0 h 315"/>
              <a:gd name="T60" fmla="*/ 104 w 154"/>
              <a:gd name="T61" fmla="*/ 22 h 315"/>
              <a:gd name="T62" fmla="*/ 75 w 154"/>
              <a:gd name="T63" fmla="*/ 48 h 315"/>
              <a:gd name="T64" fmla="*/ 0 w 154"/>
              <a:gd name="T65" fmla="*/ 90 h 315"/>
              <a:gd name="T66" fmla="*/ 8 w 154"/>
              <a:gd name="T67" fmla="*/ 114 h 315"/>
              <a:gd name="T68" fmla="*/ 41 w 154"/>
              <a:gd name="T69" fmla="*/ 113 h 315"/>
              <a:gd name="T70" fmla="*/ 70 w 154"/>
              <a:gd name="T71" fmla="*/ 108 h 315"/>
              <a:gd name="T72" fmla="*/ 80 w 154"/>
              <a:gd name="T73" fmla="*/ 105 h 315"/>
              <a:gd name="T74" fmla="*/ 85 w 154"/>
              <a:gd name="T75" fmla="*/ 108 h 315"/>
              <a:gd name="T76" fmla="*/ 91 w 154"/>
              <a:gd name="T77" fmla="*/ 113 h 315"/>
              <a:gd name="T78" fmla="*/ 97 w 154"/>
              <a:gd name="T79" fmla="*/ 116 h 315"/>
              <a:gd name="T80" fmla="*/ 99 w 154"/>
              <a:gd name="T81" fmla="*/ 124 h 315"/>
              <a:gd name="T82" fmla="*/ 99 w 154"/>
              <a:gd name="T83" fmla="*/ 134 h 315"/>
              <a:gd name="T84" fmla="*/ 97 w 154"/>
              <a:gd name="T85" fmla="*/ 1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315">
                <a:moveTo>
                  <a:pt x="97" y="142"/>
                </a:moveTo>
                <a:lnTo>
                  <a:pt x="89" y="147"/>
                </a:lnTo>
                <a:lnTo>
                  <a:pt x="89" y="150"/>
                </a:lnTo>
                <a:lnTo>
                  <a:pt x="2" y="224"/>
                </a:lnTo>
                <a:lnTo>
                  <a:pt x="15" y="224"/>
                </a:lnTo>
                <a:lnTo>
                  <a:pt x="25" y="224"/>
                </a:lnTo>
                <a:lnTo>
                  <a:pt x="36" y="229"/>
                </a:lnTo>
                <a:lnTo>
                  <a:pt x="44" y="234"/>
                </a:lnTo>
                <a:lnTo>
                  <a:pt x="52" y="244"/>
                </a:lnTo>
                <a:lnTo>
                  <a:pt x="57" y="253"/>
                </a:lnTo>
                <a:lnTo>
                  <a:pt x="62" y="273"/>
                </a:lnTo>
                <a:lnTo>
                  <a:pt x="67" y="294"/>
                </a:lnTo>
                <a:lnTo>
                  <a:pt x="67" y="315"/>
                </a:lnTo>
                <a:lnTo>
                  <a:pt x="80" y="305"/>
                </a:lnTo>
                <a:lnTo>
                  <a:pt x="97" y="281"/>
                </a:lnTo>
                <a:lnTo>
                  <a:pt x="114" y="253"/>
                </a:lnTo>
                <a:lnTo>
                  <a:pt x="132" y="226"/>
                </a:lnTo>
                <a:lnTo>
                  <a:pt x="144" y="197"/>
                </a:lnTo>
                <a:lnTo>
                  <a:pt x="154" y="169"/>
                </a:lnTo>
                <a:lnTo>
                  <a:pt x="154" y="161"/>
                </a:lnTo>
                <a:lnTo>
                  <a:pt x="151" y="155"/>
                </a:lnTo>
                <a:lnTo>
                  <a:pt x="146" y="150"/>
                </a:lnTo>
                <a:lnTo>
                  <a:pt x="139" y="147"/>
                </a:lnTo>
                <a:lnTo>
                  <a:pt x="132" y="150"/>
                </a:lnTo>
                <a:lnTo>
                  <a:pt x="125" y="90"/>
                </a:lnTo>
                <a:lnTo>
                  <a:pt x="146" y="30"/>
                </a:lnTo>
                <a:lnTo>
                  <a:pt x="149" y="18"/>
                </a:lnTo>
                <a:lnTo>
                  <a:pt x="146" y="3"/>
                </a:lnTo>
                <a:lnTo>
                  <a:pt x="144" y="0"/>
                </a:lnTo>
                <a:lnTo>
                  <a:pt x="139" y="0"/>
                </a:lnTo>
                <a:lnTo>
                  <a:pt x="104" y="22"/>
                </a:lnTo>
                <a:lnTo>
                  <a:pt x="75" y="48"/>
                </a:lnTo>
                <a:lnTo>
                  <a:pt x="0" y="90"/>
                </a:lnTo>
                <a:lnTo>
                  <a:pt x="8" y="114"/>
                </a:lnTo>
                <a:lnTo>
                  <a:pt x="41" y="113"/>
                </a:lnTo>
                <a:lnTo>
                  <a:pt x="70" y="108"/>
                </a:lnTo>
                <a:lnTo>
                  <a:pt x="80" y="105"/>
                </a:lnTo>
                <a:lnTo>
                  <a:pt x="85" y="108"/>
                </a:lnTo>
                <a:lnTo>
                  <a:pt x="91" y="113"/>
                </a:lnTo>
                <a:lnTo>
                  <a:pt x="97" y="116"/>
                </a:lnTo>
                <a:lnTo>
                  <a:pt x="99" y="124"/>
                </a:lnTo>
                <a:lnTo>
                  <a:pt x="99" y="134"/>
                </a:lnTo>
                <a:lnTo>
                  <a:pt x="97"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5" name="ïṥļide">
            <a:extLst>
              <a:ext uri="{FF2B5EF4-FFF2-40B4-BE49-F238E27FC236}">
                <a16:creationId xmlns:a16="http://schemas.microsoft.com/office/drawing/2014/main" id="{4BCB5E5E-62C3-4DD6-B851-91787239E30C}"/>
              </a:ext>
            </a:extLst>
          </p:cNvPr>
          <p:cNvSpPr/>
          <p:nvPr/>
        </p:nvSpPr>
        <p:spPr bwMode="auto">
          <a:xfrm>
            <a:off x="1834489" y="3296853"/>
            <a:ext cx="95361" cy="60893"/>
          </a:xfrm>
          <a:custGeom>
            <a:avLst/>
            <a:gdLst>
              <a:gd name="T0" fmla="*/ 21 w 332"/>
              <a:gd name="T1" fmla="*/ 212 h 212"/>
              <a:gd name="T2" fmla="*/ 32 w 332"/>
              <a:gd name="T3" fmla="*/ 210 h 212"/>
              <a:gd name="T4" fmla="*/ 62 w 332"/>
              <a:gd name="T5" fmla="*/ 205 h 212"/>
              <a:gd name="T6" fmla="*/ 91 w 332"/>
              <a:gd name="T7" fmla="*/ 195 h 212"/>
              <a:gd name="T8" fmla="*/ 118 w 332"/>
              <a:gd name="T9" fmla="*/ 183 h 212"/>
              <a:gd name="T10" fmla="*/ 146 w 332"/>
              <a:gd name="T11" fmla="*/ 168 h 212"/>
              <a:gd name="T12" fmla="*/ 168 w 332"/>
              <a:gd name="T13" fmla="*/ 150 h 212"/>
              <a:gd name="T14" fmla="*/ 193 w 332"/>
              <a:gd name="T15" fmla="*/ 131 h 212"/>
              <a:gd name="T16" fmla="*/ 212 w 332"/>
              <a:gd name="T17" fmla="*/ 110 h 212"/>
              <a:gd name="T18" fmla="*/ 274 w 332"/>
              <a:gd name="T19" fmla="*/ 58 h 212"/>
              <a:gd name="T20" fmla="*/ 332 w 332"/>
              <a:gd name="T21" fmla="*/ 7 h 212"/>
              <a:gd name="T22" fmla="*/ 332 w 332"/>
              <a:gd name="T23" fmla="*/ 2 h 212"/>
              <a:gd name="T24" fmla="*/ 329 w 332"/>
              <a:gd name="T25" fmla="*/ 0 h 212"/>
              <a:gd name="T26" fmla="*/ 262 w 332"/>
              <a:gd name="T27" fmla="*/ 31 h 212"/>
              <a:gd name="T28" fmla="*/ 230 w 332"/>
              <a:gd name="T29" fmla="*/ 52 h 212"/>
              <a:gd name="T30" fmla="*/ 116 w 332"/>
              <a:gd name="T31" fmla="*/ 131 h 212"/>
              <a:gd name="T32" fmla="*/ 0 w 332"/>
              <a:gd name="T33" fmla="*/ 207 h 212"/>
              <a:gd name="T34" fmla="*/ 10 w 332"/>
              <a:gd name="T35" fmla="*/ 210 h 212"/>
              <a:gd name="T36" fmla="*/ 21 w 332"/>
              <a:gd name="T3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2">
                <a:moveTo>
                  <a:pt x="21" y="212"/>
                </a:moveTo>
                <a:lnTo>
                  <a:pt x="32" y="210"/>
                </a:lnTo>
                <a:lnTo>
                  <a:pt x="62" y="205"/>
                </a:lnTo>
                <a:lnTo>
                  <a:pt x="91" y="195"/>
                </a:lnTo>
                <a:lnTo>
                  <a:pt x="118" y="183"/>
                </a:lnTo>
                <a:lnTo>
                  <a:pt x="146" y="168"/>
                </a:lnTo>
                <a:lnTo>
                  <a:pt x="168" y="150"/>
                </a:lnTo>
                <a:lnTo>
                  <a:pt x="193" y="131"/>
                </a:lnTo>
                <a:lnTo>
                  <a:pt x="212" y="110"/>
                </a:lnTo>
                <a:lnTo>
                  <a:pt x="274" y="58"/>
                </a:lnTo>
                <a:lnTo>
                  <a:pt x="332" y="7"/>
                </a:lnTo>
                <a:lnTo>
                  <a:pt x="332" y="2"/>
                </a:lnTo>
                <a:lnTo>
                  <a:pt x="329" y="0"/>
                </a:lnTo>
                <a:lnTo>
                  <a:pt x="262" y="31"/>
                </a:lnTo>
                <a:lnTo>
                  <a:pt x="230" y="52"/>
                </a:lnTo>
                <a:lnTo>
                  <a:pt x="116" y="131"/>
                </a:lnTo>
                <a:lnTo>
                  <a:pt x="0" y="207"/>
                </a:lnTo>
                <a:lnTo>
                  <a:pt x="10" y="210"/>
                </a:lnTo>
                <a:lnTo>
                  <a:pt x="21" y="2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6" name="iṥḷîḑé">
            <a:extLst>
              <a:ext uri="{FF2B5EF4-FFF2-40B4-BE49-F238E27FC236}">
                <a16:creationId xmlns:a16="http://schemas.microsoft.com/office/drawing/2014/main" id="{B80D1A8F-8F53-49BA-9E05-DBB734DA2627}"/>
              </a:ext>
            </a:extLst>
          </p:cNvPr>
          <p:cNvSpPr/>
          <p:nvPr/>
        </p:nvSpPr>
        <p:spPr bwMode="auto">
          <a:xfrm>
            <a:off x="1808926" y="3390203"/>
            <a:ext cx="26138" cy="102254"/>
          </a:xfrm>
          <a:custGeom>
            <a:avLst/>
            <a:gdLst>
              <a:gd name="T0" fmla="*/ 24 w 91"/>
              <a:gd name="T1" fmla="*/ 354 h 356"/>
              <a:gd name="T2" fmla="*/ 29 w 91"/>
              <a:gd name="T3" fmla="*/ 356 h 356"/>
              <a:gd name="T4" fmla="*/ 32 w 91"/>
              <a:gd name="T5" fmla="*/ 354 h 356"/>
              <a:gd name="T6" fmla="*/ 47 w 91"/>
              <a:gd name="T7" fmla="*/ 344 h 356"/>
              <a:gd name="T8" fmla="*/ 57 w 91"/>
              <a:gd name="T9" fmla="*/ 327 h 356"/>
              <a:gd name="T10" fmla="*/ 63 w 91"/>
              <a:gd name="T11" fmla="*/ 309 h 356"/>
              <a:gd name="T12" fmla="*/ 76 w 91"/>
              <a:gd name="T13" fmla="*/ 272 h 356"/>
              <a:gd name="T14" fmla="*/ 84 w 91"/>
              <a:gd name="T15" fmla="*/ 238 h 356"/>
              <a:gd name="T16" fmla="*/ 86 w 91"/>
              <a:gd name="T17" fmla="*/ 200 h 356"/>
              <a:gd name="T18" fmla="*/ 91 w 91"/>
              <a:gd name="T19" fmla="*/ 165 h 356"/>
              <a:gd name="T20" fmla="*/ 91 w 91"/>
              <a:gd name="T21" fmla="*/ 126 h 356"/>
              <a:gd name="T22" fmla="*/ 89 w 91"/>
              <a:gd name="T23" fmla="*/ 89 h 356"/>
              <a:gd name="T24" fmla="*/ 84 w 91"/>
              <a:gd name="T25" fmla="*/ 52 h 356"/>
              <a:gd name="T26" fmla="*/ 79 w 91"/>
              <a:gd name="T27" fmla="*/ 19 h 356"/>
              <a:gd name="T28" fmla="*/ 74 w 91"/>
              <a:gd name="T29" fmla="*/ 10 h 356"/>
              <a:gd name="T30" fmla="*/ 66 w 91"/>
              <a:gd name="T31" fmla="*/ 2 h 356"/>
              <a:gd name="T32" fmla="*/ 57 w 91"/>
              <a:gd name="T33" fmla="*/ 0 h 356"/>
              <a:gd name="T34" fmla="*/ 54 w 91"/>
              <a:gd name="T35" fmla="*/ 81 h 356"/>
              <a:gd name="T36" fmla="*/ 49 w 91"/>
              <a:gd name="T37" fmla="*/ 163 h 356"/>
              <a:gd name="T38" fmla="*/ 44 w 91"/>
              <a:gd name="T39" fmla="*/ 195 h 356"/>
              <a:gd name="T40" fmla="*/ 37 w 91"/>
              <a:gd name="T41" fmla="*/ 228 h 356"/>
              <a:gd name="T42" fmla="*/ 27 w 91"/>
              <a:gd name="T43" fmla="*/ 260 h 356"/>
              <a:gd name="T44" fmla="*/ 14 w 91"/>
              <a:gd name="T45" fmla="*/ 291 h 356"/>
              <a:gd name="T46" fmla="*/ 0 w 91"/>
              <a:gd name="T47" fmla="*/ 322 h 356"/>
              <a:gd name="T48" fmla="*/ 10 w 91"/>
              <a:gd name="T49" fmla="*/ 341 h 356"/>
              <a:gd name="T50" fmla="*/ 24 w 91"/>
              <a:gd name="T51" fmla="*/ 35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356">
                <a:moveTo>
                  <a:pt x="24" y="354"/>
                </a:moveTo>
                <a:lnTo>
                  <a:pt x="29" y="356"/>
                </a:lnTo>
                <a:lnTo>
                  <a:pt x="32" y="354"/>
                </a:lnTo>
                <a:lnTo>
                  <a:pt x="47" y="344"/>
                </a:lnTo>
                <a:lnTo>
                  <a:pt x="57" y="327"/>
                </a:lnTo>
                <a:lnTo>
                  <a:pt x="63" y="309"/>
                </a:lnTo>
                <a:lnTo>
                  <a:pt x="76" y="272"/>
                </a:lnTo>
                <a:lnTo>
                  <a:pt x="84" y="238"/>
                </a:lnTo>
                <a:lnTo>
                  <a:pt x="86" y="200"/>
                </a:lnTo>
                <a:lnTo>
                  <a:pt x="91" y="165"/>
                </a:lnTo>
                <a:lnTo>
                  <a:pt x="91" y="126"/>
                </a:lnTo>
                <a:lnTo>
                  <a:pt x="89" y="89"/>
                </a:lnTo>
                <a:lnTo>
                  <a:pt x="84" y="52"/>
                </a:lnTo>
                <a:lnTo>
                  <a:pt x="79" y="19"/>
                </a:lnTo>
                <a:lnTo>
                  <a:pt x="74" y="10"/>
                </a:lnTo>
                <a:lnTo>
                  <a:pt x="66" y="2"/>
                </a:lnTo>
                <a:lnTo>
                  <a:pt x="57" y="0"/>
                </a:lnTo>
                <a:lnTo>
                  <a:pt x="54" y="81"/>
                </a:lnTo>
                <a:lnTo>
                  <a:pt x="49" y="163"/>
                </a:lnTo>
                <a:lnTo>
                  <a:pt x="44" y="195"/>
                </a:lnTo>
                <a:lnTo>
                  <a:pt x="37" y="228"/>
                </a:lnTo>
                <a:lnTo>
                  <a:pt x="27" y="260"/>
                </a:lnTo>
                <a:lnTo>
                  <a:pt x="14" y="291"/>
                </a:lnTo>
                <a:lnTo>
                  <a:pt x="0" y="322"/>
                </a:lnTo>
                <a:lnTo>
                  <a:pt x="10" y="341"/>
                </a:lnTo>
                <a:lnTo>
                  <a:pt x="24"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7" name="íṥ1îḍe">
            <a:extLst>
              <a:ext uri="{FF2B5EF4-FFF2-40B4-BE49-F238E27FC236}">
                <a16:creationId xmlns:a16="http://schemas.microsoft.com/office/drawing/2014/main" id="{5B1CE07D-3899-4984-B54A-658724ADF98D}"/>
              </a:ext>
            </a:extLst>
          </p:cNvPr>
          <p:cNvSpPr/>
          <p:nvPr/>
        </p:nvSpPr>
        <p:spPr bwMode="auto">
          <a:xfrm>
            <a:off x="1660140" y="3355735"/>
            <a:ext cx="127244" cy="138446"/>
          </a:xfrm>
          <a:custGeom>
            <a:avLst/>
            <a:gdLst>
              <a:gd name="T0" fmla="*/ 126 w 443"/>
              <a:gd name="T1" fmla="*/ 52 h 482"/>
              <a:gd name="T2" fmla="*/ 141 w 443"/>
              <a:gd name="T3" fmla="*/ 39 h 482"/>
              <a:gd name="T4" fmla="*/ 166 w 443"/>
              <a:gd name="T5" fmla="*/ 39 h 482"/>
              <a:gd name="T6" fmla="*/ 178 w 443"/>
              <a:gd name="T7" fmla="*/ 52 h 482"/>
              <a:gd name="T8" fmla="*/ 191 w 443"/>
              <a:gd name="T9" fmla="*/ 151 h 482"/>
              <a:gd name="T10" fmla="*/ 191 w 443"/>
              <a:gd name="T11" fmla="*/ 251 h 482"/>
              <a:gd name="T12" fmla="*/ 178 w 443"/>
              <a:gd name="T13" fmla="*/ 350 h 482"/>
              <a:gd name="T14" fmla="*/ 168 w 443"/>
              <a:gd name="T15" fmla="*/ 424 h 482"/>
              <a:gd name="T16" fmla="*/ 176 w 443"/>
              <a:gd name="T17" fmla="*/ 471 h 482"/>
              <a:gd name="T18" fmla="*/ 183 w 443"/>
              <a:gd name="T19" fmla="*/ 479 h 482"/>
              <a:gd name="T20" fmla="*/ 194 w 443"/>
              <a:gd name="T21" fmla="*/ 479 h 482"/>
              <a:gd name="T22" fmla="*/ 213 w 443"/>
              <a:gd name="T23" fmla="*/ 459 h 482"/>
              <a:gd name="T24" fmla="*/ 233 w 443"/>
              <a:gd name="T25" fmla="*/ 364 h 482"/>
              <a:gd name="T26" fmla="*/ 236 w 443"/>
              <a:gd name="T27" fmla="*/ 243 h 482"/>
              <a:gd name="T28" fmla="*/ 262 w 443"/>
              <a:gd name="T29" fmla="*/ 214 h 482"/>
              <a:gd name="T30" fmla="*/ 295 w 443"/>
              <a:gd name="T31" fmla="*/ 191 h 482"/>
              <a:gd name="T32" fmla="*/ 337 w 443"/>
              <a:gd name="T33" fmla="*/ 186 h 482"/>
              <a:gd name="T34" fmla="*/ 356 w 443"/>
              <a:gd name="T35" fmla="*/ 199 h 482"/>
              <a:gd name="T36" fmla="*/ 367 w 443"/>
              <a:gd name="T37" fmla="*/ 219 h 482"/>
              <a:gd name="T38" fmla="*/ 372 w 443"/>
              <a:gd name="T39" fmla="*/ 251 h 482"/>
              <a:gd name="T40" fmla="*/ 342 w 443"/>
              <a:gd name="T41" fmla="*/ 325 h 482"/>
              <a:gd name="T42" fmla="*/ 396 w 443"/>
              <a:gd name="T43" fmla="*/ 295 h 482"/>
              <a:gd name="T44" fmla="*/ 438 w 443"/>
              <a:gd name="T45" fmla="*/ 241 h 482"/>
              <a:gd name="T46" fmla="*/ 443 w 443"/>
              <a:gd name="T47" fmla="*/ 214 h 482"/>
              <a:gd name="T48" fmla="*/ 440 w 443"/>
              <a:gd name="T49" fmla="*/ 186 h 482"/>
              <a:gd name="T50" fmla="*/ 429 w 443"/>
              <a:gd name="T51" fmla="*/ 164 h 482"/>
              <a:gd name="T52" fmla="*/ 406 w 443"/>
              <a:gd name="T53" fmla="*/ 149 h 482"/>
              <a:gd name="T54" fmla="*/ 342 w 443"/>
              <a:gd name="T55" fmla="*/ 134 h 482"/>
              <a:gd name="T56" fmla="*/ 298 w 443"/>
              <a:gd name="T57" fmla="*/ 139 h 482"/>
              <a:gd name="T58" fmla="*/ 257 w 443"/>
              <a:gd name="T59" fmla="*/ 154 h 482"/>
              <a:gd name="T60" fmla="*/ 220 w 443"/>
              <a:gd name="T61" fmla="*/ 176 h 482"/>
              <a:gd name="T62" fmla="*/ 215 w 443"/>
              <a:gd name="T63" fmla="*/ 18 h 482"/>
              <a:gd name="T64" fmla="*/ 210 w 443"/>
              <a:gd name="T65" fmla="*/ 5 h 482"/>
              <a:gd name="T66" fmla="*/ 163 w 443"/>
              <a:gd name="T67" fmla="*/ 0 h 482"/>
              <a:gd name="T68" fmla="*/ 131 w 443"/>
              <a:gd name="T69" fmla="*/ 5 h 482"/>
              <a:gd name="T70" fmla="*/ 97 w 443"/>
              <a:gd name="T71" fmla="*/ 23 h 482"/>
              <a:gd name="T72" fmla="*/ 68 w 443"/>
              <a:gd name="T73" fmla="*/ 47 h 482"/>
              <a:gd name="T74" fmla="*/ 32 w 443"/>
              <a:gd name="T75" fmla="*/ 94 h 482"/>
              <a:gd name="T76" fmla="*/ 0 w 443"/>
              <a:gd name="T77" fmla="*/ 159 h 482"/>
              <a:gd name="T78" fmla="*/ 87 w 443"/>
              <a:gd name="T79" fmla="*/ 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3" h="482">
                <a:moveTo>
                  <a:pt x="87" y="86"/>
                </a:moveTo>
                <a:lnTo>
                  <a:pt x="126" y="52"/>
                </a:lnTo>
                <a:lnTo>
                  <a:pt x="136" y="44"/>
                </a:lnTo>
                <a:lnTo>
                  <a:pt x="141" y="39"/>
                </a:lnTo>
                <a:lnTo>
                  <a:pt x="154" y="39"/>
                </a:lnTo>
                <a:lnTo>
                  <a:pt x="166" y="39"/>
                </a:lnTo>
                <a:lnTo>
                  <a:pt x="173" y="42"/>
                </a:lnTo>
                <a:lnTo>
                  <a:pt x="178" y="52"/>
                </a:lnTo>
                <a:lnTo>
                  <a:pt x="186" y="102"/>
                </a:lnTo>
                <a:lnTo>
                  <a:pt x="191" y="151"/>
                </a:lnTo>
                <a:lnTo>
                  <a:pt x="191" y="201"/>
                </a:lnTo>
                <a:lnTo>
                  <a:pt x="191" y="251"/>
                </a:lnTo>
                <a:lnTo>
                  <a:pt x="186" y="303"/>
                </a:lnTo>
                <a:lnTo>
                  <a:pt x="178" y="350"/>
                </a:lnTo>
                <a:lnTo>
                  <a:pt x="168" y="400"/>
                </a:lnTo>
                <a:lnTo>
                  <a:pt x="168" y="424"/>
                </a:lnTo>
                <a:lnTo>
                  <a:pt x="171" y="450"/>
                </a:lnTo>
                <a:lnTo>
                  <a:pt x="176" y="471"/>
                </a:lnTo>
                <a:lnTo>
                  <a:pt x="178" y="476"/>
                </a:lnTo>
                <a:lnTo>
                  <a:pt x="183" y="479"/>
                </a:lnTo>
                <a:lnTo>
                  <a:pt x="188" y="482"/>
                </a:lnTo>
                <a:lnTo>
                  <a:pt x="194" y="479"/>
                </a:lnTo>
                <a:lnTo>
                  <a:pt x="208" y="469"/>
                </a:lnTo>
                <a:lnTo>
                  <a:pt x="213" y="459"/>
                </a:lnTo>
                <a:lnTo>
                  <a:pt x="223" y="411"/>
                </a:lnTo>
                <a:lnTo>
                  <a:pt x="233" y="364"/>
                </a:lnTo>
                <a:lnTo>
                  <a:pt x="236" y="315"/>
                </a:lnTo>
                <a:lnTo>
                  <a:pt x="236" y="243"/>
                </a:lnTo>
                <a:lnTo>
                  <a:pt x="248" y="225"/>
                </a:lnTo>
                <a:lnTo>
                  <a:pt x="262" y="214"/>
                </a:lnTo>
                <a:lnTo>
                  <a:pt x="280" y="201"/>
                </a:lnTo>
                <a:lnTo>
                  <a:pt x="295" y="191"/>
                </a:lnTo>
                <a:lnTo>
                  <a:pt x="314" y="186"/>
                </a:lnTo>
                <a:lnTo>
                  <a:pt x="337" y="186"/>
                </a:lnTo>
                <a:lnTo>
                  <a:pt x="346" y="191"/>
                </a:lnTo>
                <a:lnTo>
                  <a:pt x="356" y="199"/>
                </a:lnTo>
                <a:lnTo>
                  <a:pt x="361" y="209"/>
                </a:lnTo>
                <a:lnTo>
                  <a:pt x="367" y="219"/>
                </a:lnTo>
                <a:lnTo>
                  <a:pt x="369" y="233"/>
                </a:lnTo>
                <a:lnTo>
                  <a:pt x="372" y="251"/>
                </a:lnTo>
                <a:lnTo>
                  <a:pt x="369" y="269"/>
                </a:lnTo>
                <a:lnTo>
                  <a:pt x="342" y="325"/>
                </a:lnTo>
                <a:lnTo>
                  <a:pt x="359" y="332"/>
                </a:lnTo>
                <a:lnTo>
                  <a:pt x="396" y="295"/>
                </a:lnTo>
                <a:lnTo>
                  <a:pt x="431" y="253"/>
                </a:lnTo>
                <a:lnTo>
                  <a:pt x="438" y="241"/>
                </a:lnTo>
                <a:lnTo>
                  <a:pt x="443" y="228"/>
                </a:lnTo>
                <a:lnTo>
                  <a:pt x="443" y="214"/>
                </a:lnTo>
                <a:lnTo>
                  <a:pt x="443" y="201"/>
                </a:lnTo>
                <a:lnTo>
                  <a:pt x="440" y="186"/>
                </a:lnTo>
                <a:lnTo>
                  <a:pt x="436" y="174"/>
                </a:lnTo>
                <a:lnTo>
                  <a:pt x="429" y="164"/>
                </a:lnTo>
                <a:lnTo>
                  <a:pt x="419" y="157"/>
                </a:lnTo>
                <a:lnTo>
                  <a:pt x="406" y="149"/>
                </a:lnTo>
                <a:lnTo>
                  <a:pt x="364" y="136"/>
                </a:lnTo>
                <a:lnTo>
                  <a:pt x="342" y="134"/>
                </a:lnTo>
                <a:lnTo>
                  <a:pt x="319" y="136"/>
                </a:lnTo>
                <a:lnTo>
                  <a:pt x="298" y="139"/>
                </a:lnTo>
                <a:lnTo>
                  <a:pt x="277" y="146"/>
                </a:lnTo>
                <a:lnTo>
                  <a:pt x="257" y="154"/>
                </a:lnTo>
                <a:lnTo>
                  <a:pt x="238" y="162"/>
                </a:lnTo>
                <a:lnTo>
                  <a:pt x="220" y="176"/>
                </a:lnTo>
                <a:lnTo>
                  <a:pt x="220" y="70"/>
                </a:lnTo>
                <a:lnTo>
                  <a:pt x="215" y="18"/>
                </a:lnTo>
                <a:lnTo>
                  <a:pt x="213" y="10"/>
                </a:lnTo>
                <a:lnTo>
                  <a:pt x="210" y="5"/>
                </a:lnTo>
                <a:lnTo>
                  <a:pt x="204" y="2"/>
                </a:lnTo>
                <a:lnTo>
                  <a:pt x="163" y="0"/>
                </a:lnTo>
                <a:lnTo>
                  <a:pt x="144" y="2"/>
                </a:lnTo>
                <a:lnTo>
                  <a:pt x="131" y="5"/>
                </a:lnTo>
                <a:lnTo>
                  <a:pt x="113" y="13"/>
                </a:lnTo>
                <a:lnTo>
                  <a:pt x="97" y="23"/>
                </a:lnTo>
                <a:lnTo>
                  <a:pt x="79" y="35"/>
                </a:lnTo>
                <a:lnTo>
                  <a:pt x="68" y="47"/>
                </a:lnTo>
                <a:lnTo>
                  <a:pt x="52" y="62"/>
                </a:lnTo>
                <a:lnTo>
                  <a:pt x="32" y="94"/>
                </a:lnTo>
                <a:lnTo>
                  <a:pt x="16" y="127"/>
                </a:lnTo>
                <a:lnTo>
                  <a:pt x="0" y="159"/>
                </a:lnTo>
                <a:lnTo>
                  <a:pt x="18" y="159"/>
                </a:lnTo>
                <a:lnTo>
                  <a:pt x="8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8" name="îŝḻïďé">
            <a:extLst>
              <a:ext uri="{FF2B5EF4-FFF2-40B4-BE49-F238E27FC236}">
                <a16:creationId xmlns:a16="http://schemas.microsoft.com/office/drawing/2014/main" id="{1E0A5A30-859E-47F5-AE39-451326D248DE}"/>
              </a:ext>
            </a:extLst>
          </p:cNvPr>
          <p:cNvSpPr/>
          <p:nvPr/>
        </p:nvSpPr>
        <p:spPr bwMode="auto">
          <a:xfrm>
            <a:off x="1627395" y="3372107"/>
            <a:ext cx="55436" cy="118339"/>
          </a:xfrm>
          <a:custGeom>
            <a:avLst/>
            <a:gdLst>
              <a:gd name="T0" fmla="*/ 57 w 193"/>
              <a:gd name="T1" fmla="*/ 238 h 412"/>
              <a:gd name="T2" fmla="*/ 28 w 193"/>
              <a:gd name="T3" fmla="*/ 298 h 412"/>
              <a:gd name="T4" fmla="*/ 2 w 193"/>
              <a:gd name="T5" fmla="*/ 362 h 412"/>
              <a:gd name="T6" fmla="*/ 2 w 193"/>
              <a:gd name="T7" fmla="*/ 385 h 412"/>
              <a:gd name="T8" fmla="*/ 7 w 193"/>
              <a:gd name="T9" fmla="*/ 393 h 412"/>
              <a:gd name="T10" fmla="*/ 20 w 193"/>
              <a:gd name="T11" fmla="*/ 407 h 412"/>
              <a:gd name="T12" fmla="*/ 25 w 193"/>
              <a:gd name="T13" fmla="*/ 412 h 412"/>
              <a:gd name="T14" fmla="*/ 30 w 193"/>
              <a:gd name="T15" fmla="*/ 412 h 412"/>
              <a:gd name="T16" fmla="*/ 35 w 193"/>
              <a:gd name="T17" fmla="*/ 412 h 412"/>
              <a:gd name="T18" fmla="*/ 41 w 193"/>
              <a:gd name="T19" fmla="*/ 407 h 412"/>
              <a:gd name="T20" fmla="*/ 44 w 193"/>
              <a:gd name="T21" fmla="*/ 402 h 412"/>
              <a:gd name="T22" fmla="*/ 67 w 193"/>
              <a:gd name="T23" fmla="*/ 328 h 412"/>
              <a:gd name="T24" fmla="*/ 85 w 193"/>
              <a:gd name="T25" fmla="*/ 254 h 412"/>
              <a:gd name="T26" fmla="*/ 99 w 193"/>
              <a:gd name="T27" fmla="*/ 176 h 412"/>
              <a:gd name="T28" fmla="*/ 122 w 193"/>
              <a:gd name="T29" fmla="*/ 179 h 412"/>
              <a:gd name="T30" fmla="*/ 135 w 193"/>
              <a:gd name="T31" fmla="*/ 189 h 412"/>
              <a:gd name="T32" fmla="*/ 136 w 193"/>
              <a:gd name="T33" fmla="*/ 199 h 412"/>
              <a:gd name="T34" fmla="*/ 132 w 193"/>
              <a:gd name="T35" fmla="*/ 246 h 412"/>
              <a:gd name="T36" fmla="*/ 124 w 193"/>
              <a:gd name="T37" fmla="*/ 268 h 412"/>
              <a:gd name="T38" fmla="*/ 141 w 193"/>
              <a:gd name="T39" fmla="*/ 260 h 412"/>
              <a:gd name="T40" fmla="*/ 156 w 193"/>
              <a:gd name="T41" fmla="*/ 254 h 412"/>
              <a:gd name="T42" fmla="*/ 172 w 193"/>
              <a:gd name="T43" fmla="*/ 241 h 412"/>
              <a:gd name="T44" fmla="*/ 183 w 193"/>
              <a:gd name="T45" fmla="*/ 226 h 412"/>
              <a:gd name="T46" fmla="*/ 188 w 193"/>
              <a:gd name="T47" fmla="*/ 216 h 412"/>
              <a:gd name="T48" fmla="*/ 193 w 193"/>
              <a:gd name="T49" fmla="*/ 204 h 412"/>
              <a:gd name="T50" fmla="*/ 193 w 193"/>
              <a:gd name="T51" fmla="*/ 194 h 412"/>
              <a:gd name="T52" fmla="*/ 191 w 193"/>
              <a:gd name="T53" fmla="*/ 181 h 412"/>
              <a:gd name="T54" fmla="*/ 186 w 193"/>
              <a:gd name="T55" fmla="*/ 171 h 412"/>
              <a:gd name="T56" fmla="*/ 177 w 193"/>
              <a:gd name="T57" fmla="*/ 157 h 412"/>
              <a:gd name="T58" fmla="*/ 166 w 193"/>
              <a:gd name="T59" fmla="*/ 144 h 412"/>
              <a:gd name="T60" fmla="*/ 154 w 193"/>
              <a:gd name="T61" fmla="*/ 131 h 412"/>
              <a:gd name="T62" fmla="*/ 138 w 193"/>
              <a:gd name="T63" fmla="*/ 124 h 412"/>
              <a:gd name="T64" fmla="*/ 124 w 193"/>
              <a:gd name="T65" fmla="*/ 119 h 412"/>
              <a:gd name="T66" fmla="*/ 107 w 193"/>
              <a:gd name="T67" fmla="*/ 117 h 412"/>
              <a:gd name="T68" fmla="*/ 91 w 193"/>
              <a:gd name="T69" fmla="*/ 119 h 412"/>
              <a:gd name="T70" fmla="*/ 89 w 193"/>
              <a:gd name="T71" fmla="*/ 68 h 412"/>
              <a:gd name="T72" fmla="*/ 85 w 193"/>
              <a:gd name="T73" fmla="*/ 15 h 412"/>
              <a:gd name="T74" fmla="*/ 77 w 193"/>
              <a:gd name="T75" fmla="*/ 0 h 412"/>
              <a:gd name="T76" fmla="*/ 75 w 193"/>
              <a:gd name="T77" fmla="*/ 0 h 412"/>
              <a:gd name="T78" fmla="*/ 67 w 193"/>
              <a:gd name="T79" fmla="*/ 13 h 412"/>
              <a:gd name="T80" fmla="*/ 41 w 193"/>
              <a:gd name="T81" fmla="*/ 70 h 412"/>
              <a:gd name="T82" fmla="*/ 15 w 193"/>
              <a:gd name="T83" fmla="*/ 105 h 412"/>
              <a:gd name="T84" fmla="*/ 0 w 193"/>
              <a:gd name="T85" fmla="*/ 119 h 412"/>
              <a:gd name="T86" fmla="*/ 0 w 193"/>
              <a:gd name="T87" fmla="*/ 186 h 412"/>
              <a:gd name="T88" fmla="*/ 91 w 193"/>
              <a:gd name="T89" fmla="*/ 176 h 412"/>
              <a:gd name="T90" fmla="*/ 57 w 193"/>
              <a:gd name="T91" fmla="*/ 23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 h="412">
                <a:moveTo>
                  <a:pt x="57" y="238"/>
                </a:moveTo>
                <a:lnTo>
                  <a:pt x="28" y="298"/>
                </a:lnTo>
                <a:lnTo>
                  <a:pt x="2" y="362"/>
                </a:lnTo>
                <a:lnTo>
                  <a:pt x="2" y="385"/>
                </a:lnTo>
                <a:lnTo>
                  <a:pt x="7" y="393"/>
                </a:lnTo>
                <a:lnTo>
                  <a:pt x="20" y="407"/>
                </a:lnTo>
                <a:lnTo>
                  <a:pt x="25" y="412"/>
                </a:lnTo>
                <a:lnTo>
                  <a:pt x="30" y="412"/>
                </a:lnTo>
                <a:lnTo>
                  <a:pt x="35" y="412"/>
                </a:lnTo>
                <a:lnTo>
                  <a:pt x="41" y="407"/>
                </a:lnTo>
                <a:lnTo>
                  <a:pt x="44" y="402"/>
                </a:lnTo>
                <a:lnTo>
                  <a:pt x="67" y="328"/>
                </a:lnTo>
                <a:lnTo>
                  <a:pt x="85" y="254"/>
                </a:lnTo>
                <a:lnTo>
                  <a:pt x="99" y="176"/>
                </a:lnTo>
                <a:lnTo>
                  <a:pt x="122" y="179"/>
                </a:lnTo>
                <a:lnTo>
                  <a:pt x="135" y="189"/>
                </a:lnTo>
                <a:lnTo>
                  <a:pt x="136" y="199"/>
                </a:lnTo>
                <a:lnTo>
                  <a:pt x="132" y="246"/>
                </a:lnTo>
                <a:lnTo>
                  <a:pt x="124" y="268"/>
                </a:lnTo>
                <a:lnTo>
                  <a:pt x="141" y="260"/>
                </a:lnTo>
                <a:lnTo>
                  <a:pt x="156" y="254"/>
                </a:lnTo>
                <a:lnTo>
                  <a:pt x="172" y="241"/>
                </a:lnTo>
                <a:lnTo>
                  <a:pt x="183" y="226"/>
                </a:lnTo>
                <a:lnTo>
                  <a:pt x="188" y="216"/>
                </a:lnTo>
                <a:lnTo>
                  <a:pt x="193" y="204"/>
                </a:lnTo>
                <a:lnTo>
                  <a:pt x="193" y="194"/>
                </a:lnTo>
                <a:lnTo>
                  <a:pt x="191" y="181"/>
                </a:lnTo>
                <a:lnTo>
                  <a:pt x="186" y="171"/>
                </a:lnTo>
                <a:lnTo>
                  <a:pt x="177" y="157"/>
                </a:lnTo>
                <a:lnTo>
                  <a:pt x="166" y="144"/>
                </a:lnTo>
                <a:lnTo>
                  <a:pt x="154" y="131"/>
                </a:lnTo>
                <a:lnTo>
                  <a:pt x="138" y="124"/>
                </a:lnTo>
                <a:lnTo>
                  <a:pt x="124" y="119"/>
                </a:lnTo>
                <a:lnTo>
                  <a:pt x="107" y="117"/>
                </a:lnTo>
                <a:lnTo>
                  <a:pt x="91" y="119"/>
                </a:lnTo>
                <a:lnTo>
                  <a:pt x="89" y="68"/>
                </a:lnTo>
                <a:lnTo>
                  <a:pt x="85" y="15"/>
                </a:lnTo>
                <a:lnTo>
                  <a:pt x="77" y="0"/>
                </a:lnTo>
                <a:lnTo>
                  <a:pt x="75" y="0"/>
                </a:lnTo>
                <a:lnTo>
                  <a:pt x="67" y="13"/>
                </a:lnTo>
                <a:lnTo>
                  <a:pt x="41" y="70"/>
                </a:lnTo>
                <a:lnTo>
                  <a:pt x="15" y="105"/>
                </a:lnTo>
                <a:lnTo>
                  <a:pt x="0" y="119"/>
                </a:lnTo>
                <a:lnTo>
                  <a:pt x="0" y="186"/>
                </a:lnTo>
                <a:lnTo>
                  <a:pt x="91" y="176"/>
                </a:lnTo>
                <a:lnTo>
                  <a:pt x="57" y="2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9" name="îšḷiďè">
            <a:extLst>
              <a:ext uri="{FF2B5EF4-FFF2-40B4-BE49-F238E27FC236}">
                <a16:creationId xmlns:a16="http://schemas.microsoft.com/office/drawing/2014/main" id="{5DE76DF2-F5DF-4BEA-B0D8-00BF2D8FE632}"/>
              </a:ext>
            </a:extLst>
          </p:cNvPr>
          <p:cNvSpPr/>
          <p:nvPr/>
        </p:nvSpPr>
        <p:spPr bwMode="auto">
          <a:xfrm>
            <a:off x="1535768" y="3465457"/>
            <a:ext cx="29872" cy="24127"/>
          </a:xfrm>
          <a:custGeom>
            <a:avLst/>
            <a:gdLst>
              <a:gd name="T0" fmla="*/ 84 w 104"/>
              <a:gd name="T1" fmla="*/ 13 h 84"/>
              <a:gd name="T2" fmla="*/ 72 w 104"/>
              <a:gd name="T3" fmla="*/ 5 h 84"/>
              <a:gd name="T4" fmla="*/ 62 w 104"/>
              <a:gd name="T5" fmla="*/ 3 h 84"/>
              <a:gd name="T6" fmla="*/ 35 w 104"/>
              <a:gd name="T7" fmla="*/ 0 h 84"/>
              <a:gd name="T8" fmla="*/ 7 w 104"/>
              <a:gd name="T9" fmla="*/ 3 h 84"/>
              <a:gd name="T10" fmla="*/ 2 w 104"/>
              <a:gd name="T11" fmla="*/ 8 h 84"/>
              <a:gd name="T12" fmla="*/ 0 w 104"/>
              <a:gd name="T13" fmla="*/ 13 h 84"/>
              <a:gd name="T14" fmla="*/ 0 w 104"/>
              <a:gd name="T15" fmla="*/ 26 h 84"/>
              <a:gd name="T16" fmla="*/ 5 w 104"/>
              <a:gd name="T17" fmla="*/ 35 h 84"/>
              <a:gd name="T18" fmla="*/ 7 w 104"/>
              <a:gd name="T19" fmla="*/ 40 h 84"/>
              <a:gd name="T20" fmla="*/ 15 w 104"/>
              <a:gd name="T21" fmla="*/ 50 h 84"/>
              <a:gd name="T22" fmla="*/ 23 w 104"/>
              <a:gd name="T23" fmla="*/ 60 h 84"/>
              <a:gd name="T24" fmla="*/ 33 w 104"/>
              <a:gd name="T25" fmla="*/ 68 h 84"/>
              <a:gd name="T26" fmla="*/ 67 w 104"/>
              <a:gd name="T27" fmla="*/ 84 h 84"/>
              <a:gd name="T28" fmla="*/ 84 w 104"/>
              <a:gd name="T29" fmla="*/ 84 h 84"/>
              <a:gd name="T30" fmla="*/ 91 w 104"/>
              <a:gd name="T31" fmla="*/ 79 h 84"/>
              <a:gd name="T32" fmla="*/ 99 w 104"/>
              <a:gd name="T33" fmla="*/ 74 h 84"/>
              <a:gd name="T34" fmla="*/ 101 w 104"/>
              <a:gd name="T35" fmla="*/ 65 h 84"/>
              <a:gd name="T36" fmla="*/ 104 w 104"/>
              <a:gd name="T37" fmla="*/ 42 h 84"/>
              <a:gd name="T38" fmla="*/ 99 w 104"/>
              <a:gd name="T39" fmla="*/ 29 h 84"/>
              <a:gd name="T40" fmla="*/ 91 w 104"/>
              <a:gd name="T41" fmla="*/ 21 h 84"/>
              <a:gd name="T42" fmla="*/ 84 w 104"/>
              <a:gd name="T4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84">
                <a:moveTo>
                  <a:pt x="84" y="13"/>
                </a:moveTo>
                <a:lnTo>
                  <a:pt x="72" y="5"/>
                </a:lnTo>
                <a:lnTo>
                  <a:pt x="62" y="3"/>
                </a:lnTo>
                <a:lnTo>
                  <a:pt x="35" y="0"/>
                </a:lnTo>
                <a:lnTo>
                  <a:pt x="7" y="3"/>
                </a:lnTo>
                <a:lnTo>
                  <a:pt x="2" y="8"/>
                </a:lnTo>
                <a:lnTo>
                  <a:pt x="0" y="13"/>
                </a:lnTo>
                <a:lnTo>
                  <a:pt x="0" y="26"/>
                </a:lnTo>
                <a:lnTo>
                  <a:pt x="5" y="35"/>
                </a:lnTo>
                <a:lnTo>
                  <a:pt x="7" y="40"/>
                </a:lnTo>
                <a:lnTo>
                  <a:pt x="15" y="50"/>
                </a:lnTo>
                <a:lnTo>
                  <a:pt x="23" y="60"/>
                </a:lnTo>
                <a:lnTo>
                  <a:pt x="33" y="68"/>
                </a:lnTo>
                <a:lnTo>
                  <a:pt x="67" y="84"/>
                </a:lnTo>
                <a:lnTo>
                  <a:pt x="84" y="84"/>
                </a:lnTo>
                <a:lnTo>
                  <a:pt x="91" y="79"/>
                </a:lnTo>
                <a:lnTo>
                  <a:pt x="99" y="74"/>
                </a:lnTo>
                <a:lnTo>
                  <a:pt x="101" y="65"/>
                </a:lnTo>
                <a:lnTo>
                  <a:pt x="104" y="42"/>
                </a:lnTo>
                <a:lnTo>
                  <a:pt x="99" y="29"/>
                </a:lnTo>
                <a:lnTo>
                  <a:pt x="91" y="21"/>
                </a:lnTo>
                <a:lnTo>
                  <a:pt x="8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0" name="ïšľïḓê">
            <a:extLst>
              <a:ext uri="{FF2B5EF4-FFF2-40B4-BE49-F238E27FC236}">
                <a16:creationId xmlns:a16="http://schemas.microsoft.com/office/drawing/2014/main" id="{98F7572F-2ADB-4498-9958-3399EB4C0455}"/>
              </a:ext>
            </a:extLst>
          </p:cNvPr>
          <p:cNvSpPr/>
          <p:nvPr/>
        </p:nvSpPr>
        <p:spPr bwMode="auto">
          <a:xfrm>
            <a:off x="1520832" y="3365214"/>
            <a:ext cx="59744" cy="66925"/>
          </a:xfrm>
          <a:custGeom>
            <a:avLst/>
            <a:gdLst>
              <a:gd name="T0" fmla="*/ 156 w 208"/>
              <a:gd name="T1" fmla="*/ 6 h 233"/>
              <a:gd name="T2" fmla="*/ 138 w 208"/>
              <a:gd name="T3" fmla="*/ 14 h 233"/>
              <a:gd name="T4" fmla="*/ 0 w 208"/>
              <a:gd name="T5" fmla="*/ 87 h 233"/>
              <a:gd name="T6" fmla="*/ 33 w 208"/>
              <a:gd name="T7" fmla="*/ 111 h 233"/>
              <a:gd name="T8" fmla="*/ 82 w 208"/>
              <a:gd name="T9" fmla="*/ 103 h 233"/>
              <a:gd name="T10" fmla="*/ 94 w 208"/>
              <a:gd name="T11" fmla="*/ 106 h 233"/>
              <a:gd name="T12" fmla="*/ 96 w 208"/>
              <a:gd name="T13" fmla="*/ 108 h 233"/>
              <a:gd name="T14" fmla="*/ 99 w 208"/>
              <a:gd name="T15" fmla="*/ 111 h 233"/>
              <a:gd name="T16" fmla="*/ 96 w 208"/>
              <a:gd name="T17" fmla="*/ 116 h 233"/>
              <a:gd name="T18" fmla="*/ 82 w 208"/>
              <a:gd name="T19" fmla="*/ 126 h 233"/>
              <a:gd name="T20" fmla="*/ 64 w 208"/>
              <a:gd name="T21" fmla="*/ 143 h 233"/>
              <a:gd name="T22" fmla="*/ 49 w 208"/>
              <a:gd name="T23" fmla="*/ 166 h 233"/>
              <a:gd name="T24" fmla="*/ 44 w 208"/>
              <a:gd name="T25" fmla="*/ 178 h 233"/>
              <a:gd name="T26" fmla="*/ 43 w 208"/>
              <a:gd name="T27" fmla="*/ 190 h 233"/>
              <a:gd name="T28" fmla="*/ 44 w 208"/>
              <a:gd name="T29" fmla="*/ 205 h 233"/>
              <a:gd name="T30" fmla="*/ 49 w 208"/>
              <a:gd name="T31" fmla="*/ 218 h 233"/>
              <a:gd name="T32" fmla="*/ 59 w 208"/>
              <a:gd name="T33" fmla="*/ 226 h 233"/>
              <a:gd name="T34" fmla="*/ 72 w 208"/>
              <a:gd name="T35" fmla="*/ 231 h 233"/>
              <a:gd name="T36" fmla="*/ 85 w 208"/>
              <a:gd name="T37" fmla="*/ 233 h 233"/>
              <a:gd name="T38" fmla="*/ 96 w 208"/>
              <a:gd name="T39" fmla="*/ 233 h 233"/>
              <a:gd name="T40" fmla="*/ 111 w 208"/>
              <a:gd name="T41" fmla="*/ 231 h 233"/>
              <a:gd name="T42" fmla="*/ 127 w 208"/>
              <a:gd name="T43" fmla="*/ 223 h 233"/>
              <a:gd name="T44" fmla="*/ 138 w 208"/>
              <a:gd name="T45" fmla="*/ 215 h 233"/>
              <a:gd name="T46" fmla="*/ 148 w 208"/>
              <a:gd name="T47" fmla="*/ 203 h 233"/>
              <a:gd name="T48" fmla="*/ 156 w 208"/>
              <a:gd name="T49" fmla="*/ 190 h 233"/>
              <a:gd name="T50" fmla="*/ 156 w 208"/>
              <a:gd name="T51" fmla="*/ 186 h 233"/>
              <a:gd name="T52" fmla="*/ 153 w 208"/>
              <a:gd name="T53" fmla="*/ 181 h 233"/>
              <a:gd name="T54" fmla="*/ 138 w 208"/>
              <a:gd name="T55" fmla="*/ 173 h 233"/>
              <a:gd name="T56" fmla="*/ 124 w 208"/>
              <a:gd name="T57" fmla="*/ 168 h 233"/>
              <a:gd name="T58" fmla="*/ 106 w 208"/>
              <a:gd name="T59" fmla="*/ 168 h 233"/>
              <a:gd name="T60" fmla="*/ 104 w 208"/>
              <a:gd name="T61" fmla="*/ 161 h 233"/>
              <a:gd name="T62" fmla="*/ 106 w 208"/>
              <a:gd name="T63" fmla="*/ 155 h 233"/>
              <a:gd name="T64" fmla="*/ 190 w 208"/>
              <a:gd name="T65" fmla="*/ 50 h 233"/>
              <a:gd name="T66" fmla="*/ 208 w 208"/>
              <a:gd name="T67" fmla="*/ 27 h 233"/>
              <a:gd name="T68" fmla="*/ 208 w 208"/>
              <a:gd name="T69" fmla="*/ 11 h 233"/>
              <a:gd name="T70" fmla="*/ 203 w 208"/>
              <a:gd name="T71" fmla="*/ 6 h 233"/>
              <a:gd name="T72" fmla="*/ 198 w 208"/>
              <a:gd name="T73" fmla="*/ 2 h 233"/>
              <a:gd name="T74" fmla="*/ 190 w 208"/>
              <a:gd name="T75" fmla="*/ 0 h 233"/>
              <a:gd name="T76" fmla="*/ 156 w 208"/>
              <a:gd name="T77" fmla="*/ 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233">
                <a:moveTo>
                  <a:pt x="156" y="6"/>
                </a:moveTo>
                <a:lnTo>
                  <a:pt x="138" y="14"/>
                </a:lnTo>
                <a:lnTo>
                  <a:pt x="0" y="87"/>
                </a:lnTo>
                <a:lnTo>
                  <a:pt x="33" y="111"/>
                </a:lnTo>
                <a:lnTo>
                  <a:pt x="82" y="103"/>
                </a:lnTo>
                <a:lnTo>
                  <a:pt x="94" y="106"/>
                </a:lnTo>
                <a:lnTo>
                  <a:pt x="96" y="108"/>
                </a:lnTo>
                <a:lnTo>
                  <a:pt x="99" y="111"/>
                </a:lnTo>
                <a:lnTo>
                  <a:pt x="96" y="116"/>
                </a:lnTo>
                <a:lnTo>
                  <a:pt x="82" y="126"/>
                </a:lnTo>
                <a:lnTo>
                  <a:pt x="64" y="143"/>
                </a:lnTo>
                <a:lnTo>
                  <a:pt x="49" y="166"/>
                </a:lnTo>
                <a:lnTo>
                  <a:pt x="44" y="178"/>
                </a:lnTo>
                <a:lnTo>
                  <a:pt x="43" y="190"/>
                </a:lnTo>
                <a:lnTo>
                  <a:pt x="44" y="205"/>
                </a:lnTo>
                <a:lnTo>
                  <a:pt x="49" y="218"/>
                </a:lnTo>
                <a:lnTo>
                  <a:pt x="59" y="226"/>
                </a:lnTo>
                <a:lnTo>
                  <a:pt x="72" y="231"/>
                </a:lnTo>
                <a:lnTo>
                  <a:pt x="85" y="233"/>
                </a:lnTo>
                <a:lnTo>
                  <a:pt x="96" y="233"/>
                </a:lnTo>
                <a:lnTo>
                  <a:pt x="111" y="231"/>
                </a:lnTo>
                <a:lnTo>
                  <a:pt x="127" y="223"/>
                </a:lnTo>
                <a:lnTo>
                  <a:pt x="138" y="215"/>
                </a:lnTo>
                <a:lnTo>
                  <a:pt x="148" y="203"/>
                </a:lnTo>
                <a:lnTo>
                  <a:pt x="156" y="190"/>
                </a:lnTo>
                <a:lnTo>
                  <a:pt x="156" y="186"/>
                </a:lnTo>
                <a:lnTo>
                  <a:pt x="153" y="181"/>
                </a:lnTo>
                <a:lnTo>
                  <a:pt x="138" y="173"/>
                </a:lnTo>
                <a:lnTo>
                  <a:pt x="124" y="168"/>
                </a:lnTo>
                <a:lnTo>
                  <a:pt x="106" y="168"/>
                </a:lnTo>
                <a:lnTo>
                  <a:pt x="104" y="161"/>
                </a:lnTo>
                <a:lnTo>
                  <a:pt x="106" y="155"/>
                </a:lnTo>
                <a:lnTo>
                  <a:pt x="190" y="50"/>
                </a:lnTo>
                <a:lnTo>
                  <a:pt x="208" y="27"/>
                </a:lnTo>
                <a:lnTo>
                  <a:pt x="208" y="11"/>
                </a:lnTo>
                <a:lnTo>
                  <a:pt x="203" y="6"/>
                </a:lnTo>
                <a:lnTo>
                  <a:pt x="198" y="2"/>
                </a:lnTo>
                <a:lnTo>
                  <a:pt x="190" y="0"/>
                </a:lnTo>
                <a:lnTo>
                  <a:pt x="15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1" name="ïṥḷiďe">
            <a:extLst>
              <a:ext uri="{FF2B5EF4-FFF2-40B4-BE49-F238E27FC236}">
                <a16:creationId xmlns:a16="http://schemas.microsoft.com/office/drawing/2014/main" id="{6E1F0F80-D834-42F6-BCF7-9D113CF78A48}"/>
              </a:ext>
            </a:extLst>
          </p:cNvPr>
          <p:cNvSpPr/>
          <p:nvPr/>
        </p:nvSpPr>
        <p:spPr bwMode="auto">
          <a:xfrm>
            <a:off x="1494407" y="3445064"/>
            <a:ext cx="37915" cy="81287"/>
          </a:xfrm>
          <a:custGeom>
            <a:avLst/>
            <a:gdLst>
              <a:gd name="T0" fmla="*/ 78 w 132"/>
              <a:gd name="T1" fmla="*/ 270 h 283"/>
              <a:gd name="T2" fmla="*/ 97 w 132"/>
              <a:gd name="T3" fmla="*/ 283 h 283"/>
              <a:gd name="T4" fmla="*/ 109 w 132"/>
              <a:gd name="T5" fmla="*/ 280 h 283"/>
              <a:gd name="T6" fmla="*/ 117 w 132"/>
              <a:gd name="T7" fmla="*/ 270 h 283"/>
              <a:gd name="T8" fmla="*/ 125 w 132"/>
              <a:gd name="T9" fmla="*/ 260 h 283"/>
              <a:gd name="T10" fmla="*/ 130 w 132"/>
              <a:gd name="T11" fmla="*/ 250 h 283"/>
              <a:gd name="T12" fmla="*/ 132 w 132"/>
              <a:gd name="T13" fmla="*/ 237 h 283"/>
              <a:gd name="T14" fmla="*/ 132 w 132"/>
              <a:gd name="T15" fmla="*/ 228 h 283"/>
              <a:gd name="T16" fmla="*/ 130 w 132"/>
              <a:gd name="T17" fmla="*/ 215 h 283"/>
              <a:gd name="T18" fmla="*/ 122 w 132"/>
              <a:gd name="T19" fmla="*/ 205 h 283"/>
              <a:gd name="T20" fmla="*/ 114 w 132"/>
              <a:gd name="T21" fmla="*/ 195 h 283"/>
              <a:gd name="T22" fmla="*/ 109 w 132"/>
              <a:gd name="T23" fmla="*/ 98 h 283"/>
              <a:gd name="T24" fmla="*/ 102 w 132"/>
              <a:gd name="T25" fmla="*/ 4 h 283"/>
              <a:gd name="T26" fmla="*/ 97 w 132"/>
              <a:gd name="T27" fmla="*/ 2 h 283"/>
              <a:gd name="T28" fmla="*/ 88 w 132"/>
              <a:gd name="T29" fmla="*/ 0 h 283"/>
              <a:gd name="T30" fmla="*/ 80 w 132"/>
              <a:gd name="T31" fmla="*/ 2 h 283"/>
              <a:gd name="T32" fmla="*/ 73 w 132"/>
              <a:gd name="T33" fmla="*/ 4 h 283"/>
              <a:gd name="T34" fmla="*/ 67 w 132"/>
              <a:gd name="T35" fmla="*/ 11 h 283"/>
              <a:gd name="T36" fmla="*/ 67 w 132"/>
              <a:gd name="T37" fmla="*/ 148 h 283"/>
              <a:gd name="T38" fmla="*/ 67 w 132"/>
              <a:gd name="T39" fmla="*/ 155 h 283"/>
              <a:gd name="T40" fmla="*/ 65 w 132"/>
              <a:gd name="T41" fmla="*/ 160 h 283"/>
              <a:gd name="T42" fmla="*/ 50 w 132"/>
              <a:gd name="T43" fmla="*/ 171 h 283"/>
              <a:gd name="T44" fmla="*/ 28 w 132"/>
              <a:gd name="T45" fmla="*/ 163 h 283"/>
              <a:gd name="T46" fmla="*/ 13 w 132"/>
              <a:gd name="T47" fmla="*/ 160 h 283"/>
              <a:gd name="T48" fmla="*/ 0 w 132"/>
              <a:gd name="T49" fmla="*/ 160 h 283"/>
              <a:gd name="T50" fmla="*/ 60 w 132"/>
              <a:gd name="T51" fmla="*/ 220 h 283"/>
              <a:gd name="T52" fmla="*/ 78 w 132"/>
              <a:gd name="T53" fmla="*/ 27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283">
                <a:moveTo>
                  <a:pt x="78" y="270"/>
                </a:moveTo>
                <a:lnTo>
                  <a:pt x="97" y="283"/>
                </a:lnTo>
                <a:lnTo>
                  <a:pt x="109" y="280"/>
                </a:lnTo>
                <a:lnTo>
                  <a:pt x="117" y="270"/>
                </a:lnTo>
                <a:lnTo>
                  <a:pt x="125" y="260"/>
                </a:lnTo>
                <a:lnTo>
                  <a:pt x="130" y="250"/>
                </a:lnTo>
                <a:lnTo>
                  <a:pt x="132" y="237"/>
                </a:lnTo>
                <a:lnTo>
                  <a:pt x="132" y="228"/>
                </a:lnTo>
                <a:lnTo>
                  <a:pt x="130" y="215"/>
                </a:lnTo>
                <a:lnTo>
                  <a:pt x="122" y="205"/>
                </a:lnTo>
                <a:lnTo>
                  <a:pt x="114" y="195"/>
                </a:lnTo>
                <a:lnTo>
                  <a:pt x="109" y="98"/>
                </a:lnTo>
                <a:lnTo>
                  <a:pt x="102" y="4"/>
                </a:lnTo>
                <a:lnTo>
                  <a:pt x="97" y="2"/>
                </a:lnTo>
                <a:lnTo>
                  <a:pt x="88" y="0"/>
                </a:lnTo>
                <a:lnTo>
                  <a:pt x="80" y="2"/>
                </a:lnTo>
                <a:lnTo>
                  <a:pt x="73" y="4"/>
                </a:lnTo>
                <a:lnTo>
                  <a:pt x="67" y="11"/>
                </a:lnTo>
                <a:lnTo>
                  <a:pt x="67" y="148"/>
                </a:lnTo>
                <a:lnTo>
                  <a:pt x="67" y="155"/>
                </a:lnTo>
                <a:lnTo>
                  <a:pt x="65" y="160"/>
                </a:lnTo>
                <a:lnTo>
                  <a:pt x="50" y="171"/>
                </a:lnTo>
                <a:lnTo>
                  <a:pt x="28" y="163"/>
                </a:lnTo>
                <a:lnTo>
                  <a:pt x="13" y="160"/>
                </a:lnTo>
                <a:lnTo>
                  <a:pt x="0" y="160"/>
                </a:lnTo>
                <a:lnTo>
                  <a:pt x="60" y="220"/>
                </a:lnTo>
                <a:lnTo>
                  <a:pt x="78" y="2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2" name="ïṡļïďè">
            <a:extLst>
              <a:ext uri="{FF2B5EF4-FFF2-40B4-BE49-F238E27FC236}">
                <a16:creationId xmlns:a16="http://schemas.microsoft.com/office/drawing/2014/main" id="{DFC2AF26-056E-48A9-A2B8-DA035FE3DA0A}"/>
              </a:ext>
            </a:extLst>
          </p:cNvPr>
          <p:cNvSpPr/>
          <p:nvPr/>
        </p:nvSpPr>
        <p:spPr bwMode="auto">
          <a:xfrm>
            <a:off x="1492683" y="3316384"/>
            <a:ext cx="33032" cy="30734"/>
          </a:xfrm>
          <a:custGeom>
            <a:avLst/>
            <a:gdLst>
              <a:gd name="T0" fmla="*/ 53 w 115"/>
              <a:gd name="T1" fmla="*/ 81 h 107"/>
              <a:gd name="T2" fmla="*/ 84 w 115"/>
              <a:gd name="T3" fmla="*/ 105 h 107"/>
              <a:gd name="T4" fmla="*/ 91 w 115"/>
              <a:gd name="T5" fmla="*/ 107 h 107"/>
              <a:gd name="T6" fmla="*/ 100 w 115"/>
              <a:gd name="T7" fmla="*/ 107 h 107"/>
              <a:gd name="T8" fmla="*/ 105 w 115"/>
              <a:gd name="T9" fmla="*/ 105 h 107"/>
              <a:gd name="T10" fmla="*/ 110 w 115"/>
              <a:gd name="T11" fmla="*/ 100 h 107"/>
              <a:gd name="T12" fmla="*/ 113 w 115"/>
              <a:gd name="T13" fmla="*/ 90 h 107"/>
              <a:gd name="T14" fmla="*/ 115 w 115"/>
              <a:gd name="T15" fmla="*/ 60 h 107"/>
              <a:gd name="T16" fmla="*/ 113 w 115"/>
              <a:gd name="T17" fmla="*/ 31 h 107"/>
              <a:gd name="T18" fmla="*/ 103 w 115"/>
              <a:gd name="T19" fmla="*/ 21 h 107"/>
              <a:gd name="T20" fmla="*/ 94 w 115"/>
              <a:gd name="T21" fmla="*/ 13 h 107"/>
              <a:gd name="T22" fmla="*/ 81 w 115"/>
              <a:gd name="T23" fmla="*/ 5 h 107"/>
              <a:gd name="T24" fmla="*/ 68 w 115"/>
              <a:gd name="T25" fmla="*/ 0 h 107"/>
              <a:gd name="T26" fmla="*/ 53 w 115"/>
              <a:gd name="T27" fmla="*/ 0 h 107"/>
              <a:gd name="T28" fmla="*/ 39 w 115"/>
              <a:gd name="T29" fmla="*/ 0 h 107"/>
              <a:gd name="T30" fmla="*/ 24 w 115"/>
              <a:gd name="T31" fmla="*/ 5 h 107"/>
              <a:gd name="T32" fmla="*/ 11 w 115"/>
              <a:gd name="T33" fmla="*/ 13 h 107"/>
              <a:gd name="T34" fmla="*/ 0 w 115"/>
              <a:gd name="T35" fmla="*/ 21 h 107"/>
              <a:gd name="T36" fmla="*/ 0 w 115"/>
              <a:gd name="T37" fmla="*/ 23 h 107"/>
              <a:gd name="T38" fmla="*/ 24 w 115"/>
              <a:gd name="T39" fmla="*/ 53 h 107"/>
              <a:gd name="T40" fmla="*/ 53 w 115"/>
              <a:gd name="T41"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07">
                <a:moveTo>
                  <a:pt x="53" y="81"/>
                </a:moveTo>
                <a:lnTo>
                  <a:pt x="84" y="105"/>
                </a:lnTo>
                <a:lnTo>
                  <a:pt x="91" y="107"/>
                </a:lnTo>
                <a:lnTo>
                  <a:pt x="100" y="107"/>
                </a:lnTo>
                <a:lnTo>
                  <a:pt x="105" y="105"/>
                </a:lnTo>
                <a:lnTo>
                  <a:pt x="110" y="100"/>
                </a:lnTo>
                <a:lnTo>
                  <a:pt x="113" y="90"/>
                </a:lnTo>
                <a:lnTo>
                  <a:pt x="115" y="60"/>
                </a:lnTo>
                <a:lnTo>
                  <a:pt x="113" y="31"/>
                </a:lnTo>
                <a:lnTo>
                  <a:pt x="103" y="21"/>
                </a:lnTo>
                <a:lnTo>
                  <a:pt x="94" y="13"/>
                </a:lnTo>
                <a:lnTo>
                  <a:pt x="81" y="5"/>
                </a:lnTo>
                <a:lnTo>
                  <a:pt x="68" y="0"/>
                </a:lnTo>
                <a:lnTo>
                  <a:pt x="53" y="0"/>
                </a:lnTo>
                <a:lnTo>
                  <a:pt x="39" y="0"/>
                </a:lnTo>
                <a:lnTo>
                  <a:pt x="24" y="5"/>
                </a:lnTo>
                <a:lnTo>
                  <a:pt x="11" y="13"/>
                </a:lnTo>
                <a:lnTo>
                  <a:pt x="0" y="21"/>
                </a:lnTo>
                <a:lnTo>
                  <a:pt x="0" y="23"/>
                </a:lnTo>
                <a:lnTo>
                  <a:pt x="24" y="53"/>
                </a:lnTo>
                <a:lnTo>
                  <a:pt x="53"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3" name="iṥľîḍè">
            <a:extLst>
              <a:ext uri="{FF2B5EF4-FFF2-40B4-BE49-F238E27FC236}">
                <a16:creationId xmlns:a16="http://schemas.microsoft.com/office/drawing/2014/main" id="{0F324DB6-2823-4A56-B22E-610A400EDE97}"/>
              </a:ext>
            </a:extLst>
          </p:cNvPr>
          <p:cNvSpPr/>
          <p:nvPr/>
        </p:nvSpPr>
        <p:spPr bwMode="auto">
          <a:xfrm>
            <a:off x="1492683" y="3401405"/>
            <a:ext cx="28723" cy="37053"/>
          </a:xfrm>
          <a:custGeom>
            <a:avLst/>
            <a:gdLst>
              <a:gd name="T0" fmla="*/ 39 w 100"/>
              <a:gd name="T1" fmla="*/ 116 h 129"/>
              <a:gd name="T2" fmla="*/ 44 w 100"/>
              <a:gd name="T3" fmla="*/ 124 h 129"/>
              <a:gd name="T4" fmla="*/ 51 w 100"/>
              <a:gd name="T5" fmla="*/ 129 h 129"/>
              <a:gd name="T6" fmla="*/ 58 w 100"/>
              <a:gd name="T7" fmla="*/ 129 h 129"/>
              <a:gd name="T8" fmla="*/ 66 w 100"/>
              <a:gd name="T9" fmla="*/ 129 h 129"/>
              <a:gd name="T10" fmla="*/ 73 w 100"/>
              <a:gd name="T11" fmla="*/ 126 h 129"/>
              <a:gd name="T12" fmla="*/ 86 w 100"/>
              <a:gd name="T13" fmla="*/ 110 h 129"/>
              <a:gd name="T14" fmla="*/ 95 w 100"/>
              <a:gd name="T15" fmla="*/ 92 h 129"/>
              <a:gd name="T16" fmla="*/ 100 w 100"/>
              <a:gd name="T17" fmla="*/ 71 h 129"/>
              <a:gd name="T18" fmla="*/ 98 w 100"/>
              <a:gd name="T19" fmla="*/ 55 h 129"/>
              <a:gd name="T20" fmla="*/ 91 w 100"/>
              <a:gd name="T21" fmla="*/ 45 h 129"/>
              <a:gd name="T22" fmla="*/ 71 w 100"/>
              <a:gd name="T23" fmla="*/ 29 h 129"/>
              <a:gd name="T24" fmla="*/ 48 w 100"/>
              <a:gd name="T25" fmla="*/ 17 h 129"/>
              <a:gd name="T26" fmla="*/ 24 w 100"/>
              <a:gd name="T27" fmla="*/ 5 h 129"/>
              <a:gd name="T28" fmla="*/ 0 w 100"/>
              <a:gd name="T29" fmla="*/ 0 h 129"/>
              <a:gd name="T30" fmla="*/ 21 w 100"/>
              <a:gd name="T31" fmla="*/ 79 h 129"/>
              <a:gd name="T32" fmla="*/ 39 w 100"/>
              <a:gd name="T33" fmla="*/ 1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29">
                <a:moveTo>
                  <a:pt x="39" y="116"/>
                </a:moveTo>
                <a:lnTo>
                  <a:pt x="44" y="124"/>
                </a:lnTo>
                <a:lnTo>
                  <a:pt x="51" y="129"/>
                </a:lnTo>
                <a:lnTo>
                  <a:pt x="58" y="129"/>
                </a:lnTo>
                <a:lnTo>
                  <a:pt x="66" y="129"/>
                </a:lnTo>
                <a:lnTo>
                  <a:pt x="73" y="126"/>
                </a:lnTo>
                <a:lnTo>
                  <a:pt x="86" y="110"/>
                </a:lnTo>
                <a:lnTo>
                  <a:pt x="95" y="92"/>
                </a:lnTo>
                <a:lnTo>
                  <a:pt x="100" y="71"/>
                </a:lnTo>
                <a:lnTo>
                  <a:pt x="98" y="55"/>
                </a:lnTo>
                <a:lnTo>
                  <a:pt x="91" y="45"/>
                </a:lnTo>
                <a:lnTo>
                  <a:pt x="71" y="29"/>
                </a:lnTo>
                <a:lnTo>
                  <a:pt x="48" y="17"/>
                </a:lnTo>
                <a:lnTo>
                  <a:pt x="24" y="5"/>
                </a:lnTo>
                <a:lnTo>
                  <a:pt x="0" y="0"/>
                </a:lnTo>
                <a:lnTo>
                  <a:pt x="21" y="79"/>
                </a:lnTo>
                <a:lnTo>
                  <a:pt x="39"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4" name="ïşļïḍe">
            <a:extLst>
              <a:ext uri="{FF2B5EF4-FFF2-40B4-BE49-F238E27FC236}">
                <a16:creationId xmlns:a16="http://schemas.microsoft.com/office/drawing/2014/main" id="{36C6A00F-15DB-4E2A-8B90-88797CD9F168}"/>
              </a:ext>
            </a:extLst>
          </p:cNvPr>
          <p:cNvSpPr/>
          <p:nvPr/>
        </p:nvSpPr>
        <p:spPr bwMode="auto">
          <a:xfrm>
            <a:off x="1464822" y="3477521"/>
            <a:ext cx="25564" cy="38489"/>
          </a:xfrm>
          <a:custGeom>
            <a:avLst/>
            <a:gdLst>
              <a:gd name="T0" fmla="*/ 22 w 89"/>
              <a:gd name="T1" fmla="*/ 45 h 134"/>
              <a:gd name="T2" fmla="*/ 14 w 89"/>
              <a:gd name="T3" fmla="*/ 47 h 134"/>
              <a:gd name="T4" fmla="*/ 6 w 89"/>
              <a:gd name="T5" fmla="*/ 52 h 134"/>
              <a:gd name="T6" fmla="*/ 3 w 89"/>
              <a:gd name="T7" fmla="*/ 60 h 134"/>
              <a:gd name="T8" fmla="*/ 0 w 89"/>
              <a:gd name="T9" fmla="*/ 68 h 134"/>
              <a:gd name="T10" fmla="*/ 0 w 89"/>
              <a:gd name="T11" fmla="*/ 77 h 134"/>
              <a:gd name="T12" fmla="*/ 5 w 89"/>
              <a:gd name="T13" fmla="*/ 89 h 134"/>
              <a:gd name="T14" fmla="*/ 9 w 89"/>
              <a:gd name="T15" fmla="*/ 100 h 134"/>
              <a:gd name="T16" fmla="*/ 19 w 89"/>
              <a:gd name="T17" fmla="*/ 110 h 134"/>
              <a:gd name="T18" fmla="*/ 29 w 89"/>
              <a:gd name="T19" fmla="*/ 124 h 134"/>
              <a:gd name="T20" fmla="*/ 45 w 89"/>
              <a:gd name="T21" fmla="*/ 134 h 134"/>
              <a:gd name="T22" fmla="*/ 47 w 89"/>
              <a:gd name="T23" fmla="*/ 134 h 134"/>
              <a:gd name="T24" fmla="*/ 56 w 89"/>
              <a:gd name="T25" fmla="*/ 123 h 134"/>
              <a:gd name="T26" fmla="*/ 66 w 89"/>
              <a:gd name="T27" fmla="*/ 110 h 134"/>
              <a:gd name="T28" fmla="*/ 79 w 89"/>
              <a:gd name="T29" fmla="*/ 68 h 134"/>
              <a:gd name="T30" fmla="*/ 89 w 89"/>
              <a:gd name="T31" fmla="*/ 26 h 134"/>
              <a:gd name="T32" fmla="*/ 89 w 89"/>
              <a:gd name="T33" fmla="*/ 16 h 134"/>
              <a:gd name="T34" fmla="*/ 84 w 89"/>
              <a:gd name="T35" fmla="*/ 8 h 134"/>
              <a:gd name="T36" fmla="*/ 79 w 89"/>
              <a:gd name="T37" fmla="*/ 0 h 134"/>
              <a:gd name="T38" fmla="*/ 22 w 89"/>
              <a:gd name="T39"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34">
                <a:moveTo>
                  <a:pt x="22" y="45"/>
                </a:moveTo>
                <a:lnTo>
                  <a:pt x="14" y="47"/>
                </a:lnTo>
                <a:lnTo>
                  <a:pt x="6" y="52"/>
                </a:lnTo>
                <a:lnTo>
                  <a:pt x="3" y="60"/>
                </a:lnTo>
                <a:lnTo>
                  <a:pt x="0" y="68"/>
                </a:lnTo>
                <a:lnTo>
                  <a:pt x="0" y="77"/>
                </a:lnTo>
                <a:lnTo>
                  <a:pt x="5" y="89"/>
                </a:lnTo>
                <a:lnTo>
                  <a:pt x="9" y="100"/>
                </a:lnTo>
                <a:lnTo>
                  <a:pt x="19" y="110"/>
                </a:lnTo>
                <a:lnTo>
                  <a:pt x="29" y="124"/>
                </a:lnTo>
                <a:lnTo>
                  <a:pt x="45" y="134"/>
                </a:lnTo>
                <a:lnTo>
                  <a:pt x="47" y="134"/>
                </a:lnTo>
                <a:lnTo>
                  <a:pt x="56" y="123"/>
                </a:lnTo>
                <a:lnTo>
                  <a:pt x="66" y="110"/>
                </a:lnTo>
                <a:lnTo>
                  <a:pt x="79" y="68"/>
                </a:lnTo>
                <a:lnTo>
                  <a:pt x="89" y="26"/>
                </a:lnTo>
                <a:lnTo>
                  <a:pt x="89" y="16"/>
                </a:lnTo>
                <a:lnTo>
                  <a:pt x="84" y="8"/>
                </a:lnTo>
                <a:lnTo>
                  <a:pt x="79" y="0"/>
                </a:lnTo>
                <a:lnTo>
                  <a:pt x="22"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5" name="ísļíḓé">
            <a:extLst>
              <a:ext uri="{FF2B5EF4-FFF2-40B4-BE49-F238E27FC236}">
                <a16:creationId xmlns:a16="http://schemas.microsoft.com/office/drawing/2014/main" id="{326A36A1-380D-4345-AB4A-3F4A9F36E6BD}"/>
              </a:ext>
            </a:extLst>
          </p:cNvPr>
          <p:cNvSpPr/>
          <p:nvPr/>
        </p:nvSpPr>
        <p:spPr bwMode="auto">
          <a:xfrm>
            <a:off x="1407950" y="3326437"/>
            <a:ext cx="167456" cy="100531"/>
          </a:xfrm>
          <a:custGeom>
            <a:avLst/>
            <a:gdLst>
              <a:gd name="T0" fmla="*/ 12 w 583"/>
              <a:gd name="T1" fmla="*/ 350 h 350"/>
              <a:gd name="T2" fmla="*/ 47 w 583"/>
              <a:gd name="T3" fmla="*/ 335 h 350"/>
              <a:gd name="T4" fmla="*/ 483 w 583"/>
              <a:gd name="T5" fmla="*/ 92 h 350"/>
              <a:gd name="T6" fmla="*/ 576 w 583"/>
              <a:gd name="T7" fmla="*/ 41 h 350"/>
              <a:gd name="T8" fmla="*/ 581 w 583"/>
              <a:gd name="T9" fmla="*/ 36 h 350"/>
              <a:gd name="T10" fmla="*/ 583 w 583"/>
              <a:gd name="T11" fmla="*/ 28 h 350"/>
              <a:gd name="T12" fmla="*/ 581 w 583"/>
              <a:gd name="T13" fmla="*/ 23 h 350"/>
              <a:gd name="T14" fmla="*/ 569 w 583"/>
              <a:gd name="T15" fmla="*/ 10 h 350"/>
              <a:gd name="T16" fmla="*/ 554 w 583"/>
              <a:gd name="T17" fmla="*/ 2 h 350"/>
              <a:gd name="T18" fmla="*/ 544 w 583"/>
              <a:gd name="T19" fmla="*/ 0 h 350"/>
              <a:gd name="T20" fmla="*/ 531 w 583"/>
              <a:gd name="T21" fmla="*/ 0 h 350"/>
              <a:gd name="T22" fmla="*/ 520 w 583"/>
              <a:gd name="T23" fmla="*/ 5 h 350"/>
              <a:gd name="T24" fmla="*/ 507 w 583"/>
              <a:gd name="T25" fmla="*/ 13 h 350"/>
              <a:gd name="T26" fmla="*/ 494 w 583"/>
              <a:gd name="T27" fmla="*/ 25 h 350"/>
              <a:gd name="T28" fmla="*/ 487 w 583"/>
              <a:gd name="T29" fmla="*/ 41 h 350"/>
              <a:gd name="T30" fmla="*/ 484 w 583"/>
              <a:gd name="T31" fmla="*/ 55 h 350"/>
              <a:gd name="T32" fmla="*/ 154 w 583"/>
              <a:gd name="T33" fmla="*/ 238 h 350"/>
              <a:gd name="T34" fmla="*/ 54 w 583"/>
              <a:gd name="T35" fmla="*/ 253 h 350"/>
              <a:gd name="T36" fmla="*/ 29 w 583"/>
              <a:gd name="T37" fmla="*/ 288 h 350"/>
              <a:gd name="T38" fmla="*/ 5 w 583"/>
              <a:gd name="T39" fmla="*/ 325 h 350"/>
              <a:gd name="T40" fmla="*/ 0 w 583"/>
              <a:gd name="T41" fmla="*/ 343 h 350"/>
              <a:gd name="T42" fmla="*/ 5 w 583"/>
              <a:gd name="T43" fmla="*/ 350 h 350"/>
              <a:gd name="T44" fmla="*/ 12 w 583"/>
              <a:gd name="T45"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3" h="350">
                <a:moveTo>
                  <a:pt x="12" y="350"/>
                </a:moveTo>
                <a:lnTo>
                  <a:pt x="47" y="335"/>
                </a:lnTo>
                <a:lnTo>
                  <a:pt x="483" y="92"/>
                </a:lnTo>
                <a:lnTo>
                  <a:pt x="576" y="41"/>
                </a:lnTo>
                <a:lnTo>
                  <a:pt x="581" y="36"/>
                </a:lnTo>
                <a:lnTo>
                  <a:pt x="583" y="28"/>
                </a:lnTo>
                <a:lnTo>
                  <a:pt x="581" y="23"/>
                </a:lnTo>
                <a:lnTo>
                  <a:pt x="569" y="10"/>
                </a:lnTo>
                <a:lnTo>
                  <a:pt x="554" y="2"/>
                </a:lnTo>
                <a:lnTo>
                  <a:pt x="544" y="0"/>
                </a:lnTo>
                <a:lnTo>
                  <a:pt x="531" y="0"/>
                </a:lnTo>
                <a:lnTo>
                  <a:pt x="520" y="5"/>
                </a:lnTo>
                <a:lnTo>
                  <a:pt x="507" y="13"/>
                </a:lnTo>
                <a:lnTo>
                  <a:pt x="494" y="25"/>
                </a:lnTo>
                <a:lnTo>
                  <a:pt x="487" y="41"/>
                </a:lnTo>
                <a:lnTo>
                  <a:pt x="484" y="55"/>
                </a:lnTo>
                <a:lnTo>
                  <a:pt x="154" y="238"/>
                </a:lnTo>
                <a:lnTo>
                  <a:pt x="54" y="253"/>
                </a:lnTo>
                <a:lnTo>
                  <a:pt x="29" y="288"/>
                </a:lnTo>
                <a:lnTo>
                  <a:pt x="5" y="325"/>
                </a:lnTo>
                <a:lnTo>
                  <a:pt x="0" y="343"/>
                </a:lnTo>
                <a:lnTo>
                  <a:pt x="5" y="350"/>
                </a:lnTo>
                <a:lnTo>
                  <a:pt x="12" y="3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6" name="iṥḷíḓê">
            <a:extLst>
              <a:ext uri="{FF2B5EF4-FFF2-40B4-BE49-F238E27FC236}">
                <a16:creationId xmlns:a16="http://schemas.microsoft.com/office/drawing/2014/main" id="{02E76BF6-2413-4455-A04F-6D6C6E3AB491}"/>
              </a:ext>
            </a:extLst>
          </p:cNvPr>
          <p:cNvSpPr/>
          <p:nvPr/>
        </p:nvSpPr>
        <p:spPr bwMode="auto">
          <a:xfrm>
            <a:off x="1308855" y="3354873"/>
            <a:ext cx="82436" cy="166882"/>
          </a:xfrm>
          <a:custGeom>
            <a:avLst/>
            <a:gdLst>
              <a:gd name="T0" fmla="*/ 26 w 287"/>
              <a:gd name="T1" fmla="*/ 581 h 581"/>
              <a:gd name="T2" fmla="*/ 67 w 287"/>
              <a:gd name="T3" fmla="*/ 579 h 581"/>
              <a:gd name="T4" fmla="*/ 280 w 287"/>
              <a:gd name="T5" fmla="*/ 495 h 581"/>
              <a:gd name="T6" fmla="*/ 285 w 287"/>
              <a:gd name="T7" fmla="*/ 472 h 581"/>
              <a:gd name="T8" fmla="*/ 277 w 287"/>
              <a:gd name="T9" fmla="*/ 464 h 581"/>
              <a:gd name="T10" fmla="*/ 224 w 287"/>
              <a:gd name="T11" fmla="*/ 459 h 581"/>
              <a:gd name="T12" fmla="*/ 188 w 287"/>
              <a:gd name="T13" fmla="*/ 467 h 581"/>
              <a:gd name="T14" fmla="*/ 144 w 287"/>
              <a:gd name="T15" fmla="*/ 487 h 581"/>
              <a:gd name="T16" fmla="*/ 125 w 287"/>
              <a:gd name="T17" fmla="*/ 490 h 581"/>
              <a:gd name="T18" fmla="*/ 107 w 287"/>
              <a:gd name="T19" fmla="*/ 482 h 581"/>
              <a:gd name="T20" fmla="*/ 94 w 287"/>
              <a:gd name="T21" fmla="*/ 467 h 581"/>
              <a:gd name="T22" fmla="*/ 89 w 287"/>
              <a:gd name="T23" fmla="*/ 417 h 581"/>
              <a:gd name="T24" fmla="*/ 89 w 287"/>
              <a:gd name="T25" fmla="*/ 351 h 581"/>
              <a:gd name="T26" fmla="*/ 92 w 287"/>
              <a:gd name="T27" fmla="*/ 309 h 581"/>
              <a:gd name="T28" fmla="*/ 109 w 287"/>
              <a:gd name="T29" fmla="*/ 288 h 581"/>
              <a:gd name="T30" fmla="*/ 144 w 287"/>
              <a:gd name="T31" fmla="*/ 272 h 581"/>
              <a:gd name="T32" fmla="*/ 221 w 287"/>
              <a:gd name="T33" fmla="*/ 225 h 581"/>
              <a:gd name="T34" fmla="*/ 256 w 287"/>
              <a:gd name="T35" fmla="*/ 197 h 581"/>
              <a:gd name="T36" fmla="*/ 277 w 287"/>
              <a:gd name="T37" fmla="*/ 152 h 581"/>
              <a:gd name="T38" fmla="*/ 275 w 287"/>
              <a:gd name="T39" fmla="*/ 137 h 581"/>
              <a:gd name="T40" fmla="*/ 263 w 287"/>
              <a:gd name="T41" fmla="*/ 130 h 581"/>
              <a:gd name="T42" fmla="*/ 248 w 287"/>
              <a:gd name="T43" fmla="*/ 130 h 581"/>
              <a:gd name="T44" fmla="*/ 151 w 287"/>
              <a:gd name="T45" fmla="*/ 186 h 581"/>
              <a:gd name="T46" fmla="*/ 120 w 287"/>
              <a:gd name="T47" fmla="*/ 73 h 581"/>
              <a:gd name="T48" fmla="*/ 102 w 287"/>
              <a:gd name="T49" fmla="*/ 28 h 581"/>
              <a:gd name="T50" fmla="*/ 85 w 287"/>
              <a:gd name="T51" fmla="*/ 5 h 581"/>
              <a:gd name="T52" fmla="*/ 70 w 287"/>
              <a:gd name="T53" fmla="*/ 0 h 581"/>
              <a:gd name="T54" fmla="*/ 52 w 287"/>
              <a:gd name="T55" fmla="*/ 5 h 581"/>
              <a:gd name="T56" fmla="*/ 45 w 287"/>
              <a:gd name="T57" fmla="*/ 18 h 581"/>
              <a:gd name="T58" fmla="*/ 42 w 287"/>
              <a:gd name="T59" fmla="*/ 47 h 581"/>
              <a:gd name="T60" fmla="*/ 45 w 287"/>
              <a:gd name="T61" fmla="*/ 516 h 581"/>
              <a:gd name="T62" fmla="*/ 8 w 287"/>
              <a:gd name="T63" fmla="*/ 551 h 581"/>
              <a:gd name="T64" fmla="*/ 3 w 287"/>
              <a:gd name="T65" fmla="*/ 57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581">
                <a:moveTo>
                  <a:pt x="5" y="576"/>
                </a:moveTo>
                <a:lnTo>
                  <a:pt x="26" y="581"/>
                </a:lnTo>
                <a:lnTo>
                  <a:pt x="47" y="581"/>
                </a:lnTo>
                <a:lnTo>
                  <a:pt x="67" y="579"/>
                </a:lnTo>
                <a:lnTo>
                  <a:pt x="156" y="553"/>
                </a:lnTo>
                <a:lnTo>
                  <a:pt x="280" y="495"/>
                </a:lnTo>
                <a:lnTo>
                  <a:pt x="287" y="479"/>
                </a:lnTo>
                <a:lnTo>
                  <a:pt x="285" y="472"/>
                </a:lnTo>
                <a:lnTo>
                  <a:pt x="280" y="469"/>
                </a:lnTo>
                <a:lnTo>
                  <a:pt x="277" y="464"/>
                </a:lnTo>
                <a:lnTo>
                  <a:pt x="240" y="457"/>
                </a:lnTo>
                <a:lnTo>
                  <a:pt x="224" y="459"/>
                </a:lnTo>
                <a:lnTo>
                  <a:pt x="206" y="462"/>
                </a:lnTo>
                <a:lnTo>
                  <a:pt x="188" y="467"/>
                </a:lnTo>
                <a:lnTo>
                  <a:pt x="172" y="474"/>
                </a:lnTo>
                <a:lnTo>
                  <a:pt x="144" y="487"/>
                </a:lnTo>
                <a:lnTo>
                  <a:pt x="134" y="490"/>
                </a:lnTo>
                <a:lnTo>
                  <a:pt x="125" y="490"/>
                </a:lnTo>
                <a:lnTo>
                  <a:pt x="115" y="487"/>
                </a:lnTo>
                <a:lnTo>
                  <a:pt x="107" y="482"/>
                </a:lnTo>
                <a:lnTo>
                  <a:pt x="99" y="474"/>
                </a:lnTo>
                <a:lnTo>
                  <a:pt x="94" y="467"/>
                </a:lnTo>
                <a:lnTo>
                  <a:pt x="92" y="457"/>
                </a:lnTo>
                <a:lnTo>
                  <a:pt x="89" y="417"/>
                </a:lnTo>
                <a:lnTo>
                  <a:pt x="89" y="380"/>
                </a:lnTo>
                <a:lnTo>
                  <a:pt x="89" y="351"/>
                </a:lnTo>
                <a:lnTo>
                  <a:pt x="87" y="318"/>
                </a:lnTo>
                <a:lnTo>
                  <a:pt x="92" y="309"/>
                </a:lnTo>
                <a:lnTo>
                  <a:pt x="99" y="298"/>
                </a:lnTo>
                <a:lnTo>
                  <a:pt x="109" y="288"/>
                </a:lnTo>
                <a:lnTo>
                  <a:pt x="122" y="281"/>
                </a:lnTo>
                <a:lnTo>
                  <a:pt x="144" y="272"/>
                </a:lnTo>
                <a:lnTo>
                  <a:pt x="169" y="262"/>
                </a:lnTo>
                <a:lnTo>
                  <a:pt x="221" y="225"/>
                </a:lnTo>
                <a:lnTo>
                  <a:pt x="240" y="212"/>
                </a:lnTo>
                <a:lnTo>
                  <a:pt x="256" y="197"/>
                </a:lnTo>
                <a:lnTo>
                  <a:pt x="268" y="179"/>
                </a:lnTo>
                <a:lnTo>
                  <a:pt x="277" y="152"/>
                </a:lnTo>
                <a:lnTo>
                  <a:pt x="277" y="144"/>
                </a:lnTo>
                <a:lnTo>
                  <a:pt x="275" y="137"/>
                </a:lnTo>
                <a:lnTo>
                  <a:pt x="271" y="133"/>
                </a:lnTo>
                <a:lnTo>
                  <a:pt x="263" y="130"/>
                </a:lnTo>
                <a:lnTo>
                  <a:pt x="256" y="128"/>
                </a:lnTo>
                <a:lnTo>
                  <a:pt x="248" y="130"/>
                </a:lnTo>
                <a:lnTo>
                  <a:pt x="198" y="157"/>
                </a:lnTo>
                <a:lnTo>
                  <a:pt x="151" y="186"/>
                </a:lnTo>
                <a:lnTo>
                  <a:pt x="112" y="179"/>
                </a:lnTo>
                <a:lnTo>
                  <a:pt x="120" y="73"/>
                </a:lnTo>
                <a:lnTo>
                  <a:pt x="112" y="50"/>
                </a:lnTo>
                <a:lnTo>
                  <a:pt x="102" y="28"/>
                </a:lnTo>
                <a:lnTo>
                  <a:pt x="89" y="8"/>
                </a:lnTo>
                <a:lnTo>
                  <a:pt x="85" y="5"/>
                </a:lnTo>
                <a:lnTo>
                  <a:pt x="78" y="3"/>
                </a:lnTo>
                <a:lnTo>
                  <a:pt x="70" y="0"/>
                </a:lnTo>
                <a:lnTo>
                  <a:pt x="60" y="3"/>
                </a:lnTo>
                <a:lnTo>
                  <a:pt x="52" y="5"/>
                </a:lnTo>
                <a:lnTo>
                  <a:pt x="47" y="10"/>
                </a:lnTo>
                <a:lnTo>
                  <a:pt x="45" y="18"/>
                </a:lnTo>
                <a:lnTo>
                  <a:pt x="42" y="33"/>
                </a:lnTo>
                <a:lnTo>
                  <a:pt x="42" y="47"/>
                </a:lnTo>
                <a:lnTo>
                  <a:pt x="45" y="63"/>
                </a:lnTo>
                <a:lnTo>
                  <a:pt x="45" y="516"/>
                </a:lnTo>
                <a:lnTo>
                  <a:pt x="20" y="534"/>
                </a:lnTo>
                <a:lnTo>
                  <a:pt x="8" y="551"/>
                </a:lnTo>
                <a:lnTo>
                  <a:pt x="0" y="569"/>
                </a:lnTo>
                <a:lnTo>
                  <a:pt x="3" y="574"/>
                </a:lnTo>
                <a:lnTo>
                  <a:pt x="5" y="5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7" name="íṥḷïďé">
            <a:extLst>
              <a:ext uri="{FF2B5EF4-FFF2-40B4-BE49-F238E27FC236}">
                <a16:creationId xmlns:a16="http://schemas.microsoft.com/office/drawing/2014/main" id="{C08974A9-56EF-4DDD-919B-23EA5C539A99}"/>
              </a:ext>
            </a:extLst>
          </p:cNvPr>
          <p:cNvSpPr/>
          <p:nvPr/>
        </p:nvSpPr>
        <p:spPr bwMode="auto">
          <a:xfrm>
            <a:off x="1255430" y="3300874"/>
            <a:ext cx="33606" cy="193881"/>
          </a:xfrm>
          <a:custGeom>
            <a:avLst/>
            <a:gdLst>
              <a:gd name="T0" fmla="*/ 18 w 117"/>
              <a:gd name="T1" fmla="*/ 144 h 675"/>
              <a:gd name="T2" fmla="*/ 16 w 117"/>
              <a:gd name="T3" fmla="*/ 169 h 675"/>
              <a:gd name="T4" fmla="*/ 16 w 117"/>
              <a:gd name="T5" fmla="*/ 457 h 675"/>
              <a:gd name="T6" fmla="*/ 18 w 117"/>
              <a:gd name="T7" fmla="*/ 529 h 675"/>
              <a:gd name="T8" fmla="*/ 26 w 117"/>
              <a:gd name="T9" fmla="*/ 605 h 675"/>
              <a:gd name="T10" fmla="*/ 31 w 117"/>
              <a:gd name="T11" fmla="*/ 625 h 675"/>
              <a:gd name="T12" fmla="*/ 41 w 117"/>
              <a:gd name="T13" fmla="*/ 647 h 675"/>
              <a:gd name="T14" fmla="*/ 50 w 117"/>
              <a:gd name="T15" fmla="*/ 662 h 675"/>
              <a:gd name="T16" fmla="*/ 58 w 117"/>
              <a:gd name="T17" fmla="*/ 670 h 675"/>
              <a:gd name="T18" fmla="*/ 65 w 117"/>
              <a:gd name="T19" fmla="*/ 673 h 675"/>
              <a:gd name="T20" fmla="*/ 73 w 117"/>
              <a:gd name="T21" fmla="*/ 675 h 675"/>
              <a:gd name="T22" fmla="*/ 81 w 117"/>
              <a:gd name="T23" fmla="*/ 675 h 675"/>
              <a:gd name="T24" fmla="*/ 87 w 117"/>
              <a:gd name="T25" fmla="*/ 673 h 675"/>
              <a:gd name="T26" fmla="*/ 95 w 117"/>
              <a:gd name="T27" fmla="*/ 667 h 675"/>
              <a:gd name="T28" fmla="*/ 100 w 117"/>
              <a:gd name="T29" fmla="*/ 660 h 675"/>
              <a:gd name="T30" fmla="*/ 102 w 117"/>
              <a:gd name="T31" fmla="*/ 652 h 675"/>
              <a:gd name="T32" fmla="*/ 105 w 117"/>
              <a:gd name="T33" fmla="*/ 628 h 675"/>
              <a:gd name="T34" fmla="*/ 102 w 117"/>
              <a:gd name="T35" fmla="*/ 600 h 675"/>
              <a:gd name="T36" fmla="*/ 89 w 117"/>
              <a:gd name="T37" fmla="*/ 541 h 675"/>
              <a:gd name="T38" fmla="*/ 83 w 117"/>
              <a:gd name="T39" fmla="*/ 481 h 675"/>
              <a:gd name="T40" fmla="*/ 78 w 117"/>
              <a:gd name="T41" fmla="*/ 419 h 675"/>
              <a:gd name="T42" fmla="*/ 75 w 117"/>
              <a:gd name="T43" fmla="*/ 360 h 675"/>
              <a:gd name="T44" fmla="*/ 78 w 117"/>
              <a:gd name="T45" fmla="*/ 300 h 675"/>
              <a:gd name="T46" fmla="*/ 81 w 117"/>
              <a:gd name="T47" fmla="*/ 238 h 675"/>
              <a:gd name="T48" fmla="*/ 87 w 117"/>
              <a:gd name="T49" fmla="*/ 179 h 675"/>
              <a:gd name="T50" fmla="*/ 100 w 117"/>
              <a:gd name="T51" fmla="*/ 119 h 675"/>
              <a:gd name="T52" fmla="*/ 107 w 117"/>
              <a:gd name="T53" fmla="*/ 109 h 675"/>
              <a:gd name="T54" fmla="*/ 112 w 117"/>
              <a:gd name="T55" fmla="*/ 94 h 675"/>
              <a:gd name="T56" fmla="*/ 115 w 117"/>
              <a:gd name="T57" fmla="*/ 82 h 675"/>
              <a:gd name="T58" fmla="*/ 117 w 117"/>
              <a:gd name="T59" fmla="*/ 70 h 675"/>
              <a:gd name="T60" fmla="*/ 112 w 117"/>
              <a:gd name="T61" fmla="*/ 54 h 675"/>
              <a:gd name="T62" fmla="*/ 107 w 117"/>
              <a:gd name="T63" fmla="*/ 42 h 675"/>
              <a:gd name="T64" fmla="*/ 100 w 117"/>
              <a:gd name="T65" fmla="*/ 35 h 675"/>
              <a:gd name="T66" fmla="*/ 89 w 117"/>
              <a:gd name="T67" fmla="*/ 25 h 675"/>
              <a:gd name="T68" fmla="*/ 78 w 117"/>
              <a:gd name="T69" fmla="*/ 17 h 675"/>
              <a:gd name="T70" fmla="*/ 36 w 117"/>
              <a:gd name="T71" fmla="*/ 0 h 675"/>
              <a:gd name="T72" fmla="*/ 18 w 117"/>
              <a:gd name="T73" fmla="*/ 0 h 675"/>
              <a:gd name="T74" fmla="*/ 11 w 117"/>
              <a:gd name="T75" fmla="*/ 5 h 675"/>
              <a:gd name="T76" fmla="*/ 3 w 117"/>
              <a:gd name="T77" fmla="*/ 12 h 675"/>
              <a:gd name="T78" fmla="*/ 0 w 117"/>
              <a:gd name="T79" fmla="*/ 20 h 675"/>
              <a:gd name="T80" fmla="*/ 0 w 117"/>
              <a:gd name="T81" fmla="*/ 30 h 675"/>
              <a:gd name="T82" fmla="*/ 13 w 117"/>
              <a:gd name="T83" fmla="*/ 96 h 675"/>
              <a:gd name="T84" fmla="*/ 18 w 117"/>
              <a:gd name="T85" fmla="*/ 144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 h="675">
                <a:moveTo>
                  <a:pt x="18" y="144"/>
                </a:moveTo>
                <a:lnTo>
                  <a:pt x="16" y="169"/>
                </a:lnTo>
                <a:lnTo>
                  <a:pt x="16" y="457"/>
                </a:lnTo>
                <a:lnTo>
                  <a:pt x="18" y="529"/>
                </a:lnTo>
                <a:lnTo>
                  <a:pt x="26" y="605"/>
                </a:lnTo>
                <a:lnTo>
                  <a:pt x="31" y="625"/>
                </a:lnTo>
                <a:lnTo>
                  <a:pt x="41" y="647"/>
                </a:lnTo>
                <a:lnTo>
                  <a:pt x="50" y="662"/>
                </a:lnTo>
                <a:lnTo>
                  <a:pt x="58" y="670"/>
                </a:lnTo>
                <a:lnTo>
                  <a:pt x="65" y="673"/>
                </a:lnTo>
                <a:lnTo>
                  <a:pt x="73" y="675"/>
                </a:lnTo>
                <a:lnTo>
                  <a:pt x="81" y="675"/>
                </a:lnTo>
                <a:lnTo>
                  <a:pt x="87" y="673"/>
                </a:lnTo>
                <a:lnTo>
                  <a:pt x="95" y="667"/>
                </a:lnTo>
                <a:lnTo>
                  <a:pt x="100" y="660"/>
                </a:lnTo>
                <a:lnTo>
                  <a:pt x="102" y="652"/>
                </a:lnTo>
                <a:lnTo>
                  <a:pt x="105" y="628"/>
                </a:lnTo>
                <a:lnTo>
                  <a:pt x="102" y="600"/>
                </a:lnTo>
                <a:lnTo>
                  <a:pt x="89" y="541"/>
                </a:lnTo>
                <a:lnTo>
                  <a:pt x="83" y="481"/>
                </a:lnTo>
                <a:lnTo>
                  <a:pt x="78" y="419"/>
                </a:lnTo>
                <a:lnTo>
                  <a:pt x="75" y="360"/>
                </a:lnTo>
                <a:lnTo>
                  <a:pt x="78" y="300"/>
                </a:lnTo>
                <a:lnTo>
                  <a:pt x="81" y="238"/>
                </a:lnTo>
                <a:lnTo>
                  <a:pt x="87" y="179"/>
                </a:lnTo>
                <a:lnTo>
                  <a:pt x="100" y="119"/>
                </a:lnTo>
                <a:lnTo>
                  <a:pt x="107" y="109"/>
                </a:lnTo>
                <a:lnTo>
                  <a:pt x="112" y="94"/>
                </a:lnTo>
                <a:lnTo>
                  <a:pt x="115" y="82"/>
                </a:lnTo>
                <a:lnTo>
                  <a:pt x="117" y="70"/>
                </a:lnTo>
                <a:lnTo>
                  <a:pt x="112" y="54"/>
                </a:lnTo>
                <a:lnTo>
                  <a:pt x="107" y="42"/>
                </a:lnTo>
                <a:lnTo>
                  <a:pt x="100" y="35"/>
                </a:lnTo>
                <a:lnTo>
                  <a:pt x="89" y="25"/>
                </a:lnTo>
                <a:lnTo>
                  <a:pt x="78" y="17"/>
                </a:lnTo>
                <a:lnTo>
                  <a:pt x="36" y="0"/>
                </a:lnTo>
                <a:lnTo>
                  <a:pt x="18" y="0"/>
                </a:lnTo>
                <a:lnTo>
                  <a:pt x="11" y="5"/>
                </a:lnTo>
                <a:lnTo>
                  <a:pt x="3" y="12"/>
                </a:lnTo>
                <a:lnTo>
                  <a:pt x="0" y="20"/>
                </a:lnTo>
                <a:lnTo>
                  <a:pt x="0" y="30"/>
                </a:lnTo>
                <a:lnTo>
                  <a:pt x="13" y="96"/>
                </a:lnTo>
                <a:lnTo>
                  <a:pt x="18"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8" name="iŝḻíďè">
            <a:extLst>
              <a:ext uri="{FF2B5EF4-FFF2-40B4-BE49-F238E27FC236}">
                <a16:creationId xmlns:a16="http://schemas.microsoft.com/office/drawing/2014/main" id="{DECC053E-B09D-4197-A1B7-75F1A1C2D4A1}"/>
              </a:ext>
            </a:extLst>
          </p:cNvPr>
          <p:cNvSpPr/>
          <p:nvPr/>
        </p:nvSpPr>
        <p:spPr bwMode="auto">
          <a:xfrm>
            <a:off x="1205164" y="3425532"/>
            <a:ext cx="49691" cy="101967"/>
          </a:xfrm>
          <a:custGeom>
            <a:avLst/>
            <a:gdLst>
              <a:gd name="T0" fmla="*/ 18 w 173"/>
              <a:gd name="T1" fmla="*/ 330 h 355"/>
              <a:gd name="T2" fmla="*/ 34 w 173"/>
              <a:gd name="T3" fmla="*/ 348 h 355"/>
              <a:gd name="T4" fmla="*/ 44 w 173"/>
              <a:gd name="T5" fmla="*/ 352 h 355"/>
              <a:gd name="T6" fmla="*/ 57 w 173"/>
              <a:gd name="T7" fmla="*/ 355 h 355"/>
              <a:gd name="T8" fmla="*/ 70 w 173"/>
              <a:gd name="T9" fmla="*/ 355 h 355"/>
              <a:gd name="T10" fmla="*/ 81 w 173"/>
              <a:gd name="T11" fmla="*/ 352 h 355"/>
              <a:gd name="T12" fmla="*/ 94 w 173"/>
              <a:gd name="T13" fmla="*/ 348 h 355"/>
              <a:gd name="T14" fmla="*/ 104 w 173"/>
              <a:gd name="T15" fmla="*/ 341 h 355"/>
              <a:gd name="T16" fmla="*/ 112 w 173"/>
              <a:gd name="T17" fmla="*/ 330 h 355"/>
              <a:gd name="T18" fmla="*/ 117 w 173"/>
              <a:gd name="T19" fmla="*/ 320 h 355"/>
              <a:gd name="T20" fmla="*/ 128 w 173"/>
              <a:gd name="T21" fmla="*/ 286 h 355"/>
              <a:gd name="T22" fmla="*/ 136 w 173"/>
              <a:gd name="T23" fmla="*/ 251 h 355"/>
              <a:gd name="T24" fmla="*/ 173 w 173"/>
              <a:gd name="T25" fmla="*/ 132 h 355"/>
              <a:gd name="T26" fmla="*/ 170 w 173"/>
              <a:gd name="T27" fmla="*/ 129 h 355"/>
              <a:gd name="T28" fmla="*/ 167 w 173"/>
              <a:gd name="T29" fmla="*/ 129 h 355"/>
              <a:gd name="T30" fmla="*/ 161 w 173"/>
              <a:gd name="T31" fmla="*/ 134 h 355"/>
              <a:gd name="T32" fmla="*/ 159 w 173"/>
              <a:gd name="T33" fmla="*/ 139 h 355"/>
              <a:gd name="T34" fmla="*/ 154 w 173"/>
              <a:gd name="T35" fmla="*/ 144 h 355"/>
              <a:gd name="T36" fmla="*/ 149 w 173"/>
              <a:gd name="T37" fmla="*/ 144 h 355"/>
              <a:gd name="T38" fmla="*/ 141 w 173"/>
              <a:gd name="T39" fmla="*/ 139 h 355"/>
              <a:gd name="T40" fmla="*/ 117 w 173"/>
              <a:gd name="T41" fmla="*/ 50 h 355"/>
              <a:gd name="T42" fmla="*/ 84 w 173"/>
              <a:gd name="T43" fmla="*/ 8 h 355"/>
              <a:gd name="T44" fmla="*/ 60 w 173"/>
              <a:gd name="T45" fmla="*/ 0 h 355"/>
              <a:gd name="T46" fmla="*/ 55 w 173"/>
              <a:gd name="T47" fmla="*/ 72 h 355"/>
              <a:gd name="T48" fmla="*/ 50 w 173"/>
              <a:gd name="T49" fmla="*/ 110 h 355"/>
              <a:gd name="T50" fmla="*/ 39 w 173"/>
              <a:gd name="T51" fmla="*/ 144 h 355"/>
              <a:gd name="T52" fmla="*/ 30 w 173"/>
              <a:gd name="T53" fmla="*/ 181 h 355"/>
              <a:gd name="T54" fmla="*/ 18 w 173"/>
              <a:gd name="T55" fmla="*/ 216 h 355"/>
              <a:gd name="T56" fmla="*/ 3 w 173"/>
              <a:gd name="T57" fmla="*/ 246 h 355"/>
              <a:gd name="T58" fmla="*/ 0 w 173"/>
              <a:gd name="T59" fmla="*/ 281 h 355"/>
              <a:gd name="T60" fmla="*/ 10 w 173"/>
              <a:gd name="T61" fmla="*/ 315 h 355"/>
              <a:gd name="T62" fmla="*/ 18 w 173"/>
              <a:gd name="T63" fmla="*/ 3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355">
                <a:moveTo>
                  <a:pt x="18" y="330"/>
                </a:moveTo>
                <a:lnTo>
                  <a:pt x="34" y="348"/>
                </a:lnTo>
                <a:lnTo>
                  <a:pt x="44" y="352"/>
                </a:lnTo>
                <a:lnTo>
                  <a:pt x="57" y="355"/>
                </a:lnTo>
                <a:lnTo>
                  <a:pt x="70" y="355"/>
                </a:lnTo>
                <a:lnTo>
                  <a:pt x="81" y="352"/>
                </a:lnTo>
                <a:lnTo>
                  <a:pt x="94" y="348"/>
                </a:lnTo>
                <a:lnTo>
                  <a:pt x="104" y="341"/>
                </a:lnTo>
                <a:lnTo>
                  <a:pt x="112" y="330"/>
                </a:lnTo>
                <a:lnTo>
                  <a:pt x="117" y="320"/>
                </a:lnTo>
                <a:lnTo>
                  <a:pt x="128" y="286"/>
                </a:lnTo>
                <a:lnTo>
                  <a:pt x="136" y="251"/>
                </a:lnTo>
                <a:lnTo>
                  <a:pt x="173" y="132"/>
                </a:lnTo>
                <a:lnTo>
                  <a:pt x="170" y="129"/>
                </a:lnTo>
                <a:lnTo>
                  <a:pt x="167" y="129"/>
                </a:lnTo>
                <a:lnTo>
                  <a:pt x="161" y="134"/>
                </a:lnTo>
                <a:lnTo>
                  <a:pt x="159" y="139"/>
                </a:lnTo>
                <a:lnTo>
                  <a:pt x="154" y="144"/>
                </a:lnTo>
                <a:lnTo>
                  <a:pt x="149" y="144"/>
                </a:lnTo>
                <a:lnTo>
                  <a:pt x="141" y="139"/>
                </a:lnTo>
                <a:lnTo>
                  <a:pt x="117" y="50"/>
                </a:lnTo>
                <a:lnTo>
                  <a:pt x="84" y="8"/>
                </a:lnTo>
                <a:lnTo>
                  <a:pt x="60" y="0"/>
                </a:lnTo>
                <a:lnTo>
                  <a:pt x="55" y="72"/>
                </a:lnTo>
                <a:lnTo>
                  <a:pt x="50" y="110"/>
                </a:lnTo>
                <a:lnTo>
                  <a:pt x="39" y="144"/>
                </a:lnTo>
                <a:lnTo>
                  <a:pt x="30" y="181"/>
                </a:lnTo>
                <a:lnTo>
                  <a:pt x="18" y="216"/>
                </a:lnTo>
                <a:lnTo>
                  <a:pt x="3" y="246"/>
                </a:lnTo>
                <a:lnTo>
                  <a:pt x="0" y="281"/>
                </a:lnTo>
                <a:lnTo>
                  <a:pt x="10" y="315"/>
                </a:lnTo>
                <a:lnTo>
                  <a:pt x="18" y="3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9" name="ïṩľiďê">
            <a:extLst>
              <a:ext uri="{FF2B5EF4-FFF2-40B4-BE49-F238E27FC236}">
                <a16:creationId xmlns:a16="http://schemas.microsoft.com/office/drawing/2014/main" id="{C424C30D-928D-4B3A-99DA-6EF2DBF0AC3B}"/>
              </a:ext>
            </a:extLst>
          </p:cNvPr>
          <p:cNvSpPr/>
          <p:nvPr/>
        </p:nvSpPr>
        <p:spPr bwMode="auto">
          <a:xfrm>
            <a:off x="1215505" y="3554212"/>
            <a:ext cx="26138" cy="40787"/>
          </a:xfrm>
          <a:custGeom>
            <a:avLst/>
            <a:gdLst>
              <a:gd name="T0" fmla="*/ 67 w 72"/>
              <a:gd name="T1" fmla="*/ 59 h 112"/>
              <a:gd name="T2" fmla="*/ 60 w 72"/>
              <a:gd name="T3" fmla="*/ 53 h 112"/>
              <a:gd name="T4" fmla="*/ 57 w 72"/>
              <a:gd name="T5" fmla="*/ 51 h 112"/>
              <a:gd name="T6" fmla="*/ 58 w 72"/>
              <a:gd name="T7" fmla="*/ 51 h 112"/>
              <a:gd name="T8" fmla="*/ 62 w 72"/>
              <a:gd name="T9" fmla="*/ 45 h 112"/>
              <a:gd name="T10" fmla="*/ 62 w 72"/>
              <a:gd name="T11" fmla="*/ 45 h 112"/>
              <a:gd name="T12" fmla="*/ 65 w 72"/>
              <a:gd name="T13" fmla="*/ 39 h 112"/>
              <a:gd name="T14" fmla="*/ 66 w 72"/>
              <a:gd name="T15" fmla="*/ 31 h 112"/>
              <a:gd name="T16" fmla="*/ 63 w 72"/>
              <a:gd name="T17" fmla="*/ 17 h 112"/>
              <a:gd name="T18" fmla="*/ 55 w 72"/>
              <a:gd name="T19" fmla="*/ 7 h 112"/>
              <a:gd name="T20" fmla="*/ 42 w 72"/>
              <a:gd name="T21" fmla="*/ 1 h 112"/>
              <a:gd name="T22" fmla="*/ 25 w 72"/>
              <a:gd name="T23" fmla="*/ 0 h 112"/>
              <a:gd name="T24" fmla="*/ 0 w 72"/>
              <a:gd name="T25" fmla="*/ 0 h 112"/>
              <a:gd name="T26" fmla="*/ 0 w 72"/>
              <a:gd name="T27" fmla="*/ 112 h 112"/>
              <a:gd name="T28" fmla="*/ 29 w 72"/>
              <a:gd name="T29" fmla="*/ 112 h 112"/>
              <a:gd name="T30" fmla="*/ 47 w 72"/>
              <a:gd name="T31" fmla="*/ 110 h 112"/>
              <a:gd name="T32" fmla="*/ 61 w 72"/>
              <a:gd name="T33" fmla="*/ 103 h 112"/>
              <a:gd name="T34" fmla="*/ 69 w 72"/>
              <a:gd name="T35" fmla="*/ 92 h 112"/>
              <a:gd name="T36" fmla="*/ 72 w 72"/>
              <a:gd name="T37" fmla="*/ 77 h 112"/>
              <a:gd name="T38" fmla="*/ 71 w 72"/>
              <a:gd name="T39" fmla="*/ 68 h 112"/>
              <a:gd name="T40" fmla="*/ 67 w 72"/>
              <a:gd name="T41" fmla="*/ 59 h 112"/>
              <a:gd name="T42" fmla="*/ 18 w 72"/>
              <a:gd name="T43" fmla="*/ 17 h 112"/>
              <a:gd name="T44" fmla="*/ 24 w 72"/>
              <a:gd name="T45" fmla="*/ 17 h 112"/>
              <a:gd name="T46" fmla="*/ 35 w 72"/>
              <a:gd name="T47" fmla="*/ 18 h 112"/>
              <a:gd name="T48" fmla="*/ 42 w 72"/>
              <a:gd name="T49" fmla="*/ 21 h 112"/>
              <a:gd name="T50" fmla="*/ 42 w 72"/>
              <a:gd name="T51" fmla="*/ 21 h 112"/>
              <a:gd name="T52" fmla="*/ 46 w 72"/>
              <a:gd name="T53" fmla="*/ 24 h 112"/>
              <a:gd name="T54" fmla="*/ 46 w 72"/>
              <a:gd name="T55" fmla="*/ 24 h 112"/>
              <a:gd name="T56" fmla="*/ 47 w 72"/>
              <a:gd name="T57" fmla="*/ 31 h 112"/>
              <a:gd name="T58" fmla="*/ 46 w 72"/>
              <a:gd name="T59" fmla="*/ 37 h 112"/>
              <a:gd name="T60" fmla="*/ 42 w 72"/>
              <a:gd name="T61" fmla="*/ 41 h 112"/>
              <a:gd name="T62" fmla="*/ 42 w 72"/>
              <a:gd name="T63" fmla="*/ 41 h 112"/>
              <a:gd name="T64" fmla="*/ 21 w 72"/>
              <a:gd name="T65" fmla="*/ 45 h 112"/>
              <a:gd name="T66" fmla="*/ 18 w 72"/>
              <a:gd name="T67" fmla="*/ 45 h 112"/>
              <a:gd name="T68" fmla="*/ 18 w 72"/>
              <a:gd name="T69" fmla="*/ 17 h 112"/>
              <a:gd name="T70" fmla="*/ 52 w 72"/>
              <a:gd name="T71" fmla="*/ 86 h 112"/>
              <a:gd name="T72" fmla="*/ 48 w 72"/>
              <a:gd name="T73" fmla="*/ 90 h 112"/>
              <a:gd name="T74" fmla="*/ 41 w 72"/>
              <a:gd name="T75" fmla="*/ 93 h 112"/>
              <a:gd name="T76" fmla="*/ 30 w 72"/>
              <a:gd name="T77" fmla="*/ 94 h 112"/>
              <a:gd name="T78" fmla="*/ 18 w 72"/>
              <a:gd name="T79" fmla="*/ 94 h 112"/>
              <a:gd name="T80" fmla="*/ 18 w 72"/>
              <a:gd name="T81" fmla="*/ 62 h 112"/>
              <a:gd name="T82" fmla="*/ 30 w 72"/>
              <a:gd name="T83" fmla="*/ 62 h 112"/>
              <a:gd name="T84" fmla="*/ 41 w 72"/>
              <a:gd name="T85" fmla="*/ 63 h 112"/>
              <a:gd name="T86" fmla="*/ 48 w 72"/>
              <a:gd name="T87" fmla="*/ 66 h 112"/>
              <a:gd name="T88" fmla="*/ 52 w 72"/>
              <a:gd name="T89" fmla="*/ 71 h 112"/>
              <a:gd name="T90" fmla="*/ 52 w 72"/>
              <a:gd name="T91" fmla="*/ 71 h 112"/>
              <a:gd name="T92" fmla="*/ 53 w 72"/>
              <a:gd name="T93" fmla="*/ 78 h 112"/>
              <a:gd name="T94" fmla="*/ 52 w 72"/>
              <a:gd name="T95"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12">
                <a:moveTo>
                  <a:pt x="67" y="59"/>
                </a:moveTo>
                <a:cubicBezTo>
                  <a:pt x="65" y="57"/>
                  <a:pt x="63" y="55"/>
                  <a:pt x="60" y="53"/>
                </a:cubicBezTo>
                <a:cubicBezTo>
                  <a:pt x="59" y="52"/>
                  <a:pt x="58" y="52"/>
                  <a:pt x="57" y="51"/>
                </a:cubicBezTo>
                <a:cubicBezTo>
                  <a:pt x="57" y="51"/>
                  <a:pt x="57" y="51"/>
                  <a:pt x="58" y="51"/>
                </a:cubicBezTo>
                <a:cubicBezTo>
                  <a:pt x="59" y="49"/>
                  <a:pt x="61" y="47"/>
                  <a:pt x="62" y="45"/>
                </a:cubicBezTo>
                <a:cubicBezTo>
                  <a:pt x="62" y="45"/>
                  <a:pt x="62" y="45"/>
                  <a:pt x="62" y="45"/>
                </a:cubicBezTo>
                <a:cubicBezTo>
                  <a:pt x="63" y="43"/>
                  <a:pt x="64" y="41"/>
                  <a:pt x="65" y="39"/>
                </a:cubicBezTo>
                <a:cubicBezTo>
                  <a:pt x="65" y="36"/>
                  <a:pt x="66" y="34"/>
                  <a:pt x="66" y="31"/>
                </a:cubicBezTo>
                <a:cubicBezTo>
                  <a:pt x="66" y="26"/>
                  <a:pt x="65" y="21"/>
                  <a:pt x="63" y="17"/>
                </a:cubicBezTo>
                <a:cubicBezTo>
                  <a:pt x="61" y="13"/>
                  <a:pt x="59" y="10"/>
                  <a:pt x="55" y="7"/>
                </a:cubicBezTo>
                <a:cubicBezTo>
                  <a:pt x="52" y="5"/>
                  <a:pt x="47" y="3"/>
                  <a:pt x="42" y="1"/>
                </a:cubicBezTo>
                <a:cubicBezTo>
                  <a:pt x="37" y="0"/>
                  <a:pt x="31" y="0"/>
                  <a:pt x="25" y="0"/>
                </a:cubicBezTo>
                <a:cubicBezTo>
                  <a:pt x="0" y="0"/>
                  <a:pt x="0" y="0"/>
                  <a:pt x="0" y="0"/>
                </a:cubicBezTo>
                <a:cubicBezTo>
                  <a:pt x="0" y="112"/>
                  <a:pt x="0" y="112"/>
                  <a:pt x="0" y="112"/>
                </a:cubicBezTo>
                <a:cubicBezTo>
                  <a:pt x="29" y="112"/>
                  <a:pt x="29" y="112"/>
                  <a:pt x="29" y="112"/>
                </a:cubicBezTo>
                <a:cubicBezTo>
                  <a:pt x="36" y="112"/>
                  <a:pt x="42" y="111"/>
                  <a:pt x="47" y="110"/>
                </a:cubicBezTo>
                <a:cubicBezTo>
                  <a:pt x="53" y="108"/>
                  <a:pt x="57" y="106"/>
                  <a:pt x="61" y="103"/>
                </a:cubicBezTo>
                <a:cubicBezTo>
                  <a:pt x="65" y="101"/>
                  <a:pt x="67" y="97"/>
                  <a:pt x="69" y="92"/>
                </a:cubicBezTo>
                <a:cubicBezTo>
                  <a:pt x="71" y="88"/>
                  <a:pt x="72" y="83"/>
                  <a:pt x="72" y="77"/>
                </a:cubicBezTo>
                <a:cubicBezTo>
                  <a:pt x="72" y="74"/>
                  <a:pt x="71" y="71"/>
                  <a:pt x="71" y="68"/>
                </a:cubicBezTo>
                <a:cubicBezTo>
                  <a:pt x="70" y="65"/>
                  <a:pt x="68" y="62"/>
                  <a:pt x="67" y="59"/>
                </a:cubicBezTo>
                <a:close/>
                <a:moveTo>
                  <a:pt x="18" y="17"/>
                </a:moveTo>
                <a:cubicBezTo>
                  <a:pt x="24" y="17"/>
                  <a:pt x="24" y="17"/>
                  <a:pt x="24" y="17"/>
                </a:cubicBezTo>
                <a:cubicBezTo>
                  <a:pt x="28" y="17"/>
                  <a:pt x="32" y="17"/>
                  <a:pt x="35" y="18"/>
                </a:cubicBezTo>
                <a:cubicBezTo>
                  <a:pt x="38" y="19"/>
                  <a:pt x="40" y="19"/>
                  <a:pt x="42" y="21"/>
                </a:cubicBezTo>
                <a:cubicBezTo>
                  <a:pt x="42" y="21"/>
                  <a:pt x="42" y="21"/>
                  <a:pt x="42" y="21"/>
                </a:cubicBezTo>
                <a:cubicBezTo>
                  <a:pt x="44" y="22"/>
                  <a:pt x="45" y="23"/>
                  <a:pt x="46" y="24"/>
                </a:cubicBezTo>
                <a:cubicBezTo>
                  <a:pt x="46" y="24"/>
                  <a:pt x="46" y="24"/>
                  <a:pt x="46" y="24"/>
                </a:cubicBezTo>
                <a:cubicBezTo>
                  <a:pt x="47" y="26"/>
                  <a:pt x="47" y="28"/>
                  <a:pt x="47" y="31"/>
                </a:cubicBezTo>
                <a:cubicBezTo>
                  <a:pt x="47" y="33"/>
                  <a:pt x="46" y="35"/>
                  <a:pt x="46" y="37"/>
                </a:cubicBezTo>
                <a:cubicBezTo>
                  <a:pt x="45" y="39"/>
                  <a:pt x="44" y="40"/>
                  <a:pt x="42" y="41"/>
                </a:cubicBezTo>
                <a:cubicBezTo>
                  <a:pt x="42" y="41"/>
                  <a:pt x="42" y="41"/>
                  <a:pt x="42" y="41"/>
                </a:cubicBezTo>
                <a:cubicBezTo>
                  <a:pt x="38" y="44"/>
                  <a:pt x="31" y="45"/>
                  <a:pt x="21" y="45"/>
                </a:cubicBezTo>
                <a:cubicBezTo>
                  <a:pt x="18" y="45"/>
                  <a:pt x="18" y="45"/>
                  <a:pt x="18" y="45"/>
                </a:cubicBezTo>
                <a:lnTo>
                  <a:pt x="18" y="17"/>
                </a:lnTo>
                <a:close/>
                <a:moveTo>
                  <a:pt x="52" y="86"/>
                </a:moveTo>
                <a:cubicBezTo>
                  <a:pt x="51" y="88"/>
                  <a:pt x="50" y="89"/>
                  <a:pt x="48" y="90"/>
                </a:cubicBezTo>
                <a:cubicBezTo>
                  <a:pt x="46" y="92"/>
                  <a:pt x="44" y="93"/>
                  <a:pt x="41" y="93"/>
                </a:cubicBezTo>
                <a:cubicBezTo>
                  <a:pt x="38" y="94"/>
                  <a:pt x="34" y="94"/>
                  <a:pt x="30" y="94"/>
                </a:cubicBezTo>
                <a:cubicBezTo>
                  <a:pt x="18" y="94"/>
                  <a:pt x="18" y="94"/>
                  <a:pt x="18" y="94"/>
                </a:cubicBezTo>
                <a:cubicBezTo>
                  <a:pt x="18" y="62"/>
                  <a:pt x="18" y="62"/>
                  <a:pt x="18" y="62"/>
                </a:cubicBezTo>
                <a:cubicBezTo>
                  <a:pt x="30" y="62"/>
                  <a:pt x="30" y="62"/>
                  <a:pt x="30" y="62"/>
                </a:cubicBezTo>
                <a:cubicBezTo>
                  <a:pt x="34" y="62"/>
                  <a:pt x="38" y="63"/>
                  <a:pt x="41" y="63"/>
                </a:cubicBezTo>
                <a:cubicBezTo>
                  <a:pt x="44" y="64"/>
                  <a:pt x="46" y="65"/>
                  <a:pt x="48" y="66"/>
                </a:cubicBezTo>
                <a:cubicBezTo>
                  <a:pt x="50" y="68"/>
                  <a:pt x="51" y="69"/>
                  <a:pt x="52" y="71"/>
                </a:cubicBezTo>
                <a:cubicBezTo>
                  <a:pt x="52" y="71"/>
                  <a:pt x="52" y="71"/>
                  <a:pt x="52" y="71"/>
                </a:cubicBezTo>
                <a:cubicBezTo>
                  <a:pt x="53" y="73"/>
                  <a:pt x="53" y="76"/>
                  <a:pt x="53" y="78"/>
                </a:cubicBezTo>
                <a:cubicBezTo>
                  <a:pt x="53" y="81"/>
                  <a:pt x="53" y="84"/>
                  <a:pt x="52" y="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0" name="iṧlîḑê">
            <a:extLst>
              <a:ext uri="{FF2B5EF4-FFF2-40B4-BE49-F238E27FC236}">
                <a16:creationId xmlns:a16="http://schemas.microsoft.com/office/drawing/2014/main" id="{4CA213EF-E6E5-48F2-B86F-18AC1AD71D0E}"/>
              </a:ext>
            </a:extLst>
          </p:cNvPr>
          <p:cNvSpPr/>
          <p:nvPr/>
        </p:nvSpPr>
        <p:spPr bwMode="auto">
          <a:xfrm>
            <a:off x="1257153" y="3562542"/>
            <a:ext cx="35042" cy="33319"/>
          </a:xfrm>
          <a:custGeom>
            <a:avLst/>
            <a:gdLst>
              <a:gd name="T0" fmla="*/ 67 w 96"/>
              <a:gd name="T1" fmla="*/ 3 h 91"/>
              <a:gd name="T2" fmla="*/ 49 w 96"/>
              <a:gd name="T3" fmla="*/ 0 h 91"/>
              <a:gd name="T4" fmla="*/ 29 w 96"/>
              <a:gd name="T5" fmla="*/ 3 h 91"/>
              <a:gd name="T6" fmla="*/ 14 w 96"/>
              <a:gd name="T7" fmla="*/ 13 h 91"/>
              <a:gd name="T8" fmla="*/ 3 w 96"/>
              <a:gd name="T9" fmla="*/ 27 h 91"/>
              <a:gd name="T10" fmla="*/ 0 w 96"/>
              <a:gd name="T11" fmla="*/ 45 h 91"/>
              <a:gd name="T12" fmla="*/ 3 w 96"/>
              <a:gd name="T13" fmla="*/ 63 h 91"/>
              <a:gd name="T14" fmla="*/ 14 w 96"/>
              <a:gd name="T15" fmla="*/ 78 h 91"/>
              <a:gd name="T16" fmla="*/ 29 w 96"/>
              <a:gd name="T17" fmla="*/ 88 h 91"/>
              <a:gd name="T18" fmla="*/ 48 w 96"/>
              <a:gd name="T19" fmla="*/ 91 h 91"/>
              <a:gd name="T20" fmla="*/ 62 w 96"/>
              <a:gd name="T21" fmla="*/ 89 h 91"/>
              <a:gd name="T22" fmla="*/ 75 w 96"/>
              <a:gd name="T23" fmla="*/ 83 h 91"/>
              <a:gd name="T24" fmla="*/ 75 w 96"/>
              <a:gd name="T25" fmla="*/ 83 h 91"/>
              <a:gd name="T26" fmla="*/ 85 w 96"/>
              <a:gd name="T27" fmla="*/ 74 h 91"/>
              <a:gd name="T28" fmla="*/ 93 w 96"/>
              <a:gd name="T29" fmla="*/ 62 h 91"/>
              <a:gd name="T30" fmla="*/ 95 w 96"/>
              <a:gd name="T31" fmla="*/ 56 h 91"/>
              <a:gd name="T32" fmla="*/ 75 w 96"/>
              <a:gd name="T33" fmla="*/ 56 h 91"/>
              <a:gd name="T34" fmla="*/ 74 w 96"/>
              <a:gd name="T35" fmla="*/ 58 h 91"/>
              <a:gd name="T36" fmla="*/ 69 w 96"/>
              <a:gd name="T37" fmla="*/ 65 h 91"/>
              <a:gd name="T38" fmla="*/ 63 w 96"/>
              <a:gd name="T39" fmla="*/ 70 h 91"/>
              <a:gd name="T40" fmla="*/ 63 w 96"/>
              <a:gd name="T41" fmla="*/ 70 h 91"/>
              <a:gd name="T42" fmla="*/ 56 w 96"/>
              <a:gd name="T43" fmla="*/ 73 h 91"/>
              <a:gd name="T44" fmla="*/ 48 w 96"/>
              <a:gd name="T45" fmla="*/ 74 h 91"/>
              <a:gd name="T46" fmla="*/ 36 w 96"/>
              <a:gd name="T47" fmla="*/ 72 h 91"/>
              <a:gd name="T48" fmla="*/ 27 w 96"/>
              <a:gd name="T49" fmla="*/ 67 h 91"/>
              <a:gd name="T50" fmla="*/ 21 w 96"/>
              <a:gd name="T51" fmla="*/ 59 h 91"/>
              <a:gd name="T52" fmla="*/ 19 w 96"/>
              <a:gd name="T53" fmla="*/ 52 h 91"/>
              <a:gd name="T54" fmla="*/ 96 w 96"/>
              <a:gd name="T55" fmla="*/ 52 h 91"/>
              <a:gd name="T56" fmla="*/ 96 w 96"/>
              <a:gd name="T57" fmla="*/ 48 h 91"/>
              <a:gd name="T58" fmla="*/ 83 w 96"/>
              <a:gd name="T59" fmla="*/ 13 h 91"/>
              <a:gd name="T60" fmla="*/ 67 w 96"/>
              <a:gd name="T61" fmla="*/ 3 h 91"/>
              <a:gd name="T62" fmla="*/ 20 w 96"/>
              <a:gd name="T63" fmla="*/ 36 h 91"/>
              <a:gd name="T64" fmla="*/ 22 w 96"/>
              <a:gd name="T65" fmla="*/ 31 h 91"/>
              <a:gd name="T66" fmla="*/ 28 w 96"/>
              <a:gd name="T67" fmla="*/ 23 h 91"/>
              <a:gd name="T68" fmla="*/ 37 w 96"/>
              <a:gd name="T69" fmla="*/ 19 h 91"/>
              <a:gd name="T70" fmla="*/ 47 w 96"/>
              <a:gd name="T71" fmla="*/ 17 h 91"/>
              <a:gd name="T72" fmla="*/ 58 w 96"/>
              <a:gd name="T73" fmla="*/ 19 h 91"/>
              <a:gd name="T74" fmla="*/ 66 w 96"/>
              <a:gd name="T75" fmla="*/ 23 h 91"/>
              <a:gd name="T76" fmla="*/ 73 w 96"/>
              <a:gd name="T77" fmla="*/ 30 h 91"/>
              <a:gd name="T78" fmla="*/ 75 w 96"/>
              <a:gd name="T79" fmla="*/ 36 h 91"/>
              <a:gd name="T80" fmla="*/ 20 w 96"/>
              <a:gd name="T81"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91">
                <a:moveTo>
                  <a:pt x="67" y="3"/>
                </a:moveTo>
                <a:cubicBezTo>
                  <a:pt x="62" y="1"/>
                  <a:pt x="55" y="0"/>
                  <a:pt x="49" y="0"/>
                </a:cubicBezTo>
                <a:cubicBezTo>
                  <a:pt x="42" y="0"/>
                  <a:pt x="35" y="1"/>
                  <a:pt x="29" y="3"/>
                </a:cubicBezTo>
                <a:cubicBezTo>
                  <a:pt x="23" y="5"/>
                  <a:pt x="18" y="9"/>
                  <a:pt x="14" y="13"/>
                </a:cubicBezTo>
                <a:cubicBezTo>
                  <a:pt x="9" y="17"/>
                  <a:pt x="6" y="22"/>
                  <a:pt x="3" y="27"/>
                </a:cubicBezTo>
                <a:cubicBezTo>
                  <a:pt x="1" y="33"/>
                  <a:pt x="0" y="39"/>
                  <a:pt x="0" y="45"/>
                </a:cubicBezTo>
                <a:cubicBezTo>
                  <a:pt x="0" y="52"/>
                  <a:pt x="1" y="58"/>
                  <a:pt x="3" y="63"/>
                </a:cubicBezTo>
                <a:cubicBezTo>
                  <a:pt x="6" y="68"/>
                  <a:pt x="9" y="73"/>
                  <a:pt x="14" y="78"/>
                </a:cubicBezTo>
                <a:cubicBezTo>
                  <a:pt x="19" y="82"/>
                  <a:pt x="24" y="85"/>
                  <a:pt x="29" y="88"/>
                </a:cubicBezTo>
                <a:cubicBezTo>
                  <a:pt x="35" y="90"/>
                  <a:pt x="41" y="91"/>
                  <a:pt x="48" y="91"/>
                </a:cubicBezTo>
                <a:cubicBezTo>
                  <a:pt x="53" y="91"/>
                  <a:pt x="58" y="90"/>
                  <a:pt x="62" y="89"/>
                </a:cubicBezTo>
                <a:cubicBezTo>
                  <a:pt x="67" y="88"/>
                  <a:pt x="71" y="86"/>
                  <a:pt x="75" y="83"/>
                </a:cubicBezTo>
                <a:cubicBezTo>
                  <a:pt x="75" y="83"/>
                  <a:pt x="75" y="83"/>
                  <a:pt x="75" y="83"/>
                </a:cubicBezTo>
                <a:cubicBezTo>
                  <a:pt x="79" y="81"/>
                  <a:pt x="82" y="78"/>
                  <a:pt x="85" y="74"/>
                </a:cubicBezTo>
                <a:cubicBezTo>
                  <a:pt x="88" y="70"/>
                  <a:pt x="91" y="66"/>
                  <a:pt x="93" y="62"/>
                </a:cubicBezTo>
                <a:cubicBezTo>
                  <a:pt x="95" y="56"/>
                  <a:pt x="95" y="56"/>
                  <a:pt x="95" y="56"/>
                </a:cubicBezTo>
                <a:cubicBezTo>
                  <a:pt x="75" y="56"/>
                  <a:pt x="75" y="56"/>
                  <a:pt x="75" y="56"/>
                </a:cubicBezTo>
                <a:cubicBezTo>
                  <a:pt x="74" y="58"/>
                  <a:pt x="74" y="58"/>
                  <a:pt x="74" y="58"/>
                </a:cubicBezTo>
                <a:cubicBezTo>
                  <a:pt x="73" y="61"/>
                  <a:pt x="71" y="63"/>
                  <a:pt x="69" y="65"/>
                </a:cubicBezTo>
                <a:cubicBezTo>
                  <a:pt x="68" y="67"/>
                  <a:pt x="66" y="68"/>
                  <a:pt x="63" y="70"/>
                </a:cubicBezTo>
                <a:cubicBezTo>
                  <a:pt x="63" y="70"/>
                  <a:pt x="63" y="70"/>
                  <a:pt x="63" y="70"/>
                </a:cubicBezTo>
                <a:cubicBezTo>
                  <a:pt x="61" y="71"/>
                  <a:pt x="59" y="72"/>
                  <a:pt x="56" y="73"/>
                </a:cubicBezTo>
                <a:cubicBezTo>
                  <a:pt x="53" y="74"/>
                  <a:pt x="51" y="74"/>
                  <a:pt x="48" y="74"/>
                </a:cubicBezTo>
                <a:cubicBezTo>
                  <a:pt x="44" y="74"/>
                  <a:pt x="40" y="73"/>
                  <a:pt x="36" y="72"/>
                </a:cubicBezTo>
                <a:cubicBezTo>
                  <a:pt x="33" y="71"/>
                  <a:pt x="30" y="69"/>
                  <a:pt x="27" y="67"/>
                </a:cubicBezTo>
                <a:cubicBezTo>
                  <a:pt x="25" y="65"/>
                  <a:pt x="23" y="62"/>
                  <a:pt x="21" y="59"/>
                </a:cubicBezTo>
                <a:cubicBezTo>
                  <a:pt x="20" y="57"/>
                  <a:pt x="20" y="55"/>
                  <a:pt x="19" y="52"/>
                </a:cubicBezTo>
                <a:cubicBezTo>
                  <a:pt x="96" y="52"/>
                  <a:pt x="96" y="52"/>
                  <a:pt x="96" y="52"/>
                </a:cubicBezTo>
                <a:cubicBezTo>
                  <a:pt x="96" y="48"/>
                  <a:pt x="96" y="48"/>
                  <a:pt x="96" y="48"/>
                </a:cubicBezTo>
                <a:cubicBezTo>
                  <a:pt x="96" y="34"/>
                  <a:pt x="92" y="22"/>
                  <a:pt x="83" y="13"/>
                </a:cubicBezTo>
                <a:cubicBezTo>
                  <a:pt x="78" y="9"/>
                  <a:pt x="73" y="6"/>
                  <a:pt x="67" y="3"/>
                </a:cubicBezTo>
                <a:close/>
                <a:moveTo>
                  <a:pt x="20" y="36"/>
                </a:moveTo>
                <a:cubicBezTo>
                  <a:pt x="20" y="34"/>
                  <a:pt x="21" y="33"/>
                  <a:pt x="22" y="31"/>
                </a:cubicBezTo>
                <a:cubicBezTo>
                  <a:pt x="24" y="28"/>
                  <a:pt x="26" y="26"/>
                  <a:pt x="28" y="23"/>
                </a:cubicBezTo>
                <a:cubicBezTo>
                  <a:pt x="31" y="21"/>
                  <a:pt x="34" y="20"/>
                  <a:pt x="37" y="19"/>
                </a:cubicBezTo>
                <a:cubicBezTo>
                  <a:pt x="40" y="18"/>
                  <a:pt x="43" y="17"/>
                  <a:pt x="47" y="17"/>
                </a:cubicBezTo>
                <a:cubicBezTo>
                  <a:pt x="51" y="17"/>
                  <a:pt x="55" y="18"/>
                  <a:pt x="58" y="19"/>
                </a:cubicBezTo>
                <a:cubicBezTo>
                  <a:pt x="61" y="19"/>
                  <a:pt x="64" y="21"/>
                  <a:pt x="66" y="23"/>
                </a:cubicBezTo>
                <a:cubicBezTo>
                  <a:pt x="69" y="25"/>
                  <a:pt x="71" y="27"/>
                  <a:pt x="73" y="30"/>
                </a:cubicBezTo>
                <a:cubicBezTo>
                  <a:pt x="74" y="32"/>
                  <a:pt x="75" y="34"/>
                  <a:pt x="75" y="36"/>
                </a:cubicBezTo>
                <a:lnTo>
                  <a:pt x="2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1" name="íṣḷïḓè">
            <a:extLst>
              <a:ext uri="{FF2B5EF4-FFF2-40B4-BE49-F238E27FC236}">
                <a16:creationId xmlns:a16="http://schemas.microsoft.com/office/drawing/2014/main" id="{63555833-2096-4300-9387-3DF67D8FC9AF}"/>
              </a:ext>
            </a:extLst>
          </p:cNvPr>
          <p:cNvSpPr/>
          <p:nvPr/>
        </p:nvSpPr>
        <p:spPr bwMode="auto">
          <a:xfrm>
            <a:off x="1308568" y="3554212"/>
            <a:ext cx="6606"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2" name="îŝḷídê">
            <a:extLst>
              <a:ext uri="{FF2B5EF4-FFF2-40B4-BE49-F238E27FC236}">
                <a16:creationId xmlns:a16="http://schemas.microsoft.com/office/drawing/2014/main" id="{86075B25-1CE6-443C-83FD-D2BF4352294D}"/>
              </a:ext>
            </a:extLst>
          </p:cNvPr>
          <p:cNvSpPr/>
          <p:nvPr/>
        </p:nvSpPr>
        <p:spPr bwMode="auto">
          <a:xfrm>
            <a:off x="1308568" y="3563403"/>
            <a:ext cx="6606"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3" name="îşḻiďé">
            <a:extLst>
              <a:ext uri="{FF2B5EF4-FFF2-40B4-BE49-F238E27FC236}">
                <a16:creationId xmlns:a16="http://schemas.microsoft.com/office/drawing/2014/main" id="{7F36BEE4-10FC-4BAD-9A97-B60B9D9DEBA3}"/>
              </a:ext>
            </a:extLst>
          </p:cNvPr>
          <p:cNvSpPr/>
          <p:nvPr/>
        </p:nvSpPr>
        <p:spPr bwMode="auto">
          <a:xfrm>
            <a:off x="1333270" y="3554212"/>
            <a:ext cx="6606"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4" name="íSliḍè">
            <a:extLst>
              <a:ext uri="{FF2B5EF4-FFF2-40B4-BE49-F238E27FC236}">
                <a16:creationId xmlns:a16="http://schemas.microsoft.com/office/drawing/2014/main" id="{11E9940E-E9D6-49C4-9C98-2A45CD174069}"/>
              </a:ext>
            </a:extLst>
          </p:cNvPr>
          <p:cNvSpPr/>
          <p:nvPr/>
        </p:nvSpPr>
        <p:spPr bwMode="auto">
          <a:xfrm>
            <a:off x="1329249" y="3563403"/>
            <a:ext cx="10628" cy="40787"/>
          </a:xfrm>
          <a:custGeom>
            <a:avLst/>
            <a:gdLst>
              <a:gd name="T0" fmla="*/ 11 w 29"/>
              <a:gd name="T1" fmla="*/ 85 h 112"/>
              <a:gd name="T2" fmla="*/ 10 w 29"/>
              <a:gd name="T3" fmla="*/ 92 h 112"/>
              <a:gd name="T4" fmla="*/ 10 w 29"/>
              <a:gd name="T5" fmla="*/ 94 h 112"/>
              <a:gd name="T6" fmla="*/ 10 w 29"/>
              <a:gd name="T7" fmla="*/ 94 h 112"/>
              <a:gd name="T8" fmla="*/ 10 w 29"/>
              <a:gd name="T9" fmla="*/ 94 h 112"/>
              <a:gd name="T10" fmla="*/ 10 w 29"/>
              <a:gd name="T11" fmla="*/ 94 h 112"/>
              <a:gd name="T12" fmla="*/ 8 w 29"/>
              <a:gd name="T13" fmla="*/ 95 h 112"/>
              <a:gd name="T14" fmla="*/ 8 w 29"/>
              <a:gd name="T15" fmla="*/ 95 h 112"/>
              <a:gd name="T16" fmla="*/ 4 w 29"/>
              <a:gd name="T17" fmla="*/ 95 h 112"/>
              <a:gd name="T18" fmla="*/ 0 w 29"/>
              <a:gd name="T19" fmla="*/ 95 h 112"/>
              <a:gd name="T20" fmla="*/ 0 w 29"/>
              <a:gd name="T21" fmla="*/ 112 h 112"/>
              <a:gd name="T22" fmla="*/ 6 w 29"/>
              <a:gd name="T23" fmla="*/ 112 h 112"/>
              <a:gd name="T24" fmla="*/ 16 w 29"/>
              <a:gd name="T25" fmla="*/ 111 h 112"/>
              <a:gd name="T26" fmla="*/ 24 w 29"/>
              <a:gd name="T27" fmla="*/ 105 h 112"/>
              <a:gd name="T28" fmla="*/ 24 w 29"/>
              <a:gd name="T29" fmla="*/ 105 h 112"/>
              <a:gd name="T30" fmla="*/ 28 w 29"/>
              <a:gd name="T31" fmla="*/ 96 h 112"/>
              <a:gd name="T32" fmla="*/ 29 w 29"/>
              <a:gd name="T33" fmla="*/ 83 h 112"/>
              <a:gd name="T34" fmla="*/ 29 w 29"/>
              <a:gd name="T35" fmla="*/ 0 h 112"/>
              <a:gd name="T36" fmla="*/ 11 w 29"/>
              <a:gd name="T37" fmla="*/ 0 h 112"/>
              <a:gd name="T38" fmla="*/ 11 w 29"/>
              <a:gd name="T39"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12">
                <a:moveTo>
                  <a:pt x="11" y="85"/>
                </a:moveTo>
                <a:cubicBezTo>
                  <a:pt x="11" y="88"/>
                  <a:pt x="11" y="91"/>
                  <a:pt x="10" y="92"/>
                </a:cubicBezTo>
                <a:cubicBezTo>
                  <a:pt x="10" y="93"/>
                  <a:pt x="10" y="94"/>
                  <a:pt x="10" y="94"/>
                </a:cubicBezTo>
                <a:cubicBezTo>
                  <a:pt x="10" y="94"/>
                  <a:pt x="10" y="94"/>
                  <a:pt x="10" y="94"/>
                </a:cubicBezTo>
                <a:cubicBezTo>
                  <a:pt x="10" y="94"/>
                  <a:pt x="10" y="94"/>
                  <a:pt x="10" y="94"/>
                </a:cubicBezTo>
                <a:cubicBezTo>
                  <a:pt x="10" y="94"/>
                  <a:pt x="10" y="94"/>
                  <a:pt x="10" y="94"/>
                </a:cubicBezTo>
                <a:cubicBezTo>
                  <a:pt x="9" y="95"/>
                  <a:pt x="9" y="95"/>
                  <a:pt x="8" y="95"/>
                </a:cubicBezTo>
                <a:cubicBezTo>
                  <a:pt x="8" y="95"/>
                  <a:pt x="8" y="95"/>
                  <a:pt x="8" y="95"/>
                </a:cubicBezTo>
                <a:cubicBezTo>
                  <a:pt x="7" y="95"/>
                  <a:pt x="6" y="95"/>
                  <a:pt x="4" y="95"/>
                </a:cubicBezTo>
                <a:cubicBezTo>
                  <a:pt x="0" y="95"/>
                  <a:pt x="0" y="95"/>
                  <a:pt x="0" y="95"/>
                </a:cubicBezTo>
                <a:cubicBezTo>
                  <a:pt x="0" y="112"/>
                  <a:pt x="0" y="112"/>
                  <a:pt x="0" y="112"/>
                </a:cubicBezTo>
                <a:cubicBezTo>
                  <a:pt x="6" y="112"/>
                  <a:pt x="6" y="112"/>
                  <a:pt x="6" y="112"/>
                </a:cubicBezTo>
                <a:cubicBezTo>
                  <a:pt x="10" y="112"/>
                  <a:pt x="14" y="112"/>
                  <a:pt x="16" y="111"/>
                </a:cubicBezTo>
                <a:cubicBezTo>
                  <a:pt x="20" y="110"/>
                  <a:pt x="22" y="108"/>
                  <a:pt x="24" y="105"/>
                </a:cubicBezTo>
                <a:cubicBezTo>
                  <a:pt x="24" y="105"/>
                  <a:pt x="24" y="105"/>
                  <a:pt x="24" y="105"/>
                </a:cubicBezTo>
                <a:cubicBezTo>
                  <a:pt x="26" y="103"/>
                  <a:pt x="27" y="100"/>
                  <a:pt x="28" y="96"/>
                </a:cubicBezTo>
                <a:cubicBezTo>
                  <a:pt x="29" y="93"/>
                  <a:pt x="29" y="88"/>
                  <a:pt x="29" y="83"/>
                </a:cubicBezTo>
                <a:cubicBezTo>
                  <a:pt x="29" y="0"/>
                  <a:pt x="29" y="0"/>
                  <a:pt x="29" y="0"/>
                </a:cubicBezTo>
                <a:cubicBezTo>
                  <a:pt x="11" y="0"/>
                  <a:pt x="11" y="0"/>
                  <a:pt x="11" y="0"/>
                </a:cubicBezTo>
                <a:lnTo>
                  <a:pt x="11"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5" name="í$ļïḋê">
            <a:extLst>
              <a:ext uri="{FF2B5EF4-FFF2-40B4-BE49-F238E27FC236}">
                <a16:creationId xmlns:a16="http://schemas.microsoft.com/office/drawing/2014/main" id="{723BFFCF-45FF-4C29-BF5E-554114D8D290}"/>
              </a:ext>
            </a:extLst>
          </p:cNvPr>
          <p:cNvSpPr/>
          <p:nvPr/>
        </p:nvSpPr>
        <p:spPr bwMode="auto">
          <a:xfrm>
            <a:off x="1358259" y="3554212"/>
            <a:ext cx="6606"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6" name="îşḻïḍè">
            <a:extLst>
              <a:ext uri="{FF2B5EF4-FFF2-40B4-BE49-F238E27FC236}">
                <a16:creationId xmlns:a16="http://schemas.microsoft.com/office/drawing/2014/main" id="{CC625A3F-0FE1-4A33-90A0-13A983AB87CC}"/>
              </a:ext>
            </a:extLst>
          </p:cNvPr>
          <p:cNvSpPr/>
          <p:nvPr/>
        </p:nvSpPr>
        <p:spPr bwMode="auto">
          <a:xfrm>
            <a:off x="1358259" y="3563403"/>
            <a:ext cx="6606"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7" name="ïśḻîḓè">
            <a:extLst>
              <a:ext uri="{FF2B5EF4-FFF2-40B4-BE49-F238E27FC236}">
                <a16:creationId xmlns:a16="http://schemas.microsoft.com/office/drawing/2014/main" id="{5A214433-0DD7-4FD7-9DB8-C6014A880341}"/>
              </a:ext>
            </a:extLst>
          </p:cNvPr>
          <p:cNvSpPr/>
          <p:nvPr/>
        </p:nvSpPr>
        <p:spPr bwMode="auto">
          <a:xfrm>
            <a:off x="1382961" y="3562829"/>
            <a:ext cx="29010" cy="32170"/>
          </a:xfrm>
          <a:custGeom>
            <a:avLst/>
            <a:gdLst>
              <a:gd name="T0" fmla="*/ 77 w 79"/>
              <a:gd name="T1" fmla="*/ 25 h 88"/>
              <a:gd name="T2" fmla="*/ 77 w 79"/>
              <a:gd name="T3" fmla="*/ 25 h 88"/>
              <a:gd name="T4" fmla="*/ 75 w 79"/>
              <a:gd name="T5" fmla="*/ 19 h 88"/>
              <a:gd name="T6" fmla="*/ 73 w 79"/>
              <a:gd name="T7" fmla="*/ 14 h 88"/>
              <a:gd name="T8" fmla="*/ 73 w 79"/>
              <a:gd name="T9" fmla="*/ 14 h 88"/>
              <a:gd name="T10" fmla="*/ 67 w 79"/>
              <a:gd name="T11" fmla="*/ 8 h 88"/>
              <a:gd name="T12" fmla="*/ 59 w 79"/>
              <a:gd name="T13" fmla="*/ 3 h 88"/>
              <a:gd name="T14" fmla="*/ 51 w 79"/>
              <a:gd name="T15" fmla="*/ 1 h 88"/>
              <a:gd name="T16" fmla="*/ 41 w 79"/>
              <a:gd name="T17" fmla="*/ 0 h 88"/>
              <a:gd name="T18" fmla="*/ 32 w 79"/>
              <a:gd name="T19" fmla="*/ 0 h 88"/>
              <a:gd name="T20" fmla="*/ 25 w 79"/>
              <a:gd name="T21" fmla="*/ 3 h 88"/>
              <a:gd name="T22" fmla="*/ 25 w 79"/>
              <a:gd name="T23" fmla="*/ 3 h 88"/>
              <a:gd name="T24" fmla="*/ 18 w 79"/>
              <a:gd name="T25" fmla="*/ 6 h 88"/>
              <a:gd name="T26" fmla="*/ 18 w 79"/>
              <a:gd name="T27" fmla="*/ 1 h 88"/>
              <a:gd name="T28" fmla="*/ 0 w 79"/>
              <a:gd name="T29" fmla="*/ 1 h 88"/>
              <a:gd name="T30" fmla="*/ 0 w 79"/>
              <a:gd name="T31" fmla="*/ 88 h 88"/>
              <a:gd name="T32" fmla="*/ 18 w 79"/>
              <a:gd name="T33" fmla="*/ 88 h 88"/>
              <a:gd name="T34" fmla="*/ 18 w 79"/>
              <a:gd name="T35" fmla="*/ 46 h 88"/>
              <a:gd name="T36" fmla="*/ 18 w 79"/>
              <a:gd name="T37" fmla="*/ 37 h 88"/>
              <a:gd name="T38" fmla="*/ 19 w 79"/>
              <a:gd name="T39" fmla="*/ 32 h 88"/>
              <a:gd name="T40" fmla="*/ 19 w 79"/>
              <a:gd name="T41" fmla="*/ 32 h 88"/>
              <a:gd name="T42" fmla="*/ 19 w 79"/>
              <a:gd name="T43" fmla="*/ 29 h 88"/>
              <a:gd name="T44" fmla="*/ 21 w 79"/>
              <a:gd name="T45" fmla="*/ 26 h 88"/>
              <a:gd name="T46" fmla="*/ 21 w 79"/>
              <a:gd name="T47" fmla="*/ 26 h 88"/>
              <a:gd name="T48" fmla="*/ 24 w 79"/>
              <a:gd name="T49" fmla="*/ 22 h 88"/>
              <a:gd name="T50" fmla="*/ 28 w 79"/>
              <a:gd name="T51" fmla="*/ 19 h 88"/>
              <a:gd name="T52" fmla="*/ 34 w 79"/>
              <a:gd name="T53" fmla="*/ 17 h 88"/>
              <a:gd name="T54" fmla="*/ 34 w 79"/>
              <a:gd name="T55" fmla="*/ 17 h 88"/>
              <a:gd name="T56" fmla="*/ 40 w 79"/>
              <a:gd name="T57" fmla="*/ 17 h 88"/>
              <a:gd name="T58" fmla="*/ 50 w 79"/>
              <a:gd name="T59" fmla="*/ 18 h 88"/>
              <a:gd name="T60" fmla="*/ 56 w 79"/>
              <a:gd name="T61" fmla="*/ 22 h 88"/>
              <a:gd name="T62" fmla="*/ 56 w 79"/>
              <a:gd name="T63" fmla="*/ 22 h 88"/>
              <a:gd name="T64" fmla="*/ 59 w 79"/>
              <a:gd name="T65" fmla="*/ 29 h 88"/>
              <a:gd name="T66" fmla="*/ 61 w 79"/>
              <a:gd name="T67" fmla="*/ 40 h 88"/>
              <a:gd name="T68" fmla="*/ 61 w 79"/>
              <a:gd name="T69" fmla="*/ 88 h 88"/>
              <a:gd name="T70" fmla="*/ 79 w 79"/>
              <a:gd name="T71" fmla="*/ 88 h 88"/>
              <a:gd name="T72" fmla="*/ 79 w 79"/>
              <a:gd name="T73" fmla="*/ 43 h 88"/>
              <a:gd name="T74" fmla="*/ 78 w 79"/>
              <a:gd name="T75" fmla="*/ 33 h 88"/>
              <a:gd name="T76" fmla="*/ 77 w 79"/>
              <a:gd name="T77" fmla="*/ 2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88">
                <a:moveTo>
                  <a:pt x="77" y="25"/>
                </a:moveTo>
                <a:cubicBezTo>
                  <a:pt x="77" y="25"/>
                  <a:pt x="77" y="25"/>
                  <a:pt x="77" y="25"/>
                </a:cubicBezTo>
                <a:cubicBezTo>
                  <a:pt x="77" y="23"/>
                  <a:pt x="76" y="21"/>
                  <a:pt x="75" y="19"/>
                </a:cubicBezTo>
                <a:cubicBezTo>
                  <a:pt x="75" y="17"/>
                  <a:pt x="74" y="15"/>
                  <a:pt x="73" y="14"/>
                </a:cubicBezTo>
                <a:cubicBezTo>
                  <a:pt x="73" y="14"/>
                  <a:pt x="73" y="14"/>
                  <a:pt x="73" y="14"/>
                </a:cubicBezTo>
                <a:cubicBezTo>
                  <a:pt x="71" y="11"/>
                  <a:pt x="69" y="9"/>
                  <a:pt x="67" y="8"/>
                </a:cubicBezTo>
                <a:cubicBezTo>
                  <a:pt x="65" y="6"/>
                  <a:pt x="62" y="4"/>
                  <a:pt x="59" y="3"/>
                </a:cubicBezTo>
                <a:cubicBezTo>
                  <a:pt x="57" y="2"/>
                  <a:pt x="54" y="1"/>
                  <a:pt x="51" y="1"/>
                </a:cubicBezTo>
                <a:cubicBezTo>
                  <a:pt x="48" y="0"/>
                  <a:pt x="44" y="0"/>
                  <a:pt x="41" y="0"/>
                </a:cubicBezTo>
                <a:cubicBezTo>
                  <a:pt x="38" y="0"/>
                  <a:pt x="35" y="0"/>
                  <a:pt x="32" y="0"/>
                </a:cubicBezTo>
                <a:cubicBezTo>
                  <a:pt x="30" y="1"/>
                  <a:pt x="27" y="2"/>
                  <a:pt x="25" y="3"/>
                </a:cubicBezTo>
                <a:cubicBezTo>
                  <a:pt x="25" y="3"/>
                  <a:pt x="25" y="3"/>
                  <a:pt x="25" y="3"/>
                </a:cubicBezTo>
                <a:cubicBezTo>
                  <a:pt x="22" y="3"/>
                  <a:pt x="20" y="5"/>
                  <a:pt x="18" y="6"/>
                </a:cubicBezTo>
                <a:cubicBezTo>
                  <a:pt x="18" y="1"/>
                  <a:pt x="18" y="1"/>
                  <a:pt x="18" y="1"/>
                </a:cubicBezTo>
                <a:cubicBezTo>
                  <a:pt x="0" y="1"/>
                  <a:pt x="0" y="1"/>
                  <a:pt x="0" y="1"/>
                </a:cubicBezTo>
                <a:cubicBezTo>
                  <a:pt x="0" y="88"/>
                  <a:pt x="0" y="88"/>
                  <a:pt x="0" y="88"/>
                </a:cubicBezTo>
                <a:cubicBezTo>
                  <a:pt x="18" y="88"/>
                  <a:pt x="18" y="88"/>
                  <a:pt x="18" y="88"/>
                </a:cubicBezTo>
                <a:cubicBezTo>
                  <a:pt x="18" y="46"/>
                  <a:pt x="18" y="46"/>
                  <a:pt x="18" y="46"/>
                </a:cubicBezTo>
                <a:cubicBezTo>
                  <a:pt x="18" y="42"/>
                  <a:pt x="18" y="39"/>
                  <a:pt x="18" y="37"/>
                </a:cubicBezTo>
                <a:cubicBezTo>
                  <a:pt x="18" y="35"/>
                  <a:pt x="18" y="33"/>
                  <a:pt x="19" y="32"/>
                </a:cubicBezTo>
                <a:cubicBezTo>
                  <a:pt x="19" y="32"/>
                  <a:pt x="19" y="32"/>
                  <a:pt x="19" y="32"/>
                </a:cubicBezTo>
                <a:cubicBezTo>
                  <a:pt x="19" y="31"/>
                  <a:pt x="19" y="30"/>
                  <a:pt x="19" y="29"/>
                </a:cubicBezTo>
                <a:cubicBezTo>
                  <a:pt x="20" y="28"/>
                  <a:pt x="20" y="27"/>
                  <a:pt x="21" y="26"/>
                </a:cubicBezTo>
                <a:cubicBezTo>
                  <a:pt x="21" y="26"/>
                  <a:pt x="21" y="26"/>
                  <a:pt x="21" y="26"/>
                </a:cubicBezTo>
                <a:cubicBezTo>
                  <a:pt x="22" y="24"/>
                  <a:pt x="23" y="23"/>
                  <a:pt x="24" y="22"/>
                </a:cubicBezTo>
                <a:cubicBezTo>
                  <a:pt x="25" y="21"/>
                  <a:pt x="27" y="20"/>
                  <a:pt x="28" y="19"/>
                </a:cubicBezTo>
                <a:cubicBezTo>
                  <a:pt x="30" y="18"/>
                  <a:pt x="32" y="18"/>
                  <a:pt x="34" y="17"/>
                </a:cubicBezTo>
                <a:cubicBezTo>
                  <a:pt x="34" y="17"/>
                  <a:pt x="34" y="17"/>
                  <a:pt x="34" y="17"/>
                </a:cubicBezTo>
                <a:cubicBezTo>
                  <a:pt x="35" y="17"/>
                  <a:pt x="38" y="17"/>
                  <a:pt x="40" y="17"/>
                </a:cubicBezTo>
                <a:cubicBezTo>
                  <a:pt x="44" y="17"/>
                  <a:pt x="47" y="17"/>
                  <a:pt x="50" y="18"/>
                </a:cubicBezTo>
                <a:cubicBezTo>
                  <a:pt x="52" y="19"/>
                  <a:pt x="54" y="20"/>
                  <a:pt x="56" y="22"/>
                </a:cubicBezTo>
                <a:cubicBezTo>
                  <a:pt x="56" y="22"/>
                  <a:pt x="56" y="22"/>
                  <a:pt x="56" y="22"/>
                </a:cubicBezTo>
                <a:cubicBezTo>
                  <a:pt x="57" y="24"/>
                  <a:pt x="58" y="26"/>
                  <a:pt x="59" y="29"/>
                </a:cubicBezTo>
                <a:cubicBezTo>
                  <a:pt x="60" y="32"/>
                  <a:pt x="61" y="35"/>
                  <a:pt x="61" y="40"/>
                </a:cubicBezTo>
                <a:cubicBezTo>
                  <a:pt x="61" y="88"/>
                  <a:pt x="61" y="88"/>
                  <a:pt x="61" y="88"/>
                </a:cubicBezTo>
                <a:cubicBezTo>
                  <a:pt x="79" y="88"/>
                  <a:pt x="79" y="88"/>
                  <a:pt x="79" y="88"/>
                </a:cubicBezTo>
                <a:cubicBezTo>
                  <a:pt x="79" y="43"/>
                  <a:pt x="79" y="43"/>
                  <a:pt x="79" y="43"/>
                </a:cubicBezTo>
                <a:cubicBezTo>
                  <a:pt x="79" y="39"/>
                  <a:pt x="79" y="35"/>
                  <a:pt x="78" y="33"/>
                </a:cubicBezTo>
                <a:cubicBezTo>
                  <a:pt x="78" y="30"/>
                  <a:pt x="78" y="27"/>
                  <a:pt x="77"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8" name="îṩľîḍe">
            <a:extLst>
              <a:ext uri="{FF2B5EF4-FFF2-40B4-BE49-F238E27FC236}">
                <a16:creationId xmlns:a16="http://schemas.microsoft.com/office/drawing/2014/main" id="{A837C36A-E60F-4177-8911-9970C61F6B82}"/>
              </a:ext>
            </a:extLst>
          </p:cNvPr>
          <p:cNvSpPr/>
          <p:nvPr/>
        </p:nvSpPr>
        <p:spPr bwMode="auto">
          <a:xfrm>
            <a:off x="1428056" y="3562542"/>
            <a:ext cx="34468" cy="43947"/>
          </a:xfrm>
          <a:custGeom>
            <a:avLst/>
            <a:gdLst>
              <a:gd name="T0" fmla="*/ 77 w 95"/>
              <a:gd name="T1" fmla="*/ 10 h 120"/>
              <a:gd name="T2" fmla="*/ 77 w 95"/>
              <a:gd name="T3" fmla="*/ 9 h 120"/>
              <a:gd name="T4" fmla="*/ 68 w 95"/>
              <a:gd name="T5" fmla="*/ 4 h 120"/>
              <a:gd name="T6" fmla="*/ 68 w 95"/>
              <a:gd name="T7" fmla="*/ 4 h 120"/>
              <a:gd name="T8" fmla="*/ 59 w 95"/>
              <a:gd name="T9" fmla="*/ 1 h 120"/>
              <a:gd name="T10" fmla="*/ 48 w 95"/>
              <a:gd name="T11" fmla="*/ 0 h 120"/>
              <a:gd name="T12" fmla="*/ 30 w 95"/>
              <a:gd name="T13" fmla="*/ 4 h 120"/>
              <a:gd name="T14" fmla="*/ 14 w 95"/>
              <a:gd name="T15" fmla="*/ 13 h 120"/>
              <a:gd name="T16" fmla="*/ 4 w 95"/>
              <a:gd name="T17" fmla="*/ 28 h 120"/>
              <a:gd name="T18" fmla="*/ 0 w 95"/>
              <a:gd name="T19" fmla="*/ 45 h 120"/>
              <a:gd name="T20" fmla="*/ 4 w 95"/>
              <a:gd name="T21" fmla="*/ 63 h 120"/>
              <a:gd name="T22" fmla="*/ 14 w 95"/>
              <a:gd name="T23" fmla="*/ 78 h 120"/>
              <a:gd name="T24" fmla="*/ 30 w 95"/>
              <a:gd name="T25" fmla="*/ 87 h 120"/>
              <a:gd name="T26" fmla="*/ 49 w 95"/>
              <a:gd name="T27" fmla="*/ 91 h 120"/>
              <a:gd name="T28" fmla="*/ 59 w 95"/>
              <a:gd name="T29" fmla="*/ 89 h 120"/>
              <a:gd name="T30" fmla="*/ 68 w 95"/>
              <a:gd name="T31" fmla="*/ 86 h 120"/>
              <a:gd name="T32" fmla="*/ 76 w 95"/>
              <a:gd name="T33" fmla="*/ 81 h 120"/>
              <a:gd name="T34" fmla="*/ 75 w 95"/>
              <a:gd name="T35" fmla="*/ 85 h 120"/>
              <a:gd name="T36" fmla="*/ 69 w 95"/>
              <a:gd name="T37" fmla="*/ 95 h 120"/>
              <a:gd name="T38" fmla="*/ 60 w 95"/>
              <a:gd name="T39" fmla="*/ 100 h 120"/>
              <a:gd name="T40" fmla="*/ 48 w 95"/>
              <a:gd name="T41" fmla="*/ 102 h 120"/>
              <a:gd name="T42" fmla="*/ 41 w 95"/>
              <a:gd name="T43" fmla="*/ 102 h 120"/>
              <a:gd name="T44" fmla="*/ 34 w 95"/>
              <a:gd name="T45" fmla="*/ 99 h 120"/>
              <a:gd name="T46" fmla="*/ 30 w 95"/>
              <a:gd name="T47" fmla="*/ 95 h 120"/>
              <a:gd name="T48" fmla="*/ 30 w 95"/>
              <a:gd name="T49" fmla="*/ 95 h 120"/>
              <a:gd name="T50" fmla="*/ 27 w 95"/>
              <a:gd name="T51" fmla="*/ 90 h 120"/>
              <a:gd name="T52" fmla="*/ 26 w 95"/>
              <a:gd name="T53" fmla="*/ 88 h 120"/>
              <a:gd name="T54" fmla="*/ 6 w 95"/>
              <a:gd name="T55" fmla="*/ 88 h 120"/>
              <a:gd name="T56" fmla="*/ 7 w 95"/>
              <a:gd name="T57" fmla="*/ 93 h 120"/>
              <a:gd name="T58" fmla="*/ 13 w 95"/>
              <a:gd name="T59" fmla="*/ 104 h 120"/>
              <a:gd name="T60" fmla="*/ 22 w 95"/>
              <a:gd name="T61" fmla="*/ 112 h 120"/>
              <a:gd name="T62" fmla="*/ 35 w 95"/>
              <a:gd name="T63" fmla="*/ 118 h 120"/>
              <a:gd name="T64" fmla="*/ 49 w 95"/>
              <a:gd name="T65" fmla="*/ 120 h 120"/>
              <a:gd name="T66" fmla="*/ 68 w 95"/>
              <a:gd name="T67" fmla="*/ 117 h 120"/>
              <a:gd name="T68" fmla="*/ 83 w 95"/>
              <a:gd name="T69" fmla="*/ 107 h 120"/>
              <a:gd name="T70" fmla="*/ 95 w 95"/>
              <a:gd name="T71" fmla="*/ 72 h 120"/>
              <a:gd name="T72" fmla="*/ 95 w 95"/>
              <a:gd name="T73" fmla="*/ 2 h 120"/>
              <a:gd name="T74" fmla="*/ 77 w 95"/>
              <a:gd name="T75" fmla="*/ 2 h 120"/>
              <a:gd name="T76" fmla="*/ 77 w 95"/>
              <a:gd name="T77" fmla="*/ 10 h 120"/>
              <a:gd name="T78" fmla="*/ 75 w 95"/>
              <a:gd name="T79" fmla="*/ 56 h 120"/>
              <a:gd name="T80" fmla="*/ 68 w 95"/>
              <a:gd name="T81" fmla="*/ 65 h 120"/>
              <a:gd name="T82" fmla="*/ 59 w 95"/>
              <a:gd name="T83" fmla="*/ 72 h 120"/>
              <a:gd name="T84" fmla="*/ 48 w 95"/>
              <a:gd name="T85" fmla="*/ 74 h 120"/>
              <a:gd name="T86" fmla="*/ 37 w 95"/>
              <a:gd name="T87" fmla="*/ 72 h 120"/>
              <a:gd name="T88" fmla="*/ 28 w 95"/>
              <a:gd name="T89" fmla="*/ 65 h 120"/>
              <a:gd name="T90" fmla="*/ 22 w 95"/>
              <a:gd name="T91" fmla="*/ 56 h 120"/>
              <a:gd name="T92" fmla="*/ 19 w 95"/>
              <a:gd name="T93" fmla="*/ 45 h 120"/>
              <a:gd name="T94" fmla="*/ 22 w 95"/>
              <a:gd name="T95" fmla="*/ 34 h 120"/>
              <a:gd name="T96" fmla="*/ 28 w 95"/>
              <a:gd name="T97" fmla="*/ 25 h 120"/>
              <a:gd name="T98" fmla="*/ 28 w 95"/>
              <a:gd name="T99" fmla="*/ 25 h 120"/>
              <a:gd name="T100" fmla="*/ 37 w 95"/>
              <a:gd name="T101" fmla="*/ 19 h 120"/>
              <a:gd name="T102" fmla="*/ 48 w 95"/>
              <a:gd name="T103" fmla="*/ 17 h 120"/>
              <a:gd name="T104" fmla="*/ 59 w 95"/>
              <a:gd name="T105" fmla="*/ 19 h 120"/>
              <a:gd name="T106" fmla="*/ 68 w 95"/>
              <a:gd name="T107" fmla="*/ 26 h 120"/>
              <a:gd name="T108" fmla="*/ 75 w 95"/>
              <a:gd name="T109" fmla="*/ 35 h 120"/>
              <a:gd name="T110" fmla="*/ 77 w 95"/>
              <a:gd name="T111" fmla="*/ 46 h 120"/>
              <a:gd name="T112" fmla="*/ 75 w 95"/>
              <a:gd name="T11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 h="120">
                <a:moveTo>
                  <a:pt x="77" y="10"/>
                </a:moveTo>
                <a:cubicBezTo>
                  <a:pt x="77" y="10"/>
                  <a:pt x="77" y="10"/>
                  <a:pt x="77" y="9"/>
                </a:cubicBezTo>
                <a:cubicBezTo>
                  <a:pt x="74" y="7"/>
                  <a:pt x="71" y="6"/>
                  <a:pt x="68" y="4"/>
                </a:cubicBezTo>
                <a:cubicBezTo>
                  <a:pt x="68" y="4"/>
                  <a:pt x="68" y="4"/>
                  <a:pt x="68" y="4"/>
                </a:cubicBezTo>
                <a:cubicBezTo>
                  <a:pt x="65" y="3"/>
                  <a:pt x="62" y="2"/>
                  <a:pt x="59" y="1"/>
                </a:cubicBezTo>
                <a:cubicBezTo>
                  <a:pt x="55" y="1"/>
                  <a:pt x="52" y="0"/>
                  <a:pt x="48" y="0"/>
                </a:cubicBezTo>
                <a:cubicBezTo>
                  <a:pt x="41" y="0"/>
                  <a:pt x="35" y="1"/>
                  <a:pt x="30" y="4"/>
                </a:cubicBezTo>
                <a:cubicBezTo>
                  <a:pt x="24" y="6"/>
                  <a:pt x="19" y="9"/>
                  <a:pt x="14" y="13"/>
                </a:cubicBezTo>
                <a:cubicBezTo>
                  <a:pt x="10" y="18"/>
                  <a:pt x="6" y="22"/>
                  <a:pt x="4" y="28"/>
                </a:cubicBezTo>
                <a:cubicBezTo>
                  <a:pt x="2" y="33"/>
                  <a:pt x="0" y="39"/>
                  <a:pt x="0" y="45"/>
                </a:cubicBezTo>
                <a:cubicBezTo>
                  <a:pt x="0" y="52"/>
                  <a:pt x="2" y="58"/>
                  <a:pt x="4" y="63"/>
                </a:cubicBezTo>
                <a:cubicBezTo>
                  <a:pt x="6" y="68"/>
                  <a:pt x="10" y="73"/>
                  <a:pt x="14" y="78"/>
                </a:cubicBezTo>
                <a:cubicBezTo>
                  <a:pt x="19" y="82"/>
                  <a:pt x="24" y="85"/>
                  <a:pt x="30" y="87"/>
                </a:cubicBezTo>
                <a:cubicBezTo>
                  <a:pt x="36" y="89"/>
                  <a:pt x="42" y="91"/>
                  <a:pt x="49" y="91"/>
                </a:cubicBezTo>
                <a:cubicBezTo>
                  <a:pt x="52" y="91"/>
                  <a:pt x="56" y="90"/>
                  <a:pt x="59" y="89"/>
                </a:cubicBezTo>
                <a:cubicBezTo>
                  <a:pt x="62" y="89"/>
                  <a:pt x="65" y="88"/>
                  <a:pt x="68" y="86"/>
                </a:cubicBezTo>
                <a:cubicBezTo>
                  <a:pt x="71" y="85"/>
                  <a:pt x="74" y="83"/>
                  <a:pt x="76" y="81"/>
                </a:cubicBezTo>
                <a:cubicBezTo>
                  <a:pt x="76" y="82"/>
                  <a:pt x="76" y="84"/>
                  <a:pt x="75" y="85"/>
                </a:cubicBezTo>
                <a:cubicBezTo>
                  <a:pt x="74" y="89"/>
                  <a:pt x="72" y="92"/>
                  <a:pt x="69" y="95"/>
                </a:cubicBezTo>
                <a:cubicBezTo>
                  <a:pt x="67" y="97"/>
                  <a:pt x="64" y="99"/>
                  <a:pt x="60" y="100"/>
                </a:cubicBezTo>
                <a:cubicBezTo>
                  <a:pt x="57" y="102"/>
                  <a:pt x="53" y="102"/>
                  <a:pt x="48" y="102"/>
                </a:cubicBezTo>
                <a:cubicBezTo>
                  <a:pt x="46" y="102"/>
                  <a:pt x="43" y="102"/>
                  <a:pt x="41" y="102"/>
                </a:cubicBezTo>
                <a:cubicBezTo>
                  <a:pt x="38" y="101"/>
                  <a:pt x="36" y="100"/>
                  <a:pt x="34" y="99"/>
                </a:cubicBezTo>
                <a:cubicBezTo>
                  <a:pt x="33" y="98"/>
                  <a:pt x="31" y="97"/>
                  <a:pt x="30" y="95"/>
                </a:cubicBezTo>
                <a:cubicBezTo>
                  <a:pt x="30" y="95"/>
                  <a:pt x="30" y="95"/>
                  <a:pt x="30" y="95"/>
                </a:cubicBezTo>
                <a:cubicBezTo>
                  <a:pt x="29" y="94"/>
                  <a:pt x="28" y="92"/>
                  <a:pt x="27" y="90"/>
                </a:cubicBezTo>
                <a:cubicBezTo>
                  <a:pt x="26" y="88"/>
                  <a:pt x="26" y="88"/>
                  <a:pt x="26" y="88"/>
                </a:cubicBezTo>
                <a:cubicBezTo>
                  <a:pt x="6" y="88"/>
                  <a:pt x="6" y="88"/>
                  <a:pt x="6" y="88"/>
                </a:cubicBezTo>
                <a:cubicBezTo>
                  <a:pt x="7" y="93"/>
                  <a:pt x="7" y="93"/>
                  <a:pt x="7" y="93"/>
                </a:cubicBezTo>
                <a:cubicBezTo>
                  <a:pt x="8" y="97"/>
                  <a:pt x="10" y="100"/>
                  <a:pt x="13" y="104"/>
                </a:cubicBezTo>
                <a:cubicBezTo>
                  <a:pt x="15" y="107"/>
                  <a:pt x="18" y="110"/>
                  <a:pt x="22" y="112"/>
                </a:cubicBezTo>
                <a:cubicBezTo>
                  <a:pt x="26" y="115"/>
                  <a:pt x="30" y="117"/>
                  <a:pt x="35" y="118"/>
                </a:cubicBezTo>
                <a:cubicBezTo>
                  <a:pt x="39" y="119"/>
                  <a:pt x="44" y="120"/>
                  <a:pt x="49" y="120"/>
                </a:cubicBezTo>
                <a:cubicBezTo>
                  <a:pt x="56" y="120"/>
                  <a:pt x="62" y="119"/>
                  <a:pt x="68" y="117"/>
                </a:cubicBezTo>
                <a:cubicBezTo>
                  <a:pt x="74" y="114"/>
                  <a:pt x="79" y="111"/>
                  <a:pt x="83" y="107"/>
                </a:cubicBezTo>
                <a:cubicBezTo>
                  <a:pt x="91" y="98"/>
                  <a:pt x="95" y="87"/>
                  <a:pt x="95" y="72"/>
                </a:cubicBezTo>
                <a:cubicBezTo>
                  <a:pt x="95" y="2"/>
                  <a:pt x="95" y="2"/>
                  <a:pt x="95" y="2"/>
                </a:cubicBezTo>
                <a:cubicBezTo>
                  <a:pt x="77" y="2"/>
                  <a:pt x="77" y="2"/>
                  <a:pt x="77" y="2"/>
                </a:cubicBezTo>
                <a:lnTo>
                  <a:pt x="77" y="10"/>
                </a:lnTo>
                <a:close/>
                <a:moveTo>
                  <a:pt x="75" y="56"/>
                </a:moveTo>
                <a:cubicBezTo>
                  <a:pt x="73" y="60"/>
                  <a:pt x="71" y="63"/>
                  <a:pt x="68" y="65"/>
                </a:cubicBezTo>
                <a:cubicBezTo>
                  <a:pt x="65" y="68"/>
                  <a:pt x="62" y="70"/>
                  <a:pt x="59" y="72"/>
                </a:cubicBezTo>
                <a:cubicBezTo>
                  <a:pt x="56" y="73"/>
                  <a:pt x="52" y="74"/>
                  <a:pt x="48" y="74"/>
                </a:cubicBezTo>
                <a:cubicBezTo>
                  <a:pt x="44" y="74"/>
                  <a:pt x="41" y="73"/>
                  <a:pt x="37" y="72"/>
                </a:cubicBezTo>
                <a:cubicBezTo>
                  <a:pt x="34" y="70"/>
                  <a:pt x="31" y="68"/>
                  <a:pt x="28" y="65"/>
                </a:cubicBezTo>
                <a:cubicBezTo>
                  <a:pt x="25" y="63"/>
                  <a:pt x="23" y="60"/>
                  <a:pt x="22" y="56"/>
                </a:cubicBezTo>
                <a:cubicBezTo>
                  <a:pt x="20" y="53"/>
                  <a:pt x="19" y="49"/>
                  <a:pt x="19" y="45"/>
                </a:cubicBezTo>
                <a:cubicBezTo>
                  <a:pt x="19" y="41"/>
                  <a:pt x="20" y="37"/>
                  <a:pt x="22" y="34"/>
                </a:cubicBezTo>
                <a:cubicBezTo>
                  <a:pt x="23" y="31"/>
                  <a:pt x="25" y="28"/>
                  <a:pt x="28" y="25"/>
                </a:cubicBezTo>
                <a:cubicBezTo>
                  <a:pt x="28" y="25"/>
                  <a:pt x="28" y="25"/>
                  <a:pt x="28" y="25"/>
                </a:cubicBezTo>
                <a:cubicBezTo>
                  <a:pt x="31" y="22"/>
                  <a:pt x="34" y="20"/>
                  <a:pt x="37" y="19"/>
                </a:cubicBezTo>
                <a:cubicBezTo>
                  <a:pt x="41" y="18"/>
                  <a:pt x="44" y="17"/>
                  <a:pt x="48" y="17"/>
                </a:cubicBezTo>
                <a:cubicBezTo>
                  <a:pt x="52" y="17"/>
                  <a:pt x="56" y="18"/>
                  <a:pt x="59" y="19"/>
                </a:cubicBezTo>
                <a:cubicBezTo>
                  <a:pt x="62" y="21"/>
                  <a:pt x="66" y="23"/>
                  <a:pt x="68" y="26"/>
                </a:cubicBezTo>
                <a:cubicBezTo>
                  <a:pt x="71" y="28"/>
                  <a:pt x="73" y="31"/>
                  <a:pt x="75" y="35"/>
                </a:cubicBezTo>
                <a:cubicBezTo>
                  <a:pt x="76" y="38"/>
                  <a:pt x="77" y="42"/>
                  <a:pt x="77" y="46"/>
                </a:cubicBezTo>
                <a:cubicBezTo>
                  <a:pt x="77" y="50"/>
                  <a:pt x="76" y="53"/>
                  <a:pt x="75"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9" name="ïSḻîḋé">
            <a:extLst>
              <a:ext uri="{FF2B5EF4-FFF2-40B4-BE49-F238E27FC236}">
                <a16:creationId xmlns:a16="http://schemas.microsoft.com/office/drawing/2014/main" id="{FE47EAD0-A9FB-4106-A0E6-528C90306FD6}"/>
              </a:ext>
            </a:extLst>
          </p:cNvPr>
          <p:cNvSpPr/>
          <p:nvPr/>
        </p:nvSpPr>
        <p:spPr bwMode="auto">
          <a:xfrm>
            <a:off x="1510779" y="3554212"/>
            <a:ext cx="22979" cy="40787"/>
          </a:xfrm>
          <a:custGeom>
            <a:avLst/>
            <a:gdLst>
              <a:gd name="T0" fmla="*/ 0 w 80"/>
              <a:gd name="T1" fmla="*/ 142 h 142"/>
              <a:gd name="T2" fmla="*/ 23 w 80"/>
              <a:gd name="T3" fmla="*/ 142 h 142"/>
              <a:gd name="T4" fmla="*/ 23 w 80"/>
              <a:gd name="T5" fmla="*/ 81 h 142"/>
              <a:gd name="T6" fmla="*/ 80 w 80"/>
              <a:gd name="T7" fmla="*/ 81 h 142"/>
              <a:gd name="T8" fmla="*/ 80 w 80"/>
              <a:gd name="T9" fmla="*/ 60 h 142"/>
              <a:gd name="T10" fmla="*/ 23 w 80"/>
              <a:gd name="T11" fmla="*/ 60 h 142"/>
              <a:gd name="T12" fmla="*/ 23 w 80"/>
              <a:gd name="T13" fmla="*/ 21 h 142"/>
              <a:gd name="T14" fmla="*/ 80 w 80"/>
              <a:gd name="T15" fmla="*/ 21 h 142"/>
              <a:gd name="T16" fmla="*/ 80 w 80"/>
              <a:gd name="T17" fmla="*/ 0 h 142"/>
              <a:gd name="T18" fmla="*/ 0 w 80"/>
              <a:gd name="T19" fmla="*/ 0 h 142"/>
              <a:gd name="T20" fmla="*/ 0 w 80"/>
              <a:gd name="T2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42">
                <a:moveTo>
                  <a:pt x="0" y="142"/>
                </a:moveTo>
                <a:lnTo>
                  <a:pt x="23" y="142"/>
                </a:lnTo>
                <a:lnTo>
                  <a:pt x="23" y="81"/>
                </a:lnTo>
                <a:lnTo>
                  <a:pt x="80" y="81"/>
                </a:lnTo>
                <a:lnTo>
                  <a:pt x="80" y="60"/>
                </a:lnTo>
                <a:lnTo>
                  <a:pt x="23" y="60"/>
                </a:lnTo>
                <a:lnTo>
                  <a:pt x="23" y="21"/>
                </a:lnTo>
                <a:lnTo>
                  <a:pt x="80" y="21"/>
                </a:lnTo>
                <a:lnTo>
                  <a:pt x="80" y="0"/>
                </a:lnTo>
                <a:lnTo>
                  <a:pt x="0" y="0"/>
                </a:lnTo>
                <a:lnTo>
                  <a:pt x="0" y="1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0" name="îṡlíḍé">
            <a:extLst>
              <a:ext uri="{FF2B5EF4-FFF2-40B4-BE49-F238E27FC236}">
                <a16:creationId xmlns:a16="http://schemas.microsoft.com/office/drawing/2014/main" id="{D53A27A4-DDFC-4942-96AB-7D422D61F72B}"/>
              </a:ext>
            </a:extLst>
          </p:cNvPr>
          <p:cNvSpPr/>
          <p:nvPr/>
        </p:nvSpPr>
        <p:spPr bwMode="auto">
          <a:xfrm>
            <a:off x="1549555" y="3562542"/>
            <a:ext cx="35042" cy="33319"/>
          </a:xfrm>
          <a:custGeom>
            <a:avLst/>
            <a:gdLst>
              <a:gd name="T0" fmla="*/ 82 w 96"/>
              <a:gd name="T1" fmla="*/ 13 h 91"/>
              <a:gd name="T2" fmla="*/ 66 w 96"/>
              <a:gd name="T3" fmla="*/ 3 h 91"/>
              <a:gd name="T4" fmla="*/ 48 w 96"/>
              <a:gd name="T5" fmla="*/ 0 h 91"/>
              <a:gd name="T6" fmla="*/ 30 w 96"/>
              <a:gd name="T7" fmla="*/ 3 h 91"/>
              <a:gd name="T8" fmla="*/ 15 w 96"/>
              <a:gd name="T9" fmla="*/ 13 h 91"/>
              <a:gd name="T10" fmla="*/ 15 w 96"/>
              <a:gd name="T11" fmla="*/ 13 h 91"/>
              <a:gd name="T12" fmla="*/ 0 w 96"/>
              <a:gd name="T13" fmla="*/ 46 h 91"/>
              <a:gd name="T14" fmla="*/ 4 w 96"/>
              <a:gd name="T15" fmla="*/ 63 h 91"/>
              <a:gd name="T16" fmla="*/ 15 w 96"/>
              <a:gd name="T17" fmla="*/ 78 h 91"/>
              <a:gd name="T18" fmla="*/ 30 w 96"/>
              <a:gd name="T19" fmla="*/ 88 h 91"/>
              <a:gd name="T20" fmla="*/ 49 w 96"/>
              <a:gd name="T21" fmla="*/ 91 h 91"/>
              <a:gd name="T22" fmla="*/ 67 w 96"/>
              <a:gd name="T23" fmla="*/ 88 h 91"/>
              <a:gd name="T24" fmla="*/ 82 w 96"/>
              <a:gd name="T25" fmla="*/ 77 h 91"/>
              <a:gd name="T26" fmla="*/ 93 w 96"/>
              <a:gd name="T27" fmla="*/ 62 h 91"/>
              <a:gd name="T28" fmla="*/ 96 w 96"/>
              <a:gd name="T29" fmla="*/ 45 h 91"/>
              <a:gd name="T30" fmla="*/ 93 w 96"/>
              <a:gd name="T31" fmla="*/ 27 h 91"/>
              <a:gd name="T32" fmla="*/ 82 w 96"/>
              <a:gd name="T33" fmla="*/ 13 h 91"/>
              <a:gd name="T34" fmla="*/ 75 w 96"/>
              <a:gd name="T35" fmla="*/ 57 h 91"/>
              <a:gd name="T36" fmla="*/ 69 w 96"/>
              <a:gd name="T37" fmla="*/ 66 h 91"/>
              <a:gd name="T38" fmla="*/ 69 w 96"/>
              <a:gd name="T39" fmla="*/ 66 h 91"/>
              <a:gd name="T40" fmla="*/ 60 w 96"/>
              <a:gd name="T41" fmla="*/ 72 h 91"/>
              <a:gd name="T42" fmla="*/ 49 w 96"/>
              <a:gd name="T43" fmla="*/ 74 h 91"/>
              <a:gd name="T44" fmla="*/ 37 w 96"/>
              <a:gd name="T45" fmla="*/ 72 h 91"/>
              <a:gd name="T46" fmla="*/ 28 w 96"/>
              <a:gd name="T47" fmla="*/ 66 h 91"/>
              <a:gd name="T48" fmla="*/ 28 w 96"/>
              <a:gd name="T49" fmla="*/ 66 h 91"/>
              <a:gd name="T50" fmla="*/ 21 w 96"/>
              <a:gd name="T51" fmla="*/ 57 h 91"/>
              <a:gd name="T52" fmla="*/ 19 w 96"/>
              <a:gd name="T53" fmla="*/ 45 h 91"/>
              <a:gd name="T54" fmla="*/ 21 w 96"/>
              <a:gd name="T55" fmla="*/ 34 h 91"/>
              <a:gd name="T56" fmla="*/ 28 w 96"/>
              <a:gd name="T57" fmla="*/ 25 h 91"/>
              <a:gd name="T58" fmla="*/ 37 w 96"/>
              <a:gd name="T59" fmla="*/ 19 h 91"/>
              <a:gd name="T60" fmla="*/ 48 w 96"/>
              <a:gd name="T61" fmla="*/ 17 h 91"/>
              <a:gd name="T62" fmla="*/ 60 w 96"/>
              <a:gd name="T63" fmla="*/ 19 h 91"/>
              <a:gd name="T64" fmla="*/ 69 w 96"/>
              <a:gd name="T65" fmla="*/ 25 h 91"/>
              <a:gd name="T66" fmla="*/ 75 w 96"/>
              <a:gd name="T67" fmla="*/ 34 h 91"/>
              <a:gd name="T68" fmla="*/ 77 w 96"/>
              <a:gd name="T69" fmla="*/ 45 h 91"/>
              <a:gd name="T70" fmla="*/ 75 w 96"/>
              <a:gd name="T71" fmla="*/ 5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91">
                <a:moveTo>
                  <a:pt x="82" y="13"/>
                </a:moveTo>
                <a:cubicBezTo>
                  <a:pt x="77" y="8"/>
                  <a:pt x="72" y="5"/>
                  <a:pt x="66" y="3"/>
                </a:cubicBezTo>
                <a:cubicBezTo>
                  <a:pt x="61" y="1"/>
                  <a:pt x="54" y="0"/>
                  <a:pt x="48" y="0"/>
                </a:cubicBezTo>
                <a:cubicBezTo>
                  <a:pt x="41" y="0"/>
                  <a:pt x="35" y="1"/>
                  <a:pt x="30" y="3"/>
                </a:cubicBezTo>
                <a:cubicBezTo>
                  <a:pt x="24" y="5"/>
                  <a:pt x="19" y="9"/>
                  <a:pt x="15" y="13"/>
                </a:cubicBezTo>
                <a:cubicBezTo>
                  <a:pt x="15" y="13"/>
                  <a:pt x="15" y="13"/>
                  <a:pt x="15" y="13"/>
                </a:cubicBezTo>
                <a:cubicBezTo>
                  <a:pt x="5" y="22"/>
                  <a:pt x="0" y="33"/>
                  <a:pt x="0" y="46"/>
                </a:cubicBezTo>
                <a:cubicBezTo>
                  <a:pt x="0" y="52"/>
                  <a:pt x="2" y="58"/>
                  <a:pt x="4" y="63"/>
                </a:cubicBezTo>
                <a:cubicBezTo>
                  <a:pt x="6" y="68"/>
                  <a:pt x="10" y="73"/>
                  <a:pt x="15" y="78"/>
                </a:cubicBezTo>
                <a:cubicBezTo>
                  <a:pt x="19" y="82"/>
                  <a:pt x="24" y="85"/>
                  <a:pt x="30" y="88"/>
                </a:cubicBezTo>
                <a:cubicBezTo>
                  <a:pt x="36" y="90"/>
                  <a:pt x="42" y="91"/>
                  <a:pt x="49" y="91"/>
                </a:cubicBezTo>
                <a:cubicBezTo>
                  <a:pt x="55" y="91"/>
                  <a:pt x="61" y="90"/>
                  <a:pt x="67" y="88"/>
                </a:cubicBezTo>
                <a:cubicBezTo>
                  <a:pt x="73" y="85"/>
                  <a:pt x="78" y="82"/>
                  <a:pt x="82" y="77"/>
                </a:cubicBezTo>
                <a:cubicBezTo>
                  <a:pt x="87" y="73"/>
                  <a:pt x="90" y="68"/>
                  <a:pt x="93" y="62"/>
                </a:cubicBezTo>
                <a:cubicBezTo>
                  <a:pt x="95" y="57"/>
                  <a:pt x="96" y="51"/>
                  <a:pt x="96" y="45"/>
                </a:cubicBezTo>
                <a:cubicBezTo>
                  <a:pt x="96" y="38"/>
                  <a:pt x="95" y="33"/>
                  <a:pt x="93" y="27"/>
                </a:cubicBezTo>
                <a:cubicBezTo>
                  <a:pt x="90" y="22"/>
                  <a:pt x="87" y="17"/>
                  <a:pt x="82" y="13"/>
                </a:cubicBezTo>
                <a:close/>
                <a:moveTo>
                  <a:pt x="75" y="57"/>
                </a:moveTo>
                <a:cubicBezTo>
                  <a:pt x="74" y="60"/>
                  <a:pt x="72" y="63"/>
                  <a:pt x="69" y="66"/>
                </a:cubicBezTo>
                <a:cubicBezTo>
                  <a:pt x="69" y="66"/>
                  <a:pt x="69" y="66"/>
                  <a:pt x="69" y="66"/>
                </a:cubicBezTo>
                <a:cubicBezTo>
                  <a:pt x="66" y="68"/>
                  <a:pt x="63" y="70"/>
                  <a:pt x="60" y="72"/>
                </a:cubicBezTo>
                <a:cubicBezTo>
                  <a:pt x="57" y="73"/>
                  <a:pt x="53" y="74"/>
                  <a:pt x="49" y="74"/>
                </a:cubicBezTo>
                <a:cubicBezTo>
                  <a:pt x="44" y="74"/>
                  <a:pt x="41" y="73"/>
                  <a:pt x="37" y="72"/>
                </a:cubicBezTo>
                <a:cubicBezTo>
                  <a:pt x="34" y="71"/>
                  <a:pt x="30" y="68"/>
                  <a:pt x="28" y="66"/>
                </a:cubicBezTo>
                <a:cubicBezTo>
                  <a:pt x="28" y="66"/>
                  <a:pt x="28" y="66"/>
                  <a:pt x="28" y="66"/>
                </a:cubicBezTo>
                <a:cubicBezTo>
                  <a:pt x="25" y="63"/>
                  <a:pt x="23" y="60"/>
                  <a:pt x="21" y="57"/>
                </a:cubicBezTo>
                <a:cubicBezTo>
                  <a:pt x="20" y="53"/>
                  <a:pt x="19" y="50"/>
                  <a:pt x="19" y="45"/>
                </a:cubicBezTo>
                <a:cubicBezTo>
                  <a:pt x="19" y="41"/>
                  <a:pt x="20" y="38"/>
                  <a:pt x="21" y="34"/>
                </a:cubicBezTo>
                <a:cubicBezTo>
                  <a:pt x="23" y="31"/>
                  <a:pt x="25" y="28"/>
                  <a:pt x="28" y="25"/>
                </a:cubicBezTo>
                <a:cubicBezTo>
                  <a:pt x="30" y="22"/>
                  <a:pt x="34" y="20"/>
                  <a:pt x="37" y="19"/>
                </a:cubicBezTo>
                <a:cubicBezTo>
                  <a:pt x="40" y="18"/>
                  <a:pt x="44" y="17"/>
                  <a:pt x="48" y="17"/>
                </a:cubicBezTo>
                <a:cubicBezTo>
                  <a:pt x="52" y="17"/>
                  <a:pt x="56" y="18"/>
                  <a:pt x="60" y="19"/>
                </a:cubicBezTo>
                <a:cubicBezTo>
                  <a:pt x="63" y="20"/>
                  <a:pt x="66" y="22"/>
                  <a:pt x="69" y="25"/>
                </a:cubicBezTo>
                <a:cubicBezTo>
                  <a:pt x="72" y="28"/>
                  <a:pt x="74" y="31"/>
                  <a:pt x="75" y="34"/>
                </a:cubicBezTo>
                <a:cubicBezTo>
                  <a:pt x="77" y="37"/>
                  <a:pt x="77" y="41"/>
                  <a:pt x="77" y="45"/>
                </a:cubicBezTo>
                <a:cubicBezTo>
                  <a:pt x="77" y="49"/>
                  <a:pt x="77" y="53"/>
                  <a:pt x="75"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1" name="ïṣľïḓe">
            <a:extLst>
              <a:ext uri="{FF2B5EF4-FFF2-40B4-BE49-F238E27FC236}">
                <a16:creationId xmlns:a16="http://schemas.microsoft.com/office/drawing/2014/main" id="{A8D1635A-11D1-4CE5-91CF-DE4821B64699}"/>
              </a:ext>
            </a:extLst>
          </p:cNvPr>
          <p:cNvSpPr/>
          <p:nvPr/>
        </p:nvSpPr>
        <p:spPr bwMode="auto">
          <a:xfrm>
            <a:off x="1600970" y="3562829"/>
            <a:ext cx="14074" cy="32170"/>
          </a:xfrm>
          <a:custGeom>
            <a:avLst/>
            <a:gdLst>
              <a:gd name="T0" fmla="*/ 38 w 38"/>
              <a:gd name="T1" fmla="*/ 4 h 88"/>
              <a:gd name="T2" fmla="*/ 38 w 38"/>
              <a:gd name="T3" fmla="*/ 0 h 88"/>
              <a:gd name="T4" fmla="*/ 34 w 38"/>
              <a:gd name="T5" fmla="*/ 0 h 88"/>
              <a:gd name="T6" fmla="*/ 27 w 38"/>
              <a:gd name="T7" fmla="*/ 1 h 88"/>
              <a:gd name="T8" fmla="*/ 21 w 38"/>
              <a:gd name="T9" fmla="*/ 3 h 88"/>
              <a:gd name="T10" fmla="*/ 21 w 38"/>
              <a:gd name="T11" fmla="*/ 3 h 88"/>
              <a:gd name="T12" fmla="*/ 18 w 38"/>
              <a:gd name="T13" fmla="*/ 5 h 88"/>
              <a:gd name="T14" fmla="*/ 18 w 38"/>
              <a:gd name="T15" fmla="*/ 1 h 88"/>
              <a:gd name="T16" fmla="*/ 0 w 38"/>
              <a:gd name="T17" fmla="*/ 1 h 88"/>
              <a:gd name="T18" fmla="*/ 0 w 38"/>
              <a:gd name="T19" fmla="*/ 88 h 88"/>
              <a:gd name="T20" fmla="*/ 18 w 38"/>
              <a:gd name="T21" fmla="*/ 88 h 88"/>
              <a:gd name="T22" fmla="*/ 18 w 38"/>
              <a:gd name="T23" fmla="*/ 36 h 88"/>
              <a:gd name="T24" fmla="*/ 19 w 38"/>
              <a:gd name="T25" fmla="*/ 28 h 88"/>
              <a:gd name="T26" fmla="*/ 22 w 38"/>
              <a:gd name="T27" fmla="*/ 23 h 88"/>
              <a:gd name="T28" fmla="*/ 22 w 38"/>
              <a:gd name="T29" fmla="*/ 23 h 88"/>
              <a:gd name="T30" fmla="*/ 27 w 38"/>
              <a:gd name="T31" fmla="*/ 20 h 88"/>
              <a:gd name="T32" fmla="*/ 27 w 38"/>
              <a:gd name="T33" fmla="*/ 20 h 88"/>
              <a:gd name="T34" fmla="*/ 34 w 38"/>
              <a:gd name="T35" fmla="*/ 18 h 88"/>
              <a:gd name="T36" fmla="*/ 38 w 38"/>
              <a:gd name="T37" fmla="*/ 18 h 88"/>
              <a:gd name="T38" fmla="*/ 38 w 38"/>
              <a:gd name="T39" fmla="*/ 15 h 88"/>
              <a:gd name="T40" fmla="*/ 38 w 38"/>
              <a:gd name="T41"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88">
                <a:moveTo>
                  <a:pt x="38" y="4"/>
                </a:moveTo>
                <a:cubicBezTo>
                  <a:pt x="38" y="0"/>
                  <a:pt x="38" y="0"/>
                  <a:pt x="38" y="0"/>
                </a:cubicBezTo>
                <a:cubicBezTo>
                  <a:pt x="34" y="0"/>
                  <a:pt x="34" y="0"/>
                  <a:pt x="34" y="0"/>
                </a:cubicBezTo>
                <a:cubicBezTo>
                  <a:pt x="32" y="0"/>
                  <a:pt x="29" y="0"/>
                  <a:pt x="27" y="1"/>
                </a:cubicBezTo>
                <a:cubicBezTo>
                  <a:pt x="25" y="1"/>
                  <a:pt x="23" y="2"/>
                  <a:pt x="21" y="3"/>
                </a:cubicBezTo>
                <a:cubicBezTo>
                  <a:pt x="21" y="3"/>
                  <a:pt x="21" y="3"/>
                  <a:pt x="21" y="3"/>
                </a:cubicBezTo>
                <a:cubicBezTo>
                  <a:pt x="20" y="4"/>
                  <a:pt x="19" y="4"/>
                  <a:pt x="18" y="5"/>
                </a:cubicBezTo>
                <a:cubicBezTo>
                  <a:pt x="18" y="1"/>
                  <a:pt x="18" y="1"/>
                  <a:pt x="18" y="1"/>
                </a:cubicBezTo>
                <a:cubicBezTo>
                  <a:pt x="0" y="1"/>
                  <a:pt x="0" y="1"/>
                  <a:pt x="0" y="1"/>
                </a:cubicBezTo>
                <a:cubicBezTo>
                  <a:pt x="0" y="88"/>
                  <a:pt x="0" y="88"/>
                  <a:pt x="0" y="88"/>
                </a:cubicBezTo>
                <a:cubicBezTo>
                  <a:pt x="18" y="88"/>
                  <a:pt x="18" y="88"/>
                  <a:pt x="18" y="88"/>
                </a:cubicBezTo>
                <a:cubicBezTo>
                  <a:pt x="18" y="36"/>
                  <a:pt x="18" y="36"/>
                  <a:pt x="18" y="36"/>
                </a:cubicBezTo>
                <a:cubicBezTo>
                  <a:pt x="18" y="33"/>
                  <a:pt x="19" y="30"/>
                  <a:pt x="19" y="28"/>
                </a:cubicBezTo>
                <a:cubicBezTo>
                  <a:pt x="20" y="26"/>
                  <a:pt x="21" y="24"/>
                  <a:pt x="22" y="23"/>
                </a:cubicBezTo>
                <a:cubicBezTo>
                  <a:pt x="22" y="23"/>
                  <a:pt x="22" y="23"/>
                  <a:pt x="22" y="23"/>
                </a:cubicBezTo>
                <a:cubicBezTo>
                  <a:pt x="23" y="22"/>
                  <a:pt x="25" y="21"/>
                  <a:pt x="27" y="20"/>
                </a:cubicBezTo>
                <a:cubicBezTo>
                  <a:pt x="27" y="20"/>
                  <a:pt x="27" y="20"/>
                  <a:pt x="27" y="20"/>
                </a:cubicBezTo>
                <a:cubicBezTo>
                  <a:pt x="29" y="19"/>
                  <a:pt x="31" y="19"/>
                  <a:pt x="34" y="18"/>
                </a:cubicBezTo>
                <a:cubicBezTo>
                  <a:pt x="38" y="18"/>
                  <a:pt x="38" y="18"/>
                  <a:pt x="38" y="18"/>
                </a:cubicBezTo>
                <a:cubicBezTo>
                  <a:pt x="38" y="15"/>
                  <a:pt x="38" y="15"/>
                  <a:pt x="38" y="15"/>
                </a:cubicBezTo>
                <a:lnTo>
                  <a:pt x="3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2" name="ïŝľîḋé">
            <a:extLst>
              <a:ext uri="{FF2B5EF4-FFF2-40B4-BE49-F238E27FC236}">
                <a16:creationId xmlns:a16="http://schemas.microsoft.com/office/drawing/2014/main" id="{6F4DDB9B-88EA-4C21-A2F3-32C004AA0F54}"/>
              </a:ext>
            </a:extLst>
          </p:cNvPr>
          <p:cNvSpPr/>
          <p:nvPr/>
        </p:nvSpPr>
        <p:spPr bwMode="auto">
          <a:xfrm>
            <a:off x="1633427" y="3574318"/>
            <a:ext cx="35330" cy="33319"/>
          </a:xfrm>
          <a:custGeom>
            <a:avLst/>
            <a:gdLst>
              <a:gd name="T0" fmla="*/ 83 w 96"/>
              <a:gd name="T1" fmla="*/ 14 h 91"/>
              <a:gd name="T2" fmla="*/ 67 w 96"/>
              <a:gd name="T3" fmla="*/ 4 h 91"/>
              <a:gd name="T4" fmla="*/ 48 w 96"/>
              <a:gd name="T5" fmla="*/ 0 h 91"/>
              <a:gd name="T6" fmla="*/ 29 w 96"/>
              <a:gd name="T7" fmla="*/ 3 h 91"/>
              <a:gd name="T8" fmla="*/ 13 w 96"/>
              <a:gd name="T9" fmla="*/ 13 h 91"/>
              <a:gd name="T10" fmla="*/ 3 w 96"/>
              <a:gd name="T11" fmla="*/ 28 h 91"/>
              <a:gd name="T12" fmla="*/ 0 w 96"/>
              <a:gd name="T13" fmla="*/ 46 h 91"/>
              <a:gd name="T14" fmla="*/ 3 w 96"/>
              <a:gd name="T15" fmla="*/ 63 h 91"/>
              <a:gd name="T16" fmla="*/ 14 w 96"/>
              <a:gd name="T17" fmla="*/ 78 h 91"/>
              <a:gd name="T18" fmla="*/ 29 w 96"/>
              <a:gd name="T19" fmla="*/ 88 h 91"/>
              <a:gd name="T20" fmla="*/ 48 w 96"/>
              <a:gd name="T21" fmla="*/ 91 h 91"/>
              <a:gd name="T22" fmla="*/ 62 w 96"/>
              <a:gd name="T23" fmla="*/ 89 h 91"/>
              <a:gd name="T24" fmla="*/ 75 w 96"/>
              <a:gd name="T25" fmla="*/ 84 h 91"/>
              <a:gd name="T26" fmla="*/ 75 w 96"/>
              <a:gd name="T27" fmla="*/ 84 h 91"/>
              <a:gd name="T28" fmla="*/ 85 w 96"/>
              <a:gd name="T29" fmla="*/ 74 h 91"/>
              <a:gd name="T30" fmla="*/ 93 w 96"/>
              <a:gd name="T31" fmla="*/ 62 h 91"/>
              <a:gd name="T32" fmla="*/ 95 w 96"/>
              <a:gd name="T33" fmla="*/ 57 h 91"/>
              <a:gd name="T34" fmla="*/ 75 w 96"/>
              <a:gd name="T35" fmla="*/ 57 h 91"/>
              <a:gd name="T36" fmla="*/ 74 w 96"/>
              <a:gd name="T37" fmla="*/ 59 h 91"/>
              <a:gd name="T38" fmla="*/ 69 w 96"/>
              <a:gd name="T39" fmla="*/ 65 h 91"/>
              <a:gd name="T40" fmla="*/ 63 w 96"/>
              <a:gd name="T41" fmla="*/ 70 h 91"/>
              <a:gd name="T42" fmla="*/ 63 w 96"/>
              <a:gd name="T43" fmla="*/ 70 h 91"/>
              <a:gd name="T44" fmla="*/ 56 w 96"/>
              <a:gd name="T45" fmla="*/ 73 h 91"/>
              <a:gd name="T46" fmla="*/ 48 w 96"/>
              <a:gd name="T47" fmla="*/ 74 h 91"/>
              <a:gd name="T48" fmla="*/ 27 w 96"/>
              <a:gd name="T49" fmla="*/ 67 h 91"/>
              <a:gd name="T50" fmla="*/ 21 w 96"/>
              <a:gd name="T51" fmla="*/ 59 h 91"/>
              <a:gd name="T52" fmla="*/ 19 w 96"/>
              <a:gd name="T53" fmla="*/ 53 h 91"/>
              <a:gd name="T54" fmla="*/ 96 w 96"/>
              <a:gd name="T55" fmla="*/ 53 h 91"/>
              <a:gd name="T56" fmla="*/ 96 w 96"/>
              <a:gd name="T57" fmla="*/ 48 h 91"/>
              <a:gd name="T58" fmla="*/ 93 w 96"/>
              <a:gd name="T59" fmla="*/ 29 h 91"/>
              <a:gd name="T60" fmla="*/ 83 w 96"/>
              <a:gd name="T61" fmla="*/ 14 h 91"/>
              <a:gd name="T62" fmla="*/ 20 w 96"/>
              <a:gd name="T63" fmla="*/ 37 h 91"/>
              <a:gd name="T64" fmla="*/ 22 w 96"/>
              <a:gd name="T65" fmla="*/ 31 h 91"/>
              <a:gd name="T66" fmla="*/ 28 w 96"/>
              <a:gd name="T67" fmla="*/ 24 h 91"/>
              <a:gd name="T68" fmla="*/ 36 w 96"/>
              <a:gd name="T69" fmla="*/ 19 h 91"/>
              <a:gd name="T70" fmla="*/ 47 w 96"/>
              <a:gd name="T71" fmla="*/ 17 h 91"/>
              <a:gd name="T72" fmla="*/ 58 w 96"/>
              <a:gd name="T73" fmla="*/ 19 h 91"/>
              <a:gd name="T74" fmla="*/ 66 w 96"/>
              <a:gd name="T75" fmla="*/ 23 h 91"/>
              <a:gd name="T76" fmla="*/ 72 w 96"/>
              <a:gd name="T77" fmla="*/ 31 h 91"/>
              <a:gd name="T78" fmla="*/ 75 w 96"/>
              <a:gd name="T79" fmla="*/ 37 h 91"/>
              <a:gd name="T80" fmla="*/ 20 w 96"/>
              <a:gd name="T81" fmla="*/ 3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91">
                <a:moveTo>
                  <a:pt x="83" y="14"/>
                </a:moveTo>
                <a:cubicBezTo>
                  <a:pt x="78" y="9"/>
                  <a:pt x="73" y="6"/>
                  <a:pt x="67" y="4"/>
                </a:cubicBezTo>
                <a:cubicBezTo>
                  <a:pt x="62" y="1"/>
                  <a:pt x="55" y="0"/>
                  <a:pt x="48" y="0"/>
                </a:cubicBezTo>
                <a:cubicBezTo>
                  <a:pt x="41" y="0"/>
                  <a:pt x="35" y="1"/>
                  <a:pt x="29" y="3"/>
                </a:cubicBezTo>
                <a:cubicBezTo>
                  <a:pt x="23" y="6"/>
                  <a:pt x="18" y="9"/>
                  <a:pt x="13" y="13"/>
                </a:cubicBezTo>
                <a:cubicBezTo>
                  <a:pt x="9" y="17"/>
                  <a:pt x="5" y="22"/>
                  <a:pt x="3" y="28"/>
                </a:cubicBezTo>
                <a:cubicBezTo>
                  <a:pt x="1" y="33"/>
                  <a:pt x="0" y="39"/>
                  <a:pt x="0" y="46"/>
                </a:cubicBezTo>
                <a:cubicBezTo>
                  <a:pt x="0" y="52"/>
                  <a:pt x="1" y="58"/>
                  <a:pt x="3" y="63"/>
                </a:cubicBezTo>
                <a:cubicBezTo>
                  <a:pt x="6" y="69"/>
                  <a:pt x="9" y="73"/>
                  <a:pt x="14" y="78"/>
                </a:cubicBezTo>
                <a:cubicBezTo>
                  <a:pt x="18" y="82"/>
                  <a:pt x="24" y="86"/>
                  <a:pt x="29" y="88"/>
                </a:cubicBezTo>
                <a:cubicBezTo>
                  <a:pt x="35" y="90"/>
                  <a:pt x="41" y="91"/>
                  <a:pt x="48" y="91"/>
                </a:cubicBezTo>
                <a:cubicBezTo>
                  <a:pt x="53" y="91"/>
                  <a:pt x="58" y="91"/>
                  <a:pt x="62" y="89"/>
                </a:cubicBezTo>
                <a:cubicBezTo>
                  <a:pt x="67" y="88"/>
                  <a:pt x="71" y="86"/>
                  <a:pt x="75" y="84"/>
                </a:cubicBezTo>
                <a:cubicBezTo>
                  <a:pt x="75" y="84"/>
                  <a:pt x="75" y="84"/>
                  <a:pt x="75" y="84"/>
                </a:cubicBezTo>
                <a:cubicBezTo>
                  <a:pt x="79" y="81"/>
                  <a:pt x="82" y="78"/>
                  <a:pt x="85" y="74"/>
                </a:cubicBezTo>
                <a:cubicBezTo>
                  <a:pt x="88" y="71"/>
                  <a:pt x="91" y="67"/>
                  <a:pt x="93" y="62"/>
                </a:cubicBezTo>
                <a:cubicBezTo>
                  <a:pt x="95" y="57"/>
                  <a:pt x="95" y="57"/>
                  <a:pt x="95" y="57"/>
                </a:cubicBezTo>
                <a:cubicBezTo>
                  <a:pt x="75" y="57"/>
                  <a:pt x="75" y="57"/>
                  <a:pt x="75" y="57"/>
                </a:cubicBezTo>
                <a:cubicBezTo>
                  <a:pt x="74" y="59"/>
                  <a:pt x="74" y="59"/>
                  <a:pt x="74" y="59"/>
                </a:cubicBezTo>
                <a:cubicBezTo>
                  <a:pt x="72" y="61"/>
                  <a:pt x="71" y="63"/>
                  <a:pt x="69" y="65"/>
                </a:cubicBezTo>
                <a:cubicBezTo>
                  <a:pt x="67" y="67"/>
                  <a:pt x="65" y="69"/>
                  <a:pt x="63" y="70"/>
                </a:cubicBezTo>
                <a:cubicBezTo>
                  <a:pt x="63" y="70"/>
                  <a:pt x="63" y="70"/>
                  <a:pt x="63" y="70"/>
                </a:cubicBezTo>
                <a:cubicBezTo>
                  <a:pt x="61" y="71"/>
                  <a:pt x="58" y="72"/>
                  <a:pt x="56" y="73"/>
                </a:cubicBezTo>
                <a:cubicBezTo>
                  <a:pt x="53" y="74"/>
                  <a:pt x="51" y="74"/>
                  <a:pt x="48" y="74"/>
                </a:cubicBezTo>
                <a:cubicBezTo>
                  <a:pt x="39" y="74"/>
                  <a:pt x="33" y="72"/>
                  <a:pt x="27" y="67"/>
                </a:cubicBezTo>
                <a:cubicBezTo>
                  <a:pt x="25" y="65"/>
                  <a:pt x="22" y="62"/>
                  <a:pt x="21" y="59"/>
                </a:cubicBezTo>
                <a:cubicBezTo>
                  <a:pt x="20" y="57"/>
                  <a:pt x="19" y="55"/>
                  <a:pt x="19" y="53"/>
                </a:cubicBezTo>
                <a:cubicBezTo>
                  <a:pt x="96" y="53"/>
                  <a:pt x="96" y="53"/>
                  <a:pt x="96" y="53"/>
                </a:cubicBezTo>
                <a:cubicBezTo>
                  <a:pt x="96" y="48"/>
                  <a:pt x="96" y="48"/>
                  <a:pt x="96" y="48"/>
                </a:cubicBezTo>
                <a:cubicBezTo>
                  <a:pt x="96" y="41"/>
                  <a:pt x="95" y="35"/>
                  <a:pt x="93" y="29"/>
                </a:cubicBezTo>
                <a:cubicBezTo>
                  <a:pt x="90" y="23"/>
                  <a:pt x="87" y="18"/>
                  <a:pt x="83" y="14"/>
                </a:cubicBezTo>
                <a:close/>
                <a:moveTo>
                  <a:pt x="20" y="37"/>
                </a:moveTo>
                <a:cubicBezTo>
                  <a:pt x="20" y="35"/>
                  <a:pt x="21" y="33"/>
                  <a:pt x="22" y="31"/>
                </a:cubicBezTo>
                <a:cubicBezTo>
                  <a:pt x="23" y="28"/>
                  <a:pt x="25" y="26"/>
                  <a:pt x="28" y="24"/>
                </a:cubicBezTo>
                <a:cubicBezTo>
                  <a:pt x="30" y="22"/>
                  <a:pt x="33" y="20"/>
                  <a:pt x="36" y="19"/>
                </a:cubicBezTo>
                <a:cubicBezTo>
                  <a:pt x="40" y="18"/>
                  <a:pt x="43" y="17"/>
                  <a:pt x="47" y="17"/>
                </a:cubicBezTo>
                <a:cubicBezTo>
                  <a:pt x="51" y="17"/>
                  <a:pt x="55" y="18"/>
                  <a:pt x="58" y="19"/>
                </a:cubicBezTo>
                <a:cubicBezTo>
                  <a:pt x="61" y="20"/>
                  <a:pt x="64" y="21"/>
                  <a:pt x="66" y="23"/>
                </a:cubicBezTo>
                <a:cubicBezTo>
                  <a:pt x="69" y="25"/>
                  <a:pt x="71" y="28"/>
                  <a:pt x="72" y="31"/>
                </a:cubicBezTo>
                <a:cubicBezTo>
                  <a:pt x="73" y="32"/>
                  <a:pt x="74" y="34"/>
                  <a:pt x="75" y="37"/>
                </a:cubicBezTo>
                <a:lnTo>
                  <a:pt x="2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3" name="îṧlïḍê">
            <a:extLst>
              <a:ext uri="{FF2B5EF4-FFF2-40B4-BE49-F238E27FC236}">
                <a16:creationId xmlns:a16="http://schemas.microsoft.com/office/drawing/2014/main" id="{2C58E34B-F426-4FC8-BABD-D210A5CAD38E}"/>
              </a:ext>
            </a:extLst>
          </p:cNvPr>
          <p:cNvSpPr/>
          <p:nvPr/>
        </p:nvSpPr>
        <p:spPr bwMode="auto">
          <a:xfrm>
            <a:off x="1679671" y="3554212"/>
            <a:ext cx="6894"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4" name="ïŝḷîḋe">
            <a:extLst>
              <a:ext uri="{FF2B5EF4-FFF2-40B4-BE49-F238E27FC236}">
                <a16:creationId xmlns:a16="http://schemas.microsoft.com/office/drawing/2014/main" id="{583E6FBB-DA6D-4641-A6C2-E009F9679FF4}"/>
              </a:ext>
            </a:extLst>
          </p:cNvPr>
          <p:cNvSpPr/>
          <p:nvPr/>
        </p:nvSpPr>
        <p:spPr bwMode="auto">
          <a:xfrm>
            <a:off x="1679671" y="3563403"/>
            <a:ext cx="6894"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5" name="isḷíḍe">
            <a:extLst>
              <a:ext uri="{FF2B5EF4-FFF2-40B4-BE49-F238E27FC236}">
                <a16:creationId xmlns:a16="http://schemas.microsoft.com/office/drawing/2014/main" id="{D5DE65D7-405D-43C5-BD52-9CDAFE0F3DFB}"/>
              </a:ext>
            </a:extLst>
          </p:cNvPr>
          <p:cNvSpPr/>
          <p:nvPr/>
        </p:nvSpPr>
        <p:spPr bwMode="auto">
          <a:xfrm>
            <a:off x="1702937" y="3562542"/>
            <a:ext cx="34468" cy="43947"/>
          </a:xfrm>
          <a:custGeom>
            <a:avLst/>
            <a:gdLst>
              <a:gd name="T0" fmla="*/ 76 w 94"/>
              <a:gd name="T1" fmla="*/ 10 h 120"/>
              <a:gd name="T2" fmla="*/ 76 w 94"/>
              <a:gd name="T3" fmla="*/ 9 h 120"/>
              <a:gd name="T4" fmla="*/ 67 w 94"/>
              <a:gd name="T5" fmla="*/ 4 h 120"/>
              <a:gd name="T6" fmla="*/ 67 w 94"/>
              <a:gd name="T7" fmla="*/ 4 h 120"/>
              <a:gd name="T8" fmla="*/ 58 w 94"/>
              <a:gd name="T9" fmla="*/ 1 h 120"/>
              <a:gd name="T10" fmla="*/ 47 w 94"/>
              <a:gd name="T11" fmla="*/ 0 h 120"/>
              <a:gd name="T12" fmla="*/ 29 w 94"/>
              <a:gd name="T13" fmla="*/ 4 h 120"/>
              <a:gd name="T14" fmla="*/ 13 w 94"/>
              <a:gd name="T15" fmla="*/ 13 h 120"/>
              <a:gd name="T16" fmla="*/ 3 w 94"/>
              <a:gd name="T17" fmla="*/ 28 h 120"/>
              <a:gd name="T18" fmla="*/ 0 w 94"/>
              <a:gd name="T19" fmla="*/ 45 h 120"/>
              <a:gd name="T20" fmla="*/ 3 w 94"/>
              <a:gd name="T21" fmla="*/ 63 h 120"/>
              <a:gd name="T22" fmla="*/ 14 w 94"/>
              <a:gd name="T23" fmla="*/ 78 h 120"/>
              <a:gd name="T24" fmla="*/ 29 w 94"/>
              <a:gd name="T25" fmla="*/ 87 h 120"/>
              <a:gd name="T26" fmla="*/ 48 w 94"/>
              <a:gd name="T27" fmla="*/ 91 h 120"/>
              <a:gd name="T28" fmla="*/ 58 w 94"/>
              <a:gd name="T29" fmla="*/ 89 h 120"/>
              <a:gd name="T30" fmla="*/ 67 w 94"/>
              <a:gd name="T31" fmla="*/ 86 h 120"/>
              <a:gd name="T32" fmla="*/ 76 w 94"/>
              <a:gd name="T33" fmla="*/ 81 h 120"/>
              <a:gd name="T34" fmla="*/ 74 w 94"/>
              <a:gd name="T35" fmla="*/ 85 h 120"/>
              <a:gd name="T36" fmla="*/ 68 w 94"/>
              <a:gd name="T37" fmla="*/ 95 h 120"/>
              <a:gd name="T38" fmla="*/ 59 w 94"/>
              <a:gd name="T39" fmla="*/ 100 h 120"/>
              <a:gd name="T40" fmla="*/ 48 w 94"/>
              <a:gd name="T41" fmla="*/ 102 h 120"/>
              <a:gd name="T42" fmla="*/ 40 w 94"/>
              <a:gd name="T43" fmla="*/ 102 h 120"/>
              <a:gd name="T44" fmla="*/ 34 w 94"/>
              <a:gd name="T45" fmla="*/ 99 h 120"/>
              <a:gd name="T46" fmla="*/ 29 w 94"/>
              <a:gd name="T47" fmla="*/ 95 h 120"/>
              <a:gd name="T48" fmla="*/ 26 w 94"/>
              <a:gd name="T49" fmla="*/ 90 h 120"/>
              <a:gd name="T50" fmla="*/ 25 w 94"/>
              <a:gd name="T51" fmla="*/ 88 h 120"/>
              <a:gd name="T52" fmla="*/ 5 w 94"/>
              <a:gd name="T53" fmla="*/ 88 h 120"/>
              <a:gd name="T54" fmla="*/ 6 w 94"/>
              <a:gd name="T55" fmla="*/ 93 h 120"/>
              <a:gd name="T56" fmla="*/ 12 w 94"/>
              <a:gd name="T57" fmla="*/ 104 h 120"/>
              <a:gd name="T58" fmla="*/ 21 w 94"/>
              <a:gd name="T59" fmla="*/ 112 h 120"/>
              <a:gd name="T60" fmla="*/ 34 w 94"/>
              <a:gd name="T61" fmla="*/ 118 h 120"/>
              <a:gd name="T62" fmla="*/ 48 w 94"/>
              <a:gd name="T63" fmla="*/ 120 h 120"/>
              <a:gd name="T64" fmla="*/ 67 w 94"/>
              <a:gd name="T65" fmla="*/ 117 h 120"/>
              <a:gd name="T66" fmla="*/ 82 w 94"/>
              <a:gd name="T67" fmla="*/ 107 h 120"/>
              <a:gd name="T68" fmla="*/ 82 w 94"/>
              <a:gd name="T69" fmla="*/ 107 h 120"/>
              <a:gd name="T70" fmla="*/ 91 w 94"/>
              <a:gd name="T71" fmla="*/ 92 h 120"/>
              <a:gd name="T72" fmla="*/ 94 w 94"/>
              <a:gd name="T73" fmla="*/ 72 h 120"/>
              <a:gd name="T74" fmla="*/ 94 w 94"/>
              <a:gd name="T75" fmla="*/ 2 h 120"/>
              <a:gd name="T76" fmla="*/ 76 w 94"/>
              <a:gd name="T77" fmla="*/ 2 h 120"/>
              <a:gd name="T78" fmla="*/ 76 w 94"/>
              <a:gd name="T79" fmla="*/ 10 h 120"/>
              <a:gd name="T80" fmla="*/ 74 w 94"/>
              <a:gd name="T81" fmla="*/ 56 h 120"/>
              <a:gd name="T82" fmla="*/ 67 w 94"/>
              <a:gd name="T83" fmla="*/ 65 h 120"/>
              <a:gd name="T84" fmla="*/ 58 w 94"/>
              <a:gd name="T85" fmla="*/ 72 h 120"/>
              <a:gd name="T86" fmla="*/ 48 w 94"/>
              <a:gd name="T87" fmla="*/ 74 h 120"/>
              <a:gd name="T88" fmla="*/ 36 w 94"/>
              <a:gd name="T89" fmla="*/ 72 h 120"/>
              <a:gd name="T90" fmla="*/ 27 w 94"/>
              <a:gd name="T91" fmla="*/ 65 h 120"/>
              <a:gd name="T92" fmla="*/ 21 w 94"/>
              <a:gd name="T93" fmla="*/ 56 h 120"/>
              <a:gd name="T94" fmla="*/ 19 w 94"/>
              <a:gd name="T95" fmla="*/ 45 h 120"/>
              <a:gd name="T96" fmla="*/ 21 w 94"/>
              <a:gd name="T97" fmla="*/ 34 h 120"/>
              <a:gd name="T98" fmla="*/ 27 w 94"/>
              <a:gd name="T99" fmla="*/ 25 h 120"/>
              <a:gd name="T100" fmla="*/ 27 w 94"/>
              <a:gd name="T101" fmla="*/ 25 h 120"/>
              <a:gd name="T102" fmla="*/ 36 w 94"/>
              <a:gd name="T103" fmla="*/ 19 h 120"/>
              <a:gd name="T104" fmla="*/ 48 w 94"/>
              <a:gd name="T105" fmla="*/ 17 h 120"/>
              <a:gd name="T106" fmla="*/ 58 w 94"/>
              <a:gd name="T107" fmla="*/ 19 h 120"/>
              <a:gd name="T108" fmla="*/ 68 w 94"/>
              <a:gd name="T109" fmla="*/ 26 h 120"/>
              <a:gd name="T110" fmla="*/ 74 w 94"/>
              <a:gd name="T111" fmla="*/ 35 h 120"/>
              <a:gd name="T112" fmla="*/ 76 w 94"/>
              <a:gd name="T113" fmla="*/ 46 h 120"/>
              <a:gd name="T114" fmla="*/ 74 w 94"/>
              <a:gd name="T115"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120">
                <a:moveTo>
                  <a:pt x="76" y="10"/>
                </a:moveTo>
                <a:cubicBezTo>
                  <a:pt x="76" y="10"/>
                  <a:pt x="76" y="10"/>
                  <a:pt x="76" y="9"/>
                </a:cubicBezTo>
                <a:cubicBezTo>
                  <a:pt x="73" y="7"/>
                  <a:pt x="70" y="6"/>
                  <a:pt x="67" y="4"/>
                </a:cubicBezTo>
                <a:cubicBezTo>
                  <a:pt x="67" y="4"/>
                  <a:pt x="67" y="4"/>
                  <a:pt x="67" y="4"/>
                </a:cubicBezTo>
                <a:cubicBezTo>
                  <a:pt x="65" y="3"/>
                  <a:pt x="61" y="2"/>
                  <a:pt x="58" y="1"/>
                </a:cubicBezTo>
                <a:cubicBezTo>
                  <a:pt x="55" y="1"/>
                  <a:pt x="51" y="0"/>
                  <a:pt x="47" y="0"/>
                </a:cubicBezTo>
                <a:cubicBezTo>
                  <a:pt x="41" y="0"/>
                  <a:pt x="34" y="1"/>
                  <a:pt x="29" y="4"/>
                </a:cubicBezTo>
                <a:cubicBezTo>
                  <a:pt x="23" y="6"/>
                  <a:pt x="18" y="9"/>
                  <a:pt x="13" y="13"/>
                </a:cubicBezTo>
                <a:cubicBezTo>
                  <a:pt x="9" y="18"/>
                  <a:pt x="5" y="22"/>
                  <a:pt x="3" y="28"/>
                </a:cubicBezTo>
                <a:cubicBezTo>
                  <a:pt x="1" y="33"/>
                  <a:pt x="0" y="39"/>
                  <a:pt x="0" y="45"/>
                </a:cubicBezTo>
                <a:cubicBezTo>
                  <a:pt x="0" y="52"/>
                  <a:pt x="1" y="58"/>
                  <a:pt x="3" y="63"/>
                </a:cubicBezTo>
                <a:cubicBezTo>
                  <a:pt x="5" y="68"/>
                  <a:pt x="9" y="73"/>
                  <a:pt x="14" y="78"/>
                </a:cubicBezTo>
                <a:cubicBezTo>
                  <a:pt x="18" y="82"/>
                  <a:pt x="23" y="85"/>
                  <a:pt x="29" y="87"/>
                </a:cubicBezTo>
                <a:cubicBezTo>
                  <a:pt x="35" y="89"/>
                  <a:pt x="41" y="91"/>
                  <a:pt x="48" y="91"/>
                </a:cubicBezTo>
                <a:cubicBezTo>
                  <a:pt x="52" y="91"/>
                  <a:pt x="55" y="90"/>
                  <a:pt x="58" y="89"/>
                </a:cubicBezTo>
                <a:cubicBezTo>
                  <a:pt x="61" y="89"/>
                  <a:pt x="64" y="88"/>
                  <a:pt x="67" y="86"/>
                </a:cubicBezTo>
                <a:cubicBezTo>
                  <a:pt x="70" y="85"/>
                  <a:pt x="73" y="83"/>
                  <a:pt x="76" y="81"/>
                </a:cubicBezTo>
                <a:cubicBezTo>
                  <a:pt x="75" y="82"/>
                  <a:pt x="75" y="84"/>
                  <a:pt x="74" y="85"/>
                </a:cubicBezTo>
                <a:cubicBezTo>
                  <a:pt x="73" y="89"/>
                  <a:pt x="71" y="92"/>
                  <a:pt x="68" y="95"/>
                </a:cubicBezTo>
                <a:cubicBezTo>
                  <a:pt x="66" y="97"/>
                  <a:pt x="63" y="99"/>
                  <a:pt x="59" y="100"/>
                </a:cubicBezTo>
                <a:cubicBezTo>
                  <a:pt x="56" y="102"/>
                  <a:pt x="52" y="102"/>
                  <a:pt x="48" y="102"/>
                </a:cubicBezTo>
                <a:cubicBezTo>
                  <a:pt x="45" y="102"/>
                  <a:pt x="42" y="102"/>
                  <a:pt x="40" y="102"/>
                </a:cubicBezTo>
                <a:cubicBezTo>
                  <a:pt x="37" y="101"/>
                  <a:pt x="35" y="100"/>
                  <a:pt x="34" y="99"/>
                </a:cubicBezTo>
                <a:cubicBezTo>
                  <a:pt x="32" y="98"/>
                  <a:pt x="30" y="97"/>
                  <a:pt x="29" y="95"/>
                </a:cubicBezTo>
                <a:cubicBezTo>
                  <a:pt x="28" y="94"/>
                  <a:pt x="27" y="92"/>
                  <a:pt x="26" y="90"/>
                </a:cubicBezTo>
                <a:cubicBezTo>
                  <a:pt x="25" y="88"/>
                  <a:pt x="25" y="88"/>
                  <a:pt x="25" y="88"/>
                </a:cubicBezTo>
                <a:cubicBezTo>
                  <a:pt x="5" y="88"/>
                  <a:pt x="5" y="88"/>
                  <a:pt x="5" y="88"/>
                </a:cubicBezTo>
                <a:cubicBezTo>
                  <a:pt x="6" y="93"/>
                  <a:pt x="6" y="93"/>
                  <a:pt x="6" y="93"/>
                </a:cubicBezTo>
                <a:cubicBezTo>
                  <a:pt x="7" y="97"/>
                  <a:pt x="9" y="100"/>
                  <a:pt x="12" y="104"/>
                </a:cubicBezTo>
                <a:cubicBezTo>
                  <a:pt x="14" y="107"/>
                  <a:pt x="17" y="110"/>
                  <a:pt x="21" y="112"/>
                </a:cubicBezTo>
                <a:cubicBezTo>
                  <a:pt x="25" y="115"/>
                  <a:pt x="29" y="117"/>
                  <a:pt x="34" y="118"/>
                </a:cubicBezTo>
                <a:cubicBezTo>
                  <a:pt x="38" y="119"/>
                  <a:pt x="43" y="120"/>
                  <a:pt x="48" y="120"/>
                </a:cubicBezTo>
                <a:cubicBezTo>
                  <a:pt x="55" y="120"/>
                  <a:pt x="62" y="119"/>
                  <a:pt x="67" y="117"/>
                </a:cubicBezTo>
                <a:cubicBezTo>
                  <a:pt x="73" y="114"/>
                  <a:pt x="78" y="111"/>
                  <a:pt x="82" y="107"/>
                </a:cubicBezTo>
                <a:cubicBezTo>
                  <a:pt x="82" y="107"/>
                  <a:pt x="82" y="107"/>
                  <a:pt x="82" y="107"/>
                </a:cubicBezTo>
                <a:cubicBezTo>
                  <a:pt x="86" y="103"/>
                  <a:pt x="89" y="98"/>
                  <a:pt x="91" y="92"/>
                </a:cubicBezTo>
                <a:cubicBezTo>
                  <a:pt x="93" y="86"/>
                  <a:pt x="94" y="79"/>
                  <a:pt x="94" y="72"/>
                </a:cubicBezTo>
                <a:cubicBezTo>
                  <a:pt x="94" y="2"/>
                  <a:pt x="94" y="2"/>
                  <a:pt x="94" y="2"/>
                </a:cubicBezTo>
                <a:cubicBezTo>
                  <a:pt x="76" y="2"/>
                  <a:pt x="76" y="2"/>
                  <a:pt x="76" y="2"/>
                </a:cubicBezTo>
                <a:lnTo>
                  <a:pt x="76" y="10"/>
                </a:lnTo>
                <a:close/>
                <a:moveTo>
                  <a:pt x="74" y="56"/>
                </a:moveTo>
                <a:cubicBezTo>
                  <a:pt x="73" y="60"/>
                  <a:pt x="70" y="63"/>
                  <a:pt x="67" y="65"/>
                </a:cubicBezTo>
                <a:cubicBezTo>
                  <a:pt x="65" y="68"/>
                  <a:pt x="61" y="70"/>
                  <a:pt x="58" y="72"/>
                </a:cubicBezTo>
                <a:cubicBezTo>
                  <a:pt x="55" y="73"/>
                  <a:pt x="51" y="74"/>
                  <a:pt x="48" y="74"/>
                </a:cubicBezTo>
                <a:cubicBezTo>
                  <a:pt x="44" y="74"/>
                  <a:pt x="40" y="73"/>
                  <a:pt x="36" y="72"/>
                </a:cubicBezTo>
                <a:cubicBezTo>
                  <a:pt x="33" y="70"/>
                  <a:pt x="30" y="68"/>
                  <a:pt x="27" y="65"/>
                </a:cubicBezTo>
                <a:cubicBezTo>
                  <a:pt x="24" y="63"/>
                  <a:pt x="22" y="60"/>
                  <a:pt x="21" y="56"/>
                </a:cubicBezTo>
                <a:cubicBezTo>
                  <a:pt x="19" y="53"/>
                  <a:pt x="19" y="49"/>
                  <a:pt x="19" y="45"/>
                </a:cubicBezTo>
                <a:cubicBezTo>
                  <a:pt x="19" y="41"/>
                  <a:pt x="19" y="37"/>
                  <a:pt x="21" y="34"/>
                </a:cubicBezTo>
                <a:cubicBezTo>
                  <a:pt x="22" y="31"/>
                  <a:pt x="24" y="28"/>
                  <a:pt x="27" y="25"/>
                </a:cubicBezTo>
                <a:cubicBezTo>
                  <a:pt x="27" y="25"/>
                  <a:pt x="27" y="25"/>
                  <a:pt x="27" y="25"/>
                </a:cubicBezTo>
                <a:cubicBezTo>
                  <a:pt x="30" y="22"/>
                  <a:pt x="33" y="20"/>
                  <a:pt x="36" y="19"/>
                </a:cubicBezTo>
                <a:cubicBezTo>
                  <a:pt x="40" y="18"/>
                  <a:pt x="44" y="17"/>
                  <a:pt x="48" y="17"/>
                </a:cubicBezTo>
                <a:cubicBezTo>
                  <a:pt x="51" y="17"/>
                  <a:pt x="55" y="18"/>
                  <a:pt x="58" y="19"/>
                </a:cubicBezTo>
                <a:cubicBezTo>
                  <a:pt x="62" y="21"/>
                  <a:pt x="65" y="23"/>
                  <a:pt x="68" y="26"/>
                </a:cubicBezTo>
                <a:cubicBezTo>
                  <a:pt x="70" y="28"/>
                  <a:pt x="73" y="31"/>
                  <a:pt x="74" y="35"/>
                </a:cubicBezTo>
                <a:cubicBezTo>
                  <a:pt x="75" y="38"/>
                  <a:pt x="76" y="42"/>
                  <a:pt x="76" y="46"/>
                </a:cubicBezTo>
                <a:cubicBezTo>
                  <a:pt x="76" y="50"/>
                  <a:pt x="75" y="53"/>
                  <a:pt x="7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iṩḷíḓe">
            <a:extLst>
              <a:ext uri="{FF2B5EF4-FFF2-40B4-BE49-F238E27FC236}">
                <a16:creationId xmlns:a16="http://schemas.microsoft.com/office/drawing/2014/main" id="{6FF8978C-7023-4922-9902-618AFA384AE9}"/>
              </a:ext>
            </a:extLst>
          </p:cNvPr>
          <p:cNvSpPr/>
          <p:nvPr/>
        </p:nvSpPr>
        <p:spPr bwMode="auto">
          <a:xfrm>
            <a:off x="1755213" y="3562829"/>
            <a:ext cx="28723" cy="32170"/>
          </a:xfrm>
          <a:custGeom>
            <a:avLst/>
            <a:gdLst>
              <a:gd name="T0" fmla="*/ 78 w 79"/>
              <a:gd name="T1" fmla="*/ 25 h 88"/>
              <a:gd name="T2" fmla="*/ 78 w 79"/>
              <a:gd name="T3" fmla="*/ 25 h 88"/>
              <a:gd name="T4" fmla="*/ 76 w 79"/>
              <a:gd name="T5" fmla="*/ 19 h 88"/>
              <a:gd name="T6" fmla="*/ 73 w 79"/>
              <a:gd name="T7" fmla="*/ 14 h 88"/>
              <a:gd name="T8" fmla="*/ 73 w 79"/>
              <a:gd name="T9" fmla="*/ 14 h 88"/>
              <a:gd name="T10" fmla="*/ 67 w 79"/>
              <a:gd name="T11" fmla="*/ 8 h 88"/>
              <a:gd name="T12" fmla="*/ 60 w 79"/>
              <a:gd name="T13" fmla="*/ 3 h 88"/>
              <a:gd name="T14" fmla="*/ 51 w 79"/>
              <a:gd name="T15" fmla="*/ 1 h 88"/>
              <a:gd name="T16" fmla="*/ 42 w 79"/>
              <a:gd name="T17" fmla="*/ 0 h 88"/>
              <a:gd name="T18" fmla="*/ 33 w 79"/>
              <a:gd name="T19" fmla="*/ 0 h 88"/>
              <a:gd name="T20" fmla="*/ 25 w 79"/>
              <a:gd name="T21" fmla="*/ 3 h 88"/>
              <a:gd name="T22" fmla="*/ 25 w 79"/>
              <a:gd name="T23" fmla="*/ 3 h 88"/>
              <a:gd name="T24" fmla="*/ 18 w 79"/>
              <a:gd name="T25" fmla="*/ 6 h 88"/>
              <a:gd name="T26" fmla="*/ 18 w 79"/>
              <a:gd name="T27" fmla="*/ 1 h 88"/>
              <a:gd name="T28" fmla="*/ 0 w 79"/>
              <a:gd name="T29" fmla="*/ 1 h 88"/>
              <a:gd name="T30" fmla="*/ 0 w 79"/>
              <a:gd name="T31" fmla="*/ 88 h 88"/>
              <a:gd name="T32" fmla="*/ 18 w 79"/>
              <a:gd name="T33" fmla="*/ 88 h 88"/>
              <a:gd name="T34" fmla="*/ 18 w 79"/>
              <a:gd name="T35" fmla="*/ 46 h 88"/>
              <a:gd name="T36" fmla="*/ 19 w 79"/>
              <a:gd name="T37" fmla="*/ 37 h 88"/>
              <a:gd name="T38" fmla="*/ 19 w 79"/>
              <a:gd name="T39" fmla="*/ 32 h 88"/>
              <a:gd name="T40" fmla="*/ 19 w 79"/>
              <a:gd name="T41" fmla="*/ 32 h 88"/>
              <a:gd name="T42" fmla="*/ 20 w 79"/>
              <a:gd name="T43" fmla="*/ 29 h 88"/>
              <a:gd name="T44" fmla="*/ 21 w 79"/>
              <a:gd name="T45" fmla="*/ 26 h 88"/>
              <a:gd name="T46" fmla="*/ 21 w 79"/>
              <a:gd name="T47" fmla="*/ 26 h 88"/>
              <a:gd name="T48" fmla="*/ 25 w 79"/>
              <a:gd name="T49" fmla="*/ 22 h 88"/>
              <a:gd name="T50" fmla="*/ 29 w 79"/>
              <a:gd name="T51" fmla="*/ 19 h 88"/>
              <a:gd name="T52" fmla="*/ 34 w 79"/>
              <a:gd name="T53" fmla="*/ 17 h 88"/>
              <a:gd name="T54" fmla="*/ 34 w 79"/>
              <a:gd name="T55" fmla="*/ 17 h 88"/>
              <a:gd name="T56" fmla="*/ 40 w 79"/>
              <a:gd name="T57" fmla="*/ 17 h 88"/>
              <a:gd name="T58" fmla="*/ 50 w 79"/>
              <a:gd name="T59" fmla="*/ 18 h 88"/>
              <a:gd name="T60" fmla="*/ 56 w 79"/>
              <a:gd name="T61" fmla="*/ 22 h 88"/>
              <a:gd name="T62" fmla="*/ 56 w 79"/>
              <a:gd name="T63" fmla="*/ 22 h 88"/>
              <a:gd name="T64" fmla="*/ 60 w 79"/>
              <a:gd name="T65" fmla="*/ 29 h 88"/>
              <a:gd name="T66" fmla="*/ 61 w 79"/>
              <a:gd name="T67" fmla="*/ 40 h 88"/>
              <a:gd name="T68" fmla="*/ 61 w 79"/>
              <a:gd name="T69" fmla="*/ 88 h 88"/>
              <a:gd name="T70" fmla="*/ 79 w 79"/>
              <a:gd name="T71" fmla="*/ 88 h 88"/>
              <a:gd name="T72" fmla="*/ 79 w 79"/>
              <a:gd name="T73" fmla="*/ 43 h 88"/>
              <a:gd name="T74" fmla="*/ 79 w 79"/>
              <a:gd name="T75" fmla="*/ 33 h 88"/>
              <a:gd name="T76" fmla="*/ 78 w 79"/>
              <a:gd name="T77" fmla="*/ 2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88">
                <a:moveTo>
                  <a:pt x="78" y="25"/>
                </a:moveTo>
                <a:cubicBezTo>
                  <a:pt x="78" y="25"/>
                  <a:pt x="78" y="25"/>
                  <a:pt x="78" y="25"/>
                </a:cubicBezTo>
                <a:cubicBezTo>
                  <a:pt x="77" y="23"/>
                  <a:pt x="77" y="21"/>
                  <a:pt x="76" y="19"/>
                </a:cubicBezTo>
                <a:cubicBezTo>
                  <a:pt x="75" y="17"/>
                  <a:pt x="74" y="15"/>
                  <a:pt x="73" y="14"/>
                </a:cubicBezTo>
                <a:cubicBezTo>
                  <a:pt x="73" y="14"/>
                  <a:pt x="73" y="14"/>
                  <a:pt x="73" y="14"/>
                </a:cubicBezTo>
                <a:cubicBezTo>
                  <a:pt x="71" y="11"/>
                  <a:pt x="70" y="9"/>
                  <a:pt x="67" y="8"/>
                </a:cubicBezTo>
                <a:cubicBezTo>
                  <a:pt x="65" y="6"/>
                  <a:pt x="63" y="4"/>
                  <a:pt x="60" y="3"/>
                </a:cubicBezTo>
                <a:cubicBezTo>
                  <a:pt x="57" y="2"/>
                  <a:pt x="54" y="1"/>
                  <a:pt x="51" y="1"/>
                </a:cubicBezTo>
                <a:cubicBezTo>
                  <a:pt x="48" y="0"/>
                  <a:pt x="45" y="0"/>
                  <a:pt x="42" y="0"/>
                </a:cubicBezTo>
                <a:cubicBezTo>
                  <a:pt x="39" y="0"/>
                  <a:pt x="36" y="0"/>
                  <a:pt x="33" y="0"/>
                </a:cubicBezTo>
                <a:cubicBezTo>
                  <a:pt x="30" y="1"/>
                  <a:pt x="27" y="2"/>
                  <a:pt x="25" y="3"/>
                </a:cubicBezTo>
                <a:cubicBezTo>
                  <a:pt x="25" y="3"/>
                  <a:pt x="25" y="3"/>
                  <a:pt x="25" y="3"/>
                </a:cubicBezTo>
                <a:cubicBezTo>
                  <a:pt x="23" y="3"/>
                  <a:pt x="20" y="5"/>
                  <a:pt x="18" y="6"/>
                </a:cubicBezTo>
                <a:cubicBezTo>
                  <a:pt x="18" y="1"/>
                  <a:pt x="18" y="1"/>
                  <a:pt x="18" y="1"/>
                </a:cubicBezTo>
                <a:cubicBezTo>
                  <a:pt x="0" y="1"/>
                  <a:pt x="0" y="1"/>
                  <a:pt x="0" y="1"/>
                </a:cubicBezTo>
                <a:cubicBezTo>
                  <a:pt x="0" y="88"/>
                  <a:pt x="0" y="88"/>
                  <a:pt x="0" y="88"/>
                </a:cubicBezTo>
                <a:cubicBezTo>
                  <a:pt x="18" y="88"/>
                  <a:pt x="18" y="88"/>
                  <a:pt x="18" y="88"/>
                </a:cubicBezTo>
                <a:cubicBezTo>
                  <a:pt x="18" y="46"/>
                  <a:pt x="18" y="46"/>
                  <a:pt x="18" y="46"/>
                </a:cubicBezTo>
                <a:cubicBezTo>
                  <a:pt x="18" y="42"/>
                  <a:pt x="18" y="39"/>
                  <a:pt x="19" y="37"/>
                </a:cubicBezTo>
                <a:cubicBezTo>
                  <a:pt x="19" y="35"/>
                  <a:pt x="19" y="33"/>
                  <a:pt x="19" y="32"/>
                </a:cubicBezTo>
                <a:cubicBezTo>
                  <a:pt x="19" y="32"/>
                  <a:pt x="19" y="32"/>
                  <a:pt x="19" y="32"/>
                </a:cubicBezTo>
                <a:cubicBezTo>
                  <a:pt x="19" y="31"/>
                  <a:pt x="20" y="30"/>
                  <a:pt x="20" y="29"/>
                </a:cubicBezTo>
                <a:cubicBezTo>
                  <a:pt x="20" y="28"/>
                  <a:pt x="21" y="27"/>
                  <a:pt x="21" y="26"/>
                </a:cubicBezTo>
                <a:cubicBezTo>
                  <a:pt x="21" y="26"/>
                  <a:pt x="21" y="26"/>
                  <a:pt x="21" y="26"/>
                </a:cubicBezTo>
                <a:cubicBezTo>
                  <a:pt x="22" y="24"/>
                  <a:pt x="23" y="23"/>
                  <a:pt x="25" y="22"/>
                </a:cubicBezTo>
                <a:cubicBezTo>
                  <a:pt x="26" y="21"/>
                  <a:pt x="27" y="20"/>
                  <a:pt x="29" y="19"/>
                </a:cubicBezTo>
                <a:cubicBezTo>
                  <a:pt x="30" y="18"/>
                  <a:pt x="32" y="18"/>
                  <a:pt x="34" y="17"/>
                </a:cubicBezTo>
                <a:cubicBezTo>
                  <a:pt x="34" y="17"/>
                  <a:pt x="34" y="17"/>
                  <a:pt x="34" y="17"/>
                </a:cubicBezTo>
                <a:cubicBezTo>
                  <a:pt x="36" y="17"/>
                  <a:pt x="38" y="17"/>
                  <a:pt x="40" y="17"/>
                </a:cubicBezTo>
                <a:cubicBezTo>
                  <a:pt x="44" y="17"/>
                  <a:pt x="48" y="17"/>
                  <a:pt x="50" y="18"/>
                </a:cubicBezTo>
                <a:cubicBezTo>
                  <a:pt x="53" y="19"/>
                  <a:pt x="55" y="20"/>
                  <a:pt x="56" y="22"/>
                </a:cubicBezTo>
                <a:cubicBezTo>
                  <a:pt x="56" y="22"/>
                  <a:pt x="56" y="22"/>
                  <a:pt x="56" y="22"/>
                </a:cubicBezTo>
                <a:cubicBezTo>
                  <a:pt x="58" y="24"/>
                  <a:pt x="59" y="26"/>
                  <a:pt x="60" y="29"/>
                </a:cubicBezTo>
                <a:cubicBezTo>
                  <a:pt x="61" y="32"/>
                  <a:pt x="61" y="35"/>
                  <a:pt x="61" y="40"/>
                </a:cubicBezTo>
                <a:cubicBezTo>
                  <a:pt x="61" y="88"/>
                  <a:pt x="61" y="88"/>
                  <a:pt x="61" y="88"/>
                </a:cubicBezTo>
                <a:cubicBezTo>
                  <a:pt x="79" y="88"/>
                  <a:pt x="79" y="88"/>
                  <a:pt x="79" y="88"/>
                </a:cubicBezTo>
                <a:cubicBezTo>
                  <a:pt x="79" y="43"/>
                  <a:pt x="79" y="43"/>
                  <a:pt x="79" y="43"/>
                </a:cubicBezTo>
                <a:cubicBezTo>
                  <a:pt x="79" y="39"/>
                  <a:pt x="79" y="35"/>
                  <a:pt x="79" y="33"/>
                </a:cubicBezTo>
                <a:cubicBezTo>
                  <a:pt x="79" y="30"/>
                  <a:pt x="78" y="27"/>
                  <a:pt x="7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7" name="ïšḷíḑé">
            <a:extLst>
              <a:ext uri="{FF2B5EF4-FFF2-40B4-BE49-F238E27FC236}">
                <a16:creationId xmlns:a16="http://schemas.microsoft.com/office/drawing/2014/main" id="{31F9104D-7A7C-4F18-87BE-7C71C32AECE8}"/>
              </a:ext>
            </a:extLst>
          </p:cNvPr>
          <p:cNvSpPr/>
          <p:nvPr/>
        </p:nvSpPr>
        <p:spPr bwMode="auto">
          <a:xfrm>
            <a:off x="1830181" y="3553350"/>
            <a:ext cx="26138" cy="42510"/>
          </a:xfrm>
          <a:custGeom>
            <a:avLst/>
            <a:gdLst>
              <a:gd name="T0" fmla="*/ 59 w 72"/>
              <a:gd name="T1" fmla="*/ 53 h 116"/>
              <a:gd name="T2" fmla="*/ 49 w 72"/>
              <a:gd name="T3" fmla="*/ 49 h 116"/>
              <a:gd name="T4" fmla="*/ 40 w 72"/>
              <a:gd name="T5" fmla="*/ 46 h 116"/>
              <a:gd name="T6" fmla="*/ 32 w 72"/>
              <a:gd name="T7" fmla="*/ 43 h 116"/>
              <a:gd name="T8" fmla="*/ 27 w 72"/>
              <a:gd name="T9" fmla="*/ 41 h 116"/>
              <a:gd name="T10" fmla="*/ 23 w 72"/>
              <a:gd name="T11" fmla="*/ 37 h 116"/>
              <a:gd name="T12" fmla="*/ 22 w 72"/>
              <a:gd name="T13" fmla="*/ 31 h 116"/>
              <a:gd name="T14" fmla="*/ 26 w 72"/>
              <a:gd name="T15" fmla="*/ 21 h 116"/>
              <a:gd name="T16" fmla="*/ 37 w 72"/>
              <a:gd name="T17" fmla="*/ 17 h 116"/>
              <a:gd name="T18" fmla="*/ 47 w 72"/>
              <a:gd name="T19" fmla="*/ 20 h 116"/>
              <a:gd name="T20" fmla="*/ 52 w 72"/>
              <a:gd name="T21" fmla="*/ 31 h 116"/>
              <a:gd name="T22" fmla="*/ 70 w 72"/>
              <a:gd name="T23" fmla="*/ 35 h 116"/>
              <a:gd name="T24" fmla="*/ 67 w 72"/>
              <a:gd name="T25" fmla="*/ 18 h 116"/>
              <a:gd name="T26" fmla="*/ 60 w 72"/>
              <a:gd name="T27" fmla="*/ 8 h 116"/>
              <a:gd name="T28" fmla="*/ 37 w 72"/>
              <a:gd name="T29" fmla="*/ 0 h 116"/>
              <a:gd name="T30" fmla="*/ 13 w 72"/>
              <a:gd name="T31" fmla="*/ 9 h 116"/>
              <a:gd name="T32" fmla="*/ 3 w 72"/>
              <a:gd name="T33" fmla="*/ 32 h 116"/>
              <a:gd name="T34" fmla="*/ 5 w 72"/>
              <a:gd name="T35" fmla="*/ 42 h 116"/>
              <a:gd name="T36" fmla="*/ 10 w 72"/>
              <a:gd name="T37" fmla="*/ 50 h 116"/>
              <a:gd name="T38" fmla="*/ 29 w 72"/>
              <a:gd name="T39" fmla="*/ 61 h 116"/>
              <a:gd name="T40" fmla="*/ 30 w 72"/>
              <a:gd name="T41" fmla="*/ 62 h 116"/>
              <a:gd name="T42" fmla="*/ 32 w 72"/>
              <a:gd name="T43" fmla="*/ 62 h 116"/>
              <a:gd name="T44" fmla="*/ 53 w 72"/>
              <a:gd name="T45" fmla="*/ 80 h 116"/>
              <a:gd name="T46" fmla="*/ 49 w 72"/>
              <a:gd name="T47" fmla="*/ 93 h 116"/>
              <a:gd name="T48" fmla="*/ 36 w 72"/>
              <a:gd name="T49" fmla="*/ 98 h 116"/>
              <a:gd name="T50" fmla="*/ 23 w 72"/>
              <a:gd name="T51" fmla="*/ 93 h 116"/>
              <a:gd name="T52" fmla="*/ 18 w 72"/>
              <a:gd name="T53" fmla="*/ 80 h 116"/>
              <a:gd name="T54" fmla="*/ 0 w 72"/>
              <a:gd name="T55" fmla="*/ 76 h 116"/>
              <a:gd name="T56" fmla="*/ 3 w 72"/>
              <a:gd name="T57" fmla="*/ 94 h 116"/>
              <a:gd name="T58" fmla="*/ 22 w 72"/>
              <a:gd name="T59" fmla="*/ 113 h 116"/>
              <a:gd name="T60" fmla="*/ 50 w 72"/>
              <a:gd name="T61" fmla="*/ 113 h 116"/>
              <a:gd name="T62" fmla="*/ 62 w 72"/>
              <a:gd name="T63" fmla="*/ 105 h 116"/>
              <a:gd name="T64" fmla="*/ 72 w 72"/>
              <a:gd name="T65" fmla="*/ 78 h 116"/>
              <a:gd name="T66" fmla="*/ 66 w 72"/>
              <a:gd name="T67" fmla="*/ 6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16">
                <a:moveTo>
                  <a:pt x="66" y="60"/>
                </a:moveTo>
                <a:cubicBezTo>
                  <a:pt x="65" y="57"/>
                  <a:pt x="62" y="55"/>
                  <a:pt x="59" y="53"/>
                </a:cubicBezTo>
                <a:cubicBezTo>
                  <a:pt x="56" y="52"/>
                  <a:pt x="53" y="50"/>
                  <a:pt x="49" y="49"/>
                </a:cubicBezTo>
                <a:cubicBezTo>
                  <a:pt x="49" y="49"/>
                  <a:pt x="49" y="49"/>
                  <a:pt x="49" y="49"/>
                </a:cubicBezTo>
                <a:cubicBezTo>
                  <a:pt x="48" y="48"/>
                  <a:pt x="46" y="48"/>
                  <a:pt x="45" y="47"/>
                </a:cubicBezTo>
                <a:cubicBezTo>
                  <a:pt x="44" y="47"/>
                  <a:pt x="42" y="46"/>
                  <a:pt x="40" y="46"/>
                </a:cubicBezTo>
                <a:cubicBezTo>
                  <a:pt x="40" y="46"/>
                  <a:pt x="40" y="46"/>
                  <a:pt x="40" y="46"/>
                </a:cubicBezTo>
                <a:cubicBezTo>
                  <a:pt x="36" y="45"/>
                  <a:pt x="34" y="44"/>
                  <a:pt x="32" y="43"/>
                </a:cubicBezTo>
                <a:cubicBezTo>
                  <a:pt x="30" y="42"/>
                  <a:pt x="28" y="41"/>
                  <a:pt x="27" y="41"/>
                </a:cubicBezTo>
                <a:cubicBezTo>
                  <a:pt x="27" y="41"/>
                  <a:pt x="27" y="41"/>
                  <a:pt x="27" y="41"/>
                </a:cubicBezTo>
                <a:cubicBezTo>
                  <a:pt x="26" y="40"/>
                  <a:pt x="25" y="39"/>
                  <a:pt x="25" y="39"/>
                </a:cubicBezTo>
                <a:cubicBezTo>
                  <a:pt x="24" y="38"/>
                  <a:pt x="23" y="37"/>
                  <a:pt x="23" y="37"/>
                </a:cubicBezTo>
                <a:cubicBezTo>
                  <a:pt x="23" y="36"/>
                  <a:pt x="22" y="35"/>
                  <a:pt x="22" y="34"/>
                </a:cubicBezTo>
                <a:cubicBezTo>
                  <a:pt x="22" y="33"/>
                  <a:pt x="22" y="32"/>
                  <a:pt x="22" y="31"/>
                </a:cubicBezTo>
                <a:cubicBezTo>
                  <a:pt x="22" y="29"/>
                  <a:pt x="22" y="27"/>
                  <a:pt x="23" y="25"/>
                </a:cubicBezTo>
                <a:cubicBezTo>
                  <a:pt x="24" y="24"/>
                  <a:pt x="25" y="22"/>
                  <a:pt x="26" y="21"/>
                </a:cubicBezTo>
                <a:cubicBezTo>
                  <a:pt x="26" y="21"/>
                  <a:pt x="26" y="21"/>
                  <a:pt x="26" y="21"/>
                </a:cubicBezTo>
                <a:cubicBezTo>
                  <a:pt x="29" y="18"/>
                  <a:pt x="33" y="17"/>
                  <a:pt x="37" y="17"/>
                </a:cubicBezTo>
                <a:cubicBezTo>
                  <a:pt x="40" y="17"/>
                  <a:pt x="41" y="17"/>
                  <a:pt x="43" y="18"/>
                </a:cubicBezTo>
                <a:cubicBezTo>
                  <a:pt x="45" y="18"/>
                  <a:pt x="46" y="19"/>
                  <a:pt x="47" y="20"/>
                </a:cubicBezTo>
                <a:cubicBezTo>
                  <a:pt x="49" y="22"/>
                  <a:pt x="49" y="23"/>
                  <a:pt x="50" y="25"/>
                </a:cubicBezTo>
                <a:cubicBezTo>
                  <a:pt x="51" y="27"/>
                  <a:pt x="52" y="29"/>
                  <a:pt x="52" y="31"/>
                </a:cubicBezTo>
                <a:cubicBezTo>
                  <a:pt x="52" y="35"/>
                  <a:pt x="52" y="35"/>
                  <a:pt x="52" y="35"/>
                </a:cubicBezTo>
                <a:cubicBezTo>
                  <a:pt x="70" y="35"/>
                  <a:pt x="70" y="35"/>
                  <a:pt x="70" y="35"/>
                </a:cubicBezTo>
                <a:cubicBezTo>
                  <a:pt x="70" y="31"/>
                  <a:pt x="70" y="31"/>
                  <a:pt x="70" y="31"/>
                </a:cubicBezTo>
                <a:cubicBezTo>
                  <a:pt x="69" y="26"/>
                  <a:pt x="68" y="22"/>
                  <a:pt x="67" y="18"/>
                </a:cubicBezTo>
                <a:cubicBezTo>
                  <a:pt x="65" y="14"/>
                  <a:pt x="63" y="11"/>
                  <a:pt x="60" y="8"/>
                </a:cubicBezTo>
                <a:cubicBezTo>
                  <a:pt x="60" y="8"/>
                  <a:pt x="60" y="8"/>
                  <a:pt x="60" y="8"/>
                </a:cubicBezTo>
                <a:cubicBezTo>
                  <a:pt x="57" y="5"/>
                  <a:pt x="54" y="3"/>
                  <a:pt x="50" y="2"/>
                </a:cubicBezTo>
                <a:cubicBezTo>
                  <a:pt x="46" y="0"/>
                  <a:pt x="42" y="0"/>
                  <a:pt x="37" y="0"/>
                </a:cubicBezTo>
                <a:cubicBezTo>
                  <a:pt x="32" y="0"/>
                  <a:pt x="28" y="0"/>
                  <a:pt x="24" y="2"/>
                </a:cubicBezTo>
                <a:cubicBezTo>
                  <a:pt x="20" y="3"/>
                  <a:pt x="16" y="6"/>
                  <a:pt x="13" y="9"/>
                </a:cubicBezTo>
                <a:cubicBezTo>
                  <a:pt x="10" y="12"/>
                  <a:pt x="7" y="15"/>
                  <a:pt x="6" y="19"/>
                </a:cubicBezTo>
                <a:cubicBezTo>
                  <a:pt x="4" y="23"/>
                  <a:pt x="3" y="27"/>
                  <a:pt x="3" y="32"/>
                </a:cubicBezTo>
                <a:cubicBezTo>
                  <a:pt x="3" y="35"/>
                  <a:pt x="4" y="39"/>
                  <a:pt x="5" y="42"/>
                </a:cubicBezTo>
                <a:cubicBezTo>
                  <a:pt x="5" y="42"/>
                  <a:pt x="5" y="42"/>
                  <a:pt x="5" y="42"/>
                </a:cubicBezTo>
                <a:cubicBezTo>
                  <a:pt x="6" y="45"/>
                  <a:pt x="8" y="48"/>
                  <a:pt x="10" y="50"/>
                </a:cubicBezTo>
                <a:cubicBezTo>
                  <a:pt x="10" y="50"/>
                  <a:pt x="10" y="50"/>
                  <a:pt x="10" y="50"/>
                </a:cubicBezTo>
                <a:cubicBezTo>
                  <a:pt x="12" y="52"/>
                  <a:pt x="15" y="55"/>
                  <a:pt x="18" y="56"/>
                </a:cubicBezTo>
                <a:cubicBezTo>
                  <a:pt x="21" y="58"/>
                  <a:pt x="25" y="60"/>
                  <a:pt x="29" y="61"/>
                </a:cubicBezTo>
                <a:cubicBezTo>
                  <a:pt x="29" y="61"/>
                  <a:pt x="29" y="61"/>
                  <a:pt x="29" y="61"/>
                </a:cubicBezTo>
                <a:cubicBezTo>
                  <a:pt x="31" y="62"/>
                  <a:pt x="30" y="62"/>
                  <a:pt x="30" y="62"/>
                </a:cubicBezTo>
                <a:cubicBezTo>
                  <a:pt x="30" y="62"/>
                  <a:pt x="30" y="62"/>
                  <a:pt x="30" y="62"/>
                </a:cubicBezTo>
                <a:cubicBezTo>
                  <a:pt x="31" y="62"/>
                  <a:pt x="32" y="62"/>
                  <a:pt x="32" y="62"/>
                </a:cubicBezTo>
                <a:cubicBezTo>
                  <a:pt x="32" y="62"/>
                  <a:pt x="32" y="62"/>
                  <a:pt x="32" y="62"/>
                </a:cubicBezTo>
                <a:cubicBezTo>
                  <a:pt x="46" y="66"/>
                  <a:pt x="53" y="72"/>
                  <a:pt x="53" y="80"/>
                </a:cubicBezTo>
                <a:cubicBezTo>
                  <a:pt x="53" y="83"/>
                  <a:pt x="53" y="85"/>
                  <a:pt x="52" y="88"/>
                </a:cubicBezTo>
                <a:cubicBezTo>
                  <a:pt x="51" y="90"/>
                  <a:pt x="50" y="92"/>
                  <a:pt x="49" y="93"/>
                </a:cubicBezTo>
                <a:cubicBezTo>
                  <a:pt x="47" y="95"/>
                  <a:pt x="45" y="96"/>
                  <a:pt x="43" y="96"/>
                </a:cubicBezTo>
                <a:cubicBezTo>
                  <a:pt x="41" y="97"/>
                  <a:pt x="38" y="98"/>
                  <a:pt x="36" y="98"/>
                </a:cubicBezTo>
                <a:cubicBezTo>
                  <a:pt x="33" y="98"/>
                  <a:pt x="31" y="97"/>
                  <a:pt x="29" y="97"/>
                </a:cubicBezTo>
                <a:cubicBezTo>
                  <a:pt x="27" y="96"/>
                  <a:pt x="25" y="95"/>
                  <a:pt x="23" y="93"/>
                </a:cubicBezTo>
                <a:cubicBezTo>
                  <a:pt x="22" y="91"/>
                  <a:pt x="21" y="90"/>
                  <a:pt x="20" y="88"/>
                </a:cubicBezTo>
                <a:cubicBezTo>
                  <a:pt x="19" y="85"/>
                  <a:pt x="19" y="83"/>
                  <a:pt x="18" y="80"/>
                </a:cubicBezTo>
                <a:cubicBezTo>
                  <a:pt x="18" y="76"/>
                  <a:pt x="18" y="76"/>
                  <a:pt x="18" y="76"/>
                </a:cubicBezTo>
                <a:cubicBezTo>
                  <a:pt x="0" y="76"/>
                  <a:pt x="0" y="76"/>
                  <a:pt x="0" y="76"/>
                </a:cubicBezTo>
                <a:cubicBezTo>
                  <a:pt x="0" y="80"/>
                  <a:pt x="0" y="80"/>
                  <a:pt x="0" y="80"/>
                </a:cubicBezTo>
                <a:cubicBezTo>
                  <a:pt x="0" y="85"/>
                  <a:pt x="1" y="90"/>
                  <a:pt x="3" y="94"/>
                </a:cubicBezTo>
                <a:cubicBezTo>
                  <a:pt x="5" y="99"/>
                  <a:pt x="7" y="103"/>
                  <a:pt x="10" y="106"/>
                </a:cubicBezTo>
                <a:cubicBezTo>
                  <a:pt x="14" y="109"/>
                  <a:pt x="17" y="112"/>
                  <a:pt x="22" y="113"/>
                </a:cubicBezTo>
                <a:cubicBezTo>
                  <a:pt x="26" y="115"/>
                  <a:pt x="30" y="116"/>
                  <a:pt x="35" y="116"/>
                </a:cubicBezTo>
                <a:cubicBezTo>
                  <a:pt x="41" y="116"/>
                  <a:pt x="46" y="115"/>
                  <a:pt x="50" y="113"/>
                </a:cubicBezTo>
                <a:cubicBezTo>
                  <a:pt x="55" y="112"/>
                  <a:pt x="59" y="109"/>
                  <a:pt x="62" y="105"/>
                </a:cubicBezTo>
                <a:cubicBezTo>
                  <a:pt x="62" y="105"/>
                  <a:pt x="62" y="105"/>
                  <a:pt x="62" y="105"/>
                </a:cubicBezTo>
                <a:cubicBezTo>
                  <a:pt x="65" y="102"/>
                  <a:pt x="68" y="98"/>
                  <a:pt x="70" y="93"/>
                </a:cubicBezTo>
                <a:cubicBezTo>
                  <a:pt x="71" y="89"/>
                  <a:pt x="72" y="84"/>
                  <a:pt x="72" y="78"/>
                </a:cubicBezTo>
                <a:cubicBezTo>
                  <a:pt x="72" y="75"/>
                  <a:pt x="72" y="71"/>
                  <a:pt x="71" y="68"/>
                </a:cubicBezTo>
                <a:cubicBezTo>
                  <a:pt x="70" y="65"/>
                  <a:pt x="68" y="62"/>
                  <a:pt x="66" y="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8" name="îsḻidè">
            <a:extLst>
              <a:ext uri="{FF2B5EF4-FFF2-40B4-BE49-F238E27FC236}">
                <a16:creationId xmlns:a16="http://schemas.microsoft.com/office/drawing/2014/main" id="{3C715517-69BC-4203-838A-DBB2342CE3E6}"/>
              </a:ext>
            </a:extLst>
          </p:cNvPr>
          <p:cNvSpPr/>
          <p:nvPr/>
        </p:nvSpPr>
        <p:spPr bwMode="auto">
          <a:xfrm>
            <a:off x="1869819" y="3554212"/>
            <a:ext cx="18670" cy="40787"/>
          </a:xfrm>
          <a:custGeom>
            <a:avLst/>
            <a:gdLst>
              <a:gd name="T0" fmla="*/ 45 w 65"/>
              <a:gd name="T1" fmla="*/ 0 h 142"/>
              <a:gd name="T2" fmla="*/ 22 w 65"/>
              <a:gd name="T3" fmla="*/ 0 h 142"/>
              <a:gd name="T4" fmla="*/ 22 w 65"/>
              <a:gd name="T5" fmla="*/ 32 h 142"/>
              <a:gd name="T6" fmla="*/ 0 w 65"/>
              <a:gd name="T7" fmla="*/ 32 h 142"/>
              <a:gd name="T8" fmla="*/ 0 w 65"/>
              <a:gd name="T9" fmla="*/ 54 h 142"/>
              <a:gd name="T10" fmla="*/ 22 w 65"/>
              <a:gd name="T11" fmla="*/ 54 h 142"/>
              <a:gd name="T12" fmla="*/ 22 w 65"/>
              <a:gd name="T13" fmla="*/ 142 h 142"/>
              <a:gd name="T14" fmla="*/ 45 w 65"/>
              <a:gd name="T15" fmla="*/ 142 h 142"/>
              <a:gd name="T16" fmla="*/ 45 w 65"/>
              <a:gd name="T17" fmla="*/ 54 h 142"/>
              <a:gd name="T18" fmla="*/ 65 w 65"/>
              <a:gd name="T19" fmla="*/ 54 h 142"/>
              <a:gd name="T20" fmla="*/ 65 w 65"/>
              <a:gd name="T21" fmla="*/ 32 h 142"/>
              <a:gd name="T22" fmla="*/ 45 w 65"/>
              <a:gd name="T23" fmla="*/ 32 h 142"/>
              <a:gd name="T24" fmla="*/ 45 w 65"/>
              <a:gd name="T2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42">
                <a:moveTo>
                  <a:pt x="45" y="0"/>
                </a:moveTo>
                <a:lnTo>
                  <a:pt x="22" y="0"/>
                </a:lnTo>
                <a:lnTo>
                  <a:pt x="22" y="32"/>
                </a:lnTo>
                <a:lnTo>
                  <a:pt x="0" y="32"/>
                </a:lnTo>
                <a:lnTo>
                  <a:pt x="0" y="54"/>
                </a:lnTo>
                <a:lnTo>
                  <a:pt x="22" y="54"/>
                </a:lnTo>
                <a:lnTo>
                  <a:pt x="22" y="142"/>
                </a:lnTo>
                <a:lnTo>
                  <a:pt x="45" y="142"/>
                </a:lnTo>
                <a:lnTo>
                  <a:pt x="45" y="54"/>
                </a:lnTo>
                <a:lnTo>
                  <a:pt x="65" y="54"/>
                </a:lnTo>
                <a:lnTo>
                  <a:pt x="65" y="32"/>
                </a:lnTo>
                <a:lnTo>
                  <a:pt x="45" y="32"/>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íṣ1íḑê">
            <a:extLst>
              <a:ext uri="{FF2B5EF4-FFF2-40B4-BE49-F238E27FC236}">
                <a16:creationId xmlns:a16="http://schemas.microsoft.com/office/drawing/2014/main" id="{534DD557-F270-4BFE-A8E9-B5E31ACD1BEF}"/>
              </a:ext>
            </a:extLst>
          </p:cNvPr>
          <p:cNvSpPr/>
          <p:nvPr/>
        </p:nvSpPr>
        <p:spPr bwMode="auto">
          <a:xfrm>
            <a:off x="1903425" y="3563403"/>
            <a:ext cx="29010" cy="32457"/>
          </a:xfrm>
          <a:custGeom>
            <a:avLst/>
            <a:gdLst>
              <a:gd name="T0" fmla="*/ 61 w 79"/>
              <a:gd name="T1" fmla="*/ 43 h 89"/>
              <a:gd name="T2" fmla="*/ 60 w 79"/>
              <a:gd name="T3" fmla="*/ 51 h 89"/>
              <a:gd name="T4" fmla="*/ 60 w 79"/>
              <a:gd name="T5" fmla="*/ 57 h 89"/>
              <a:gd name="T6" fmla="*/ 60 w 79"/>
              <a:gd name="T7" fmla="*/ 57 h 89"/>
              <a:gd name="T8" fmla="*/ 59 w 79"/>
              <a:gd name="T9" fmla="*/ 60 h 89"/>
              <a:gd name="T10" fmla="*/ 58 w 79"/>
              <a:gd name="T11" fmla="*/ 63 h 89"/>
              <a:gd name="T12" fmla="*/ 58 w 79"/>
              <a:gd name="T13" fmla="*/ 63 h 89"/>
              <a:gd name="T14" fmla="*/ 57 w 79"/>
              <a:gd name="T15" fmla="*/ 63 h 89"/>
              <a:gd name="T16" fmla="*/ 58 w 79"/>
              <a:gd name="T17" fmla="*/ 63 h 89"/>
              <a:gd name="T18" fmla="*/ 54 w 79"/>
              <a:gd name="T19" fmla="*/ 67 h 89"/>
              <a:gd name="T20" fmla="*/ 50 w 79"/>
              <a:gd name="T21" fmla="*/ 69 h 89"/>
              <a:gd name="T22" fmla="*/ 50 w 79"/>
              <a:gd name="T23" fmla="*/ 70 h 89"/>
              <a:gd name="T24" fmla="*/ 45 w 79"/>
              <a:gd name="T25" fmla="*/ 71 h 89"/>
              <a:gd name="T26" fmla="*/ 39 w 79"/>
              <a:gd name="T27" fmla="*/ 72 h 89"/>
              <a:gd name="T28" fmla="*/ 29 w 79"/>
              <a:gd name="T29" fmla="*/ 70 h 89"/>
              <a:gd name="T30" fmla="*/ 23 w 79"/>
              <a:gd name="T31" fmla="*/ 66 h 89"/>
              <a:gd name="T32" fmla="*/ 23 w 79"/>
              <a:gd name="T33" fmla="*/ 66 h 89"/>
              <a:gd name="T34" fmla="*/ 19 w 79"/>
              <a:gd name="T35" fmla="*/ 59 h 89"/>
              <a:gd name="T36" fmla="*/ 18 w 79"/>
              <a:gd name="T37" fmla="*/ 46 h 89"/>
              <a:gd name="T38" fmla="*/ 18 w 79"/>
              <a:gd name="T39" fmla="*/ 0 h 89"/>
              <a:gd name="T40" fmla="*/ 0 w 79"/>
              <a:gd name="T41" fmla="*/ 0 h 89"/>
              <a:gd name="T42" fmla="*/ 0 w 79"/>
              <a:gd name="T43" fmla="*/ 45 h 89"/>
              <a:gd name="T44" fmla="*/ 2 w 79"/>
              <a:gd name="T45" fmla="*/ 65 h 89"/>
              <a:gd name="T46" fmla="*/ 9 w 79"/>
              <a:gd name="T47" fmla="*/ 78 h 89"/>
              <a:gd name="T48" fmla="*/ 21 w 79"/>
              <a:gd name="T49" fmla="*/ 86 h 89"/>
              <a:gd name="T50" fmla="*/ 38 w 79"/>
              <a:gd name="T51" fmla="*/ 89 h 89"/>
              <a:gd name="T52" fmla="*/ 47 w 79"/>
              <a:gd name="T53" fmla="*/ 88 h 89"/>
              <a:gd name="T54" fmla="*/ 54 w 79"/>
              <a:gd name="T55" fmla="*/ 86 h 89"/>
              <a:gd name="T56" fmla="*/ 54 w 79"/>
              <a:gd name="T57" fmla="*/ 86 h 89"/>
              <a:gd name="T58" fmla="*/ 61 w 79"/>
              <a:gd name="T59" fmla="*/ 83 h 89"/>
              <a:gd name="T60" fmla="*/ 61 w 79"/>
              <a:gd name="T61" fmla="*/ 87 h 89"/>
              <a:gd name="T62" fmla="*/ 79 w 79"/>
              <a:gd name="T63" fmla="*/ 87 h 89"/>
              <a:gd name="T64" fmla="*/ 79 w 79"/>
              <a:gd name="T65" fmla="*/ 0 h 89"/>
              <a:gd name="T66" fmla="*/ 61 w 79"/>
              <a:gd name="T67" fmla="*/ 0 h 89"/>
              <a:gd name="T68" fmla="*/ 61 w 79"/>
              <a:gd name="T69" fmla="*/ 4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9">
                <a:moveTo>
                  <a:pt x="61" y="43"/>
                </a:moveTo>
                <a:cubicBezTo>
                  <a:pt x="61" y="46"/>
                  <a:pt x="60" y="49"/>
                  <a:pt x="60" y="51"/>
                </a:cubicBezTo>
                <a:cubicBezTo>
                  <a:pt x="60" y="54"/>
                  <a:pt x="60" y="56"/>
                  <a:pt x="60" y="57"/>
                </a:cubicBezTo>
                <a:cubicBezTo>
                  <a:pt x="60" y="57"/>
                  <a:pt x="60" y="57"/>
                  <a:pt x="60" y="57"/>
                </a:cubicBezTo>
                <a:cubicBezTo>
                  <a:pt x="60" y="58"/>
                  <a:pt x="59" y="59"/>
                  <a:pt x="59" y="60"/>
                </a:cubicBezTo>
                <a:cubicBezTo>
                  <a:pt x="58" y="61"/>
                  <a:pt x="58" y="62"/>
                  <a:pt x="58" y="63"/>
                </a:cubicBezTo>
                <a:cubicBezTo>
                  <a:pt x="58" y="63"/>
                  <a:pt x="58" y="63"/>
                  <a:pt x="58" y="63"/>
                </a:cubicBezTo>
                <a:cubicBezTo>
                  <a:pt x="57" y="63"/>
                  <a:pt x="57" y="63"/>
                  <a:pt x="57" y="63"/>
                </a:cubicBezTo>
                <a:cubicBezTo>
                  <a:pt x="57" y="63"/>
                  <a:pt x="57" y="63"/>
                  <a:pt x="58" y="63"/>
                </a:cubicBezTo>
                <a:cubicBezTo>
                  <a:pt x="57" y="64"/>
                  <a:pt x="55" y="66"/>
                  <a:pt x="54" y="67"/>
                </a:cubicBezTo>
                <a:cubicBezTo>
                  <a:pt x="53" y="68"/>
                  <a:pt x="52" y="69"/>
                  <a:pt x="50" y="69"/>
                </a:cubicBezTo>
                <a:cubicBezTo>
                  <a:pt x="50" y="70"/>
                  <a:pt x="50" y="70"/>
                  <a:pt x="50" y="70"/>
                </a:cubicBezTo>
                <a:cubicBezTo>
                  <a:pt x="48" y="70"/>
                  <a:pt x="47" y="71"/>
                  <a:pt x="45" y="71"/>
                </a:cubicBezTo>
                <a:cubicBezTo>
                  <a:pt x="43" y="72"/>
                  <a:pt x="41" y="72"/>
                  <a:pt x="39" y="72"/>
                </a:cubicBezTo>
                <a:cubicBezTo>
                  <a:pt x="35" y="72"/>
                  <a:pt x="31" y="71"/>
                  <a:pt x="29" y="70"/>
                </a:cubicBezTo>
                <a:cubicBezTo>
                  <a:pt x="26" y="70"/>
                  <a:pt x="24" y="68"/>
                  <a:pt x="23" y="66"/>
                </a:cubicBezTo>
                <a:cubicBezTo>
                  <a:pt x="23" y="66"/>
                  <a:pt x="23" y="66"/>
                  <a:pt x="23" y="66"/>
                </a:cubicBezTo>
                <a:cubicBezTo>
                  <a:pt x="21" y="65"/>
                  <a:pt x="20" y="62"/>
                  <a:pt x="19" y="59"/>
                </a:cubicBezTo>
                <a:cubicBezTo>
                  <a:pt x="18" y="55"/>
                  <a:pt x="18" y="51"/>
                  <a:pt x="18" y="46"/>
                </a:cubicBezTo>
                <a:cubicBezTo>
                  <a:pt x="18" y="0"/>
                  <a:pt x="18" y="0"/>
                  <a:pt x="18" y="0"/>
                </a:cubicBezTo>
                <a:cubicBezTo>
                  <a:pt x="0" y="0"/>
                  <a:pt x="0" y="0"/>
                  <a:pt x="0" y="0"/>
                </a:cubicBezTo>
                <a:cubicBezTo>
                  <a:pt x="0" y="45"/>
                  <a:pt x="0" y="45"/>
                  <a:pt x="0" y="45"/>
                </a:cubicBezTo>
                <a:cubicBezTo>
                  <a:pt x="0" y="53"/>
                  <a:pt x="0" y="59"/>
                  <a:pt x="2" y="65"/>
                </a:cubicBezTo>
                <a:cubicBezTo>
                  <a:pt x="3" y="70"/>
                  <a:pt x="6" y="75"/>
                  <a:pt x="9" y="78"/>
                </a:cubicBezTo>
                <a:cubicBezTo>
                  <a:pt x="12" y="82"/>
                  <a:pt x="16" y="85"/>
                  <a:pt x="21" y="86"/>
                </a:cubicBezTo>
                <a:cubicBezTo>
                  <a:pt x="26" y="88"/>
                  <a:pt x="32" y="89"/>
                  <a:pt x="38" y="89"/>
                </a:cubicBezTo>
                <a:cubicBezTo>
                  <a:pt x="41" y="89"/>
                  <a:pt x="44" y="89"/>
                  <a:pt x="47" y="88"/>
                </a:cubicBezTo>
                <a:cubicBezTo>
                  <a:pt x="50" y="88"/>
                  <a:pt x="52" y="87"/>
                  <a:pt x="54" y="86"/>
                </a:cubicBezTo>
                <a:cubicBezTo>
                  <a:pt x="54" y="86"/>
                  <a:pt x="54" y="86"/>
                  <a:pt x="54" y="86"/>
                </a:cubicBezTo>
                <a:cubicBezTo>
                  <a:pt x="57" y="85"/>
                  <a:pt x="59" y="84"/>
                  <a:pt x="61" y="83"/>
                </a:cubicBezTo>
                <a:cubicBezTo>
                  <a:pt x="61" y="87"/>
                  <a:pt x="61" y="87"/>
                  <a:pt x="61" y="87"/>
                </a:cubicBezTo>
                <a:cubicBezTo>
                  <a:pt x="79" y="87"/>
                  <a:pt x="79" y="87"/>
                  <a:pt x="79" y="87"/>
                </a:cubicBezTo>
                <a:cubicBezTo>
                  <a:pt x="79" y="0"/>
                  <a:pt x="79" y="0"/>
                  <a:pt x="79" y="0"/>
                </a:cubicBezTo>
                <a:cubicBezTo>
                  <a:pt x="61" y="0"/>
                  <a:pt x="61" y="0"/>
                  <a:pt x="61" y="0"/>
                </a:cubicBezTo>
                <a:lnTo>
                  <a:pt x="6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ïśľiḓé">
            <a:extLst>
              <a:ext uri="{FF2B5EF4-FFF2-40B4-BE49-F238E27FC236}">
                <a16:creationId xmlns:a16="http://schemas.microsoft.com/office/drawing/2014/main" id="{5DDA5778-D13E-4D06-BD47-052622F2EB67}"/>
              </a:ext>
            </a:extLst>
          </p:cNvPr>
          <p:cNvSpPr/>
          <p:nvPr/>
        </p:nvSpPr>
        <p:spPr bwMode="auto">
          <a:xfrm>
            <a:off x="1948807" y="3554212"/>
            <a:ext cx="34755" cy="41649"/>
          </a:xfrm>
          <a:custGeom>
            <a:avLst/>
            <a:gdLst>
              <a:gd name="T0" fmla="*/ 76 w 95"/>
              <a:gd name="T1" fmla="*/ 33 h 114"/>
              <a:gd name="T2" fmla="*/ 76 w 95"/>
              <a:gd name="T3" fmla="*/ 32 h 114"/>
              <a:gd name="T4" fmla="*/ 67 w 95"/>
              <a:gd name="T5" fmla="*/ 27 h 114"/>
              <a:gd name="T6" fmla="*/ 58 w 95"/>
              <a:gd name="T7" fmla="*/ 24 h 114"/>
              <a:gd name="T8" fmla="*/ 48 w 95"/>
              <a:gd name="T9" fmla="*/ 24 h 114"/>
              <a:gd name="T10" fmla="*/ 29 w 95"/>
              <a:gd name="T11" fmla="*/ 27 h 114"/>
              <a:gd name="T12" fmla="*/ 14 w 95"/>
              <a:gd name="T13" fmla="*/ 36 h 114"/>
              <a:gd name="T14" fmla="*/ 14 w 95"/>
              <a:gd name="T15" fmla="*/ 36 h 114"/>
              <a:gd name="T16" fmla="*/ 3 w 95"/>
              <a:gd name="T17" fmla="*/ 51 h 114"/>
              <a:gd name="T18" fmla="*/ 0 w 95"/>
              <a:gd name="T19" fmla="*/ 68 h 114"/>
              <a:gd name="T20" fmla="*/ 3 w 95"/>
              <a:gd name="T21" fmla="*/ 86 h 114"/>
              <a:gd name="T22" fmla="*/ 14 w 95"/>
              <a:gd name="T23" fmla="*/ 101 h 114"/>
              <a:gd name="T24" fmla="*/ 29 w 95"/>
              <a:gd name="T25" fmla="*/ 111 h 114"/>
              <a:gd name="T26" fmla="*/ 48 w 95"/>
              <a:gd name="T27" fmla="*/ 114 h 114"/>
              <a:gd name="T28" fmla="*/ 58 w 95"/>
              <a:gd name="T29" fmla="*/ 113 h 114"/>
              <a:gd name="T30" fmla="*/ 58 w 95"/>
              <a:gd name="T31" fmla="*/ 113 h 114"/>
              <a:gd name="T32" fmla="*/ 67 w 95"/>
              <a:gd name="T33" fmla="*/ 110 h 114"/>
              <a:gd name="T34" fmla="*/ 76 w 95"/>
              <a:gd name="T35" fmla="*/ 105 h 114"/>
              <a:gd name="T36" fmla="*/ 76 w 95"/>
              <a:gd name="T37" fmla="*/ 105 h 114"/>
              <a:gd name="T38" fmla="*/ 76 w 95"/>
              <a:gd name="T39" fmla="*/ 112 h 114"/>
              <a:gd name="T40" fmla="*/ 95 w 95"/>
              <a:gd name="T41" fmla="*/ 112 h 114"/>
              <a:gd name="T42" fmla="*/ 95 w 95"/>
              <a:gd name="T43" fmla="*/ 0 h 114"/>
              <a:gd name="T44" fmla="*/ 76 w 95"/>
              <a:gd name="T45" fmla="*/ 0 h 114"/>
              <a:gd name="T46" fmla="*/ 76 w 95"/>
              <a:gd name="T47" fmla="*/ 33 h 114"/>
              <a:gd name="T48" fmla="*/ 75 w 95"/>
              <a:gd name="T49" fmla="*/ 80 h 114"/>
              <a:gd name="T50" fmla="*/ 68 w 95"/>
              <a:gd name="T51" fmla="*/ 89 h 114"/>
              <a:gd name="T52" fmla="*/ 68 w 95"/>
              <a:gd name="T53" fmla="*/ 89 h 114"/>
              <a:gd name="T54" fmla="*/ 59 w 95"/>
              <a:gd name="T55" fmla="*/ 95 h 114"/>
              <a:gd name="T56" fmla="*/ 48 w 95"/>
              <a:gd name="T57" fmla="*/ 97 h 114"/>
              <a:gd name="T58" fmla="*/ 37 w 95"/>
              <a:gd name="T59" fmla="*/ 95 h 114"/>
              <a:gd name="T60" fmla="*/ 27 w 95"/>
              <a:gd name="T61" fmla="*/ 89 h 114"/>
              <a:gd name="T62" fmla="*/ 21 w 95"/>
              <a:gd name="T63" fmla="*/ 79 h 114"/>
              <a:gd name="T64" fmla="*/ 19 w 95"/>
              <a:gd name="T65" fmla="*/ 68 h 114"/>
              <a:gd name="T66" fmla="*/ 21 w 95"/>
              <a:gd name="T67" fmla="*/ 57 h 114"/>
              <a:gd name="T68" fmla="*/ 21 w 95"/>
              <a:gd name="T69" fmla="*/ 57 h 114"/>
              <a:gd name="T70" fmla="*/ 27 w 95"/>
              <a:gd name="T71" fmla="*/ 48 h 114"/>
              <a:gd name="T72" fmla="*/ 37 w 95"/>
              <a:gd name="T73" fmla="*/ 42 h 114"/>
              <a:gd name="T74" fmla="*/ 48 w 95"/>
              <a:gd name="T75" fmla="*/ 40 h 114"/>
              <a:gd name="T76" fmla="*/ 59 w 95"/>
              <a:gd name="T77" fmla="*/ 42 h 114"/>
              <a:gd name="T78" fmla="*/ 68 w 95"/>
              <a:gd name="T79" fmla="*/ 49 h 114"/>
              <a:gd name="T80" fmla="*/ 75 w 95"/>
              <a:gd name="T81" fmla="*/ 58 h 114"/>
              <a:gd name="T82" fmla="*/ 77 w 95"/>
              <a:gd name="T83" fmla="*/ 69 h 114"/>
              <a:gd name="T84" fmla="*/ 75 w 95"/>
              <a:gd name="T85" fmla="*/ 8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14">
                <a:moveTo>
                  <a:pt x="76" y="33"/>
                </a:moveTo>
                <a:cubicBezTo>
                  <a:pt x="76" y="33"/>
                  <a:pt x="76" y="32"/>
                  <a:pt x="76" y="32"/>
                </a:cubicBezTo>
                <a:cubicBezTo>
                  <a:pt x="73" y="30"/>
                  <a:pt x="70" y="29"/>
                  <a:pt x="67" y="27"/>
                </a:cubicBezTo>
                <a:cubicBezTo>
                  <a:pt x="64" y="26"/>
                  <a:pt x="61" y="25"/>
                  <a:pt x="58" y="24"/>
                </a:cubicBezTo>
                <a:cubicBezTo>
                  <a:pt x="55" y="24"/>
                  <a:pt x="51" y="24"/>
                  <a:pt x="48" y="24"/>
                </a:cubicBezTo>
                <a:cubicBezTo>
                  <a:pt x="41" y="24"/>
                  <a:pt x="35" y="25"/>
                  <a:pt x="29" y="27"/>
                </a:cubicBezTo>
                <a:cubicBezTo>
                  <a:pt x="23" y="29"/>
                  <a:pt x="18" y="32"/>
                  <a:pt x="14" y="36"/>
                </a:cubicBezTo>
                <a:cubicBezTo>
                  <a:pt x="14" y="36"/>
                  <a:pt x="14" y="36"/>
                  <a:pt x="14" y="36"/>
                </a:cubicBezTo>
                <a:cubicBezTo>
                  <a:pt x="9" y="41"/>
                  <a:pt x="6" y="46"/>
                  <a:pt x="3" y="51"/>
                </a:cubicBezTo>
                <a:cubicBezTo>
                  <a:pt x="1" y="56"/>
                  <a:pt x="0" y="62"/>
                  <a:pt x="0" y="68"/>
                </a:cubicBezTo>
                <a:cubicBezTo>
                  <a:pt x="0" y="75"/>
                  <a:pt x="1" y="81"/>
                  <a:pt x="3" y="86"/>
                </a:cubicBezTo>
                <a:cubicBezTo>
                  <a:pt x="6" y="91"/>
                  <a:pt x="9" y="96"/>
                  <a:pt x="14" y="101"/>
                </a:cubicBezTo>
                <a:cubicBezTo>
                  <a:pt x="18" y="105"/>
                  <a:pt x="23" y="108"/>
                  <a:pt x="29" y="111"/>
                </a:cubicBezTo>
                <a:cubicBezTo>
                  <a:pt x="35" y="113"/>
                  <a:pt x="41" y="114"/>
                  <a:pt x="48" y="114"/>
                </a:cubicBezTo>
                <a:cubicBezTo>
                  <a:pt x="51" y="114"/>
                  <a:pt x="54" y="114"/>
                  <a:pt x="58" y="113"/>
                </a:cubicBezTo>
                <a:cubicBezTo>
                  <a:pt x="58" y="113"/>
                  <a:pt x="58" y="113"/>
                  <a:pt x="58" y="113"/>
                </a:cubicBezTo>
                <a:cubicBezTo>
                  <a:pt x="61" y="112"/>
                  <a:pt x="64" y="111"/>
                  <a:pt x="67" y="110"/>
                </a:cubicBezTo>
                <a:cubicBezTo>
                  <a:pt x="70" y="109"/>
                  <a:pt x="73" y="107"/>
                  <a:pt x="76" y="105"/>
                </a:cubicBezTo>
                <a:cubicBezTo>
                  <a:pt x="76" y="105"/>
                  <a:pt x="76" y="105"/>
                  <a:pt x="76" y="105"/>
                </a:cubicBezTo>
                <a:cubicBezTo>
                  <a:pt x="76" y="112"/>
                  <a:pt x="76" y="112"/>
                  <a:pt x="76" y="112"/>
                </a:cubicBezTo>
                <a:cubicBezTo>
                  <a:pt x="95" y="112"/>
                  <a:pt x="95" y="112"/>
                  <a:pt x="95" y="112"/>
                </a:cubicBezTo>
                <a:cubicBezTo>
                  <a:pt x="95" y="0"/>
                  <a:pt x="95" y="0"/>
                  <a:pt x="95" y="0"/>
                </a:cubicBezTo>
                <a:cubicBezTo>
                  <a:pt x="76" y="0"/>
                  <a:pt x="76" y="0"/>
                  <a:pt x="76" y="0"/>
                </a:cubicBezTo>
                <a:lnTo>
                  <a:pt x="76" y="33"/>
                </a:lnTo>
                <a:close/>
                <a:moveTo>
                  <a:pt x="75" y="80"/>
                </a:moveTo>
                <a:cubicBezTo>
                  <a:pt x="73" y="83"/>
                  <a:pt x="71" y="86"/>
                  <a:pt x="68" y="89"/>
                </a:cubicBezTo>
                <a:cubicBezTo>
                  <a:pt x="68" y="89"/>
                  <a:pt x="68" y="89"/>
                  <a:pt x="68" y="89"/>
                </a:cubicBezTo>
                <a:cubicBezTo>
                  <a:pt x="65" y="91"/>
                  <a:pt x="62" y="94"/>
                  <a:pt x="59" y="95"/>
                </a:cubicBezTo>
                <a:cubicBezTo>
                  <a:pt x="55" y="96"/>
                  <a:pt x="52" y="97"/>
                  <a:pt x="48" y="97"/>
                </a:cubicBezTo>
                <a:cubicBezTo>
                  <a:pt x="44" y="97"/>
                  <a:pt x="40" y="96"/>
                  <a:pt x="37" y="95"/>
                </a:cubicBezTo>
                <a:cubicBezTo>
                  <a:pt x="33" y="94"/>
                  <a:pt x="30" y="91"/>
                  <a:pt x="27" y="89"/>
                </a:cubicBezTo>
                <a:cubicBezTo>
                  <a:pt x="24" y="86"/>
                  <a:pt x="22" y="83"/>
                  <a:pt x="21" y="79"/>
                </a:cubicBezTo>
                <a:cubicBezTo>
                  <a:pt x="19" y="76"/>
                  <a:pt x="19" y="72"/>
                  <a:pt x="19" y="68"/>
                </a:cubicBezTo>
                <a:cubicBezTo>
                  <a:pt x="19" y="64"/>
                  <a:pt x="19" y="61"/>
                  <a:pt x="21" y="57"/>
                </a:cubicBezTo>
                <a:cubicBezTo>
                  <a:pt x="21" y="57"/>
                  <a:pt x="21" y="57"/>
                  <a:pt x="21" y="57"/>
                </a:cubicBezTo>
                <a:cubicBezTo>
                  <a:pt x="22" y="54"/>
                  <a:pt x="24" y="51"/>
                  <a:pt x="27" y="48"/>
                </a:cubicBezTo>
                <a:cubicBezTo>
                  <a:pt x="30" y="46"/>
                  <a:pt x="33" y="44"/>
                  <a:pt x="37" y="42"/>
                </a:cubicBezTo>
                <a:cubicBezTo>
                  <a:pt x="40" y="41"/>
                  <a:pt x="44" y="40"/>
                  <a:pt x="48" y="40"/>
                </a:cubicBezTo>
                <a:cubicBezTo>
                  <a:pt x="52" y="40"/>
                  <a:pt x="55" y="41"/>
                  <a:pt x="59" y="42"/>
                </a:cubicBezTo>
                <a:cubicBezTo>
                  <a:pt x="62" y="44"/>
                  <a:pt x="65" y="46"/>
                  <a:pt x="68" y="49"/>
                </a:cubicBezTo>
                <a:cubicBezTo>
                  <a:pt x="71" y="52"/>
                  <a:pt x="73" y="55"/>
                  <a:pt x="75" y="58"/>
                </a:cubicBezTo>
                <a:cubicBezTo>
                  <a:pt x="76" y="62"/>
                  <a:pt x="77" y="65"/>
                  <a:pt x="77" y="69"/>
                </a:cubicBezTo>
                <a:cubicBezTo>
                  <a:pt x="77" y="73"/>
                  <a:pt x="76" y="76"/>
                  <a:pt x="75"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íṣľíḑê">
            <a:extLst>
              <a:ext uri="{FF2B5EF4-FFF2-40B4-BE49-F238E27FC236}">
                <a16:creationId xmlns:a16="http://schemas.microsoft.com/office/drawing/2014/main" id="{0979BDEB-DE78-431F-8063-E9D5D8204540}"/>
              </a:ext>
            </a:extLst>
          </p:cNvPr>
          <p:cNvSpPr/>
          <p:nvPr/>
        </p:nvSpPr>
        <p:spPr bwMode="auto">
          <a:xfrm>
            <a:off x="2001371" y="3554212"/>
            <a:ext cx="6894"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2" name="ï$1idé">
            <a:extLst>
              <a:ext uri="{FF2B5EF4-FFF2-40B4-BE49-F238E27FC236}">
                <a16:creationId xmlns:a16="http://schemas.microsoft.com/office/drawing/2014/main" id="{5691E168-3FBA-4FFB-8076-6C059796AFCA}"/>
              </a:ext>
            </a:extLst>
          </p:cNvPr>
          <p:cNvSpPr/>
          <p:nvPr/>
        </p:nvSpPr>
        <p:spPr bwMode="auto">
          <a:xfrm>
            <a:off x="2001371" y="3563403"/>
            <a:ext cx="6894"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3" name="íṥ1iďe">
            <a:extLst>
              <a:ext uri="{FF2B5EF4-FFF2-40B4-BE49-F238E27FC236}">
                <a16:creationId xmlns:a16="http://schemas.microsoft.com/office/drawing/2014/main" id="{5894EB30-F9F9-4388-8F90-1C7B9DFA8CE6}"/>
              </a:ext>
            </a:extLst>
          </p:cNvPr>
          <p:cNvSpPr/>
          <p:nvPr/>
        </p:nvSpPr>
        <p:spPr bwMode="auto">
          <a:xfrm>
            <a:off x="2024350" y="3562542"/>
            <a:ext cx="35330" cy="33319"/>
          </a:xfrm>
          <a:custGeom>
            <a:avLst/>
            <a:gdLst>
              <a:gd name="T0" fmla="*/ 83 w 97"/>
              <a:gd name="T1" fmla="*/ 13 h 91"/>
              <a:gd name="T2" fmla="*/ 68 w 97"/>
              <a:gd name="T3" fmla="*/ 3 h 91"/>
              <a:gd name="T4" fmla="*/ 49 w 97"/>
              <a:gd name="T5" fmla="*/ 0 h 91"/>
              <a:gd name="T6" fmla="*/ 30 w 97"/>
              <a:gd name="T7" fmla="*/ 3 h 91"/>
              <a:gd name="T8" fmla="*/ 14 w 97"/>
              <a:gd name="T9" fmla="*/ 13 h 91"/>
              <a:gd name="T10" fmla="*/ 4 w 97"/>
              <a:gd name="T11" fmla="*/ 27 h 91"/>
              <a:gd name="T12" fmla="*/ 0 w 97"/>
              <a:gd name="T13" fmla="*/ 45 h 91"/>
              <a:gd name="T14" fmla="*/ 4 w 97"/>
              <a:gd name="T15" fmla="*/ 63 h 91"/>
              <a:gd name="T16" fmla="*/ 14 w 97"/>
              <a:gd name="T17" fmla="*/ 78 h 91"/>
              <a:gd name="T18" fmla="*/ 30 w 97"/>
              <a:gd name="T19" fmla="*/ 88 h 91"/>
              <a:gd name="T20" fmla="*/ 49 w 97"/>
              <a:gd name="T21" fmla="*/ 91 h 91"/>
              <a:gd name="T22" fmla="*/ 63 w 97"/>
              <a:gd name="T23" fmla="*/ 89 h 91"/>
              <a:gd name="T24" fmla="*/ 76 w 97"/>
              <a:gd name="T25" fmla="*/ 83 h 91"/>
              <a:gd name="T26" fmla="*/ 76 w 97"/>
              <a:gd name="T27" fmla="*/ 83 h 91"/>
              <a:gd name="T28" fmla="*/ 86 w 97"/>
              <a:gd name="T29" fmla="*/ 74 h 91"/>
              <a:gd name="T30" fmla="*/ 94 w 97"/>
              <a:gd name="T31" fmla="*/ 62 h 91"/>
              <a:gd name="T32" fmla="*/ 96 w 97"/>
              <a:gd name="T33" fmla="*/ 56 h 91"/>
              <a:gd name="T34" fmla="*/ 75 w 97"/>
              <a:gd name="T35" fmla="*/ 56 h 91"/>
              <a:gd name="T36" fmla="*/ 74 w 97"/>
              <a:gd name="T37" fmla="*/ 58 h 91"/>
              <a:gd name="T38" fmla="*/ 70 w 97"/>
              <a:gd name="T39" fmla="*/ 65 h 91"/>
              <a:gd name="T40" fmla="*/ 64 w 97"/>
              <a:gd name="T41" fmla="*/ 70 h 91"/>
              <a:gd name="T42" fmla="*/ 64 w 97"/>
              <a:gd name="T43" fmla="*/ 70 h 91"/>
              <a:gd name="T44" fmla="*/ 57 w 97"/>
              <a:gd name="T45" fmla="*/ 73 h 91"/>
              <a:gd name="T46" fmla="*/ 48 w 97"/>
              <a:gd name="T47" fmla="*/ 74 h 91"/>
              <a:gd name="T48" fmla="*/ 28 w 97"/>
              <a:gd name="T49" fmla="*/ 67 h 91"/>
              <a:gd name="T50" fmla="*/ 22 w 97"/>
              <a:gd name="T51" fmla="*/ 59 h 91"/>
              <a:gd name="T52" fmla="*/ 20 w 97"/>
              <a:gd name="T53" fmla="*/ 52 h 91"/>
              <a:gd name="T54" fmla="*/ 97 w 97"/>
              <a:gd name="T55" fmla="*/ 52 h 91"/>
              <a:gd name="T56" fmla="*/ 97 w 97"/>
              <a:gd name="T57" fmla="*/ 48 h 91"/>
              <a:gd name="T58" fmla="*/ 93 w 97"/>
              <a:gd name="T59" fmla="*/ 29 h 91"/>
              <a:gd name="T60" fmla="*/ 83 w 97"/>
              <a:gd name="T61" fmla="*/ 13 h 91"/>
              <a:gd name="T62" fmla="*/ 20 w 97"/>
              <a:gd name="T63" fmla="*/ 36 h 91"/>
              <a:gd name="T64" fmla="*/ 23 w 97"/>
              <a:gd name="T65" fmla="*/ 31 h 91"/>
              <a:gd name="T66" fmla="*/ 29 w 97"/>
              <a:gd name="T67" fmla="*/ 23 h 91"/>
              <a:gd name="T68" fmla="*/ 37 w 97"/>
              <a:gd name="T69" fmla="*/ 19 h 91"/>
              <a:gd name="T70" fmla="*/ 48 w 97"/>
              <a:gd name="T71" fmla="*/ 17 h 91"/>
              <a:gd name="T72" fmla="*/ 59 w 97"/>
              <a:gd name="T73" fmla="*/ 19 h 91"/>
              <a:gd name="T74" fmla="*/ 67 w 97"/>
              <a:gd name="T75" fmla="*/ 23 h 91"/>
              <a:gd name="T76" fmla="*/ 73 w 97"/>
              <a:gd name="T77" fmla="*/ 30 h 91"/>
              <a:gd name="T78" fmla="*/ 76 w 97"/>
              <a:gd name="T79" fmla="*/ 36 h 91"/>
              <a:gd name="T80" fmla="*/ 20 w 97"/>
              <a:gd name="T81"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 h="91">
                <a:moveTo>
                  <a:pt x="83" y="13"/>
                </a:moveTo>
                <a:cubicBezTo>
                  <a:pt x="79" y="9"/>
                  <a:pt x="74" y="6"/>
                  <a:pt x="68" y="3"/>
                </a:cubicBezTo>
                <a:cubicBezTo>
                  <a:pt x="62" y="1"/>
                  <a:pt x="56" y="0"/>
                  <a:pt x="49" y="0"/>
                </a:cubicBezTo>
                <a:cubicBezTo>
                  <a:pt x="42" y="0"/>
                  <a:pt x="36" y="1"/>
                  <a:pt x="30" y="3"/>
                </a:cubicBezTo>
                <a:cubicBezTo>
                  <a:pt x="24" y="5"/>
                  <a:pt x="19" y="9"/>
                  <a:pt x="14" y="13"/>
                </a:cubicBezTo>
                <a:cubicBezTo>
                  <a:pt x="10" y="17"/>
                  <a:pt x="6" y="22"/>
                  <a:pt x="4" y="27"/>
                </a:cubicBezTo>
                <a:cubicBezTo>
                  <a:pt x="2" y="33"/>
                  <a:pt x="0" y="39"/>
                  <a:pt x="0" y="45"/>
                </a:cubicBezTo>
                <a:cubicBezTo>
                  <a:pt x="0" y="52"/>
                  <a:pt x="2" y="58"/>
                  <a:pt x="4" y="63"/>
                </a:cubicBezTo>
                <a:cubicBezTo>
                  <a:pt x="6" y="68"/>
                  <a:pt x="10" y="73"/>
                  <a:pt x="14" y="78"/>
                </a:cubicBezTo>
                <a:cubicBezTo>
                  <a:pt x="19" y="82"/>
                  <a:pt x="24" y="85"/>
                  <a:pt x="30" y="88"/>
                </a:cubicBezTo>
                <a:cubicBezTo>
                  <a:pt x="36" y="90"/>
                  <a:pt x="42" y="91"/>
                  <a:pt x="49" y="91"/>
                </a:cubicBezTo>
                <a:cubicBezTo>
                  <a:pt x="54" y="91"/>
                  <a:pt x="58" y="90"/>
                  <a:pt x="63" y="89"/>
                </a:cubicBezTo>
                <a:cubicBezTo>
                  <a:pt x="67" y="88"/>
                  <a:pt x="72" y="86"/>
                  <a:pt x="76" y="83"/>
                </a:cubicBezTo>
                <a:cubicBezTo>
                  <a:pt x="76" y="83"/>
                  <a:pt x="76" y="83"/>
                  <a:pt x="76" y="83"/>
                </a:cubicBezTo>
                <a:cubicBezTo>
                  <a:pt x="79" y="81"/>
                  <a:pt x="83" y="78"/>
                  <a:pt x="86" y="74"/>
                </a:cubicBezTo>
                <a:cubicBezTo>
                  <a:pt x="89" y="70"/>
                  <a:pt x="91" y="66"/>
                  <a:pt x="94" y="62"/>
                </a:cubicBezTo>
                <a:cubicBezTo>
                  <a:pt x="96" y="56"/>
                  <a:pt x="96" y="56"/>
                  <a:pt x="96" y="56"/>
                </a:cubicBezTo>
                <a:cubicBezTo>
                  <a:pt x="75" y="56"/>
                  <a:pt x="75" y="56"/>
                  <a:pt x="75" y="56"/>
                </a:cubicBezTo>
                <a:cubicBezTo>
                  <a:pt x="74" y="58"/>
                  <a:pt x="74" y="58"/>
                  <a:pt x="74" y="58"/>
                </a:cubicBezTo>
                <a:cubicBezTo>
                  <a:pt x="73" y="61"/>
                  <a:pt x="72" y="63"/>
                  <a:pt x="70" y="65"/>
                </a:cubicBezTo>
                <a:cubicBezTo>
                  <a:pt x="68" y="67"/>
                  <a:pt x="66" y="68"/>
                  <a:pt x="64" y="70"/>
                </a:cubicBezTo>
                <a:cubicBezTo>
                  <a:pt x="64" y="70"/>
                  <a:pt x="64" y="70"/>
                  <a:pt x="64" y="70"/>
                </a:cubicBezTo>
                <a:cubicBezTo>
                  <a:pt x="62" y="71"/>
                  <a:pt x="59" y="72"/>
                  <a:pt x="57" y="73"/>
                </a:cubicBezTo>
                <a:cubicBezTo>
                  <a:pt x="54" y="74"/>
                  <a:pt x="51" y="74"/>
                  <a:pt x="48" y="74"/>
                </a:cubicBezTo>
                <a:cubicBezTo>
                  <a:pt x="40" y="74"/>
                  <a:pt x="33" y="72"/>
                  <a:pt x="28" y="67"/>
                </a:cubicBezTo>
                <a:cubicBezTo>
                  <a:pt x="25" y="65"/>
                  <a:pt x="23" y="62"/>
                  <a:pt x="22" y="59"/>
                </a:cubicBezTo>
                <a:cubicBezTo>
                  <a:pt x="21" y="57"/>
                  <a:pt x="20" y="55"/>
                  <a:pt x="20" y="52"/>
                </a:cubicBezTo>
                <a:cubicBezTo>
                  <a:pt x="97" y="52"/>
                  <a:pt x="97" y="52"/>
                  <a:pt x="97" y="52"/>
                </a:cubicBezTo>
                <a:cubicBezTo>
                  <a:pt x="97" y="48"/>
                  <a:pt x="97" y="48"/>
                  <a:pt x="97" y="48"/>
                </a:cubicBezTo>
                <a:cubicBezTo>
                  <a:pt x="97" y="41"/>
                  <a:pt x="96" y="35"/>
                  <a:pt x="93" y="29"/>
                </a:cubicBezTo>
                <a:cubicBezTo>
                  <a:pt x="91" y="23"/>
                  <a:pt x="88" y="18"/>
                  <a:pt x="83" y="13"/>
                </a:cubicBezTo>
                <a:close/>
                <a:moveTo>
                  <a:pt x="20" y="36"/>
                </a:moveTo>
                <a:cubicBezTo>
                  <a:pt x="21" y="34"/>
                  <a:pt x="22" y="33"/>
                  <a:pt x="23" y="31"/>
                </a:cubicBezTo>
                <a:cubicBezTo>
                  <a:pt x="24" y="28"/>
                  <a:pt x="26" y="26"/>
                  <a:pt x="29" y="23"/>
                </a:cubicBezTo>
                <a:cubicBezTo>
                  <a:pt x="31" y="21"/>
                  <a:pt x="34" y="20"/>
                  <a:pt x="37" y="19"/>
                </a:cubicBezTo>
                <a:cubicBezTo>
                  <a:pt x="40" y="18"/>
                  <a:pt x="44" y="17"/>
                  <a:pt x="48" y="17"/>
                </a:cubicBezTo>
                <a:cubicBezTo>
                  <a:pt x="52" y="17"/>
                  <a:pt x="55" y="18"/>
                  <a:pt x="59" y="19"/>
                </a:cubicBezTo>
                <a:cubicBezTo>
                  <a:pt x="62" y="19"/>
                  <a:pt x="65" y="21"/>
                  <a:pt x="67" y="23"/>
                </a:cubicBezTo>
                <a:cubicBezTo>
                  <a:pt x="69" y="25"/>
                  <a:pt x="71" y="27"/>
                  <a:pt x="73" y="30"/>
                </a:cubicBezTo>
                <a:cubicBezTo>
                  <a:pt x="74" y="32"/>
                  <a:pt x="75" y="34"/>
                  <a:pt x="76" y="36"/>
                </a:cubicBezTo>
                <a:lnTo>
                  <a:pt x="2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íş1ídé">
            <a:extLst>
              <a:ext uri="{FF2B5EF4-FFF2-40B4-BE49-F238E27FC236}">
                <a16:creationId xmlns:a16="http://schemas.microsoft.com/office/drawing/2014/main" id="{0761E691-8B88-4D4D-8F19-6198318A9347}"/>
              </a:ext>
            </a:extLst>
          </p:cNvPr>
          <p:cNvSpPr/>
          <p:nvPr/>
        </p:nvSpPr>
        <p:spPr bwMode="auto">
          <a:xfrm>
            <a:off x="2073753" y="3562542"/>
            <a:ext cx="22691" cy="33319"/>
          </a:xfrm>
          <a:custGeom>
            <a:avLst/>
            <a:gdLst>
              <a:gd name="T0" fmla="*/ 52 w 62"/>
              <a:gd name="T1" fmla="*/ 42 h 91"/>
              <a:gd name="T2" fmla="*/ 44 w 62"/>
              <a:gd name="T3" fmla="*/ 38 h 91"/>
              <a:gd name="T4" fmla="*/ 31 w 62"/>
              <a:gd name="T5" fmla="*/ 34 h 91"/>
              <a:gd name="T6" fmla="*/ 28 w 62"/>
              <a:gd name="T7" fmla="*/ 33 h 91"/>
              <a:gd name="T8" fmla="*/ 26 w 62"/>
              <a:gd name="T9" fmla="*/ 31 h 91"/>
              <a:gd name="T10" fmla="*/ 24 w 62"/>
              <a:gd name="T11" fmla="*/ 30 h 91"/>
              <a:gd name="T12" fmla="*/ 23 w 62"/>
              <a:gd name="T13" fmla="*/ 26 h 91"/>
              <a:gd name="T14" fmla="*/ 26 w 62"/>
              <a:gd name="T15" fmla="*/ 20 h 91"/>
              <a:gd name="T16" fmla="*/ 29 w 62"/>
              <a:gd name="T17" fmla="*/ 18 h 91"/>
              <a:gd name="T18" fmla="*/ 36 w 62"/>
              <a:gd name="T19" fmla="*/ 18 h 91"/>
              <a:gd name="T20" fmla="*/ 41 w 62"/>
              <a:gd name="T21" fmla="*/ 22 h 91"/>
              <a:gd name="T22" fmla="*/ 42 w 62"/>
              <a:gd name="T23" fmla="*/ 29 h 91"/>
              <a:gd name="T24" fmla="*/ 61 w 62"/>
              <a:gd name="T25" fmla="*/ 26 h 91"/>
              <a:gd name="T26" fmla="*/ 53 w 62"/>
              <a:gd name="T27" fmla="*/ 7 h 91"/>
              <a:gd name="T28" fmla="*/ 33 w 62"/>
              <a:gd name="T29" fmla="*/ 0 h 91"/>
              <a:gd name="T30" fmla="*/ 13 w 62"/>
              <a:gd name="T31" fmla="*/ 8 h 91"/>
              <a:gd name="T32" fmla="*/ 6 w 62"/>
              <a:gd name="T33" fmla="*/ 16 h 91"/>
              <a:gd name="T34" fmla="*/ 6 w 62"/>
              <a:gd name="T35" fmla="*/ 35 h 91"/>
              <a:gd name="T36" fmla="*/ 10 w 62"/>
              <a:gd name="T37" fmla="*/ 42 h 91"/>
              <a:gd name="T38" fmla="*/ 30 w 62"/>
              <a:gd name="T39" fmla="*/ 52 h 91"/>
              <a:gd name="T40" fmla="*/ 37 w 62"/>
              <a:gd name="T41" fmla="*/ 55 h 91"/>
              <a:gd name="T42" fmla="*/ 42 w 62"/>
              <a:gd name="T43" fmla="*/ 61 h 91"/>
              <a:gd name="T44" fmla="*/ 42 w 62"/>
              <a:gd name="T45" fmla="*/ 68 h 91"/>
              <a:gd name="T46" fmla="*/ 40 w 62"/>
              <a:gd name="T47" fmla="*/ 71 h 91"/>
              <a:gd name="T48" fmla="*/ 32 w 62"/>
              <a:gd name="T49" fmla="*/ 74 h 91"/>
              <a:gd name="T50" fmla="*/ 23 w 62"/>
              <a:gd name="T51" fmla="*/ 70 h 91"/>
              <a:gd name="T52" fmla="*/ 19 w 62"/>
              <a:gd name="T53" fmla="*/ 60 h 91"/>
              <a:gd name="T54" fmla="*/ 0 w 62"/>
              <a:gd name="T55" fmla="*/ 56 h 91"/>
              <a:gd name="T56" fmla="*/ 3 w 62"/>
              <a:gd name="T57" fmla="*/ 73 h 91"/>
              <a:gd name="T58" fmla="*/ 31 w 62"/>
              <a:gd name="T59" fmla="*/ 91 h 91"/>
              <a:gd name="T60" fmla="*/ 53 w 62"/>
              <a:gd name="T61" fmla="*/ 83 h 91"/>
              <a:gd name="T62" fmla="*/ 62 w 62"/>
              <a:gd name="T63" fmla="*/ 64 h 91"/>
              <a:gd name="T64" fmla="*/ 58 w 62"/>
              <a:gd name="T6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91">
                <a:moveTo>
                  <a:pt x="58" y="48"/>
                </a:moveTo>
                <a:cubicBezTo>
                  <a:pt x="56" y="46"/>
                  <a:pt x="55" y="44"/>
                  <a:pt x="52" y="42"/>
                </a:cubicBezTo>
                <a:cubicBezTo>
                  <a:pt x="50" y="41"/>
                  <a:pt x="47" y="39"/>
                  <a:pt x="44" y="38"/>
                </a:cubicBezTo>
                <a:cubicBezTo>
                  <a:pt x="44" y="38"/>
                  <a:pt x="44" y="38"/>
                  <a:pt x="44" y="38"/>
                </a:cubicBezTo>
                <a:cubicBezTo>
                  <a:pt x="43" y="38"/>
                  <a:pt x="40" y="37"/>
                  <a:pt x="36" y="36"/>
                </a:cubicBezTo>
                <a:cubicBezTo>
                  <a:pt x="34" y="35"/>
                  <a:pt x="33" y="35"/>
                  <a:pt x="31" y="34"/>
                </a:cubicBezTo>
                <a:cubicBezTo>
                  <a:pt x="31" y="34"/>
                  <a:pt x="31" y="34"/>
                  <a:pt x="31" y="34"/>
                </a:cubicBezTo>
                <a:cubicBezTo>
                  <a:pt x="30" y="34"/>
                  <a:pt x="29" y="33"/>
                  <a:pt x="28" y="33"/>
                </a:cubicBezTo>
                <a:cubicBezTo>
                  <a:pt x="28" y="33"/>
                  <a:pt x="28" y="33"/>
                  <a:pt x="28" y="33"/>
                </a:cubicBezTo>
                <a:cubicBezTo>
                  <a:pt x="27" y="32"/>
                  <a:pt x="26" y="32"/>
                  <a:pt x="26" y="31"/>
                </a:cubicBezTo>
                <a:cubicBezTo>
                  <a:pt x="25" y="31"/>
                  <a:pt x="25" y="30"/>
                  <a:pt x="24" y="30"/>
                </a:cubicBezTo>
                <a:cubicBezTo>
                  <a:pt x="24" y="30"/>
                  <a:pt x="24" y="30"/>
                  <a:pt x="24" y="30"/>
                </a:cubicBezTo>
                <a:cubicBezTo>
                  <a:pt x="24" y="29"/>
                  <a:pt x="24" y="29"/>
                  <a:pt x="24" y="28"/>
                </a:cubicBezTo>
                <a:cubicBezTo>
                  <a:pt x="23" y="27"/>
                  <a:pt x="23" y="26"/>
                  <a:pt x="23" y="26"/>
                </a:cubicBezTo>
                <a:cubicBezTo>
                  <a:pt x="23" y="24"/>
                  <a:pt x="24" y="23"/>
                  <a:pt x="24" y="22"/>
                </a:cubicBezTo>
                <a:cubicBezTo>
                  <a:pt x="24" y="22"/>
                  <a:pt x="25" y="21"/>
                  <a:pt x="26" y="20"/>
                </a:cubicBezTo>
                <a:cubicBezTo>
                  <a:pt x="27" y="19"/>
                  <a:pt x="28" y="19"/>
                  <a:pt x="29" y="18"/>
                </a:cubicBezTo>
                <a:cubicBezTo>
                  <a:pt x="29" y="18"/>
                  <a:pt x="29" y="18"/>
                  <a:pt x="29" y="18"/>
                </a:cubicBezTo>
                <a:cubicBezTo>
                  <a:pt x="30" y="18"/>
                  <a:pt x="31" y="18"/>
                  <a:pt x="32" y="18"/>
                </a:cubicBezTo>
                <a:cubicBezTo>
                  <a:pt x="34" y="18"/>
                  <a:pt x="35" y="18"/>
                  <a:pt x="36" y="18"/>
                </a:cubicBezTo>
                <a:cubicBezTo>
                  <a:pt x="38" y="19"/>
                  <a:pt x="38" y="19"/>
                  <a:pt x="39" y="20"/>
                </a:cubicBezTo>
                <a:cubicBezTo>
                  <a:pt x="40" y="20"/>
                  <a:pt x="41" y="21"/>
                  <a:pt x="41" y="22"/>
                </a:cubicBezTo>
                <a:cubicBezTo>
                  <a:pt x="41" y="23"/>
                  <a:pt x="42" y="24"/>
                  <a:pt x="42" y="26"/>
                </a:cubicBezTo>
                <a:cubicBezTo>
                  <a:pt x="42" y="29"/>
                  <a:pt x="42" y="29"/>
                  <a:pt x="42" y="29"/>
                </a:cubicBezTo>
                <a:cubicBezTo>
                  <a:pt x="61" y="29"/>
                  <a:pt x="61" y="29"/>
                  <a:pt x="61" y="29"/>
                </a:cubicBezTo>
                <a:cubicBezTo>
                  <a:pt x="61" y="26"/>
                  <a:pt x="61" y="26"/>
                  <a:pt x="61" y="26"/>
                </a:cubicBezTo>
                <a:cubicBezTo>
                  <a:pt x="61" y="22"/>
                  <a:pt x="60" y="18"/>
                  <a:pt x="59" y="15"/>
                </a:cubicBezTo>
                <a:cubicBezTo>
                  <a:pt x="57" y="12"/>
                  <a:pt x="55" y="9"/>
                  <a:pt x="53" y="7"/>
                </a:cubicBezTo>
                <a:cubicBezTo>
                  <a:pt x="53" y="7"/>
                  <a:pt x="53" y="7"/>
                  <a:pt x="53" y="7"/>
                </a:cubicBezTo>
                <a:cubicBezTo>
                  <a:pt x="48" y="2"/>
                  <a:pt x="41" y="0"/>
                  <a:pt x="33" y="0"/>
                </a:cubicBezTo>
                <a:cubicBezTo>
                  <a:pt x="29" y="0"/>
                  <a:pt x="25" y="1"/>
                  <a:pt x="22" y="2"/>
                </a:cubicBezTo>
                <a:cubicBezTo>
                  <a:pt x="19" y="3"/>
                  <a:pt x="16" y="5"/>
                  <a:pt x="13" y="8"/>
                </a:cubicBezTo>
                <a:cubicBezTo>
                  <a:pt x="13" y="8"/>
                  <a:pt x="13" y="8"/>
                  <a:pt x="13" y="8"/>
                </a:cubicBezTo>
                <a:cubicBezTo>
                  <a:pt x="10" y="10"/>
                  <a:pt x="8" y="13"/>
                  <a:pt x="6" y="16"/>
                </a:cubicBezTo>
                <a:cubicBezTo>
                  <a:pt x="5" y="19"/>
                  <a:pt x="4" y="22"/>
                  <a:pt x="4" y="26"/>
                </a:cubicBezTo>
                <a:cubicBezTo>
                  <a:pt x="4" y="29"/>
                  <a:pt x="5" y="32"/>
                  <a:pt x="6" y="35"/>
                </a:cubicBezTo>
                <a:cubicBezTo>
                  <a:pt x="6" y="37"/>
                  <a:pt x="8" y="40"/>
                  <a:pt x="10" y="42"/>
                </a:cubicBezTo>
                <a:cubicBezTo>
                  <a:pt x="10" y="42"/>
                  <a:pt x="10" y="42"/>
                  <a:pt x="10" y="42"/>
                </a:cubicBezTo>
                <a:cubicBezTo>
                  <a:pt x="11" y="44"/>
                  <a:pt x="14" y="46"/>
                  <a:pt x="17" y="47"/>
                </a:cubicBezTo>
                <a:cubicBezTo>
                  <a:pt x="21" y="49"/>
                  <a:pt x="25" y="51"/>
                  <a:pt x="30" y="52"/>
                </a:cubicBezTo>
                <a:cubicBezTo>
                  <a:pt x="30" y="52"/>
                  <a:pt x="30" y="52"/>
                  <a:pt x="30" y="52"/>
                </a:cubicBezTo>
                <a:cubicBezTo>
                  <a:pt x="33" y="53"/>
                  <a:pt x="35" y="54"/>
                  <a:pt x="37" y="55"/>
                </a:cubicBezTo>
                <a:cubicBezTo>
                  <a:pt x="38" y="56"/>
                  <a:pt x="40" y="57"/>
                  <a:pt x="41" y="58"/>
                </a:cubicBezTo>
                <a:cubicBezTo>
                  <a:pt x="41" y="59"/>
                  <a:pt x="42" y="60"/>
                  <a:pt x="42" y="61"/>
                </a:cubicBezTo>
                <a:cubicBezTo>
                  <a:pt x="43" y="62"/>
                  <a:pt x="43" y="63"/>
                  <a:pt x="43" y="64"/>
                </a:cubicBezTo>
                <a:cubicBezTo>
                  <a:pt x="43" y="66"/>
                  <a:pt x="43" y="67"/>
                  <a:pt x="42" y="68"/>
                </a:cubicBezTo>
                <a:cubicBezTo>
                  <a:pt x="42" y="69"/>
                  <a:pt x="41" y="70"/>
                  <a:pt x="40" y="71"/>
                </a:cubicBezTo>
                <a:cubicBezTo>
                  <a:pt x="40" y="71"/>
                  <a:pt x="40" y="71"/>
                  <a:pt x="40" y="71"/>
                </a:cubicBezTo>
                <a:cubicBezTo>
                  <a:pt x="39" y="72"/>
                  <a:pt x="38" y="73"/>
                  <a:pt x="36" y="73"/>
                </a:cubicBezTo>
                <a:cubicBezTo>
                  <a:pt x="35" y="74"/>
                  <a:pt x="33" y="74"/>
                  <a:pt x="32" y="74"/>
                </a:cubicBezTo>
                <a:cubicBezTo>
                  <a:pt x="30" y="74"/>
                  <a:pt x="28" y="74"/>
                  <a:pt x="27" y="73"/>
                </a:cubicBezTo>
                <a:cubicBezTo>
                  <a:pt x="25" y="72"/>
                  <a:pt x="24" y="71"/>
                  <a:pt x="23" y="70"/>
                </a:cubicBezTo>
                <a:cubicBezTo>
                  <a:pt x="22" y="69"/>
                  <a:pt x="21" y="68"/>
                  <a:pt x="20" y="66"/>
                </a:cubicBezTo>
                <a:cubicBezTo>
                  <a:pt x="20" y="64"/>
                  <a:pt x="19" y="62"/>
                  <a:pt x="19" y="60"/>
                </a:cubicBezTo>
                <a:cubicBezTo>
                  <a:pt x="19" y="56"/>
                  <a:pt x="19" y="56"/>
                  <a:pt x="19" y="56"/>
                </a:cubicBezTo>
                <a:cubicBezTo>
                  <a:pt x="0" y="56"/>
                  <a:pt x="0" y="56"/>
                  <a:pt x="0" y="56"/>
                </a:cubicBezTo>
                <a:cubicBezTo>
                  <a:pt x="1" y="60"/>
                  <a:pt x="1" y="60"/>
                  <a:pt x="1" y="60"/>
                </a:cubicBezTo>
                <a:cubicBezTo>
                  <a:pt x="1" y="65"/>
                  <a:pt x="2" y="69"/>
                  <a:pt x="3" y="73"/>
                </a:cubicBezTo>
                <a:cubicBezTo>
                  <a:pt x="4" y="76"/>
                  <a:pt x="7" y="80"/>
                  <a:pt x="9" y="82"/>
                </a:cubicBezTo>
                <a:cubicBezTo>
                  <a:pt x="15" y="88"/>
                  <a:pt x="22" y="91"/>
                  <a:pt x="31" y="91"/>
                </a:cubicBezTo>
                <a:cubicBezTo>
                  <a:pt x="36" y="91"/>
                  <a:pt x="40" y="90"/>
                  <a:pt x="43" y="89"/>
                </a:cubicBezTo>
                <a:cubicBezTo>
                  <a:pt x="47" y="88"/>
                  <a:pt x="50" y="86"/>
                  <a:pt x="53" y="83"/>
                </a:cubicBezTo>
                <a:cubicBezTo>
                  <a:pt x="56" y="81"/>
                  <a:pt x="59" y="78"/>
                  <a:pt x="60" y="74"/>
                </a:cubicBezTo>
                <a:cubicBezTo>
                  <a:pt x="62" y="71"/>
                  <a:pt x="62" y="67"/>
                  <a:pt x="62" y="64"/>
                </a:cubicBezTo>
                <a:cubicBezTo>
                  <a:pt x="62" y="61"/>
                  <a:pt x="62" y="58"/>
                  <a:pt x="61" y="55"/>
                </a:cubicBezTo>
                <a:cubicBezTo>
                  <a:pt x="61" y="53"/>
                  <a:pt x="59" y="50"/>
                  <a:pt x="58"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išḻiḑè">
            <a:extLst>
              <a:ext uri="{FF2B5EF4-FFF2-40B4-BE49-F238E27FC236}">
                <a16:creationId xmlns:a16="http://schemas.microsoft.com/office/drawing/2014/main" id="{CDD74354-F7C1-4E70-A5C5-0763D243A4EA}"/>
              </a:ext>
            </a:extLst>
          </p:cNvPr>
          <p:cNvSpPr/>
          <p:nvPr/>
        </p:nvSpPr>
        <p:spPr bwMode="auto">
          <a:xfrm>
            <a:off x="2142689" y="3554212"/>
            <a:ext cx="28723" cy="41649"/>
          </a:xfrm>
          <a:custGeom>
            <a:avLst/>
            <a:gdLst>
              <a:gd name="T0" fmla="*/ 61 w 79"/>
              <a:gd name="T1" fmla="*/ 67 h 114"/>
              <a:gd name="T2" fmla="*/ 60 w 79"/>
              <a:gd name="T3" fmla="*/ 81 h 114"/>
              <a:gd name="T4" fmla="*/ 60 w 79"/>
              <a:gd name="T5" fmla="*/ 81 h 114"/>
              <a:gd name="T6" fmla="*/ 56 w 79"/>
              <a:gd name="T7" fmla="*/ 90 h 114"/>
              <a:gd name="T8" fmla="*/ 49 w 79"/>
              <a:gd name="T9" fmla="*/ 95 h 114"/>
              <a:gd name="T10" fmla="*/ 39 w 79"/>
              <a:gd name="T11" fmla="*/ 97 h 114"/>
              <a:gd name="T12" fmla="*/ 33 w 79"/>
              <a:gd name="T13" fmla="*/ 96 h 114"/>
              <a:gd name="T14" fmla="*/ 28 w 79"/>
              <a:gd name="T15" fmla="*/ 94 h 114"/>
              <a:gd name="T16" fmla="*/ 28 w 79"/>
              <a:gd name="T17" fmla="*/ 94 h 114"/>
              <a:gd name="T18" fmla="*/ 24 w 79"/>
              <a:gd name="T19" fmla="*/ 91 h 114"/>
              <a:gd name="T20" fmla="*/ 21 w 79"/>
              <a:gd name="T21" fmla="*/ 86 h 114"/>
              <a:gd name="T22" fmla="*/ 20 w 79"/>
              <a:gd name="T23" fmla="*/ 86 h 114"/>
              <a:gd name="T24" fmla="*/ 19 w 79"/>
              <a:gd name="T25" fmla="*/ 84 h 114"/>
              <a:gd name="T26" fmla="*/ 19 w 79"/>
              <a:gd name="T27" fmla="*/ 80 h 114"/>
              <a:gd name="T28" fmla="*/ 19 w 79"/>
              <a:gd name="T29" fmla="*/ 80 h 114"/>
              <a:gd name="T30" fmla="*/ 18 w 79"/>
              <a:gd name="T31" fmla="*/ 76 h 114"/>
              <a:gd name="T32" fmla="*/ 18 w 79"/>
              <a:gd name="T33" fmla="*/ 70 h 114"/>
              <a:gd name="T34" fmla="*/ 18 w 79"/>
              <a:gd name="T35" fmla="*/ 0 h 114"/>
              <a:gd name="T36" fmla="*/ 0 w 79"/>
              <a:gd name="T37" fmla="*/ 0 h 114"/>
              <a:gd name="T38" fmla="*/ 0 w 79"/>
              <a:gd name="T39" fmla="*/ 70 h 114"/>
              <a:gd name="T40" fmla="*/ 2 w 79"/>
              <a:gd name="T41" fmla="*/ 89 h 114"/>
              <a:gd name="T42" fmla="*/ 9 w 79"/>
              <a:gd name="T43" fmla="*/ 103 h 114"/>
              <a:gd name="T44" fmla="*/ 22 w 79"/>
              <a:gd name="T45" fmla="*/ 111 h 114"/>
              <a:gd name="T46" fmla="*/ 40 w 79"/>
              <a:gd name="T47" fmla="*/ 114 h 114"/>
              <a:gd name="T48" fmla="*/ 57 w 79"/>
              <a:gd name="T49" fmla="*/ 111 h 114"/>
              <a:gd name="T50" fmla="*/ 70 w 79"/>
              <a:gd name="T51" fmla="*/ 103 h 114"/>
              <a:gd name="T52" fmla="*/ 79 w 79"/>
              <a:gd name="T53" fmla="*/ 70 h 114"/>
              <a:gd name="T54" fmla="*/ 79 w 79"/>
              <a:gd name="T55" fmla="*/ 0 h 114"/>
              <a:gd name="T56" fmla="*/ 61 w 79"/>
              <a:gd name="T57" fmla="*/ 0 h 114"/>
              <a:gd name="T58" fmla="*/ 61 w 79"/>
              <a:gd name="T59" fmla="*/ 6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114">
                <a:moveTo>
                  <a:pt x="61" y="67"/>
                </a:moveTo>
                <a:cubicBezTo>
                  <a:pt x="61" y="73"/>
                  <a:pt x="61" y="77"/>
                  <a:pt x="60" y="81"/>
                </a:cubicBezTo>
                <a:cubicBezTo>
                  <a:pt x="60" y="81"/>
                  <a:pt x="60" y="81"/>
                  <a:pt x="60" y="81"/>
                </a:cubicBezTo>
                <a:cubicBezTo>
                  <a:pt x="59" y="85"/>
                  <a:pt x="57" y="88"/>
                  <a:pt x="56" y="90"/>
                </a:cubicBezTo>
                <a:cubicBezTo>
                  <a:pt x="54" y="92"/>
                  <a:pt x="52" y="94"/>
                  <a:pt x="49" y="95"/>
                </a:cubicBezTo>
                <a:cubicBezTo>
                  <a:pt x="47" y="96"/>
                  <a:pt x="43" y="97"/>
                  <a:pt x="39" y="97"/>
                </a:cubicBezTo>
                <a:cubicBezTo>
                  <a:pt x="37" y="97"/>
                  <a:pt x="35" y="97"/>
                  <a:pt x="33" y="96"/>
                </a:cubicBezTo>
                <a:cubicBezTo>
                  <a:pt x="31" y="96"/>
                  <a:pt x="30" y="95"/>
                  <a:pt x="28" y="94"/>
                </a:cubicBezTo>
                <a:cubicBezTo>
                  <a:pt x="28" y="94"/>
                  <a:pt x="28" y="94"/>
                  <a:pt x="28" y="94"/>
                </a:cubicBezTo>
                <a:cubicBezTo>
                  <a:pt x="26" y="93"/>
                  <a:pt x="25" y="92"/>
                  <a:pt x="24" y="91"/>
                </a:cubicBezTo>
                <a:cubicBezTo>
                  <a:pt x="22" y="89"/>
                  <a:pt x="21" y="88"/>
                  <a:pt x="21" y="86"/>
                </a:cubicBezTo>
                <a:cubicBezTo>
                  <a:pt x="20" y="86"/>
                  <a:pt x="20" y="86"/>
                  <a:pt x="20" y="86"/>
                </a:cubicBezTo>
                <a:cubicBezTo>
                  <a:pt x="20" y="85"/>
                  <a:pt x="20" y="84"/>
                  <a:pt x="19" y="84"/>
                </a:cubicBezTo>
                <a:cubicBezTo>
                  <a:pt x="19" y="83"/>
                  <a:pt x="19" y="82"/>
                  <a:pt x="19" y="80"/>
                </a:cubicBezTo>
                <a:cubicBezTo>
                  <a:pt x="19" y="80"/>
                  <a:pt x="19" y="80"/>
                  <a:pt x="19" y="80"/>
                </a:cubicBezTo>
                <a:cubicBezTo>
                  <a:pt x="18" y="79"/>
                  <a:pt x="18" y="78"/>
                  <a:pt x="18" y="76"/>
                </a:cubicBezTo>
                <a:cubicBezTo>
                  <a:pt x="18" y="74"/>
                  <a:pt x="18" y="72"/>
                  <a:pt x="18" y="70"/>
                </a:cubicBezTo>
                <a:cubicBezTo>
                  <a:pt x="18" y="0"/>
                  <a:pt x="18" y="0"/>
                  <a:pt x="18" y="0"/>
                </a:cubicBezTo>
                <a:cubicBezTo>
                  <a:pt x="0" y="0"/>
                  <a:pt x="0" y="0"/>
                  <a:pt x="0" y="0"/>
                </a:cubicBezTo>
                <a:cubicBezTo>
                  <a:pt x="0" y="70"/>
                  <a:pt x="0" y="70"/>
                  <a:pt x="0" y="70"/>
                </a:cubicBezTo>
                <a:cubicBezTo>
                  <a:pt x="0" y="77"/>
                  <a:pt x="0" y="84"/>
                  <a:pt x="2" y="89"/>
                </a:cubicBezTo>
                <a:cubicBezTo>
                  <a:pt x="4" y="95"/>
                  <a:pt x="6" y="99"/>
                  <a:pt x="9" y="103"/>
                </a:cubicBezTo>
                <a:cubicBezTo>
                  <a:pt x="13" y="107"/>
                  <a:pt x="17" y="109"/>
                  <a:pt x="22" y="111"/>
                </a:cubicBezTo>
                <a:cubicBezTo>
                  <a:pt x="28" y="113"/>
                  <a:pt x="33" y="114"/>
                  <a:pt x="40" y="114"/>
                </a:cubicBezTo>
                <a:cubicBezTo>
                  <a:pt x="47" y="114"/>
                  <a:pt x="52" y="113"/>
                  <a:pt x="57" y="111"/>
                </a:cubicBezTo>
                <a:cubicBezTo>
                  <a:pt x="62" y="109"/>
                  <a:pt x="66" y="107"/>
                  <a:pt x="70" y="103"/>
                </a:cubicBezTo>
                <a:cubicBezTo>
                  <a:pt x="76" y="95"/>
                  <a:pt x="79" y="84"/>
                  <a:pt x="79" y="70"/>
                </a:cubicBezTo>
                <a:cubicBezTo>
                  <a:pt x="79" y="0"/>
                  <a:pt x="79" y="0"/>
                  <a:pt x="79" y="0"/>
                </a:cubicBezTo>
                <a:cubicBezTo>
                  <a:pt x="61" y="0"/>
                  <a:pt x="61" y="0"/>
                  <a:pt x="61" y="0"/>
                </a:cubicBezTo>
                <a:lnTo>
                  <a:pt x="61"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îṣlidê">
            <a:extLst>
              <a:ext uri="{FF2B5EF4-FFF2-40B4-BE49-F238E27FC236}">
                <a16:creationId xmlns:a16="http://schemas.microsoft.com/office/drawing/2014/main" id="{2F6346A1-AE62-4D2E-9B04-1791805509A9}"/>
              </a:ext>
            </a:extLst>
          </p:cNvPr>
          <p:cNvSpPr/>
          <p:nvPr/>
        </p:nvSpPr>
        <p:spPr bwMode="auto">
          <a:xfrm>
            <a:off x="2189795" y="3562829"/>
            <a:ext cx="28723" cy="32170"/>
          </a:xfrm>
          <a:custGeom>
            <a:avLst/>
            <a:gdLst>
              <a:gd name="T0" fmla="*/ 78 w 79"/>
              <a:gd name="T1" fmla="*/ 25 h 88"/>
              <a:gd name="T2" fmla="*/ 78 w 79"/>
              <a:gd name="T3" fmla="*/ 25 h 88"/>
              <a:gd name="T4" fmla="*/ 76 w 79"/>
              <a:gd name="T5" fmla="*/ 19 h 88"/>
              <a:gd name="T6" fmla="*/ 73 w 79"/>
              <a:gd name="T7" fmla="*/ 14 h 88"/>
              <a:gd name="T8" fmla="*/ 73 w 79"/>
              <a:gd name="T9" fmla="*/ 14 h 88"/>
              <a:gd name="T10" fmla="*/ 67 w 79"/>
              <a:gd name="T11" fmla="*/ 8 h 88"/>
              <a:gd name="T12" fmla="*/ 60 w 79"/>
              <a:gd name="T13" fmla="*/ 3 h 88"/>
              <a:gd name="T14" fmla="*/ 51 w 79"/>
              <a:gd name="T15" fmla="*/ 1 h 88"/>
              <a:gd name="T16" fmla="*/ 41 w 79"/>
              <a:gd name="T17" fmla="*/ 0 h 88"/>
              <a:gd name="T18" fmla="*/ 33 w 79"/>
              <a:gd name="T19" fmla="*/ 0 h 88"/>
              <a:gd name="T20" fmla="*/ 25 w 79"/>
              <a:gd name="T21" fmla="*/ 3 h 88"/>
              <a:gd name="T22" fmla="*/ 25 w 79"/>
              <a:gd name="T23" fmla="*/ 3 h 88"/>
              <a:gd name="T24" fmla="*/ 18 w 79"/>
              <a:gd name="T25" fmla="*/ 6 h 88"/>
              <a:gd name="T26" fmla="*/ 18 w 79"/>
              <a:gd name="T27" fmla="*/ 1 h 88"/>
              <a:gd name="T28" fmla="*/ 0 w 79"/>
              <a:gd name="T29" fmla="*/ 1 h 88"/>
              <a:gd name="T30" fmla="*/ 0 w 79"/>
              <a:gd name="T31" fmla="*/ 88 h 88"/>
              <a:gd name="T32" fmla="*/ 18 w 79"/>
              <a:gd name="T33" fmla="*/ 88 h 88"/>
              <a:gd name="T34" fmla="*/ 18 w 79"/>
              <a:gd name="T35" fmla="*/ 46 h 88"/>
              <a:gd name="T36" fmla="*/ 18 w 79"/>
              <a:gd name="T37" fmla="*/ 37 h 88"/>
              <a:gd name="T38" fmla="*/ 19 w 79"/>
              <a:gd name="T39" fmla="*/ 32 h 88"/>
              <a:gd name="T40" fmla="*/ 19 w 79"/>
              <a:gd name="T41" fmla="*/ 32 h 88"/>
              <a:gd name="T42" fmla="*/ 20 w 79"/>
              <a:gd name="T43" fmla="*/ 29 h 88"/>
              <a:gd name="T44" fmla="*/ 21 w 79"/>
              <a:gd name="T45" fmla="*/ 26 h 88"/>
              <a:gd name="T46" fmla="*/ 21 w 79"/>
              <a:gd name="T47" fmla="*/ 26 h 88"/>
              <a:gd name="T48" fmla="*/ 24 w 79"/>
              <a:gd name="T49" fmla="*/ 22 h 88"/>
              <a:gd name="T50" fmla="*/ 28 w 79"/>
              <a:gd name="T51" fmla="*/ 19 h 88"/>
              <a:gd name="T52" fmla="*/ 34 w 79"/>
              <a:gd name="T53" fmla="*/ 17 h 88"/>
              <a:gd name="T54" fmla="*/ 34 w 79"/>
              <a:gd name="T55" fmla="*/ 17 h 88"/>
              <a:gd name="T56" fmla="*/ 40 w 79"/>
              <a:gd name="T57" fmla="*/ 17 h 88"/>
              <a:gd name="T58" fmla="*/ 50 w 79"/>
              <a:gd name="T59" fmla="*/ 18 h 88"/>
              <a:gd name="T60" fmla="*/ 56 w 79"/>
              <a:gd name="T61" fmla="*/ 22 h 88"/>
              <a:gd name="T62" fmla="*/ 56 w 79"/>
              <a:gd name="T63" fmla="*/ 22 h 88"/>
              <a:gd name="T64" fmla="*/ 59 w 79"/>
              <a:gd name="T65" fmla="*/ 29 h 88"/>
              <a:gd name="T66" fmla="*/ 61 w 79"/>
              <a:gd name="T67" fmla="*/ 40 h 88"/>
              <a:gd name="T68" fmla="*/ 61 w 79"/>
              <a:gd name="T69" fmla="*/ 88 h 88"/>
              <a:gd name="T70" fmla="*/ 79 w 79"/>
              <a:gd name="T71" fmla="*/ 88 h 88"/>
              <a:gd name="T72" fmla="*/ 79 w 79"/>
              <a:gd name="T73" fmla="*/ 43 h 88"/>
              <a:gd name="T74" fmla="*/ 79 w 79"/>
              <a:gd name="T75" fmla="*/ 33 h 88"/>
              <a:gd name="T76" fmla="*/ 78 w 79"/>
              <a:gd name="T77" fmla="*/ 2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 h="88">
                <a:moveTo>
                  <a:pt x="78" y="25"/>
                </a:moveTo>
                <a:cubicBezTo>
                  <a:pt x="78" y="25"/>
                  <a:pt x="78" y="25"/>
                  <a:pt x="78" y="25"/>
                </a:cubicBezTo>
                <a:cubicBezTo>
                  <a:pt x="77" y="23"/>
                  <a:pt x="76" y="21"/>
                  <a:pt x="76" y="19"/>
                </a:cubicBezTo>
                <a:cubicBezTo>
                  <a:pt x="75" y="17"/>
                  <a:pt x="74" y="15"/>
                  <a:pt x="73" y="14"/>
                </a:cubicBezTo>
                <a:cubicBezTo>
                  <a:pt x="73" y="14"/>
                  <a:pt x="73" y="14"/>
                  <a:pt x="73" y="14"/>
                </a:cubicBezTo>
                <a:cubicBezTo>
                  <a:pt x="71" y="11"/>
                  <a:pt x="69" y="9"/>
                  <a:pt x="67" y="8"/>
                </a:cubicBezTo>
                <a:cubicBezTo>
                  <a:pt x="65" y="6"/>
                  <a:pt x="62" y="4"/>
                  <a:pt x="60" y="3"/>
                </a:cubicBezTo>
                <a:cubicBezTo>
                  <a:pt x="57" y="2"/>
                  <a:pt x="54" y="1"/>
                  <a:pt x="51" y="1"/>
                </a:cubicBezTo>
                <a:cubicBezTo>
                  <a:pt x="48" y="0"/>
                  <a:pt x="45" y="0"/>
                  <a:pt x="41" y="0"/>
                </a:cubicBezTo>
                <a:cubicBezTo>
                  <a:pt x="38" y="0"/>
                  <a:pt x="35" y="0"/>
                  <a:pt x="33" y="0"/>
                </a:cubicBezTo>
                <a:cubicBezTo>
                  <a:pt x="30" y="1"/>
                  <a:pt x="27" y="2"/>
                  <a:pt x="25" y="3"/>
                </a:cubicBezTo>
                <a:cubicBezTo>
                  <a:pt x="25" y="3"/>
                  <a:pt x="25" y="3"/>
                  <a:pt x="25" y="3"/>
                </a:cubicBezTo>
                <a:cubicBezTo>
                  <a:pt x="22" y="3"/>
                  <a:pt x="20" y="5"/>
                  <a:pt x="18" y="6"/>
                </a:cubicBezTo>
                <a:cubicBezTo>
                  <a:pt x="18" y="1"/>
                  <a:pt x="18" y="1"/>
                  <a:pt x="18" y="1"/>
                </a:cubicBezTo>
                <a:cubicBezTo>
                  <a:pt x="0" y="1"/>
                  <a:pt x="0" y="1"/>
                  <a:pt x="0" y="1"/>
                </a:cubicBezTo>
                <a:cubicBezTo>
                  <a:pt x="0" y="88"/>
                  <a:pt x="0" y="88"/>
                  <a:pt x="0" y="88"/>
                </a:cubicBezTo>
                <a:cubicBezTo>
                  <a:pt x="18" y="88"/>
                  <a:pt x="18" y="88"/>
                  <a:pt x="18" y="88"/>
                </a:cubicBezTo>
                <a:cubicBezTo>
                  <a:pt x="18" y="46"/>
                  <a:pt x="18" y="46"/>
                  <a:pt x="18" y="46"/>
                </a:cubicBezTo>
                <a:cubicBezTo>
                  <a:pt x="18" y="42"/>
                  <a:pt x="18" y="39"/>
                  <a:pt x="18" y="37"/>
                </a:cubicBezTo>
                <a:cubicBezTo>
                  <a:pt x="18" y="35"/>
                  <a:pt x="18" y="33"/>
                  <a:pt x="19" y="32"/>
                </a:cubicBezTo>
                <a:cubicBezTo>
                  <a:pt x="19" y="32"/>
                  <a:pt x="19" y="32"/>
                  <a:pt x="19" y="32"/>
                </a:cubicBezTo>
                <a:cubicBezTo>
                  <a:pt x="19" y="31"/>
                  <a:pt x="19" y="30"/>
                  <a:pt x="20" y="29"/>
                </a:cubicBezTo>
                <a:cubicBezTo>
                  <a:pt x="20" y="28"/>
                  <a:pt x="21" y="27"/>
                  <a:pt x="21" y="26"/>
                </a:cubicBezTo>
                <a:cubicBezTo>
                  <a:pt x="21" y="26"/>
                  <a:pt x="21" y="26"/>
                  <a:pt x="21" y="26"/>
                </a:cubicBezTo>
                <a:cubicBezTo>
                  <a:pt x="22" y="24"/>
                  <a:pt x="23" y="23"/>
                  <a:pt x="24" y="22"/>
                </a:cubicBezTo>
                <a:cubicBezTo>
                  <a:pt x="26" y="21"/>
                  <a:pt x="27" y="20"/>
                  <a:pt x="28" y="19"/>
                </a:cubicBezTo>
                <a:cubicBezTo>
                  <a:pt x="30" y="18"/>
                  <a:pt x="32" y="18"/>
                  <a:pt x="34" y="17"/>
                </a:cubicBezTo>
                <a:cubicBezTo>
                  <a:pt x="34" y="17"/>
                  <a:pt x="34" y="17"/>
                  <a:pt x="34" y="17"/>
                </a:cubicBezTo>
                <a:cubicBezTo>
                  <a:pt x="36" y="17"/>
                  <a:pt x="38" y="17"/>
                  <a:pt x="40" y="17"/>
                </a:cubicBezTo>
                <a:cubicBezTo>
                  <a:pt x="44" y="17"/>
                  <a:pt x="47" y="17"/>
                  <a:pt x="50" y="18"/>
                </a:cubicBezTo>
                <a:cubicBezTo>
                  <a:pt x="52" y="19"/>
                  <a:pt x="54" y="20"/>
                  <a:pt x="56" y="22"/>
                </a:cubicBezTo>
                <a:cubicBezTo>
                  <a:pt x="56" y="22"/>
                  <a:pt x="56" y="22"/>
                  <a:pt x="56" y="22"/>
                </a:cubicBezTo>
                <a:cubicBezTo>
                  <a:pt x="57" y="24"/>
                  <a:pt x="59" y="26"/>
                  <a:pt x="59" y="29"/>
                </a:cubicBezTo>
                <a:cubicBezTo>
                  <a:pt x="60" y="32"/>
                  <a:pt x="61" y="35"/>
                  <a:pt x="61" y="40"/>
                </a:cubicBezTo>
                <a:cubicBezTo>
                  <a:pt x="61" y="88"/>
                  <a:pt x="61" y="88"/>
                  <a:pt x="61" y="88"/>
                </a:cubicBezTo>
                <a:cubicBezTo>
                  <a:pt x="79" y="88"/>
                  <a:pt x="79" y="88"/>
                  <a:pt x="79" y="88"/>
                </a:cubicBezTo>
                <a:cubicBezTo>
                  <a:pt x="79" y="43"/>
                  <a:pt x="79" y="43"/>
                  <a:pt x="79" y="43"/>
                </a:cubicBezTo>
                <a:cubicBezTo>
                  <a:pt x="79" y="39"/>
                  <a:pt x="79" y="35"/>
                  <a:pt x="79" y="33"/>
                </a:cubicBezTo>
                <a:cubicBezTo>
                  <a:pt x="78" y="30"/>
                  <a:pt x="78" y="27"/>
                  <a:pt x="7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ísļiḋê">
            <a:extLst>
              <a:ext uri="{FF2B5EF4-FFF2-40B4-BE49-F238E27FC236}">
                <a16:creationId xmlns:a16="http://schemas.microsoft.com/office/drawing/2014/main" id="{147B9ADB-9B06-4648-A4CE-9D25C3EC7E8F}"/>
              </a:ext>
            </a:extLst>
          </p:cNvPr>
          <p:cNvSpPr/>
          <p:nvPr/>
        </p:nvSpPr>
        <p:spPr bwMode="auto">
          <a:xfrm>
            <a:off x="2236614" y="3554212"/>
            <a:ext cx="6894"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8" name="ísļíďe">
            <a:extLst>
              <a:ext uri="{FF2B5EF4-FFF2-40B4-BE49-F238E27FC236}">
                <a16:creationId xmlns:a16="http://schemas.microsoft.com/office/drawing/2014/main" id="{1476F6DC-7A6D-4A8C-93BA-7B7D4BE90797}"/>
              </a:ext>
            </a:extLst>
          </p:cNvPr>
          <p:cNvSpPr/>
          <p:nvPr/>
        </p:nvSpPr>
        <p:spPr bwMode="auto">
          <a:xfrm>
            <a:off x="2236614" y="3563403"/>
            <a:ext cx="6894"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9" name="îṧlíďé">
            <a:extLst>
              <a:ext uri="{FF2B5EF4-FFF2-40B4-BE49-F238E27FC236}">
                <a16:creationId xmlns:a16="http://schemas.microsoft.com/office/drawing/2014/main" id="{F5BA7792-E048-40BC-8CD4-86AB6E07C680}"/>
              </a:ext>
            </a:extLst>
          </p:cNvPr>
          <p:cNvSpPr/>
          <p:nvPr/>
        </p:nvSpPr>
        <p:spPr bwMode="auto">
          <a:xfrm>
            <a:off x="2257007" y="3563403"/>
            <a:ext cx="32744" cy="31595"/>
          </a:xfrm>
          <a:custGeom>
            <a:avLst/>
            <a:gdLst>
              <a:gd name="T0" fmla="*/ 88 w 114"/>
              <a:gd name="T1" fmla="*/ 2 h 110"/>
              <a:gd name="T2" fmla="*/ 57 w 114"/>
              <a:gd name="T3" fmla="*/ 73 h 110"/>
              <a:gd name="T4" fmla="*/ 27 w 114"/>
              <a:gd name="T5" fmla="*/ 2 h 110"/>
              <a:gd name="T6" fmla="*/ 25 w 114"/>
              <a:gd name="T7" fmla="*/ 0 h 110"/>
              <a:gd name="T8" fmla="*/ 0 w 114"/>
              <a:gd name="T9" fmla="*/ 0 h 110"/>
              <a:gd name="T10" fmla="*/ 4 w 114"/>
              <a:gd name="T11" fmla="*/ 6 h 110"/>
              <a:gd name="T12" fmla="*/ 46 w 114"/>
              <a:gd name="T13" fmla="*/ 107 h 110"/>
              <a:gd name="T14" fmla="*/ 47 w 114"/>
              <a:gd name="T15" fmla="*/ 110 h 110"/>
              <a:gd name="T16" fmla="*/ 66 w 114"/>
              <a:gd name="T17" fmla="*/ 110 h 110"/>
              <a:gd name="T18" fmla="*/ 67 w 114"/>
              <a:gd name="T19" fmla="*/ 108 h 110"/>
              <a:gd name="T20" fmla="*/ 112 w 114"/>
              <a:gd name="T21" fmla="*/ 6 h 110"/>
              <a:gd name="T22" fmla="*/ 114 w 114"/>
              <a:gd name="T23" fmla="*/ 0 h 110"/>
              <a:gd name="T24" fmla="*/ 89 w 114"/>
              <a:gd name="T25" fmla="*/ 0 h 110"/>
              <a:gd name="T26" fmla="*/ 88 w 114"/>
              <a:gd name="T27"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10">
                <a:moveTo>
                  <a:pt x="88" y="2"/>
                </a:moveTo>
                <a:lnTo>
                  <a:pt x="57" y="73"/>
                </a:lnTo>
                <a:lnTo>
                  <a:pt x="27" y="2"/>
                </a:lnTo>
                <a:lnTo>
                  <a:pt x="25" y="0"/>
                </a:lnTo>
                <a:lnTo>
                  <a:pt x="0" y="0"/>
                </a:lnTo>
                <a:lnTo>
                  <a:pt x="4" y="6"/>
                </a:lnTo>
                <a:lnTo>
                  <a:pt x="46" y="107"/>
                </a:lnTo>
                <a:lnTo>
                  <a:pt x="47" y="110"/>
                </a:lnTo>
                <a:lnTo>
                  <a:pt x="66" y="110"/>
                </a:lnTo>
                <a:lnTo>
                  <a:pt x="67" y="108"/>
                </a:lnTo>
                <a:lnTo>
                  <a:pt x="112" y="6"/>
                </a:lnTo>
                <a:lnTo>
                  <a:pt x="114" y="0"/>
                </a:lnTo>
                <a:lnTo>
                  <a:pt x="89" y="0"/>
                </a:lnTo>
                <a:lnTo>
                  <a:pt x="8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0" name="îSļîḍé">
            <a:extLst>
              <a:ext uri="{FF2B5EF4-FFF2-40B4-BE49-F238E27FC236}">
                <a16:creationId xmlns:a16="http://schemas.microsoft.com/office/drawing/2014/main" id="{334707FF-BABF-474D-93BA-E953F9292488}"/>
              </a:ext>
            </a:extLst>
          </p:cNvPr>
          <p:cNvSpPr/>
          <p:nvPr/>
        </p:nvSpPr>
        <p:spPr bwMode="auto">
          <a:xfrm>
            <a:off x="2301815" y="3562542"/>
            <a:ext cx="35042" cy="33319"/>
          </a:xfrm>
          <a:custGeom>
            <a:avLst/>
            <a:gdLst>
              <a:gd name="T0" fmla="*/ 68 w 96"/>
              <a:gd name="T1" fmla="*/ 3 h 91"/>
              <a:gd name="T2" fmla="*/ 49 w 96"/>
              <a:gd name="T3" fmla="*/ 0 h 91"/>
              <a:gd name="T4" fmla="*/ 30 w 96"/>
              <a:gd name="T5" fmla="*/ 3 h 91"/>
              <a:gd name="T6" fmla="*/ 14 w 96"/>
              <a:gd name="T7" fmla="*/ 13 h 91"/>
              <a:gd name="T8" fmla="*/ 3 w 96"/>
              <a:gd name="T9" fmla="*/ 27 h 91"/>
              <a:gd name="T10" fmla="*/ 0 w 96"/>
              <a:gd name="T11" fmla="*/ 45 h 91"/>
              <a:gd name="T12" fmla="*/ 4 w 96"/>
              <a:gd name="T13" fmla="*/ 63 h 91"/>
              <a:gd name="T14" fmla="*/ 14 w 96"/>
              <a:gd name="T15" fmla="*/ 78 h 91"/>
              <a:gd name="T16" fmla="*/ 30 w 96"/>
              <a:gd name="T17" fmla="*/ 88 h 91"/>
              <a:gd name="T18" fmla="*/ 48 w 96"/>
              <a:gd name="T19" fmla="*/ 91 h 91"/>
              <a:gd name="T20" fmla="*/ 63 w 96"/>
              <a:gd name="T21" fmla="*/ 89 h 91"/>
              <a:gd name="T22" fmla="*/ 75 w 96"/>
              <a:gd name="T23" fmla="*/ 83 h 91"/>
              <a:gd name="T24" fmla="*/ 75 w 96"/>
              <a:gd name="T25" fmla="*/ 83 h 91"/>
              <a:gd name="T26" fmla="*/ 86 w 96"/>
              <a:gd name="T27" fmla="*/ 74 h 91"/>
              <a:gd name="T28" fmla="*/ 93 w 96"/>
              <a:gd name="T29" fmla="*/ 62 h 91"/>
              <a:gd name="T30" fmla="*/ 95 w 96"/>
              <a:gd name="T31" fmla="*/ 56 h 91"/>
              <a:gd name="T32" fmla="*/ 75 w 96"/>
              <a:gd name="T33" fmla="*/ 56 h 91"/>
              <a:gd name="T34" fmla="*/ 74 w 96"/>
              <a:gd name="T35" fmla="*/ 58 h 91"/>
              <a:gd name="T36" fmla="*/ 70 w 96"/>
              <a:gd name="T37" fmla="*/ 65 h 91"/>
              <a:gd name="T38" fmla="*/ 63 w 96"/>
              <a:gd name="T39" fmla="*/ 70 h 91"/>
              <a:gd name="T40" fmla="*/ 64 w 96"/>
              <a:gd name="T41" fmla="*/ 70 h 91"/>
              <a:gd name="T42" fmla="*/ 56 w 96"/>
              <a:gd name="T43" fmla="*/ 73 h 91"/>
              <a:gd name="T44" fmla="*/ 48 w 96"/>
              <a:gd name="T45" fmla="*/ 74 h 91"/>
              <a:gd name="T46" fmla="*/ 37 w 96"/>
              <a:gd name="T47" fmla="*/ 72 h 91"/>
              <a:gd name="T48" fmla="*/ 28 w 96"/>
              <a:gd name="T49" fmla="*/ 67 h 91"/>
              <a:gd name="T50" fmla="*/ 21 w 96"/>
              <a:gd name="T51" fmla="*/ 59 h 91"/>
              <a:gd name="T52" fmla="*/ 19 w 96"/>
              <a:gd name="T53" fmla="*/ 52 h 91"/>
              <a:gd name="T54" fmla="*/ 96 w 96"/>
              <a:gd name="T55" fmla="*/ 52 h 91"/>
              <a:gd name="T56" fmla="*/ 96 w 96"/>
              <a:gd name="T57" fmla="*/ 48 h 91"/>
              <a:gd name="T58" fmla="*/ 83 w 96"/>
              <a:gd name="T59" fmla="*/ 13 h 91"/>
              <a:gd name="T60" fmla="*/ 68 w 96"/>
              <a:gd name="T61" fmla="*/ 3 h 91"/>
              <a:gd name="T62" fmla="*/ 20 w 96"/>
              <a:gd name="T63" fmla="*/ 36 h 91"/>
              <a:gd name="T64" fmla="*/ 22 w 96"/>
              <a:gd name="T65" fmla="*/ 31 h 91"/>
              <a:gd name="T66" fmla="*/ 28 w 96"/>
              <a:gd name="T67" fmla="*/ 23 h 91"/>
              <a:gd name="T68" fmla="*/ 37 w 96"/>
              <a:gd name="T69" fmla="*/ 19 h 91"/>
              <a:gd name="T70" fmla="*/ 47 w 96"/>
              <a:gd name="T71" fmla="*/ 17 h 91"/>
              <a:gd name="T72" fmla="*/ 58 w 96"/>
              <a:gd name="T73" fmla="*/ 19 h 91"/>
              <a:gd name="T74" fmla="*/ 67 w 96"/>
              <a:gd name="T75" fmla="*/ 23 h 91"/>
              <a:gd name="T76" fmla="*/ 73 w 96"/>
              <a:gd name="T77" fmla="*/ 30 h 91"/>
              <a:gd name="T78" fmla="*/ 76 w 96"/>
              <a:gd name="T79" fmla="*/ 36 h 91"/>
              <a:gd name="T80" fmla="*/ 20 w 96"/>
              <a:gd name="T81"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91">
                <a:moveTo>
                  <a:pt x="68" y="3"/>
                </a:moveTo>
                <a:cubicBezTo>
                  <a:pt x="62" y="1"/>
                  <a:pt x="56" y="0"/>
                  <a:pt x="49" y="0"/>
                </a:cubicBezTo>
                <a:cubicBezTo>
                  <a:pt x="42" y="0"/>
                  <a:pt x="35" y="1"/>
                  <a:pt x="30" y="3"/>
                </a:cubicBezTo>
                <a:cubicBezTo>
                  <a:pt x="24" y="5"/>
                  <a:pt x="18" y="9"/>
                  <a:pt x="14" y="13"/>
                </a:cubicBezTo>
                <a:cubicBezTo>
                  <a:pt x="9" y="17"/>
                  <a:pt x="6" y="22"/>
                  <a:pt x="3" y="27"/>
                </a:cubicBezTo>
                <a:cubicBezTo>
                  <a:pt x="1" y="33"/>
                  <a:pt x="0" y="39"/>
                  <a:pt x="0" y="45"/>
                </a:cubicBezTo>
                <a:cubicBezTo>
                  <a:pt x="0" y="52"/>
                  <a:pt x="1" y="58"/>
                  <a:pt x="4" y="63"/>
                </a:cubicBezTo>
                <a:cubicBezTo>
                  <a:pt x="6" y="68"/>
                  <a:pt x="9" y="73"/>
                  <a:pt x="14" y="78"/>
                </a:cubicBezTo>
                <a:cubicBezTo>
                  <a:pt x="19" y="82"/>
                  <a:pt x="24" y="85"/>
                  <a:pt x="30" y="88"/>
                </a:cubicBezTo>
                <a:cubicBezTo>
                  <a:pt x="35" y="90"/>
                  <a:pt x="42" y="91"/>
                  <a:pt x="48" y="91"/>
                </a:cubicBezTo>
                <a:cubicBezTo>
                  <a:pt x="53" y="91"/>
                  <a:pt x="58" y="90"/>
                  <a:pt x="63" y="89"/>
                </a:cubicBezTo>
                <a:cubicBezTo>
                  <a:pt x="67" y="88"/>
                  <a:pt x="71" y="86"/>
                  <a:pt x="75" y="83"/>
                </a:cubicBezTo>
                <a:cubicBezTo>
                  <a:pt x="75" y="83"/>
                  <a:pt x="75" y="83"/>
                  <a:pt x="75" y="83"/>
                </a:cubicBezTo>
                <a:cubicBezTo>
                  <a:pt x="79" y="81"/>
                  <a:pt x="82" y="78"/>
                  <a:pt x="86" y="74"/>
                </a:cubicBezTo>
                <a:cubicBezTo>
                  <a:pt x="89" y="70"/>
                  <a:pt x="91" y="66"/>
                  <a:pt x="93" y="62"/>
                </a:cubicBezTo>
                <a:cubicBezTo>
                  <a:pt x="95" y="56"/>
                  <a:pt x="95" y="56"/>
                  <a:pt x="95" y="56"/>
                </a:cubicBezTo>
                <a:cubicBezTo>
                  <a:pt x="75" y="56"/>
                  <a:pt x="75" y="56"/>
                  <a:pt x="75" y="56"/>
                </a:cubicBezTo>
                <a:cubicBezTo>
                  <a:pt x="74" y="58"/>
                  <a:pt x="74" y="58"/>
                  <a:pt x="74" y="58"/>
                </a:cubicBezTo>
                <a:cubicBezTo>
                  <a:pt x="73" y="61"/>
                  <a:pt x="71" y="63"/>
                  <a:pt x="70" y="65"/>
                </a:cubicBezTo>
                <a:cubicBezTo>
                  <a:pt x="68" y="67"/>
                  <a:pt x="66" y="68"/>
                  <a:pt x="63" y="70"/>
                </a:cubicBezTo>
                <a:cubicBezTo>
                  <a:pt x="64" y="70"/>
                  <a:pt x="64" y="70"/>
                  <a:pt x="64" y="70"/>
                </a:cubicBezTo>
                <a:cubicBezTo>
                  <a:pt x="61" y="71"/>
                  <a:pt x="59" y="72"/>
                  <a:pt x="56" y="73"/>
                </a:cubicBezTo>
                <a:cubicBezTo>
                  <a:pt x="54" y="74"/>
                  <a:pt x="51" y="74"/>
                  <a:pt x="48" y="74"/>
                </a:cubicBezTo>
                <a:cubicBezTo>
                  <a:pt x="44" y="74"/>
                  <a:pt x="40" y="73"/>
                  <a:pt x="37" y="72"/>
                </a:cubicBezTo>
                <a:cubicBezTo>
                  <a:pt x="33" y="71"/>
                  <a:pt x="30" y="69"/>
                  <a:pt x="28" y="67"/>
                </a:cubicBezTo>
                <a:cubicBezTo>
                  <a:pt x="25" y="65"/>
                  <a:pt x="23" y="62"/>
                  <a:pt x="21" y="59"/>
                </a:cubicBezTo>
                <a:cubicBezTo>
                  <a:pt x="20" y="57"/>
                  <a:pt x="20" y="55"/>
                  <a:pt x="19" y="52"/>
                </a:cubicBezTo>
                <a:cubicBezTo>
                  <a:pt x="96" y="52"/>
                  <a:pt x="96" y="52"/>
                  <a:pt x="96" y="52"/>
                </a:cubicBezTo>
                <a:cubicBezTo>
                  <a:pt x="96" y="48"/>
                  <a:pt x="96" y="48"/>
                  <a:pt x="96" y="48"/>
                </a:cubicBezTo>
                <a:cubicBezTo>
                  <a:pt x="96" y="34"/>
                  <a:pt x="92" y="22"/>
                  <a:pt x="83" y="13"/>
                </a:cubicBezTo>
                <a:cubicBezTo>
                  <a:pt x="79" y="9"/>
                  <a:pt x="73" y="6"/>
                  <a:pt x="68" y="3"/>
                </a:cubicBezTo>
                <a:close/>
                <a:moveTo>
                  <a:pt x="20" y="36"/>
                </a:moveTo>
                <a:cubicBezTo>
                  <a:pt x="21" y="34"/>
                  <a:pt x="21" y="33"/>
                  <a:pt x="22" y="31"/>
                </a:cubicBezTo>
                <a:cubicBezTo>
                  <a:pt x="24" y="28"/>
                  <a:pt x="26" y="26"/>
                  <a:pt x="28" y="23"/>
                </a:cubicBezTo>
                <a:cubicBezTo>
                  <a:pt x="31" y="21"/>
                  <a:pt x="34" y="20"/>
                  <a:pt x="37" y="19"/>
                </a:cubicBezTo>
                <a:cubicBezTo>
                  <a:pt x="40" y="18"/>
                  <a:pt x="43" y="17"/>
                  <a:pt x="47" y="17"/>
                </a:cubicBezTo>
                <a:cubicBezTo>
                  <a:pt x="51" y="17"/>
                  <a:pt x="55" y="18"/>
                  <a:pt x="58" y="19"/>
                </a:cubicBezTo>
                <a:cubicBezTo>
                  <a:pt x="61" y="19"/>
                  <a:pt x="64" y="21"/>
                  <a:pt x="67" y="23"/>
                </a:cubicBezTo>
                <a:cubicBezTo>
                  <a:pt x="69" y="25"/>
                  <a:pt x="71" y="27"/>
                  <a:pt x="73" y="30"/>
                </a:cubicBezTo>
                <a:cubicBezTo>
                  <a:pt x="74" y="32"/>
                  <a:pt x="75" y="34"/>
                  <a:pt x="76" y="36"/>
                </a:cubicBezTo>
                <a:lnTo>
                  <a:pt x="2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1" name="ïšļîḍè">
            <a:extLst>
              <a:ext uri="{FF2B5EF4-FFF2-40B4-BE49-F238E27FC236}">
                <a16:creationId xmlns:a16="http://schemas.microsoft.com/office/drawing/2014/main" id="{9501AB0C-D7EF-44B9-844A-D96C5BB3158E}"/>
              </a:ext>
            </a:extLst>
          </p:cNvPr>
          <p:cNvSpPr/>
          <p:nvPr/>
        </p:nvSpPr>
        <p:spPr bwMode="auto">
          <a:xfrm>
            <a:off x="2353517" y="3562829"/>
            <a:ext cx="13500" cy="32170"/>
          </a:xfrm>
          <a:custGeom>
            <a:avLst/>
            <a:gdLst>
              <a:gd name="T0" fmla="*/ 37 w 37"/>
              <a:gd name="T1" fmla="*/ 4 h 88"/>
              <a:gd name="T2" fmla="*/ 37 w 37"/>
              <a:gd name="T3" fmla="*/ 0 h 88"/>
              <a:gd name="T4" fmla="*/ 34 w 37"/>
              <a:gd name="T5" fmla="*/ 0 h 88"/>
              <a:gd name="T6" fmla="*/ 27 w 37"/>
              <a:gd name="T7" fmla="*/ 1 h 88"/>
              <a:gd name="T8" fmla="*/ 21 w 37"/>
              <a:gd name="T9" fmla="*/ 3 h 88"/>
              <a:gd name="T10" fmla="*/ 21 w 37"/>
              <a:gd name="T11" fmla="*/ 3 h 88"/>
              <a:gd name="T12" fmla="*/ 17 w 37"/>
              <a:gd name="T13" fmla="*/ 5 h 88"/>
              <a:gd name="T14" fmla="*/ 17 w 37"/>
              <a:gd name="T15" fmla="*/ 1 h 88"/>
              <a:gd name="T16" fmla="*/ 0 w 37"/>
              <a:gd name="T17" fmla="*/ 1 h 88"/>
              <a:gd name="T18" fmla="*/ 0 w 37"/>
              <a:gd name="T19" fmla="*/ 88 h 88"/>
              <a:gd name="T20" fmla="*/ 18 w 37"/>
              <a:gd name="T21" fmla="*/ 88 h 88"/>
              <a:gd name="T22" fmla="*/ 18 w 37"/>
              <a:gd name="T23" fmla="*/ 36 h 88"/>
              <a:gd name="T24" fmla="*/ 19 w 37"/>
              <a:gd name="T25" fmla="*/ 28 h 88"/>
              <a:gd name="T26" fmla="*/ 22 w 37"/>
              <a:gd name="T27" fmla="*/ 23 h 88"/>
              <a:gd name="T28" fmla="*/ 22 w 37"/>
              <a:gd name="T29" fmla="*/ 23 h 88"/>
              <a:gd name="T30" fmla="*/ 26 w 37"/>
              <a:gd name="T31" fmla="*/ 20 h 88"/>
              <a:gd name="T32" fmla="*/ 26 w 37"/>
              <a:gd name="T33" fmla="*/ 20 h 88"/>
              <a:gd name="T34" fmla="*/ 34 w 37"/>
              <a:gd name="T35" fmla="*/ 18 h 88"/>
              <a:gd name="T36" fmla="*/ 37 w 37"/>
              <a:gd name="T37" fmla="*/ 18 h 88"/>
              <a:gd name="T38" fmla="*/ 37 w 37"/>
              <a:gd name="T39" fmla="*/ 15 h 88"/>
              <a:gd name="T40" fmla="*/ 37 w 37"/>
              <a:gd name="T41"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88">
                <a:moveTo>
                  <a:pt x="37" y="4"/>
                </a:moveTo>
                <a:cubicBezTo>
                  <a:pt x="37" y="0"/>
                  <a:pt x="37" y="0"/>
                  <a:pt x="37" y="0"/>
                </a:cubicBezTo>
                <a:cubicBezTo>
                  <a:pt x="34" y="0"/>
                  <a:pt x="34" y="0"/>
                  <a:pt x="34" y="0"/>
                </a:cubicBezTo>
                <a:cubicBezTo>
                  <a:pt x="31" y="0"/>
                  <a:pt x="29" y="0"/>
                  <a:pt x="27" y="1"/>
                </a:cubicBezTo>
                <a:cubicBezTo>
                  <a:pt x="25" y="1"/>
                  <a:pt x="23" y="2"/>
                  <a:pt x="21" y="3"/>
                </a:cubicBezTo>
                <a:cubicBezTo>
                  <a:pt x="21" y="3"/>
                  <a:pt x="21" y="3"/>
                  <a:pt x="21" y="3"/>
                </a:cubicBezTo>
                <a:cubicBezTo>
                  <a:pt x="20" y="4"/>
                  <a:pt x="18" y="4"/>
                  <a:pt x="17" y="5"/>
                </a:cubicBezTo>
                <a:cubicBezTo>
                  <a:pt x="17" y="1"/>
                  <a:pt x="17" y="1"/>
                  <a:pt x="17" y="1"/>
                </a:cubicBezTo>
                <a:cubicBezTo>
                  <a:pt x="0" y="1"/>
                  <a:pt x="0" y="1"/>
                  <a:pt x="0" y="1"/>
                </a:cubicBezTo>
                <a:cubicBezTo>
                  <a:pt x="0" y="88"/>
                  <a:pt x="0" y="88"/>
                  <a:pt x="0" y="88"/>
                </a:cubicBezTo>
                <a:cubicBezTo>
                  <a:pt x="18" y="88"/>
                  <a:pt x="18" y="88"/>
                  <a:pt x="18" y="88"/>
                </a:cubicBezTo>
                <a:cubicBezTo>
                  <a:pt x="18" y="36"/>
                  <a:pt x="18" y="36"/>
                  <a:pt x="18" y="36"/>
                </a:cubicBezTo>
                <a:cubicBezTo>
                  <a:pt x="18" y="33"/>
                  <a:pt x="18" y="30"/>
                  <a:pt x="19" y="28"/>
                </a:cubicBezTo>
                <a:cubicBezTo>
                  <a:pt x="20" y="26"/>
                  <a:pt x="20" y="24"/>
                  <a:pt x="22" y="23"/>
                </a:cubicBezTo>
                <a:cubicBezTo>
                  <a:pt x="22" y="23"/>
                  <a:pt x="22" y="23"/>
                  <a:pt x="22" y="23"/>
                </a:cubicBezTo>
                <a:cubicBezTo>
                  <a:pt x="23" y="22"/>
                  <a:pt x="24" y="21"/>
                  <a:pt x="26" y="20"/>
                </a:cubicBezTo>
                <a:cubicBezTo>
                  <a:pt x="26" y="20"/>
                  <a:pt x="26" y="20"/>
                  <a:pt x="26" y="20"/>
                </a:cubicBezTo>
                <a:cubicBezTo>
                  <a:pt x="28" y="19"/>
                  <a:pt x="31" y="19"/>
                  <a:pt x="34" y="18"/>
                </a:cubicBezTo>
                <a:cubicBezTo>
                  <a:pt x="37" y="18"/>
                  <a:pt x="37" y="18"/>
                  <a:pt x="37" y="18"/>
                </a:cubicBezTo>
                <a:cubicBezTo>
                  <a:pt x="37" y="15"/>
                  <a:pt x="37" y="15"/>
                  <a:pt x="37" y="15"/>
                </a:cubicBezTo>
                <a:lnTo>
                  <a:pt x="3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íśļiḓê">
            <a:extLst>
              <a:ext uri="{FF2B5EF4-FFF2-40B4-BE49-F238E27FC236}">
                <a16:creationId xmlns:a16="http://schemas.microsoft.com/office/drawing/2014/main" id="{D20A1F86-AC8C-4A92-BD35-102F66BF3811}"/>
              </a:ext>
            </a:extLst>
          </p:cNvPr>
          <p:cNvSpPr/>
          <p:nvPr/>
        </p:nvSpPr>
        <p:spPr bwMode="auto">
          <a:xfrm>
            <a:off x="2379942" y="3562542"/>
            <a:ext cx="22691" cy="33319"/>
          </a:xfrm>
          <a:custGeom>
            <a:avLst/>
            <a:gdLst>
              <a:gd name="T0" fmla="*/ 52 w 62"/>
              <a:gd name="T1" fmla="*/ 42 h 91"/>
              <a:gd name="T2" fmla="*/ 44 w 62"/>
              <a:gd name="T3" fmla="*/ 38 h 91"/>
              <a:gd name="T4" fmla="*/ 36 w 62"/>
              <a:gd name="T5" fmla="*/ 36 h 91"/>
              <a:gd name="T6" fmla="*/ 28 w 62"/>
              <a:gd name="T7" fmla="*/ 33 h 91"/>
              <a:gd name="T8" fmla="*/ 25 w 62"/>
              <a:gd name="T9" fmla="*/ 31 h 91"/>
              <a:gd name="T10" fmla="*/ 24 w 62"/>
              <a:gd name="T11" fmla="*/ 30 h 91"/>
              <a:gd name="T12" fmla="*/ 23 w 62"/>
              <a:gd name="T13" fmla="*/ 26 h 91"/>
              <a:gd name="T14" fmla="*/ 25 w 62"/>
              <a:gd name="T15" fmla="*/ 20 h 91"/>
              <a:gd name="T16" fmla="*/ 28 w 62"/>
              <a:gd name="T17" fmla="*/ 18 h 91"/>
              <a:gd name="T18" fmla="*/ 36 w 62"/>
              <a:gd name="T19" fmla="*/ 18 h 91"/>
              <a:gd name="T20" fmla="*/ 41 w 62"/>
              <a:gd name="T21" fmla="*/ 22 h 91"/>
              <a:gd name="T22" fmla="*/ 42 w 62"/>
              <a:gd name="T23" fmla="*/ 29 h 91"/>
              <a:gd name="T24" fmla="*/ 61 w 62"/>
              <a:gd name="T25" fmla="*/ 26 h 91"/>
              <a:gd name="T26" fmla="*/ 53 w 62"/>
              <a:gd name="T27" fmla="*/ 7 h 91"/>
              <a:gd name="T28" fmla="*/ 33 w 62"/>
              <a:gd name="T29" fmla="*/ 0 h 91"/>
              <a:gd name="T30" fmla="*/ 12 w 62"/>
              <a:gd name="T31" fmla="*/ 8 h 91"/>
              <a:gd name="T32" fmla="*/ 6 w 62"/>
              <a:gd name="T33" fmla="*/ 16 h 91"/>
              <a:gd name="T34" fmla="*/ 5 w 62"/>
              <a:gd name="T35" fmla="*/ 35 h 91"/>
              <a:gd name="T36" fmla="*/ 9 w 62"/>
              <a:gd name="T37" fmla="*/ 42 h 91"/>
              <a:gd name="T38" fmla="*/ 30 w 62"/>
              <a:gd name="T39" fmla="*/ 52 h 91"/>
              <a:gd name="T40" fmla="*/ 36 w 62"/>
              <a:gd name="T41" fmla="*/ 55 h 91"/>
              <a:gd name="T42" fmla="*/ 42 w 62"/>
              <a:gd name="T43" fmla="*/ 61 h 91"/>
              <a:gd name="T44" fmla="*/ 42 w 62"/>
              <a:gd name="T45" fmla="*/ 68 h 91"/>
              <a:gd name="T46" fmla="*/ 40 w 62"/>
              <a:gd name="T47" fmla="*/ 71 h 91"/>
              <a:gd name="T48" fmla="*/ 31 w 62"/>
              <a:gd name="T49" fmla="*/ 74 h 91"/>
              <a:gd name="T50" fmla="*/ 23 w 62"/>
              <a:gd name="T51" fmla="*/ 70 h 91"/>
              <a:gd name="T52" fmla="*/ 19 w 62"/>
              <a:gd name="T53" fmla="*/ 60 h 91"/>
              <a:gd name="T54" fmla="*/ 0 w 62"/>
              <a:gd name="T55" fmla="*/ 56 h 91"/>
              <a:gd name="T56" fmla="*/ 3 w 62"/>
              <a:gd name="T57" fmla="*/ 73 h 91"/>
              <a:gd name="T58" fmla="*/ 31 w 62"/>
              <a:gd name="T59" fmla="*/ 91 h 91"/>
              <a:gd name="T60" fmla="*/ 53 w 62"/>
              <a:gd name="T61" fmla="*/ 83 h 91"/>
              <a:gd name="T62" fmla="*/ 62 w 62"/>
              <a:gd name="T63" fmla="*/ 64 h 91"/>
              <a:gd name="T64" fmla="*/ 58 w 62"/>
              <a:gd name="T65"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91">
                <a:moveTo>
                  <a:pt x="58" y="48"/>
                </a:moveTo>
                <a:cubicBezTo>
                  <a:pt x="56" y="46"/>
                  <a:pt x="54" y="44"/>
                  <a:pt x="52" y="42"/>
                </a:cubicBezTo>
                <a:cubicBezTo>
                  <a:pt x="50" y="41"/>
                  <a:pt x="47" y="39"/>
                  <a:pt x="44" y="38"/>
                </a:cubicBezTo>
                <a:cubicBezTo>
                  <a:pt x="44" y="38"/>
                  <a:pt x="44" y="38"/>
                  <a:pt x="44" y="38"/>
                </a:cubicBezTo>
                <a:cubicBezTo>
                  <a:pt x="43" y="38"/>
                  <a:pt x="42" y="38"/>
                  <a:pt x="41" y="37"/>
                </a:cubicBezTo>
                <a:cubicBezTo>
                  <a:pt x="40" y="37"/>
                  <a:pt x="38" y="36"/>
                  <a:pt x="36" y="36"/>
                </a:cubicBezTo>
                <a:cubicBezTo>
                  <a:pt x="34" y="35"/>
                  <a:pt x="32" y="35"/>
                  <a:pt x="31" y="34"/>
                </a:cubicBezTo>
                <a:cubicBezTo>
                  <a:pt x="30" y="34"/>
                  <a:pt x="28" y="33"/>
                  <a:pt x="28" y="33"/>
                </a:cubicBezTo>
                <a:cubicBezTo>
                  <a:pt x="28" y="33"/>
                  <a:pt x="28" y="33"/>
                  <a:pt x="28" y="33"/>
                </a:cubicBezTo>
                <a:cubicBezTo>
                  <a:pt x="27" y="32"/>
                  <a:pt x="26" y="32"/>
                  <a:pt x="25" y="31"/>
                </a:cubicBezTo>
                <a:cubicBezTo>
                  <a:pt x="25" y="31"/>
                  <a:pt x="24" y="30"/>
                  <a:pt x="24" y="30"/>
                </a:cubicBezTo>
                <a:cubicBezTo>
                  <a:pt x="24" y="30"/>
                  <a:pt x="24" y="30"/>
                  <a:pt x="24" y="30"/>
                </a:cubicBezTo>
                <a:cubicBezTo>
                  <a:pt x="24" y="29"/>
                  <a:pt x="23" y="29"/>
                  <a:pt x="23" y="28"/>
                </a:cubicBezTo>
                <a:cubicBezTo>
                  <a:pt x="23" y="27"/>
                  <a:pt x="23" y="26"/>
                  <a:pt x="23" y="26"/>
                </a:cubicBezTo>
                <a:cubicBezTo>
                  <a:pt x="23" y="24"/>
                  <a:pt x="23" y="23"/>
                  <a:pt x="24" y="22"/>
                </a:cubicBezTo>
                <a:cubicBezTo>
                  <a:pt x="24" y="22"/>
                  <a:pt x="25" y="21"/>
                  <a:pt x="25" y="20"/>
                </a:cubicBezTo>
                <a:cubicBezTo>
                  <a:pt x="26" y="19"/>
                  <a:pt x="27" y="19"/>
                  <a:pt x="28" y="18"/>
                </a:cubicBezTo>
                <a:cubicBezTo>
                  <a:pt x="28" y="18"/>
                  <a:pt x="28" y="18"/>
                  <a:pt x="28" y="18"/>
                </a:cubicBezTo>
                <a:cubicBezTo>
                  <a:pt x="29" y="18"/>
                  <a:pt x="31" y="18"/>
                  <a:pt x="32" y="18"/>
                </a:cubicBezTo>
                <a:cubicBezTo>
                  <a:pt x="34" y="18"/>
                  <a:pt x="35" y="18"/>
                  <a:pt x="36" y="18"/>
                </a:cubicBezTo>
                <a:cubicBezTo>
                  <a:pt x="37" y="19"/>
                  <a:pt x="38" y="19"/>
                  <a:pt x="39" y="20"/>
                </a:cubicBezTo>
                <a:cubicBezTo>
                  <a:pt x="40" y="20"/>
                  <a:pt x="40" y="21"/>
                  <a:pt x="41" y="22"/>
                </a:cubicBezTo>
                <a:cubicBezTo>
                  <a:pt x="41" y="23"/>
                  <a:pt x="41" y="24"/>
                  <a:pt x="42" y="26"/>
                </a:cubicBezTo>
                <a:cubicBezTo>
                  <a:pt x="42" y="29"/>
                  <a:pt x="42" y="29"/>
                  <a:pt x="42" y="29"/>
                </a:cubicBezTo>
                <a:cubicBezTo>
                  <a:pt x="61" y="29"/>
                  <a:pt x="61" y="29"/>
                  <a:pt x="61" y="29"/>
                </a:cubicBezTo>
                <a:cubicBezTo>
                  <a:pt x="61" y="26"/>
                  <a:pt x="61" y="26"/>
                  <a:pt x="61" y="26"/>
                </a:cubicBezTo>
                <a:cubicBezTo>
                  <a:pt x="61" y="22"/>
                  <a:pt x="60" y="18"/>
                  <a:pt x="58" y="15"/>
                </a:cubicBezTo>
                <a:cubicBezTo>
                  <a:pt x="57" y="12"/>
                  <a:pt x="55" y="9"/>
                  <a:pt x="53" y="7"/>
                </a:cubicBezTo>
                <a:cubicBezTo>
                  <a:pt x="53" y="7"/>
                  <a:pt x="53" y="7"/>
                  <a:pt x="53" y="7"/>
                </a:cubicBezTo>
                <a:cubicBezTo>
                  <a:pt x="48" y="2"/>
                  <a:pt x="41" y="0"/>
                  <a:pt x="33" y="0"/>
                </a:cubicBezTo>
                <a:cubicBezTo>
                  <a:pt x="29" y="0"/>
                  <a:pt x="25" y="1"/>
                  <a:pt x="22" y="2"/>
                </a:cubicBezTo>
                <a:cubicBezTo>
                  <a:pt x="18" y="3"/>
                  <a:pt x="15" y="5"/>
                  <a:pt x="12" y="8"/>
                </a:cubicBezTo>
                <a:cubicBezTo>
                  <a:pt x="13" y="8"/>
                  <a:pt x="13" y="8"/>
                  <a:pt x="13" y="8"/>
                </a:cubicBezTo>
                <a:cubicBezTo>
                  <a:pt x="10" y="10"/>
                  <a:pt x="8" y="13"/>
                  <a:pt x="6" y="16"/>
                </a:cubicBezTo>
                <a:cubicBezTo>
                  <a:pt x="5" y="19"/>
                  <a:pt x="4" y="22"/>
                  <a:pt x="4" y="26"/>
                </a:cubicBezTo>
                <a:cubicBezTo>
                  <a:pt x="4" y="29"/>
                  <a:pt x="4" y="32"/>
                  <a:pt x="5" y="35"/>
                </a:cubicBezTo>
                <a:cubicBezTo>
                  <a:pt x="6" y="37"/>
                  <a:pt x="7" y="40"/>
                  <a:pt x="9" y="42"/>
                </a:cubicBezTo>
                <a:cubicBezTo>
                  <a:pt x="9" y="42"/>
                  <a:pt x="9" y="42"/>
                  <a:pt x="9" y="42"/>
                </a:cubicBezTo>
                <a:cubicBezTo>
                  <a:pt x="11" y="44"/>
                  <a:pt x="14" y="46"/>
                  <a:pt x="17" y="47"/>
                </a:cubicBezTo>
                <a:cubicBezTo>
                  <a:pt x="20" y="49"/>
                  <a:pt x="25" y="51"/>
                  <a:pt x="30" y="52"/>
                </a:cubicBezTo>
                <a:cubicBezTo>
                  <a:pt x="29" y="52"/>
                  <a:pt x="29" y="52"/>
                  <a:pt x="29" y="52"/>
                </a:cubicBezTo>
                <a:cubicBezTo>
                  <a:pt x="32" y="53"/>
                  <a:pt x="35" y="54"/>
                  <a:pt x="36" y="55"/>
                </a:cubicBezTo>
                <a:cubicBezTo>
                  <a:pt x="38" y="56"/>
                  <a:pt x="39" y="57"/>
                  <a:pt x="40" y="58"/>
                </a:cubicBezTo>
                <a:cubicBezTo>
                  <a:pt x="41" y="59"/>
                  <a:pt x="42" y="60"/>
                  <a:pt x="42" y="61"/>
                </a:cubicBezTo>
                <a:cubicBezTo>
                  <a:pt x="42" y="62"/>
                  <a:pt x="43" y="63"/>
                  <a:pt x="43" y="64"/>
                </a:cubicBezTo>
                <a:cubicBezTo>
                  <a:pt x="43" y="66"/>
                  <a:pt x="42" y="67"/>
                  <a:pt x="42" y="68"/>
                </a:cubicBezTo>
                <a:cubicBezTo>
                  <a:pt x="41" y="69"/>
                  <a:pt x="41" y="70"/>
                  <a:pt x="40" y="71"/>
                </a:cubicBezTo>
                <a:cubicBezTo>
                  <a:pt x="40" y="71"/>
                  <a:pt x="40" y="71"/>
                  <a:pt x="40" y="71"/>
                </a:cubicBezTo>
                <a:cubicBezTo>
                  <a:pt x="39" y="72"/>
                  <a:pt x="37" y="73"/>
                  <a:pt x="36" y="73"/>
                </a:cubicBezTo>
                <a:cubicBezTo>
                  <a:pt x="35" y="74"/>
                  <a:pt x="33" y="74"/>
                  <a:pt x="31" y="74"/>
                </a:cubicBezTo>
                <a:cubicBezTo>
                  <a:pt x="30" y="74"/>
                  <a:pt x="28" y="74"/>
                  <a:pt x="26" y="73"/>
                </a:cubicBezTo>
                <a:cubicBezTo>
                  <a:pt x="25" y="72"/>
                  <a:pt x="24" y="71"/>
                  <a:pt x="23" y="70"/>
                </a:cubicBezTo>
                <a:cubicBezTo>
                  <a:pt x="21" y="69"/>
                  <a:pt x="20" y="68"/>
                  <a:pt x="20" y="66"/>
                </a:cubicBezTo>
                <a:cubicBezTo>
                  <a:pt x="19" y="64"/>
                  <a:pt x="19" y="62"/>
                  <a:pt x="19" y="60"/>
                </a:cubicBezTo>
                <a:cubicBezTo>
                  <a:pt x="19" y="56"/>
                  <a:pt x="19" y="56"/>
                  <a:pt x="19" y="56"/>
                </a:cubicBezTo>
                <a:cubicBezTo>
                  <a:pt x="0" y="56"/>
                  <a:pt x="0" y="56"/>
                  <a:pt x="0" y="56"/>
                </a:cubicBezTo>
                <a:cubicBezTo>
                  <a:pt x="0" y="60"/>
                  <a:pt x="0" y="60"/>
                  <a:pt x="0" y="60"/>
                </a:cubicBezTo>
                <a:cubicBezTo>
                  <a:pt x="0" y="65"/>
                  <a:pt x="1" y="69"/>
                  <a:pt x="3" y="73"/>
                </a:cubicBezTo>
                <a:cubicBezTo>
                  <a:pt x="4" y="76"/>
                  <a:pt x="6" y="80"/>
                  <a:pt x="9" y="82"/>
                </a:cubicBezTo>
                <a:cubicBezTo>
                  <a:pt x="15" y="88"/>
                  <a:pt x="22" y="91"/>
                  <a:pt x="31" y="91"/>
                </a:cubicBezTo>
                <a:cubicBezTo>
                  <a:pt x="35" y="91"/>
                  <a:pt x="39" y="90"/>
                  <a:pt x="43" y="89"/>
                </a:cubicBezTo>
                <a:cubicBezTo>
                  <a:pt x="47" y="88"/>
                  <a:pt x="50" y="86"/>
                  <a:pt x="53" y="83"/>
                </a:cubicBezTo>
                <a:cubicBezTo>
                  <a:pt x="56" y="81"/>
                  <a:pt x="58" y="78"/>
                  <a:pt x="60" y="74"/>
                </a:cubicBezTo>
                <a:cubicBezTo>
                  <a:pt x="61" y="71"/>
                  <a:pt x="62" y="67"/>
                  <a:pt x="62" y="64"/>
                </a:cubicBezTo>
                <a:cubicBezTo>
                  <a:pt x="62" y="61"/>
                  <a:pt x="62" y="58"/>
                  <a:pt x="61" y="55"/>
                </a:cubicBezTo>
                <a:cubicBezTo>
                  <a:pt x="60" y="53"/>
                  <a:pt x="59" y="50"/>
                  <a:pt x="58"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3" name="îśḷíďê">
            <a:extLst>
              <a:ext uri="{FF2B5EF4-FFF2-40B4-BE49-F238E27FC236}">
                <a16:creationId xmlns:a16="http://schemas.microsoft.com/office/drawing/2014/main" id="{FC40B628-5798-4408-A85E-ED902D62577C}"/>
              </a:ext>
            </a:extLst>
          </p:cNvPr>
          <p:cNvSpPr/>
          <p:nvPr/>
        </p:nvSpPr>
        <p:spPr bwMode="auto">
          <a:xfrm>
            <a:off x="2419293" y="3554212"/>
            <a:ext cx="6894" cy="83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4" name="iṥḻïḍê">
            <a:extLst>
              <a:ext uri="{FF2B5EF4-FFF2-40B4-BE49-F238E27FC236}">
                <a16:creationId xmlns:a16="http://schemas.microsoft.com/office/drawing/2014/main" id="{46849A5F-CE05-4E7B-9EBA-65D8145DCF58}"/>
              </a:ext>
            </a:extLst>
          </p:cNvPr>
          <p:cNvSpPr/>
          <p:nvPr/>
        </p:nvSpPr>
        <p:spPr bwMode="auto">
          <a:xfrm>
            <a:off x="2419293" y="3563403"/>
            <a:ext cx="6894" cy="315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5" name="iṡḷîḍê">
            <a:extLst>
              <a:ext uri="{FF2B5EF4-FFF2-40B4-BE49-F238E27FC236}">
                <a16:creationId xmlns:a16="http://schemas.microsoft.com/office/drawing/2014/main" id="{0AAAB9F5-6524-41CC-9909-5A0B424A8301}"/>
              </a:ext>
            </a:extLst>
          </p:cNvPr>
          <p:cNvSpPr/>
          <p:nvPr/>
        </p:nvSpPr>
        <p:spPr bwMode="auto">
          <a:xfrm>
            <a:off x="2440836" y="3554212"/>
            <a:ext cx="18383" cy="40787"/>
          </a:xfrm>
          <a:custGeom>
            <a:avLst/>
            <a:gdLst>
              <a:gd name="T0" fmla="*/ 44 w 64"/>
              <a:gd name="T1" fmla="*/ 0 h 142"/>
              <a:gd name="T2" fmla="*/ 21 w 64"/>
              <a:gd name="T3" fmla="*/ 0 h 142"/>
              <a:gd name="T4" fmla="*/ 21 w 64"/>
              <a:gd name="T5" fmla="*/ 32 h 142"/>
              <a:gd name="T6" fmla="*/ 0 w 64"/>
              <a:gd name="T7" fmla="*/ 32 h 142"/>
              <a:gd name="T8" fmla="*/ 0 w 64"/>
              <a:gd name="T9" fmla="*/ 54 h 142"/>
              <a:gd name="T10" fmla="*/ 21 w 64"/>
              <a:gd name="T11" fmla="*/ 54 h 142"/>
              <a:gd name="T12" fmla="*/ 21 w 64"/>
              <a:gd name="T13" fmla="*/ 142 h 142"/>
              <a:gd name="T14" fmla="*/ 44 w 64"/>
              <a:gd name="T15" fmla="*/ 142 h 142"/>
              <a:gd name="T16" fmla="*/ 44 w 64"/>
              <a:gd name="T17" fmla="*/ 54 h 142"/>
              <a:gd name="T18" fmla="*/ 64 w 64"/>
              <a:gd name="T19" fmla="*/ 54 h 142"/>
              <a:gd name="T20" fmla="*/ 64 w 64"/>
              <a:gd name="T21" fmla="*/ 32 h 142"/>
              <a:gd name="T22" fmla="*/ 44 w 64"/>
              <a:gd name="T23" fmla="*/ 32 h 142"/>
              <a:gd name="T24" fmla="*/ 44 w 64"/>
              <a:gd name="T2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42">
                <a:moveTo>
                  <a:pt x="44" y="0"/>
                </a:moveTo>
                <a:lnTo>
                  <a:pt x="21" y="0"/>
                </a:lnTo>
                <a:lnTo>
                  <a:pt x="21" y="32"/>
                </a:lnTo>
                <a:lnTo>
                  <a:pt x="0" y="32"/>
                </a:lnTo>
                <a:lnTo>
                  <a:pt x="0" y="54"/>
                </a:lnTo>
                <a:lnTo>
                  <a:pt x="21" y="54"/>
                </a:lnTo>
                <a:lnTo>
                  <a:pt x="21" y="142"/>
                </a:lnTo>
                <a:lnTo>
                  <a:pt x="44" y="142"/>
                </a:lnTo>
                <a:lnTo>
                  <a:pt x="44" y="54"/>
                </a:lnTo>
                <a:lnTo>
                  <a:pt x="64" y="54"/>
                </a:lnTo>
                <a:lnTo>
                  <a:pt x="64" y="32"/>
                </a:lnTo>
                <a:lnTo>
                  <a:pt x="44" y="32"/>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6" name="íŝḷïdè">
            <a:extLst>
              <a:ext uri="{FF2B5EF4-FFF2-40B4-BE49-F238E27FC236}">
                <a16:creationId xmlns:a16="http://schemas.microsoft.com/office/drawing/2014/main" id="{6802147F-EF24-4CA0-862C-694388098905}"/>
              </a:ext>
            </a:extLst>
          </p:cNvPr>
          <p:cNvSpPr/>
          <p:nvPr/>
        </p:nvSpPr>
        <p:spPr bwMode="auto">
          <a:xfrm>
            <a:off x="2469559" y="3563403"/>
            <a:ext cx="33319" cy="40787"/>
          </a:xfrm>
          <a:custGeom>
            <a:avLst/>
            <a:gdLst>
              <a:gd name="T0" fmla="*/ 88 w 116"/>
              <a:gd name="T1" fmla="*/ 2 h 142"/>
              <a:gd name="T2" fmla="*/ 56 w 116"/>
              <a:gd name="T3" fmla="*/ 75 h 142"/>
              <a:gd name="T4" fmla="*/ 27 w 116"/>
              <a:gd name="T5" fmla="*/ 3 h 142"/>
              <a:gd name="T6" fmla="*/ 25 w 116"/>
              <a:gd name="T7" fmla="*/ 0 h 142"/>
              <a:gd name="T8" fmla="*/ 0 w 116"/>
              <a:gd name="T9" fmla="*/ 0 h 142"/>
              <a:gd name="T10" fmla="*/ 3 w 116"/>
              <a:gd name="T11" fmla="*/ 6 h 142"/>
              <a:gd name="T12" fmla="*/ 43 w 116"/>
              <a:gd name="T13" fmla="*/ 105 h 142"/>
              <a:gd name="T14" fmla="*/ 29 w 116"/>
              <a:gd name="T15" fmla="*/ 136 h 142"/>
              <a:gd name="T16" fmla="*/ 27 w 116"/>
              <a:gd name="T17" fmla="*/ 142 h 142"/>
              <a:gd name="T18" fmla="*/ 52 w 116"/>
              <a:gd name="T19" fmla="*/ 142 h 142"/>
              <a:gd name="T20" fmla="*/ 53 w 116"/>
              <a:gd name="T21" fmla="*/ 140 h 142"/>
              <a:gd name="T22" fmla="*/ 112 w 116"/>
              <a:gd name="T23" fmla="*/ 6 h 142"/>
              <a:gd name="T24" fmla="*/ 116 w 116"/>
              <a:gd name="T25" fmla="*/ 0 h 142"/>
              <a:gd name="T26" fmla="*/ 89 w 116"/>
              <a:gd name="T27" fmla="*/ 0 h 142"/>
              <a:gd name="T28" fmla="*/ 88 w 116"/>
              <a:gd name="T29"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2">
                <a:moveTo>
                  <a:pt x="88" y="2"/>
                </a:moveTo>
                <a:lnTo>
                  <a:pt x="56" y="75"/>
                </a:lnTo>
                <a:lnTo>
                  <a:pt x="27" y="3"/>
                </a:lnTo>
                <a:lnTo>
                  <a:pt x="25" y="0"/>
                </a:lnTo>
                <a:lnTo>
                  <a:pt x="0" y="0"/>
                </a:lnTo>
                <a:lnTo>
                  <a:pt x="3" y="6"/>
                </a:lnTo>
                <a:lnTo>
                  <a:pt x="43" y="105"/>
                </a:lnTo>
                <a:lnTo>
                  <a:pt x="29" y="136"/>
                </a:lnTo>
                <a:lnTo>
                  <a:pt x="27" y="142"/>
                </a:lnTo>
                <a:lnTo>
                  <a:pt x="52" y="142"/>
                </a:lnTo>
                <a:lnTo>
                  <a:pt x="53" y="140"/>
                </a:lnTo>
                <a:lnTo>
                  <a:pt x="112" y="6"/>
                </a:lnTo>
                <a:lnTo>
                  <a:pt x="116" y="0"/>
                </a:lnTo>
                <a:lnTo>
                  <a:pt x="89" y="0"/>
                </a:lnTo>
                <a:lnTo>
                  <a:pt x="8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iŝḷiḋé">
            <a:extLst>
              <a:ext uri="{FF2B5EF4-FFF2-40B4-BE49-F238E27FC236}">
                <a16:creationId xmlns:a16="http://schemas.microsoft.com/office/drawing/2014/main" id="{AAFA144C-5937-4A86-8D82-792D267B4932}"/>
              </a:ext>
            </a:extLst>
          </p:cNvPr>
          <p:cNvSpPr/>
          <p:nvPr/>
        </p:nvSpPr>
        <p:spPr bwMode="auto">
          <a:xfrm>
            <a:off x="929422" y="3283927"/>
            <a:ext cx="245870" cy="316816"/>
          </a:xfrm>
          <a:custGeom>
            <a:avLst/>
            <a:gdLst>
              <a:gd name="T0" fmla="*/ 0 w 673"/>
              <a:gd name="T1" fmla="*/ 124 h 865"/>
              <a:gd name="T2" fmla="*/ 23 w 673"/>
              <a:gd name="T3" fmla="*/ 510 h 865"/>
              <a:gd name="T4" fmla="*/ 54 w 673"/>
              <a:gd name="T5" fmla="*/ 233 h 865"/>
              <a:gd name="T6" fmla="*/ 599 w 673"/>
              <a:gd name="T7" fmla="*/ 224 h 865"/>
              <a:gd name="T8" fmla="*/ 560 w 673"/>
              <a:gd name="T9" fmla="*/ 166 h 865"/>
              <a:gd name="T10" fmla="*/ 568 w 673"/>
              <a:gd name="T11" fmla="*/ 188 h 865"/>
              <a:gd name="T12" fmla="*/ 587 w 673"/>
              <a:gd name="T13" fmla="*/ 191 h 865"/>
              <a:gd name="T14" fmla="*/ 599 w 673"/>
              <a:gd name="T15" fmla="*/ 156 h 865"/>
              <a:gd name="T16" fmla="*/ 600 w 673"/>
              <a:gd name="T17" fmla="*/ 184 h 865"/>
              <a:gd name="T18" fmla="*/ 486 w 673"/>
              <a:gd name="T19" fmla="*/ 133 h 865"/>
              <a:gd name="T20" fmla="*/ 526 w 673"/>
              <a:gd name="T21" fmla="*/ 145 h 865"/>
              <a:gd name="T22" fmla="*/ 436 w 673"/>
              <a:gd name="T23" fmla="*/ 155 h 865"/>
              <a:gd name="T24" fmla="*/ 399 w 673"/>
              <a:gd name="T25" fmla="*/ 140 h 865"/>
              <a:gd name="T26" fmla="*/ 397 w 673"/>
              <a:gd name="T27" fmla="*/ 114 h 865"/>
              <a:gd name="T28" fmla="*/ 440 w 673"/>
              <a:gd name="T29" fmla="*/ 115 h 865"/>
              <a:gd name="T30" fmla="*/ 418 w 673"/>
              <a:gd name="T31" fmla="*/ 116 h 865"/>
              <a:gd name="T32" fmla="*/ 407 w 673"/>
              <a:gd name="T33" fmla="*/ 108 h 865"/>
              <a:gd name="T34" fmla="*/ 319 w 673"/>
              <a:gd name="T35" fmla="*/ 138 h 865"/>
              <a:gd name="T36" fmla="*/ 333 w 673"/>
              <a:gd name="T37" fmla="*/ 99 h 865"/>
              <a:gd name="T38" fmla="*/ 345 w 673"/>
              <a:gd name="T39" fmla="*/ 124 h 865"/>
              <a:gd name="T40" fmla="*/ 325 w 673"/>
              <a:gd name="T41" fmla="*/ 110 h 865"/>
              <a:gd name="T42" fmla="*/ 357 w 673"/>
              <a:gd name="T43" fmla="*/ 94 h 865"/>
              <a:gd name="T44" fmla="*/ 237 w 673"/>
              <a:gd name="T45" fmla="*/ 127 h 865"/>
              <a:gd name="T46" fmla="*/ 257 w 673"/>
              <a:gd name="T47" fmla="*/ 102 h 865"/>
              <a:gd name="T48" fmla="*/ 189 w 673"/>
              <a:gd name="T49" fmla="*/ 153 h 865"/>
              <a:gd name="T50" fmla="*/ 159 w 673"/>
              <a:gd name="T51" fmla="*/ 145 h 865"/>
              <a:gd name="T52" fmla="*/ 158 w 673"/>
              <a:gd name="T53" fmla="*/ 158 h 865"/>
              <a:gd name="T54" fmla="*/ 191 w 673"/>
              <a:gd name="T55" fmla="*/ 136 h 865"/>
              <a:gd name="T56" fmla="*/ 168 w 673"/>
              <a:gd name="T57" fmla="*/ 120 h 865"/>
              <a:gd name="T58" fmla="*/ 85 w 673"/>
              <a:gd name="T59" fmla="*/ 173 h 865"/>
              <a:gd name="T60" fmla="*/ 97 w 673"/>
              <a:gd name="T61" fmla="*/ 150 h 865"/>
              <a:gd name="T62" fmla="*/ 117 w 673"/>
              <a:gd name="T63" fmla="*/ 189 h 865"/>
              <a:gd name="T64" fmla="*/ 71 w 673"/>
              <a:gd name="T65" fmla="*/ 299 h 865"/>
              <a:gd name="T66" fmla="*/ 67 w 673"/>
              <a:gd name="T67" fmla="*/ 300 h 865"/>
              <a:gd name="T68" fmla="*/ 71 w 673"/>
              <a:gd name="T69" fmla="*/ 356 h 865"/>
              <a:gd name="T70" fmla="*/ 53 w 673"/>
              <a:gd name="T71" fmla="*/ 398 h 865"/>
              <a:gd name="T72" fmla="*/ 86 w 673"/>
              <a:gd name="T73" fmla="*/ 429 h 865"/>
              <a:gd name="T74" fmla="*/ 57 w 673"/>
              <a:gd name="T75" fmla="*/ 471 h 865"/>
              <a:gd name="T76" fmla="*/ 68 w 673"/>
              <a:gd name="T77" fmla="*/ 493 h 865"/>
              <a:gd name="T78" fmla="*/ 94 w 673"/>
              <a:gd name="T79" fmla="*/ 606 h 865"/>
              <a:gd name="T80" fmla="*/ 87 w 673"/>
              <a:gd name="T81" fmla="*/ 626 h 865"/>
              <a:gd name="T82" fmla="*/ 137 w 673"/>
              <a:gd name="T83" fmla="*/ 651 h 865"/>
              <a:gd name="T84" fmla="*/ 175 w 673"/>
              <a:gd name="T85" fmla="*/ 718 h 865"/>
              <a:gd name="T86" fmla="*/ 179 w 673"/>
              <a:gd name="T87" fmla="*/ 745 h 865"/>
              <a:gd name="T88" fmla="*/ 209 w 673"/>
              <a:gd name="T89" fmla="*/ 764 h 865"/>
              <a:gd name="T90" fmla="*/ 257 w 673"/>
              <a:gd name="T91" fmla="*/ 756 h 865"/>
              <a:gd name="T92" fmla="*/ 356 w 673"/>
              <a:gd name="T93" fmla="*/ 806 h 865"/>
              <a:gd name="T94" fmla="*/ 350 w 673"/>
              <a:gd name="T95" fmla="*/ 782 h 865"/>
              <a:gd name="T96" fmla="*/ 406 w 673"/>
              <a:gd name="T97" fmla="*/ 776 h 865"/>
              <a:gd name="T98" fmla="*/ 469 w 673"/>
              <a:gd name="T99" fmla="*/ 735 h 865"/>
              <a:gd name="T100" fmla="*/ 488 w 673"/>
              <a:gd name="T101" fmla="*/ 744 h 865"/>
              <a:gd name="T102" fmla="*/ 503 w 673"/>
              <a:gd name="T103" fmla="*/ 729 h 865"/>
              <a:gd name="T104" fmla="*/ 522 w 673"/>
              <a:gd name="T105" fmla="*/ 694 h 865"/>
              <a:gd name="T106" fmla="*/ 577 w 673"/>
              <a:gd name="T107" fmla="*/ 631 h 865"/>
              <a:gd name="T108" fmla="*/ 569 w 673"/>
              <a:gd name="T109" fmla="*/ 562 h 865"/>
              <a:gd name="T110" fmla="*/ 606 w 673"/>
              <a:gd name="T111" fmla="*/ 560 h 865"/>
              <a:gd name="T112" fmla="*/ 614 w 673"/>
              <a:gd name="T113" fmla="*/ 465 h 865"/>
              <a:gd name="T114" fmla="*/ 614 w 673"/>
              <a:gd name="T115" fmla="*/ 450 h 865"/>
              <a:gd name="T116" fmla="*/ 588 w 673"/>
              <a:gd name="T117" fmla="*/ 428 h 865"/>
              <a:gd name="T118" fmla="*/ 611 w 673"/>
              <a:gd name="T119" fmla="*/ 409 h 865"/>
              <a:gd name="T120" fmla="*/ 614 w 673"/>
              <a:gd name="T121" fmla="*/ 364 h 865"/>
              <a:gd name="T122" fmla="*/ 599 w 673"/>
              <a:gd name="T123" fmla="*/ 298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 h="865">
                <a:moveTo>
                  <a:pt x="114" y="233"/>
                </a:moveTo>
                <a:cubicBezTo>
                  <a:pt x="239" y="171"/>
                  <a:pt x="410" y="151"/>
                  <a:pt x="551" y="234"/>
                </a:cubicBezTo>
                <a:cubicBezTo>
                  <a:pt x="557" y="283"/>
                  <a:pt x="548" y="524"/>
                  <a:pt x="548" y="524"/>
                </a:cubicBezTo>
                <a:cubicBezTo>
                  <a:pt x="548" y="524"/>
                  <a:pt x="534" y="707"/>
                  <a:pt x="331" y="748"/>
                </a:cubicBezTo>
                <a:cubicBezTo>
                  <a:pt x="145" y="704"/>
                  <a:pt x="117" y="550"/>
                  <a:pt x="117" y="522"/>
                </a:cubicBezTo>
                <a:cubicBezTo>
                  <a:pt x="114" y="233"/>
                  <a:pt x="114" y="233"/>
                  <a:pt x="114" y="233"/>
                </a:cubicBezTo>
                <a:close/>
                <a:moveTo>
                  <a:pt x="8" y="133"/>
                </a:moveTo>
                <a:cubicBezTo>
                  <a:pt x="14" y="512"/>
                  <a:pt x="14" y="512"/>
                  <a:pt x="14" y="512"/>
                </a:cubicBezTo>
                <a:cubicBezTo>
                  <a:pt x="14" y="553"/>
                  <a:pt x="69" y="790"/>
                  <a:pt x="330" y="854"/>
                </a:cubicBezTo>
                <a:cubicBezTo>
                  <a:pt x="630" y="777"/>
                  <a:pt x="651" y="516"/>
                  <a:pt x="651" y="516"/>
                </a:cubicBezTo>
                <a:cubicBezTo>
                  <a:pt x="651" y="516"/>
                  <a:pt x="664" y="208"/>
                  <a:pt x="655" y="135"/>
                </a:cubicBezTo>
                <a:cubicBezTo>
                  <a:pt x="427" y="12"/>
                  <a:pt x="241" y="27"/>
                  <a:pt x="8" y="133"/>
                </a:cubicBezTo>
                <a:close/>
                <a:moveTo>
                  <a:pt x="0" y="124"/>
                </a:moveTo>
                <a:cubicBezTo>
                  <a:pt x="5" y="514"/>
                  <a:pt x="5" y="514"/>
                  <a:pt x="5" y="514"/>
                </a:cubicBezTo>
                <a:cubicBezTo>
                  <a:pt x="5" y="556"/>
                  <a:pt x="62" y="799"/>
                  <a:pt x="330" y="865"/>
                </a:cubicBezTo>
                <a:cubicBezTo>
                  <a:pt x="638" y="786"/>
                  <a:pt x="659" y="518"/>
                  <a:pt x="659" y="518"/>
                </a:cubicBezTo>
                <a:cubicBezTo>
                  <a:pt x="659" y="518"/>
                  <a:pt x="673" y="201"/>
                  <a:pt x="664" y="127"/>
                </a:cubicBezTo>
                <a:cubicBezTo>
                  <a:pt x="429" y="0"/>
                  <a:pt x="239" y="15"/>
                  <a:pt x="0" y="124"/>
                </a:cubicBezTo>
                <a:close/>
                <a:moveTo>
                  <a:pt x="22" y="146"/>
                </a:moveTo>
                <a:cubicBezTo>
                  <a:pt x="27" y="509"/>
                  <a:pt x="27" y="509"/>
                  <a:pt x="27" y="509"/>
                </a:cubicBezTo>
                <a:cubicBezTo>
                  <a:pt x="27" y="549"/>
                  <a:pt x="80" y="776"/>
                  <a:pt x="330" y="837"/>
                </a:cubicBezTo>
                <a:cubicBezTo>
                  <a:pt x="618" y="763"/>
                  <a:pt x="637" y="513"/>
                  <a:pt x="637" y="513"/>
                </a:cubicBezTo>
                <a:cubicBezTo>
                  <a:pt x="637" y="513"/>
                  <a:pt x="650" y="218"/>
                  <a:pt x="642" y="148"/>
                </a:cubicBezTo>
                <a:cubicBezTo>
                  <a:pt x="423" y="30"/>
                  <a:pt x="245" y="44"/>
                  <a:pt x="22" y="146"/>
                </a:cubicBezTo>
                <a:close/>
                <a:moveTo>
                  <a:pt x="17" y="141"/>
                </a:moveTo>
                <a:cubicBezTo>
                  <a:pt x="23" y="510"/>
                  <a:pt x="23" y="510"/>
                  <a:pt x="23" y="510"/>
                </a:cubicBezTo>
                <a:cubicBezTo>
                  <a:pt x="22" y="550"/>
                  <a:pt x="76" y="780"/>
                  <a:pt x="330" y="843"/>
                </a:cubicBezTo>
                <a:cubicBezTo>
                  <a:pt x="622" y="768"/>
                  <a:pt x="642" y="514"/>
                  <a:pt x="642" y="514"/>
                </a:cubicBezTo>
                <a:cubicBezTo>
                  <a:pt x="642" y="514"/>
                  <a:pt x="655" y="214"/>
                  <a:pt x="647" y="144"/>
                </a:cubicBezTo>
                <a:cubicBezTo>
                  <a:pt x="424" y="24"/>
                  <a:pt x="244" y="38"/>
                  <a:pt x="17" y="141"/>
                </a:cubicBezTo>
                <a:close/>
                <a:moveTo>
                  <a:pt x="66" y="223"/>
                </a:moveTo>
                <a:cubicBezTo>
                  <a:pt x="69" y="232"/>
                  <a:pt x="69" y="232"/>
                  <a:pt x="69" y="232"/>
                </a:cubicBezTo>
                <a:cubicBezTo>
                  <a:pt x="78" y="233"/>
                  <a:pt x="78" y="233"/>
                  <a:pt x="78" y="233"/>
                </a:cubicBezTo>
                <a:cubicBezTo>
                  <a:pt x="71" y="239"/>
                  <a:pt x="71" y="239"/>
                  <a:pt x="71" y="239"/>
                </a:cubicBezTo>
                <a:cubicBezTo>
                  <a:pt x="73" y="249"/>
                  <a:pt x="73" y="249"/>
                  <a:pt x="73" y="249"/>
                </a:cubicBezTo>
                <a:cubicBezTo>
                  <a:pt x="66" y="243"/>
                  <a:pt x="66" y="243"/>
                  <a:pt x="66" y="243"/>
                </a:cubicBezTo>
                <a:cubicBezTo>
                  <a:pt x="59" y="249"/>
                  <a:pt x="59" y="249"/>
                  <a:pt x="59" y="249"/>
                </a:cubicBezTo>
                <a:cubicBezTo>
                  <a:pt x="61" y="239"/>
                  <a:pt x="61" y="239"/>
                  <a:pt x="61" y="239"/>
                </a:cubicBezTo>
                <a:cubicBezTo>
                  <a:pt x="54" y="233"/>
                  <a:pt x="54" y="233"/>
                  <a:pt x="54" y="233"/>
                </a:cubicBezTo>
                <a:cubicBezTo>
                  <a:pt x="63" y="232"/>
                  <a:pt x="63" y="232"/>
                  <a:pt x="63" y="232"/>
                </a:cubicBezTo>
                <a:cubicBezTo>
                  <a:pt x="66" y="223"/>
                  <a:pt x="66" y="223"/>
                  <a:pt x="66" y="223"/>
                </a:cubicBezTo>
                <a:close/>
                <a:moveTo>
                  <a:pt x="599" y="224"/>
                </a:moveTo>
                <a:cubicBezTo>
                  <a:pt x="602" y="233"/>
                  <a:pt x="602" y="233"/>
                  <a:pt x="602" y="233"/>
                </a:cubicBezTo>
                <a:cubicBezTo>
                  <a:pt x="611" y="234"/>
                  <a:pt x="611" y="234"/>
                  <a:pt x="611" y="234"/>
                </a:cubicBezTo>
                <a:cubicBezTo>
                  <a:pt x="604" y="240"/>
                  <a:pt x="604" y="240"/>
                  <a:pt x="604" y="240"/>
                </a:cubicBezTo>
                <a:cubicBezTo>
                  <a:pt x="607" y="250"/>
                  <a:pt x="607" y="250"/>
                  <a:pt x="607" y="250"/>
                </a:cubicBezTo>
                <a:cubicBezTo>
                  <a:pt x="599" y="244"/>
                  <a:pt x="599" y="244"/>
                  <a:pt x="599" y="244"/>
                </a:cubicBezTo>
                <a:cubicBezTo>
                  <a:pt x="592" y="250"/>
                  <a:pt x="592" y="250"/>
                  <a:pt x="592" y="250"/>
                </a:cubicBezTo>
                <a:cubicBezTo>
                  <a:pt x="594" y="240"/>
                  <a:pt x="594" y="240"/>
                  <a:pt x="594" y="240"/>
                </a:cubicBezTo>
                <a:cubicBezTo>
                  <a:pt x="587" y="234"/>
                  <a:pt x="587" y="234"/>
                  <a:pt x="587" y="234"/>
                </a:cubicBezTo>
                <a:cubicBezTo>
                  <a:pt x="596" y="233"/>
                  <a:pt x="596" y="233"/>
                  <a:pt x="596" y="233"/>
                </a:cubicBezTo>
                <a:cubicBezTo>
                  <a:pt x="599" y="224"/>
                  <a:pt x="599" y="224"/>
                  <a:pt x="599" y="224"/>
                </a:cubicBezTo>
                <a:close/>
                <a:moveTo>
                  <a:pt x="585" y="161"/>
                </a:moveTo>
                <a:cubicBezTo>
                  <a:pt x="580" y="160"/>
                  <a:pt x="580" y="160"/>
                  <a:pt x="580" y="160"/>
                </a:cubicBezTo>
                <a:cubicBezTo>
                  <a:pt x="580" y="157"/>
                  <a:pt x="580" y="154"/>
                  <a:pt x="580" y="150"/>
                </a:cubicBezTo>
                <a:cubicBezTo>
                  <a:pt x="586" y="151"/>
                  <a:pt x="586" y="151"/>
                  <a:pt x="586" y="151"/>
                </a:cubicBezTo>
                <a:cubicBezTo>
                  <a:pt x="586" y="152"/>
                  <a:pt x="586" y="156"/>
                  <a:pt x="585" y="161"/>
                </a:cubicBezTo>
                <a:close/>
                <a:moveTo>
                  <a:pt x="573" y="157"/>
                </a:moveTo>
                <a:cubicBezTo>
                  <a:pt x="567" y="157"/>
                  <a:pt x="567" y="157"/>
                  <a:pt x="567" y="157"/>
                </a:cubicBezTo>
                <a:cubicBezTo>
                  <a:pt x="567" y="153"/>
                  <a:pt x="566" y="150"/>
                  <a:pt x="565" y="147"/>
                </a:cubicBezTo>
                <a:cubicBezTo>
                  <a:pt x="570" y="147"/>
                  <a:pt x="570" y="147"/>
                  <a:pt x="570" y="147"/>
                </a:cubicBezTo>
                <a:cubicBezTo>
                  <a:pt x="571" y="149"/>
                  <a:pt x="572" y="152"/>
                  <a:pt x="573" y="157"/>
                </a:cubicBezTo>
                <a:close/>
                <a:moveTo>
                  <a:pt x="569" y="170"/>
                </a:moveTo>
                <a:cubicBezTo>
                  <a:pt x="566" y="169"/>
                  <a:pt x="564" y="168"/>
                  <a:pt x="561" y="167"/>
                </a:cubicBezTo>
                <a:cubicBezTo>
                  <a:pt x="561" y="167"/>
                  <a:pt x="560" y="167"/>
                  <a:pt x="560" y="166"/>
                </a:cubicBezTo>
                <a:cubicBezTo>
                  <a:pt x="558" y="171"/>
                  <a:pt x="558" y="171"/>
                  <a:pt x="558" y="171"/>
                </a:cubicBezTo>
                <a:cubicBezTo>
                  <a:pt x="558" y="171"/>
                  <a:pt x="559" y="171"/>
                  <a:pt x="559" y="171"/>
                </a:cubicBezTo>
                <a:cubicBezTo>
                  <a:pt x="562" y="172"/>
                  <a:pt x="565" y="173"/>
                  <a:pt x="567" y="174"/>
                </a:cubicBezTo>
                <a:cubicBezTo>
                  <a:pt x="582" y="180"/>
                  <a:pt x="582" y="180"/>
                  <a:pt x="582" y="180"/>
                </a:cubicBezTo>
                <a:cubicBezTo>
                  <a:pt x="578" y="180"/>
                  <a:pt x="575" y="180"/>
                  <a:pt x="571" y="180"/>
                </a:cubicBezTo>
                <a:cubicBezTo>
                  <a:pt x="570" y="184"/>
                  <a:pt x="570" y="184"/>
                  <a:pt x="570" y="184"/>
                </a:cubicBezTo>
                <a:cubicBezTo>
                  <a:pt x="554" y="178"/>
                  <a:pt x="554" y="178"/>
                  <a:pt x="554" y="178"/>
                </a:cubicBezTo>
                <a:cubicBezTo>
                  <a:pt x="553" y="177"/>
                  <a:pt x="551" y="176"/>
                  <a:pt x="548" y="175"/>
                </a:cubicBezTo>
                <a:cubicBezTo>
                  <a:pt x="547" y="174"/>
                  <a:pt x="546" y="174"/>
                  <a:pt x="546" y="174"/>
                </a:cubicBezTo>
                <a:cubicBezTo>
                  <a:pt x="544" y="179"/>
                  <a:pt x="544" y="179"/>
                  <a:pt x="544" y="179"/>
                </a:cubicBezTo>
                <a:cubicBezTo>
                  <a:pt x="544" y="179"/>
                  <a:pt x="545" y="180"/>
                  <a:pt x="545" y="180"/>
                </a:cubicBezTo>
                <a:cubicBezTo>
                  <a:pt x="548" y="181"/>
                  <a:pt x="551" y="182"/>
                  <a:pt x="553" y="182"/>
                </a:cubicBezTo>
                <a:cubicBezTo>
                  <a:pt x="568" y="188"/>
                  <a:pt x="568" y="188"/>
                  <a:pt x="568" y="188"/>
                </a:cubicBezTo>
                <a:cubicBezTo>
                  <a:pt x="565" y="196"/>
                  <a:pt x="565" y="196"/>
                  <a:pt x="565" y="196"/>
                </a:cubicBezTo>
                <a:cubicBezTo>
                  <a:pt x="565" y="196"/>
                  <a:pt x="564" y="197"/>
                  <a:pt x="563" y="197"/>
                </a:cubicBezTo>
                <a:cubicBezTo>
                  <a:pt x="562" y="197"/>
                  <a:pt x="561" y="196"/>
                  <a:pt x="558" y="194"/>
                </a:cubicBezTo>
                <a:cubicBezTo>
                  <a:pt x="558" y="196"/>
                  <a:pt x="558" y="198"/>
                  <a:pt x="558" y="201"/>
                </a:cubicBezTo>
                <a:cubicBezTo>
                  <a:pt x="562" y="202"/>
                  <a:pt x="564" y="203"/>
                  <a:pt x="566" y="203"/>
                </a:cubicBezTo>
                <a:cubicBezTo>
                  <a:pt x="567" y="202"/>
                  <a:pt x="569" y="201"/>
                  <a:pt x="569" y="199"/>
                </a:cubicBezTo>
                <a:cubicBezTo>
                  <a:pt x="573" y="190"/>
                  <a:pt x="573" y="190"/>
                  <a:pt x="573" y="190"/>
                </a:cubicBezTo>
                <a:cubicBezTo>
                  <a:pt x="586" y="196"/>
                  <a:pt x="586" y="196"/>
                  <a:pt x="586" y="196"/>
                </a:cubicBezTo>
                <a:cubicBezTo>
                  <a:pt x="589" y="197"/>
                  <a:pt x="591" y="198"/>
                  <a:pt x="594" y="199"/>
                </a:cubicBezTo>
                <a:cubicBezTo>
                  <a:pt x="594" y="200"/>
                  <a:pt x="595" y="200"/>
                  <a:pt x="595" y="200"/>
                </a:cubicBezTo>
                <a:cubicBezTo>
                  <a:pt x="597" y="195"/>
                  <a:pt x="597" y="195"/>
                  <a:pt x="597" y="195"/>
                </a:cubicBezTo>
                <a:cubicBezTo>
                  <a:pt x="597" y="194"/>
                  <a:pt x="596" y="194"/>
                  <a:pt x="596" y="194"/>
                </a:cubicBezTo>
                <a:cubicBezTo>
                  <a:pt x="593" y="193"/>
                  <a:pt x="590" y="192"/>
                  <a:pt x="587" y="191"/>
                </a:cubicBezTo>
                <a:cubicBezTo>
                  <a:pt x="575" y="186"/>
                  <a:pt x="575" y="186"/>
                  <a:pt x="575" y="186"/>
                </a:cubicBezTo>
                <a:cubicBezTo>
                  <a:pt x="576" y="184"/>
                  <a:pt x="576" y="184"/>
                  <a:pt x="576" y="184"/>
                </a:cubicBezTo>
                <a:cubicBezTo>
                  <a:pt x="576" y="184"/>
                  <a:pt x="577" y="184"/>
                  <a:pt x="578" y="184"/>
                </a:cubicBezTo>
                <a:cubicBezTo>
                  <a:pt x="584" y="184"/>
                  <a:pt x="588" y="184"/>
                  <a:pt x="590" y="185"/>
                </a:cubicBezTo>
                <a:cubicBezTo>
                  <a:pt x="592" y="180"/>
                  <a:pt x="592" y="180"/>
                  <a:pt x="592" y="180"/>
                </a:cubicBezTo>
                <a:cubicBezTo>
                  <a:pt x="592" y="179"/>
                  <a:pt x="592" y="179"/>
                  <a:pt x="591" y="179"/>
                </a:cubicBezTo>
                <a:cubicBezTo>
                  <a:pt x="589" y="178"/>
                  <a:pt x="588" y="178"/>
                  <a:pt x="587" y="178"/>
                </a:cubicBezTo>
                <a:cubicBezTo>
                  <a:pt x="569" y="170"/>
                  <a:pt x="569" y="170"/>
                  <a:pt x="569" y="170"/>
                </a:cubicBezTo>
                <a:close/>
                <a:moveTo>
                  <a:pt x="592" y="168"/>
                </a:moveTo>
                <a:cubicBezTo>
                  <a:pt x="595" y="166"/>
                  <a:pt x="598" y="164"/>
                  <a:pt x="600" y="162"/>
                </a:cubicBezTo>
                <a:cubicBezTo>
                  <a:pt x="601" y="162"/>
                  <a:pt x="602" y="161"/>
                  <a:pt x="603" y="161"/>
                </a:cubicBezTo>
                <a:cubicBezTo>
                  <a:pt x="603" y="161"/>
                  <a:pt x="603" y="161"/>
                  <a:pt x="603" y="161"/>
                </a:cubicBezTo>
                <a:cubicBezTo>
                  <a:pt x="603" y="160"/>
                  <a:pt x="602" y="159"/>
                  <a:pt x="599" y="156"/>
                </a:cubicBezTo>
                <a:cubicBezTo>
                  <a:pt x="595" y="160"/>
                  <a:pt x="591" y="164"/>
                  <a:pt x="587" y="166"/>
                </a:cubicBezTo>
                <a:cubicBezTo>
                  <a:pt x="561" y="156"/>
                  <a:pt x="561" y="156"/>
                  <a:pt x="561" y="156"/>
                </a:cubicBezTo>
                <a:cubicBezTo>
                  <a:pt x="559" y="155"/>
                  <a:pt x="557" y="154"/>
                  <a:pt x="556" y="153"/>
                </a:cubicBezTo>
                <a:cubicBezTo>
                  <a:pt x="555" y="154"/>
                  <a:pt x="555" y="156"/>
                  <a:pt x="554" y="159"/>
                </a:cubicBezTo>
                <a:cubicBezTo>
                  <a:pt x="553" y="160"/>
                  <a:pt x="552" y="162"/>
                  <a:pt x="551" y="163"/>
                </a:cubicBezTo>
                <a:cubicBezTo>
                  <a:pt x="551" y="164"/>
                  <a:pt x="551" y="164"/>
                  <a:pt x="551" y="164"/>
                </a:cubicBezTo>
                <a:cubicBezTo>
                  <a:pt x="556" y="166"/>
                  <a:pt x="556" y="166"/>
                  <a:pt x="556" y="166"/>
                </a:cubicBezTo>
                <a:cubicBezTo>
                  <a:pt x="556" y="166"/>
                  <a:pt x="556" y="166"/>
                  <a:pt x="557" y="165"/>
                </a:cubicBezTo>
                <a:cubicBezTo>
                  <a:pt x="557" y="164"/>
                  <a:pt x="558" y="162"/>
                  <a:pt x="559" y="160"/>
                </a:cubicBezTo>
                <a:cubicBezTo>
                  <a:pt x="598" y="175"/>
                  <a:pt x="598" y="175"/>
                  <a:pt x="598" y="175"/>
                </a:cubicBezTo>
                <a:cubicBezTo>
                  <a:pt x="597" y="178"/>
                  <a:pt x="596" y="179"/>
                  <a:pt x="596" y="180"/>
                </a:cubicBezTo>
                <a:cubicBezTo>
                  <a:pt x="596" y="181"/>
                  <a:pt x="595" y="181"/>
                  <a:pt x="595" y="182"/>
                </a:cubicBezTo>
                <a:cubicBezTo>
                  <a:pt x="600" y="184"/>
                  <a:pt x="600" y="184"/>
                  <a:pt x="600" y="184"/>
                </a:cubicBezTo>
                <a:cubicBezTo>
                  <a:pt x="600" y="184"/>
                  <a:pt x="600" y="183"/>
                  <a:pt x="601" y="182"/>
                </a:cubicBezTo>
                <a:cubicBezTo>
                  <a:pt x="601" y="181"/>
                  <a:pt x="602" y="179"/>
                  <a:pt x="602" y="178"/>
                </a:cubicBezTo>
                <a:cubicBezTo>
                  <a:pt x="603" y="175"/>
                  <a:pt x="604" y="173"/>
                  <a:pt x="605" y="173"/>
                </a:cubicBezTo>
                <a:cubicBezTo>
                  <a:pt x="604" y="173"/>
                  <a:pt x="601" y="172"/>
                  <a:pt x="598" y="171"/>
                </a:cubicBezTo>
                <a:cubicBezTo>
                  <a:pt x="592" y="168"/>
                  <a:pt x="592" y="168"/>
                  <a:pt x="592" y="168"/>
                </a:cubicBezTo>
                <a:close/>
                <a:moveTo>
                  <a:pt x="506" y="130"/>
                </a:moveTo>
                <a:cubicBezTo>
                  <a:pt x="507" y="128"/>
                  <a:pt x="508" y="126"/>
                  <a:pt x="509" y="125"/>
                </a:cubicBezTo>
                <a:cubicBezTo>
                  <a:pt x="509" y="125"/>
                  <a:pt x="510" y="124"/>
                  <a:pt x="510" y="124"/>
                </a:cubicBezTo>
                <a:cubicBezTo>
                  <a:pt x="510" y="123"/>
                  <a:pt x="507" y="122"/>
                  <a:pt x="503" y="121"/>
                </a:cubicBezTo>
                <a:cubicBezTo>
                  <a:pt x="503" y="121"/>
                  <a:pt x="503" y="121"/>
                  <a:pt x="503" y="121"/>
                </a:cubicBezTo>
                <a:cubicBezTo>
                  <a:pt x="503" y="123"/>
                  <a:pt x="502" y="125"/>
                  <a:pt x="502" y="127"/>
                </a:cubicBezTo>
                <a:cubicBezTo>
                  <a:pt x="499" y="137"/>
                  <a:pt x="499" y="137"/>
                  <a:pt x="499" y="137"/>
                </a:cubicBezTo>
                <a:cubicBezTo>
                  <a:pt x="486" y="133"/>
                  <a:pt x="486" y="133"/>
                  <a:pt x="486" y="133"/>
                </a:cubicBezTo>
                <a:cubicBezTo>
                  <a:pt x="482" y="131"/>
                  <a:pt x="478" y="130"/>
                  <a:pt x="477" y="129"/>
                </a:cubicBezTo>
                <a:cubicBezTo>
                  <a:pt x="475" y="135"/>
                  <a:pt x="475" y="135"/>
                  <a:pt x="475" y="135"/>
                </a:cubicBezTo>
                <a:cubicBezTo>
                  <a:pt x="477" y="135"/>
                  <a:pt x="480" y="136"/>
                  <a:pt x="484" y="137"/>
                </a:cubicBezTo>
                <a:cubicBezTo>
                  <a:pt x="497" y="141"/>
                  <a:pt x="497" y="141"/>
                  <a:pt x="497" y="141"/>
                </a:cubicBezTo>
                <a:cubicBezTo>
                  <a:pt x="490" y="156"/>
                  <a:pt x="479" y="162"/>
                  <a:pt x="463" y="161"/>
                </a:cubicBezTo>
                <a:cubicBezTo>
                  <a:pt x="465" y="163"/>
                  <a:pt x="467" y="165"/>
                  <a:pt x="468" y="167"/>
                </a:cubicBezTo>
                <a:cubicBezTo>
                  <a:pt x="483" y="166"/>
                  <a:pt x="493" y="160"/>
                  <a:pt x="498" y="149"/>
                </a:cubicBezTo>
                <a:cubicBezTo>
                  <a:pt x="497" y="159"/>
                  <a:pt x="501" y="170"/>
                  <a:pt x="511" y="180"/>
                </a:cubicBezTo>
                <a:cubicBezTo>
                  <a:pt x="513" y="178"/>
                  <a:pt x="516" y="177"/>
                  <a:pt x="518" y="177"/>
                </a:cubicBezTo>
                <a:cubicBezTo>
                  <a:pt x="506" y="170"/>
                  <a:pt x="501" y="158"/>
                  <a:pt x="503" y="143"/>
                </a:cubicBezTo>
                <a:cubicBezTo>
                  <a:pt x="513" y="146"/>
                  <a:pt x="513" y="146"/>
                  <a:pt x="513" y="146"/>
                </a:cubicBezTo>
                <a:cubicBezTo>
                  <a:pt x="518" y="148"/>
                  <a:pt x="522" y="150"/>
                  <a:pt x="524" y="151"/>
                </a:cubicBezTo>
                <a:cubicBezTo>
                  <a:pt x="526" y="145"/>
                  <a:pt x="526" y="145"/>
                  <a:pt x="526" y="145"/>
                </a:cubicBezTo>
                <a:cubicBezTo>
                  <a:pt x="524" y="145"/>
                  <a:pt x="520" y="144"/>
                  <a:pt x="514" y="142"/>
                </a:cubicBezTo>
                <a:cubicBezTo>
                  <a:pt x="503" y="138"/>
                  <a:pt x="503" y="138"/>
                  <a:pt x="503" y="138"/>
                </a:cubicBezTo>
                <a:cubicBezTo>
                  <a:pt x="506" y="130"/>
                  <a:pt x="506" y="130"/>
                  <a:pt x="506" y="130"/>
                </a:cubicBezTo>
                <a:close/>
                <a:moveTo>
                  <a:pt x="419" y="133"/>
                </a:moveTo>
                <a:cubicBezTo>
                  <a:pt x="417" y="132"/>
                  <a:pt x="414" y="132"/>
                  <a:pt x="411" y="131"/>
                </a:cubicBezTo>
                <a:cubicBezTo>
                  <a:pt x="411" y="133"/>
                  <a:pt x="411" y="135"/>
                  <a:pt x="411" y="137"/>
                </a:cubicBezTo>
                <a:cubicBezTo>
                  <a:pt x="410" y="146"/>
                  <a:pt x="410" y="146"/>
                  <a:pt x="410" y="146"/>
                </a:cubicBezTo>
                <a:cubicBezTo>
                  <a:pt x="410" y="147"/>
                  <a:pt x="409" y="149"/>
                  <a:pt x="408" y="152"/>
                </a:cubicBezTo>
                <a:cubicBezTo>
                  <a:pt x="414" y="153"/>
                  <a:pt x="414" y="153"/>
                  <a:pt x="414" y="153"/>
                </a:cubicBezTo>
                <a:cubicBezTo>
                  <a:pt x="414" y="151"/>
                  <a:pt x="414" y="150"/>
                  <a:pt x="414" y="149"/>
                </a:cubicBezTo>
                <a:cubicBezTo>
                  <a:pt x="431" y="151"/>
                  <a:pt x="431" y="151"/>
                  <a:pt x="431" y="151"/>
                </a:cubicBezTo>
                <a:cubicBezTo>
                  <a:pt x="431" y="152"/>
                  <a:pt x="431" y="153"/>
                  <a:pt x="430" y="155"/>
                </a:cubicBezTo>
                <a:cubicBezTo>
                  <a:pt x="436" y="155"/>
                  <a:pt x="436" y="155"/>
                  <a:pt x="436" y="155"/>
                </a:cubicBezTo>
                <a:cubicBezTo>
                  <a:pt x="436" y="153"/>
                  <a:pt x="436" y="151"/>
                  <a:pt x="437" y="149"/>
                </a:cubicBezTo>
                <a:cubicBezTo>
                  <a:pt x="438" y="141"/>
                  <a:pt x="438" y="141"/>
                  <a:pt x="438" y="141"/>
                </a:cubicBezTo>
                <a:cubicBezTo>
                  <a:pt x="438" y="139"/>
                  <a:pt x="438" y="137"/>
                  <a:pt x="439" y="134"/>
                </a:cubicBezTo>
                <a:cubicBezTo>
                  <a:pt x="436" y="134"/>
                  <a:pt x="433" y="134"/>
                  <a:pt x="432" y="134"/>
                </a:cubicBezTo>
                <a:cubicBezTo>
                  <a:pt x="419" y="133"/>
                  <a:pt x="419" y="133"/>
                  <a:pt x="419" y="133"/>
                </a:cubicBezTo>
                <a:close/>
                <a:moveTo>
                  <a:pt x="416" y="136"/>
                </a:moveTo>
                <a:cubicBezTo>
                  <a:pt x="433" y="138"/>
                  <a:pt x="433" y="138"/>
                  <a:pt x="433" y="138"/>
                </a:cubicBezTo>
                <a:cubicBezTo>
                  <a:pt x="432" y="147"/>
                  <a:pt x="432" y="147"/>
                  <a:pt x="432" y="147"/>
                </a:cubicBezTo>
                <a:cubicBezTo>
                  <a:pt x="415" y="145"/>
                  <a:pt x="415" y="145"/>
                  <a:pt x="415" y="145"/>
                </a:cubicBezTo>
                <a:cubicBezTo>
                  <a:pt x="416" y="136"/>
                  <a:pt x="416" y="136"/>
                  <a:pt x="416" y="136"/>
                </a:cubicBezTo>
                <a:close/>
                <a:moveTo>
                  <a:pt x="397" y="114"/>
                </a:moveTo>
                <a:cubicBezTo>
                  <a:pt x="404" y="115"/>
                  <a:pt x="404" y="115"/>
                  <a:pt x="404" y="115"/>
                </a:cubicBezTo>
                <a:cubicBezTo>
                  <a:pt x="402" y="123"/>
                  <a:pt x="401" y="131"/>
                  <a:pt x="399" y="140"/>
                </a:cubicBezTo>
                <a:cubicBezTo>
                  <a:pt x="406" y="134"/>
                  <a:pt x="406" y="134"/>
                  <a:pt x="406" y="134"/>
                </a:cubicBezTo>
                <a:cubicBezTo>
                  <a:pt x="407" y="135"/>
                  <a:pt x="407" y="137"/>
                  <a:pt x="408" y="139"/>
                </a:cubicBezTo>
                <a:cubicBezTo>
                  <a:pt x="408" y="139"/>
                  <a:pt x="407" y="139"/>
                  <a:pt x="406" y="140"/>
                </a:cubicBezTo>
                <a:cubicBezTo>
                  <a:pt x="400" y="145"/>
                  <a:pt x="396" y="147"/>
                  <a:pt x="395" y="148"/>
                </a:cubicBezTo>
                <a:cubicBezTo>
                  <a:pt x="392" y="144"/>
                  <a:pt x="392" y="144"/>
                  <a:pt x="392" y="144"/>
                </a:cubicBezTo>
                <a:cubicBezTo>
                  <a:pt x="392" y="144"/>
                  <a:pt x="392" y="143"/>
                  <a:pt x="393" y="143"/>
                </a:cubicBezTo>
                <a:cubicBezTo>
                  <a:pt x="394" y="142"/>
                  <a:pt x="394" y="141"/>
                  <a:pt x="394" y="141"/>
                </a:cubicBezTo>
                <a:cubicBezTo>
                  <a:pt x="395" y="138"/>
                  <a:pt x="396" y="134"/>
                  <a:pt x="397" y="129"/>
                </a:cubicBezTo>
                <a:cubicBezTo>
                  <a:pt x="397" y="124"/>
                  <a:pt x="398" y="121"/>
                  <a:pt x="398" y="118"/>
                </a:cubicBezTo>
                <a:cubicBezTo>
                  <a:pt x="397" y="118"/>
                  <a:pt x="397" y="118"/>
                  <a:pt x="397" y="118"/>
                </a:cubicBezTo>
                <a:cubicBezTo>
                  <a:pt x="395" y="118"/>
                  <a:pt x="393" y="118"/>
                  <a:pt x="391" y="118"/>
                </a:cubicBezTo>
                <a:cubicBezTo>
                  <a:pt x="391" y="113"/>
                  <a:pt x="391" y="113"/>
                  <a:pt x="391" y="113"/>
                </a:cubicBezTo>
                <a:cubicBezTo>
                  <a:pt x="393" y="113"/>
                  <a:pt x="395" y="114"/>
                  <a:pt x="397" y="114"/>
                </a:cubicBezTo>
                <a:close/>
                <a:moveTo>
                  <a:pt x="434" y="118"/>
                </a:moveTo>
                <a:cubicBezTo>
                  <a:pt x="432" y="125"/>
                  <a:pt x="432" y="125"/>
                  <a:pt x="432" y="125"/>
                </a:cubicBezTo>
                <a:cubicBezTo>
                  <a:pt x="422" y="124"/>
                  <a:pt x="422" y="124"/>
                  <a:pt x="422" y="124"/>
                </a:cubicBezTo>
                <a:cubicBezTo>
                  <a:pt x="424" y="117"/>
                  <a:pt x="424" y="117"/>
                  <a:pt x="424" y="117"/>
                </a:cubicBezTo>
                <a:cubicBezTo>
                  <a:pt x="434" y="118"/>
                  <a:pt x="434" y="118"/>
                  <a:pt x="434" y="118"/>
                </a:cubicBezTo>
                <a:close/>
                <a:moveTo>
                  <a:pt x="446" y="104"/>
                </a:moveTo>
                <a:cubicBezTo>
                  <a:pt x="445" y="109"/>
                  <a:pt x="445" y="109"/>
                  <a:pt x="445" y="109"/>
                </a:cubicBezTo>
                <a:cubicBezTo>
                  <a:pt x="444" y="109"/>
                  <a:pt x="440" y="108"/>
                  <a:pt x="435" y="108"/>
                </a:cubicBezTo>
                <a:cubicBezTo>
                  <a:pt x="428" y="107"/>
                  <a:pt x="428" y="107"/>
                  <a:pt x="428" y="107"/>
                </a:cubicBezTo>
                <a:cubicBezTo>
                  <a:pt x="426" y="113"/>
                  <a:pt x="426" y="113"/>
                  <a:pt x="426" y="113"/>
                </a:cubicBezTo>
                <a:cubicBezTo>
                  <a:pt x="434" y="114"/>
                  <a:pt x="434" y="114"/>
                  <a:pt x="434" y="114"/>
                </a:cubicBezTo>
                <a:cubicBezTo>
                  <a:pt x="437" y="114"/>
                  <a:pt x="439" y="114"/>
                  <a:pt x="440" y="114"/>
                </a:cubicBezTo>
                <a:cubicBezTo>
                  <a:pt x="440" y="114"/>
                  <a:pt x="440" y="115"/>
                  <a:pt x="440" y="115"/>
                </a:cubicBezTo>
                <a:cubicBezTo>
                  <a:pt x="440" y="117"/>
                  <a:pt x="439" y="119"/>
                  <a:pt x="438" y="121"/>
                </a:cubicBezTo>
                <a:cubicBezTo>
                  <a:pt x="437" y="126"/>
                  <a:pt x="437" y="126"/>
                  <a:pt x="437" y="126"/>
                </a:cubicBezTo>
                <a:cubicBezTo>
                  <a:pt x="438" y="126"/>
                  <a:pt x="438" y="126"/>
                  <a:pt x="438" y="126"/>
                </a:cubicBezTo>
                <a:cubicBezTo>
                  <a:pt x="440" y="126"/>
                  <a:pt x="442" y="126"/>
                  <a:pt x="446" y="127"/>
                </a:cubicBezTo>
                <a:cubicBezTo>
                  <a:pt x="445" y="131"/>
                  <a:pt x="445" y="131"/>
                  <a:pt x="445" y="131"/>
                </a:cubicBezTo>
                <a:cubicBezTo>
                  <a:pt x="443" y="131"/>
                  <a:pt x="441" y="130"/>
                  <a:pt x="438" y="130"/>
                </a:cubicBezTo>
                <a:cubicBezTo>
                  <a:pt x="414" y="127"/>
                  <a:pt x="414" y="127"/>
                  <a:pt x="414" y="127"/>
                </a:cubicBezTo>
                <a:cubicBezTo>
                  <a:pt x="411" y="127"/>
                  <a:pt x="408" y="126"/>
                  <a:pt x="406" y="127"/>
                </a:cubicBezTo>
                <a:cubicBezTo>
                  <a:pt x="406" y="121"/>
                  <a:pt x="406" y="121"/>
                  <a:pt x="406" y="121"/>
                </a:cubicBezTo>
                <a:cubicBezTo>
                  <a:pt x="409" y="122"/>
                  <a:pt x="411" y="123"/>
                  <a:pt x="414" y="123"/>
                </a:cubicBezTo>
                <a:cubicBezTo>
                  <a:pt x="417" y="123"/>
                  <a:pt x="417" y="123"/>
                  <a:pt x="417" y="123"/>
                </a:cubicBezTo>
                <a:cubicBezTo>
                  <a:pt x="420" y="116"/>
                  <a:pt x="420" y="116"/>
                  <a:pt x="420" y="116"/>
                </a:cubicBezTo>
                <a:cubicBezTo>
                  <a:pt x="418" y="116"/>
                  <a:pt x="418" y="116"/>
                  <a:pt x="418" y="116"/>
                </a:cubicBezTo>
                <a:cubicBezTo>
                  <a:pt x="416" y="116"/>
                  <a:pt x="413" y="116"/>
                  <a:pt x="412" y="116"/>
                </a:cubicBezTo>
                <a:cubicBezTo>
                  <a:pt x="412" y="111"/>
                  <a:pt x="412" y="111"/>
                  <a:pt x="412" y="111"/>
                </a:cubicBezTo>
                <a:cubicBezTo>
                  <a:pt x="415" y="112"/>
                  <a:pt x="418" y="112"/>
                  <a:pt x="421" y="112"/>
                </a:cubicBezTo>
                <a:cubicBezTo>
                  <a:pt x="424" y="106"/>
                  <a:pt x="424" y="106"/>
                  <a:pt x="424" y="106"/>
                </a:cubicBezTo>
                <a:cubicBezTo>
                  <a:pt x="421" y="106"/>
                  <a:pt x="421" y="106"/>
                  <a:pt x="421" y="106"/>
                </a:cubicBezTo>
                <a:cubicBezTo>
                  <a:pt x="420" y="106"/>
                  <a:pt x="418" y="106"/>
                  <a:pt x="416" y="106"/>
                </a:cubicBezTo>
                <a:cubicBezTo>
                  <a:pt x="414" y="105"/>
                  <a:pt x="412" y="105"/>
                  <a:pt x="411" y="105"/>
                </a:cubicBezTo>
                <a:cubicBezTo>
                  <a:pt x="412" y="100"/>
                  <a:pt x="412" y="100"/>
                  <a:pt x="412" y="100"/>
                </a:cubicBezTo>
                <a:cubicBezTo>
                  <a:pt x="415" y="101"/>
                  <a:pt x="418" y="101"/>
                  <a:pt x="422" y="102"/>
                </a:cubicBezTo>
                <a:cubicBezTo>
                  <a:pt x="436" y="103"/>
                  <a:pt x="436" y="103"/>
                  <a:pt x="436" y="103"/>
                </a:cubicBezTo>
                <a:cubicBezTo>
                  <a:pt x="437" y="104"/>
                  <a:pt x="439" y="104"/>
                  <a:pt x="441" y="104"/>
                </a:cubicBezTo>
                <a:cubicBezTo>
                  <a:pt x="443" y="104"/>
                  <a:pt x="445" y="104"/>
                  <a:pt x="446" y="104"/>
                </a:cubicBezTo>
                <a:close/>
                <a:moveTo>
                  <a:pt x="407" y="108"/>
                </a:moveTo>
                <a:cubicBezTo>
                  <a:pt x="401" y="110"/>
                  <a:pt x="401" y="110"/>
                  <a:pt x="401" y="110"/>
                </a:cubicBezTo>
                <a:cubicBezTo>
                  <a:pt x="400" y="106"/>
                  <a:pt x="398" y="102"/>
                  <a:pt x="397" y="100"/>
                </a:cubicBezTo>
                <a:cubicBezTo>
                  <a:pt x="402" y="98"/>
                  <a:pt x="402" y="98"/>
                  <a:pt x="402" y="98"/>
                </a:cubicBezTo>
                <a:cubicBezTo>
                  <a:pt x="404" y="101"/>
                  <a:pt x="405" y="105"/>
                  <a:pt x="407" y="108"/>
                </a:cubicBezTo>
                <a:close/>
                <a:moveTo>
                  <a:pt x="319" y="90"/>
                </a:moveTo>
                <a:cubicBezTo>
                  <a:pt x="356" y="89"/>
                  <a:pt x="356" y="89"/>
                  <a:pt x="356" y="89"/>
                </a:cubicBezTo>
                <a:cubicBezTo>
                  <a:pt x="358" y="89"/>
                  <a:pt x="360" y="89"/>
                  <a:pt x="363" y="89"/>
                </a:cubicBezTo>
                <a:cubicBezTo>
                  <a:pt x="362" y="91"/>
                  <a:pt x="362" y="93"/>
                  <a:pt x="362" y="95"/>
                </a:cubicBezTo>
                <a:cubicBezTo>
                  <a:pt x="362" y="138"/>
                  <a:pt x="362" y="138"/>
                  <a:pt x="362" y="138"/>
                </a:cubicBezTo>
                <a:cubicBezTo>
                  <a:pt x="362" y="140"/>
                  <a:pt x="363" y="141"/>
                  <a:pt x="363" y="142"/>
                </a:cubicBezTo>
                <a:cubicBezTo>
                  <a:pt x="357" y="142"/>
                  <a:pt x="357" y="142"/>
                  <a:pt x="357" y="142"/>
                </a:cubicBezTo>
                <a:cubicBezTo>
                  <a:pt x="357" y="141"/>
                  <a:pt x="357" y="140"/>
                  <a:pt x="357" y="138"/>
                </a:cubicBezTo>
                <a:cubicBezTo>
                  <a:pt x="319" y="138"/>
                  <a:pt x="319" y="138"/>
                  <a:pt x="319" y="138"/>
                </a:cubicBezTo>
                <a:cubicBezTo>
                  <a:pt x="319" y="140"/>
                  <a:pt x="319" y="141"/>
                  <a:pt x="319" y="142"/>
                </a:cubicBezTo>
                <a:cubicBezTo>
                  <a:pt x="313" y="142"/>
                  <a:pt x="313" y="142"/>
                  <a:pt x="313" y="142"/>
                </a:cubicBezTo>
                <a:cubicBezTo>
                  <a:pt x="313" y="141"/>
                  <a:pt x="314" y="140"/>
                  <a:pt x="314" y="138"/>
                </a:cubicBezTo>
                <a:cubicBezTo>
                  <a:pt x="313" y="95"/>
                  <a:pt x="313" y="95"/>
                  <a:pt x="313" y="95"/>
                </a:cubicBezTo>
                <a:cubicBezTo>
                  <a:pt x="313" y="93"/>
                  <a:pt x="313" y="92"/>
                  <a:pt x="313" y="89"/>
                </a:cubicBezTo>
                <a:cubicBezTo>
                  <a:pt x="315" y="89"/>
                  <a:pt x="317" y="90"/>
                  <a:pt x="319" y="90"/>
                </a:cubicBezTo>
                <a:close/>
                <a:moveTo>
                  <a:pt x="351" y="121"/>
                </a:moveTo>
                <a:cubicBezTo>
                  <a:pt x="346" y="123"/>
                  <a:pt x="346" y="123"/>
                  <a:pt x="346" y="123"/>
                </a:cubicBezTo>
                <a:cubicBezTo>
                  <a:pt x="345" y="121"/>
                  <a:pt x="344" y="119"/>
                  <a:pt x="342" y="118"/>
                </a:cubicBezTo>
                <a:cubicBezTo>
                  <a:pt x="347" y="115"/>
                  <a:pt x="347" y="115"/>
                  <a:pt x="347" y="115"/>
                </a:cubicBezTo>
                <a:cubicBezTo>
                  <a:pt x="347" y="116"/>
                  <a:pt x="349" y="117"/>
                  <a:pt x="350" y="120"/>
                </a:cubicBezTo>
                <a:cubicBezTo>
                  <a:pt x="351" y="120"/>
                  <a:pt x="351" y="121"/>
                  <a:pt x="351" y="121"/>
                </a:cubicBezTo>
                <a:close/>
                <a:moveTo>
                  <a:pt x="333" y="99"/>
                </a:moveTo>
                <a:cubicBezTo>
                  <a:pt x="343" y="99"/>
                  <a:pt x="343" y="99"/>
                  <a:pt x="343" y="99"/>
                </a:cubicBezTo>
                <a:cubicBezTo>
                  <a:pt x="348" y="99"/>
                  <a:pt x="351" y="99"/>
                  <a:pt x="353" y="99"/>
                </a:cubicBezTo>
                <a:cubicBezTo>
                  <a:pt x="353" y="104"/>
                  <a:pt x="353" y="104"/>
                  <a:pt x="353" y="104"/>
                </a:cubicBezTo>
                <a:cubicBezTo>
                  <a:pt x="352" y="104"/>
                  <a:pt x="348" y="104"/>
                  <a:pt x="343" y="104"/>
                </a:cubicBezTo>
                <a:cubicBezTo>
                  <a:pt x="340" y="104"/>
                  <a:pt x="340" y="104"/>
                  <a:pt x="340" y="104"/>
                </a:cubicBezTo>
                <a:cubicBezTo>
                  <a:pt x="340" y="110"/>
                  <a:pt x="340" y="110"/>
                  <a:pt x="340" y="110"/>
                </a:cubicBezTo>
                <a:cubicBezTo>
                  <a:pt x="343" y="110"/>
                  <a:pt x="343" y="110"/>
                  <a:pt x="343" y="110"/>
                </a:cubicBezTo>
                <a:cubicBezTo>
                  <a:pt x="346" y="110"/>
                  <a:pt x="349" y="110"/>
                  <a:pt x="352" y="110"/>
                </a:cubicBezTo>
                <a:cubicBezTo>
                  <a:pt x="352" y="115"/>
                  <a:pt x="352" y="115"/>
                  <a:pt x="352" y="115"/>
                </a:cubicBezTo>
                <a:cubicBezTo>
                  <a:pt x="350" y="115"/>
                  <a:pt x="348" y="115"/>
                  <a:pt x="344" y="115"/>
                </a:cubicBezTo>
                <a:cubicBezTo>
                  <a:pt x="340" y="115"/>
                  <a:pt x="340" y="115"/>
                  <a:pt x="340" y="115"/>
                </a:cubicBezTo>
                <a:cubicBezTo>
                  <a:pt x="340" y="124"/>
                  <a:pt x="340" y="124"/>
                  <a:pt x="340" y="124"/>
                </a:cubicBezTo>
                <a:cubicBezTo>
                  <a:pt x="345" y="124"/>
                  <a:pt x="345" y="124"/>
                  <a:pt x="345" y="124"/>
                </a:cubicBezTo>
                <a:cubicBezTo>
                  <a:pt x="349" y="124"/>
                  <a:pt x="353" y="124"/>
                  <a:pt x="354" y="124"/>
                </a:cubicBezTo>
                <a:cubicBezTo>
                  <a:pt x="354" y="129"/>
                  <a:pt x="354" y="129"/>
                  <a:pt x="354" y="129"/>
                </a:cubicBezTo>
                <a:cubicBezTo>
                  <a:pt x="349" y="129"/>
                  <a:pt x="346" y="129"/>
                  <a:pt x="345" y="129"/>
                </a:cubicBezTo>
                <a:cubicBezTo>
                  <a:pt x="332" y="129"/>
                  <a:pt x="332" y="129"/>
                  <a:pt x="332" y="129"/>
                </a:cubicBezTo>
                <a:cubicBezTo>
                  <a:pt x="328" y="129"/>
                  <a:pt x="324" y="129"/>
                  <a:pt x="322" y="129"/>
                </a:cubicBezTo>
                <a:cubicBezTo>
                  <a:pt x="322" y="124"/>
                  <a:pt x="322" y="124"/>
                  <a:pt x="322" y="124"/>
                </a:cubicBezTo>
                <a:cubicBezTo>
                  <a:pt x="325" y="124"/>
                  <a:pt x="328" y="124"/>
                  <a:pt x="332" y="124"/>
                </a:cubicBezTo>
                <a:cubicBezTo>
                  <a:pt x="335" y="124"/>
                  <a:pt x="335" y="124"/>
                  <a:pt x="335" y="124"/>
                </a:cubicBezTo>
                <a:cubicBezTo>
                  <a:pt x="335" y="115"/>
                  <a:pt x="335" y="115"/>
                  <a:pt x="335" y="115"/>
                </a:cubicBezTo>
                <a:cubicBezTo>
                  <a:pt x="333" y="115"/>
                  <a:pt x="333" y="115"/>
                  <a:pt x="333" y="115"/>
                </a:cubicBezTo>
                <a:cubicBezTo>
                  <a:pt x="333" y="115"/>
                  <a:pt x="332" y="115"/>
                  <a:pt x="330" y="115"/>
                </a:cubicBezTo>
                <a:cubicBezTo>
                  <a:pt x="327" y="115"/>
                  <a:pt x="325" y="115"/>
                  <a:pt x="325" y="115"/>
                </a:cubicBezTo>
                <a:cubicBezTo>
                  <a:pt x="325" y="110"/>
                  <a:pt x="325" y="110"/>
                  <a:pt x="325" y="110"/>
                </a:cubicBezTo>
                <a:cubicBezTo>
                  <a:pt x="326" y="110"/>
                  <a:pt x="329" y="110"/>
                  <a:pt x="333" y="110"/>
                </a:cubicBezTo>
                <a:cubicBezTo>
                  <a:pt x="335" y="110"/>
                  <a:pt x="335" y="110"/>
                  <a:pt x="335" y="110"/>
                </a:cubicBezTo>
                <a:cubicBezTo>
                  <a:pt x="335" y="104"/>
                  <a:pt x="335" y="104"/>
                  <a:pt x="335" y="104"/>
                </a:cubicBezTo>
                <a:cubicBezTo>
                  <a:pt x="333" y="104"/>
                  <a:pt x="333" y="104"/>
                  <a:pt x="333" y="104"/>
                </a:cubicBezTo>
                <a:cubicBezTo>
                  <a:pt x="329" y="104"/>
                  <a:pt x="325" y="104"/>
                  <a:pt x="323" y="104"/>
                </a:cubicBezTo>
                <a:cubicBezTo>
                  <a:pt x="323" y="99"/>
                  <a:pt x="323" y="99"/>
                  <a:pt x="323" y="99"/>
                </a:cubicBezTo>
                <a:cubicBezTo>
                  <a:pt x="324" y="99"/>
                  <a:pt x="326" y="99"/>
                  <a:pt x="329" y="99"/>
                </a:cubicBezTo>
                <a:cubicBezTo>
                  <a:pt x="331" y="99"/>
                  <a:pt x="332" y="99"/>
                  <a:pt x="333" y="99"/>
                </a:cubicBezTo>
                <a:close/>
                <a:moveTo>
                  <a:pt x="357" y="94"/>
                </a:moveTo>
                <a:cubicBezTo>
                  <a:pt x="357" y="134"/>
                  <a:pt x="357" y="134"/>
                  <a:pt x="357" y="134"/>
                </a:cubicBezTo>
                <a:cubicBezTo>
                  <a:pt x="319" y="134"/>
                  <a:pt x="319" y="134"/>
                  <a:pt x="319" y="134"/>
                </a:cubicBezTo>
                <a:cubicBezTo>
                  <a:pt x="319" y="94"/>
                  <a:pt x="319" y="94"/>
                  <a:pt x="319" y="94"/>
                </a:cubicBezTo>
                <a:cubicBezTo>
                  <a:pt x="357" y="94"/>
                  <a:pt x="357" y="94"/>
                  <a:pt x="357" y="94"/>
                </a:cubicBezTo>
                <a:close/>
                <a:moveTo>
                  <a:pt x="240" y="111"/>
                </a:moveTo>
                <a:cubicBezTo>
                  <a:pt x="240" y="110"/>
                  <a:pt x="241" y="108"/>
                  <a:pt x="241" y="106"/>
                </a:cubicBezTo>
                <a:cubicBezTo>
                  <a:pt x="241" y="105"/>
                  <a:pt x="242" y="104"/>
                  <a:pt x="243" y="103"/>
                </a:cubicBezTo>
                <a:cubicBezTo>
                  <a:pt x="243" y="102"/>
                  <a:pt x="243" y="101"/>
                  <a:pt x="243" y="101"/>
                </a:cubicBezTo>
                <a:cubicBezTo>
                  <a:pt x="243" y="101"/>
                  <a:pt x="241" y="100"/>
                  <a:pt x="237" y="100"/>
                </a:cubicBezTo>
                <a:cubicBezTo>
                  <a:pt x="236" y="100"/>
                  <a:pt x="236" y="100"/>
                  <a:pt x="236" y="100"/>
                </a:cubicBezTo>
                <a:cubicBezTo>
                  <a:pt x="235" y="113"/>
                  <a:pt x="232" y="123"/>
                  <a:pt x="227" y="129"/>
                </a:cubicBezTo>
                <a:cubicBezTo>
                  <a:pt x="229" y="130"/>
                  <a:pt x="231" y="130"/>
                  <a:pt x="233" y="131"/>
                </a:cubicBezTo>
                <a:cubicBezTo>
                  <a:pt x="234" y="129"/>
                  <a:pt x="236" y="124"/>
                  <a:pt x="239" y="116"/>
                </a:cubicBezTo>
                <a:cubicBezTo>
                  <a:pt x="249" y="114"/>
                  <a:pt x="249" y="114"/>
                  <a:pt x="249" y="114"/>
                </a:cubicBezTo>
                <a:cubicBezTo>
                  <a:pt x="249" y="122"/>
                  <a:pt x="248" y="127"/>
                  <a:pt x="248" y="129"/>
                </a:cubicBezTo>
                <a:cubicBezTo>
                  <a:pt x="241" y="123"/>
                  <a:pt x="241" y="123"/>
                  <a:pt x="241" y="123"/>
                </a:cubicBezTo>
                <a:cubicBezTo>
                  <a:pt x="237" y="127"/>
                  <a:pt x="237" y="127"/>
                  <a:pt x="237" y="127"/>
                </a:cubicBezTo>
                <a:cubicBezTo>
                  <a:pt x="240" y="129"/>
                  <a:pt x="243" y="132"/>
                  <a:pt x="246" y="134"/>
                </a:cubicBezTo>
                <a:cubicBezTo>
                  <a:pt x="242" y="140"/>
                  <a:pt x="237" y="145"/>
                  <a:pt x="230" y="149"/>
                </a:cubicBezTo>
                <a:cubicBezTo>
                  <a:pt x="233" y="150"/>
                  <a:pt x="235" y="151"/>
                  <a:pt x="236" y="152"/>
                </a:cubicBezTo>
                <a:cubicBezTo>
                  <a:pt x="249" y="143"/>
                  <a:pt x="255" y="130"/>
                  <a:pt x="253" y="114"/>
                </a:cubicBezTo>
                <a:cubicBezTo>
                  <a:pt x="253" y="112"/>
                  <a:pt x="253" y="110"/>
                  <a:pt x="253" y="109"/>
                </a:cubicBezTo>
                <a:cubicBezTo>
                  <a:pt x="252" y="109"/>
                  <a:pt x="250" y="110"/>
                  <a:pt x="248" y="110"/>
                </a:cubicBezTo>
                <a:cubicBezTo>
                  <a:pt x="240" y="111"/>
                  <a:pt x="240" y="111"/>
                  <a:pt x="240" y="111"/>
                </a:cubicBezTo>
                <a:close/>
                <a:moveTo>
                  <a:pt x="263" y="102"/>
                </a:moveTo>
                <a:cubicBezTo>
                  <a:pt x="262" y="100"/>
                  <a:pt x="262" y="99"/>
                  <a:pt x="263" y="98"/>
                </a:cubicBezTo>
                <a:cubicBezTo>
                  <a:pt x="263" y="97"/>
                  <a:pt x="263" y="97"/>
                  <a:pt x="263" y="97"/>
                </a:cubicBezTo>
                <a:cubicBezTo>
                  <a:pt x="263" y="96"/>
                  <a:pt x="260" y="96"/>
                  <a:pt x="256" y="97"/>
                </a:cubicBezTo>
                <a:cubicBezTo>
                  <a:pt x="256" y="97"/>
                  <a:pt x="256" y="97"/>
                  <a:pt x="256" y="97"/>
                </a:cubicBezTo>
                <a:cubicBezTo>
                  <a:pt x="257" y="99"/>
                  <a:pt x="257" y="100"/>
                  <a:pt x="257" y="102"/>
                </a:cubicBezTo>
                <a:cubicBezTo>
                  <a:pt x="263" y="141"/>
                  <a:pt x="263" y="141"/>
                  <a:pt x="263" y="141"/>
                </a:cubicBezTo>
                <a:cubicBezTo>
                  <a:pt x="263" y="146"/>
                  <a:pt x="264" y="149"/>
                  <a:pt x="264" y="151"/>
                </a:cubicBezTo>
                <a:cubicBezTo>
                  <a:pt x="270" y="151"/>
                  <a:pt x="270" y="151"/>
                  <a:pt x="270" y="151"/>
                </a:cubicBezTo>
                <a:cubicBezTo>
                  <a:pt x="269" y="149"/>
                  <a:pt x="269" y="146"/>
                  <a:pt x="268" y="140"/>
                </a:cubicBezTo>
                <a:cubicBezTo>
                  <a:pt x="263" y="102"/>
                  <a:pt x="263" y="102"/>
                  <a:pt x="263" y="102"/>
                </a:cubicBezTo>
                <a:close/>
                <a:moveTo>
                  <a:pt x="285" y="125"/>
                </a:moveTo>
                <a:cubicBezTo>
                  <a:pt x="280" y="130"/>
                  <a:pt x="280" y="130"/>
                  <a:pt x="280" y="130"/>
                </a:cubicBezTo>
                <a:cubicBezTo>
                  <a:pt x="276" y="123"/>
                  <a:pt x="271" y="117"/>
                  <a:pt x="265" y="112"/>
                </a:cubicBezTo>
                <a:cubicBezTo>
                  <a:pt x="270" y="109"/>
                  <a:pt x="270" y="109"/>
                  <a:pt x="270" y="109"/>
                </a:cubicBezTo>
                <a:cubicBezTo>
                  <a:pt x="273" y="112"/>
                  <a:pt x="278" y="118"/>
                  <a:pt x="285" y="125"/>
                </a:cubicBezTo>
                <a:close/>
                <a:moveTo>
                  <a:pt x="205" y="158"/>
                </a:moveTo>
                <a:cubicBezTo>
                  <a:pt x="205" y="158"/>
                  <a:pt x="205" y="158"/>
                  <a:pt x="204" y="158"/>
                </a:cubicBezTo>
                <a:cubicBezTo>
                  <a:pt x="198" y="155"/>
                  <a:pt x="193" y="154"/>
                  <a:pt x="189" y="153"/>
                </a:cubicBezTo>
                <a:cubicBezTo>
                  <a:pt x="186" y="157"/>
                  <a:pt x="186" y="157"/>
                  <a:pt x="186" y="157"/>
                </a:cubicBezTo>
                <a:cubicBezTo>
                  <a:pt x="193" y="159"/>
                  <a:pt x="198" y="161"/>
                  <a:pt x="201" y="163"/>
                </a:cubicBezTo>
                <a:cubicBezTo>
                  <a:pt x="205" y="158"/>
                  <a:pt x="205" y="158"/>
                  <a:pt x="205" y="158"/>
                </a:cubicBezTo>
                <a:close/>
                <a:moveTo>
                  <a:pt x="159" y="176"/>
                </a:moveTo>
                <a:cubicBezTo>
                  <a:pt x="161" y="174"/>
                  <a:pt x="164" y="169"/>
                  <a:pt x="168" y="164"/>
                </a:cubicBezTo>
                <a:cubicBezTo>
                  <a:pt x="168" y="163"/>
                  <a:pt x="169" y="162"/>
                  <a:pt x="169" y="162"/>
                </a:cubicBezTo>
                <a:cubicBezTo>
                  <a:pt x="170" y="161"/>
                  <a:pt x="170" y="161"/>
                  <a:pt x="170" y="161"/>
                </a:cubicBezTo>
                <a:cubicBezTo>
                  <a:pt x="170" y="161"/>
                  <a:pt x="169" y="161"/>
                  <a:pt x="167" y="160"/>
                </a:cubicBezTo>
                <a:cubicBezTo>
                  <a:pt x="166" y="160"/>
                  <a:pt x="165" y="160"/>
                  <a:pt x="164" y="160"/>
                </a:cubicBezTo>
                <a:cubicBezTo>
                  <a:pt x="162" y="166"/>
                  <a:pt x="158" y="171"/>
                  <a:pt x="154" y="175"/>
                </a:cubicBezTo>
                <a:cubicBezTo>
                  <a:pt x="159" y="176"/>
                  <a:pt x="159" y="176"/>
                  <a:pt x="159" y="176"/>
                </a:cubicBezTo>
                <a:close/>
                <a:moveTo>
                  <a:pt x="186" y="137"/>
                </a:moveTo>
                <a:cubicBezTo>
                  <a:pt x="159" y="145"/>
                  <a:pt x="159" y="145"/>
                  <a:pt x="159" y="145"/>
                </a:cubicBezTo>
                <a:cubicBezTo>
                  <a:pt x="162" y="152"/>
                  <a:pt x="162" y="152"/>
                  <a:pt x="162" y="152"/>
                </a:cubicBezTo>
                <a:cubicBezTo>
                  <a:pt x="188" y="145"/>
                  <a:pt x="188" y="145"/>
                  <a:pt x="188" y="145"/>
                </a:cubicBezTo>
                <a:cubicBezTo>
                  <a:pt x="186" y="137"/>
                  <a:pt x="186" y="137"/>
                  <a:pt x="186" y="137"/>
                </a:cubicBezTo>
                <a:close/>
                <a:moveTo>
                  <a:pt x="191" y="136"/>
                </a:moveTo>
                <a:cubicBezTo>
                  <a:pt x="190" y="135"/>
                  <a:pt x="190" y="133"/>
                  <a:pt x="190" y="132"/>
                </a:cubicBezTo>
                <a:cubicBezTo>
                  <a:pt x="190" y="131"/>
                  <a:pt x="190" y="131"/>
                  <a:pt x="189" y="131"/>
                </a:cubicBezTo>
                <a:cubicBezTo>
                  <a:pt x="189" y="131"/>
                  <a:pt x="188" y="132"/>
                  <a:pt x="184" y="133"/>
                </a:cubicBezTo>
                <a:cubicBezTo>
                  <a:pt x="159" y="140"/>
                  <a:pt x="159" y="140"/>
                  <a:pt x="159" y="140"/>
                </a:cubicBezTo>
                <a:cubicBezTo>
                  <a:pt x="155" y="141"/>
                  <a:pt x="153" y="142"/>
                  <a:pt x="153" y="142"/>
                </a:cubicBezTo>
                <a:cubicBezTo>
                  <a:pt x="153" y="142"/>
                  <a:pt x="153" y="142"/>
                  <a:pt x="153" y="142"/>
                </a:cubicBezTo>
                <a:cubicBezTo>
                  <a:pt x="154" y="144"/>
                  <a:pt x="154" y="145"/>
                  <a:pt x="155" y="147"/>
                </a:cubicBezTo>
                <a:cubicBezTo>
                  <a:pt x="157" y="153"/>
                  <a:pt x="157" y="153"/>
                  <a:pt x="157" y="153"/>
                </a:cubicBezTo>
                <a:cubicBezTo>
                  <a:pt x="157" y="155"/>
                  <a:pt x="157" y="157"/>
                  <a:pt x="158" y="158"/>
                </a:cubicBezTo>
                <a:cubicBezTo>
                  <a:pt x="158" y="158"/>
                  <a:pt x="158" y="158"/>
                  <a:pt x="159" y="158"/>
                </a:cubicBezTo>
                <a:cubicBezTo>
                  <a:pt x="160" y="157"/>
                  <a:pt x="162" y="157"/>
                  <a:pt x="164" y="156"/>
                </a:cubicBezTo>
                <a:cubicBezTo>
                  <a:pt x="174" y="153"/>
                  <a:pt x="174" y="153"/>
                  <a:pt x="174" y="153"/>
                </a:cubicBezTo>
                <a:cubicBezTo>
                  <a:pt x="178" y="166"/>
                  <a:pt x="178" y="166"/>
                  <a:pt x="178" y="166"/>
                </a:cubicBezTo>
                <a:cubicBezTo>
                  <a:pt x="179" y="168"/>
                  <a:pt x="177" y="169"/>
                  <a:pt x="172" y="170"/>
                </a:cubicBezTo>
                <a:cubicBezTo>
                  <a:pt x="174" y="172"/>
                  <a:pt x="175" y="173"/>
                  <a:pt x="176" y="175"/>
                </a:cubicBezTo>
                <a:cubicBezTo>
                  <a:pt x="182" y="173"/>
                  <a:pt x="184" y="170"/>
                  <a:pt x="183" y="167"/>
                </a:cubicBezTo>
                <a:cubicBezTo>
                  <a:pt x="179" y="152"/>
                  <a:pt x="179" y="152"/>
                  <a:pt x="179" y="152"/>
                </a:cubicBezTo>
                <a:cubicBezTo>
                  <a:pt x="188" y="149"/>
                  <a:pt x="188" y="149"/>
                  <a:pt x="188" y="149"/>
                </a:cubicBezTo>
                <a:cubicBezTo>
                  <a:pt x="190" y="148"/>
                  <a:pt x="192" y="148"/>
                  <a:pt x="194" y="148"/>
                </a:cubicBezTo>
                <a:cubicBezTo>
                  <a:pt x="194" y="148"/>
                  <a:pt x="194" y="148"/>
                  <a:pt x="194" y="148"/>
                </a:cubicBezTo>
                <a:cubicBezTo>
                  <a:pt x="194" y="148"/>
                  <a:pt x="194" y="146"/>
                  <a:pt x="192" y="142"/>
                </a:cubicBezTo>
                <a:cubicBezTo>
                  <a:pt x="191" y="136"/>
                  <a:pt x="191" y="136"/>
                  <a:pt x="191" y="136"/>
                </a:cubicBezTo>
                <a:close/>
                <a:moveTo>
                  <a:pt x="172" y="126"/>
                </a:moveTo>
                <a:cubicBezTo>
                  <a:pt x="187" y="122"/>
                  <a:pt x="187" y="122"/>
                  <a:pt x="187" y="122"/>
                </a:cubicBezTo>
                <a:cubicBezTo>
                  <a:pt x="189" y="121"/>
                  <a:pt x="191" y="120"/>
                  <a:pt x="195" y="119"/>
                </a:cubicBezTo>
                <a:cubicBezTo>
                  <a:pt x="196" y="124"/>
                  <a:pt x="196" y="124"/>
                  <a:pt x="196" y="124"/>
                </a:cubicBezTo>
                <a:cubicBezTo>
                  <a:pt x="192" y="125"/>
                  <a:pt x="190" y="126"/>
                  <a:pt x="188" y="126"/>
                </a:cubicBezTo>
                <a:cubicBezTo>
                  <a:pt x="151" y="137"/>
                  <a:pt x="151" y="137"/>
                  <a:pt x="151" y="137"/>
                </a:cubicBezTo>
                <a:cubicBezTo>
                  <a:pt x="149" y="138"/>
                  <a:pt x="147" y="138"/>
                  <a:pt x="143" y="140"/>
                </a:cubicBezTo>
                <a:cubicBezTo>
                  <a:pt x="142" y="135"/>
                  <a:pt x="142" y="135"/>
                  <a:pt x="142" y="135"/>
                </a:cubicBezTo>
                <a:cubicBezTo>
                  <a:pt x="143" y="135"/>
                  <a:pt x="145" y="134"/>
                  <a:pt x="149" y="133"/>
                </a:cubicBezTo>
                <a:cubicBezTo>
                  <a:pt x="166" y="128"/>
                  <a:pt x="166" y="128"/>
                  <a:pt x="166" y="128"/>
                </a:cubicBezTo>
                <a:cubicBezTo>
                  <a:pt x="166" y="128"/>
                  <a:pt x="166" y="127"/>
                  <a:pt x="165" y="127"/>
                </a:cubicBezTo>
                <a:cubicBezTo>
                  <a:pt x="163" y="124"/>
                  <a:pt x="162" y="122"/>
                  <a:pt x="162" y="122"/>
                </a:cubicBezTo>
                <a:cubicBezTo>
                  <a:pt x="168" y="120"/>
                  <a:pt x="168" y="120"/>
                  <a:pt x="168" y="120"/>
                </a:cubicBezTo>
                <a:cubicBezTo>
                  <a:pt x="169" y="121"/>
                  <a:pt x="170" y="123"/>
                  <a:pt x="172" y="126"/>
                </a:cubicBezTo>
                <a:close/>
                <a:moveTo>
                  <a:pt x="84" y="156"/>
                </a:moveTo>
                <a:cubicBezTo>
                  <a:pt x="98" y="193"/>
                  <a:pt x="98" y="193"/>
                  <a:pt x="98" y="193"/>
                </a:cubicBezTo>
                <a:cubicBezTo>
                  <a:pt x="99" y="197"/>
                  <a:pt x="100" y="199"/>
                  <a:pt x="101" y="200"/>
                </a:cubicBezTo>
                <a:cubicBezTo>
                  <a:pt x="96" y="202"/>
                  <a:pt x="96" y="202"/>
                  <a:pt x="96" y="202"/>
                </a:cubicBezTo>
                <a:cubicBezTo>
                  <a:pt x="96" y="202"/>
                  <a:pt x="96" y="201"/>
                  <a:pt x="95" y="200"/>
                </a:cubicBezTo>
                <a:cubicBezTo>
                  <a:pt x="95" y="199"/>
                  <a:pt x="94" y="198"/>
                  <a:pt x="93" y="195"/>
                </a:cubicBezTo>
                <a:cubicBezTo>
                  <a:pt x="93" y="194"/>
                  <a:pt x="93" y="194"/>
                  <a:pt x="93" y="194"/>
                </a:cubicBezTo>
                <a:cubicBezTo>
                  <a:pt x="91" y="195"/>
                  <a:pt x="89" y="197"/>
                  <a:pt x="87" y="200"/>
                </a:cubicBezTo>
                <a:cubicBezTo>
                  <a:pt x="84" y="202"/>
                  <a:pt x="81" y="203"/>
                  <a:pt x="80" y="205"/>
                </a:cubicBezTo>
                <a:cubicBezTo>
                  <a:pt x="76" y="200"/>
                  <a:pt x="76" y="200"/>
                  <a:pt x="76" y="200"/>
                </a:cubicBezTo>
                <a:cubicBezTo>
                  <a:pt x="80" y="198"/>
                  <a:pt x="85" y="195"/>
                  <a:pt x="91" y="190"/>
                </a:cubicBezTo>
                <a:cubicBezTo>
                  <a:pt x="85" y="173"/>
                  <a:pt x="85" y="173"/>
                  <a:pt x="85" y="173"/>
                </a:cubicBezTo>
                <a:cubicBezTo>
                  <a:pt x="78" y="176"/>
                  <a:pt x="78" y="176"/>
                  <a:pt x="78" y="176"/>
                </a:cubicBezTo>
                <a:cubicBezTo>
                  <a:pt x="73" y="178"/>
                  <a:pt x="71" y="178"/>
                  <a:pt x="71" y="179"/>
                </a:cubicBezTo>
                <a:cubicBezTo>
                  <a:pt x="70" y="174"/>
                  <a:pt x="70" y="174"/>
                  <a:pt x="70" y="174"/>
                </a:cubicBezTo>
                <a:cubicBezTo>
                  <a:pt x="71" y="173"/>
                  <a:pt x="73" y="172"/>
                  <a:pt x="76" y="171"/>
                </a:cubicBezTo>
                <a:cubicBezTo>
                  <a:pt x="84" y="169"/>
                  <a:pt x="84" y="169"/>
                  <a:pt x="84" y="169"/>
                </a:cubicBezTo>
                <a:cubicBezTo>
                  <a:pt x="80" y="158"/>
                  <a:pt x="80" y="158"/>
                  <a:pt x="80" y="158"/>
                </a:cubicBezTo>
                <a:cubicBezTo>
                  <a:pt x="79" y="156"/>
                  <a:pt x="78" y="154"/>
                  <a:pt x="78" y="153"/>
                </a:cubicBezTo>
                <a:cubicBezTo>
                  <a:pt x="77" y="153"/>
                  <a:pt x="77" y="153"/>
                  <a:pt x="77" y="153"/>
                </a:cubicBezTo>
                <a:cubicBezTo>
                  <a:pt x="80" y="152"/>
                  <a:pt x="81" y="151"/>
                  <a:pt x="82" y="151"/>
                </a:cubicBezTo>
                <a:cubicBezTo>
                  <a:pt x="83" y="151"/>
                  <a:pt x="84" y="151"/>
                  <a:pt x="84" y="151"/>
                </a:cubicBezTo>
                <a:cubicBezTo>
                  <a:pt x="84" y="151"/>
                  <a:pt x="84" y="151"/>
                  <a:pt x="84" y="152"/>
                </a:cubicBezTo>
                <a:cubicBezTo>
                  <a:pt x="84" y="153"/>
                  <a:pt x="84" y="155"/>
                  <a:pt x="84" y="156"/>
                </a:cubicBezTo>
                <a:close/>
                <a:moveTo>
                  <a:pt x="97" y="150"/>
                </a:moveTo>
                <a:cubicBezTo>
                  <a:pt x="96" y="149"/>
                  <a:pt x="96" y="148"/>
                  <a:pt x="97" y="147"/>
                </a:cubicBezTo>
                <a:cubicBezTo>
                  <a:pt x="97" y="146"/>
                  <a:pt x="97" y="146"/>
                  <a:pt x="97" y="146"/>
                </a:cubicBezTo>
                <a:cubicBezTo>
                  <a:pt x="97" y="146"/>
                  <a:pt x="94" y="146"/>
                  <a:pt x="90" y="148"/>
                </a:cubicBezTo>
                <a:cubicBezTo>
                  <a:pt x="91" y="150"/>
                  <a:pt x="92" y="151"/>
                  <a:pt x="92" y="152"/>
                </a:cubicBezTo>
                <a:cubicBezTo>
                  <a:pt x="106" y="188"/>
                  <a:pt x="106" y="188"/>
                  <a:pt x="106" y="188"/>
                </a:cubicBezTo>
                <a:cubicBezTo>
                  <a:pt x="107" y="192"/>
                  <a:pt x="108" y="194"/>
                  <a:pt x="110" y="195"/>
                </a:cubicBezTo>
                <a:cubicBezTo>
                  <a:pt x="111" y="195"/>
                  <a:pt x="114" y="195"/>
                  <a:pt x="117" y="194"/>
                </a:cubicBezTo>
                <a:cubicBezTo>
                  <a:pt x="123" y="192"/>
                  <a:pt x="123" y="192"/>
                  <a:pt x="123" y="192"/>
                </a:cubicBezTo>
                <a:cubicBezTo>
                  <a:pt x="126" y="191"/>
                  <a:pt x="127" y="190"/>
                  <a:pt x="128" y="188"/>
                </a:cubicBezTo>
                <a:cubicBezTo>
                  <a:pt x="129" y="186"/>
                  <a:pt x="129" y="183"/>
                  <a:pt x="129" y="180"/>
                </a:cubicBezTo>
                <a:cubicBezTo>
                  <a:pt x="126" y="180"/>
                  <a:pt x="124" y="179"/>
                  <a:pt x="122" y="178"/>
                </a:cubicBezTo>
                <a:cubicBezTo>
                  <a:pt x="123" y="184"/>
                  <a:pt x="122" y="187"/>
                  <a:pt x="120" y="188"/>
                </a:cubicBezTo>
                <a:cubicBezTo>
                  <a:pt x="117" y="189"/>
                  <a:pt x="117" y="189"/>
                  <a:pt x="117" y="189"/>
                </a:cubicBezTo>
                <a:cubicBezTo>
                  <a:pt x="115" y="190"/>
                  <a:pt x="113" y="190"/>
                  <a:pt x="113" y="190"/>
                </a:cubicBezTo>
                <a:cubicBezTo>
                  <a:pt x="112" y="190"/>
                  <a:pt x="111" y="189"/>
                  <a:pt x="110" y="187"/>
                </a:cubicBezTo>
                <a:cubicBezTo>
                  <a:pt x="105" y="171"/>
                  <a:pt x="105" y="171"/>
                  <a:pt x="105" y="171"/>
                </a:cubicBezTo>
                <a:cubicBezTo>
                  <a:pt x="108" y="168"/>
                  <a:pt x="112" y="164"/>
                  <a:pt x="115" y="160"/>
                </a:cubicBezTo>
                <a:cubicBezTo>
                  <a:pt x="116" y="159"/>
                  <a:pt x="116" y="159"/>
                  <a:pt x="117" y="158"/>
                </a:cubicBezTo>
                <a:cubicBezTo>
                  <a:pt x="118" y="157"/>
                  <a:pt x="118" y="157"/>
                  <a:pt x="118" y="157"/>
                </a:cubicBezTo>
                <a:cubicBezTo>
                  <a:pt x="117" y="156"/>
                  <a:pt x="115" y="154"/>
                  <a:pt x="112" y="153"/>
                </a:cubicBezTo>
                <a:cubicBezTo>
                  <a:pt x="110" y="158"/>
                  <a:pt x="107" y="162"/>
                  <a:pt x="103" y="167"/>
                </a:cubicBezTo>
                <a:cubicBezTo>
                  <a:pt x="97" y="150"/>
                  <a:pt x="97" y="150"/>
                  <a:pt x="97" y="150"/>
                </a:cubicBezTo>
                <a:close/>
                <a:moveTo>
                  <a:pt x="82" y="289"/>
                </a:moveTo>
                <a:cubicBezTo>
                  <a:pt x="82" y="299"/>
                  <a:pt x="82" y="299"/>
                  <a:pt x="82" y="299"/>
                </a:cubicBezTo>
                <a:cubicBezTo>
                  <a:pt x="82" y="305"/>
                  <a:pt x="81" y="308"/>
                  <a:pt x="77" y="308"/>
                </a:cubicBezTo>
                <a:cubicBezTo>
                  <a:pt x="73" y="308"/>
                  <a:pt x="71" y="305"/>
                  <a:pt x="71" y="299"/>
                </a:cubicBezTo>
                <a:cubicBezTo>
                  <a:pt x="71" y="289"/>
                  <a:pt x="71" y="289"/>
                  <a:pt x="71" y="289"/>
                </a:cubicBezTo>
                <a:cubicBezTo>
                  <a:pt x="82" y="289"/>
                  <a:pt x="82" y="289"/>
                  <a:pt x="82" y="289"/>
                </a:cubicBezTo>
                <a:close/>
                <a:moveTo>
                  <a:pt x="50" y="283"/>
                </a:moveTo>
                <a:cubicBezTo>
                  <a:pt x="86" y="283"/>
                  <a:pt x="86" y="283"/>
                  <a:pt x="86" y="283"/>
                </a:cubicBezTo>
                <a:cubicBezTo>
                  <a:pt x="86" y="302"/>
                  <a:pt x="86" y="302"/>
                  <a:pt x="86" y="302"/>
                </a:cubicBezTo>
                <a:cubicBezTo>
                  <a:pt x="86" y="309"/>
                  <a:pt x="83" y="313"/>
                  <a:pt x="77" y="314"/>
                </a:cubicBezTo>
                <a:cubicBezTo>
                  <a:pt x="74" y="314"/>
                  <a:pt x="71" y="312"/>
                  <a:pt x="70" y="308"/>
                </a:cubicBezTo>
                <a:cubicBezTo>
                  <a:pt x="68" y="313"/>
                  <a:pt x="65" y="316"/>
                  <a:pt x="61" y="316"/>
                </a:cubicBezTo>
                <a:cubicBezTo>
                  <a:pt x="58" y="316"/>
                  <a:pt x="56" y="315"/>
                  <a:pt x="54" y="313"/>
                </a:cubicBezTo>
                <a:cubicBezTo>
                  <a:pt x="51" y="310"/>
                  <a:pt x="50" y="306"/>
                  <a:pt x="50" y="301"/>
                </a:cubicBezTo>
                <a:cubicBezTo>
                  <a:pt x="50" y="283"/>
                  <a:pt x="50" y="283"/>
                  <a:pt x="50" y="283"/>
                </a:cubicBezTo>
                <a:close/>
                <a:moveTo>
                  <a:pt x="67" y="289"/>
                </a:moveTo>
                <a:cubicBezTo>
                  <a:pt x="67" y="300"/>
                  <a:pt x="67" y="300"/>
                  <a:pt x="67" y="300"/>
                </a:cubicBezTo>
                <a:cubicBezTo>
                  <a:pt x="67" y="307"/>
                  <a:pt x="65" y="310"/>
                  <a:pt x="61" y="310"/>
                </a:cubicBezTo>
                <a:cubicBezTo>
                  <a:pt x="56" y="310"/>
                  <a:pt x="54" y="307"/>
                  <a:pt x="54" y="301"/>
                </a:cubicBezTo>
                <a:cubicBezTo>
                  <a:pt x="54" y="289"/>
                  <a:pt x="54" y="289"/>
                  <a:pt x="54" y="289"/>
                </a:cubicBezTo>
                <a:cubicBezTo>
                  <a:pt x="67" y="289"/>
                  <a:pt x="67" y="289"/>
                  <a:pt x="67" y="289"/>
                </a:cubicBezTo>
                <a:close/>
                <a:moveTo>
                  <a:pt x="54" y="358"/>
                </a:moveTo>
                <a:cubicBezTo>
                  <a:pt x="50" y="358"/>
                  <a:pt x="50" y="358"/>
                  <a:pt x="50" y="358"/>
                </a:cubicBezTo>
                <a:cubicBezTo>
                  <a:pt x="50" y="327"/>
                  <a:pt x="50" y="327"/>
                  <a:pt x="50" y="327"/>
                </a:cubicBezTo>
                <a:cubicBezTo>
                  <a:pt x="86" y="327"/>
                  <a:pt x="86" y="327"/>
                  <a:pt x="86" y="327"/>
                </a:cubicBezTo>
                <a:cubicBezTo>
                  <a:pt x="86" y="358"/>
                  <a:pt x="86" y="358"/>
                  <a:pt x="86" y="358"/>
                </a:cubicBezTo>
                <a:cubicBezTo>
                  <a:pt x="82" y="358"/>
                  <a:pt x="82" y="358"/>
                  <a:pt x="82" y="358"/>
                </a:cubicBezTo>
                <a:cubicBezTo>
                  <a:pt x="82" y="333"/>
                  <a:pt x="82" y="333"/>
                  <a:pt x="82" y="333"/>
                </a:cubicBezTo>
                <a:cubicBezTo>
                  <a:pt x="71" y="333"/>
                  <a:pt x="71" y="333"/>
                  <a:pt x="71" y="333"/>
                </a:cubicBezTo>
                <a:cubicBezTo>
                  <a:pt x="71" y="356"/>
                  <a:pt x="71" y="356"/>
                  <a:pt x="71" y="356"/>
                </a:cubicBezTo>
                <a:cubicBezTo>
                  <a:pt x="66" y="356"/>
                  <a:pt x="66" y="356"/>
                  <a:pt x="66" y="356"/>
                </a:cubicBezTo>
                <a:cubicBezTo>
                  <a:pt x="66" y="333"/>
                  <a:pt x="66" y="333"/>
                  <a:pt x="66" y="333"/>
                </a:cubicBezTo>
                <a:cubicBezTo>
                  <a:pt x="54" y="333"/>
                  <a:pt x="54" y="333"/>
                  <a:pt x="54" y="333"/>
                </a:cubicBezTo>
                <a:cubicBezTo>
                  <a:pt x="54" y="358"/>
                  <a:pt x="54" y="358"/>
                  <a:pt x="54" y="358"/>
                </a:cubicBezTo>
                <a:close/>
                <a:moveTo>
                  <a:pt x="86" y="376"/>
                </a:moveTo>
                <a:cubicBezTo>
                  <a:pt x="50" y="376"/>
                  <a:pt x="50" y="376"/>
                  <a:pt x="50" y="376"/>
                </a:cubicBezTo>
                <a:cubicBezTo>
                  <a:pt x="50" y="370"/>
                  <a:pt x="50" y="370"/>
                  <a:pt x="50" y="370"/>
                </a:cubicBezTo>
                <a:cubicBezTo>
                  <a:pt x="86" y="370"/>
                  <a:pt x="86" y="370"/>
                  <a:pt x="86" y="370"/>
                </a:cubicBezTo>
                <a:cubicBezTo>
                  <a:pt x="86" y="376"/>
                  <a:pt x="86" y="376"/>
                  <a:pt x="86" y="376"/>
                </a:cubicBezTo>
                <a:close/>
                <a:moveTo>
                  <a:pt x="62" y="386"/>
                </a:moveTo>
                <a:cubicBezTo>
                  <a:pt x="62" y="391"/>
                  <a:pt x="62" y="391"/>
                  <a:pt x="62" y="391"/>
                </a:cubicBezTo>
                <a:cubicBezTo>
                  <a:pt x="59" y="391"/>
                  <a:pt x="59" y="391"/>
                  <a:pt x="59" y="391"/>
                </a:cubicBezTo>
                <a:cubicBezTo>
                  <a:pt x="55" y="391"/>
                  <a:pt x="53" y="393"/>
                  <a:pt x="53" y="398"/>
                </a:cubicBezTo>
                <a:cubicBezTo>
                  <a:pt x="53" y="402"/>
                  <a:pt x="55" y="404"/>
                  <a:pt x="59" y="404"/>
                </a:cubicBezTo>
                <a:cubicBezTo>
                  <a:pt x="86" y="404"/>
                  <a:pt x="86" y="404"/>
                  <a:pt x="86" y="404"/>
                </a:cubicBezTo>
                <a:cubicBezTo>
                  <a:pt x="86" y="410"/>
                  <a:pt x="86" y="410"/>
                  <a:pt x="86" y="410"/>
                </a:cubicBezTo>
                <a:cubicBezTo>
                  <a:pt x="60" y="410"/>
                  <a:pt x="60" y="410"/>
                  <a:pt x="60" y="410"/>
                </a:cubicBezTo>
                <a:cubicBezTo>
                  <a:pt x="56" y="410"/>
                  <a:pt x="53" y="409"/>
                  <a:pt x="52" y="407"/>
                </a:cubicBezTo>
                <a:cubicBezTo>
                  <a:pt x="50" y="405"/>
                  <a:pt x="49" y="402"/>
                  <a:pt x="49" y="398"/>
                </a:cubicBezTo>
                <a:cubicBezTo>
                  <a:pt x="49" y="390"/>
                  <a:pt x="52" y="386"/>
                  <a:pt x="58" y="386"/>
                </a:cubicBezTo>
                <a:cubicBezTo>
                  <a:pt x="62" y="386"/>
                  <a:pt x="62" y="386"/>
                  <a:pt x="62" y="386"/>
                </a:cubicBezTo>
                <a:close/>
                <a:moveTo>
                  <a:pt x="86" y="429"/>
                </a:moveTo>
                <a:cubicBezTo>
                  <a:pt x="50" y="429"/>
                  <a:pt x="50" y="429"/>
                  <a:pt x="50" y="429"/>
                </a:cubicBezTo>
                <a:cubicBezTo>
                  <a:pt x="50" y="424"/>
                  <a:pt x="50" y="424"/>
                  <a:pt x="50" y="424"/>
                </a:cubicBezTo>
                <a:cubicBezTo>
                  <a:pt x="86" y="424"/>
                  <a:pt x="86" y="424"/>
                  <a:pt x="86" y="424"/>
                </a:cubicBezTo>
                <a:cubicBezTo>
                  <a:pt x="86" y="429"/>
                  <a:pt x="86" y="429"/>
                  <a:pt x="86" y="429"/>
                </a:cubicBezTo>
                <a:close/>
                <a:moveTo>
                  <a:pt x="57" y="471"/>
                </a:moveTo>
                <a:cubicBezTo>
                  <a:pt x="86" y="471"/>
                  <a:pt x="86" y="471"/>
                  <a:pt x="86" y="471"/>
                </a:cubicBezTo>
                <a:cubicBezTo>
                  <a:pt x="86" y="476"/>
                  <a:pt x="86" y="476"/>
                  <a:pt x="86" y="476"/>
                </a:cubicBezTo>
                <a:cubicBezTo>
                  <a:pt x="50" y="476"/>
                  <a:pt x="50" y="476"/>
                  <a:pt x="50" y="476"/>
                </a:cubicBezTo>
                <a:cubicBezTo>
                  <a:pt x="50" y="470"/>
                  <a:pt x="50" y="470"/>
                  <a:pt x="50" y="470"/>
                </a:cubicBezTo>
                <a:cubicBezTo>
                  <a:pt x="79" y="449"/>
                  <a:pt x="79" y="449"/>
                  <a:pt x="79" y="449"/>
                </a:cubicBezTo>
                <a:cubicBezTo>
                  <a:pt x="79" y="448"/>
                  <a:pt x="79" y="448"/>
                  <a:pt x="79" y="448"/>
                </a:cubicBezTo>
                <a:cubicBezTo>
                  <a:pt x="50" y="448"/>
                  <a:pt x="50" y="448"/>
                  <a:pt x="50" y="448"/>
                </a:cubicBezTo>
                <a:cubicBezTo>
                  <a:pt x="50" y="443"/>
                  <a:pt x="50" y="443"/>
                  <a:pt x="50" y="443"/>
                </a:cubicBezTo>
                <a:cubicBezTo>
                  <a:pt x="86" y="443"/>
                  <a:pt x="86" y="443"/>
                  <a:pt x="86" y="443"/>
                </a:cubicBezTo>
                <a:cubicBezTo>
                  <a:pt x="86" y="450"/>
                  <a:pt x="86" y="450"/>
                  <a:pt x="86" y="450"/>
                </a:cubicBezTo>
                <a:cubicBezTo>
                  <a:pt x="57" y="471"/>
                  <a:pt x="57" y="471"/>
                  <a:pt x="57" y="471"/>
                </a:cubicBezTo>
                <a:cubicBezTo>
                  <a:pt x="57" y="471"/>
                  <a:pt x="57" y="471"/>
                  <a:pt x="57" y="471"/>
                </a:cubicBezTo>
                <a:close/>
                <a:moveTo>
                  <a:pt x="65" y="508"/>
                </a:moveTo>
                <a:cubicBezTo>
                  <a:pt x="69" y="508"/>
                  <a:pt x="69" y="508"/>
                  <a:pt x="69" y="508"/>
                </a:cubicBezTo>
                <a:cubicBezTo>
                  <a:pt x="69" y="526"/>
                  <a:pt x="69" y="526"/>
                  <a:pt x="69" y="526"/>
                </a:cubicBezTo>
                <a:cubicBezTo>
                  <a:pt x="65" y="526"/>
                  <a:pt x="65" y="526"/>
                  <a:pt x="65" y="526"/>
                </a:cubicBezTo>
                <a:cubicBezTo>
                  <a:pt x="61" y="526"/>
                  <a:pt x="57" y="524"/>
                  <a:pt x="54" y="521"/>
                </a:cubicBezTo>
                <a:cubicBezTo>
                  <a:pt x="51" y="518"/>
                  <a:pt x="49" y="513"/>
                  <a:pt x="49" y="507"/>
                </a:cubicBezTo>
                <a:cubicBezTo>
                  <a:pt x="49" y="502"/>
                  <a:pt x="50" y="497"/>
                  <a:pt x="53" y="494"/>
                </a:cubicBezTo>
                <a:cubicBezTo>
                  <a:pt x="57" y="490"/>
                  <a:pt x="62" y="487"/>
                  <a:pt x="68" y="487"/>
                </a:cubicBezTo>
                <a:cubicBezTo>
                  <a:pt x="81" y="489"/>
                  <a:pt x="87" y="495"/>
                  <a:pt x="87" y="508"/>
                </a:cubicBezTo>
                <a:cubicBezTo>
                  <a:pt x="87" y="518"/>
                  <a:pt x="83" y="524"/>
                  <a:pt x="75" y="526"/>
                </a:cubicBezTo>
                <a:cubicBezTo>
                  <a:pt x="75" y="520"/>
                  <a:pt x="75" y="520"/>
                  <a:pt x="75" y="520"/>
                </a:cubicBezTo>
                <a:cubicBezTo>
                  <a:pt x="81" y="518"/>
                  <a:pt x="83" y="514"/>
                  <a:pt x="83" y="507"/>
                </a:cubicBezTo>
                <a:cubicBezTo>
                  <a:pt x="83" y="499"/>
                  <a:pt x="78" y="494"/>
                  <a:pt x="68" y="493"/>
                </a:cubicBezTo>
                <a:cubicBezTo>
                  <a:pt x="58" y="493"/>
                  <a:pt x="53" y="498"/>
                  <a:pt x="53" y="508"/>
                </a:cubicBezTo>
                <a:cubicBezTo>
                  <a:pt x="53" y="511"/>
                  <a:pt x="54" y="514"/>
                  <a:pt x="55" y="516"/>
                </a:cubicBezTo>
                <a:cubicBezTo>
                  <a:pt x="57" y="519"/>
                  <a:pt x="61" y="521"/>
                  <a:pt x="65" y="521"/>
                </a:cubicBezTo>
                <a:cubicBezTo>
                  <a:pt x="65" y="508"/>
                  <a:pt x="65" y="508"/>
                  <a:pt x="65" y="508"/>
                </a:cubicBezTo>
                <a:close/>
                <a:moveTo>
                  <a:pt x="83" y="588"/>
                </a:moveTo>
                <a:cubicBezTo>
                  <a:pt x="67" y="593"/>
                  <a:pt x="67" y="593"/>
                  <a:pt x="67" y="593"/>
                </a:cubicBezTo>
                <a:cubicBezTo>
                  <a:pt x="65" y="587"/>
                  <a:pt x="65" y="587"/>
                  <a:pt x="65" y="587"/>
                </a:cubicBezTo>
                <a:cubicBezTo>
                  <a:pt x="100" y="576"/>
                  <a:pt x="100" y="576"/>
                  <a:pt x="100" y="576"/>
                </a:cubicBezTo>
                <a:cubicBezTo>
                  <a:pt x="110" y="603"/>
                  <a:pt x="110" y="603"/>
                  <a:pt x="110" y="603"/>
                </a:cubicBezTo>
                <a:cubicBezTo>
                  <a:pt x="106" y="605"/>
                  <a:pt x="106" y="605"/>
                  <a:pt x="106" y="605"/>
                </a:cubicBezTo>
                <a:cubicBezTo>
                  <a:pt x="98" y="582"/>
                  <a:pt x="98" y="582"/>
                  <a:pt x="98" y="582"/>
                </a:cubicBezTo>
                <a:cubicBezTo>
                  <a:pt x="87" y="586"/>
                  <a:pt x="87" y="586"/>
                  <a:pt x="87" y="586"/>
                </a:cubicBezTo>
                <a:cubicBezTo>
                  <a:pt x="94" y="606"/>
                  <a:pt x="94" y="606"/>
                  <a:pt x="94" y="606"/>
                </a:cubicBezTo>
                <a:cubicBezTo>
                  <a:pt x="90" y="607"/>
                  <a:pt x="90" y="607"/>
                  <a:pt x="90" y="607"/>
                </a:cubicBezTo>
                <a:cubicBezTo>
                  <a:pt x="83" y="588"/>
                  <a:pt x="83" y="588"/>
                  <a:pt x="83" y="588"/>
                </a:cubicBezTo>
                <a:close/>
                <a:moveTo>
                  <a:pt x="112" y="649"/>
                </a:moveTo>
                <a:cubicBezTo>
                  <a:pt x="121" y="644"/>
                  <a:pt x="123" y="637"/>
                  <a:pt x="120" y="629"/>
                </a:cubicBezTo>
                <a:cubicBezTo>
                  <a:pt x="116" y="620"/>
                  <a:pt x="109" y="618"/>
                  <a:pt x="100" y="622"/>
                </a:cubicBezTo>
                <a:cubicBezTo>
                  <a:pt x="91" y="626"/>
                  <a:pt x="89" y="633"/>
                  <a:pt x="93" y="642"/>
                </a:cubicBezTo>
                <a:cubicBezTo>
                  <a:pt x="97" y="650"/>
                  <a:pt x="104" y="652"/>
                  <a:pt x="112" y="649"/>
                </a:cubicBezTo>
                <a:close/>
                <a:moveTo>
                  <a:pt x="115" y="654"/>
                </a:moveTo>
                <a:cubicBezTo>
                  <a:pt x="120" y="651"/>
                  <a:pt x="123" y="648"/>
                  <a:pt x="125" y="643"/>
                </a:cubicBezTo>
                <a:cubicBezTo>
                  <a:pt x="127" y="638"/>
                  <a:pt x="126" y="633"/>
                  <a:pt x="124" y="627"/>
                </a:cubicBezTo>
                <a:cubicBezTo>
                  <a:pt x="121" y="622"/>
                  <a:pt x="118" y="618"/>
                  <a:pt x="114" y="616"/>
                </a:cubicBezTo>
                <a:cubicBezTo>
                  <a:pt x="109" y="614"/>
                  <a:pt x="103" y="614"/>
                  <a:pt x="97" y="616"/>
                </a:cubicBezTo>
                <a:cubicBezTo>
                  <a:pt x="93" y="619"/>
                  <a:pt x="89" y="622"/>
                  <a:pt x="87" y="626"/>
                </a:cubicBezTo>
                <a:cubicBezTo>
                  <a:pt x="86" y="631"/>
                  <a:pt x="86" y="637"/>
                  <a:pt x="89" y="643"/>
                </a:cubicBezTo>
                <a:cubicBezTo>
                  <a:pt x="92" y="649"/>
                  <a:pt x="96" y="653"/>
                  <a:pt x="100" y="655"/>
                </a:cubicBezTo>
                <a:cubicBezTo>
                  <a:pt x="105" y="656"/>
                  <a:pt x="110" y="656"/>
                  <a:pt x="115" y="654"/>
                </a:cubicBezTo>
                <a:close/>
                <a:moveTo>
                  <a:pt x="125" y="669"/>
                </a:moveTo>
                <a:cubicBezTo>
                  <a:pt x="134" y="679"/>
                  <a:pt x="134" y="679"/>
                  <a:pt x="134" y="679"/>
                </a:cubicBezTo>
                <a:cubicBezTo>
                  <a:pt x="128" y="696"/>
                  <a:pt x="128" y="696"/>
                  <a:pt x="128" y="696"/>
                </a:cubicBezTo>
                <a:cubicBezTo>
                  <a:pt x="132" y="702"/>
                  <a:pt x="132" y="702"/>
                  <a:pt x="132" y="702"/>
                </a:cubicBezTo>
                <a:cubicBezTo>
                  <a:pt x="133" y="701"/>
                  <a:pt x="133" y="701"/>
                  <a:pt x="133" y="701"/>
                </a:cubicBezTo>
                <a:cubicBezTo>
                  <a:pt x="139" y="683"/>
                  <a:pt x="139" y="683"/>
                  <a:pt x="139" y="683"/>
                </a:cubicBezTo>
                <a:cubicBezTo>
                  <a:pt x="143" y="686"/>
                  <a:pt x="149" y="685"/>
                  <a:pt x="152" y="683"/>
                </a:cubicBezTo>
                <a:cubicBezTo>
                  <a:pt x="155" y="680"/>
                  <a:pt x="156" y="678"/>
                  <a:pt x="155" y="674"/>
                </a:cubicBezTo>
                <a:cubicBezTo>
                  <a:pt x="154" y="672"/>
                  <a:pt x="153" y="669"/>
                  <a:pt x="150" y="666"/>
                </a:cubicBezTo>
                <a:cubicBezTo>
                  <a:pt x="137" y="651"/>
                  <a:pt x="137" y="651"/>
                  <a:pt x="137" y="651"/>
                </a:cubicBezTo>
                <a:cubicBezTo>
                  <a:pt x="109" y="675"/>
                  <a:pt x="109" y="675"/>
                  <a:pt x="109" y="675"/>
                </a:cubicBezTo>
                <a:cubicBezTo>
                  <a:pt x="113" y="679"/>
                  <a:pt x="113" y="679"/>
                  <a:pt x="113" y="679"/>
                </a:cubicBezTo>
                <a:cubicBezTo>
                  <a:pt x="125" y="669"/>
                  <a:pt x="125" y="669"/>
                  <a:pt x="125" y="669"/>
                </a:cubicBezTo>
                <a:close/>
                <a:moveTo>
                  <a:pt x="138" y="658"/>
                </a:moveTo>
                <a:cubicBezTo>
                  <a:pt x="128" y="666"/>
                  <a:pt x="128" y="666"/>
                  <a:pt x="128" y="666"/>
                </a:cubicBezTo>
                <a:cubicBezTo>
                  <a:pt x="137" y="676"/>
                  <a:pt x="137" y="676"/>
                  <a:pt x="137" y="676"/>
                </a:cubicBezTo>
                <a:cubicBezTo>
                  <a:pt x="141" y="681"/>
                  <a:pt x="144" y="681"/>
                  <a:pt x="148" y="679"/>
                </a:cubicBezTo>
                <a:cubicBezTo>
                  <a:pt x="151" y="676"/>
                  <a:pt x="151" y="673"/>
                  <a:pt x="147" y="669"/>
                </a:cubicBezTo>
                <a:cubicBezTo>
                  <a:pt x="138" y="658"/>
                  <a:pt x="138" y="658"/>
                  <a:pt x="138" y="658"/>
                </a:cubicBezTo>
                <a:close/>
                <a:moveTo>
                  <a:pt x="169" y="729"/>
                </a:moveTo>
                <a:cubicBezTo>
                  <a:pt x="150" y="712"/>
                  <a:pt x="150" y="712"/>
                  <a:pt x="150" y="712"/>
                </a:cubicBezTo>
                <a:cubicBezTo>
                  <a:pt x="158" y="703"/>
                  <a:pt x="158" y="703"/>
                  <a:pt x="158" y="703"/>
                </a:cubicBezTo>
                <a:cubicBezTo>
                  <a:pt x="175" y="718"/>
                  <a:pt x="175" y="718"/>
                  <a:pt x="175" y="718"/>
                </a:cubicBezTo>
                <a:cubicBezTo>
                  <a:pt x="178" y="715"/>
                  <a:pt x="178" y="715"/>
                  <a:pt x="178" y="715"/>
                </a:cubicBezTo>
                <a:cubicBezTo>
                  <a:pt x="161" y="699"/>
                  <a:pt x="161" y="699"/>
                  <a:pt x="161" y="699"/>
                </a:cubicBezTo>
                <a:cubicBezTo>
                  <a:pt x="168" y="691"/>
                  <a:pt x="168" y="691"/>
                  <a:pt x="168" y="691"/>
                </a:cubicBezTo>
                <a:cubicBezTo>
                  <a:pt x="187" y="707"/>
                  <a:pt x="187" y="707"/>
                  <a:pt x="187" y="707"/>
                </a:cubicBezTo>
                <a:cubicBezTo>
                  <a:pt x="190" y="704"/>
                  <a:pt x="190" y="704"/>
                  <a:pt x="190" y="704"/>
                </a:cubicBezTo>
                <a:cubicBezTo>
                  <a:pt x="167" y="684"/>
                  <a:pt x="167" y="684"/>
                  <a:pt x="167" y="684"/>
                </a:cubicBezTo>
                <a:cubicBezTo>
                  <a:pt x="142" y="711"/>
                  <a:pt x="142" y="711"/>
                  <a:pt x="142" y="711"/>
                </a:cubicBezTo>
                <a:cubicBezTo>
                  <a:pt x="166" y="732"/>
                  <a:pt x="166" y="732"/>
                  <a:pt x="166" y="732"/>
                </a:cubicBezTo>
                <a:cubicBezTo>
                  <a:pt x="169" y="729"/>
                  <a:pt x="169" y="729"/>
                  <a:pt x="169" y="729"/>
                </a:cubicBezTo>
                <a:close/>
                <a:moveTo>
                  <a:pt x="201" y="716"/>
                </a:moveTo>
                <a:cubicBezTo>
                  <a:pt x="196" y="712"/>
                  <a:pt x="196" y="712"/>
                  <a:pt x="196" y="712"/>
                </a:cubicBezTo>
                <a:cubicBezTo>
                  <a:pt x="174" y="742"/>
                  <a:pt x="174" y="742"/>
                  <a:pt x="174" y="742"/>
                </a:cubicBezTo>
                <a:cubicBezTo>
                  <a:pt x="179" y="745"/>
                  <a:pt x="179" y="745"/>
                  <a:pt x="179" y="745"/>
                </a:cubicBezTo>
                <a:cubicBezTo>
                  <a:pt x="201" y="716"/>
                  <a:pt x="201" y="716"/>
                  <a:pt x="201" y="716"/>
                </a:cubicBezTo>
                <a:close/>
                <a:moveTo>
                  <a:pt x="218" y="751"/>
                </a:moveTo>
                <a:cubicBezTo>
                  <a:pt x="229" y="757"/>
                  <a:pt x="229" y="757"/>
                  <a:pt x="229" y="757"/>
                </a:cubicBezTo>
                <a:cubicBezTo>
                  <a:pt x="227" y="761"/>
                  <a:pt x="224" y="763"/>
                  <a:pt x="220" y="763"/>
                </a:cubicBezTo>
                <a:cubicBezTo>
                  <a:pt x="217" y="763"/>
                  <a:pt x="214" y="763"/>
                  <a:pt x="212" y="761"/>
                </a:cubicBezTo>
                <a:cubicBezTo>
                  <a:pt x="204" y="756"/>
                  <a:pt x="202" y="749"/>
                  <a:pt x="208" y="740"/>
                </a:cubicBezTo>
                <a:cubicBezTo>
                  <a:pt x="213" y="733"/>
                  <a:pt x="220" y="731"/>
                  <a:pt x="227" y="735"/>
                </a:cubicBezTo>
                <a:cubicBezTo>
                  <a:pt x="233" y="739"/>
                  <a:pt x="235" y="743"/>
                  <a:pt x="234" y="748"/>
                </a:cubicBezTo>
                <a:cubicBezTo>
                  <a:pt x="239" y="751"/>
                  <a:pt x="239" y="751"/>
                  <a:pt x="239" y="751"/>
                </a:cubicBezTo>
                <a:cubicBezTo>
                  <a:pt x="241" y="744"/>
                  <a:pt x="238" y="738"/>
                  <a:pt x="230" y="732"/>
                </a:cubicBezTo>
                <a:cubicBezTo>
                  <a:pt x="219" y="725"/>
                  <a:pt x="210" y="727"/>
                  <a:pt x="203" y="737"/>
                </a:cubicBezTo>
                <a:cubicBezTo>
                  <a:pt x="199" y="742"/>
                  <a:pt x="198" y="748"/>
                  <a:pt x="200" y="754"/>
                </a:cubicBezTo>
                <a:cubicBezTo>
                  <a:pt x="201" y="757"/>
                  <a:pt x="204" y="761"/>
                  <a:pt x="209" y="764"/>
                </a:cubicBezTo>
                <a:cubicBezTo>
                  <a:pt x="214" y="767"/>
                  <a:pt x="219" y="768"/>
                  <a:pt x="224" y="767"/>
                </a:cubicBezTo>
                <a:cubicBezTo>
                  <a:pt x="230" y="765"/>
                  <a:pt x="232" y="762"/>
                  <a:pt x="234" y="760"/>
                </a:cubicBezTo>
                <a:cubicBezTo>
                  <a:pt x="236" y="757"/>
                  <a:pt x="236" y="757"/>
                  <a:pt x="236" y="757"/>
                </a:cubicBezTo>
                <a:cubicBezTo>
                  <a:pt x="220" y="747"/>
                  <a:pt x="220" y="747"/>
                  <a:pt x="220" y="747"/>
                </a:cubicBezTo>
                <a:cubicBezTo>
                  <a:pt x="218" y="751"/>
                  <a:pt x="218" y="751"/>
                  <a:pt x="218" y="751"/>
                </a:cubicBezTo>
                <a:close/>
                <a:moveTo>
                  <a:pt x="268" y="786"/>
                </a:moveTo>
                <a:cubicBezTo>
                  <a:pt x="268" y="786"/>
                  <a:pt x="268" y="786"/>
                  <a:pt x="268" y="786"/>
                </a:cubicBezTo>
                <a:cubicBezTo>
                  <a:pt x="261" y="750"/>
                  <a:pt x="261" y="750"/>
                  <a:pt x="261" y="750"/>
                </a:cubicBezTo>
                <a:cubicBezTo>
                  <a:pt x="255" y="747"/>
                  <a:pt x="255" y="747"/>
                  <a:pt x="255" y="747"/>
                </a:cubicBezTo>
                <a:cubicBezTo>
                  <a:pt x="239" y="780"/>
                  <a:pt x="239" y="780"/>
                  <a:pt x="239" y="780"/>
                </a:cubicBezTo>
                <a:cubicBezTo>
                  <a:pt x="244" y="783"/>
                  <a:pt x="244" y="783"/>
                  <a:pt x="244" y="783"/>
                </a:cubicBezTo>
                <a:cubicBezTo>
                  <a:pt x="257" y="756"/>
                  <a:pt x="257" y="756"/>
                  <a:pt x="257" y="756"/>
                </a:cubicBezTo>
                <a:cubicBezTo>
                  <a:pt x="257" y="756"/>
                  <a:pt x="257" y="756"/>
                  <a:pt x="257" y="756"/>
                </a:cubicBezTo>
                <a:cubicBezTo>
                  <a:pt x="264" y="792"/>
                  <a:pt x="264" y="792"/>
                  <a:pt x="264" y="792"/>
                </a:cubicBezTo>
                <a:cubicBezTo>
                  <a:pt x="270" y="795"/>
                  <a:pt x="270" y="795"/>
                  <a:pt x="270" y="795"/>
                </a:cubicBezTo>
                <a:cubicBezTo>
                  <a:pt x="286" y="761"/>
                  <a:pt x="286" y="761"/>
                  <a:pt x="286" y="761"/>
                </a:cubicBezTo>
                <a:cubicBezTo>
                  <a:pt x="281" y="759"/>
                  <a:pt x="281" y="759"/>
                  <a:pt x="281" y="759"/>
                </a:cubicBezTo>
                <a:cubicBezTo>
                  <a:pt x="268" y="786"/>
                  <a:pt x="268" y="786"/>
                  <a:pt x="268" y="786"/>
                </a:cubicBezTo>
                <a:close/>
                <a:moveTo>
                  <a:pt x="350" y="782"/>
                </a:moveTo>
                <a:cubicBezTo>
                  <a:pt x="345" y="784"/>
                  <a:pt x="345" y="784"/>
                  <a:pt x="345" y="784"/>
                </a:cubicBezTo>
                <a:cubicBezTo>
                  <a:pt x="343" y="780"/>
                  <a:pt x="339" y="779"/>
                  <a:pt x="333" y="781"/>
                </a:cubicBezTo>
                <a:cubicBezTo>
                  <a:pt x="327" y="784"/>
                  <a:pt x="325" y="787"/>
                  <a:pt x="326" y="791"/>
                </a:cubicBezTo>
                <a:cubicBezTo>
                  <a:pt x="327" y="793"/>
                  <a:pt x="330" y="794"/>
                  <a:pt x="333" y="793"/>
                </a:cubicBezTo>
                <a:cubicBezTo>
                  <a:pt x="345" y="791"/>
                  <a:pt x="345" y="791"/>
                  <a:pt x="345" y="791"/>
                </a:cubicBezTo>
                <a:cubicBezTo>
                  <a:pt x="351" y="790"/>
                  <a:pt x="355" y="791"/>
                  <a:pt x="357" y="796"/>
                </a:cubicBezTo>
                <a:cubicBezTo>
                  <a:pt x="359" y="800"/>
                  <a:pt x="359" y="803"/>
                  <a:pt x="356" y="806"/>
                </a:cubicBezTo>
                <a:cubicBezTo>
                  <a:pt x="354" y="809"/>
                  <a:pt x="351" y="811"/>
                  <a:pt x="346" y="813"/>
                </a:cubicBezTo>
                <a:cubicBezTo>
                  <a:pt x="341" y="815"/>
                  <a:pt x="336" y="816"/>
                  <a:pt x="333" y="815"/>
                </a:cubicBezTo>
                <a:cubicBezTo>
                  <a:pt x="330" y="814"/>
                  <a:pt x="327" y="812"/>
                  <a:pt x="326" y="808"/>
                </a:cubicBezTo>
                <a:cubicBezTo>
                  <a:pt x="331" y="806"/>
                  <a:pt x="331" y="806"/>
                  <a:pt x="331" y="806"/>
                </a:cubicBezTo>
                <a:cubicBezTo>
                  <a:pt x="333" y="811"/>
                  <a:pt x="338" y="812"/>
                  <a:pt x="345" y="809"/>
                </a:cubicBezTo>
                <a:cubicBezTo>
                  <a:pt x="352" y="806"/>
                  <a:pt x="354" y="803"/>
                  <a:pt x="353" y="799"/>
                </a:cubicBezTo>
                <a:cubicBezTo>
                  <a:pt x="352" y="797"/>
                  <a:pt x="351" y="796"/>
                  <a:pt x="350" y="796"/>
                </a:cubicBezTo>
                <a:cubicBezTo>
                  <a:pt x="348" y="795"/>
                  <a:pt x="345" y="796"/>
                  <a:pt x="342" y="796"/>
                </a:cubicBezTo>
                <a:cubicBezTo>
                  <a:pt x="333" y="798"/>
                  <a:pt x="333" y="798"/>
                  <a:pt x="333" y="798"/>
                </a:cubicBezTo>
                <a:cubicBezTo>
                  <a:pt x="327" y="799"/>
                  <a:pt x="323" y="798"/>
                  <a:pt x="321" y="794"/>
                </a:cubicBezTo>
                <a:cubicBezTo>
                  <a:pt x="320" y="790"/>
                  <a:pt x="320" y="787"/>
                  <a:pt x="323" y="784"/>
                </a:cubicBezTo>
                <a:cubicBezTo>
                  <a:pt x="324" y="781"/>
                  <a:pt x="327" y="779"/>
                  <a:pt x="331" y="778"/>
                </a:cubicBezTo>
                <a:cubicBezTo>
                  <a:pt x="340" y="774"/>
                  <a:pt x="347" y="775"/>
                  <a:pt x="350" y="782"/>
                </a:cubicBezTo>
                <a:close/>
                <a:moveTo>
                  <a:pt x="353" y="777"/>
                </a:moveTo>
                <a:cubicBezTo>
                  <a:pt x="352" y="773"/>
                  <a:pt x="352" y="773"/>
                  <a:pt x="352" y="773"/>
                </a:cubicBezTo>
                <a:cubicBezTo>
                  <a:pt x="383" y="759"/>
                  <a:pt x="383" y="759"/>
                  <a:pt x="383" y="759"/>
                </a:cubicBezTo>
                <a:cubicBezTo>
                  <a:pt x="384" y="763"/>
                  <a:pt x="384" y="763"/>
                  <a:pt x="384" y="763"/>
                </a:cubicBezTo>
                <a:cubicBezTo>
                  <a:pt x="371" y="769"/>
                  <a:pt x="371" y="769"/>
                  <a:pt x="371" y="769"/>
                </a:cubicBezTo>
                <a:cubicBezTo>
                  <a:pt x="384" y="799"/>
                  <a:pt x="384" y="799"/>
                  <a:pt x="384" y="799"/>
                </a:cubicBezTo>
                <a:cubicBezTo>
                  <a:pt x="379" y="801"/>
                  <a:pt x="379" y="801"/>
                  <a:pt x="379" y="801"/>
                </a:cubicBezTo>
                <a:cubicBezTo>
                  <a:pt x="366" y="771"/>
                  <a:pt x="366" y="771"/>
                  <a:pt x="366" y="771"/>
                </a:cubicBezTo>
                <a:cubicBezTo>
                  <a:pt x="353" y="777"/>
                  <a:pt x="353" y="777"/>
                  <a:pt x="353" y="777"/>
                </a:cubicBezTo>
                <a:close/>
                <a:moveTo>
                  <a:pt x="416" y="747"/>
                </a:moveTo>
                <a:cubicBezTo>
                  <a:pt x="426" y="768"/>
                  <a:pt x="426" y="768"/>
                  <a:pt x="426" y="768"/>
                </a:cubicBezTo>
                <a:cubicBezTo>
                  <a:pt x="428" y="774"/>
                  <a:pt x="426" y="779"/>
                  <a:pt x="419" y="782"/>
                </a:cubicBezTo>
                <a:cubicBezTo>
                  <a:pt x="413" y="784"/>
                  <a:pt x="408" y="783"/>
                  <a:pt x="406" y="776"/>
                </a:cubicBezTo>
                <a:cubicBezTo>
                  <a:pt x="396" y="755"/>
                  <a:pt x="396" y="755"/>
                  <a:pt x="396" y="755"/>
                </a:cubicBezTo>
                <a:cubicBezTo>
                  <a:pt x="391" y="758"/>
                  <a:pt x="391" y="758"/>
                  <a:pt x="391" y="758"/>
                </a:cubicBezTo>
                <a:cubicBezTo>
                  <a:pt x="401" y="780"/>
                  <a:pt x="401" y="780"/>
                  <a:pt x="401" y="780"/>
                </a:cubicBezTo>
                <a:cubicBezTo>
                  <a:pt x="403" y="784"/>
                  <a:pt x="405" y="786"/>
                  <a:pt x="409" y="787"/>
                </a:cubicBezTo>
                <a:cubicBezTo>
                  <a:pt x="413" y="788"/>
                  <a:pt x="417" y="787"/>
                  <a:pt x="421" y="785"/>
                </a:cubicBezTo>
                <a:cubicBezTo>
                  <a:pt x="426" y="783"/>
                  <a:pt x="429" y="781"/>
                  <a:pt x="431" y="778"/>
                </a:cubicBezTo>
                <a:cubicBezTo>
                  <a:pt x="433" y="774"/>
                  <a:pt x="433" y="770"/>
                  <a:pt x="431" y="766"/>
                </a:cubicBezTo>
                <a:cubicBezTo>
                  <a:pt x="422" y="744"/>
                  <a:pt x="422" y="744"/>
                  <a:pt x="422" y="744"/>
                </a:cubicBezTo>
                <a:cubicBezTo>
                  <a:pt x="416" y="747"/>
                  <a:pt x="416" y="747"/>
                  <a:pt x="416" y="747"/>
                </a:cubicBezTo>
                <a:close/>
                <a:moveTo>
                  <a:pt x="448" y="769"/>
                </a:moveTo>
                <a:cubicBezTo>
                  <a:pt x="463" y="760"/>
                  <a:pt x="463" y="760"/>
                  <a:pt x="463" y="760"/>
                </a:cubicBezTo>
                <a:cubicBezTo>
                  <a:pt x="468" y="757"/>
                  <a:pt x="471" y="753"/>
                  <a:pt x="472" y="747"/>
                </a:cubicBezTo>
                <a:cubicBezTo>
                  <a:pt x="472" y="743"/>
                  <a:pt x="471" y="739"/>
                  <a:pt x="469" y="735"/>
                </a:cubicBezTo>
                <a:cubicBezTo>
                  <a:pt x="466" y="731"/>
                  <a:pt x="463" y="728"/>
                  <a:pt x="459" y="727"/>
                </a:cubicBezTo>
                <a:cubicBezTo>
                  <a:pt x="454" y="725"/>
                  <a:pt x="449" y="726"/>
                  <a:pt x="444" y="729"/>
                </a:cubicBezTo>
                <a:cubicBezTo>
                  <a:pt x="429" y="737"/>
                  <a:pt x="429" y="737"/>
                  <a:pt x="429" y="737"/>
                </a:cubicBezTo>
                <a:cubicBezTo>
                  <a:pt x="448" y="769"/>
                  <a:pt x="448" y="769"/>
                  <a:pt x="448" y="769"/>
                </a:cubicBezTo>
                <a:close/>
                <a:moveTo>
                  <a:pt x="436" y="738"/>
                </a:moveTo>
                <a:cubicBezTo>
                  <a:pt x="451" y="763"/>
                  <a:pt x="451" y="763"/>
                  <a:pt x="451" y="763"/>
                </a:cubicBezTo>
                <a:cubicBezTo>
                  <a:pt x="460" y="757"/>
                  <a:pt x="460" y="757"/>
                  <a:pt x="460" y="757"/>
                </a:cubicBezTo>
                <a:cubicBezTo>
                  <a:pt x="467" y="752"/>
                  <a:pt x="468" y="746"/>
                  <a:pt x="464" y="738"/>
                </a:cubicBezTo>
                <a:cubicBezTo>
                  <a:pt x="459" y="730"/>
                  <a:pt x="453" y="729"/>
                  <a:pt x="445" y="733"/>
                </a:cubicBezTo>
                <a:cubicBezTo>
                  <a:pt x="436" y="738"/>
                  <a:pt x="436" y="738"/>
                  <a:pt x="436" y="738"/>
                </a:cubicBezTo>
                <a:close/>
                <a:moveTo>
                  <a:pt x="471" y="710"/>
                </a:moveTo>
                <a:cubicBezTo>
                  <a:pt x="467" y="714"/>
                  <a:pt x="467" y="714"/>
                  <a:pt x="467" y="714"/>
                </a:cubicBezTo>
                <a:cubicBezTo>
                  <a:pt x="488" y="744"/>
                  <a:pt x="488" y="744"/>
                  <a:pt x="488" y="744"/>
                </a:cubicBezTo>
                <a:cubicBezTo>
                  <a:pt x="492" y="740"/>
                  <a:pt x="492" y="740"/>
                  <a:pt x="492" y="740"/>
                </a:cubicBezTo>
                <a:cubicBezTo>
                  <a:pt x="471" y="710"/>
                  <a:pt x="471" y="710"/>
                  <a:pt x="471" y="710"/>
                </a:cubicBezTo>
                <a:close/>
                <a:moveTo>
                  <a:pt x="523" y="705"/>
                </a:moveTo>
                <a:cubicBezTo>
                  <a:pt x="504" y="722"/>
                  <a:pt x="504" y="722"/>
                  <a:pt x="504" y="722"/>
                </a:cubicBezTo>
                <a:cubicBezTo>
                  <a:pt x="496" y="713"/>
                  <a:pt x="496" y="713"/>
                  <a:pt x="496" y="713"/>
                </a:cubicBezTo>
                <a:cubicBezTo>
                  <a:pt x="513" y="697"/>
                  <a:pt x="513" y="697"/>
                  <a:pt x="513" y="697"/>
                </a:cubicBezTo>
                <a:cubicBezTo>
                  <a:pt x="510" y="694"/>
                  <a:pt x="510" y="694"/>
                  <a:pt x="510" y="694"/>
                </a:cubicBezTo>
                <a:cubicBezTo>
                  <a:pt x="493" y="709"/>
                  <a:pt x="493" y="709"/>
                  <a:pt x="493" y="709"/>
                </a:cubicBezTo>
                <a:cubicBezTo>
                  <a:pt x="486" y="701"/>
                  <a:pt x="486" y="701"/>
                  <a:pt x="486" y="701"/>
                </a:cubicBezTo>
                <a:cubicBezTo>
                  <a:pt x="504" y="684"/>
                  <a:pt x="504" y="684"/>
                  <a:pt x="504" y="684"/>
                </a:cubicBezTo>
                <a:cubicBezTo>
                  <a:pt x="501" y="681"/>
                  <a:pt x="501" y="681"/>
                  <a:pt x="501" y="681"/>
                </a:cubicBezTo>
                <a:cubicBezTo>
                  <a:pt x="478" y="702"/>
                  <a:pt x="478" y="702"/>
                  <a:pt x="478" y="702"/>
                </a:cubicBezTo>
                <a:cubicBezTo>
                  <a:pt x="503" y="729"/>
                  <a:pt x="503" y="729"/>
                  <a:pt x="503" y="729"/>
                </a:cubicBezTo>
                <a:cubicBezTo>
                  <a:pt x="526" y="708"/>
                  <a:pt x="526" y="708"/>
                  <a:pt x="526" y="708"/>
                </a:cubicBezTo>
                <a:cubicBezTo>
                  <a:pt x="523" y="705"/>
                  <a:pt x="523" y="705"/>
                  <a:pt x="523" y="705"/>
                </a:cubicBezTo>
                <a:close/>
                <a:moveTo>
                  <a:pt x="533" y="661"/>
                </a:moveTo>
                <a:cubicBezTo>
                  <a:pt x="527" y="656"/>
                  <a:pt x="521" y="657"/>
                  <a:pt x="514" y="665"/>
                </a:cubicBezTo>
                <a:cubicBezTo>
                  <a:pt x="511" y="668"/>
                  <a:pt x="509" y="671"/>
                  <a:pt x="509" y="674"/>
                </a:cubicBezTo>
                <a:cubicBezTo>
                  <a:pt x="508" y="677"/>
                  <a:pt x="509" y="681"/>
                  <a:pt x="512" y="683"/>
                </a:cubicBezTo>
                <a:cubicBezTo>
                  <a:pt x="515" y="686"/>
                  <a:pt x="519" y="686"/>
                  <a:pt x="524" y="683"/>
                </a:cubicBezTo>
                <a:cubicBezTo>
                  <a:pt x="532" y="677"/>
                  <a:pt x="532" y="677"/>
                  <a:pt x="532" y="677"/>
                </a:cubicBezTo>
                <a:cubicBezTo>
                  <a:pt x="535" y="675"/>
                  <a:pt x="537" y="674"/>
                  <a:pt x="538" y="673"/>
                </a:cubicBezTo>
                <a:cubicBezTo>
                  <a:pt x="540" y="673"/>
                  <a:pt x="541" y="674"/>
                  <a:pt x="543" y="675"/>
                </a:cubicBezTo>
                <a:cubicBezTo>
                  <a:pt x="546" y="678"/>
                  <a:pt x="545" y="682"/>
                  <a:pt x="540" y="688"/>
                </a:cubicBezTo>
                <a:cubicBezTo>
                  <a:pt x="534" y="693"/>
                  <a:pt x="530" y="694"/>
                  <a:pt x="525" y="690"/>
                </a:cubicBezTo>
                <a:cubicBezTo>
                  <a:pt x="522" y="694"/>
                  <a:pt x="522" y="694"/>
                  <a:pt x="522" y="694"/>
                </a:cubicBezTo>
                <a:cubicBezTo>
                  <a:pt x="525" y="697"/>
                  <a:pt x="528" y="698"/>
                  <a:pt x="531" y="697"/>
                </a:cubicBezTo>
                <a:cubicBezTo>
                  <a:pt x="535" y="697"/>
                  <a:pt x="538" y="695"/>
                  <a:pt x="542" y="690"/>
                </a:cubicBezTo>
                <a:cubicBezTo>
                  <a:pt x="546" y="687"/>
                  <a:pt x="548" y="683"/>
                  <a:pt x="549" y="680"/>
                </a:cubicBezTo>
                <a:cubicBezTo>
                  <a:pt x="550" y="676"/>
                  <a:pt x="549" y="673"/>
                  <a:pt x="546" y="671"/>
                </a:cubicBezTo>
                <a:cubicBezTo>
                  <a:pt x="542" y="667"/>
                  <a:pt x="537" y="667"/>
                  <a:pt x="532" y="671"/>
                </a:cubicBezTo>
                <a:cubicBezTo>
                  <a:pt x="522" y="678"/>
                  <a:pt x="522" y="678"/>
                  <a:pt x="522" y="678"/>
                </a:cubicBezTo>
                <a:cubicBezTo>
                  <a:pt x="520" y="680"/>
                  <a:pt x="517" y="680"/>
                  <a:pt x="515" y="679"/>
                </a:cubicBezTo>
                <a:cubicBezTo>
                  <a:pt x="512" y="676"/>
                  <a:pt x="513" y="672"/>
                  <a:pt x="517" y="667"/>
                </a:cubicBezTo>
                <a:cubicBezTo>
                  <a:pt x="522" y="663"/>
                  <a:pt x="526" y="662"/>
                  <a:pt x="530" y="665"/>
                </a:cubicBezTo>
                <a:cubicBezTo>
                  <a:pt x="533" y="661"/>
                  <a:pt x="533" y="661"/>
                  <a:pt x="533" y="661"/>
                </a:cubicBezTo>
                <a:close/>
                <a:moveTo>
                  <a:pt x="553" y="606"/>
                </a:moveTo>
                <a:cubicBezTo>
                  <a:pt x="573" y="616"/>
                  <a:pt x="573" y="616"/>
                  <a:pt x="573" y="616"/>
                </a:cubicBezTo>
                <a:cubicBezTo>
                  <a:pt x="579" y="619"/>
                  <a:pt x="581" y="624"/>
                  <a:pt x="577" y="631"/>
                </a:cubicBezTo>
                <a:cubicBezTo>
                  <a:pt x="574" y="637"/>
                  <a:pt x="569" y="639"/>
                  <a:pt x="563" y="636"/>
                </a:cubicBezTo>
                <a:cubicBezTo>
                  <a:pt x="543" y="625"/>
                  <a:pt x="543" y="625"/>
                  <a:pt x="543" y="625"/>
                </a:cubicBezTo>
                <a:cubicBezTo>
                  <a:pt x="540" y="630"/>
                  <a:pt x="540" y="630"/>
                  <a:pt x="540" y="630"/>
                </a:cubicBezTo>
                <a:cubicBezTo>
                  <a:pt x="562" y="642"/>
                  <a:pt x="562" y="642"/>
                  <a:pt x="562" y="642"/>
                </a:cubicBezTo>
                <a:cubicBezTo>
                  <a:pt x="566" y="643"/>
                  <a:pt x="570" y="644"/>
                  <a:pt x="573" y="642"/>
                </a:cubicBezTo>
                <a:cubicBezTo>
                  <a:pt x="576" y="640"/>
                  <a:pt x="579" y="637"/>
                  <a:pt x="581" y="633"/>
                </a:cubicBezTo>
                <a:cubicBezTo>
                  <a:pt x="583" y="628"/>
                  <a:pt x="584" y="624"/>
                  <a:pt x="584" y="620"/>
                </a:cubicBezTo>
                <a:cubicBezTo>
                  <a:pt x="583" y="616"/>
                  <a:pt x="580" y="613"/>
                  <a:pt x="576" y="611"/>
                </a:cubicBezTo>
                <a:cubicBezTo>
                  <a:pt x="555" y="601"/>
                  <a:pt x="555" y="601"/>
                  <a:pt x="555" y="601"/>
                </a:cubicBezTo>
                <a:cubicBezTo>
                  <a:pt x="553" y="606"/>
                  <a:pt x="553" y="606"/>
                  <a:pt x="553" y="606"/>
                </a:cubicBezTo>
                <a:close/>
                <a:moveTo>
                  <a:pt x="595" y="576"/>
                </a:moveTo>
                <a:cubicBezTo>
                  <a:pt x="567" y="567"/>
                  <a:pt x="567" y="567"/>
                  <a:pt x="567" y="567"/>
                </a:cubicBezTo>
                <a:cubicBezTo>
                  <a:pt x="569" y="562"/>
                  <a:pt x="569" y="562"/>
                  <a:pt x="569" y="562"/>
                </a:cubicBezTo>
                <a:cubicBezTo>
                  <a:pt x="604" y="573"/>
                  <a:pt x="604" y="573"/>
                  <a:pt x="604" y="573"/>
                </a:cubicBezTo>
                <a:cubicBezTo>
                  <a:pt x="602" y="579"/>
                  <a:pt x="602" y="579"/>
                  <a:pt x="602" y="579"/>
                </a:cubicBezTo>
                <a:cubicBezTo>
                  <a:pt x="567" y="590"/>
                  <a:pt x="567" y="590"/>
                  <a:pt x="567" y="590"/>
                </a:cubicBezTo>
                <a:cubicBezTo>
                  <a:pt x="567" y="590"/>
                  <a:pt x="567" y="590"/>
                  <a:pt x="567" y="590"/>
                </a:cubicBezTo>
                <a:cubicBezTo>
                  <a:pt x="595" y="599"/>
                  <a:pt x="595" y="599"/>
                  <a:pt x="595" y="599"/>
                </a:cubicBezTo>
                <a:cubicBezTo>
                  <a:pt x="594" y="605"/>
                  <a:pt x="594" y="605"/>
                  <a:pt x="594" y="605"/>
                </a:cubicBezTo>
                <a:cubicBezTo>
                  <a:pt x="559" y="594"/>
                  <a:pt x="559" y="594"/>
                  <a:pt x="559" y="594"/>
                </a:cubicBezTo>
                <a:cubicBezTo>
                  <a:pt x="561" y="587"/>
                  <a:pt x="561" y="587"/>
                  <a:pt x="561" y="587"/>
                </a:cubicBezTo>
                <a:cubicBezTo>
                  <a:pt x="595" y="576"/>
                  <a:pt x="595" y="576"/>
                  <a:pt x="595" y="576"/>
                </a:cubicBezTo>
                <a:cubicBezTo>
                  <a:pt x="595" y="576"/>
                  <a:pt x="595" y="576"/>
                  <a:pt x="595" y="576"/>
                </a:cubicBezTo>
                <a:close/>
                <a:moveTo>
                  <a:pt x="572" y="547"/>
                </a:moveTo>
                <a:cubicBezTo>
                  <a:pt x="608" y="554"/>
                  <a:pt x="608" y="554"/>
                  <a:pt x="608" y="554"/>
                </a:cubicBezTo>
                <a:cubicBezTo>
                  <a:pt x="606" y="560"/>
                  <a:pt x="606" y="560"/>
                  <a:pt x="606" y="560"/>
                </a:cubicBezTo>
                <a:cubicBezTo>
                  <a:pt x="570" y="553"/>
                  <a:pt x="570" y="553"/>
                  <a:pt x="570" y="553"/>
                </a:cubicBezTo>
                <a:cubicBezTo>
                  <a:pt x="572" y="547"/>
                  <a:pt x="572" y="547"/>
                  <a:pt x="572" y="547"/>
                </a:cubicBezTo>
                <a:close/>
                <a:moveTo>
                  <a:pt x="606" y="524"/>
                </a:moveTo>
                <a:cubicBezTo>
                  <a:pt x="576" y="510"/>
                  <a:pt x="576" y="510"/>
                  <a:pt x="576" y="510"/>
                </a:cubicBezTo>
                <a:cubicBezTo>
                  <a:pt x="576" y="503"/>
                  <a:pt x="576" y="503"/>
                  <a:pt x="576" y="503"/>
                </a:cubicBezTo>
                <a:cubicBezTo>
                  <a:pt x="612" y="521"/>
                  <a:pt x="612" y="521"/>
                  <a:pt x="612" y="521"/>
                </a:cubicBezTo>
                <a:cubicBezTo>
                  <a:pt x="611" y="528"/>
                  <a:pt x="611" y="528"/>
                  <a:pt x="611" y="528"/>
                </a:cubicBezTo>
                <a:cubicBezTo>
                  <a:pt x="574" y="540"/>
                  <a:pt x="574" y="540"/>
                  <a:pt x="574" y="540"/>
                </a:cubicBezTo>
                <a:cubicBezTo>
                  <a:pt x="574" y="534"/>
                  <a:pt x="574" y="534"/>
                  <a:pt x="574" y="534"/>
                </a:cubicBezTo>
                <a:cubicBezTo>
                  <a:pt x="606" y="524"/>
                  <a:pt x="606" y="524"/>
                  <a:pt x="606" y="524"/>
                </a:cubicBezTo>
                <a:cubicBezTo>
                  <a:pt x="606" y="524"/>
                  <a:pt x="606" y="524"/>
                  <a:pt x="606" y="524"/>
                </a:cubicBezTo>
                <a:close/>
                <a:moveTo>
                  <a:pt x="610" y="465"/>
                </a:moveTo>
                <a:cubicBezTo>
                  <a:pt x="614" y="465"/>
                  <a:pt x="614" y="465"/>
                  <a:pt x="614" y="465"/>
                </a:cubicBezTo>
                <a:cubicBezTo>
                  <a:pt x="614" y="496"/>
                  <a:pt x="614" y="496"/>
                  <a:pt x="614" y="496"/>
                </a:cubicBezTo>
                <a:cubicBezTo>
                  <a:pt x="577" y="496"/>
                  <a:pt x="577" y="496"/>
                  <a:pt x="577" y="496"/>
                </a:cubicBezTo>
                <a:cubicBezTo>
                  <a:pt x="577" y="466"/>
                  <a:pt x="577" y="466"/>
                  <a:pt x="577" y="466"/>
                </a:cubicBezTo>
                <a:cubicBezTo>
                  <a:pt x="581" y="466"/>
                  <a:pt x="581" y="466"/>
                  <a:pt x="581" y="466"/>
                </a:cubicBezTo>
                <a:cubicBezTo>
                  <a:pt x="581" y="490"/>
                  <a:pt x="581" y="490"/>
                  <a:pt x="581" y="490"/>
                </a:cubicBezTo>
                <a:cubicBezTo>
                  <a:pt x="593" y="490"/>
                  <a:pt x="593" y="490"/>
                  <a:pt x="593" y="490"/>
                </a:cubicBezTo>
                <a:cubicBezTo>
                  <a:pt x="593" y="467"/>
                  <a:pt x="593" y="467"/>
                  <a:pt x="593" y="467"/>
                </a:cubicBezTo>
                <a:cubicBezTo>
                  <a:pt x="597" y="467"/>
                  <a:pt x="597" y="467"/>
                  <a:pt x="597" y="467"/>
                </a:cubicBezTo>
                <a:cubicBezTo>
                  <a:pt x="597" y="490"/>
                  <a:pt x="597" y="490"/>
                  <a:pt x="597" y="490"/>
                </a:cubicBezTo>
                <a:cubicBezTo>
                  <a:pt x="610" y="490"/>
                  <a:pt x="610" y="490"/>
                  <a:pt x="610" y="490"/>
                </a:cubicBezTo>
                <a:cubicBezTo>
                  <a:pt x="610" y="465"/>
                  <a:pt x="610" y="465"/>
                  <a:pt x="610" y="465"/>
                </a:cubicBezTo>
                <a:close/>
                <a:moveTo>
                  <a:pt x="598" y="450"/>
                </a:moveTo>
                <a:cubicBezTo>
                  <a:pt x="614" y="450"/>
                  <a:pt x="614" y="450"/>
                  <a:pt x="614" y="450"/>
                </a:cubicBezTo>
                <a:cubicBezTo>
                  <a:pt x="614" y="455"/>
                  <a:pt x="614" y="455"/>
                  <a:pt x="614" y="455"/>
                </a:cubicBezTo>
                <a:cubicBezTo>
                  <a:pt x="577" y="455"/>
                  <a:pt x="577" y="455"/>
                  <a:pt x="577" y="455"/>
                </a:cubicBezTo>
                <a:cubicBezTo>
                  <a:pt x="577" y="436"/>
                  <a:pt x="577" y="436"/>
                  <a:pt x="577" y="436"/>
                </a:cubicBezTo>
                <a:cubicBezTo>
                  <a:pt x="577" y="431"/>
                  <a:pt x="578" y="428"/>
                  <a:pt x="579" y="426"/>
                </a:cubicBezTo>
                <a:cubicBezTo>
                  <a:pt x="581" y="423"/>
                  <a:pt x="583" y="422"/>
                  <a:pt x="587" y="422"/>
                </a:cubicBezTo>
                <a:cubicBezTo>
                  <a:pt x="591" y="422"/>
                  <a:pt x="595" y="426"/>
                  <a:pt x="597" y="430"/>
                </a:cubicBezTo>
                <a:cubicBezTo>
                  <a:pt x="614" y="420"/>
                  <a:pt x="614" y="420"/>
                  <a:pt x="614" y="420"/>
                </a:cubicBezTo>
                <a:cubicBezTo>
                  <a:pt x="614" y="427"/>
                  <a:pt x="614" y="427"/>
                  <a:pt x="614" y="427"/>
                </a:cubicBezTo>
                <a:cubicBezTo>
                  <a:pt x="598" y="436"/>
                  <a:pt x="598" y="436"/>
                  <a:pt x="598" y="436"/>
                </a:cubicBezTo>
                <a:cubicBezTo>
                  <a:pt x="598" y="450"/>
                  <a:pt x="598" y="450"/>
                  <a:pt x="598" y="450"/>
                </a:cubicBezTo>
                <a:close/>
                <a:moveTo>
                  <a:pt x="581" y="450"/>
                </a:moveTo>
                <a:cubicBezTo>
                  <a:pt x="581" y="435"/>
                  <a:pt x="581" y="435"/>
                  <a:pt x="581" y="435"/>
                </a:cubicBezTo>
                <a:cubicBezTo>
                  <a:pt x="581" y="430"/>
                  <a:pt x="583" y="428"/>
                  <a:pt x="588" y="428"/>
                </a:cubicBezTo>
                <a:cubicBezTo>
                  <a:pt x="592" y="428"/>
                  <a:pt x="594" y="431"/>
                  <a:pt x="594" y="436"/>
                </a:cubicBezTo>
                <a:cubicBezTo>
                  <a:pt x="594" y="450"/>
                  <a:pt x="594" y="450"/>
                  <a:pt x="594" y="450"/>
                </a:cubicBezTo>
                <a:cubicBezTo>
                  <a:pt x="581" y="450"/>
                  <a:pt x="581" y="450"/>
                  <a:pt x="581" y="450"/>
                </a:cubicBezTo>
                <a:close/>
                <a:moveTo>
                  <a:pt x="588" y="381"/>
                </a:moveTo>
                <a:cubicBezTo>
                  <a:pt x="588" y="386"/>
                  <a:pt x="588" y="386"/>
                  <a:pt x="588" y="386"/>
                </a:cubicBezTo>
                <a:cubicBezTo>
                  <a:pt x="583" y="387"/>
                  <a:pt x="581" y="390"/>
                  <a:pt x="580" y="397"/>
                </a:cubicBezTo>
                <a:cubicBezTo>
                  <a:pt x="581" y="403"/>
                  <a:pt x="583" y="406"/>
                  <a:pt x="587" y="406"/>
                </a:cubicBezTo>
                <a:cubicBezTo>
                  <a:pt x="590" y="406"/>
                  <a:pt x="591" y="405"/>
                  <a:pt x="592" y="401"/>
                </a:cubicBezTo>
                <a:cubicBezTo>
                  <a:pt x="594" y="389"/>
                  <a:pt x="594" y="389"/>
                  <a:pt x="594" y="389"/>
                </a:cubicBezTo>
                <a:cubicBezTo>
                  <a:pt x="595" y="383"/>
                  <a:pt x="599" y="380"/>
                  <a:pt x="604" y="380"/>
                </a:cubicBezTo>
                <a:cubicBezTo>
                  <a:pt x="608" y="380"/>
                  <a:pt x="610" y="381"/>
                  <a:pt x="612" y="385"/>
                </a:cubicBezTo>
                <a:cubicBezTo>
                  <a:pt x="614" y="388"/>
                  <a:pt x="615" y="392"/>
                  <a:pt x="615" y="397"/>
                </a:cubicBezTo>
                <a:cubicBezTo>
                  <a:pt x="615" y="403"/>
                  <a:pt x="614" y="407"/>
                  <a:pt x="611" y="409"/>
                </a:cubicBezTo>
                <a:cubicBezTo>
                  <a:pt x="609" y="412"/>
                  <a:pt x="606" y="414"/>
                  <a:pt x="602" y="414"/>
                </a:cubicBezTo>
                <a:cubicBezTo>
                  <a:pt x="602" y="408"/>
                  <a:pt x="602" y="408"/>
                  <a:pt x="602" y="408"/>
                </a:cubicBezTo>
                <a:cubicBezTo>
                  <a:pt x="608" y="408"/>
                  <a:pt x="611" y="404"/>
                  <a:pt x="611" y="397"/>
                </a:cubicBezTo>
                <a:cubicBezTo>
                  <a:pt x="611" y="389"/>
                  <a:pt x="609" y="385"/>
                  <a:pt x="605" y="385"/>
                </a:cubicBezTo>
                <a:cubicBezTo>
                  <a:pt x="603" y="385"/>
                  <a:pt x="601" y="386"/>
                  <a:pt x="600" y="387"/>
                </a:cubicBezTo>
                <a:cubicBezTo>
                  <a:pt x="599" y="388"/>
                  <a:pt x="599" y="391"/>
                  <a:pt x="598" y="394"/>
                </a:cubicBezTo>
                <a:cubicBezTo>
                  <a:pt x="596" y="403"/>
                  <a:pt x="596" y="403"/>
                  <a:pt x="596" y="403"/>
                </a:cubicBezTo>
                <a:cubicBezTo>
                  <a:pt x="595" y="409"/>
                  <a:pt x="592" y="412"/>
                  <a:pt x="588" y="412"/>
                </a:cubicBezTo>
                <a:cubicBezTo>
                  <a:pt x="584" y="412"/>
                  <a:pt x="581" y="410"/>
                  <a:pt x="579" y="407"/>
                </a:cubicBezTo>
                <a:cubicBezTo>
                  <a:pt x="577" y="405"/>
                  <a:pt x="576" y="402"/>
                  <a:pt x="576" y="397"/>
                </a:cubicBezTo>
                <a:cubicBezTo>
                  <a:pt x="576" y="387"/>
                  <a:pt x="580" y="381"/>
                  <a:pt x="588" y="381"/>
                </a:cubicBezTo>
                <a:close/>
                <a:moveTo>
                  <a:pt x="577" y="364"/>
                </a:moveTo>
                <a:cubicBezTo>
                  <a:pt x="614" y="364"/>
                  <a:pt x="614" y="364"/>
                  <a:pt x="614" y="364"/>
                </a:cubicBezTo>
                <a:cubicBezTo>
                  <a:pt x="614" y="370"/>
                  <a:pt x="614" y="370"/>
                  <a:pt x="614" y="370"/>
                </a:cubicBezTo>
                <a:cubicBezTo>
                  <a:pt x="577" y="370"/>
                  <a:pt x="577" y="370"/>
                  <a:pt x="577" y="370"/>
                </a:cubicBezTo>
                <a:cubicBezTo>
                  <a:pt x="577" y="364"/>
                  <a:pt x="577" y="364"/>
                  <a:pt x="577" y="364"/>
                </a:cubicBezTo>
                <a:close/>
                <a:moveTo>
                  <a:pt x="581" y="357"/>
                </a:moveTo>
                <a:cubicBezTo>
                  <a:pt x="577" y="357"/>
                  <a:pt x="577" y="357"/>
                  <a:pt x="577" y="357"/>
                </a:cubicBezTo>
                <a:cubicBezTo>
                  <a:pt x="577" y="322"/>
                  <a:pt x="577" y="322"/>
                  <a:pt x="577" y="322"/>
                </a:cubicBezTo>
                <a:cubicBezTo>
                  <a:pt x="581" y="322"/>
                  <a:pt x="581" y="322"/>
                  <a:pt x="581" y="322"/>
                </a:cubicBezTo>
                <a:cubicBezTo>
                  <a:pt x="581" y="337"/>
                  <a:pt x="581" y="337"/>
                  <a:pt x="581" y="337"/>
                </a:cubicBezTo>
                <a:cubicBezTo>
                  <a:pt x="614" y="337"/>
                  <a:pt x="614" y="337"/>
                  <a:pt x="614" y="337"/>
                </a:cubicBezTo>
                <a:cubicBezTo>
                  <a:pt x="614" y="342"/>
                  <a:pt x="614" y="342"/>
                  <a:pt x="614" y="342"/>
                </a:cubicBezTo>
                <a:cubicBezTo>
                  <a:pt x="581" y="342"/>
                  <a:pt x="581" y="342"/>
                  <a:pt x="581" y="342"/>
                </a:cubicBezTo>
                <a:cubicBezTo>
                  <a:pt x="581" y="357"/>
                  <a:pt x="581" y="357"/>
                  <a:pt x="581" y="357"/>
                </a:cubicBezTo>
                <a:close/>
                <a:moveTo>
                  <a:pt x="599" y="298"/>
                </a:moveTo>
                <a:cubicBezTo>
                  <a:pt x="614" y="298"/>
                  <a:pt x="614" y="298"/>
                  <a:pt x="614" y="298"/>
                </a:cubicBezTo>
                <a:cubicBezTo>
                  <a:pt x="614" y="303"/>
                  <a:pt x="614" y="303"/>
                  <a:pt x="614" y="303"/>
                </a:cubicBezTo>
                <a:cubicBezTo>
                  <a:pt x="599" y="303"/>
                  <a:pt x="599" y="303"/>
                  <a:pt x="599" y="303"/>
                </a:cubicBezTo>
                <a:cubicBezTo>
                  <a:pt x="577" y="319"/>
                  <a:pt x="577" y="319"/>
                  <a:pt x="577" y="319"/>
                </a:cubicBezTo>
                <a:cubicBezTo>
                  <a:pt x="577" y="313"/>
                  <a:pt x="577" y="313"/>
                  <a:pt x="577" y="313"/>
                </a:cubicBezTo>
                <a:cubicBezTo>
                  <a:pt x="595" y="301"/>
                  <a:pt x="595" y="301"/>
                  <a:pt x="595" y="301"/>
                </a:cubicBezTo>
                <a:cubicBezTo>
                  <a:pt x="577" y="288"/>
                  <a:pt x="577" y="288"/>
                  <a:pt x="577" y="288"/>
                </a:cubicBezTo>
                <a:cubicBezTo>
                  <a:pt x="577" y="282"/>
                  <a:pt x="577" y="282"/>
                  <a:pt x="577" y="282"/>
                </a:cubicBezTo>
                <a:lnTo>
                  <a:pt x="599" y="298"/>
                </a:lnTo>
                <a:close/>
              </a:path>
            </a:pathLst>
          </a:custGeom>
          <a:solidFill>
            <a:srgbClr val="3139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îṥ1íḓé">
            <a:extLst>
              <a:ext uri="{FF2B5EF4-FFF2-40B4-BE49-F238E27FC236}">
                <a16:creationId xmlns:a16="http://schemas.microsoft.com/office/drawing/2014/main" id="{7F9662D4-E18B-4553-A268-2FF9102C397E}"/>
              </a:ext>
            </a:extLst>
          </p:cNvPr>
          <p:cNvSpPr/>
          <p:nvPr/>
        </p:nvSpPr>
        <p:spPr bwMode="auto">
          <a:xfrm>
            <a:off x="1027368" y="3387618"/>
            <a:ext cx="90765" cy="162573"/>
          </a:xfrm>
          <a:custGeom>
            <a:avLst/>
            <a:gdLst>
              <a:gd name="T0" fmla="*/ 127 w 249"/>
              <a:gd name="T1" fmla="*/ 0 h 444"/>
              <a:gd name="T2" fmla="*/ 248 w 249"/>
              <a:gd name="T3" fmla="*/ 1 h 444"/>
              <a:gd name="T4" fmla="*/ 249 w 249"/>
              <a:gd name="T5" fmla="*/ 239 h 444"/>
              <a:gd name="T6" fmla="*/ 0 w 249"/>
              <a:gd name="T7" fmla="*/ 383 h 444"/>
              <a:gd name="T8" fmla="*/ 127 w 249"/>
              <a:gd name="T9" fmla="*/ 250 h 444"/>
              <a:gd name="T10" fmla="*/ 127 w 249"/>
              <a:gd name="T11" fmla="*/ 0 h 444"/>
            </a:gdLst>
            <a:ahLst/>
            <a:cxnLst>
              <a:cxn ang="0">
                <a:pos x="T0" y="T1"/>
              </a:cxn>
              <a:cxn ang="0">
                <a:pos x="T2" y="T3"/>
              </a:cxn>
              <a:cxn ang="0">
                <a:pos x="T4" y="T5"/>
              </a:cxn>
              <a:cxn ang="0">
                <a:pos x="T6" y="T7"/>
              </a:cxn>
              <a:cxn ang="0">
                <a:pos x="T8" y="T9"/>
              </a:cxn>
              <a:cxn ang="0">
                <a:pos x="T10" y="T11"/>
              </a:cxn>
            </a:cxnLst>
            <a:rect l="0" t="0" r="r" b="b"/>
            <a:pathLst>
              <a:path w="249" h="444">
                <a:moveTo>
                  <a:pt x="127" y="0"/>
                </a:moveTo>
                <a:cubicBezTo>
                  <a:pt x="248" y="1"/>
                  <a:pt x="248" y="1"/>
                  <a:pt x="248" y="1"/>
                </a:cubicBezTo>
                <a:cubicBezTo>
                  <a:pt x="249" y="239"/>
                  <a:pt x="249" y="239"/>
                  <a:pt x="249" y="239"/>
                </a:cubicBezTo>
                <a:cubicBezTo>
                  <a:pt x="249" y="239"/>
                  <a:pt x="225" y="444"/>
                  <a:pt x="0" y="383"/>
                </a:cubicBezTo>
                <a:cubicBezTo>
                  <a:pt x="95" y="380"/>
                  <a:pt x="125" y="298"/>
                  <a:pt x="127" y="250"/>
                </a:cubicBez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ïślîḑê">
            <a:extLst>
              <a:ext uri="{FF2B5EF4-FFF2-40B4-BE49-F238E27FC236}">
                <a16:creationId xmlns:a16="http://schemas.microsoft.com/office/drawing/2014/main" id="{489E74D3-8526-4257-9294-149F7A2C09EA}"/>
              </a:ext>
            </a:extLst>
          </p:cNvPr>
          <p:cNvSpPr/>
          <p:nvPr/>
        </p:nvSpPr>
        <p:spPr bwMode="auto">
          <a:xfrm>
            <a:off x="983709" y="3387618"/>
            <a:ext cx="82436" cy="148499"/>
          </a:xfrm>
          <a:custGeom>
            <a:avLst/>
            <a:gdLst>
              <a:gd name="T0" fmla="*/ 0 w 225"/>
              <a:gd name="T1" fmla="*/ 0 h 406"/>
              <a:gd name="T2" fmla="*/ 88 w 225"/>
              <a:gd name="T3" fmla="*/ 1 h 406"/>
              <a:gd name="T4" fmla="*/ 125 w 225"/>
              <a:gd name="T5" fmla="*/ 1 h 406"/>
              <a:gd name="T6" fmla="*/ 124 w 225"/>
              <a:gd name="T7" fmla="*/ 238 h 406"/>
              <a:gd name="T8" fmla="*/ 225 w 225"/>
              <a:gd name="T9" fmla="*/ 295 h 406"/>
              <a:gd name="T10" fmla="*/ 2 w 225"/>
              <a:gd name="T11" fmla="*/ 255 h 406"/>
              <a:gd name="T12" fmla="*/ 0 w 225"/>
              <a:gd name="T13" fmla="*/ 0 h 406"/>
            </a:gdLst>
            <a:ahLst/>
            <a:cxnLst>
              <a:cxn ang="0">
                <a:pos x="T0" y="T1"/>
              </a:cxn>
              <a:cxn ang="0">
                <a:pos x="T2" y="T3"/>
              </a:cxn>
              <a:cxn ang="0">
                <a:pos x="T4" y="T5"/>
              </a:cxn>
              <a:cxn ang="0">
                <a:pos x="T6" y="T7"/>
              </a:cxn>
              <a:cxn ang="0">
                <a:pos x="T8" y="T9"/>
              </a:cxn>
              <a:cxn ang="0">
                <a:pos x="T10" y="T11"/>
              </a:cxn>
              <a:cxn ang="0">
                <a:pos x="T12" y="T13"/>
              </a:cxn>
            </a:cxnLst>
            <a:rect l="0" t="0" r="r" b="b"/>
            <a:pathLst>
              <a:path w="225" h="406">
                <a:moveTo>
                  <a:pt x="0" y="0"/>
                </a:moveTo>
                <a:cubicBezTo>
                  <a:pt x="88" y="1"/>
                  <a:pt x="88" y="1"/>
                  <a:pt x="88" y="1"/>
                </a:cubicBezTo>
                <a:cubicBezTo>
                  <a:pt x="125" y="1"/>
                  <a:pt x="125" y="1"/>
                  <a:pt x="125" y="1"/>
                </a:cubicBezTo>
                <a:cubicBezTo>
                  <a:pt x="124" y="238"/>
                  <a:pt x="124" y="238"/>
                  <a:pt x="124" y="238"/>
                </a:cubicBezTo>
                <a:cubicBezTo>
                  <a:pt x="124" y="238"/>
                  <a:pt x="132" y="345"/>
                  <a:pt x="225" y="295"/>
                </a:cubicBezTo>
                <a:cubicBezTo>
                  <a:pt x="188" y="391"/>
                  <a:pt x="29" y="406"/>
                  <a:pt x="2" y="255"/>
                </a:cubicBezTo>
                <a:lnTo>
                  <a:pt x="0" y="0"/>
                </a:ln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ïSļïḑe">
            <a:extLst>
              <a:ext uri="{FF2B5EF4-FFF2-40B4-BE49-F238E27FC236}">
                <a16:creationId xmlns:a16="http://schemas.microsoft.com/office/drawing/2014/main" id="{60E6131D-0F54-4CAC-B13A-F5114E5C04AA}"/>
              </a:ext>
            </a:extLst>
          </p:cNvPr>
          <p:cNvSpPr/>
          <p:nvPr/>
        </p:nvSpPr>
        <p:spPr bwMode="auto">
          <a:xfrm>
            <a:off x="1037996" y="3387618"/>
            <a:ext cx="27287" cy="62616"/>
          </a:xfrm>
          <a:custGeom>
            <a:avLst/>
            <a:gdLst>
              <a:gd name="T0" fmla="*/ 0 w 95"/>
              <a:gd name="T1" fmla="*/ 0 h 218"/>
              <a:gd name="T2" fmla="*/ 95 w 95"/>
              <a:gd name="T3" fmla="*/ 0 h 218"/>
              <a:gd name="T4" fmla="*/ 95 w 95"/>
              <a:gd name="T5" fmla="*/ 38 h 218"/>
              <a:gd name="T6" fmla="*/ 40 w 95"/>
              <a:gd name="T7" fmla="*/ 38 h 218"/>
              <a:gd name="T8" fmla="*/ 40 w 95"/>
              <a:gd name="T9" fmla="*/ 89 h 218"/>
              <a:gd name="T10" fmla="*/ 86 w 95"/>
              <a:gd name="T11" fmla="*/ 89 h 218"/>
              <a:gd name="T12" fmla="*/ 86 w 95"/>
              <a:gd name="T13" fmla="*/ 127 h 218"/>
              <a:gd name="T14" fmla="*/ 40 w 95"/>
              <a:gd name="T15" fmla="*/ 127 h 218"/>
              <a:gd name="T16" fmla="*/ 40 w 95"/>
              <a:gd name="T17" fmla="*/ 218 h 218"/>
              <a:gd name="T18" fmla="*/ 0 w 95"/>
              <a:gd name="T19" fmla="*/ 218 h 218"/>
              <a:gd name="T20" fmla="*/ 0 w 95"/>
              <a:gd name="T21" fmla="*/ 38 h 218"/>
              <a:gd name="T22" fmla="*/ 0 w 95"/>
              <a:gd name="T23" fmla="*/ 2 h 218"/>
              <a:gd name="T24" fmla="*/ 0 w 95"/>
              <a:gd name="T2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218">
                <a:moveTo>
                  <a:pt x="0" y="0"/>
                </a:moveTo>
                <a:lnTo>
                  <a:pt x="95" y="0"/>
                </a:lnTo>
                <a:lnTo>
                  <a:pt x="95" y="38"/>
                </a:lnTo>
                <a:lnTo>
                  <a:pt x="40" y="38"/>
                </a:lnTo>
                <a:lnTo>
                  <a:pt x="40" y="89"/>
                </a:lnTo>
                <a:lnTo>
                  <a:pt x="86" y="89"/>
                </a:lnTo>
                <a:lnTo>
                  <a:pt x="86" y="127"/>
                </a:lnTo>
                <a:lnTo>
                  <a:pt x="40" y="127"/>
                </a:lnTo>
                <a:lnTo>
                  <a:pt x="40" y="218"/>
                </a:lnTo>
                <a:lnTo>
                  <a:pt x="0" y="218"/>
                </a:lnTo>
                <a:lnTo>
                  <a:pt x="0" y="38"/>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ïṧḷîḓê">
            <a:extLst>
              <a:ext uri="{FF2B5EF4-FFF2-40B4-BE49-F238E27FC236}">
                <a16:creationId xmlns:a16="http://schemas.microsoft.com/office/drawing/2014/main" id="{DC93930A-5861-49C5-A47C-8AB3ADECD8A5}"/>
              </a:ext>
            </a:extLst>
          </p:cNvPr>
          <p:cNvSpPr/>
          <p:nvPr/>
        </p:nvSpPr>
        <p:spPr bwMode="auto">
          <a:xfrm>
            <a:off x="992326" y="3396809"/>
            <a:ext cx="29872" cy="42798"/>
          </a:xfrm>
          <a:custGeom>
            <a:avLst/>
            <a:gdLst>
              <a:gd name="T0" fmla="*/ 39 w 82"/>
              <a:gd name="T1" fmla="*/ 68 h 117"/>
              <a:gd name="T2" fmla="*/ 51 w 82"/>
              <a:gd name="T3" fmla="*/ 70 h 117"/>
              <a:gd name="T4" fmla="*/ 55 w 82"/>
              <a:gd name="T5" fmla="*/ 79 h 117"/>
              <a:gd name="T6" fmla="*/ 42 w 82"/>
              <a:gd name="T7" fmla="*/ 90 h 117"/>
              <a:gd name="T8" fmla="*/ 30 w 82"/>
              <a:gd name="T9" fmla="*/ 90 h 117"/>
              <a:gd name="T10" fmla="*/ 30 w 82"/>
              <a:gd name="T11" fmla="*/ 68 h 117"/>
              <a:gd name="T12" fmla="*/ 39 w 82"/>
              <a:gd name="T13" fmla="*/ 68 h 117"/>
              <a:gd name="T14" fmla="*/ 40 w 82"/>
              <a:gd name="T15" fmla="*/ 28 h 117"/>
              <a:gd name="T16" fmla="*/ 52 w 82"/>
              <a:gd name="T17" fmla="*/ 37 h 117"/>
              <a:gd name="T18" fmla="*/ 42 w 82"/>
              <a:gd name="T19" fmla="*/ 47 h 117"/>
              <a:gd name="T20" fmla="*/ 30 w 82"/>
              <a:gd name="T21" fmla="*/ 47 h 117"/>
              <a:gd name="T22" fmla="*/ 30 w 82"/>
              <a:gd name="T23" fmla="*/ 28 h 117"/>
              <a:gd name="T24" fmla="*/ 40 w 82"/>
              <a:gd name="T25" fmla="*/ 28 h 117"/>
              <a:gd name="T26" fmla="*/ 44 w 82"/>
              <a:gd name="T27" fmla="*/ 117 h 117"/>
              <a:gd name="T28" fmla="*/ 82 w 82"/>
              <a:gd name="T29" fmla="*/ 82 h 117"/>
              <a:gd name="T30" fmla="*/ 67 w 82"/>
              <a:gd name="T31" fmla="*/ 55 h 117"/>
              <a:gd name="T32" fmla="*/ 79 w 82"/>
              <a:gd name="T33" fmla="*/ 30 h 117"/>
              <a:gd name="T34" fmla="*/ 43 w 82"/>
              <a:gd name="T35" fmla="*/ 1 h 117"/>
              <a:gd name="T36" fmla="*/ 0 w 82"/>
              <a:gd name="T37" fmla="*/ 1 h 117"/>
              <a:gd name="T38" fmla="*/ 0 w 82"/>
              <a:gd name="T39" fmla="*/ 117 h 117"/>
              <a:gd name="T40" fmla="*/ 44 w 82"/>
              <a:gd name="T4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17">
                <a:moveTo>
                  <a:pt x="39" y="68"/>
                </a:moveTo>
                <a:cubicBezTo>
                  <a:pt x="45" y="68"/>
                  <a:pt x="49" y="69"/>
                  <a:pt x="51" y="70"/>
                </a:cubicBezTo>
                <a:cubicBezTo>
                  <a:pt x="54" y="72"/>
                  <a:pt x="55" y="75"/>
                  <a:pt x="55" y="79"/>
                </a:cubicBezTo>
                <a:cubicBezTo>
                  <a:pt x="55" y="87"/>
                  <a:pt x="51" y="90"/>
                  <a:pt x="42" y="90"/>
                </a:cubicBezTo>
                <a:cubicBezTo>
                  <a:pt x="30" y="90"/>
                  <a:pt x="30" y="90"/>
                  <a:pt x="30" y="90"/>
                </a:cubicBezTo>
                <a:cubicBezTo>
                  <a:pt x="30" y="68"/>
                  <a:pt x="30" y="68"/>
                  <a:pt x="30" y="68"/>
                </a:cubicBezTo>
                <a:cubicBezTo>
                  <a:pt x="39" y="68"/>
                  <a:pt x="39" y="68"/>
                  <a:pt x="39" y="68"/>
                </a:cubicBezTo>
                <a:close/>
                <a:moveTo>
                  <a:pt x="40" y="28"/>
                </a:moveTo>
                <a:cubicBezTo>
                  <a:pt x="48" y="27"/>
                  <a:pt x="52" y="30"/>
                  <a:pt x="52" y="37"/>
                </a:cubicBezTo>
                <a:cubicBezTo>
                  <a:pt x="52" y="44"/>
                  <a:pt x="48" y="47"/>
                  <a:pt x="42" y="47"/>
                </a:cubicBezTo>
                <a:cubicBezTo>
                  <a:pt x="30" y="47"/>
                  <a:pt x="30" y="47"/>
                  <a:pt x="30" y="47"/>
                </a:cubicBezTo>
                <a:cubicBezTo>
                  <a:pt x="30" y="28"/>
                  <a:pt x="30" y="28"/>
                  <a:pt x="30" y="28"/>
                </a:cubicBezTo>
                <a:cubicBezTo>
                  <a:pt x="40" y="28"/>
                  <a:pt x="40" y="28"/>
                  <a:pt x="40" y="28"/>
                </a:cubicBezTo>
                <a:close/>
                <a:moveTo>
                  <a:pt x="44" y="117"/>
                </a:moveTo>
                <a:cubicBezTo>
                  <a:pt x="70" y="117"/>
                  <a:pt x="82" y="105"/>
                  <a:pt x="82" y="82"/>
                </a:cubicBezTo>
                <a:cubicBezTo>
                  <a:pt x="82" y="68"/>
                  <a:pt x="77" y="59"/>
                  <a:pt x="67" y="55"/>
                </a:cubicBezTo>
                <a:cubicBezTo>
                  <a:pt x="74" y="49"/>
                  <a:pt x="78" y="40"/>
                  <a:pt x="79" y="30"/>
                </a:cubicBezTo>
                <a:cubicBezTo>
                  <a:pt x="79" y="10"/>
                  <a:pt x="67" y="0"/>
                  <a:pt x="43" y="1"/>
                </a:cubicBezTo>
                <a:cubicBezTo>
                  <a:pt x="0" y="1"/>
                  <a:pt x="0" y="1"/>
                  <a:pt x="0" y="1"/>
                </a:cubicBezTo>
                <a:cubicBezTo>
                  <a:pt x="0" y="117"/>
                  <a:pt x="0" y="117"/>
                  <a:pt x="0" y="117"/>
                </a:cubicBezTo>
                <a:lnTo>
                  <a:pt x="44" y="117"/>
                </a:lnTo>
                <a:close/>
              </a:path>
            </a:pathLst>
          </a:custGeom>
          <a:solidFill>
            <a:srgbClr val="3139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iŝ1íde">
            <a:extLst>
              <a:ext uri="{FF2B5EF4-FFF2-40B4-BE49-F238E27FC236}">
                <a16:creationId xmlns:a16="http://schemas.microsoft.com/office/drawing/2014/main" id="{AA57DEC9-DE64-481F-AFCB-54F4743C73DE}"/>
              </a:ext>
            </a:extLst>
          </p:cNvPr>
          <p:cNvSpPr/>
          <p:nvPr/>
        </p:nvSpPr>
        <p:spPr bwMode="auto">
          <a:xfrm>
            <a:off x="1080219" y="3395947"/>
            <a:ext cx="33319" cy="43947"/>
          </a:xfrm>
          <a:custGeom>
            <a:avLst/>
            <a:gdLst>
              <a:gd name="T0" fmla="*/ 88 w 91"/>
              <a:gd name="T1" fmla="*/ 36 h 120"/>
              <a:gd name="T2" fmla="*/ 45 w 91"/>
              <a:gd name="T3" fmla="*/ 0 h 120"/>
              <a:gd name="T4" fmla="*/ 3 w 91"/>
              <a:gd name="T5" fmla="*/ 37 h 120"/>
              <a:gd name="T6" fmla="*/ 41 w 91"/>
              <a:gd name="T7" fmla="*/ 75 h 120"/>
              <a:gd name="T8" fmla="*/ 60 w 91"/>
              <a:gd name="T9" fmla="*/ 87 h 120"/>
              <a:gd name="T10" fmla="*/ 46 w 91"/>
              <a:gd name="T11" fmla="*/ 95 h 120"/>
              <a:gd name="T12" fmla="*/ 37 w 91"/>
              <a:gd name="T13" fmla="*/ 92 h 120"/>
              <a:gd name="T14" fmla="*/ 31 w 91"/>
              <a:gd name="T15" fmla="*/ 83 h 120"/>
              <a:gd name="T16" fmla="*/ 0 w 91"/>
              <a:gd name="T17" fmla="*/ 83 h 120"/>
              <a:gd name="T18" fmla="*/ 44 w 91"/>
              <a:gd name="T19" fmla="*/ 120 h 120"/>
              <a:gd name="T20" fmla="*/ 91 w 91"/>
              <a:gd name="T21" fmla="*/ 82 h 120"/>
              <a:gd name="T22" fmla="*/ 53 w 91"/>
              <a:gd name="T23" fmla="*/ 45 h 120"/>
              <a:gd name="T24" fmla="*/ 33 w 91"/>
              <a:gd name="T25" fmla="*/ 33 h 120"/>
              <a:gd name="T26" fmla="*/ 44 w 91"/>
              <a:gd name="T27" fmla="*/ 26 h 120"/>
              <a:gd name="T28" fmla="*/ 52 w 91"/>
              <a:gd name="T29" fmla="*/ 29 h 120"/>
              <a:gd name="T30" fmla="*/ 57 w 91"/>
              <a:gd name="T31" fmla="*/ 36 h 120"/>
              <a:gd name="T32" fmla="*/ 88 w 91"/>
              <a:gd name="T33"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20">
                <a:moveTo>
                  <a:pt x="88" y="36"/>
                </a:moveTo>
                <a:cubicBezTo>
                  <a:pt x="85" y="12"/>
                  <a:pt x="70" y="0"/>
                  <a:pt x="45" y="0"/>
                </a:cubicBezTo>
                <a:cubicBezTo>
                  <a:pt x="17" y="1"/>
                  <a:pt x="3" y="13"/>
                  <a:pt x="3" y="37"/>
                </a:cubicBezTo>
                <a:cubicBezTo>
                  <a:pt x="7" y="61"/>
                  <a:pt x="20" y="73"/>
                  <a:pt x="41" y="75"/>
                </a:cubicBezTo>
                <a:cubicBezTo>
                  <a:pt x="52" y="77"/>
                  <a:pt x="59" y="81"/>
                  <a:pt x="60" y="87"/>
                </a:cubicBezTo>
                <a:cubicBezTo>
                  <a:pt x="60" y="92"/>
                  <a:pt x="55" y="95"/>
                  <a:pt x="46" y="95"/>
                </a:cubicBezTo>
                <a:cubicBezTo>
                  <a:pt x="42" y="95"/>
                  <a:pt x="39" y="94"/>
                  <a:pt x="37" y="92"/>
                </a:cubicBezTo>
                <a:cubicBezTo>
                  <a:pt x="34" y="90"/>
                  <a:pt x="32" y="87"/>
                  <a:pt x="31" y="83"/>
                </a:cubicBezTo>
                <a:cubicBezTo>
                  <a:pt x="0" y="83"/>
                  <a:pt x="0" y="83"/>
                  <a:pt x="0" y="83"/>
                </a:cubicBezTo>
                <a:cubicBezTo>
                  <a:pt x="3" y="107"/>
                  <a:pt x="18" y="119"/>
                  <a:pt x="44" y="120"/>
                </a:cubicBezTo>
                <a:cubicBezTo>
                  <a:pt x="74" y="120"/>
                  <a:pt x="90" y="107"/>
                  <a:pt x="91" y="82"/>
                </a:cubicBezTo>
                <a:cubicBezTo>
                  <a:pt x="86" y="59"/>
                  <a:pt x="74" y="47"/>
                  <a:pt x="53" y="45"/>
                </a:cubicBezTo>
                <a:cubicBezTo>
                  <a:pt x="41" y="43"/>
                  <a:pt x="34" y="39"/>
                  <a:pt x="33" y="33"/>
                </a:cubicBezTo>
                <a:cubicBezTo>
                  <a:pt x="33" y="29"/>
                  <a:pt x="37" y="26"/>
                  <a:pt x="44" y="26"/>
                </a:cubicBezTo>
                <a:cubicBezTo>
                  <a:pt x="48" y="26"/>
                  <a:pt x="50" y="27"/>
                  <a:pt x="52" y="29"/>
                </a:cubicBezTo>
                <a:cubicBezTo>
                  <a:pt x="55" y="30"/>
                  <a:pt x="57" y="33"/>
                  <a:pt x="57" y="36"/>
                </a:cubicBezTo>
                <a:lnTo>
                  <a:pt x="88" y="36"/>
                </a:lnTo>
                <a:close/>
              </a:path>
            </a:pathLst>
          </a:custGeom>
          <a:solidFill>
            <a:srgbClr val="3139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3" name="işľiḋê">
            <a:extLst>
              <a:ext uri="{FF2B5EF4-FFF2-40B4-BE49-F238E27FC236}">
                <a16:creationId xmlns:a16="http://schemas.microsoft.com/office/drawing/2014/main" id="{B6B2FCCB-54E3-44BD-A423-897ADA93A698}"/>
              </a:ext>
            </a:extLst>
          </p:cNvPr>
          <p:cNvSpPr/>
          <p:nvPr/>
        </p:nvSpPr>
        <p:spPr bwMode="auto">
          <a:xfrm>
            <a:off x="1017315" y="3361480"/>
            <a:ext cx="66638" cy="13213"/>
          </a:xfrm>
          <a:custGeom>
            <a:avLst/>
            <a:gdLst>
              <a:gd name="T0" fmla="*/ 19 w 182"/>
              <a:gd name="T1" fmla="*/ 0 h 36"/>
              <a:gd name="T2" fmla="*/ 11 w 182"/>
              <a:gd name="T3" fmla="*/ 0 h 36"/>
              <a:gd name="T4" fmla="*/ 0 w 182"/>
              <a:gd name="T5" fmla="*/ 8 h 36"/>
              <a:gd name="T6" fmla="*/ 0 w 182"/>
              <a:gd name="T7" fmla="*/ 15 h 36"/>
              <a:gd name="T8" fmla="*/ 9 w 182"/>
              <a:gd name="T9" fmla="*/ 15 h 36"/>
              <a:gd name="T10" fmla="*/ 9 w 182"/>
              <a:gd name="T11" fmla="*/ 36 h 36"/>
              <a:gd name="T12" fmla="*/ 19 w 182"/>
              <a:gd name="T13" fmla="*/ 36 h 36"/>
              <a:gd name="T14" fmla="*/ 19 w 182"/>
              <a:gd name="T15" fmla="*/ 0 h 36"/>
              <a:gd name="T16" fmla="*/ 66 w 182"/>
              <a:gd name="T17" fmla="*/ 17 h 36"/>
              <a:gd name="T18" fmla="*/ 61 w 182"/>
              <a:gd name="T19" fmla="*/ 13 h 36"/>
              <a:gd name="T20" fmla="*/ 66 w 182"/>
              <a:gd name="T21" fmla="*/ 8 h 36"/>
              <a:gd name="T22" fmla="*/ 71 w 182"/>
              <a:gd name="T23" fmla="*/ 12 h 36"/>
              <a:gd name="T24" fmla="*/ 66 w 182"/>
              <a:gd name="T25" fmla="*/ 17 h 36"/>
              <a:gd name="T26" fmla="*/ 52 w 182"/>
              <a:gd name="T27" fmla="*/ 27 h 36"/>
              <a:gd name="T28" fmla="*/ 66 w 182"/>
              <a:gd name="T29" fmla="*/ 36 h 36"/>
              <a:gd name="T30" fmla="*/ 82 w 182"/>
              <a:gd name="T31" fmla="*/ 19 h 36"/>
              <a:gd name="T32" fmla="*/ 65 w 182"/>
              <a:gd name="T33" fmla="*/ 0 h 36"/>
              <a:gd name="T34" fmla="*/ 51 w 182"/>
              <a:gd name="T35" fmla="*/ 13 h 36"/>
              <a:gd name="T36" fmla="*/ 63 w 182"/>
              <a:gd name="T37" fmla="*/ 24 h 36"/>
              <a:gd name="T38" fmla="*/ 71 w 182"/>
              <a:gd name="T39" fmla="*/ 21 h 36"/>
              <a:gd name="T40" fmla="*/ 66 w 182"/>
              <a:gd name="T41" fmla="*/ 29 h 36"/>
              <a:gd name="T42" fmla="*/ 61 w 182"/>
              <a:gd name="T43" fmla="*/ 27 h 36"/>
              <a:gd name="T44" fmla="*/ 52 w 182"/>
              <a:gd name="T45" fmla="*/ 27 h 36"/>
              <a:gd name="T46" fmla="*/ 105 w 182"/>
              <a:gd name="T47" fmla="*/ 28 h 36"/>
              <a:gd name="T48" fmla="*/ 122 w 182"/>
              <a:gd name="T49" fmla="*/ 28 h 36"/>
              <a:gd name="T50" fmla="*/ 122 w 182"/>
              <a:gd name="T51" fmla="*/ 36 h 36"/>
              <a:gd name="T52" fmla="*/ 131 w 182"/>
              <a:gd name="T53" fmla="*/ 36 h 36"/>
              <a:gd name="T54" fmla="*/ 131 w 182"/>
              <a:gd name="T55" fmla="*/ 28 h 36"/>
              <a:gd name="T56" fmla="*/ 136 w 182"/>
              <a:gd name="T57" fmla="*/ 28 h 36"/>
              <a:gd name="T58" fmla="*/ 136 w 182"/>
              <a:gd name="T59" fmla="*/ 21 h 36"/>
              <a:gd name="T60" fmla="*/ 131 w 182"/>
              <a:gd name="T61" fmla="*/ 21 h 36"/>
              <a:gd name="T62" fmla="*/ 131 w 182"/>
              <a:gd name="T63" fmla="*/ 1 h 36"/>
              <a:gd name="T64" fmla="*/ 122 w 182"/>
              <a:gd name="T65" fmla="*/ 1 h 36"/>
              <a:gd name="T66" fmla="*/ 105 w 182"/>
              <a:gd name="T67" fmla="*/ 20 h 36"/>
              <a:gd name="T68" fmla="*/ 105 w 182"/>
              <a:gd name="T69" fmla="*/ 28 h 36"/>
              <a:gd name="T70" fmla="*/ 122 w 182"/>
              <a:gd name="T71" fmla="*/ 10 h 36"/>
              <a:gd name="T72" fmla="*/ 122 w 182"/>
              <a:gd name="T73" fmla="*/ 21 h 36"/>
              <a:gd name="T74" fmla="*/ 113 w 182"/>
              <a:gd name="T75" fmla="*/ 21 h 36"/>
              <a:gd name="T76" fmla="*/ 122 w 182"/>
              <a:gd name="T77" fmla="*/ 10 h 36"/>
              <a:gd name="T78" fmla="*/ 182 w 182"/>
              <a:gd name="T79" fmla="*/ 0 h 36"/>
              <a:gd name="T80" fmla="*/ 174 w 182"/>
              <a:gd name="T81" fmla="*/ 0 h 36"/>
              <a:gd name="T82" fmla="*/ 163 w 182"/>
              <a:gd name="T83" fmla="*/ 8 h 36"/>
              <a:gd name="T84" fmla="*/ 163 w 182"/>
              <a:gd name="T85" fmla="*/ 15 h 36"/>
              <a:gd name="T86" fmla="*/ 171 w 182"/>
              <a:gd name="T87" fmla="*/ 15 h 36"/>
              <a:gd name="T88" fmla="*/ 171 w 182"/>
              <a:gd name="T89" fmla="*/ 36 h 36"/>
              <a:gd name="T90" fmla="*/ 182 w 182"/>
              <a:gd name="T91" fmla="*/ 36 h 36"/>
              <a:gd name="T92" fmla="*/ 182 w 182"/>
              <a:gd name="T9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 h="36">
                <a:moveTo>
                  <a:pt x="19" y="0"/>
                </a:moveTo>
                <a:cubicBezTo>
                  <a:pt x="11" y="0"/>
                  <a:pt x="11" y="0"/>
                  <a:pt x="11" y="0"/>
                </a:cubicBezTo>
                <a:cubicBezTo>
                  <a:pt x="10" y="6"/>
                  <a:pt x="7" y="8"/>
                  <a:pt x="0" y="8"/>
                </a:cubicBezTo>
                <a:cubicBezTo>
                  <a:pt x="0" y="15"/>
                  <a:pt x="0" y="15"/>
                  <a:pt x="0" y="15"/>
                </a:cubicBezTo>
                <a:cubicBezTo>
                  <a:pt x="9" y="15"/>
                  <a:pt x="9" y="15"/>
                  <a:pt x="9" y="15"/>
                </a:cubicBezTo>
                <a:cubicBezTo>
                  <a:pt x="9" y="36"/>
                  <a:pt x="9" y="36"/>
                  <a:pt x="9" y="36"/>
                </a:cubicBezTo>
                <a:cubicBezTo>
                  <a:pt x="19" y="36"/>
                  <a:pt x="19" y="36"/>
                  <a:pt x="19" y="36"/>
                </a:cubicBezTo>
                <a:cubicBezTo>
                  <a:pt x="19" y="0"/>
                  <a:pt x="19" y="0"/>
                  <a:pt x="19" y="0"/>
                </a:cubicBezTo>
                <a:close/>
                <a:moveTo>
                  <a:pt x="66" y="17"/>
                </a:moveTo>
                <a:cubicBezTo>
                  <a:pt x="63" y="17"/>
                  <a:pt x="62" y="16"/>
                  <a:pt x="61" y="13"/>
                </a:cubicBezTo>
                <a:cubicBezTo>
                  <a:pt x="62" y="10"/>
                  <a:pt x="63" y="8"/>
                  <a:pt x="66" y="8"/>
                </a:cubicBezTo>
                <a:cubicBezTo>
                  <a:pt x="69" y="8"/>
                  <a:pt x="71" y="10"/>
                  <a:pt x="71" y="12"/>
                </a:cubicBezTo>
                <a:cubicBezTo>
                  <a:pt x="71" y="15"/>
                  <a:pt x="69" y="17"/>
                  <a:pt x="66" y="17"/>
                </a:cubicBezTo>
                <a:close/>
                <a:moveTo>
                  <a:pt x="52" y="27"/>
                </a:moveTo>
                <a:cubicBezTo>
                  <a:pt x="53" y="33"/>
                  <a:pt x="58" y="36"/>
                  <a:pt x="66" y="36"/>
                </a:cubicBezTo>
                <a:cubicBezTo>
                  <a:pt x="76" y="36"/>
                  <a:pt x="81" y="30"/>
                  <a:pt x="82" y="19"/>
                </a:cubicBezTo>
                <a:cubicBezTo>
                  <a:pt x="82" y="6"/>
                  <a:pt x="76" y="0"/>
                  <a:pt x="65" y="0"/>
                </a:cubicBezTo>
                <a:cubicBezTo>
                  <a:pt x="56" y="1"/>
                  <a:pt x="51" y="5"/>
                  <a:pt x="51" y="13"/>
                </a:cubicBezTo>
                <a:cubicBezTo>
                  <a:pt x="51" y="20"/>
                  <a:pt x="55" y="24"/>
                  <a:pt x="63" y="24"/>
                </a:cubicBezTo>
                <a:cubicBezTo>
                  <a:pt x="66" y="24"/>
                  <a:pt x="69" y="23"/>
                  <a:pt x="71" y="21"/>
                </a:cubicBezTo>
                <a:cubicBezTo>
                  <a:pt x="71" y="27"/>
                  <a:pt x="70" y="29"/>
                  <a:pt x="66" y="29"/>
                </a:cubicBezTo>
                <a:cubicBezTo>
                  <a:pt x="64" y="29"/>
                  <a:pt x="62" y="28"/>
                  <a:pt x="61" y="27"/>
                </a:cubicBezTo>
                <a:cubicBezTo>
                  <a:pt x="52" y="27"/>
                  <a:pt x="52" y="27"/>
                  <a:pt x="52" y="27"/>
                </a:cubicBezTo>
                <a:close/>
                <a:moveTo>
                  <a:pt x="105" y="28"/>
                </a:moveTo>
                <a:cubicBezTo>
                  <a:pt x="122" y="28"/>
                  <a:pt x="122" y="28"/>
                  <a:pt x="122" y="28"/>
                </a:cubicBezTo>
                <a:cubicBezTo>
                  <a:pt x="122" y="36"/>
                  <a:pt x="122" y="36"/>
                  <a:pt x="122" y="36"/>
                </a:cubicBezTo>
                <a:cubicBezTo>
                  <a:pt x="131" y="36"/>
                  <a:pt x="131" y="36"/>
                  <a:pt x="131" y="36"/>
                </a:cubicBezTo>
                <a:cubicBezTo>
                  <a:pt x="131" y="28"/>
                  <a:pt x="131" y="28"/>
                  <a:pt x="131" y="28"/>
                </a:cubicBezTo>
                <a:cubicBezTo>
                  <a:pt x="136" y="28"/>
                  <a:pt x="136" y="28"/>
                  <a:pt x="136" y="28"/>
                </a:cubicBezTo>
                <a:cubicBezTo>
                  <a:pt x="136" y="21"/>
                  <a:pt x="136" y="21"/>
                  <a:pt x="136" y="21"/>
                </a:cubicBezTo>
                <a:cubicBezTo>
                  <a:pt x="131" y="21"/>
                  <a:pt x="131" y="21"/>
                  <a:pt x="131" y="21"/>
                </a:cubicBezTo>
                <a:cubicBezTo>
                  <a:pt x="131" y="1"/>
                  <a:pt x="131" y="1"/>
                  <a:pt x="131" y="1"/>
                </a:cubicBezTo>
                <a:cubicBezTo>
                  <a:pt x="122" y="1"/>
                  <a:pt x="122" y="1"/>
                  <a:pt x="122" y="1"/>
                </a:cubicBezTo>
                <a:cubicBezTo>
                  <a:pt x="105" y="20"/>
                  <a:pt x="105" y="20"/>
                  <a:pt x="105" y="20"/>
                </a:cubicBezTo>
                <a:cubicBezTo>
                  <a:pt x="105" y="28"/>
                  <a:pt x="105" y="28"/>
                  <a:pt x="105" y="28"/>
                </a:cubicBezTo>
                <a:close/>
                <a:moveTo>
                  <a:pt x="122" y="10"/>
                </a:moveTo>
                <a:cubicBezTo>
                  <a:pt x="122" y="21"/>
                  <a:pt x="122" y="21"/>
                  <a:pt x="122" y="21"/>
                </a:cubicBezTo>
                <a:cubicBezTo>
                  <a:pt x="113" y="21"/>
                  <a:pt x="113" y="21"/>
                  <a:pt x="113" y="21"/>
                </a:cubicBezTo>
                <a:cubicBezTo>
                  <a:pt x="122" y="10"/>
                  <a:pt x="122" y="10"/>
                  <a:pt x="122" y="10"/>
                </a:cubicBezTo>
                <a:close/>
                <a:moveTo>
                  <a:pt x="182" y="0"/>
                </a:moveTo>
                <a:cubicBezTo>
                  <a:pt x="174" y="0"/>
                  <a:pt x="174" y="0"/>
                  <a:pt x="174" y="0"/>
                </a:cubicBezTo>
                <a:cubicBezTo>
                  <a:pt x="173" y="6"/>
                  <a:pt x="169" y="8"/>
                  <a:pt x="163" y="8"/>
                </a:cubicBezTo>
                <a:cubicBezTo>
                  <a:pt x="163" y="15"/>
                  <a:pt x="163" y="15"/>
                  <a:pt x="163" y="15"/>
                </a:cubicBezTo>
                <a:cubicBezTo>
                  <a:pt x="171" y="15"/>
                  <a:pt x="171" y="15"/>
                  <a:pt x="171" y="15"/>
                </a:cubicBezTo>
                <a:cubicBezTo>
                  <a:pt x="171" y="36"/>
                  <a:pt x="171" y="36"/>
                  <a:pt x="171" y="36"/>
                </a:cubicBezTo>
                <a:cubicBezTo>
                  <a:pt x="182" y="36"/>
                  <a:pt x="182" y="36"/>
                  <a:pt x="182" y="36"/>
                </a:cubicBezTo>
                <a:lnTo>
                  <a:pt x="1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pic>
        <p:nvPicPr>
          <p:cNvPr id="724" name="Picture 2" descr="http://www.njtu.edu.cn/images/logo.png">
            <a:extLst>
              <a:ext uri="{FF2B5EF4-FFF2-40B4-BE49-F238E27FC236}">
                <a16:creationId xmlns:a16="http://schemas.microsoft.com/office/drawing/2014/main" id="{3044D5CB-ED5C-4A68-B243-4C12C9AAF57A}"/>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842155" y="4536856"/>
            <a:ext cx="1591984" cy="428611"/>
          </a:xfrm>
          <a:prstGeom prst="rect">
            <a:avLst/>
          </a:prstGeom>
          <a:noFill/>
          <a:extLst>
            <a:ext uri="{909E8E84-426E-40DD-AFC4-6F175D3DCCD1}">
              <a14:hiddenFill xmlns:a14="http://schemas.microsoft.com/office/drawing/2010/main">
                <a:solidFill>
                  <a:srgbClr val="FFFFFF"/>
                </a:solidFill>
              </a14:hiddenFill>
            </a:ext>
          </a:extLst>
        </p:spPr>
      </p:pic>
      <p:pic>
        <p:nvPicPr>
          <p:cNvPr id="725" name="Picture 4" descr="http://www.bda.edu.cn/images/logo.png">
            <a:extLst>
              <a:ext uri="{FF2B5EF4-FFF2-40B4-BE49-F238E27FC236}">
                <a16:creationId xmlns:a16="http://schemas.microsoft.com/office/drawing/2014/main" id="{904F6550-8805-424A-AF78-D13DBB6CD56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604923" y="4541537"/>
            <a:ext cx="1721123" cy="4192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DF63E033-D294-400E-B054-EE2FBA278A58}"/>
              </a:ext>
            </a:extLst>
          </p:cNvPr>
          <p:cNvGrpSpPr/>
          <p:nvPr/>
        </p:nvGrpSpPr>
        <p:grpSpPr>
          <a:xfrm>
            <a:off x="505279" y="1695743"/>
            <a:ext cx="11179405" cy="885372"/>
            <a:chOff x="505279" y="1626919"/>
            <a:chExt cx="11179405" cy="885372"/>
          </a:xfrm>
        </p:grpSpPr>
        <p:sp>
          <p:nvSpPr>
            <p:cNvPr id="4" name="矩形: 圆角 3">
              <a:extLst>
                <a:ext uri="{FF2B5EF4-FFF2-40B4-BE49-F238E27FC236}">
                  <a16:creationId xmlns:a16="http://schemas.microsoft.com/office/drawing/2014/main" id="{D54018BC-0C97-4251-BD07-F67ED415B071}"/>
                </a:ext>
              </a:extLst>
            </p:cNvPr>
            <p:cNvSpPr/>
            <p:nvPr/>
          </p:nvSpPr>
          <p:spPr>
            <a:xfrm>
              <a:off x="505279" y="1626919"/>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5FFC3855-E11F-414F-9BA3-D876EC8516F0}"/>
                </a:ext>
              </a:extLst>
            </p:cNvPr>
            <p:cNvSpPr/>
            <p:nvPr/>
          </p:nvSpPr>
          <p:spPr>
            <a:xfrm>
              <a:off x="507316" y="2469655"/>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ï$ḻîḑê">
              <a:extLst>
                <a:ext uri="{FF2B5EF4-FFF2-40B4-BE49-F238E27FC236}">
                  <a16:creationId xmlns:a16="http://schemas.microsoft.com/office/drawing/2014/main" id="{276E2469-E7C1-419E-BDA8-9B3DFD7E29AB}"/>
                </a:ext>
              </a:extLst>
            </p:cNvPr>
            <p:cNvSpPr/>
            <p:nvPr/>
          </p:nvSpPr>
          <p:spPr>
            <a:xfrm>
              <a:off x="1081460" y="1842451"/>
              <a:ext cx="397945" cy="399096"/>
            </a:xfrm>
            <a:custGeom>
              <a:avLst/>
              <a:gdLst>
                <a:gd name="connsiteX0" fmla="*/ 1765631 w 1842380"/>
                <a:gd name="connsiteY0" fmla="*/ 1294694 h 1847704"/>
                <a:gd name="connsiteX1" fmla="*/ 1765631 w 1842380"/>
                <a:gd name="connsiteY1" fmla="*/ 1252096 h 1847704"/>
                <a:gd name="connsiteX2" fmla="*/ 1780008 w 1842380"/>
                <a:gd name="connsiteY2" fmla="*/ 1211627 h 1847704"/>
                <a:gd name="connsiteX3" fmla="*/ 1780008 w 1842380"/>
                <a:gd name="connsiteY3" fmla="*/ 1212692 h 1847704"/>
                <a:gd name="connsiteX4" fmla="*/ 1780008 w 1842380"/>
                <a:gd name="connsiteY4" fmla="*/ 1210562 h 1847704"/>
                <a:gd name="connsiteX5" fmla="*/ 1765631 w 1842380"/>
                <a:gd name="connsiteY5" fmla="*/ 1214822 h 1847704"/>
                <a:gd name="connsiteX6" fmla="*/ 1765631 w 1842380"/>
                <a:gd name="connsiteY6" fmla="*/ 1196718 h 1847704"/>
                <a:gd name="connsiteX7" fmla="*/ 1802905 w 1842380"/>
                <a:gd name="connsiteY7" fmla="*/ 1136015 h 1847704"/>
                <a:gd name="connsiteX8" fmla="*/ 1801840 w 1842380"/>
                <a:gd name="connsiteY8" fmla="*/ 1136015 h 1847704"/>
                <a:gd name="connsiteX9" fmla="*/ 1801840 w 1842380"/>
                <a:gd name="connsiteY9" fmla="*/ 1133885 h 1847704"/>
                <a:gd name="connsiteX10" fmla="*/ 1765631 w 1842380"/>
                <a:gd name="connsiteY10" fmla="*/ 1146132 h 1847704"/>
                <a:gd name="connsiteX11" fmla="*/ 1765631 w 1842380"/>
                <a:gd name="connsiteY11" fmla="*/ 1128028 h 1847704"/>
                <a:gd name="connsiteX12" fmla="*/ 1817281 w 1842380"/>
                <a:gd name="connsiteY12" fmla="*/ 1058273 h 1847704"/>
                <a:gd name="connsiteX13" fmla="*/ 1817281 w 1842380"/>
                <a:gd name="connsiteY13" fmla="*/ 1059338 h 1847704"/>
                <a:gd name="connsiteX14" fmla="*/ 1816217 w 1842380"/>
                <a:gd name="connsiteY14" fmla="*/ 1057208 h 1847704"/>
                <a:gd name="connsiteX15" fmla="*/ 1765631 w 1842380"/>
                <a:gd name="connsiteY15" fmla="*/ 1078507 h 1847704"/>
                <a:gd name="connsiteX16" fmla="*/ 1765631 w 1842380"/>
                <a:gd name="connsiteY16" fmla="*/ 1058273 h 1847704"/>
                <a:gd name="connsiteX17" fmla="*/ 1825269 w 1842380"/>
                <a:gd name="connsiteY17" fmla="*/ 980531 h 1847704"/>
                <a:gd name="connsiteX18" fmla="*/ 1825269 w 1842380"/>
                <a:gd name="connsiteY18" fmla="*/ 980531 h 1847704"/>
                <a:gd name="connsiteX19" fmla="*/ 1825269 w 1842380"/>
                <a:gd name="connsiteY19" fmla="*/ 978401 h 1847704"/>
                <a:gd name="connsiteX20" fmla="*/ 1765631 w 1842380"/>
                <a:gd name="connsiteY20" fmla="*/ 1009817 h 1847704"/>
                <a:gd name="connsiteX21" fmla="*/ 1765631 w 1842380"/>
                <a:gd name="connsiteY21" fmla="*/ 988518 h 1847704"/>
                <a:gd name="connsiteX22" fmla="*/ 1827398 w 1842380"/>
                <a:gd name="connsiteY22" fmla="*/ 901724 h 1847704"/>
                <a:gd name="connsiteX23" fmla="*/ 1826334 w 1842380"/>
                <a:gd name="connsiteY23" fmla="*/ 901724 h 1847704"/>
                <a:gd name="connsiteX24" fmla="*/ 1826334 w 1842380"/>
                <a:gd name="connsiteY24" fmla="*/ 899594 h 1847704"/>
                <a:gd name="connsiteX25" fmla="*/ 1765631 w 1842380"/>
                <a:gd name="connsiteY25" fmla="*/ 940063 h 1847704"/>
                <a:gd name="connsiteX26" fmla="*/ 1765631 w 1842380"/>
                <a:gd name="connsiteY26" fmla="*/ 916633 h 1847704"/>
                <a:gd name="connsiteX27" fmla="*/ 1822074 w 1842380"/>
                <a:gd name="connsiteY27" fmla="*/ 822917 h 1847704"/>
                <a:gd name="connsiteX28" fmla="*/ 1821009 w 1842380"/>
                <a:gd name="connsiteY28" fmla="*/ 822917 h 1847704"/>
                <a:gd name="connsiteX29" fmla="*/ 1821009 w 1842380"/>
                <a:gd name="connsiteY29" fmla="*/ 820787 h 1847704"/>
                <a:gd name="connsiteX30" fmla="*/ 1765631 w 1842380"/>
                <a:gd name="connsiteY30" fmla="*/ 864450 h 1847704"/>
                <a:gd name="connsiteX31" fmla="*/ 1765631 w 1842380"/>
                <a:gd name="connsiteY31" fmla="*/ 839424 h 1847704"/>
                <a:gd name="connsiteX32" fmla="*/ 1809294 w 1842380"/>
                <a:gd name="connsiteY32" fmla="*/ 744643 h 1847704"/>
                <a:gd name="connsiteX33" fmla="*/ 1809294 w 1842380"/>
                <a:gd name="connsiteY33" fmla="*/ 744643 h 1847704"/>
                <a:gd name="connsiteX34" fmla="*/ 1808229 w 1842380"/>
                <a:gd name="connsiteY34" fmla="*/ 742513 h 1847704"/>
                <a:gd name="connsiteX35" fmla="*/ 1765631 w 1842380"/>
                <a:gd name="connsiteY35" fmla="*/ 781916 h 1847704"/>
                <a:gd name="connsiteX36" fmla="*/ 1765631 w 1842380"/>
                <a:gd name="connsiteY36" fmla="*/ 756890 h 1847704"/>
                <a:gd name="connsiteX37" fmla="*/ 1790657 w 1842380"/>
                <a:gd name="connsiteY37" fmla="*/ 667965 h 1847704"/>
                <a:gd name="connsiteX38" fmla="*/ 1790657 w 1842380"/>
                <a:gd name="connsiteY38" fmla="*/ 667965 h 1847704"/>
                <a:gd name="connsiteX39" fmla="*/ 1789593 w 1842380"/>
                <a:gd name="connsiteY39" fmla="*/ 665836 h 1847704"/>
                <a:gd name="connsiteX40" fmla="*/ 1766163 w 1842380"/>
                <a:gd name="connsiteY40" fmla="*/ 694057 h 1847704"/>
                <a:gd name="connsiteX41" fmla="*/ 1766163 w 1842380"/>
                <a:gd name="connsiteY41" fmla="*/ 667965 h 1847704"/>
                <a:gd name="connsiteX42" fmla="*/ 1766163 w 1842380"/>
                <a:gd name="connsiteY42" fmla="*/ 595016 h 1847704"/>
                <a:gd name="connsiteX43" fmla="*/ 1766163 w 1842380"/>
                <a:gd name="connsiteY43" fmla="*/ 552417 h 1847704"/>
                <a:gd name="connsiteX44" fmla="*/ 1768293 w 1842380"/>
                <a:gd name="connsiteY44" fmla="*/ 570522 h 1847704"/>
                <a:gd name="connsiteX45" fmla="*/ 1774150 w 1842380"/>
                <a:gd name="connsiteY45" fmla="*/ 578509 h 1847704"/>
                <a:gd name="connsiteX46" fmla="*/ 1796515 w 1842380"/>
                <a:gd name="connsiteY46" fmla="*/ 646134 h 1847704"/>
                <a:gd name="connsiteX47" fmla="*/ 1800774 w 1842380"/>
                <a:gd name="connsiteY47" fmla="*/ 654121 h 1847704"/>
                <a:gd name="connsiteX48" fmla="*/ 1817814 w 1842380"/>
                <a:gd name="connsiteY48" fmla="*/ 722811 h 1847704"/>
                <a:gd name="connsiteX49" fmla="*/ 1821009 w 1842380"/>
                <a:gd name="connsiteY49" fmla="*/ 731863 h 1847704"/>
                <a:gd name="connsiteX50" fmla="*/ 1831126 w 1842380"/>
                <a:gd name="connsiteY50" fmla="*/ 801618 h 1847704"/>
                <a:gd name="connsiteX51" fmla="*/ 1834321 w 1842380"/>
                <a:gd name="connsiteY51" fmla="*/ 810670 h 1847704"/>
                <a:gd name="connsiteX52" fmla="*/ 1838581 w 1842380"/>
                <a:gd name="connsiteY52" fmla="*/ 881490 h 1847704"/>
                <a:gd name="connsiteX53" fmla="*/ 1840710 w 1842380"/>
                <a:gd name="connsiteY53" fmla="*/ 890542 h 1847704"/>
                <a:gd name="connsiteX54" fmla="*/ 1838581 w 1842380"/>
                <a:gd name="connsiteY54" fmla="*/ 960297 h 1847704"/>
                <a:gd name="connsiteX55" fmla="*/ 1839646 w 1842380"/>
                <a:gd name="connsiteY55" fmla="*/ 970414 h 1847704"/>
                <a:gd name="connsiteX56" fmla="*/ 1831658 w 1842380"/>
                <a:gd name="connsiteY56" fmla="*/ 1040169 h 1847704"/>
                <a:gd name="connsiteX57" fmla="*/ 1832723 w 1842380"/>
                <a:gd name="connsiteY57" fmla="*/ 1050286 h 1847704"/>
                <a:gd name="connsiteX58" fmla="*/ 1818346 w 1842380"/>
                <a:gd name="connsiteY58" fmla="*/ 1118976 h 1847704"/>
                <a:gd name="connsiteX59" fmla="*/ 1818346 w 1842380"/>
                <a:gd name="connsiteY59" fmla="*/ 1129093 h 1847704"/>
                <a:gd name="connsiteX60" fmla="*/ 1798112 w 1842380"/>
                <a:gd name="connsiteY60" fmla="*/ 1196718 h 1847704"/>
                <a:gd name="connsiteX61" fmla="*/ 1797047 w 1842380"/>
                <a:gd name="connsiteY61" fmla="*/ 1206835 h 1847704"/>
                <a:gd name="connsiteX62" fmla="*/ 1770956 w 1842380"/>
                <a:gd name="connsiteY62" fmla="*/ 1272330 h 1847704"/>
                <a:gd name="connsiteX63" fmla="*/ 1768826 w 1842380"/>
                <a:gd name="connsiteY63" fmla="*/ 1281382 h 1847704"/>
                <a:gd name="connsiteX64" fmla="*/ 1765631 w 1842380"/>
                <a:gd name="connsiteY64" fmla="*/ 1294694 h 1847704"/>
                <a:gd name="connsiteX65" fmla="*/ 1765631 w 1842380"/>
                <a:gd name="connsiteY65" fmla="*/ 552417 h 1847704"/>
                <a:gd name="connsiteX66" fmla="*/ 1765631 w 1842380"/>
                <a:gd name="connsiteY66" fmla="*/ 595016 h 1847704"/>
                <a:gd name="connsiteX67" fmla="*/ 1764566 w 1842380"/>
                <a:gd name="connsiteY67" fmla="*/ 593951 h 1847704"/>
                <a:gd name="connsiteX68" fmla="*/ 1764566 w 1842380"/>
                <a:gd name="connsiteY68" fmla="*/ 593951 h 1847704"/>
                <a:gd name="connsiteX69" fmla="*/ 1763501 w 1842380"/>
                <a:gd name="connsiteY69" fmla="*/ 591821 h 1847704"/>
                <a:gd name="connsiteX70" fmla="*/ 1745397 w 1842380"/>
                <a:gd name="connsiteY70" fmla="*/ 617912 h 1847704"/>
                <a:gd name="connsiteX71" fmla="*/ 1745397 w 1842380"/>
                <a:gd name="connsiteY71" fmla="*/ 588626 h 1847704"/>
                <a:gd name="connsiteX72" fmla="*/ 1745397 w 1842380"/>
                <a:gd name="connsiteY72" fmla="*/ 542300 h 1847704"/>
                <a:gd name="connsiteX73" fmla="*/ 1745397 w 1842380"/>
                <a:gd name="connsiteY73" fmla="*/ 511949 h 1847704"/>
                <a:gd name="connsiteX74" fmla="*/ 1765631 w 1842380"/>
                <a:gd name="connsiteY74" fmla="*/ 552417 h 1847704"/>
                <a:gd name="connsiteX75" fmla="*/ 1765631 w 1842380"/>
                <a:gd name="connsiteY75" fmla="*/ 552417 h 1847704"/>
                <a:gd name="connsiteX76" fmla="*/ 1765631 w 1842380"/>
                <a:gd name="connsiteY76" fmla="*/ 668498 h 1847704"/>
                <a:gd name="connsiteX77" fmla="*/ 1765631 w 1842380"/>
                <a:gd name="connsiteY77" fmla="*/ 694589 h 1847704"/>
                <a:gd name="connsiteX78" fmla="*/ 1745397 w 1842380"/>
                <a:gd name="connsiteY78" fmla="*/ 715889 h 1847704"/>
                <a:gd name="connsiteX79" fmla="*/ 1745397 w 1842380"/>
                <a:gd name="connsiteY79" fmla="*/ 687667 h 1847704"/>
                <a:gd name="connsiteX80" fmla="*/ 1765631 w 1842380"/>
                <a:gd name="connsiteY80" fmla="*/ 668498 h 1847704"/>
                <a:gd name="connsiteX81" fmla="*/ 1765631 w 1842380"/>
                <a:gd name="connsiteY81" fmla="*/ 668498 h 1847704"/>
                <a:gd name="connsiteX82" fmla="*/ 1765631 w 1842380"/>
                <a:gd name="connsiteY82" fmla="*/ 757422 h 1847704"/>
                <a:gd name="connsiteX83" fmla="*/ 1765631 w 1842380"/>
                <a:gd name="connsiteY83" fmla="*/ 782449 h 1847704"/>
                <a:gd name="connsiteX84" fmla="*/ 1751254 w 1842380"/>
                <a:gd name="connsiteY84" fmla="*/ 799488 h 1847704"/>
                <a:gd name="connsiteX85" fmla="*/ 1754449 w 1842380"/>
                <a:gd name="connsiteY85" fmla="*/ 850073 h 1847704"/>
                <a:gd name="connsiteX86" fmla="*/ 1765631 w 1842380"/>
                <a:gd name="connsiteY86" fmla="*/ 839956 h 1847704"/>
                <a:gd name="connsiteX87" fmla="*/ 1765631 w 1842380"/>
                <a:gd name="connsiteY87" fmla="*/ 864983 h 1847704"/>
                <a:gd name="connsiteX88" fmla="*/ 1758709 w 1842380"/>
                <a:gd name="connsiteY88" fmla="*/ 872970 h 1847704"/>
                <a:gd name="connsiteX89" fmla="*/ 1757644 w 1842380"/>
                <a:gd name="connsiteY89" fmla="*/ 923556 h 1847704"/>
                <a:gd name="connsiteX90" fmla="*/ 1765631 w 1842380"/>
                <a:gd name="connsiteY90" fmla="*/ 916633 h 1847704"/>
                <a:gd name="connsiteX91" fmla="*/ 1765631 w 1842380"/>
                <a:gd name="connsiteY91" fmla="*/ 940063 h 1847704"/>
                <a:gd name="connsiteX92" fmla="*/ 1759774 w 1842380"/>
                <a:gd name="connsiteY92" fmla="*/ 945920 h 1847704"/>
                <a:gd name="connsiteX93" fmla="*/ 1753916 w 1842380"/>
                <a:gd name="connsiteY93" fmla="*/ 995440 h 1847704"/>
                <a:gd name="connsiteX94" fmla="*/ 1765098 w 1842380"/>
                <a:gd name="connsiteY94" fmla="*/ 988518 h 1847704"/>
                <a:gd name="connsiteX95" fmla="*/ 1765098 w 1842380"/>
                <a:gd name="connsiteY95" fmla="*/ 1009817 h 1847704"/>
                <a:gd name="connsiteX96" fmla="*/ 1754981 w 1842380"/>
                <a:gd name="connsiteY96" fmla="*/ 1017805 h 1847704"/>
                <a:gd name="connsiteX97" fmla="*/ 1744864 w 1842380"/>
                <a:gd name="connsiteY97" fmla="*/ 1048156 h 1847704"/>
                <a:gd name="connsiteX98" fmla="*/ 1744864 w 1842380"/>
                <a:gd name="connsiteY98" fmla="*/ 937933 h 1847704"/>
                <a:gd name="connsiteX99" fmla="*/ 1744864 w 1842380"/>
                <a:gd name="connsiteY99" fmla="*/ 936868 h 1847704"/>
                <a:gd name="connsiteX100" fmla="*/ 1744864 w 1842380"/>
                <a:gd name="connsiteY100" fmla="*/ 935803 h 1847704"/>
                <a:gd name="connsiteX101" fmla="*/ 1744864 w 1842380"/>
                <a:gd name="connsiteY101" fmla="*/ 777124 h 1847704"/>
                <a:gd name="connsiteX102" fmla="*/ 1765631 w 1842380"/>
                <a:gd name="connsiteY102" fmla="*/ 757422 h 1847704"/>
                <a:gd name="connsiteX103" fmla="*/ 1765631 w 1842380"/>
                <a:gd name="connsiteY103" fmla="*/ 757422 h 1847704"/>
                <a:gd name="connsiteX104" fmla="*/ 1765631 w 1842380"/>
                <a:gd name="connsiteY104" fmla="*/ 1058273 h 1847704"/>
                <a:gd name="connsiteX105" fmla="*/ 1765631 w 1842380"/>
                <a:gd name="connsiteY105" fmla="*/ 1078507 h 1847704"/>
                <a:gd name="connsiteX106" fmla="*/ 1745397 w 1842380"/>
                <a:gd name="connsiteY106" fmla="*/ 1089689 h 1847704"/>
                <a:gd name="connsiteX107" fmla="*/ 1745397 w 1842380"/>
                <a:gd name="connsiteY107" fmla="*/ 1067325 h 1847704"/>
                <a:gd name="connsiteX108" fmla="*/ 1765631 w 1842380"/>
                <a:gd name="connsiteY108" fmla="*/ 1058273 h 1847704"/>
                <a:gd name="connsiteX109" fmla="*/ 1765631 w 1842380"/>
                <a:gd name="connsiteY109" fmla="*/ 1058273 h 1847704"/>
                <a:gd name="connsiteX110" fmla="*/ 1765631 w 1842380"/>
                <a:gd name="connsiteY110" fmla="*/ 1128028 h 1847704"/>
                <a:gd name="connsiteX111" fmla="*/ 1765631 w 1842380"/>
                <a:gd name="connsiteY111" fmla="*/ 1146132 h 1847704"/>
                <a:gd name="connsiteX112" fmla="*/ 1745397 w 1842380"/>
                <a:gd name="connsiteY112" fmla="*/ 1153055 h 1847704"/>
                <a:gd name="connsiteX113" fmla="*/ 1745397 w 1842380"/>
                <a:gd name="connsiteY113" fmla="*/ 1132820 h 1847704"/>
                <a:gd name="connsiteX114" fmla="*/ 1765631 w 1842380"/>
                <a:gd name="connsiteY114" fmla="*/ 1128028 h 1847704"/>
                <a:gd name="connsiteX115" fmla="*/ 1765631 w 1842380"/>
                <a:gd name="connsiteY115" fmla="*/ 1128028 h 1847704"/>
                <a:gd name="connsiteX116" fmla="*/ 1765631 w 1842380"/>
                <a:gd name="connsiteY116" fmla="*/ 1196718 h 1847704"/>
                <a:gd name="connsiteX117" fmla="*/ 1765631 w 1842380"/>
                <a:gd name="connsiteY117" fmla="*/ 1214822 h 1847704"/>
                <a:gd name="connsiteX118" fmla="*/ 1745397 w 1842380"/>
                <a:gd name="connsiteY118" fmla="*/ 1219082 h 1847704"/>
                <a:gd name="connsiteX119" fmla="*/ 1745397 w 1842380"/>
                <a:gd name="connsiteY119" fmla="*/ 1199913 h 1847704"/>
                <a:gd name="connsiteX120" fmla="*/ 1765631 w 1842380"/>
                <a:gd name="connsiteY120" fmla="*/ 1196718 h 1847704"/>
                <a:gd name="connsiteX121" fmla="*/ 1765631 w 1842380"/>
                <a:gd name="connsiteY121" fmla="*/ 1196718 h 1847704"/>
                <a:gd name="connsiteX122" fmla="*/ 1765631 w 1842380"/>
                <a:gd name="connsiteY122" fmla="*/ 1251563 h 1847704"/>
                <a:gd name="connsiteX123" fmla="*/ 1765631 w 1842380"/>
                <a:gd name="connsiteY123" fmla="*/ 1294162 h 1847704"/>
                <a:gd name="connsiteX124" fmla="*/ 1745397 w 1842380"/>
                <a:gd name="connsiteY124" fmla="*/ 1335695 h 1847704"/>
                <a:gd name="connsiteX125" fmla="*/ 1745397 w 1842380"/>
                <a:gd name="connsiteY125" fmla="*/ 1305344 h 1847704"/>
                <a:gd name="connsiteX126" fmla="*/ 1752319 w 1842380"/>
                <a:gd name="connsiteY126" fmla="*/ 1285110 h 1847704"/>
                <a:gd name="connsiteX127" fmla="*/ 1752319 w 1842380"/>
                <a:gd name="connsiteY127" fmla="*/ 1285110 h 1847704"/>
                <a:gd name="connsiteX128" fmla="*/ 1752319 w 1842380"/>
                <a:gd name="connsiteY128" fmla="*/ 1282980 h 1847704"/>
                <a:gd name="connsiteX129" fmla="*/ 1745397 w 1842380"/>
                <a:gd name="connsiteY129" fmla="*/ 1285110 h 1847704"/>
                <a:gd name="connsiteX130" fmla="*/ 1745397 w 1842380"/>
                <a:gd name="connsiteY130" fmla="*/ 1265940 h 1847704"/>
                <a:gd name="connsiteX131" fmla="*/ 1765631 w 1842380"/>
                <a:gd name="connsiteY131" fmla="*/ 1251563 h 1847704"/>
                <a:gd name="connsiteX132" fmla="*/ 1745397 w 1842380"/>
                <a:gd name="connsiteY132" fmla="*/ 511949 h 1847704"/>
                <a:gd name="connsiteX133" fmla="*/ 1745397 w 1842380"/>
                <a:gd name="connsiteY133" fmla="*/ 542300 h 1847704"/>
                <a:gd name="connsiteX134" fmla="*/ 1733150 w 1842380"/>
                <a:gd name="connsiteY134" fmla="*/ 522066 h 1847704"/>
                <a:gd name="connsiteX135" fmla="*/ 1733150 w 1842380"/>
                <a:gd name="connsiteY135" fmla="*/ 490650 h 1847704"/>
                <a:gd name="connsiteX136" fmla="*/ 1734214 w 1842380"/>
                <a:gd name="connsiteY136" fmla="*/ 498637 h 1847704"/>
                <a:gd name="connsiteX137" fmla="*/ 1741137 w 1842380"/>
                <a:gd name="connsiteY137" fmla="*/ 506624 h 1847704"/>
                <a:gd name="connsiteX138" fmla="*/ 1745397 w 1842380"/>
                <a:gd name="connsiteY138" fmla="*/ 511949 h 1847704"/>
                <a:gd name="connsiteX139" fmla="*/ 1745397 w 1842380"/>
                <a:gd name="connsiteY139" fmla="*/ 511949 h 1847704"/>
                <a:gd name="connsiteX140" fmla="*/ 1745397 w 1842380"/>
                <a:gd name="connsiteY140" fmla="*/ 588626 h 1847704"/>
                <a:gd name="connsiteX141" fmla="*/ 1745397 w 1842380"/>
                <a:gd name="connsiteY141" fmla="*/ 617912 h 1847704"/>
                <a:gd name="connsiteX142" fmla="*/ 1733150 w 1842380"/>
                <a:gd name="connsiteY142" fmla="*/ 632289 h 1847704"/>
                <a:gd name="connsiteX143" fmla="*/ 1733150 w 1842380"/>
                <a:gd name="connsiteY143" fmla="*/ 604068 h 1847704"/>
                <a:gd name="connsiteX144" fmla="*/ 1745397 w 1842380"/>
                <a:gd name="connsiteY144" fmla="*/ 588626 h 1847704"/>
                <a:gd name="connsiteX145" fmla="*/ 1745397 w 1842380"/>
                <a:gd name="connsiteY145" fmla="*/ 588626 h 1847704"/>
                <a:gd name="connsiteX146" fmla="*/ 1745397 w 1842380"/>
                <a:gd name="connsiteY146" fmla="*/ 687667 h 1847704"/>
                <a:gd name="connsiteX147" fmla="*/ 1745397 w 1842380"/>
                <a:gd name="connsiteY147" fmla="*/ 715889 h 1847704"/>
                <a:gd name="connsiteX148" fmla="*/ 1737409 w 1842380"/>
                <a:gd name="connsiteY148" fmla="*/ 728136 h 1847704"/>
                <a:gd name="connsiteX149" fmla="*/ 1744332 w 1842380"/>
                <a:gd name="connsiteY149" fmla="*/ 777656 h 1847704"/>
                <a:gd name="connsiteX150" fmla="*/ 1745397 w 1842380"/>
                <a:gd name="connsiteY150" fmla="*/ 776591 h 1847704"/>
                <a:gd name="connsiteX151" fmla="*/ 1745397 w 1842380"/>
                <a:gd name="connsiteY151" fmla="*/ 935270 h 1847704"/>
                <a:gd name="connsiteX152" fmla="*/ 1744332 w 1842380"/>
                <a:gd name="connsiteY152" fmla="*/ 865515 h 1847704"/>
                <a:gd name="connsiteX153" fmla="*/ 1733150 w 1842380"/>
                <a:gd name="connsiteY153" fmla="*/ 831969 h 1847704"/>
                <a:gd name="connsiteX154" fmla="*/ 1733150 w 1842380"/>
                <a:gd name="connsiteY154" fmla="*/ 801618 h 1847704"/>
                <a:gd name="connsiteX155" fmla="*/ 1735280 w 1842380"/>
                <a:gd name="connsiteY155" fmla="*/ 793631 h 1847704"/>
                <a:gd name="connsiteX156" fmla="*/ 1733150 w 1842380"/>
                <a:gd name="connsiteY156" fmla="*/ 790436 h 1847704"/>
                <a:gd name="connsiteX157" fmla="*/ 1733150 w 1842380"/>
                <a:gd name="connsiteY157" fmla="*/ 700447 h 1847704"/>
                <a:gd name="connsiteX158" fmla="*/ 1745397 w 1842380"/>
                <a:gd name="connsiteY158" fmla="*/ 687667 h 1847704"/>
                <a:gd name="connsiteX159" fmla="*/ 1745397 w 1842380"/>
                <a:gd name="connsiteY159" fmla="*/ 687667 h 1847704"/>
                <a:gd name="connsiteX160" fmla="*/ 1745397 w 1842380"/>
                <a:gd name="connsiteY160" fmla="*/ 937400 h 1847704"/>
                <a:gd name="connsiteX161" fmla="*/ 1745397 w 1842380"/>
                <a:gd name="connsiteY161" fmla="*/ 1047624 h 1847704"/>
                <a:gd name="connsiteX162" fmla="*/ 1745397 w 1842380"/>
                <a:gd name="connsiteY162" fmla="*/ 1066793 h 1847704"/>
                <a:gd name="connsiteX163" fmla="*/ 1745397 w 1842380"/>
                <a:gd name="connsiteY163" fmla="*/ 1066793 h 1847704"/>
                <a:gd name="connsiteX164" fmla="*/ 1745397 w 1842380"/>
                <a:gd name="connsiteY164" fmla="*/ 1089157 h 1847704"/>
                <a:gd name="connsiteX165" fmla="*/ 1744332 w 1842380"/>
                <a:gd name="connsiteY165" fmla="*/ 1090222 h 1847704"/>
                <a:gd name="connsiteX166" fmla="*/ 1733150 w 1842380"/>
                <a:gd name="connsiteY166" fmla="*/ 1109391 h 1847704"/>
                <a:gd name="connsiteX167" fmla="*/ 1733150 w 1842380"/>
                <a:gd name="connsiteY167" fmla="*/ 1024727 h 1847704"/>
                <a:gd name="connsiteX168" fmla="*/ 1742202 w 1842380"/>
                <a:gd name="connsiteY168" fmla="*/ 1007688 h 1847704"/>
                <a:gd name="connsiteX169" fmla="*/ 1745397 w 1842380"/>
                <a:gd name="connsiteY169" fmla="*/ 937400 h 1847704"/>
                <a:gd name="connsiteX170" fmla="*/ 1745397 w 1842380"/>
                <a:gd name="connsiteY170" fmla="*/ 937400 h 1847704"/>
                <a:gd name="connsiteX171" fmla="*/ 1745397 w 1842380"/>
                <a:gd name="connsiteY171" fmla="*/ 1132288 h 1847704"/>
                <a:gd name="connsiteX172" fmla="*/ 1745397 w 1842380"/>
                <a:gd name="connsiteY172" fmla="*/ 1152522 h 1847704"/>
                <a:gd name="connsiteX173" fmla="*/ 1733150 w 1842380"/>
                <a:gd name="connsiteY173" fmla="*/ 1156782 h 1847704"/>
                <a:gd name="connsiteX174" fmla="*/ 1733150 w 1842380"/>
                <a:gd name="connsiteY174" fmla="*/ 1136548 h 1847704"/>
                <a:gd name="connsiteX175" fmla="*/ 1745397 w 1842380"/>
                <a:gd name="connsiteY175" fmla="*/ 1132288 h 1847704"/>
                <a:gd name="connsiteX176" fmla="*/ 1745397 w 1842380"/>
                <a:gd name="connsiteY176" fmla="*/ 1132288 h 1847704"/>
                <a:gd name="connsiteX177" fmla="*/ 1745397 w 1842380"/>
                <a:gd name="connsiteY177" fmla="*/ 1199913 h 1847704"/>
                <a:gd name="connsiteX178" fmla="*/ 1745397 w 1842380"/>
                <a:gd name="connsiteY178" fmla="*/ 1219082 h 1847704"/>
                <a:gd name="connsiteX179" fmla="*/ 1733150 w 1842380"/>
                <a:gd name="connsiteY179" fmla="*/ 1220147 h 1847704"/>
                <a:gd name="connsiteX180" fmla="*/ 1733150 w 1842380"/>
                <a:gd name="connsiteY180" fmla="*/ 1202043 h 1847704"/>
                <a:gd name="connsiteX181" fmla="*/ 1745397 w 1842380"/>
                <a:gd name="connsiteY181" fmla="*/ 1199913 h 1847704"/>
                <a:gd name="connsiteX182" fmla="*/ 1745397 w 1842380"/>
                <a:gd name="connsiteY182" fmla="*/ 1199913 h 1847704"/>
                <a:gd name="connsiteX183" fmla="*/ 1745397 w 1842380"/>
                <a:gd name="connsiteY183" fmla="*/ 1266473 h 1847704"/>
                <a:gd name="connsiteX184" fmla="*/ 1745397 w 1842380"/>
                <a:gd name="connsiteY184" fmla="*/ 1285642 h 1847704"/>
                <a:gd name="connsiteX185" fmla="*/ 1733150 w 1842380"/>
                <a:gd name="connsiteY185" fmla="*/ 1287772 h 1847704"/>
                <a:gd name="connsiteX186" fmla="*/ 1733150 w 1842380"/>
                <a:gd name="connsiteY186" fmla="*/ 1269668 h 1847704"/>
                <a:gd name="connsiteX187" fmla="*/ 1745397 w 1842380"/>
                <a:gd name="connsiteY187" fmla="*/ 1266473 h 1847704"/>
                <a:gd name="connsiteX188" fmla="*/ 1745397 w 1842380"/>
                <a:gd name="connsiteY188" fmla="*/ 1266473 h 1847704"/>
                <a:gd name="connsiteX189" fmla="*/ 1745397 w 1842380"/>
                <a:gd name="connsiteY189" fmla="*/ 1305876 h 1847704"/>
                <a:gd name="connsiteX190" fmla="*/ 1745397 w 1842380"/>
                <a:gd name="connsiteY190" fmla="*/ 1336228 h 1847704"/>
                <a:gd name="connsiteX191" fmla="*/ 1737409 w 1842380"/>
                <a:gd name="connsiteY191" fmla="*/ 1344215 h 1847704"/>
                <a:gd name="connsiteX192" fmla="*/ 1735280 w 1842380"/>
                <a:gd name="connsiteY192" fmla="*/ 1354332 h 1847704"/>
                <a:gd name="connsiteX193" fmla="*/ 1733150 w 1842380"/>
                <a:gd name="connsiteY193" fmla="*/ 1357527 h 1847704"/>
                <a:gd name="connsiteX194" fmla="*/ 1733150 w 1842380"/>
                <a:gd name="connsiteY194" fmla="*/ 1323981 h 1847704"/>
                <a:gd name="connsiteX195" fmla="*/ 1745397 w 1842380"/>
                <a:gd name="connsiteY195" fmla="*/ 1305876 h 1847704"/>
                <a:gd name="connsiteX196" fmla="*/ 1733150 w 1842380"/>
                <a:gd name="connsiteY196" fmla="*/ 490650 h 1847704"/>
                <a:gd name="connsiteX197" fmla="*/ 1733150 w 1842380"/>
                <a:gd name="connsiteY197" fmla="*/ 522066 h 1847704"/>
                <a:gd name="connsiteX198" fmla="*/ 1733150 w 1842380"/>
                <a:gd name="connsiteY198" fmla="*/ 522066 h 1847704"/>
                <a:gd name="connsiteX199" fmla="*/ 1733150 w 1842380"/>
                <a:gd name="connsiteY199" fmla="*/ 522066 h 1847704"/>
                <a:gd name="connsiteX200" fmla="*/ 1731020 w 1842380"/>
                <a:gd name="connsiteY200" fmla="*/ 519936 h 1847704"/>
                <a:gd name="connsiteX201" fmla="*/ 1703863 w 1842380"/>
                <a:gd name="connsiteY201" fmla="*/ 565197 h 1847704"/>
                <a:gd name="connsiteX202" fmla="*/ 1703863 w 1842380"/>
                <a:gd name="connsiteY202" fmla="*/ 533781 h 1847704"/>
                <a:gd name="connsiteX203" fmla="*/ 1703863 w 1842380"/>
                <a:gd name="connsiteY203" fmla="*/ 464026 h 1847704"/>
                <a:gd name="connsiteX204" fmla="*/ 1703863 w 1842380"/>
                <a:gd name="connsiteY204" fmla="*/ 438999 h 1847704"/>
                <a:gd name="connsiteX205" fmla="*/ 1733150 w 1842380"/>
                <a:gd name="connsiteY205" fmla="*/ 490650 h 1847704"/>
                <a:gd name="connsiteX206" fmla="*/ 1733150 w 1842380"/>
                <a:gd name="connsiteY206" fmla="*/ 490650 h 1847704"/>
                <a:gd name="connsiteX207" fmla="*/ 1733150 w 1842380"/>
                <a:gd name="connsiteY207" fmla="*/ 604600 h 1847704"/>
                <a:gd name="connsiteX208" fmla="*/ 1733150 w 1842380"/>
                <a:gd name="connsiteY208" fmla="*/ 632822 h 1847704"/>
                <a:gd name="connsiteX209" fmla="*/ 1717175 w 1842380"/>
                <a:gd name="connsiteY209" fmla="*/ 657848 h 1847704"/>
                <a:gd name="connsiteX210" fmla="*/ 1728357 w 1842380"/>
                <a:gd name="connsiteY210" fmla="*/ 707369 h 1847704"/>
                <a:gd name="connsiteX211" fmla="*/ 1732617 w 1842380"/>
                <a:gd name="connsiteY211" fmla="*/ 700447 h 1847704"/>
                <a:gd name="connsiteX212" fmla="*/ 1732617 w 1842380"/>
                <a:gd name="connsiteY212" fmla="*/ 790436 h 1847704"/>
                <a:gd name="connsiteX213" fmla="*/ 1720370 w 1842380"/>
                <a:gd name="connsiteY213" fmla="*/ 723876 h 1847704"/>
                <a:gd name="connsiteX214" fmla="*/ 1703331 w 1842380"/>
                <a:gd name="connsiteY214" fmla="*/ 687667 h 1847704"/>
                <a:gd name="connsiteX215" fmla="*/ 1703331 w 1842380"/>
                <a:gd name="connsiteY215" fmla="*/ 632289 h 1847704"/>
                <a:gd name="connsiteX216" fmla="*/ 1705461 w 1842380"/>
                <a:gd name="connsiteY216" fmla="*/ 638147 h 1847704"/>
                <a:gd name="connsiteX217" fmla="*/ 1733150 w 1842380"/>
                <a:gd name="connsiteY217" fmla="*/ 604600 h 1847704"/>
                <a:gd name="connsiteX218" fmla="*/ 1733150 w 1842380"/>
                <a:gd name="connsiteY218" fmla="*/ 604600 h 1847704"/>
                <a:gd name="connsiteX219" fmla="*/ 1733150 w 1842380"/>
                <a:gd name="connsiteY219" fmla="*/ 801618 h 1847704"/>
                <a:gd name="connsiteX220" fmla="*/ 1733150 w 1842380"/>
                <a:gd name="connsiteY220" fmla="*/ 831969 h 1847704"/>
                <a:gd name="connsiteX221" fmla="*/ 1733150 w 1842380"/>
                <a:gd name="connsiteY221" fmla="*/ 801618 h 1847704"/>
                <a:gd name="connsiteX222" fmla="*/ 1733150 w 1842380"/>
                <a:gd name="connsiteY222" fmla="*/ 801618 h 1847704"/>
                <a:gd name="connsiteX223" fmla="*/ 1733150 w 1842380"/>
                <a:gd name="connsiteY223" fmla="*/ 1025259 h 1847704"/>
                <a:gd name="connsiteX224" fmla="*/ 1733150 w 1842380"/>
                <a:gd name="connsiteY224" fmla="*/ 1109924 h 1847704"/>
                <a:gd name="connsiteX225" fmla="*/ 1729955 w 1842380"/>
                <a:gd name="connsiteY225" fmla="*/ 1138145 h 1847704"/>
                <a:gd name="connsiteX226" fmla="*/ 1733150 w 1842380"/>
                <a:gd name="connsiteY226" fmla="*/ 1137080 h 1847704"/>
                <a:gd name="connsiteX227" fmla="*/ 1733150 w 1842380"/>
                <a:gd name="connsiteY227" fmla="*/ 1157314 h 1847704"/>
                <a:gd name="connsiteX228" fmla="*/ 1726227 w 1842380"/>
                <a:gd name="connsiteY228" fmla="*/ 1161574 h 1847704"/>
                <a:gd name="connsiteX229" fmla="*/ 1707058 w 1842380"/>
                <a:gd name="connsiteY229" fmla="*/ 1207900 h 1847704"/>
                <a:gd name="connsiteX230" fmla="*/ 1733150 w 1842380"/>
                <a:gd name="connsiteY230" fmla="*/ 1202043 h 1847704"/>
                <a:gd name="connsiteX231" fmla="*/ 1733150 w 1842380"/>
                <a:gd name="connsiteY231" fmla="*/ 1220147 h 1847704"/>
                <a:gd name="connsiteX232" fmla="*/ 1703863 w 1842380"/>
                <a:gd name="connsiteY232" fmla="*/ 1230264 h 1847704"/>
                <a:gd name="connsiteX233" fmla="*/ 1703863 w 1842380"/>
                <a:gd name="connsiteY233" fmla="*/ 1164769 h 1847704"/>
                <a:gd name="connsiteX234" fmla="*/ 1715045 w 1842380"/>
                <a:gd name="connsiteY234" fmla="*/ 1148795 h 1847704"/>
                <a:gd name="connsiteX235" fmla="*/ 1731020 w 1842380"/>
                <a:gd name="connsiteY235" fmla="*/ 1079040 h 1847704"/>
                <a:gd name="connsiteX236" fmla="*/ 1733150 w 1842380"/>
                <a:gd name="connsiteY236" fmla="*/ 1025259 h 1847704"/>
                <a:gd name="connsiteX237" fmla="*/ 1733150 w 1842380"/>
                <a:gd name="connsiteY237" fmla="*/ 1025259 h 1847704"/>
                <a:gd name="connsiteX238" fmla="*/ 1733150 w 1842380"/>
                <a:gd name="connsiteY238" fmla="*/ 1269668 h 1847704"/>
                <a:gd name="connsiteX239" fmla="*/ 1733150 w 1842380"/>
                <a:gd name="connsiteY239" fmla="*/ 1287772 h 1847704"/>
                <a:gd name="connsiteX240" fmla="*/ 1703863 w 1842380"/>
                <a:gd name="connsiteY240" fmla="*/ 1289902 h 1847704"/>
                <a:gd name="connsiteX241" fmla="*/ 1703863 w 1842380"/>
                <a:gd name="connsiteY241" fmla="*/ 1270733 h 1847704"/>
                <a:gd name="connsiteX242" fmla="*/ 1733150 w 1842380"/>
                <a:gd name="connsiteY242" fmla="*/ 1269668 h 1847704"/>
                <a:gd name="connsiteX243" fmla="*/ 1733150 w 1842380"/>
                <a:gd name="connsiteY243" fmla="*/ 1269668 h 1847704"/>
                <a:gd name="connsiteX244" fmla="*/ 1733150 w 1842380"/>
                <a:gd name="connsiteY244" fmla="*/ 1323981 h 1847704"/>
                <a:gd name="connsiteX245" fmla="*/ 1733150 w 1842380"/>
                <a:gd name="connsiteY245" fmla="*/ 1357527 h 1847704"/>
                <a:gd name="connsiteX246" fmla="*/ 1703863 w 1842380"/>
                <a:gd name="connsiteY246" fmla="*/ 1409177 h 1847704"/>
                <a:gd name="connsiteX247" fmla="*/ 1703863 w 1842380"/>
                <a:gd name="connsiteY247" fmla="*/ 1384151 h 1847704"/>
                <a:gd name="connsiteX248" fmla="*/ 1717175 w 1842380"/>
                <a:gd name="connsiteY248" fmla="*/ 1355929 h 1847704"/>
                <a:gd name="connsiteX249" fmla="*/ 1717175 w 1842380"/>
                <a:gd name="connsiteY249" fmla="*/ 1355929 h 1847704"/>
                <a:gd name="connsiteX250" fmla="*/ 1717175 w 1842380"/>
                <a:gd name="connsiteY250" fmla="*/ 1353799 h 1847704"/>
                <a:gd name="connsiteX251" fmla="*/ 1703863 w 1842380"/>
                <a:gd name="connsiteY251" fmla="*/ 1355929 h 1847704"/>
                <a:gd name="connsiteX252" fmla="*/ 1703863 w 1842380"/>
                <a:gd name="connsiteY252" fmla="*/ 1337825 h 1847704"/>
                <a:gd name="connsiteX253" fmla="*/ 1733150 w 1842380"/>
                <a:gd name="connsiteY253" fmla="*/ 1323981 h 1847704"/>
                <a:gd name="connsiteX254" fmla="*/ 1703863 w 1842380"/>
                <a:gd name="connsiteY254" fmla="*/ 438999 h 1847704"/>
                <a:gd name="connsiteX255" fmla="*/ 1703863 w 1842380"/>
                <a:gd name="connsiteY255" fmla="*/ 464026 h 1847704"/>
                <a:gd name="connsiteX256" fmla="*/ 1694811 w 1842380"/>
                <a:gd name="connsiteY256" fmla="*/ 452844 h 1847704"/>
                <a:gd name="connsiteX257" fmla="*/ 1694811 w 1842380"/>
                <a:gd name="connsiteY257" fmla="*/ 453909 h 1847704"/>
                <a:gd name="connsiteX258" fmla="*/ 1692681 w 1842380"/>
                <a:gd name="connsiteY258" fmla="*/ 451779 h 1847704"/>
                <a:gd name="connsiteX259" fmla="*/ 1667655 w 1842380"/>
                <a:gd name="connsiteY259" fmla="*/ 501299 h 1847704"/>
                <a:gd name="connsiteX260" fmla="*/ 1667655 w 1842380"/>
                <a:gd name="connsiteY260" fmla="*/ 465091 h 1847704"/>
                <a:gd name="connsiteX261" fmla="*/ 1667655 w 1842380"/>
                <a:gd name="connsiteY261" fmla="*/ 407583 h 1847704"/>
                <a:gd name="connsiteX262" fmla="*/ 1667655 w 1842380"/>
                <a:gd name="connsiteY262" fmla="*/ 382556 h 1847704"/>
                <a:gd name="connsiteX263" fmla="*/ 1693746 w 1842380"/>
                <a:gd name="connsiteY263" fmla="*/ 428882 h 1847704"/>
                <a:gd name="connsiteX264" fmla="*/ 1701733 w 1842380"/>
                <a:gd name="connsiteY264" fmla="*/ 436869 h 1847704"/>
                <a:gd name="connsiteX265" fmla="*/ 1703863 w 1842380"/>
                <a:gd name="connsiteY265" fmla="*/ 438999 h 1847704"/>
                <a:gd name="connsiteX266" fmla="*/ 1703863 w 1842380"/>
                <a:gd name="connsiteY266" fmla="*/ 438999 h 1847704"/>
                <a:gd name="connsiteX267" fmla="*/ 1703863 w 1842380"/>
                <a:gd name="connsiteY267" fmla="*/ 533248 h 1847704"/>
                <a:gd name="connsiteX268" fmla="*/ 1703863 w 1842380"/>
                <a:gd name="connsiteY268" fmla="*/ 564664 h 1847704"/>
                <a:gd name="connsiteX269" fmla="*/ 1691616 w 1842380"/>
                <a:gd name="connsiteY269" fmla="*/ 589691 h 1847704"/>
                <a:gd name="connsiteX270" fmla="*/ 1703863 w 1842380"/>
                <a:gd name="connsiteY270" fmla="*/ 632289 h 1847704"/>
                <a:gd name="connsiteX271" fmla="*/ 1703863 w 1842380"/>
                <a:gd name="connsiteY271" fmla="*/ 687667 h 1847704"/>
                <a:gd name="connsiteX272" fmla="*/ 1700668 w 1842380"/>
                <a:gd name="connsiteY272" fmla="*/ 655186 h 1847704"/>
                <a:gd name="connsiteX273" fmla="*/ 1674577 w 1842380"/>
                <a:gd name="connsiteY273" fmla="*/ 588626 h 1847704"/>
                <a:gd name="connsiteX274" fmla="*/ 1667655 w 1842380"/>
                <a:gd name="connsiteY274" fmla="*/ 580639 h 1847704"/>
                <a:gd name="connsiteX275" fmla="*/ 1667655 w 1842380"/>
                <a:gd name="connsiteY275" fmla="*/ 554547 h 1847704"/>
                <a:gd name="connsiteX276" fmla="*/ 1678837 w 1842380"/>
                <a:gd name="connsiteY276" fmla="*/ 570522 h 1847704"/>
                <a:gd name="connsiteX277" fmla="*/ 1703863 w 1842380"/>
                <a:gd name="connsiteY277" fmla="*/ 533248 h 1847704"/>
                <a:gd name="connsiteX278" fmla="*/ 1703863 w 1842380"/>
                <a:gd name="connsiteY278" fmla="*/ 533248 h 1847704"/>
                <a:gd name="connsiteX279" fmla="*/ 1703863 w 1842380"/>
                <a:gd name="connsiteY279" fmla="*/ 1164769 h 1847704"/>
                <a:gd name="connsiteX280" fmla="*/ 1703863 w 1842380"/>
                <a:gd name="connsiteY280" fmla="*/ 1230264 h 1847704"/>
                <a:gd name="connsiteX281" fmla="*/ 1702798 w 1842380"/>
                <a:gd name="connsiteY281" fmla="*/ 1230264 h 1847704"/>
                <a:gd name="connsiteX282" fmla="*/ 1680434 w 1842380"/>
                <a:gd name="connsiteY282" fmla="*/ 1275525 h 1847704"/>
                <a:gd name="connsiteX283" fmla="*/ 1703863 w 1842380"/>
                <a:gd name="connsiteY283" fmla="*/ 1271265 h 1847704"/>
                <a:gd name="connsiteX284" fmla="*/ 1703863 w 1842380"/>
                <a:gd name="connsiteY284" fmla="*/ 1290434 h 1847704"/>
                <a:gd name="connsiteX285" fmla="*/ 1673512 w 1842380"/>
                <a:gd name="connsiteY285" fmla="*/ 1297357 h 1847704"/>
                <a:gd name="connsiteX286" fmla="*/ 1667655 w 1842380"/>
                <a:gd name="connsiteY286" fmla="*/ 1301616 h 1847704"/>
                <a:gd name="connsiteX287" fmla="*/ 1667655 w 1842380"/>
                <a:gd name="connsiteY287" fmla="*/ 1260615 h 1847704"/>
                <a:gd name="connsiteX288" fmla="*/ 1691084 w 1842380"/>
                <a:gd name="connsiteY288" fmla="*/ 1216952 h 1847704"/>
                <a:gd name="connsiteX289" fmla="*/ 1703863 w 1842380"/>
                <a:gd name="connsiteY289" fmla="*/ 1164769 h 1847704"/>
                <a:gd name="connsiteX290" fmla="*/ 1703863 w 1842380"/>
                <a:gd name="connsiteY290" fmla="*/ 1164769 h 1847704"/>
                <a:gd name="connsiteX291" fmla="*/ 1703863 w 1842380"/>
                <a:gd name="connsiteY291" fmla="*/ 1338358 h 1847704"/>
                <a:gd name="connsiteX292" fmla="*/ 1703863 w 1842380"/>
                <a:gd name="connsiteY292" fmla="*/ 1356462 h 1847704"/>
                <a:gd name="connsiteX293" fmla="*/ 1667655 w 1842380"/>
                <a:gd name="connsiteY293" fmla="*/ 1356462 h 1847704"/>
                <a:gd name="connsiteX294" fmla="*/ 1667655 w 1842380"/>
                <a:gd name="connsiteY294" fmla="*/ 1338358 h 1847704"/>
                <a:gd name="connsiteX295" fmla="*/ 1703863 w 1842380"/>
                <a:gd name="connsiteY295" fmla="*/ 1338358 h 1847704"/>
                <a:gd name="connsiteX296" fmla="*/ 1703863 w 1842380"/>
                <a:gd name="connsiteY296" fmla="*/ 1338358 h 1847704"/>
                <a:gd name="connsiteX297" fmla="*/ 1703863 w 1842380"/>
                <a:gd name="connsiteY297" fmla="*/ 1384683 h 1847704"/>
                <a:gd name="connsiteX298" fmla="*/ 1703863 w 1842380"/>
                <a:gd name="connsiteY298" fmla="*/ 1409710 h 1847704"/>
                <a:gd name="connsiteX299" fmla="*/ 1698006 w 1842380"/>
                <a:gd name="connsiteY299" fmla="*/ 1413970 h 1847704"/>
                <a:gd name="connsiteX300" fmla="*/ 1694811 w 1842380"/>
                <a:gd name="connsiteY300" fmla="*/ 1423022 h 1847704"/>
                <a:gd name="connsiteX301" fmla="*/ 1667655 w 1842380"/>
                <a:gd name="connsiteY301" fmla="*/ 1466685 h 1847704"/>
                <a:gd name="connsiteX302" fmla="*/ 1667655 w 1842380"/>
                <a:gd name="connsiteY302" fmla="*/ 1440594 h 1847704"/>
                <a:gd name="connsiteX303" fmla="*/ 1676707 w 1842380"/>
                <a:gd name="connsiteY303" fmla="*/ 1423554 h 1847704"/>
                <a:gd name="connsiteX304" fmla="*/ 1676707 w 1842380"/>
                <a:gd name="connsiteY304" fmla="*/ 1423554 h 1847704"/>
                <a:gd name="connsiteX305" fmla="*/ 1676707 w 1842380"/>
                <a:gd name="connsiteY305" fmla="*/ 1421424 h 1847704"/>
                <a:gd name="connsiteX306" fmla="*/ 1667655 w 1842380"/>
                <a:gd name="connsiteY306" fmla="*/ 1422489 h 1847704"/>
                <a:gd name="connsiteX307" fmla="*/ 1667655 w 1842380"/>
                <a:gd name="connsiteY307" fmla="*/ 1404385 h 1847704"/>
                <a:gd name="connsiteX308" fmla="*/ 1703863 w 1842380"/>
                <a:gd name="connsiteY308" fmla="*/ 1384683 h 1847704"/>
                <a:gd name="connsiteX309" fmla="*/ 1667655 w 1842380"/>
                <a:gd name="connsiteY309" fmla="*/ 382556 h 1847704"/>
                <a:gd name="connsiteX310" fmla="*/ 1667655 w 1842380"/>
                <a:gd name="connsiteY310" fmla="*/ 407583 h 1847704"/>
                <a:gd name="connsiteX311" fmla="*/ 1650615 w 1842380"/>
                <a:gd name="connsiteY311" fmla="*/ 387349 h 1847704"/>
                <a:gd name="connsiteX312" fmla="*/ 1650615 w 1842380"/>
                <a:gd name="connsiteY312" fmla="*/ 388414 h 1847704"/>
                <a:gd name="connsiteX313" fmla="*/ 1648485 w 1842380"/>
                <a:gd name="connsiteY313" fmla="*/ 386284 h 1847704"/>
                <a:gd name="connsiteX314" fmla="*/ 1626121 w 1842380"/>
                <a:gd name="connsiteY314" fmla="*/ 442726 h 1847704"/>
                <a:gd name="connsiteX315" fmla="*/ 1626121 w 1842380"/>
                <a:gd name="connsiteY315" fmla="*/ 399063 h 1847704"/>
                <a:gd name="connsiteX316" fmla="*/ 1626121 w 1842380"/>
                <a:gd name="connsiteY316" fmla="*/ 355400 h 1847704"/>
                <a:gd name="connsiteX317" fmla="*/ 1626121 w 1842380"/>
                <a:gd name="connsiteY317" fmla="*/ 328776 h 1847704"/>
                <a:gd name="connsiteX318" fmla="*/ 1648485 w 1842380"/>
                <a:gd name="connsiteY318" fmla="*/ 363919 h 1847704"/>
                <a:gd name="connsiteX319" fmla="*/ 1655408 w 1842380"/>
                <a:gd name="connsiteY319" fmla="*/ 370842 h 1847704"/>
                <a:gd name="connsiteX320" fmla="*/ 1667655 w 1842380"/>
                <a:gd name="connsiteY320" fmla="*/ 382556 h 1847704"/>
                <a:gd name="connsiteX321" fmla="*/ 1667655 w 1842380"/>
                <a:gd name="connsiteY321" fmla="*/ 382556 h 1847704"/>
                <a:gd name="connsiteX322" fmla="*/ 1667655 w 1842380"/>
                <a:gd name="connsiteY322" fmla="*/ 464558 h 1847704"/>
                <a:gd name="connsiteX323" fmla="*/ 1667655 w 1842380"/>
                <a:gd name="connsiteY323" fmla="*/ 500767 h 1847704"/>
                <a:gd name="connsiteX324" fmla="*/ 1658602 w 1842380"/>
                <a:gd name="connsiteY324" fmla="*/ 524196 h 1847704"/>
                <a:gd name="connsiteX325" fmla="*/ 1667655 w 1842380"/>
                <a:gd name="connsiteY325" fmla="*/ 554547 h 1847704"/>
                <a:gd name="connsiteX326" fmla="*/ 1667655 w 1842380"/>
                <a:gd name="connsiteY326" fmla="*/ 580639 h 1847704"/>
                <a:gd name="connsiteX327" fmla="*/ 1641563 w 1842380"/>
                <a:gd name="connsiteY327" fmla="*/ 524196 h 1847704"/>
                <a:gd name="connsiteX328" fmla="*/ 1625589 w 1842380"/>
                <a:gd name="connsiteY328" fmla="*/ 508221 h 1847704"/>
                <a:gd name="connsiteX329" fmla="*/ 1625589 w 1842380"/>
                <a:gd name="connsiteY329" fmla="*/ 480000 h 1847704"/>
                <a:gd name="connsiteX330" fmla="*/ 1644758 w 1842380"/>
                <a:gd name="connsiteY330" fmla="*/ 506092 h 1847704"/>
                <a:gd name="connsiteX331" fmla="*/ 1667655 w 1842380"/>
                <a:gd name="connsiteY331" fmla="*/ 464558 h 1847704"/>
                <a:gd name="connsiteX332" fmla="*/ 1667655 w 1842380"/>
                <a:gd name="connsiteY332" fmla="*/ 464558 h 1847704"/>
                <a:gd name="connsiteX333" fmla="*/ 1667655 w 1842380"/>
                <a:gd name="connsiteY333" fmla="*/ 1260615 h 1847704"/>
                <a:gd name="connsiteX334" fmla="*/ 1667655 w 1842380"/>
                <a:gd name="connsiteY334" fmla="*/ 1301084 h 1847704"/>
                <a:gd name="connsiteX335" fmla="*/ 1646355 w 1842380"/>
                <a:gd name="connsiteY335" fmla="*/ 1339422 h 1847704"/>
                <a:gd name="connsiteX336" fmla="*/ 1667655 w 1842380"/>
                <a:gd name="connsiteY336" fmla="*/ 1338358 h 1847704"/>
                <a:gd name="connsiteX337" fmla="*/ 1667655 w 1842380"/>
                <a:gd name="connsiteY337" fmla="*/ 1356462 h 1847704"/>
                <a:gd name="connsiteX338" fmla="*/ 1637303 w 1842380"/>
                <a:gd name="connsiteY338" fmla="*/ 1360722 h 1847704"/>
                <a:gd name="connsiteX339" fmla="*/ 1626121 w 1842380"/>
                <a:gd name="connsiteY339" fmla="*/ 1368709 h 1847704"/>
                <a:gd name="connsiteX340" fmla="*/ 1626121 w 1842380"/>
                <a:gd name="connsiteY340" fmla="*/ 1348475 h 1847704"/>
                <a:gd name="connsiteX341" fmla="*/ 1629316 w 1842380"/>
                <a:gd name="connsiteY341" fmla="*/ 1346345 h 1847704"/>
                <a:gd name="connsiteX342" fmla="*/ 1662862 w 1842380"/>
                <a:gd name="connsiteY342" fmla="*/ 1283512 h 1847704"/>
                <a:gd name="connsiteX343" fmla="*/ 1667655 w 1842380"/>
                <a:gd name="connsiteY343" fmla="*/ 1260615 h 1847704"/>
                <a:gd name="connsiteX344" fmla="*/ 1667655 w 1842380"/>
                <a:gd name="connsiteY344" fmla="*/ 1260615 h 1847704"/>
                <a:gd name="connsiteX345" fmla="*/ 1667655 w 1842380"/>
                <a:gd name="connsiteY345" fmla="*/ 1404917 h 1847704"/>
                <a:gd name="connsiteX346" fmla="*/ 1667655 w 1842380"/>
                <a:gd name="connsiteY346" fmla="*/ 1423022 h 1847704"/>
                <a:gd name="connsiteX347" fmla="*/ 1626121 w 1842380"/>
                <a:gd name="connsiteY347" fmla="*/ 1420892 h 1847704"/>
                <a:gd name="connsiteX348" fmla="*/ 1626121 w 1842380"/>
                <a:gd name="connsiteY348" fmla="*/ 1401723 h 1847704"/>
                <a:gd name="connsiteX349" fmla="*/ 1667655 w 1842380"/>
                <a:gd name="connsiteY349" fmla="*/ 1404917 h 1847704"/>
                <a:gd name="connsiteX350" fmla="*/ 1667655 w 1842380"/>
                <a:gd name="connsiteY350" fmla="*/ 1404917 h 1847704"/>
                <a:gd name="connsiteX351" fmla="*/ 1667655 w 1842380"/>
                <a:gd name="connsiteY351" fmla="*/ 1440594 h 1847704"/>
                <a:gd name="connsiteX352" fmla="*/ 1667655 w 1842380"/>
                <a:gd name="connsiteY352" fmla="*/ 1466685 h 1847704"/>
                <a:gd name="connsiteX353" fmla="*/ 1651680 w 1842380"/>
                <a:gd name="connsiteY353" fmla="*/ 1478932 h 1847704"/>
                <a:gd name="connsiteX354" fmla="*/ 1647420 w 1842380"/>
                <a:gd name="connsiteY354" fmla="*/ 1487984 h 1847704"/>
                <a:gd name="connsiteX355" fmla="*/ 1626121 w 1842380"/>
                <a:gd name="connsiteY355" fmla="*/ 1520466 h 1847704"/>
                <a:gd name="connsiteX356" fmla="*/ 1626121 w 1842380"/>
                <a:gd name="connsiteY356" fmla="*/ 1494907 h 1847704"/>
                <a:gd name="connsiteX357" fmla="*/ 1630381 w 1842380"/>
                <a:gd name="connsiteY357" fmla="*/ 1486919 h 1847704"/>
                <a:gd name="connsiteX358" fmla="*/ 1629316 w 1842380"/>
                <a:gd name="connsiteY358" fmla="*/ 1486919 h 1847704"/>
                <a:gd name="connsiteX359" fmla="*/ 1630381 w 1842380"/>
                <a:gd name="connsiteY359" fmla="*/ 1485854 h 1847704"/>
                <a:gd name="connsiteX360" fmla="*/ 1626121 w 1842380"/>
                <a:gd name="connsiteY360" fmla="*/ 1485854 h 1847704"/>
                <a:gd name="connsiteX361" fmla="*/ 1626121 w 1842380"/>
                <a:gd name="connsiteY361" fmla="*/ 1467750 h 1847704"/>
                <a:gd name="connsiteX362" fmla="*/ 1667655 w 1842380"/>
                <a:gd name="connsiteY362" fmla="*/ 1440594 h 1847704"/>
                <a:gd name="connsiteX363" fmla="*/ 1667655 w 1842380"/>
                <a:gd name="connsiteY363" fmla="*/ 1440594 h 1847704"/>
                <a:gd name="connsiteX364" fmla="*/ 1626121 w 1842380"/>
                <a:gd name="connsiteY364" fmla="*/ 1116846 h 1847704"/>
                <a:gd name="connsiteX365" fmla="*/ 1626121 w 1842380"/>
                <a:gd name="connsiteY365" fmla="*/ 1091819 h 1847704"/>
                <a:gd name="connsiteX366" fmla="*/ 1636238 w 1842380"/>
                <a:gd name="connsiteY366" fmla="*/ 1093949 h 1847704"/>
                <a:gd name="connsiteX367" fmla="*/ 1630381 w 1842380"/>
                <a:gd name="connsiteY367" fmla="*/ 1117378 h 1847704"/>
                <a:gd name="connsiteX368" fmla="*/ 1626121 w 1842380"/>
                <a:gd name="connsiteY368" fmla="*/ 1116846 h 1847704"/>
                <a:gd name="connsiteX369" fmla="*/ 1626121 w 1842380"/>
                <a:gd name="connsiteY369" fmla="*/ 1116846 h 1847704"/>
                <a:gd name="connsiteX370" fmla="*/ 1626121 w 1842380"/>
                <a:gd name="connsiteY370" fmla="*/ 1068390 h 1847704"/>
                <a:gd name="connsiteX371" fmla="*/ 1626121 w 1842380"/>
                <a:gd name="connsiteY371" fmla="*/ 1043364 h 1847704"/>
                <a:gd name="connsiteX372" fmla="*/ 1648485 w 1842380"/>
                <a:gd name="connsiteY372" fmla="*/ 1041234 h 1847704"/>
                <a:gd name="connsiteX373" fmla="*/ 1642628 w 1842380"/>
                <a:gd name="connsiteY373" fmla="*/ 1066260 h 1847704"/>
                <a:gd name="connsiteX374" fmla="*/ 1626121 w 1842380"/>
                <a:gd name="connsiteY374" fmla="*/ 1068390 h 1847704"/>
                <a:gd name="connsiteX375" fmla="*/ 1626121 w 1842380"/>
                <a:gd name="connsiteY375" fmla="*/ 1068390 h 1847704"/>
                <a:gd name="connsiteX376" fmla="*/ 1626121 w 1842380"/>
                <a:gd name="connsiteY376" fmla="*/ 971479 h 1847704"/>
                <a:gd name="connsiteX377" fmla="*/ 1626121 w 1842380"/>
                <a:gd name="connsiteY377" fmla="*/ 944322 h 1847704"/>
                <a:gd name="connsiteX378" fmla="*/ 1648485 w 1842380"/>
                <a:gd name="connsiteY378" fmla="*/ 954440 h 1847704"/>
                <a:gd name="connsiteX379" fmla="*/ 1657537 w 1842380"/>
                <a:gd name="connsiteY379" fmla="*/ 984791 h 1847704"/>
                <a:gd name="connsiteX380" fmla="*/ 1657537 w 1842380"/>
                <a:gd name="connsiteY380" fmla="*/ 998103 h 1847704"/>
                <a:gd name="connsiteX381" fmla="*/ 1654343 w 1842380"/>
                <a:gd name="connsiteY381" fmla="*/ 1012480 h 1847704"/>
                <a:gd name="connsiteX382" fmla="*/ 1634108 w 1842380"/>
                <a:gd name="connsiteY382" fmla="*/ 1011415 h 1847704"/>
                <a:gd name="connsiteX383" fmla="*/ 1637303 w 1842380"/>
                <a:gd name="connsiteY383" fmla="*/ 998103 h 1847704"/>
                <a:gd name="connsiteX384" fmla="*/ 1638368 w 1842380"/>
                <a:gd name="connsiteY384" fmla="*/ 985856 h 1847704"/>
                <a:gd name="connsiteX385" fmla="*/ 1636238 w 1842380"/>
                <a:gd name="connsiteY385" fmla="*/ 974674 h 1847704"/>
                <a:gd name="connsiteX386" fmla="*/ 1628251 w 1842380"/>
                <a:gd name="connsiteY386" fmla="*/ 970414 h 1847704"/>
                <a:gd name="connsiteX387" fmla="*/ 1626121 w 1842380"/>
                <a:gd name="connsiteY387" fmla="*/ 971479 h 1847704"/>
                <a:gd name="connsiteX388" fmla="*/ 1626121 w 1842380"/>
                <a:gd name="connsiteY388" fmla="*/ 971479 h 1847704"/>
                <a:gd name="connsiteX389" fmla="*/ 1626121 w 1842380"/>
                <a:gd name="connsiteY389" fmla="*/ 929945 h 1847704"/>
                <a:gd name="connsiteX390" fmla="*/ 1626121 w 1842380"/>
                <a:gd name="connsiteY390" fmla="*/ 903854 h 1847704"/>
                <a:gd name="connsiteX391" fmla="*/ 1655408 w 1842380"/>
                <a:gd name="connsiteY391" fmla="*/ 903854 h 1847704"/>
                <a:gd name="connsiteX392" fmla="*/ 1655408 w 1842380"/>
                <a:gd name="connsiteY392" fmla="*/ 929945 h 1847704"/>
                <a:gd name="connsiteX393" fmla="*/ 1626121 w 1842380"/>
                <a:gd name="connsiteY393" fmla="*/ 929945 h 1847704"/>
                <a:gd name="connsiteX394" fmla="*/ 1626121 w 1842380"/>
                <a:gd name="connsiteY394" fmla="*/ 929945 h 1847704"/>
                <a:gd name="connsiteX395" fmla="*/ 1626121 w 1842380"/>
                <a:gd name="connsiteY395" fmla="*/ 858593 h 1847704"/>
                <a:gd name="connsiteX396" fmla="*/ 1626121 w 1842380"/>
                <a:gd name="connsiteY396" fmla="*/ 832502 h 1847704"/>
                <a:gd name="connsiteX397" fmla="*/ 1651148 w 1842380"/>
                <a:gd name="connsiteY397" fmla="*/ 830372 h 1847704"/>
                <a:gd name="connsiteX398" fmla="*/ 1653278 w 1842380"/>
                <a:gd name="connsiteY398" fmla="*/ 855398 h 1847704"/>
                <a:gd name="connsiteX399" fmla="*/ 1626121 w 1842380"/>
                <a:gd name="connsiteY399" fmla="*/ 858593 h 1847704"/>
                <a:gd name="connsiteX400" fmla="*/ 1626121 w 1842380"/>
                <a:gd name="connsiteY400" fmla="*/ 858593 h 1847704"/>
                <a:gd name="connsiteX401" fmla="*/ 1626121 w 1842380"/>
                <a:gd name="connsiteY401" fmla="*/ 755292 h 1847704"/>
                <a:gd name="connsiteX402" fmla="*/ 1626121 w 1842380"/>
                <a:gd name="connsiteY402" fmla="*/ 729201 h 1847704"/>
                <a:gd name="connsiteX403" fmla="*/ 1629316 w 1842380"/>
                <a:gd name="connsiteY403" fmla="*/ 728136 h 1847704"/>
                <a:gd name="connsiteX404" fmla="*/ 1636238 w 1842380"/>
                <a:gd name="connsiteY404" fmla="*/ 753162 h 1847704"/>
                <a:gd name="connsiteX405" fmla="*/ 1626121 w 1842380"/>
                <a:gd name="connsiteY405" fmla="*/ 755292 h 1847704"/>
                <a:gd name="connsiteX406" fmla="*/ 1626121 w 1842380"/>
                <a:gd name="connsiteY406" fmla="*/ 328776 h 1847704"/>
                <a:gd name="connsiteX407" fmla="*/ 1626121 w 1842380"/>
                <a:gd name="connsiteY407" fmla="*/ 354867 h 1847704"/>
                <a:gd name="connsiteX408" fmla="*/ 1601095 w 1842380"/>
                <a:gd name="connsiteY408" fmla="*/ 326646 h 1847704"/>
                <a:gd name="connsiteX409" fmla="*/ 1601095 w 1842380"/>
                <a:gd name="connsiteY409" fmla="*/ 326646 h 1847704"/>
                <a:gd name="connsiteX410" fmla="*/ 1598965 w 1842380"/>
                <a:gd name="connsiteY410" fmla="*/ 325581 h 1847704"/>
                <a:gd name="connsiteX411" fmla="*/ 1579795 w 1842380"/>
                <a:gd name="connsiteY411" fmla="*/ 391076 h 1847704"/>
                <a:gd name="connsiteX412" fmla="*/ 1579795 w 1842380"/>
                <a:gd name="connsiteY412" fmla="*/ 333036 h 1847704"/>
                <a:gd name="connsiteX413" fmla="*/ 1579795 w 1842380"/>
                <a:gd name="connsiteY413" fmla="*/ 308009 h 1847704"/>
                <a:gd name="connsiteX414" fmla="*/ 1579795 w 1842380"/>
                <a:gd name="connsiteY414" fmla="*/ 276593 h 1847704"/>
                <a:gd name="connsiteX415" fmla="*/ 1596835 w 1842380"/>
                <a:gd name="connsiteY415" fmla="*/ 302684 h 1847704"/>
                <a:gd name="connsiteX416" fmla="*/ 1604822 w 1842380"/>
                <a:gd name="connsiteY416" fmla="*/ 308542 h 1847704"/>
                <a:gd name="connsiteX417" fmla="*/ 1626121 w 1842380"/>
                <a:gd name="connsiteY417" fmla="*/ 328776 h 1847704"/>
                <a:gd name="connsiteX418" fmla="*/ 1626121 w 1842380"/>
                <a:gd name="connsiteY418" fmla="*/ 328776 h 1847704"/>
                <a:gd name="connsiteX419" fmla="*/ 1626121 w 1842380"/>
                <a:gd name="connsiteY419" fmla="*/ 398531 h 1847704"/>
                <a:gd name="connsiteX420" fmla="*/ 1626121 w 1842380"/>
                <a:gd name="connsiteY420" fmla="*/ 442194 h 1847704"/>
                <a:gd name="connsiteX421" fmla="*/ 1621861 w 1842380"/>
                <a:gd name="connsiteY421" fmla="*/ 461363 h 1847704"/>
                <a:gd name="connsiteX422" fmla="*/ 1626121 w 1842380"/>
                <a:gd name="connsiteY422" fmla="*/ 480533 h 1847704"/>
                <a:gd name="connsiteX423" fmla="*/ 1626121 w 1842380"/>
                <a:gd name="connsiteY423" fmla="*/ 508754 h 1847704"/>
                <a:gd name="connsiteX424" fmla="*/ 1604822 w 1842380"/>
                <a:gd name="connsiteY424" fmla="*/ 462428 h 1847704"/>
                <a:gd name="connsiteX425" fmla="*/ 1579795 w 1842380"/>
                <a:gd name="connsiteY425" fmla="*/ 440064 h 1847704"/>
                <a:gd name="connsiteX426" fmla="*/ 1579795 w 1842380"/>
                <a:gd name="connsiteY426" fmla="*/ 409713 h 1847704"/>
                <a:gd name="connsiteX427" fmla="*/ 1605887 w 1842380"/>
                <a:gd name="connsiteY427" fmla="*/ 444856 h 1847704"/>
                <a:gd name="connsiteX428" fmla="*/ 1626121 w 1842380"/>
                <a:gd name="connsiteY428" fmla="*/ 398531 h 1847704"/>
                <a:gd name="connsiteX429" fmla="*/ 1626121 w 1842380"/>
                <a:gd name="connsiteY429" fmla="*/ 398531 h 1847704"/>
                <a:gd name="connsiteX430" fmla="*/ 1626121 w 1842380"/>
                <a:gd name="connsiteY430" fmla="*/ 729201 h 1847704"/>
                <a:gd name="connsiteX431" fmla="*/ 1626121 w 1842380"/>
                <a:gd name="connsiteY431" fmla="*/ 755292 h 1847704"/>
                <a:gd name="connsiteX432" fmla="*/ 1601095 w 1842380"/>
                <a:gd name="connsiteY432" fmla="*/ 762214 h 1847704"/>
                <a:gd name="connsiteX433" fmla="*/ 1579795 w 1842380"/>
                <a:gd name="connsiteY433" fmla="*/ 783514 h 1847704"/>
                <a:gd name="connsiteX434" fmla="*/ 1579795 w 1842380"/>
                <a:gd name="connsiteY434" fmla="*/ 732928 h 1847704"/>
                <a:gd name="connsiteX435" fmla="*/ 1594172 w 1842380"/>
                <a:gd name="connsiteY435" fmla="*/ 737188 h 1847704"/>
                <a:gd name="connsiteX436" fmla="*/ 1626121 w 1842380"/>
                <a:gd name="connsiteY436" fmla="*/ 729201 h 1847704"/>
                <a:gd name="connsiteX437" fmla="*/ 1626121 w 1842380"/>
                <a:gd name="connsiteY437" fmla="*/ 729201 h 1847704"/>
                <a:gd name="connsiteX438" fmla="*/ 1626121 w 1842380"/>
                <a:gd name="connsiteY438" fmla="*/ 833034 h 1847704"/>
                <a:gd name="connsiteX439" fmla="*/ 1626121 w 1842380"/>
                <a:gd name="connsiteY439" fmla="*/ 859126 h 1847704"/>
                <a:gd name="connsiteX440" fmla="*/ 1579795 w 1842380"/>
                <a:gd name="connsiteY440" fmla="*/ 863385 h 1847704"/>
                <a:gd name="connsiteX441" fmla="*/ 1579795 w 1842380"/>
                <a:gd name="connsiteY441" fmla="*/ 838359 h 1847704"/>
                <a:gd name="connsiteX442" fmla="*/ 1626121 w 1842380"/>
                <a:gd name="connsiteY442" fmla="*/ 833034 h 1847704"/>
                <a:gd name="connsiteX443" fmla="*/ 1626121 w 1842380"/>
                <a:gd name="connsiteY443" fmla="*/ 833034 h 1847704"/>
                <a:gd name="connsiteX444" fmla="*/ 1626121 w 1842380"/>
                <a:gd name="connsiteY444" fmla="*/ 903854 h 1847704"/>
                <a:gd name="connsiteX445" fmla="*/ 1626121 w 1842380"/>
                <a:gd name="connsiteY445" fmla="*/ 929945 h 1847704"/>
                <a:gd name="connsiteX446" fmla="*/ 1579795 w 1842380"/>
                <a:gd name="connsiteY446" fmla="*/ 929945 h 1847704"/>
                <a:gd name="connsiteX447" fmla="*/ 1579795 w 1842380"/>
                <a:gd name="connsiteY447" fmla="*/ 903854 h 1847704"/>
                <a:gd name="connsiteX448" fmla="*/ 1626121 w 1842380"/>
                <a:gd name="connsiteY448" fmla="*/ 903854 h 1847704"/>
                <a:gd name="connsiteX449" fmla="*/ 1626121 w 1842380"/>
                <a:gd name="connsiteY449" fmla="*/ 903854 h 1847704"/>
                <a:gd name="connsiteX450" fmla="*/ 1626121 w 1842380"/>
                <a:gd name="connsiteY450" fmla="*/ 944322 h 1847704"/>
                <a:gd name="connsiteX451" fmla="*/ 1626121 w 1842380"/>
                <a:gd name="connsiteY451" fmla="*/ 971479 h 1847704"/>
                <a:gd name="connsiteX452" fmla="*/ 1618134 w 1842380"/>
                <a:gd name="connsiteY452" fmla="*/ 984791 h 1847704"/>
                <a:gd name="connsiteX453" fmla="*/ 1616004 w 1842380"/>
                <a:gd name="connsiteY453" fmla="*/ 989051 h 1847704"/>
                <a:gd name="connsiteX454" fmla="*/ 1605887 w 1842380"/>
                <a:gd name="connsiteY454" fmla="*/ 1009285 h 1847704"/>
                <a:gd name="connsiteX455" fmla="*/ 1588848 w 1842380"/>
                <a:gd name="connsiteY455" fmla="*/ 1016207 h 1847704"/>
                <a:gd name="connsiteX456" fmla="*/ 1579795 w 1842380"/>
                <a:gd name="connsiteY456" fmla="*/ 1015142 h 1847704"/>
                <a:gd name="connsiteX457" fmla="*/ 1579795 w 1842380"/>
                <a:gd name="connsiteY457" fmla="*/ 986921 h 1847704"/>
                <a:gd name="connsiteX458" fmla="*/ 1585653 w 1842380"/>
                <a:gd name="connsiteY458" fmla="*/ 990116 h 1847704"/>
                <a:gd name="connsiteX459" fmla="*/ 1591510 w 1842380"/>
                <a:gd name="connsiteY459" fmla="*/ 987986 h 1847704"/>
                <a:gd name="connsiteX460" fmla="*/ 1594705 w 1842380"/>
                <a:gd name="connsiteY460" fmla="*/ 981064 h 1847704"/>
                <a:gd name="connsiteX461" fmla="*/ 1595770 w 1842380"/>
                <a:gd name="connsiteY461" fmla="*/ 976804 h 1847704"/>
                <a:gd name="connsiteX462" fmla="*/ 1604822 w 1842380"/>
                <a:gd name="connsiteY462" fmla="*/ 954440 h 1847704"/>
                <a:gd name="connsiteX463" fmla="*/ 1612809 w 1842380"/>
                <a:gd name="connsiteY463" fmla="*/ 947517 h 1847704"/>
                <a:gd name="connsiteX464" fmla="*/ 1625056 w 1842380"/>
                <a:gd name="connsiteY464" fmla="*/ 944322 h 1847704"/>
                <a:gd name="connsiteX465" fmla="*/ 1626121 w 1842380"/>
                <a:gd name="connsiteY465" fmla="*/ 944322 h 1847704"/>
                <a:gd name="connsiteX466" fmla="*/ 1626121 w 1842380"/>
                <a:gd name="connsiteY466" fmla="*/ 944322 h 1847704"/>
                <a:gd name="connsiteX467" fmla="*/ 1626121 w 1842380"/>
                <a:gd name="connsiteY467" fmla="*/ 1043364 h 1847704"/>
                <a:gd name="connsiteX468" fmla="*/ 1626121 w 1842380"/>
                <a:gd name="connsiteY468" fmla="*/ 1068390 h 1847704"/>
                <a:gd name="connsiteX469" fmla="*/ 1616004 w 1842380"/>
                <a:gd name="connsiteY469" fmla="*/ 1068390 h 1847704"/>
                <a:gd name="connsiteX470" fmla="*/ 1605887 w 1842380"/>
                <a:gd name="connsiteY470" fmla="*/ 1071585 h 1847704"/>
                <a:gd name="connsiteX471" fmla="*/ 1601627 w 1842380"/>
                <a:gd name="connsiteY471" fmla="*/ 1081702 h 1847704"/>
                <a:gd name="connsiteX472" fmla="*/ 1600562 w 1842380"/>
                <a:gd name="connsiteY472" fmla="*/ 1084897 h 1847704"/>
                <a:gd name="connsiteX473" fmla="*/ 1626654 w 1842380"/>
                <a:gd name="connsiteY473" fmla="*/ 1091819 h 1847704"/>
                <a:gd name="connsiteX474" fmla="*/ 1626654 w 1842380"/>
                <a:gd name="connsiteY474" fmla="*/ 1116846 h 1847704"/>
                <a:gd name="connsiteX475" fmla="*/ 1580328 w 1842380"/>
                <a:gd name="connsiteY475" fmla="*/ 1106729 h 1847704"/>
                <a:gd name="connsiteX476" fmla="*/ 1580328 w 1842380"/>
                <a:gd name="connsiteY476" fmla="*/ 1079572 h 1847704"/>
                <a:gd name="connsiteX477" fmla="*/ 1584588 w 1842380"/>
                <a:gd name="connsiteY477" fmla="*/ 1080637 h 1847704"/>
                <a:gd name="connsiteX478" fmla="*/ 1586718 w 1842380"/>
                <a:gd name="connsiteY478" fmla="*/ 1072650 h 1847704"/>
                <a:gd name="connsiteX479" fmla="*/ 1586718 w 1842380"/>
                <a:gd name="connsiteY479" fmla="*/ 1059338 h 1847704"/>
                <a:gd name="connsiteX480" fmla="*/ 1579795 w 1842380"/>
                <a:gd name="connsiteY480" fmla="*/ 1053481 h 1847704"/>
                <a:gd name="connsiteX481" fmla="*/ 1579795 w 1842380"/>
                <a:gd name="connsiteY481" fmla="*/ 1028454 h 1847704"/>
                <a:gd name="connsiteX482" fmla="*/ 1579795 w 1842380"/>
                <a:gd name="connsiteY482" fmla="*/ 1028454 h 1847704"/>
                <a:gd name="connsiteX483" fmla="*/ 1593107 w 1842380"/>
                <a:gd name="connsiteY483" fmla="*/ 1037506 h 1847704"/>
                <a:gd name="connsiteX484" fmla="*/ 1597367 w 1842380"/>
                <a:gd name="connsiteY484" fmla="*/ 1051883 h 1847704"/>
                <a:gd name="connsiteX485" fmla="*/ 1615472 w 1842380"/>
                <a:gd name="connsiteY485" fmla="*/ 1043896 h 1847704"/>
                <a:gd name="connsiteX486" fmla="*/ 1615472 w 1842380"/>
                <a:gd name="connsiteY486" fmla="*/ 1043896 h 1847704"/>
                <a:gd name="connsiteX487" fmla="*/ 1626121 w 1842380"/>
                <a:gd name="connsiteY487" fmla="*/ 1043364 h 1847704"/>
                <a:gd name="connsiteX488" fmla="*/ 1626121 w 1842380"/>
                <a:gd name="connsiteY488" fmla="*/ 1043364 h 1847704"/>
                <a:gd name="connsiteX489" fmla="*/ 1626121 w 1842380"/>
                <a:gd name="connsiteY489" fmla="*/ 1348475 h 1847704"/>
                <a:gd name="connsiteX490" fmla="*/ 1626121 w 1842380"/>
                <a:gd name="connsiteY490" fmla="*/ 1368709 h 1847704"/>
                <a:gd name="connsiteX491" fmla="*/ 1606952 w 1842380"/>
                <a:gd name="connsiteY491" fmla="*/ 1401190 h 1847704"/>
                <a:gd name="connsiteX492" fmla="*/ 1626121 w 1842380"/>
                <a:gd name="connsiteY492" fmla="*/ 1401190 h 1847704"/>
                <a:gd name="connsiteX493" fmla="*/ 1626121 w 1842380"/>
                <a:gd name="connsiteY493" fmla="*/ 1420359 h 1847704"/>
                <a:gd name="connsiteX494" fmla="*/ 1596835 w 1842380"/>
                <a:gd name="connsiteY494" fmla="*/ 1421424 h 1847704"/>
                <a:gd name="connsiteX495" fmla="*/ 1579795 w 1842380"/>
                <a:gd name="connsiteY495" fmla="*/ 1433671 h 1847704"/>
                <a:gd name="connsiteX496" fmla="*/ 1579795 w 1842380"/>
                <a:gd name="connsiteY496" fmla="*/ 1412372 h 1847704"/>
                <a:gd name="connsiteX497" fmla="*/ 1589913 w 1842380"/>
                <a:gd name="connsiteY497" fmla="*/ 1405450 h 1847704"/>
                <a:gd name="connsiteX498" fmla="*/ 1626121 w 1842380"/>
                <a:gd name="connsiteY498" fmla="*/ 1348475 h 1847704"/>
                <a:gd name="connsiteX499" fmla="*/ 1626121 w 1842380"/>
                <a:gd name="connsiteY499" fmla="*/ 1348475 h 1847704"/>
                <a:gd name="connsiteX500" fmla="*/ 1626121 w 1842380"/>
                <a:gd name="connsiteY500" fmla="*/ 1467750 h 1847704"/>
                <a:gd name="connsiteX501" fmla="*/ 1626121 w 1842380"/>
                <a:gd name="connsiteY501" fmla="*/ 1485854 h 1847704"/>
                <a:gd name="connsiteX502" fmla="*/ 1579795 w 1842380"/>
                <a:gd name="connsiteY502" fmla="*/ 1478932 h 1847704"/>
                <a:gd name="connsiteX503" fmla="*/ 1579795 w 1842380"/>
                <a:gd name="connsiteY503" fmla="*/ 1459763 h 1847704"/>
                <a:gd name="connsiteX504" fmla="*/ 1626121 w 1842380"/>
                <a:gd name="connsiteY504" fmla="*/ 1467750 h 1847704"/>
                <a:gd name="connsiteX505" fmla="*/ 1626121 w 1842380"/>
                <a:gd name="connsiteY505" fmla="*/ 1467750 h 1847704"/>
                <a:gd name="connsiteX506" fmla="*/ 1626121 w 1842380"/>
                <a:gd name="connsiteY506" fmla="*/ 1494907 h 1847704"/>
                <a:gd name="connsiteX507" fmla="*/ 1626121 w 1842380"/>
                <a:gd name="connsiteY507" fmla="*/ 1520998 h 1847704"/>
                <a:gd name="connsiteX508" fmla="*/ 1601095 w 1842380"/>
                <a:gd name="connsiteY508" fmla="*/ 1540167 h 1847704"/>
                <a:gd name="connsiteX509" fmla="*/ 1595237 w 1842380"/>
                <a:gd name="connsiteY509" fmla="*/ 1549220 h 1847704"/>
                <a:gd name="connsiteX510" fmla="*/ 1579263 w 1842380"/>
                <a:gd name="connsiteY510" fmla="*/ 1571584 h 1847704"/>
                <a:gd name="connsiteX511" fmla="*/ 1579263 w 1842380"/>
                <a:gd name="connsiteY511" fmla="*/ 1527920 h 1847704"/>
                <a:gd name="connsiteX512" fmla="*/ 1626121 w 1842380"/>
                <a:gd name="connsiteY512" fmla="*/ 1494907 h 1847704"/>
                <a:gd name="connsiteX513" fmla="*/ 1626121 w 1842380"/>
                <a:gd name="connsiteY513" fmla="*/ 1494907 h 1847704"/>
                <a:gd name="connsiteX514" fmla="*/ 1579795 w 1842380"/>
                <a:gd name="connsiteY514" fmla="*/ 1200978 h 1847704"/>
                <a:gd name="connsiteX515" fmla="*/ 1579795 w 1842380"/>
                <a:gd name="connsiteY515" fmla="*/ 1173821 h 1847704"/>
                <a:gd name="connsiteX516" fmla="*/ 1590977 w 1842380"/>
                <a:gd name="connsiteY516" fmla="*/ 1178081 h 1847704"/>
                <a:gd name="connsiteX517" fmla="*/ 1606952 w 1842380"/>
                <a:gd name="connsiteY517" fmla="*/ 1138678 h 1847704"/>
                <a:gd name="connsiteX518" fmla="*/ 1623991 w 1842380"/>
                <a:gd name="connsiteY518" fmla="*/ 1145600 h 1847704"/>
                <a:gd name="connsiteX519" fmla="*/ 1598965 w 1842380"/>
                <a:gd name="connsiteY519" fmla="*/ 1208432 h 1847704"/>
                <a:gd name="connsiteX520" fmla="*/ 1579795 w 1842380"/>
                <a:gd name="connsiteY520" fmla="*/ 1200978 h 1847704"/>
                <a:gd name="connsiteX521" fmla="*/ 1579795 w 1842380"/>
                <a:gd name="connsiteY521" fmla="*/ 1200978 h 1847704"/>
                <a:gd name="connsiteX522" fmla="*/ 1579795 w 1842380"/>
                <a:gd name="connsiteY522" fmla="*/ 1149327 h 1847704"/>
                <a:gd name="connsiteX523" fmla="*/ 1584055 w 1842380"/>
                <a:gd name="connsiteY523" fmla="*/ 1134418 h 1847704"/>
                <a:gd name="connsiteX524" fmla="*/ 1579795 w 1842380"/>
                <a:gd name="connsiteY524" fmla="*/ 1133353 h 1847704"/>
                <a:gd name="connsiteX525" fmla="*/ 1579795 w 1842380"/>
                <a:gd name="connsiteY525" fmla="*/ 1149327 h 1847704"/>
                <a:gd name="connsiteX526" fmla="*/ 1579795 w 1842380"/>
                <a:gd name="connsiteY526" fmla="*/ 1149327 h 1847704"/>
                <a:gd name="connsiteX527" fmla="*/ 1579795 w 1842380"/>
                <a:gd name="connsiteY527" fmla="*/ 954440 h 1847704"/>
                <a:gd name="connsiteX528" fmla="*/ 1580860 w 1842380"/>
                <a:gd name="connsiteY528" fmla="*/ 952310 h 1847704"/>
                <a:gd name="connsiteX529" fmla="*/ 1579795 w 1842380"/>
                <a:gd name="connsiteY529" fmla="*/ 952310 h 1847704"/>
                <a:gd name="connsiteX530" fmla="*/ 1579795 w 1842380"/>
                <a:gd name="connsiteY530" fmla="*/ 954440 h 1847704"/>
                <a:gd name="connsiteX531" fmla="*/ 1579795 w 1842380"/>
                <a:gd name="connsiteY531" fmla="*/ 954440 h 1847704"/>
                <a:gd name="connsiteX532" fmla="*/ 1579795 w 1842380"/>
                <a:gd name="connsiteY532" fmla="*/ 886815 h 1847704"/>
                <a:gd name="connsiteX533" fmla="*/ 1579795 w 1842380"/>
                <a:gd name="connsiteY533" fmla="*/ 879892 h 1847704"/>
                <a:gd name="connsiteX534" fmla="*/ 1579795 w 1842380"/>
                <a:gd name="connsiteY534" fmla="*/ 886815 h 1847704"/>
                <a:gd name="connsiteX535" fmla="*/ 1579795 w 1842380"/>
                <a:gd name="connsiteY535" fmla="*/ 886815 h 1847704"/>
                <a:gd name="connsiteX536" fmla="*/ 1579795 w 1842380"/>
                <a:gd name="connsiteY536" fmla="*/ 276593 h 1847704"/>
                <a:gd name="connsiteX537" fmla="*/ 1579795 w 1842380"/>
                <a:gd name="connsiteY537" fmla="*/ 308009 h 1847704"/>
                <a:gd name="connsiteX538" fmla="*/ 1546249 w 1842380"/>
                <a:gd name="connsiteY538" fmla="*/ 268606 h 1847704"/>
                <a:gd name="connsiteX539" fmla="*/ 1546249 w 1842380"/>
                <a:gd name="connsiteY539" fmla="*/ 269671 h 1847704"/>
                <a:gd name="connsiteX540" fmla="*/ 1544119 w 1842380"/>
                <a:gd name="connsiteY540" fmla="*/ 268606 h 1847704"/>
                <a:gd name="connsiteX541" fmla="*/ 1537197 w 1842380"/>
                <a:gd name="connsiteY541" fmla="*/ 305879 h 1847704"/>
                <a:gd name="connsiteX542" fmla="*/ 1537197 w 1842380"/>
                <a:gd name="connsiteY542" fmla="*/ 240917 h 1847704"/>
                <a:gd name="connsiteX543" fmla="*/ 1539327 w 1842380"/>
                <a:gd name="connsiteY543" fmla="*/ 246774 h 1847704"/>
                <a:gd name="connsiteX544" fmla="*/ 1548379 w 1842380"/>
                <a:gd name="connsiteY544" fmla="*/ 252631 h 1847704"/>
                <a:gd name="connsiteX545" fmla="*/ 1579795 w 1842380"/>
                <a:gd name="connsiteY545" fmla="*/ 276593 h 1847704"/>
                <a:gd name="connsiteX546" fmla="*/ 1579795 w 1842380"/>
                <a:gd name="connsiteY546" fmla="*/ 276593 h 1847704"/>
                <a:gd name="connsiteX547" fmla="*/ 1579795 w 1842380"/>
                <a:gd name="connsiteY547" fmla="*/ 333036 h 1847704"/>
                <a:gd name="connsiteX548" fmla="*/ 1579795 w 1842380"/>
                <a:gd name="connsiteY548" fmla="*/ 390543 h 1847704"/>
                <a:gd name="connsiteX549" fmla="*/ 1577665 w 1842380"/>
                <a:gd name="connsiteY549" fmla="*/ 402790 h 1847704"/>
                <a:gd name="connsiteX550" fmla="*/ 1579795 w 1842380"/>
                <a:gd name="connsiteY550" fmla="*/ 409713 h 1847704"/>
                <a:gd name="connsiteX551" fmla="*/ 1579795 w 1842380"/>
                <a:gd name="connsiteY551" fmla="*/ 440064 h 1847704"/>
                <a:gd name="connsiteX552" fmla="*/ 1561691 w 1842380"/>
                <a:gd name="connsiteY552" fmla="*/ 404920 h 1847704"/>
                <a:gd name="connsiteX553" fmla="*/ 1536665 w 1842380"/>
                <a:gd name="connsiteY553" fmla="*/ 386816 h 1847704"/>
                <a:gd name="connsiteX554" fmla="*/ 1536665 w 1842380"/>
                <a:gd name="connsiteY554" fmla="*/ 363387 h 1847704"/>
                <a:gd name="connsiteX555" fmla="*/ 1560094 w 1842380"/>
                <a:gd name="connsiteY555" fmla="*/ 386816 h 1847704"/>
                <a:gd name="connsiteX556" fmla="*/ 1579795 w 1842380"/>
                <a:gd name="connsiteY556" fmla="*/ 333036 h 1847704"/>
                <a:gd name="connsiteX557" fmla="*/ 1579795 w 1842380"/>
                <a:gd name="connsiteY557" fmla="*/ 333036 h 1847704"/>
                <a:gd name="connsiteX558" fmla="*/ 1579795 w 1842380"/>
                <a:gd name="connsiteY558" fmla="*/ 732928 h 1847704"/>
                <a:gd name="connsiteX559" fmla="*/ 1579795 w 1842380"/>
                <a:gd name="connsiteY559" fmla="*/ 783514 h 1847704"/>
                <a:gd name="connsiteX560" fmla="*/ 1552639 w 1842380"/>
                <a:gd name="connsiteY560" fmla="*/ 809605 h 1847704"/>
                <a:gd name="connsiteX561" fmla="*/ 1544652 w 1842380"/>
                <a:gd name="connsiteY561" fmla="*/ 781384 h 1847704"/>
                <a:gd name="connsiteX562" fmla="*/ 1579795 w 1842380"/>
                <a:gd name="connsiteY562" fmla="*/ 753162 h 1847704"/>
                <a:gd name="connsiteX563" fmla="*/ 1537197 w 1842380"/>
                <a:gd name="connsiteY563" fmla="*/ 745175 h 1847704"/>
                <a:gd name="connsiteX564" fmla="*/ 1537197 w 1842380"/>
                <a:gd name="connsiteY564" fmla="*/ 720148 h 1847704"/>
                <a:gd name="connsiteX565" fmla="*/ 1579795 w 1842380"/>
                <a:gd name="connsiteY565" fmla="*/ 732928 h 1847704"/>
                <a:gd name="connsiteX566" fmla="*/ 1579795 w 1842380"/>
                <a:gd name="connsiteY566" fmla="*/ 732928 h 1847704"/>
                <a:gd name="connsiteX567" fmla="*/ 1579795 w 1842380"/>
                <a:gd name="connsiteY567" fmla="*/ 838359 h 1847704"/>
                <a:gd name="connsiteX568" fmla="*/ 1579795 w 1842380"/>
                <a:gd name="connsiteY568" fmla="*/ 863385 h 1847704"/>
                <a:gd name="connsiteX569" fmla="*/ 1577665 w 1842380"/>
                <a:gd name="connsiteY569" fmla="*/ 864450 h 1847704"/>
                <a:gd name="connsiteX570" fmla="*/ 1579795 w 1842380"/>
                <a:gd name="connsiteY570" fmla="*/ 880425 h 1847704"/>
                <a:gd name="connsiteX571" fmla="*/ 1579795 w 1842380"/>
                <a:gd name="connsiteY571" fmla="*/ 887347 h 1847704"/>
                <a:gd name="connsiteX572" fmla="*/ 1561691 w 1842380"/>
                <a:gd name="connsiteY572" fmla="*/ 889477 h 1847704"/>
                <a:gd name="connsiteX573" fmla="*/ 1553704 w 1842380"/>
                <a:gd name="connsiteY573" fmla="*/ 817592 h 1847704"/>
                <a:gd name="connsiteX574" fmla="*/ 1572873 w 1842380"/>
                <a:gd name="connsiteY574" fmla="*/ 816527 h 1847704"/>
                <a:gd name="connsiteX575" fmla="*/ 1575003 w 1842380"/>
                <a:gd name="connsiteY575" fmla="*/ 838891 h 1847704"/>
                <a:gd name="connsiteX576" fmla="*/ 1579795 w 1842380"/>
                <a:gd name="connsiteY576" fmla="*/ 838891 h 1847704"/>
                <a:gd name="connsiteX577" fmla="*/ 1579795 w 1842380"/>
                <a:gd name="connsiteY577" fmla="*/ 838359 h 1847704"/>
                <a:gd name="connsiteX578" fmla="*/ 1579795 w 1842380"/>
                <a:gd name="connsiteY578" fmla="*/ 903854 h 1847704"/>
                <a:gd name="connsiteX579" fmla="*/ 1579795 w 1842380"/>
                <a:gd name="connsiteY579" fmla="*/ 929945 h 1847704"/>
                <a:gd name="connsiteX580" fmla="*/ 1560626 w 1842380"/>
                <a:gd name="connsiteY580" fmla="*/ 929945 h 1847704"/>
                <a:gd name="connsiteX581" fmla="*/ 1560626 w 1842380"/>
                <a:gd name="connsiteY581" fmla="*/ 903854 h 1847704"/>
                <a:gd name="connsiteX582" fmla="*/ 1579795 w 1842380"/>
                <a:gd name="connsiteY582" fmla="*/ 903854 h 1847704"/>
                <a:gd name="connsiteX583" fmla="*/ 1579795 w 1842380"/>
                <a:gd name="connsiteY583" fmla="*/ 903854 h 1847704"/>
                <a:gd name="connsiteX584" fmla="*/ 1579795 w 1842380"/>
                <a:gd name="connsiteY584" fmla="*/ 952310 h 1847704"/>
                <a:gd name="connsiteX585" fmla="*/ 1579795 w 1842380"/>
                <a:gd name="connsiteY585" fmla="*/ 954440 h 1847704"/>
                <a:gd name="connsiteX586" fmla="*/ 1577665 w 1842380"/>
                <a:gd name="connsiteY586" fmla="*/ 963492 h 1847704"/>
                <a:gd name="connsiteX587" fmla="*/ 1576601 w 1842380"/>
                <a:gd name="connsiteY587" fmla="*/ 973609 h 1847704"/>
                <a:gd name="connsiteX588" fmla="*/ 1578730 w 1842380"/>
                <a:gd name="connsiteY588" fmla="*/ 985856 h 1847704"/>
                <a:gd name="connsiteX589" fmla="*/ 1579795 w 1842380"/>
                <a:gd name="connsiteY589" fmla="*/ 986921 h 1847704"/>
                <a:gd name="connsiteX590" fmla="*/ 1579795 w 1842380"/>
                <a:gd name="connsiteY590" fmla="*/ 1015142 h 1847704"/>
                <a:gd name="connsiteX591" fmla="*/ 1566483 w 1842380"/>
                <a:gd name="connsiteY591" fmla="*/ 1006090 h 1847704"/>
                <a:gd name="connsiteX592" fmla="*/ 1558496 w 1842380"/>
                <a:gd name="connsiteY592" fmla="*/ 976804 h 1847704"/>
                <a:gd name="connsiteX593" fmla="*/ 1558496 w 1842380"/>
                <a:gd name="connsiteY593" fmla="*/ 963492 h 1847704"/>
                <a:gd name="connsiteX594" fmla="*/ 1560626 w 1842380"/>
                <a:gd name="connsiteY594" fmla="*/ 951245 h 1847704"/>
                <a:gd name="connsiteX595" fmla="*/ 1579795 w 1842380"/>
                <a:gd name="connsiteY595" fmla="*/ 952310 h 1847704"/>
                <a:gd name="connsiteX596" fmla="*/ 1579795 w 1842380"/>
                <a:gd name="connsiteY596" fmla="*/ 952310 h 1847704"/>
                <a:gd name="connsiteX597" fmla="*/ 1579795 w 1842380"/>
                <a:gd name="connsiteY597" fmla="*/ 1028987 h 1847704"/>
                <a:gd name="connsiteX598" fmla="*/ 1579795 w 1842380"/>
                <a:gd name="connsiteY598" fmla="*/ 1054013 h 1847704"/>
                <a:gd name="connsiteX599" fmla="*/ 1578730 w 1842380"/>
                <a:gd name="connsiteY599" fmla="*/ 1054013 h 1847704"/>
                <a:gd name="connsiteX600" fmla="*/ 1568613 w 1842380"/>
                <a:gd name="connsiteY600" fmla="*/ 1056143 h 1847704"/>
                <a:gd name="connsiteX601" fmla="*/ 1562756 w 1842380"/>
                <a:gd name="connsiteY601" fmla="*/ 1069455 h 1847704"/>
                <a:gd name="connsiteX602" fmla="*/ 1560626 w 1842380"/>
                <a:gd name="connsiteY602" fmla="*/ 1075312 h 1847704"/>
                <a:gd name="connsiteX603" fmla="*/ 1579795 w 1842380"/>
                <a:gd name="connsiteY603" fmla="*/ 1079572 h 1847704"/>
                <a:gd name="connsiteX604" fmla="*/ 1579795 w 1842380"/>
                <a:gd name="connsiteY604" fmla="*/ 1106729 h 1847704"/>
                <a:gd name="connsiteX605" fmla="*/ 1538262 w 1842380"/>
                <a:gd name="connsiteY605" fmla="*/ 1096612 h 1847704"/>
                <a:gd name="connsiteX606" fmla="*/ 1547314 w 1842380"/>
                <a:gd name="connsiteY606" fmla="*/ 1059338 h 1847704"/>
                <a:gd name="connsiteX607" fmla="*/ 1559561 w 1842380"/>
                <a:gd name="connsiteY607" fmla="*/ 1034312 h 1847704"/>
                <a:gd name="connsiteX608" fmla="*/ 1579795 w 1842380"/>
                <a:gd name="connsiteY608" fmla="*/ 1028987 h 1847704"/>
                <a:gd name="connsiteX609" fmla="*/ 1579795 w 1842380"/>
                <a:gd name="connsiteY609" fmla="*/ 1028987 h 1847704"/>
                <a:gd name="connsiteX610" fmla="*/ 1579795 w 1842380"/>
                <a:gd name="connsiteY610" fmla="*/ 1133353 h 1847704"/>
                <a:gd name="connsiteX611" fmla="*/ 1579795 w 1842380"/>
                <a:gd name="connsiteY611" fmla="*/ 1149327 h 1847704"/>
                <a:gd name="connsiteX612" fmla="*/ 1570743 w 1842380"/>
                <a:gd name="connsiteY612" fmla="*/ 1170626 h 1847704"/>
                <a:gd name="connsiteX613" fmla="*/ 1579795 w 1842380"/>
                <a:gd name="connsiteY613" fmla="*/ 1173821 h 1847704"/>
                <a:gd name="connsiteX614" fmla="*/ 1579795 w 1842380"/>
                <a:gd name="connsiteY614" fmla="*/ 1200978 h 1847704"/>
                <a:gd name="connsiteX615" fmla="*/ 1537197 w 1842380"/>
                <a:gd name="connsiteY615" fmla="*/ 1185003 h 1847704"/>
                <a:gd name="connsiteX616" fmla="*/ 1537197 w 1842380"/>
                <a:gd name="connsiteY616" fmla="*/ 1157847 h 1847704"/>
                <a:gd name="connsiteX617" fmla="*/ 1554236 w 1842380"/>
                <a:gd name="connsiteY617" fmla="*/ 1164769 h 1847704"/>
                <a:gd name="connsiteX618" fmla="*/ 1567548 w 1842380"/>
                <a:gd name="connsiteY618" fmla="*/ 1128560 h 1847704"/>
                <a:gd name="connsiteX619" fmla="*/ 1579795 w 1842380"/>
                <a:gd name="connsiteY619" fmla="*/ 1133353 h 1847704"/>
                <a:gd name="connsiteX620" fmla="*/ 1579795 w 1842380"/>
                <a:gd name="connsiteY620" fmla="*/ 1133353 h 1847704"/>
                <a:gd name="connsiteX621" fmla="*/ 1579795 w 1842380"/>
                <a:gd name="connsiteY621" fmla="*/ 1412905 h 1847704"/>
                <a:gd name="connsiteX622" fmla="*/ 1579795 w 1842380"/>
                <a:gd name="connsiteY622" fmla="*/ 1434204 h 1847704"/>
                <a:gd name="connsiteX623" fmla="*/ 1562756 w 1842380"/>
                <a:gd name="connsiteY623" fmla="*/ 1459230 h 1847704"/>
                <a:gd name="connsiteX624" fmla="*/ 1579795 w 1842380"/>
                <a:gd name="connsiteY624" fmla="*/ 1460295 h 1847704"/>
                <a:gd name="connsiteX625" fmla="*/ 1579795 w 1842380"/>
                <a:gd name="connsiteY625" fmla="*/ 1479465 h 1847704"/>
                <a:gd name="connsiteX626" fmla="*/ 1550509 w 1842380"/>
                <a:gd name="connsiteY626" fmla="*/ 1478400 h 1847704"/>
                <a:gd name="connsiteX627" fmla="*/ 1537197 w 1842380"/>
                <a:gd name="connsiteY627" fmla="*/ 1486387 h 1847704"/>
                <a:gd name="connsiteX628" fmla="*/ 1537197 w 1842380"/>
                <a:gd name="connsiteY628" fmla="*/ 1467218 h 1847704"/>
                <a:gd name="connsiteX629" fmla="*/ 1545184 w 1842380"/>
                <a:gd name="connsiteY629" fmla="*/ 1462958 h 1847704"/>
                <a:gd name="connsiteX630" fmla="*/ 1579795 w 1842380"/>
                <a:gd name="connsiteY630" fmla="*/ 1412905 h 1847704"/>
                <a:gd name="connsiteX631" fmla="*/ 1579795 w 1842380"/>
                <a:gd name="connsiteY631" fmla="*/ 1412905 h 1847704"/>
                <a:gd name="connsiteX632" fmla="*/ 1579795 w 1842380"/>
                <a:gd name="connsiteY632" fmla="*/ 1527388 h 1847704"/>
                <a:gd name="connsiteX633" fmla="*/ 1579795 w 1842380"/>
                <a:gd name="connsiteY633" fmla="*/ 1571051 h 1847704"/>
                <a:gd name="connsiteX634" fmla="*/ 1544652 w 1842380"/>
                <a:gd name="connsiteY634" fmla="*/ 1597143 h 1847704"/>
                <a:gd name="connsiteX635" fmla="*/ 1538794 w 1842380"/>
                <a:gd name="connsiteY635" fmla="*/ 1605130 h 1847704"/>
                <a:gd name="connsiteX636" fmla="*/ 1536665 w 1842380"/>
                <a:gd name="connsiteY636" fmla="*/ 1607260 h 1847704"/>
                <a:gd name="connsiteX637" fmla="*/ 1536665 w 1842380"/>
                <a:gd name="connsiteY637" fmla="*/ 1581168 h 1847704"/>
                <a:gd name="connsiteX638" fmla="*/ 1578198 w 1842380"/>
                <a:gd name="connsiteY638" fmla="*/ 1546025 h 1847704"/>
                <a:gd name="connsiteX639" fmla="*/ 1577133 w 1842380"/>
                <a:gd name="connsiteY639" fmla="*/ 1546025 h 1847704"/>
                <a:gd name="connsiteX640" fmla="*/ 1579263 w 1842380"/>
                <a:gd name="connsiteY640" fmla="*/ 1544960 h 1847704"/>
                <a:gd name="connsiteX641" fmla="*/ 1536665 w 1842380"/>
                <a:gd name="connsiteY641" fmla="*/ 1535908 h 1847704"/>
                <a:gd name="connsiteX642" fmla="*/ 1536665 w 1842380"/>
                <a:gd name="connsiteY642" fmla="*/ 1516738 h 1847704"/>
                <a:gd name="connsiteX643" fmla="*/ 1579795 w 1842380"/>
                <a:gd name="connsiteY643" fmla="*/ 1527388 h 1847704"/>
                <a:gd name="connsiteX644" fmla="*/ 1579795 w 1842380"/>
                <a:gd name="connsiteY644" fmla="*/ 1527388 h 1847704"/>
                <a:gd name="connsiteX645" fmla="*/ 1537197 w 1842380"/>
                <a:gd name="connsiteY645" fmla="*/ 1281915 h 1847704"/>
                <a:gd name="connsiteX646" fmla="*/ 1537197 w 1842380"/>
                <a:gd name="connsiteY646" fmla="*/ 1258486 h 1847704"/>
                <a:gd name="connsiteX647" fmla="*/ 1549444 w 1842380"/>
                <a:gd name="connsiteY647" fmla="*/ 1260615 h 1847704"/>
                <a:gd name="connsiteX648" fmla="*/ 1537197 w 1842380"/>
                <a:gd name="connsiteY648" fmla="*/ 1248368 h 1847704"/>
                <a:gd name="connsiteX649" fmla="*/ 1537197 w 1842380"/>
                <a:gd name="connsiteY649" fmla="*/ 1216952 h 1847704"/>
                <a:gd name="connsiteX650" fmla="*/ 1575536 w 1842380"/>
                <a:gd name="connsiteY650" fmla="*/ 1257421 h 1847704"/>
                <a:gd name="connsiteX651" fmla="*/ 1561159 w 1842380"/>
                <a:gd name="connsiteY651" fmla="*/ 1285642 h 1847704"/>
                <a:gd name="connsiteX652" fmla="*/ 1537197 w 1842380"/>
                <a:gd name="connsiteY652" fmla="*/ 1281915 h 1847704"/>
                <a:gd name="connsiteX653" fmla="*/ 1537197 w 1842380"/>
                <a:gd name="connsiteY653" fmla="*/ 1281915 h 1847704"/>
                <a:gd name="connsiteX654" fmla="*/ 1537197 w 1842380"/>
                <a:gd name="connsiteY654" fmla="*/ 1156249 h 1847704"/>
                <a:gd name="connsiteX655" fmla="*/ 1550509 w 1842380"/>
                <a:gd name="connsiteY655" fmla="*/ 1120041 h 1847704"/>
                <a:gd name="connsiteX656" fmla="*/ 1537197 w 1842380"/>
                <a:gd name="connsiteY656" fmla="*/ 1114184 h 1847704"/>
                <a:gd name="connsiteX657" fmla="*/ 1537197 w 1842380"/>
                <a:gd name="connsiteY657" fmla="*/ 1156249 h 1847704"/>
                <a:gd name="connsiteX658" fmla="*/ 1537197 w 1842380"/>
                <a:gd name="connsiteY658" fmla="*/ 1156249 h 1847704"/>
                <a:gd name="connsiteX659" fmla="*/ 1537197 w 1842380"/>
                <a:gd name="connsiteY659" fmla="*/ 636017 h 1847704"/>
                <a:gd name="connsiteX660" fmla="*/ 1537197 w 1842380"/>
                <a:gd name="connsiteY660" fmla="*/ 599808 h 1847704"/>
                <a:gd name="connsiteX661" fmla="*/ 1555301 w 1842380"/>
                <a:gd name="connsiteY661" fmla="*/ 617912 h 1847704"/>
                <a:gd name="connsiteX662" fmla="*/ 1537197 w 1842380"/>
                <a:gd name="connsiteY662" fmla="*/ 636017 h 1847704"/>
                <a:gd name="connsiteX663" fmla="*/ 1537197 w 1842380"/>
                <a:gd name="connsiteY663" fmla="*/ 240917 h 1847704"/>
                <a:gd name="connsiteX664" fmla="*/ 1537197 w 1842380"/>
                <a:gd name="connsiteY664" fmla="*/ 306412 h 1847704"/>
                <a:gd name="connsiteX665" fmla="*/ 1530275 w 1842380"/>
                <a:gd name="connsiteY665" fmla="*/ 347945 h 1847704"/>
                <a:gd name="connsiteX666" fmla="*/ 1537197 w 1842380"/>
                <a:gd name="connsiteY666" fmla="*/ 363919 h 1847704"/>
                <a:gd name="connsiteX667" fmla="*/ 1537197 w 1842380"/>
                <a:gd name="connsiteY667" fmla="*/ 387349 h 1847704"/>
                <a:gd name="connsiteX668" fmla="*/ 1513768 w 1842380"/>
                <a:gd name="connsiteY668" fmla="*/ 352205 h 1847704"/>
                <a:gd name="connsiteX669" fmla="*/ 1492469 w 1842380"/>
                <a:gd name="connsiteY669" fmla="*/ 338893 h 1847704"/>
                <a:gd name="connsiteX670" fmla="*/ 1492469 w 1842380"/>
                <a:gd name="connsiteY670" fmla="*/ 318659 h 1847704"/>
                <a:gd name="connsiteX671" fmla="*/ 1512703 w 1842380"/>
                <a:gd name="connsiteY671" fmla="*/ 333568 h 1847704"/>
                <a:gd name="connsiteX672" fmla="*/ 1492469 w 1842380"/>
                <a:gd name="connsiteY672" fmla="*/ 221215 h 1847704"/>
                <a:gd name="connsiteX673" fmla="*/ 1492469 w 1842380"/>
                <a:gd name="connsiteY673" fmla="*/ 203111 h 1847704"/>
                <a:gd name="connsiteX674" fmla="*/ 1537197 w 1842380"/>
                <a:gd name="connsiteY674" fmla="*/ 240917 h 1847704"/>
                <a:gd name="connsiteX675" fmla="*/ 1537197 w 1842380"/>
                <a:gd name="connsiteY675" fmla="*/ 240917 h 1847704"/>
                <a:gd name="connsiteX676" fmla="*/ 1537197 w 1842380"/>
                <a:gd name="connsiteY676" fmla="*/ 599808 h 1847704"/>
                <a:gd name="connsiteX677" fmla="*/ 1537197 w 1842380"/>
                <a:gd name="connsiteY677" fmla="*/ 636017 h 1847704"/>
                <a:gd name="connsiteX678" fmla="*/ 1537197 w 1842380"/>
                <a:gd name="connsiteY678" fmla="*/ 636017 h 1847704"/>
                <a:gd name="connsiteX679" fmla="*/ 1519093 w 1842380"/>
                <a:gd name="connsiteY679" fmla="*/ 617912 h 1847704"/>
                <a:gd name="connsiteX680" fmla="*/ 1537197 w 1842380"/>
                <a:gd name="connsiteY680" fmla="*/ 599808 h 1847704"/>
                <a:gd name="connsiteX681" fmla="*/ 1537197 w 1842380"/>
                <a:gd name="connsiteY681" fmla="*/ 599808 h 1847704"/>
                <a:gd name="connsiteX682" fmla="*/ 1537197 w 1842380"/>
                <a:gd name="connsiteY682" fmla="*/ 599808 h 1847704"/>
                <a:gd name="connsiteX683" fmla="*/ 1537197 w 1842380"/>
                <a:gd name="connsiteY683" fmla="*/ 720148 h 1847704"/>
                <a:gd name="connsiteX684" fmla="*/ 1537197 w 1842380"/>
                <a:gd name="connsiteY684" fmla="*/ 745175 h 1847704"/>
                <a:gd name="connsiteX685" fmla="*/ 1536132 w 1842380"/>
                <a:gd name="connsiteY685" fmla="*/ 745175 h 1847704"/>
                <a:gd name="connsiteX686" fmla="*/ 1529210 w 1842380"/>
                <a:gd name="connsiteY686" fmla="*/ 718019 h 1847704"/>
                <a:gd name="connsiteX687" fmla="*/ 1537197 w 1842380"/>
                <a:gd name="connsiteY687" fmla="*/ 720148 h 1847704"/>
                <a:gd name="connsiteX688" fmla="*/ 1537197 w 1842380"/>
                <a:gd name="connsiteY688" fmla="*/ 720148 h 1847704"/>
                <a:gd name="connsiteX689" fmla="*/ 1537197 w 1842380"/>
                <a:gd name="connsiteY689" fmla="*/ 1114184 h 1847704"/>
                <a:gd name="connsiteX690" fmla="*/ 1537197 w 1842380"/>
                <a:gd name="connsiteY690" fmla="*/ 1155717 h 1847704"/>
                <a:gd name="connsiteX691" fmla="*/ 1536132 w 1842380"/>
                <a:gd name="connsiteY691" fmla="*/ 1157847 h 1847704"/>
                <a:gd name="connsiteX692" fmla="*/ 1537197 w 1842380"/>
                <a:gd name="connsiteY692" fmla="*/ 1157847 h 1847704"/>
                <a:gd name="connsiteX693" fmla="*/ 1537197 w 1842380"/>
                <a:gd name="connsiteY693" fmla="*/ 1185003 h 1847704"/>
                <a:gd name="connsiteX694" fmla="*/ 1511105 w 1842380"/>
                <a:gd name="connsiteY694" fmla="*/ 1174886 h 1847704"/>
                <a:gd name="connsiteX695" fmla="*/ 1533470 w 1842380"/>
                <a:gd name="connsiteY695" fmla="*/ 1113119 h 1847704"/>
                <a:gd name="connsiteX696" fmla="*/ 1537197 w 1842380"/>
                <a:gd name="connsiteY696" fmla="*/ 1114184 h 1847704"/>
                <a:gd name="connsiteX697" fmla="*/ 1537197 w 1842380"/>
                <a:gd name="connsiteY697" fmla="*/ 1114184 h 1847704"/>
                <a:gd name="connsiteX698" fmla="*/ 1537197 w 1842380"/>
                <a:gd name="connsiteY698" fmla="*/ 1216952 h 1847704"/>
                <a:gd name="connsiteX699" fmla="*/ 1506846 w 1842380"/>
                <a:gd name="connsiteY699" fmla="*/ 1185536 h 1847704"/>
                <a:gd name="connsiteX700" fmla="*/ 1494599 w 1842380"/>
                <a:gd name="connsiteY700" fmla="*/ 1207900 h 1847704"/>
                <a:gd name="connsiteX701" fmla="*/ 1537197 w 1842380"/>
                <a:gd name="connsiteY701" fmla="*/ 1248368 h 1847704"/>
                <a:gd name="connsiteX702" fmla="*/ 1537197 w 1842380"/>
                <a:gd name="connsiteY702" fmla="*/ 1216952 h 1847704"/>
                <a:gd name="connsiteX703" fmla="*/ 1537197 w 1842380"/>
                <a:gd name="connsiteY703" fmla="*/ 1216952 h 1847704"/>
                <a:gd name="connsiteX704" fmla="*/ 1537197 w 1842380"/>
                <a:gd name="connsiteY704" fmla="*/ 1258486 h 1847704"/>
                <a:gd name="connsiteX705" fmla="*/ 1537197 w 1842380"/>
                <a:gd name="connsiteY705" fmla="*/ 1281915 h 1847704"/>
                <a:gd name="connsiteX706" fmla="*/ 1491936 w 1842380"/>
                <a:gd name="connsiteY706" fmla="*/ 1272862 h 1847704"/>
                <a:gd name="connsiteX707" fmla="*/ 1491936 w 1842380"/>
                <a:gd name="connsiteY707" fmla="*/ 1247836 h 1847704"/>
                <a:gd name="connsiteX708" fmla="*/ 1537197 w 1842380"/>
                <a:gd name="connsiteY708" fmla="*/ 1258486 h 1847704"/>
                <a:gd name="connsiteX709" fmla="*/ 1537197 w 1842380"/>
                <a:gd name="connsiteY709" fmla="*/ 1258486 h 1847704"/>
                <a:gd name="connsiteX710" fmla="*/ 1537197 w 1842380"/>
                <a:gd name="connsiteY710" fmla="*/ 1466685 h 1847704"/>
                <a:gd name="connsiteX711" fmla="*/ 1537197 w 1842380"/>
                <a:gd name="connsiteY711" fmla="*/ 1485854 h 1847704"/>
                <a:gd name="connsiteX712" fmla="*/ 1514833 w 1842380"/>
                <a:gd name="connsiteY712" fmla="*/ 1513011 h 1847704"/>
                <a:gd name="connsiteX713" fmla="*/ 1537197 w 1842380"/>
                <a:gd name="connsiteY713" fmla="*/ 1517271 h 1847704"/>
                <a:gd name="connsiteX714" fmla="*/ 1537197 w 1842380"/>
                <a:gd name="connsiteY714" fmla="*/ 1536440 h 1847704"/>
                <a:gd name="connsiteX715" fmla="*/ 1499923 w 1842380"/>
                <a:gd name="connsiteY715" fmla="*/ 1530583 h 1847704"/>
                <a:gd name="connsiteX716" fmla="*/ 1491936 w 1842380"/>
                <a:gd name="connsiteY716" fmla="*/ 1532713 h 1847704"/>
                <a:gd name="connsiteX717" fmla="*/ 1491936 w 1842380"/>
                <a:gd name="connsiteY717" fmla="*/ 1516206 h 1847704"/>
                <a:gd name="connsiteX718" fmla="*/ 1495131 w 1842380"/>
                <a:gd name="connsiteY718" fmla="*/ 1515141 h 1847704"/>
                <a:gd name="connsiteX719" fmla="*/ 1537197 w 1842380"/>
                <a:gd name="connsiteY719" fmla="*/ 1466685 h 1847704"/>
                <a:gd name="connsiteX720" fmla="*/ 1537197 w 1842380"/>
                <a:gd name="connsiteY720" fmla="*/ 1466685 h 1847704"/>
                <a:gd name="connsiteX721" fmla="*/ 1537197 w 1842380"/>
                <a:gd name="connsiteY721" fmla="*/ 1581701 h 1847704"/>
                <a:gd name="connsiteX722" fmla="*/ 1537197 w 1842380"/>
                <a:gd name="connsiteY722" fmla="*/ 1607792 h 1847704"/>
                <a:gd name="connsiteX723" fmla="*/ 1491936 w 1842380"/>
                <a:gd name="connsiteY723" fmla="*/ 1646131 h 1847704"/>
                <a:gd name="connsiteX724" fmla="*/ 1491936 w 1842380"/>
                <a:gd name="connsiteY724" fmla="*/ 1628026 h 1847704"/>
                <a:gd name="connsiteX725" fmla="*/ 1521223 w 1842380"/>
                <a:gd name="connsiteY725" fmla="*/ 1601935 h 1847704"/>
                <a:gd name="connsiteX726" fmla="*/ 1521223 w 1842380"/>
                <a:gd name="connsiteY726" fmla="*/ 1601935 h 1847704"/>
                <a:gd name="connsiteX727" fmla="*/ 1522288 w 1842380"/>
                <a:gd name="connsiteY727" fmla="*/ 1599805 h 1847704"/>
                <a:gd name="connsiteX728" fmla="*/ 1491936 w 1842380"/>
                <a:gd name="connsiteY728" fmla="*/ 1591818 h 1847704"/>
                <a:gd name="connsiteX729" fmla="*/ 1491936 w 1842380"/>
                <a:gd name="connsiteY729" fmla="*/ 1571584 h 1847704"/>
                <a:gd name="connsiteX730" fmla="*/ 1537197 w 1842380"/>
                <a:gd name="connsiteY730" fmla="*/ 1581701 h 1847704"/>
                <a:gd name="connsiteX731" fmla="*/ 1537197 w 1842380"/>
                <a:gd name="connsiteY731" fmla="*/ 1581701 h 1847704"/>
                <a:gd name="connsiteX732" fmla="*/ 1492469 w 1842380"/>
                <a:gd name="connsiteY732" fmla="*/ 1386813 h 1847704"/>
                <a:gd name="connsiteX733" fmla="*/ 1492469 w 1842380"/>
                <a:gd name="connsiteY733" fmla="*/ 1364449 h 1847704"/>
                <a:gd name="connsiteX734" fmla="*/ 1503651 w 1842380"/>
                <a:gd name="connsiteY734" fmla="*/ 1374566 h 1847704"/>
                <a:gd name="connsiteX735" fmla="*/ 1492469 w 1842380"/>
                <a:gd name="connsiteY735" fmla="*/ 1386813 h 1847704"/>
                <a:gd name="connsiteX736" fmla="*/ 1492469 w 1842380"/>
                <a:gd name="connsiteY736" fmla="*/ 1386813 h 1847704"/>
                <a:gd name="connsiteX737" fmla="*/ 1492469 w 1842380"/>
                <a:gd name="connsiteY737" fmla="*/ 1331435 h 1847704"/>
                <a:gd name="connsiteX738" fmla="*/ 1492469 w 1842380"/>
                <a:gd name="connsiteY738" fmla="*/ 1301084 h 1847704"/>
                <a:gd name="connsiteX739" fmla="*/ 1534002 w 1842380"/>
                <a:gd name="connsiteY739" fmla="*/ 1330370 h 1847704"/>
                <a:gd name="connsiteX740" fmla="*/ 1519625 w 1842380"/>
                <a:gd name="connsiteY740" fmla="*/ 1350604 h 1847704"/>
                <a:gd name="connsiteX741" fmla="*/ 1492469 w 1842380"/>
                <a:gd name="connsiteY741" fmla="*/ 1331435 h 1847704"/>
                <a:gd name="connsiteX742" fmla="*/ 1492469 w 1842380"/>
                <a:gd name="connsiteY742" fmla="*/ 1331435 h 1847704"/>
                <a:gd name="connsiteX743" fmla="*/ 1492469 w 1842380"/>
                <a:gd name="connsiteY743" fmla="*/ 521001 h 1847704"/>
                <a:gd name="connsiteX744" fmla="*/ 1492469 w 1842380"/>
                <a:gd name="connsiteY744" fmla="*/ 489585 h 1847704"/>
                <a:gd name="connsiteX745" fmla="*/ 1496729 w 1842380"/>
                <a:gd name="connsiteY745" fmla="*/ 493845 h 1847704"/>
                <a:gd name="connsiteX746" fmla="*/ 1506846 w 1842380"/>
                <a:gd name="connsiteY746" fmla="*/ 500767 h 1847704"/>
                <a:gd name="connsiteX747" fmla="*/ 1499923 w 1842380"/>
                <a:gd name="connsiteY747" fmla="*/ 523131 h 1847704"/>
                <a:gd name="connsiteX748" fmla="*/ 1492469 w 1842380"/>
                <a:gd name="connsiteY748" fmla="*/ 521001 h 1847704"/>
                <a:gd name="connsiteX749" fmla="*/ 1492469 w 1842380"/>
                <a:gd name="connsiteY749" fmla="*/ 521001 h 1847704"/>
                <a:gd name="connsiteX750" fmla="*/ 1492469 w 1842380"/>
                <a:gd name="connsiteY750" fmla="*/ 444324 h 1847704"/>
                <a:gd name="connsiteX751" fmla="*/ 1492469 w 1842380"/>
                <a:gd name="connsiteY751" fmla="*/ 412908 h 1847704"/>
                <a:gd name="connsiteX752" fmla="*/ 1503651 w 1842380"/>
                <a:gd name="connsiteY752" fmla="*/ 425155 h 1847704"/>
                <a:gd name="connsiteX753" fmla="*/ 1513768 w 1842380"/>
                <a:gd name="connsiteY753" fmla="*/ 432077 h 1847704"/>
                <a:gd name="connsiteX754" fmla="*/ 1495664 w 1842380"/>
                <a:gd name="connsiteY754" fmla="*/ 446454 h 1847704"/>
                <a:gd name="connsiteX755" fmla="*/ 1492469 w 1842380"/>
                <a:gd name="connsiteY755" fmla="*/ 444324 h 1847704"/>
                <a:gd name="connsiteX756" fmla="*/ 1492469 w 1842380"/>
                <a:gd name="connsiteY756" fmla="*/ 202578 h 1847704"/>
                <a:gd name="connsiteX757" fmla="*/ 1492469 w 1842380"/>
                <a:gd name="connsiteY757" fmla="*/ 220682 h 1847704"/>
                <a:gd name="connsiteX758" fmla="*/ 1486611 w 1842380"/>
                <a:gd name="connsiteY758" fmla="*/ 217488 h 1847704"/>
                <a:gd name="connsiteX759" fmla="*/ 1486611 w 1842380"/>
                <a:gd name="connsiteY759" fmla="*/ 218552 h 1847704"/>
                <a:gd name="connsiteX760" fmla="*/ 1484481 w 1842380"/>
                <a:gd name="connsiteY760" fmla="*/ 217488 h 1847704"/>
                <a:gd name="connsiteX761" fmla="*/ 1477559 w 1842380"/>
                <a:gd name="connsiteY761" fmla="*/ 297359 h 1847704"/>
                <a:gd name="connsiteX762" fmla="*/ 1491936 w 1842380"/>
                <a:gd name="connsiteY762" fmla="*/ 318659 h 1847704"/>
                <a:gd name="connsiteX763" fmla="*/ 1491936 w 1842380"/>
                <a:gd name="connsiteY763" fmla="*/ 338893 h 1847704"/>
                <a:gd name="connsiteX764" fmla="*/ 1468507 w 1842380"/>
                <a:gd name="connsiteY764" fmla="*/ 315464 h 1847704"/>
                <a:gd name="connsiteX765" fmla="*/ 1468507 w 1842380"/>
                <a:gd name="connsiteY765" fmla="*/ 182344 h 1847704"/>
                <a:gd name="connsiteX766" fmla="*/ 1478624 w 1842380"/>
                <a:gd name="connsiteY766" fmla="*/ 195656 h 1847704"/>
                <a:gd name="connsiteX767" fmla="*/ 1487676 w 1842380"/>
                <a:gd name="connsiteY767" fmla="*/ 199916 h 1847704"/>
                <a:gd name="connsiteX768" fmla="*/ 1492469 w 1842380"/>
                <a:gd name="connsiteY768" fmla="*/ 202578 h 1847704"/>
                <a:gd name="connsiteX769" fmla="*/ 1492469 w 1842380"/>
                <a:gd name="connsiteY769" fmla="*/ 202578 h 1847704"/>
                <a:gd name="connsiteX770" fmla="*/ 1492469 w 1842380"/>
                <a:gd name="connsiteY770" fmla="*/ 412908 h 1847704"/>
                <a:gd name="connsiteX771" fmla="*/ 1492469 w 1842380"/>
                <a:gd name="connsiteY771" fmla="*/ 444324 h 1847704"/>
                <a:gd name="connsiteX772" fmla="*/ 1485546 w 1842380"/>
                <a:gd name="connsiteY772" fmla="*/ 440064 h 1847704"/>
                <a:gd name="connsiteX773" fmla="*/ 1468507 w 1842380"/>
                <a:gd name="connsiteY773" fmla="*/ 417700 h 1847704"/>
                <a:gd name="connsiteX774" fmla="*/ 1468507 w 1842380"/>
                <a:gd name="connsiteY774" fmla="*/ 378296 h 1847704"/>
                <a:gd name="connsiteX775" fmla="*/ 1472767 w 1842380"/>
                <a:gd name="connsiteY775" fmla="*/ 378296 h 1847704"/>
                <a:gd name="connsiteX776" fmla="*/ 1480754 w 1842380"/>
                <a:gd name="connsiteY776" fmla="*/ 384154 h 1847704"/>
                <a:gd name="connsiteX777" fmla="*/ 1479689 w 1842380"/>
                <a:gd name="connsiteY777" fmla="*/ 395336 h 1847704"/>
                <a:gd name="connsiteX778" fmla="*/ 1492469 w 1842380"/>
                <a:gd name="connsiteY778" fmla="*/ 412908 h 1847704"/>
                <a:gd name="connsiteX779" fmla="*/ 1492469 w 1842380"/>
                <a:gd name="connsiteY779" fmla="*/ 412908 h 1847704"/>
                <a:gd name="connsiteX780" fmla="*/ 1492469 w 1842380"/>
                <a:gd name="connsiteY780" fmla="*/ 489585 h 1847704"/>
                <a:gd name="connsiteX781" fmla="*/ 1492469 w 1842380"/>
                <a:gd name="connsiteY781" fmla="*/ 521001 h 1847704"/>
                <a:gd name="connsiteX782" fmla="*/ 1478092 w 1842380"/>
                <a:gd name="connsiteY782" fmla="*/ 516741 h 1847704"/>
                <a:gd name="connsiteX783" fmla="*/ 1469040 w 1842380"/>
                <a:gd name="connsiteY783" fmla="*/ 503429 h 1847704"/>
                <a:gd name="connsiteX784" fmla="*/ 1469040 w 1842380"/>
                <a:gd name="connsiteY784" fmla="*/ 466156 h 1847704"/>
                <a:gd name="connsiteX785" fmla="*/ 1492469 w 1842380"/>
                <a:gd name="connsiteY785" fmla="*/ 489585 h 1847704"/>
                <a:gd name="connsiteX786" fmla="*/ 1492469 w 1842380"/>
                <a:gd name="connsiteY786" fmla="*/ 489585 h 1847704"/>
                <a:gd name="connsiteX787" fmla="*/ 1492469 w 1842380"/>
                <a:gd name="connsiteY787" fmla="*/ 1248368 h 1847704"/>
                <a:gd name="connsiteX788" fmla="*/ 1492469 w 1842380"/>
                <a:gd name="connsiteY788" fmla="*/ 1273395 h 1847704"/>
                <a:gd name="connsiteX789" fmla="*/ 1469040 w 1842380"/>
                <a:gd name="connsiteY789" fmla="*/ 1270200 h 1847704"/>
                <a:gd name="connsiteX790" fmla="*/ 1469040 w 1842380"/>
                <a:gd name="connsiteY790" fmla="*/ 1256888 h 1847704"/>
                <a:gd name="connsiteX791" fmla="*/ 1474897 w 1842380"/>
                <a:gd name="connsiteY791" fmla="*/ 1245706 h 1847704"/>
                <a:gd name="connsiteX792" fmla="*/ 1492469 w 1842380"/>
                <a:gd name="connsiteY792" fmla="*/ 1248368 h 1847704"/>
                <a:gd name="connsiteX793" fmla="*/ 1492469 w 1842380"/>
                <a:gd name="connsiteY793" fmla="*/ 1248368 h 1847704"/>
                <a:gd name="connsiteX794" fmla="*/ 1492469 w 1842380"/>
                <a:gd name="connsiteY794" fmla="*/ 1301084 h 1847704"/>
                <a:gd name="connsiteX795" fmla="*/ 1492469 w 1842380"/>
                <a:gd name="connsiteY795" fmla="*/ 1331435 h 1847704"/>
                <a:gd name="connsiteX796" fmla="*/ 1469040 w 1842380"/>
                <a:gd name="connsiteY796" fmla="*/ 1315461 h 1847704"/>
                <a:gd name="connsiteX797" fmla="*/ 1469040 w 1842380"/>
                <a:gd name="connsiteY797" fmla="*/ 1284045 h 1847704"/>
                <a:gd name="connsiteX798" fmla="*/ 1492469 w 1842380"/>
                <a:gd name="connsiteY798" fmla="*/ 1301084 h 1847704"/>
                <a:gd name="connsiteX799" fmla="*/ 1492469 w 1842380"/>
                <a:gd name="connsiteY799" fmla="*/ 1301084 h 1847704"/>
                <a:gd name="connsiteX800" fmla="*/ 1492469 w 1842380"/>
                <a:gd name="connsiteY800" fmla="*/ 1364449 h 1847704"/>
                <a:gd name="connsiteX801" fmla="*/ 1492469 w 1842380"/>
                <a:gd name="connsiteY801" fmla="*/ 1386813 h 1847704"/>
                <a:gd name="connsiteX802" fmla="*/ 1482352 w 1842380"/>
                <a:gd name="connsiteY802" fmla="*/ 1397995 h 1847704"/>
                <a:gd name="connsiteX803" fmla="*/ 1469040 w 1842380"/>
                <a:gd name="connsiteY803" fmla="*/ 1394800 h 1847704"/>
                <a:gd name="connsiteX804" fmla="*/ 1469040 w 1842380"/>
                <a:gd name="connsiteY804" fmla="*/ 1374566 h 1847704"/>
                <a:gd name="connsiteX805" fmla="*/ 1478092 w 1842380"/>
                <a:gd name="connsiteY805" fmla="*/ 1378826 h 1847704"/>
                <a:gd name="connsiteX806" fmla="*/ 1469040 w 1842380"/>
                <a:gd name="connsiteY806" fmla="*/ 1372969 h 1847704"/>
                <a:gd name="connsiteX807" fmla="*/ 1469040 w 1842380"/>
                <a:gd name="connsiteY807" fmla="*/ 1343682 h 1847704"/>
                <a:gd name="connsiteX808" fmla="*/ 1492469 w 1842380"/>
                <a:gd name="connsiteY808" fmla="*/ 1364449 h 1847704"/>
                <a:gd name="connsiteX809" fmla="*/ 1492469 w 1842380"/>
                <a:gd name="connsiteY809" fmla="*/ 1364449 h 1847704"/>
                <a:gd name="connsiteX810" fmla="*/ 1492469 w 1842380"/>
                <a:gd name="connsiteY810" fmla="*/ 1516206 h 1847704"/>
                <a:gd name="connsiteX811" fmla="*/ 1492469 w 1842380"/>
                <a:gd name="connsiteY811" fmla="*/ 1533245 h 1847704"/>
                <a:gd name="connsiteX812" fmla="*/ 1469040 w 1842380"/>
                <a:gd name="connsiteY812" fmla="*/ 1552414 h 1847704"/>
                <a:gd name="connsiteX813" fmla="*/ 1469040 w 1842380"/>
                <a:gd name="connsiteY813" fmla="*/ 1530050 h 1847704"/>
                <a:gd name="connsiteX814" fmla="*/ 1492469 w 1842380"/>
                <a:gd name="connsiteY814" fmla="*/ 1516206 h 1847704"/>
                <a:gd name="connsiteX815" fmla="*/ 1492469 w 1842380"/>
                <a:gd name="connsiteY815" fmla="*/ 1516206 h 1847704"/>
                <a:gd name="connsiteX816" fmla="*/ 1492469 w 1842380"/>
                <a:gd name="connsiteY816" fmla="*/ 1571584 h 1847704"/>
                <a:gd name="connsiteX817" fmla="*/ 1492469 w 1842380"/>
                <a:gd name="connsiteY817" fmla="*/ 1591818 h 1847704"/>
                <a:gd name="connsiteX818" fmla="*/ 1469040 w 1842380"/>
                <a:gd name="connsiteY818" fmla="*/ 1582766 h 1847704"/>
                <a:gd name="connsiteX819" fmla="*/ 1469040 w 1842380"/>
                <a:gd name="connsiteY819" fmla="*/ 1563596 h 1847704"/>
                <a:gd name="connsiteX820" fmla="*/ 1492469 w 1842380"/>
                <a:gd name="connsiteY820" fmla="*/ 1571584 h 1847704"/>
                <a:gd name="connsiteX821" fmla="*/ 1492469 w 1842380"/>
                <a:gd name="connsiteY821" fmla="*/ 1571584 h 1847704"/>
                <a:gd name="connsiteX822" fmla="*/ 1492469 w 1842380"/>
                <a:gd name="connsiteY822" fmla="*/ 1627494 h 1847704"/>
                <a:gd name="connsiteX823" fmla="*/ 1492469 w 1842380"/>
                <a:gd name="connsiteY823" fmla="*/ 1645598 h 1847704"/>
                <a:gd name="connsiteX824" fmla="*/ 1484481 w 1842380"/>
                <a:gd name="connsiteY824" fmla="*/ 1648793 h 1847704"/>
                <a:gd name="connsiteX825" fmla="*/ 1477559 w 1842380"/>
                <a:gd name="connsiteY825" fmla="*/ 1655715 h 1847704"/>
                <a:gd name="connsiteX826" fmla="*/ 1468507 w 1842380"/>
                <a:gd name="connsiteY826" fmla="*/ 1665833 h 1847704"/>
                <a:gd name="connsiteX827" fmla="*/ 1468507 w 1842380"/>
                <a:gd name="connsiteY827" fmla="*/ 1632286 h 1847704"/>
                <a:gd name="connsiteX828" fmla="*/ 1492469 w 1842380"/>
                <a:gd name="connsiteY828" fmla="*/ 1627494 h 1847704"/>
                <a:gd name="connsiteX829" fmla="*/ 1492469 w 1842380"/>
                <a:gd name="connsiteY829" fmla="*/ 1627494 h 1847704"/>
                <a:gd name="connsiteX830" fmla="*/ 1468507 w 1842380"/>
                <a:gd name="connsiteY830" fmla="*/ 1000765 h 1847704"/>
                <a:gd name="connsiteX831" fmla="*/ 1468507 w 1842380"/>
                <a:gd name="connsiteY831" fmla="*/ 868178 h 1847704"/>
                <a:gd name="connsiteX832" fmla="*/ 1470637 w 1842380"/>
                <a:gd name="connsiteY832" fmla="*/ 908646 h 1847704"/>
                <a:gd name="connsiteX833" fmla="*/ 1471702 w 1842380"/>
                <a:gd name="connsiteY833" fmla="*/ 914504 h 1847704"/>
                <a:gd name="connsiteX834" fmla="*/ 1470637 w 1842380"/>
                <a:gd name="connsiteY834" fmla="*/ 956037 h 1847704"/>
                <a:gd name="connsiteX835" fmla="*/ 1471702 w 1842380"/>
                <a:gd name="connsiteY835" fmla="*/ 962959 h 1847704"/>
                <a:gd name="connsiteX836" fmla="*/ 1468507 w 1842380"/>
                <a:gd name="connsiteY836" fmla="*/ 1000765 h 1847704"/>
                <a:gd name="connsiteX837" fmla="*/ 1468507 w 1842380"/>
                <a:gd name="connsiteY837" fmla="*/ 1000765 h 1847704"/>
                <a:gd name="connsiteX838" fmla="*/ 1468507 w 1842380"/>
                <a:gd name="connsiteY838" fmla="*/ 459233 h 1847704"/>
                <a:gd name="connsiteX839" fmla="*/ 1468507 w 1842380"/>
                <a:gd name="connsiteY839" fmla="*/ 460298 h 1847704"/>
                <a:gd name="connsiteX840" fmla="*/ 1482884 w 1842380"/>
                <a:gd name="connsiteY840" fmla="*/ 460298 h 1847704"/>
                <a:gd name="connsiteX841" fmla="*/ 1478624 w 1842380"/>
                <a:gd name="connsiteY841" fmla="*/ 436869 h 1847704"/>
                <a:gd name="connsiteX842" fmla="*/ 1468507 w 1842380"/>
                <a:gd name="connsiteY842" fmla="*/ 429947 h 1847704"/>
                <a:gd name="connsiteX843" fmla="*/ 1468507 w 1842380"/>
                <a:gd name="connsiteY843" fmla="*/ 459233 h 1847704"/>
                <a:gd name="connsiteX844" fmla="*/ 1468507 w 1842380"/>
                <a:gd name="connsiteY844" fmla="*/ 182344 h 1847704"/>
                <a:gd name="connsiteX845" fmla="*/ 1468507 w 1842380"/>
                <a:gd name="connsiteY845" fmla="*/ 314931 h 1847704"/>
                <a:gd name="connsiteX846" fmla="*/ 1461585 w 1842380"/>
                <a:gd name="connsiteY846" fmla="*/ 302684 h 1847704"/>
                <a:gd name="connsiteX847" fmla="*/ 1458390 w 1842380"/>
                <a:gd name="connsiteY847" fmla="*/ 300554 h 1847704"/>
                <a:gd name="connsiteX848" fmla="*/ 1458390 w 1842380"/>
                <a:gd name="connsiteY848" fmla="*/ 284580 h 1847704"/>
                <a:gd name="connsiteX849" fmla="*/ 1458390 w 1842380"/>
                <a:gd name="connsiteY849" fmla="*/ 284580 h 1847704"/>
                <a:gd name="connsiteX850" fmla="*/ 1458390 w 1842380"/>
                <a:gd name="connsiteY850" fmla="*/ 195656 h 1847704"/>
                <a:gd name="connsiteX851" fmla="*/ 1458390 w 1842380"/>
                <a:gd name="connsiteY851" fmla="*/ 173292 h 1847704"/>
                <a:gd name="connsiteX852" fmla="*/ 1468507 w 1842380"/>
                <a:gd name="connsiteY852" fmla="*/ 182344 h 1847704"/>
                <a:gd name="connsiteX853" fmla="*/ 1468507 w 1842380"/>
                <a:gd name="connsiteY853" fmla="*/ 182344 h 1847704"/>
                <a:gd name="connsiteX854" fmla="*/ 1468507 w 1842380"/>
                <a:gd name="connsiteY854" fmla="*/ 378296 h 1847704"/>
                <a:gd name="connsiteX855" fmla="*/ 1468507 w 1842380"/>
                <a:gd name="connsiteY855" fmla="*/ 417700 h 1847704"/>
                <a:gd name="connsiteX856" fmla="*/ 1466377 w 1842380"/>
                <a:gd name="connsiteY856" fmla="*/ 415570 h 1847704"/>
                <a:gd name="connsiteX857" fmla="*/ 1458390 w 1842380"/>
                <a:gd name="connsiteY857" fmla="*/ 418765 h 1847704"/>
                <a:gd name="connsiteX858" fmla="*/ 1468507 w 1842380"/>
                <a:gd name="connsiteY858" fmla="*/ 429947 h 1847704"/>
                <a:gd name="connsiteX859" fmla="*/ 1468507 w 1842380"/>
                <a:gd name="connsiteY859" fmla="*/ 459233 h 1847704"/>
                <a:gd name="connsiteX860" fmla="*/ 1460520 w 1842380"/>
                <a:gd name="connsiteY860" fmla="*/ 448051 h 1847704"/>
                <a:gd name="connsiteX861" fmla="*/ 1458390 w 1842380"/>
                <a:gd name="connsiteY861" fmla="*/ 445921 h 1847704"/>
                <a:gd name="connsiteX862" fmla="*/ 1458390 w 1842380"/>
                <a:gd name="connsiteY862" fmla="*/ 379361 h 1847704"/>
                <a:gd name="connsiteX863" fmla="*/ 1459455 w 1842380"/>
                <a:gd name="connsiteY863" fmla="*/ 381491 h 1847704"/>
                <a:gd name="connsiteX864" fmla="*/ 1468507 w 1842380"/>
                <a:gd name="connsiteY864" fmla="*/ 378296 h 1847704"/>
                <a:gd name="connsiteX865" fmla="*/ 1468507 w 1842380"/>
                <a:gd name="connsiteY865" fmla="*/ 378296 h 1847704"/>
                <a:gd name="connsiteX866" fmla="*/ 1468507 w 1842380"/>
                <a:gd name="connsiteY866" fmla="*/ 466156 h 1847704"/>
                <a:gd name="connsiteX867" fmla="*/ 1458390 w 1842380"/>
                <a:gd name="connsiteY867" fmla="*/ 454973 h 1847704"/>
                <a:gd name="connsiteX868" fmla="*/ 1458390 w 1842380"/>
                <a:gd name="connsiteY868" fmla="*/ 491182 h 1847704"/>
                <a:gd name="connsiteX869" fmla="*/ 1468507 w 1842380"/>
                <a:gd name="connsiteY869" fmla="*/ 503429 h 1847704"/>
                <a:gd name="connsiteX870" fmla="*/ 1468507 w 1842380"/>
                <a:gd name="connsiteY870" fmla="*/ 466156 h 1847704"/>
                <a:gd name="connsiteX871" fmla="*/ 1468507 w 1842380"/>
                <a:gd name="connsiteY871" fmla="*/ 466156 h 1847704"/>
                <a:gd name="connsiteX872" fmla="*/ 1468507 w 1842380"/>
                <a:gd name="connsiteY872" fmla="*/ 867645 h 1847704"/>
                <a:gd name="connsiteX873" fmla="*/ 1468507 w 1842380"/>
                <a:gd name="connsiteY873" fmla="*/ 1000233 h 1847704"/>
                <a:gd name="connsiteX874" fmla="*/ 1466377 w 1842380"/>
                <a:gd name="connsiteY874" fmla="*/ 1003428 h 1847704"/>
                <a:gd name="connsiteX875" fmla="*/ 1467442 w 1842380"/>
                <a:gd name="connsiteY875" fmla="*/ 1009285 h 1847704"/>
                <a:gd name="connsiteX876" fmla="*/ 1458390 w 1842380"/>
                <a:gd name="connsiteY876" fmla="*/ 1049753 h 1847704"/>
                <a:gd name="connsiteX877" fmla="*/ 1458390 w 1842380"/>
                <a:gd name="connsiteY877" fmla="*/ 1056676 h 1847704"/>
                <a:gd name="connsiteX878" fmla="*/ 1458390 w 1842380"/>
                <a:gd name="connsiteY878" fmla="*/ 1063598 h 1847704"/>
                <a:gd name="connsiteX879" fmla="*/ 1458390 w 1842380"/>
                <a:gd name="connsiteY879" fmla="*/ 997038 h 1847704"/>
                <a:gd name="connsiteX880" fmla="*/ 1462650 w 1842380"/>
                <a:gd name="connsiteY880" fmla="*/ 967752 h 1847704"/>
                <a:gd name="connsiteX881" fmla="*/ 1462650 w 1842380"/>
                <a:gd name="connsiteY881" fmla="*/ 967752 h 1847704"/>
                <a:gd name="connsiteX882" fmla="*/ 1462650 w 1842380"/>
                <a:gd name="connsiteY882" fmla="*/ 966687 h 1847704"/>
                <a:gd name="connsiteX883" fmla="*/ 1458390 w 1842380"/>
                <a:gd name="connsiteY883" fmla="*/ 969881 h 1847704"/>
                <a:gd name="connsiteX884" fmla="*/ 1458390 w 1842380"/>
                <a:gd name="connsiteY884" fmla="*/ 954972 h 1847704"/>
                <a:gd name="connsiteX885" fmla="*/ 1464247 w 1842380"/>
                <a:gd name="connsiteY885" fmla="*/ 919828 h 1847704"/>
                <a:gd name="connsiteX886" fmla="*/ 1464247 w 1842380"/>
                <a:gd name="connsiteY886" fmla="*/ 919828 h 1847704"/>
                <a:gd name="connsiteX887" fmla="*/ 1463182 w 1842380"/>
                <a:gd name="connsiteY887" fmla="*/ 918763 h 1847704"/>
                <a:gd name="connsiteX888" fmla="*/ 1458922 w 1842380"/>
                <a:gd name="connsiteY888" fmla="*/ 923023 h 1847704"/>
                <a:gd name="connsiteX889" fmla="*/ 1458922 w 1842380"/>
                <a:gd name="connsiteY889" fmla="*/ 908646 h 1847704"/>
                <a:gd name="connsiteX890" fmla="*/ 1461052 w 1842380"/>
                <a:gd name="connsiteY890" fmla="*/ 872438 h 1847704"/>
                <a:gd name="connsiteX891" fmla="*/ 1461052 w 1842380"/>
                <a:gd name="connsiteY891" fmla="*/ 872438 h 1847704"/>
                <a:gd name="connsiteX892" fmla="*/ 1459987 w 1842380"/>
                <a:gd name="connsiteY892" fmla="*/ 871373 h 1847704"/>
                <a:gd name="connsiteX893" fmla="*/ 1458922 w 1842380"/>
                <a:gd name="connsiteY893" fmla="*/ 873503 h 1847704"/>
                <a:gd name="connsiteX894" fmla="*/ 1458922 w 1842380"/>
                <a:gd name="connsiteY894" fmla="*/ 813865 h 1847704"/>
                <a:gd name="connsiteX895" fmla="*/ 1459987 w 1842380"/>
                <a:gd name="connsiteY895" fmla="*/ 818125 h 1847704"/>
                <a:gd name="connsiteX896" fmla="*/ 1466910 w 1842380"/>
                <a:gd name="connsiteY896" fmla="*/ 859658 h 1847704"/>
                <a:gd name="connsiteX897" fmla="*/ 1469040 w 1842380"/>
                <a:gd name="connsiteY897" fmla="*/ 865515 h 1847704"/>
                <a:gd name="connsiteX898" fmla="*/ 1468507 w 1842380"/>
                <a:gd name="connsiteY898" fmla="*/ 867645 h 1847704"/>
                <a:gd name="connsiteX899" fmla="*/ 1468507 w 1842380"/>
                <a:gd name="connsiteY899" fmla="*/ 867645 h 1847704"/>
                <a:gd name="connsiteX900" fmla="*/ 1468507 w 1842380"/>
                <a:gd name="connsiteY900" fmla="*/ 1256356 h 1847704"/>
                <a:gd name="connsiteX901" fmla="*/ 1468507 w 1842380"/>
                <a:gd name="connsiteY901" fmla="*/ 1269668 h 1847704"/>
                <a:gd name="connsiteX902" fmla="*/ 1461585 w 1842380"/>
                <a:gd name="connsiteY902" fmla="*/ 1268603 h 1847704"/>
                <a:gd name="connsiteX903" fmla="*/ 1468507 w 1842380"/>
                <a:gd name="connsiteY903" fmla="*/ 1256356 h 1847704"/>
                <a:gd name="connsiteX904" fmla="*/ 1468507 w 1842380"/>
                <a:gd name="connsiteY904" fmla="*/ 1256356 h 1847704"/>
                <a:gd name="connsiteX905" fmla="*/ 1468507 w 1842380"/>
                <a:gd name="connsiteY905" fmla="*/ 1284577 h 1847704"/>
                <a:gd name="connsiteX906" fmla="*/ 1468507 w 1842380"/>
                <a:gd name="connsiteY906" fmla="*/ 1315993 h 1847704"/>
                <a:gd name="connsiteX907" fmla="*/ 1458390 w 1842380"/>
                <a:gd name="connsiteY907" fmla="*/ 1308006 h 1847704"/>
                <a:gd name="connsiteX908" fmla="*/ 1458390 w 1842380"/>
                <a:gd name="connsiteY908" fmla="*/ 1277655 h 1847704"/>
                <a:gd name="connsiteX909" fmla="*/ 1468507 w 1842380"/>
                <a:gd name="connsiteY909" fmla="*/ 1284577 h 1847704"/>
                <a:gd name="connsiteX910" fmla="*/ 1468507 w 1842380"/>
                <a:gd name="connsiteY910" fmla="*/ 1284577 h 1847704"/>
                <a:gd name="connsiteX911" fmla="*/ 1468507 w 1842380"/>
                <a:gd name="connsiteY911" fmla="*/ 1344215 h 1847704"/>
                <a:gd name="connsiteX912" fmla="*/ 1468507 w 1842380"/>
                <a:gd name="connsiteY912" fmla="*/ 1373501 h 1847704"/>
                <a:gd name="connsiteX913" fmla="*/ 1464247 w 1842380"/>
                <a:gd name="connsiteY913" fmla="*/ 1370306 h 1847704"/>
                <a:gd name="connsiteX914" fmla="*/ 1458390 w 1842380"/>
                <a:gd name="connsiteY914" fmla="*/ 1366046 h 1847704"/>
                <a:gd name="connsiteX915" fmla="*/ 1458390 w 1842380"/>
                <a:gd name="connsiteY915" fmla="*/ 1335163 h 1847704"/>
                <a:gd name="connsiteX916" fmla="*/ 1468507 w 1842380"/>
                <a:gd name="connsiteY916" fmla="*/ 1344215 h 1847704"/>
                <a:gd name="connsiteX917" fmla="*/ 1468507 w 1842380"/>
                <a:gd name="connsiteY917" fmla="*/ 1344215 h 1847704"/>
                <a:gd name="connsiteX918" fmla="*/ 1468507 w 1842380"/>
                <a:gd name="connsiteY918" fmla="*/ 1374566 h 1847704"/>
                <a:gd name="connsiteX919" fmla="*/ 1467442 w 1842380"/>
                <a:gd name="connsiteY919" fmla="*/ 1374566 h 1847704"/>
                <a:gd name="connsiteX920" fmla="*/ 1458390 w 1842380"/>
                <a:gd name="connsiteY920" fmla="*/ 1371371 h 1847704"/>
                <a:gd name="connsiteX921" fmla="*/ 1458390 w 1842380"/>
                <a:gd name="connsiteY921" fmla="*/ 1371371 h 1847704"/>
                <a:gd name="connsiteX922" fmla="*/ 1458390 w 1842380"/>
                <a:gd name="connsiteY922" fmla="*/ 1391605 h 1847704"/>
                <a:gd name="connsiteX923" fmla="*/ 1468507 w 1842380"/>
                <a:gd name="connsiteY923" fmla="*/ 1394800 h 1847704"/>
                <a:gd name="connsiteX924" fmla="*/ 1468507 w 1842380"/>
                <a:gd name="connsiteY924" fmla="*/ 1374566 h 1847704"/>
                <a:gd name="connsiteX925" fmla="*/ 1468507 w 1842380"/>
                <a:gd name="connsiteY925" fmla="*/ 1374566 h 1847704"/>
                <a:gd name="connsiteX926" fmla="*/ 1468507 w 1842380"/>
                <a:gd name="connsiteY926" fmla="*/ 1530050 h 1847704"/>
                <a:gd name="connsiteX927" fmla="*/ 1468507 w 1842380"/>
                <a:gd name="connsiteY927" fmla="*/ 1552414 h 1847704"/>
                <a:gd name="connsiteX928" fmla="*/ 1460520 w 1842380"/>
                <a:gd name="connsiteY928" fmla="*/ 1562532 h 1847704"/>
                <a:gd name="connsiteX929" fmla="*/ 1468507 w 1842380"/>
                <a:gd name="connsiteY929" fmla="*/ 1563596 h 1847704"/>
                <a:gd name="connsiteX930" fmla="*/ 1468507 w 1842380"/>
                <a:gd name="connsiteY930" fmla="*/ 1582766 h 1847704"/>
                <a:gd name="connsiteX931" fmla="*/ 1458390 w 1842380"/>
                <a:gd name="connsiteY931" fmla="*/ 1580636 h 1847704"/>
                <a:gd name="connsiteX932" fmla="*/ 1458390 w 1842380"/>
                <a:gd name="connsiteY932" fmla="*/ 1541232 h 1847704"/>
                <a:gd name="connsiteX933" fmla="*/ 1468507 w 1842380"/>
                <a:gd name="connsiteY933" fmla="*/ 1530050 h 1847704"/>
                <a:gd name="connsiteX934" fmla="*/ 1468507 w 1842380"/>
                <a:gd name="connsiteY934" fmla="*/ 1530050 h 1847704"/>
                <a:gd name="connsiteX935" fmla="*/ 1468507 w 1842380"/>
                <a:gd name="connsiteY935" fmla="*/ 1632286 h 1847704"/>
                <a:gd name="connsiteX936" fmla="*/ 1468507 w 1842380"/>
                <a:gd name="connsiteY936" fmla="*/ 1665833 h 1847704"/>
                <a:gd name="connsiteX937" fmla="*/ 1458390 w 1842380"/>
                <a:gd name="connsiteY937" fmla="*/ 1674885 h 1847704"/>
                <a:gd name="connsiteX938" fmla="*/ 1458390 w 1842380"/>
                <a:gd name="connsiteY938" fmla="*/ 1653585 h 1847704"/>
                <a:gd name="connsiteX939" fmla="*/ 1460520 w 1842380"/>
                <a:gd name="connsiteY939" fmla="*/ 1651456 h 1847704"/>
                <a:gd name="connsiteX940" fmla="*/ 1460520 w 1842380"/>
                <a:gd name="connsiteY940" fmla="*/ 1651456 h 1847704"/>
                <a:gd name="connsiteX941" fmla="*/ 1461585 w 1842380"/>
                <a:gd name="connsiteY941" fmla="*/ 1649326 h 1847704"/>
                <a:gd name="connsiteX942" fmla="*/ 1458390 w 1842380"/>
                <a:gd name="connsiteY942" fmla="*/ 1649326 h 1847704"/>
                <a:gd name="connsiteX943" fmla="*/ 1458390 w 1842380"/>
                <a:gd name="connsiteY943" fmla="*/ 1630156 h 1847704"/>
                <a:gd name="connsiteX944" fmla="*/ 1468507 w 1842380"/>
                <a:gd name="connsiteY944" fmla="*/ 1632286 h 1847704"/>
                <a:gd name="connsiteX945" fmla="*/ 1468507 w 1842380"/>
                <a:gd name="connsiteY945" fmla="*/ 1632286 h 1847704"/>
                <a:gd name="connsiteX946" fmla="*/ 1458390 w 1842380"/>
                <a:gd name="connsiteY946" fmla="*/ 1425152 h 1847704"/>
                <a:gd name="connsiteX947" fmla="*/ 1458390 w 1842380"/>
                <a:gd name="connsiteY947" fmla="*/ 1420359 h 1847704"/>
                <a:gd name="connsiteX948" fmla="*/ 1460520 w 1842380"/>
                <a:gd name="connsiteY948" fmla="*/ 1422489 h 1847704"/>
                <a:gd name="connsiteX949" fmla="*/ 1458390 w 1842380"/>
                <a:gd name="connsiteY949" fmla="*/ 1425152 h 1847704"/>
                <a:gd name="connsiteX950" fmla="*/ 1458390 w 1842380"/>
                <a:gd name="connsiteY950" fmla="*/ 1425152 h 1847704"/>
                <a:gd name="connsiteX951" fmla="*/ 1458390 w 1842380"/>
                <a:gd name="connsiteY951" fmla="*/ 812800 h 1847704"/>
                <a:gd name="connsiteX952" fmla="*/ 1458390 w 1842380"/>
                <a:gd name="connsiteY952" fmla="*/ 802683 h 1847704"/>
                <a:gd name="connsiteX953" fmla="*/ 1458390 w 1842380"/>
                <a:gd name="connsiteY953" fmla="*/ 812800 h 1847704"/>
                <a:gd name="connsiteX954" fmla="*/ 1458390 w 1842380"/>
                <a:gd name="connsiteY954" fmla="*/ 173292 h 1847704"/>
                <a:gd name="connsiteX955" fmla="*/ 1458390 w 1842380"/>
                <a:gd name="connsiteY955" fmla="*/ 195656 h 1847704"/>
                <a:gd name="connsiteX956" fmla="*/ 1432299 w 1842380"/>
                <a:gd name="connsiteY956" fmla="*/ 175422 h 1847704"/>
                <a:gd name="connsiteX957" fmla="*/ 1432299 w 1842380"/>
                <a:gd name="connsiteY957" fmla="*/ 158382 h 1847704"/>
                <a:gd name="connsiteX958" fmla="*/ 1458390 w 1842380"/>
                <a:gd name="connsiteY958" fmla="*/ 173292 h 1847704"/>
                <a:gd name="connsiteX959" fmla="*/ 1458390 w 1842380"/>
                <a:gd name="connsiteY959" fmla="*/ 173292 h 1847704"/>
                <a:gd name="connsiteX960" fmla="*/ 1458390 w 1842380"/>
                <a:gd name="connsiteY960" fmla="*/ 284580 h 1847704"/>
                <a:gd name="connsiteX961" fmla="*/ 1458390 w 1842380"/>
                <a:gd name="connsiteY961" fmla="*/ 300554 h 1847704"/>
                <a:gd name="connsiteX962" fmla="*/ 1432299 w 1842380"/>
                <a:gd name="connsiteY962" fmla="*/ 287242 h 1847704"/>
                <a:gd name="connsiteX963" fmla="*/ 1432299 w 1842380"/>
                <a:gd name="connsiteY963" fmla="*/ 267008 h 1847704"/>
                <a:gd name="connsiteX964" fmla="*/ 1458390 w 1842380"/>
                <a:gd name="connsiteY964" fmla="*/ 284580 h 1847704"/>
                <a:gd name="connsiteX965" fmla="*/ 1458390 w 1842380"/>
                <a:gd name="connsiteY965" fmla="*/ 284580 h 1847704"/>
                <a:gd name="connsiteX966" fmla="*/ 1458390 w 1842380"/>
                <a:gd name="connsiteY966" fmla="*/ 379361 h 1847704"/>
                <a:gd name="connsiteX967" fmla="*/ 1458390 w 1842380"/>
                <a:gd name="connsiteY967" fmla="*/ 445921 h 1847704"/>
                <a:gd name="connsiteX968" fmla="*/ 1449338 w 1842380"/>
                <a:gd name="connsiteY968" fmla="*/ 438999 h 1847704"/>
                <a:gd name="connsiteX969" fmla="*/ 1445078 w 1842380"/>
                <a:gd name="connsiteY969" fmla="*/ 440064 h 1847704"/>
                <a:gd name="connsiteX970" fmla="*/ 1458390 w 1842380"/>
                <a:gd name="connsiteY970" fmla="*/ 454441 h 1847704"/>
                <a:gd name="connsiteX971" fmla="*/ 1458390 w 1842380"/>
                <a:gd name="connsiteY971" fmla="*/ 490650 h 1847704"/>
                <a:gd name="connsiteX972" fmla="*/ 1451468 w 1842380"/>
                <a:gd name="connsiteY972" fmla="*/ 484792 h 1847704"/>
                <a:gd name="connsiteX973" fmla="*/ 1437091 w 1842380"/>
                <a:gd name="connsiteY973" fmla="*/ 493845 h 1847704"/>
                <a:gd name="connsiteX974" fmla="*/ 1432831 w 1842380"/>
                <a:gd name="connsiteY974" fmla="*/ 498104 h 1847704"/>
                <a:gd name="connsiteX975" fmla="*/ 1432831 w 1842380"/>
                <a:gd name="connsiteY975" fmla="*/ 464558 h 1847704"/>
                <a:gd name="connsiteX976" fmla="*/ 1436026 w 1842380"/>
                <a:gd name="connsiteY976" fmla="*/ 457636 h 1847704"/>
                <a:gd name="connsiteX977" fmla="*/ 1432831 w 1842380"/>
                <a:gd name="connsiteY977" fmla="*/ 453376 h 1847704"/>
                <a:gd name="connsiteX978" fmla="*/ 1432831 w 1842380"/>
                <a:gd name="connsiteY978" fmla="*/ 401726 h 1847704"/>
                <a:gd name="connsiteX979" fmla="*/ 1447208 w 1842380"/>
                <a:gd name="connsiteY979" fmla="*/ 400661 h 1847704"/>
                <a:gd name="connsiteX980" fmla="*/ 1432831 w 1842380"/>
                <a:gd name="connsiteY980" fmla="*/ 388414 h 1847704"/>
                <a:gd name="connsiteX981" fmla="*/ 1432831 w 1842380"/>
                <a:gd name="connsiteY981" fmla="*/ 358062 h 1847704"/>
                <a:gd name="connsiteX982" fmla="*/ 1442948 w 1842380"/>
                <a:gd name="connsiteY982" fmla="*/ 362322 h 1847704"/>
                <a:gd name="connsiteX983" fmla="*/ 1448805 w 1842380"/>
                <a:gd name="connsiteY983" fmla="*/ 373504 h 1847704"/>
                <a:gd name="connsiteX984" fmla="*/ 1458390 w 1842380"/>
                <a:gd name="connsiteY984" fmla="*/ 379361 h 1847704"/>
                <a:gd name="connsiteX985" fmla="*/ 1458390 w 1842380"/>
                <a:gd name="connsiteY985" fmla="*/ 379361 h 1847704"/>
                <a:gd name="connsiteX986" fmla="*/ 1458390 w 1842380"/>
                <a:gd name="connsiteY986" fmla="*/ 802683 h 1847704"/>
                <a:gd name="connsiteX987" fmla="*/ 1458390 w 1842380"/>
                <a:gd name="connsiteY987" fmla="*/ 812800 h 1847704"/>
                <a:gd name="connsiteX988" fmla="*/ 1457325 w 1842380"/>
                <a:gd name="connsiteY988" fmla="*/ 813865 h 1847704"/>
                <a:gd name="connsiteX989" fmla="*/ 1458390 w 1842380"/>
                <a:gd name="connsiteY989" fmla="*/ 814930 h 1847704"/>
                <a:gd name="connsiteX990" fmla="*/ 1458390 w 1842380"/>
                <a:gd name="connsiteY990" fmla="*/ 874568 h 1847704"/>
                <a:gd name="connsiteX991" fmla="*/ 1432299 w 1842380"/>
                <a:gd name="connsiteY991" fmla="*/ 893737 h 1847704"/>
                <a:gd name="connsiteX992" fmla="*/ 1432299 w 1842380"/>
                <a:gd name="connsiteY992" fmla="*/ 880425 h 1847704"/>
                <a:gd name="connsiteX993" fmla="*/ 1452533 w 1842380"/>
                <a:gd name="connsiteY993" fmla="*/ 827709 h 1847704"/>
                <a:gd name="connsiteX994" fmla="*/ 1452533 w 1842380"/>
                <a:gd name="connsiteY994" fmla="*/ 827709 h 1847704"/>
                <a:gd name="connsiteX995" fmla="*/ 1452533 w 1842380"/>
                <a:gd name="connsiteY995" fmla="*/ 826644 h 1847704"/>
                <a:gd name="connsiteX996" fmla="*/ 1432299 w 1842380"/>
                <a:gd name="connsiteY996" fmla="*/ 845814 h 1847704"/>
                <a:gd name="connsiteX997" fmla="*/ 1432299 w 1842380"/>
                <a:gd name="connsiteY997" fmla="*/ 831437 h 1847704"/>
                <a:gd name="connsiteX998" fmla="*/ 1441351 w 1842380"/>
                <a:gd name="connsiteY998" fmla="*/ 781916 h 1847704"/>
                <a:gd name="connsiteX999" fmla="*/ 1441351 w 1842380"/>
                <a:gd name="connsiteY999" fmla="*/ 781916 h 1847704"/>
                <a:gd name="connsiteX1000" fmla="*/ 1440286 w 1842380"/>
                <a:gd name="connsiteY1000" fmla="*/ 780851 h 1847704"/>
                <a:gd name="connsiteX1001" fmla="*/ 1432299 w 1842380"/>
                <a:gd name="connsiteY1001" fmla="*/ 792033 h 1847704"/>
                <a:gd name="connsiteX1002" fmla="*/ 1432299 w 1842380"/>
                <a:gd name="connsiteY1002" fmla="*/ 773929 h 1847704"/>
                <a:gd name="connsiteX1003" fmla="*/ 1432299 w 1842380"/>
                <a:gd name="connsiteY1003" fmla="*/ 748902 h 1847704"/>
                <a:gd name="connsiteX1004" fmla="*/ 1432299 w 1842380"/>
                <a:gd name="connsiteY1004" fmla="*/ 728136 h 1847704"/>
                <a:gd name="connsiteX1005" fmla="*/ 1444545 w 1842380"/>
                <a:gd name="connsiteY1005" fmla="*/ 767539 h 1847704"/>
                <a:gd name="connsiteX1006" fmla="*/ 1447740 w 1842380"/>
                <a:gd name="connsiteY1006" fmla="*/ 773396 h 1847704"/>
                <a:gd name="connsiteX1007" fmla="*/ 1458390 w 1842380"/>
                <a:gd name="connsiteY1007" fmla="*/ 802683 h 1847704"/>
                <a:gd name="connsiteX1008" fmla="*/ 1458390 w 1842380"/>
                <a:gd name="connsiteY1008" fmla="*/ 802683 h 1847704"/>
                <a:gd name="connsiteX1009" fmla="*/ 1458390 w 1842380"/>
                <a:gd name="connsiteY1009" fmla="*/ 909711 h 1847704"/>
                <a:gd name="connsiteX1010" fmla="*/ 1458390 w 1842380"/>
                <a:gd name="connsiteY1010" fmla="*/ 924088 h 1847704"/>
                <a:gd name="connsiteX1011" fmla="*/ 1432299 w 1842380"/>
                <a:gd name="connsiteY1011" fmla="*/ 940063 h 1847704"/>
                <a:gd name="connsiteX1012" fmla="*/ 1432299 w 1842380"/>
                <a:gd name="connsiteY1012" fmla="*/ 926751 h 1847704"/>
                <a:gd name="connsiteX1013" fmla="*/ 1458390 w 1842380"/>
                <a:gd name="connsiteY1013" fmla="*/ 909711 h 1847704"/>
                <a:gd name="connsiteX1014" fmla="*/ 1458390 w 1842380"/>
                <a:gd name="connsiteY1014" fmla="*/ 909711 h 1847704"/>
                <a:gd name="connsiteX1015" fmla="*/ 1458390 w 1842380"/>
                <a:gd name="connsiteY1015" fmla="*/ 955504 h 1847704"/>
                <a:gd name="connsiteX1016" fmla="*/ 1458390 w 1842380"/>
                <a:gd name="connsiteY1016" fmla="*/ 970414 h 1847704"/>
                <a:gd name="connsiteX1017" fmla="*/ 1432299 w 1842380"/>
                <a:gd name="connsiteY1017" fmla="*/ 982661 h 1847704"/>
                <a:gd name="connsiteX1018" fmla="*/ 1432299 w 1842380"/>
                <a:gd name="connsiteY1018" fmla="*/ 970414 h 1847704"/>
                <a:gd name="connsiteX1019" fmla="*/ 1458390 w 1842380"/>
                <a:gd name="connsiteY1019" fmla="*/ 955504 h 1847704"/>
                <a:gd name="connsiteX1020" fmla="*/ 1458390 w 1842380"/>
                <a:gd name="connsiteY1020" fmla="*/ 955504 h 1847704"/>
                <a:gd name="connsiteX1021" fmla="*/ 1458390 w 1842380"/>
                <a:gd name="connsiteY1021" fmla="*/ 997038 h 1847704"/>
                <a:gd name="connsiteX1022" fmla="*/ 1458390 w 1842380"/>
                <a:gd name="connsiteY1022" fmla="*/ 1063598 h 1847704"/>
                <a:gd name="connsiteX1023" fmla="*/ 1446143 w 1842380"/>
                <a:gd name="connsiteY1023" fmla="*/ 1097144 h 1847704"/>
                <a:gd name="connsiteX1024" fmla="*/ 1446143 w 1842380"/>
                <a:gd name="connsiteY1024" fmla="*/ 1103001 h 1847704"/>
                <a:gd name="connsiteX1025" fmla="*/ 1432831 w 1842380"/>
                <a:gd name="connsiteY1025" fmla="*/ 1139210 h 1847704"/>
                <a:gd name="connsiteX1026" fmla="*/ 1432831 w 1842380"/>
                <a:gd name="connsiteY1026" fmla="*/ 1120041 h 1847704"/>
                <a:gd name="connsiteX1027" fmla="*/ 1436026 w 1842380"/>
                <a:gd name="connsiteY1027" fmla="*/ 1106729 h 1847704"/>
                <a:gd name="connsiteX1028" fmla="*/ 1436026 w 1842380"/>
                <a:gd name="connsiteY1028" fmla="*/ 1106729 h 1847704"/>
                <a:gd name="connsiteX1029" fmla="*/ 1436026 w 1842380"/>
                <a:gd name="connsiteY1029" fmla="*/ 1105664 h 1847704"/>
                <a:gd name="connsiteX1030" fmla="*/ 1432831 w 1842380"/>
                <a:gd name="connsiteY1030" fmla="*/ 1106729 h 1847704"/>
                <a:gd name="connsiteX1031" fmla="*/ 1432831 w 1842380"/>
                <a:gd name="connsiteY1031" fmla="*/ 1094482 h 1847704"/>
                <a:gd name="connsiteX1032" fmla="*/ 1448805 w 1842380"/>
                <a:gd name="connsiteY1032" fmla="*/ 1060936 h 1847704"/>
                <a:gd name="connsiteX1033" fmla="*/ 1448805 w 1842380"/>
                <a:gd name="connsiteY1033" fmla="*/ 1062000 h 1847704"/>
                <a:gd name="connsiteX1034" fmla="*/ 1448805 w 1842380"/>
                <a:gd name="connsiteY1034" fmla="*/ 1059871 h 1847704"/>
                <a:gd name="connsiteX1035" fmla="*/ 1432831 w 1842380"/>
                <a:gd name="connsiteY1035" fmla="*/ 1066793 h 1847704"/>
                <a:gd name="connsiteX1036" fmla="*/ 1432831 w 1842380"/>
                <a:gd name="connsiteY1036" fmla="*/ 1055611 h 1847704"/>
                <a:gd name="connsiteX1037" fmla="*/ 1458922 w 1842380"/>
                <a:gd name="connsiteY1037" fmla="*/ 1015142 h 1847704"/>
                <a:gd name="connsiteX1038" fmla="*/ 1457857 w 1842380"/>
                <a:gd name="connsiteY1038" fmla="*/ 1016207 h 1847704"/>
                <a:gd name="connsiteX1039" fmla="*/ 1457857 w 1842380"/>
                <a:gd name="connsiteY1039" fmla="*/ 1014077 h 1847704"/>
                <a:gd name="connsiteX1040" fmla="*/ 1432831 w 1842380"/>
                <a:gd name="connsiteY1040" fmla="*/ 1025259 h 1847704"/>
                <a:gd name="connsiteX1041" fmla="*/ 1432831 w 1842380"/>
                <a:gd name="connsiteY1041" fmla="*/ 1014077 h 1847704"/>
                <a:gd name="connsiteX1042" fmla="*/ 1458390 w 1842380"/>
                <a:gd name="connsiteY1042" fmla="*/ 997038 h 1847704"/>
                <a:gd name="connsiteX1043" fmla="*/ 1458390 w 1842380"/>
                <a:gd name="connsiteY1043" fmla="*/ 997038 h 1847704"/>
                <a:gd name="connsiteX1044" fmla="*/ 1458390 w 1842380"/>
                <a:gd name="connsiteY1044" fmla="*/ 1277655 h 1847704"/>
                <a:gd name="connsiteX1045" fmla="*/ 1458390 w 1842380"/>
                <a:gd name="connsiteY1045" fmla="*/ 1308006 h 1847704"/>
                <a:gd name="connsiteX1046" fmla="*/ 1441351 w 1842380"/>
                <a:gd name="connsiteY1046" fmla="*/ 1296824 h 1847704"/>
                <a:gd name="connsiteX1047" fmla="*/ 1455728 w 1842380"/>
                <a:gd name="connsiteY1047" fmla="*/ 1275525 h 1847704"/>
                <a:gd name="connsiteX1048" fmla="*/ 1458390 w 1842380"/>
                <a:gd name="connsiteY1048" fmla="*/ 1277655 h 1847704"/>
                <a:gd name="connsiteX1049" fmla="*/ 1458390 w 1842380"/>
                <a:gd name="connsiteY1049" fmla="*/ 1277655 h 1847704"/>
                <a:gd name="connsiteX1050" fmla="*/ 1458390 w 1842380"/>
                <a:gd name="connsiteY1050" fmla="*/ 1335163 h 1847704"/>
                <a:gd name="connsiteX1051" fmla="*/ 1458390 w 1842380"/>
                <a:gd name="connsiteY1051" fmla="*/ 1365514 h 1847704"/>
                <a:gd name="connsiteX1052" fmla="*/ 1454130 w 1842380"/>
                <a:gd name="connsiteY1052" fmla="*/ 1362319 h 1847704"/>
                <a:gd name="connsiteX1053" fmla="*/ 1432831 w 1842380"/>
                <a:gd name="connsiteY1053" fmla="*/ 1343150 h 1847704"/>
                <a:gd name="connsiteX1054" fmla="*/ 1432831 w 1842380"/>
                <a:gd name="connsiteY1054" fmla="*/ 1312798 h 1847704"/>
                <a:gd name="connsiteX1055" fmla="*/ 1458390 w 1842380"/>
                <a:gd name="connsiteY1055" fmla="*/ 1335163 h 1847704"/>
                <a:gd name="connsiteX1056" fmla="*/ 1458390 w 1842380"/>
                <a:gd name="connsiteY1056" fmla="*/ 1335163 h 1847704"/>
                <a:gd name="connsiteX1057" fmla="*/ 1458390 w 1842380"/>
                <a:gd name="connsiteY1057" fmla="*/ 1370839 h 1847704"/>
                <a:gd name="connsiteX1058" fmla="*/ 1432299 w 1842380"/>
                <a:gd name="connsiteY1058" fmla="*/ 1363916 h 1847704"/>
                <a:gd name="connsiteX1059" fmla="*/ 1432299 w 1842380"/>
                <a:gd name="connsiteY1059" fmla="*/ 1384151 h 1847704"/>
                <a:gd name="connsiteX1060" fmla="*/ 1458390 w 1842380"/>
                <a:gd name="connsiteY1060" fmla="*/ 1391073 h 1847704"/>
                <a:gd name="connsiteX1061" fmla="*/ 1458390 w 1842380"/>
                <a:gd name="connsiteY1061" fmla="*/ 1370839 h 1847704"/>
                <a:gd name="connsiteX1062" fmla="*/ 1458390 w 1842380"/>
                <a:gd name="connsiteY1062" fmla="*/ 1370839 h 1847704"/>
                <a:gd name="connsiteX1063" fmla="*/ 1458390 w 1842380"/>
                <a:gd name="connsiteY1063" fmla="*/ 1420359 h 1847704"/>
                <a:gd name="connsiteX1064" fmla="*/ 1458390 w 1842380"/>
                <a:gd name="connsiteY1064" fmla="*/ 1424619 h 1847704"/>
                <a:gd name="connsiteX1065" fmla="*/ 1445078 w 1842380"/>
                <a:gd name="connsiteY1065" fmla="*/ 1438996 h 1847704"/>
                <a:gd name="connsiteX1066" fmla="*/ 1432831 w 1842380"/>
                <a:gd name="connsiteY1066" fmla="*/ 1427814 h 1847704"/>
                <a:gd name="connsiteX1067" fmla="*/ 1432831 w 1842380"/>
                <a:gd name="connsiteY1067" fmla="*/ 1397463 h 1847704"/>
                <a:gd name="connsiteX1068" fmla="*/ 1458390 w 1842380"/>
                <a:gd name="connsiteY1068" fmla="*/ 1420359 h 1847704"/>
                <a:gd name="connsiteX1069" fmla="*/ 1458390 w 1842380"/>
                <a:gd name="connsiteY1069" fmla="*/ 1420359 h 1847704"/>
                <a:gd name="connsiteX1070" fmla="*/ 1458390 w 1842380"/>
                <a:gd name="connsiteY1070" fmla="*/ 1541232 h 1847704"/>
                <a:gd name="connsiteX1071" fmla="*/ 1458390 w 1842380"/>
                <a:gd name="connsiteY1071" fmla="*/ 1580636 h 1847704"/>
                <a:gd name="connsiteX1072" fmla="*/ 1445078 w 1842380"/>
                <a:gd name="connsiteY1072" fmla="*/ 1579571 h 1847704"/>
                <a:gd name="connsiteX1073" fmla="*/ 1432831 w 1842380"/>
                <a:gd name="connsiteY1073" fmla="*/ 1582766 h 1847704"/>
                <a:gd name="connsiteX1074" fmla="*/ 1432831 w 1842380"/>
                <a:gd name="connsiteY1074" fmla="*/ 1564661 h 1847704"/>
                <a:gd name="connsiteX1075" fmla="*/ 1442948 w 1842380"/>
                <a:gd name="connsiteY1075" fmla="*/ 1562532 h 1847704"/>
                <a:gd name="connsiteX1076" fmla="*/ 1458390 w 1842380"/>
                <a:gd name="connsiteY1076" fmla="*/ 1541232 h 1847704"/>
                <a:gd name="connsiteX1077" fmla="*/ 1458390 w 1842380"/>
                <a:gd name="connsiteY1077" fmla="*/ 1541232 h 1847704"/>
                <a:gd name="connsiteX1078" fmla="*/ 1458390 w 1842380"/>
                <a:gd name="connsiteY1078" fmla="*/ 1630156 h 1847704"/>
                <a:gd name="connsiteX1079" fmla="*/ 1458390 w 1842380"/>
                <a:gd name="connsiteY1079" fmla="*/ 1649326 h 1847704"/>
                <a:gd name="connsiteX1080" fmla="*/ 1432299 w 1842380"/>
                <a:gd name="connsiteY1080" fmla="*/ 1639209 h 1847704"/>
                <a:gd name="connsiteX1081" fmla="*/ 1432299 w 1842380"/>
                <a:gd name="connsiteY1081" fmla="*/ 1618974 h 1847704"/>
                <a:gd name="connsiteX1082" fmla="*/ 1458390 w 1842380"/>
                <a:gd name="connsiteY1082" fmla="*/ 1630156 h 1847704"/>
                <a:gd name="connsiteX1083" fmla="*/ 1458390 w 1842380"/>
                <a:gd name="connsiteY1083" fmla="*/ 1630156 h 1847704"/>
                <a:gd name="connsiteX1084" fmla="*/ 1458390 w 1842380"/>
                <a:gd name="connsiteY1084" fmla="*/ 1653585 h 1847704"/>
                <a:gd name="connsiteX1085" fmla="*/ 1458390 w 1842380"/>
                <a:gd name="connsiteY1085" fmla="*/ 1674885 h 1847704"/>
                <a:gd name="connsiteX1086" fmla="*/ 1432299 w 1842380"/>
                <a:gd name="connsiteY1086" fmla="*/ 1690859 h 1847704"/>
                <a:gd name="connsiteX1087" fmla="*/ 1432299 w 1842380"/>
                <a:gd name="connsiteY1087" fmla="*/ 1672755 h 1847704"/>
                <a:gd name="connsiteX1088" fmla="*/ 1458390 w 1842380"/>
                <a:gd name="connsiteY1088" fmla="*/ 1653585 h 1847704"/>
                <a:gd name="connsiteX1089" fmla="*/ 1432299 w 1842380"/>
                <a:gd name="connsiteY1089" fmla="*/ 158382 h 1847704"/>
                <a:gd name="connsiteX1090" fmla="*/ 1432299 w 1842380"/>
                <a:gd name="connsiteY1090" fmla="*/ 175422 h 1847704"/>
                <a:gd name="connsiteX1091" fmla="*/ 1423246 w 1842380"/>
                <a:gd name="connsiteY1091" fmla="*/ 171162 h 1847704"/>
                <a:gd name="connsiteX1092" fmla="*/ 1423246 w 1842380"/>
                <a:gd name="connsiteY1092" fmla="*/ 171162 h 1847704"/>
                <a:gd name="connsiteX1093" fmla="*/ 1421116 w 1842380"/>
                <a:gd name="connsiteY1093" fmla="*/ 171162 h 1847704"/>
                <a:gd name="connsiteX1094" fmla="*/ 1421116 w 1842380"/>
                <a:gd name="connsiteY1094" fmla="*/ 251034 h 1847704"/>
                <a:gd name="connsiteX1095" fmla="*/ 1432299 w 1842380"/>
                <a:gd name="connsiteY1095" fmla="*/ 267008 h 1847704"/>
                <a:gd name="connsiteX1096" fmla="*/ 1432299 w 1842380"/>
                <a:gd name="connsiteY1096" fmla="*/ 287242 h 1847704"/>
                <a:gd name="connsiteX1097" fmla="*/ 1410999 w 1842380"/>
                <a:gd name="connsiteY1097" fmla="*/ 268073 h 1847704"/>
                <a:gd name="connsiteX1098" fmla="*/ 1410999 w 1842380"/>
                <a:gd name="connsiteY1098" fmla="*/ 147200 h 1847704"/>
                <a:gd name="connsiteX1099" fmla="*/ 1412064 w 1842380"/>
                <a:gd name="connsiteY1099" fmla="*/ 149330 h 1847704"/>
                <a:gd name="connsiteX1100" fmla="*/ 1422181 w 1842380"/>
                <a:gd name="connsiteY1100" fmla="*/ 152525 h 1847704"/>
                <a:gd name="connsiteX1101" fmla="*/ 1432299 w 1842380"/>
                <a:gd name="connsiteY1101" fmla="*/ 158382 h 1847704"/>
                <a:gd name="connsiteX1102" fmla="*/ 1432299 w 1842380"/>
                <a:gd name="connsiteY1102" fmla="*/ 158382 h 1847704"/>
                <a:gd name="connsiteX1103" fmla="*/ 1432299 w 1842380"/>
                <a:gd name="connsiteY1103" fmla="*/ 358062 h 1847704"/>
                <a:gd name="connsiteX1104" fmla="*/ 1432299 w 1842380"/>
                <a:gd name="connsiteY1104" fmla="*/ 388414 h 1847704"/>
                <a:gd name="connsiteX1105" fmla="*/ 1425376 w 1842380"/>
                <a:gd name="connsiteY1105" fmla="*/ 387349 h 1847704"/>
                <a:gd name="connsiteX1106" fmla="*/ 1421116 w 1842380"/>
                <a:gd name="connsiteY1106" fmla="*/ 359127 h 1847704"/>
                <a:gd name="connsiteX1107" fmla="*/ 1432299 w 1842380"/>
                <a:gd name="connsiteY1107" fmla="*/ 358062 h 1847704"/>
                <a:gd name="connsiteX1108" fmla="*/ 1432299 w 1842380"/>
                <a:gd name="connsiteY1108" fmla="*/ 358062 h 1847704"/>
                <a:gd name="connsiteX1109" fmla="*/ 1432299 w 1842380"/>
                <a:gd name="connsiteY1109" fmla="*/ 401726 h 1847704"/>
                <a:gd name="connsiteX1110" fmla="*/ 1432299 w 1842380"/>
                <a:gd name="connsiteY1110" fmla="*/ 401726 h 1847704"/>
                <a:gd name="connsiteX1111" fmla="*/ 1418987 w 1842380"/>
                <a:gd name="connsiteY1111" fmla="*/ 382556 h 1847704"/>
                <a:gd name="connsiteX1112" fmla="*/ 1410999 w 1842380"/>
                <a:gd name="connsiteY1112" fmla="*/ 381491 h 1847704"/>
                <a:gd name="connsiteX1113" fmla="*/ 1410999 w 1842380"/>
                <a:gd name="connsiteY1113" fmla="*/ 403855 h 1847704"/>
                <a:gd name="connsiteX1114" fmla="*/ 1430169 w 1842380"/>
                <a:gd name="connsiteY1114" fmla="*/ 420895 h 1847704"/>
                <a:gd name="connsiteX1115" fmla="*/ 1418987 w 1842380"/>
                <a:gd name="connsiteY1115" fmla="*/ 418765 h 1847704"/>
                <a:gd name="connsiteX1116" fmla="*/ 1410999 w 1842380"/>
                <a:gd name="connsiteY1116" fmla="*/ 411843 h 1847704"/>
                <a:gd name="connsiteX1117" fmla="*/ 1410999 w 1842380"/>
                <a:gd name="connsiteY1117" fmla="*/ 432077 h 1847704"/>
                <a:gd name="connsiteX1118" fmla="*/ 1432299 w 1842380"/>
                <a:gd name="connsiteY1118" fmla="*/ 453376 h 1847704"/>
                <a:gd name="connsiteX1119" fmla="*/ 1432299 w 1842380"/>
                <a:gd name="connsiteY1119" fmla="*/ 401726 h 1847704"/>
                <a:gd name="connsiteX1120" fmla="*/ 1432299 w 1842380"/>
                <a:gd name="connsiteY1120" fmla="*/ 401726 h 1847704"/>
                <a:gd name="connsiteX1121" fmla="*/ 1432299 w 1842380"/>
                <a:gd name="connsiteY1121" fmla="*/ 464558 h 1847704"/>
                <a:gd name="connsiteX1122" fmla="*/ 1432299 w 1842380"/>
                <a:gd name="connsiteY1122" fmla="*/ 498104 h 1847704"/>
                <a:gd name="connsiteX1123" fmla="*/ 1410999 w 1842380"/>
                <a:gd name="connsiteY1123" fmla="*/ 525261 h 1847704"/>
                <a:gd name="connsiteX1124" fmla="*/ 1410999 w 1842380"/>
                <a:gd name="connsiteY1124" fmla="*/ 495974 h 1847704"/>
                <a:gd name="connsiteX1125" fmla="*/ 1417921 w 1842380"/>
                <a:gd name="connsiteY1125" fmla="*/ 489052 h 1847704"/>
                <a:gd name="connsiteX1126" fmla="*/ 1410999 w 1842380"/>
                <a:gd name="connsiteY1126" fmla="*/ 474675 h 1847704"/>
                <a:gd name="connsiteX1127" fmla="*/ 1410999 w 1842380"/>
                <a:gd name="connsiteY1127" fmla="*/ 448584 h 1847704"/>
                <a:gd name="connsiteX1128" fmla="*/ 1418987 w 1842380"/>
                <a:gd name="connsiteY1128" fmla="*/ 452844 h 1847704"/>
                <a:gd name="connsiteX1129" fmla="*/ 1425909 w 1842380"/>
                <a:gd name="connsiteY1129" fmla="*/ 462961 h 1847704"/>
                <a:gd name="connsiteX1130" fmla="*/ 1432299 w 1842380"/>
                <a:gd name="connsiteY1130" fmla="*/ 464558 h 1847704"/>
                <a:gd name="connsiteX1131" fmla="*/ 1432299 w 1842380"/>
                <a:gd name="connsiteY1131" fmla="*/ 464558 h 1847704"/>
                <a:gd name="connsiteX1132" fmla="*/ 1432299 w 1842380"/>
                <a:gd name="connsiteY1132" fmla="*/ 728136 h 1847704"/>
                <a:gd name="connsiteX1133" fmla="*/ 1432299 w 1842380"/>
                <a:gd name="connsiteY1133" fmla="*/ 748370 h 1847704"/>
                <a:gd name="connsiteX1134" fmla="*/ 1426441 w 1842380"/>
                <a:gd name="connsiteY1134" fmla="*/ 737188 h 1847704"/>
                <a:gd name="connsiteX1135" fmla="*/ 1425376 w 1842380"/>
                <a:gd name="connsiteY1135" fmla="*/ 737188 h 1847704"/>
                <a:gd name="connsiteX1136" fmla="*/ 1425376 w 1842380"/>
                <a:gd name="connsiteY1136" fmla="*/ 736123 h 1847704"/>
                <a:gd name="connsiteX1137" fmla="*/ 1410999 w 1842380"/>
                <a:gd name="connsiteY1137" fmla="*/ 755292 h 1847704"/>
                <a:gd name="connsiteX1138" fmla="*/ 1410999 w 1842380"/>
                <a:gd name="connsiteY1138" fmla="*/ 738253 h 1847704"/>
                <a:gd name="connsiteX1139" fmla="*/ 1410999 w 1842380"/>
                <a:gd name="connsiteY1139" fmla="*/ 699914 h 1847704"/>
                <a:gd name="connsiteX1140" fmla="*/ 1410999 w 1842380"/>
                <a:gd name="connsiteY1140" fmla="*/ 682875 h 1847704"/>
                <a:gd name="connsiteX1141" fmla="*/ 1412064 w 1842380"/>
                <a:gd name="connsiteY1141" fmla="*/ 683940 h 1847704"/>
                <a:gd name="connsiteX1142" fmla="*/ 1429104 w 1842380"/>
                <a:gd name="connsiteY1142" fmla="*/ 722278 h 1847704"/>
                <a:gd name="connsiteX1143" fmla="*/ 1432299 w 1842380"/>
                <a:gd name="connsiteY1143" fmla="*/ 728136 h 1847704"/>
                <a:gd name="connsiteX1144" fmla="*/ 1432299 w 1842380"/>
                <a:gd name="connsiteY1144" fmla="*/ 728136 h 1847704"/>
                <a:gd name="connsiteX1145" fmla="*/ 1432299 w 1842380"/>
                <a:gd name="connsiteY1145" fmla="*/ 728136 h 1847704"/>
                <a:gd name="connsiteX1146" fmla="*/ 1432299 w 1842380"/>
                <a:gd name="connsiteY1146" fmla="*/ 773396 h 1847704"/>
                <a:gd name="connsiteX1147" fmla="*/ 1432299 w 1842380"/>
                <a:gd name="connsiteY1147" fmla="*/ 791501 h 1847704"/>
                <a:gd name="connsiteX1148" fmla="*/ 1410999 w 1842380"/>
                <a:gd name="connsiteY1148" fmla="*/ 814930 h 1847704"/>
                <a:gd name="connsiteX1149" fmla="*/ 1410999 w 1842380"/>
                <a:gd name="connsiteY1149" fmla="*/ 795761 h 1847704"/>
                <a:gd name="connsiteX1150" fmla="*/ 1432299 w 1842380"/>
                <a:gd name="connsiteY1150" fmla="*/ 773396 h 1847704"/>
                <a:gd name="connsiteX1151" fmla="*/ 1432299 w 1842380"/>
                <a:gd name="connsiteY1151" fmla="*/ 773396 h 1847704"/>
                <a:gd name="connsiteX1152" fmla="*/ 1432299 w 1842380"/>
                <a:gd name="connsiteY1152" fmla="*/ 830904 h 1847704"/>
                <a:gd name="connsiteX1153" fmla="*/ 1432299 w 1842380"/>
                <a:gd name="connsiteY1153" fmla="*/ 845281 h 1847704"/>
                <a:gd name="connsiteX1154" fmla="*/ 1417921 w 1842380"/>
                <a:gd name="connsiteY1154" fmla="*/ 860191 h 1847704"/>
                <a:gd name="connsiteX1155" fmla="*/ 1420051 w 1842380"/>
                <a:gd name="connsiteY1155" fmla="*/ 890542 h 1847704"/>
                <a:gd name="connsiteX1156" fmla="*/ 1432299 w 1842380"/>
                <a:gd name="connsiteY1156" fmla="*/ 880425 h 1847704"/>
                <a:gd name="connsiteX1157" fmla="*/ 1432299 w 1842380"/>
                <a:gd name="connsiteY1157" fmla="*/ 893737 h 1847704"/>
                <a:gd name="connsiteX1158" fmla="*/ 1423246 w 1842380"/>
                <a:gd name="connsiteY1158" fmla="*/ 903854 h 1847704"/>
                <a:gd name="connsiteX1159" fmla="*/ 1422181 w 1842380"/>
                <a:gd name="connsiteY1159" fmla="*/ 933140 h 1847704"/>
                <a:gd name="connsiteX1160" fmla="*/ 1432299 w 1842380"/>
                <a:gd name="connsiteY1160" fmla="*/ 926218 h 1847704"/>
                <a:gd name="connsiteX1161" fmla="*/ 1432299 w 1842380"/>
                <a:gd name="connsiteY1161" fmla="*/ 939530 h 1847704"/>
                <a:gd name="connsiteX1162" fmla="*/ 1423246 w 1842380"/>
                <a:gd name="connsiteY1162" fmla="*/ 947517 h 1847704"/>
                <a:gd name="connsiteX1163" fmla="*/ 1420051 w 1842380"/>
                <a:gd name="connsiteY1163" fmla="*/ 976804 h 1847704"/>
                <a:gd name="connsiteX1164" fmla="*/ 1432299 w 1842380"/>
                <a:gd name="connsiteY1164" fmla="*/ 969881 h 1847704"/>
                <a:gd name="connsiteX1165" fmla="*/ 1432299 w 1842380"/>
                <a:gd name="connsiteY1165" fmla="*/ 982128 h 1847704"/>
                <a:gd name="connsiteX1166" fmla="*/ 1421116 w 1842380"/>
                <a:gd name="connsiteY1166" fmla="*/ 990116 h 1847704"/>
                <a:gd name="connsiteX1167" fmla="*/ 1414194 w 1842380"/>
                <a:gd name="connsiteY1167" fmla="*/ 1019402 h 1847704"/>
                <a:gd name="connsiteX1168" fmla="*/ 1432299 w 1842380"/>
                <a:gd name="connsiteY1168" fmla="*/ 1012480 h 1847704"/>
                <a:gd name="connsiteX1169" fmla="*/ 1432299 w 1842380"/>
                <a:gd name="connsiteY1169" fmla="*/ 1023662 h 1847704"/>
                <a:gd name="connsiteX1170" fmla="*/ 1414194 w 1842380"/>
                <a:gd name="connsiteY1170" fmla="*/ 1032714 h 1847704"/>
                <a:gd name="connsiteX1171" fmla="*/ 1410999 w 1842380"/>
                <a:gd name="connsiteY1171" fmla="*/ 1035909 h 1847704"/>
                <a:gd name="connsiteX1172" fmla="*/ 1410999 w 1842380"/>
                <a:gd name="connsiteY1172" fmla="*/ 985323 h 1847704"/>
                <a:gd name="connsiteX1173" fmla="*/ 1412064 w 1842380"/>
                <a:gd name="connsiteY1173" fmla="*/ 984258 h 1847704"/>
                <a:gd name="connsiteX1174" fmla="*/ 1410999 w 1842380"/>
                <a:gd name="connsiteY1174" fmla="*/ 977336 h 1847704"/>
                <a:gd name="connsiteX1175" fmla="*/ 1410999 w 1842380"/>
                <a:gd name="connsiteY1175" fmla="*/ 950180 h 1847704"/>
                <a:gd name="connsiteX1176" fmla="*/ 1414194 w 1842380"/>
                <a:gd name="connsiteY1176" fmla="*/ 941128 h 1847704"/>
                <a:gd name="connsiteX1177" fmla="*/ 1410999 w 1842380"/>
                <a:gd name="connsiteY1177" fmla="*/ 925153 h 1847704"/>
                <a:gd name="connsiteX1178" fmla="*/ 1410999 w 1842380"/>
                <a:gd name="connsiteY1178" fmla="*/ 905984 h 1847704"/>
                <a:gd name="connsiteX1179" fmla="*/ 1413129 w 1842380"/>
                <a:gd name="connsiteY1179" fmla="*/ 897997 h 1847704"/>
                <a:gd name="connsiteX1180" fmla="*/ 1410999 w 1842380"/>
                <a:gd name="connsiteY1180" fmla="*/ 891074 h 1847704"/>
                <a:gd name="connsiteX1181" fmla="*/ 1410999 w 1842380"/>
                <a:gd name="connsiteY1181" fmla="*/ 837294 h 1847704"/>
                <a:gd name="connsiteX1182" fmla="*/ 1414194 w 1842380"/>
                <a:gd name="connsiteY1182" fmla="*/ 845281 h 1847704"/>
                <a:gd name="connsiteX1183" fmla="*/ 1432299 w 1842380"/>
                <a:gd name="connsiteY1183" fmla="*/ 830904 h 1847704"/>
                <a:gd name="connsiteX1184" fmla="*/ 1432299 w 1842380"/>
                <a:gd name="connsiteY1184" fmla="*/ 830904 h 1847704"/>
                <a:gd name="connsiteX1185" fmla="*/ 1432299 w 1842380"/>
                <a:gd name="connsiteY1185" fmla="*/ 1054546 h 1847704"/>
                <a:gd name="connsiteX1186" fmla="*/ 1432299 w 1842380"/>
                <a:gd name="connsiteY1186" fmla="*/ 1065728 h 1847704"/>
                <a:gd name="connsiteX1187" fmla="*/ 1410999 w 1842380"/>
                <a:gd name="connsiteY1187" fmla="*/ 1071585 h 1847704"/>
                <a:gd name="connsiteX1188" fmla="*/ 1410999 w 1842380"/>
                <a:gd name="connsiteY1188" fmla="*/ 1059338 h 1847704"/>
                <a:gd name="connsiteX1189" fmla="*/ 1432299 w 1842380"/>
                <a:gd name="connsiteY1189" fmla="*/ 1054546 h 1847704"/>
                <a:gd name="connsiteX1190" fmla="*/ 1432299 w 1842380"/>
                <a:gd name="connsiteY1190" fmla="*/ 1054546 h 1847704"/>
                <a:gd name="connsiteX1191" fmla="*/ 1432299 w 1842380"/>
                <a:gd name="connsiteY1191" fmla="*/ 1093949 h 1847704"/>
                <a:gd name="connsiteX1192" fmla="*/ 1432299 w 1842380"/>
                <a:gd name="connsiteY1192" fmla="*/ 1106196 h 1847704"/>
                <a:gd name="connsiteX1193" fmla="*/ 1410999 w 1842380"/>
                <a:gd name="connsiteY1193" fmla="*/ 1110456 h 1847704"/>
                <a:gd name="connsiteX1194" fmla="*/ 1410999 w 1842380"/>
                <a:gd name="connsiteY1194" fmla="*/ 1099274 h 1847704"/>
                <a:gd name="connsiteX1195" fmla="*/ 1432299 w 1842380"/>
                <a:gd name="connsiteY1195" fmla="*/ 1093949 h 1847704"/>
                <a:gd name="connsiteX1196" fmla="*/ 1432299 w 1842380"/>
                <a:gd name="connsiteY1196" fmla="*/ 1093949 h 1847704"/>
                <a:gd name="connsiteX1197" fmla="*/ 1432299 w 1842380"/>
                <a:gd name="connsiteY1197" fmla="*/ 1120041 h 1847704"/>
                <a:gd name="connsiteX1198" fmla="*/ 1432299 w 1842380"/>
                <a:gd name="connsiteY1198" fmla="*/ 1139210 h 1847704"/>
                <a:gd name="connsiteX1199" fmla="*/ 1430169 w 1842380"/>
                <a:gd name="connsiteY1199" fmla="*/ 1141340 h 1847704"/>
                <a:gd name="connsiteX1200" fmla="*/ 1429104 w 1842380"/>
                <a:gd name="connsiteY1200" fmla="*/ 1148262 h 1847704"/>
                <a:gd name="connsiteX1201" fmla="*/ 1410999 w 1842380"/>
                <a:gd name="connsiteY1201" fmla="*/ 1184471 h 1847704"/>
                <a:gd name="connsiteX1202" fmla="*/ 1410999 w 1842380"/>
                <a:gd name="connsiteY1202" fmla="*/ 1168496 h 1847704"/>
                <a:gd name="connsiteX1203" fmla="*/ 1418987 w 1842380"/>
                <a:gd name="connsiteY1203" fmla="*/ 1150392 h 1847704"/>
                <a:gd name="connsiteX1204" fmla="*/ 1418987 w 1842380"/>
                <a:gd name="connsiteY1204" fmla="*/ 1150392 h 1847704"/>
                <a:gd name="connsiteX1205" fmla="*/ 1418987 w 1842380"/>
                <a:gd name="connsiteY1205" fmla="*/ 1149327 h 1847704"/>
                <a:gd name="connsiteX1206" fmla="*/ 1410999 w 1842380"/>
                <a:gd name="connsiteY1206" fmla="*/ 1150392 h 1847704"/>
                <a:gd name="connsiteX1207" fmla="*/ 1410999 w 1842380"/>
                <a:gd name="connsiteY1207" fmla="*/ 1140275 h 1847704"/>
                <a:gd name="connsiteX1208" fmla="*/ 1432299 w 1842380"/>
                <a:gd name="connsiteY1208" fmla="*/ 1120041 h 1847704"/>
                <a:gd name="connsiteX1209" fmla="*/ 1432299 w 1842380"/>
                <a:gd name="connsiteY1209" fmla="*/ 1120041 h 1847704"/>
                <a:gd name="connsiteX1210" fmla="*/ 1432299 w 1842380"/>
                <a:gd name="connsiteY1210" fmla="*/ 1312266 h 1847704"/>
                <a:gd name="connsiteX1211" fmla="*/ 1432299 w 1842380"/>
                <a:gd name="connsiteY1211" fmla="*/ 1342617 h 1847704"/>
                <a:gd name="connsiteX1212" fmla="*/ 1416324 w 1842380"/>
                <a:gd name="connsiteY1212" fmla="*/ 1329305 h 1847704"/>
                <a:gd name="connsiteX1213" fmla="*/ 1430701 w 1842380"/>
                <a:gd name="connsiteY1213" fmla="*/ 1311201 h 1847704"/>
                <a:gd name="connsiteX1214" fmla="*/ 1432299 w 1842380"/>
                <a:gd name="connsiteY1214" fmla="*/ 1312266 h 1847704"/>
                <a:gd name="connsiteX1215" fmla="*/ 1432299 w 1842380"/>
                <a:gd name="connsiteY1215" fmla="*/ 1312266 h 1847704"/>
                <a:gd name="connsiteX1216" fmla="*/ 1432299 w 1842380"/>
                <a:gd name="connsiteY1216" fmla="*/ 1364449 h 1847704"/>
                <a:gd name="connsiteX1217" fmla="*/ 1432299 w 1842380"/>
                <a:gd name="connsiteY1217" fmla="*/ 1384683 h 1847704"/>
                <a:gd name="connsiteX1218" fmla="*/ 1421116 w 1842380"/>
                <a:gd name="connsiteY1218" fmla="*/ 1381488 h 1847704"/>
                <a:gd name="connsiteX1219" fmla="*/ 1413129 w 1842380"/>
                <a:gd name="connsiteY1219" fmla="*/ 1378294 h 1847704"/>
                <a:gd name="connsiteX1220" fmla="*/ 1410999 w 1842380"/>
                <a:gd name="connsiteY1220" fmla="*/ 1378294 h 1847704"/>
                <a:gd name="connsiteX1221" fmla="*/ 1410999 w 1842380"/>
                <a:gd name="connsiteY1221" fmla="*/ 1358059 h 1847704"/>
                <a:gd name="connsiteX1222" fmla="*/ 1432299 w 1842380"/>
                <a:gd name="connsiteY1222" fmla="*/ 1364449 h 1847704"/>
                <a:gd name="connsiteX1223" fmla="*/ 1432299 w 1842380"/>
                <a:gd name="connsiteY1223" fmla="*/ 1364449 h 1847704"/>
                <a:gd name="connsiteX1224" fmla="*/ 1432299 w 1842380"/>
                <a:gd name="connsiteY1224" fmla="*/ 1397995 h 1847704"/>
                <a:gd name="connsiteX1225" fmla="*/ 1420051 w 1842380"/>
                <a:gd name="connsiteY1225" fmla="*/ 1386813 h 1847704"/>
                <a:gd name="connsiteX1226" fmla="*/ 1412064 w 1842380"/>
                <a:gd name="connsiteY1226" fmla="*/ 1379891 h 1847704"/>
                <a:gd name="connsiteX1227" fmla="*/ 1410999 w 1842380"/>
                <a:gd name="connsiteY1227" fmla="*/ 1379891 h 1847704"/>
                <a:gd name="connsiteX1228" fmla="*/ 1410999 w 1842380"/>
                <a:gd name="connsiteY1228" fmla="*/ 1409177 h 1847704"/>
                <a:gd name="connsiteX1229" fmla="*/ 1432299 w 1842380"/>
                <a:gd name="connsiteY1229" fmla="*/ 1428347 h 1847704"/>
                <a:gd name="connsiteX1230" fmla="*/ 1432299 w 1842380"/>
                <a:gd name="connsiteY1230" fmla="*/ 1397995 h 1847704"/>
                <a:gd name="connsiteX1231" fmla="*/ 1432299 w 1842380"/>
                <a:gd name="connsiteY1231" fmla="*/ 1397995 h 1847704"/>
                <a:gd name="connsiteX1232" fmla="*/ 1432299 w 1842380"/>
                <a:gd name="connsiteY1232" fmla="*/ 1564661 h 1847704"/>
                <a:gd name="connsiteX1233" fmla="*/ 1432299 w 1842380"/>
                <a:gd name="connsiteY1233" fmla="*/ 1582766 h 1847704"/>
                <a:gd name="connsiteX1234" fmla="*/ 1410999 w 1842380"/>
                <a:gd name="connsiteY1234" fmla="*/ 1598740 h 1847704"/>
                <a:gd name="connsiteX1235" fmla="*/ 1410999 w 1842380"/>
                <a:gd name="connsiteY1235" fmla="*/ 1577441 h 1847704"/>
                <a:gd name="connsiteX1236" fmla="*/ 1432299 w 1842380"/>
                <a:gd name="connsiteY1236" fmla="*/ 1564661 h 1847704"/>
                <a:gd name="connsiteX1237" fmla="*/ 1432299 w 1842380"/>
                <a:gd name="connsiteY1237" fmla="*/ 1564661 h 1847704"/>
                <a:gd name="connsiteX1238" fmla="*/ 1432299 w 1842380"/>
                <a:gd name="connsiteY1238" fmla="*/ 1618974 h 1847704"/>
                <a:gd name="connsiteX1239" fmla="*/ 1432299 w 1842380"/>
                <a:gd name="connsiteY1239" fmla="*/ 1639209 h 1847704"/>
                <a:gd name="connsiteX1240" fmla="*/ 1410999 w 1842380"/>
                <a:gd name="connsiteY1240" fmla="*/ 1629092 h 1847704"/>
                <a:gd name="connsiteX1241" fmla="*/ 1410999 w 1842380"/>
                <a:gd name="connsiteY1241" fmla="*/ 1608857 h 1847704"/>
                <a:gd name="connsiteX1242" fmla="*/ 1432299 w 1842380"/>
                <a:gd name="connsiteY1242" fmla="*/ 1618974 h 1847704"/>
                <a:gd name="connsiteX1243" fmla="*/ 1432299 w 1842380"/>
                <a:gd name="connsiteY1243" fmla="*/ 1618974 h 1847704"/>
                <a:gd name="connsiteX1244" fmla="*/ 1432299 w 1842380"/>
                <a:gd name="connsiteY1244" fmla="*/ 1672755 h 1847704"/>
                <a:gd name="connsiteX1245" fmla="*/ 1432299 w 1842380"/>
                <a:gd name="connsiteY1245" fmla="*/ 1690859 h 1847704"/>
                <a:gd name="connsiteX1246" fmla="*/ 1418987 w 1842380"/>
                <a:gd name="connsiteY1246" fmla="*/ 1695119 h 1847704"/>
                <a:gd name="connsiteX1247" fmla="*/ 1410999 w 1842380"/>
                <a:gd name="connsiteY1247" fmla="*/ 1702041 h 1847704"/>
                <a:gd name="connsiteX1248" fmla="*/ 1410999 w 1842380"/>
                <a:gd name="connsiteY1248" fmla="*/ 1702041 h 1847704"/>
                <a:gd name="connsiteX1249" fmla="*/ 1410999 w 1842380"/>
                <a:gd name="connsiteY1249" fmla="*/ 1677015 h 1847704"/>
                <a:gd name="connsiteX1250" fmla="*/ 1432299 w 1842380"/>
                <a:gd name="connsiteY1250" fmla="*/ 1672755 h 1847704"/>
                <a:gd name="connsiteX1251" fmla="*/ 1410999 w 1842380"/>
                <a:gd name="connsiteY1251" fmla="*/ 147200 h 1847704"/>
                <a:gd name="connsiteX1252" fmla="*/ 1410999 w 1842380"/>
                <a:gd name="connsiteY1252" fmla="*/ 267541 h 1847704"/>
                <a:gd name="connsiteX1253" fmla="*/ 1405142 w 1842380"/>
                <a:gd name="connsiteY1253" fmla="*/ 257423 h 1847704"/>
                <a:gd name="connsiteX1254" fmla="*/ 1399285 w 1842380"/>
                <a:gd name="connsiteY1254" fmla="*/ 256359 h 1847704"/>
                <a:gd name="connsiteX1255" fmla="*/ 1399285 w 1842380"/>
                <a:gd name="connsiteY1255" fmla="*/ 239319 h 1847704"/>
                <a:gd name="connsiteX1256" fmla="*/ 1400350 w 1842380"/>
                <a:gd name="connsiteY1256" fmla="*/ 240384 h 1847704"/>
                <a:gd name="connsiteX1257" fmla="*/ 1399285 w 1842380"/>
                <a:gd name="connsiteY1257" fmla="*/ 236124 h 1847704"/>
                <a:gd name="connsiteX1258" fmla="*/ 1399285 w 1842380"/>
                <a:gd name="connsiteY1258" fmla="*/ 223877 h 1847704"/>
                <a:gd name="connsiteX1259" fmla="*/ 1399285 w 1842380"/>
                <a:gd name="connsiteY1259" fmla="*/ 163175 h 1847704"/>
                <a:gd name="connsiteX1260" fmla="*/ 1399285 w 1842380"/>
                <a:gd name="connsiteY1260" fmla="*/ 136018 h 1847704"/>
                <a:gd name="connsiteX1261" fmla="*/ 1410999 w 1842380"/>
                <a:gd name="connsiteY1261" fmla="*/ 147200 h 1847704"/>
                <a:gd name="connsiteX1262" fmla="*/ 1410999 w 1842380"/>
                <a:gd name="connsiteY1262" fmla="*/ 147200 h 1847704"/>
                <a:gd name="connsiteX1263" fmla="*/ 1410999 w 1842380"/>
                <a:gd name="connsiteY1263" fmla="*/ 381491 h 1847704"/>
                <a:gd name="connsiteX1264" fmla="*/ 1410999 w 1842380"/>
                <a:gd name="connsiteY1264" fmla="*/ 403855 h 1847704"/>
                <a:gd name="connsiteX1265" fmla="*/ 1407804 w 1842380"/>
                <a:gd name="connsiteY1265" fmla="*/ 403855 h 1847704"/>
                <a:gd name="connsiteX1266" fmla="*/ 1400882 w 1842380"/>
                <a:gd name="connsiteY1266" fmla="*/ 391608 h 1847704"/>
                <a:gd name="connsiteX1267" fmla="*/ 1406739 w 1842380"/>
                <a:gd name="connsiteY1267" fmla="*/ 382556 h 1847704"/>
                <a:gd name="connsiteX1268" fmla="*/ 1410999 w 1842380"/>
                <a:gd name="connsiteY1268" fmla="*/ 381491 h 1847704"/>
                <a:gd name="connsiteX1269" fmla="*/ 1410999 w 1842380"/>
                <a:gd name="connsiteY1269" fmla="*/ 381491 h 1847704"/>
                <a:gd name="connsiteX1270" fmla="*/ 1410999 w 1842380"/>
                <a:gd name="connsiteY1270" fmla="*/ 411843 h 1847704"/>
                <a:gd name="connsiteX1271" fmla="*/ 1410999 w 1842380"/>
                <a:gd name="connsiteY1271" fmla="*/ 432077 h 1847704"/>
                <a:gd name="connsiteX1272" fmla="*/ 1408869 w 1842380"/>
                <a:gd name="connsiteY1272" fmla="*/ 429947 h 1847704"/>
                <a:gd name="connsiteX1273" fmla="*/ 1399817 w 1842380"/>
                <a:gd name="connsiteY1273" fmla="*/ 429947 h 1847704"/>
                <a:gd name="connsiteX1274" fmla="*/ 1399817 w 1842380"/>
                <a:gd name="connsiteY1274" fmla="*/ 404920 h 1847704"/>
                <a:gd name="connsiteX1275" fmla="*/ 1410999 w 1842380"/>
                <a:gd name="connsiteY1275" fmla="*/ 411843 h 1847704"/>
                <a:gd name="connsiteX1276" fmla="*/ 1410999 w 1842380"/>
                <a:gd name="connsiteY1276" fmla="*/ 411843 h 1847704"/>
                <a:gd name="connsiteX1277" fmla="*/ 1410999 w 1842380"/>
                <a:gd name="connsiteY1277" fmla="*/ 449116 h 1847704"/>
                <a:gd name="connsiteX1278" fmla="*/ 1410999 w 1842380"/>
                <a:gd name="connsiteY1278" fmla="*/ 475208 h 1847704"/>
                <a:gd name="connsiteX1279" fmla="*/ 1404077 w 1842380"/>
                <a:gd name="connsiteY1279" fmla="*/ 473078 h 1847704"/>
                <a:gd name="connsiteX1280" fmla="*/ 1399817 w 1842380"/>
                <a:gd name="connsiteY1280" fmla="*/ 475208 h 1847704"/>
                <a:gd name="connsiteX1281" fmla="*/ 1399817 w 1842380"/>
                <a:gd name="connsiteY1281" fmla="*/ 442726 h 1847704"/>
                <a:gd name="connsiteX1282" fmla="*/ 1404077 w 1842380"/>
                <a:gd name="connsiteY1282" fmla="*/ 446986 h 1847704"/>
                <a:gd name="connsiteX1283" fmla="*/ 1410999 w 1842380"/>
                <a:gd name="connsiteY1283" fmla="*/ 449116 h 1847704"/>
                <a:gd name="connsiteX1284" fmla="*/ 1410999 w 1842380"/>
                <a:gd name="connsiteY1284" fmla="*/ 449116 h 1847704"/>
                <a:gd name="connsiteX1285" fmla="*/ 1410999 w 1842380"/>
                <a:gd name="connsiteY1285" fmla="*/ 496507 h 1847704"/>
                <a:gd name="connsiteX1286" fmla="*/ 1410999 w 1842380"/>
                <a:gd name="connsiteY1286" fmla="*/ 525793 h 1847704"/>
                <a:gd name="connsiteX1287" fmla="*/ 1399817 w 1842380"/>
                <a:gd name="connsiteY1287" fmla="*/ 544963 h 1847704"/>
                <a:gd name="connsiteX1288" fmla="*/ 1399817 w 1842380"/>
                <a:gd name="connsiteY1288" fmla="*/ 546028 h 1847704"/>
                <a:gd name="connsiteX1289" fmla="*/ 1399817 w 1842380"/>
                <a:gd name="connsiteY1289" fmla="*/ 490650 h 1847704"/>
                <a:gd name="connsiteX1290" fmla="*/ 1406739 w 1842380"/>
                <a:gd name="connsiteY1290" fmla="*/ 498637 h 1847704"/>
                <a:gd name="connsiteX1291" fmla="*/ 1410999 w 1842380"/>
                <a:gd name="connsiteY1291" fmla="*/ 496507 h 1847704"/>
                <a:gd name="connsiteX1292" fmla="*/ 1410999 w 1842380"/>
                <a:gd name="connsiteY1292" fmla="*/ 496507 h 1847704"/>
                <a:gd name="connsiteX1293" fmla="*/ 1410999 w 1842380"/>
                <a:gd name="connsiteY1293" fmla="*/ 683407 h 1847704"/>
                <a:gd name="connsiteX1294" fmla="*/ 1410999 w 1842380"/>
                <a:gd name="connsiteY1294" fmla="*/ 700447 h 1847704"/>
                <a:gd name="connsiteX1295" fmla="*/ 1407804 w 1842380"/>
                <a:gd name="connsiteY1295" fmla="*/ 693524 h 1847704"/>
                <a:gd name="connsiteX1296" fmla="*/ 1407804 w 1842380"/>
                <a:gd name="connsiteY1296" fmla="*/ 694589 h 1847704"/>
                <a:gd name="connsiteX1297" fmla="*/ 1406739 w 1842380"/>
                <a:gd name="connsiteY1297" fmla="*/ 693524 h 1847704"/>
                <a:gd name="connsiteX1298" fmla="*/ 1399817 w 1842380"/>
                <a:gd name="connsiteY1298" fmla="*/ 704707 h 1847704"/>
                <a:gd name="connsiteX1299" fmla="*/ 1399817 w 1842380"/>
                <a:gd name="connsiteY1299" fmla="*/ 657316 h 1847704"/>
                <a:gd name="connsiteX1300" fmla="*/ 1407804 w 1842380"/>
                <a:gd name="connsiteY1300" fmla="*/ 679680 h 1847704"/>
                <a:gd name="connsiteX1301" fmla="*/ 1410999 w 1842380"/>
                <a:gd name="connsiteY1301" fmla="*/ 683407 h 1847704"/>
                <a:gd name="connsiteX1302" fmla="*/ 1410999 w 1842380"/>
                <a:gd name="connsiteY1302" fmla="*/ 683407 h 1847704"/>
                <a:gd name="connsiteX1303" fmla="*/ 1410999 w 1842380"/>
                <a:gd name="connsiteY1303" fmla="*/ 738253 h 1847704"/>
                <a:gd name="connsiteX1304" fmla="*/ 1410999 w 1842380"/>
                <a:gd name="connsiteY1304" fmla="*/ 755292 h 1847704"/>
                <a:gd name="connsiteX1305" fmla="*/ 1399817 w 1842380"/>
                <a:gd name="connsiteY1305" fmla="*/ 771267 h 1847704"/>
                <a:gd name="connsiteX1306" fmla="*/ 1399817 w 1842380"/>
                <a:gd name="connsiteY1306" fmla="*/ 752097 h 1847704"/>
                <a:gd name="connsiteX1307" fmla="*/ 1410999 w 1842380"/>
                <a:gd name="connsiteY1307" fmla="*/ 738253 h 1847704"/>
                <a:gd name="connsiteX1308" fmla="*/ 1410999 w 1842380"/>
                <a:gd name="connsiteY1308" fmla="*/ 738253 h 1847704"/>
                <a:gd name="connsiteX1309" fmla="*/ 1410999 w 1842380"/>
                <a:gd name="connsiteY1309" fmla="*/ 795761 h 1847704"/>
                <a:gd name="connsiteX1310" fmla="*/ 1410999 w 1842380"/>
                <a:gd name="connsiteY1310" fmla="*/ 814930 h 1847704"/>
                <a:gd name="connsiteX1311" fmla="*/ 1409934 w 1842380"/>
                <a:gd name="connsiteY1311" fmla="*/ 817060 h 1847704"/>
                <a:gd name="connsiteX1312" fmla="*/ 1410999 w 1842380"/>
                <a:gd name="connsiteY1312" fmla="*/ 838359 h 1847704"/>
                <a:gd name="connsiteX1313" fmla="*/ 1410999 w 1842380"/>
                <a:gd name="connsiteY1313" fmla="*/ 892139 h 1847704"/>
                <a:gd name="connsiteX1314" fmla="*/ 1408869 w 1842380"/>
                <a:gd name="connsiteY1314" fmla="*/ 855931 h 1847704"/>
                <a:gd name="connsiteX1315" fmla="*/ 1399817 w 1842380"/>
                <a:gd name="connsiteY1315" fmla="*/ 832502 h 1847704"/>
                <a:gd name="connsiteX1316" fmla="*/ 1399817 w 1842380"/>
                <a:gd name="connsiteY1316" fmla="*/ 815462 h 1847704"/>
                <a:gd name="connsiteX1317" fmla="*/ 1399817 w 1842380"/>
                <a:gd name="connsiteY1317" fmla="*/ 814397 h 1847704"/>
                <a:gd name="connsiteX1318" fmla="*/ 1399817 w 1842380"/>
                <a:gd name="connsiteY1318" fmla="*/ 813332 h 1847704"/>
                <a:gd name="connsiteX1319" fmla="*/ 1399817 w 1842380"/>
                <a:gd name="connsiteY1319" fmla="*/ 793098 h 1847704"/>
                <a:gd name="connsiteX1320" fmla="*/ 1404077 w 1842380"/>
                <a:gd name="connsiteY1320" fmla="*/ 804280 h 1847704"/>
                <a:gd name="connsiteX1321" fmla="*/ 1410999 w 1842380"/>
                <a:gd name="connsiteY1321" fmla="*/ 795761 h 1847704"/>
                <a:gd name="connsiteX1322" fmla="*/ 1410999 w 1842380"/>
                <a:gd name="connsiteY1322" fmla="*/ 795761 h 1847704"/>
                <a:gd name="connsiteX1323" fmla="*/ 1410999 w 1842380"/>
                <a:gd name="connsiteY1323" fmla="*/ 907049 h 1847704"/>
                <a:gd name="connsiteX1324" fmla="*/ 1410999 w 1842380"/>
                <a:gd name="connsiteY1324" fmla="*/ 926218 h 1847704"/>
                <a:gd name="connsiteX1325" fmla="*/ 1409934 w 1842380"/>
                <a:gd name="connsiteY1325" fmla="*/ 913971 h 1847704"/>
                <a:gd name="connsiteX1326" fmla="*/ 1399817 w 1842380"/>
                <a:gd name="connsiteY1326" fmla="*/ 911841 h 1847704"/>
                <a:gd name="connsiteX1327" fmla="*/ 1399817 w 1842380"/>
                <a:gd name="connsiteY1327" fmla="*/ 905984 h 1847704"/>
                <a:gd name="connsiteX1328" fmla="*/ 1410999 w 1842380"/>
                <a:gd name="connsiteY1328" fmla="*/ 907049 h 1847704"/>
                <a:gd name="connsiteX1329" fmla="*/ 1410999 w 1842380"/>
                <a:gd name="connsiteY1329" fmla="*/ 907049 h 1847704"/>
                <a:gd name="connsiteX1330" fmla="*/ 1410999 w 1842380"/>
                <a:gd name="connsiteY1330" fmla="*/ 907049 h 1847704"/>
                <a:gd name="connsiteX1331" fmla="*/ 1410999 w 1842380"/>
                <a:gd name="connsiteY1331" fmla="*/ 951245 h 1847704"/>
                <a:gd name="connsiteX1332" fmla="*/ 1410999 w 1842380"/>
                <a:gd name="connsiteY1332" fmla="*/ 978401 h 1847704"/>
                <a:gd name="connsiteX1333" fmla="*/ 1409934 w 1842380"/>
                <a:gd name="connsiteY1333" fmla="*/ 962427 h 1847704"/>
                <a:gd name="connsiteX1334" fmla="*/ 1403012 w 1842380"/>
                <a:gd name="connsiteY1334" fmla="*/ 961362 h 1847704"/>
                <a:gd name="connsiteX1335" fmla="*/ 1399817 w 1842380"/>
                <a:gd name="connsiteY1335" fmla="*/ 961362 h 1847704"/>
                <a:gd name="connsiteX1336" fmla="*/ 1399817 w 1842380"/>
                <a:gd name="connsiteY1336" fmla="*/ 948050 h 1847704"/>
                <a:gd name="connsiteX1337" fmla="*/ 1400882 w 1842380"/>
                <a:gd name="connsiteY1337" fmla="*/ 951245 h 1847704"/>
                <a:gd name="connsiteX1338" fmla="*/ 1409934 w 1842380"/>
                <a:gd name="connsiteY1338" fmla="*/ 955504 h 1847704"/>
                <a:gd name="connsiteX1339" fmla="*/ 1410999 w 1842380"/>
                <a:gd name="connsiteY1339" fmla="*/ 951245 h 1847704"/>
                <a:gd name="connsiteX1340" fmla="*/ 1410999 w 1842380"/>
                <a:gd name="connsiteY1340" fmla="*/ 951245 h 1847704"/>
                <a:gd name="connsiteX1341" fmla="*/ 1410999 w 1842380"/>
                <a:gd name="connsiteY1341" fmla="*/ 985856 h 1847704"/>
                <a:gd name="connsiteX1342" fmla="*/ 1410999 w 1842380"/>
                <a:gd name="connsiteY1342" fmla="*/ 1036441 h 1847704"/>
                <a:gd name="connsiteX1343" fmla="*/ 1405142 w 1842380"/>
                <a:gd name="connsiteY1343" fmla="*/ 1062533 h 1847704"/>
                <a:gd name="connsiteX1344" fmla="*/ 1410999 w 1842380"/>
                <a:gd name="connsiteY1344" fmla="*/ 1059338 h 1847704"/>
                <a:gd name="connsiteX1345" fmla="*/ 1410999 w 1842380"/>
                <a:gd name="connsiteY1345" fmla="*/ 1071585 h 1847704"/>
                <a:gd name="connsiteX1346" fmla="*/ 1403012 w 1842380"/>
                <a:gd name="connsiteY1346" fmla="*/ 1075845 h 1847704"/>
                <a:gd name="connsiteX1347" fmla="*/ 1399817 w 1842380"/>
                <a:gd name="connsiteY1347" fmla="*/ 1079040 h 1847704"/>
                <a:gd name="connsiteX1348" fmla="*/ 1399817 w 1842380"/>
                <a:gd name="connsiteY1348" fmla="*/ 1037506 h 1847704"/>
                <a:gd name="connsiteX1349" fmla="*/ 1406739 w 1842380"/>
                <a:gd name="connsiteY1349" fmla="*/ 1027389 h 1847704"/>
                <a:gd name="connsiteX1350" fmla="*/ 1410999 w 1842380"/>
                <a:gd name="connsiteY1350" fmla="*/ 985856 h 1847704"/>
                <a:gd name="connsiteX1351" fmla="*/ 1410999 w 1842380"/>
                <a:gd name="connsiteY1351" fmla="*/ 985856 h 1847704"/>
                <a:gd name="connsiteX1352" fmla="*/ 1410999 w 1842380"/>
                <a:gd name="connsiteY1352" fmla="*/ 1099807 h 1847704"/>
                <a:gd name="connsiteX1353" fmla="*/ 1410999 w 1842380"/>
                <a:gd name="connsiteY1353" fmla="*/ 1110989 h 1847704"/>
                <a:gd name="connsiteX1354" fmla="*/ 1399817 w 1842380"/>
                <a:gd name="connsiteY1354" fmla="*/ 1113119 h 1847704"/>
                <a:gd name="connsiteX1355" fmla="*/ 1399817 w 1842380"/>
                <a:gd name="connsiteY1355" fmla="*/ 1100872 h 1847704"/>
                <a:gd name="connsiteX1356" fmla="*/ 1410999 w 1842380"/>
                <a:gd name="connsiteY1356" fmla="*/ 1099807 h 1847704"/>
                <a:gd name="connsiteX1357" fmla="*/ 1410999 w 1842380"/>
                <a:gd name="connsiteY1357" fmla="*/ 1099807 h 1847704"/>
                <a:gd name="connsiteX1358" fmla="*/ 1410999 w 1842380"/>
                <a:gd name="connsiteY1358" fmla="*/ 1140275 h 1847704"/>
                <a:gd name="connsiteX1359" fmla="*/ 1410999 w 1842380"/>
                <a:gd name="connsiteY1359" fmla="*/ 1150392 h 1847704"/>
                <a:gd name="connsiteX1360" fmla="*/ 1399817 w 1842380"/>
                <a:gd name="connsiteY1360" fmla="*/ 1152522 h 1847704"/>
                <a:gd name="connsiteX1361" fmla="*/ 1399817 w 1842380"/>
                <a:gd name="connsiteY1361" fmla="*/ 1141340 h 1847704"/>
                <a:gd name="connsiteX1362" fmla="*/ 1410999 w 1842380"/>
                <a:gd name="connsiteY1362" fmla="*/ 1140275 h 1847704"/>
                <a:gd name="connsiteX1363" fmla="*/ 1410999 w 1842380"/>
                <a:gd name="connsiteY1363" fmla="*/ 1140275 h 1847704"/>
                <a:gd name="connsiteX1364" fmla="*/ 1410999 w 1842380"/>
                <a:gd name="connsiteY1364" fmla="*/ 1168496 h 1847704"/>
                <a:gd name="connsiteX1365" fmla="*/ 1410999 w 1842380"/>
                <a:gd name="connsiteY1365" fmla="*/ 1184471 h 1847704"/>
                <a:gd name="connsiteX1366" fmla="*/ 1409934 w 1842380"/>
                <a:gd name="connsiteY1366" fmla="*/ 1185536 h 1847704"/>
                <a:gd name="connsiteX1367" fmla="*/ 1408869 w 1842380"/>
                <a:gd name="connsiteY1367" fmla="*/ 1191393 h 1847704"/>
                <a:gd name="connsiteX1368" fmla="*/ 1399817 w 1842380"/>
                <a:gd name="connsiteY1368" fmla="*/ 1211627 h 1847704"/>
                <a:gd name="connsiteX1369" fmla="*/ 1399817 w 1842380"/>
                <a:gd name="connsiteY1369" fmla="*/ 1180211 h 1847704"/>
                <a:gd name="connsiteX1370" fmla="*/ 1410999 w 1842380"/>
                <a:gd name="connsiteY1370" fmla="*/ 1168496 h 1847704"/>
                <a:gd name="connsiteX1371" fmla="*/ 1410999 w 1842380"/>
                <a:gd name="connsiteY1371" fmla="*/ 1168496 h 1847704"/>
                <a:gd name="connsiteX1372" fmla="*/ 1410999 w 1842380"/>
                <a:gd name="connsiteY1372" fmla="*/ 1357527 h 1847704"/>
                <a:gd name="connsiteX1373" fmla="*/ 1410999 w 1842380"/>
                <a:gd name="connsiteY1373" fmla="*/ 1377761 h 1847704"/>
                <a:gd name="connsiteX1374" fmla="*/ 1400882 w 1842380"/>
                <a:gd name="connsiteY1374" fmla="*/ 1373501 h 1847704"/>
                <a:gd name="connsiteX1375" fmla="*/ 1410999 w 1842380"/>
                <a:gd name="connsiteY1375" fmla="*/ 1380423 h 1847704"/>
                <a:gd name="connsiteX1376" fmla="*/ 1410999 w 1842380"/>
                <a:gd name="connsiteY1376" fmla="*/ 1409710 h 1847704"/>
                <a:gd name="connsiteX1377" fmla="*/ 1399817 w 1842380"/>
                <a:gd name="connsiteY1377" fmla="*/ 1400658 h 1847704"/>
                <a:gd name="connsiteX1378" fmla="*/ 1399817 w 1842380"/>
                <a:gd name="connsiteY1378" fmla="*/ 1355397 h 1847704"/>
                <a:gd name="connsiteX1379" fmla="*/ 1410999 w 1842380"/>
                <a:gd name="connsiteY1379" fmla="*/ 1357527 h 1847704"/>
                <a:gd name="connsiteX1380" fmla="*/ 1410999 w 1842380"/>
                <a:gd name="connsiteY1380" fmla="*/ 1357527 h 1847704"/>
                <a:gd name="connsiteX1381" fmla="*/ 1410999 w 1842380"/>
                <a:gd name="connsiteY1381" fmla="*/ 1576908 h 1847704"/>
                <a:gd name="connsiteX1382" fmla="*/ 1410999 w 1842380"/>
                <a:gd name="connsiteY1382" fmla="*/ 1598208 h 1847704"/>
                <a:gd name="connsiteX1383" fmla="*/ 1403012 w 1842380"/>
                <a:gd name="connsiteY1383" fmla="*/ 1606195 h 1847704"/>
                <a:gd name="connsiteX1384" fmla="*/ 1410999 w 1842380"/>
                <a:gd name="connsiteY1384" fmla="*/ 1608325 h 1847704"/>
                <a:gd name="connsiteX1385" fmla="*/ 1410999 w 1842380"/>
                <a:gd name="connsiteY1385" fmla="*/ 1628559 h 1847704"/>
                <a:gd name="connsiteX1386" fmla="*/ 1399817 w 1842380"/>
                <a:gd name="connsiteY1386" fmla="*/ 1625364 h 1847704"/>
                <a:gd name="connsiteX1387" fmla="*/ 1399817 w 1842380"/>
                <a:gd name="connsiteY1387" fmla="*/ 1587025 h 1847704"/>
                <a:gd name="connsiteX1388" fmla="*/ 1410999 w 1842380"/>
                <a:gd name="connsiteY1388" fmla="*/ 1576908 h 1847704"/>
                <a:gd name="connsiteX1389" fmla="*/ 1410999 w 1842380"/>
                <a:gd name="connsiteY1389" fmla="*/ 1576908 h 1847704"/>
                <a:gd name="connsiteX1390" fmla="*/ 1410999 w 1842380"/>
                <a:gd name="connsiteY1390" fmla="*/ 1677015 h 1847704"/>
                <a:gd name="connsiteX1391" fmla="*/ 1410999 w 1842380"/>
                <a:gd name="connsiteY1391" fmla="*/ 1702041 h 1847704"/>
                <a:gd name="connsiteX1392" fmla="*/ 1399817 w 1842380"/>
                <a:gd name="connsiteY1392" fmla="*/ 1711093 h 1847704"/>
                <a:gd name="connsiteX1393" fmla="*/ 1399817 w 1842380"/>
                <a:gd name="connsiteY1393" fmla="*/ 1675950 h 1847704"/>
                <a:gd name="connsiteX1394" fmla="*/ 1410999 w 1842380"/>
                <a:gd name="connsiteY1394" fmla="*/ 1677015 h 1847704"/>
                <a:gd name="connsiteX1395" fmla="*/ 1410999 w 1842380"/>
                <a:gd name="connsiteY1395" fmla="*/ 1677015 h 1847704"/>
                <a:gd name="connsiteX1396" fmla="*/ 1399817 w 1842380"/>
                <a:gd name="connsiteY1396" fmla="*/ 1482660 h 1847704"/>
                <a:gd name="connsiteX1397" fmla="*/ 1399817 w 1842380"/>
                <a:gd name="connsiteY1397" fmla="*/ 1433139 h 1847704"/>
                <a:gd name="connsiteX1398" fmla="*/ 1409934 w 1842380"/>
                <a:gd name="connsiteY1398" fmla="*/ 1461360 h 1847704"/>
                <a:gd name="connsiteX1399" fmla="*/ 1399817 w 1842380"/>
                <a:gd name="connsiteY1399" fmla="*/ 1482660 h 1847704"/>
                <a:gd name="connsiteX1400" fmla="*/ 1399817 w 1842380"/>
                <a:gd name="connsiteY1400" fmla="*/ 136018 h 1847704"/>
                <a:gd name="connsiteX1401" fmla="*/ 1399817 w 1842380"/>
                <a:gd name="connsiteY1401" fmla="*/ 163175 h 1847704"/>
                <a:gd name="connsiteX1402" fmla="*/ 1393960 w 1842380"/>
                <a:gd name="connsiteY1402" fmla="*/ 153057 h 1847704"/>
                <a:gd name="connsiteX1403" fmla="*/ 1393960 w 1842380"/>
                <a:gd name="connsiteY1403" fmla="*/ 131758 h 1847704"/>
                <a:gd name="connsiteX1404" fmla="*/ 1399817 w 1842380"/>
                <a:gd name="connsiteY1404" fmla="*/ 136018 h 1847704"/>
                <a:gd name="connsiteX1405" fmla="*/ 1399817 w 1842380"/>
                <a:gd name="connsiteY1405" fmla="*/ 136018 h 1847704"/>
                <a:gd name="connsiteX1406" fmla="*/ 1399817 w 1842380"/>
                <a:gd name="connsiteY1406" fmla="*/ 223877 h 1847704"/>
                <a:gd name="connsiteX1407" fmla="*/ 1399817 w 1842380"/>
                <a:gd name="connsiteY1407" fmla="*/ 236124 h 1847704"/>
                <a:gd name="connsiteX1408" fmla="*/ 1399817 w 1842380"/>
                <a:gd name="connsiteY1408" fmla="*/ 223877 h 1847704"/>
                <a:gd name="connsiteX1409" fmla="*/ 1399817 w 1842380"/>
                <a:gd name="connsiteY1409" fmla="*/ 223877 h 1847704"/>
                <a:gd name="connsiteX1410" fmla="*/ 1399817 w 1842380"/>
                <a:gd name="connsiteY1410" fmla="*/ 239852 h 1847704"/>
                <a:gd name="connsiteX1411" fmla="*/ 1399817 w 1842380"/>
                <a:gd name="connsiteY1411" fmla="*/ 256891 h 1847704"/>
                <a:gd name="connsiteX1412" fmla="*/ 1393960 w 1842380"/>
                <a:gd name="connsiteY1412" fmla="*/ 254761 h 1847704"/>
                <a:gd name="connsiteX1413" fmla="*/ 1393960 w 1842380"/>
                <a:gd name="connsiteY1413" fmla="*/ 237722 h 1847704"/>
                <a:gd name="connsiteX1414" fmla="*/ 1399817 w 1842380"/>
                <a:gd name="connsiteY1414" fmla="*/ 239852 h 1847704"/>
                <a:gd name="connsiteX1415" fmla="*/ 1399817 w 1842380"/>
                <a:gd name="connsiteY1415" fmla="*/ 239852 h 1847704"/>
                <a:gd name="connsiteX1416" fmla="*/ 1399817 w 1842380"/>
                <a:gd name="connsiteY1416" fmla="*/ 404920 h 1847704"/>
                <a:gd name="connsiteX1417" fmla="*/ 1399817 w 1842380"/>
                <a:gd name="connsiteY1417" fmla="*/ 429947 h 1847704"/>
                <a:gd name="connsiteX1418" fmla="*/ 1397687 w 1842380"/>
                <a:gd name="connsiteY1418" fmla="*/ 434207 h 1847704"/>
                <a:gd name="connsiteX1419" fmla="*/ 1399817 w 1842380"/>
                <a:gd name="connsiteY1419" fmla="*/ 442194 h 1847704"/>
                <a:gd name="connsiteX1420" fmla="*/ 1399817 w 1842380"/>
                <a:gd name="connsiteY1420" fmla="*/ 474675 h 1847704"/>
                <a:gd name="connsiteX1421" fmla="*/ 1395557 w 1842380"/>
                <a:gd name="connsiteY1421" fmla="*/ 486922 h 1847704"/>
                <a:gd name="connsiteX1422" fmla="*/ 1399817 w 1842380"/>
                <a:gd name="connsiteY1422" fmla="*/ 490117 h 1847704"/>
                <a:gd name="connsiteX1423" fmla="*/ 1399817 w 1842380"/>
                <a:gd name="connsiteY1423" fmla="*/ 545495 h 1847704"/>
                <a:gd name="connsiteX1424" fmla="*/ 1393960 w 1842380"/>
                <a:gd name="connsiteY1424" fmla="*/ 548690 h 1847704"/>
                <a:gd name="connsiteX1425" fmla="*/ 1393960 w 1842380"/>
                <a:gd name="connsiteY1425" fmla="*/ 400661 h 1847704"/>
                <a:gd name="connsiteX1426" fmla="*/ 1399817 w 1842380"/>
                <a:gd name="connsiteY1426" fmla="*/ 404920 h 1847704"/>
                <a:gd name="connsiteX1427" fmla="*/ 1399817 w 1842380"/>
                <a:gd name="connsiteY1427" fmla="*/ 404920 h 1847704"/>
                <a:gd name="connsiteX1428" fmla="*/ 1399817 w 1842380"/>
                <a:gd name="connsiteY1428" fmla="*/ 657316 h 1847704"/>
                <a:gd name="connsiteX1429" fmla="*/ 1399817 w 1842380"/>
                <a:gd name="connsiteY1429" fmla="*/ 704707 h 1847704"/>
                <a:gd name="connsiteX1430" fmla="*/ 1393960 w 1842380"/>
                <a:gd name="connsiteY1430" fmla="*/ 713759 h 1847704"/>
                <a:gd name="connsiteX1431" fmla="*/ 1393960 w 1842380"/>
                <a:gd name="connsiteY1431" fmla="*/ 694589 h 1847704"/>
                <a:gd name="connsiteX1432" fmla="*/ 1393960 w 1842380"/>
                <a:gd name="connsiteY1432" fmla="*/ 665303 h 1847704"/>
                <a:gd name="connsiteX1433" fmla="*/ 1393960 w 1842380"/>
                <a:gd name="connsiteY1433" fmla="*/ 649329 h 1847704"/>
                <a:gd name="connsiteX1434" fmla="*/ 1399817 w 1842380"/>
                <a:gd name="connsiteY1434" fmla="*/ 657316 h 1847704"/>
                <a:gd name="connsiteX1435" fmla="*/ 1399817 w 1842380"/>
                <a:gd name="connsiteY1435" fmla="*/ 657316 h 1847704"/>
                <a:gd name="connsiteX1436" fmla="*/ 1399817 w 1842380"/>
                <a:gd name="connsiteY1436" fmla="*/ 752097 h 1847704"/>
                <a:gd name="connsiteX1437" fmla="*/ 1399817 w 1842380"/>
                <a:gd name="connsiteY1437" fmla="*/ 771267 h 1847704"/>
                <a:gd name="connsiteX1438" fmla="*/ 1397687 w 1842380"/>
                <a:gd name="connsiteY1438" fmla="*/ 775526 h 1847704"/>
                <a:gd name="connsiteX1439" fmla="*/ 1399817 w 1842380"/>
                <a:gd name="connsiteY1439" fmla="*/ 793631 h 1847704"/>
                <a:gd name="connsiteX1440" fmla="*/ 1399817 w 1842380"/>
                <a:gd name="connsiteY1440" fmla="*/ 813865 h 1847704"/>
                <a:gd name="connsiteX1441" fmla="*/ 1393960 w 1842380"/>
                <a:gd name="connsiteY1441" fmla="*/ 802683 h 1847704"/>
                <a:gd name="connsiteX1442" fmla="*/ 1393960 w 1842380"/>
                <a:gd name="connsiteY1442" fmla="*/ 760084 h 1847704"/>
                <a:gd name="connsiteX1443" fmla="*/ 1399817 w 1842380"/>
                <a:gd name="connsiteY1443" fmla="*/ 752097 h 1847704"/>
                <a:gd name="connsiteX1444" fmla="*/ 1399817 w 1842380"/>
                <a:gd name="connsiteY1444" fmla="*/ 752097 h 1847704"/>
                <a:gd name="connsiteX1445" fmla="*/ 1399817 w 1842380"/>
                <a:gd name="connsiteY1445" fmla="*/ 815995 h 1847704"/>
                <a:gd name="connsiteX1446" fmla="*/ 1399817 w 1842380"/>
                <a:gd name="connsiteY1446" fmla="*/ 833034 h 1847704"/>
                <a:gd name="connsiteX1447" fmla="*/ 1399817 w 1842380"/>
                <a:gd name="connsiteY1447" fmla="*/ 815995 h 1847704"/>
                <a:gd name="connsiteX1448" fmla="*/ 1399817 w 1842380"/>
                <a:gd name="connsiteY1448" fmla="*/ 815995 h 1847704"/>
                <a:gd name="connsiteX1449" fmla="*/ 1399817 w 1842380"/>
                <a:gd name="connsiteY1449" fmla="*/ 905984 h 1847704"/>
                <a:gd name="connsiteX1450" fmla="*/ 1399817 w 1842380"/>
                <a:gd name="connsiteY1450" fmla="*/ 911841 h 1847704"/>
                <a:gd name="connsiteX1451" fmla="*/ 1393960 w 1842380"/>
                <a:gd name="connsiteY1451" fmla="*/ 912906 h 1847704"/>
                <a:gd name="connsiteX1452" fmla="*/ 1393960 w 1842380"/>
                <a:gd name="connsiteY1452" fmla="*/ 905984 h 1847704"/>
                <a:gd name="connsiteX1453" fmla="*/ 1399817 w 1842380"/>
                <a:gd name="connsiteY1453" fmla="*/ 905984 h 1847704"/>
                <a:gd name="connsiteX1454" fmla="*/ 1399817 w 1842380"/>
                <a:gd name="connsiteY1454" fmla="*/ 905984 h 1847704"/>
                <a:gd name="connsiteX1455" fmla="*/ 1399817 w 1842380"/>
                <a:gd name="connsiteY1455" fmla="*/ 947517 h 1847704"/>
                <a:gd name="connsiteX1456" fmla="*/ 1399817 w 1842380"/>
                <a:gd name="connsiteY1456" fmla="*/ 960829 h 1847704"/>
                <a:gd name="connsiteX1457" fmla="*/ 1393960 w 1842380"/>
                <a:gd name="connsiteY1457" fmla="*/ 961894 h 1847704"/>
                <a:gd name="connsiteX1458" fmla="*/ 1393960 w 1842380"/>
                <a:gd name="connsiteY1458" fmla="*/ 954972 h 1847704"/>
                <a:gd name="connsiteX1459" fmla="*/ 1396090 w 1842380"/>
                <a:gd name="connsiteY1459" fmla="*/ 954972 h 1847704"/>
                <a:gd name="connsiteX1460" fmla="*/ 1393960 w 1842380"/>
                <a:gd name="connsiteY1460" fmla="*/ 949115 h 1847704"/>
                <a:gd name="connsiteX1461" fmla="*/ 1393960 w 1842380"/>
                <a:gd name="connsiteY1461" fmla="*/ 916633 h 1847704"/>
                <a:gd name="connsiteX1462" fmla="*/ 1397155 w 1842380"/>
                <a:gd name="connsiteY1462" fmla="*/ 933673 h 1847704"/>
                <a:gd name="connsiteX1463" fmla="*/ 1397155 w 1842380"/>
                <a:gd name="connsiteY1463" fmla="*/ 933673 h 1847704"/>
                <a:gd name="connsiteX1464" fmla="*/ 1399817 w 1842380"/>
                <a:gd name="connsiteY1464" fmla="*/ 947517 h 1847704"/>
                <a:gd name="connsiteX1465" fmla="*/ 1399817 w 1842380"/>
                <a:gd name="connsiteY1465" fmla="*/ 947517 h 1847704"/>
                <a:gd name="connsiteX1466" fmla="*/ 1399817 w 1842380"/>
                <a:gd name="connsiteY1466" fmla="*/ 947517 h 1847704"/>
                <a:gd name="connsiteX1467" fmla="*/ 1399817 w 1842380"/>
                <a:gd name="connsiteY1467" fmla="*/ 1038039 h 1847704"/>
                <a:gd name="connsiteX1468" fmla="*/ 1399817 w 1842380"/>
                <a:gd name="connsiteY1468" fmla="*/ 1079572 h 1847704"/>
                <a:gd name="connsiteX1469" fmla="*/ 1393960 w 1842380"/>
                <a:gd name="connsiteY1469" fmla="*/ 1095547 h 1847704"/>
                <a:gd name="connsiteX1470" fmla="*/ 1393960 w 1842380"/>
                <a:gd name="connsiteY1470" fmla="*/ 1072118 h 1847704"/>
                <a:gd name="connsiteX1471" fmla="*/ 1396090 w 1842380"/>
                <a:gd name="connsiteY1471" fmla="*/ 1069988 h 1847704"/>
                <a:gd name="connsiteX1472" fmla="*/ 1399817 w 1842380"/>
                <a:gd name="connsiteY1472" fmla="*/ 1038039 h 1847704"/>
                <a:gd name="connsiteX1473" fmla="*/ 1399817 w 1842380"/>
                <a:gd name="connsiteY1473" fmla="*/ 1038039 h 1847704"/>
                <a:gd name="connsiteX1474" fmla="*/ 1399817 w 1842380"/>
                <a:gd name="connsiteY1474" fmla="*/ 1100872 h 1847704"/>
                <a:gd name="connsiteX1475" fmla="*/ 1399817 w 1842380"/>
                <a:gd name="connsiteY1475" fmla="*/ 1113119 h 1847704"/>
                <a:gd name="connsiteX1476" fmla="*/ 1393960 w 1842380"/>
                <a:gd name="connsiteY1476" fmla="*/ 1115248 h 1847704"/>
                <a:gd name="connsiteX1477" fmla="*/ 1393960 w 1842380"/>
                <a:gd name="connsiteY1477" fmla="*/ 1103001 h 1847704"/>
                <a:gd name="connsiteX1478" fmla="*/ 1399817 w 1842380"/>
                <a:gd name="connsiteY1478" fmla="*/ 1100872 h 1847704"/>
                <a:gd name="connsiteX1479" fmla="*/ 1399817 w 1842380"/>
                <a:gd name="connsiteY1479" fmla="*/ 1100872 h 1847704"/>
                <a:gd name="connsiteX1480" fmla="*/ 1399817 w 1842380"/>
                <a:gd name="connsiteY1480" fmla="*/ 1141340 h 1847704"/>
                <a:gd name="connsiteX1481" fmla="*/ 1399817 w 1842380"/>
                <a:gd name="connsiteY1481" fmla="*/ 1152522 h 1847704"/>
                <a:gd name="connsiteX1482" fmla="*/ 1393960 w 1842380"/>
                <a:gd name="connsiteY1482" fmla="*/ 1152522 h 1847704"/>
                <a:gd name="connsiteX1483" fmla="*/ 1393960 w 1842380"/>
                <a:gd name="connsiteY1483" fmla="*/ 1141340 h 1847704"/>
                <a:gd name="connsiteX1484" fmla="*/ 1399817 w 1842380"/>
                <a:gd name="connsiteY1484" fmla="*/ 1141340 h 1847704"/>
                <a:gd name="connsiteX1485" fmla="*/ 1399817 w 1842380"/>
                <a:gd name="connsiteY1485" fmla="*/ 1141340 h 1847704"/>
                <a:gd name="connsiteX1486" fmla="*/ 1399817 w 1842380"/>
                <a:gd name="connsiteY1486" fmla="*/ 1179679 h 1847704"/>
                <a:gd name="connsiteX1487" fmla="*/ 1399817 w 1842380"/>
                <a:gd name="connsiteY1487" fmla="*/ 1211095 h 1847704"/>
                <a:gd name="connsiteX1488" fmla="*/ 1393960 w 1842380"/>
                <a:gd name="connsiteY1488" fmla="*/ 1220147 h 1847704"/>
                <a:gd name="connsiteX1489" fmla="*/ 1393960 w 1842380"/>
                <a:gd name="connsiteY1489" fmla="*/ 1203108 h 1847704"/>
                <a:gd name="connsiteX1490" fmla="*/ 1397155 w 1842380"/>
                <a:gd name="connsiteY1490" fmla="*/ 1191926 h 1847704"/>
                <a:gd name="connsiteX1491" fmla="*/ 1397155 w 1842380"/>
                <a:gd name="connsiteY1491" fmla="*/ 1191926 h 1847704"/>
                <a:gd name="connsiteX1492" fmla="*/ 1398220 w 1842380"/>
                <a:gd name="connsiteY1492" fmla="*/ 1190861 h 1847704"/>
                <a:gd name="connsiteX1493" fmla="*/ 1393960 w 1842380"/>
                <a:gd name="connsiteY1493" fmla="*/ 1191926 h 1847704"/>
                <a:gd name="connsiteX1494" fmla="*/ 1393960 w 1842380"/>
                <a:gd name="connsiteY1494" fmla="*/ 1180743 h 1847704"/>
                <a:gd name="connsiteX1495" fmla="*/ 1399817 w 1842380"/>
                <a:gd name="connsiteY1495" fmla="*/ 1179679 h 1847704"/>
                <a:gd name="connsiteX1496" fmla="*/ 1399817 w 1842380"/>
                <a:gd name="connsiteY1496" fmla="*/ 1179679 h 1847704"/>
                <a:gd name="connsiteX1497" fmla="*/ 1399817 w 1842380"/>
                <a:gd name="connsiteY1497" fmla="*/ 1355397 h 1847704"/>
                <a:gd name="connsiteX1498" fmla="*/ 1399817 w 1842380"/>
                <a:gd name="connsiteY1498" fmla="*/ 1400658 h 1847704"/>
                <a:gd name="connsiteX1499" fmla="*/ 1393960 w 1842380"/>
                <a:gd name="connsiteY1499" fmla="*/ 1394800 h 1847704"/>
                <a:gd name="connsiteX1500" fmla="*/ 1393960 w 1842380"/>
                <a:gd name="connsiteY1500" fmla="*/ 1355397 h 1847704"/>
                <a:gd name="connsiteX1501" fmla="*/ 1395025 w 1842380"/>
                <a:gd name="connsiteY1501" fmla="*/ 1353267 h 1847704"/>
                <a:gd name="connsiteX1502" fmla="*/ 1399817 w 1842380"/>
                <a:gd name="connsiteY1502" fmla="*/ 1355397 h 1847704"/>
                <a:gd name="connsiteX1503" fmla="*/ 1399817 w 1842380"/>
                <a:gd name="connsiteY1503" fmla="*/ 1355397 h 1847704"/>
                <a:gd name="connsiteX1504" fmla="*/ 1399817 w 1842380"/>
                <a:gd name="connsiteY1504" fmla="*/ 1433139 h 1847704"/>
                <a:gd name="connsiteX1505" fmla="*/ 1399817 w 1842380"/>
                <a:gd name="connsiteY1505" fmla="*/ 1482660 h 1847704"/>
                <a:gd name="connsiteX1506" fmla="*/ 1393960 w 1842380"/>
                <a:gd name="connsiteY1506" fmla="*/ 1488517 h 1847704"/>
                <a:gd name="connsiteX1507" fmla="*/ 1393960 w 1842380"/>
                <a:gd name="connsiteY1507" fmla="*/ 1425684 h 1847704"/>
                <a:gd name="connsiteX1508" fmla="*/ 1397155 w 1842380"/>
                <a:gd name="connsiteY1508" fmla="*/ 1429944 h 1847704"/>
                <a:gd name="connsiteX1509" fmla="*/ 1399817 w 1842380"/>
                <a:gd name="connsiteY1509" fmla="*/ 1433139 h 1847704"/>
                <a:gd name="connsiteX1510" fmla="*/ 1399817 w 1842380"/>
                <a:gd name="connsiteY1510" fmla="*/ 1433139 h 1847704"/>
                <a:gd name="connsiteX1511" fmla="*/ 1399817 w 1842380"/>
                <a:gd name="connsiteY1511" fmla="*/ 1587025 h 1847704"/>
                <a:gd name="connsiteX1512" fmla="*/ 1399817 w 1842380"/>
                <a:gd name="connsiteY1512" fmla="*/ 1625364 h 1847704"/>
                <a:gd name="connsiteX1513" fmla="*/ 1393960 w 1842380"/>
                <a:gd name="connsiteY1513" fmla="*/ 1623234 h 1847704"/>
                <a:gd name="connsiteX1514" fmla="*/ 1393960 w 1842380"/>
                <a:gd name="connsiteY1514" fmla="*/ 1593948 h 1847704"/>
                <a:gd name="connsiteX1515" fmla="*/ 1399817 w 1842380"/>
                <a:gd name="connsiteY1515" fmla="*/ 1587025 h 1847704"/>
                <a:gd name="connsiteX1516" fmla="*/ 1399817 w 1842380"/>
                <a:gd name="connsiteY1516" fmla="*/ 1587025 h 1847704"/>
                <a:gd name="connsiteX1517" fmla="*/ 1399817 w 1842380"/>
                <a:gd name="connsiteY1517" fmla="*/ 1675950 h 1847704"/>
                <a:gd name="connsiteX1518" fmla="*/ 1399817 w 1842380"/>
                <a:gd name="connsiteY1518" fmla="*/ 1711093 h 1847704"/>
                <a:gd name="connsiteX1519" fmla="*/ 1393960 w 1842380"/>
                <a:gd name="connsiteY1519" fmla="*/ 1716951 h 1847704"/>
                <a:gd name="connsiteX1520" fmla="*/ 1393960 w 1842380"/>
                <a:gd name="connsiteY1520" fmla="*/ 1696716 h 1847704"/>
                <a:gd name="connsiteX1521" fmla="*/ 1395025 w 1842380"/>
                <a:gd name="connsiteY1521" fmla="*/ 1695651 h 1847704"/>
                <a:gd name="connsiteX1522" fmla="*/ 1393960 w 1842380"/>
                <a:gd name="connsiteY1522" fmla="*/ 1695651 h 1847704"/>
                <a:gd name="connsiteX1523" fmla="*/ 1396090 w 1842380"/>
                <a:gd name="connsiteY1523" fmla="*/ 1694586 h 1847704"/>
                <a:gd name="connsiteX1524" fmla="*/ 1393960 w 1842380"/>
                <a:gd name="connsiteY1524" fmla="*/ 1693521 h 1847704"/>
                <a:gd name="connsiteX1525" fmla="*/ 1393960 w 1842380"/>
                <a:gd name="connsiteY1525" fmla="*/ 1674352 h 1847704"/>
                <a:gd name="connsiteX1526" fmla="*/ 1399817 w 1842380"/>
                <a:gd name="connsiteY1526" fmla="*/ 1675950 h 1847704"/>
                <a:gd name="connsiteX1527" fmla="*/ 1394492 w 1842380"/>
                <a:gd name="connsiteY1527" fmla="*/ 131758 h 1847704"/>
                <a:gd name="connsiteX1528" fmla="*/ 1394492 w 1842380"/>
                <a:gd name="connsiteY1528" fmla="*/ 153057 h 1847704"/>
                <a:gd name="connsiteX1529" fmla="*/ 1390233 w 1842380"/>
                <a:gd name="connsiteY1529" fmla="*/ 149863 h 1847704"/>
                <a:gd name="connsiteX1530" fmla="*/ 1390233 w 1842380"/>
                <a:gd name="connsiteY1530" fmla="*/ 129628 h 1847704"/>
                <a:gd name="connsiteX1531" fmla="*/ 1394492 w 1842380"/>
                <a:gd name="connsiteY1531" fmla="*/ 131758 h 1847704"/>
                <a:gd name="connsiteX1532" fmla="*/ 1394492 w 1842380"/>
                <a:gd name="connsiteY1532" fmla="*/ 131758 h 1847704"/>
                <a:gd name="connsiteX1533" fmla="*/ 1394492 w 1842380"/>
                <a:gd name="connsiteY1533" fmla="*/ 237189 h 1847704"/>
                <a:gd name="connsiteX1534" fmla="*/ 1394492 w 1842380"/>
                <a:gd name="connsiteY1534" fmla="*/ 254229 h 1847704"/>
                <a:gd name="connsiteX1535" fmla="*/ 1390233 w 1842380"/>
                <a:gd name="connsiteY1535" fmla="*/ 252099 h 1847704"/>
                <a:gd name="connsiteX1536" fmla="*/ 1390233 w 1842380"/>
                <a:gd name="connsiteY1536" fmla="*/ 235059 h 1847704"/>
                <a:gd name="connsiteX1537" fmla="*/ 1394492 w 1842380"/>
                <a:gd name="connsiteY1537" fmla="*/ 237189 h 1847704"/>
                <a:gd name="connsiteX1538" fmla="*/ 1394492 w 1842380"/>
                <a:gd name="connsiteY1538" fmla="*/ 237189 h 1847704"/>
                <a:gd name="connsiteX1539" fmla="*/ 1394492 w 1842380"/>
                <a:gd name="connsiteY1539" fmla="*/ 400661 h 1847704"/>
                <a:gd name="connsiteX1540" fmla="*/ 1394492 w 1842380"/>
                <a:gd name="connsiteY1540" fmla="*/ 549222 h 1847704"/>
                <a:gd name="connsiteX1541" fmla="*/ 1390233 w 1842380"/>
                <a:gd name="connsiteY1541" fmla="*/ 549222 h 1847704"/>
                <a:gd name="connsiteX1542" fmla="*/ 1390233 w 1842380"/>
                <a:gd name="connsiteY1542" fmla="*/ 398531 h 1847704"/>
                <a:gd name="connsiteX1543" fmla="*/ 1394492 w 1842380"/>
                <a:gd name="connsiteY1543" fmla="*/ 400661 h 1847704"/>
                <a:gd name="connsiteX1544" fmla="*/ 1394492 w 1842380"/>
                <a:gd name="connsiteY1544" fmla="*/ 400661 h 1847704"/>
                <a:gd name="connsiteX1545" fmla="*/ 1394492 w 1842380"/>
                <a:gd name="connsiteY1545" fmla="*/ 649329 h 1847704"/>
                <a:gd name="connsiteX1546" fmla="*/ 1394492 w 1842380"/>
                <a:gd name="connsiteY1546" fmla="*/ 665303 h 1847704"/>
                <a:gd name="connsiteX1547" fmla="*/ 1390233 w 1842380"/>
                <a:gd name="connsiteY1547" fmla="*/ 659446 h 1847704"/>
                <a:gd name="connsiteX1548" fmla="*/ 1390233 w 1842380"/>
                <a:gd name="connsiteY1548" fmla="*/ 643471 h 1847704"/>
                <a:gd name="connsiteX1549" fmla="*/ 1394492 w 1842380"/>
                <a:gd name="connsiteY1549" fmla="*/ 649329 h 1847704"/>
                <a:gd name="connsiteX1550" fmla="*/ 1394492 w 1842380"/>
                <a:gd name="connsiteY1550" fmla="*/ 649329 h 1847704"/>
                <a:gd name="connsiteX1551" fmla="*/ 1394492 w 1842380"/>
                <a:gd name="connsiteY1551" fmla="*/ 694589 h 1847704"/>
                <a:gd name="connsiteX1552" fmla="*/ 1394492 w 1842380"/>
                <a:gd name="connsiteY1552" fmla="*/ 713759 h 1847704"/>
                <a:gd name="connsiteX1553" fmla="*/ 1390233 w 1842380"/>
                <a:gd name="connsiteY1553" fmla="*/ 719616 h 1847704"/>
                <a:gd name="connsiteX1554" fmla="*/ 1390233 w 1842380"/>
                <a:gd name="connsiteY1554" fmla="*/ 701512 h 1847704"/>
                <a:gd name="connsiteX1555" fmla="*/ 1394492 w 1842380"/>
                <a:gd name="connsiteY1555" fmla="*/ 694589 h 1847704"/>
                <a:gd name="connsiteX1556" fmla="*/ 1394492 w 1842380"/>
                <a:gd name="connsiteY1556" fmla="*/ 694589 h 1847704"/>
                <a:gd name="connsiteX1557" fmla="*/ 1394492 w 1842380"/>
                <a:gd name="connsiteY1557" fmla="*/ 759552 h 1847704"/>
                <a:gd name="connsiteX1558" fmla="*/ 1394492 w 1842380"/>
                <a:gd name="connsiteY1558" fmla="*/ 802150 h 1847704"/>
                <a:gd name="connsiteX1559" fmla="*/ 1390233 w 1842380"/>
                <a:gd name="connsiteY1559" fmla="*/ 792033 h 1847704"/>
                <a:gd name="connsiteX1560" fmla="*/ 1390233 w 1842380"/>
                <a:gd name="connsiteY1560" fmla="*/ 759552 h 1847704"/>
                <a:gd name="connsiteX1561" fmla="*/ 1392363 w 1842380"/>
                <a:gd name="connsiteY1561" fmla="*/ 762747 h 1847704"/>
                <a:gd name="connsiteX1562" fmla="*/ 1394492 w 1842380"/>
                <a:gd name="connsiteY1562" fmla="*/ 759552 h 1847704"/>
                <a:gd name="connsiteX1563" fmla="*/ 1394492 w 1842380"/>
                <a:gd name="connsiteY1563" fmla="*/ 759552 h 1847704"/>
                <a:gd name="connsiteX1564" fmla="*/ 1394492 w 1842380"/>
                <a:gd name="connsiteY1564" fmla="*/ 905984 h 1847704"/>
                <a:gd name="connsiteX1565" fmla="*/ 1394492 w 1842380"/>
                <a:gd name="connsiteY1565" fmla="*/ 912906 h 1847704"/>
                <a:gd name="connsiteX1566" fmla="*/ 1391297 w 1842380"/>
                <a:gd name="connsiteY1566" fmla="*/ 912906 h 1847704"/>
                <a:gd name="connsiteX1567" fmla="*/ 1394492 w 1842380"/>
                <a:gd name="connsiteY1567" fmla="*/ 917166 h 1847704"/>
                <a:gd name="connsiteX1568" fmla="*/ 1394492 w 1842380"/>
                <a:gd name="connsiteY1568" fmla="*/ 949647 h 1847704"/>
                <a:gd name="connsiteX1569" fmla="*/ 1393427 w 1842380"/>
                <a:gd name="connsiteY1569" fmla="*/ 949647 h 1847704"/>
                <a:gd name="connsiteX1570" fmla="*/ 1390233 w 1842380"/>
                <a:gd name="connsiteY1570" fmla="*/ 927283 h 1847704"/>
                <a:gd name="connsiteX1571" fmla="*/ 1390233 w 1842380"/>
                <a:gd name="connsiteY1571" fmla="*/ 905984 h 1847704"/>
                <a:gd name="connsiteX1572" fmla="*/ 1394492 w 1842380"/>
                <a:gd name="connsiteY1572" fmla="*/ 905984 h 1847704"/>
                <a:gd name="connsiteX1573" fmla="*/ 1394492 w 1842380"/>
                <a:gd name="connsiteY1573" fmla="*/ 905984 h 1847704"/>
                <a:gd name="connsiteX1574" fmla="*/ 1394492 w 1842380"/>
                <a:gd name="connsiteY1574" fmla="*/ 955504 h 1847704"/>
                <a:gd name="connsiteX1575" fmla="*/ 1394492 w 1842380"/>
                <a:gd name="connsiteY1575" fmla="*/ 962427 h 1847704"/>
                <a:gd name="connsiteX1576" fmla="*/ 1390233 w 1842380"/>
                <a:gd name="connsiteY1576" fmla="*/ 962427 h 1847704"/>
                <a:gd name="connsiteX1577" fmla="*/ 1390233 w 1842380"/>
                <a:gd name="connsiteY1577" fmla="*/ 955504 h 1847704"/>
                <a:gd name="connsiteX1578" fmla="*/ 1394492 w 1842380"/>
                <a:gd name="connsiteY1578" fmla="*/ 955504 h 1847704"/>
                <a:gd name="connsiteX1579" fmla="*/ 1394492 w 1842380"/>
                <a:gd name="connsiteY1579" fmla="*/ 955504 h 1847704"/>
                <a:gd name="connsiteX1580" fmla="*/ 1394492 w 1842380"/>
                <a:gd name="connsiteY1580" fmla="*/ 1071585 h 1847704"/>
                <a:gd name="connsiteX1581" fmla="*/ 1394492 w 1842380"/>
                <a:gd name="connsiteY1581" fmla="*/ 1095014 h 1847704"/>
                <a:gd name="connsiteX1582" fmla="*/ 1392363 w 1842380"/>
                <a:gd name="connsiteY1582" fmla="*/ 1104066 h 1847704"/>
                <a:gd name="connsiteX1583" fmla="*/ 1394492 w 1842380"/>
                <a:gd name="connsiteY1583" fmla="*/ 1103001 h 1847704"/>
                <a:gd name="connsiteX1584" fmla="*/ 1394492 w 1842380"/>
                <a:gd name="connsiteY1584" fmla="*/ 1115248 h 1847704"/>
                <a:gd name="connsiteX1585" fmla="*/ 1390233 w 1842380"/>
                <a:gd name="connsiteY1585" fmla="*/ 1116313 h 1847704"/>
                <a:gd name="connsiteX1586" fmla="*/ 1390233 w 1842380"/>
                <a:gd name="connsiteY1586" fmla="*/ 1077975 h 1847704"/>
                <a:gd name="connsiteX1587" fmla="*/ 1394492 w 1842380"/>
                <a:gd name="connsiteY1587" fmla="*/ 1071585 h 1847704"/>
                <a:gd name="connsiteX1588" fmla="*/ 1394492 w 1842380"/>
                <a:gd name="connsiteY1588" fmla="*/ 1071585 h 1847704"/>
                <a:gd name="connsiteX1589" fmla="*/ 1394492 w 1842380"/>
                <a:gd name="connsiteY1589" fmla="*/ 1141340 h 1847704"/>
                <a:gd name="connsiteX1590" fmla="*/ 1394492 w 1842380"/>
                <a:gd name="connsiteY1590" fmla="*/ 1152522 h 1847704"/>
                <a:gd name="connsiteX1591" fmla="*/ 1390233 w 1842380"/>
                <a:gd name="connsiteY1591" fmla="*/ 1152522 h 1847704"/>
                <a:gd name="connsiteX1592" fmla="*/ 1390233 w 1842380"/>
                <a:gd name="connsiteY1592" fmla="*/ 1141340 h 1847704"/>
                <a:gd name="connsiteX1593" fmla="*/ 1394492 w 1842380"/>
                <a:gd name="connsiteY1593" fmla="*/ 1141340 h 1847704"/>
                <a:gd name="connsiteX1594" fmla="*/ 1394492 w 1842380"/>
                <a:gd name="connsiteY1594" fmla="*/ 1141340 h 1847704"/>
                <a:gd name="connsiteX1595" fmla="*/ 1394492 w 1842380"/>
                <a:gd name="connsiteY1595" fmla="*/ 1180743 h 1847704"/>
                <a:gd name="connsiteX1596" fmla="*/ 1394492 w 1842380"/>
                <a:gd name="connsiteY1596" fmla="*/ 1191926 h 1847704"/>
                <a:gd name="connsiteX1597" fmla="*/ 1390233 w 1842380"/>
                <a:gd name="connsiteY1597" fmla="*/ 1192991 h 1847704"/>
                <a:gd name="connsiteX1598" fmla="*/ 1390233 w 1842380"/>
                <a:gd name="connsiteY1598" fmla="*/ 1181808 h 1847704"/>
                <a:gd name="connsiteX1599" fmla="*/ 1394492 w 1842380"/>
                <a:gd name="connsiteY1599" fmla="*/ 1180743 h 1847704"/>
                <a:gd name="connsiteX1600" fmla="*/ 1394492 w 1842380"/>
                <a:gd name="connsiteY1600" fmla="*/ 1180743 h 1847704"/>
                <a:gd name="connsiteX1601" fmla="*/ 1394492 w 1842380"/>
                <a:gd name="connsiteY1601" fmla="*/ 1203108 h 1847704"/>
                <a:gd name="connsiteX1602" fmla="*/ 1394492 w 1842380"/>
                <a:gd name="connsiteY1602" fmla="*/ 1220147 h 1847704"/>
                <a:gd name="connsiteX1603" fmla="*/ 1390233 w 1842380"/>
                <a:gd name="connsiteY1603" fmla="*/ 1224407 h 1847704"/>
                <a:gd name="connsiteX1604" fmla="*/ 1390233 w 1842380"/>
                <a:gd name="connsiteY1604" fmla="*/ 1210030 h 1847704"/>
                <a:gd name="connsiteX1605" fmla="*/ 1394492 w 1842380"/>
                <a:gd name="connsiteY1605" fmla="*/ 1203108 h 1847704"/>
                <a:gd name="connsiteX1606" fmla="*/ 1394492 w 1842380"/>
                <a:gd name="connsiteY1606" fmla="*/ 1203108 h 1847704"/>
                <a:gd name="connsiteX1607" fmla="*/ 1394492 w 1842380"/>
                <a:gd name="connsiteY1607" fmla="*/ 1355397 h 1847704"/>
                <a:gd name="connsiteX1608" fmla="*/ 1394492 w 1842380"/>
                <a:gd name="connsiteY1608" fmla="*/ 1394800 h 1847704"/>
                <a:gd name="connsiteX1609" fmla="*/ 1390233 w 1842380"/>
                <a:gd name="connsiteY1609" fmla="*/ 1390540 h 1847704"/>
                <a:gd name="connsiteX1610" fmla="*/ 1390233 w 1842380"/>
                <a:gd name="connsiteY1610" fmla="*/ 1360189 h 1847704"/>
                <a:gd name="connsiteX1611" fmla="*/ 1394492 w 1842380"/>
                <a:gd name="connsiteY1611" fmla="*/ 1355397 h 1847704"/>
                <a:gd name="connsiteX1612" fmla="*/ 1394492 w 1842380"/>
                <a:gd name="connsiteY1612" fmla="*/ 1355397 h 1847704"/>
                <a:gd name="connsiteX1613" fmla="*/ 1394492 w 1842380"/>
                <a:gd name="connsiteY1613" fmla="*/ 1425152 h 1847704"/>
                <a:gd name="connsiteX1614" fmla="*/ 1394492 w 1842380"/>
                <a:gd name="connsiteY1614" fmla="*/ 1487984 h 1847704"/>
                <a:gd name="connsiteX1615" fmla="*/ 1393427 w 1842380"/>
                <a:gd name="connsiteY1615" fmla="*/ 1487984 h 1847704"/>
                <a:gd name="connsiteX1616" fmla="*/ 1390233 w 1842380"/>
                <a:gd name="connsiteY1616" fmla="*/ 1491179 h 1847704"/>
                <a:gd name="connsiteX1617" fmla="*/ 1390233 w 1842380"/>
                <a:gd name="connsiteY1617" fmla="*/ 1420359 h 1847704"/>
                <a:gd name="connsiteX1618" fmla="*/ 1394492 w 1842380"/>
                <a:gd name="connsiteY1618" fmla="*/ 1425152 h 1847704"/>
                <a:gd name="connsiteX1619" fmla="*/ 1394492 w 1842380"/>
                <a:gd name="connsiteY1619" fmla="*/ 1425152 h 1847704"/>
                <a:gd name="connsiteX1620" fmla="*/ 1394492 w 1842380"/>
                <a:gd name="connsiteY1620" fmla="*/ 1593948 h 1847704"/>
                <a:gd name="connsiteX1621" fmla="*/ 1394492 w 1842380"/>
                <a:gd name="connsiteY1621" fmla="*/ 1623234 h 1847704"/>
                <a:gd name="connsiteX1622" fmla="*/ 1390233 w 1842380"/>
                <a:gd name="connsiteY1622" fmla="*/ 1622169 h 1847704"/>
                <a:gd name="connsiteX1623" fmla="*/ 1390233 w 1842380"/>
                <a:gd name="connsiteY1623" fmla="*/ 1598740 h 1847704"/>
                <a:gd name="connsiteX1624" fmla="*/ 1394492 w 1842380"/>
                <a:gd name="connsiteY1624" fmla="*/ 1593948 h 1847704"/>
                <a:gd name="connsiteX1625" fmla="*/ 1394492 w 1842380"/>
                <a:gd name="connsiteY1625" fmla="*/ 1593948 h 1847704"/>
                <a:gd name="connsiteX1626" fmla="*/ 1394492 w 1842380"/>
                <a:gd name="connsiteY1626" fmla="*/ 1673820 h 1847704"/>
                <a:gd name="connsiteX1627" fmla="*/ 1394492 w 1842380"/>
                <a:gd name="connsiteY1627" fmla="*/ 1692989 h 1847704"/>
                <a:gd name="connsiteX1628" fmla="*/ 1390233 w 1842380"/>
                <a:gd name="connsiteY1628" fmla="*/ 1691924 h 1847704"/>
                <a:gd name="connsiteX1629" fmla="*/ 1390233 w 1842380"/>
                <a:gd name="connsiteY1629" fmla="*/ 1671690 h 1847704"/>
                <a:gd name="connsiteX1630" fmla="*/ 1394492 w 1842380"/>
                <a:gd name="connsiteY1630" fmla="*/ 1673820 h 1847704"/>
                <a:gd name="connsiteX1631" fmla="*/ 1394492 w 1842380"/>
                <a:gd name="connsiteY1631" fmla="*/ 1673820 h 1847704"/>
                <a:gd name="connsiteX1632" fmla="*/ 1394492 w 1842380"/>
                <a:gd name="connsiteY1632" fmla="*/ 1696184 h 1847704"/>
                <a:gd name="connsiteX1633" fmla="*/ 1394492 w 1842380"/>
                <a:gd name="connsiteY1633" fmla="*/ 1716418 h 1847704"/>
                <a:gd name="connsiteX1634" fmla="*/ 1390233 w 1842380"/>
                <a:gd name="connsiteY1634" fmla="*/ 1718548 h 1847704"/>
                <a:gd name="connsiteX1635" fmla="*/ 1390233 w 1842380"/>
                <a:gd name="connsiteY1635" fmla="*/ 1699379 h 1847704"/>
                <a:gd name="connsiteX1636" fmla="*/ 1394492 w 1842380"/>
                <a:gd name="connsiteY1636" fmla="*/ 1696184 h 1847704"/>
                <a:gd name="connsiteX1637" fmla="*/ 1389700 w 1842380"/>
                <a:gd name="connsiteY1637" fmla="*/ 129096 h 1847704"/>
                <a:gd name="connsiteX1638" fmla="*/ 1389700 w 1842380"/>
                <a:gd name="connsiteY1638" fmla="*/ 149330 h 1847704"/>
                <a:gd name="connsiteX1639" fmla="*/ 1369466 w 1842380"/>
                <a:gd name="connsiteY1639" fmla="*/ 136018 h 1847704"/>
                <a:gd name="connsiteX1640" fmla="*/ 1369466 w 1842380"/>
                <a:gd name="connsiteY1640" fmla="*/ 118979 h 1847704"/>
                <a:gd name="connsiteX1641" fmla="*/ 1389700 w 1842380"/>
                <a:gd name="connsiteY1641" fmla="*/ 129096 h 1847704"/>
                <a:gd name="connsiteX1642" fmla="*/ 1389700 w 1842380"/>
                <a:gd name="connsiteY1642" fmla="*/ 129096 h 1847704"/>
                <a:gd name="connsiteX1643" fmla="*/ 1389700 w 1842380"/>
                <a:gd name="connsiteY1643" fmla="*/ 235059 h 1847704"/>
                <a:gd name="connsiteX1644" fmla="*/ 1389700 w 1842380"/>
                <a:gd name="connsiteY1644" fmla="*/ 252099 h 1847704"/>
                <a:gd name="connsiteX1645" fmla="*/ 1369466 w 1842380"/>
                <a:gd name="connsiteY1645" fmla="*/ 241982 h 1847704"/>
                <a:gd name="connsiteX1646" fmla="*/ 1369466 w 1842380"/>
                <a:gd name="connsiteY1646" fmla="*/ 221747 h 1847704"/>
                <a:gd name="connsiteX1647" fmla="*/ 1389700 w 1842380"/>
                <a:gd name="connsiteY1647" fmla="*/ 235059 h 1847704"/>
                <a:gd name="connsiteX1648" fmla="*/ 1389700 w 1842380"/>
                <a:gd name="connsiteY1648" fmla="*/ 235059 h 1847704"/>
                <a:gd name="connsiteX1649" fmla="*/ 1389700 w 1842380"/>
                <a:gd name="connsiteY1649" fmla="*/ 398531 h 1847704"/>
                <a:gd name="connsiteX1650" fmla="*/ 1389700 w 1842380"/>
                <a:gd name="connsiteY1650" fmla="*/ 549222 h 1847704"/>
                <a:gd name="connsiteX1651" fmla="*/ 1386505 w 1842380"/>
                <a:gd name="connsiteY1651" fmla="*/ 549222 h 1847704"/>
                <a:gd name="connsiteX1652" fmla="*/ 1389700 w 1842380"/>
                <a:gd name="connsiteY1652" fmla="*/ 516741 h 1847704"/>
                <a:gd name="connsiteX1653" fmla="*/ 1369466 w 1842380"/>
                <a:gd name="connsiteY1653" fmla="*/ 488520 h 1847704"/>
                <a:gd name="connsiteX1654" fmla="*/ 1369466 w 1842380"/>
                <a:gd name="connsiteY1654" fmla="*/ 467221 h 1847704"/>
                <a:gd name="connsiteX1655" fmla="*/ 1377453 w 1842380"/>
                <a:gd name="connsiteY1655" fmla="*/ 467221 h 1847704"/>
                <a:gd name="connsiteX1656" fmla="*/ 1387570 w 1842380"/>
                <a:gd name="connsiteY1656" fmla="*/ 457103 h 1847704"/>
                <a:gd name="connsiteX1657" fmla="*/ 1369466 w 1842380"/>
                <a:gd name="connsiteY1657" fmla="*/ 457103 h 1847704"/>
                <a:gd name="connsiteX1658" fmla="*/ 1369466 w 1842380"/>
                <a:gd name="connsiteY1658" fmla="*/ 433674 h 1847704"/>
                <a:gd name="connsiteX1659" fmla="*/ 1380648 w 1842380"/>
                <a:gd name="connsiteY1659" fmla="*/ 425687 h 1847704"/>
                <a:gd name="connsiteX1660" fmla="*/ 1369466 w 1842380"/>
                <a:gd name="connsiteY1660" fmla="*/ 414505 h 1847704"/>
                <a:gd name="connsiteX1661" fmla="*/ 1369466 w 1842380"/>
                <a:gd name="connsiteY1661" fmla="*/ 386284 h 1847704"/>
                <a:gd name="connsiteX1662" fmla="*/ 1386505 w 1842380"/>
                <a:gd name="connsiteY1662" fmla="*/ 396401 h 1847704"/>
                <a:gd name="connsiteX1663" fmla="*/ 1389700 w 1842380"/>
                <a:gd name="connsiteY1663" fmla="*/ 398531 h 1847704"/>
                <a:gd name="connsiteX1664" fmla="*/ 1389700 w 1842380"/>
                <a:gd name="connsiteY1664" fmla="*/ 398531 h 1847704"/>
                <a:gd name="connsiteX1665" fmla="*/ 1389700 w 1842380"/>
                <a:gd name="connsiteY1665" fmla="*/ 644004 h 1847704"/>
                <a:gd name="connsiteX1666" fmla="*/ 1389700 w 1842380"/>
                <a:gd name="connsiteY1666" fmla="*/ 659978 h 1847704"/>
                <a:gd name="connsiteX1667" fmla="*/ 1383843 w 1842380"/>
                <a:gd name="connsiteY1667" fmla="*/ 653056 h 1847704"/>
                <a:gd name="connsiteX1668" fmla="*/ 1383843 w 1842380"/>
                <a:gd name="connsiteY1668" fmla="*/ 653056 h 1847704"/>
                <a:gd name="connsiteX1669" fmla="*/ 1382778 w 1842380"/>
                <a:gd name="connsiteY1669" fmla="*/ 651991 h 1847704"/>
                <a:gd name="connsiteX1670" fmla="*/ 1369466 w 1842380"/>
                <a:gd name="connsiteY1670" fmla="*/ 680212 h 1847704"/>
                <a:gd name="connsiteX1671" fmla="*/ 1369466 w 1842380"/>
                <a:gd name="connsiteY1671" fmla="*/ 658913 h 1847704"/>
                <a:gd name="connsiteX1672" fmla="*/ 1369466 w 1842380"/>
                <a:gd name="connsiteY1672" fmla="*/ 627497 h 1847704"/>
                <a:gd name="connsiteX1673" fmla="*/ 1369466 w 1842380"/>
                <a:gd name="connsiteY1673" fmla="*/ 611523 h 1847704"/>
                <a:gd name="connsiteX1674" fmla="*/ 1383843 w 1842380"/>
                <a:gd name="connsiteY1674" fmla="*/ 638679 h 1847704"/>
                <a:gd name="connsiteX1675" fmla="*/ 1388103 w 1842380"/>
                <a:gd name="connsiteY1675" fmla="*/ 642939 h 1847704"/>
                <a:gd name="connsiteX1676" fmla="*/ 1389700 w 1842380"/>
                <a:gd name="connsiteY1676" fmla="*/ 644004 h 1847704"/>
                <a:gd name="connsiteX1677" fmla="*/ 1389700 w 1842380"/>
                <a:gd name="connsiteY1677" fmla="*/ 644004 h 1847704"/>
                <a:gd name="connsiteX1678" fmla="*/ 1389700 w 1842380"/>
                <a:gd name="connsiteY1678" fmla="*/ 700979 h 1847704"/>
                <a:gd name="connsiteX1679" fmla="*/ 1389700 w 1842380"/>
                <a:gd name="connsiteY1679" fmla="*/ 719083 h 1847704"/>
                <a:gd name="connsiteX1680" fmla="*/ 1381713 w 1842380"/>
                <a:gd name="connsiteY1680" fmla="*/ 733460 h 1847704"/>
                <a:gd name="connsiteX1681" fmla="*/ 1389700 w 1842380"/>
                <a:gd name="connsiteY1681" fmla="*/ 759552 h 1847704"/>
                <a:gd name="connsiteX1682" fmla="*/ 1389700 w 1842380"/>
                <a:gd name="connsiteY1682" fmla="*/ 792033 h 1847704"/>
                <a:gd name="connsiteX1683" fmla="*/ 1387570 w 1842380"/>
                <a:gd name="connsiteY1683" fmla="*/ 772864 h 1847704"/>
                <a:gd name="connsiteX1684" fmla="*/ 1371596 w 1842380"/>
                <a:gd name="connsiteY1684" fmla="*/ 733460 h 1847704"/>
                <a:gd name="connsiteX1685" fmla="*/ 1369466 w 1842380"/>
                <a:gd name="connsiteY1685" fmla="*/ 730266 h 1847704"/>
                <a:gd name="connsiteX1686" fmla="*/ 1369466 w 1842380"/>
                <a:gd name="connsiteY1686" fmla="*/ 714291 h 1847704"/>
                <a:gd name="connsiteX1687" fmla="*/ 1375323 w 1842380"/>
                <a:gd name="connsiteY1687" fmla="*/ 722278 h 1847704"/>
                <a:gd name="connsiteX1688" fmla="*/ 1389700 w 1842380"/>
                <a:gd name="connsiteY1688" fmla="*/ 700979 h 1847704"/>
                <a:gd name="connsiteX1689" fmla="*/ 1389700 w 1842380"/>
                <a:gd name="connsiteY1689" fmla="*/ 700979 h 1847704"/>
                <a:gd name="connsiteX1690" fmla="*/ 1389700 w 1842380"/>
                <a:gd name="connsiteY1690" fmla="*/ 905984 h 1847704"/>
                <a:gd name="connsiteX1691" fmla="*/ 1389700 w 1842380"/>
                <a:gd name="connsiteY1691" fmla="*/ 927283 h 1847704"/>
                <a:gd name="connsiteX1692" fmla="*/ 1369466 w 1842380"/>
                <a:gd name="connsiteY1692" fmla="*/ 911309 h 1847704"/>
                <a:gd name="connsiteX1693" fmla="*/ 1369466 w 1842380"/>
                <a:gd name="connsiteY1693" fmla="*/ 905451 h 1847704"/>
                <a:gd name="connsiteX1694" fmla="*/ 1382778 w 1842380"/>
                <a:gd name="connsiteY1694" fmla="*/ 906516 h 1847704"/>
                <a:gd name="connsiteX1695" fmla="*/ 1389700 w 1842380"/>
                <a:gd name="connsiteY1695" fmla="*/ 905984 h 1847704"/>
                <a:gd name="connsiteX1696" fmla="*/ 1389700 w 1842380"/>
                <a:gd name="connsiteY1696" fmla="*/ 905984 h 1847704"/>
                <a:gd name="connsiteX1697" fmla="*/ 1389700 w 1842380"/>
                <a:gd name="connsiteY1697" fmla="*/ 955504 h 1847704"/>
                <a:gd name="connsiteX1698" fmla="*/ 1389700 w 1842380"/>
                <a:gd name="connsiteY1698" fmla="*/ 962427 h 1847704"/>
                <a:gd name="connsiteX1699" fmla="*/ 1373726 w 1842380"/>
                <a:gd name="connsiteY1699" fmla="*/ 961362 h 1847704"/>
                <a:gd name="connsiteX1700" fmla="*/ 1369466 w 1842380"/>
                <a:gd name="connsiteY1700" fmla="*/ 962427 h 1847704"/>
                <a:gd name="connsiteX1701" fmla="*/ 1369466 w 1842380"/>
                <a:gd name="connsiteY1701" fmla="*/ 937400 h 1847704"/>
                <a:gd name="connsiteX1702" fmla="*/ 1370531 w 1842380"/>
                <a:gd name="connsiteY1702" fmla="*/ 947517 h 1847704"/>
                <a:gd name="connsiteX1703" fmla="*/ 1372661 w 1842380"/>
                <a:gd name="connsiteY1703" fmla="*/ 950712 h 1847704"/>
                <a:gd name="connsiteX1704" fmla="*/ 1389700 w 1842380"/>
                <a:gd name="connsiteY1704" fmla="*/ 955504 h 1847704"/>
                <a:gd name="connsiteX1705" fmla="*/ 1389700 w 1842380"/>
                <a:gd name="connsiteY1705" fmla="*/ 955504 h 1847704"/>
                <a:gd name="connsiteX1706" fmla="*/ 1389700 w 1842380"/>
                <a:gd name="connsiteY1706" fmla="*/ 1078507 h 1847704"/>
                <a:gd name="connsiteX1707" fmla="*/ 1389700 w 1842380"/>
                <a:gd name="connsiteY1707" fmla="*/ 1116846 h 1847704"/>
                <a:gd name="connsiteX1708" fmla="*/ 1389700 w 1842380"/>
                <a:gd name="connsiteY1708" fmla="*/ 1117911 h 1847704"/>
                <a:gd name="connsiteX1709" fmla="*/ 1376388 w 1842380"/>
                <a:gd name="connsiteY1709" fmla="*/ 1144002 h 1847704"/>
                <a:gd name="connsiteX1710" fmla="*/ 1389700 w 1842380"/>
                <a:gd name="connsiteY1710" fmla="*/ 1141872 h 1847704"/>
                <a:gd name="connsiteX1711" fmla="*/ 1389700 w 1842380"/>
                <a:gd name="connsiteY1711" fmla="*/ 1153055 h 1847704"/>
                <a:gd name="connsiteX1712" fmla="*/ 1371596 w 1842380"/>
                <a:gd name="connsiteY1712" fmla="*/ 1157314 h 1847704"/>
                <a:gd name="connsiteX1713" fmla="*/ 1369466 w 1842380"/>
                <a:gd name="connsiteY1713" fmla="*/ 1159444 h 1847704"/>
                <a:gd name="connsiteX1714" fmla="*/ 1369466 w 1842380"/>
                <a:gd name="connsiteY1714" fmla="*/ 1132288 h 1847704"/>
                <a:gd name="connsiteX1715" fmla="*/ 1382778 w 1842380"/>
                <a:gd name="connsiteY1715" fmla="*/ 1109924 h 1847704"/>
                <a:gd name="connsiteX1716" fmla="*/ 1389700 w 1842380"/>
                <a:gd name="connsiteY1716" fmla="*/ 1078507 h 1847704"/>
                <a:gd name="connsiteX1717" fmla="*/ 1389700 w 1842380"/>
                <a:gd name="connsiteY1717" fmla="*/ 1078507 h 1847704"/>
                <a:gd name="connsiteX1718" fmla="*/ 1389700 w 1842380"/>
                <a:gd name="connsiteY1718" fmla="*/ 1181808 h 1847704"/>
                <a:gd name="connsiteX1719" fmla="*/ 1389700 w 1842380"/>
                <a:gd name="connsiteY1719" fmla="*/ 1192991 h 1847704"/>
                <a:gd name="connsiteX1720" fmla="*/ 1369466 w 1842380"/>
                <a:gd name="connsiteY1720" fmla="*/ 1192991 h 1847704"/>
                <a:gd name="connsiteX1721" fmla="*/ 1369466 w 1842380"/>
                <a:gd name="connsiteY1721" fmla="*/ 1181808 h 1847704"/>
                <a:gd name="connsiteX1722" fmla="*/ 1389700 w 1842380"/>
                <a:gd name="connsiteY1722" fmla="*/ 1181808 h 1847704"/>
                <a:gd name="connsiteX1723" fmla="*/ 1389700 w 1842380"/>
                <a:gd name="connsiteY1723" fmla="*/ 1181808 h 1847704"/>
                <a:gd name="connsiteX1724" fmla="*/ 1389700 w 1842380"/>
                <a:gd name="connsiteY1724" fmla="*/ 1210030 h 1847704"/>
                <a:gd name="connsiteX1725" fmla="*/ 1389700 w 1842380"/>
                <a:gd name="connsiteY1725" fmla="*/ 1224407 h 1847704"/>
                <a:gd name="connsiteX1726" fmla="*/ 1386505 w 1842380"/>
                <a:gd name="connsiteY1726" fmla="*/ 1226537 h 1847704"/>
                <a:gd name="connsiteX1727" fmla="*/ 1384375 w 1842380"/>
                <a:gd name="connsiteY1727" fmla="*/ 1232394 h 1847704"/>
                <a:gd name="connsiteX1728" fmla="*/ 1369998 w 1842380"/>
                <a:gd name="connsiteY1728" fmla="*/ 1257421 h 1847704"/>
                <a:gd name="connsiteX1729" fmla="*/ 1369998 w 1842380"/>
                <a:gd name="connsiteY1729" fmla="*/ 1241446 h 1847704"/>
                <a:gd name="connsiteX1730" fmla="*/ 1374258 w 1842380"/>
                <a:gd name="connsiteY1730" fmla="*/ 1232394 h 1847704"/>
                <a:gd name="connsiteX1731" fmla="*/ 1374258 w 1842380"/>
                <a:gd name="connsiteY1731" fmla="*/ 1232394 h 1847704"/>
                <a:gd name="connsiteX1732" fmla="*/ 1374258 w 1842380"/>
                <a:gd name="connsiteY1732" fmla="*/ 1231329 h 1847704"/>
                <a:gd name="connsiteX1733" fmla="*/ 1369998 w 1842380"/>
                <a:gd name="connsiteY1733" fmla="*/ 1232394 h 1847704"/>
                <a:gd name="connsiteX1734" fmla="*/ 1369998 w 1842380"/>
                <a:gd name="connsiteY1734" fmla="*/ 1221212 h 1847704"/>
                <a:gd name="connsiteX1735" fmla="*/ 1389700 w 1842380"/>
                <a:gd name="connsiteY1735" fmla="*/ 1210030 h 1847704"/>
                <a:gd name="connsiteX1736" fmla="*/ 1389700 w 1842380"/>
                <a:gd name="connsiteY1736" fmla="*/ 1210030 h 1847704"/>
                <a:gd name="connsiteX1737" fmla="*/ 1389700 w 1842380"/>
                <a:gd name="connsiteY1737" fmla="*/ 1359657 h 1847704"/>
                <a:gd name="connsiteX1738" fmla="*/ 1389700 w 1842380"/>
                <a:gd name="connsiteY1738" fmla="*/ 1390008 h 1847704"/>
                <a:gd name="connsiteX1739" fmla="*/ 1373726 w 1842380"/>
                <a:gd name="connsiteY1739" fmla="*/ 1376696 h 1847704"/>
                <a:gd name="connsiteX1740" fmla="*/ 1389700 w 1842380"/>
                <a:gd name="connsiteY1740" fmla="*/ 1359657 h 1847704"/>
                <a:gd name="connsiteX1741" fmla="*/ 1389700 w 1842380"/>
                <a:gd name="connsiteY1741" fmla="*/ 1359657 h 1847704"/>
                <a:gd name="connsiteX1742" fmla="*/ 1389700 w 1842380"/>
                <a:gd name="connsiteY1742" fmla="*/ 1420359 h 1847704"/>
                <a:gd name="connsiteX1743" fmla="*/ 1389700 w 1842380"/>
                <a:gd name="connsiteY1743" fmla="*/ 1491179 h 1847704"/>
                <a:gd name="connsiteX1744" fmla="*/ 1369466 w 1842380"/>
                <a:gd name="connsiteY1744" fmla="*/ 1499166 h 1847704"/>
                <a:gd name="connsiteX1745" fmla="*/ 1369466 w 1842380"/>
                <a:gd name="connsiteY1745" fmla="*/ 1476802 h 1847704"/>
                <a:gd name="connsiteX1746" fmla="*/ 1369466 w 1842380"/>
                <a:gd name="connsiteY1746" fmla="*/ 1476802 h 1847704"/>
                <a:gd name="connsiteX1747" fmla="*/ 1381713 w 1842380"/>
                <a:gd name="connsiteY1747" fmla="*/ 1473607 h 1847704"/>
                <a:gd name="connsiteX1748" fmla="*/ 1387570 w 1842380"/>
                <a:gd name="connsiteY1748" fmla="*/ 1461360 h 1847704"/>
                <a:gd name="connsiteX1749" fmla="*/ 1379583 w 1842380"/>
                <a:gd name="connsiteY1749" fmla="*/ 1445386 h 1847704"/>
                <a:gd name="connsiteX1750" fmla="*/ 1369466 w 1842380"/>
                <a:gd name="connsiteY1750" fmla="*/ 1433139 h 1847704"/>
                <a:gd name="connsiteX1751" fmla="*/ 1369466 w 1842380"/>
                <a:gd name="connsiteY1751" fmla="*/ 1395865 h 1847704"/>
                <a:gd name="connsiteX1752" fmla="*/ 1389700 w 1842380"/>
                <a:gd name="connsiteY1752" fmla="*/ 1420359 h 1847704"/>
                <a:gd name="connsiteX1753" fmla="*/ 1389700 w 1842380"/>
                <a:gd name="connsiteY1753" fmla="*/ 1420359 h 1847704"/>
                <a:gd name="connsiteX1754" fmla="*/ 1389700 w 1842380"/>
                <a:gd name="connsiteY1754" fmla="*/ 1598208 h 1847704"/>
                <a:gd name="connsiteX1755" fmla="*/ 1389700 w 1842380"/>
                <a:gd name="connsiteY1755" fmla="*/ 1621637 h 1847704"/>
                <a:gd name="connsiteX1756" fmla="*/ 1386505 w 1842380"/>
                <a:gd name="connsiteY1756" fmla="*/ 1621637 h 1847704"/>
                <a:gd name="connsiteX1757" fmla="*/ 1369466 w 1842380"/>
                <a:gd name="connsiteY1757" fmla="*/ 1625897 h 1847704"/>
                <a:gd name="connsiteX1758" fmla="*/ 1369466 w 1842380"/>
                <a:gd name="connsiteY1758" fmla="*/ 1607792 h 1847704"/>
                <a:gd name="connsiteX1759" fmla="*/ 1385440 w 1842380"/>
                <a:gd name="connsiteY1759" fmla="*/ 1604597 h 1847704"/>
                <a:gd name="connsiteX1760" fmla="*/ 1389700 w 1842380"/>
                <a:gd name="connsiteY1760" fmla="*/ 1598208 h 1847704"/>
                <a:gd name="connsiteX1761" fmla="*/ 1389700 w 1842380"/>
                <a:gd name="connsiteY1761" fmla="*/ 1598208 h 1847704"/>
                <a:gd name="connsiteX1762" fmla="*/ 1389700 w 1842380"/>
                <a:gd name="connsiteY1762" fmla="*/ 1671690 h 1847704"/>
                <a:gd name="connsiteX1763" fmla="*/ 1389700 w 1842380"/>
                <a:gd name="connsiteY1763" fmla="*/ 1691924 h 1847704"/>
                <a:gd name="connsiteX1764" fmla="*/ 1369466 w 1842380"/>
                <a:gd name="connsiteY1764" fmla="*/ 1680742 h 1847704"/>
                <a:gd name="connsiteX1765" fmla="*/ 1369466 w 1842380"/>
                <a:gd name="connsiteY1765" fmla="*/ 1659443 h 1847704"/>
                <a:gd name="connsiteX1766" fmla="*/ 1389700 w 1842380"/>
                <a:gd name="connsiteY1766" fmla="*/ 1671690 h 1847704"/>
                <a:gd name="connsiteX1767" fmla="*/ 1389700 w 1842380"/>
                <a:gd name="connsiteY1767" fmla="*/ 1671690 h 1847704"/>
                <a:gd name="connsiteX1768" fmla="*/ 1389700 w 1842380"/>
                <a:gd name="connsiteY1768" fmla="*/ 1699911 h 1847704"/>
                <a:gd name="connsiteX1769" fmla="*/ 1389700 w 1842380"/>
                <a:gd name="connsiteY1769" fmla="*/ 1719081 h 1847704"/>
                <a:gd name="connsiteX1770" fmla="*/ 1369466 w 1842380"/>
                <a:gd name="connsiteY1770" fmla="*/ 1730263 h 1847704"/>
                <a:gd name="connsiteX1771" fmla="*/ 1369466 w 1842380"/>
                <a:gd name="connsiteY1771" fmla="*/ 1712158 h 1847704"/>
                <a:gd name="connsiteX1772" fmla="*/ 1389700 w 1842380"/>
                <a:gd name="connsiteY1772" fmla="*/ 1699911 h 1847704"/>
                <a:gd name="connsiteX1773" fmla="*/ 1389700 w 1842380"/>
                <a:gd name="connsiteY1773" fmla="*/ 1699911 h 1847704"/>
                <a:gd name="connsiteX1774" fmla="*/ 1369466 w 1842380"/>
                <a:gd name="connsiteY1774" fmla="*/ 342088 h 1847704"/>
                <a:gd name="connsiteX1775" fmla="*/ 1369466 w 1842380"/>
                <a:gd name="connsiteY1775" fmla="*/ 311736 h 1847704"/>
                <a:gd name="connsiteX1776" fmla="*/ 1380648 w 1842380"/>
                <a:gd name="connsiteY1776" fmla="*/ 317594 h 1847704"/>
                <a:gd name="connsiteX1777" fmla="*/ 1387570 w 1842380"/>
                <a:gd name="connsiteY1777" fmla="*/ 333568 h 1847704"/>
                <a:gd name="connsiteX1778" fmla="*/ 1377453 w 1842380"/>
                <a:gd name="connsiteY1778" fmla="*/ 343685 h 1847704"/>
                <a:gd name="connsiteX1779" fmla="*/ 1369466 w 1842380"/>
                <a:gd name="connsiteY1779" fmla="*/ 342088 h 1847704"/>
                <a:gd name="connsiteX1780" fmla="*/ 1369466 w 1842380"/>
                <a:gd name="connsiteY1780" fmla="*/ 118979 h 1847704"/>
                <a:gd name="connsiteX1781" fmla="*/ 1369466 w 1842380"/>
                <a:gd name="connsiteY1781" fmla="*/ 136018 h 1847704"/>
                <a:gd name="connsiteX1782" fmla="*/ 1365206 w 1842380"/>
                <a:gd name="connsiteY1782" fmla="*/ 133888 h 1847704"/>
                <a:gd name="connsiteX1783" fmla="*/ 1365206 w 1842380"/>
                <a:gd name="connsiteY1783" fmla="*/ 116849 h 1847704"/>
                <a:gd name="connsiteX1784" fmla="*/ 1369466 w 1842380"/>
                <a:gd name="connsiteY1784" fmla="*/ 118979 h 1847704"/>
                <a:gd name="connsiteX1785" fmla="*/ 1369466 w 1842380"/>
                <a:gd name="connsiteY1785" fmla="*/ 118979 h 1847704"/>
                <a:gd name="connsiteX1786" fmla="*/ 1369466 w 1842380"/>
                <a:gd name="connsiteY1786" fmla="*/ 221747 h 1847704"/>
                <a:gd name="connsiteX1787" fmla="*/ 1369466 w 1842380"/>
                <a:gd name="connsiteY1787" fmla="*/ 241982 h 1847704"/>
                <a:gd name="connsiteX1788" fmla="*/ 1365206 w 1842380"/>
                <a:gd name="connsiteY1788" fmla="*/ 238787 h 1847704"/>
                <a:gd name="connsiteX1789" fmla="*/ 1365206 w 1842380"/>
                <a:gd name="connsiteY1789" fmla="*/ 217488 h 1847704"/>
                <a:gd name="connsiteX1790" fmla="*/ 1369466 w 1842380"/>
                <a:gd name="connsiteY1790" fmla="*/ 221747 h 1847704"/>
                <a:gd name="connsiteX1791" fmla="*/ 1369466 w 1842380"/>
                <a:gd name="connsiteY1791" fmla="*/ 221747 h 1847704"/>
                <a:gd name="connsiteX1792" fmla="*/ 1369466 w 1842380"/>
                <a:gd name="connsiteY1792" fmla="*/ 311736 h 1847704"/>
                <a:gd name="connsiteX1793" fmla="*/ 1369466 w 1842380"/>
                <a:gd name="connsiteY1793" fmla="*/ 342088 h 1847704"/>
                <a:gd name="connsiteX1794" fmla="*/ 1365206 w 1842380"/>
                <a:gd name="connsiteY1794" fmla="*/ 342088 h 1847704"/>
                <a:gd name="connsiteX1795" fmla="*/ 1365206 w 1842380"/>
                <a:gd name="connsiteY1795" fmla="*/ 341023 h 1847704"/>
                <a:gd name="connsiteX1796" fmla="*/ 1365206 w 1842380"/>
                <a:gd name="connsiteY1796" fmla="*/ 309607 h 1847704"/>
                <a:gd name="connsiteX1797" fmla="*/ 1369466 w 1842380"/>
                <a:gd name="connsiteY1797" fmla="*/ 311736 h 1847704"/>
                <a:gd name="connsiteX1798" fmla="*/ 1369466 w 1842380"/>
                <a:gd name="connsiteY1798" fmla="*/ 311736 h 1847704"/>
                <a:gd name="connsiteX1799" fmla="*/ 1369466 w 1842380"/>
                <a:gd name="connsiteY1799" fmla="*/ 385751 h 1847704"/>
                <a:gd name="connsiteX1800" fmla="*/ 1369466 w 1842380"/>
                <a:gd name="connsiteY1800" fmla="*/ 413973 h 1847704"/>
                <a:gd name="connsiteX1801" fmla="*/ 1365206 w 1842380"/>
                <a:gd name="connsiteY1801" fmla="*/ 411843 h 1847704"/>
                <a:gd name="connsiteX1802" fmla="*/ 1365206 w 1842380"/>
                <a:gd name="connsiteY1802" fmla="*/ 387349 h 1847704"/>
                <a:gd name="connsiteX1803" fmla="*/ 1366271 w 1842380"/>
                <a:gd name="connsiteY1803" fmla="*/ 386284 h 1847704"/>
                <a:gd name="connsiteX1804" fmla="*/ 1369466 w 1842380"/>
                <a:gd name="connsiteY1804" fmla="*/ 385751 h 1847704"/>
                <a:gd name="connsiteX1805" fmla="*/ 1369466 w 1842380"/>
                <a:gd name="connsiteY1805" fmla="*/ 385751 h 1847704"/>
                <a:gd name="connsiteX1806" fmla="*/ 1369466 w 1842380"/>
                <a:gd name="connsiteY1806" fmla="*/ 433142 h 1847704"/>
                <a:gd name="connsiteX1807" fmla="*/ 1369466 w 1842380"/>
                <a:gd name="connsiteY1807" fmla="*/ 456571 h 1847704"/>
                <a:gd name="connsiteX1808" fmla="*/ 1367336 w 1842380"/>
                <a:gd name="connsiteY1808" fmla="*/ 457636 h 1847704"/>
                <a:gd name="connsiteX1809" fmla="*/ 1369466 w 1842380"/>
                <a:gd name="connsiteY1809" fmla="*/ 466688 h 1847704"/>
                <a:gd name="connsiteX1810" fmla="*/ 1369466 w 1842380"/>
                <a:gd name="connsiteY1810" fmla="*/ 487987 h 1847704"/>
                <a:gd name="connsiteX1811" fmla="*/ 1365206 w 1842380"/>
                <a:gd name="connsiteY1811" fmla="*/ 484792 h 1847704"/>
                <a:gd name="connsiteX1812" fmla="*/ 1365206 w 1842380"/>
                <a:gd name="connsiteY1812" fmla="*/ 435272 h 1847704"/>
                <a:gd name="connsiteX1813" fmla="*/ 1367336 w 1842380"/>
                <a:gd name="connsiteY1813" fmla="*/ 434207 h 1847704"/>
                <a:gd name="connsiteX1814" fmla="*/ 1369466 w 1842380"/>
                <a:gd name="connsiteY1814" fmla="*/ 433142 h 1847704"/>
                <a:gd name="connsiteX1815" fmla="*/ 1369466 w 1842380"/>
                <a:gd name="connsiteY1815" fmla="*/ 433142 h 1847704"/>
                <a:gd name="connsiteX1816" fmla="*/ 1369466 w 1842380"/>
                <a:gd name="connsiteY1816" fmla="*/ 610990 h 1847704"/>
                <a:gd name="connsiteX1817" fmla="*/ 1369466 w 1842380"/>
                <a:gd name="connsiteY1817" fmla="*/ 626964 h 1847704"/>
                <a:gd name="connsiteX1818" fmla="*/ 1365206 w 1842380"/>
                <a:gd name="connsiteY1818" fmla="*/ 620042 h 1847704"/>
                <a:gd name="connsiteX1819" fmla="*/ 1365206 w 1842380"/>
                <a:gd name="connsiteY1819" fmla="*/ 606730 h 1847704"/>
                <a:gd name="connsiteX1820" fmla="*/ 1369466 w 1842380"/>
                <a:gd name="connsiteY1820" fmla="*/ 610990 h 1847704"/>
                <a:gd name="connsiteX1821" fmla="*/ 1369466 w 1842380"/>
                <a:gd name="connsiteY1821" fmla="*/ 610990 h 1847704"/>
                <a:gd name="connsiteX1822" fmla="*/ 1369466 w 1842380"/>
                <a:gd name="connsiteY1822" fmla="*/ 658381 h 1847704"/>
                <a:gd name="connsiteX1823" fmla="*/ 1369466 w 1842380"/>
                <a:gd name="connsiteY1823" fmla="*/ 679680 h 1847704"/>
                <a:gd name="connsiteX1824" fmla="*/ 1365206 w 1842380"/>
                <a:gd name="connsiteY1824" fmla="*/ 689797 h 1847704"/>
                <a:gd name="connsiteX1825" fmla="*/ 1365206 w 1842380"/>
                <a:gd name="connsiteY1825" fmla="*/ 664771 h 1847704"/>
                <a:gd name="connsiteX1826" fmla="*/ 1369466 w 1842380"/>
                <a:gd name="connsiteY1826" fmla="*/ 658381 h 1847704"/>
                <a:gd name="connsiteX1827" fmla="*/ 1369466 w 1842380"/>
                <a:gd name="connsiteY1827" fmla="*/ 658381 h 1847704"/>
                <a:gd name="connsiteX1828" fmla="*/ 1369466 w 1842380"/>
                <a:gd name="connsiteY1828" fmla="*/ 714824 h 1847704"/>
                <a:gd name="connsiteX1829" fmla="*/ 1369466 w 1842380"/>
                <a:gd name="connsiteY1829" fmla="*/ 730798 h 1847704"/>
                <a:gd name="connsiteX1830" fmla="*/ 1365206 w 1842380"/>
                <a:gd name="connsiteY1830" fmla="*/ 724941 h 1847704"/>
                <a:gd name="connsiteX1831" fmla="*/ 1365206 w 1842380"/>
                <a:gd name="connsiteY1831" fmla="*/ 705772 h 1847704"/>
                <a:gd name="connsiteX1832" fmla="*/ 1369466 w 1842380"/>
                <a:gd name="connsiteY1832" fmla="*/ 714824 h 1847704"/>
                <a:gd name="connsiteX1833" fmla="*/ 1369466 w 1842380"/>
                <a:gd name="connsiteY1833" fmla="*/ 714824 h 1847704"/>
                <a:gd name="connsiteX1834" fmla="*/ 1369466 w 1842380"/>
                <a:gd name="connsiteY1834" fmla="*/ 905984 h 1847704"/>
                <a:gd name="connsiteX1835" fmla="*/ 1369466 w 1842380"/>
                <a:gd name="connsiteY1835" fmla="*/ 911841 h 1847704"/>
                <a:gd name="connsiteX1836" fmla="*/ 1365206 w 1842380"/>
                <a:gd name="connsiteY1836" fmla="*/ 912906 h 1847704"/>
                <a:gd name="connsiteX1837" fmla="*/ 1365206 w 1842380"/>
                <a:gd name="connsiteY1837" fmla="*/ 905984 h 1847704"/>
                <a:gd name="connsiteX1838" fmla="*/ 1369466 w 1842380"/>
                <a:gd name="connsiteY1838" fmla="*/ 905984 h 1847704"/>
                <a:gd name="connsiteX1839" fmla="*/ 1369466 w 1842380"/>
                <a:gd name="connsiteY1839" fmla="*/ 905984 h 1847704"/>
                <a:gd name="connsiteX1840" fmla="*/ 1369466 w 1842380"/>
                <a:gd name="connsiteY1840" fmla="*/ 937400 h 1847704"/>
                <a:gd name="connsiteX1841" fmla="*/ 1369466 w 1842380"/>
                <a:gd name="connsiteY1841" fmla="*/ 962427 h 1847704"/>
                <a:gd name="connsiteX1842" fmla="*/ 1365206 w 1842380"/>
                <a:gd name="connsiteY1842" fmla="*/ 962427 h 1847704"/>
                <a:gd name="connsiteX1843" fmla="*/ 1365206 w 1842380"/>
                <a:gd name="connsiteY1843" fmla="*/ 955504 h 1847704"/>
                <a:gd name="connsiteX1844" fmla="*/ 1367336 w 1842380"/>
                <a:gd name="connsiteY1844" fmla="*/ 955504 h 1847704"/>
                <a:gd name="connsiteX1845" fmla="*/ 1365206 w 1842380"/>
                <a:gd name="connsiteY1845" fmla="*/ 949647 h 1847704"/>
                <a:gd name="connsiteX1846" fmla="*/ 1365206 w 1842380"/>
                <a:gd name="connsiteY1846" fmla="*/ 917166 h 1847704"/>
                <a:gd name="connsiteX1847" fmla="*/ 1368401 w 1842380"/>
                <a:gd name="connsiteY1847" fmla="*/ 934205 h 1847704"/>
                <a:gd name="connsiteX1848" fmla="*/ 1368401 w 1842380"/>
                <a:gd name="connsiteY1848" fmla="*/ 934205 h 1847704"/>
                <a:gd name="connsiteX1849" fmla="*/ 1369466 w 1842380"/>
                <a:gd name="connsiteY1849" fmla="*/ 937400 h 1847704"/>
                <a:gd name="connsiteX1850" fmla="*/ 1369466 w 1842380"/>
                <a:gd name="connsiteY1850" fmla="*/ 937400 h 1847704"/>
                <a:gd name="connsiteX1851" fmla="*/ 1369466 w 1842380"/>
                <a:gd name="connsiteY1851" fmla="*/ 1132288 h 1847704"/>
                <a:gd name="connsiteX1852" fmla="*/ 1369466 w 1842380"/>
                <a:gd name="connsiteY1852" fmla="*/ 1159444 h 1847704"/>
                <a:gd name="connsiteX1853" fmla="*/ 1365206 w 1842380"/>
                <a:gd name="connsiteY1853" fmla="*/ 1162639 h 1847704"/>
                <a:gd name="connsiteX1854" fmla="*/ 1365206 w 1842380"/>
                <a:gd name="connsiteY1854" fmla="*/ 1149327 h 1847704"/>
                <a:gd name="connsiteX1855" fmla="*/ 1366271 w 1842380"/>
                <a:gd name="connsiteY1855" fmla="*/ 1149327 h 1847704"/>
                <a:gd name="connsiteX1856" fmla="*/ 1369466 w 1842380"/>
                <a:gd name="connsiteY1856" fmla="*/ 1132288 h 1847704"/>
                <a:gd name="connsiteX1857" fmla="*/ 1369466 w 1842380"/>
                <a:gd name="connsiteY1857" fmla="*/ 1132288 h 1847704"/>
                <a:gd name="connsiteX1858" fmla="*/ 1369466 w 1842380"/>
                <a:gd name="connsiteY1858" fmla="*/ 1181808 h 1847704"/>
                <a:gd name="connsiteX1859" fmla="*/ 1369466 w 1842380"/>
                <a:gd name="connsiteY1859" fmla="*/ 1192991 h 1847704"/>
                <a:gd name="connsiteX1860" fmla="*/ 1365206 w 1842380"/>
                <a:gd name="connsiteY1860" fmla="*/ 1192991 h 1847704"/>
                <a:gd name="connsiteX1861" fmla="*/ 1365206 w 1842380"/>
                <a:gd name="connsiteY1861" fmla="*/ 1181808 h 1847704"/>
                <a:gd name="connsiteX1862" fmla="*/ 1369466 w 1842380"/>
                <a:gd name="connsiteY1862" fmla="*/ 1181808 h 1847704"/>
                <a:gd name="connsiteX1863" fmla="*/ 1369466 w 1842380"/>
                <a:gd name="connsiteY1863" fmla="*/ 1181808 h 1847704"/>
                <a:gd name="connsiteX1864" fmla="*/ 1369466 w 1842380"/>
                <a:gd name="connsiteY1864" fmla="*/ 1221212 h 1847704"/>
                <a:gd name="connsiteX1865" fmla="*/ 1369466 w 1842380"/>
                <a:gd name="connsiteY1865" fmla="*/ 1232394 h 1847704"/>
                <a:gd name="connsiteX1866" fmla="*/ 1365206 w 1842380"/>
                <a:gd name="connsiteY1866" fmla="*/ 1232394 h 1847704"/>
                <a:gd name="connsiteX1867" fmla="*/ 1365206 w 1842380"/>
                <a:gd name="connsiteY1867" fmla="*/ 1221212 h 1847704"/>
                <a:gd name="connsiteX1868" fmla="*/ 1369466 w 1842380"/>
                <a:gd name="connsiteY1868" fmla="*/ 1221212 h 1847704"/>
                <a:gd name="connsiteX1869" fmla="*/ 1369466 w 1842380"/>
                <a:gd name="connsiteY1869" fmla="*/ 1221212 h 1847704"/>
                <a:gd name="connsiteX1870" fmla="*/ 1369466 w 1842380"/>
                <a:gd name="connsiteY1870" fmla="*/ 1241446 h 1847704"/>
                <a:gd name="connsiteX1871" fmla="*/ 1369466 w 1842380"/>
                <a:gd name="connsiteY1871" fmla="*/ 1257421 h 1847704"/>
                <a:gd name="connsiteX1872" fmla="*/ 1365206 w 1842380"/>
                <a:gd name="connsiteY1872" fmla="*/ 1261680 h 1847704"/>
                <a:gd name="connsiteX1873" fmla="*/ 1365206 w 1842380"/>
                <a:gd name="connsiteY1873" fmla="*/ 1248368 h 1847704"/>
                <a:gd name="connsiteX1874" fmla="*/ 1369466 w 1842380"/>
                <a:gd name="connsiteY1874" fmla="*/ 1241446 h 1847704"/>
                <a:gd name="connsiteX1875" fmla="*/ 1369466 w 1842380"/>
                <a:gd name="connsiteY1875" fmla="*/ 1241446 h 1847704"/>
                <a:gd name="connsiteX1876" fmla="*/ 1369466 w 1842380"/>
                <a:gd name="connsiteY1876" fmla="*/ 1395865 h 1847704"/>
                <a:gd name="connsiteX1877" fmla="*/ 1369466 w 1842380"/>
                <a:gd name="connsiteY1877" fmla="*/ 1433139 h 1847704"/>
                <a:gd name="connsiteX1878" fmla="*/ 1365206 w 1842380"/>
                <a:gd name="connsiteY1878" fmla="*/ 1428879 h 1847704"/>
                <a:gd name="connsiteX1879" fmla="*/ 1365206 w 1842380"/>
                <a:gd name="connsiteY1879" fmla="*/ 1390540 h 1847704"/>
                <a:gd name="connsiteX1880" fmla="*/ 1369466 w 1842380"/>
                <a:gd name="connsiteY1880" fmla="*/ 1395865 h 1847704"/>
                <a:gd name="connsiteX1881" fmla="*/ 1369466 w 1842380"/>
                <a:gd name="connsiteY1881" fmla="*/ 1395865 h 1847704"/>
                <a:gd name="connsiteX1882" fmla="*/ 1369466 w 1842380"/>
                <a:gd name="connsiteY1882" fmla="*/ 1476802 h 1847704"/>
                <a:gd name="connsiteX1883" fmla="*/ 1369466 w 1842380"/>
                <a:gd name="connsiteY1883" fmla="*/ 1499166 h 1847704"/>
                <a:gd name="connsiteX1884" fmla="*/ 1365206 w 1842380"/>
                <a:gd name="connsiteY1884" fmla="*/ 1499166 h 1847704"/>
                <a:gd name="connsiteX1885" fmla="*/ 1365206 w 1842380"/>
                <a:gd name="connsiteY1885" fmla="*/ 1474140 h 1847704"/>
                <a:gd name="connsiteX1886" fmla="*/ 1369466 w 1842380"/>
                <a:gd name="connsiteY1886" fmla="*/ 1476802 h 1847704"/>
                <a:gd name="connsiteX1887" fmla="*/ 1369466 w 1842380"/>
                <a:gd name="connsiteY1887" fmla="*/ 1476802 h 1847704"/>
                <a:gd name="connsiteX1888" fmla="*/ 1369466 w 1842380"/>
                <a:gd name="connsiteY1888" fmla="*/ 1608857 h 1847704"/>
                <a:gd name="connsiteX1889" fmla="*/ 1369466 w 1842380"/>
                <a:gd name="connsiteY1889" fmla="*/ 1626961 h 1847704"/>
                <a:gd name="connsiteX1890" fmla="*/ 1365206 w 1842380"/>
                <a:gd name="connsiteY1890" fmla="*/ 1628026 h 1847704"/>
                <a:gd name="connsiteX1891" fmla="*/ 1365206 w 1842380"/>
                <a:gd name="connsiteY1891" fmla="*/ 1610987 h 1847704"/>
                <a:gd name="connsiteX1892" fmla="*/ 1369466 w 1842380"/>
                <a:gd name="connsiteY1892" fmla="*/ 1608857 h 1847704"/>
                <a:gd name="connsiteX1893" fmla="*/ 1369466 w 1842380"/>
                <a:gd name="connsiteY1893" fmla="*/ 1608857 h 1847704"/>
                <a:gd name="connsiteX1894" fmla="*/ 1369466 w 1842380"/>
                <a:gd name="connsiteY1894" fmla="*/ 1659443 h 1847704"/>
                <a:gd name="connsiteX1895" fmla="*/ 1369466 w 1842380"/>
                <a:gd name="connsiteY1895" fmla="*/ 1680742 h 1847704"/>
                <a:gd name="connsiteX1896" fmla="*/ 1365206 w 1842380"/>
                <a:gd name="connsiteY1896" fmla="*/ 1678612 h 1847704"/>
                <a:gd name="connsiteX1897" fmla="*/ 1365206 w 1842380"/>
                <a:gd name="connsiteY1897" fmla="*/ 1657313 h 1847704"/>
                <a:gd name="connsiteX1898" fmla="*/ 1369466 w 1842380"/>
                <a:gd name="connsiteY1898" fmla="*/ 1659443 h 1847704"/>
                <a:gd name="connsiteX1899" fmla="*/ 1369466 w 1842380"/>
                <a:gd name="connsiteY1899" fmla="*/ 1659443 h 1847704"/>
                <a:gd name="connsiteX1900" fmla="*/ 1369466 w 1842380"/>
                <a:gd name="connsiteY1900" fmla="*/ 1712158 h 1847704"/>
                <a:gd name="connsiteX1901" fmla="*/ 1369466 w 1842380"/>
                <a:gd name="connsiteY1901" fmla="*/ 1730263 h 1847704"/>
                <a:gd name="connsiteX1902" fmla="*/ 1365206 w 1842380"/>
                <a:gd name="connsiteY1902" fmla="*/ 1732393 h 1847704"/>
                <a:gd name="connsiteX1903" fmla="*/ 1365206 w 1842380"/>
                <a:gd name="connsiteY1903" fmla="*/ 1714288 h 1847704"/>
                <a:gd name="connsiteX1904" fmla="*/ 1369466 w 1842380"/>
                <a:gd name="connsiteY1904" fmla="*/ 1712158 h 1847704"/>
                <a:gd name="connsiteX1905" fmla="*/ 1369466 w 1842380"/>
                <a:gd name="connsiteY1905" fmla="*/ 1712158 h 1847704"/>
                <a:gd name="connsiteX1906" fmla="*/ 1365206 w 1842380"/>
                <a:gd name="connsiteY1906" fmla="*/ 827177 h 1847704"/>
                <a:gd name="connsiteX1907" fmla="*/ 1365206 w 1842380"/>
                <a:gd name="connsiteY1907" fmla="*/ 811203 h 1847704"/>
                <a:gd name="connsiteX1908" fmla="*/ 1365206 w 1842380"/>
                <a:gd name="connsiteY1908" fmla="*/ 811203 h 1847704"/>
                <a:gd name="connsiteX1909" fmla="*/ 1365206 w 1842380"/>
                <a:gd name="connsiteY1909" fmla="*/ 813332 h 1847704"/>
                <a:gd name="connsiteX1910" fmla="*/ 1366271 w 1842380"/>
                <a:gd name="connsiteY1910" fmla="*/ 816527 h 1847704"/>
                <a:gd name="connsiteX1911" fmla="*/ 1368401 w 1842380"/>
                <a:gd name="connsiteY1911" fmla="*/ 818657 h 1847704"/>
                <a:gd name="connsiteX1912" fmla="*/ 1369466 w 1842380"/>
                <a:gd name="connsiteY1912" fmla="*/ 820787 h 1847704"/>
                <a:gd name="connsiteX1913" fmla="*/ 1369466 w 1842380"/>
                <a:gd name="connsiteY1913" fmla="*/ 822917 h 1847704"/>
                <a:gd name="connsiteX1914" fmla="*/ 1367336 w 1842380"/>
                <a:gd name="connsiteY1914" fmla="*/ 825047 h 1847704"/>
                <a:gd name="connsiteX1915" fmla="*/ 1366271 w 1842380"/>
                <a:gd name="connsiteY1915" fmla="*/ 826112 h 1847704"/>
                <a:gd name="connsiteX1916" fmla="*/ 1365206 w 1842380"/>
                <a:gd name="connsiteY1916" fmla="*/ 826112 h 1847704"/>
                <a:gd name="connsiteX1917" fmla="*/ 1365206 w 1842380"/>
                <a:gd name="connsiteY1917" fmla="*/ 116849 h 1847704"/>
                <a:gd name="connsiteX1918" fmla="*/ 1365206 w 1842380"/>
                <a:gd name="connsiteY1918" fmla="*/ 133888 h 1847704"/>
                <a:gd name="connsiteX1919" fmla="*/ 1358284 w 1842380"/>
                <a:gd name="connsiteY1919" fmla="*/ 131758 h 1847704"/>
                <a:gd name="connsiteX1920" fmla="*/ 1358284 w 1842380"/>
                <a:gd name="connsiteY1920" fmla="*/ 114719 h 1847704"/>
                <a:gd name="connsiteX1921" fmla="*/ 1365206 w 1842380"/>
                <a:gd name="connsiteY1921" fmla="*/ 116849 h 1847704"/>
                <a:gd name="connsiteX1922" fmla="*/ 1365206 w 1842380"/>
                <a:gd name="connsiteY1922" fmla="*/ 116849 h 1847704"/>
                <a:gd name="connsiteX1923" fmla="*/ 1365206 w 1842380"/>
                <a:gd name="connsiteY1923" fmla="*/ 216955 h 1847704"/>
                <a:gd name="connsiteX1924" fmla="*/ 1365206 w 1842380"/>
                <a:gd name="connsiteY1924" fmla="*/ 238254 h 1847704"/>
                <a:gd name="connsiteX1925" fmla="*/ 1358284 w 1842380"/>
                <a:gd name="connsiteY1925" fmla="*/ 232397 h 1847704"/>
                <a:gd name="connsiteX1926" fmla="*/ 1358284 w 1842380"/>
                <a:gd name="connsiteY1926" fmla="*/ 198851 h 1847704"/>
                <a:gd name="connsiteX1927" fmla="*/ 1360414 w 1842380"/>
                <a:gd name="connsiteY1927" fmla="*/ 210033 h 1847704"/>
                <a:gd name="connsiteX1928" fmla="*/ 1365206 w 1842380"/>
                <a:gd name="connsiteY1928" fmla="*/ 216955 h 1847704"/>
                <a:gd name="connsiteX1929" fmla="*/ 1365206 w 1842380"/>
                <a:gd name="connsiteY1929" fmla="*/ 216955 h 1847704"/>
                <a:gd name="connsiteX1930" fmla="*/ 1365206 w 1842380"/>
                <a:gd name="connsiteY1930" fmla="*/ 309607 h 1847704"/>
                <a:gd name="connsiteX1931" fmla="*/ 1365206 w 1842380"/>
                <a:gd name="connsiteY1931" fmla="*/ 341023 h 1847704"/>
                <a:gd name="connsiteX1932" fmla="*/ 1358284 w 1842380"/>
                <a:gd name="connsiteY1932" fmla="*/ 336763 h 1847704"/>
                <a:gd name="connsiteX1933" fmla="*/ 1358284 w 1842380"/>
                <a:gd name="connsiteY1933" fmla="*/ 306412 h 1847704"/>
                <a:gd name="connsiteX1934" fmla="*/ 1365206 w 1842380"/>
                <a:gd name="connsiteY1934" fmla="*/ 309607 h 1847704"/>
                <a:gd name="connsiteX1935" fmla="*/ 1365206 w 1842380"/>
                <a:gd name="connsiteY1935" fmla="*/ 309607 h 1847704"/>
                <a:gd name="connsiteX1936" fmla="*/ 1365206 w 1842380"/>
                <a:gd name="connsiteY1936" fmla="*/ 387349 h 1847704"/>
                <a:gd name="connsiteX1937" fmla="*/ 1365206 w 1842380"/>
                <a:gd name="connsiteY1937" fmla="*/ 412375 h 1847704"/>
                <a:gd name="connsiteX1938" fmla="*/ 1365206 w 1842380"/>
                <a:gd name="connsiteY1938" fmla="*/ 412375 h 1847704"/>
                <a:gd name="connsiteX1939" fmla="*/ 1360946 w 1842380"/>
                <a:gd name="connsiteY1939" fmla="*/ 400128 h 1847704"/>
                <a:gd name="connsiteX1940" fmla="*/ 1365206 w 1842380"/>
                <a:gd name="connsiteY1940" fmla="*/ 387349 h 1847704"/>
                <a:gd name="connsiteX1941" fmla="*/ 1365206 w 1842380"/>
                <a:gd name="connsiteY1941" fmla="*/ 387349 h 1847704"/>
                <a:gd name="connsiteX1942" fmla="*/ 1365206 w 1842380"/>
                <a:gd name="connsiteY1942" fmla="*/ 435272 h 1847704"/>
                <a:gd name="connsiteX1943" fmla="*/ 1365206 w 1842380"/>
                <a:gd name="connsiteY1943" fmla="*/ 484792 h 1847704"/>
                <a:gd name="connsiteX1944" fmla="*/ 1358284 w 1842380"/>
                <a:gd name="connsiteY1944" fmla="*/ 477870 h 1847704"/>
                <a:gd name="connsiteX1945" fmla="*/ 1358284 w 1842380"/>
                <a:gd name="connsiteY1945" fmla="*/ 436337 h 1847704"/>
                <a:gd name="connsiteX1946" fmla="*/ 1365206 w 1842380"/>
                <a:gd name="connsiteY1946" fmla="*/ 435272 h 1847704"/>
                <a:gd name="connsiteX1947" fmla="*/ 1365206 w 1842380"/>
                <a:gd name="connsiteY1947" fmla="*/ 435272 h 1847704"/>
                <a:gd name="connsiteX1948" fmla="*/ 1365206 w 1842380"/>
                <a:gd name="connsiteY1948" fmla="*/ 606730 h 1847704"/>
                <a:gd name="connsiteX1949" fmla="*/ 1365206 w 1842380"/>
                <a:gd name="connsiteY1949" fmla="*/ 620042 h 1847704"/>
                <a:gd name="connsiteX1950" fmla="*/ 1358284 w 1842380"/>
                <a:gd name="connsiteY1950" fmla="*/ 613120 h 1847704"/>
                <a:gd name="connsiteX1951" fmla="*/ 1358284 w 1842380"/>
                <a:gd name="connsiteY1951" fmla="*/ 613120 h 1847704"/>
                <a:gd name="connsiteX1952" fmla="*/ 1358284 w 1842380"/>
                <a:gd name="connsiteY1952" fmla="*/ 613120 h 1847704"/>
                <a:gd name="connsiteX1953" fmla="*/ 1358284 w 1842380"/>
                <a:gd name="connsiteY1953" fmla="*/ 599808 h 1847704"/>
                <a:gd name="connsiteX1954" fmla="*/ 1361479 w 1842380"/>
                <a:gd name="connsiteY1954" fmla="*/ 603003 h 1847704"/>
                <a:gd name="connsiteX1955" fmla="*/ 1365206 w 1842380"/>
                <a:gd name="connsiteY1955" fmla="*/ 606730 h 1847704"/>
                <a:gd name="connsiteX1956" fmla="*/ 1365206 w 1842380"/>
                <a:gd name="connsiteY1956" fmla="*/ 606730 h 1847704"/>
                <a:gd name="connsiteX1957" fmla="*/ 1365206 w 1842380"/>
                <a:gd name="connsiteY1957" fmla="*/ 665303 h 1847704"/>
                <a:gd name="connsiteX1958" fmla="*/ 1365206 w 1842380"/>
                <a:gd name="connsiteY1958" fmla="*/ 690330 h 1847704"/>
                <a:gd name="connsiteX1959" fmla="*/ 1363076 w 1842380"/>
                <a:gd name="connsiteY1959" fmla="*/ 696187 h 1847704"/>
                <a:gd name="connsiteX1960" fmla="*/ 1365206 w 1842380"/>
                <a:gd name="connsiteY1960" fmla="*/ 706304 h 1847704"/>
                <a:gd name="connsiteX1961" fmla="*/ 1365206 w 1842380"/>
                <a:gd name="connsiteY1961" fmla="*/ 725473 h 1847704"/>
                <a:gd name="connsiteX1962" fmla="*/ 1358284 w 1842380"/>
                <a:gd name="connsiteY1962" fmla="*/ 714291 h 1847704"/>
                <a:gd name="connsiteX1963" fmla="*/ 1358284 w 1842380"/>
                <a:gd name="connsiteY1963" fmla="*/ 677018 h 1847704"/>
                <a:gd name="connsiteX1964" fmla="*/ 1365206 w 1842380"/>
                <a:gd name="connsiteY1964" fmla="*/ 665303 h 1847704"/>
                <a:gd name="connsiteX1965" fmla="*/ 1365206 w 1842380"/>
                <a:gd name="connsiteY1965" fmla="*/ 665303 h 1847704"/>
                <a:gd name="connsiteX1966" fmla="*/ 1365206 w 1842380"/>
                <a:gd name="connsiteY1966" fmla="*/ 811735 h 1847704"/>
                <a:gd name="connsiteX1967" fmla="*/ 1365206 w 1842380"/>
                <a:gd name="connsiteY1967" fmla="*/ 827709 h 1847704"/>
                <a:gd name="connsiteX1968" fmla="*/ 1364141 w 1842380"/>
                <a:gd name="connsiteY1968" fmla="*/ 828774 h 1847704"/>
                <a:gd name="connsiteX1969" fmla="*/ 1362011 w 1842380"/>
                <a:gd name="connsiteY1969" fmla="*/ 830904 h 1847704"/>
                <a:gd name="connsiteX1970" fmla="*/ 1358816 w 1842380"/>
                <a:gd name="connsiteY1970" fmla="*/ 831969 h 1847704"/>
                <a:gd name="connsiteX1971" fmla="*/ 1358816 w 1842380"/>
                <a:gd name="connsiteY1971" fmla="*/ 790436 h 1847704"/>
                <a:gd name="connsiteX1972" fmla="*/ 1358816 w 1842380"/>
                <a:gd name="connsiteY1972" fmla="*/ 791501 h 1847704"/>
                <a:gd name="connsiteX1973" fmla="*/ 1359881 w 1842380"/>
                <a:gd name="connsiteY1973" fmla="*/ 794696 h 1847704"/>
                <a:gd name="connsiteX1974" fmla="*/ 1359881 w 1842380"/>
                <a:gd name="connsiteY1974" fmla="*/ 800553 h 1847704"/>
                <a:gd name="connsiteX1975" fmla="*/ 1359881 w 1842380"/>
                <a:gd name="connsiteY1975" fmla="*/ 803748 h 1847704"/>
                <a:gd name="connsiteX1976" fmla="*/ 1362011 w 1842380"/>
                <a:gd name="connsiteY1976" fmla="*/ 804813 h 1847704"/>
                <a:gd name="connsiteX1977" fmla="*/ 1363076 w 1842380"/>
                <a:gd name="connsiteY1977" fmla="*/ 809073 h 1847704"/>
                <a:gd name="connsiteX1978" fmla="*/ 1365206 w 1842380"/>
                <a:gd name="connsiteY1978" fmla="*/ 811735 h 1847704"/>
                <a:gd name="connsiteX1979" fmla="*/ 1365206 w 1842380"/>
                <a:gd name="connsiteY1979" fmla="*/ 811735 h 1847704"/>
                <a:gd name="connsiteX1980" fmla="*/ 1365206 w 1842380"/>
                <a:gd name="connsiteY1980" fmla="*/ 905984 h 1847704"/>
                <a:gd name="connsiteX1981" fmla="*/ 1365206 w 1842380"/>
                <a:gd name="connsiteY1981" fmla="*/ 912906 h 1847704"/>
                <a:gd name="connsiteX1982" fmla="*/ 1363076 w 1842380"/>
                <a:gd name="connsiteY1982" fmla="*/ 912906 h 1847704"/>
                <a:gd name="connsiteX1983" fmla="*/ 1365206 w 1842380"/>
                <a:gd name="connsiteY1983" fmla="*/ 917166 h 1847704"/>
                <a:gd name="connsiteX1984" fmla="*/ 1365206 w 1842380"/>
                <a:gd name="connsiteY1984" fmla="*/ 949647 h 1847704"/>
                <a:gd name="connsiteX1985" fmla="*/ 1365206 w 1842380"/>
                <a:gd name="connsiteY1985" fmla="*/ 949647 h 1847704"/>
                <a:gd name="connsiteX1986" fmla="*/ 1358284 w 1842380"/>
                <a:gd name="connsiteY1986" fmla="*/ 919296 h 1847704"/>
                <a:gd name="connsiteX1987" fmla="*/ 1358284 w 1842380"/>
                <a:gd name="connsiteY1987" fmla="*/ 907049 h 1847704"/>
                <a:gd name="connsiteX1988" fmla="*/ 1365206 w 1842380"/>
                <a:gd name="connsiteY1988" fmla="*/ 905984 h 1847704"/>
                <a:gd name="connsiteX1989" fmla="*/ 1365206 w 1842380"/>
                <a:gd name="connsiteY1989" fmla="*/ 905984 h 1847704"/>
                <a:gd name="connsiteX1990" fmla="*/ 1365206 w 1842380"/>
                <a:gd name="connsiteY1990" fmla="*/ 955504 h 1847704"/>
                <a:gd name="connsiteX1991" fmla="*/ 1365206 w 1842380"/>
                <a:gd name="connsiteY1991" fmla="*/ 962427 h 1847704"/>
                <a:gd name="connsiteX1992" fmla="*/ 1358284 w 1842380"/>
                <a:gd name="connsiteY1992" fmla="*/ 963492 h 1847704"/>
                <a:gd name="connsiteX1993" fmla="*/ 1358284 w 1842380"/>
                <a:gd name="connsiteY1993" fmla="*/ 956569 h 1847704"/>
                <a:gd name="connsiteX1994" fmla="*/ 1365206 w 1842380"/>
                <a:gd name="connsiteY1994" fmla="*/ 955504 h 1847704"/>
                <a:gd name="connsiteX1995" fmla="*/ 1365206 w 1842380"/>
                <a:gd name="connsiteY1995" fmla="*/ 955504 h 1847704"/>
                <a:gd name="connsiteX1996" fmla="*/ 1365206 w 1842380"/>
                <a:gd name="connsiteY1996" fmla="*/ 1149327 h 1847704"/>
                <a:gd name="connsiteX1997" fmla="*/ 1365206 w 1842380"/>
                <a:gd name="connsiteY1997" fmla="*/ 1162639 h 1847704"/>
                <a:gd name="connsiteX1998" fmla="*/ 1358284 w 1842380"/>
                <a:gd name="connsiteY1998" fmla="*/ 1175951 h 1847704"/>
                <a:gd name="connsiteX1999" fmla="*/ 1358284 w 1842380"/>
                <a:gd name="connsiteY1999" fmla="*/ 1156782 h 1847704"/>
                <a:gd name="connsiteX2000" fmla="*/ 1365206 w 1842380"/>
                <a:gd name="connsiteY2000" fmla="*/ 1149327 h 1847704"/>
                <a:gd name="connsiteX2001" fmla="*/ 1365206 w 1842380"/>
                <a:gd name="connsiteY2001" fmla="*/ 1149327 h 1847704"/>
                <a:gd name="connsiteX2002" fmla="*/ 1365206 w 1842380"/>
                <a:gd name="connsiteY2002" fmla="*/ 1181808 h 1847704"/>
                <a:gd name="connsiteX2003" fmla="*/ 1365206 w 1842380"/>
                <a:gd name="connsiteY2003" fmla="*/ 1192991 h 1847704"/>
                <a:gd name="connsiteX2004" fmla="*/ 1358284 w 1842380"/>
                <a:gd name="connsiteY2004" fmla="*/ 1192991 h 1847704"/>
                <a:gd name="connsiteX2005" fmla="*/ 1358284 w 1842380"/>
                <a:gd name="connsiteY2005" fmla="*/ 1181808 h 1847704"/>
                <a:gd name="connsiteX2006" fmla="*/ 1365206 w 1842380"/>
                <a:gd name="connsiteY2006" fmla="*/ 1181808 h 1847704"/>
                <a:gd name="connsiteX2007" fmla="*/ 1365206 w 1842380"/>
                <a:gd name="connsiteY2007" fmla="*/ 1181808 h 1847704"/>
                <a:gd name="connsiteX2008" fmla="*/ 1365206 w 1842380"/>
                <a:gd name="connsiteY2008" fmla="*/ 1221212 h 1847704"/>
                <a:gd name="connsiteX2009" fmla="*/ 1365206 w 1842380"/>
                <a:gd name="connsiteY2009" fmla="*/ 1232394 h 1847704"/>
                <a:gd name="connsiteX2010" fmla="*/ 1358284 w 1842380"/>
                <a:gd name="connsiteY2010" fmla="*/ 1231329 h 1847704"/>
                <a:gd name="connsiteX2011" fmla="*/ 1358284 w 1842380"/>
                <a:gd name="connsiteY2011" fmla="*/ 1221212 h 1847704"/>
                <a:gd name="connsiteX2012" fmla="*/ 1365206 w 1842380"/>
                <a:gd name="connsiteY2012" fmla="*/ 1221212 h 1847704"/>
                <a:gd name="connsiteX2013" fmla="*/ 1365206 w 1842380"/>
                <a:gd name="connsiteY2013" fmla="*/ 1221212 h 1847704"/>
                <a:gd name="connsiteX2014" fmla="*/ 1365206 w 1842380"/>
                <a:gd name="connsiteY2014" fmla="*/ 1248368 h 1847704"/>
                <a:gd name="connsiteX2015" fmla="*/ 1365206 w 1842380"/>
                <a:gd name="connsiteY2015" fmla="*/ 1261680 h 1847704"/>
                <a:gd name="connsiteX2016" fmla="*/ 1359349 w 1842380"/>
                <a:gd name="connsiteY2016" fmla="*/ 1265940 h 1847704"/>
                <a:gd name="connsiteX2017" fmla="*/ 1358284 w 1842380"/>
                <a:gd name="connsiteY2017" fmla="*/ 1268070 h 1847704"/>
                <a:gd name="connsiteX2018" fmla="*/ 1358284 w 1842380"/>
                <a:gd name="connsiteY2018" fmla="*/ 1255291 h 1847704"/>
                <a:gd name="connsiteX2019" fmla="*/ 1365206 w 1842380"/>
                <a:gd name="connsiteY2019" fmla="*/ 1248368 h 1847704"/>
                <a:gd name="connsiteX2020" fmla="*/ 1365206 w 1842380"/>
                <a:gd name="connsiteY2020" fmla="*/ 1248368 h 1847704"/>
                <a:gd name="connsiteX2021" fmla="*/ 1365206 w 1842380"/>
                <a:gd name="connsiteY2021" fmla="*/ 1390008 h 1847704"/>
                <a:gd name="connsiteX2022" fmla="*/ 1365206 w 1842380"/>
                <a:gd name="connsiteY2022" fmla="*/ 1428347 h 1847704"/>
                <a:gd name="connsiteX2023" fmla="*/ 1358284 w 1842380"/>
                <a:gd name="connsiteY2023" fmla="*/ 1419294 h 1847704"/>
                <a:gd name="connsiteX2024" fmla="*/ 1358284 w 1842380"/>
                <a:gd name="connsiteY2024" fmla="*/ 1391073 h 1847704"/>
                <a:gd name="connsiteX2025" fmla="*/ 1362544 w 1842380"/>
                <a:gd name="connsiteY2025" fmla="*/ 1387878 h 1847704"/>
                <a:gd name="connsiteX2026" fmla="*/ 1365206 w 1842380"/>
                <a:gd name="connsiteY2026" fmla="*/ 1390008 h 1847704"/>
                <a:gd name="connsiteX2027" fmla="*/ 1365206 w 1842380"/>
                <a:gd name="connsiteY2027" fmla="*/ 1390008 h 1847704"/>
                <a:gd name="connsiteX2028" fmla="*/ 1365206 w 1842380"/>
                <a:gd name="connsiteY2028" fmla="*/ 1474672 h 1847704"/>
                <a:gd name="connsiteX2029" fmla="*/ 1365206 w 1842380"/>
                <a:gd name="connsiteY2029" fmla="*/ 1499699 h 1847704"/>
                <a:gd name="connsiteX2030" fmla="*/ 1364141 w 1842380"/>
                <a:gd name="connsiteY2030" fmla="*/ 1499699 h 1847704"/>
                <a:gd name="connsiteX2031" fmla="*/ 1358284 w 1842380"/>
                <a:gd name="connsiteY2031" fmla="*/ 1498634 h 1847704"/>
                <a:gd name="connsiteX2032" fmla="*/ 1358284 w 1842380"/>
                <a:gd name="connsiteY2032" fmla="*/ 1469348 h 1847704"/>
                <a:gd name="connsiteX2033" fmla="*/ 1365206 w 1842380"/>
                <a:gd name="connsiteY2033" fmla="*/ 1474672 h 1847704"/>
                <a:gd name="connsiteX2034" fmla="*/ 1365206 w 1842380"/>
                <a:gd name="connsiteY2034" fmla="*/ 1474672 h 1847704"/>
                <a:gd name="connsiteX2035" fmla="*/ 1365206 w 1842380"/>
                <a:gd name="connsiteY2035" fmla="*/ 1610987 h 1847704"/>
                <a:gd name="connsiteX2036" fmla="*/ 1365206 w 1842380"/>
                <a:gd name="connsiteY2036" fmla="*/ 1628026 h 1847704"/>
                <a:gd name="connsiteX2037" fmla="*/ 1358284 w 1842380"/>
                <a:gd name="connsiteY2037" fmla="*/ 1632286 h 1847704"/>
                <a:gd name="connsiteX2038" fmla="*/ 1358284 w 1842380"/>
                <a:gd name="connsiteY2038" fmla="*/ 1614182 h 1847704"/>
                <a:gd name="connsiteX2039" fmla="*/ 1365206 w 1842380"/>
                <a:gd name="connsiteY2039" fmla="*/ 1610987 h 1847704"/>
                <a:gd name="connsiteX2040" fmla="*/ 1365206 w 1842380"/>
                <a:gd name="connsiteY2040" fmla="*/ 1610987 h 1847704"/>
                <a:gd name="connsiteX2041" fmla="*/ 1365206 w 1842380"/>
                <a:gd name="connsiteY2041" fmla="*/ 1656780 h 1847704"/>
                <a:gd name="connsiteX2042" fmla="*/ 1365206 w 1842380"/>
                <a:gd name="connsiteY2042" fmla="*/ 1678080 h 1847704"/>
                <a:gd name="connsiteX2043" fmla="*/ 1358284 w 1842380"/>
                <a:gd name="connsiteY2043" fmla="*/ 1674885 h 1847704"/>
                <a:gd name="connsiteX2044" fmla="*/ 1358284 w 1842380"/>
                <a:gd name="connsiteY2044" fmla="*/ 1652521 h 1847704"/>
                <a:gd name="connsiteX2045" fmla="*/ 1365206 w 1842380"/>
                <a:gd name="connsiteY2045" fmla="*/ 1656780 h 1847704"/>
                <a:gd name="connsiteX2046" fmla="*/ 1365206 w 1842380"/>
                <a:gd name="connsiteY2046" fmla="*/ 1656780 h 1847704"/>
                <a:gd name="connsiteX2047" fmla="*/ 1365206 w 1842380"/>
                <a:gd name="connsiteY2047" fmla="*/ 1714288 h 1847704"/>
                <a:gd name="connsiteX2048" fmla="*/ 1365206 w 1842380"/>
                <a:gd name="connsiteY2048" fmla="*/ 1732393 h 1847704"/>
                <a:gd name="connsiteX2049" fmla="*/ 1358284 w 1842380"/>
                <a:gd name="connsiteY2049" fmla="*/ 1733457 h 1847704"/>
                <a:gd name="connsiteX2050" fmla="*/ 1358284 w 1842380"/>
                <a:gd name="connsiteY2050" fmla="*/ 1716418 h 1847704"/>
                <a:gd name="connsiteX2051" fmla="*/ 1365206 w 1842380"/>
                <a:gd name="connsiteY2051" fmla="*/ 1714288 h 1847704"/>
                <a:gd name="connsiteX2052" fmla="*/ 1365206 w 1842380"/>
                <a:gd name="connsiteY2052" fmla="*/ 1714288 h 1847704"/>
                <a:gd name="connsiteX2053" fmla="*/ 1358284 w 1842380"/>
                <a:gd name="connsiteY2053" fmla="*/ 1048156 h 1847704"/>
                <a:gd name="connsiteX2054" fmla="*/ 1358284 w 1842380"/>
                <a:gd name="connsiteY2054" fmla="*/ 1026857 h 1847704"/>
                <a:gd name="connsiteX2055" fmla="*/ 1359349 w 1842380"/>
                <a:gd name="connsiteY2055" fmla="*/ 1032714 h 1847704"/>
                <a:gd name="connsiteX2056" fmla="*/ 1360414 w 1842380"/>
                <a:gd name="connsiteY2056" fmla="*/ 1038571 h 1847704"/>
                <a:gd name="connsiteX2057" fmla="*/ 1359349 w 1842380"/>
                <a:gd name="connsiteY2057" fmla="*/ 1044429 h 1847704"/>
                <a:gd name="connsiteX2058" fmla="*/ 1358284 w 1842380"/>
                <a:gd name="connsiteY2058" fmla="*/ 1048156 h 1847704"/>
                <a:gd name="connsiteX2059" fmla="*/ 1358284 w 1842380"/>
                <a:gd name="connsiteY2059" fmla="*/ 1048156 h 1847704"/>
                <a:gd name="connsiteX2060" fmla="*/ 1358284 w 1842380"/>
                <a:gd name="connsiteY2060" fmla="*/ 362322 h 1847704"/>
                <a:gd name="connsiteX2061" fmla="*/ 1358284 w 1842380"/>
                <a:gd name="connsiteY2061" fmla="*/ 352205 h 1847704"/>
                <a:gd name="connsiteX2062" fmla="*/ 1358284 w 1842380"/>
                <a:gd name="connsiteY2062" fmla="*/ 362322 h 1847704"/>
                <a:gd name="connsiteX2063" fmla="*/ 1358284 w 1842380"/>
                <a:gd name="connsiteY2063" fmla="*/ 114719 h 1847704"/>
                <a:gd name="connsiteX2064" fmla="*/ 1358284 w 1842380"/>
                <a:gd name="connsiteY2064" fmla="*/ 131758 h 1847704"/>
                <a:gd name="connsiteX2065" fmla="*/ 1356154 w 1842380"/>
                <a:gd name="connsiteY2065" fmla="*/ 130693 h 1847704"/>
                <a:gd name="connsiteX2066" fmla="*/ 1356154 w 1842380"/>
                <a:gd name="connsiteY2066" fmla="*/ 130693 h 1847704"/>
                <a:gd name="connsiteX2067" fmla="*/ 1354024 w 1842380"/>
                <a:gd name="connsiteY2067" fmla="*/ 130693 h 1847704"/>
                <a:gd name="connsiteX2068" fmla="*/ 1358284 w 1842380"/>
                <a:gd name="connsiteY2068" fmla="*/ 199383 h 1847704"/>
                <a:gd name="connsiteX2069" fmla="*/ 1358284 w 1842380"/>
                <a:gd name="connsiteY2069" fmla="*/ 232929 h 1847704"/>
                <a:gd name="connsiteX2070" fmla="*/ 1346037 w 1842380"/>
                <a:gd name="connsiteY2070" fmla="*/ 218552 h 1847704"/>
                <a:gd name="connsiteX2071" fmla="*/ 1343907 w 1842380"/>
                <a:gd name="connsiteY2071" fmla="*/ 218552 h 1847704"/>
                <a:gd name="connsiteX2072" fmla="*/ 1343907 w 1842380"/>
                <a:gd name="connsiteY2072" fmla="*/ 109927 h 1847704"/>
                <a:gd name="connsiteX2073" fmla="*/ 1352959 w 1842380"/>
                <a:gd name="connsiteY2073" fmla="*/ 112057 h 1847704"/>
                <a:gd name="connsiteX2074" fmla="*/ 1358284 w 1842380"/>
                <a:gd name="connsiteY2074" fmla="*/ 114719 h 1847704"/>
                <a:gd name="connsiteX2075" fmla="*/ 1358284 w 1842380"/>
                <a:gd name="connsiteY2075" fmla="*/ 114719 h 1847704"/>
                <a:gd name="connsiteX2076" fmla="*/ 1358284 w 1842380"/>
                <a:gd name="connsiteY2076" fmla="*/ 305879 h 1847704"/>
                <a:gd name="connsiteX2077" fmla="*/ 1358284 w 1842380"/>
                <a:gd name="connsiteY2077" fmla="*/ 336231 h 1847704"/>
                <a:gd name="connsiteX2078" fmla="*/ 1344972 w 1842380"/>
                <a:gd name="connsiteY2078" fmla="*/ 333036 h 1847704"/>
                <a:gd name="connsiteX2079" fmla="*/ 1343907 w 1842380"/>
                <a:gd name="connsiteY2079" fmla="*/ 333036 h 1847704"/>
                <a:gd name="connsiteX2080" fmla="*/ 1343907 w 1842380"/>
                <a:gd name="connsiteY2080" fmla="*/ 304814 h 1847704"/>
                <a:gd name="connsiteX2081" fmla="*/ 1354024 w 1842380"/>
                <a:gd name="connsiteY2081" fmla="*/ 302684 h 1847704"/>
                <a:gd name="connsiteX2082" fmla="*/ 1358284 w 1842380"/>
                <a:gd name="connsiteY2082" fmla="*/ 305879 h 1847704"/>
                <a:gd name="connsiteX2083" fmla="*/ 1358284 w 1842380"/>
                <a:gd name="connsiteY2083" fmla="*/ 305879 h 1847704"/>
                <a:gd name="connsiteX2084" fmla="*/ 1358284 w 1842380"/>
                <a:gd name="connsiteY2084" fmla="*/ 352205 h 1847704"/>
                <a:gd name="connsiteX2085" fmla="*/ 1358284 w 1842380"/>
                <a:gd name="connsiteY2085" fmla="*/ 362322 h 1847704"/>
                <a:gd name="connsiteX2086" fmla="*/ 1354024 w 1842380"/>
                <a:gd name="connsiteY2086" fmla="*/ 365517 h 1847704"/>
                <a:gd name="connsiteX2087" fmla="*/ 1343907 w 1842380"/>
                <a:gd name="connsiteY2087" fmla="*/ 371374 h 1847704"/>
                <a:gd name="connsiteX2088" fmla="*/ 1343907 w 1842380"/>
                <a:gd name="connsiteY2088" fmla="*/ 347945 h 1847704"/>
                <a:gd name="connsiteX2089" fmla="*/ 1356154 w 1842380"/>
                <a:gd name="connsiteY2089" fmla="*/ 350075 h 1847704"/>
                <a:gd name="connsiteX2090" fmla="*/ 1358284 w 1842380"/>
                <a:gd name="connsiteY2090" fmla="*/ 352205 h 1847704"/>
                <a:gd name="connsiteX2091" fmla="*/ 1358284 w 1842380"/>
                <a:gd name="connsiteY2091" fmla="*/ 352205 h 1847704"/>
                <a:gd name="connsiteX2092" fmla="*/ 1358284 w 1842380"/>
                <a:gd name="connsiteY2092" fmla="*/ 436869 h 1847704"/>
                <a:gd name="connsiteX2093" fmla="*/ 1358284 w 1842380"/>
                <a:gd name="connsiteY2093" fmla="*/ 478403 h 1847704"/>
                <a:gd name="connsiteX2094" fmla="*/ 1355089 w 1842380"/>
                <a:gd name="connsiteY2094" fmla="*/ 475208 h 1847704"/>
                <a:gd name="connsiteX2095" fmla="*/ 1343907 w 1842380"/>
                <a:gd name="connsiteY2095" fmla="*/ 470948 h 1847704"/>
                <a:gd name="connsiteX2096" fmla="*/ 1343907 w 1842380"/>
                <a:gd name="connsiteY2096" fmla="*/ 440597 h 1847704"/>
                <a:gd name="connsiteX2097" fmla="*/ 1358284 w 1842380"/>
                <a:gd name="connsiteY2097" fmla="*/ 436869 h 1847704"/>
                <a:gd name="connsiteX2098" fmla="*/ 1358284 w 1842380"/>
                <a:gd name="connsiteY2098" fmla="*/ 436869 h 1847704"/>
                <a:gd name="connsiteX2099" fmla="*/ 1358284 w 1842380"/>
                <a:gd name="connsiteY2099" fmla="*/ 599808 h 1847704"/>
                <a:gd name="connsiteX2100" fmla="*/ 1358284 w 1842380"/>
                <a:gd name="connsiteY2100" fmla="*/ 613120 h 1847704"/>
                <a:gd name="connsiteX2101" fmla="*/ 1357219 w 1842380"/>
                <a:gd name="connsiteY2101" fmla="*/ 612055 h 1847704"/>
                <a:gd name="connsiteX2102" fmla="*/ 1343907 w 1842380"/>
                <a:gd name="connsiteY2102" fmla="*/ 645601 h 1847704"/>
                <a:gd name="connsiteX2103" fmla="*/ 1343907 w 1842380"/>
                <a:gd name="connsiteY2103" fmla="*/ 619510 h 1847704"/>
                <a:gd name="connsiteX2104" fmla="*/ 1343907 w 1842380"/>
                <a:gd name="connsiteY2104" fmla="*/ 593418 h 1847704"/>
                <a:gd name="connsiteX2105" fmla="*/ 1343907 w 1842380"/>
                <a:gd name="connsiteY2105" fmla="*/ 577444 h 1847704"/>
                <a:gd name="connsiteX2106" fmla="*/ 1357219 w 1842380"/>
                <a:gd name="connsiteY2106" fmla="*/ 598743 h 1847704"/>
                <a:gd name="connsiteX2107" fmla="*/ 1358284 w 1842380"/>
                <a:gd name="connsiteY2107" fmla="*/ 599808 h 1847704"/>
                <a:gd name="connsiteX2108" fmla="*/ 1358284 w 1842380"/>
                <a:gd name="connsiteY2108" fmla="*/ 599808 h 1847704"/>
                <a:gd name="connsiteX2109" fmla="*/ 1358284 w 1842380"/>
                <a:gd name="connsiteY2109" fmla="*/ 676485 h 1847704"/>
                <a:gd name="connsiteX2110" fmla="*/ 1358284 w 1842380"/>
                <a:gd name="connsiteY2110" fmla="*/ 713759 h 1847704"/>
                <a:gd name="connsiteX2111" fmla="*/ 1352427 w 1842380"/>
                <a:gd name="connsiteY2111" fmla="*/ 695654 h 1847704"/>
                <a:gd name="connsiteX2112" fmla="*/ 1343374 w 1842380"/>
                <a:gd name="connsiteY2112" fmla="*/ 685537 h 1847704"/>
                <a:gd name="connsiteX2113" fmla="*/ 1343374 w 1842380"/>
                <a:gd name="connsiteY2113" fmla="*/ 669563 h 1847704"/>
                <a:gd name="connsiteX2114" fmla="*/ 1354556 w 1842380"/>
                <a:gd name="connsiteY2114" fmla="*/ 684472 h 1847704"/>
                <a:gd name="connsiteX2115" fmla="*/ 1358284 w 1842380"/>
                <a:gd name="connsiteY2115" fmla="*/ 676485 h 1847704"/>
                <a:gd name="connsiteX2116" fmla="*/ 1358284 w 1842380"/>
                <a:gd name="connsiteY2116" fmla="*/ 676485 h 1847704"/>
                <a:gd name="connsiteX2117" fmla="*/ 1358284 w 1842380"/>
                <a:gd name="connsiteY2117" fmla="*/ 789903 h 1847704"/>
                <a:gd name="connsiteX2118" fmla="*/ 1358284 w 1842380"/>
                <a:gd name="connsiteY2118" fmla="*/ 831437 h 1847704"/>
                <a:gd name="connsiteX2119" fmla="*/ 1357219 w 1842380"/>
                <a:gd name="connsiteY2119" fmla="*/ 831437 h 1847704"/>
                <a:gd name="connsiteX2120" fmla="*/ 1352959 w 1842380"/>
                <a:gd name="connsiteY2120" fmla="*/ 833567 h 1847704"/>
                <a:gd name="connsiteX2121" fmla="*/ 1348699 w 1842380"/>
                <a:gd name="connsiteY2121" fmla="*/ 834632 h 1847704"/>
                <a:gd name="connsiteX2122" fmla="*/ 1344439 w 1842380"/>
                <a:gd name="connsiteY2122" fmla="*/ 834632 h 1847704"/>
                <a:gd name="connsiteX2123" fmla="*/ 1344439 w 1842380"/>
                <a:gd name="connsiteY2123" fmla="*/ 813332 h 1847704"/>
                <a:gd name="connsiteX2124" fmla="*/ 1346569 w 1842380"/>
                <a:gd name="connsiteY2124" fmla="*/ 813332 h 1847704"/>
                <a:gd name="connsiteX2125" fmla="*/ 1347634 w 1842380"/>
                <a:gd name="connsiteY2125" fmla="*/ 811203 h 1847704"/>
                <a:gd name="connsiteX2126" fmla="*/ 1349764 w 1842380"/>
                <a:gd name="connsiteY2126" fmla="*/ 809073 h 1847704"/>
                <a:gd name="connsiteX2127" fmla="*/ 1348699 w 1842380"/>
                <a:gd name="connsiteY2127" fmla="*/ 802150 h 1847704"/>
                <a:gd name="connsiteX2128" fmla="*/ 1348699 w 1842380"/>
                <a:gd name="connsiteY2128" fmla="*/ 800020 h 1847704"/>
                <a:gd name="connsiteX2129" fmla="*/ 1347634 w 1842380"/>
                <a:gd name="connsiteY2129" fmla="*/ 796825 h 1847704"/>
                <a:gd name="connsiteX2130" fmla="*/ 1347634 w 1842380"/>
                <a:gd name="connsiteY2130" fmla="*/ 786708 h 1847704"/>
                <a:gd name="connsiteX2131" fmla="*/ 1345504 w 1842380"/>
                <a:gd name="connsiteY2131" fmla="*/ 784579 h 1847704"/>
                <a:gd name="connsiteX2132" fmla="*/ 1344439 w 1842380"/>
                <a:gd name="connsiteY2132" fmla="*/ 781384 h 1847704"/>
                <a:gd name="connsiteX2133" fmla="*/ 1344439 w 1842380"/>
                <a:gd name="connsiteY2133" fmla="*/ 781384 h 1847704"/>
                <a:gd name="connsiteX2134" fmla="*/ 1344439 w 1842380"/>
                <a:gd name="connsiteY2134" fmla="*/ 760084 h 1847704"/>
                <a:gd name="connsiteX2135" fmla="*/ 1346569 w 1842380"/>
                <a:gd name="connsiteY2135" fmla="*/ 761149 h 1847704"/>
                <a:gd name="connsiteX2136" fmla="*/ 1347634 w 1842380"/>
                <a:gd name="connsiteY2136" fmla="*/ 767007 h 1847704"/>
                <a:gd name="connsiteX2137" fmla="*/ 1349764 w 1842380"/>
                <a:gd name="connsiteY2137" fmla="*/ 770202 h 1847704"/>
                <a:gd name="connsiteX2138" fmla="*/ 1350829 w 1842380"/>
                <a:gd name="connsiteY2138" fmla="*/ 774461 h 1847704"/>
                <a:gd name="connsiteX2139" fmla="*/ 1352959 w 1842380"/>
                <a:gd name="connsiteY2139" fmla="*/ 778721 h 1847704"/>
                <a:gd name="connsiteX2140" fmla="*/ 1354024 w 1842380"/>
                <a:gd name="connsiteY2140" fmla="*/ 781916 h 1847704"/>
                <a:gd name="connsiteX2141" fmla="*/ 1356154 w 1842380"/>
                <a:gd name="connsiteY2141" fmla="*/ 785111 h 1847704"/>
                <a:gd name="connsiteX2142" fmla="*/ 1358284 w 1842380"/>
                <a:gd name="connsiteY2142" fmla="*/ 789903 h 1847704"/>
                <a:gd name="connsiteX2143" fmla="*/ 1358284 w 1842380"/>
                <a:gd name="connsiteY2143" fmla="*/ 789903 h 1847704"/>
                <a:gd name="connsiteX2144" fmla="*/ 1358284 w 1842380"/>
                <a:gd name="connsiteY2144" fmla="*/ 907049 h 1847704"/>
                <a:gd name="connsiteX2145" fmla="*/ 1358284 w 1842380"/>
                <a:gd name="connsiteY2145" fmla="*/ 919296 h 1847704"/>
                <a:gd name="connsiteX2146" fmla="*/ 1343907 w 1842380"/>
                <a:gd name="connsiteY2146" fmla="*/ 911309 h 1847704"/>
                <a:gd name="connsiteX2147" fmla="*/ 1343907 w 1842380"/>
                <a:gd name="connsiteY2147" fmla="*/ 905451 h 1847704"/>
                <a:gd name="connsiteX2148" fmla="*/ 1354024 w 1842380"/>
                <a:gd name="connsiteY2148" fmla="*/ 906516 h 1847704"/>
                <a:gd name="connsiteX2149" fmla="*/ 1358284 w 1842380"/>
                <a:gd name="connsiteY2149" fmla="*/ 907049 h 1847704"/>
                <a:gd name="connsiteX2150" fmla="*/ 1358284 w 1842380"/>
                <a:gd name="connsiteY2150" fmla="*/ 907049 h 1847704"/>
                <a:gd name="connsiteX2151" fmla="*/ 1358284 w 1842380"/>
                <a:gd name="connsiteY2151" fmla="*/ 956569 h 1847704"/>
                <a:gd name="connsiteX2152" fmla="*/ 1358284 w 1842380"/>
                <a:gd name="connsiteY2152" fmla="*/ 963492 h 1847704"/>
                <a:gd name="connsiteX2153" fmla="*/ 1344972 w 1842380"/>
                <a:gd name="connsiteY2153" fmla="*/ 961362 h 1847704"/>
                <a:gd name="connsiteX2154" fmla="*/ 1343907 w 1842380"/>
                <a:gd name="connsiteY2154" fmla="*/ 961362 h 1847704"/>
                <a:gd name="connsiteX2155" fmla="*/ 1343907 w 1842380"/>
                <a:gd name="connsiteY2155" fmla="*/ 951245 h 1847704"/>
                <a:gd name="connsiteX2156" fmla="*/ 1358284 w 1842380"/>
                <a:gd name="connsiteY2156" fmla="*/ 956569 h 1847704"/>
                <a:gd name="connsiteX2157" fmla="*/ 1358284 w 1842380"/>
                <a:gd name="connsiteY2157" fmla="*/ 956569 h 1847704"/>
                <a:gd name="connsiteX2158" fmla="*/ 1358284 w 1842380"/>
                <a:gd name="connsiteY2158" fmla="*/ 1026324 h 1847704"/>
                <a:gd name="connsiteX2159" fmla="*/ 1358284 w 1842380"/>
                <a:gd name="connsiteY2159" fmla="*/ 1047624 h 1847704"/>
                <a:gd name="connsiteX2160" fmla="*/ 1358284 w 1842380"/>
                <a:gd name="connsiteY2160" fmla="*/ 1047624 h 1847704"/>
                <a:gd name="connsiteX2161" fmla="*/ 1356154 w 1842380"/>
                <a:gd name="connsiteY2161" fmla="*/ 1051883 h 1847704"/>
                <a:gd name="connsiteX2162" fmla="*/ 1355089 w 1842380"/>
                <a:gd name="connsiteY2162" fmla="*/ 1058806 h 1847704"/>
                <a:gd name="connsiteX2163" fmla="*/ 1354024 w 1842380"/>
                <a:gd name="connsiteY2163" fmla="*/ 1065728 h 1847704"/>
                <a:gd name="connsiteX2164" fmla="*/ 1351894 w 1842380"/>
                <a:gd name="connsiteY2164" fmla="*/ 1075845 h 1847704"/>
                <a:gd name="connsiteX2165" fmla="*/ 1349232 w 1842380"/>
                <a:gd name="connsiteY2165" fmla="*/ 1084897 h 1847704"/>
                <a:gd name="connsiteX2166" fmla="*/ 1346037 w 1842380"/>
                <a:gd name="connsiteY2166" fmla="*/ 1090754 h 1847704"/>
                <a:gd name="connsiteX2167" fmla="*/ 1343907 w 1842380"/>
                <a:gd name="connsiteY2167" fmla="*/ 1095014 h 1847704"/>
                <a:gd name="connsiteX2168" fmla="*/ 1343907 w 1842380"/>
                <a:gd name="connsiteY2168" fmla="*/ 1018337 h 1847704"/>
                <a:gd name="connsiteX2169" fmla="*/ 1346037 w 1842380"/>
                <a:gd name="connsiteY2169" fmla="*/ 1017272 h 1847704"/>
                <a:gd name="connsiteX2170" fmla="*/ 1351894 w 1842380"/>
                <a:gd name="connsiteY2170" fmla="*/ 1016207 h 1847704"/>
                <a:gd name="connsiteX2171" fmla="*/ 1355089 w 1842380"/>
                <a:gd name="connsiteY2171" fmla="*/ 1020467 h 1847704"/>
                <a:gd name="connsiteX2172" fmla="*/ 1358284 w 1842380"/>
                <a:gd name="connsiteY2172" fmla="*/ 1026324 h 1847704"/>
                <a:gd name="connsiteX2173" fmla="*/ 1358284 w 1842380"/>
                <a:gd name="connsiteY2173" fmla="*/ 1026324 h 1847704"/>
                <a:gd name="connsiteX2174" fmla="*/ 1358284 w 1842380"/>
                <a:gd name="connsiteY2174" fmla="*/ 1026324 h 1847704"/>
                <a:gd name="connsiteX2175" fmla="*/ 1358284 w 1842380"/>
                <a:gd name="connsiteY2175" fmla="*/ 1157314 h 1847704"/>
                <a:gd name="connsiteX2176" fmla="*/ 1358284 w 1842380"/>
                <a:gd name="connsiteY2176" fmla="*/ 1176484 h 1847704"/>
                <a:gd name="connsiteX2177" fmla="*/ 1356154 w 1842380"/>
                <a:gd name="connsiteY2177" fmla="*/ 1183406 h 1847704"/>
                <a:gd name="connsiteX2178" fmla="*/ 1358284 w 1842380"/>
                <a:gd name="connsiteY2178" fmla="*/ 1182341 h 1847704"/>
                <a:gd name="connsiteX2179" fmla="*/ 1358284 w 1842380"/>
                <a:gd name="connsiteY2179" fmla="*/ 1193523 h 1847704"/>
                <a:gd name="connsiteX2180" fmla="*/ 1350297 w 1842380"/>
                <a:gd name="connsiteY2180" fmla="*/ 1195653 h 1847704"/>
                <a:gd name="connsiteX2181" fmla="*/ 1343374 w 1842380"/>
                <a:gd name="connsiteY2181" fmla="*/ 1199913 h 1847704"/>
                <a:gd name="connsiteX2182" fmla="*/ 1343374 w 1842380"/>
                <a:gd name="connsiteY2182" fmla="*/ 1187666 h 1847704"/>
                <a:gd name="connsiteX2183" fmla="*/ 1345504 w 1842380"/>
                <a:gd name="connsiteY2183" fmla="*/ 1186601 h 1847704"/>
                <a:gd name="connsiteX2184" fmla="*/ 1358284 w 1842380"/>
                <a:gd name="connsiteY2184" fmla="*/ 1157314 h 1847704"/>
                <a:gd name="connsiteX2185" fmla="*/ 1358284 w 1842380"/>
                <a:gd name="connsiteY2185" fmla="*/ 1157314 h 1847704"/>
                <a:gd name="connsiteX2186" fmla="*/ 1358284 w 1842380"/>
                <a:gd name="connsiteY2186" fmla="*/ 1221212 h 1847704"/>
                <a:gd name="connsiteX2187" fmla="*/ 1358284 w 1842380"/>
                <a:gd name="connsiteY2187" fmla="*/ 1231329 h 1847704"/>
                <a:gd name="connsiteX2188" fmla="*/ 1343907 w 1842380"/>
                <a:gd name="connsiteY2188" fmla="*/ 1230264 h 1847704"/>
                <a:gd name="connsiteX2189" fmla="*/ 1343907 w 1842380"/>
                <a:gd name="connsiteY2189" fmla="*/ 1219082 h 1847704"/>
                <a:gd name="connsiteX2190" fmla="*/ 1358284 w 1842380"/>
                <a:gd name="connsiteY2190" fmla="*/ 1221212 h 1847704"/>
                <a:gd name="connsiteX2191" fmla="*/ 1358284 w 1842380"/>
                <a:gd name="connsiteY2191" fmla="*/ 1221212 h 1847704"/>
                <a:gd name="connsiteX2192" fmla="*/ 1358284 w 1842380"/>
                <a:gd name="connsiteY2192" fmla="*/ 1255291 h 1847704"/>
                <a:gd name="connsiteX2193" fmla="*/ 1358284 w 1842380"/>
                <a:gd name="connsiteY2193" fmla="*/ 1268603 h 1847704"/>
                <a:gd name="connsiteX2194" fmla="*/ 1357219 w 1842380"/>
                <a:gd name="connsiteY2194" fmla="*/ 1270733 h 1847704"/>
                <a:gd name="connsiteX2195" fmla="*/ 1343907 w 1842380"/>
                <a:gd name="connsiteY2195" fmla="*/ 1290967 h 1847704"/>
                <a:gd name="connsiteX2196" fmla="*/ 1343907 w 1842380"/>
                <a:gd name="connsiteY2196" fmla="*/ 1274992 h 1847704"/>
                <a:gd name="connsiteX2197" fmla="*/ 1346037 w 1842380"/>
                <a:gd name="connsiteY2197" fmla="*/ 1270733 h 1847704"/>
                <a:gd name="connsiteX2198" fmla="*/ 1346037 w 1842380"/>
                <a:gd name="connsiteY2198" fmla="*/ 1270733 h 1847704"/>
                <a:gd name="connsiteX2199" fmla="*/ 1347102 w 1842380"/>
                <a:gd name="connsiteY2199" fmla="*/ 1269668 h 1847704"/>
                <a:gd name="connsiteX2200" fmla="*/ 1343907 w 1842380"/>
                <a:gd name="connsiteY2200" fmla="*/ 1269668 h 1847704"/>
                <a:gd name="connsiteX2201" fmla="*/ 1343907 w 1842380"/>
                <a:gd name="connsiteY2201" fmla="*/ 1259550 h 1847704"/>
                <a:gd name="connsiteX2202" fmla="*/ 1358284 w 1842380"/>
                <a:gd name="connsiteY2202" fmla="*/ 1255291 h 1847704"/>
                <a:gd name="connsiteX2203" fmla="*/ 1358284 w 1842380"/>
                <a:gd name="connsiteY2203" fmla="*/ 1255291 h 1847704"/>
                <a:gd name="connsiteX2204" fmla="*/ 1358284 w 1842380"/>
                <a:gd name="connsiteY2204" fmla="*/ 1391073 h 1847704"/>
                <a:gd name="connsiteX2205" fmla="*/ 1358284 w 1842380"/>
                <a:gd name="connsiteY2205" fmla="*/ 1419294 h 1847704"/>
                <a:gd name="connsiteX2206" fmla="*/ 1343907 w 1842380"/>
                <a:gd name="connsiteY2206" fmla="*/ 1403320 h 1847704"/>
                <a:gd name="connsiteX2207" fmla="*/ 1358284 w 1842380"/>
                <a:gd name="connsiteY2207" fmla="*/ 1391073 h 1847704"/>
                <a:gd name="connsiteX2208" fmla="*/ 1358284 w 1842380"/>
                <a:gd name="connsiteY2208" fmla="*/ 1391073 h 1847704"/>
                <a:gd name="connsiteX2209" fmla="*/ 1358284 w 1842380"/>
                <a:gd name="connsiteY2209" fmla="*/ 1468815 h 1847704"/>
                <a:gd name="connsiteX2210" fmla="*/ 1358284 w 1842380"/>
                <a:gd name="connsiteY2210" fmla="*/ 1498101 h 1847704"/>
                <a:gd name="connsiteX2211" fmla="*/ 1343907 w 1842380"/>
                <a:gd name="connsiteY2211" fmla="*/ 1490114 h 1847704"/>
                <a:gd name="connsiteX2212" fmla="*/ 1343907 w 1842380"/>
                <a:gd name="connsiteY2212" fmla="*/ 1452308 h 1847704"/>
                <a:gd name="connsiteX2213" fmla="*/ 1355089 w 1842380"/>
                <a:gd name="connsiteY2213" fmla="*/ 1465620 h 1847704"/>
                <a:gd name="connsiteX2214" fmla="*/ 1358284 w 1842380"/>
                <a:gd name="connsiteY2214" fmla="*/ 1468815 h 1847704"/>
                <a:gd name="connsiteX2215" fmla="*/ 1358284 w 1842380"/>
                <a:gd name="connsiteY2215" fmla="*/ 1468815 h 1847704"/>
                <a:gd name="connsiteX2216" fmla="*/ 1358284 w 1842380"/>
                <a:gd name="connsiteY2216" fmla="*/ 1614182 h 1847704"/>
                <a:gd name="connsiteX2217" fmla="*/ 1358284 w 1842380"/>
                <a:gd name="connsiteY2217" fmla="*/ 1632286 h 1847704"/>
                <a:gd name="connsiteX2218" fmla="*/ 1343907 w 1842380"/>
                <a:gd name="connsiteY2218" fmla="*/ 1643468 h 1847704"/>
                <a:gd name="connsiteX2219" fmla="*/ 1343907 w 1842380"/>
                <a:gd name="connsiteY2219" fmla="*/ 1623234 h 1847704"/>
                <a:gd name="connsiteX2220" fmla="*/ 1358284 w 1842380"/>
                <a:gd name="connsiteY2220" fmla="*/ 1614182 h 1847704"/>
                <a:gd name="connsiteX2221" fmla="*/ 1358284 w 1842380"/>
                <a:gd name="connsiteY2221" fmla="*/ 1614182 h 1847704"/>
                <a:gd name="connsiteX2222" fmla="*/ 1358284 w 1842380"/>
                <a:gd name="connsiteY2222" fmla="*/ 1652521 h 1847704"/>
                <a:gd name="connsiteX2223" fmla="*/ 1358284 w 1842380"/>
                <a:gd name="connsiteY2223" fmla="*/ 1674885 h 1847704"/>
                <a:gd name="connsiteX2224" fmla="*/ 1343907 w 1842380"/>
                <a:gd name="connsiteY2224" fmla="*/ 1666897 h 1847704"/>
                <a:gd name="connsiteX2225" fmla="*/ 1343907 w 1842380"/>
                <a:gd name="connsiteY2225" fmla="*/ 1645598 h 1847704"/>
                <a:gd name="connsiteX2226" fmla="*/ 1358284 w 1842380"/>
                <a:gd name="connsiteY2226" fmla="*/ 1652521 h 1847704"/>
                <a:gd name="connsiteX2227" fmla="*/ 1358284 w 1842380"/>
                <a:gd name="connsiteY2227" fmla="*/ 1652521 h 1847704"/>
                <a:gd name="connsiteX2228" fmla="*/ 1358284 w 1842380"/>
                <a:gd name="connsiteY2228" fmla="*/ 1716418 h 1847704"/>
                <a:gd name="connsiteX2229" fmla="*/ 1358284 w 1842380"/>
                <a:gd name="connsiteY2229" fmla="*/ 1733457 h 1847704"/>
                <a:gd name="connsiteX2230" fmla="*/ 1349232 w 1842380"/>
                <a:gd name="connsiteY2230" fmla="*/ 1734522 h 1847704"/>
                <a:gd name="connsiteX2231" fmla="*/ 1343374 w 1842380"/>
                <a:gd name="connsiteY2231" fmla="*/ 1740380 h 1847704"/>
                <a:gd name="connsiteX2232" fmla="*/ 1343374 w 1842380"/>
                <a:gd name="connsiteY2232" fmla="*/ 1718016 h 1847704"/>
                <a:gd name="connsiteX2233" fmla="*/ 1358284 w 1842380"/>
                <a:gd name="connsiteY2233" fmla="*/ 1716418 h 1847704"/>
                <a:gd name="connsiteX2234" fmla="*/ 1343374 w 1842380"/>
                <a:gd name="connsiteY2234" fmla="*/ 109927 h 1847704"/>
                <a:gd name="connsiteX2235" fmla="*/ 1343374 w 1842380"/>
                <a:gd name="connsiteY2235" fmla="*/ 218020 h 1847704"/>
                <a:gd name="connsiteX2236" fmla="*/ 1335387 w 1842380"/>
                <a:gd name="connsiteY2236" fmla="*/ 215890 h 1847704"/>
                <a:gd name="connsiteX2237" fmla="*/ 1335387 w 1842380"/>
                <a:gd name="connsiteY2237" fmla="*/ 199916 h 1847704"/>
                <a:gd name="connsiteX2238" fmla="*/ 1338582 w 1842380"/>
                <a:gd name="connsiteY2238" fmla="*/ 200981 h 1847704"/>
                <a:gd name="connsiteX2239" fmla="*/ 1335387 w 1842380"/>
                <a:gd name="connsiteY2239" fmla="*/ 134421 h 1847704"/>
                <a:gd name="connsiteX2240" fmla="*/ 1335387 w 1842380"/>
                <a:gd name="connsiteY2240" fmla="*/ 101939 h 1847704"/>
                <a:gd name="connsiteX2241" fmla="*/ 1343374 w 1842380"/>
                <a:gd name="connsiteY2241" fmla="*/ 109927 h 1847704"/>
                <a:gd name="connsiteX2242" fmla="*/ 1343374 w 1842380"/>
                <a:gd name="connsiteY2242" fmla="*/ 109927 h 1847704"/>
                <a:gd name="connsiteX2243" fmla="*/ 1343374 w 1842380"/>
                <a:gd name="connsiteY2243" fmla="*/ 109927 h 1847704"/>
                <a:gd name="connsiteX2244" fmla="*/ 1343374 w 1842380"/>
                <a:gd name="connsiteY2244" fmla="*/ 304814 h 1847704"/>
                <a:gd name="connsiteX2245" fmla="*/ 1343374 w 1842380"/>
                <a:gd name="connsiteY2245" fmla="*/ 333036 h 1847704"/>
                <a:gd name="connsiteX2246" fmla="*/ 1336452 w 1842380"/>
                <a:gd name="connsiteY2246" fmla="*/ 322919 h 1847704"/>
                <a:gd name="connsiteX2247" fmla="*/ 1338582 w 1842380"/>
                <a:gd name="connsiteY2247" fmla="*/ 306944 h 1847704"/>
                <a:gd name="connsiteX2248" fmla="*/ 1343374 w 1842380"/>
                <a:gd name="connsiteY2248" fmla="*/ 304814 h 1847704"/>
                <a:gd name="connsiteX2249" fmla="*/ 1343374 w 1842380"/>
                <a:gd name="connsiteY2249" fmla="*/ 304814 h 1847704"/>
                <a:gd name="connsiteX2250" fmla="*/ 1343374 w 1842380"/>
                <a:gd name="connsiteY2250" fmla="*/ 347413 h 1847704"/>
                <a:gd name="connsiteX2251" fmla="*/ 1343374 w 1842380"/>
                <a:gd name="connsiteY2251" fmla="*/ 371374 h 1847704"/>
                <a:gd name="connsiteX2252" fmla="*/ 1343374 w 1842380"/>
                <a:gd name="connsiteY2252" fmla="*/ 371374 h 1847704"/>
                <a:gd name="connsiteX2253" fmla="*/ 1339115 w 1842380"/>
                <a:gd name="connsiteY2253" fmla="*/ 364452 h 1847704"/>
                <a:gd name="connsiteX2254" fmla="*/ 1335920 w 1842380"/>
                <a:gd name="connsiteY2254" fmla="*/ 364452 h 1847704"/>
                <a:gd name="connsiteX2255" fmla="*/ 1335920 w 1842380"/>
                <a:gd name="connsiteY2255" fmla="*/ 343153 h 1847704"/>
                <a:gd name="connsiteX2256" fmla="*/ 1341777 w 1842380"/>
                <a:gd name="connsiteY2256" fmla="*/ 347413 h 1847704"/>
                <a:gd name="connsiteX2257" fmla="*/ 1343374 w 1842380"/>
                <a:gd name="connsiteY2257" fmla="*/ 347413 h 1847704"/>
                <a:gd name="connsiteX2258" fmla="*/ 1343374 w 1842380"/>
                <a:gd name="connsiteY2258" fmla="*/ 347413 h 1847704"/>
                <a:gd name="connsiteX2259" fmla="*/ 1343374 w 1842380"/>
                <a:gd name="connsiteY2259" fmla="*/ 440064 h 1847704"/>
                <a:gd name="connsiteX2260" fmla="*/ 1343374 w 1842380"/>
                <a:gd name="connsiteY2260" fmla="*/ 470415 h 1847704"/>
                <a:gd name="connsiteX2261" fmla="*/ 1335387 w 1842380"/>
                <a:gd name="connsiteY2261" fmla="*/ 471480 h 1847704"/>
                <a:gd name="connsiteX2262" fmla="*/ 1335387 w 1842380"/>
                <a:gd name="connsiteY2262" fmla="*/ 441129 h 1847704"/>
                <a:gd name="connsiteX2263" fmla="*/ 1343374 w 1842380"/>
                <a:gd name="connsiteY2263" fmla="*/ 440064 h 1847704"/>
                <a:gd name="connsiteX2264" fmla="*/ 1343374 w 1842380"/>
                <a:gd name="connsiteY2264" fmla="*/ 440064 h 1847704"/>
                <a:gd name="connsiteX2265" fmla="*/ 1343374 w 1842380"/>
                <a:gd name="connsiteY2265" fmla="*/ 578509 h 1847704"/>
                <a:gd name="connsiteX2266" fmla="*/ 1343374 w 1842380"/>
                <a:gd name="connsiteY2266" fmla="*/ 594483 h 1847704"/>
                <a:gd name="connsiteX2267" fmla="*/ 1335387 w 1842380"/>
                <a:gd name="connsiteY2267" fmla="*/ 583301 h 1847704"/>
                <a:gd name="connsiteX2268" fmla="*/ 1335387 w 1842380"/>
                <a:gd name="connsiteY2268" fmla="*/ 571054 h 1847704"/>
                <a:gd name="connsiteX2269" fmla="*/ 1343374 w 1842380"/>
                <a:gd name="connsiteY2269" fmla="*/ 578509 h 1847704"/>
                <a:gd name="connsiteX2270" fmla="*/ 1343374 w 1842380"/>
                <a:gd name="connsiteY2270" fmla="*/ 578509 h 1847704"/>
                <a:gd name="connsiteX2271" fmla="*/ 1343374 w 1842380"/>
                <a:gd name="connsiteY2271" fmla="*/ 620042 h 1847704"/>
                <a:gd name="connsiteX2272" fmla="*/ 1343374 w 1842380"/>
                <a:gd name="connsiteY2272" fmla="*/ 646134 h 1847704"/>
                <a:gd name="connsiteX2273" fmla="*/ 1340179 w 1842380"/>
                <a:gd name="connsiteY2273" fmla="*/ 657316 h 1847704"/>
                <a:gd name="connsiteX2274" fmla="*/ 1343374 w 1842380"/>
                <a:gd name="connsiteY2274" fmla="*/ 669563 h 1847704"/>
                <a:gd name="connsiteX2275" fmla="*/ 1343374 w 1842380"/>
                <a:gd name="connsiteY2275" fmla="*/ 685537 h 1847704"/>
                <a:gd name="connsiteX2276" fmla="*/ 1335387 w 1842380"/>
                <a:gd name="connsiteY2276" fmla="*/ 675420 h 1847704"/>
                <a:gd name="connsiteX2277" fmla="*/ 1335387 w 1842380"/>
                <a:gd name="connsiteY2277" fmla="*/ 634952 h 1847704"/>
                <a:gd name="connsiteX2278" fmla="*/ 1343374 w 1842380"/>
                <a:gd name="connsiteY2278" fmla="*/ 620042 h 1847704"/>
                <a:gd name="connsiteX2279" fmla="*/ 1343374 w 1842380"/>
                <a:gd name="connsiteY2279" fmla="*/ 620042 h 1847704"/>
                <a:gd name="connsiteX2280" fmla="*/ 1343374 w 1842380"/>
                <a:gd name="connsiteY2280" fmla="*/ 759552 h 1847704"/>
                <a:gd name="connsiteX2281" fmla="*/ 1343374 w 1842380"/>
                <a:gd name="connsiteY2281" fmla="*/ 780851 h 1847704"/>
                <a:gd name="connsiteX2282" fmla="*/ 1340179 w 1842380"/>
                <a:gd name="connsiteY2282" fmla="*/ 779786 h 1847704"/>
                <a:gd name="connsiteX2283" fmla="*/ 1340179 w 1842380"/>
                <a:gd name="connsiteY2283" fmla="*/ 777656 h 1847704"/>
                <a:gd name="connsiteX2284" fmla="*/ 1336985 w 1842380"/>
                <a:gd name="connsiteY2284" fmla="*/ 777656 h 1847704"/>
                <a:gd name="connsiteX2285" fmla="*/ 1335920 w 1842380"/>
                <a:gd name="connsiteY2285" fmla="*/ 776591 h 1847704"/>
                <a:gd name="connsiteX2286" fmla="*/ 1335920 w 1842380"/>
                <a:gd name="connsiteY2286" fmla="*/ 776591 h 1847704"/>
                <a:gd name="connsiteX2287" fmla="*/ 1335920 w 1842380"/>
                <a:gd name="connsiteY2287" fmla="*/ 749435 h 1847704"/>
                <a:gd name="connsiteX2288" fmla="*/ 1340179 w 1842380"/>
                <a:gd name="connsiteY2288" fmla="*/ 749435 h 1847704"/>
                <a:gd name="connsiteX2289" fmla="*/ 1341244 w 1842380"/>
                <a:gd name="connsiteY2289" fmla="*/ 750500 h 1847704"/>
                <a:gd name="connsiteX2290" fmla="*/ 1342309 w 1842380"/>
                <a:gd name="connsiteY2290" fmla="*/ 752630 h 1847704"/>
                <a:gd name="connsiteX2291" fmla="*/ 1343374 w 1842380"/>
                <a:gd name="connsiteY2291" fmla="*/ 755825 h 1847704"/>
                <a:gd name="connsiteX2292" fmla="*/ 1343374 w 1842380"/>
                <a:gd name="connsiteY2292" fmla="*/ 757955 h 1847704"/>
                <a:gd name="connsiteX2293" fmla="*/ 1343374 w 1842380"/>
                <a:gd name="connsiteY2293" fmla="*/ 759552 h 1847704"/>
                <a:gd name="connsiteX2294" fmla="*/ 1343374 w 1842380"/>
                <a:gd name="connsiteY2294" fmla="*/ 759552 h 1847704"/>
                <a:gd name="connsiteX2295" fmla="*/ 1343374 w 1842380"/>
                <a:gd name="connsiteY2295" fmla="*/ 813865 h 1847704"/>
                <a:gd name="connsiteX2296" fmla="*/ 1343374 w 1842380"/>
                <a:gd name="connsiteY2296" fmla="*/ 835164 h 1847704"/>
                <a:gd name="connsiteX2297" fmla="*/ 1342309 w 1842380"/>
                <a:gd name="connsiteY2297" fmla="*/ 835164 h 1847704"/>
                <a:gd name="connsiteX2298" fmla="*/ 1339115 w 1842380"/>
                <a:gd name="connsiteY2298" fmla="*/ 833034 h 1847704"/>
                <a:gd name="connsiteX2299" fmla="*/ 1336985 w 1842380"/>
                <a:gd name="connsiteY2299" fmla="*/ 833034 h 1847704"/>
                <a:gd name="connsiteX2300" fmla="*/ 1335920 w 1842380"/>
                <a:gd name="connsiteY2300" fmla="*/ 831969 h 1847704"/>
                <a:gd name="connsiteX2301" fmla="*/ 1335920 w 1842380"/>
                <a:gd name="connsiteY2301" fmla="*/ 811735 h 1847704"/>
                <a:gd name="connsiteX2302" fmla="*/ 1336985 w 1842380"/>
                <a:gd name="connsiteY2302" fmla="*/ 811735 h 1847704"/>
                <a:gd name="connsiteX2303" fmla="*/ 1340179 w 1842380"/>
                <a:gd name="connsiteY2303" fmla="*/ 812800 h 1847704"/>
                <a:gd name="connsiteX2304" fmla="*/ 1341244 w 1842380"/>
                <a:gd name="connsiteY2304" fmla="*/ 813865 h 1847704"/>
                <a:gd name="connsiteX2305" fmla="*/ 1343374 w 1842380"/>
                <a:gd name="connsiteY2305" fmla="*/ 813865 h 1847704"/>
                <a:gd name="connsiteX2306" fmla="*/ 1343374 w 1842380"/>
                <a:gd name="connsiteY2306" fmla="*/ 813865 h 1847704"/>
                <a:gd name="connsiteX2307" fmla="*/ 1343374 w 1842380"/>
                <a:gd name="connsiteY2307" fmla="*/ 905984 h 1847704"/>
                <a:gd name="connsiteX2308" fmla="*/ 1343374 w 1842380"/>
                <a:gd name="connsiteY2308" fmla="*/ 911841 h 1847704"/>
                <a:gd name="connsiteX2309" fmla="*/ 1335387 w 1842380"/>
                <a:gd name="connsiteY2309" fmla="*/ 912906 h 1847704"/>
                <a:gd name="connsiteX2310" fmla="*/ 1335387 w 1842380"/>
                <a:gd name="connsiteY2310" fmla="*/ 905984 h 1847704"/>
                <a:gd name="connsiteX2311" fmla="*/ 1343374 w 1842380"/>
                <a:gd name="connsiteY2311" fmla="*/ 905984 h 1847704"/>
                <a:gd name="connsiteX2312" fmla="*/ 1343374 w 1842380"/>
                <a:gd name="connsiteY2312" fmla="*/ 905984 h 1847704"/>
                <a:gd name="connsiteX2313" fmla="*/ 1343374 w 1842380"/>
                <a:gd name="connsiteY2313" fmla="*/ 951245 h 1847704"/>
                <a:gd name="connsiteX2314" fmla="*/ 1343374 w 1842380"/>
                <a:gd name="connsiteY2314" fmla="*/ 961362 h 1847704"/>
                <a:gd name="connsiteX2315" fmla="*/ 1335387 w 1842380"/>
                <a:gd name="connsiteY2315" fmla="*/ 962427 h 1847704"/>
                <a:gd name="connsiteX2316" fmla="*/ 1335387 w 1842380"/>
                <a:gd name="connsiteY2316" fmla="*/ 955504 h 1847704"/>
                <a:gd name="connsiteX2317" fmla="*/ 1337517 w 1842380"/>
                <a:gd name="connsiteY2317" fmla="*/ 955504 h 1847704"/>
                <a:gd name="connsiteX2318" fmla="*/ 1335387 w 1842380"/>
                <a:gd name="connsiteY2318" fmla="*/ 949647 h 1847704"/>
                <a:gd name="connsiteX2319" fmla="*/ 1335387 w 1842380"/>
                <a:gd name="connsiteY2319" fmla="*/ 917166 h 1847704"/>
                <a:gd name="connsiteX2320" fmla="*/ 1338582 w 1842380"/>
                <a:gd name="connsiteY2320" fmla="*/ 934205 h 1847704"/>
                <a:gd name="connsiteX2321" fmla="*/ 1338582 w 1842380"/>
                <a:gd name="connsiteY2321" fmla="*/ 934205 h 1847704"/>
                <a:gd name="connsiteX2322" fmla="*/ 1341777 w 1842380"/>
                <a:gd name="connsiteY2322" fmla="*/ 947517 h 1847704"/>
                <a:gd name="connsiteX2323" fmla="*/ 1343374 w 1842380"/>
                <a:gd name="connsiteY2323" fmla="*/ 951245 h 1847704"/>
                <a:gd name="connsiteX2324" fmla="*/ 1343374 w 1842380"/>
                <a:gd name="connsiteY2324" fmla="*/ 951245 h 1847704"/>
                <a:gd name="connsiteX2325" fmla="*/ 1343374 w 1842380"/>
                <a:gd name="connsiteY2325" fmla="*/ 951245 h 1847704"/>
                <a:gd name="connsiteX2326" fmla="*/ 1343374 w 1842380"/>
                <a:gd name="connsiteY2326" fmla="*/ 1018870 h 1847704"/>
                <a:gd name="connsiteX2327" fmla="*/ 1343374 w 1842380"/>
                <a:gd name="connsiteY2327" fmla="*/ 1095547 h 1847704"/>
                <a:gd name="connsiteX2328" fmla="*/ 1341244 w 1842380"/>
                <a:gd name="connsiteY2328" fmla="*/ 1101404 h 1847704"/>
                <a:gd name="connsiteX2329" fmla="*/ 1338049 w 1842380"/>
                <a:gd name="connsiteY2329" fmla="*/ 1109391 h 1847704"/>
                <a:gd name="connsiteX2330" fmla="*/ 1335920 w 1842380"/>
                <a:gd name="connsiteY2330" fmla="*/ 1112586 h 1847704"/>
                <a:gd name="connsiteX2331" fmla="*/ 1335920 w 1842380"/>
                <a:gd name="connsiteY2331" fmla="*/ 1067325 h 1847704"/>
                <a:gd name="connsiteX2332" fmla="*/ 1339115 w 1842380"/>
                <a:gd name="connsiteY2332" fmla="*/ 1059338 h 1847704"/>
                <a:gd name="connsiteX2333" fmla="*/ 1340179 w 1842380"/>
                <a:gd name="connsiteY2333" fmla="*/ 1047091 h 1847704"/>
                <a:gd name="connsiteX2334" fmla="*/ 1341244 w 1842380"/>
                <a:gd name="connsiteY2334" fmla="*/ 1040169 h 1847704"/>
                <a:gd name="connsiteX2335" fmla="*/ 1341244 w 1842380"/>
                <a:gd name="connsiteY2335" fmla="*/ 1034312 h 1847704"/>
                <a:gd name="connsiteX2336" fmla="*/ 1341244 w 1842380"/>
                <a:gd name="connsiteY2336" fmla="*/ 1026324 h 1847704"/>
                <a:gd name="connsiteX2337" fmla="*/ 1342309 w 1842380"/>
                <a:gd name="connsiteY2337" fmla="*/ 1019402 h 1847704"/>
                <a:gd name="connsiteX2338" fmla="*/ 1343374 w 1842380"/>
                <a:gd name="connsiteY2338" fmla="*/ 1018870 h 1847704"/>
                <a:gd name="connsiteX2339" fmla="*/ 1343374 w 1842380"/>
                <a:gd name="connsiteY2339" fmla="*/ 1018870 h 1847704"/>
                <a:gd name="connsiteX2340" fmla="*/ 1343374 w 1842380"/>
                <a:gd name="connsiteY2340" fmla="*/ 1187666 h 1847704"/>
                <a:gd name="connsiteX2341" fmla="*/ 1343374 w 1842380"/>
                <a:gd name="connsiteY2341" fmla="*/ 1199913 h 1847704"/>
                <a:gd name="connsiteX2342" fmla="*/ 1335387 w 1842380"/>
                <a:gd name="connsiteY2342" fmla="*/ 1211095 h 1847704"/>
                <a:gd name="connsiteX2343" fmla="*/ 1335387 w 1842380"/>
                <a:gd name="connsiteY2343" fmla="*/ 1194055 h 1847704"/>
                <a:gd name="connsiteX2344" fmla="*/ 1343374 w 1842380"/>
                <a:gd name="connsiteY2344" fmla="*/ 1187666 h 1847704"/>
                <a:gd name="connsiteX2345" fmla="*/ 1343374 w 1842380"/>
                <a:gd name="connsiteY2345" fmla="*/ 1187666 h 1847704"/>
                <a:gd name="connsiteX2346" fmla="*/ 1343374 w 1842380"/>
                <a:gd name="connsiteY2346" fmla="*/ 1219082 h 1847704"/>
                <a:gd name="connsiteX2347" fmla="*/ 1343374 w 1842380"/>
                <a:gd name="connsiteY2347" fmla="*/ 1230264 h 1847704"/>
                <a:gd name="connsiteX2348" fmla="*/ 1335387 w 1842380"/>
                <a:gd name="connsiteY2348" fmla="*/ 1230264 h 1847704"/>
                <a:gd name="connsiteX2349" fmla="*/ 1335387 w 1842380"/>
                <a:gd name="connsiteY2349" fmla="*/ 1219082 h 1847704"/>
                <a:gd name="connsiteX2350" fmla="*/ 1343374 w 1842380"/>
                <a:gd name="connsiteY2350" fmla="*/ 1219082 h 1847704"/>
                <a:gd name="connsiteX2351" fmla="*/ 1343374 w 1842380"/>
                <a:gd name="connsiteY2351" fmla="*/ 1219082 h 1847704"/>
                <a:gd name="connsiteX2352" fmla="*/ 1343374 w 1842380"/>
                <a:gd name="connsiteY2352" fmla="*/ 1259550 h 1847704"/>
                <a:gd name="connsiteX2353" fmla="*/ 1343374 w 1842380"/>
                <a:gd name="connsiteY2353" fmla="*/ 1269668 h 1847704"/>
                <a:gd name="connsiteX2354" fmla="*/ 1335387 w 1842380"/>
                <a:gd name="connsiteY2354" fmla="*/ 1269668 h 1847704"/>
                <a:gd name="connsiteX2355" fmla="*/ 1335387 w 1842380"/>
                <a:gd name="connsiteY2355" fmla="*/ 1258486 h 1847704"/>
                <a:gd name="connsiteX2356" fmla="*/ 1343374 w 1842380"/>
                <a:gd name="connsiteY2356" fmla="*/ 1259550 h 1847704"/>
                <a:gd name="connsiteX2357" fmla="*/ 1343374 w 1842380"/>
                <a:gd name="connsiteY2357" fmla="*/ 1259550 h 1847704"/>
                <a:gd name="connsiteX2358" fmla="*/ 1343374 w 1842380"/>
                <a:gd name="connsiteY2358" fmla="*/ 1275525 h 1847704"/>
                <a:gd name="connsiteX2359" fmla="*/ 1343374 w 1842380"/>
                <a:gd name="connsiteY2359" fmla="*/ 1291499 h 1847704"/>
                <a:gd name="connsiteX2360" fmla="*/ 1335387 w 1842380"/>
                <a:gd name="connsiteY2360" fmla="*/ 1298422 h 1847704"/>
                <a:gd name="connsiteX2361" fmla="*/ 1335387 w 1842380"/>
                <a:gd name="connsiteY2361" fmla="*/ 1286174 h 1847704"/>
                <a:gd name="connsiteX2362" fmla="*/ 1343374 w 1842380"/>
                <a:gd name="connsiteY2362" fmla="*/ 1275525 h 1847704"/>
                <a:gd name="connsiteX2363" fmla="*/ 1343374 w 1842380"/>
                <a:gd name="connsiteY2363" fmla="*/ 1275525 h 1847704"/>
                <a:gd name="connsiteX2364" fmla="*/ 1343374 w 1842380"/>
                <a:gd name="connsiteY2364" fmla="*/ 1452308 h 1847704"/>
                <a:gd name="connsiteX2365" fmla="*/ 1343374 w 1842380"/>
                <a:gd name="connsiteY2365" fmla="*/ 1490647 h 1847704"/>
                <a:gd name="connsiteX2366" fmla="*/ 1335387 w 1842380"/>
                <a:gd name="connsiteY2366" fmla="*/ 1482660 h 1847704"/>
                <a:gd name="connsiteX2367" fmla="*/ 1335387 w 1842380"/>
                <a:gd name="connsiteY2367" fmla="*/ 1443256 h 1847704"/>
                <a:gd name="connsiteX2368" fmla="*/ 1343374 w 1842380"/>
                <a:gd name="connsiteY2368" fmla="*/ 1452308 h 1847704"/>
                <a:gd name="connsiteX2369" fmla="*/ 1343374 w 1842380"/>
                <a:gd name="connsiteY2369" fmla="*/ 1452308 h 1847704"/>
                <a:gd name="connsiteX2370" fmla="*/ 1343374 w 1842380"/>
                <a:gd name="connsiteY2370" fmla="*/ 1623234 h 1847704"/>
                <a:gd name="connsiteX2371" fmla="*/ 1343374 w 1842380"/>
                <a:gd name="connsiteY2371" fmla="*/ 1643468 h 1847704"/>
                <a:gd name="connsiteX2372" fmla="*/ 1341244 w 1842380"/>
                <a:gd name="connsiteY2372" fmla="*/ 1645598 h 1847704"/>
                <a:gd name="connsiteX2373" fmla="*/ 1343374 w 1842380"/>
                <a:gd name="connsiteY2373" fmla="*/ 1645598 h 1847704"/>
                <a:gd name="connsiteX2374" fmla="*/ 1343374 w 1842380"/>
                <a:gd name="connsiteY2374" fmla="*/ 1666897 h 1847704"/>
                <a:gd name="connsiteX2375" fmla="*/ 1335387 w 1842380"/>
                <a:gd name="connsiteY2375" fmla="*/ 1663703 h 1847704"/>
                <a:gd name="connsiteX2376" fmla="*/ 1335387 w 1842380"/>
                <a:gd name="connsiteY2376" fmla="*/ 1630156 h 1847704"/>
                <a:gd name="connsiteX2377" fmla="*/ 1343374 w 1842380"/>
                <a:gd name="connsiteY2377" fmla="*/ 1623234 h 1847704"/>
                <a:gd name="connsiteX2378" fmla="*/ 1343374 w 1842380"/>
                <a:gd name="connsiteY2378" fmla="*/ 1623234 h 1847704"/>
                <a:gd name="connsiteX2379" fmla="*/ 1343374 w 1842380"/>
                <a:gd name="connsiteY2379" fmla="*/ 1718016 h 1847704"/>
                <a:gd name="connsiteX2380" fmla="*/ 1343374 w 1842380"/>
                <a:gd name="connsiteY2380" fmla="*/ 1740380 h 1847704"/>
                <a:gd name="connsiteX2381" fmla="*/ 1341244 w 1842380"/>
                <a:gd name="connsiteY2381" fmla="*/ 1741445 h 1847704"/>
                <a:gd name="connsiteX2382" fmla="*/ 1335387 w 1842380"/>
                <a:gd name="connsiteY2382" fmla="*/ 1745705 h 1847704"/>
                <a:gd name="connsiteX2383" fmla="*/ 1335387 w 1842380"/>
                <a:gd name="connsiteY2383" fmla="*/ 1715353 h 1847704"/>
                <a:gd name="connsiteX2384" fmla="*/ 1343374 w 1842380"/>
                <a:gd name="connsiteY2384" fmla="*/ 1718016 h 1847704"/>
                <a:gd name="connsiteX2385" fmla="*/ 1335920 w 1842380"/>
                <a:gd name="connsiteY2385" fmla="*/ 102472 h 1847704"/>
                <a:gd name="connsiteX2386" fmla="*/ 1335920 w 1842380"/>
                <a:gd name="connsiteY2386" fmla="*/ 134953 h 1847704"/>
                <a:gd name="connsiteX2387" fmla="*/ 1331660 w 1842380"/>
                <a:gd name="connsiteY2387" fmla="*/ 122706 h 1847704"/>
                <a:gd name="connsiteX2388" fmla="*/ 1331660 w 1842380"/>
                <a:gd name="connsiteY2388" fmla="*/ 99277 h 1847704"/>
                <a:gd name="connsiteX2389" fmla="*/ 1335920 w 1842380"/>
                <a:gd name="connsiteY2389" fmla="*/ 102472 h 1847704"/>
                <a:gd name="connsiteX2390" fmla="*/ 1335920 w 1842380"/>
                <a:gd name="connsiteY2390" fmla="*/ 102472 h 1847704"/>
                <a:gd name="connsiteX2391" fmla="*/ 1335920 w 1842380"/>
                <a:gd name="connsiteY2391" fmla="*/ 200448 h 1847704"/>
                <a:gd name="connsiteX2392" fmla="*/ 1335920 w 1842380"/>
                <a:gd name="connsiteY2392" fmla="*/ 216423 h 1847704"/>
                <a:gd name="connsiteX2393" fmla="*/ 1331660 w 1842380"/>
                <a:gd name="connsiteY2393" fmla="*/ 215358 h 1847704"/>
                <a:gd name="connsiteX2394" fmla="*/ 1331660 w 1842380"/>
                <a:gd name="connsiteY2394" fmla="*/ 198318 h 1847704"/>
                <a:gd name="connsiteX2395" fmla="*/ 1335920 w 1842380"/>
                <a:gd name="connsiteY2395" fmla="*/ 200448 h 1847704"/>
                <a:gd name="connsiteX2396" fmla="*/ 1335920 w 1842380"/>
                <a:gd name="connsiteY2396" fmla="*/ 200448 h 1847704"/>
                <a:gd name="connsiteX2397" fmla="*/ 1335920 w 1842380"/>
                <a:gd name="connsiteY2397" fmla="*/ 343153 h 1847704"/>
                <a:gd name="connsiteX2398" fmla="*/ 1335920 w 1842380"/>
                <a:gd name="connsiteY2398" fmla="*/ 364452 h 1847704"/>
                <a:gd name="connsiteX2399" fmla="*/ 1331660 w 1842380"/>
                <a:gd name="connsiteY2399" fmla="*/ 365517 h 1847704"/>
                <a:gd name="connsiteX2400" fmla="*/ 1331660 w 1842380"/>
                <a:gd name="connsiteY2400" fmla="*/ 340490 h 1847704"/>
                <a:gd name="connsiteX2401" fmla="*/ 1335920 w 1842380"/>
                <a:gd name="connsiteY2401" fmla="*/ 343153 h 1847704"/>
                <a:gd name="connsiteX2402" fmla="*/ 1335920 w 1842380"/>
                <a:gd name="connsiteY2402" fmla="*/ 343153 h 1847704"/>
                <a:gd name="connsiteX2403" fmla="*/ 1335920 w 1842380"/>
                <a:gd name="connsiteY2403" fmla="*/ 441129 h 1847704"/>
                <a:gd name="connsiteX2404" fmla="*/ 1335920 w 1842380"/>
                <a:gd name="connsiteY2404" fmla="*/ 471480 h 1847704"/>
                <a:gd name="connsiteX2405" fmla="*/ 1335920 w 1842380"/>
                <a:gd name="connsiteY2405" fmla="*/ 471480 h 1847704"/>
                <a:gd name="connsiteX2406" fmla="*/ 1331660 w 1842380"/>
                <a:gd name="connsiteY2406" fmla="*/ 471480 h 1847704"/>
                <a:gd name="connsiteX2407" fmla="*/ 1331660 w 1842380"/>
                <a:gd name="connsiteY2407" fmla="*/ 442194 h 1847704"/>
                <a:gd name="connsiteX2408" fmla="*/ 1335920 w 1842380"/>
                <a:gd name="connsiteY2408" fmla="*/ 441129 h 1847704"/>
                <a:gd name="connsiteX2409" fmla="*/ 1335920 w 1842380"/>
                <a:gd name="connsiteY2409" fmla="*/ 441129 h 1847704"/>
                <a:gd name="connsiteX2410" fmla="*/ 1335920 w 1842380"/>
                <a:gd name="connsiteY2410" fmla="*/ 570522 h 1847704"/>
                <a:gd name="connsiteX2411" fmla="*/ 1335920 w 1842380"/>
                <a:gd name="connsiteY2411" fmla="*/ 582769 h 1847704"/>
                <a:gd name="connsiteX2412" fmla="*/ 1331660 w 1842380"/>
                <a:gd name="connsiteY2412" fmla="*/ 578509 h 1847704"/>
                <a:gd name="connsiteX2413" fmla="*/ 1331660 w 1842380"/>
                <a:gd name="connsiteY2413" fmla="*/ 566262 h 1847704"/>
                <a:gd name="connsiteX2414" fmla="*/ 1335920 w 1842380"/>
                <a:gd name="connsiteY2414" fmla="*/ 570522 h 1847704"/>
                <a:gd name="connsiteX2415" fmla="*/ 1335920 w 1842380"/>
                <a:gd name="connsiteY2415" fmla="*/ 570522 h 1847704"/>
                <a:gd name="connsiteX2416" fmla="*/ 1335920 w 1842380"/>
                <a:gd name="connsiteY2416" fmla="*/ 634952 h 1847704"/>
                <a:gd name="connsiteX2417" fmla="*/ 1335920 w 1842380"/>
                <a:gd name="connsiteY2417" fmla="*/ 675420 h 1847704"/>
                <a:gd name="connsiteX2418" fmla="*/ 1331660 w 1842380"/>
                <a:gd name="connsiteY2418" fmla="*/ 661043 h 1847704"/>
                <a:gd name="connsiteX2419" fmla="*/ 1331660 w 1842380"/>
                <a:gd name="connsiteY2419" fmla="*/ 647731 h 1847704"/>
                <a:gd name="connsiteX2420" fmla="*/ 1331660 w 1842380"/>
                <a:gd name="connsiteY2420" fmla="*/ 648796 h 1847704"/>
                <a:gd name="connsiteX2421" fmla="*/ 1335920 w 1842380"/>
                <a:gd name="connsiteY2421" fmla="*/ 634952 h 1847704"/>
                <a:gd name="connsiteX2422" fmla="*/ 1335920 w 1842380"/>
                <a:gd name="connsiteY2422" fmla="*/ 634952 h 1847704"/>
                <a:gd name="connsiteX2423" fmla="*/ 1335920 w 1842380"/>
                <a:gd name="connsiteY2423" fmla="*/ 749435 h 1847704"/>
                <a:gd name="connsiteX2424" fmla="*/ 1335920 w 1842380"/>
                <a:gd name="connsiteY2424" fmla="*/ 776591 h 1847704"/>
                <a:gd name="connsiteX2425" fmla="*/ 1331660 w 1842380"/>
                <a:gd name="connsiteY2425" fmla="*/ 775526 h 1847704"/>
                <a:gd name="connsiteX2426" fmla="*/ 1331660 w 1842380"/>
                <a:gd name="connsiteY2426" fmla="*/ 774461 h 1847704"/>
                <a:gd name="connsiteX2427" fmla="*/ 1331660 w 1842380"/>
                <a:gd name="connsiteY2427" fmla="*/ 748370 h 1847704"/>
                <a:gd name="connsiteX2428" fmla="*/ 1331660 w 1842380"/>
                <a:gd name="connsiteY2428" fmla="*/ 748370 h 1847704"/>
                <a:gd name="connsiteX2429" fmla="*/ 1334855 w 1842380"/>
                <a:gd name="connsiteY2429" fmla="*/ 749435 h 1847704"/>
                <a:gd name="connsiteX2430" fmla="*/ 1335920 w 1842380"/>
                <a:gd name="connsiteY2430" fmla="*/ 749435 h 1847704"/>
                <a:gd name="connsiteX2431" fmla="*/ 1335920 w 1842380"/>
                <a:gd name="connsiteY2431" fmla="*/ 749435 h 1847704"/>
                <a:gd name="connsiteX2432" fmla="*/ 1335920 w 1842380"/>
                <a:gd name="connsiteY2432" fmla="*/ 811735 h 1847704"/>
                <a:gd name="connsiteX2433" fmla="*/ 1335920 w 1842380"/>
                <a:gd name="connsiteY2433" fmla="*/ 831969 h 1847704"/>
                <a:gd name="connsiteX2434" fmla="*/ 1333257 w 1842380"/>
                <a:gd name="connsiteY2434" fmla="*/ 829307 h 1847704"/>
                <a:gd name="connsiteX2435" fmla="*/ 1331127 w 1842380"/>
                <a:gd name="connsiteY2435" fmla="*/ 826112 h 1847704"/>
                <a:gd name="connsiteX2436" fmla="*/ 1331127 w 1842380"/>
                <a:gd name="connsiteY2436" fmla="*/ 826112 h 1847704"/>
                <a:gd name="connsiteX2437" fmla="*/ 1331127 w 1842380"/>
                <a:gd name="connsiteY2437" fmla="*/ 808008 h 1847704"/>
                <a:gd name="connsiteX2438" fmla="*/ 1333257 w 1842380"/>
                <a:gd name="connsiteY2438" fmla="*/ 809073 h 1847704"/>
                <a:gd name="connsiteX2439" fmla="*/ 1333257 w 1842380"/>
                <a:gd name="connsiteY2439" fmla="*/ 810137 h 1847704"/>
                <a:gd name="connsiteX2440" fmla="*/ 1335920 w 1842380"/>
                <a:gd name="connsiteY2440" fmla="*/ 811735 h 1847704"/>
                <a:gd name="connsiteX2441" fmla="*/ 1335920 w 1842380"/>
                <a:gd name="connsiteY2441" fmla="*/ 811735 h 1847704"/>
                <a:gd name="connsiteX2442" fmla="*/ 1335920 w 1842380"/>
                <a:gd name="connsiteY2442" fmla="*/ 905984 h 1847704"/>
                <a:gd name="connsiteX2443" fmla="*/ 1335920 w 1842380"/>
                <a:gd name="connsiteY2443" fmla="*/ 912906 h 1847704"/>
                <a:gd name="connsiteX2444" fmla="*/ 1333790 w 1842380"/>
                <a:gd name="connsiteY2444" fmla="*/ 912906 h 1847704"/>
                <a:gd name="connsiteX2445" fmla="*/ 1335920 w 1842380"/>
                <a:gd name="connsiteY2445" fmla="*/ 917166 h 1847704"/>
                <a:gd name="connsiteX2446" fmla="*/ 1335920 w 1842380"/>
                <a:gd name="connsiteY2446" fmla="*/ 949647 h 1847704"/>
                <a:gd name="connsiteX2447" fmla="*/ 1335920 w 1842380"/>
                <a:gd name="connsiteY2447" fmla="*/ 949647 h 1847704"/>
                <a:gd name="connsiteX2448" fmla="*/ 1331660 w 1842380"/>
                <a:gd name="connsiteY2448" fmla="*/ 922491 h 1847704"/>
                <a:gd name="connsiteX2449" fmla="*/ 1331660 w 1842380"/>
                <a:gd name="connsiteY2449" fmla="*/ 905451 h 1847704"/>
                <a:gd name="connsiteX2450" fmla="*/ 1335920 w 1842380"/>
                <a:gd name="connsiteY2450" fmla="*/ 905984 h 1847704"/>
                <a:gd name="connsiteX2451" fmla="*/ 1335920 w 1842380"/>
                <a:gd name="connsiteY2451" fmla="*/ 905984 h 1847704"/>
                <a:gd name="connsiteX2452" fmla="*/ 1335920 w 1842380"/>
                <a:gd name="connsiteY2452" fmla="*/ 955504 h 1847704"/>
                <a:gd name="connsiteX2453" fmla="*/ 1335920 w 1842380"/>
                <a:gd name="connsiteY2453" fmla="*/ 962427 h 1847704"/>
                <a:gd name="connsiteX2454" fmla="*/ 1331660 w 1842380"/>
                <a:gd name="connsiteY2454" fmla="*/ 963492 h 1847704"/>
                <a:gd name="connsiteX2455" fmla="*/ 1331660 w 1842380"/>
                <a:gd name="connsiteY2455" fmla="*/ 956569 h 1847704"/>
                <a:gd name="connsiteX2456" fmla="*/ 1335920 w 1842380"/>
                <a:gd name="connsiteY2456" fmla="*/ 955504 h 1847704"/>
                <a:gd name="connsiteX2457" fmla="*/ 1335920 w 1842380"/>
                <a:gd name="connsiteY2457" fmla="*/ 955504 h 1847704"/>
                <a:gd name="connsiteX2458" fmla="*/ 1335920 w 1842380"/>
                <a:gd name="connsiteY2458" fmla="*/ 1067325 h 1847704"/>
                <a:gd name="connsiteX2459" fmla="*/ 1335920 w 1842380"/>
                <a:gd name="connsiteY2459" fmla="*/ 1112586 h 1847704"/>
                <a:gd name="connsiteX2460" fmla="*/ 1333790 w 1842380"/>
                <a:gd name="connsiteY2460" fmla="*/ 1118443 h 1847704"/>
                <a:gd name="connsiteX2461" fmla="*/ 1331660 w 1842380"/>
                <a:gd name="connsiteY2461" fmla="*/ 1122703 h 1847704"/>
                <a:gd name="connsiteX2462" fmla="*/ 1331660 w 1842380"/>
                <a:gd name="connsiteY2462" fmla="*/ 1076377 h 1847704"/>
                <a:gd name="connsiteX2463" fmla="*/ 1335920 w 1842380"/>
                <a:gd name="connsiteY2463" fmla="*/ 1067325 h 1847704"/>
                <a:gd name="connsiteX2464" fmla="*/ 1335920 w 1842380"/>
                <a:gd name="connsiteY2464" fmla="*/ 1067325 h 1847704"/>
                <a:gd name="connsiteX2465" fmla="*/ 1335920 w 1842380"/>
                <a:gd name="connsiteY2465" fmla="*/ 1067325 h 1847704"/>
                <a:gd name="connsiteX2466" fmla="*/ 1335920 w 1842380"/>
                <a:gd name="connsiteY2466" fmla="*/ 1194055 h 1847704"/>
                <a:gd name="connsiteX2467" fmla="*/ 1335920 w 1842380"/>
                <a:gd name="connsiteY2467" fmla="*/ 1211095 h 1847704"/>
                <a:gd name="connsiteX2468" fmla="*/ 1332725 w 1842380"/>
                <a:gd name="connsiteY2468" fmla="*/ 1219082 h 1847704"/>
                <a:gd name="connsiteX2469" fmla="*/ 1335920 w 1842380"/>
                <a:gd name="connsiteY2469" fmla="*/ 1219082 h 1847704"/>
                <a:gd name="connsiteX2470" fmla="*/ 1335920 w 1842380"/>
                <a:gd name="connsiteY2470" fmla="*/ 1230264 h 1847704"/>
                <a:gd name="connsiteX2471" fmla="*/ 1331660 w 1842380"/>
                <a:gd name="connsiteY2471" fmla="*/ 1230264 h 1847704"/>
                <a:gd name="connsiteX2472" fmla="*/ 1331660 w 1842380"/>
                <a:gd name="connsiteY2472" fmla="*/ 1200978 h 1847704"/>
                <a:gd name="connsiteX2473" fmla="*/ 1335920 w 1842380"/>
                <a:gd name="connsiteY2473" fmla="*/ 1194055 h 1847704"/>
                <a:gd name="connsiteX2474" fmla="*/ 1335920 w 1842380"/>
                <a:gd name="connsiteY2474" fmla="*/ 1194055 h 1847704"/>
                <a:gd name="connsiteX2475" fmla="*/ 1335920 w 1842380"/>
                <a:gd name="connsiteY2475" fmla="*/ 1258486 h 1847704"/>
                <a:gd name="connsiteX2476" fmla="*/ 1335920 w 1842380"/>
                <a:gd name="connsiteY2476" fmla="*/ 1269668 h 1847704"/>
                <a:gd name="connsiteX2477" fmla="*/ 1331660 w 1842380"/>
                <a:gd name="connsiteY2477" fmla="*/ 1268603 h 1847704"/>
                <a:gd name="connsiteX2478" fmla="*/ 1331660 w 1842380"/>
                <a:gd name="connsiteY2478" fmla="*/ 1257421 h 1847704"/>
                <a:gd name="connsiteX2479" fmla="*/ 1335920 w 1842380"/>
                <a:gd name="connsiteY2479" fmla="*/ 1258486 h 1847704"/>
                <a:gd name="connsiteX2480" fmla="*/ 1335920 w 1842380"/>
                <a:gd name="connsiteY2480" fmla="*/ 1258486 h 1847704"/>
                <a:gd name="connsiteX2481" fmla="*/ 1335920 w 1842380"/>
                <a:gd name="connsiteY2481" fmla="*/ 1285642 h 1847704"/>
                <a:gd name="connsiteX2482" fmla="*/ 1335920 w 1842380"/>
                <a:gd name="connsiteY2482" fmla="*/ 1297889 h 1847704"/>
                <a:gd name="connsiteX2483" fmla="*/ 1331660 w 1842380"/>
                <a:gd name="connsiteY2483" fmla="*/ 1301084 h 1847704"/>
                <a:gd name="connsiteX2484" fmla="*/ 1331660 w 1842380"/>
                <a:gd name="connsiteY2484" fmla="*/ 1289902 h 1847704"/>
                <a:gd name="connsiteX2485" fmla="*/ 1335920 w 1842380"/>
                <a:gd name="connsiteY2485" fmla="*/ 1285642 h 1847704"/>
                <a:gd name="connsiteX2486" fmla="*/ 1335920 w 1842380"/>
                <a:gd name="connsiteY2486" fmla="*/ 1285642 h 1847704"/>
                <a:gd name="connsiteX2487" fmla="*/ 1335920 w 1842380"/>
                <a:gd name="connsiteY2487" fmla="*/ 1443256 h 1847704"/>
                <a:gd name="connsiteX2488" fmla="*/ 1335920 w 1842380"/>
                <a:gd name="connsiteY2488" fmla="*/ 1482660 h 1847704"/>
                <a:gd name="connsiteX2489" fmla="*/ 1335920 w 1842380"/>
                <a:gd name="connsiteY2489" fmla="*/ 1482660 h 1847704"/>
                <a:gd name="connsiteX2490" fmla="*/ 1331660 w 1842380"/>
                <a:gd name="connsiteY2490" fmla="*/ 1475737 h 1847704"/>
                <a:gd name="connsiteX2491" fmla="*/ 1331660 w 1842380"/>
                <a:gd name="connsiteY2491" fmla="*/ 1436334 h 1847704"/>
                <a:gd name="connsiteX2492" fmla="*/ 1335920 w 1842380"/>
                <a:gd name="connsiteY2492" fmla="*/ 1443256 h 1847704"/>
                <a:gd name="connsiteX2493" fmla="*/ 1335920 w 1842380"/>
                <a:gd name="connsiteY2493" fmla="*/ 1443256 h 1847704"/>
                <a:gd name="connsiteX2494" fmla="*/ 1335920 w 1842380"/>
                <a:gd name="connsiteY2494" fmla="*/ 1630156 h 1847704"/>
                <a:gd name="connsiteX2495" fmla="*/ 1335920 w 1842380"/>
                <a:gd name="connsiteY2495" fmla="*/ 1663703 h 1847704"/>
                <a:gd name="connsiteX2496" fmla="*/ 1331660 w 1842380"/>
                <a:gd name="connsiteY2496" fmla="*/ 1661573 h 1847704"/>
                <a:gd name="connsiteX2497" fmla="*/ 1331660 w 1842380"/>
                <a:gd name="connsiteY2497" fmla="*/ 1635481 h 1847704"/>
                <a:gd name="connsiteX2498" fmla="*/ 1335920 w 1842380"/>
                <a:gd name="connsiteY2498" fmla="*/ 1630156 h 1847704"/>
                <a:gd name="connsiteX2499" fmla="*/ 1335920 w 1842380"/>
                <a:gd name="connsiteY2499" fmla="*/ 1630156 h 1847704"/>
                <a:gd name="connsiteX2500" fmla="*/ 1335920 w 1842380"/>
                <a:gd name="connsiteY2500" fmla="*/ 1715353 h 1847704"/>
                <a:gd name="connsiteX2501" fmla="*/ 1335920 w 1842380"/>
                <a:gd name="connsiteY2501" fmla="*/ 1745705 h 1847704"/>
                <a:gd name="connsiteX2502" fmla="*/ 1331660 w 1842380"/>
                <a:gd name="connsiteY2502" fmla="*/ 1748899 h 1847704"/>
                <a:gd name="connsiteX2503" fmla="*/ 1331660 w 1842380"/>
                <a:gd name="connsiteY2503" fmla="*/ 1713756 h 1847704"/>
                <a:gd name="connsiteX2504" fmla="*/ 1335920 w 1842380"/>
                <a:gd name="connsiteY2504" fmla="*/ 1715353 h 1847704"/>
                <a:gd name="connsiteX2505" fmla="*/ 1335920 w 1842380"/>
                <a:gd name="connsiteY2505" fmla="*/ 1715353 h 1847704"/>
                <a:gd name="connsiteX2506" fmla="*/ 1331127 w 1842380"/>
                <a:gd name="connsiteY2506" fmla="*/ 394803 h 1847704"/>
                <a:gd name="connsiteX2507" fmla="*/ 1331127 w 1842380"/>
                <a:gd name="connsiteY2507" fmla="*/ 383621 h 1847704"/>
                <a:gd name="connsiteX2508" fmla="*/ 1334322 w 1842380"/>
                <a:gd name="connsiteY2508" fmla="*/ 387881 h 1847704"/>
                <a:gd name="connsiteX2509" fmla="*/ 1331127 w 1842380"/>
                <a:gd name="connsiteY2509" fmla="*/ 394803 h 1847704"/>
                <a:gd name="connsiteX2510" fmla="*/ 1331127 w 1842380"/>
                <a:gd name="connsiteY2510" fmla="*/ 98745 h 1847704"/>
                <a:gd name="connsiteX2511" fmla="*/ 1331127 w 1842380"/>
                <a:gd name="connsiteY2511" fmla="*/ 122174 h 1847704"/>
                <a:gd name="connsiteX2512" fmla="*/ 1315153 w 1842380"/>
                <a:gd name="connsiteY2512" fmla="*/ 107264 h 1847704"/>
                <a:gd name="connsiteX2513" fmla="*/ 1315153 w 1842380"/>
                <a:gd name="connsiteY2513" fmla="*/ 89160 h 1847704"/>
                <a:gd name="connsiteX2514" fmla="*/ 1331127 w 1842380"/>
                <a:gd name="connsiteY2514" fmla="*/ 98745 h 1847704"/>
                <a:gd name="connsiteX2515" fmla="*/ 1331127 w 1842380"/>
                <a:gd name="connsiteY2515" fmla="*/ 98745 h 1847704"/>
                <a:gd name="connsiteX2516" fmla="*/ 1331127 w 1842380"/>
                <a:gd name="connsiteY2516" fmla="*/ 197786 h 1847704"/>
                <a:gd name="connsiteX2517" fmla="*/ 1331127 w 1842380"/>
                <a:gd name="connsiteY2517" fmla="*/ 214825 h 1847704"/>
                <a:gd name="connsiteX2518" fmla="*/ 1315153 w 1842380"/>
                <a:gd name="connsiteY2518" fmla="*/ 208968 h 1847704"/>
                <a:gd name="connsiteX2519" fmla="*/ 1315153 w 1842380"/>
                <a:gd name="connsiteY2519" fmla="*/ 191928 h 1847704"/>
                <a:gd name="connsiteX2520" fmla="*/ 1331127 w 1842380"/>
                <a:gd name="connsiteY2520" fmla="*/ 197786 h 1847704"/>
                <a:gd name="connsiteX2521" fmla="*/ 1331127 w 1842380"/>
                <a:gd name="connsiteY2521" fmla="*/ 197786 h 1847704"/>
                <a:gd name="connsiteX2522" fmla="*/ 1331127 w 1842380"/>
                <a:gd name="connsiteY2522" fmla="*/ 341023 h 1847704"/>
                <a:gd name="connsiteX2523" fmla="*/ 1331127 w 1842380"/>
                <a:gd name="connsiteY2523" fmla="*/ 366049 h 1847704"/>
                <a:gd name="connsiteX2524" fmla="*/ 1319945 w 1842380"/>
                <a:gd name="connsiteY2524" fmla="*/ 369244 h 1847704"/>
                <a:gd name="connsiteX2525" fmla="*/ 1315685 w 1842380"/>
                <a:gd name="connsiteY2525" fmla="*/ 367114 h 1847704"/>
                <a:gd name="connsiteX2526" fmla="*/ 1315685 w 1842380"/>
                <a:gd name="connsiteY2526" fmla="*/ 336763 h 1847704"/>
                <a:gd name="connsiteX2527" fmla="*/ 1331127 w 1842380"/>
                <a:gd name="connsiteY2527" fmla="*/ 341023 h 1847704"/>
                <a:gd name="connsiteX2528" fmla="*/ 1331127 w 1842380"/>
                <a:gd name="connsiteY2528" fmla="*/ 341023 h 1847704"/>
                <a:gd name="connsiteX2529" fmla="*/ 1331127 w 1842380"/>
                <a:gd name="connsiteY2529" fmla="*/ 383621 h 1847704"/>
                <a:gd name="connsiteX2530" fmla="*/ 1331127 w 1842380"/>
                <a:gd name="connsiteY2530" fmla="*/ 394803 h 1847704"/>
                <a:gd name="connsiteX2531" fmla="*/ 1321010 w 1842380"/>
                <a:gd name="connsiteY2531" fmla="*/ 400661 h 1847704"/>
                <a:gd name="connsiteX2532" fmla="*/ 1315153 w 1842380"/>
                <a:gd name="connsiteY2532" fmla="*/ 399596 h 1847704"/>
                <a:gd name="connsiteX2533" fmla="*/ 1315153 w 1842380"/>
                <a:gd name="connsiteY2533" fmla="*/ 380426 h 1847704"/>
                <a:gd name="connsiteX2534" fmla="*/ 1325270 w 1842380"/>
                <a:gd name="connsiteY2534" fmla="*/ 381491 h 1847704"/>
                <a:gd name="connsiteX2535" fmla="*/ 1331127 w 1842380"/>
                <a:gd name="connsiteY2535" fmla="*/ 383621 h 1847704"/>
                <a:gd name="connsiteX2536" fmla="*/ 1331127 w 1842380"/>
                <a:gd name="connsiteY2536" fmla="*/ 383621 h 1847704"/>
                <a:gd name="connsiteX2537" fmla="*/ 1331127 w 1842380"/>
                <a:gd name="connsiteY2537" fmla="*/ 442194 h 1847704"/>
                <a:gd name="connsiteX2538" fmla="*/ 1331127 w 1842380"/>
                <a:gd name="connsiteY2538" fmla="*/ 471480 h 1847704"/>
                <a:gd name="connsiteX2539" fmla="*/ 1315153 w 1842380"/>
                <a:gd name="connsiteY2539" fmla="*/ 472545 h 1847704"/>
                <a:gd name="connsiteX2540" fmla="*/ 1315153 w 1842380"/>
                <a:gd name="connsiteY2540" fmla="*/ 437402 h 1847704"/>
                <a:gd name="connsiteX2541" fmla="*/ 1329530 w 1842380"/>
                <a:gd name="connsiteY2541" fmla="*/ 441661 h 1847704"/>
                <a:gd name="connsiteX2542" fmla="*/ 1331127 w 1842380"/>
                <a:gd name="connsiteY2542" fmla="*/ 442194 h 1847704"/>
                <a:gd name="connsiteX2543" fmla="*/ 1331127 w 1842380"/>
                <a:gd name="connsiteY2543" fmla="*/ 442194 h 1847704"/>
                <a:gd name="connsiteX2544" fmla="*/ 1331127 w 1842380"/>
                <a:gd name="connsiteY2544" fmla="*/ 566262 h 1847704"/>
                <a:gd name="connsiteX2545" fmla="*/ 1331127 w 1842380"/>
                <a:gd name="connsiteY2545" fmla="*/ 578509 h 1847704"/>
                <a:gd name="connsiteX2546" fmla="*/ 1328997 w 1842380"/>
                <a:gd name="connsiteY2546" fmla="*/ 576379 h 1847704"/>
                <a:gd name="connsiteX2547" fmla="*/ 1328997 w 1842380"/>
                <a:gd name="connsiteY2547" fmla="*/ 577444 h 1847704"/>
                <a:gd name="connsiteX2548" fmla="*/ 1327932 w 1842380"/>
                <a:gd name="connsiteY2548" fmla="*/ 576379 h 1847704"/>
                <a:gd name="connsiteX2549" fmla="*/ 1315685 w 1842380"/>
                <a:gd name="connsiteY2549" fmla="*/ 615782 h 1847704"/>
                <a:gd name="connsiteX2550" fmla="*/ 1315685 w 1842380"/>
                <a:gd name="connsiteY2550" fmla="*/ 580639 h 1847704"/>
                <a:gd name="connsiteX2551" fmla="*/ 1315685 w 1842380"/>
                <a:gd name="connsiteY2551" fmla="*/ 565729 h 1847704"/>
                <a:gd name="connsiteX2552" fmla="*/ 1315685 w 1842380"/>
                <a:gd name="connsiteY2552" fmla="*/ 547093 h 1847704"/>
                <a:gd name="connsiteX2553" fmla="*/ 1325803 w 1842380"/>
                <a:gd name="connsiteY2553" fmla="*/ 563067 h 1847704"/>
                <a:gd name="connsiteX2554" fmla="*/ 1331127 w 1842380"/>
                <a:gd name="connsiteY2554" fmla="*/ 566262 h 1847704"/>
                <a:gd name="connsiteX2555" fmla="*/ 1331127 w 1842380"/>
                <a:gd name="connsiteY2555" fmla="*/ 566262 h 1847704"/>
                <a:gd name="connsiteX2556" fmla="*/ 1331127 w 1842380"/>
                <a:gd name="connsiteY2556" fmla="*/ 566262 h 1847704"/>
                <a:gd name="connsiteX2557" fmla="*/ 1331127 w 1842380"/>
                <a:gd name="connsiteY2557" fmla="*/ 647199 h 1847704"/>
                <a:gd name="connsiteX2558" fmla="*/ 1331127 w 1842380"/>
                <a:gd name="connsiteY2558" fmla="*/ 660511 h 1847704"/>
                <a:gd name="connsiteX2559" fmla="*/ 1330062 w 1842380"/>
                <a:gd name="connsiteY2559" fmla="*/ 658381 h 1847704"/>
                <a:gd name="connsiteX2560" fmla="*/ 1315685 w 1842380"/>
                <a:gd name="connsiteY2560" fmla="*/ 645069 h 1847704"/>
                <a:gd name="connsiteX2561" fmla="*/ 1315685 w 1842380"/>
                <a:gd name="connsiteY2561" fmla="*/ 626964 h 1847704"/>
                <a:gd name="connsiteX2562" fmla="*/ 1331127 w 1842380"/>
                <a:gd name="connsiteY2562" fmla="*/ 647199 h 1847704"/>
                <a:gd name="connsiteX2563" fmla="*/ 1331127 w 1842380"/>
                <a:gd name="connsiteY2563" fmla="*/ 647199 h 1847704"/>
                <a:gd name="connsiteX2564" fmla="*/ 1331127 w 1842380"/>
                <a:gd name="connsiteY2564" fmla="*/ 748370 h 1847704"/>
                <a:gd name="connsiteX2565" fmla="*/ 1331127 w 1842380"/>
                <a:gd name="connsiteY2565" fmla="*/ 774461 h 1847704"/>
                <a:gd name="connsiteX2566" fmla="*/ 1330062 w 1842380"/>
                <a:gd name="connsiteY2566" fmla="*/ 774461 h 1847704"/>
                <a:gd name="connsiteX2567" fmla="*/ 1327932 w 1842380"/>
                <a:gd name="connsiteY2567" fmla="*/ 774461 h 1847704"/>
                <a:gd name="connsiteX2568" fmla="*/ 1324738 w 1842380"/>
                <a:gd name="connsiteY2568" fmla="*/ 776591 h 1847704"/>
                <a:gd name="connsiteX2569" fmla="*/ 1322608 w 1842380"/>
                <a:gd name="connsiteY2569" fmla="*/ 778721 h 1847704"/>
                <a:gd name="connsiteX2570" fmla="*/ 1321543 w 1842380"/>
                <a:gd name="connsiteY2570" fmla="*/ 779786 h 1847704"/>
                <a:gd name="connsiteX2571" fmla="*/ 1321543 w 1842380"/>
                <a:gd name="connsiteY2571" fmla="*/ 781916 h 1847704"/>
                <a:gd name="connsiteX2572" fmla="*/ 1319413 w 1842380"/>
                <a:gd name="connsiteY2572" fmla="*/ 782981 h 1847704"/>
                <a:gd name="connsiteX2573" fmla="*/ 1318348 w 1842380"/>
                <a:gd name="connsiteY2573" fmla="*/ 786176 h 1847704"/>
                <a:gd name="connsiteX2574" fmla="*/ 1318348 w 1842380"/>
                <a:gd name="connsiteY2574" fmla="*/ 789371 h 1847704"/>
                <a:gd name="connsiteX2575" fmla="*/ 1321543 w 1842380"/>
                <a:gd name="connsiteY2575" fmla="*/ 792566 h 1847704"/>
                <a:gd name="connsiteX2576" fmla="*/ 1322608 w 1842380"/>
                <a:gd name="connsiteY2576" fmla="*/ 794696 h 1847704"/>
                <a:gd name="connsiteX2577" fmla="*/ 1323673 w 1842380"/>
                <a:gd name="connsiteY2577" fmla="*/ 795761 h 1847704"/>
                <a:gd name="connsiteX2578" fmla="*/ 1324738 w 1842380"/>
                <a:gd name="connsiteY2578" fmla="*/ 797891 h 1847704"/>
                <a:gd name="connsiteX2579" fmla="*/ 1326867 w 1842380"/>
                <a:gd name="connsiteY2579" fmla="*/ 798955 h 1847704"/>
                <a:gd name="connsiteX2580" fmla="*/ 1327932 w 1842380"/>
                <a:gd name="connsiteY2580" fmla="*/ 802150 h 1847704"/>
                <a:gd name="connsiteX2581" fmla="*/ 1330062 w 1842380"/>
                <a:gd name="connsiteY2581" fmla="*/ 803215 h 1847704"/>
                <a:gd name="connsiteX2582" fmla="*/ 1330062 w 1842380"/>
                <a:gd name="connsiteY2582" fmla="*/ 806410 h 1847704"/>
                <a:gd name="connsiteX2583" fmla="*/ 1331127 w 1842380"/>
                <a:gd name="connsiteY2583" fmla="*/ 806410 h 1847704"/>
                <a:gd name="connsiteX2584" fmla="*/ 1331127 w 1842380"/>
                <a:gd name="connsiteY2584" fmla="*/ 824515 h 1847704"/>
                <a:gd name="connsiteX2585" fmla="*/ 1327932 w 1842380"/>
                <a:gd name="connsiteY2585" fmla="*/ 823982 h 1847704"/>
                <a:gd name="connsiteX2586" fmla="*/ 1324738 w 1842380"/>
                <a:gd name="connsiteY2586" fmla="*/ 820787 h 1847704"/>
                <a:gd name="connsiteX2587" fmla="*/ 1321543 w 1842380"/>
                <a:gd name="connsiteY2587" fmla="*/ 818657 h 1847704"/>
                <a:gd name="connsiteX2588" fmla="*/ 1317283 w 1842380"/>
                <a:gd name="connsiteY2588" fmla="*/ 816527 h 1847704"/>
                <a:gd name="connsiteX2589" fmla="*/ 1316218 w 1842380"/>
                <a:gd name="connsiteY2589" fmla="*/ 816527 h 1847704"/>
                <a:gd name="connsiteX2590" fmla="*/ 1316218 w 1842380"/>
                <a:gd name="connsiteY2590" fmla="*/ 755825 h 1847704"/>
                <a:gd name="connsiteX2591" fmla="*/ 1317283 w 1842380"/>
                <a:gd name="connsiteY2591" fmla="*/ 754760 h 1847704"/>
                <a:gd name="connsiteX2592" fmla="*/ 1318348 w 1842380"/>
                <a:gd name="connsiteY2592" fmla="*/ 751565 h 1847704"/>
                <a:gd name="connsiteX2593" fmla="*/ 1320478 w 1842380"/>
                <a:gd name="connsiteY2593" fmla="*/ 750500 h 1847704"/>
                <a:gd name="connsiteX2594" fmla="*/ 1324738 w 1842380"/>
                <a:gd name="connsiteY2594" fmla="*/ 750500 h 1847704"/>
                <a:gd name="connsiteX2595" fmla="*/ 1331127 w 1842380"/>
                <a:gd name="connsiteY2595" fmla="*/ 748370 h 1847704"/>
                <a:gd name="connsiteX2596" fmla="*/ 1331127 w 1842380"/>
                <a:gd name="connsiteY2596" fmla="*/ 748370 h 1847704"/>
                <a:gd name="connsiteX2597" fmla="*/ 1331127 w 1842380"/>
                <a:gd name="connsiteY2597" fmla="*/ 905984 h 1847704"/>
                <a:gd name="connsiteX2598" fmla="*/ 1331127 w 1842380"/>
                <a:gd name="connsiteY2598" fmla="*/ 923023 h 1847704"/>
                <a:gd name="connsiteX2599" fmla="*/ 1315153 w 1842380"/>
                <a:gd name="connsiteY2599" fmla="*/ 912906 h 1847704"/>
                <a:gd name="connsiteX2600" fmla="*/ 1315153 w 1842380"/>
                <a:gd name="connsiteY2600" fmla="*/ 905984 h 1847704"/>
                <a:gd name="connsiteX2601" fmla="*/ 1325270 w 1842380"/>
                <a:gd name="connsiteY2601" fmla="*/ 907049 h 1847704"/>
                <a:gd name="connsiteX2602" fmla="*/ 1331127 w 1842380"/>
                <a:gd name="connsiteY2602" fmla="*/ 905984 h 1847704"/>
                <a:gd name="connsiteX2603" fmla="*/ 1331127 w 1842380"/>
                <a:gd name="connsiteY2603" fmla="*/ 905984 h 1847704"/>
                <a:gd name="connsiteX2604" fmla="*/ 1331127 w 1842380"/>
                <a:gd name="connsiteY2604" fmla="*/ 956569 h 1847704"/>
                <a:gd name="connsiteX2605" fmla="*/ 1331127 w 1842380"/>
                <a:gd name="connsiteY2605" fmla="*/ 963492 h 1847704"/>
                <a:gd name="connsiteX2606" fmla="*/ 1316750 w 1842380"/>
                <a:gd name="connsiteY2606" fmla="*/ 961362 h 1847704"/>
                <a:gd name="connsiteX2607" fmla="*/ 1315685 w 1842380"/>
                <a:gd name="connsiteY2607" fmla="*/ 961362 h 1847704"/>
                <a:gd name="connsiteX2608" fmla="*/ 1315685 w 1842380"/>
                <a:gd name="connsiteY2608" fmla="*/ 952310 h 1847704"/>
                <a:gd name="connsiteX2609" fmla="*/ 1331127 w 1842380"/>
                <a:gd name="connsiteY2609" fmla="*/ 956569 h 1847704"/>
                <a:gd name="connsiteX2610" fmla="*/ 1331127 w 1842380"/>
                <a:gd name="connsiteY2610" fmla="*/ 956569 h 1847704"/>
                <a:gd name="connsiteX2611" fmla="*/ 1331127 w 1842380"/>
                <a:gd name="connsiteY2611" fmla="*/ 1075845 h 1847704"/>
                <a:gd name="connsiteX2612" fmla="*/ 1331127 w 1842380"/>
                <a:gd name="connsiteY2612" fmla="*/ 1122171 h 1847704"/>
                <a:gd name="connsiteX2613" fmla="*/ 1330062 w 1842380"/>
                <a:gd name="connsiteY2613" fmla="*/ 1124301 h 1847704"/>
                <a:gd name="connsiteX2614" fmla="*/ 1327932 w 1842380"/>
                <a:gd name="connsiteY2614" fmla="*/ 1131223 h 1847704"/>
                <a:gd name="connsiteX2615" fmla="*/ 1325803 w 1842380"/>
                <a:gd name="connsiteY2615" fmla="*/ 1137080 h 1847704"/>
                <a:gd name="connsiteX2616" fmla="*/ 1323673 w 1842380"/>
                <a:gd name="connsiteY2616" fmla="*/ 1141340 h 1847704"/>
                <a:gd name="connsiteX2617" fmla="*/ 1321543 w 1842380"/>
                <a:gd name="connsiteY2617" fmla="*/ 1145600 h 1847704"/>
                <a:gd name="connsiteX2618" fmla="*/ 1319413 w 1842380"/>
                <a:gd name="connsiteY2618" fmla="*/ 1148795 h 1847704"/>
                <a:gd name="connsiteX2619" fmla="*/ 1317283 w 1842380"/>
                <a:gd name="connsiteY2619" fmla="*/ 1151990 h 1847704"/>
                <a:gd name="connsiteX2620" fmla="*/ 1316218 w 1842380"/>
                <a:gd name="connsiteY2620" fmla="*/ 1154119 h 1847704"/>
                <a:gd name="connsiteX2621" fmla="*/ 1316218 w 1842380"/>
                <a:gd name="connsiteY2621" fmla="*/ 1101404 h 1847704"/>
                <a:gd name="connsiteX2622" fmla="*/ 1320478 w 1842380"/>
                <a:gd name="connsiteY2622" fmla="*/ 1093417 h 1847704"/>
                <a:gd name="connsiteX2623" fmla="*/ 1324738 w 1842380"/>
                <a:gd name="connsiteY2623" fmla="*/ 1086495 h 1847704"/>
                <a:gd name="connsiteX2624" fmla="*/ 1330595 w 1842380"/>
                <a:gd name="connsiteY2624" fmla="*/ 1076377 h 1847704"/>
                <a:gd name="connsiteX2625" fmla="*/ 1331127 w 1842380"/>
                <a:gd name="connsiteY2625" fmla="*/ 1075845 h 1847704"/>
                <a:gd name="connsiteX2626" fmla="*/ 1331127 w 1842380"/>
                <a:gd name="connsiteY2626" fmla="*/ 1075845 h 1847704"/>
                <a:gd name="connsiteX2627" fmla="*/ 1331127 w 1842380"/>
                <a:gd name="connsiteY2627" fmla="*/ 1200978 h 1847704"/>
                <a:gd name="connsiteX2628" fmla="*/ 1331127 w 1842380"/>
                <a:gd name="connsiteY2628" fmla="*/ 1230264 h 1847704"/>
                <a:gd name="connsiteX2629" fmla="*/ 1326867 w 1842380"/>
                <a:gd name="connsiteY2629" fmla="*/ 1231329 h 1847704"/>
                <a:gd name="connsiteX2630" fmla="*/ 1315685 w 1842380"/>
                <a:gd name="connsiteY2630" fmla="*/ 1239316 h 1847704"/>
                <a:gd name="connsiteX2631" fmla="*/ 1315685 w 1842380"/>
                <a:gd name="connsiteY2631" fmla="*/ 1226004 h 1847704"/>
                <a:gd name="connsiteX2632" fmla="*/ 1322608 w 1842380"/>
                <a:gd name="connsiteY2632" fmla="*/ 1222809 h 1847704"/>
                <a:gd name="connsiteX2633" fmla="*/ 1331127 w 1842380"/>
                <a:gd name="connsiteY2633" fmla="*/ 1200978 h 1847704"/>
                <a:gd name="connsiteX2634" fmla="*/ 1331127 w 1842380"/>
                <a:gd name="connsiteY2634" fmla="*/ 1200978 h 1847704"/>
                <a:gd name="connsiteX2635" fmla="*/ 1331127 w 1842380"/>
                <a:gd name="connsiteY2635" fmla="*/ 1257421 h 1847704"/>
                <a:gd name="connsiteX2636" fmla="*/ 1331127 w 1842380"/>
                <a:gd name="connsiteY2636" fmla="*/ 1268603 h 1847704"/>
                <a:gd name="connsiteX2637" fmla="*/ 1315153 w 1842380"/>
                <a:gd name="connsiteY2637" fmla="*/ 1266473 h 1847704"/>
                <a:gd name="connsiteX2638" fmla="*/ 1315153 w 1842380"/>
                <a:gd name="connsiteY2638" fmla="*/ 1254226 h 1847704"/>
                <a:gd name="connsiteX2639" fmla="*/ 1331127 w 1842380"/>
                <a:gd name="connsiteY2639" fmla="*/ 1257421 h 1847704"/>
                <a:gd name="connsiteX2640" fmla="*/ 1331127 w 1842380"/>
                <a:gd name="connsiteY2640" fmla="*/ 1257421 h 1847704"/>
                <a:gd name="connsiteX2641" fmla="*/ 1331127 w 1842380"/>
                <a:gd name="connsiteY2641" fmla="*/ 1289902 h 1847704"/>
                <a:gd name="connsiteX2642" fmla="*/ 1331127 w 1842380"/>
                <a:gd name="connsiteY2642" fmla="*/ 1301084 h 1847704"/>
                <a:gd name="connsiteX2643" fmla="*/ 1328997 w 1842380"/>
                <a:gd name="connsiteY2643" fmla="*/ 1302149 h 1847704"/>
                <a:gd name="connsiteX2644" fmla="*/ 1325803 w 1842380"/>
                <a:gd name="connsiteY2644" fmla="*/ 1308006 h 1847704"/>
                <a:gd name="connsiteX2645" fmla="*/ 1315685 w 1842380"/>
                <a:gd name="connsiteY2645" fmla="*/ 1320253 h 1847704"/>
                <a:gd name="connsiteX2646" fmla="*/ 1315685 w 1842380"/>
                <a:gd name="connsiteY2646" fmla="*/ 1294162 h 1847704"/>
                <a:gd name="connsiteX2647" fmla="*/ 1331127 w 1842380"/>
                <a:gd name="connsiteY2647" fmla="*/ 1289902 h 1847704"/>
                <a:gd name="connsiteX2648" fmla="*/ 1331127 w 1842380"/>
                <a:gd name="connsiteY2648" fmla="*/ 1289902 h 1847704"/>
                <a:gd name="connsiteX2649" fmla="*/ 1331127 w 1842380"/>
                <a:gd name="connsiteY2649" fmla="*/ 1436334 h 1847704"/>
                <a:gd name="connsiteX2650" fmla="*/ 1331127 w 1842380"/>
                <a:gd name="connsiteY2650" fmla="*/ 1475737 h 1847704"/>
                <a:gd name="connsiteX2651" fmla="*/ 1315153 w 1842380"/>
                <a:gd name="connsiteY2651" fmla="*/ 1457633 h 1847704"/>
                <a:gd name="connsiteX2652" fmla="*/ 1315153 w 1842380"/>
                <a:gd name="connsiteY2652" fmla="*/ 1427282 h 1847704"/>
                <a:gd name="connsiteX2653" fmla="*/ 1319413 w 1842380"/>
                <a:gd name="connsiteY2653" fmla="*/ 1424087 h 1847704"/>
                <a:gd name="connsiteX2654" fmla="*/ 1331127 w 1842380"/>
                <a:gd name="connsiteY2654" fmla="*/ 1436334 h 1847704"/>
                <a:gd name="connsiteX2655" fmla="*/ 1331127 w 1842380"/>
                <a:gd name="connsiteY2655" fmla="*/ 1436334 h 1847704"/>
                <a:gd name="connsiteX2656" fmla="*/ 1331127 w 1842380"/>
                <a:gd name="connsiteY2656" fmla="*/ 1635481 h 1847704"/>
                <a:gd name="connsiteX2657" fmla="*/ 1331127 w 1842380"/>
                <a:gd name="connsiteY2657" fmla="*/ 1661573 h 1847704"/>
                <a:gd name="connsiteX2658" fmla="*/ 1323140 w 1842380"/>
                <a:gd name="connsiteY2658" fmla="*/ 1659443 h 1847704"/>
                <a:gd name="connsiteX2659" fmla="*/ 1315153 w 1842380"/>
                <a:gd name="connsiteY2659" fmla="*/ 1659443 h 1847704"/>
                <a:gd name="connsiteX2660" fmla="*/ 1315153 w 1842380"/>
                <a:gd name="connsiteY2660" fmla="*/ 1643468 h 1847704"/>
                <a:gd name="connsiteX2661" fmla="*/ 1323140 w 1842380"/>
                <a:gd name="connsiteY2661" fmla="*/ 1642404 h 1847704"/>
                <a:gd name="connsiteX2662" fmla="*/ 1331127 w 1842380"/>
                <a:gd name="connsiteY2662" fmla="*/ 1635481 h 1847704"/>
                <a:gd name="connsiteX2663" fmla="*/ 1331127 w 1842380"/>
                <a:gd name="connsiteY2663" fmla="*/ 1635481 h 1847704"/>
                <a:gd name="connsiteX2664" fmla="*/ 1331127 w 1842380"/>
                <a:gd name="connsiteY2664" fmla="*/ 1714288 h 1847704"/>
                <a:gd name="connsiteX2665" fmla="*/ 1331127 w 1842380"/>
                <a:gd name="connsiteY2665" fmla="*/ 1749432 h 1847704"/>
                <a:gd name="connsiteX2666" fmla="*/ 1315153 w 1842380"/>
                <a:gd name="connsiteY2666" fmla="*/ 1758484 h 1847704"/>
                <a:gd name="connsiteX2667" fmla="*/ 1315153 w 1842380"/>
                <a:gd name="connsiteY2667" fmla="*/ 1740380 h 1847704"/>
                <a:gd name="connsiteX2668" fmla="*/ 1326335 w 1842380"/>
                <a:gd name="connsiteY2668" fmla="*/ 1733457 h 1847704"/>
                <a:gd name="connsiteX2669" fmla="*/ 1325270 w 1842380"/>
                <a:gd name="connsiteY2669" fmla="*/ 1733457 h 1847704"/>
                <a:gd name="connsiteX2670" fmla="*/ 1327400 w 1842380"/>
                <a:gd name="connsiteY2670" fmla="*/ 1732393 h 1847704"/>
                <a:gd name="connsiteX2671" fmla="*/ 1315153 w 1842380"/>
                <a:gd name="connsiteY2671" fmla="*/ 1726535 h 1847704"/>
                <a:gd name="connsiteX2672" fmla="*/ 1315153 w 1842380"/>
                <a:gd name="connsiteY2672" fmla="*/ 1705236 h 1847704"/>
                <a:gd name="connsiteX2673" fmla="*/ 1331127 w 1842380"/>
                <a:gd name="connsiteY2673" fmla="*/ 1714288 h 1847704"/>
                <a:gd name="connsiteX2674" fmla="*/ 1331127 w 1842380"/>
                <a:gd name="connsiteY2674" fmla="*/ 1714288 h 1847704"/>
                <a:gd name="connsiteX2675" fmla="*/ 1315685 w 1842380"/>
                <a:gd name="connsiteY2675" fmla="*/ 1045494 h 1847704"/>
                <a:gd name="connsiteX2676" fmla="*/ 1315685 w 1842380"/>
                <a:gd name="connsiteY2676" fmla="*/ 1019402 h 1847704"/>
                <a:gd name="connsiteX2677" fmla="*/ 1317815 w 1842380"/>
                <a:gd name="connsiteY2677" fmla="*/ 1019402 h 1847704"/>
                <a:gd name="connsiteX2678" fmla="*/ 1321010 w 1842380"/>
                <a:gd name="connsiteY2678" fmla="*/ 1020467 h 1847704"/>
                <a:gd name="connsiteX2679" fmla="*/ 1323140 w 1842380"/>
                <a:gd name="connsiteY2679" fmla="*/ 1022597 h 1847704"/>
                <a:gd name="connsiteX2680" fmla="*/ 1323140 w 1842380"/>
                <a:gd name="connsiteY2680" fmla="*/ 1025792 h 1847704"/>
                <a:gd name="connsiteX2681" fmla="*/ 1324205 w 1842380"/>
                <a:gd name="connsiteY2681" fmla="*/ 1028987 h 1847704"/>
                <a:gd name="connsiteX2682" fmla="*/ 1326335 w 1842380"/>
                <a:gd name="connsiteY2682" fmla="*/ 1032182 h 1847704"/>
                <a:gd name="connsiteX2683" fmla="*/ 1326335 w 1842380"/>
                <a:gd name="connsiteY2683" fmla="*/ 1035376 h 1847704"/>
                <a:gd name="connsiteX2684" fmla="*/ 1324205 w 1842380"/>
                <a:gd name="connsiteY2684" fmla="*/ 1038571 h 1847704"/>
                <a:gd name="connsiteX2685" fmla="*/ 1321010 w 1842380"/>
                <a:gd name="connsiteY2685" fmla="*/ 1041766 h 1847704"/>
                <a:gd name="connsiteX2686" fmla="*/ 1317815 w 1842380"/>
                <a:gd name="connsiteY2686" fmla="*/ 1042831 h 1847704"/>
                <a:gd name="connsiteX2687" fmla="*/ 1315685 w 1842380"/>
                <a:gd name="connsiteY2687" fmla="*/ 1045494 h 1847704"/>
                <a:gd name="connsiteX2688" fmla="*/ 1315685 w 1842380"/>
                <a:gd name="connsiteY2688" fmla="*/ 1045494 h 1847704"/>
                <a:gd name="connsiteX2689" fmla="*/ 1315685 w 1842380"/>
                <a:gd name="connsiteY2689" fmla="*/ 874568 h 1847704"/>
                <a:gd name="connsiteX2690" fmla="*/ 1315685 w 1842380"/>
                <a:gd name="connsiteY2690" fmla="*/ 851138 h 1847704"/>
                <a:gd name="connsiteX2691" fmla="*/ 1317815 w 1842380"/>
                <a:gd name="connsiteY2691" fmla="*/ 853268 h 1847704"/>
                <a:gd name="connsiteX2692" fmla="*/ 1318880 w 1842380"/>
                <a:gd name="connsiteY2692" fmla="*/ 855398 h 1847704"/>
                <a:gd name="connsiteX2693" fmla="*/ 1319945 w 1842380"/>
                <a:gd name="connsiteY2693" fmla="*/ 856463 h 1847704"/>
                <a:gd name="connsiteX2694" fmla="*/ 1321010 w 1842380"/>
                <a:gd name="connsiteY2694" fmla="*/ 859658 h 1847704"/>
                <a:gd name="connsiteX2695" fmla="*/ 1319945 w 1842380"/>
                <a:gd name="connsiteY2695" fmla="*/ 866580 h 1847704"/>
                <a:gd name="connsiteX2696" fmla="*/ 1319945 w 1842380"/>
                <a:gd name="connsiteY2696" fmla="*/ 872438 h 1847704"/>
                <a:gd name="connsiteX2697" fmla="*/ 1317815 w 1842380"/>
                <a:gd name="connsiteY2697" fmla="*/ 872438 h 1847704"/>
                <a:gd name="connsiteX2698" fmla="*/ 1315685 w 1842380"/>
                <a:gd name="connsiteY2698" fmla="*/ 874568 h 1847704"/>
                <a:gd name="connsiteX2699" fmla="*/ 1315685 w 1842380"/>
                <a:gd name="connsiteY2699" fmla="*/ 874568 h 1847704"/>
                <a:gd name="connsiteX2700" fmla="*/ 1315685 w 1842380"/>
                <a:gd name="connsiteY2700" fmla="*/ 89692 h 1847704"/>
                <a:gd name="connsiteX2701" fmla="*/ 1315685 w 1842380"/>
                <a:gd name="connsiteY2701" fmla="*/ 107797 h 1847704"/>
                <a:gd name="connsiteX2702" fmla="*/ 1307698 w 1842380"/>
                <a:gd name="connsiteY2702" fmla="*/ 103537 h 1847704"/>
                <a:gd name="connsiteX2703" fmla="*/ 1307698 w 1842380"/>
                <a:gd name="connsiteY2703" fmla="*/ 86497 h 1847704"/>
                <a:gd name="connsiteX2704" fmla="*/ 1315685 w 1842380"/>
                <a:gd name="connsiteY2704" fmla="*/ 89692 h 1847704"/>
                <a:gd name="connsiteX2705" fmla="*/ 1315685 w 1842380"/>
                <a:gd name="connsiteY2705" fmla="*/ 89692 h 1847704"/>
                <a:gd name="connsiteX2706" fmla="*/ 1315685 w 1842380"/>
                <a:gd name="connsiteY2706" fmla="*/ 192461 h 1847704"/>
                <a:gd name="connsiteX2707" fmla="*/ 1315685 w 1842380"/>
                <a:gd name="connsiteY2707" fmla="*/ 209500 h 1847704"/>
                <a:gd name="connsiteX2708" fmla="*/ 1307698 w 1842380"/>
                <a:gd name="connsiteY2708" fmla="*/ 205240 h 1847704"/>
                <a:gd name="connsiteX2709" fmla="*/ 1307698 w 1842380"/>
                <a:gd name="connsiteY2709" fmla="*/ 187136 h 1847704"/>
                <a:gd name="connsiteX2710" fmla="*/ 1315685 w 1842380"/>
                <a:gd name="connsiteY2710" fmla="*/ 192461 h 1847704"/>
                <a:gd name="connsiteX2711" fmla="*/ 1315685 w 1842380"/>
                <a:gd name="connsiteY2711" fmla="*/ 192461 h 1847704"/>
                <a:gd name="connsiteX2712" fmla="*/ 1315685 w 1842380"/>
                <a:gd name="connsiteY2712" fmla="*/ 336231 h 1847704"/>
                <a:gd name="connsiteX2713" fmla="*/ 1315685 w 1842380"/>
                <a:gd name="connsiteY2713" fmla="*/ 366582 h 1847704"/>
                <a:gd name="connsiteX2714" fmla="*/ 1307698 w 1842380"/>
                <a:gd name="connsiteY2714" fmla="*/ 359660 h 1847704"/>
                <a:gd name="connsiteX2715" fmla="*/ 1311958 w 1842380"/>
                <a:gd name="connsiteY2715" fmla="*/ 336231 h 1847704"/>
                <a:gd name="connsiteX2716" fmla="*/ 1315685 w 1842380"/>
                <a:gd name="connsiteY2716" fmla="*/ 336231 h 1847704"/>
                <a:gd name="connsiteX2717" fmla="*/ 1315685 w 1842380"/>
                <a:gd name="connsiteY2717" fmla="*/ 336231 h 1847704"/>
                <a:gd name="connsiteX2718" fmla="*/ 1315685 w 1842380"/>
                <a:gd name="connsiteY2718" fmla="*/ 380426 h 1847704"/>
                <a:gd name="connsiteX2719" fmla="*/ 1315685 w 1842380"/>
                <a:gd name="connsiteY2719" fmla="*/ 399596 h 1847704"/>
                <a:gd name="connsiteX2720" fmla="*/ 1307698 w 1842380"/>
                <a:gd name="connsiteY2720" fmla="*/ 399596 h 1847704"/>
                <a:gd name="connsiteX2721" fmla="*/ 1307698 w 1842380"/>
                <a:gd name="connsiteY2721" fmla="*/ 378296 h 1847704"/>
                <a:gd name="connsiteX2722" fmla="*/ 1315685 w 1842380"/>
                <a:gd name="connsiteY2722" fmla="*/ 380426 h 1847704"/>
                <a:gd name="connsiteX2723" fmla="*/ 1315685 w 1842380"/>
                <a:gd name="connsiteY2723" fmla="*/ 380426 h 1847704"/>
                <a:gd name="connsiteX2724" fmla="*/ 1315685 w 1842380"/>
                <a:gd name="connsiteY2724" fmla="*/ 437934 h 1847704"/>
                <a:gd name="connsiteX2725" fmla="*/ 1315685 w 1842380"/>
                <a:gd name="connsiteY2725" fmla="*/ 472545 h 1847704"/>
                <a:gd name="connsiteX2726" fmla="*/ 1312491 w 1842380"/>
                <a:gd name="connsiteY2726" fmla="*/ 470415 h 1847704"/>
                <a:gd name="connsiteX2727" fmla="*/ 1308231 w 1842380"/>
                <a:gd name="connsiteY2727" fmla="*/ 468285 h 1847704"/>
                <a:gd name="connsiteX2728" fmla="*/ 1308231 w 1842380"/>
                <a:gd name="connsiteY2728" fmla="*/ 435272 h 1847704"/>
                <a:gd name="connsiteX2729" fmla="*/ 1309296 w 1842380"/>
                <a:gd name="connsiteY2729" fmla="*/ 434207 h 1847704"/>
                <a:gd name="connsiteX2730" fmla="*/ 1315685 w 1842380"/>
                <a:gd name="connsiteY2730" fmla="*/ 437934 h 1847704"/>
                <a:gd name="connsiteX2731" fmla="*/ 1315685 w 1842380"/>
                <a:gd name="connsiteY2731" fmla="*/ 437934 h 1847704"/>
                <a:gd name="connsiteX2732" fmla="*/ 1315685 w 1842380"/>
                <a:gd name="connsiteY2732" fmla="*/ 547093 h 1847704"/>
                <a:gd name="connsiteX2733" fmla="*/ 1315685 w 1842380"/>
                <a:gd name="connsiteY2733" fmla="*/ 566262 h 1847704"/>
                <a:gd name="connsiteX2734" fmla="*/ 1307698 w 1842380"/>
                <a:gd name="connsiteY2734" fmla="*/ 552950 h 1847704"/>
                <a:gd name="connsiteX2735" fmla="*/ 1307698 w 1842380"/>
                <a:gd name="connsiteY2735" fmla="*/ 539638 h 1847704"/>
                <a:gd name="connsiteX2736" fmla="*/ 1315685 w 1842380"/>
                <a:gd name="connsiteY2736" fmla="*/ 547093 h 1847704"/>
                <a:gd name="connsiteX2737" fmla="*/ 1315685 w 1842380"/>
                <a:gd name="connsiteY2737" fmla="*/ 547093 h 1847704"/>
                <a:gd name="connsiteX2738" fmla="*/ 1315685 w 1842380"/>
                <a:gd name="connsiteY2738" fmla="*/ 580639 h 1847704"/>
                <a:gd name="connsiteX2739" fmla="*/ 1315685 w 1842380"/>
                <a:gd name="connsiteY2739" fmla="*/ 615782 h 1847704"/>
                <a:gd name="connsiteX2740" fmla="*/ 1314620 w 1842380"/>
                <a:gd name="connsiteY2740" fmla="*/ 622705 h 1847704"/>
                <a:gd name="connsiteX2741" fmla="*/ 1315685 w 1842380"/>
                <a:gd name="connsiteY2741" fmla="*/ 626964 h 1847704"/>
                <a:gd name="connsiteX2742" fmla="*/ 1315685 w 1842380"/>
                <a:gd name="connsiteY2742" fmla="*/ 645069 h 1847704"/>
                <a:gd name="connsiteX2743" fmla="*/ 1307698 w 1842380"/>
                <a:gd name="connsiteY2743" fmla="*/ 631757 h 1847704"/>
                <a:gd name="connsiteX2744" fmla="*/ 1307698 w 1842380"/>
                <a:gd name="connsiteY2744" fmla="*/ 603535 h 1847704"/>
                <a:gd name="connsiteX2745" fmla="*/ 1315685 w 1842380"/>
                <a:gd name="connsiteY2745" fmla="*/ 580639 h 1847704"/>
                <a:gd name="connsiteX2746" fmla="*/ 1315685 w 1842380"/>
                <a:gd name="connsiteY2746" fmla="*/ 580639 h 1847704"/>
                <a:gd name="connsiteX2747" fmla="*/ 1315685 w 1842380"/>
                <a:gd name="connsiteY2747" fmla="*/ 755292 h 1847704"/>
                <a:gd name="connsiteX2748" fmla="*/ 1315685 w 1842380"/>
                <a:gd name="connsiteY2748" fmla="*/ 815995 h 1847704"/>
                <a:gd name="connsiteX2749" fmla="*/ 1311958 w 1842380"/>
                <a:gd name="connsiteY2749" fmla="*/ 815995 h 1847704"/>
                <a:gd name="connsiteX2750" fmla="*/ 1309828 w 1842380"/>
                <a:gd name="connsiteY2750" fmla="*/ 818125 h 1847704"/>
                <a:gd name="connsiteX2751" fmla="*/ 1307698 w 1842380"/>
                <a:gd name="connsiteY2751" fmla="*/ 822385 h 1847704"/>
                <a:gd name="connsiteX2752" fmla="*/ 1307698 w 1842380"/>
                <a:gd name="connsiteY2752" fmla="*/ 825579 h 1847704"/>
                <a:gd name="connsiteX2753" fmla="*/ 1307698 w 1842380"/>
                <a:gd name="connsiteY2753" fmla="*/ 765409 h 1847704"/>
                <a:gd name="connsiteX2754" fmla="*/ 1309828 w 1842380"/>
                <a:gd name="connsiteY2754" fmla="*/ 761149 h 1847704"/>
                <a:gd name="connsiteX2755" fmla="*/ 1314088 w 1842380"/>
                <a:gd name="connsiteY2755" fmla="*/ 757955 h 1847704"/>
                <a:gd name="connsiteX2756" fmla="*/ 1315685 w 1842380"/>
                <a:gd name="connsiteY2756" fmla="*/ 755292 h 1847704"/>
                <a:gd name="connsiteX2757" fmla="*/ 1315685 w 1842380"/>
                <a:gd name="connsiteY2757" fmla="*/ 755292 h 1847704"/>
                <a:gd name="connsiteX2758" fmla="*/ 1315685 w 1842380"/>
                <a:gd name="connsiteY2758" fmla="*/ 851138 h 1847704"/>
                <a:gd name="connsiteX2759" fmla="*/ 1315685 w 1842380"/>
                <a:gd name="connsiteY2759" fmla="*/ 874568 h 1847704"/>
                <a:gd name="connsiteX2760" fmla="*/ 1313555 w 1842380"/>
                <a:gd name="connsiteY2760" fmla="*/ 874568 h 1847704"/>
                <a:gd name="connsiteX2761" fmla="*/ 1311426 w 1842380"/>
                <a:gd name="connsiteY2761" fmla="*/ 875633 h 1847704"/>
                <a:gd name="connsiteX2762" fmla="*/ 1308231 w 1842380"/>
                <a:gd name="connsiteY2762" fmla="*/ 876697 h 1847704"/>
                <a:gd name="connsiteX2763" fmla="*/ 1308231 w 1842380"/>
                <a:gd name="connsiteY2763" fmla="*/ 835164 h 1847704"/>
                <a:gd name="connsiteX2764" fmla="*/ 1308231 w 1842380"/>
                <a:gd name="connsiteY2764" fmla="*/ 836229 h 1847704"/>
                <a:gd name="connsiteX2765" fmla="*/ 1309296 w 1842380"/>
                <a:gd name="connsiteY2765" fmla="*/ 839424 h 1847704"/>
                <a:gd name="connsiteX2766" fmla="*/ 1310361 w 1842380"/>
                <a:gd name="connsiteY2766" fmla="*/ 841554 h 1847704"/>
                <a:gd name="connsiteX2767" fmla="*/ 1312491 w 1842380"/>
                <a:gd name="connsiteY2767" fmla="*/ 845814 h 1847704"/>
                <a:gd name="connsiteX2768" fmla="*/ 1314620 w 1842380"/>
                <a:gd name="connsiteY2768" fmla="*/ 849009 h 1847704"/>
                <a:gd name="connsiteX2769" fmla="*/ 1315685 w 1842380"/>
                <a:gd name="connsiteY2769" fmla="*/ 851138 h 1847704"/>
                <a:gd name="connsiteX2770" fmla="*/ 1315685 w 1842380"/>
                <a:gd name="connsiteY2770" fmla="*/ 851138 h 1847704"/>
                <a:gd name="connsiteX2771" fmla="*/ 1315685 w 1842380"/>
                <a:gd name="connsiteY2771" fmla="*/ 905984 h 1847704"/>
                <a:gd name="connsiteX2772" fmla="*/ 1315685 w 1842380"/>
                <a:gd name="connsiteY2772" fmla="*/ 912906 h 1847704"/>
                <a:gd name="connsiteX2773" fmla="*/ 1307698 w 1842380"/>
                <a:gd name="connsiteY2773" fmla="*/ 912906 h 1847704"/>
                <a:gd name="connsiteX2774" fmla="*/ 1307698 w 1842380"/>
                <a:gd name="connsiteY2774" fmla="*/ 905984 h 1847704"/>
                <a:gd name="connsiteX2775" fmla="*/ 1315685 w 1842380"/>
                <a:gd name="connsiteY2775" fmla="*/ 905984 h 1847704"/>
                <a:gd name="connsiteX2776" fmla="*/ 1315685 w 1842380"/>
                <a:gd name="connsiteY2776" fmla="*/ 905984 h 1847704"/>
                <a:gd name="connsiteX2777" fmla="*/ 1315685 w 1842380"/>
                <a:gd name="connsiteY2777" fmla="*/ 952310 h 1847704"/>
                <a:gd name="connsiteX2778" fmla="*/ 1315685 w 1842380"/>
                <a:gd name="connsiteY2778" fmla="*/ 961362 h 1847704"/>
                <a:gd name="connsiteX2779" fmla="*/ 1307698 w 1842380"/>
                <a:gd name="connsiteY2779" fmla="*/ 962427 h 1847704"/>
                <a:gd name="connsiteX2780" fmla="*/ 1307698 w 1842380"/>
                <a:gd name="connsiteY2780" fmla="*/ 955504 h 1847704"/>
                <a:gd name="connsiteX2781" fmla="*/ 1309828 w 1842380"/>
                <a:gd name="connsiteY2781" fmla="*/ 955504 h 1847704"/>
                <a:gd name="connsiteX2782" fmla="*/ 1307698 w 1842380"/>
                <a:gd name="connsiteY2782" fmla="*/ 949647 h 1847704"/>
                <a:gd name="connsiteX2783" fmla="*/ 1307698 w 1842380"/>
                <a:gd name="connsiteY2783" fmla="*/ 917166 h 1847704"/>
                <a:gd name="connsiteX2784" fmla="*/ 1310893 w 1842380"/>
                <a:gd name="connsiteY2784" fmla="*/ 934205 h 1847704"/>
                <a:gd name="connsiteX2785" fmla="*/ 1310893 w 1842380"/>
                <a:gd name="connsiteY2785" fmla="*/ 934205 h 1847704"/>
                <a:gd name="connsiteX2786" fmla="*/ 1313023 w 1842380"/>
                <a:gd name="connsiteY2786" fmla="*/ 947517 h 1847704"/>
                <a:gd name="connsiteX2787" fmla="*/ 1314088 w 1842380"/>
                <a:gd name="connsiteY2787" fmla="*/ 950712 h 1847704"/>
                <a:gd name="connsiteX2788" fmla="*/ 1315685 w 1842380"/>
                <a:gd name="connsiteY2788" fmla="*/ 952310 h 1847704"/>
                <a:gd name="connsiteX2789" fmla="*/ 1315685 w 1842380"/>
                <a:gd name="connsiteY2789" fmla="*/ 952310 h 1847704"/>
                <a:gd name="connsiteX2790" fmla="*/ 1315685 w 1842380"/>
                <a:gd name="connsiteY2790" fmla="*/ 1019935 h 1847704"/>
                <a:gd name="connsiteX2791" fmla="*/ 1315685 w 1842380"/>
                <a:gd name="connsiteY2791" fmla="*/ 1046026 h 1847704"/>
                <a:gd name="connsiteX2792" fmla="*/ 1314620 w 1842380"/>
                <a:gd name="connsiteY2792" fmla="*/ 1047091 h 1847704"/>
                <a:gd name="connsiteX2793" fmla="*/ 1311426 w 1842380"/>
                <a:gd name="connsiteY2793" fmla="*/ 1049221 h 1847704"/>
                <a:gd name="connsiteX2794" fmla="*/ 1309296 w 1842380"/>
                <a:gd name="connsiteY2794" fmla="*/ 1051351 h 1847704"/>
                <a:gd name="connsiteX2795" fmla="*/ 1308231 w 1842380"/>
                <a:gd name="connsiteY2795" fmla="*/ 1052416 h 1847704"/>
                <a:gd name="connsiteX2796" fmla="*/ 1308231 w 1842380"/>
                <a:gd name="connsiteY2796" fmla="*/ 1025259 h 1847704"/>
                <a:gd name="connsiteX2797" fmla="*/ 1308231 w 1842380"/>
                <a:gd name="connsiteY2797" fmla="*/ 1024194 h 1847704"/>
                <a:gd name="connsiteX2798" fmla="*/ 1310361 w 1842380"/>
                <a:gd name="connsiteY2798" fmla="*/ 1021000 h 1847704"/>
                <a:gd name="connsiteX2799" fmla="*/ 1312491 w 1842380"/>
                <a:gd name="connsiteY2799" fmla="*/ 1019935 h 1847704"/>
                <a:gd name="connsiteX2800" fmla="*/ 1315685 w 1842380"/>
                <a:gd name="connsiteY2800" fmla="*/ 1019935 h 1847704"/>
                <a:gd name="connsiteX2801" fmla="*/ 1315685 w 1842380"/>
                <a:gd name="connsiteY2801" fmla="*/ 1019935 h 1847704"/>
                <a:gd name="connsiteX2802" fmla="*/ 1315685 w 1842380"/>
                <a:gd name="connsiteY2802" fmla="*/ 1101936 h 1847704"/>
                <a:gd name="connsiteX2803" fmla="*/ 1315685 w 1842380"/>
                <a:gd name="connsiteY2803" fmla="*/ 1154652 h 1847704"/>
                <a:gd name="connsiteX2804" fmla="*/ 1314620 w 1842380"/>
                <a:gd name="connsiteY2804" fmla="*/ 1156782 h 1847704"/>
                <a:gd name="connsiteX2805" fmla="*/ 1312491 w 1842380"/>
                <a:gd name="connsiteY2805" fmla="*/ 1163704 h 1847704"/>
                <a:gd name="connsiteX2806" fmla="*/ 1310361 w 1842380"/>
                <a:gd name="connsiteY2806" fmla="*/ 1167964 h 1847704"/>
                <a:gd name="connsiteX2807" fmla="*/ 1309296 w 1842380"/>
                <a:gd name="connsiteY2807" fmla="*/ 1172224 h 1847704"/>
                <a:gd name="connsiteX2808" fmla="*/ 1308231 w 1842380"/>
                <a:gd name="connsiteY2808" fmla="*/ 1173289 h 1847704"/>
                <a:gd name="connsiteX2809" fmla="*/ 1308231 w 1842380"/>
                <a:gd name="connsiteY2809" fmla="*/ 1116846 h 1847704"/>
                <a:gd name="connsiteX2810" fmla="*/ 1314088 w 1842380"/>
                <a:gd name="connsiteY2810" fmla="*/ 1107794 h 1847704"/>
                <a:gd name="connsiteX2811" fmla="*/ 1315685 w 1842380"/>
                <a:gd name="connsiteY2811" fmla="*/ 1101936 h 1847704"/>
                <a:gd name="connsiteX2812" fmla="*/ 1315685 w 1842380"/>
                <a:gd name="connsiteY2812" fmla="*/ 1101936 h 1847704"/>
                <a:gd name="connsiteX2813" fmla="*/ 1315685 w 1842380"/>
                <a:gd name="connsiteY2813" fmla="*/ 1226004 h 1847704"/>
                <a:gd name="connsiteX2814" fmla="*/ 1315685 w 1842380"/>
                <a:gd name="connsiteY2814" fmla="*/ 1239316 h 1847704"/>
                <a:gd name="connsiteX2815" fmla="*/ 1307698 w 1842380"/>
                <a:gd name="connsiteY2815" fmla="*/ 1251563 h 1847704"/>
                <a:gd name="connsiteX2816" fmla="*/ 1307698 w 1842380"/>
                <a:gd name="connsiteY2816" fmla="*/ 1234524 h 1847704"/>
                <a:gd name="connsiteX2817" fmla="*/ 1315685 w 1842380"/>
                <a:gd name="connsiteY2817" fmla="*/ 1226004 h 1847704"/>
                <a:gd name="connsiteX2818" fmla="*/ 1315685 w 1842380"/>
                <a:gd name="connsiteY2818" fmla="*/ 1226004 h 1847704"/>
                <a:gd name="connsiteX2819" fmla="*/ 1315685 w 1842380"/>
                <a:gd name="connsiteY2819" fmla="*/ 1254226 h 1847704"/>
                <a:gd name="connsiteX2820" fmla="*/ 1315685 w 1842380"/>
                <a:gd name="connsiteY2820" fmla="*/ 1266473 h 1847704"/>
                <a:gd name="connsiteX2821" fmla="*/ 1307698 w 1842380"/>
                <a:gd name="connsiteY2821" fmla="*/ 1265408 h 1847704"/>
                <a:gd name="connsiteX2822" fmla="*/ 1307698 w 1842380"/>
                <a:gd name="connsiteY2822" fmla="*/ 1254226 h 1847704"/>
                <a:gd name="connsiteX2823" fmla="*/ 1315685 w 1842380"/>
                <a:gd name="connsiteY2823" fmla="*/ 1254226 h 1847704"/>
                <a:gd name="connsiteX2824" fmla="*/ 1315685 w 1842380"/>
                <a:gd name="connsiteY2824" fmla="*/ 1254226 h 1847704"/>
                <a:gd name="connsiteX2825" fmla="*/ 1315685 w 1842380"/>
                <a:gd name="connsiteY2825" fmla="*/ 1294694 h 1847704"/>
                <a:gd name="connsiteX2826" fmla="*/ 1315685 w 1842380"/>
                <a:gd name="connsiteY2826" fmla="*/ 1320786 h 1847704"/>
                <a:gd name="connsiteX2827" fmla="*/ 1307698 w 1842380"/>
                <a:gd name="connsiteY2827" fmla="*/ 1329838 h 1847704"/>
                <a:gd name="connsiteX2828" fmla="*/ 1307698 w 1842380"/>
                <a:gd name="connsiteY2828" fmla="*/ 1317591 h 1847704"/>
                <a:gd name="connsiteX2829" fmla="*/ 1315685 w 1842380"/>
                <a:gd name="connsiteY2829" fmla="*/ 1307474 h 1847704"/>
                <a:gd name="connsiteX2830" fmla="*/ 1315685 w 1842380"/>
                <a:gd name="connsiteY2830" fmla="*/ 1307474 h 1847704"/>
                <a:gd name="connsiteX2831" fmla="*/ 1315685 w 1842380"/>
                <a:gd name="connsiteY2831" fmla="*/ 1306409 h 1847704"/>
                <a:gd name="connsiteX2832" fmla="*/ 1307698 w 1842380"/>
                <a:gd name="connsiteY2832" fmla="*/ 1305344 h 1847704"/>
                <a:gd name="connsiteX2833" fmla="*/ 1307698 w 1842380"/>
                <a:gd name="connsiteY2833" fmla="*/ 1294162 h 1847704"/>
                <a:gd name="connsiteX2834" fmla="*/ 1315685 w 1842380"/>
                <a:gd name="connsiteY2834" fmla="*/ 1294694 h 1847704"/>
                <a:gd name="connsiteX2835" fmla="*/ 1315685 w 1842380"/>
                <a:gd name="connsiteY2835" fmla="*/ 1294694 h 1847704"/>
                <a:gd name="connsiteX2836" fmla="*/ 1315685 w 1842380"/>
                <a:gd name="connsiteY2836" fmla="*/ 1427282 h 1847704"/>
                <a:gd name="connsiteX2837" fmla="*/ 1315685 w 1842380"/>
                <a:gd name="connsiteY2837" fmla="*/ 1457633 h 1847704"/>
                <a:gd name="connsiteX2838" fmla="*/ 1307698 w 1842380"/>
                <a:gd name="connsiteY2838" fmla="*/ 1447516 h 1847704"/>
                <a:gd name="connsiteX2839" fmla="*/ 1307698 w 1842380"/>
                <a:gd name="connsiteY2839" fmla="*/ 1434204 h 1847704"/>
                <a:gd name="connsiteX2840" fmla="*/ 1315685 w 1842380"/>
                <a:gd name="connsiteY2840" fmla="*/ 1427282 h 1847704"/>
                <a:gd name="connsiteX2841" fmla="*/ 1315685 w 1842380"/>
                <a:gd name="connsiteY2841" fmla="*/ 1427282 h 1847704"/>
                <a:gd name="connsiteX2842" fmla="*/ 1315685 w 1842380"/>
                <a:gd name="connsiteY2842" fmla="*/ 1643468 h 1847704"/>
                <a:gd name="connsiteX2843" fmla="*/ 1315685 w 1842380"/>
                <a:gd name="connsiteY2843" fmla="*/ 1659443 h 1847704"/>
                <a:gd name="connsiteX2844" fmla="*/ 1307698 w 1842380"/>
                <a:gd name="connsiteY2844" fmla="*/ 1661573 h 1847704"/>
                <a:gd name="connsiteX2845" fmla="*/ 1307698 w 1842380"/>
                <a:gd name="connsiteY2845" fmla="*/ 1644533 h 1847704"/>
                <a:gd name="connsiteX2846" fmla="*/ 1315685 w 1842380"/>
                <a:gd name="connsiteY2846" fmla="*/ 1643468 h 1847704"/>
                <a:gd name="connsiteX2847" fmla="*/ 1315685 w 1842380"/>
                <a:gd name="connsiteY2847" fmla="*/ 1643468 h 1847704"/>
                <a:gd name="connsiteX2848" fmla="*/ 1315685 w 1842380"/>
                <a:gd name="connsiteY2848" fmla="*/ 1705236 h 1847704"/>
                <a:gd name="connsiteX2849" fmla="*/ 1315685 w 1842380"/>
                <a:gd name="connsiteY2849" fmla="*/ 1726535 h 1847704"/>
                <a:gd name="connsiteX2850" fmla="*/ 1307698 w 1842380"/>
                <a:gd name="connsiteY2850" fmla="*/ 1720678 h 1847704"/>
                <a:gd name="connsiteX2851" fmla="*/ 1307698 w 1842380"/>
                <a:gd name="connsiteY2851" fmla="*/ 1698314 h 1847704"/>
                <a:gd name="connsiteX2852" fmla="*/ 1315685 w 1842380"/>
                <a:gd name="connsiteY2852" fmla="*/ 1705236 h 1847704"/>
                <a:gd name="connsiteX2853" fmla="*/ 1315685 w 1842380"/>
                <a:gd name="connsiteY2853" fmla="*/ 1705236 h 1847704"/>
                <a:gd name="connsiteX2854" fmla="*/ 1315685 w 1842380"/>
                <a:gd name="connsiteY2854" fmla="*/ 1740380 h 1847704"/>
                <a:gd name="connsiteX2855" fmla="*/ 1315685 w 1842380"/>
                <a:gd name="connsiteY2855" fmla="*/ 1758484 h 1847704"/>
                <a:gd name="connsiteX2856" fmla="*/ 1307698 w 1842380"/>
                <a:gd name="connsiteY2856" fmla="*/ 1762744 h 1847704"/>
                <a:gd name="connsiteX2857" fmla="*/ 1307698 w 1842380"/>
                <a:gd name="connsiteY2857" fmla="*/ 1744640 h 1847704"/>
                <a:gd name="connsiteX2858" fmla="*/ 1315685 w 1842380"/>
                <a:gd name="connsiteY2858" fmla="*/ 1740380 h 1847704"/>
                <a:gd name="connsiteX2859" fmla="*/ 1315685 w 1842380"/>
                <a:gd name="connsiteY2859" fmla="*/ 1740380 h 1847704"/>
                <a:gd name="connsiteX2860" fmla="*/ 1307698 w 1842380"/>
                <a:gd name="connsiteY2860" fmla="*/ 729201 h 1847704"/>
                <a:gd name="connsiteX2861" fmla="*/ 1307698 w 1842380"/>
                <a:gd name="connsiteY2861" fmla="*/ 716954 h 1847704"/>
                <a:gd name="connsiteX2862" fmla="*/ 1307698 w 1842380"/>
                <a:gd name="connsiteY2862" fmla="*/ 719083 h 1847704"/>
                <a:gd name="connsiteX2863" fmla="*/ 1307698 w 1842380"/>
                <a:gd name="connsiteY2863" fmla="*/ 728136 h 1847704"/>
                <a:gd name="connsiteX2864" fmla="*/ 1307698 w 1842380"/>
                <a:gd name="connsiteY2864" fmla="*/ 729201 h 1847704"/>
                <a:gd name="connsiteX2865" fmla="*/ 1307698 w 1842380"/>
                <a:gd name="connsiteY2865" fmla="*/ 86497 h 1847704"/>
                <a:gd name="connsiteX2866" fmla="*/ 1307698 w 1842380"/>
                <a:gd name="connsiteY2866" fmla="*/ 103537 h 1847704"/>
                <a:gd name="connsiteX2867" fmla="*/ 1301841 w 1842380"/>
                <a:gd name="connsiteY2867" fmla="*/ 101407 h 1847704"/>
                <a:gd name="connsiteX2868" fmla="*/ 1301841 w 1842380"/>
                <a:gd name="connsiteY2868" fmla="*/ 84368 h 1847704"/>
                <a:gd name="connsiteX2869" fmla="*/ 1307698 w 1842380"/>
                <a:gd name="connsiteY2869" fmla="*/ 86497 h 1847704"/>
                <a:gd name="connsiteX2870" fmla="*/ 1307698 w 1842380"/>
                <a:gd name="connsiteY2870" fmla="*/ 86497 h 1847704"/>
                <a:gd name="connsiteX2871" fmla="*/ 1307698 w 1842380"/>
                <a:gd name="connsiteY2871" fmla="*/ 186604 h 1847704"/>
                <a:gd name="connsiteX2872" fmla="*/ 1307698 w 1842380"/>
                <a:gd name="connsiteY2872" fmla="*/ 204708 h 1847704"/>
                <a:gd name="connsiteX2873" fmla="*/ 1301841 w 1842380"/>
                <a:gd name="connsiteY2873" fmla="*/ 202578 h 1847704"/>
                <a:gd name="connsiteX2874" fmla="*/ 1301841 w 1842380"/>
                <a:gd name="connsiteY2874" fmla="*/ 182344 h 1847704"/>
                <a:gd name="connsiteX2875" fmla="*/ 1307698 w 1842380"/>
                <a:gd name="connsiteY2875" fmla="*/ 186604 h 1847704"/>
                <a:gd name="connsiteX2876" fmla="*/ 1307698 w 1842380"/>
                <a:gd name="connsiteY2876" fmla="*/ 186604 h 1847704"/>
                <a:gd name="connsiteX2877" fmla="*/ 1307698 w 1842380"/>
                <a:gd name="connsiteY2877" fmla="*/ 378296 h 1847704"/>
                <a:gd name="connsiteX2878" fmla="*/ 1307698 w 1842380"/>
                <a:gd name="connsiteY2878" fmla="*/ 399596 h 1847704"/>
                <a:gd name="connsiteX2879" fmla="*/ 1301841 w 1842380"/>
                <a:gd name="connsiteY2879" fmla="*/ 399596 h 1847704"/>
                <a:gd name="connsiteX2880" fmla="*/ 1301841 w 1842380"/>
                <a:gd name="connsiteY2880" fmla="*/ 373504 h 1847704"/>
                <a:gd name="connsiteX2881" fmla="*/ 1303971 w 1842380"/>
                <a:gd name="connsiteY2881" fmla="*/ 376699 h 1847704"/>
                <a:gd name="connsiteX2882" fmla="*/ 1307698 w 1842380"/>
                <a:gd name="connsiteY2882" fmla="*/ 378296 h 1847704"/>
                <a:gd name="connsiteX2883" fmla="*/ 1307698 w 1842380"/>
                <a:gd name="connsiteY2883" fmla="*/ 378296 h 1847704"/>
                <a:gd name="connsiteX2884" fmla="*/ 1307698 w 1842380"/>
                <a:gd name="connsiteY2884" fmla="*/ 435272 h 1847704"/>
                <a:gd name="connsiteX2885" fmla="*/ 1307698 w 1842380"/>
                <a:gd name="connsiteY2885" fmla="*/ 467753 h 1847704"/>
                <a:gd name="connsiteX2886" fmla="*/ 1301841 w 1842380"/>
                <a:gd name="connsiteY2886" fmla="*/ 464558 h 1847704"/>
                <a:gd name="connsiteX2887" fmla="*/ 1301841 w 1842380"/>
                <a:gd name="connsiteY2887" fmla="*/ 437402 h 1847704"/>
                <a:gd name="connsiteX2888" fmla="*/ 1307698 w 1842380"/>
                <a:gd name="connsiteY2888" fmla="*/ 435272 h 1847704"/>
                <a:gd name="connsiteX2889" fmla="*/ 1307698 w 1842380"/>
                <a:gd name="connsiteY2889" fmla="*/ 435272 h 1847704"/>
                <a:gd name="connsiteX2890" fmla="*/ 1307698 w 1842380"/>
                <a:gd name="connsiteY2890" fmla="*/ 539105 h 1847704"/>
                <a:gd name="connsiteX2891" fmla="*/ 1307698 w 1842380"/>
                <a:gd name="connsiteY2891" fmla="*/ 552417 h 1847704"/>
                <a:gd name="connsiteX2892" fmla="*/ 1301841 w 1842380"/>
                <a:gd name="connsiteY2892" fmla="*/ 548157 h 1847704"/>
                <a:gd name="connsiteX2893" fmla="*/ 1301841 w 1842380"/>
                <a:gd name="connsiteY2893" fmla="*/ 535910 h 1847704"/>
                <a:gd name="connsiteX2894" fmla="*/ 1307698 w 1842380"/>
                <a:gd name="connsiteY2894" fmla="*/ 539105 h 1847704"/>
                <a:gd name="connsiteX2895" fmla="*/ 1307698 w 1842380"/>
                <a:gd name="connsiteY2895" fmla="*/ 539105 h 1847704"/>
                <a:gd name="connsiteX2896" fmla="*/ 1307698 w 1842380"/>
                <a:gd name="connsiteY2896" fmla="*/ 603003 h 1847704"/>
                <a:gd name="connsiteX2897" fmla="*/ 1307698 w 1842380"/>
                <a:gd name="connsiteY2897" fmla="*/ 631224 h 1847704"/>
                <a:gd name="connsiteX2898" fmla="*/ 1305568 w 1842380"/>
                <a:gd name="connsiteY2898" fmla="*/ 624302 h 1847704"/>
                <a:gd name="connsiteX2899" fmla="*/ 1302373 w 1842380"/>
                <a:gd name="connsiteY2899" fmla="*/ 622172 h 1847704"/>
                <a:gd name="connsiteX2900" fmla="*/ 1302373 w 1842380"/>
                <a:gd name="connsiteY2900" fmla="*/ 610990 h 1847704"/>
                <a:gd name="connsiteX2901" fmla="*/ 1305568 w 1842380"/>
                <a:gd name="connsiteY2901" fmla="*/ 613120 h 1847704"/>
                <a:gd name="connsiteX2902" fmla="*/ 1307698 w 1842380"/>
                <a:gd name="connsiteY2902" fmla="*/ 603003 h 1847704"/>
                <a:gd name="connsiteX2903" fmla="*/ 1307698 w 1842380"/>
                <a:gd name="connsiteY2903" fmla="*/ 603003 h 1847704"/>
                <a:gd name="connsiteX2904" fmla="*/ 1307698 w 1842380"/>
                <a:gd name="connsiteY2904" fmla="*/ 716954 h 1847704"/>
                <a:gd name="connsiteX2905" fmla="*/ 1307698 w 1842380"/>
                <a:gd name="connsiteY2905" fmla="*/ 729201 h 1847704"/>
                <a:gd name="connsiteX2906" fmla="*/ 1306633 w 1842380"/>
                <a:gd name="connsiteY2906" fmla="*/ 731331 h 1847704"/>
                <a:gd name="connsiteX2907" fmla="*/ 1304503 w 1842380"/>
                <a:gd name="connsiteY2907" fmla="*/ 733460 h 1847704"/>
                <a:gd name="connsiteX2908" fmla="*/ 1302373 w 1842380"/>
                <a:gd name="connsiteY2908" fmla="*/ 734525 h 1847704"/>
                <a:gd name="connsiteX2909" fmla="*/ 1302373 w 1842380"/>
                <a:gd name="connsiteY2909" fmla="*/ 708434 h 1847704"/>
                <a:gd name="connsiteX2910" fmla="*/ 1306633 w 1842380"/>
                <a:gd name="connsiteY2910" fmla="*/ 712694 h 1847704"/>
                <a:gd name="connsiteX2911" fmla="*/ 1307698 w 1842380"/>
                <a:gd name="connsiteY2911" fmla="*/ 716954 h 1847704"/>
                <a:gd name="connsiteX2912" fmla="*/ 1307698 w 1842380"/>
                <a:gd name="connsiteY2912" fmla="*/ 716954 h 1847704"/>
                <a:gd name="connsiteX2913" fmla="*/ 1307698 w 1842380"/>
                <a:gd name="connsiteY2913" fmla="*/ 716954 h 1847704"/>
                <a:gd name="connsiteX2914" fmla="*/ 1307698 w 1842380"/>
                <a:gd name="connsiteY2914" fmla="*/ 765409 h 1847704"/>
                <a:gd name="connsiteX2915" fmla="*/ 1307698 w 1842380"/>
                <a:gd name="connsiteY2915" fmla="*/ 826112 h 1847704"/>
                <a:gd name="connsiteX2916" fmla="*/ 1306633 w 1842380"/>
                <a:gd name="connsiteY2916" fmla="*/ 828242 h 1847704"/>
                <a:gd name="connsiteX2917" fmla="*/ 1306633 w 1842380"/>
                <a:gd name="connsiteY2917" fmla="*/ 832502 h 1847704"/>
                <a:gd name="connsiteX2918" fmla="*/ 1307698 w 1842380"/>
                <a:gd name="connsiteY2918" fmla="*/ 834632 h 1847704"/>
                <a:gd name="connsiteX2919" fmla="*/ 1307698 w 1842380"/>
                <a:gd name="connsiteY2919" fmla="*/ 876165 h 1847704"/>
                <a:gd name="connsiteX2920" fmla="*/ 1306633 w 1842380"/>
                <a:gd name="connsiteY2920" fmla="*/ 876165 h 1847704"/>
                <a:gd name="connsiteX2921" fmla="*/ 1302373 w 1842380"/>
                <a:gd name="connsiteY2921" fmla="*/ 876165 h 1847704"/>
                <a:gd name="connsiteX2922" fmla="*/ 1302373 w 1842380"/>
                <a:gd name="connsiteY2922" fmla="*/ 858061 h 1847704"/>
                <a:gd name="connsiteX2923" fmla="*/ 1303438 w 1842380"/>
                <a:gd name="connsiteY2923" fmla="*/ 856996 h 1847704"/>
                <a:gd name="connsiteX2924" fmla="*/ 1304503 w 1842380"/>
                <a:gd name="connsiteY2924" fmla="*/ 854866 h 1847704"/>
                <a:gd name="connsiteX2925" fmla="*/ 1304503 w 1842380"/>
                <a:gd name="connsiteY2925" fmla="*/ 851671 h 1847704"/>
                <a:gd name="connsiteX2926" fmla="*/ 1304503 w 1842380"/>
                <a:gd name="connsiteY2926" fmla="*/ 848476 h 1847704"/>
                <a:gd name="connsiteX2927" fmla="*/ 1303438 w 1842380"/>
                <a:gd name="connsiteY2927" fmla="*/ 847411 h 1847704"/>
                <a:gd name="connsiteX2928" fmla="*/ 1302373 w 1842380"/>
                <a:gd name="connsiteY2928" fmla="*/ 846346 h 1847704"/>
                <a:gd name="connsiteX2929" fmla="*/ 1302373 w 1842380"/>
                <a:gd name="connsiteY2929" fmla="*/ 846346 h 1847704"/>
                <a:gd name="connsiteX2930" fmla="*/ 1302373 w 1842380"/>
                <a:gd name="connsiteY2930" fmla="*/ 844216 h 1847704"/>
                <a:gd name="connsiteX2931" fmla="*/ 1302373 w 1842380"/>
                <a:gd name="connsiteY2931" fmla="*/ 844216 h 1847704"/>
                <a:gd name="connsiteX2932" fmla="*/ 1302373 w 1842380"/>
                <a:gd name="connsiteY2932" fmla="*/ 844216 h 1847704"/>
                <a:gd name="connsiteX2933" fmla="*/ 1302373 w 1842380"/>
                <a:gd name="connsiteY2933" fmla="*/ 804813 h 1847704"/>
                <a:gd name="connsiteX2934" fmla="*/ 1303438 w 1842380"/>
                <a:gd name="connsiteY2934" fmla="*/ 804813 h 1847704"/>
                <a:gd name="connsiteX2935" fmla="*/ 1305568 w 1842380"/>
                <a:gd name="connsiteY2935" fmla="*/ 802683 h 1847704"/>
                <a:gd name="connsiteX2936" fmla="*/ 1305568 w 1842380"/>
                <a:gd name="connsiteY2936" fmla="*/ 795761 h 1847704"/>
                <a:gd name="connsiteX2937" fmla="*/ 1306633 w 1842380"/>
                <a:gd name="connsiteY2937" fmla="*/ 793631 h 1847704"/>
                <a:gd name="connsiteX2938" fmla="*/ 1305568 w 1842380"/>
                <a:gd name="connsiteY2938" fmla="*/ 790436 h 1847704"/>
                <a:gd name="connsiteX2939" fmla="*/ 1303438 w 1842380"/>
                <a:gd name="connsiteY2939" fmla="*/ 787241 h 1847704"/>
                <a:gd name="connsiteX2940" fmla="*/ 1302373 w 1842380"/>
                <a:gd name="connsiteY2940" fmla="*/ 786176 h 1847704"/>
                <a:gd name="connsiteX2941" fmla="*/ 1302373 w 1842380"/>
                <a:gd name="connsiteY2941" fmla="*/ 770202 h 1847704"/>
                <a:gd name="connsiteX2942" fmla="*/ 1304503 w 1842380"/>
                <a:gd name="connsiteY2942" fmla="*/ 769137 h 1847704"/>
                <a:gd name="connsiteX2943" fmla="*/ 1306633 w 1842380"/>
                <a:gd name="connsiteY2943" fmla="*/ 767007 h 1847704"/>
                <a:gd name="connsiteX2944" fmla="*/ 1307698 w 1842380"/>
                <a:gd name="connsiteY2944" fmla="*/ 765409 h 1847704"/>
                <a:gd name="connsiteX2945" fmla="*/ 1307698 w 1842380"/>
                <a:gd name="connsiteY2945" fmla="*/ 765409 h 1847704"/>
                <a:gd name="connsiteX2946" fmla="*/ 1307698 w 1842380"/>
                <a:gd name="connsiteY2946" fmla="*/ 905984 h 1847704"/>
                <a:gd name="connsiteX2947" fmla="*/ 1307698 w 1842380"/>
                <a:gd name="connsiteY2947" fmla="*/ 912906 h 1847704"/>
                <a:gd name="connsiteX2948" fmla="*/ 1304503 w 1842380"/>
                <a:gd name="connsiteY2948" fmla="*/ 912906 h 1847704"/>
                <a:gd name="connsiteX2949" fmla="*/ 1307698 w 1842380"/>
                <a:gd name="connsiteY2949" fmla="*/ 917166 h 1847704"/>
                <a:gd name="connsiteX2950" fmla="*/ 1307698 w 1842380"/>
                <a:gd name="connsiteY2950" fmla="*/ 949647 h 1847704"/>
                <a:gd name="connsiteX2951" fmla="*/ 1307698 w 1842380"/>
                <a:gd name="connsiteY2951" fmla="*/ 949647 h 1847704"/>
                <a:gd name="connsiteX2952" fmla="*/ 1301841 w 1842380"/>
                <a:gd name="connsiteY2952" fmla="*/ 923556 h 1847704"/>
                <a:gd name="connsiteX2953" fmla="*/ 1301841 w 1842380"/>
                <a:gd name="connsiteY2953" fmla="*/ 905451 h 1847704"/>
                <a:gd name="connsiteX2954" fmla="*/ 1307698 w 1842380"/>
                <a:gd name="connsiteY2954" fmla="*/ 905984 h 1847704"/>
                <a:gd name="connsiteX2955" fmla="*/ 1307698 w 1842380"/>
                <a:gd name="connsiteY2955" fmla="*/ 905984 h 1847704"/>
                <a:gd name="connsiteX2956" fmla="*/ 1307698 w 1842380"/>
                <a:gd name="connsiteY2956" fmla="*/ 955504 h 1847704"/>
                <a:gd name="connsiteX2957" fmla="*/ 1307698 w 1842380"/>
                <a:gd name="connsiteY2957" fmla="*/ 962427 h 1847704"/>
                <a:gd name="connsiteX2958" fmla="*/ 1301841 w 1842380"/>
                <a:gd name="connsiteY2958" fmla="*/ 963492 h 1847704"/>
                <a:gd name="connsiteX2959" fmla="*/ 1301841 w 1842380"/>
                <a:gd name="connsiteY2959" fmla="*/ 955504 h 1847704"/>
                <a:gd name="connsiteX2960" fmla="*/ 1307698 w 1842380"/>
                <a:gd name="connsiteY2960" fmla="*/ 955504 h 1847704"/>
                <a:gd name="connsiteX2961" fmla="*/ 1307698 w 1842380"/>
                <a:gd name="connsiteY2961" fmla="*/ 955504 h 1847704"/>
                <a:gd name="connsiteX2962" fmla="*/ 1307698 w 1842380"/>
                <a:gd name="connsiteY2962" fmla="*/ 1025259 h 1847704"/>
                <a:gd name="connsiteX2963" fmla="*/ 1307698 w 1842380"/>
                <a:gd name="connsiteY2963" fmla="*/ 1052416 h 1847704"/>
                <a:gd name="connsiteX2964" fmla="*/ 1304503 w 1842380"/>
                <a:gd name="connsiteY2964" fmla="*/ 1053481 h 1847704"/>
                <a:gd name="connsiteX2965" fmla="*/ 1302373 w 1842380"/>
                <a:gd name="connsiteY2965" fmla="*/ 1053481 h 1847704"/>
                <a:gd name="connsiteX2966" fmla="*/ 1302373 w 1842380"/>
                <a:gd name="connsiteY2966" fmla="*/ 1035376 h 1847704"/>
                <a:gd name="connsiteX2967" fmla="*/ 1304503 w 1842380"/>
                <a:gd name="connsiteY2967" fmla="*/ 1033247 h 1847704"/>
                <a:gd name="connsiteX2968" fmla="*/ 1306633 w 1842380"/>
                <a:gd name="connsiteY2968" fmla="*/ 1028987 h 1847704"/>
                <a:gd name="connsiteX2969" fmla="*/ 1307698 w 1842380"/>
                <a:gd name="connsiteY2969" fmla="*/ 1025259 h 1847704"/>
                <a:gd name="connsiteX2970" fmla="*/ 1307698 w 1842380"/>
                <a:gd name="connsiteY2970" fmla="*/ 1025259 h 1847704"/>
                <a:gd name="connsiteX2971" fmla="*/ 1307698 w 1842380"/>
                <a:gd name="connsiteY2971" fmla="*/ 1116846 h 1847704"/>
                <a:gd name="connsiteX2972" fmla="*/ 1307698 w 1842380"/>
                <a:gd name="connsiteY2972" fmla="*/ 1174354 h 1847704"/>
                <a:gd name="connsiteX2973" fmla="*/ 1304503 w 1842380"/>
                <a:gd name="connsiteY2973" fmla="*/ 1177549 h 1847704"/>
                <a:gd name="connsiteX2974" fmla="*/ 1302373 w 1842380"/>
                <a:gd name="connsiteY2974" fmla="*/ 1179679 h 1847704"/>
                <a:gd name="connsiteX2975" fmla="*/ 1302373 w 1842380"/>
                <a:gd name="connsiteY2975" fmla="*/ 1126963 h 1847704"/>
                <a:gd name="connsiteX2976" fmla="*/ 1303438 w 1842380"/>
                <a:gd name="connsiteY2976" fmla="*/ 1125898 h 1847704"/>
                <a:gd name="connsiteX2977" fmla="*/ 1306633 w 1842380"/>
                <a:gd name="connsiteY2977" fmla="*/ 1117911 h 1847704"/>
                <a:gd name="connsiteX2978" fmla="*/ 1307698 w 1842380"/>
                <a:gd name="connsiteY2978" fmla="*/ 1116846 h 1847704"/>
                <a:gd name="connsiteX2979" fmla="*/ 1307698 w 1842380"/>
                <a:gd name="connsiteY2979" fmla="*/ 1116846 h 1847704"/>
                <a:gd name="connsiteX2980" fmla="*/ 1307698 w 1842380"/>
                <a:gd name="connsiteY2980" fmla="*/ 1235056 h 1847704"/>
                <a:gd name="connsiteX2981" fmla="*/ 1307698 w 1842380"/>
                <a:gd name="connsiteY2981" fmla="*/ 1252096 h 1847704"/>
                <a:gd name="connsiteX2982" fmla="*/ 1306633 w 1842380"/>
                <a:gd name="connsiteY2982" fmla="*/ 1254226 h 1847704"/>
                <a:gd name="connsiteX2983" fmla="*/ 1307698 w 1842380"/>
                <a:gd name="connsiteY2983" fmla="*/ 1254226 h 1847704"/>
                <a:gd name="connsiteX2984" fmla="*/ 1307698 w 1842380"/>
                <a:gd name="connsiteY2984" fmla="*/ 1265408 h 1847704"/>
                <a:gd name="connsiteX2985" fmla="*/ 1301841 w 1842380"/>
                <a:gd name="connsiteY2985" fmla="*/ 1265408 h 1847704"/>
                <a:gd name="connsiteX2986" fmla="*/ 1301841 w 1842380"/>
                <a:gd name="connsiteY2986" fmla="*/ 1241979 h 1847704"/>
                <a:gd name="connsiteX2987" fmla="*/ 1307698 w 1842380"/>
                <a:gd name="connsiteY2987" fmla="*/ 1235056 h 1847704"/>
                <a:gd name="connsiteX2988" fmla="*/ 1307698 w 1842380"/>
                <a:gd name="connsiteY2988" fmla="*/ 1235056 h 1847704"/>
                <a:gd name="connsiteX2989" fmla="*/ 1307698 w 1842380"/>
                <a:gd name="connsiteY2989" fmla="*/ 1293629 h 1847704"/>
                <a:gd name="connsiteX2990" fmla="*/ 1307698 w 1842380"/>
                <a:gd name="connsiteY2990" fmla="*/ 1304811 h 1847704"/>
                <a:gd name="connsiteX2991" fmla="*/ 1301841 w 1842380"/>
                <a:gd name="connsiteY2991" fmla="*/ 1303746 h 1847704"/>
                <a:gd name="connsiteX2992" fmla="*/ 1301841 w 1842380"/>
                <a:gd name="connsiteY2992" fmla="*/ 1292564 h 1847704"/>
                <a:gd name="connsiteX2993" fmla="*/ 1307698 w 1842380"/>
                <a:gd name="connsiteY2993" fmla="*/ 1293629 h 1847704"/>
                <a:gd name="connsiteX2994" fmla="*/ 1307698 w 1842380"/>
                <a:gd name="connsiteY2994" fmla="*/ 1293629 h 1847704"/>
                <a:gd name="connsiteX2995" fmla="*/ 1307698 w 1842380"/>
                <a:gd name="connsiteY2995" fmla="*/ 1317058 h 1847704"/>
                <a:gd name="connsiteX2996" fmla="*/ 1307698 w 1842380"/>
                <a:gd name="connsiteY2996" fmla="*/ 1329305 h 1847704"/>
                <a:gd name="connsiteX2997" fmla="*/ 1301841 w 1842380"/>
                <a:gd name="connsiteY2997" fmla="*/ 1332500 h 1847704"/>
                <a:gd name="connsiteX2998" fmla="*/ 1301841 w 1842380"/>
                <a:gd name="connsiteY2998" fmla="*/ 1320253 h 1847704"/>
                <a:gd name="connsiteX2999" fmla="*/ 1307698 w 1842380"/>
                <a:gd name="connsiteY2999" fmla="*/ 1317058 h 1847704"/>
                <a:gd name="connsiteX3000" fmla="*/ 1307698 w 1842380"/>
                <a:gd name="connsiteY3000" fmla="*/ 1317058 h 1847704"/>
                <a:gd name="connsiteX3001" fmla="*/ 1307698 w 1842380"/>
                <a:gd name="connsiteY3001" fmla="*/ 1434204 h 1847704"/>
                <a:gd name="connsiteX3002" fmla="*/ 1307698 w 1842380"/>
                <a:gd name="connsiteY3002" fmla="*/ 1447516 h 1847704"/>
                <a:gd name="connsiteX3003" fmla="*/ 1301841 w 1842380"/>
                <a:gd name="connsiteY3003" fmla="*/ 1441659 h 1847704"/>
                <a:gd name="connsiteX3004" fmla="*/ 1301841 w 1842380"/>
                <a:gd name="connsiteY3004" fmla="*/ 1437399 h 1847704"/>
                <a:gd name="connsiteX3005" fmla="*/ 1307698 w 1842380"/>
                <a:gd name="connsiteY3005" fmla="*/ 1434204 h 1847704"/>
                <a:gd name="connsiteX3006" fmla="*/ 1307698 w 1842380"/>
                <a:gd name="connsiteY3006" fmla="*/ 1434204 h 1847704"/>
                <a:gd name="connsiteX3007" fmla="*/ 1307698 w 1842380"/>
                <a:gd name="connsiteY3007" fmla="*/ 1644533 h 1847704"/>
                <a:gd name="connsiteX3008" fmla="*/ 1307698 w 1842380"/>
                <a:gd name="connsiteY3008" fmla="*/ 1661573 h 1847704"/>
                <a:gd name="connsiteX3009" fmla="*/ 1301841 w 1842380"/>
                <a:gd name="connsiteY3009" fmla="*/ 1663703 h 1847704"/>
                <a:gd name="connsiteX3010" fmla="*/ 1301841 w 1842380"/>
                <a:gd name="connsiteY3010" fmla="*/ 1646663 h 1847704"/>
                <a:gd name="connsiteX3011" fmla="*/ 1307698 w 1842380"/>
                <a:gd name="connsiteY3011" fmla="*/ 1644533 h 1847704"/>
                <a:gd name="connsiteX3012" fmla="*/ 1307698 w 1842380"/>
                <a:gd name="connsiteY3012" fmla="*/ 1644533 h 1847704"/>
                <a:gd name="connsiteX3013" fmla="*/ 1307698 w 1842380"/>
                <a:gd name="connsiteY3013" fmla="*/ 1698846 h 1847704"/>
                <a:gd name="connsiteX3014" fmla="*/ 1307698 w 1842380"/>
                <a:gd name="connsiteY3014" fmla="*/ 1721210 h 1847704"/>
                <a:gd name="connsiteX3015" fmla="*/ 1301841 w 1842380"/>
                <a:gd name="connsiteY3015" fmla="*/ 1718016 h 1847704"/>
                <a:gd name="connsiteX3016" fmla="*/ 1301841 w 1842380"/>
                <a:gd name="connsiteY3016" fmla="*/ 1695651 h 1847704"/>
                <a:gd name="connsiteX3017" fmla="*/ 1307698 w 1842380"/>
                <a:gd name="connsiteY3017" fmla="*/ 1698846 h 1847704"/>
                <a:gd name="connsiteX3018" fmla="*/ 1307698 w 1842380"/>
                <a:gd name="connsiteY3018" fmla="*/ 1698846 h 1847704"/>
                <a:gd name="connsiteX3019" fmla="*/ 1307698 w 1842380"/>
                <a:gd name="connsiteY3019" fmla="*/ 1744640 h 1847704"/>
                <a:gd name="connsiteX3020" fmla="*/ 1307698 w 1842380"/>
                <a:gd name="connsiteY3020" fmla="*/ 1762744 h 1847704"/>
                <a:gd name="connsiteX3021" fmla="*/ 1301841 w 1842380"/>
                <a:gd name="connsiteY3021" fmla="*/ 1763809 h 1847704"/>
                <a:gd name="connsiteX3022" fmla="*/ 1301841 w 1842380"/>
                <a:gd name="connsiteY3022" fmla="*/ 1746769 h 1847704"/>
                <a:gd name="connsiteX3023" fmla="*/ 1307698 w 1842380"/>
                <a:gd name="connsiteY3023" fmla="*/ 1744640 h 1847704"/>
                <a:gd name="connsiteX3024" fmla="*/ 1301841 w 1842380"/>
                <a:gd name="connsiteY3024" fmla="*/ 84368 h 1847704"/>
                <a:gd name="connsiteX3025" fmla="*/ 1301841 w 1842380"/>
                <a:gd name="connsiteY3025" fmla="*/ 101407 h 1847704"/>
                <a:gd name="connsiteX3026" fmla="*/ 1298646 w 1842380"/>
                <a:gd name="connsiteY3026" fmla="*/ 100342 h 1847704"/>
                <a:gd name="connsiteX3027" fmla="*/ 1298646 w 1842380"/>
                <a:gd name="connsiteY3027" fmla="*/ 83303 h 1847704"/>
                <a:gd name="connsiteX3028" fmla="*/ 1301841 w 1842380"/>
                <a:gd name="connsiteY3028" fmla="*/ 84368 h 1847704"/>
                <a:gd name="connsiteX3029" fmla="*/ 1301841 w 1842380"/>
                <a:gd name="connsiteY3029" fmla="*/ 84368 h 1847704"/>
                <a:gd name="connsiteX3030" fmla="*/ 1301841 w 1842380"/>
                <a:gd name="connsiteY3030" fmla="*/ 182344 h 1847704"/>
                <a:gd name="connsiteX3031" fmla="*/ 1301841 w 1842380"/>
                <a:gd name="connsiteY3031" fmla="*/ 202578 h 1847704"/>
                <a:gd name="connsiteX3032" fmla="*/ 1298646 w 1842380"/>
                <a:gd name="connsiteY3032" fmla="*/ 200448 h 1847704"/>
                <a:gd name="connsiteX3033" fmla="*/ 1298646 w 1842380"/>
                <a:gd name="connsiteY3033" fmla="*/ 178084 h 1847704"/>
                <a:gd name="connsiteX3034" fmla="*/ 1301841 w 1842380"/>
                <a:gd name="connsiteY3034" fmla="*/ 182344 h 1847704"/>
                <a:gd name="connsiteX3035" fmla="*/ 1301841 w 1842380"/>
                <a:gd name="connsiteY3035" fmla="*/ 182344 h 1847704"/>
                <a:gd name="connsiteX3036" fmla="*/ 1301841 w 1842380"/>
                <a:gd name="connsiteY3036" fmla="*/ 373504 h 1847704"/>
                <a:gd name="connsiteX3037" fmla="*/ 1301841 w 1842380"/>
                <a:gd name="connsiteY3037" fmla="*/ 399596 h 1847704"/>
                <a:gd name="connsiteX3038" fmla="*/ 1298646 w 1842380"/>
                <a:gd name="connsiteY3038" fmla="*/ 399596 h 1847704"/>
                <a:gd name="connsiteX3039" fmla="*/ 1298646 w 1842380"/>
                <a:gd name="connsiteY3039" fmla="*/ 399596 h 1847704"/>
                <a:gd name="connsiteX3040" fmla="*/ 1298646 w 1842380"/>
                <a:gd name="connsiteY3040" fmla="*/ 371374 h 1847704"/>
                <a:gd name="connsiteX3041" fmla="*/ 1301841 w 1842380"/>
                <a:gd name="connsiteY3041" fmla="*/ 373504 h 1847704"/>
                <a:gd name="connsiteX3042" fmla="*/ 1301841 w 1842380"/>
                <a:gd name="connsiteY3042" fmla="*/ 373504 h 1847704"/>
                <a:gd name="connsiteX3043" fmla="*/ 1301841 w 1842380"/>
                <a:gd name="connsiteY3043" fmla="*/ 437934 h 1847704"/>
                <a:gd name="connsiteX3044" fmla="*/ 1301841 w 1842380"/>
                <a:gd name="connsiteY3044" fmla="*/ 465091 h 1847704"/>
                <a:gd name="connsiteX3045" fmla="*/ 1298646 w 1842380"/>
                <a:gd name="connsiteY3045" fmla="*/ 460831 h 1847704"/>
                <a:gd name="connsiteX3046" fmla="*/ 1298646 w 1842380"/>
                <a:gd name="connsiteY3046" fmla="*/ 441661 h 1847704"/>
                <a:gd name="connsiteX3047" fmla="*/ 1301841 w 1842380"/>
                <a:gd name="connsiteY3047" fmla="*/ 437934 h 1847704"/>
                <a:gd name="connsiteX3048" fmla="*/ 1301841 w 1842380"/>
                <a:gd name="connsiteY3048" fmla="*/ 437934 h 1847704"/>
                <a:gd name="connsiteX3049" fmla="*/ 1301841 w 1842380"/>
                <a:gd name="connsiteY3049" fmla="*/ 535910 h 1847704"/>
                <a:gd name="connsiteX3050" fmla="*/ 1301841 w 1842380"/>
                <a:gd name="connsiteY3050" fmla="*/ 548157 h 1847704"/>
                <a:gd name="connsiteX3051" fmla="*/ 1298646 w 1842380"/>
                <a:gd name="connsiteY3051" fmla="*/ 544963 h 1847704"/>
                <a:gd name="connsiteX3052" fmla="*/ 1298646 w 1842380"/>
                <a:gd name="connsiteY3052" fmla="*/ 533781 h 1847704"/>
                <a:gd name="connsiteX3053" fmla="*/ 1301841 w 1842380"/>
                <a:gd name="connsiteY3053" fmla="*/ 535910 h 1847704"/>
                <a:gd name="connsiteX3054" fmla="*/ 1301841 w 1842380"/>
                <a:gd name="connsiteY3054" fmla="*/ 535910 h 1847704"/>
                <a:gd name="connsiteX3055" fmla="*/ 1301841 w 1842380"/>
                <a:gd name="connsiteY3055" fmla="*/ 610990 h 1847704"/>
                <a:gd name="connsiteX3056" fmla="*/ 1301841 w 1842380"/>
                <a:gd name="connsiteY3056" fmla="*/ 622172 h 1847704"/>
                <a:gd name="connsiteX3057" fmla="*/ 1298646 w 1842380"/>
                <a:gd name="connsiteY3057" fmla="*/ 620042 h 1847704"/>
                <a:gd name="connsiteX3058" fmla="*/ 1298646 w 1842380"/>
                <a:gd name="connsiteY3058" fmla="*/ 607795 h 1847704"/>
                <a:gd name="connsiteX3059" fmla="*/ 1301841 w 1842380"/>
                <a:gd name="connsiteY3059" fmla="*/ 610990 h 1847704"/>
                <a:gd name="connsiteX3060" fmla="*/ 1301841 w 1842380"/>
                <a:gd name="connsiteY3060" fmla="*/ 610990 h 1847704"/>
                <a:gd name="connsiteX3061" fmla="*/ 1301841 w 1842380"/>
                <a:gd name="connsiteY3061" fmla="*/ 708966 h 1847704"/>
                <a:gd name="connsiteX3062" fmla="*/ 1301841 w 1842380"/>
                <a:gd name="connsiteY3062" fmla="*/ 735058 h 1847704"/>
                <a:gd name="connsiteX3063" fmla="*/ 1300776 w 1842380"/>
                <a:gd name="connsiteY3063" fmla="*/ 735058 h 1847704"/>
                <a:gd name="connsiteX3064" fmla="*/ 1298646 w 1842380"/>
                <a:gd name="connsiteY3064" fmla="*/ 737188 h 1847704"/>
                <a:gd name="connsiteX3065" fmla="*/ 1298646 w 1842380"/>
                <a:gd name="connsiteY3065" fmla="*/ 704707 h 1847704"/>
                <a:gd name="connsiteX3066" fmla="*/ 1299711 w 1842380"/>
                <a:gd name="connsiteY3066" fmla="*/ 705772 h 1847704"/>
                <a:gd name="connsiteX3067" fmla="*/ 1301841 w 1842380"/>
                <a:gd name="connsiteY3067" fmla="*/ 708966 h 1847704"/>
                <a:gd name="connsiteX3068" fmla="*/ 1301841 w 1842380"/>
                <a:gd name="connsiteY3068" fmla="*/ 708966 h 1847704"/>
                <a:gd name="connsiteX3069" fmla="*/ 1301841 w 1842380"/>
                <a:gd name="connsiteY3069" fmla="*/ 708966 h 1847704"/>
                <a:gd name="connsiteX3070" fmla="*/ 1301841 w 1842380"/>
                <a:gd name="connsiteY3070" fmla="*/ 769669 h 1847704"/>
                <a:gd name="connsiteX3071" fmla="*/ 1301841 w 1842380"/>
                <a:gd name="connsiteY3071" fmla="*/ 785643 h 1847704"/>
                <a:gd name="connsiteX3072" fmla="*/ 1301841 w 1842380"/>
                <a:gd name="connsiteY3072" fmla="*/ 785643 h 1847704"/>
                <a:gd name="connsiteX3073" fmla="*/ 1299711 w 1842380"/>
                <a:gd name="connsiteY3073" fmla="*/ 783514 h 1847704"/>
                <a:gd name="connsiteX3074" fmla="*/ 1298646 w 1842380"/>
                <a:gd name="connsiteY3074" fmla="*/ 781384 h 1847704"/>
                <a:gd name="connsiteX3075" fmla="*/ 1298646 w 1842380"/>
                <a:gd name="connsiteY3075" fmla="*/ 773396 h 1847704"/>
                <a:gd name="connsiteX3076" fmla="*/ 1298646 w 1842380"/>
                <a:gd name="connsiteY3076" fmla="*/ 773396 h 1847704"/>
                <a:gd name="connsiteX3077" fmla="*/ 1300776 w 1842380"/>
                <a:gd name="connsiteY3077" fmla="*/ 771267 h 1847704"/>
                <a:gd name="connsiteX3078" fmla="*/ 1301841 w 1842380"/>
                <a:gd name="connsiteY3078" fmla="*/ 769669 h 1847704"/>
                <a:gd name="connsiteX3079" fmla="*/ 1301841 w 1842380"/>
                <a:gd name="connsiteY3079" fmla="*/ 769669 h 1847704"/>
                <a:gd name="connsiteX3080" fmla="*/ 1301841 w 1842380"/>
                <a:gd name="connsiteY3080" fmla="*/ 804813 h 1847704"/>
                <a:gd name="connsiteX3081" fmla="*/ 1301841 w 1842380"/>
                <a:gd name="connsiteY3081" fmla="*/ 844216 h 1847704"/>
                <a:gd name="connsiteX3082" fmla="*/ 1300776 w 1842380"/>
                <a:gd name="connsiteY3082" fmla="*/ 844216 h 1847704"/>
                <a:gd name="connsiteX3083" fmla="*/ 1298646 w 1842380"/>
                <a:gd name="connsiteY3083" fmla="*/ 843151 h 1847704"/>
                <a:gd name="connsiteX3084" fmla="*/ 1298646 w 1842380"/>
                <a:gd name="connsiteY3084" fmla="*/ 842086 h 1847704"/>
                <a:gd name="connsiteX3085" fmla="*/ 1298646 w 1842380"/>
                <a:gd name="connsiteY3085" fmla="*/ 841021 h 1847704"/>
                <a:gd name="connsiteX3086" fmla="*/ 1298646 w 1842380"/>
                <a:gd name="connsiteY3086" fmla="*/ 804813 h 1847704"/>
                <a:gd name="connsiteX3087" fmla="*/ 1299711 w 1842380"/>
                <a:gd name="connsiteY3087" fmla="*/ 805878 h 1847704"/>
                <a:gd name="connsiteX3088" fmla="*/ 1301841 w 1842380"/>
                <a:gd name="connsiteY3088" fmla="*/ 804813 h 1847704"/>
                <a:gd name="connsiteX3089" fmla="*/ 1301841 w 1842380"/>
                <a:gd name="connsiteY3089" fmla="*/ 804813 h 1847704"/>
                <a:gd name="connsiteX3090" fmla="*/ 1301841 w 1842380"/>
                <a:gd name="connsiteY3090" fmla="*/ 844216 h 1847704"/>
                <a:gd name="connsiteX3091" fmla="*/ 1301841 w 1842380"/>
                <a:gd name="connsiteY3091" fmla="*/ 846346 h 1847704"/>
                <a:gd name="connsiteX3092" fmla="*/ 1301841 w 1842380"/>
                <a:gd name="connsiteY3092" fmla="*/ 845281 h 1847704"/>
                <a:gd name="connsiteX3093" fmla="*/ 1301841 w 1842380"/>
                <a:gd name="connsiteY3093" fmla="*/ 844216 h 1847704"/>
                <a:gd name="connsiteX3094" fmla="*/ 1301841 w 1842380"/>
                <a:gd name="connsiteY3094" fmla="*/ 844216 h 1847704"/>
                <a:gd name="connsiteX3095" fmla="*/ 1301841 w 1842380"/>
                <a:gd name="connsiteY3095" fmla="*/ 858593 h 1847704"/>
                <a:gd name="connsiteX3096" fmla="*/ 1301841 w 1842380"/>
                <a:gd name="connsiteY3096" fmla="*/ 876697 h 1847704"/>
                <a:gd name="connsiteX3097" fmla="*/ 1298646 w 1842380"/>
                <a:gd name="connsiteY3097" fmla="*/ 876697 h 1847704"/>
                <a:gd name="connsiteX3098" fmla="*/ 1298646 w 1842380"/>
                <a:gd name="connsiteY3098" fmla="*/ 863385 h 1847704"/>
                <a:gd name="connsiteX3099" fmla="*/ 1299711 w 1842380"/>
                <a:gd name="connsiteY3099" fmla="*/ 863385 h 1847704"/>
                <a:gd name="connsiteX3100" fmla="*/ 1299711 w 1842380"/>
                <a:gd name="connsiteY3100" fmla="*/ 861256 h 1847704"/>
                <a:gd name="connsiteX3101" fmla="*/ 1300776 w 1842380"/>
                <a:gd name="connsiteY3101" fmla="*/ 861256 h 1847704"/>
                <a:gd name="connsiteX3102" fmla="*/ 1301841 w 1842380"/>
                <a:gd name="connsiteY3102" fmla="*/ 858593 h 1847704"/>
                <a:gd name="connsiteX3103" fmla="*/ 1301841 w 1842380"/>
                <a:gd name="connsiteY3103" fmla="*/ 858593 h 1847704"/>
                <a:gd name="connsiteX3104" fmla="*/ 1301841 w 1842380"/>
                <a:gd name="connsiteY3104" fmla="*/ 858593 h 1847704"/>
                <a:gd name="connsiteX3105" fmla="*/ 1301841 w 1842380"/>
                <a:gd name="connsiteY3105" fmla="*/ 905984 h 1847704"/>
                <a:gd name="connsiteX3106" fmla="*/ 1301841 w 1842380"/>
                <a:gd name="connsiteY3106" fmla="*/ 924088 h 1847704"/>
                <a:gd name="connsiteX3107" fmla="*/ 1298646 w 1842380"/>
                <a:gd name="connsiteY3107" fmla="*/ 917166 h 1847704"/>
                <a:gd name="connsiteX3108" fmla="*/ 1298646 w 1842380"/>
                <a:gd name="connsiteY3108" fmla="*/ 907049 h 1847704"/>
                <a:gd name="connsiteX3109" fmla="*/ 1301841 w 1842380"/>
                <a:gd name="connsiteY3109" fmla="*/ 905984 h 1847704"/>
                <a:gd name="connsiteX3110" fmla="*/ 1301841 w 1842380"/>
                <a:gd name="connsiteY3110" fmla="*/ 905984 h 1847704"/>
                <a:gd name="connsiteX3111" fmla="*/ 1301841 w 1842380"/>
                <a:gd name="connsiteY3111" fmla="*/ 955504 h 1847704"/>
                <a:gd name="connsiteX3112" fmla="*/ 1301841 w 1842380"/>
                <a:gd name="connsiteY3112" fmla="*/ 963492 h 1847704"/>
                <a:gd name="connsiteX3113" fmla="*/ 1298646 w 1842380"/>
                <a:gd name="connsiteY3113" fmla="*/ 963492 h 1847704"/>
                <a:gd name="connsiteX3114" fmla="*/ 1298646 w 1842380"/>
                <a:gd name="connsiteY3114" fmla="*/ 956569 h 1847704"/>
                <a:gd name="connsiteX3115" fmla="*/ 1301841 w 1842380"/>
                <a:gd name="connsiteY3115" fmla="*/ 955504 h 1847704"/>
                <a:gd name="connsiteX3116" fmla="*/ 1301841 w 1842380"/>
                <a:gd name="connsiteY3116" fmla="*/ 955504 h 1847704"/>
                <a:gd name="connsiteX3117" fmla="*/ 1301841 w 1842380"/>
                <a:gd name="connsiteY3117" fmla="*/ 1035376 h 1847704"/>
                <a:gd name="connsiteX3118" fmla="*/ 1301841 w 1842380"/>
                <a:gd name="connsiteY3118" fmla="*/ 1053481 h 1847704"/>
                <a:gd name="connsiteX3119" fmla="*/ 1299711 w 1842380"/>
                <a:gd name="connsiteY3119" fmla="*/ 1052416 h 1847704"/>
                <a:gd name="connsiteX3120" fmla="*/ 1298646 w 1842380"/>
                <a:gd name="connsiteY3120" fmla="*/ 1050286 h 1847704"/>
                <a:gd name="connsiteX3121" fmla="*/ 1298646 w 1842380"/>
                <a:gd name="connsiteY3121" fmla="*/ 1041234 h 1847704"/>
                <a:gd name="connsiteX3122" fmla="*/ 1299711 w 1842380"/>
                <a:gd name="connsiteY3122" fmla="*/ 1040169 h 1847704"/>
                <a:gd name="connsiteX3123" fmla="*/ 1301841 w 1842380"/>
                <a:gd name="connsiteY3123" fmla="*/ 1035376 h 1847704"/>
                <a:gd name="connsiteX3124" fmla="*/ 1301841 w 1842380"/>
                <a:gd name="connsiteY3124" fmla="*/ 1035376 h 1847704"/>
                <a:gd name="connsiteX3125" fmla="*/ 1301841 w 1842380"/>
                <a:gd name="connsiteY3125" fmla="*/ 1035376 h 1847704"/>
                <a:gd name="connsiteX3126" fmla="*/ 1301841 w 1842380"/>
                <a:gd name="connsiteY3126" fmla="*/ 1126963 h 1847704"/>
                <a:gd name="connsiteX3127" fmla="*/ 1301841 w 1842380"/>
                <a:gd name="connsiteY3127" fmla="*/ 1179679 h 1847704"/>
                <a:gd name="connsiteX3128" fmla="*/ 1298646 w 1842380"/>
                <a:gd name="connsiteY3128" fmla="*/ 1182873 h 1847704"/>
                <a:gd name="connsiteX3129" fmla="*/ 1298646 w 1842380"/>
                <a:gd name="connsiteY3129" fmla="*/ 1135483 h 1847704"/>
                <a:gd name="connsiteX3130" fmla="*/ 1299711 w 1842380"/>
                <a:gd name="connsiteY3130" fmla="*/ 1133353 h 1847704"/>
                <a:gd name="connsiteX3131" fmla="*/ 1300776 w 1842380"/>
                <a:gd name="connsiteY3131" fmla="*/ 1129093 h 1847704"/>
                <a:gd name="connsiteX3132" fmla="*/ 1301841 w 1842380"/>
                <a:gd name="connsiteY3132" fmla="*/ 1126963 h 1847704"/>
                <a:gd name="connsiteX3133" fmla="*/ 1301841 w 1842380"/>
                <a:gd name="connsiteY3133" fmla="*/ 1126963 h 1847704"/>
                <a:gd name="connsiteX3134" fmla="*/ 1301841 w 1842380"/>
                <a:gd name="connsiteY3134" fmla="*/ 1241446 h 1847704"/>
                <a:gd name="connsiteX3135" fmla="*/ 1301841 w 1842380"/>
                <a:gd name="connsiteY3135" fmla="*/ 1264875 h 1847704"/>
                <a:gd name="connsiteX3136" fmla="*/ 1298646 w 1842380"/>
                <a:gd name="connsiteY3136" fmla="*/ 1264875 h 1847704"/>
                <a:gd name="connsiteX3137" fmla="*/ 1298646 w 1842380"/>
                <a:gd name="connsiteY3137" fmla="*/ 1264875 h 1847704"/>
                <a:gd name="connsiteX3138" fmla="*/ 1298646 w 1842380"/>
                <a:gd name="connsiteY3138" fmla="*/ 1247836 h 1847704"/>
                <a:gd name="connsiteX3139" fmla="*/ 1301841 w 1842380"/>
                <a:gd name="connsiteY3139" fmla="*/ 1241446 h 1847704"/>
                <a:gd name="connsiteX3140" fmla="*/ 1301841 w 1842380"/>
                <a:gd name="connsiteY3140" fmla="*/ 1241446 h 1847704"/>
                <a:gd name="connsiteX3141" fmla="*/ 1301841 w 1842380"/>
                <a:gd name="connsiteY3141" fmla="*/ 1292032 h 1847704"/>
                <a:gd name="connsiteX3142" fmla="*/ 1301841 w 1842380"/>
                <a:gd name="connsiteY3142" fmla="*/ 1303214 h 1847704"/>
                <a:gd name="connsiteX3143" fmla="*/ 1298646 w 1842380"/>
                <a:gd name="connsiteY3143" fmla="*/ 1302149 h 1847704"/>
                <a:gd name="connsiteX3144" fmla="*/ 1298646 w 1842380"/>
                <a:gd name="connsiteY3144" fmla="*/ 1290967 h 1847704"/>
                <a:gd name="connsiteX3145" fmla="*/ 1301841 w 1842380"/>
                <a:gd name="connsiteY3145" fmla="*/ 1292032 h 1847704"/>
                <a:gd name="connsiteX3146" fmla="*/ 1301841 w 1842380"/>
                <a:gd name="connsiteY3146" fmla="*/ 1292032 h 1847704"/>
                <a:gd name="connsiteX3147" fmla="*/ 1301841 w 1842380"/>
                <a:gd name="connsiteY3147" fmla="*/ 1320253 h 1847704"/>
                <a:gd name="connsiteX3148" fmla="*/ 1301841 w 1842380"/>
                <a:gd name="connsiteY3148" fmla="*/ 1332500 h 1847704"/>
                <a:gd name="connsiteX3149" fmla="*/ 1298646 w 1842380"/>
                <a:gd name="connsiteY3149" fmla="*/ 1334630 h 1847704"/>
                <a:gd name="connsiteX3150" fmla="*/ 1298646 w 1842380"/>
                <a:gd name="connsiteY3150" fmla="*/ 1323448 h 1847704"/>
                <a:gd name="connsiteX3151" fmla="*/ 1301841 w 1842380"/>
                <a:gd name="connsiteY3151" fmla="*/ 1320253 h 1847704"/>
                <a:gd name="connsiteX3152" fmla="*/ 1301841 w 1842380"/>
                <a:gd name="connsiteY3152" fmla="*/ 1320253 h 1847704"/>
                <a:gd name="connsiteX3153" fmla="*/ 1301841 w 1842380"/>
                <a:gd name="connsiteY3153" fmla="*/ 1437399 h 1847704"/>
                <a:gd name="connsiteX3154" fmla="*/ 1301841 w 1842380"/>
                <a:gd name="connsiteY3154" fmla="*/ 1441659 h 1847704"/>
                <a:gd name="connsiteX3155" fmla="*/ 1300776 w 1842380"/>
                <a:gd name="connsiteY3155" fmla="*/ 1439529 h 1847704"/>
                <a:gd name="connsiteX3156" fmla="*/ 1301841 w 1842380"/>
                <a:gd name="connsiteY3156" fmla="*/ 1437399 h 1847704"/>
                <a:gd name="connsiteX3157" fmla="*/ 1301841 w 1842380"/>
                <a:gd name="connsiteY3157" fmla="*/ 1437399 h 1847704"/>
                <a:gd name="connsiteX3158" fmla="*/ 1301841 w 1842380"/>
                <a:gd name="connsiteY3158" fmla="*/ 1646663 h 1847704"/>
                <a:gd name="connsiteX3159" fmla="*/ 1301841 w 1842380"/>
                <a:gd name="connsiteY3159" fmla="*/ 1663703 h 1847704"/>
                <a:gd name="connsiteX3160" fmla="*/ 1298646 w 1842380"/>
                <a:gd name="connsiteY3160" fmla="*/ 1665833 h 1847704"/>
                <a:gd name="connsiteX3161" fmla="*/ 1298646 w 1842380"/>
                <a:gd name="connsiteY3161" fmla="*/ 1647728 h 1847704"/>
                <a:gd name="connsiteX3162" fmla="*/ 1301841 w 1842380"/>
                <a:gd name="connsiteY3162" fmla="*/ 1646663 h 1847704"/>
                <a:gd name="connsiteX3163" fmla="*/ 1301841 w 1842380"/>
                <a:gd name="connsiteY3163" fmla="*/ 1646663 h 1847704"/>
                <a:gd name="connsiteX3164" fmla="*/ 1301841 w 1842380"/>
                <a:gd name="connsiteY3164" fmla="*/ 1695119 h 1847704"/>
                <a:gd name="connsiteX3165" fmla="*/ 1301841 w 1842380"/>
                <a:gd name="connsiteY3165" fmla="*/ 1717483 h 1847704"/>
                <a:gd name="connsiteX3166" fmla="*/ 1298646 w 1842380"/>
                <a:gd name="connsiteY3166" fmla="*/ 1714288 h 1847704"/>
                <a:gd name="connsiteX3167" fmla="*/ 1298646 w 1842380"/>
                <a:gd name="connsiteY3167" fmla="*/ 1691924 h 1847704"/>
                <a:gd name="connsiteX3168" fmla="*/ 1301841 w 1842380"/>
                <a:gd name="connsiteY3168" fmla="*/ 1695119 h 1847704"/>
                <a:gd name="connsiteX3169" fmla="*/ 1301841 w 1842380"/>
                <a:gd name="connsiteY3169" fmla="*/ 1695119 h 1847704"/>
                <a:gd name="connsiteX3170" fmla="*/ 1301841 w 1842380"/>
                <a:gd name="connsiteY3170" fmla="*/ 1747302 h 1847704"/>
                <a:gd name="connsiteX3171" fmla="*/ 1301841 w 1842380"/>
                <a:gd name="connsiteY3171" fmla="*/ 1764341 h 1847704"/>
                <a:gd name="connsiteX3172" fmla="*/ 1298646 w 1842380"/>
                <a:gd name="connsiteY3172" fmla="*/ 1766471 h 1847704"/>
                <a:gd name="connsiteX3173" fmla="*/ 1298646 w 1842380"/>
                <a:gd name="connsiteY3173" fmla="*/ 1748367 h 1847704"/>
                <a:gd name="connsiteX3174" fmla="*/ 1301841 w 1842380"/>
                <a:gd name="connsiteY3174" fmla="*/ 1747302 h 1847704"/>
                <a:gd name="connsiteX3175" fmla="*/ 1301841 w 1842380"/>
                <a:gd name="connsiteY3175" fmla="*/ 1747302 h 1847704"/>
                <a:gd name="connsiteX3176" fmla="*/ 1298646 w 1842380"/>
                <a:gd name="connsiteY3176" fmla="*/ 1092884 h 1847704"/>
                <a:gd name="connsiteX3177" fmla="*/ 1298646 w 1842380"/>
                <a:gd name="connsiteY3177" fmla="*/ 1080637 h 1847704"/>
                <a:gd name="connsiteX3178" fmla="*/ 1299711 w 1842380"/>
                <a:gd name="connsiteY3178" fmla="*/ 1080637 h 1847704"/>
                <a:gd name="connsiteX3179" fmla="*/ 1299711 w 1842380"/>
                <a:gd name="connsiteY3179" fmla="*/ 1084897 h 1847704"/>
                <a:gd name="connsiteX3180" fmla="*/ 1299711 w 1842380"/>
                <a:gd name="connsiteY3180" fmla="*/ 1090754 h 1847704"/>
                <a:gd name="connsiteX3181" fmla="*/ 1298646 w 1842380"/>
                <a:gd name="connsiteY3181" fmla="*/ 1092884 h 1847704"/>
                <a:gd name="connsiteX3182" fmla="*/ 1298646 w 1842380"/>
                <a:gd name="connsiteY3182" fmla="*/ 83303 h 1847704"/>
                <a:gd name="connsiteX3183" fmla="*/ 1298646 w 1842380"/>
                <a:gd name="connsiteY3183" fmla="*/ 99809 h 1847704"/>
                <a:gd name="connsiteX3184" fmla="*/ 1285334 w 1842380"/>
                <a:gd name="connsiteY3184" fmla="*/ 95550 h 1847704"/>
                <a:gd name="connsiteX3185" fmla="*/ 1285334 w 1842380"/>
                <a:gd name="connsiteY3185" fmla="*/ 95550 h 1847704"/>
                <a:gd name="connsiteX3186" fmla="*/ 1283204 w 1842380"/>
                <a:gd name="connsiteY3186" fmla="*/ 95550 h 1847704"/>
                <a:gd name="connsiteX3187" fmla="*/ 1296516 w 1842380"/>
                <a:gd name="connsiteY3187" fmla="*/ 174357 h 1847704"/>
                <a:gd name="connsiteX3188" fmla="*/ 1298646 w 1842380"/>
                <a:gd name="connsiteY3188" fmla="*/ 177552 h 1847704"/>
                <a:gd name="connsiteX3189" fmla="*/ 1298646 w 1842380"/>
                <a:gd name="connsiteY3189" fmla="*/ 199916 h 1847704"/>
                <a:gd name="connsiteX3190" fmla="*/ 1282672 w 1842380"/>
                <a:gd name="connsiteY3190" fmla="*/ 183941 h 1847704"/>
                <a:gd name="connsiteX3191" fmla="*/ 1279477 w 1842380"/>
                <a:gd name="connsiteY3191" fmla="*/ 183941 h 1847704"/>
                <a:gd name="connsiteX3192" fmla="*/ 1279477 w 1842380"/>
                <a:gd name="connsiteY3192" fmla="*/ 78510 h 1847704"/>
                <a:gd name="connsiteX3193" fmla="*/ 1280542 w 1842380"/>
                <a:gd name="connsiteY3193" fmla="*/ 78510 h 1847704"/>
                <a:gd name="connsiteX3194" fmla="*/ 1298646 w 1842380"/>
                <a:gd name="connsiteY3194" fmla="*/ 83303 h 1847704"/>
                <a:gd name="connsiteX3195" fmla="*/ 1298646 w 1842380"/>
                <a:gd name="connsiteY3195" fmla="*/ 83303 h 1847704"/>
                <a:gd name="connsiteX3196" fmla="*/ 1298646 w 1842380"/>
                <a:gd name="connsiteY3196" fmla="*/ 371374 h 1847704"/>
                <a:gd name="connsiteX3197" fmla="*/ 1298646 w 1842380"/>
                <a:gd name="connsiteY3197" fmla="*/ 399596 h 1847704"/>
                <a:gd name="connsiteX3198" fmla="*/ 1280542 w 1842380"/>
                <a:gd name="connsiteY3198" fmla="*/ 408648 h 1847704"/>
                <a:gd name="connsiteX3199" fmla="*/ 1279477 w 1842380"/>
                <a:gd name="connsiteY3199" fmla="*/ 408648 h 1847704"/>
                <a:gd name="connsiteX3200" fmla="*/ 1279477 w 1842380"/>
                <a:gd name="connsiteY3200" fmla="*/ 373504 h 1847704"/>
                <a:gd name="connsiteX3201" fmla="*/ 1282672 w 1842380"/>
                <a:gd name="connsiteY3201" fmla="*/ 370309 h 1847704"/>
                <a:gd name="connsiteX3202" fmla="*/ 1298646 w 1842380"/>
                <a:gd name="connsiteY3202" fmla="*/ 371374 h 1847704"/>
                <a:gd name="connsiteX3203" fmla="*/ 1298646 w 1842380"/>
                <a:gd name="connsiteY3203" fmla="*/ 371374 h 1847704"/>
                <a:gd name="connsiteX3204" fmla="*/ 1298646 w 1842380"/>
                <a:gd name="connsiteY3204" fmla="*/ 441129 h 1847704"/>
                <a:gd name="connsiteX3205" fmla="*/ 1298646 w 1842380"/>
                <a:gd name="connsiteY3205" fmla="*/ 460298 h 1847704"/>
                <a:gd name="connsiteX3206" fmla="*/ 1295451 w 1842380"/>
                <a:gd name="connsiteY3206" fmla="*/ 444324 h 1847704"/>
                <a:gd name="connsiteX3207" fmla="*/ 1298646 w 1842380"/>
                <a:gd name="connsiteY3207" fmla="*/ 441129 h 1847704"/>
                <a:gd name="connsiteX3208" fmla="*/ 1298646 w 1842380"/>
                <a:gd name="connsiteY3208" fmla="*/ 441129 h 1847704"/>
                <a:gd name="connsiteX3209" fmla="*/ 1298646 w 1842380"/>
                <a:gd name="connsiteY3209" fmla="*/ 533248 h 1847704"/>
                <a:gd name="connsiteX3210" fmla="*/ 1298646 w 1842380"/>
                <a:gd name="connsiteY3210" fmla="*/ 544430 h 1847704"/>
                <a:gd name="connsiteX3211" fmla="*/ 1296516 w 1842380"/>
                <a:gd name="connsiteY3211" fmla="*/ 542300 h 1847704"/>
                <a:gd name="connsiteX3212" fmla="*/ 1296516 w 1842380"/>
                <a:gd name="connsiteY3212" fmla="*/ 543365 h 1847704"/>
                <a:gd name="connsiteX3213" fmla="*/ 1295451 w 1842380"/>
                <a:gd name="connsiteY3213" fmla="*/ 542300 h 1847704"/>
                <a:gd name="connsiteX3214" fmla="*/ 1286399 w 1842380"/>
                <a:gd name="connsiteY3214" fmla="*/ 589691 h 1847704"/>
                <a:gd name="connsiteX3215" fmla="*/ 1298646 w 1842380"/>
                <a:gd name="connsiteY3215" fmla="*/ 607795 h 1847704"/>
                <a:gd name="connsiteX3216" fmla="*/ 1298646 w 1842380"/>
                <a:gd name="connsiteY3216" fmla="*/ 620042 h 1847704"/>
                <a:gd name="connsiteX3217" fmla="*/ 1287464 w 1842380"/>
                <a:gd name="connsiteY3217" fmla="*/ 609925 h 1847704"/>
                <a:gd name="connsiteX3218" fmla="*/ 1281607 w 1842380"/>
                <a:gd name="connsiteY3218" fmla="*/ 613120 h 1847704"/>
                <a:gd name="connsiteX3219" fmla="*/ 1279477 w 1842380"/>
                <a:gd name="connsiteY3219" fmla="*/ 617380 h 1847704"/>
                <a:gd name="connsiteX3220" fmla="*/ 1279477 w 1842380"/>
                <a:gd name="connsiteY3220" fmla="*/ 606198 h 1847704"/>
                <a:gd name="connsiteX3221" fmla="*/ 1282672 w 1842380"/>
                <a:gd name="connsiteY3221" fmla="*/ 605133 h 1847704"/>
                <a:gd name="connsiteX3222" fmla="*/ 1279477 w 1842380"/>
                <a:gd name="connsiteY3222" fmla="*/ 599276 h 1847704"/>
                <a:gd name="connsiteX3223" fmla="*/ 1279477 w 1842380"/>
                <a:gd name="connsiteY3223" fmla="*/ 562002 h 1847704"/>
                <a:gd name="connsiteX3224" fmla="*/ 1279477 w 1842380"/>
                <a:gd name="connsiteY3224" fmla="*/ 526858 h 1847704"/>
                <a:gd name="connsiteX3225" fmla="*/ 1279477 w 1842380"/>
                <a:gd name="connsiteY3225" fmla="*/ 511949 h 1847704"/>
                <a:gd name="connsiteX3226" fmla="*/ 1291724 w 1842380"/>
                <a:gd name="connsiteY3226" fmla="*/ 527923 h 1847704"/>
                <a:gd name="connsiteX3227" fmla="*/ 1297581 w 1842380"/>
                <a:gd name="connsiteY3227" fmla="*/ 531118 h 1847704"/>
                <a:gd name="connsiteX3228" fmla="*/ 1298646 w 1842380"/>
                <a:gd name="connsiteY3228" fmla="*/ 533248 h 1847704"/>
                <a:gd name="connsiteX3229" fmla="*/ 1298646 w 1842380"/>
                <a:gd name="connsiteY3229" fmla="*/ 533248 h 1847704"/>
                <a:gd name="connsiteX3230" fmla="*/ 1298646 w 1842380"/>
                <a:gd name="connsiteY3230" fmla="*/ 704707 h 1847704"/>
                <a:gd name="connsiteX3231" fmla="*/ 1298646 w 1842380"/>
                <a:gd name="connsiteY3231" fmla="*/ 737188 h 1847704"/>
                <a:gd name="connsiteX3232" fmla="*/ 1298646 w 1842380"/>
                <a:gd name="connsiteY3232" fmla="*/ 737188 h 1847704"/>
                <a:gd name="connsiteX3233" fmla="*/ 1292789 w 1842380"/>
                <a:gd name="connsiteY3233" fmla="*/ 737188 h 1847704"/>
                <a:gd name="connsiteX3234" fmla="*/ 1289594 w 1842380"/>
                <a:gd name="connsiteY3234" fmla="*/ 738253 h 1847704"/>
                <a:gd name="connsiteX3235" fmla="*/ 1286399 w 1842380"/>
                <a:gd name="connsiteY3235" fmla="*/ 741448 h 1847704"/>
                <a:gd name="connsiteX3236" fmla="*/ 1283204 w 1842380"/>
                <a:gd name="connsiteY3236" fmla="*/ 744643 h 1847704"/>
                <a:gd name="connsiteX3237" fmla="*/ 1280009 w 1842380"/>
                <a:gd name="connsiteY3237" fmla="*/ 745707 h 1847704"/>
                <a:gd name="connsiteX3238" fmla="*/ 1280009 w 1842380"/>
                <a:gd name="connsiteY3238" fmla="*/ 725473 h 1847704"/>
                <a:gd name="connsiteX3239" fmla="*/ 1282139 w 1842380"/>
                <a:gd name="connsiteY3239" fmla="*/ 724408 h 1847704"/>
                <a:gd name="connsiteX3240" fmla="*/ 1286399 w 1842380"/>
                <a:gd name="connsiteY3240" fmla="*/ 723343 h 1847704"/>
                <a:gd name="connsiteX3241" fmla="*/ 1288529 w 1842380"/>
                <a:gd name="connsiteY3241" fmla="*/ 722278 h 1847704"/>
                <a:gd name="connsiteX3242" fmla="*/ 1288529 w 1842380"/>
                <a:gd name="connsiteY3242" fmla="*/ 720148 h 1847704"/>
                <a:gd name="connsiteX3243" fmla="*/ 1289594 w 1842380"/>
                <a:gd name="connsiteY3243" fmla="*/ 716954 h 1847704"/>
                <a:gd name="connsiteX3244" fmla="*/ 1289594 w 1842380"/>
                <a:gd name="connsiteY3244" fmla="*/ 714824 h 1847704"/>
                <a:gd name="connsiteX3245" fmla="*/ 1286399 w 1842380"/>
                <a:gd name="connsiteY3245" fmla="*/ 711629 h 1847704"/>
                <a:gd name="connsiteX3246" fmla="*/ 1282139 w 1842380"/>
                <a:gd name="connsiteY3246" fmla="*/ 709499 h 1847704"/>
                <a:gd name="connsiteX3247" fmla="*/ 1280009 w 1842380"/>
                <a:gd name="connsiteY3247" fmla="*/ 707369 h 1847704"/>
                <a:gd name="connsiteX3248" fmla="*/ 1280009 w 1842380"/>
                <a:gd name="connsiteY3248" fmla="*/ 682342 h 1847704"/>
                <a:gd name="connsiteX3249" fmla="*/ 1282139 w 1842380"/>
                <a:gd name="connsiteY3249" fmla="*/ 682342 h 1847704"/>
                <a:gd name="connsiteX3250" fmla="*/ 1287996 w 1842380"/>
                <a:gd name="connsiteY3250" fmla="*/ 683407 h 1847704"/>
                <a:gd name="connsiteX3251" fmla="*/ 1287996 w 1842380"/>
                <a:gd name="connsiteY3251" fmla="*/ 685537 h 1847704"/>
                <a:gd name="connsiteX3252" fmla="*/ 1289061 w 1842380"/>
                <a:gd name="connsiteY3252" fmla="*/ 688732 h 1847704"/>
                <a:gd name="connsiteX3253" fmla="*/ 1290126 w 1842380"/>
                <a:gd name="connsiteY3253" fmla="*/ 690862 h 1847704"/>
                <a:gd name="connsiteX3254" fmla="*/ 1291191 w 1842380"/>
                <a:gd name="connsiteY3254" fmla="*/ 692992 h 1847704"/>
                <a:gd name="connsiteX3255" fmla="*/ 1294386 w 1842380"/>
                <a:gd name="connsiteY3255" fmla="*/ 696187 h 1847704"/>
                <a:gd name="connsiteX3256" fmla="*/ 1296516 w 1842380"/>
                <a:gd name="connsiteY3256" fmla="*/ 700447 h 1847704"/>
                <a:gd name="connsiteX3257" fmla="*/ 1298646 w 1842380"/>
                <a:gd name="connsiteY3257" fmla="*/ 704707 h 1847704"/>
                <a:gd name="connsiteX3258" fmla="*/ 1298646 w 1842380"/>
                <a:gd name="connsiteY3258" fmla="*/ 704707 h 1847704"/>
                <a:gd name="connsiteX3259" fmla="*/ 1298646 w 1842380"/>
                <a:gd name="connsiteY3259" fmla="*/ 773396 h 1847704"/>
                <a:gd name="connsiteX3260" fmla="*/ 1298646 w 1842380"/>
                <a:gd name="connsiteY3260" fmla="*/ 781384 h 1847704"/>
                <a:gd name="connsiteX3261" fmla="*/ 1298646 w 1842380"/>
                <a:gd name="connsiteY3261" fmla="*/ 781384 h 1847704"/>
                <a:gd name="connsiteX3262" fmla="*/ 1297581 w 1842380"/>
                <a:gd name="connsiteY3262" fmla="*/ 779254 h 1847704"/>
                <a:gd name="connsiteX3263" fmla="*/ 1297581 w 1842380"/>
                <a:gd name="connsiteY3263" fmla="*/ 776059 h 1847704"/>
                <a:gd name="connsiteX3264" fmla="*/ 1298646 w 1842380"/>
                <a:gd name="connsiteY3264" fmla="*/ 773396 h 1847704"/>
                <a:gd name="connsiteX3265" fmla="*/ 1298646 w 1842380"/>
                <a:gd name="connsiteY3265" fmla="*/ 773396 h 1847704"/>
                <a:gd name="connsiteX3266" fmla="*/ 1298646 w 1842380"/>
                <a:gd name="connsiteY3266" fmla="*/ 804813 h 1847704"/>
                <a:gd name="connsiteX3267" fmla="*/ 1296516 w 1842380"/>
                <a:gd name="connsiteY3267" fmla="*/ 804813 h 1847704"/>
                <a:gd name="connsiteX3268" fmla="*/ 1295451 w 1842380"/>
                <a:gd name="connsiteY3268" fmla="*/ 802683 h 1847704"/>
                <a:gd name="connsiteX3269" fmla="*/ 1293321 w 1842380"/>
                <a:gd name="connsiteY3269" fmla="*/ 800553 h 1847704"/>
                <a:gd name="connsiteX3270" fmla="*/ 1291191 w 1842380"/>
                <a:gd name="connsiteY3270" fmla="*/ 798423 h 1847704"/>
                <a:gd name="connsiteX3271" fmla="*/ 1289061 w 1842380"/>
                <a:gd name="connsiteY3271" fmla="*/ 796293 h 1847704"/>
                <a:gd name="connsiteX3272" fmla="*/ 1285867 w 1842380"/>
                <a:gd name="connsiteY3272" fmla="*/ 792033 h 1847704"/>
                <a:gd name="connsiteX3273" fmla="*/ 1283737 w 1842380"/>
                <a:gd name="connsiteY3273" fmla="*/ 788838 h 1847704"/>
                <a:gd name="connsiteX3274" fmla="*/ 1282672 w 1842380"/>
                <a:gd name="connsiteY3274" fmla="*/ 784579 h 1847704"/>
                <a:gd name="connsiteX3275" fmla="*/ 1282672 w 1842380"/>
                <a:gd name="connsiteY3275" fmla="*/ 781384 h 1847704"/>
                <a:gd name="connsiteX3276" fmla="*/ 1281607 w 1842380"/>
                <a:gd name="connsiteY3276" fmla="*/ 775526 h 1847704"/>
                <a:gd name="connsiteX3277" fmla="*/ 1281607 w 1842380"/>
                <a:gd name="connsiteY3277" fmla="*/ 771267 h 1847704"/>
                <a:gd name="connsiteX3278" fmla="*/ 1280542 w 1842380"/>
                <a:gd name="connsiteY3278" fmla="*/ 769137 h 1847704"/>
                <a:gd name="connsiteX3279" fmla="*/ 1280542 w 1842380"/>
                <a:gd name="connsiteY3279" fmla="*/ 826644 h 1847704"/>
                <a:gd name="connsiteX3280" fmla="*/ 1281607 w 1842380"/>
                <a:gd name="connsiteY3280" fmla="*/ 825579 h 1847704"/>
                <a:gd name="connsiteX3281" fmla="*/ 1282672 w 1842380"/>
                <a:gd name="connsiteY3281" fmla="*/ 825579 h 1847704"/>
                <a:gd name="connsiteX3282" fmla="*/ 1284802 w 1842380"/>
                <a:gd name="connsiteY3282" fmla="*/ 826644 h 1847704"/>
                <a:gd name="connsiteX3283" fmla="*/ 1285867 w 1842380"/>
                <a:gd name="connsiteY3283" fmla="*/ 826644 h 1847704"/>
                <a:gd name="connsiteX3284" fmla="*/ 1287996 w 1842380"/>
                <a:gd name="connsiteY3284" fmla="*/ 826644 h 1847704"/>
                <a:gd name="connsiteX3285" fmla="*/ 1289061 w 1842380"/>
                <a:gd name="connsiteY3285" fmla="*/ 827709 h 1847704"/>
                <a:gd name="connsiteX3286" fmla="*/ 1290126 w 1842380"/>
                <a:gd name="connsiteY3286" fmla="*/ 828774 h 1847704"/>
                <a:gd name="connsiteX3287" fmla="*/ 1291191 w 1842380"/>
                <a:gd name="connsiteY3287" fmla="*/ 829839 h 1847704"/>
                <a:gd name="connsiteX3288" fmla="*/ 1292256 w 1842380"/>
                <a:gd name="connsiteY3288" fmla="*/ 829839 h 1847704"/>
                <a:gd name="connsiteX3289" fmla="*/ 1292256 w 1842380"/>
                <a:gd name="connsiteY3289" fmla="*/ 830904 h 1847704"/>
                <a:gd name="connsiteX3290" fmla="*/ 1294386 w 1842380"/>
                <a:gd name="connsiteY3290" fmla="*/ 833034 h 1847704"/>
                <a:gd name="connsiteX3291" fmla="*/ 1294386 w 1842380"/>
                <a:gd name="connsiteY3291" fmla="*/ 833034 h 1847704"/>
                <a:gd name="connsiteX3292" fmla="*/ 1294386 w 1842380"/>
                <a:gd name="connsiteY3292" fmla="*/ 835164 h 1847704"/>
                <a:gd name="connsiteX3293" fmla="*/ 1294386 w 1842380"/>
                <a:gd name="connsiteY3293" fmla="*/ 836229 h 1847704"/>
                <a:gd name="connsiteX3294" fmla="*/ 1296516 w 1842380"/>
                <a:gd name="connsiteY3294" fmla="*/ 836229 h 1847704"/>
                <a:gd name="connsiteX3295" fmla="*/ 1296516 w 1842380"/>
                <a:gd name="connsiteY3295" fmla="*/ 837294 h 1847704"/>
                <a:gd name="connsiteX3296" fmla="*/ 1296516 w 1842380"/>
                <a:gd name="connsiteY3296" fmla="*/ 838359 h 1847704"/>
                <a:gd name="connsiteX3297" fmla="*/ 1297581 w 1842380"/>
                <a:gd name="connsiteY3297" fmla="*/ 839424 h 1847704"/>
                <a:gd name="connsiteX3298" fmla="*/ 1297581 w 1842380"/>
                <a:gd name="connsiteY3298" fmla="*/ 840489 h 1847704"/>
                <a:gd name="connsiteX3299" fmla="*/ 1298646 w 1842380"/>
                <a:gd name="connsiteY3299" fmla="*/ 841554 h 1847704"/>
                <a:gd name="connsiteX3300" fmla="*/ 1298646 w 1842380"/>
                <a:gd name="connsiteY3300" fmla="*/ 841554 h 1847704"/>
                <a:gd name="connsiteX3301" fmla="*/ 1298646 w 1842380"/>
                <a:gd name="connsiteY3301" fmla="*/ 804813 h 1847704"/>
                <a:gd name="connsiteX3302" fmla="*/ 1298646 w 1842380"/>
                <a:gd name="connsiteY3302" fmla="*/ 804813 h 1847704"/>
                <a:gd name="connsiteX3303" fmla="*/ 1298646 w 1842380"/>
                <a:gd name="connsiteY3303" fmla="*/ 863385 h 1847704"/>
                <a:gd name="connsiteX3304" fmla="*/ 1298646 w 1842380"/>
                <a:gd name="connsiteY3304" fmla="*/ 876697 h 1847704"/>
                <a:gd name="connsiteX3305" fmla="*/ 1298646 w 1842380"/>
                <a:gd name="connsiteY3305" fmla="*/ 876697 h 1847704"/>
                <a:gd name="connsiteX3306" fmla="*/ 1291724 w 1842380"/>
                <a:gd name="connsiteY3306" fmla="*/ 876697 h 1847704"/>
                <a:gd name="connsiteX3307" fmla="*/ 1283737 w 1842380"/>
                <a:gd name="connsiteY3307" fmla="*/ 876697 h 1847704"/>
                <a:gd name="connsiteX3308" fmla="*/ 1281607 w 1842380"/>
                <a:gd name="connsiteY3308" fmla="*/ 874568 h 1847704"/>
                <a:gd name="connsiteX3309" fmla="*/ 1279477 w 1842380"/>
                <a:gd name="connsiteY3309" fmla="*/ 874568 h 1847704"/>
                <a:gd name="connsiteX3310" fmla="*/ 1279477 w 1842380"/>
                <a:gd name="connsiteY3310" fmla="*/ 848476 h 1847704"/>
                <a:gd name="connsiteX3311" fmla="*/ 1280542 w 1842380"/>
                <a:gd name="connsiteY3311" fmla="*/ 849541 h 1847704"/>
                <a:gd name="connsiteX3312" fmla="*/ 1280542 w 1842380"/>
                <a:gd name="connsiteY3312" fmla="*/ 850606 h 1847704"/>
                <a:gd name="connsiteX3313" fmla="*/ 1281607 w 1842380"/>
                <a:gd name="connsiteY3313" fmla="*/ 851671 h 1847704"/>
                <a:gd name="connsiteX3314" fmla="*/ 1281607 w 1842380"/>
                <a:gd name="connsiteY3314" fmla="*/ 854866 h 1847704"/>
                <a:gd name="connsiteX3315" fmla="*/ 1282672 w 1842380"/>
                <a:gd name="connsiteY3315" fmla="*/ 855931 h 1847704"/>
                <a:gd name="connsiteX3316" fmla="*/ 1284802 w 1842380"/>
                <a:gd name="connsiteY3316" fmla="*/ 856996 h 1847704"/>
                <a:gd name="connsiteX3317" fmla="*/ 1285867 w 1842380"/>
                <a:gd name="connsiteY3317" fmla="*/ 859126 h 1847704"/>
                <a:gd name="connsiteX3318" fmla="*/ 1285867 w 1842380"/>
                <a:gd name="connsiteY3318" fmla="*/ 861256 h 1847704"/>
                <a:gd name="connsiteX3319" fmla="*/ 1286931 w 1842380"/>
                <a:gd name="connsiteY3319" fmla="*/ 862321 h 1847704"/>
                <a:gd name="connsiteX3320" fmla="*/ 1289061 w 1842380"/>
                <a:gd name="connsiteY3320" fmla="*/ 862321 h 1847704"/>
                <a:gd name="connsiteX3321" fmla="*/ 1293321 w 1842380"/>
                <a:gd name="connsiteY3321" fmla="*/ 862321 h 1847704"/>
                <a:gd name="connsiteX3322" fmla="*/ 1298646 w 1842380"/>
                <a:gd name="connsiteY3322" fmla="*/ 862321 h 1847704"/>
                <a:gd name="connsiteX3323" fmla="*/ 1298646 w 1842380"/>
                <a:gd name="connsiteY3323" fmla="*/ 863385 h 1847704"/>
                <a:gd name="connsiteX3324" fmla="*/ 1298646 w 1842380"/>
                <a:gd name="connsiteY3324" fmla="*/ 863385 h 1847704"/>
                <a:gd name="connsiteX3325" fmla="*/ 1298646 w 1842380"/>
                <a:gd name="connsiteY3325" fmla="*/ 907049 h 1847704"/>
                <a:gd name="connsiteX3326" fmla="*/ 1298646 w 1842380"/>
                <a:gd name="connsiteY3326" fmla="*/ 917166 h 1847704"/>
                <a:gd name="connsiteX3327" fmla="*/ 1279477 w 1842380"/>
                <a:gd name="connsiteY3327" fmla="*/ 912906 h 1847704"/>
                <a:gd name="connsiteX3328" fmla="*/ 1279477 w 1842380"/>
                <a:gd name="connsiteY3328" fmla="*/ 905984 h 1847704"/>
                <a:gd name="connsiteX3329" fmla="*/ 1296516 w 1842380"/>
                <a:gd name="connsiteY3329" fmla="*/ 907049 h 1847704"/>
                <a:gd name="connsiteX3330" fmla="*/ 1298646 w 1842380"/>
                <a:gd name="connsiteY3330" fmla="*/ 907049 h 1847704"/>
                <a:gd name="connsiteX3331" fmla="*/ 1298646 w 1842380"/>
                <a:gd name="connsiteY3331" fmla="*/ 907049 h 1847704"/>
                <a:gd name="connsiteX3332" fmla="*/ 1298646 w 1842380"/>
                <a:gd name="connsiteY3332" fmla="*/ 956569 h 1847704"/>
                <a:gd name="connsiteX3333" fmla="*/ 1298646 w 1842380"/>
                <a:gd name="connsiteY3333" fmla="*/ 963492 h 1847704"/>
                <a:gd name="connsiteX3334" fmla="*/ 1287464 w 1842380"/>
                <a:gd name="connsiteY3334" fmla="*/ 961362 h 1847704"/>
                <a:gd name="connsiteX3335" fmla="*/ 1279477 w 1842380"/>
                <a:gd name="connsiteY3335" fmla="*/ 962427 h 1847704"/>
                <a:gd name="connsiteX3336" fmla="*/ 1279477 w 1842380"/>
                <a:gd name="connsiteY3336" fmla="*/ 955504 h 1847704"/>
                <a:gd name="connsiteX3337" fmla="*/ 1280542 w 1842380"/>
                <a:gd name="connsiteY3337" fmla="*/ 955504 h 1847704"/>
                <a:gd name="connsiteX3338" fmla="*/ 1279477 w 1842380"/>
                <a:gd name="connsiteY3338" fmla="*/ 953375 h 1847704"/>
                <a:gd name="connsiteX3339" fmla="*/ 1279477 w 1842380"/>
                <a:gd name="connsiteY3339" fmla="*/ 920893 h 1847704"/>
                <a:gd name="connsiteX3340" fmla="*/ 1281607 w 1842380"/>
                <a:gd name="connsiteY3340" fmla="*/ 934205 h 1847704"/>
                <a:gd name="connsiteX3341" fmla="*/ 1281607 w 1842380"/>
                <a:gd name="connsiteY3341" fmla="*/ 934205 h 1847704"/>
                <a:gd name="connsiteX3342" fmla="*/ 1283737 w 1842380"/>
                <a:gd name="connsiteY3342" fmla="*/ 947517 h 1847704"/>
                <a:gd name="connsiteX3343" fmla="*/ 1285867 w 1842380"/>
                <a:gd name="connsiteY3343" fmla="*/ 950712 h 1847704"/>
                <a:gd name="connsiteX3344" fmla="*/ 1298646 w 1842380"/>
                <a:gd name="connsiteY3344" fmla="*/ 956569 h 1847704"/>
                <a:gd name="connsiteX3345" fmla="*/ 1298646 w 1842380"/>
                <a:gd name="connsiteY3345" fmla="*/ 956569 h 1847704"/>
                <a:gd name="connsiteX3346" fmla="*/ 1298646 w 1842380"/>
                <a:gd name="connsiteY3346" fmla="*/ 1041234 h 1847704"/>
                <a:gd name="connsiteX3347" fmla="*/ 1298646 w 1842380"/>
                <a:gd name="connsiteY3347" fmla="*/ 1050286 h 1847704"/>
                <a:gd name="connsiteX3348" fmla="*/ 1298646 w 1842380"/>
                <a:gd name="connsiteY3348" fmla="*/ 1050286 h 1847704"/>
                <a:gd name="connsiteX3349" fmla="*/ 1296516 w 1842380"/>
                <a:gd name="connsiteY3349" fmla="*/ 1049221 h 1847704"/>
                <a:gd name="connsiteX3350" fmla="*/ 1297581 w 1842380"/>
                <a:gd name="connsiteY3350" fmla="*/ 1043364 h 1847704"/>
                <a:gd name="connsiteX3351" fmla="*/ 1298646 w 1842380"/>
                <a:gd name="connsiteY3351" fmla="*/ 1041234 h 1847704"/>
                <a:gd name="connsiteX3352" fmla="*/ 1298646 w 1842380"/>
                <a:gd name="connsiteY3352" fmla="*/ 1041234 h 1847704"/>
                <a:gd name="connsiteX3353" fmla="*/ 1298646 w 1842380"/>
                <a:gd name="connsiteY3353" fmla="*/ 1080637 h 1847704"/>
                <a:gd name="connsiteX3354" fmla="*/ 1298646 w 1842380"/>
                <a:gd name="connsiteY3354" fmla="*/ 1092884 h 1847704"/>
                <a:gd name="connsiteX3355" fmla="*/ 1297581 w 1842380"/>
                <a:gd name="connsiteY3355" fmla="*/ 1095014 h 1847704"/>
                <a:gd name="connsiteX3356" fmla="*/ 1294386 w 1842380"/>
                <a:gd name="connsiteY3356" fmla="*/ 1096079 h 1847704"/>
                <a:gd name="connsiteX3357" fmla="*/ 1290126 w 1842380"/>
                <a:gd name="connsiteY3357" fmla="*/ 1096079 h 1847704"/>
                <a:gd name="connsiteX3358" fmla="*/ 1283204 w 1842380"/>
                <a:gd name="connsiteY3358" fmla="*/ 1096079 h 1847704"/>
                <a:gd name="connsiteX3359" fmla="*/ 1280009 w 1842380"/>
                <a:gd name="connsiteY3359" fmla="*/ 1095014 h 1847704"/>
                <a:gd name="connsiteX3360" fmla="*/ 1280009 w 1842380"/>
                <a:gd name="connsiteY3360" fmla="*/ 1064663 h 1847704"/>
                <a:gd name="connsiteX3361" fmla="*/ 1282139 w 1842380"/>
                <a:gd name="connsiteY3361" fmla="*/ 1065728 h 1847704"/>
                <a:gd name="connsiteX3362" fmla="*/ 1285334 w 1842380"/>
                <a:gd name="connsiteY3362" fmla="*/ 1067858 h 1847704"/>
                <a:gd name="connsiteX3363" fmla="*/ 1287464 w 1842380"/>
                <a:gd name="connsiteY3363" fmla="*/ 1068923 h 1847704"/>
                <a:gd name="connsiteX3364" fmla="*/ 1290659 w 1842380"/>
                <a:gd name="connsiteY3364" fmla="*/ 1072118 h 1847704"/>
                <a:gd name="connsiteX3365" fmla="*/ 1293854 w 1842380"/>
                <a:gd name="connsiteY3365" fmla="*/ 1074248 h 1847704"/>
                <a:gd name="connsiteX3366" fmla="*/ 1295984 w 1842380"/>
                <a:gd name="connsiteY3366" fmla="*/ 1077442 h 1847704"/>
                <a:gd name="connsiteX3367" fmla="*/ 1298646 w 1842380"/>
                <a:gd name="connsiteY3367" fmla="*/ 1080637 h 1847704"/>
                <a:gd name="connsiteX3368" fmla="*/ 1298646 w 1842380"/>
                <a:gd name="connsiteY3368" fmla="*/ 1080637 h 1847704"/>
                <a:gd name="connsiteX3369" fmla="*/ 1298646 w 1842380"/>
                <a:gd name="connsiteY3369" fmla="*/ 1136015 h 1847704"/>
                <a:gd name="connsiteX3370" fmla="*/ 1298646 w 1842380"/>
                <a:gd name="connsiteY3370" fmla="*/ 1183406 h 1847704"/>
                <a:gd name="connsiteX3371" fmla="*/ 1298646 w 1842380"/>
                <a:gd name="connsiteY3371" fmla="*/ 1184471 h 1847704"/>
                <a:gd name="connsiteX3372" fmla="*/ 1294386 w 1842380"/>
                <a:gd name="connsiteY3372" fmla="*/ 1181276 h 1847704"/>
                <a:gd name="connsiteX3373" fmla="*/ 1291191 w 1842380"/>
                <a:gd name="connsiteY3373" fmla="*/ 1177016 h 1847704"/>
                <a:gd name="connsiteX3374" fmla="*/ 1289061 w 1842380"/>
                <a:gd name="connsiteY3374" fmla="*/ 1171159 h 1847704"/>
                <a:gd name="connsiteX3375" fmla="*/ 1287996 w 1842380"/>
                <a:gd name="connsiteY3375" fmla="*/ 1165302 h 1847704"/>
                <a:gd name="connsiteX3376" fmla="*/ 1287996 w 1842380"/>
                <a:gd name="connsiteY3376" fmla="*/ 1161042 h 1847704"/>
                <a:gd name="connsiteX3377" fmla="*/ 1289061 w 1842380"/>
                <a:gd name="connsiteY3377" fmla="*/ 1157847 h 1847704"/>
                <a:gd name="connsiteX3378" fmla="*/ 1292256 w 1842380"/>
                <a:gd name="connsiteY3378" fmla="*/ 1153587 h 1847704"/>
                <a:gd name="connsiteX3379" fmla="*/ 1294386 w 1842380"/>
                <a:gd name="connsiteY3379" fmla="*/ 1149327 h 1847704"/>
                <a:gd name="connsiteX3380" fmla="*/ 1296516 w 1842380"/>
                <a:gd name="connsiteY3380" fmla="*/ 1145067 h 1847704"/>
                <a:gd name="connsiteX3381" fmla="*/ 1297581 w 1842380"/>
                <a:gd name="connsiteY3381" fmla="*/ 1139210 h 1847704"/>
                <a:gd name="connsiteX3382" fmla="*/ 1298646 w 1842380"/>
                <a:gd name="connsiteY3382" fmla="*/ 1136015 h 1847704"/>
                <a:gd name="connsiteX3383" fmla="*/ 1298646 w 1842380"/>
                <a:gd name="connsiteY3383" fmla="*/ 1136015 h 1847704"/>
                <a:gd name="connsiteX3384" fmla="*/ 1298646 w 1842380"/>
                <a:gd name="connsiteY3384" fmla="*/ 1248368 h 1847704"/>
                <a:gd name="connsiteX3385" fmla="*/ 1298646 w 1842380"/>
                <a:gd name="connsiteY3385" fmla="*/ 1265408 h 1847704"/>
                <a:gd name="connsiteX3386" fmla="*/ 1279477 w 1842380"/>
                <a:gd name="connsiteY3386" fmla="*/ 1282447 h 1847704"/>
                <a:gd name="connsiteX3387" fmla="*/ 1279477 w 1842380"/>
                <a:gd name="connsiteY3387" fmla="*/ 1267538 h 1847704"/>
                <a:gd name="connsiteX3388" fmla="*/ 1281607 w 1842380"/>
                <a:gd name="connsiteY3388" fmla="*/ 1264343 h 1847704"/>
                <a:gd name="connsiteX3389" fmla="*/ 1279477 w 1842380"/>
                <a:gd name="connsiteY3389" fmla="*/ 1260083 h 1847704"/>
                <a:gd name="connsiteX3390" fmla="*/ 1279477 w 1842380"/>
                <a:gd name="connsiteY3390" fmla="*/ 1249966 h 1847704"/>
                <a:gd name="connsiteX3391" fmla="*/ 1287464 w 1842380"/>
                <a:gd name="connsiteY3391" fmla="*/ 1260083 h 1847704"/>
                <a:gd name="connsiteX3392" fmla="*/ 1295451 w 1842380"/>
                <a:gd name="connsiteY3392" fmla="*/ 1256888 h 1847704"/>
                <a:gd name="connsiteX3393" fmla="*/ 1298646 w 1842380"/>
                <a:gd name="connsiteY3393" fmla="*/ 1248368 h 1847704"/>
                <a:gd name="connsiteX3394" fmla="*/ 1298646 w 1842380"/>
                <a:gd name="connsiteY3394" fmla="*/ 1248368 h 1847704"/>
                <a:gd name="connsiteX3395" fmla="*/ 1298646 w 1842380"/>
                <a:gd name="connsiteY3395" fmla="*/ 1290967 h 1847704"/>
                <a:gd name="connsiteX3396" fmla="*/ 1298646 w 1842380"/>
                <a:gd name="connsiteY3396" fmla="*/ 1302149 h 1847704"/>
                <a:gd name="connsiteX3397" fmla="*/ 1279477 w 1842380"/>
                <a:gd name="connsiteY3397" fmla="*/ 1297889 h 1847704"/>
                <a:gd name="connsiteX3398" fmla="*/ 1279477 w 1842380"/>
                <a:gd name="connsiteY3398" fmla="*/ 1286707 h 1847704"/>
                <a:gd name="connsiteX3399" fmla="*/ 1298646 w 1842380"/>
                <a:gd name="connsiteY3399" fmla="*/ 1290967 h 1847704"/>
                <a:gd name="connsiteX3400" fmla="*/ 1298646 w 1842380"/>
                <a:gd name="connsiteY3400" fmla="*/ 1290967 h 1847704"/>
                <a:gd name="connsiteX3401" fmla="*/ 1298646 w 1842380"/>
                <a:gd name="connsiteY3401" fmla="*/ 1323981 h 1847704"/>
                <a:gd name="connsiteX3402" fmla="*/ 1298646 w 1842380"/>
                <a:gd name="connsiteY3402" fmla="*/ 1335163 h 1847704"/>
                <a:gd name="connsiteX3403" fmla="*/ 1295451 w 1842380"/>
                <a:gd name="connsiteY3403" fmla="*/ 1336228 h 1847704"/>
                <a:gd name="connsiteX3404" fmla="*/ 1292256 w 1842380"/>
                <a:gd name="connsiteY3404" fmla="*/ 1342085 h 1847704"/>
                <a:gd name="connsiteX3405" fmla="*/ 1280009 w 1842380"/>
                <a:gd name="connsiteY3405" fmla="*/ 1355397 h 1847704"/>
                <a:gd name="connsiteX3406" fmla="*/ 1280009 w 1842380"/>
                <a:gd name="connsiteY3406" fmla="*/ 1342085 h 1847704"/>
                <a:gd name="connsiteX3407" fmla="*/ 1282139 w 1842380"/>
                <a:gd name="connsiteY3407" fmla="*/ 1339955 h 1847704"/>
                <a:gd name="connsiteX3408" fmla="*/ 1281074 w 1842380"/>
                <a:gd name="connsiteY3408" fmla="*/ 1339955 h 1847704"/>
                <a:gd name="connsiteX3409" fmla="*/ 1282139 w 1842380"/>
                <a:gd name="connsiteY3409" fmla="*/ 1338890 h 1847704"/>
                <a:gd name="connsiteX3410" fmla="*/ 1280009 w 1842380"/>
                <a:gd name="connsiteY3410" fmla="*/ 1337825 h 1847704"/>
                <a:gd name="connsiteX3411" fmla="*/ 1280009 w 1842380"/>
                <a:gd name="connsiteY3411" fmla="*/ 1327708 h 1847704"/>
                <a:gd name="connsiteX3412" fmla="*/ 1298646 w 1842380"/>
                <a:gd name="connsiteY3412" fmla="*/ 1323981 h 1847704"/>
                <a:gd name="connsiteX3413" fmla="*/ 1298646 w 1842380"/>
                <a:gd name="connsiteY3413" fmla="*/ 1323981 h 1847704"/>
                <a:gd name="connsiteX3414" fmla="*/ 1298646 w 1842380"/>
                <a:gd name="connsiteY3414" fmla="*/ 1648261 h 1847704"/>
                <a:gd name="connsiteX3415" fmla="*/ 1298646 w 1842380"/>
                <a:gd name="connsiteY3415" fmla="*/ 1666365 h 1847704"/>
                <a:gd name="connsiteX3416" fmla="*/ 1279477 w 1842380"/>
                <a:gd name="connsiteY3416" fmla="*/ 1678612 h 1847704"/>
                <a:gd name="connsiteX3417" fmla="*/ 1279477 w 1842380"/>
                <a:gd name="connsiteY3417" fmla="*/ 1659443 h 1847704"/>
                <a:gd name="connsiteX3418" fmla="*/ 1298646 w 1842380"/>
                <a:gd name="connsiteY3418" fmla="*/ 1648261 h 1847704"/>
                <a:gd name="connsiteX3419" fmla="*/ 1298646 w 1842380"/>
                <a:gd name="connsiteY3419" fmla="*/ 1648261 h 1847704"/>
                <a:gd name="connsiteX3420" fmla="*/ 1298646 w 1842380"/>
                <a:gd name="connsiteY3420" fmla="*/ 1691924 h 1847704"/>
                <a:gd name="connsiteX3421" fmla="*/ 1298646 w 1842380"/>
                <a:gd name="connsiteY3421" fmla="*/ 1714288 h 1847704"/>
                <a:gd name="connsiteX3422" fmla="*/ 1279477 w 1842380"/>
                <a:gd name="connsiteY3422" fmla="*/ 1702041 h 1847704"/>
                <a:gd name="connsiteX3423" fmla="*/ 1279477 w 1842380"/>
                <a:gd name="connsiteY3423" fmla="*/ 1680742 h 1847704"/>
                <a:gd name="connsiteX3424" fmla="*/ 1298646 w 1842380"/>
                <a:gd name="connsiteY3424" fmla="*/ 1691924 h 1847704"/>
                <a:gd name="connsiteX3425" fmla="*/ 1298646 w 1842380"/>
                <a:gd name="connsiteY3425" fmla="*/ 1691924 h 1847704"/>
                <a:gd name="connsiteX3426" fmla="*/ 1298646 w 1842380"/>
                <a:gd name="connsiteY3426" fmla="*/ 1748367 h 1847704"/>
                <a:gd name="connsiteX3427" fmla="*/ 1298646 w 1842380"/>
                <a:gd name="connsiteY3427" fmla="*/ 1766471 h 1847704"/>
                <a:gd name="connsiteX3428" fmla="*/ 1279477 w 1842380"/>
                <a:gd name="connsiteY3428" fmla="*/ 1769666 h 1847704"/>
                <a:gd name="connsiteX3429" fmla="*/ 1279477 w 1842380"/>
                <a:gd name="connsiteY3429" fmla="*/ 1751562 h 1847704"/>
                <a:gd name="connsiteX3430" fmla="*/ 1298646 w 1842380"/>
                <a:gd name="connsiteY3430" fmla="*/ 1748367 h 1847704"/>
                <a:gd name="connsiteX3431" fmla="*/ 1279477 w 1842380"/>
                <a:gd name="connsiteY3431" fmla="*/ 78510 h 1847704"/>
                <a:gd name="connsiteX3432" fmla="*/ 1279477 w 1842380"/>
                <a:gd name="connsiteY3432" fmla="*/ 184474 h 1847704"/>
                <a:gd name="connsiteX3433" fmla="*/ 1269360 w 1842380"/>
                <a:gd name="connsiteY3433" fmla="*/ 182344 h 1847704"/>
                <a:gd name="connsiteX3434" fmla="*/ 1269360 w 1842380"/>
                <a:gd name="connsiteY3434" fmla="*/ 166369 h 1847704"/>
                <a:gd name="connsiteX3435" fmla="*/ 1275217 w 1842380"/>
                <a:gd name="connsiteY3435" fmla="*/ 167434 h 1847704"/>
                <a:gd name="connsiteX3436" fmla="*/ 1269360 w 1842380"/>
                <a:gd name="connsiteY3436" fmla="*/ 115784 h 1847704"/>
                <a:gd name="connsiteX3437" fmla="*/ 1269360 w 1842380"/>
                <a:gd name="connsiteY3437" fmla="*/ 75315 h 1847704"/>
                <a:gd name="connsiteX3438" fmla="*/ 1270425 w 1842380"/>
                <a:gd name="connsiteY3438" fmla="*/ 76380 h 1847704"/>
                <a:gd name="connsiteX3439" fmla="*/ 1279477 w 1842380"/>
                <a:gd name="connsiteY3439" fmla="*/ 78510 h 1847704"/>
                <a:gd name="connsiteX3440" fmla="*/ 1279477 w 1842380"/>
                <a:gd name="connsiteY3440" fmla="*/ 78510 h 1847704"/>
                <a:gd name="connsiteX3441" fmla="*/ 1279477 w 1842380"/>
                <a:gd name="connsiteY3441" fmla="*/ 373504 h 1847704"/>
                <a:gd name="connsiteX3442" fmla="*/ 1279477 w 1842380"/>
                <a:gd name="connsiteY3442" fmla="*/ 408648 h 1847704"/>
                <a:gd name="connsiteX3443" fmla="*/ 1269360 w 1842380"/>
                <a:gd name="connsiteY3443" fmla="*/ 401726 h 1847704"/>
                <a:gd name="connsiteX3444" fmla="*/ 1269360 w 1842380"/>
                <a:gd name="connsiteY3444" fmla="*/ 384686 h 1847704"/>
                <a:gd name="connsiteX3445" fmla="*/ 1269360 w 1842380"/>
                <a:gd name="connsiteY3445" fmla="*/ 383621 h 1847704"/>
                <a:gd name="connsiteX3446" fmla="*/ 1279477 w 1842380"/>
                <a:gd name="connsiteY3446" fmla="*/ 373504 h 1847704"/>
                <a:gd name="connsiteX3447" fmla="*/ 1279477 w 1842380"/>
                <a:gd name="connsiteY3447" fmla="*/ 373504 h 1847704"/>
                <a:gd name="connsiteX3448" fmla="*/ 1279477 w 1842380"/>
                <a:gd name="connsiteY3448" fmla="*/ 513014 h 1847704"/>
                <a:gd name="connsiteX3449" fmla="*/ 1279477 w 1842380"/>
                <a:gd name="connsiteY3449" fmla="*/ 527923 h 1847704"/>
                <a:gd name="connsiteX3450" fmla="*/ 1269360 w 1842380"/>
                <a:gd name="connsiteY3450" fmla="*/ 517806 h 1847704"/>
                <a:gd name="connsiteX3451" fmla="*/ 1269360 w 1842380"/>
                <a:gd name="connsiteY3451" fmla="*/ 506624 h 1847704"/>
                <a:gd name="connsiteX3452" fmla="*/ 1279477 w 1842380"/>
                <a:gd name="connsiteY3452" fmla="*/ 513014 h 1847704"/>
                <a:gd name="connsiteX3453" fmla="*/ 1279477 w 1842380"/>
                <a:gd name="connsiteY3453" fmla="*/ 513014 h 1847704"/>
                <a:gd name="connsiteX3454" fmla="*/ 1279477 w 1842380"/>
                <a:gd name="connsiteY3454" fmla="*/ 562534 h 1847704"/>
                <a:gd name="connsiteX3455" fmla="*/ 1279477 w 1842380"/>
                <a:gd name="connsiteY3455" fmla="*/ 599808 h 1847704"/>
                <a:gd name="connsiteX3456" fmla="*/ 1276282 w 1842380"/>
                <a:gd name="connsiteY3456" fmla="*/ 591821 h 1847704"/>
                <a:gd name="connsiteX3457" fmla="*/ 1269360 w 1842380"/>
                <a:gd name="connsiteY3457" fmla="*/ 587561 h 1847704"/>
                <a:gd name="connsiteX3458" fmla="*/ 1269360 w 1842380"/>
                <a:gd name="connsiteY3458" fmla="*/ 577444 h 1847704"/>
                <a:gd name="connsiteX3459" fmla="*/ 1275217 w 1842380"/>
                <a:gd name="connsiteY3459" fmla="*/ 580639 h 1847704"/>
                <a:gd name="connsiteX3460" fmla="*/ 1279477 w 1842380"/>
                <a:gd name="connsiteY3460" fmla="*/ 562534 h 1847704"/>
                <a:gd name="connsiteX3461" fmla="*/ 1279477 w 1842380"/>
                <a:gd name="connsiteY3461" fmla="*/ 562534 h 1847704"/>
                <a:gd name="connsiteX3462" fmla="*/ 1279477 w 1842380"/>
                <a:gd name="connsiteY3462" fmla="*/ 606730 h 1847704"/>
                <a:gd name="connsiteX3463" fmla="*/ 1279477 w 1842380"/>
                <a:gd name="connsiteY3463" fmla="*/ 617912 h 1847704"/>
                <a:gd name="connsiteX3464" fmla="*/ 1269360 w 1842380"/>
                <a:gd name="connsiteY3464" fmla="*/ 629094 h 1847704"/>
                <a:gd name="connsiteX3465" fmla="*/ 1269360 w 1842380"/>
                <a:gd name="connsiteY3465" fmla="*/ 620042 h 1847704"/>
                <a:gd name="connsiteX3466" fmla="*/ 1272555 w 1842380"/>
                <a:gd name="connsiteY3466" fmla="*/ 615782 h 1847704"/>
                <a:gd name="connsiteX3467" fmla="*/ 1269360 w 1842380"/>
                <a:gd name="connsiteY3467" fmla="*/ 614717 h 1847704"/>
                <a:gd name="connsiteX3468" fmla="*/ 1269360 w 1842380"/>
                <a:gd name="connsiteY3468" fmla="*/ 606730 h 1847704"/>
                <a:gd name="connsiteX3469" fmla="*/ 1279477 w 1842380"/>
                <a:gd name="connsiteY3469" fmla="*/ 606730 h 1847704"/>
                <a:gd name="connsiteX3470" fmla="*/ 1279477 w 1842380"/>
                <a:gd name="connsiteY3470" fmla="*/ 606730 h 1847704"/>
                <a:gd name="connsiteX3471" fmla="*/ 1279477 w 1842380"/>
                <a:gd name="connsiteY3471" fmla="*/ 681810 h 1847704"/>
                <a:gd name="connsiteX3472" fmla="*/ 1279477 w 1842380"/>
                <a:gd name="connsiteY3472" fmla="*/ 706836 h 1847704"/>
                <a:gd name="connsiteX3473" fmla="*/ 1278412 w 1842380"/>
                <a:gd name="connsiteY3473" fmla="*/ 705772 h 1847704"/>
                <a:gd name="connsiteX3474" fmla="*/ 1277347 w 1842380"/>
                <a:gd name="connsiteY3474" fmla="*/ 703642 h 1847704"/>
                <a:gd name="connsiteX3475" fmla="*/ 1277347 w 1842380"/>
                <a:gd name="connsiteY3475" fmla="*/ 701512 h 1847704"/>
                <a:gd name="connsiteX3476" fmla="*/ 1276282 w 1842380"/>
                <a:gd name="connsiteY3476" fmla="*/ 699382 h 1847704"/>
                <a:gd name="connsiteX3477" fmla="*/ 1276282 w 1842380"/>
                <a:gd name="connsiteY3477" fmla="*/ 696187 h 1847704"/>
                <a:gd name="connsiteX3478" fmla="*/ 1276282 w 1842380"/>
                <a:gd name="connsiteY3478" fmla="*/ 694057 h 1847704"/>
                <a:gd name="connsiteX3479" fmla="*/ 1274684 w 1842380"/>
                <a:gd name="connsiteY3479" fmla="*/ 690862 h 1847704"/>
                <a:gd name="connsiteX3480" fmla="*/ 1273619 w 1842380"/>
                <a:gd name="connsiteY3480" fmla="*/ 688732 h 1847704"/>
                <a:gd name="connsiteX3481" fmla="*/ 1273619 w 1842380"/>
                <a:gd name="connsiteY3481" fmla="*/ 686602 h 1847704"/>
                <a:gd name="connsiteX3482" fmla="*/ 1275749 w 1842380"/>
                <a:gd name="connsiteY3482" fmla="*/ 684472 h 1847704"/>
                <a:gd name="connsiteX3483" fmla="*/ 1277879 w 1842380"/>
                <a:gd name="connsiteY3483" fmla="*/ 682342 h 1847704"/>
                <a:gd name="connsiteX3484" fmla="*/ 1279477 w 1842380"/>
                <a:gd name="connsiteY3484" fmla="*/ 682342 h 1847704"/>
                <a:gd name="connsiteX3485" fmla="*/ 1279477 w 1842380"/>
                <a:gd name="connsiteY3485" fmla="*/ 681810 h 1847704"/>
                <a:gd name="connsiteX3486" fmla="*/ 1279477 w 1842380"/>
                <a:gd name="connsiteY3486" fmla="*/ 726006 h 1847704"/>
                <a:gd name="connsiteX3487" fmla="*/ 1279477 w 1842380"/>
                <a:gd name="connsiteY3487" fmla="*/ 746240 h 1847704"/>
                <a:gd name="connsiteX3488" fmla="*/ 1278412 w 1842380"/>
                <a:gd name="connsiteY3488" fmla="*/ 746240 h 1847704"/>
                <a:gd name="connsiteX3489" fmla="*/ 1272555 w 1842380"/>
                <a:gd name="connsiteY3489" fmla="*/ 746240 h 1847704"/>
                <a:gd name="connsiteX3490" fmla="*/ 1270425 w 1842380"/>
                <a:gd name="connsiteY3490" fmla="*/ 744110 h 1847704"/>
                <a:gd name="connsiteX3491" fmla="*/ 1269360 w 1842380"/>
                <a:gd name="connsiteY3491" fmla="*/ 744110 h 1847704"/>
                <a:gd name="connsiteX3492" fmla="*/ 1269360 w 1842380"/>
                <a:gd name="connsiteY3492" fmla="*/ 723876 h 1847704"/>
                <a:gd name="connsiteX3493" fmla="*/ 1271490 w 1842380"/>
                <a:gd name="connsiteY3493" fmla="*/ 724941 h 1847704"/>
                <a:gd name="connsiteX3494" fmla="*/ 1277347 w 1842380"/>
                <a:gd name="connsiteY3494" fmla="*/ 726006 h 1847704"/>
                <a:gd name="connsiteX3495" fmla="*/ 1279477 w 1842380"/>
                <a:gd name="connsiteY3495" fmla="*/ 726006 h 1847704"/>
                <a:gd name="connsiteX3496" fmla="*/ 1279477 w 1842380"/>
                <a:gd name="connsiteY3496" fmla="*/ 726006 h 1847704"/>
                <a:gd name="connsiteX3497" fmla="*/ 1279477 w 1842380"/>
                <a:gd name="connsiteY3497" fmla="*/ 767539 h 1847704"/>
                <a:gd name="connsiteX3498" fmla="*/ 1279477 w 1842380"/>
                <a:gd name="connsiteY3498" fmla="*/ 825047 h 1847704"/>
                <a:gd name="connsiteX3499" fmla="*/ 1278412 w 1842380"/>
                <a:gd name="connsiteY3499" fmla="*/ 825047 h 1847704"/>
                <a:gd name="connsiteX3500" fmla="*/ 1277347 w 1842380"/>
                <a:gd name="connsiteY3500" fmla="*/ 825047 h 1847704"/>
                <a:gd name="connsiteX3501" fmla="*/ 1276282 w 1842380"/>
                <a:gd name="connsiteY3501" fmla="*/ 825047 h 1847704"/>
                <a:gd name="connsiteX3502" fmla="*/ 1275217 w 1842380"/>
                <a:gd name="connsiteY3502" fmla="*/ 826112 h 1847704"/>
                <a:gd name="connsiteX3503" fmla="*/ 1274152 w 1842380"/>
                <a:gd name="connsiteY3503" fmla="*/ 827177 h 1847704"/>
                <a:gd name="connsiteX3504" fmla="*/ 1274152 w 1842380"/>
                <a:gd name="connsiteY3504" fmla="*/ 828242 h 1847704"/>
                <a:gd name="connsiteX3505" fmla="*/ 1273087 w 1842380"/>
                <a:gd name="connsiteY3505" fmla="*/ 828242 h 1847704"/>
                <a:gd name="connsiteX3506" fmla="*/ 1273087 w 1842380"/>
                <a:gd name="connsiteY3506" fmla="*/ 829307 h 1847704"/>
                <a:gd name="connsiteX3507" fmla="*/ 1272022 w 1842380"/>
                <a:gd name="connsiteY3507" fmla="*/ 831437 h 1847704"/>
                <a:gd name="connsiteX3508" fmla="*/ 1270957 w 1842380"/>
                <a:gd name="connsiteY3508" fmla="*/ 832502 h 1847704"/>
                <a:gd name="connsiteX3509" fmla="*/ 1270957 w 1842380"/>
                <a:gd name="connsiteY3509" fmla="*/ 834632 h 1847704"/>
                <a:gd name="connsiteX3510" fmla="*/ 1272022 w 1842380"/>
                <a:gd name="connsiteY3510" fmla="*/ 836761 h 1847704"/>
                <a:gd name="connsiteX3511" fmla="*/ 1272022 w 1842380"/>
                <a:gd name="connsiteY3511" fmla="*/ 837827 h 1847704"/>
                <a:gd name="connsiteX3512" fmla="*/ 1273087 w 1842380"/>
                <a:gd name="connsiteY3512" fmla="*/ 838891 h 1847704"/>
                <a:gd name="connsiteX3513" fmla="*/ 1274152 w 1842380"/>
                <a:gd name="connsiteY3513" fmla="*/ 839956 h 1847704"/>
                <a:gd name="connsiteX3514" fmla="*/ 1274152 w 1842380"/>
                <a:gd name="connsiteY3514" fmla="*/ 841021 h 1847704"/>
                <a:gd name="connsiteX3515" fmla="*/ 1275217 w 1842380"/>
                <a:gd name="connsiteY3515" fmla="*/ 842086 h 1847704"/>
                <a:gd name="connsiteX3516" fmla="*/ 1277347 w 1842380"/>
                <a:gd name="connsiteY3516" fmla="*/ 843151 h 1847704"/>
                <a:gd name="connsiteX3517" fmla="*/ 1277347 w 1842380"/>
                <a:gd name="connsiteY3517" fmla="*/ 845281 h 1847704"/>
                <a:gd name="connsiteX3518" fmla="*/ 1278412 w 1842380"/>
                <a:gd name="connsiteY3518" fmla="*/ 845281 h 1847704"/>
                <a:gd name="connsiteX3519" fmla="*/ 1279477 w 1842380"/>
                <a:gd name="connsiteY3519" fmla="*/ 847411 h 1847704"/>
                <a:gd name="connsiteX3520" fmla="*/ 1279477 w 1842380"/>
                <a:gd name="connsiteY3520" fmla="*/ 847411 h 1847704"/>
                <a:gd name="connsiteX3521" fmla="*/ 1279477 w 1842380"/>
                <a:gd name="connsiteY3521" fmla="*/ 873503 h 1847704"/>
                <a:gd name="connsiteX3522" fmla="*/ 1276282 w 1842380"/>
                <a:gd name="connsiteY3522" fmla="*/ 872438 h 1847704"/>
                <a:gd name="connsiteX3523" fmla="*/ 1275217 w 1842380"/>
                <a:gd name="connsiteY3523" fmla="*/ 869243 h 1847704"/>
                <a:gd name="connsiteX3524" fmla="*/ 1272022 w 1842380"/>
                <a:gd name="connsiteY3524" fmla="*/ 867113 h 1847704"/>
                <a:gd name="connsiteX3525" fmla="*/ 1272022 w 1842380"/>
                <a:gd name="connsiteY3525" fmla="*/ 864983 h 1847704"/>
                <a:gd name="connsiteX3526" fmla="*/ 1269892 w 1842380"/>
                <a:gd name="connsiteY3526" fmla="*/ 862853 h 1847704"/>
                <a:gd name="connsiteX3527" fmla="*/ 1269892 w 1842380"/>
                <a:gd name="connsiteY3527" fmla="*/ 859658 h 1847704"/>
                <a:gd name="connsiteX3528" fmla="*/ 1269892 w 1842380"/>
                <a:gd name="connsiteY3528" fmla="*/ 858593 h 1847704"/>
                <a:gd name="connsiteX3529" fmla="*/ 1269892 w 1842380"/>
                <a:gd name="connsiteY3529" fmla="*/ 813332 h 1847704"/>
                <a:gd name="connsiteX3530" fmla="*/ 1272022 w 1842380"/>
                <a:gd name="connsiteY3530" fmla="*/ 812267 h 1847704"/>
                <a:gd name="connsiteX3531" fmla="*/ 1275217 w 1842380"/>
                <a:gd name="connsiteY3531" fmla="*/ 811203 h 1847704"/>
                <a:gd name="connsiteX3532" fmla="*/ 1278412 w 1842380"/>
                <a:gd name="connsiteY3532" fmla="*/ 808008 h 1847704"/>
                <a:gd name="connsiteX3533" fmla="*/ 1278412 w 1842380"/>
                <a:gd name="connsiteY3533" fmla="*/ 805878 h 1847704"/>
                <a:gd name="connsiteX3534" fmla="*/ 1277347 w 1842380"/>
                <a:gd name="connsiteY3534" fmla="*/ 801618 h 1847704"/>
                <a:gd name="connsiteX3535" fmla="*/ 1276282 w 1842380"/>
                <a:gd name="connsiteY3535" fmla="*/ 798423 h 1847704"/>
                <a:gd name="connsiteX3536" fmla="*/ 1275217 w 1842380"/>
                <a:gd name="connsiteY3536" fmla="*/ 796293 h 1847704"/>
                <a:gd name="connsiteX3537" fmla="*/ 1270957 w 1842380"/>
                <a:gd name="connsiteY3537" fmla="*/ 796293 h 1847704"/>
                <a:gd name="connsiteX3538" fmla="*/ 1269360 w 1842380"/>
                <a:gd name="connsiteY3538" fmla="*/ 796293 h 1847704"/>
                <a:gd name="connsiteX3539" fmla="*/ 1269360 w 1842380"/>
                <a:gd name="connsiteY3539" fmla="*/ 763812 h 1847704"/>
                <a:gd name="connsiteX3540" fmla="*/ 1269360 w 1842380"/>
                <a:gd name="connsiteY3540" fmla="*/ 762747 h 1847704"/>
                <a:gd name="connsiteX3541" fmla="*/ 1272555 w 1842380"/>
                <a:gd name="connsiteY3541" fmla="*/ 763812 h 1847704"/>
                <a:gd name="connsiteX3542" fmla="*/ 1274684 w 1842380"/>
                <a:gd name="connsiteY3542" fmla="*/ 764877 h 1847704"/>
                <a:gd name="connsiteX3543" fmla="*/ 1277879 w 1842380"/>
                <a:gd name="connsiteY3543" fmla="*/ 767007 h 1847704"/>
                <a:gd name="connsiteX3544" fmla="*/ 1279477 w 1842380"/>
                <a:gd name="connsiteY3544" fmla="*/ 767539 h 1847704"/>
                <a:gd name="connsiteX3545" fmla="*/ 1279477 w 1842380"/>
                <a:gd name="connsiteY3545" fmla="*/ 767539 h 1847704"/>
                <a:gd name="connsiteX3546" fmla="*/ 1279477 w 1842380"/>
                <a:gd name="connsiteY3546" fmla="*/ 905984 h 1847704"/>
                <a:gd name="connsiteX3547" fmla="*/ 1279477 w 1842380"/>
                <a:gd name="connsiteY3547" fmla="*/ 912906 h 1847704"/>
                <a:gd name="connsiteX3548" fmla="*/ 1276282 w 1842380"/>
                <a:gd name="connsiteY3548" fmla="*/ 912906 h 1847704"/>
                <a:gd name="connsiteX3549" fmla="*/ 1279477 w 1842380"/>
                <a:gd name="connsiteY3549" fmla="*/ 920893 h 1847704"/>
                <a:gd name="connsiteX3550" fmla="*/ 1279477 w 1842380"/>
                <a:gd name="connsiteY3550" fmla="*/ 953375 h 1847704"/>
                <a:gd name="connsiteX3551" fmla="*/ 1278412 w 1842380"/>
                <a:gd name="connsiteY3551" fmla="*/ 950180 h 1847704"/>
                <a:gd name="connsiteX3552" fmla="*/ 1269360 w 1842380"/>
                <a:gd name="connsiteY3552" fmla="*/ 916633 h 1847704"/>
                <a:gd name="connsiteX3553" fmla="*/ 1269360 w 1842380"/>
                <a:gd name="connsiteY3553" fmla="*/ 907581 h 1847704"/>
                <a:gd name="connsiteX3554" fmla="*/ 1279477 w 1842380"/>
                <a:gd name="connsiteY3554" fmla="*/ 905984 h 1847704"/>
                <a:gd name="connsiteX3555" fmla="*/ 1279477 w 1842380"/>
                <a:gd name="connsiteY3555" fmla="*/ 905984 h 1847704"/>
                <a:gd name="connsiteX3556" fmla="*/ 1279477 w 1842380"/>
                <a:gd name="connsiteY3556" fmla="*/ 955504 h 1847704"/>
                <a:gd name="connsiteX3557" fmla="*/ 1279477 w 1842380"/>
                <a:gd name="connsiteY3557" fmla="*/ 962427 h 1847704"/>
                <a:gd name="connsiteX3558" fmla="*/ 1269360 w 1842380"/>
                <a:gd name="connsiteY3558" fmla="*/ 963492 h 1847704"/>
                <a:gd name="connsiteX3559" fmla="*/ 1269360 w 1842380"/>
                <a:gd name="connsiteY3559" fmla="*/ 956569 h 1847704"/>
                <a:gd name="connsiteX3560" fmla="*/ 1279477 w 1842380"/>
                <a:gd name="connsiteY3560" fmla="*/ 955504 h 1847704"/>
                <a:gd name="connsiteX3561" fmla="*/ 1279477 w 1842380"/>
                <a:gd name="connsiteY3561" fmla="*/ 955504 h 1847704"/>
                <a:gd name="connsiteX3562" fmla="*/ 1279477 w 1842380"/>
                <a:gd name="connsiteY3562" fmla="*/ 1064663 h 1847704"/>
                <a:gd name="connsiteX3563" fmla="*/ 1279477 w 1842380"/>
                <a:gd name="connsiteY3563" fmla="*/ 1095014 h 1847704"/>
                <a:gd name="connsiteX3564" fmla="*/ 1277347 w 1842380"/>
                <a:gd name="connsiteY3564" fmla="*/ 1095014 h 1847704"/>
                <a:gd name="connsiteX3565" fmla="*/ 1274684 w 1842380"/>
                <a:gd name="connsiteY3565" fmla="*/ 1095014 h 1847704"/>
                <a:gd name="connsiteX3566" fmla="*/ 1270425 w 1842380"/>
                <a:gd name="connsiteY3566" fmla="*/ 1097144 h 1847704"/>
                <a:gd name="connsiteX3567" fmla="*/ 1269360 w 1842380"/>
                <a:gd name="connsiteY3567" fmla="*/ 1098209 h 1847704"/>
                <a:gd name="connsiteX3568" fmla="*/ 1269360 w 1842380"/>
                <a:gd name="connsiteY3568" fmla="*/ 1042299 h 1847704"/>
                <a:gd name="connsiteX3569" fmla="*/ 1269360 w 1842380"/>
                <a:gd name="connsiteY3569" fmla="*/ 1043364 h 1847704"/>
                <a:gd name="connsiteX3570" fmla="*/ 1271490 w 1842380"/>
                <a:gd name="connsiteY3570" fmla="*/ 1046559 h 1847704"/>
                <a:gd name="connsiteX3571" fmla="*/ 1272555 w 1842380"/>
                <a:gd name="connsiteY3571" fmla="*/ 1049753 h 1847704"/>
                <a:gd name="connsiteX3572" fmla="*/ 1274684 w 1842380"/>
                <a:gd name="connsiteY3572" fmla="*/ 1052948 h 1847704"/>
                <a:gd name="connsiteX3573" fmla="*/ 1276814 w 1842380"/>
                <a:gd name="connsiteY3573" fmla="*/ 1058806 h 1847704"/>
                <a:gd name="connsiteX3574" fmla="*/ 1277879 w 1842380"/>
                <a:gd name="connsiteY3574" fmla="*/ 1060936 h 1847704"/>
                <a:gd name="connsiteX3575" fmla="*/ 1278944 w 1842380"/>
                <a:gd name="connsiteY3575" fmla="*/ 1063065 h 1847704"/>
                <a:gd name="connsiteX3576" fmla="*/ 1279477 w 1842380"/>
                <a:gd name="connsiteY3576" fmla="*/ 1064663 h 1847704"/>
                <a:gd name="connsiteX3577" fmla="*/ 1279477 w 1842380"/>
                <a:gd name="connsiteY3577" fmla="*/ 1064663 h 1847704"/>
                <a:gd name="connsiteX3578" fmla="*/ 1279477 w 1842380"/>
                <a:gd name="connsiteY3578" fmla="*/ 1249433 h 1847704"/>
                <a:gd name="connsiteX3579" fmla="*/ 1279477 w 1842380"/>
                <a:gd name="connsiteY3579" fmla="*/ 1259550 h 1847704"/>
                <a:gd name="connsiteX3580" fmla="*/ 1269360 w 1842380"/>
                <a:gd name="connsiteY3580" fmla="*/ 1249433 h 1847704"/>
                <a:gd name="connsiteX3581" fmla="*/ 1269360 w 1842380"/>
                <a:gd name="connsiteY3581" fmla="*/ 1251563 h 1847704"/>
                <a:gd name="connsiteX3582" fmla="*/ 1269360 w 1842380"/>
                <a:gd name="connsiteY3582" fmla="*/ 1241446 h 1847704"/>
                <a:gd name="connsiteX3583" fmla="*/ 1279477 w 1842380"/>
                <a:gd name="connsiteY3583" fmla="*/ 1249433 h 1847704"/>
                <a:gd name="connsiteX3584" fmla="*/ 1279477 w 1842380"/>
                <a:gd name="connsiteY3584" fmla="*/ 1249433 h 1847704"/>
                <a:gd name="connsiteX3585" fmla="*/ 1279477 w 1842380"/>
                <a:gd name="connsiteY3585" fmla="*/ 1267538 h 1847704"/>
                <a:gd name="connsiteX3586" fmla="*/ 1279477 w 1842380"/>
                <a:gd name="connsiteY3586" fmla="*/ 1282447 h 1847704"/>
                <a:gd name="connsiteX3587" fmla="*/ 1277347 w 1842380"/>
                <a:gd name="connsiteY3587" fmla="*/ 1286707 h 1847704"/>
                <a:gd name="connsiteX3588" fmla="*/ 1279477 w 1842380"/>
                <a:gd name="connsiteY3588" fmla="*/ 1286707 h 1847704"/>
                <a:gd name="connsiteX3589" fmla="*/ 1279477 w 1842380"/>
                <a:gd name="connsiteY3589" fmla="*/ 1297889 h 1847704"/>
                <a:gd name="connsiteX3590" fmla="*/ 1269360 w 1842380"/>
                <a:gd name="connsiteY3590" fmla="*/ 1296824 h 1847704"/>
                <a:gd name="connsiteX3591" fmla="*/ 1269360 w 1842380"/>
                <a:gd name="connsiteY3591" fmla="*/ 1280850 h 1847704"/>
                <a:gd name="connsiteX3592" fmla="*/ 1279477 w 1842380"/>
                <a:gd name="connsiteY3592" fmla="*/ 1267538 h 1847704"/>
                <a:gd name="connsiteX3593" fmla="*/ 1279477 w 1842380"/>
                <a:gd name="connsiteY3593" fmla="*/ 1267538 h 1847704"/>
                <a:gd name="connsiteX3594" fmla="*/ 1279477 w 1842380"/>
                <a:gd name="connsiteY3594" fmla="*/ 1327175 h 1847704"/>
                <a:gd name="connsiteX3595" fmla="*/ 1279477 w 1842380"/>
                <a:gd name="connsiteY3595" fmla="*/ 1337292 h 1847704"/>
                <a:gd name="connsiteX3596" fmla="*/ 1269360 w 1842380"/>
                <a:gd name="connsiteY3596" fmla="*/ 1335163 h 1847704"/>
                <a:gd name="connsiteX3597" fmla="*/ 1269360 w 1842380"/>
                <a:gd name="connsiteY3597" fmla="*/ 1323981 h 1847704"/>
                <a:gd name="connsiteX3598" fmla="*/ 1279477 w 1842380"/>
                <a:gd name="connsiteY3598" fmla="*/ 1327175 h 1847704"/>
                <a:gd name="connsiteX3599" fmla="*/ 1279477 w 1842380"/>
                <a:gd name="connsiteY3599" fmla="*/ 1327175 h 1847704"/>
                <a:gd name="connsiteX3600" fmla="*/ 1279477 w 1842380"/>
                <a:gd name="connsiteY3600" fmla="*/ 1341552 h 1847704"/>
                <a:gd name="connsiteX3601" fmla="*/ 1279477 w 1842380"/>
                <a:gd name="connsiteY3601" fmla="*/ 1354864 h 1847704"/>
                <a:gd name="connsiteX3602" fmla="*/ 1269360 w 1842380"/>
                <a:gd name="connsiteY3602" fmla="*/ 1362852 h 1847704"/>
                <a:gd name="connsiteX3603" fmla="*/ 1269360 w 1842380"/>
                <a:gd name="connsiteY3603" fmla="*/ 1350604 h 1847704"/>
                <a:gd name="connsiteX3604" fmla="*/ 1279477 w 1842380"/>
                <a:gd name="connsiteY3604" fmla="*/ 1341552 h 1847704"/>
                <a:gd name="connsiteX3605" fmla="*/ 1279477 w 1842380"/>
                <a:gd name="connsiteY3605" fmla="*/ 1341552 h 1847704"/>
                <a:gd name="connsiteX3606" fmla="*/ 1279477 w 1842380"/>
                <a:gd name="connsiteY3606" fmla="*/ 1659443 h 1847704"/>
                <a:gd name="connsiteX3607" fmla="*/ 1279477 w 1842380"/>
                <a:gd name="connsiteY3607" fmla="*/ 1678612 h 1847704"/>
                <a:gd name="connsiteX3608" fmla="*/ 1277347 w 1842380"/>
                <a:gd name="connsiteY3608" fmla="*/ 1679677 h 1847704"/>
                <a:gd name="connsiteX3609" fmla="*/ 1279477 w 1842380"/>
                <a:gd name="connsiteY3609" fmla="*/ 1680742 h 1847704"/>
                <a:gd name="connsiteX3610" fmla="*/ 1279477 w 1842380"/>
                <a:gd name="connsiteY3610" fmla="*/ 1702041 h 1847704"/>
                <a:gd name="connsiteX3611" fmla="*/ 1269360 w 1842380"/>
                <a:gd name="connsiteY3611" fmla="*/ 1696184 h 1847704"/>
                <a:gd name="connsiteX3612" fmla="*/ 1269360 w 1842380"/>
                <a:gd name="connsiteY3612" fmla="*/ 1666897 h 1847704"/>
                <a:gd name="connsiteX3613" fmla="*/ 1279477 w 1842380"/>
                <a:gd name="connsiteY3613" fmla="*/ 1659443 h 1847704"/>
                <a:gd name="connsiteX3614" fmla="*/ 1279477 w 1842380"/>
                <a:gd name="connsiteY3614" fmla="*/ 1659443 h 1847704"/>
                <a:gd name="connsiteX3615" fmla="*/ 1279477 w 1842380"/>
                <a:gd name="connsiteY3615" fmla="*/ 1751562 h 1847704"/>
                <a:gd name="connsiteX3616" fmla="*/ 1279477 w 1842380"/>
                <a:gd name="connsiteY3616" fmla="*/ 1769666 h 1847704"/>
                <a:gd name="connsiteX3617" fmla="*/ 1277347 w 1842380"/>
                <a:gd name="connsiteY3617" fmla="*/ 1769666 h 1847704"/>
                <a:gd name="connsiteX3618" fmla="*/ 1269360 w 1842380"/>
                <a:gd name="connsiteY3618" fmla="*/ 1775523 h 1847704"/>
                <a:gd name="connsiteX3619" fmla="*/ 1269360 w 1842380"/>
                <a:gd name="connsiteY3619" fmla="*/ 1750497 h 1847704"/>
                <a:gd name="connsiteX3620" fmla="*/ 1279477 w 1842380"/>
                <a:gd name="connsiteY3620" fmla="*/ 1751562 h 1847704"/>
                <a:gd name="connsiteX3621" fmla="*/ 1279477 w 1842380"/>
                <a:gd name="connsiteY3621" fmla="*/ 1751562 h 1847704"/>
                <a:gd name="connsiteX3622" fmla="*/ 1269360 w 1842380"/>
                <a:gd name="connsiteY3622" fmla="*/ 1151457 h 1847704"/>
                <a:gd name="connsiteX3623" fmla="*/ 1269360 w 1842380"/>
                <a:gd name="connsiteY3623" fmla="*/ 1123236 h 1847704"/>
                <a:gd name="connsiteX3624" fmla="*/ 1271490 w 1842380"/>
                <a:gd name="connsiteY3624" fmla="*/ 1124301 h 1847704"/>
                <a:gd name="connsiteX3625" fmla="*/ 1272555 w 1842380"/>
                <a:gd name="connsiteY3625" fmla="*/ 1126431 h 1847704"/>
                <a:gd name="connsiteX3626" fmla="*/ 1273619 w 1842380"/>
                <a:gd name="connsiteY3626" fmla="*/ 1130690 h 1847704"/>
                <a:gd name="connsiteX3627" fmla="*/ 1273619 w 1842380"/>
                <a:gd name="connsiteY3627" fmla="*/ 1138678 h 1847704"/>
                <a:gd name="connsiteX3628" fmla="*/ 1273619 w 1842380"/>
                <a:gd name="connsiteY3628" fmla="*/ 1142937 h 1847704"/>
                <a:gd name="connsiteX3629" fmla="*/ 1272555 w 1842380"/>
                <a:gd name="connsiteY3629" fmla="*/ 1146132 h 1847704"/>
                <a:gd name="connsiteX3630" fmla="*/ 1269360 w 1842380"/>
                <a:gd name="connsiteY3630" fmla="*/ 1149327 h 1847704"/>
                <a:gd name="connsiteX3631" fmla="*/ 1269360 w 1842380"/>
                <a:gd name="connsiteY3631" fmla="*/ 1151457 h 1847704"/>
                <a:gd name="connsiteX3632" fmla="*/ 1269360 w 1842380"/>
                <a:gd name="connsiteY3632" fmla="*/ 75315 h 1847704"/>
                <a:gd name="connsiteX3633" fmla="*/ 1269360 w 1842380"/>
                <a:gd name="connsiteY3633" fmla="*/ 115784 h 1847704"/>
                <a:gd name="connsiteX3634" fmla="*/ 1256048 w 1842380"/>
                <a:gd name="connsiteY3634" fmla="*/ 86497 h 1847704"/>
                <a:gd name="connsiteX3635" fmla="*/ 1256048 w 1842380"/>
                <a:gd name="connsiteY3635" fmla="*/ 65198 h 1847704"/>
                <a:gd name="connsiteX3636" fmla="*/ 1269360 w 1842380"/>
                <a:gd name="connsiteY3636" fmla="*/ 75315 h 1847704"/>
                <a:gd name="connsiteX3637" fmla="*/ 1269360 w 1842380"/>
                <a:gd name="connsiteY3637" fmla="*/ 75315 h 1847704"/>
                <a:gd name="connsiteX3638" fmla="*/ 1269360 w 1842380"/>
                <a:gd name="connsiteY3638" fmla="*/ 166369 h 1847704"/>
                <a:gd name="connsiteX3639" fmla="*/ 1269360 w 1842380"/>
                <a:gd name="connsiteY3639" fmla="*/ 182344 h 1847704"/>
                <a:gd name="connsiteX3640" fmla="*/ 1256048 w 1842380"/>
                <a:gd name="connsiteY3640" fmla="*/ 179149 h 1847704"/>
                <a:gd name="connsiteX3641" fmla="*/ 1256048 w 1842380"/>
                <a:gd name="connsiteY3641" fmla="*/ 162110 h 1847704"/>
                <a:gd name="connsiteX3642" fmla="*/ 1269360 w 1842380"/>
                <a:gd name="connsiteY3642" fmla="*/ 166369 h 1847704"/>
                <a:gd name="connsiteX3643" fmla="*/ 1269360 w 1842380"/>
                <a:gd name="connsiteY3643" fmla="*/ 166369 h 1847704"/>
                <a:gd name="connsiteX3644" fmla="*/ 1269360 w 1842380"/>
                <a:gd name="connsiteY3644" fmla="*/ 384686 h 1847704"/>
                <a:gd name="connsiteX3645" fmla="*/ 1269360 w 1842380"/>
                <a:gd name="connsiteY3645" fmla="*/ 401726 h 1847704"/>
                <a:gd name="connsiteX3646" fmla="*/ 1269360 w 1842380"/>
                <a:gd name="connsiteY3646" fmla="*/ 384686 h 1847704"/>
                <a:gd name="connsiteX3647" fmla="*/ 1269360 w 1842380"/>
                <a:gd name="connsiteY3647" fmla="*/ 384686 h 1847704"/>
                <a:gd name="connsiteX3648" fmla="*/ 1269360 w 1842380"/>
                <a:gd name="connsiteY3648" fmla="*/ 506624 h 1847704"/>
                <a:gd name="connsiteX3649" fmla="*/ 1269360 w 1842380"/>
                <a:gd name="connsiteY3649" fmla="*/ 517806 h 1847704"/>
                <a:gd name="connsiteX3650" fmla="*/ 1260307 w 1842380"/>
                <a:gd name="connsiteY3650" fmla="*/ 511949 h 1847704"/>
                <a:gd name="connsiteX3651" fmla="*/ 1260307 w 1842380"/>
                <a:gd name="connsiteY3651" fmla="*/ 511949 h 1847704"/>
                <a:gd name="connsiteX3652" fmla="*/ 1259243 w 1842380"/>
                <a:gd name="connsiteY3652" fmla="*/ 510884 h 1847704"/>
                <a:gd name="connsiteX3653" fmla="*/ 1256048 w 1842380"/>
                <a:gd name="connsiteY3653" fmla="*/ 540170 h 1847704"/>
                <a:gd name="connsiteX3654" fmla="*/ 1256048 w 1842380"/>
                <a:gd name="connsiteY3654" fmla="*/ 498637 h 1847704"/>
                <a:gd name="connsiteX3655" fmla="*/ 1260307 w 1842380"/>
                <a:gd name="connsiteY3655" fmla="*/ 500767 h 1847704"/>
                <a:gd name="connsiteX3656" fmla="*/ 1269360 w 1842380"/>
                <a:gd name="connsiteY3656" fmla="*/ 506624 h 1847704"/>
                <a:gd name="connsiteX3657" fmla="*/ 1269360 w 1842380"/>
                <a:gd name="connsiteY3657" fmla="*/ 506624 h 1847704"/>
                <a:gd name="connsiteX3658" fmla="*/ 1269360 w 1842380"/>
                <a:gd name="connsiteY3658" fmla="*/ 577444 h 1847704"/>
                <a:gd name="connsiteX3659" fmla="*/ 1269360 w 1842380"/>
                <a:gd name="connsiteY3659" fmla="*/ 587561 h 1847704"/>
                <a:gd name="connsiteX3660" fmla="*/ 1256048 w 1842380"/>
                <a:gd name="connsiteY3660" fmla="*/ 577444 h 1847704"/>
                <a:gd name="connsiteX3661" fmla="*/ 1256048 w 1842380"/>
                <a:gd name="connsiteY3661" fmla="*/ 561469 h 1847704"/>
                <a:gd name="connsiteX3662" fmla="*/ 1269360 w 1842380"/>
                <a:gd name="connsiteY3662" fmla="*/ 577444 h 1847704"/>
                <a:gd name="connsiteX3663" fmla="*/ 1269360 w 1842380"/>
                <a:gd name="connsiteY3663" fmla="*/ 577444 h 1847704"/>
                <a:gd name="connsiteX3664" fmla="*/ 1269360 w 1842380"/>
                <a:gd name="connsiteY3664" fmla="*/ 606730 h 1847704"/>
                <a:gd name="connsiteX3665" fmla="*/ 1269360 w 1842380"/>
                <a:gd name="connsiteY3665" fmla="*/ 614717 h 1847704"/>
                <a:gd name="connsiteX3666" fmla="*/ 1256048 w 1842380"/>
                <a:gd name="connsiteY3666" fmla="*/ 606730 h 1847704"/>
                <a:gd name="connsiteX3667" fmla="*/ 1256048 w 1842380"/>
                <a:gd name="connsiteY3667" fmla="*/ 597678 h 1847704"/>
                <a:gd name="connsiteX3668" fmla="*/ 1269360 w 1842380"/>
                <a:gd name="connsiteY3668" fmla="*/ 606730 h 1847704"/>
                <a:gd name="connsiteX3669" fmla="*/ 1269360 w 1842380"/>
                <a:gd name="connsiteY3669" fmla="*/ 606730 h 1847704"/>
                <a:gd name="connsiteX3670" fmla="*/ 1269360 w 1842380"/>
                <a:gd name="connsiteY3670" fmla="*/ 620042 h 1847704"/>
                <a:gd name="connsiteX3671" fmla="*/ 1269360 w 1842380"/>
                <a:gd name="connsiteY3671" fmla="*/ 629094 h 1847704"/>
                <a:gd name="connsiteX3672" fmla="*/ 1261372 w 1842380"/>
                <a:gd name="connsiteY3672" fmla="*/ 633354 h 1847704"/>
                <a:gd name="connsiteX3673" fmla="*/ 1255515 w 1842380"/>
                <a:gd name="connsiteY3673" fmla="*/ 642406 h 1847704"/>
                <a:gd name="connsiteX3674" fmla="*/ 1255515 w 1842380"/>
                <a:gd name="connsiteY3674" fmla="*/ 628029 h 1847704"/>
                <a:gd name="connsiteX3675" fmla="*/ 1269360 w 1842380"/>
                <a:gd name="connsiteY3675" fmla="*/ 620042 h 1847704"/>
                <a:gd name="connsiteX3676" fmla="*/ 1269360 w 1842380"/>
                <a:gd name="connsiteY3676" fmla="*/ 620042 h 1847704"/>
                <a:gd name="connsiteX3677" fmla="*/ 1269360 w 1842380"/>
                <a:gd name="connsiteY3677" fmla="*/ 723876 h 1847704"/>
                <a:gd name="connsiteX3678" fmla="*/ 1269360 w 1842380"/>
                <a:gd name="connsiteY3678" fmla="*/ 744110 h 1847704"/>
                <a:gd name="connsiteX3679" fmla="*/ 1268295 w 1842380"/>
                <a:gd name="connsiteY3679" fmla="*/ 743045 h 1847704"/>
                <a:gd name="connsiteX3680" fmla="*/ 1266165 w 1842380"/>
                <a:gd name="connsiteY3680" fmla="*/ 740915 h 1847704"/>
                <a:gd name="connsiteX3681" fmla="*/ 1262970 w 1842380"/>
                <a:gd name="connsiteY3681" fmla="*/ 737720 h 1847704"/>
                <a:gd name="connsiteX3682" fmla="*/ 1257113 w 1842380"/>
                <a:gd name="connsiteY3682" fmla="*/ 731863 h 1847704"/>
                <a:gd name="connsiteX3683" fmla="*/ 1256048 w 1842380"/>
                <a:gd name="connsiteY3683" fmla="*/ 730798 h 1847704"/>
                <a:gd name="connsiteX3684" fmla="*/ 1256048 w 1842380"/>
                <a:gd name="connsiteY3684" fmla="*/ 708434 h 1847704"/>
                <a:gd name="connsiteX3685" fmla="*/ 1257113 w 1842380"/>
                <a:gd name="connsiteY3685" fmla="*/ 709499 h 1847704"/>
                <a:gd name="connsiteX3686" fmla="*/ 1260307 w 1842380"/>
                <a:gd name="connsiteY3686" fmla="*/ 713759 h 1847704"/>
                <a:gd name="connsiteX3687" fmla="*/ 1262437 w 1842380"/>
                <a:gd name="connsiteY3687" fmla="*/ 716954 h 1847704"/>
                <a:gd name="connsiteX3688" fmla="*/ 1264567 w 1842380"/>
                <a:gd name="connsiteY3688" fmla="*/ 720148 h 1847704"/>
                <a:gd name="connsiteX3689" fmla="*/ 1267762 w 1842380"/>
                <a:gd name="connsiteY3689" fmla="*/ 722278 h 1847704"/>
                <a:gd name="connsiteX3690" fmla="*/ 1269360 w 1842380"/>
                <a:gd name="connsiteY3690" fmla="*/ 723876 h 1847704"/>
                <a:gd name="connsiteX3691" fmla="*/ 1269360 w 1842380"/>
                <a:gd name="connsiteY3691" fmla="*/ 723876 h 1847704"/>
                <a:gd name="connsiteX3692" fmla="*/ 1269360 w 1842380"/>
                <a:gd name="connsiteY3692" fmla="*/ 763279 h 1847704"/>
                <a:gd name="connsiteX3693" fmla="*/ 1269360 w 1842380"/>
                <a:gd name="connsiteY3693" fmla="*/ 795761 h 1847704"/>
                <a:gd name="connsiteX3694" fmla="*/ 1268295 w 1842380"/>
                <a:gd name="connsiteY3694" fmla="*/ 795761 h 1847704"/>
                <a:gd name="connsiteX3695" fmla="*/ 1262437 w 1842380"/>
                <a:gd name="connsiteY3695" fmla="*/ 795761 h 1847704"/>
                <a:gd name="connsiteX3696" fmla="*/ 1262437 w 1842380"/>
                <a:gd name="connsiteY3696" fmla="*/ 797891 h 1847704"/>
                <a:gd name="connsiteX3697" fmla="*/ 1259243 w 1842380"/>
                <a:gd name="connsiteY3697" fmla="*/ 798955 h 1847704"/>
                <a:gd name="connsiteX3698" fmla="*/ 1257113 w 1842380"/>
                <a:gd name="connsiteY3698" fmla="*/ 800020 h 1847704"/>
                <a:gd name="connsiteX3699" fmla="*/ 1256048 w 1842380"/>
                <a:gd name="connsiteY3699" fmla="*/ 803215 h 1847704"/>
                <a:gd name="connsiteX3700" fmla="*/ 1256048 w 1842380"/>
                <a:gd name="connsiteY3700" fmla="*/ 805345 h 1847704"/>
                <a:gd name="connsiteX3701" fmla="*/ 1257113 w 1842380"/>
                <a:gd name="connsiteY3701" fmla="*/ 808540 h 1847704"/>
                <a:gd name="connsiteX3702" fmla="*/ 1258178 w 1842380"/>
                <a:gd name="connsiteY3702" fmla="*/ 810670 h 1847704"/>
                <a:gd name="connsiteX3703" fmla="*/ 1260307 w 1842380"/>
                <a:gd name="connsiteY3703" fmla="*/ 812800 h 1847704"/>
                <a:gd name="connsiteX3704" fmla="*/ 1266165 w 1842380"/>
                <a:gd name="connsiteY3704" fmla="*/ 813865 h 1847704"/>
                <a:gd name="connsiteX3705" fmla="*/ 1269360 w 1842380"/>
                <a:gd name="connsiteY3705" fmla="*/ 812800 h 1847704"/>
                <a:gd name="connsiteX3706" fmla="*/ 1269360 w 1842380"/>
                <a:gd name="connsiteY3706" fmla="*/ 858061 h 1847704"/>
                <a:gd name="connsiteX3707" fmla="*/ 1268295 w 1842380"/>
                <a:gd name="connsiteY3707" fmla="*/ 855931 h 1847704"/>
                <a:gd name="connsiteX3708" fmla="*/ 1267230 w 1842380"/>
                <a:gd name="connsiteY3708" fmla="*/ 853801 h 1847704"/>
                <a:gd name="connsiteX3709" fmla="*/ 1266165 w 1842380"/>
                <a:gd name="connsiteY3709" fmla="*/ 851671 h 1847704"/>
                <a:gd name="connsiteX3710" fmla="*/ 1265100 w 1842380"/>
                <a:gd name="connsiteY3710" fmla="*/ 848476 h 1847704"/>
                <a:gd name="connsiteX3711" fmla="*/ 1264035 w 1842380"/>
                <a:gd name="connsiteY3711" fmla="*/ 845281 h 1847704"/>
                <a:gd name="connsiteX3712" fmla="*/ 1262970 w 1842380"/>
                <a:gd name="connsiteY3712" fmla="*/ 843151 h 1847704"/>
                <a:gd name="connsiteX3713" fmla="*/ 1260840 w 1842380"/>
                <a:gd name="connsiteY3713" fmla="*/ 843151 h 1847704"/>
                <a:gd name="connsiteX3714" fmla="*/ 1257645 w 1842380"/>
                <a:gd name="connsiteY3714" fmla="*/ 842086 h 1847704"/>
                <a:gd name="connsiteX3715" fmla="*/ 1256580 w 1842380"/>
                <a:gd name="connsiteY3715" fmla="*/ 844216 h 1847704"/>
                <a:gd name="connsiteX3716" fmla="*/ 1256580 w 1842380"/>
                <a:gd name="connsiteY3716" fmla="*/ 776591 h 1847704"/>
                <a:gd name="connsiteX3717" fmla="*/ 1256580 w 1842380"/>
                <a:gd name="connsiteY3717" fmla="*/ 776591 h 1847704"/>
                <a:gd name="connsiteX3718" fmla="*/ 1260840 w 1842380"/>
                <a:gd name="connsiteY3718" fmla="*/ 773396 h 1847704"/>
                <a:gd name="connsiteX3719" fmla="*/ 1264035 w 1842380"/>
                <a:gd name="connsiteY3719" fmla="*/ 769137 h 1847704"/>
                <a:gd name="connsiteX3720" fmla="*/ 1265100 w 1842380"/>
                <a:gd name="connsiteY3720" fmla="*/ 767007 h 1847704"/>
                <a:gd name="connsiteX3721" fmla="*/ 1267230 w 1842380"/>
                <a:gd name="connsiteY3721" fmla="*/ 763812 h 1847704"/>
                <a:gd name="connsiteX3722" fmla="*/ 1269360 w 1842380"/>
                <a:gd name="connsiteY3722" fmla="*/ 763812 h 1847704"/>
                <a:gd name="connsiteX3723" fmla="*/ 1269360 w 1842380"/>
                <a:gd name="connsiteY3723" fmla="*/ 763279 h 1847704"/>
                <a:gd name="connsiteX3724" fmla="*/ 1269360 w 1842380"/>
                <a:gd name="connsiteY3724" fmla="*/ 907049 h 1847704"/>
                <a:gd name="connsiteX3725" fmla="*/ 1269360 w 1842380"/>
                <a:gd name="connsiteY3725" fmla="*/ 916101 h 1847704"/>
                <a:gd name="connsiteX3726" fmla="*/ 1256048 w 1842380"/>
                <a:gd name="connsiteY3726" fmla="*/ 911841 h 1847704"/>
                <a:gd name="connsiteX3727" fmla="*/ 1256048 w 1842380"/>
                <a:gd name="connsiteY3727" fmla="*/ 905984 h 1847704"/>
                <a:gd name="connsiteX3728" fmla="*/ 1268295 w 1842380"/>
                <a:gd name="connsiteY3728" fmla="*/ 907049 h 1847704"/>
                <a:gd name="connsiteX3729" fmla="*/ 1269360 w 1842380"/>
                <a:gd name="connsiteY3729" fmla="*/ 907049 h 1847704"/>
                <a:gd name="connsiteX3730" fmla="*/ 1269360 w 1842380"/>
                <a:gd name="connsiteY3730" fmla="*/ 907049 h 1847704"/>
                <a:gd name="connsiteX3731" fmla="*/ 1269360 w 1842380"/>
                <a:gd name="connsiteY3731" fmla="*/ 956569 h 1847704"/>
                <a:gd name="connsiteX3732" fmla="*/ 1269360 w 1842380"/>
                <a:gd name="connsiteY3732" fmla="*/ 963492 h 1847704"/>
                <a:gd name="connsiteX3733" fmla="*/ 1259243 w 1842380"/>
                <a:gd name="connsiteY3733" fmla="*/ 961362 h 1847704"/>
                <a:gd name="connsiteX3734" fmla="*/ 1256048 w 1842380"/>
                <a:gd name="connsiteY3734" fmla="*/ 961362 h 1847704"/>
                <a:gd name="connsiteX3735" fmla="*/ 1256048 w 1842380"/>
                <a:gd name="connsiteY3735" fmla="*/ 948050 h 1847704"/>
                <a:gd name="connsiteX3736" fmla="*/ 1269360 w 1842380"/>
                <a:gd name="connsiteY3736" fmla="*/ 956569 h 1847704"/>
                <a:gd name="connsiteX3737" fmla="*/ 1269360 w 1842380"/>
                <a:gd name="connsiteY3737" fmla="*/ 956569 h 1847704"/>
                <a:gd name="connsiteX3738" fmla="*/ 1269360 w 1842380"/>
                <a:gd name="connsiteY3738" fmla="*/ 1042299 h 1847704"/>
                <a:gd name="connsiteX3739" fmla="*/ 1269360 w 1842380"/>
                <a:gd name="connsiteY3739" fmla="*/ 1098742 h 1847704"/>
                <a:gd name="connsiteX3740" fmla="*/ 1266165 w 1842380"/>
                <a:gd name="connsiteY3740" fmla="*/ 1099807 h 1847704"/>
                <a:gd name="connsiteX3741" fmla="*/ 1261905 w 1842380"/>
                <a:gd name="connsiteY3741" fmla="*/ 1100872 h 1847704"/>
                <a:gd name="connsiteX3742" fmla="*/ 1257645 w 1842380"/>
                <a:gd name="connsiteY3742" fmla="*/ 1101936 h 1847704"/>
                <a:gd name="connsiteX3743" fmla="*/ 1256580 w 1842380"/>
                <a:gd name="connsiteY3743" fmla="*/ 1101936 h 1847704"/>
                <a:gd name="connsiteX3744" fmla="*/ 1256580 w 1842380"/>
                <a:gd name="connsiteY3744" fmla="*/ 1087560 h 1847704"/>
                <a:gd name="connsiteX3745" fmla="*/ 1256580 w 1842380"/>
                <a:gd name="connsiteY3745" fmla="*/ 1088624 h 1847704"/>
                <a:gd name="connsiteX3746" fmla="*/ 1259775 w 1842380"/>
                <a:gd name="connsiteY3746" fmla="*/ 1086495 h 1847704"/>
                <a:gd name="connsiteX3747" fmla="*/ 1261905 w 1842380"/>
                <a:gd name="connsiteY3747" fmla="*/ 1084365 h 1847704"/>
                <a:gd name="connsiteX3748" fmla="*/ 1262970 w 1842380"/>
                <a:gd name="connsiteY3748" fmla="*/ 1078507 h 1847704"/>
                <a:gd name="connsiteX3749" fmla="*/ 1261905 w 1842380"/>
                <a:gd name="connsiteY3749" fmla="*/ 1074248 h 1847704"/>
                <a:gd name="connsiteX3750" fmla="*/ 1260840 w 1842380"/>
                <a:gd name="connsiteY3750" fmla="*/ 1071053 h 1847704"/>
                <a:gd name="connsiteX3751" fmla="*/ 1257645 w 1842380"/>
                <a:gd name="connsiteY3751" fmla="*/ 1069988 h 1847704"/>
                <a:gd name="connsiteX3752" fmla="*/ 1256580 w 1842380"/>
                <a:gd name="connsiteY3752" fmla="*/ 1071053 h 1847704"/>
                <a:gd name="connsiteX3753" fmla="*/ 1256580 w 1842380"/>
                <a:gd name="connsiteY3753" fmla="*/ 1052948 h 1847704"/>
                <a:gd name="connsiteX3754" fmla="*/ 1257645 w 1842380"/>
                <a:gd name="connsiteY3754" fmla="*/ 1051883 h 1847704"/>
                <a:gd name="connsiteX3755" fmla="*/ 1258710 w 1842380"/>
                <a:gd name="connsiteY3755" fmla="*/ 1048688 h 1847704"/>
                <a:gd name="connsiteX3756" fmla="*/ 1257645 w 1842380"/>
                <a:gd name="connsiteY3756" fmla="*/ 1042831 h 1847704"/>
                <a:gd name="connsiteX3757" fmla="*/ 1256580 w 1842380"/>
                <a:gd name="connsiteY3757" fmla="*/ 1039636 h 1847704"/>
                <a:gd name="connsiteX3758" fmla="*/ 1256580 w 1842380"/>
                <a:gd name="connsiteY3758" fmla="*/ 1007155 h 1847704"/>
                <a:gd name="connsiteX3759" fmla="*/ 1256580 w 1842380"/>
                <a:gd name="connsiteY3759" fmla="*/ 1007155 h 1847704"/>
                <a:gd name="connsiteX3760" fmla="*/ 1257645 w 1842380"/>
                <a:gd name="connsiteY3760" fmla="*/ 1011415 h 1847704"/>
                <a:gd name="connsiteX3761" fmla="*/ 1259775 w 1842380"/>
                <a:gd name="connsiteY3761" fmla="*/ 1020467 h 1847704"/>
                <a:gd name="connsiteX3762" fmla="*/ 1260840 w 1842380"/>
                <a:gd name="connsiteY3762" fmla="*/ 1023662 h 1847704"/>
                <a:gd name="connsiteX3763" fmla="*/ 1261905 w 1842380"/>
                <a:gd name="connsiteY3763" fmla="*/ 1029519 h 1847704"/>
                <a:gd name="connsiteX3764" fmla="*/ 1265100 w 1842380"/>
                <a:gd name="connsiteY3764" fmla="*/ 1033779 h 1847704"/>
                <a:gd name="connsiteX3765" fmla="*/ 1267230 w 1842380"/>
                <a:gd name="connsiteY3765" fmla="*/ 1039636 h 1847704"/>
                <a:gd name="connsiteX3766" fmla="*/ 1269360 w 1842380"/>
                <a:gd name="connsiteY3766" fmla="*/ 1042299 h 1847704"/>
                <a:gd name="connsiteX3767" fmla="*/ 1269360 w 1842380"/>
                <a:gd name="connsiteY3767" fmla="*/ 1042299 h 1847704"/>
                <a:gd name="connsiteX3768" fmla="*/ 1269360 w 1842380"/>
                <a:gd name="connsiteY3768" fmla="*/ 1123236 h 1847704"/>
                <a:gd name="connsiteX3769" fmla="*/ 1269360 w 1842380"/>
                <a:gd name="connsiteY3769" fmla="*/ 1151457 h 1847704"/>
                <a:gd name="connsiteX3770" fmla="*/ 1266165 w 1842380"/>
                <a:gd name="connsiteY3770" fmla="*/ 1152522 h 1847704"/>
                <a:gd name="connsiteX3771" fmla="*/ 1261905 w 1842380"/>
                <a:gd name="connsiteY3771" fmla="*/ 1150392 h 1847704"/>
                <a:gd name="connsiteX3772" fmla="*/ 1259775 w 1842380"/>
                <a:gd name="connsiteY3772" fmla="*/ 1147197 h 1847704"/>
                <a:gd name="connsiteX3773" fmla="*/ 1258710 w 1842380"/>
                <a:gd name="connsiteY3773" fmla="*/ 1144002 h 1847704"/>
                <a:gd name="connsiteX3774" fmla="*/ 1258710 w 1842380"/>
                <a:gd name="connsiteY3774" fmla="*/ 1140807 h 1847704"/>
                <a:gd name="connsiteX3775" fmla="*/ 1258710 w 1842380"/>
                <a:gd name="connsiteY3775" fmla="*/ 1136548 h 1847704"/>
                <a:gd name="connsiteX3776" fmla="*/ 1259775 w 1842380"/>
                <a:gd name="connsiteY3776" fmla="*/ 1133353 h 1847704"/>
                <a:gd name="connsiteX3777" fmla="*/ 1260840 w 1842380"/>
                <a:gd name="connsiteY3777" fmla="*/ 1129093 h 1847704"/>
                <a:gd name="connsiteX3778" fmla="*/ 1261905 w 1842380"/>
                <a:gd name="connsiteY3778" fmla="*/ 1125898 h 1847704"/>
                <a:gd name="connsiteX3779" fmla="*/ 1261905 w 1842380"/>
                <a:gd name="connsiteY3779" fmla="*/ 1122171 h 1847704"/>
                <a:gd name="connsiteX3780" fmla="*/ 1265100 w 1842380"/>
                <a:gd name="connsiteY3780" fmla="*/ 1121106 h 1847704"/>
                <a:gd name="connsiteX3781" fmla="*/ 1268295 w 1842380"/>
                <a:gd name="connsiteY3781" fmla="*/ 1122171 h 1847704"/>
                <a:gd name="connsiteX3782" fmla="*/ 1269360 w 1842380"/>
                <a:gd name="connsiteY3782" fmla="*/ 1123236 h 1847704"/>
                <a:gd name="connsiteX3783" fmla="*/ 1269360 w 1842380"/>
                <a:gd name="connsiteY3783" fmla="*/ 1123236 h 1847704"/>
                <a:gd name="connsiteX3784" fmla="*/ 1269360 w 1842380"/>
                <a:gd name="connsiteY3784" fmla="*/ 1241446 h 1847704"/>
                <a:gd name="connsiteX3785" fmla="*/ 1269360 w 1842380"/>
                <a:gd name="connsiteY3785" fmla="*/ 1251563 h 1847704"/>
                <a:gd name="connsiteX3786" fmla="*/ 1259243 w 1842380"/>
                <a:gd name="connsiteY3786" fmla="*/ 1268603 h 1847704"/>
                <a:gd name="connsiteX3787" fmla="*/ 1259243 w 1842380"/>
                <a:gd name="connsiteY3787" fmla="*/ 1268603 h 1847704"/>
                <a:gd name="connsiteX3788" fmla="*/ 1256048 w 1842380"/>
                <a:gd name="connsiteY3788" fmla="*/ 1272862 h 1847704"/>
                <a:gd name="connsiteX3789" fmla="*/ 1256048 w 1842380"/>
                <a:gd name="connsiteY3789" fmla="*/ 1261680 h 1847704"/>
                <a:gd name="connsiteX3790" fmla="*/ 1256048 w 1842380"/>
                <a:gd name="connsiteY3790" fmla="*/ 1234524 h 1847704"/>
                <a:gd name="connsiteX3791" fmla="*/ 1256048 w 1842380"/>
                <a:gd name="connsiteY3791" fmla="*/ 1225472 h 1847704"/>
                <a:gd name="connsiteX3792" fmla="*/ 1267230 w 1842380"/>
                <a:gd name="connsiteY3792" fmla="*/ 1240381 h 1847704"/>
                <a:gd name="connsiteX3793" fmla="*/ 1269360 w 1842380"/>
                <a:gd name="connsiteY3793" fmla="*/ 1241446 h 1847704"/>
                <a:gd name="connsiteX3794" fmla="*/ 1269360 w 1842380"/>
                <a:gd name="connsiteY3794" fmla="*/ 1241446 h 1847704"/>
                <a:gd name="connsiteX3795" fmla="*/ 1269360 w 1842380"/>
                <a:gd name="connsiteY3795" fmla="*/ 1280850 h 1847704"/>
                <a:gd name="connsiteX3796" fmla="*/ 1269360 w 1842380"/>
                <a:gd name="connsiteY3796" fmla="*/ 1296824 h 1847704"/>
                <a:gd name="connsiteX3797" fmla="*/ 1268295 w 1842380"/>
                <a:gd name="connsiteY3797" fmla="*/ 1296824 h 1847704"/>
                <a:gd name="connsiteX3798" fmla="*/ 1256048 w 1842380"/>
                <a:gd name="connsiteY3798" fmla="*/ 1303746 h 1847704"/>
                <a:gd name="connsiteX3799" fmla="*/ 1256048 w 1842380"/>
                <a:gd name="connsiteY3799" fmla="*/ 1292564 h 1847704"/>
                <a:gd name="connsiteX3800" fmla="*/ 1266165 w 1842380"/>
                <a:gd name="connsiteY3800" fmla="*/ 1288304 h 1847704"/>
                <a:gd name="connsiteX3801" fmla="*/ 1269360 w 1842380"/>
                <a:gd name="connsiteY3801" fmla="*/ 1280850 h 1847704"/>
                <a:gd name="connsiteX3802" fmla="*/ 1269360 w 1842380"/>
                <a:gd name="connsiteY3802" fmla="*/ 1280850 h 1847704"/>
                <a:gd name="connsiteX3803" fmla="*/ 1269360 w 1842380"/>
                <a:gd name="connsiteY3803" fmla="*/ 1323981 h 1847704"/>
                <a:gd name="connsiteX3804" fmla="*/ 1269360 w 1842380"/>
                <a:gd name="connsiteY3804" fmla="*/ 1335163 h 1847704"/>
                <a:gd name="connsiteX3805" fmla="*/ 1256048 w 1842380"/>
                <a:gd name="connsiteY3805" fmla="*/ 1330903 h 1847704"/>
                <a:gd name="connsiteX3806" fmla="*/ 1256048 w 1842380"/>
                <a:gd name="connsiteY3806" fmla="*/ 1318656 h 1847704"/>
                <a:gd name="connsiteX3807" fmla="*/ 1269360 w 1842380"/>
                <a:gd name="connsiteY3807" fmla="*/ 1323981 h 1847704"/>
                <a:gd name="connsiteX3808" fmla="*/ 1269360 w 1842380"/>
                <a:gd name="connsiteY3808" fmla="*/ 1323981 h 1847704"/>
                <a:gd name="connsiteX3809" fmla="*/ 1269360 w 1842380"/>
                <a:gd name="connsiteY3809" fmla="*/ 1350604 h 1847704"/>
                <a:gd name="connsiteX3810" fmla="*/ 1269360 w 1842380"/>
                <a:gd name="connsiteY3810" fmla="*/ 1362852 h 1847704"/>
                <a:gd name="connsiteX3811" fmla="*/ 1258178 w 1842380"/>
                <a:gd name="connsiteY3811" fmla="*/ 1367111 h 1847704"/>
                <a:gd name="connsiteX3812" fmla="*/ 1256048 w 1842380"/>
                <a:gd name="connsiteY3812" fmla="*/ 1370306 h 1847704"/>
                <a:gd name="connsiteX3813" fmla="*/ 1256048 w 1842380"/>
                <a:gd name="connsiteY3813" fmla="*/ 1356994 h 1847704"/>
                <a:gd name="connsiteX3814" fmla="*/ 1269360 w 1842380"/>
                <a:gd name="connsiteY3814" fmla="*/ 1350604 h 1847704"/>
                <a:gd name="connsiteX3815" fmla="*/ 1269360 w 1842380"/>
                <a:gd name="connsiteY3815" fmla="*/ 1350604 h 1847704"/>
                <a:gd name="connsiteX3816" fmla="*/ 1269360 w 1842380"/>
                <a:gd name="connsiteY3816" fmla="*/ 1666897 h 1847704"/>
                <a:gd name="connsiteX3817" fmla="*/ 1269360 w 1842380"/>
                <a:gd name="connsiteY3817" fmla="*/ 1696184 h 1847704"/>
                <a:gd name="connsiteX3818" fmla="*/ 1258178 w 1842380"/>
                <a:gd name="connsiteY3818" fmla="*/ 1691924 h 1847704"/>
                <a:gd name="connsiteX3819" fmla="*/ 1256048 w 1842380"/>
                <a:gd name="connsiteY3819" fmla="*/ 1690859 h 1847704"/>
                <a:gd name="connsiteX3820" fmla="*/ 1256048 w 1842380"/>
                <a:gd name="connsiteY3820" fmla="*/ 1674885 h 1847704"/>
                <a:gd name="connsiteX3821" fmla="*/ 1259243 w 1842380"/>
                <a:gd name="connsiteY3821" fmla="*/ 1674885 h 1847704"/>
                <a:gd name="connsiteX3822" fmla="*/ 1269360 w 1842380"/>
                <a:gd name="connsiteY3822" fmla="*/ 1666897 h 1847704"/>
                <a:gd name="connsiteX3823" fmla="*/ 1269360 w 1842380"/>
                <a:gd name="connsiteY3823" fmla="*/ 1666897 h 1847704"/>
                <a:gd name="connsiteX3824" fmla="*/ 1269360 w 1842380"/>
                <a:gd name="connsiteY3824" fmla="*/ 1750497 h 1847704"/>
                <a:gd name="connsiteX3825" fmla="*/ 1269360 w 1842380"/>
                <a:gd name="connsiteY3825" fmla="*/ 1775523 h 1847704"/>
                <a:gd name="connsiteX3826" fmla="*/ 1269360 w 1842380"/>
                <a:gd name="connsiteY3826" fmla="*/ 1775523 h 1847704"/>
                <a:gd name="connsiteX3827" fmla="*/ 1256048 w 1842380"/>
                <a:gd name="connsiteY3827" fmla="*/ 1782446 h 1847704"/>
                <a:gd name="connsiteX3828" fmla="*/ 1256048 w 1842380"/>
                <a:gd name="connsiteY3828" fmla="*/ 1764341 h 1847704"/>
                <a:gd name="connsiteX3829" fmla="*/ 1256048 w 1842380"/>
                <a:gd name="connsiteY3829" fmla="*/ 1764341 h 1847704"/>
                <a:gd name="connsiteX3830" fmla="*/ 1256048 w 1842380"/>
                <a:gd name="connsiteY3830" fmla="*/ 1764341 h 1847704"/>
                <a:gd name="connsiteX3831" fmla="*/ 1256048 w 1842380"/>
                <a:gd name="connsiteY3831" fmla="*/ 1744107 h 1847704"/>
                <a:gd name="connsiteX3832" fmla="*/ 1269360 w 1842380"/>
                <a:gd name="connsiteY3832" fmla="*/ 1750497 h 1847704"/>
                <a:gd name="connsiteX3833" fmla="*/ 1256048 w 1842380"/>
                <a:gd name="connsiteY3833" fmla="*/ 65198 h 1847704"/>
                <a:gd name="connsiteX3834" fmla="*/ 1256048 w 1842380"/>
                <a:gd name="connsiteY3834" fmla="*/ 86497 h 1847704"/>
                <a:gd name="connsiteX3835" fmla="*/ 1249125 w 1842380"/>
                <a:gd name="connsiteY3835" fmla="*/ 80640 h 1847704"/>
                <a:gd name="connsiteX3836" fmla="*/ 1249125 w 1842380"/>
                <a:gd name="connsiteY3836" fmla="*/ 61471 h 1847704"/>
                <a:gd name="connsiteX3837" fmla="*/ 1256048 w 1842380"/>
                <a:gd name="connsiteY3837" fmla="*/ 65198 h 1847704"/>
                <a:gd name="connsiteX3838" fmla="*/ 1256048 w 1842380"/>
                <a:gd name="connsiteY3838" fmla="*/ 65198 h 1847704"/>
                <a:gd name="connsiteX3839" fmla="*/ 1256048 w 1842380"/>
                <a:gd name="connsiteY3839" fmla="*/ 162110 h 1847704"/>
                <a:gd name="connsiteX3840" fmla="*/ 1256048 w 1842380"/>
                <a:gd name="connsiteY3840" fmla="*/ 179149 h 1847704"/>
                <a:gd name="connsiteX3841" fmla="*/ 1249125 w 1842380"/>
                <a:gd name="connsiteY3841" fmla="*/ 177019 h 1847704"/>
                <a:gd name="connsiteX3842" fmla="*/ 1249125 w 1842380"/>
                <a:gd name="connsiteY3842" fmla="*/ 159980 h 1847704"/>
                <a:gd name="connsiteX3843" fmla="*/ 1256048 w 1842380"/>
                <a:gd name="connsiteY3843" fmla="*/ 162110 h 1847704"/>
                <a:gd name="connsiteX3844" fmla="*/ 1256048 w 1842380"/>
                <a:gd name="connsiteY3844" fmla="*/ 162110 h 1847704"/>
                <a:gd name="connsiteX3845" fmla="*/ 1256048 w 1842380"/>
                <a:gd name="connsiteY3845" fmla="*/ 498637 h 1847704"/>
                <a:gd name="connsiteX3846" fmla="*/ 1256048 w 1842380"/>
                <a:gd name="connsiteY3846" fmla="*/ 540170 h 1847704"/>
                <a:gd name="connsiteX3847" fmla="*/ 1254983 w 1842380"/>
                <a:gd name="connsiteY3847" fmla="*/ 559340 h 1847704"/>
                <a:gd name="connsiteX3848" fmla="*/ 1256048 w 1842380"/>
                <a:gd name="connsiteY3848" fmla="*/ 561469 h 1847704"/>
                <a:gd name="connsiteX3849" fmla="*/ 1256048 w 1842380"/>
                <a:gd name="connsiteY3849" fmla="*/ 577444 h 1847704"/>
                <a:gd name="connsiteX3850" fmla="*/ 1253918 w 1842380"/>
                <a:gd name="connsiteY3850" fmla="*/ 575314 h 1847704"/>
                <a:gd name="connsiteX3851" fmla="*/ 1249658 w 1842380"/>
                <a:gd name="connsiteY3851" fmla="*/ 577444 h 1847704"/>
                <a:gd name="connsiteX3852" fmla="*/ 1249658 w 1842380"/>
                <a:gd name="connsiteY3852" fmla="*/ 490650 h 1847704"/>
                <a:gd name="connsiteX3853" fmla="*/ 1255515 w 1842380"/>
                <a:gd name="connsiteY3853" fmla="*/ 498637 h 1847704"/>
                <a:gd name="connsiteX3854" fmla="*/ 1256048 w 1842380"/>
                <a:gd name="connsiteY3854" fmla="*/ 498637 h 1847704"/>
                <a:gd name="connsiteX3855" fmla="*/ 1256048 w 1842380"/>
                <a:gd name="connsiteY3855" fmla="*/ 498637 h 1847704"/>
                <a:gd name="connsiteX3856" fmla="*/ 1256048 w 1842380"/>
                <a:gd name="connsiteY3856" fmla="*/ 597678 h 1847704"/>
                <a:gd name="connsiteX3857" fmla="*/ 1256048 w 1842380"/>
                <a:gd name="connsiteY3857" fmla="*/ 606730 h 1847704"/>
                <a:gd name="connsiteX3858" fmla="*/ 1253918 w 1842380"/>
                <a:gd name="connsiteY3858" fmla="*/ 604600 h 1847704"/>
                <a:gd name="connsiteX3859" fmla="*/ 1253918 w 1842380"/>
                <a:gd name="connsiteY3859" fmla="*/ 604600 h 1847704"/>
                <a:gd name="connsiteX3860" fmla="*/ 1249658 w 1842380"/>
                <a:gd name="connsiteY3860" fmla="*/ 602470 h 1847704"/>
                <a:gd name="connsiteX3861" fmla="*/ 1249658 w 1842380"/>
                <a:gd name="connsiteY3861" fmla="*/ 593418 h 1847704"/>
                <a:gd name="connsiteX3862" fmla="*/ 1256048 w 1842380"/>
                <a:gd name="connsiteY3862" fmla="*/ 597678 h 1847704"/>
                <a:gd name="connsiteX3863" fmla="*/ 1256048 w 1842380"/>
                <a:gd name="connsiteY3863" fmla="*/ 597678 h 1847704"/>
                <a:gd name="connsiteX3864" fmla="*/ 1256048 w 1842380"/>
                <a:gd name="connsiteY3864" fmla="*/ 628029 h 1847704"/>
                <a:gd name="connsiteX3865" fmla="*/ 1256048 w 1842380"/>
                <a:gd name="connsiteY3865" fmla="*/ 642406 h 1847704"/>
                <a:gd name="connsiteX3866" fmla="*/ 1249125 w 1842380"/>
                <a:gd name="connsiteY3866" fmla="*/ 648264 h 1847704"/>
                <a:gd name="connsiteX3867" fmla="*/ 1249125 w 1842380"/>
                <a:gd name="connsiteY3867" fmla="*/ 639212 h 1847704"/>
                <a:gd name="connsiteX3868" fmla="*/ 1252320 w 1842380"/>
                <a:gd name="connsiteY3868" fmla="*/ 636017 h 1847704"/>
                <a:gd name="connsiteX3869" fmla="*/ 1249125 w 1842380"/>
                <a:gd name="connsiteY3869" fmla="*/ 634952 h 1847704"/>
                <a:gd name="connsiteX3870" fmla="*/ 1249125 w 1842380"/>
                <a:gd name="connsiteY3870" fmla="*/ 628029 h 1847704"/>
                <a:gd name="connsiteX3871" fmla="*/ 1256048 w 1842380"/>
                <a:gd name="connsiteY3871" fmla="*/ 628029 h 1847704"/>
                <a:gd name="connsiteX3872" fmla="*/ 1256048 w 1842380"/>
                <a:gd name="connsiteY3872" fmla="*/ 628029 h 1847704"/>
                <a:gd name="connsiteX3873" fmla="*/ 1256048 w 1842380"/>
                <a:gd name="connsiteY3873" fmla="*/ 707901 h 1847704"/>
                <a:gd name="connsiteX3874" fmla="*/ 1256048 w 1842380"/>
                <a:gd name="connsiteY3874" fmla="*/ 730266 h 1847704"/>
                <a:gd name="connsiteX3875" fmla="*/ 1253385 w 1842380"/>
                <a:gd name="connsiteY3875" fmla="*/ 728136 h 1847704"/>
                <a:gd name="connsiteX3876" fmla="*/ 1249125 w 1842380"/>
                <a:gd name="connsiteY3876" fmla="*/ 728136 h 1847704"/>
                <a:gd name="connsiteX3877" fmla="*/ 1249125 w 1842380"/>
                <a:gd name="connsiteY3877" fmla="*/ 700979 h 1847704"/>
                <a:gd name="connsiteX3878" fmla="*/ 1251255 w 1842380"/>
                <a:gd name="connsiteY3878" fmla="*/ 702044 h 1847704"/>
                <a:gd name="connsiteX3879" fmla="*/ 1253385 w 1842380"/>
                <a:gd name="connsiteY3879" fmla="*/ 704174 h 1847704"/>
                <a:gd name="connsiteX3880" fmla="*/ 1256048 w 1842380"/>
                <a:gd name="connsiteY3880" fmla="*/ 707901 h 1847704"/>
                <a:gd name="connsiteX3881" fmla="*/ 1256048 w 1842380"/>
                <a:gd name="connsiteY3881" fmla="*/ 707901 h 1847704"/>
                <a:gd name="connsiteX3882" fmla="*/ 1256048 w 1842380"/>
                <a:gd name="connsiteY3882" fmla="*/ 776591 h 1847704"/>
                <a:gd name="connsiteX3883" fmla="*/ 1256048 w 1842380"/>
                <a:gd name="connsiteY3883" fmla="*/ 844216 h 1847704"/>
                <a:gd name="connsiteX3884" fmla="*/ 1256048 w 1842380"/>
                <a:gd name="connsiteY3884" fmla="*/ 845281 h 1847704"/>
                <a:gd name="connsiteX3885" fmla="*/ 1254983 w 1842380"/>
                <a:gd name="connsiteY3885" fmla="*/ 848476 h 1847704"/>
                <a:gd name="connsiteX3886" fmla="*/ 1252853 w 1842380"/>
                <a:gd name="connsiteY3886" fmla="*/ 854333 h 1847704"/>
                <a:gd name="connsiteX3887" fmla="*/ 1252853 w 1842380"/>
                <a:gd name="connsiteY3887" fmla="*/ 857528 h 1847704"/>
                <a:gd name="connsiteX3888" fmla="*/ 1252853 w 1842380"/>
                <a:gd name="connsiteY3888" fmla="*/ 859658 h 1847704"/>
                <a:gd name="connsiteX3889" fmla="*/ 1251788 w 1842380"/>
                <a:gd name="connsiteY3889" fmla="*/ 861788 h 1847704"/>
                <a:gd name="connsiteX3890" fmla="*/ 1249658 w 1842380"/>
                <a:gd name="connsiteY3890" fmla="*/ 862853 h 1847704"/>
                <a:gd name="connsiteX3891" fmla="*/ 1249658 w 1842380"/>
                <a:gd name="connsiteY3891" fmla="*/ 836761 h 1847704"/>
                <a:gd name="connsiteX3892" fmla="*/ 1251788 w 1842380"/>
                <a:gd name="connsiteY3892" fmla="*/ 835697 h 1847704"/>
                <a:gd name="connsiteX3893" fmla="*/ 1249658 w 1842380"/>
                <a:gd name="connsiteY3893" fmla="*/ 834632 h 1847704"/>
                <a:gd name="connsiteX3894" fmla="*/ 1249658 w 1842380"/>
                <a:gd name="connsiteY3894" fmla="*/ 782981 h 1847704"/>
                <a:gd name="connsiteX3895" fmla="*/ 1252853 w 1842380"/>
                <a:gd name="connsiteY3895" fmla="*/ 780851 h 1847704"/>
                <a:gd name="connsiteX3896" fmla="*/ 1256048 w 1842380"/>
                <a:gd name="connsiteY3896" fmla="*/ 776591 h 1847704"/>
                <a:gd name="connsiteX3897" fmla="*/ 1256048 w 1842380"/>
                <a:gd name="connsiteY3897" fmla="*/ 776591 h 1847704"/>
                <a:gd name="connsiteX3898" fmla="*/ 1256048 w 1842380"/>
                <a:gd name="connsiteY3898" fmla="*/ 905984 h 1847704"/>
                <a:gd name="connsiteX3899" fmla="*/ 1256048 w 1842380"/>
                <a:gd name="connsiteY3899" fmla="*/ 911841 h 1847704"/>
                <a:gd name="connsiteX3900" fmla="*/ 1249125 w 1842380"/>
                <a:gd name="connsiteY3900" fmla="*/ 912906 h 1847704"/>
                <a:gd name="connsiteX3901" fmla="*/ 1249125 w 1842380"/>
                <a:gd name="connsiteY3901" fmla="*/ 905984 h 1847704"/>
                <a:gd name="connsiteX3902" fmla="*/ 1256048 w 1842380"/>
                <a:gd name="connsiteY3902" fmla="*/ 905984 h 1847704"/>
                <a:gd name="connsiteX3903" fmla="*/ 1256048 w 1842380"/>
                <a:gd name="connsiteY3903" fmla="*/ 905984 h 1847704"/>
                <a:gd name="connsiteX3904" fmla="*/ 1256048 w 1842380"/>
                <a:gd name="connsiteY3904" fmla="*/ 947517 h 1847704"/>
                <a:gd name="connsiteX3905" fmla="*/ 1256048 w 1842380"/>
                <a:gd name="connsiteY3905" fmla="*/ 960829 h 1847704"/>
                <a:gd name="connsiteX3906" fmla="*/ 1249125 w 1842380"/>
                <a:gd name="connsiteY3906" fmla="*/ 961894 h 1847704"/>
                <a:gd name="connsiteX3907" fmla="*/ 1249125 w 1842380"/>
                <a:gd name="connsiteY3907" fmla="*/ 954972 h 1847704"/>
                <a:gd name="connsiteX3908" fmla="*/ 1252320 w 1842380"/>
                <a:gd name="connsiteY3908" fmla="*/ 954972 h 1847704"/>
                <a:gd name="connsiteX3909" fmla="*/ 1250190 w 1842380"/>
                <a:gd name="connsiteY3909" fmla="*/ 950712 h 1847704"/>
                <a:gd name="connsiteX3910" fmla="*/ 1249125 w 1842380"/>
                <a:gd name="connsiteY3910" fmla="*/ 949647 h 1847704"/>
                <a:gd name="connsiteX3911" fmla="*/ 1249125 w 1842380"/>
                <a:gd name="connsiteY3911" fmla="*/ 917166 h 1847704"/>
                <a:gd name="connsiteX3912" fmla="*/ 1253385 w 1842380"/>
                <a:gd name="connsiteY3912" fmla="*/ 934205 h 1847704"/>
                <a:gd name="connsiteX3913" fmla="*/ 1253385 w 1842380"/>
                <a:gd name="connsiteY3913" fmla="*/ 934205 h 1847704"/>
                <a:gd name="connsiteX3914" fmla="*/ 1256048 w 1842380"/>
                <a:gd name="connsiteY3914" fmla="*/ 947517 h 1847704"/>
                <a:gd name="connsiteX3915" fmla="*/ 1256048 w 1842380"/>
                <a:gd name="connsiteY3915" fmla="*/ 947517 h 1847704"/>
                <a:gd name="connsiteX3916" fmla="*/ 1256048 w 1842380"/>
                <a:gd name="connsiteY3916" fmla="*/ 1006090 h 1847704"/>
                <a:gd name="connsiteX3917" fmla="*/ 1256048 w 1842380"/>
                <a:gd name="connsiteY3917" fmla="*/ 1038571 h 1847704"/>
                <a:gd name="connsiteX3918" fmla="*/ 1253918 w 1842380"/>
                <a:gd name="connsiteY3918" fmla="*/ 1034312 h 1847704"/>
                <a:gd name="connsiteX3919" fmla="*/ 1249658 w 1842380"/>
                <a:gd name="connsiteY3919" fmla="*/ 1030052 h 1847704"/>
                <a:gd name="connsiteX3920" fmla="*/ 1249658 w 1842380"/>
                <a:gd name="connsiteY3920" fmla="*/ 980531 h 1847704"/>
                <a:gd name="connsiteX3921" fmla="*/ 1250723 w 1842380"/>
                <a:gd name="connsiteY3921" fmla="*/ 980531 h 1847704"/>
                <a:gd name="connsiteX3922" fmla="*/ 1253918 w 1842380"/>
                <a:gd name="connsiteY3922" fmla="*/ 981596 h 1847704"/>
                <a:gd name="connsiteX3923" fmla="*/ 1254983 w 1842380"/>
                <a:gd name="connsiteY3923" fmla="*/ 988518 h 1847704"/>
                <a:gd name="connsiteX3924" fmla="*/ 1254983 w 1842380"/>
                <a:gd name="connsiteY3924" fmla="*/ 992778 h 1847704"/>
                <a:gd name="connsiteX3925" fmla="*/ 1254983 w 1842380"/>
                <a:gd name="connsiteY3925" fmla="*/ 997038 h 1847704"/>
                <a:gd name="connsiteX3926" fmla="*/ 1254983 w 1842380"/>
                <a:gd name="connsiteY3926" fmla="*/ 1001298 h 1847704"/>
                <a:gd name="connsiteX3927" fmla="*/ 1256048 w 1842380"/>
                <a:gd name="connsiteY3927" fmla="*/ 1006090 h 1847704"/>
                <a:gd name="connsiteX3928" fmla="*/ 1256048 w 1842380"/>
                <a:gd name="connsiteY3928" fmla="*/ 1006090 h 1847704"/>
                <a:gd name="connsiteX3929" fmla="*/ 1256048 w 1842380"/>
                <a:gd name="connsiteY3929" fmla="*/ 1052416 h 1847704"/>
                <a:gd name="connsiteX3930" fmla="*/ 1256048 w 1842380"/>
                <a:gd name="connsiteY3930" fmla="*/ 1070520 h 1847704"/>
                <a:gd name="connsiteX3931" fmla="*/ 1252853 w 1842380"/>
                <a:gd name="connsiteY3931" fmla="*/ 1070520 h 1847704"/>
                <a:gd name="connsiteX3932" fmla="*/ 1250723 w 1842380"/>
                <a:gd name="connsiteY3932" fmla="*/ 1071585 h 1847704"/>
                <a:gd name="connsiteX3933" fmla="*/ 1249658 w 1842380"/>
                <a:gd name="connsiteY3933" fmla="*/ 1071585 h 1847704"/>
                <a:gd name="connsiteX3934" fmla="*/ 1249658 w 1842380"/>
                <a:gd name="connsiteY3934" fmla="*/ 1053481 h 1847704"/>
                <a:gd name="connsiteX3935" fmla="*/ 1251788 w 1842380"/>
                <a:gd name="connsiteY3935" fmla="*/ 1053481 h 1847704"/>
                <a:gd name="connsiteX3936" fmla="*/ 1256048 w 1842380"/>
                <a:gd name="connsiteY3936" fmla="*/ 1052416 h 1847704"/>
                <a:gd name="connsiteX3937" fmla="*/ 1256048 w 1842380"/>
                <a:gd name="connsiteY3937" fmla="*/ 1052416 h 1847704"/>
                <a:gd name="connsiteX3938" fmla="*/ 1256048 w 1842380"/>
                <a:gd name="connsiteY3938" fmla="*/ 1052416 h 1847704"/>
                <a:gd name="connsiteX3939" fmla="*/ 1256048 w 1842380"/>
                <a:gd name="connsiteY3939" fmla="*/ 1087560 h 1847704"/>
                <a:gd name="connsiteX3940" fmla="*/ 1256048 w 1842380"/>
                <a:gd name="connsiteY3940" fmla="*/ 1101936 h 1847704"/>
                <a:gd name="connsiteX3941" fmla="*/ 1249125 w 1842380"/>
                <a:gd name="connsiteY3941" fmla="*/ 1103001 h 1847704"/>
                <a:gd name="connsiteX3942" fmla="*/ 1249125 w 1842380"/>
                <a:gd name="connsiteY3942" fmla="*/ 1084897 h 1847704"/>
                <a:gd name="connsiteX3943" fmla="*/ 1252320 w 1842380"/>
                <a:gd name="connsiteY3943" fmla="*/ 1085962 h 1847704"/>
                <a:gd name="connsiteX3944" fmla="*/ 1256048 w 1842380"/>
                <a:gd name="connsiteY3944" fmla="*/ 1087560 h 1847704"/>
                <a:gd name="connsiteX3945" fmla="*/ 1256048 w 1842380"/>
                <a:gd name="connsiteY3945" fmla="*/ 1087560 h 1847704"/>
                <a:gd name="connsiteX3946" fmla="*/ 1256048 w 1842380"/>
                <a:gd name="connsiteY3946" fmla="*/ 1226004 h 1847704"/>
                <a:gd name="connsiteX3947" fmla="*/ 1256048 w 1842380"/>
                <a:gd name="connsiteY3947" fmla="*/ 1235056 h 1847704"/>
                <a:gd name="connsiteX3948" fmla="*/ 1249125 w 1842380"/>
                <a:gd name="connsiteY3948" fmla="*/ 1229199 h 1847704"/>
                <a:gd name="connsiteX3949" fmla="*/ 1249125 w 1842380"/>
                <a:gd name="connsiteY3949" fmla="*/ 1221212 h 1847704"/>
                <a:gd name="connsiteX3950" fmla="*/ 1256048 w 1842380"/>
                <a:gd name="connsiteY3950" fmla="*/ 1226004 h 1847704"/>
                <a:gd name="connsiteX3951" fmla="*/ 1256048 w 1842380"/>
                <a:gd name="connsiteY3951" fmla="*/ 1226004 h 1847704"/>
                <a:gd name="connsiteX3952" fmla="*/ 1256048 w 1842380"/>
                <a:gd name="connsiteY3952" fmla="*/ 1261680 h 1847704"/>
                <a:gd name="connsiteX3953" fmla="*/ 1256048 w 1842380"/>
                <a:gd name="connsiteY3953" fmla="*/ 1272862 h 1847704"/>
                <a:gd name="connsiteX3954" fmla="*/ 1251788 w 1842380"/>
                <a:gd name="connsiteY3954" fmla="*/ 1279785 h 1847704"/>
                <a:gd name="connsiteX3955" fmla="*/ 1249658 w 1842380"/>
                <a:gd name="connsiteY3955" fmla="*/ 1284045 h 1847704"/>
                <a:gd name="connsiteX3956" fmla="*/ 1249658 w 1842380"/>
                <a:gd name="connsiteY3956" fmla="*/ 1269135 h 1847704"/>
                <a:gd name="connsiteX3957" fmla="*/ 1256048 w 1842380"/>
                <a:gd name="connsiteY3957" fmla="*/ 1261680 h 1847704"/>
                <a:gd name="connsiteX3958" fmla="*/ 1256048 w 1842380"/>
                <a:gd name="connsiteY3958" fmla="*/ 1261680 h 1847704"/>
                <a:gd name="connsiteX3959" fmla="*/ 1256048 w 1842380"/>
                <a:gd name="connsiteY3959" fmla="*/ 1292032 h 1847704"/>
                <a:gd name="connsiteX3960" fmla="*/ 1256048 w 1842380"/>
                <a:gd name="connsiteY3960" fmla="*/ 1303214 h 1847704"/>
                <a:gd name="connsiteX3961" fmla="*/ 1249125 w 1842380"/>
                <a:gd name="connsiteY3961" fmla="*/ 1310136 h 1847704"/>
                <a:gd name="connsiteX3962" fmla="*/ 1249125 w 1842380"/>
                <a:gd name="connsiteY3962" fmla="*/ 1288837 h 1847704"/>
                <a:gd name="connsiteX3963" fmla="*/ 1252320 w 1842380"/>
                <a:gd name="connsiteY3963" fmla="*/ 1294694 h 1847704"/>
                <a:gd name="connsiteX3964" fmla="*/ 1256048 w 1842380"/>
                <a:gd name="connsiteY3964" fmla="*/ 1292032 h 1847704"/>
                <a:gd name="connsiteX3965" fmla="*/ 1256048 w 1842380"/>
                <a:gd name="connsiteY3965" fmla="*/ 1292032 h 1847704"/>
                <a:gd name="connsiteX3966" fmla="*/ 1256048 w 1842380"/>
                <a:gd name="connsiteY3966" fmla="*/ 1318123 h 1847704"/>
                <a:gd name="connsiteX3967" fmla="*/ 1256048 w 1842380"/>
                <a:gd name="connsiteY3967" fmla="*/ 1330370 h 1847704"/>
                <a:gd name="connsiteX3968" fmla="*/ 1249125 w 1842380"/>
                <a:gd name="connsiteY3968" fmla="*/ 1328240 h 1847704"/>
                <a:gd name="connsiteX3969" fmla="*/ 1249125 w 1842380"/>
                <a:gd name="connsiteY3969" fmla="*/ 1315993 h 1847704"/>
                <a:gd name="connsiteX3970" fmla="*/ 1256048 w 1842380"/>
                <a:gd name="connsiteY3970" fmla="*/ 1318123 h 1847704"/>
                <a:gd name="connsiteX3971" fmla="*/ 1256048 w 1842380"/>
                <a:gd name="connsiteY3971" fmla="*/ 1318123 h 1847704"/>
                <a:gd name="connsiteX3972" fmla="*/ 1256048 w 1842380"/>
                <a:gd name="connsiteY3972" fmla="*/ 1357527 h 1847704"/>
                <a:gd name="connsiteX3973" fmla="*/ 1256048 w 1842380"/>
                <a:gd name="connsiteY3973" fmla="*/ 1370839 h 1847704"/>
                <a:gd name="connsiteX3974" fmla="*/ 1254983 w 1842380"/>
                <a:gd name="connsiteY3974" fmla="*/ 1371904 h 1847704"/>
                <a:gd name="connsiteX3975" fmla="*/ 1249125 w 1842380"/>
                <a:gd name="connsiteY3975" fmla="*/ 1376164 h 1847704"/>
                <a:gd name="connsiteX3976" fmla="*/ 1249125 w 1842380"/>
                <a:gd name="connsiteY3976" fmla="*/ 1356994 h 1847704"/>
                <a:gd name="connsiteX3977" fmla="*/ 1256048 w 1842380"/>
                <a:gd name="connsiteY3977" fmla="*/ 1357527 h 1847704"/>
                <a:gd name="connsiteX3978" fmla="*/ 1256048 w 1842380"/>
                <a:gd name="connsiteY3978" fmla="*/ 1357527 h 1847704"/>
                <a:gd name="connsiteX3979" fmla="*/ 1256048 w 1842380"/>
                <a:gd name="connsiteY3979" fmla="*/ 1674885 h 1847704"/>
                <a:gd name="connsiteX3980" fmla="*/ 1256048 w 1842380"/>
                <a:gd name="connsiteY3980" fmla="*/ 1690859 h 1847704"/>
                <a:gd name="connsiteX3981" fmla="*/ 1249125 w 1842380"/>
                <a:gd name="connsiteY3981" fmla="*/ 1690859 h 1847704"/>
                <a:gd name="connsiteX3982" fmla="*/ 1249125 w 1842380"/>
                <a:gd name="connsiteY3982" fmla="*/ 1674885 h 1847704"/>
                <a:gd name="connsiteX3983" fmla="*/ 1256048 w 1842380"/>
                <a:gd name="connsiteY3983" fmla="*/ 1674885 h 1847704"/>
                <a:gd name="connsiteX3984" fmla="*/ 1256048 w 1842380"/>
                <a:gd name="connsiteY3984" fmla="*/ 1674885 h 1847704"/>
                <a:gd name="connsiteX3985" fmla="*/ 1256048 w 1842380"/>
                <a:gd name="connsiteY3985" fmla="*/ 1743575 h 1847704"/>
                <a:gd name="connsiteX3986" fmla="*/ 1256048 w 1842380"/>
                <a:gd name="connsiteY3986" fmla="*/ 1763809 h 1847704"/>
                <a:gd name="connsiteX3987" fmla="*/ 1249125 w 1842380"/>
                <a:gd name="connsiteY3987" fmla="*/ 1760614 h 1847704"/>
                <a:gd name="connsiteX3988" fmla="*/ 1249125 w 1842380"/>
                <a:gd name="connsiteY3988" fmla="*/ 1739315 h 1847704"/>
                <a:gd name="connsiteX3989" fmla="*/ 1256048 w 1842380"/>
                <a:gd name="connsiteY3989" fmla="*/ 1743575 h 1847704"/>
                <a:gd name="connsiteX3990" fmla="*/ 1256048 w 1842380"/>
                <a:gd name="connsiteY3990" fmla="*/ 1743575 h 1847704"/>
                <a:gd name="connsiteX3991" fmla="*/ 1256048 w 1842380"/>
                <a:gd name="connsiteY3991" fmla="*/ 1763809 h 1847704"/>
                <a:gd name="connsiteX3992" fmla="*/ 1256048 w 1842380"/>
                <a:gd name="connsiteY3992" fmla="*/ 1781913 h 1847704"/>
                <a:gd name="connsiteX3993" fmla="*/ 1249125 w 1842380"/>
                <a:gd name="connsiteY3993" fmla="*/ 1785108 h 1847704"/>
                <a:gd name="connsiteX3994" fmla="*/ 1249125 w 1842380"/>
                <a:gd name="connsiteY3994" fmla="*/ 1768069 h 1847704"/>
                <a:gd name="connsiteX3995" fmla="*/ 1254983 w 1842380"/>
                <a:gd name="connsiteY3995" fmla="*/ 1764874 h 1847704"/>
                <a:gd name="connsiteX3996" fmla="*/ 1253918 w 1842380"/>
                <a:gd name="connsiteY3996" fmla="*/ 1764874 h 1847704"/>
                <a:gd name="connsiteX3997" fmla="*/ 1256048 w 1842380"/>
                <a:gd name="connsiteY3997" fmla="*/ 1763809 h 1847704"/>
                <a:gd name="connsiteX3998" fmla="*/ 1249125 w 1842380"/>
                <a:gd name="connsiteY3998" fmla="*/ 61471 h 1847704"/>
                <a:gd name="connsiteX3999" fmla="*/ 1249125 w 1842380"/>
                <a:gd name="connsiteY3999" fmla="*/ 80640 h 1847704"/>
                <a:gd name="connsiteX4000" fmla="*/ 1245931 w 1842380"/>
                <a:gd name="connsiteY4000" fmla="*/ 78510 h 1847704"/>
                <a:gd name="connsiteX4001" fmla="*/ 1245931 w 1842380"/>
                <a:gd name="connsiteY4001" fmla="*/ 60406 h 1847704"/>
                <a:gd name="connsiteX4002" fmla="*/ 1249125 w 1842380"/>
                <a:gd name="connsiteY4002" fmla="*/ 61471 h 1847704"/>
                <a:gd name="connsiteX4003" fmla="*/ 1249125 w 1842380"/>
                <a:gd name="connsiteY4003" fmla="*/ 61471 h 1847704"/>
                <a:gd name="connsiteX4004" fmla="*/ 1249125 w 1842380"/>
                <a:gd name="connsiteY4004" fmla="*/ 159447 h 1847704"/>
                <a:gd name="connsiteX4005" fmla="*/ 1249125 w 1842380"/>
                <a:gd name="connsiteY4005" fmla="*/ 176487 h 1847704"/>
                <a:gd name="connsiteX4006" fmla="*/ 1245931 w 1842380"/>
                <a:gd name="connsiteY4006" fmla="*/ 175422 h 1847704"/>
                <a:gd name="connsiteX4007" fmla="*/ 1245931 w 1842380"/>
                <a:gd name="connsiteY4007" fmla="*/ 158382 h 1847704"/>
                <a:gd name="connsiteX4008" fmla="*/ 1249125 w 1842380"/>
                <a:gd name="connsiteY4008" fmla="*/ 159447 h 1847704"/>
                <a:gd name="connsiteX4009" fmla="*/ 1249125 w 1842380"/>
                <a:gd name="connsiteY4009" fmla="*/ 159447 h 1847704"/>
                <a:gd name="connsiteX4010" fmla="*/ 1249125 w 1842380"/>
                <a:gd name="connsiteY4010" fmla="*/ 490650 h 1847704"/>
                <a:gd name="connsiteX4011" fmla="*/ 1249125 w 1842380"/>
                <a:gd name="connsiteY4011" fmla="*/ 577444 h 1847704"/>
                <a:gd name="connsiteX4012" fmla="*/ 1245931 w 1842380"/>
                <a:gd name="connsiteY4012" fmla="*/ 580639 h 1847704"/>
                <a:gd name="connsiteX4013" fmla="*/ 1245931 w 1842380"/>
                <a:gd name="connsiteY4013" fmla="*/ 571587 h 1847704"/>
                <a:gd name="connsiteX4014" fmla="*/ 1249125 w 1842380"/>
                <a:gd name="connsiteY4014" fmla="*/ 569457 h 1847704"/>
                <a:gd name="connsiteX4015" fmla="*/ 1245931 w 1842380"/>
                <a:gd name="connsiteY4015" fmla="*/ 565197 h 1847704"/>
                <a:gd name="connsiteX4016" fmla="*/ 1245931 w 1842380"/>
                <a:gd name="connsiteY4016" fmla="*/ 532716 h 1847704"/>
                <a:gd name="connsiteX4017" fmla="*/ 1245931 w 1842380"/>
                <a:gd name="connsiteY4017" fmla="*/ 504494 h 1847704"/>
                <a:gd name="connsiteX4018" fmla="*/ 1245931 w 1842380"/>
                <a:gd name="connsiteY4018" fmla="*/ 487455 h 1847704"/>
                <a:gd name="connsiteX4019" fmla="*/ 1249125 w 1842380"/>
                <a:gd name="connsiteY4019" fmla="*/ 490650 h 1847704"/>
                <a:gd name="connsiteX4020" fmla="*/ 1249125 w 1842380"/>
                <a:gd name="connsiteY4020" fmla="*/ 490650 h 1847704"/>
                <a:gd name="connsiteX4021" fmla="*/ 1249125 w 1842380"/>
                <a:gd name="connsiteY4021" fmla="*/ 592886 h 1847704"/>
                <a:gd name="connsiteX4022" fmla="*/ 1249125 w 1842380"/>
                <a:gd name="connsiteY4022" fmla="*/ 601938 h 1847704"/>
                <a:gd name="connsiteX4023" fmla="*/ 1245931 w 1842380"/>
                <a:gd name="connsiteY4023" fmla="*/ 599808 h 1847704"/>
                <a:gd name="connsiteX4024" fmla="*/ 1245931 w 1842380"/>
                <a:gd name="connsiteY4024" fmla="*/ 590756 h 1847704"/>
                <a:gd name="connsiteX4025" fmla="*/ 1249125 w 1842380"/>
                <a:gd name="connsiteY4025" fmla="*/ 592886 h 1847704"/>
                <a:gd name="connsiteX4026" fmla="*/ 1249125 w 1842380"/>
                <a:gd name="connsiteY4026" fmla="*/ 592886 h 1847704"/>
                <a:gd name="connsiteX4027" fmla="*/ 1249125 w 1842380"/>
                <a:gd name="connsiteY4027" fmla="*/ 628029 h 1847704"/>
                <a:gd name="connsiteX4028" fmla="*/ 1249125 w 1842380"/>
                <a:gd name="connsiteY4028" fmla="*/ 634952 h 1847704"/>
                <a:gd name="connsiteX4029" fmla="*/ 1245931 w 1842380"/>
                <a:gd name="connsiteY4029" fmla="*/ 633887 h 1847704"/>
                <a:gd name="connsiteX4030" fmla="*/ 1245931 w 1842380"/>
                <a:gd name="connsiteY4030" fmla="*/ 625900 h 1847704"/>
                <a:gd name="connsiteX4031" fmla="*/ 1249125 w 1842380"/>
                <a:gd name="connsiteY4031" fmla="*/ 628029 h 1847704"/>
                <a:gd name="connsiteX4032" fmla="*/ 1249125 w 1842380"/>
                <a:gd name="connsiteY4032" fmla="*/ 628029 h 1847704"/>
                <a:gd name="connsiteX4033" fmla="*/ 1249125 w 1842380"/>
                <a:gd name="connsiteY4033" fmla="*/ 639212 h 1847704"/>
                <a:gd name="connsiteX4034" fmla="*/ 1249125 w 1842380"/>
                <a:gd name="connsiteY4034" fmla="*/ 648264 h 1847704"/>
                <a:gd name="connsiteX4035" fmla="*/ 1245931 w 1842380"/>
                <a:gd name="connsiteY4035" fmla="*/ 651459 h 1847704"/>
                <a:gd name="connsiteX4036" fmla="*/ 1245931 w 1842380"/>
                <a:gd name="connsiteY4036" fmla="*/ 642406 h 1847704"/>
                <a:gd name="connsiteX4037" fmla="*/ 1249125 w 1842380"/>
                <a:gd name="connsiteY4037" fmla="*/ 639212 h 1847704"/>
                <a:gd name="connsiteX4038" fmla="*/ 1249125 w 1842380"/>
                <a:gd name="connsiteY4038" fmla="*/ 639212 h 1847704"/>
                <a:gd name="connsiteX4039" fmla="*/ 1249125 w 1842380"/>
                <a:gd name="connsiteY4039" fmla="*/ 700979 h 1847704"/>
                <a:gd name="connsiteX4040" fmla="*/ 1249125 w 1842380"/>
                <a:gd name="connsiteY4040" fmla="*/ 728136 h 1847704"/>
                <a:gd name="connsiteX4041" fmla="*/ 1246995 w 1842380"/>
                <a:gd name="connsiteY4041" fmla="*/ 727071 h 1847704"/>
                <a:gd name="connsiteX4042" fmla="*/ 1245931 w 1842380"/>
                <a:gd name="connsiteY4042" fmla="*/ 727071 h 1847704"/>
                <a:gd name="connsiteX4043" fmla="*/ 1245931 w 1842380"/>
                <a:gd name="connsiteY4043" fmla="*/ 700979 h 1847704"/>
                <a:gd name="connsiteX4044" fmla="*/ 1249125 w 1842380"/>
                <a:gd name="connsiteY4044" fmla="*/ 700979 h 1847704"/>
                <a:gd name="connsiteX4045" fmla="*/ 1249125 w 1842380"/>
                <a:gd name="connsiteY4045" fmla="*/ 700979 h 1847704"/>
                <a:gd name="connsiteX4046" fmla="*/ 1249125 w 1842380"/>
                <a:gd name="connsiteY4046" fmla="*/ 783514 h 1847704"/>
                <a:gd name="connsiteX4047" fmla="*/ 1249125 w 1842380"/>
                <a:gd name="connsiteY4047" fmla="*/ 835164 h 1847704"/>
                <a:gd name="connsiteX4048" fmla="*/ 1248060 w 1842380"/>
                <a:gd name="connsiteY4048" fmla="*/ 835164 h 1847704"/>
                <a:gd name="connsiteX4049" fmla="*/ 1245931 w 1842380"/>
                <a:gd name="connsiteY4049" fmla="*/ 835164 h 1847704"/>
                <a:gd name="connsiteX4050" fmla="*/ 1245931 w 1842380"/>
                <a:gd name="connsiteY4050" fmla="*/ 787773 h 1847704"/>
                <a:gd name="connsiteX4051" fmla="*/ 1246995 w 1842380"/>
                <a:gd name="connsiteY4051" fmla="*/ 786708 h 1847704"/>
                <a:gd name="connsiteX4052" fmla="*/ 1249125 w 1842380"/>
                <a:gd name="connsiteY4052" fmla="*/ 783514 h 1847704"/>
                <a:gd name="connsiteX4053" fmla="*/ 1249125 w 1842380"/>
                <a:gd name="connsiteY4053" fmla="*/ 783514 h 1847704"/>
                <a:gd name="connsiteX4054" fmla="*/ 1249125 w 1842380"/>
                <a:gd name="connsiteY4054" fmla="*/ 783514 h 1847704"/>
                <a:gd name="connsiteX4055" fmla="*/ 1249125 w 1842380"/>
                <a:gd name="connsiteY4055" fmla="*/ 837294 h 1847704"/>
                <a:gd name="connsiteX4056" fmla="*/ 1249125 w 1842380"/>
                <a:gd name="connsiteY4056" fmla="*/ 863385 h 1847704"/>
                <a:gd name="connsiteX4057" fmla="*/ 1249125 w 1842380"/>
                <a:gd name="connsiteY4057" fmla="*/ 863385 h 1847704"/>
                <a:gd name="connsiteX4058" fmla="*/ 1248060 w 1842380"/>
                <a:gd name="connsiteY4058" fmla="*/ 864450 h 1847704"/>
                <a:gd name="connsiteX4059" fmla="*/ 1245931 w 1842380"/>
                <a:gd name="connsiteY4059" fmla="*/ 864450 h 1847704"/>
                <a:gd name="connsiteX4060" fmla="*/ 1245931 w 1842380"/>
                <a:gd name="connsiteY4060" fmla="*/ 839424 h 1847704"/>
                <a:gd name="connsiteX4061" fmla="*/ 1246995 w 1842380"/>
                <a:gd name="connsiteY4061" fmla="*/ 838359 h 1847704"/>
                <a:gd name="connsiteX4062" fmla="*/ 1249125 w 1842380"/>
                <a:gd name="connsiteY4062" fmla="*/ 837294 h 1847704"/>
                <a:gd name="connsiteX4063" fmla="*/ 1249125 w 1842380"/>
                <a:gd name="connsiteY4063" fmla="*/ 837294 h 1847704"/>
                <a:gd name="connsiteX4064" fmla="*/ 1249125 w 1842380"/>
                <a:gd name="connsiteY4064" fmla="*/ 905984 h 1847704"/>
                <a:gd name="connsiteX4065" fmla="*/ 1249125 w 1842380"/>
                <a:gd name="connsiteY4065" fmla="*/ 912906 h 1847704"/>
                <a:gd name="connsiteX4066" fmla="*/ 1246995 w 1842380"/>
                <a:gd name="connsiteY4066" fmla="*/ 912906 h 1847704"/>
                <a:gd name="connsiteX4067" fmla="*/ 1249125 w 1842380"/>
                <a:gd name="connsiteY4067" fmla="*/ 917166 h 1847704"/>
                <a:gd name="connsiteX4068" fmla="*/ 1249125 w 1842380"/>
                <a:gd name="connsiteY4068" fmla="*/ 949647 h 1847704"/>
                <a:gd name="connsiteX4069" fmla="*/ 1245931 w 1842380"/>
                <a:gd name="connsiteY4069" fmla="*/ 932608 h 1847704"/>
                <a:gd name="connsiteX4070" fmla="*/ 1245931 w 1842380"/>
                <a:gd name="connsiteY4070" fmla="*/ 905451 h 1847704"/>
                <a:gd name="connsiteX4071" fmla="*/ 1249125 w 1842380"/>
                <a:gd name="connsiteY4071" fmla="*/ 905984 h 1847704"/>
                <a:gd name="connsiteX4072" fmla="*/ 1249125 w 1842380"/>
                <a:gd name="connsiteY4072" fmla="*/ 905984 h 1847704"/>
                <a:gd name="connsiteX4073" fmla="*/ 1249125 w 1842380"/>
                <a:gd name="connsiteY4073" fmla="*/ 955504 h 1847704"/>
                <a:gd name="connsiteX4074" fmla="*/ 1249125 w 1842380"/>
                <a:gd name="connsiteY4074" fmla="*/ 962427 h 1847704"/>
                <a:gd name="connsiteX4075" fmla="*/ 1245931 w 1842380"/>
                <a:gd name="connsiteY4075" fmla="*/ 962427 h 1847704"/>
                <a:gd name="connsiteX4076" fmla="*/ 1245931 w 1842380"/>
                <a:gd name="connsiteY4076" fmla="*/ 955504 h 1847704"/>
                <a:gd name="connsiteX4077" fmla="*/ 1249125 w 1842380"/>
                <a:gd name="connsiteY4077" fmla="*/ 955504 h 1847704"/>
                <a:gd name="connsiteX4078" fmla="*/ 1249125 w 1842380"/>
                <a:gd name="connsiteY4078" fmla="*/ 955504 h 1847704"/>
                <a:gd name="connsiteX4079" fmla="*/ 1249125 w 1842380"/>
                <a:gd name="connsiteY4079" fmla="*/ 980531 h 1847704"/>
                <a:gd name="connsiteX4080" fmla="*/ 1249125 w 1842380"/>
                <a:gd name="connsiteY4080" fmla="*/ 1030052 h 1847704"/>
                <a:gd name="connsiteX4081" fmla="*/ 1249125 w 1842380"/>
                <a:gd name="connsiteY4081" fmla="*/ 1028987 h 1847704"/>
                <a:gd name="connsiteX4082" fmla="*/ 1245931 w 1842380"/>
                <a:gd name="connsiteY4082" fmla="*/ 1026857 h 1847704"/>
                <a:gd name="connsiteX4083" fmla="*/ 1245931 w 1842380"/>
                <a:gd name="connsiteY4083" fmla="*/ 979466 h 1847704"/>
                <a:gd name="connsiteX4084" fmla="*/ 1246995 w 1842380"/>
                <a:gd name="connsiteY4084" fmla="*/ 979466 h 1847704"/>
                <a:gd name="connsiteX4085" fmla="*/ 1249125 w 1842380"/>
                <a:gd name="connsiteY4085" fmla="*/ 980531 h 1847704"/>
                <a:gd name="connsiteX4086" fmla="*/ 1249125 w 1842380"/>
                <a:gd name="connsiteY4086" fmla="*/ 980531 h 1847704"/>
                <a:gd name="connsiteX4087" fmla="*/ 1249125 w 1842380"/>
                <a:gd name="connsiteY4087" fmla="*/ 1053481 h 1847704"/>
                <a:gd name="connsiteX4088" fmla="*/ 1249125 w 1842380"/>
                <a:gd name="connsiteY4088" fmla="*/ 1071585 h 1847704"/>
                <a:gd name="connsiteX4089" fmla="*/ 1245931 w 1842380"/>
                <a:gd name="connsiteY4089" fmla="*/ 1071585 h 1847704"/>
                <a:gd name="connsiteX4090" fmla="*/ 1245931 w 1842380"/>
                <a:gd name="connsiteY4090" fmla="*/ 1053481 h 1847704"/>
                <a:gd name="connsiteX4091" fmla="*/ 1249125 w 1842380"/>
                <a:gd name="connsiteY4091" fmla="*/ 1053481 h 1847704"/>
                <a:gd name="connsiteX4092" fmla="*/ 1249125 w 1842380"/>
                <a:gd name="connsiteY4092" fmla="*/ 1053481 h 1847704"/>
                <a:gd name="connsiteX4093" fmla="*/ 1249125 w 1842380"/>
                <a:gd name="connsiteY4093" fmla="*/ 1084897 h 1847704"/>
                <a:gd name="connsiteX4094" fmla="*/ 1249125 w 1842380"/>
                <a:gd name="connsiteY4094" fmla="*/ 1103001 h 1847704"/>
                <a:gd name="connsiteX4095" fmla="*/ 1246995 w 1842380"/>
                <a:gd name="connsiteY4095" fmla="*/ 1103001 h 1847704"/>
                <a:gd name="connsiteX4096" fmla="*/ 1245931 w 1842380"/>
                <a:gd name="connsiteY4096" fmla="*/ 1103001 h 1847704"/>
                <a:gd name="connsiteX4097" fmla="*/ 1245931 w 1842380"/>
                <a:gd name="connsiteY4097" fmla="*/ 1083832 h 1847704"/>
                <a:gd name="connsiteX4098" fmla="*/ 1248060 w 1842380"/>
                <a:gd name="connsiteY4098" fmla="*/ 1083832 h 1847704"/>
                <a:gd name="connsiteX4099" fmla="*/ 1249125 w 1842380"/>
                <a:gd name="connsiteY4099" fmla="*/ 1084897 h 1847704"/>
                <a:gd name="connsiteX4100" fmla="*/ 1249125 w 1842380"/>
                <a:gd name="connsiteY4100" fmla="*/ 1084897 h 1847704"/>
                <a:gd name="connsiteX4101" fmla="*/ 1249125 w 1842380"/>
                <a:gd name="connsiteY4101" fmla="*/ 1221212 h 1847704"/>
                <a:gd name="connsiteX4102" fmla="*/ 1249125 w 1842380"/>
                <a:gd name="connsiteY4102" fmla="*/ 1229199 h 1847704"/>
                <a:gd name="connsiteX4103" fmla="*/ 1249125 w 1842380"/>
                <a:gd name="connsiteY4103" fmla="*/ 1229199 h 1847704"/>
                <a:gd name="connsiteX4104" fmla="*/ 1245931 w 1842380"/>
                <a:gd name="connsiteY4104" fmla="*/ 1237186 h 1847704"/>
                <a:gd name="connsiteX4105" fmla="*/ 1245931 w 1842380"/>
                <a:gd name="connsiteY4105" fmla="*/ 1218017 h 1847704"/>
                <a:gd name="connsiteX4106" fmla="*/ 1246995 w 1842380"/>
                <a:gd name="connsiteY4106" fmla="*/ 1220147 h 1847704"/>
                <a:gd name="connsiteX4107" fmla="*/ 1249125 w 1842380"/>
                <a:gd name="connsiteY4107" fmla="*/ 1221212 h 1847704"/>
                <a:gd name="connsiteX4108" fmla="*/ 1249125 w 1842380"/>
                <a:gd name="connsiteY4108" fmla="*/ 1221212 h 1847704"/>
                <a:gd name="connsiteX4109" fmla="*/ 1249125 w 1842380"/>
                <a:gd name="connsiteY4109" fmla="*/ 1269668 h 1847704"/>
                <a:gd name="connsiteX4110" fmla="*/ 1249125 w 1842380"/>
                <a:gd name="connsiteY4110" fmla="*/ 1284577 h 1847704"/>
                <a:gd name="connsiteX4111" fmla="*/ 1249125 w 1842380"/>
                <a:gd name="connsiteY4111" fmla="*/ 1284577 h 1847704"/>
                <a:gd name="connsiteX4112" fmla="*/ 1249125 w 1842380"/>
                <a:gd name="connsiteY4112" fmla="*/ 1288837 h 1847704"/>
                <a:gd name="connsiteX4113" fmla="*/ 1249125 w 1842380"/>
                <a:gd name="connsiteY4113" fmla="*/ 1310136 h 1847704"/>
                <a:gd name="connsiteX4114" fmla="*/ 1245931 w 1842380"/>
                <a:gd name="connsiteY4114" fmla="*/ 1313331 h 1847704"/>
                <a:gd name="connsiteX4115" fmla="*/ 1245931 w 1842380"/>
                <a:gd name="connsiteY4115" fmla="*/ 1300019 h 1847704"/>
                <a:gd name="connsiteX4116" fmla="*/ 1248060 w 1842380"/>
                <a:gd name="connsiteY4116" fmla="*/ 1297889 h 1847704"/>
                <a:gd name="connsiteX4117" fmla="*/ 1245931 w 1842380"/>
                <a:gd name="connsiteY4117" fmla="*/ 1296824 h 1847704"/>
                <a:gd name="connsiteX4118" fmla="*/ 1245931 w 1842380"/>
                <a:gd name="connsiteY4118" fmla="*/ 1275525 h 1847704"/>
                <a:gd name="connsiteX4119" fmla="*/ 1249125 w 1842380"/>
                <a:gd name="connsiteY4119" fmla="*/ 1269668 h 1847704"/>
                <a:gd name="connsiteX4120" fmla="*/ 1249125 w 1842380"/>
                <a:gd name="connsiteY4120" fmla="*/ 1269668 h 1847704"/>
                <a:gd name="connsiteX4121" fmla="*/ 1249125 w 1842380"/>
                <a:gd name="connsiteY4121" fmla="*/ 1315993 h 1847704"/>
                <a:gd name="connsiteX4122" fmla="*/ 1249125 w 1842380"/>
                <a:gd name="connsiteY4122" fmla="*/ 1328240 h 1847704"/>
                <a:gd name="connsiteX4123" fmla="*/ 1245931 w 1842380"/>
                <a:gd name="connsiteY4123" fmla="*/ 1327175 h 1847704"/>
                <a:gd name="connsiteX4124" fmla="*/ 1245931 w 1842380"/>
                <a:gd name="connsiteY4124" fmla="*/ 1315993 h 1847704"/>
                <a:gd name="connsiteX4125" fmla="*/ 1249125 w 1842380"/>
                <a:gd name="connsiteY4125" fmla="*/ 1315993 h 1847704"/>
                <a:gd name="connsiteX4126" fmla="*/ 1249125 w 1842380"/>
                <a:gd name="connsiteY4126" fmla="*/ 1315993 h 1847704"/>
                <a:gd name="connsiteX4127" fmla="*/ 1249125 w 1842380"/>
                <a:gd name="connsiteY4127" fmla="*/ 1357527 h 1847704"/>
                <a:gd name="connsiteX4128" fmla="*/ 1249125 w 1842380"/>
                <a:gd name="connsiteY4128" fmla="*/ 1376696 h 1847704"/>
                <a:gd name="connsiteX4129" fmla="*/ 1245931 w 1842380"/>
                <a:gd name="connsiteY4129" fmla="*/ 1379891 h 1847704"/>
                <a:gd name="connsiteX4130" fmla="*/ 1245931 w 1842380"/>
                <a:gd name="connsiteY4130" fmla="*/ 1357527 h 1847704"/>
                <a:gd name="connsiteX4131" fmla="*/ 1249125 w 1842380"/>
                <a:gd name="connsiteY4131" fmla="*/ 1357527 h 1847704"/>
                <a:gd name="connsiteX4132" fmla="*/ 1249125 w 1842380"/>
                <a:gd name="connsiteY4132" fmla="*/ 1357527 h 1847704"/>
                <a:gd name="connsiteX4133" fmla="*/ 1249125 w 1842380"/>
                <a:gd name="connsiteY4133" fmla="*/ 1674885 h 1847704"/>
                <a:gd name="connsiteX4134" fmla="*/ 1249125 w 1842380"/>
                <a:gd name="connsiteY4134" fmla="*/ 1690859 h 1847704"/>
                <a:gd name="connsiteX4135" fmla="*/ 1245931 w 1842380"/>
                <a:gd name="connsiteY4135" fmla="*/ 1691924 h 1847704"/>
                <a:gd name="connsiteX4136" fmla="*/ 1245931 w 1842380"/>
                <a:gd name="connsiteY4136" fmla="*/ 1674885 h 1847704"/>
                <a:gd name="connsiteX4137" fmla="*/ 1249125 w 1842380"/>
                <a:gd name="connsiteY4137" fmla="*/ 1674885 h 1847704"/>
                <a:gd name="connsiteX4138" fmla="*/ 1249125 w 1842380"/>
                <a:gd name="connsiteY4138" fmla="*/ 1674885 h 1847704"/>
                <a:gd name="connsiteX4139" fmla="*/ 1249125 w 1842380"/>
                <a:gd name="connsiteY4139" fmla="*/ 1739315 h 1847704"/>
                <a:gd name="connsiteX4140" fmla="*/ 1249125 w 1842380"/>
                <a:gd name="connsiteY4140" fmla="*/ 1760614 h 1847704"/>
                <a:gd name="connsiteX4141" fmla="*/ 1245931 w 1842380"/>
                <a:gd name="connsiteY4141" fmla="*/ 1758484 h 1847704"/>
                <a:gd name="connsiteX4142" fmla="*/ 1245931 w 1842380"/>
                <a:gd name="connsiteY4142" fmla="*/ 1736120 h 1847704"/>
                <a:gd name="connsiteX4143" fmla="*/ 1249125 w 1842380"/>
                <a:gd name="connsiteY4143" fmla="*/ 1739315 h 1847704"/>
                <a:gd name="connsiteX4144" fmla="*/ 1249125 w 1842380"/>
                <a:gd name="connsiteY4144" fmla="*/ 1739315 h 1847704"/>
                <a:gd name="connsiteX4145" fmla="*/ 1249125 w 1842380"/>
                <a:gd name="connsiteY4145" fmla="*/ 1768601 h 1847704"/>
                <a:gd name="connsiteX4146" fmla="*/ 1249125 w 1842380"/>
                <a:gd name="connsiteY4146" fmla="*/ 1785641 h 1847704"/>
                <a:gd name="connsiteX4147" fmla="*/ 1245931 w 1842380"/>
                <a:gd name="connsiteY4147" fmla="*/ 1787770 h 1847704"/>
                <a:gd name="connsiteX4148" fmla="*/ 1245931 w 1842380"/>
                <a:gd name="connsiteY4148" fmla="*/ 1769666 h 1847704"/>
                <a:gd name="connsiteX4149" fmla="*/ 1249125 w 1842380"/>
                <a:gd name="connsiteY4149" fmla="*/ 1768601 h 1847704"/>
                <a:gd name="connsiteX4150" fmla="*/ 1245931 w 1842380"/>
                <a:gd name="connsiteY4150" fmla="*/ 60406 h 1847704"/>
                <a:gd name="connsiteX4151" fmla="*/ 1245931 w 1842380"/>
                <a:gd name="connsiteY4151" fmla="*/ 78510 h 1847704"/>
                <a:gd name="connsiteX4152" fmla="*/ 1243801 w 1842380"/>
                <a:gd name="connsiteY4152" fmla="*/ 77445 h 1847704"/>
                <a:gd name="connsiteX4153" fmla="*/ 1243801 w 1842380"/>
                <a:gd name="connsiteY4153" fmla="*/ 59341 h 1847704"/>
                <a:gd name="connsiteX4154" fmla="*/ 1245931 w 1842380"/>
                <a:gd name="connsiteY4154" fmla="*/ 60406 h 1847704"/>
                <a:gd name="connsiteX4155" fmla="*/ 1245931 w 1842380"/>
                <a:gd name="connsiteY4155" fmla="*/ 60406 h 1847704"/>
                <a:gd name="connsiteX4156" fmla="*/ 1245931 w 1842380"/>
                <a:gd name="connsiteY4156" fmla="*/ 158382 h 1847704"/>
                <a:gd name="connsiteX4157" fmla="*/ 1245931 w 1842380"/>
                <a:gd name="connsiteY4157" fmla="*/ 175422 h 1847704"/>
                <a:gd name="connsiteX4158" fmla="*/ 1243801 w 1842380"/>
                <a:gd name="connsiteY4158" fmla="*/ 174357 h 1847704"/>
                <a:gd name="connsiteX4159" fmla="*/ 1243801 w 1842380"/>
                <a:gd name="connsiteY4159" fmla="*/ 157317 h 1847704"/>
                <a:gd name="connsiteX4160" fmla="*/ 1245931 w 1842380"/>
                <a:gd name="connsiteY4160" fmla="*/ 158382 h 1847704"/>
                <a:gd name="connsiteX4161" fmla="*/ 1245931 w 1842380"/>
                <a:gd name="connsiteY4161" fmla="*/ 158382 h 1847704"/>
                <a:gd name="connsiteX4162" fmla="*/ 1245931 w 1842380"/>
                <a:gd name="connsiteY4162" fmla="*/ 487455 h 1847704"/>
                <a:gd name="connsiteX4163" fmla="*/ 1245931 w 1842380"/>
                <a:gd name="connsiteY4163" fmla="*/ 504494 h 1847704"/>
                <a:gd name="connsiteX4164" fmla="*/ 1243801 w 1842380"/>
                <a:gd name="connsiteY4164" fmla="*/ 500234 h 1847704"/>
                <a:gd name="connsiteX4165" fmla="*/ 1243801 w 1842380"/>
                <a:gd name="connsiteY4165" fmla="*/ 486922 h 1847704"/>
                <a:gd name="connsiteX4166" fmla="*/ 1245931 w 1842380"/>
                <a:gd name="connsiteY4166" fmla="*/ 487455 h 1847704"/>
                <a:gd name="connsiteX4167" fmla="*/ 1245931 w 1842380"/>
                <a:gd name="connsiteY4167" fmla="*/ 487455 h 1847704"/>
                <a:gd name="connsiteX4168" fmla="*/ 1245931 w 1842380"/>
                <a:gd name="connsiteY4168" fmla="*/ 532183 h 1847704"/>
                <a:gd name="connsiteX4169" fmla="*/ 1245931 w 1842380"/>
                <a:gd name="connsiteY4169" fmla="*/ 564664 h 1847704"/>
                <a:gd name="connsiteX4170" fmla="*/ 1245931 w 1842380"/>
                <a:gd name="connsiteY4170" fmla="*/ 562534 h 1847704"/>
                <a:gd name="connsiteX4171" fmla="*/ 1243801 w 1842380"/>
                <a:gd name="connsiteY4171" fmla="*/ 561469 h 1847704"/>
                <a:gd name="connsiteX4172" fmla="*/ 1243801 w 1842380"/>
                <a:gd name="connsiteY4172" fmla="*/ 541235 h 1847704"/>
                <a:gd name="connsiteX4173" fmla="*/ 1245931 w 1842380"/>
                <a:gd name="connsiteY4173" fmla="*/ 532183 h 1847704"/>
                <a:gd name="connsiteX4174" fmla="*/ 1245931 w 1842380"/>
                <a:gd name="connsiteY4174" fmla="*/ 532183 h 1847704"/>
                <a:gd name="connsiteX4175" fmla="*/ 1245931 w 1842380"/>
                <a:gd name="connsiteY4175" fmla="*/ 571587 h 1847704"/>
                <a:gd name="connsiteX4176" fmla="*/ 1245931 w 1842380"/>
                <a:gd name="connsiteY4176" fmla="*/ 580639 h 1847704"/>
                <a:gd name="connsiteX4177" fmla="*/ 1243801 w 1842380"/>
                <a:gd name="connsiteY4177" fmla="*/ 582769 h 1847704"/>
                <a:gd name="connsiteX4178" fmla="*/ 1243801 w 1842380"/>
                <a:gd name="connsiteY4178" fmla="*/ 572652 h 1847704"/>
                <a:gd name="connsiteX4179" fmla="*/ 1245931 w 1842380"/>
                <a:gd name="connsiteY4179" fmla="*/ 571587 h 1847704"/>
                <a:gd name="connsiteX4180" fmla="*/ 1245931 w 1842380"/>
                <a:gd name="connsiteY4180" fmla="*/ 571587 h 1847704"/>
                <a:gd name="connsiteX4181" fmla="*/ 1245931 w 1842380"/>
                <a:gd name="connsiteY4181" fmla="*/ 590756 h 1847704"/>
                <a:gd name="connsiteX4182" fmla="*/ 1245931 w 1842380"/>
                <a:gd name="connsiteY4182" fmla="*/ 599808 h 1847704"/>
                <a:gd name="connsiteX4183" fmla="*/ 1243801 w 1842380"/>
                <a:gd name="connsiteY4183" fmla="*/ 597678 h 1847704"/>
                <a:gd name="connsiteX4184" fmla="*/ 1243801 w 1842380"/>
                <a:gd name="connsiteY4184" fmla="*/ 590756 h 1847704"/>
                <a:gd name="connsiteX4185" fmla="*/ 1245931 w 1842380"/>
                <a:gd name="connsiteY4185" fmla="*/ 590756 h 1847704"/>
                <a:gd name="connsiteX4186" fmla="*/ 1245931 w 1842380"/>
                <a:gd name="connsiteY4186" fmla="*/ 590756 h 1847704"/>
                <a:gd name="connsiteX4187" fmla="*/ 1245931 w 1842380"/>
                <a:gd name="connsiteY4187" fmla="*/ 625900 h 1847704"/>
                <a:gd name="connsiteX4188" fmla="*/ 1245931 w 1842380"/>
                <a:gd name="connsiteY4188" fmla="*/ 633887 h 1847704"/>
                <a:gd name="connsiteX4189" fmla="*/ 1243801 w 1842380"/>
                <a:gd name="connsiteY4189" fmla="*/ 632822 h 1847704"/>
                <a:gd name="connsiteX4190" fmla="*/ 1243801 w 1842380"/>
                <a:gd name="connsiteY4190" fmla="*/ 624835 h 1847704"/>
                <a:gd name="connsiteX4191" fmla="*/ 1245931 w 1842380"/>
                <a:gd name="connsiteY4191" fmla="*/ 625900 h 1847704"/>
                <a:gd name="connsiteX4192" fmla="*/ 1245931 w 1842380"/>
                <a:gd name="connsiteY4192" fmla="*/ 625900 h 1847704"/>
                <a:gd name="connsiteX4193" fmla="*/ 1245931 w 1842380"/>
                <a:gd name="connsiteY4193" fmla="*/ 642406 h 1847704"/>
                <a:gd name="connsiteX4194" fmla="*/ 1245931 w 1842380"/>
                <a:gd name="connsiteY4194" fmla="*/ 651459 h 1847704"/>
                <a:gd name="connsiteX4195" fmla="*/ 1243801 w 1842380"/>
                <a:gd name="connsiteY4195" fmla="*/ 652524 h 1847704"/>
                <a:gd name="connsiteX4196" fmla="*/ 1243801 w 1842380"/>
                <a:gd name="connsiteY4196" fmla="*/ 644536 h 1847704"/>
                <a:gd name="connsiteX4197" fmla="*/ 1245931 w 1842380"/>
                <a:gd name="connsiteY4197" fmla="*/ 642406 h 1847704"/>
                <a:gd name="connsiteX4198" fmla="*/ 1245931 w 1842380"/>
                <a:gd name="connsiteY4198" fmla="*/ 642406 h 1847704"/>
                <a:gd name="connsiteX4199" fmla="*/ 1245931 w 1842380"/>
                <a:gd name="connsiteY4199" fmla="*/ 700979 h 1847704"/>
                <a:gd name="connsiteX4200" fmla="*/ 1245931 w 1842380"/>
                <a:gd name="connsiteY4200" fmla="*/ 727071 h 1847704"/>
                <a:gd name="connsiteX4201" fmla="*/ 1244866 w 1842380"/>
                <a:gd name="connsiteY4201" fmla="*/ 727071 h 1847704"/>
                <a:gd name="connsiteX4202" fmla="*/ 1243801 w 1842380"/>
                <a:gd name="connsiteY4202" fmla="*/ 727071 h 1847704"/>
                <a:gd name="connsiteX4203" fmla="*/ 1243801 w 1842380"/>
                <a:gd name="connsiteY4203" fmla="*/ 702044 h 1847704"/>
                <a:gd name="connsiteX4204" fmla="*/ 1245931 w 1842380"/>
                <a:gd name="connsiteY4204" fmla="*/ 700979 h 1847704"/>
                <a:gd name="connsiteX4205" fmla="*/ 1245931 w 1842380"/>
                <a:gd name="connsiteY4205" fmla="*/ 700979 h 1847704"/>
                <a:gd name="connsiteX4206" fmla="*/ 1245931 w 1842380"/>
                <a:gd name="connsiteY4206" fmla="*/ 700979 h 1847704"/>
                <a:gd name="connsiteX4207" fmla="*/ 1245931 w 1842380"/>
                <a:gd name="connsiteY4207" fmla="*/ 787773 h 1847704"/>
                <a:gd name="connsiteX4208" fmla="*/ 1245931 w 1842380"/>
                <a:gd name="connsiteY4208" fmla="*/ 835164 h 1847704"/>
                <a:gd name="connsiteX4209" fmla="*/ 1245931 w 1842380"/>
                <a:gd name="connsiteY4209" fmla="*/ 834099 h 1847704"/>
                <a:gd name="connsiteX4210" fmla="*/ 1243801 w 1842380"/>
                <a:gd name="connsiteY4210" fmla="*/ 834099 h 1847704"/>
                <a:gd name="connsiteX4211" fmla="*/ 1243801 w 1842380"/>
                <a:gd name="connsiteY4211" fmla="*/ 790436 h 1847704"/>
                <a:gd name="connsiteX4212" fmla="*/ 1244866 w 1842380"/>
                <a:gd name="connsiteY4212" fmla="*/ 789371 h 1847704"/>
                <a:gd name="connsiteX4213" fmla="*/ 1245931 w 1842380"/>
                <a:gd name="connsiteY4213" fmla="*/ 787773 h 1847704"/>
                <a:gd name="connsiteX4214" fmla="*/ 1245931 w 1842380"/>
                <a:gd name="connsiteY4214" fmla="*/ 787773 h 1847704"/>
                <a:gd name="connsiteX4215" fmla="*/ 1245931 w 1842380"/>
                <a:gd name="connsiteY4215" fmla="*/ 839424 h 1847704"/>
                <a:gd name="connsiteX4216" fmla="*/ 1245931 w 1842380"/>
                <a:gd name="connsiteY4216" fmla="*/ 864450 h 1847704"/>
                <a:gd name="connsiteX4217" fmla="*/ 1245931 w 1842380"/>
                <a:gd name="connsiteY4217" fmla="*/ 864450 h 1847704"/>
                <a:gd name="connsiteX4218" fmla="*/ 1243801 w 1842380"/>
                <a:gd name="connsiteY4218" fmla="*/ 865515 h 1847704"/>
                <a:gd name="connsiteX4219" fmla="*/ 1243801 w 1842380"/>
                <a:gd name="connsiteY4219" fmla="*/ 840489 h 1847704"/>
                <a:gd name="connsiteX4220" fmla="*/ 1245931 w 1842380"/>
                <a:gd name="connsiteY4220" fmla="*/ 839424 h 1847704"/>
                <a:gd name="connsiteX4221" fmla="*/ 1245931 w 1842380"/>
                <a:gd name="connsiteY4221" fmla="*/ 839424 h 1847704"/>
                <a:gd name="connsiteX4222" fmla="*/ 1245931 w 1842380"/>
                <a:gd name="connsiteY4222" fmla="*/ 905984 h 1847704"/>
                <a:gd name="connsiteX4223" fmla="*/ 1245931 w 1842380"/>
                <a:gd name="connsiteY4223" fmla="*/ 933140 h 1847704"/>
                <a:gd name="connsiteX4224" fmla="*/ 1243801 w 1842380"/>
                <a:gd name="connsiteY4224" fmla="*/ 921958 h 1847704"/>
                <a:gd name="connsiteX4225" fmla="*/ 1243801 w 1842380"/>
                <a:gd name="connsiteY4225" fmla="*/ 905984 h 1847704"/>
                <a:gd name="connsiteX4226" fmla="*/ 1245931 w 1842380"/>
                <a:gd name="connsiteY4226" fmla="*/ 905984 h 1847704"/>
                <a:gd name="connsiteX4227" fmla="*/ 1245931 w 1842380"/>
                <a:gd name="connsiteY4227" fmla="*/ 905984 h 1847704"/>
                <a:gd name="connsiteX4228" fmla="*/ 1245931 w 1842380"/>
                <a:gd name="connsiteY4228" fmla="*/ 955504 h 1847704"/>
                <a:gd name="connsiteX4229" fmla="*/ 1245931 w 1842380"/>
                <a:gd name="connsiteY4229" fmla="*/ 962427 h 1847704"/>
                <a:gd name="connsiteX4230" fmla="*/ 1243801 w 1842380"/>
                <a:gd name="connsiteY4230" fmla="*/ 963492 h 1847704"/>
                <a:gd name="connsiteX4231" fmla="*/ 1243801 w 1842380"/>
                <a:gd name="connsiteY4231" fmla="*/ 956569 h 1847704"/>
                <a:gd name="connsiteX4232" fmla="*/ 1245931 w 1842380"/>
                <a:gd name="connsiteY4232" fmla="*/ 955504 h 1847704"/>
                <a:gd name="connsiteX4233" fmla="*/ 1245931 w 1842380"/>
                <a:gd name="connsiteY4233" fmla="*/ 955504 h 1847704"/>
                <a:gd name="connsiteX4234" fmla="*/ 1245931 w 1842380"/>
                <a:gd name="connsiteY4234" fmla="*/ 979466 h 1847704"/>
                <a:gd name="connsiteX4235" fmla="*/ 1245931 w 1842380"/>
                <a:gd name="connsiteY4235" fmla="*/ 1026857 h 1847704"/>
                <a:gd name="connsiteX4236" fmla="*/ 1244866 w 1842380"/>
                <a:gd name="connsiteY4236" fmla="*/ 1025792 h 1847704"/>
                <a:gd name="connsiteX4237" fmla="*/ 1243801 w 1842380"/>
                <a:gd name="connsiteY4237" fmla="*/ 1024727 h 1847704"/>
                <a:gd name="connsiteX4238" fmla="*/ 1243801 w 1842380"/>
                <a:gd name="connsiteY4238" fmla="*/ 981064 h 1847704"/>
                <a:gd name="connsiteX4239" fmla="*/ 1245931 w 1842380"/>
                <a:gd name="connsiteY4239" fmla="*/ 979466 h 1847704"/>
                <a:gd name="connsiteX4240" fmla="*/ 1245931 w 1842380"/>
                <a:gd name="connsiteY4240" fmla="*/ 979466 h 1847704"/>
                <a:gd name="connsiteX4241" fmla="*/ 1245931 w 1842380"/>
                <a:gd name="connsiteY4241" fmla="*/ 1053481 h 1847704"/>
                <a:gd name="connsiteX4242" fmla="*/ 1245931 w 1842380"/>
                <a:gd name="connsiteY4242" fmla="*/ 1071585 h 1847704"/>
                <a:gd name="connsiteX4243" fmla="*/ 1244866 w 1842380"/>
                <a:gd name="connsiteY4243" fmla="*/ 1071585 h 1847704"/>
                <a:gd name="connsiteX4244" fmla="*/ 1243801 w 1842380"/>
                <a:gd name="connsiteY4244" fmla="*/ 1071585 h 1847704"/>
                <a:gd name="connsiteX4245" fmla="*/ 1243801 w 1842380"/>
                <a:gd name="connsiteY4245" fmla="*/ 1053481 h 1847704"/>
                <a:gd name="connsiteX4246" fmla="*/ 1245931 w 1842380"/>
                <a:gd name="connsiteY4246" fmla="*/ 1053481 h 1847704"/>
                <a:gd name="connsiteX4247" fmla="*/ 1245931 w 1842380"/>
                <a:gd name="connsiteY4247" fmla="*/ 1053481 h 1847704"/>
                <a:gd name="connsiteX4248" fmla="*/ 1245931 w 1842380"/>
                <a:gd name="connsiteY4248" fmla="*/ 1053481 h 1847704"/>
                <a:gd name="connsiteX4249" fmla="*/ 1245931 w 1842380"/>
                <a:gd name="connsiteY4249" fmla="*/ 1083832 h 1847704"/>
                <a:gd name="connsiteX4250" fmla="*/ 1245931 w 1842380"/>
                <a:gd name="connsiteY4250" fmla="*/ 1103001 h 1847704"/>
                <a:gd name="connsiteX4251" fmla="*/ 1243801 w 1842380"/>
                <a:gd name="connsiteY4251" fmla="*/ 1103001 h 1847704"/>
                <a:gd name="connsiteX4252" fmla="*/ 1243801 w 1842380"/>
                <a:gd name="connsiteY4252" fmla="*/ 1084897 h 1847704"/>
                <a:gd name="connsiteX4253" fmla="*/ 1245931 w 1842380"/>
                <a:gd name="connsiteY4253" fmla="*/ 1083832 h 1847704"/>
                <a:gd name="connsiteX4254" fmla="*/ 1245931 w 1842380"/>
                <a:gd name="connsiteY4254" fmla="*/ 1083832 h 1847704"/>
                <a:gd name="connsiteX4255" fmla="*/ 1245931 w 1842380"/>
                <a:gd name="connsiteY4255" fmla="*/ 1218017 h 1847704"/>
                <a:gd name="connsiteX4256" fmla="*/ 1245931 w 1842380"/>
                <a:gd name="connsiteY4256" fmla="*/ 1237186 h 1847704"/>
                <a:gd name="connsiteX4257" fmla="*/ 1243801 w 1842380"/>
                <a:gd name="connsiteY4257" fmla="*/ 1240381 h 1847704"/>
                <a:gd name="connsiteX4258" fmla="*/ 1243801 w 1842380"/>
                <a:gd name="connsiteY4258" fmla="*/ 1214290 h 1847704"/>
                <a:gd name="connsiteX4259" fmla="*/ 1245931 w 1842380"/>
                <a:gd name="connsiteY4259" fmla="*/ 1218017 h 1847704"/>
                <a:gd name="connsiteX4260" fmla="*/ 1245931 w 1842380"/>
                <a:gd name="connsiteY4260" fmla="*/ 1218017 h 1847704"/>
                <a:gd name="connsiteX4261" fmla="*/ 1245931 w 1842380"/>
                <a:gd name="connsiteY4261" fmla="*/ 1275525 h 1847704"/>
                <a:gd name="connsiteX4262" fmla="*/ 1245931 w 1842380"/>
                <a:gd name="connsiteY4262" fmla="*/ 1296824 h 1847704"/>
                <a:gd name="connsiteX4263" fmla="*/ 1243801 w 1842380"/>
                <a:gd name="connsiteY4263" fmla="*/ 1293629 h 1847704"/>
                <a:gd name="connsiteX4264" fmla="*/ 1243801 w 1842380"/>
                <a:gd name="connsiteY4264" fmla="*/ 1280317 h 1847704"/>
                <a:gd name="connsiteX4265" fmla="*/ 1244866 w 1842380"/>
                <a:gd name="connsiteY4265" fmla="*/ 1278187 h 1847704"/>
                <a:gd name="connsiteX4266" fmla="*/ 1245931 w 1842380"/>
                <a:gd name="connsiteY4266" fmla="*/ 1275525 h 1847704"/>
                <a:gd name="connsiteX4267" fmla="*/ 1245931 w 1842380"/>
                <a:gd name="connsiteY4267" fmla="*/ 1275525 h 1847704"/>
                <a:gd name="connsiteX4268" fmla="*/ 1245931 w 1842380"/>
                <a:gd name="connsiteY4268" fmla="*/ 1300019 h 1847704"/>
                <a:gd name="connsiteX4269" fmla="*/ 1245931 w 1842380"/>
                <a:gd name="connsiteY4269" fmla="*/ 1313331 h 1847704"/>
                <a:gd name="connsiteX4270" fmla="*/ 1244866 w 1842380"/>
                <a:gd name="connsiteY4270" fmla="*/ 1315461 h 1847704"/>
                <a:gd name="connsiteX4271" fmla="*/ 1245931 w 1842380"/>
                <a:gd name="connsiteY4271" fmla="*/ 1315461 h 1847704"/>
                <a:gd name="connsiteX4272" fmla="*/ 1245931 w 1842380"/>
                <a:gd name="connsiteY4272" fmla="*/ 1326643 h 1847704"/>
                <a:gd name="connsiteX4273" fmla="*/ 1243801 w 1842380"/>
                <a:gd name="connsiteY4273" fmla="*/ 1326643 h 1847704"/>
                <a:gd name="connsiteX4274" fmla="*/ 1243801 w 1842380"/>
                <a:gd name="connsiteY4274" fmla="*/ 1301616 h 1847704"/>
                <a:gd name="connsiteX4275" fmla="*/ 1245931 w 1842380"/>
                <a:gd name="connsiteY4275" fmla="*/ 1300019 h 1847704"/>
                <a:gd name="connsiteX4276" fmla="*/ 1245931 w 1842380"/>
                <a:gd name="connsiteY4276" fmla="*/ 1300019 h 1847704"/>
                <a:gd name="connsiteX4277" fmla="*/ 1245931 w 1842380"/>
                <a:gd name="connsiteY4277" fmla="*/ 1357527 h 1847704"/>
                <a:gd name="connsiteX4278" fmla="*/ 1245931 w 1842380"/>
                <a:gd name="connsiteY4278" fmla="*/ 1379891 h 1847704"/>
                <a:gd name="connsiteX4279" fmla="*/ 1243801 w 1842380"/>
                <a:gd name="connsiteY4279" fmla="*/ 1382021 h 1847704"/>
                <a:gd name="connsiteX4280" fmla="*/ 1243801 w 1842380"/>
                <a:gd name="connsiteY4280" fmla="*/ 1369774 h 1847704"/>
                <a:gd name="connsiteX4281" fmla="*/ 1244866 w 1842380"/>
                <a:gd name="connsiteY4281" fmla="*/ 1368709 h 1847704"/>
                <a:gd name="connsiteX4282" fmla="*/ 1244866 w 1842380"/>
                <a:gd name="connsiteY4282" fmla="*/ 1368709 h 1847704"/>
                <a:gd name="connsiteX4283" fmla="*/ 1245931 w 1842380"/>
                <a:gd name="connsiteY4283" fmla="*/ 1367644 h 1847704"/>
                <a:gd name="connsiteX4284" fmla="*/ 1243801 w 1842380"/>
                <a:gd name="connsiteY4284" fmla="*/ 1367644 h 1847704"/>
                <a:gd name="connsiteX4285" fmla="*/ 1243801 w 1842380"/>
                <a:gd name="connsiteY4285" fmla="*/ 1356462 h 1847704"/>
                <a:gd name="connsiteX4286" fmla="*/ 1245931 w 1842380"/>
                <a:gd name="connsiteY4286" fmla="*/ 1357527 h 1847704"/>
                <a:gd name="connsiteX4287" fmla="*/ 1245931 w 1842380"/>
                <a:gd name="connsiteY4287" fmla="*/ 1357527 h 1847704"/>
                <a:gd name="connsiteX4288" fmla="*/ 1245931 w 1842380"/>
                <a:gd name="connsiteY4288" fmla="*/ 1674885 h 1847704"/>
                <a:gd name="connsiteX4289" fmla="*/ 1245931 w 1842380"/>
                <a:gd name="connsiteY4289" fmla="*/ 1691924 h 1847704"/>
                <a:gd name="connsiteX4290" fmla="*/ 1243801 w 1842380"/>
                <a:gd name="connsiteY4290" fmla="*/ 1691924 h 1847704"/>
                <a:gd name="connsiteX4291" fmla="*/ 1243801 w 1842380"/>
                <a:gd name="connsiteY4291" fmla="*/ 1674885 h 1847704"/>
                <a:gd name="connsiteX4292" fmla="*/ 1245931 w 1842380"/>
                <a:gd name="connsiteY4292" fmla="*/ 1674885 h 1847704"/>
                <a:gd name="connsiteX4293" fmla="*/ 1245931 w 1842380"/>
                <a:gd name="connsiteY4293" fmla="*/ 1674885 h 1847704"/>
                <a:gd name="connsiteX4294" fmla="*/ 1245931 w 1842380"/>
                <a:gd name="connsiteY4294" fmla="*/ 1735587 h 1847704"/>
                <a:gd name="connsiteX4295" fmla="*/ 1245931 w 1842380"/>
                <a:gd name="connsiteY4295" fmla="*/ 1757952 h 1847704"/>
                <a:gd name="connsiteX4296" fmla="*/ 1243801 w 1842380"/>
                <a:gd name="connsiteY4296" fmla="*/ 1756887 h 1847704"/>
                <a:gd name="connsiteX4297" fmla="*/ 1243801 w 1842380"/>
                <a:gd name="connsiteY4297" fmla="*/ 1734522 h 1847704"/>
                <a:gd name="connsiteX4298" fmla="*/ 1245931 w 1842380"/>
                <a:gd name="connsiteY4298" fmla="*/ 1735587 h 1847704"/>
                <a:gd name="connsiteX4299" fmla="*/ 1245931 w 1842380"/>
                <a:gd name="connsiteY4299" fmla="*/ 1735587 h 1847704"/>
                <a:gd name="connsiteX4300" fmla="*/ 1245931 w 1842380"/>
                <a:gd name="connsiteY4300" fmla="*/ 1769666 h 1847704"/>
                <a:gd name="connsiteX4301" fmla="*/ 1245931 w 1842380"/>
                <a:gd name="connsiteY4301" fmla="*/ 1787770 h 1847704"/>
                <a:gd name="connsiteX4302" fmla="*/ 1243801 w 1842380"/>
                <a:gd name="connsiteY4302" fmla="*/ 1788835 h 1847704"/>
                <a:gd name="connsiteX4303" fmla="*/ 1243801 w 1842380"/>
                <a:gd name="connsiteY4303" fmla="*/ 1770731 h 1847704"/>
                <a:gd name="connsiteX4304" fmla="*/ 1245931 w 1842380"/>
                <a:gd name="connsiteY4304" fmla="*/ 1769666 h 1847704"/>
                <a:gd name="connsiteX4305" fmla="*/ 1243268 w 1842380"/>
                <a:gd name="connsiteY4305" fmla="*/ 59341 h 1847704"/>
                <a:gd name="connsiteX4306" fmla="*/ 1243268 w 1842380"/>
                <a:gd name="connsiteY4306" fmla="*/ 77445 h 1847704"/>
                <a:gd name="connsiteX4307" fmla="*/ 1233151 w 1842380"/>
                <a:gd name="connsiteY4307" fmla="*/ 73185 h 1847704"/>
                <a:gd name="connsiteX4308" fmla="*/ 1233151 w 1842380"/>
                <a:gd name="connsiteY4308" fmla="*/ 56146 h 1847704"/>
                <a:gd name="connsiteX4309" fmla="*/ 1243268 w 1842380"/>
                <a:gd name="connsiteY4309" fmla="*/ 59341 h 1847704"/>
                <a:gd name="connsiteX4310" fmla="*/ 1243268 w 1842380"/>
                <a:gd name="connsiteY4310" fmla="*/ 59341 h 1847704"/>
                <a:gd name="connsiteX4311" fmla="*/ 1243268 w 1842380"/>
                <a:gd name="connsiteY4311" fmla="*/ 157317 h 1847704"/>
                <a:gd name="connsiteX4312" fmla="*/ 1243268 w 1842380"/>
                <a:gd name="connsiteY4312" fmla="*/ 174357 h 1847704"/>
                <a:gd name="connsiteX4313" fmla="*/ 1233151 w 1842380"/>
                <a:gd name="connsiteY4313" fmla="*/ 170097 h 1847704"/>
                <a:gd name="connsiteX4314" fmla="*/ 1233151 w 1842380"/>
                <a:gd name="connsiteY4314" fmla="*/ 149863 h 1847704"/>
                <a:gd name="connsiteX4315" fmla="*/ 1243268 w 1842380"/>
                <a:gd name="connsiteY4315" fmla="*/ 157317 h 1847704"/>
                <a:gd name="connsiteX4316" fmla="*/ 1243268 w 1842380"/>
                <a:gd name="connsiteY4316" fmla="*/ 157317 h 1847704"/>
                <a:gd name="connsiteX4317" fmla="*/ 1243268 w 1842380"/>
                <a:gd name="connsiteY4317" fmla="*/ 486390 h 1847704"/>
                <a:gd name="connsiteX4318" fmla="*/ 1243268 w 1842380"/>
                <a:gd name="connsiteY4318" fmla="*/ 499702 h 1847704"/>
                <a:gd name="connsiteX4319" fmla="*/ 1233151 w 1842380"/>
                <a:gd name="connsiteY4319" fmla="*/ 489585 h 1847704"/>
                <a:gd name="connsiteX4320" fmla="*/ 1233151 w 1842380"/>
                <a:gd name="connsiteY4320" fmla="*/ 479468 h 1847704"/>
                <a:gd name="connsiteX4321" fmla="*/ 1243268 w 1842380"/>
                <a:gd name="connsiteY4321" fmla="*/ 486390 h 1847704"/>
                <a:gd name="connsiteX4322" fmla="*/ 1243268 w 1842380"/>
                <a:gd name="connsiteY4322" fmla="*/ 486390 h 1847704"/>
                <a:gd name="connsiteX4323" fmla="*/ 1243268 w 1842380"/>
                <a:gd name="connsiteY4323" fmla="*/ 541235 h 1847704"/>
                <a:gd name="connsiteX4324" fmla="*/ 1243268 w 1842380"/>
                <a:gd name="connsiteY4324" fmla="*/ 561469 h 1847704"/>
                <a:gd name="connsiteX4325" fmla="*/ 1233151 w 1842380"/>
                <a:gd name="connsiteY4325" fmla="*/ 557210 h 1847704"/>
                <a:gd name="connsiteX4326" fmla="*/ 1233151 w 1842380"/>
                <a:gd name="connsiteY4326" fmla="*/ 546028 h 1847704"/>
                <a:gd name="connsiteX4327" fmla="*/ 1243268 w 1842380"/>
                <a:gd name="connsiteY4327" fmla="*/ 551885 h 1847704"/>
                <a:gd name="connsiteX4328" fmla="*/ 1243268 w 1842380"/>
                <a:gd name="connsiteY4328" fmla="*/ 541235 h 1847704"/>
                <a:gd name="connsiteX4329" fmla="*/ 1243268 w 1842380"/>
                <a:gd name="connsiteY4329" fmla="*/ 541235 h 1847704"/>
                <a:gd name="connsiteX4330" fmla="*/ 1243268 w 1842380"/>
                <a:gd name="connsiteY4330" fmla="*/ 572652 h 1847704"/>
                <a:gd name="connsiteX4331" fmla="*/ 1243268 w 1842380"/>
                <a:gd name="connsiteY4331" fmla="*/ 582769 h 1847704"/>
                <a:gd name="connsiteX4332" fmla="*/ 1239008 w 1842380"/>
                <a:gd name="connsiteY4332" fmla="*/ 588626 h 1847704"/>
                <a:gd name="connsiteX4333" fmla="*/ 1243268 w 1842380"/>
                <a:gd name="connsiteY4333" fmla="*/ 589691 h 1847704"/>
                <a:gd name="connsiteX4334" fmla="*/ 1243268 w 1842380"/>
                <a:gd name="connsiteY4334" fmla="*/ 590756 h 1847704"/>
                <a:gd name="connsiteX4335" fmla="*/ 1243268 w 1842380"/>
                <a:gd name="connsiteY4335" fmla="*/ 597678 h 1847704"/>
                <a:gd name="connsiteX4336" fmla="*/ 1233151 w 1842380"/>
                <a:gd name="connsiteY4336" fmla="*/ 595548 h 1847704"/>
                <a:gd name="connsiteX4337" fmla="*/ 1233151 w 1842380"/>
                <a:gd name="connsiteY4337" fmla="*/ 585431 h 1847704"/>
                <a:gd name="connsiteX4338" fmla="*/ 1243268 w 1842380"/>
                <a:gd name="connsiteY4338" fmla="*/ 572652 h 1847704"/>
                <a:gd name="connsiteX4339" fmla="*/ 1243268 w 1842380"/>
                <a:gd name="connsiteY4339" fmla="*/ 572652 h 1847704"/>
                <a:gd name="connsiteX4340" fmla="*/ 1243268 w 1842380"/>
                <a:gd name="connsiteY4340" fmla="*/ 624835 h 1847704"/>
                <a:gd name="connsiteX4341" fmla="*/ 1243268 w 1842380"/>
                <a:gd name="connsiteY4341" fmla="*/ 632822 h 1847704"/>
                <a:gd name="connsiteX4342" fmla="*/ 1233151 w 1842380"/>
                <a:gd name="connsiteY4342" fmla="*/ 625900 h 1847704"/>
                <a:gd name="connsiteX4343" fmla="*/ 1233151 w 1842380"/>
                <a:gd name="connsiteY4343" fmla="*/ 616847 h 1847704"/>
                <a:gd name="connsiteX4344" fmla="*/ 1243268 w 1842380"/>
                <a:gd name="connsiteY4344" fmla="*/ 624835 h 1847704"/>
                <a:gd name="connsiteX4345" fmla="*/ 1243268 w 1842380"/>
                <a:gd name="connsiteY4345" fmla="*/ 624835 h 1847704"/>
                <a:gd name="connsiteX4346" fmla="*/ 1243268 w 1842380"/>
                <a:gd name="connsiteY4346" fmla="*/ 645069 h 1847704"/>
                <a:gd name="connsiteX4347" fmla="*/ 1243268 w 1842380"/>
                <a:gd name="connsiteY4347" fmla="*/ 653056 h 1847704"/>
                <a:gd name="connsiteX4348" fmla="*/ 1241138 w 1842380"/>
                <a:gd name="connsiteY4348" fmla="*/ 654121 h 1847704"/>
                <a:gd name="connsiteX4349" fmla="*/ 1233151 w 1842380"/>
                <a:gd name="connsiteY4349" fmla="*/ 665303 h 1847704"/>
                <a:gd name="connsiteX4350" fmla="*/ 1233151 w 1842380"/>
                <a:gd name="connsiteY4350" fmla="*/ 649329 h 1847704"/>
                <a:gd name="connsiteX4351" fmla="*/ 1243268 w 1842380"/>
                <a:gd name="connsiteY4351" fmla="*/ 645069 h 1847704"/>
                <a:gd name="connsiteX4352" fmla="*/ 1243268 w 1842380"/>
                <a:gd name="connsiteY4352" fmla="*/ 645069 h 1847704"/>
                <a:gd name="connsiteX4353" fmla="*/ 1243268 w 1842380"/>
                <a:gd name="connsiteY4353" fmla="*/ 702577 h 1847704"/>
                <a:gd name="connsiteX4354" fmla="*/ 1243268 w 1842380"/>
                <a:gd name="connsiteY4354" fmla="*/ 727603 h 1847704"/>
                <a:gd name="connsiteX4355" fmla="*/ 1241138 w 1842380"/>
                <a:gd name="connsiteY4355" fmla="*/ 728668 h 1847704"/>
                <a:gd name="connsiteX4356" fmla="*/ 1239008 w 1842380"/>
                <a:gd name="connsiteY4356" fmla="*/ 730798 h 1847704"/>
                <a:gd name="connsiteX4357" fmla="*/ 1237943 w 1842380"/>
                <a:gd name="connsiteY4357" fmla="*/ 731863 h 1847704"/>
                <a:gd name="connsiteX4358" fmla="*/ 1236878 w 1842380"/>
                <a:gd name="connsiteY4358" fmla="*/ 735058 h 1847704"/>
                <a:gd name="connsiteX4359" fmla="*/ 1236878 w 1842380"/>
                <a:gd name="connsiteY4359" fmla="*/ 738253 h 1847704"/>
                <a:gd name="connsiteX4360" fmla="*/ 1236878 w 1842380"/>
                <a:gd name="connsiteY4360" fmla="*/ 741448 h 1847704"/>
                <a:gd name="connsiteX4361" fmla="*/ 1236878 w 1842380"/>
                <a:gd name="connsiteY4361" fmla="*/ 743578 h 1847704"/>
                <a:gd name="connsiteX4362" fmla="*/ 1237943 w 1842380"/>
                <a:gd name="connsiteY4362" fmla="*/ 744643 h 1847704"/>
                <a:gd name="connsiteX4363" fmla="*/ 1239008 w 1842380"/>
                <a:gd name="connsiteY4363" fmla="*/ 746772 h 1847704"/>
                <a:gd name="connsiteX4364" fmla="*/ 1239008 w 1842380"/>
                <a:gd name="connsiteY4364" fmla="*/ 749967 h 1847704"/>
                <a:gd name="connsiteX4365" fmla="*/ 1240073 w 1842380"/>
                <a:gd name="connsiteY4365" fmla="*/ 752097 h 1847704"/>
                <a:gd name="connsiteX4366" fmla="*/ 1240073 w 1842380"/>
                <a:gd name="connsiteY4366" fmla="*/ 754227 h 1847704"/>
                <a:gd name="connsiteX4367" fmla="*/ 1239008 w 1842380"/>
                <a:gd name="connsiteY4367" fmla="*/ 760084 h 1847704"/>
                <a:gd name="connsiteX4368" fmla="*/ 1239008 w 1842380"/>
                <a:gd name="connsiteY4368" fmla="*/ 763279 h 1847704"/>
                <a:gd name="connsiteX4369" fmla="*/ 1237943 w 1842380"/>
                <a:gd name="connsiteY4369" fmla="*/ 769137 h 1847704"/>
                <a:gd name="connsiteX4370" fmla="*/ 1236878 w 1842380"/>
                <a:gd name="connsiteY4370" fmla="*/ 773396 h 1847704"/>
                <a:gd name="connsiteX4371" fmla="*/ 1235813 w 1842380"/>
                <a:gd name="connsiteY4371" fmla="*/ 775526 h 1847704"/>
                <a:gd name="connsiteX4372" fmla="*/ 1233683 w 1842380"/>
                <a:gd name="connsiteY4372" fmla="*/ 776591 h 1847704"/>
                <a:gd name="connsiteX4373" fmla="*/ 1233683 w 1842380"/>
                <a:gd name="connsiteY4373" fmla="*/ 707901 h 1847704"/>
                <a:gd name="connsiteX4374" fmla="*/ 1234748 w 1842380"/>
                <a:gd name="connsiteY4374" fmla="*/ 706836 h 1847704"/>
                <a:gd name="connsiteX4375" fmla="*/ 1239008 w 1842380"/>
                <a:gd name="connsiteY4375" fmla="*/ 703642 h 1847704"/>
                <a:gd name="connsiteX4376" fmla="*/ 1242203 w 1842380"/>
                <a:gd name="connsiteY4376" fmla="*/ 701512 h 1847704"/>
                <a:gd name="connsiteX4377" fmla="*/ 1243268 w 1842380"/>
                <a:gd name="connsiteY4377" fmla="*/ 701512 h 1847704"/>
                <a:gd name="connsiteX4378" fmla="*/ 1243268 w 1842380"/>
                <a:gd name="connsiteY4378" fmla="*/ 702577 h 1847704"/>
                <a:gd name="connsiteX4379" fmla="*/ 1243268 w 1842380"/>
                <a:gd name="connsiteY4379" fmla="*/ 789903 h 1847704"/>
                <a:gd name="connsiteX4380" fmla="*/ 1243268 w 1842380"/>
                <a:gd name="connsiteY4380" fmla="*/ 833567 h 1847704"/>
                <a:gd name="connsiteX4381" fmla="*/ 1242203 w 1842380"/>
                <a:gd name="connsiteY4381" fmla="*/ 833567 h 1847704"/>
                <a:gd name="connsiteX4382" fmla="*/ 1239008 w 1842380"/>
                <a:gd name="connsiteY4382" fmla="*/ 833567 h 1847704"/>
                <a:gd name="connsiteX4383" fmla="*/ 1236878 w 1842380"/>
                <a:gd name="connsiteY4383" fmla="*/ 832502 h 1847704"/>
                <a:gd name="connsiteX4384" fmla="*/ 1233683 w 1842380"/>
                <a:gd name="connsiteY4384" fmla="*/ 833567 h 1847704"/>
                <a:gd name="connsiteX4385" fmla="*/ 1233683 w 1842380"/>
                <a:gd name="connsiteY4385" fmla="*/ 820255 h 1847704"/>
                <a:gd name="connsiteX4386" fmla="*/ 1234748 w 1842380"/>
                <a:gd name="connsiteY4386" fmla="*/ 820255 h 1847704"/>
                <a:gd name="connsiteX4387" fmla="*/ 1236878 w 1842380"/>
                <a:gd name="connsiteY4387" fmla="*/ 819190 h 1847704"/>
                <a:gd name="connsiteX4388" fmla="*/ 1240073 w 1842380"/>
                <a:gd name="connsiteY4388" fmla="*/ 815995 h 1847704"/>
                <a:gd name="connsiteX4389" fmla="*/ 1241138 w 1842380"/>
                <a:gd name="connsiteY4389" fmla="*/ 812800 h 1847704"/>
                <a:gd name="connsiteX4390" fmla="*/ 1241138 w 1842380"/>
                <a:gd name="connsiteY4390" fmla="*/ 809605 h 1847704"/>
                <a:gd name="connsiteX4391" fmla="*/ 1240073 w 1842380"/>
                <a:gd name="connsiteY4391" fmla="*/ 805345 h 1847704"/>
                <a:gd name="connsiteX4392" fmla="*/ 1239008 w 1842380"/>
                <a:gd name="connsiteY4392" fmla="*/ 801085 h 1847704"/>
                <a:gd name="connsiteX4393" fmla="*/ 1240073 w 1842380"/>
                <a:gd name="connsiteY4393" fmla="*/ 797891 h 1847704"/>
                <a:gd name="connsiteX4394" fmla="*/ 1242203 w 1842380"/>
                <a:gd name="connsiteY4394" fmla="*/ 793631 h 1847704"/>
                <a:gd name="connsiteX4395" fmla="*/ 1243268 w 1842380"/>
                <a:gd name="connsiteY4395" fmla="*/ 789903 h 1847704"/>
                <a:gd name="connsiteX4396" fmla="*/ 1243268 w 1842380"/>
                <a:gd name="connsiteY4396" fmla="*/ 789903 h 1847704"/>
                <a:gd name="connsiteX4397" fmla="*/ 1243268 w 1842380"/>
                <a:gd name="connsiteY4397" fmla="*/ 841021 h 1847704"/>
                <a:gd name="connsiteX4398" fmla="*/ 1243268 w 1842380"/>
                <a:gd name="connsiteY4398" fmla="*/ 866048 h 1847704"/>
                <a:gd name="connsiteX4399" fmla="*/ 1243268 w 1842380"/>
                <a:gd name="connsiteY4399" fmla="*/ 866048 h 1847704"/>
                <a:gd name="connsiteX4400" fmla="*/ 1243268 w 1842380"/>
                <a:gd name="connsiteY4400" fmla="*/ 867113 h 1847704"/>
                <a:gd name="connsiteX4401" fmla="*/ 1240073 w 1842380"/>
                <a:gd name="connsiteY4401" fmla="*/ 869243 h 1847704"/>
                <a:gd name="connsiteX4402" fmla="*/ 1239008 w 1842380"/>
                <a:gd name="connsiteY4402" fmla="*/ 873503 h 1847704"/>
                <a:gd name="connsiteX4403" fmla="*/ 1237943 w 1842380"/>
                <a:gd name="connsiteY4403" fmla="*/ 876697 h 1847704"/>
                <a:gd name="connsiteX4404" fmla="*/ 1236878 w 1842380"/>
                <a:gd name="connsiteY4404" fmla="*/ 879892 h 1847704"/>
                <a:gd name="connsiteX4405" fmla="*/ 1233683 w 1842380"/>
                <a:gd name="connsiteY4405" fmla="*/ 883087 h 1847704"/>
                <a:gd name="connsiteX4406" fmla="*/ 1233683 w 1842380"/>
                <a:gd name="connsiteY4406" fmla="*/ 884152 h 1847704"/>
                <a:gd name="connsiteX4407" fmla="*/ 1233683 w 1842380"/>
                <a:gd name="connsiteY4407" fmla="*/ 849009 h 1847704"/>
                <a:gd name="connsiteX4408" fmla="*/ 1235813 w 1842380"/>
                <a:gd name="connsiteY4408" fmla="*/ 849009 h 1847704"/>
                <a:gd name="connsiteX4409" fmla="*/ 1236878 w 1842380"/>
                <a:gd name="connsiteY4409" fmla="*/ 847944 h 1847704"/>
                <a:gd name="connsiteX4410" fmla="*/ 1239008 w 1842380"/>
                <a:gd name="connsiteY4410" fmla="*/ 844749 h 1847704"/>
                <a:gd name="connsiteX4411" fmla="*/ 1242203 w 1842380"/>
                <a:gd name="connsiteY4411" fmla="*/ 841554 h 1847704"/>
                <a:gd name="connsiteX4412" fmla="*/ 1243268 w 1842380"/>
                <a:gd name="connsiteY4412" fmla="*/ 841021 h 1847704"/>
                <a:gd name="connsiteX4413" fmla="*/ 1243268 w 1842380"/>
                <a:gd name="connsiteY4413" fmla="*/ 841021 h 1847704"/>
                <a:gd name="connsiteX4414" fmla="*/ 1243268 w 1842380"/>
                <a:gd name="connsiteY4414" fmla="*/ 905984 h 1847704"/>
                <a:gd name="connsiteX4415" fmla="*/ 1243268 w 1842380"/>
                <a:gd name="connsiteY4415" fmla="*/ 921958 h 1847704"/>
                <a:gd name="connsiteX4416" fmla="*/ 1233151 w 1842380"/>
                <a:gd name="connsiteY4416" fmla="*/ 912906 h 1847704"/>
                <a:gd name="connsiteX4417" fmla="*/ 1233151 w 1842380"/>
                <a:gd name="connsiteY4417" fmla="*/ 905984 h 1847704"/>
                <a:gd name="connsiteX4418" fmla="*/ 1239008 w 1842380"/>
                <a:gd name="connsiteY4418" fmla="*/ 907049 h 1847704"/>
                <a:gd name="connsiteX4419" fmla="*/ 1243268 w 1842380"/>
                <a:gd name="connsiteY4419" fmla="*/ 905984 h 1847704"/>
                <a:gd name="connsiteX4420" fmla="*/ 1243268 w 1842380"/>
                <a:gd name="connsiteY4420" fmla="*/ 905984 h 1847704"/>
                <a:gd name="connsiteX4421" fmla="*/ 1243268 w 1842380"/>
                <a:gd name="connsiteY4421" fmla="*/ 956569 h 1847704"/>
                <a:gd name="connsiteX4422" fmla="*/ 1243268 w 1842380"/>
                <a:gd name="connsiteY4422" fmla="*/ 963492 h 1847704"/>
                <a:gd name="connsiteX4423" fmla="*/ 1233151 w 1842380"/>
                <a:gd name="connsiteY4423" fmla="*/ 962427 h 1847704"/>
                <a:gd name="connsiteX4424" fmla="*/ 1233151 w 1842380"/>
                <a:gd name="connsiteY4424" fmla="*/ 955504 h 1847704"/>
                <a:gd name="connsiteX4425" fmla="*/ 1243268 w 1842380"/>
                <a:gd name="connsiteY4425" fmla="*/ 956569 h 1847704"/>
                <a:gd name="connsiteX4426" fmla="*/ 1243268 w 1842380"/>
                <a:gd name="connsiteY4426" fmla="*/ 956569 h 1847704"/>
                <a:gd name="connsiteX4427" fmla="*/ 1243268 w 1842380"/>
                <a:gd name="connsiteY4427" fmla="*/ 980531 h 1847704"/>
                <a:gd name="connsiteX4428" fmla="*/ 1243268 w 1842380"/>
                <a:gd name="connsiteY4428" fmla="*/ 1024194 h 1847704"/>
                <a:gd name="connsiteX4429" fmla="*/ 1241138 w 1842380"/>
                <a:gd name="connsiteY4429" fmla="*/ 1021000 h 1847704"/>
                <a:gd name="connsiteX4430" fmla="*/ 1239008 w 1842380"/>
                <a:gd name="connsiteY4430" fmla="*/ 1016740 h 1847704"/>
                <a:gd name="connsiteX4431" fmla="*/ 1235813 w 1842380"/>
                <a:gd name="connsiteY4431" fmla="*/ 1009817 h 1847704"/>
                <a:gd name="connsiteX4432" fmla="*/ 1234748 w 1842380"/>
                <a:gd name="connsiteY4432" fmla="*/ 1002895 h 1847704"/>
                <a:gd name="connsiteX4433" fmla="*/ 1233683 w 1842380"/>
                <a:gd name="connsiteY4433" fmla="*/ 997038 h 1847704"/>
                <a:gd name="connsiteX4434" fmla="*/ 1233683 w 1842380"/>
                <a:gd name="connsiteY4434" fmla="*/ 991181 h 1847704"/>
                <a:gd name="connsiteX4435" fmla="*/ 1234748 w 1842380"/>
                <a:gd name="connsiteY4435" fmla="*/ 987986 h 1847704"/>
                <a:gd name="connsiteX4436" fmla="*/ 1236878 w 1842380"/>
                <a:gd name="connsiteY4436" fmla="*/ 982128 h 1847704"/>
                <a:gd name="connsiteX4437" fmla="*/ 1241138 w 1842380"/>
                <a:gd name="connsiteY4437" fmla="*/ 979999 h 1847704"/>
                <a:gd name="connsiteX4438" fmla="*/ 1243268 w 1842380"/>
                <a:gd name="connsiteY4438" fmla="*/ 979999 h 1847704"/>
                <a:gd name="connsiteX4439" fmla="*/ 1243268 w 1842380"/>
                <a:gd name="connsiteY4439" fmla="*/ 980531 h 1847704"/>
                <a:gd name="connsiteX4440" fmla="*/ 1243268 w 1842380"/>
                <a:gd name="connsiteY4440" fmla="*/ 1053481 h 1847704"/>
                <a:gd name="connsiteX4441" fmla="*/ 1243268 w 1842380"/>
                <a:gd name="connsiteY4441" fmla="*/ 1071585 h 1847704"/>
                <a:gd name="connsiteX4442" fmla="*/ 1237411 w 1842380"/>
                <a:gd name="connsiteY4442" fmla="*/ 1071585 h 1847704"/>
                <a:gd name="connsiteX4443" fmla="*/ 1236346 w 1842380"/>
                <a:gd name="connsiteY4443" fmla="*/ 1070520 h 1847704"/>
                <a:gd name="connsiteX4444" fmla="*/ 1233151 w 1842380"/>
                <a:gd name="connsiteY4444" fmla="*/ 1069455 h 1847704"/>
                <a:gd name="connsiteX4445" fmla="*/ 1233151 w 1842380"/>
                <a:gd name="connsiteY4445" fmla="*/ 1048156 h 1847704"/>
                <a:gd name="connsiteX4446" fmla="*/ 1234216 w 1842380"/>
                <a:gd name="connsiteY4446" fmla="*/ 1049221 h 1847704"/>
                <a:gd name="connsiteX4447" fmla="*/ 1238476 w 1842380"/>
                <a:gd name="connsiteY4447" fmla="*/ 1052416 h 1847704"/>
                <a:gd name="connsiteX4448" fmla="*/ 1243268 w 1842380"/>
                <a:gd name="connsiteY4448" fmla="*/ 1053481 h 1847704"/>
                <a:gd name="connsiteX4449" fmla="*/ 1243268 w 1842380"/>
                <a:gd name="connsiteY4449" fmla="*/ 1053481 h 1847704"/>
                <a:gd name="connsiteX4450" fmla="*/ 1243268 w 1842380"/>
                <a:gd name="connsiteY4450" fmla="*/ 1084897 h 1847704"/>
                <a:gd name="connsiteX4451" fmla="*/ 1243268 w 1842380"/>
                <a:gd name="connsiteY4451" fmla="*/ 1103001 h 1847704"/>
                <a:gd name="connsiteX4452" fmla="*/ 1236346 w 1842380"/>
                <a:gd name="connsiteY4452" fmla="*/ 1104066 h 1847704"/>
                <a:gd name="connsiteX4453" fmla="*/ 1233151 w 1842380"/>
                <a:gd name="connsiteY4453" fmla="*/ 1106196 h 1847704"/>
                <a:gd name="connsiteX4454" fmla="*/ 1233151 w 1842380"/>
                <a:gd name="connsiteY4454" fmla="*/ 1087027 h 1847704"/>
                <a:gd name="connsiteX4455" fmla="*/ 1236346 w 1842380"/>
                <a:gd name="connsiteY4455" fmla="*/ 1087027 h 1847704"/>
                <a:gd name="connsiteX4456" fmla="*/ 1243268 w 1842380"/>
                <a:gd name="connsiteY4456" fmla="*/ 1084897 h 1847704"/>
                <a:gd name="connsiteX4457" fmla="*/ 1243268 w 1842380"/>
                <a:gd name="connsiteY4457" fmla="*/ 1084897 h 1847704"/>
                <a:gd name="connsiteX4458" fmla="*/ 1243268 w 1842380"/>
                <a:gd name="connsiteY4458" fmla="*/ 1084897 h 1847704"/>
                <a:gd name="connsiteX4459" fmla="*/ 1243268 w 1842380"/>
                <a:gd name="connsiteY4459" fmla="*/ 1214822 h 1847704"/>
                <a:gd name="connsiteX4460" fmla="*/ 1243268 w 1842380"/>
                <a:gd name="connsiteY4460" fmla="*/ 1240914 h 1847704"/>
                <a:gd name="connsiteX4461" fmla="*/ 1239008 w 1842380"/>
                <a:gd name="connsiteY4461" fmla="*/ 1248901 h 1847704"/>
                <a:gd name="connsiteX4462" fmla="*/ 1237943 w 1842380"/>
                <a:gd name="connsiteY4462" fmla="*/ 1248901 h 1847704"/>
                <a:gd name="connsiteX4463" fmla="*/ 1233683 w 1842380"/>
                <a:gd name="connsiteY4463" fmla="*/ 1256888 h 1847704"/>
                <a:gd name="connsiteX4464" fmla="*/ 1233683 w 1842380"/>
                <a:gd name="connsiteY4464" fmla="*/ 1245706 h 1847704"/>
                <a:gd name="connsiteX4465" fmla="*/ 1233683 w 1842380"/>
                <a:gd name="connsiteY4465" fmla="*/ 1213225 h 1847704"/>
                <a:gd name="connsiteX4466" fmla="*/ 1233683 w 1842380"/>
                <a:gd name="connsiteY4466" fmla="*/ 1205238 h 1847704"/>
                <a:gd name="connsiteX4467" fmla="*/ 1243268 w 1842380"/>
                <a:gd name="connsiteY4467" fmla="*/ 1214822 h 1847704"/>
                <a:gd name="connsiteX4468" fmla="*/ 1243268 w 1842380"/>
                <a:gd name="connsiteY4468" fmla="*/ 1214822 h 1847704"/>
                <a:gd name="connsiteX4469" fmla="*/ 1243268 w 1842380"/>
                <a:gd name="connsiteY4469" fmla="*/ 1279785 h 1847704"/>
                <a:gd name="connsiteX4470" fmla="*/ 1243268 w 1842380"/>
                <a:gd name="connsiteY4470" fmla="*/ 1293097 h 1847704"/>
                <a:gd name="connsiteX4471" fmla="*/ 1243268 w 1842380"/>
                <a:gd name="connsiteY4471" fmla="*/ 1292032 h 1847704"/>
                <a:gd name="connsiteX4472" fmla="*/ 1233151 w 1842380"/>
                <a:gd name="connsiteY4472" fmla="*/ 1284045 h 1847704"/>
                <a:gd name="connsiteX4473" fmla="*/ 1233151 w 1842380"/>
                <a:gd name="connsiteY4473" fmla="*/ 1273927 h 1847704"/>
                <a:gd name="connsiteX4474" fmla="*/ 1242203 w 1842380"/>
                <a:gd name="connsiteY4474" fmla="*/ 1282980 h 1847704"/>
                <a:gd name="connsiteX4475" fmla="*/ 1243268 w 1842380"/>
                <a:gd name="connsiteY4475" fmla="*/ 1279785 h 1847704"/>
                <a:gd name="connsiteX4476" fmla="*/ 1243268 w 1842380"/>
                <a:gd name="connsiteY4476" fmla="*/ 1279785 h 1847704"/>
                <a:gd name="connsiteX4477" fmla="*/ 1243268 w 1842380"/>
                <a:gd name="connsiteY4477" fmla="*/ 1302149 h 1847704"/>
                <a:gd name="connsiteX4478" fmla="*/ 1243268 w 1842380"/>
                <a:gd name="connsiteY4478" fmla="*/ 1327175 h 1847704"/>
                <a:gd name="connsiteX4479" fmla="*/ 1235281 w 1842380"/>
                <a:gd name="connsiteY4479" fmla="*/ 1326110 h 1847704"/>
                <a:gd name="connsiteX4480" fmla="*/ 1233151 w 1842380"/>
                <a:gd name="connsiteY4480" fmla="*/ 1326110 h 1847704"/>
                <a:gd name="connsiteX4481" fmla="*/ 1233151 w 1842380"/>
                <a:gd name="connsiteY4481" fmla="*/ 1315993 h 1847704"/>
                <a:gd name="connsiteX4482" fmla="*/ 1233151 w 1842380"/>
                <a:gd name="connsiteY4482" fmla="*/ 1315993 h 1847704"/>
                <a:gd name="connsiteX4483" fmla="*/ 1243268 w 1842380"/>
                <a:gd name="connsiteY4483" fmla="*/ 1302149 h 1847704"/>
                <a:gd name="connsiteX4484" fmla="*/ 1243268 w 1842380"/>
                <a:gd name="connsiteY4484" fmla="*/ 1302149 h 1847704"/>
                <a:gd name="connsiteX4485" fmla="*/ 1243268 w 1842380"/>
                <a:gd name="connsiteY4485" fmla="*/ 1356462 h 1847704"/>
                <a:gd name="connsiteX4486" fmla="*/ 1243268 w 1842380"/>
                <a:gd name="connsiteY4486" fmla="*/ 1367644 h 1847704"/>
                <a:gd name="connsiteX4487" fmla="*/ 1233151 w 1842380"/>
                <a:gd name="connsiteY4487" fmla="*/ 1364449 h 1847704"/>
                <a:gd name="connsiteX4488" fmla="*/ 1233151 w 1842380"/>
                <a:gd name="connsiteY4488" fmla="*/ 1352202 h 1847704"/>
                <a:gd name="connsiteX4489" fmla="*/ 1243268 w 1842380"/>
                <a:gd name="connsiteY4489" fmla="*/ 1356462 h 1847704"/>
                <a:gd name="connsiteX4490" fmla="*/ 1243268 w 1842380"/>
                <a:gd name="connsiteY4490" fmla="*/ 1356462 h 1847704"/>
                <a:gd name="connsiteX4491" fmla="*/ 1243268 w 1842380"/>
                <a:gd name="connsiteY4491" fmla="*/ 1369774 h 1847704"/>
                <a:gd name="connsiteX4492" fmla="*/ 1243268 w 1842380"/>
                <a:gd name="connsiteY4492" fmla="*/ 1382021 h 1847704"/>
                <a:gd name="connsiteX4493" fmla="*/ 1233151 w 1842380"/>
                <a:gd name="connsiteY4493" fmla="*/ 1390008 h 1847704"/>
                <a:gd name="connsiteX4494" fmla="*/ 1233151 w 1842380"/>
                <a:gd name="connsiteY4494" fmla="*/ 1378826 h 1847704"/>
                <a:gd name="connsiteX4495" fmla="*/ 1243268 w 1842380"/>
                <a:gd name="connsiteY4495" fmla="*/ 1369774 h 1847704"/>
                <a:gd name="connsiteX4496" fmla="*/ 1243268 w 1842380"/>
                <a:gd name="connsiteY4496" fmla="*/ 1369774 h 1847704"/>
                <a:gd name="connsiteX4497" fmla="*/ 1243268 w 1842380"/>
                <a:gd name="connsiteY4497" fmla="*/ 1674885 h 1847704"/>
                <a:gd name="connsiteX4498" fmla="*/ 1243268 w 1842380"/>
                <a:gd name="connsiteY4498" fmla="*/ 1691924 h 1847704"/>
                <a:gd name="connsiteX4499" fmla="*/ 1233151 w 1842380"/>
                <a:gd name="connsiteY4499" fmla="*/ 1695119 h 1847704"/>
                <a:gd name="connsiteX4500" fmla="*/ 1233151 w 1842380"/>
                <a:gd name="connsiteY4500" fmla="*/ 1678080 h 1847704"/>
                <a:gd name="connsiteX4501" fmla="*/ 1243268 w 1842380"/>
                <a:gd name="connsiteY4501" fmla="*/ 1674885 h 1847704"/>
                <a:gd name="connsiteX4502" fmla="*/ 1243268 w 1842380"/>
                <a:gd name="connsiteY4502" fmla="*/ 1674885 h 1847704"/>
                <a:gd name="connsiteX4503" fmla="*/ 1243268 w 1842380"/>
                <a:gd name="connsiteY4503" fmla="*/ 1734522 h 1847704"/>
                <a:gd name="connsiteX4504" fmla="*/ 1243268 w 1842380"/>
                <a:gd name="connsiteY4504" fmla="*/ 1756887 h 1847704"/>
                <a:gd name="connsiteX4505" fmla="*/ 1233151 w 1842380"/>
                <a:gd name="connsiteY4505" fmla="*/ 1747834 h 1847704"/>
                <a:gd name="connsiteX4506" fmla="*/ 1233151 w 1842380"/>
                <a:gd name="connsiteY4506" fmla="*/ 1724405 h 1847704"/>
                <a:gd name="connsiteX4507" fmla="*/ 1243268 w 1842380"/>
                <a:gd name="connsiteY4507" fmla="*/ 1734522 h 1847704"/>
                <a:gd name="connsiteX4508" fmla="*/ 1243268 w 1842380"/>
                <a:gd name="connsiteY4508" fmla="*/ 1734522 h 1847704"/>
                <a:gd name="connsiteX4509" fmla="*/ 1243268 w 1842380"/>
                <a:gd name="connsiteY4509" fmla="*/ 1770731 h 1847704"/>
                <a:gd name="connsiteX4510" fmla="*/ 1243268 w 1842380"/>
                <a:gd name="connsiteY4510" fmla="*/ 1788835 h 1847704"/>
                <a:gd name="connsiteX4511" fmla="*/ 1233151 w 1842380"/>
                <a:gd name="connsiteY4511" fmla="*/ 1792030 h 1847704"/>
                <a:gd name="connsiteX4512" fmla="*/ 1233151 w 1842380"/>
                <a:gd name="connsiteY4512" fmla="*/ 1776056 h 1847704"/>
                <a:gd name="connsiteX4513" fmla="*/ 1243268 w 1842380"/>
                <a:gd name="connsiteY4513" fmla="*/ 1770731 h 1847704"/>
                <a:gd name="connsiteX4514" fmla="*/ 1233151 w 1842380"/>
                <a:gd name="connsiteY4514" fmla="*/ 56146 h 1847704"/>
                <a:gd name="connsiteX4515" fmla="*/ 1233151 w 1842380"/>
                <a:gd name="connsiteY4515" fmla="*/ 73185 h 1847704"/>
                <a:gd name="connsiteX4516" fmla="*/ 1220904 w 1842380"/>
                <a:gd name="connsiteY4516" fmla="*/ 69991 h 1847704"/>
                <a:gd name="connsiteX4517" fmla="*/ 1220904 w 1842380"/>
                <a:gd name="connsiteY4517" fmla="*/ 52951 h 1847704"/>
                <a:gd name="connsiteX4518" fmla="*/ 1233151 w 1842380"/>
                <a:gd name="connsiteY4518" fmla="*/ 56146 h 1847704"/>
                <a:gd name="connsiteX4519" fmla="*/ 1233151 w 1842380"/>
                <a:gd name="connsiteY4519" fmla="*/ 56146 h 1847704"/>
                <a:gd name="connsiteX4520" fmla="*/ 1233151 w 1842380"/>
                <a:gd name="connsiteY4520" fmla="*/ 149330 h 1847704"/>
                <a:gd name="connsiteX4521" fmla="*/ 1233151 w 1842380"/>
                <a:gd name="connsiteY4521" fmla="*/ 169564 h 1847704"/>
                <a:gd name="connsiteX4522" fmla="*/ 1220904 w 1842380"/>
                <a:gd name="connsiteY4522" fmla="*/ 159447 h 1847704"/>
                <a:gd name="connsiteX4523" fmla="*/ 1220904 w 1842380"/>
                <a:gd name="connsiteY4523" fmla="*/ 116849 h 1847704"/>
                <a:gd name="connsiteX4524" fmla="*/ 1229956 w 1842380"/>
                <a:gd name="connsiteY4524" fmla="*/ 145070 h 1847704"/>
                <a:gd name="connsiteX4525" fmla="*/ 1233151 w 1842380"/>
                <a:gd name="connsiteY4525" fmla="*/ 149330 h 1847704"/>
                <a:gd name="connsiteX4526" fmla="*/ 1233151 w 1842380"/>
                <a:gd name="connsiteY4526" fmla="*/ 149330 h 1847704"/>
                <a:gd name="connsiteX4527" fmla="*/ 1233151 w 1842380"/>
                <a:gd name="connsiteY4527" fmla="*/ 479468 h 1847704"/>
                <a:gd name="connsiteX4528" fmla="*/ 1233151 w 1842380"/>
                <a:gd name="connsiteY4528" fmla="*/ 489585 h 1847704"/>
                <a:gd name="connsiteX4529" fmla="*/ 1221969 w 1842380"/>
                <a:gd name="connsiteY4529" fmla="*/ 483727 h 1847704"/>
                <a:gd name="connsiteX4530" fmla="*/ 1221969 w 1842380"/>
                <a:gd name="connsiteY4530" fmla="*/ 483727 h 1847704"/>
                <a:gd name="connsiteX4531" fmla="*/ 1220904 w 1842380"/>
                <a:gd name="connsiteY4531" fmla="*/ 483727 h 1847704"/>
                <a:gd name="connsiteX4532" fmla="*/ 1220904 w 1842380"/>
                <a:gd name="connsiteY4532" fmla="*/ 507157 h 1847704"/>
                <a:gd name="connsiteX4533" fmla="*/ 1220904 w 1842380"/>
                <a:gd name="connsiteY4533" fmla="*/ 472545 h 1847704"/>
                <a:gd name="connsiteX4534" fmla="*/ 1221969 w 1842380"/>
                <a:gd name="connsiteY4534" fmla="*/ 473610 h 1847704"/>
                <a:gd name="connsiteX4535" fmla="*/ 1233151 w 1842380"/>
                <a:gd name="connsiteY4535" fmla="*/ 479468 h 1847704"/>
                <a:gd name="connsiteX4536" fmla="*/ 1233151 w 1842380"/>
                <a:gd name="connsiteY4536" fmla="*/ 479468 h 1847704"/>
                <a:gd name="connsiteX4537" fmla="*/ 1233151 w 1842380"/>
                <a:gd name="connsiteY4537" fmla="*/ 546028 h 1847704"/>
                <a:gd name="connsiteX4538" fmla="*/ 1233151 w 1842380"/>
                <a:gd name="connsiteY4538" fmla="*/ 557210 h 1847704"/>
                <a:gd name="connsiteX4539" fmla="*/ 1220904 w 1842380"/>
                <a:gd name="connsiteY4539" fmla="*/ 548157 h 1847704"/>
                <a:gd name="connsiteX4540" fmla="*/ 1220904 w 1842380"/>
                <a:gd name="connsiteY4540" fmla="*/ 530053 h 1847704"/>
                <a:gd name="connsiteX4541" fmla="*/ 1220904 w 1842380"/>
                <a:gd name="connsiteY4541" fmla="*/ 531118 h 1847704"/>
                <a:gd name="connsiteX4542" fmla="*/ 1233151 w 1842380"/>
                <a:gd name="connsiteY4542" fmla="*/ 546028 h 1847704"/>
                <a:gd name="connsiteX4543" fmla="*/ 1233151 w 1842380"/>
                <a:gd name="connsiteY4543" fmla="*/ 546028 h 1847704"/>
                <a:gd name="connsiteX4544" fmla="*/ 1233151 w 1842380"/>
                <a:gd name="connsiteY4544" fmla="*/ 585431 h 1847704"/>
                <a:gd name="connsiteX4545" fmla="*/ 1233151 w 1842380"/>
                <a:gd name="connsiteY4545" fmla="*/ 595548 h 1847704"/>
                <a:gd name="connsiteX4546" fmla="*/ 1220904 w 1842380"/>
                <a:gd name="connsiteY4546" fmla="*/ 606730 h 1847704"/>
                <a:gd name="connsiteX4547" fmla="*/ 1220904 w 1842380"/>
                <a:gd name="connsiteY4547" fmla="*/ 596613 h 1847704"/>
                <a:gd name="connsiteX4548" fmla="*/ 1229956 w 1842380"/>
                <a:gd name="connsiteY4548" fmla="*/ 589691 h 1847704"/>
                <a:gd name="connsiteX4549" fmla="*/ 1233151 w 1842380"/>
                <a:gd name="connsiteY4549" fmla="*/ 585431 h 1847704"/>
                <a:gd name="connsiteX4550" fmla="*/ 1233151 w 1842380"/>
                <a:gd name="connsiteY4550" fmla="*/ 585431 h 1847704"/>
                <a:gd name="connsiteX4551" fmla="*/ 1233151 w 1842380"/>
                <a:gd name="connsiteY4551" fmla="*/ 616847 h 1847704"/>
                <a:gd name="connsiteX4552" fmla="*/ 1233151 w 1842380"/>
                <a:gd name="connsiteY4552" fmla="*/ 625900 h 1847704"/>
                <a:gd name="connsiteX4553" fmla="*/ 1233151 w 1842380"/>
                <a:gd name="connsiteY4553" fmla="*/ 625900 h 1847704"/>
                <a:gd name="connsiteX4554" fmla="*/ 1233151 w 1842380"/>
                <a:gd name="connsiteY4554" fmla="*/ 624835 h 1847704"/>
                <a:gd name="connsiteX4555" fmla="*/ 1220904 w 1842380"/>
                <a:gd name="connsiteY4555" fmla="*/ 616847 h 1847704"/>
                <a:gd name="connsiteX4556" fmla="*/ 1220904 w 1842380"/>
                <a:gd name="connsiteY4556" fmla="*/ 609925 h 1847704"/>
                <a:gd name="connsiteX4557" fmla="*/ 1223034 w 1842380"/>
                <a:gd name="connsiteY4557" fmla="*/ 610990 h 1847704"/>
                <a:gd name="connsiteX4558" fmla="*/ 1233151 w 1842380"/>
                <a:gd name="connsiteY4558" fmla="*/ 616847 h 1847704"/>
                <a:gd name="connsiteX4559" fmla="*/ 1233151 w 1842380"/>
                <a:gd name="connsiteY4559" fmla="*/ 616847 h 1847704"/>
                <a:gd name="connsiteX4560" fmla="*/ 1233151 w 1842380"/>
                <a:gd name="connsiteY4560" fmla="*/ 649329 h 1847704"/>
                <a:gd name="connsiteX4561" fmla="*/ 1233151 w 1842380"/>
                <a:gd name="connsiteY4561" fmla="*/ 665303 h 1847704"/>
                <a:gd name="connsiteX4562" fmla="*/ 1220904 w 1842380"/>
                <a:gd name="connsiteY4562" fmla="*/ 675420 h 1847704"/>
                <a:gd name="connsiteX4563" fmla="*/ 1220904 w 1842380"/>
                <a:gd name="connsiteY4563" fmla="*/ 675420 h 1847704"/>
                <a:gd name="connsiteX4564" fmla="*/ 1220904 w 1842380"/>
                <a:gd name="connsiteY4564" fmla="*/ 667433 h 1847704"/>
                <a:gd name="connsiteX4565" fmla="*/ 1232086 w 1842380"/>
                <a:gd name="connsiteY4565" fmla="*/ 656251 h 1847704"/>
                <a:gd name="connsiteX4566" fmla="*/ 1220904 w 1842380"/>
                <a:gd name="connsiteY4566" fmla="*/ 651991 h 1847704"/>
                <a:gd name="connsiteX4567" fmla="*/ 1220904 w 1842380"/>
                <a:gd name="connsiteY4567" fmla="*/ 644004 h 1847704"/>
                <a:gd name="connsiteX4568" fmla="*/ 1233151 w 1842380"/>
                <a:gd name="connsiteY4568" fmla="*/ 649329 h 1847704"/>
                <a:gd name="connsiteX4569" fmla="*/ 1233151 w 1842380"/>
                <a:gd name="connsiteY4569" fmla="*/ 649329 h 1847704"/>
                <a:gd name="connsiteX4570" fmla="*/ 1233151 w 1842380"/>
                <a:gd name="connsiteY4570" fmla="*/ 708966 h 1847704"/>
                <a:gd name="connsiteX4571" fmla="*/ 1233151 w 1842380"/>
                <a:gd name="connsiteY4571" fmla="*/ 777656 h 1847704"/>
                <a:gd name="connsiteX4572" fmla="*/ 1227294 w 1842380"/>
                <a:gd name="connsiteY4572" fmla="*/ 779786 h 1847704"/>
                <a:gd name="connsiteX4573" fmla="*/ 1220371 w 1842380"/>
                <a:gd name="connsiteY4573" fmla="*/ 782981 h 1847704"/>
                <a:gd name="connsiteX4574" fmla="*/ 1220371 w 1842380"/>
                <a:gd name="connsiteY4574" fmla="*/ 762747 h 1847704"/>
                <a:gd name="connsiteX4575" fmla="*/ 1220371 w 1842380"/>
                <a:gd name="connsiteY4575" fmla="*/ 761682 h 1847704"/>
                <a:gd name="connsiteX4576" fmla="*/ 1222501 w 1842380"/>
                <a:gd name="connsiteY4576" fmla="*/ 760617 h 1847704"/>
                <a:gd name="connsiteX4577" fmla="*/ 1223566 w 1842380"/>
                <a:gd name="connsiteY4577" fmla="*/ 758487 h 1847704"/>
                <a:gd name="connsiteX4578" fmla="*/ 1224631 w 1842380"/>
                <a:gd name="connsiteY4578" fmla="*/ 755292 h 1847704"/>
                <a:gd name="connsiteX4579" fmla="*/ 1225696 w 1842380"/>
                <a:gd name="connsiteY4579" fmla="*/ 754227 h 1847704"/>
                <a:gd name="connsiteX4580" fmla="*/ 1225696 w 1842380"/>
                <a:gd name="connsiteY4580" fmla="*/ 752097 h 1847704"/>
                <a:gd name="connsiteX4581" fmla="*/ 1224631 w 1842380"/>
                <a:gd name="connsiteY4581" fmla="*/ 751032 h 1847704"/>
                <a:gd name="connsiteX4582" fmla="*/ 1222501 w 1842380"/>
                <a:gd name="connsiteY4582" fmla="*/ 748902 h 1847704"/>
                <a:gd name="connsiteX4583" fmla="*/ 1220371 w 1842380"/>
                <a:gd name="connsiteY4583" fmla="*/ 747837 h 1847704"/>
                <a:gd name="connsiteX4584" fmla="*/ 1220371 w 1842380"/>
                <a:gd name="connsiteY4584" fmla="*/ 719616 h 1847704"/>
                <a:gd name="connsiteX4585" fmla="*/ 1220371 w 1842380"/>
                <a:gd name="connsiteY4585" fmla="*/ 718551 h 1847704"/>
                <a:gd name="connsiteX4586" fmla="*/ 1226229 w 1842380"/>
                <a:gd name="connsiteY4586" fmla="*/ 714291 h 1847704"/>
                <a:gd name="connsiteX4587" fmla="*/ 1229424 w 1842380"/>
                <a:gd name="connsiteY4587" fmla="*/ 712161 h 1847704"/>
                <a:gd name="connsiteX4588" fmla="*/ 1233151 w 1842380"/>
                <a:gd name="connsiteY4588" fmla="*/ 708966 h 1847704"/>
                <a:gd name="connsiteX4589" fmla="*/ 1233151 w 1842380"/>
                <a:gd name="connsiteY4589" fmla="*/ 708966 h 1847704"/>
                <a:gd name="connsiteX4590" fmla="*/ 1233151 w 1842380"/>
                <a:gd name="connsiteY4590" fmla="*/ 820787 h 1847704"/>
                <a:gd name="connsiteX4591" fmla="*/ 1233151 w 1842380"/>
                <a:gd name="connsiteY4591" fmla="*/ 834099 h 1847704"/>
                <a:gd name="connsiteX4592" fmla="*/ 1231021 w 1842380"/>
                <a:gd name="connsiteY4592" fmla="*/ 834099 h 1847704"/>
                <a:gd name="connsiteX4593" fmla="*/ 1226761 w 1842380"/>
                <a:gd name="connsiteY4593" fmla="*/ 835164 h 1847704"/>
                <a:gd name="connsiteX4594" fmla="*/ 1220904 w 1842380"/>
                <a:gd name="connsiteY4594" fmla="*/ 835164 h 1847704"/>
                <a:gd name="connsiteX4595" fmla="*/ 1220904 w 1842380"/>
                <a:gd name="connsiteY4595" fmla="*/ 820787 h 1847704"/>
                <a:gd name="connsiteX4596" fmla="*/ 1221969 w 1842380"/>
                <a:gd name="connsiteY4596" fmla="*/ 821852 h 1847704"/>
                <a:gd name="connsiteX4597" fmla="*/ 1229956 w 1842380"/>
                <a:gd name="connsiteY4597" fmla="*/ 821852 h 1847704"/>
                <a:gd name="connsiteX4598" fmla="*/ 1233151 w 1842380"/>
                <a:gd name="connsiteY4598" fmla="*/ 820787 h 1847704"/>
                <a:gd name="connsiteX4599" fmla="*/ 1233151 w 1842380"/>
                <a:gd name="connsiteY4599" fmla="*/ 820787 h 1847704"/>
                <a:gd name="connsiteX4600" fmla="*/ 1233151 w 1842380"/>
                <a:gd name="connsiteY4600" fmla="*/ 849541 h 1847704"/>
                <a:gd name="connsiteX4601" fmla="*/ 1233151 w 1842380"/>
                <a:gd name="connsiteY4601" fmla="*/ 884685 h 1847704"/>
                <a:gd name="connsiteX4602" fmla="*/ 1232086 w 1842380"/>
                <a:gd name="connsiteY4602" fmla="*/ 884685 h 1847704"/>
                <a:gd name="connsiteX4603" fmla="*/ 1227826 w 1842380"/>
                <a:gd name="connsiteY4603" fmla="*/ 885750 h 1847704"/>
                <a:gd name="connsiteX4604" fmla="*/ 1220904 w 1842380"/>
                <a:gd name="connsiteY4604" fmla="*/ 885750 h 1847704"/>
                <a:gd name="connsiteX4605" fmla="*/ 1220904 w 1842380"/>
                <a:gd name="connsiteY4605" fmla="*/ 884685 h 1847704"/>
                <a:gd name="connsiteX4606" fmla="*/ 1220904 w 1842380"/>
                <a:gd name="connsiteY4606" fmla="*/ 849541 h 1847704"/>
                <a:gd name="connsiteX4607" fmla="*/ 1221969 w 1842380"/>
                <a:gd name="connsiteY4607" fmla="*/ 850606 h 1847704"/>
                <a:gd name="connsiteX4608" fmla="*/ 1228891 w 1842380"/>
                <a:gd name="connsiteY4608" fmla="*/ 850606 h 1847704"/>
                <a:gd name="connsiteX4609" fmla="*/ 1233151 w 1842380"/>
                <a:gd name="connsiteY4609" fmla="*/ 849541 h 1847704"/>
                <a:gd name="connsiteX4610" fmla="*/ 1233151 w 1842380"/>
                <a:gd name="connsiteY4610" fmla="*/ 849541 h 1847704"/>
                <a:gd name="connsiteX4611" fmla="*/ 1233151 w 1842380"/>
                <a:gd name="connsiteY4611" fmla="*/ 905984 h 1847704"/>
                <a:gd name="connsiteX4612" fmla="*/ 1233151 w 1842380"/>
                <a:gd name="connsiteY4612" fmla="*/ 912906 h 1847704"/>
                <a:gd name="connsiteX4613" fmla="*/ 1220904 w 1842380"/>
                <a:gd name="connsiteY4613" fmla="*/ 912906 h 1847704"/>
                <a:gd name="connsiteX4614" fmla="*/ 1220904 w 1842380"/>
                <a:gd name="connsiteY4614" fmla="*/ 905984 h 1847704"/>
                <a:gd name="connsiteX4615" fmla="*/ 1233151 w 1842380"/>
                <a:gd name="connsiteY4615" fmla="*/ 905984 h 1847704"/>
                <a:gd name="connsiteX4616" fmla="*/ 1233151 w 1842380"/>
                <a:gd name="connsiteY4616" fmla="*/ 905984 h 1847704"/>
                <a:gd name="connsiteX4617" fmla="*/ 1233151 w 1842380"/>
                <a:gd name="connsiteY4617" fmla="*/ 955504 h 1847704"/>
                <a:gd name="connsiteX4618" fmla="*/ 1233151 w 1842380"/>
                <a:gd name="connsiteY4618" fmla="*/ 962427 h 1847704"/>
                <a:gd name="connsiteX4619" fmla="*/ 1229956 w 1842380"/>
                <a:gd name="connsiteY4619" fmla="*/ 961362 h 1847704"/>
                <a:gd name="connsiteX4620" fmla="*/ 1220904 w 1842380"/>
                <a:gd name="connsiteY4620" fmla="*/ 962427 h 1847704"/>
                <a:gd name="connsiteX4621" fmla="*/ 1220904 w 1842380"/>
                <a:gd name="connsiteY4621" fmla="*/ 955504 h 1847704"/>
                <a:gd name="connsiteX4622" fmla="*/ 1223034 w 1842380"/>
                <a:gd name="connsiteY4622" fmla="*/ 955504 h 1847704"/>
                <a:gd name="connsiteX4623" fmla="*/ 1220904 w 1842380"/>
                <a:gd name="connsiteY4623" fmla="*/ 951245 h 1847704"/>
                <a:gd name="connsiteX4624" fmla="*/ 1220904 w 1842380"/>
                <a:gd name="connsiteY4624" fmla="*/ 950180 h 1847704"/>
                <a:gd name="connsiteX4625" fmla="*/ 1220904 w 1842380"/>
                <a:gd name="connsiteY4625" fmla="*/ 917698 h 1847704"/>
                <a:gd name="connsiteX4626" fmla="*/ 1224099 w 1842380"/>
                <a:gd name="connsiteY4626" fmla="*/ 934738 h 1847704"/>
                <a:gd name="connsiteX4627" fmla="*/ 1224099 w 1842380"/>
                <a:gd name="connsiteY4627" fmla="*/ 934738 h 1847704"/>
                <a:gd name="connsiteX4628" fmla="*/ 1233151 w 1842380"/>
                <a:gd name="connsiteY4628" fmla="*/ 955504 h 1847704"/>
                <a:gd name="connsiteX4629" fmla="*/ 1233151 w 1842380"/>
                <a:gd name="connsiteY4629" fmla="*/ 955504 h 1847704"/>
                <a:gd name="connsiteX4630" fmla="*/ 1233151 w 1842380"/>
                <a:gd name="connsiteY4630" fmla="*/ 1048156 h 1847704"/>
                <a:gd name="connsiteX4631" fmla="*/ 1233151 w 1842380"/>
                <a:gd name="connsiteY4631" fmla="*/ 1069455 h 1847704"/>
                <a:gd name="connsiteX4632" fmla="*/ 1228891 w 1842380"/>
                <a:gd name="connsiteY4632" fmla="*/ 1068390 h 1847704"/>
                <a:gd name="connsiteX4633" fmla="*/ 1226761 w 1842380"/>
                <a:gd name="connsiteY4633" fmla="*/ 1067325 h 1847704"/>
                <a:gd name="connsiteX4634" fmla="*/ 1220904 w 1842380"/>
                <a:gd name="connsiteY4634" fmla="*/ 1066260 h 1847704"/>
                <a:gd name="connsiteX4635" fmla="*/ 1220904 w 1842380"/>
                <a:gd name="connsiteY4635" fmla="*/ 1039104 h 1847704"/>
                <a:gd name="connsiteX4636" fmla="*/ 1224099 w 1842380"/>
                <a:gd name="connsiteY4636" fmla="*/ 1042299 h 1847704"/>
                <a:gd name="connsiteX4637" fmla="*/ 1229956 w 1842380"/>
                <a:gd name="connsiteY4637" fmla="*/ 1045494 h 1847704"/>
                <a:gd name="connsiteX4638" fmla="*/ 1233151 w 1842380"/>
                <a:gd name="connsiteY4638" fmla="*/ 1048156 h 1847704"/>
                <a:gd name="connsiteX4639" fmla="*/ 1233151 w 1842380"/>
                <a:gd name="connsiteY4639" fmla="*/ 1048156 h 1847704"/>
                <a:gd name="connsiteX4640" fmla="*/ 1233151 w 1842380"/>
                <a:gd name="connsiteY4640" fmla="*/ 1087560 h 1847704"/>
                <a:gd name="connsiteX4641" fmla="*/ 1233151 w 1842380"/>
                <a:gd name="connsiteY4641" fmla="*/ 1106729 h 1847704"/>
                <a:gd name="connsiteX4642" fmla="*/ 1229956 w 1842380"/>
                <a:gd name="connsiteY4642" fmla="*/ 1107794 h 1847704"/>
                <a:gd name="connsiteX4643" fmla="*/ 1220904 w 1842380"/>
                <a:gd name="connsiteY4643" fmla="*/ 1110989 h 1847704"/>
                <a:gd name="connsiteX4644" fmla="*/ 1220904 w 1842380"/>
                <a:gd name="connsiteY4644" fmla="*/ 1085962 h 1847704"/>
                <a:gd name="connsiteX4645" fmla="*/ 1224099 w 1842380"/>
                <a:gd name="connsiteY4645" fmla="*/ 1087027 h 1847704"/>
                <a:gd name="connsiteX4646" fmla="*/ 1228359 w 1842380"/>
                <a:gd name="connsiteY4646" fmla="*/ 1088092 h 1847704"/>
                <a:gd name="connsiteX4647" fmla="*/ 1233151 w 1842380"/>
                <a:gd name="connsiteY4647" fmla="*/ 1087560 h 1847704"/>
                <a:gd name="connsiteX4648" fmla="*/ 1233151 w 1842380"/>
                <a:gd name="connsiteY4648" fmla="*/ 1087560 h 1847704"/>
                <a:gd name="connsiteX4649" fmla="*/ 1233151 w 1842380"/>
                <a:gd name="connsiteY4649" fmla="*/ 1204173 h 1847704"/>
                <a:gd name="connsiteX4650" fmla="*/ 1233151 w 1842380"/>
                <a:gd name="connsiteY4650" fmla="*/ 1212160 h 1847704"/>
                <a:gd name="connsiteX4651" fmla="*/ 1228891 w 1842380"/>
                <a:gd name="connsiteY4651" fmla="*/ 1208965 h 1847704"/>
                <a:gd name="connsiteX4652" fmla="*/ 1220904 w 1842380"/>
                <a:gd name="connsiteY4652" fmla="*/ 1224939 h 1847704"/>
                <a:gd name="connsiteX4653" fmla="*/ 1220904 w 1842380"/>
                <a:gd name="connsiteY4653" fmla="*/ 1212692 h 1847704"/>
                <a:gd name="connsiteX4654" fmla="*/ 1220904 w 1842380"/>
                <a:gd name="connsiteY4654" fmla="*/ 1202575 h 1847704"/>
                <a:gd name="connsiteX4655" fmla="*/ 1220904 w 1842380"/>
                <a:gd name="connsiteY4655" fmla="*/ 1191393 h 1847704"/>
                <a:gd name="connsiteX4656" fmla="*/ 1226761 w 1842380"/>
                <a:gd name="connsiteY4656" fmla="*/ 1200445 h 1847704"/>
                <a:gd name="connsiteX4657" fmla="*/ 1233151 w 1842380"/>
                <a:gd name="connsiteY4657" fmla="*/ 1204173 h 1847704"/>
                <a:gd name="connsiteX4658" fmla="*/ 1233151 w 1842380"/>
                <a:gd name="connsiteY4658" fmla="*/ 1204173 h 1847704"/>
                <a:gd name="connsiteX4659" fmla="*/ 1233151 w 1842380"/>
                <a:gd name="connsiteY4659" fmla="*/ 1245174 h 1847704"/>
                <a:gd name="connsiteX4660" fmla="*/ 1233151 w 1842380"/>
                <a:gd name="connsiteY4660" fmla="*/ 1256356 h 1847704"/>
                <a:gd name="connsiteX4661" fmla="*/ 1231021 w 1842380"/>
                <a:gd name="connsiteY4661" fmla="*/ 1259550 h 1847704"/>
                <a:gd name="connsiteX4662" fmla="*/ 1228891 w 1842380"/>
                <a:gd name="connsiteY4662" fmla="*/ 1263810 h 1847704"/>
                <a:gd name="connsiteX4663" fmla="*/ 1233151 w 1842380"/>
                <a:gd name="connsiteY4663" fmla="*/ 1273927 h 1847704"/>
                <a:gd name="connsiteX4664" fmla="*/ 1233151 w 1842380"/>
                <a:gd name="connsiteY4664" fmla="*/ 1284045 h 1847704"/>
                <a:gd name="connsiteX4665" fmla="*/ 1223034 w 1842380"/>
                <a:gd name="connsiteY4665" fmla="*/ 1271798 h 1847704"/>
                <a:gd name="connsiteX4666" fmla="*/ 1220904 w 1842380"/>
                <a:gd name="connsiteY4666" fmla="*/ 1269668 h 1847704"/>
                <a:gd name="connsiteX4667" fmla="*/ 1220904 w 1842380"/>
                <a:gd name="connsiteY4667" fmla="*/ 1261680 h 1847704"/>
                <a:gd name="connsiteX4668" fmla="*/ 1221969 w 1842380"/>
                <a:gd name="connsiteY4668" fmla="*/ 1262745 h 1847704"/>
                <a:gd name="connsiteX4669" fmla="*/ 1224099 w 1842380"/>
                <a:gd name="connsiteY4669" fmla="*/ 1256888 h 1847704"/>
                <a:gd name="connsiteX4670" fmla="*/ 1233151 w 1842380"/>
                <a:gd name="connsiteY4670" fmla="*/ 1245174 h 1847704"/>
                <a:gd name="connsiteX4671" fmla="*/ 1233151 w 1842380"/>
                <a:gd name="connsiteY4671" fmla="*/ 1245174 h 1847704"/>
                <a:gd name="connsiteX4672" fmla="*/ 1233151 w 1842380"/>
                <a:gd name="connsiteY4672" fmla="*/ 1315993 h 1847704"/>
                <a:gd name="connsiteX4673" fmla="*/ 1233151 w 1842380"/>
                <a:gd name="connsiteY4673" fmla="*/ 1326110 h 1847704"/>
                <a:gd name="connsiteX4674" fmla="*/ 1220904 w 1842380"/>
                <a:gd name="connsiteY4674" fmla="*/ 1333033 h 1847704"/>
                <a:gd name="connsiteX4675" fmla="*/ 1220904 w 1842380"/>
                <a:gd name="connsiteY4675" fmla="*/ 1320786 h 1847704"/>
                <a:gd name="connsiteX4676" fmla="*/ 1233151 w 1842380"/>
                <a:gd name="connsiteY4676" fmla="*/ 1315993 h 1847704"/>
                <a:gd name="connsiteX4677" fmla="*/ 1233151 w 1842380"/>
                <a:gd name="connsiteY4677" fmla="*/ 1315993 h 1847704"/>
                <a:gd name="connsiteX4678" fmla="*/ 1233151 w 1842380"/>
                <a:gd name="connsiteY4678" fmla="*/ 1351670 h 1847704"/>
                <a:gd name="connsiteX4679" fmla="*/ 1233151 w 1842380"/>
                <a:gd name="connsiteY4679" fmla="*/ 1363916 h 1847704"/>
                <a:gd name="connsiteX4680" fmla="*/ 1220904 w 1842380"/>
                <a:gd name="connsiteY4680" fmla="*/ 1356994 h 1847704"/>
                <a:gd name="connsiteX4681" fmla="*/ 1220904 w 1842380"/>
                <a:gd name="connsiteY4681" fmla="*/ 1344747 h 1847704"/>
                <a:gd name="connsiteX4682" fmla="*/ 1233151 w 1842380"/>
                <a:gd name="connsiteY4682" fmla="*/ 1351670 h 1847704"/>
                <a:gd name="connsiteX4683" fmla="*/ 1233151 w 1842380"/>
                <a:gd name="connsiteY4683" fmla="*/ 1351670 h 1847704"/>
                <a:gd name="connsiteX4684" fmla="*/ 1233151 w 1842380"/>
                <a:gd name="connsiteY4684" fmla="*/ 1378826 h 1847704"/>
                <a:gd name="connsiteX4685" fmla="*/ 1233151 w 1842380"/>
                <a:gd name="connsiteY4685" fmla="*/ 1390008 h 1847704"/>
                <a:gd name="connsiteX4686" fmla="*/ 1220904 w 1842380"/>
                <a:gd name="connsiteY4686" fmla="*/ 1394268 h 1847704"/>
                <a:gd name="connsiteX4687" fmla="*/ 1220904 w 1842380"/>
                <a:gd name="connsiteY4687" fmla="*/ 1384151 h 1847704"/>
                <a:gd name="connsiteX4688" fmla="*/ 1233151 w 1842380"/>
                <a:gd name="connsiteY4688" fmla="*/ 1378826 h 1847704"/>
                <a:gd name="connsiteX4689" fmla="*/ 1233151 w 1842380"/>
                <a:gd name="connsiteY4689" fmla="*/ 1378826 h 1847704"/>
                <a:gd name="connsiteX4690" fmla="*/ 1233151 w 1842380"/>
                <a:gd name="connsiteY4690" fmla="*/ 1678612 h 1847704"/>
                <a:gd name="connsiteX4691" fmla="*/ 1233151 w 1842380"/>
                <a:gd name="connsiteY4691" fmla="*/ 1695651 h 1847704"/>
                <a:gd name="connsiteX4692" fmla="*/ 1220904 w 1842380"/>
                <a:gd name="connsiteY4692" fmla="*/ 1701509 h 1847704"/>
                <a:gd name="connsiteX4693" fmla="*/ 1220904 w 1842380"/>
                <a:gd name="connsiteY4693" fmla="*/ 1684469 h 1847704"/>
                <a:gd name="connsiteX4694" fmla="*/ 1233151 w 1842380"/>
                <a:gd name="connsiteY4694" fmla="*/ 1678612 h 1847704"/>
                <a:gd name="connsiteX4695" fmla="*/ 1233151 w 1842380"/>
                <a:gd name="connsiteY4695" fmla="*/ 1678612 h 1847704"/>
                <a:gd name="connsiteX4696" fmla="*/ 1233151 w 1842380"/>
                <a:gd name="connsiteY4696" fmla="*/ 1724405 h 1847704"/>
                <a:gd name="connsiteX4697" fmla="*/ 1233151 w 1842380"/>
                <a:gd name="connsiteY4697" fmla="*/ 1747834 h 1847704"/>
                <a:gd name="connsiteX4698" fmla="*/ 1220904 w 1842380"/>
                <a:gd name="connsiteY4698" fmla="*/ 1737717 h 1847704"/>
                <a:gd name="connsiteX4699" fmla="*/ 1220904 w 1842380"/>
                <a:gd name="connsiteY4699" fmla="*/ 1713223 h 1847704"/>
                <a:gd name="connsiteX4700" fmla="*/ 1233151 w 1842380"/>
                <a:gd name="connsiteY4700" fmla="*/ 1724405 h 1847704"/>
                <a:gd name="connsiteX4701" fmla="*/ 1233151 w 1842380"/>
                <a:gd name="connsiteY4701" fmla="*/ 1724405 h 1847704"/>
                <a:gd name="connsiteX4702" fmla="*/ 1233151 w 1842380"/>
                <a:gd name="connsiteY4702" fmla="*/ 1776588 h 1847704"/>
                <a:gd name="connsiteX4703" fmla="*/ 1233151 w 1842380"/>
                <a:gd name="connsiteY4703" fmla="*/ 1792563 h 1847704"/>
                <a:gd name="connsiteX4704" fmla="*/ 1220904 w 1842380"/>
                <a:gd name="connsiteY4704" fmla="*/ 1795758 h 1847704"/>
                <a:gd name="connsiteX4705" fmla="*/ 1220904 w 1842380"/>
                <a:gd name="connsiteY4705" fmla="*/ 1778718 h 1847704"/>
                <a:gd name="connsiteX4706" fmla="*/ 1233151 w 1842380"/>
                <a:gd name="connsiteY4706" fmla="*/ 1776588 h 1847704"/>
                <a:gd name="connsiteX4707" fmla="*/ 1220904 w 1842380"/>
                <a:gd name="connsiteY4707" fmla="*/ 52951 h 1847704"/>
                <a:gd name="connsiteX4708" fmla="*/ 1220904 w 1842380"/>
                <a:gd name="connsiteY4708" fmla="*/ 69991 h 1847704"/>
                <a:gd name="connsiteX4709" fmla="*/ 1215047 w 1842380"/>
                <a:gd name="connsiteY4709" fmla="*/ 67861 h 1847704"/>
                <a:gd name="connsiteX4710" fmla="*/ 1215047 w 1842380"/>
                <a:gd name="connsiteY4710" fmla="*/ 51886 h 1847704"/>
                <a:gd name="connsiteX4711" fmla="*/ 1220904 w 1842380"/>
                <a:gd name="connsiteY4711" fmla="*/ 52951 h 1847704"/>
                <a:gd name="connsiteX4712" fmla="*/ 1220904 w 1842380"/>
                <a:gd name="connsiteY4712" fmla="*/ 52951 h 1847704"/>
                <a:gd name="connsiteX4713" fmla="*/ 1220904 w 1842380"/>
                <a:gd name="connsiteY4713" fmla="*/ 116849 h 1847704"/>
                <a:gd name="connsiteX4714" fmla="*/ 1220904 w 1842380"/>
                <a:gd name="connsiteY4714" fmla="*/ 159447 h 1847704"/>
                <a:gd name="connsiteX4715" fmla="*/ 1216644 w 1842380"/>
                <a:gd name="connsiteY4715" fmla="*/ 156252 h 1847704"/>
                <a:gd name="connsiteX4716" fmla="*/ 1215579 w 1842380"/>
                <a:gd name="connsiteY4716" fmla="*/ 156252 h 1847704"/>
                <a:gd name="connsiteX4717" fmla="*/ 1215579 w 1842380"/>
                <a:gd name="connsiteY4717" fmla="*/ 85433 h 1847704"/>
                <a:gd name="connsiteX4718" fmla="*/ 1220904 w 1842380"/>
                <a:gd name="connsiteY4718" fmla="*/ 116849 h 1847704"/>
                <a:gd name="connsiteX4719" fmla="*/ 1220904 w 1842380"/>
                <a:gd name="connsiteY4719" fmla="*/ 116849 h 1847704"/>
                <a:gd name="connsiteX4720" fmla="*/ 1220904 w 1842380"/>
                <a:gd name="connsiteY4720" fmla="*/ 472545 h 1847704"/>
                <a:gd name="connsiteX4721" fmla="*/ 1220904 w 1842380"/>
                <a:gd name="connsiteY4721" fmla="*/ 507689 h 1847704"/>
                <a:gd name="connsiteX4722" fmla="*/ 1220904 w 1842380"/>
                <a:gd name="connsiteY4722" fmla="*/ 530053 h 1847704"/>
                <a:gd name="connsiteX4723" fmla="*/ 1220904 w 1842380"/>
                <a:gd name="connsiteY4723" fmla="*/ 548157 h 1847704"/>
                <a:gd name="connsiteX4724" fmla="*/ 1215047 w 1842380"/>
                <a:gd name="connsiteY4724" fmla="*/ 541235 h 1847704"/>
                <a:gd name="connsiteX4725" fmla="*/ 1215047 w 1842380"/>
                <a:gd name="connsiteY4725" fmla="*/ 469350 h 1847704"/>
                <a:gd name="connsiteX4726" fmla="*/ 1216112 w 1842380"/>
                <a:gd name="connsiteY4726" fmla="*/ 471480 h 1847704"/>
                <a:gd name="connsiteX4727" fmla="*/ 1220904 w 1842380"/>
                <a:gd name="connsiteY4727" fmla="*/ 472545 h 1847704"/>
                <a:gd name="connsiteX4728" fmla="*/ 1220904 w 1842380"/>
                <a:gd name="connsiteY4728" fmla="*/ 472545 h 1847704"/>
                <a:gd name="connsiteX4729" fmla="*/ 1220904 w 1842380"/>
                <a:gd name="connsiteY4729" fmla="*/ 596613 h 1847704"/>
                <a:gd name="connsiteX4730" fmla="*/ 1220904 w 1842380"/>
                <a:gd name="connsiteY4730" fmla="*/ 606730 h 1847704"/>
                <a:gd name="connsiteX4731" fmla="*/ 1218774 w 1842380"/>
                <a:gd name="connsiteY4731" fmla="*/ 608860 h 1847704"/>
                <a:gd name="connsiteX4732" fmla="*/ 1220904 w 1842380"/>
                <a:gd name="connsiteY4732" fmla="*/ 609925 h 1847704"/>
                <a:gd name="connsiteX4733" fmla="*/ 1220904 w 1842380"/>
                <a:gd name="connsiteY4733" fmla="*/ 616847 h 1847704"/>
                <a:gd name="connsiteX4734" fmla="*/ 1215047 w 1842380"/>
                <a:gd name="connsiteY4734" fmla="*/ 615782 h 1847704"/>
                <a:gd name="connsiteX4735" fmla="*/ 1215047 w 1842380"/>
                <a:gd name="connsiteY4735" fmla="*/ 603535 h 1847704"/>
                <a:gd name="connsiteX4736" fmla="*/ 1220904 w 1842380"/>
                <a:gd name="connsiteY4736" fmla="*/ 596613 h 1847704"/>
                <a:gd name="connsiteX4737" fmla="*/ 1220904 w 1842380"/>
                <a:gd name="connsiteY4737" fmla="*/ 596613 h 1847704"/>
                <a:gd name="connsiteX4738" fmla="*/ 1220904 w 1842380"/>
                <a:gd name="connsiteY4738" fmla="*/ 644004 h 1847704"/>
                <a:gd name="connsiteX4739" fmla="*/ 1220904 w 1842380"/>
                <a:gd name="connsiteY4739" fmla="*/ 651991 h 1847704"/>
                <a:gd name="connsiteX4740" fmla="*/ 1215047 w 1842380"/>
                <a:gd name="connsiteY4740" fmla="*/ 647731 h 1847704"/>
                <a:gd name="connsiteX4741" fmla="*/ 1215047 w 1842380"/>
                <a:gd name="connsiteY4741" fmla="*/ 639744 h 1847704"/>
                <a:gd name="connsiteX4742" fmla="*/ 1220904 w 1842380"/>
                <a:gd name="connsiteY4742" fmla="*/ 644004 h 1847704"/>
                <a:gd name="connsiteX4743" fmla="*/ 1220904 w 1842380"/>
                <a:gd name="connsiteY4743" fmla="*/ 644004 h 1847704"/>
                <a:gd name="connsiteX4744" fmla="*/ 1220904 w 1842380"/>
                <a:gd name="connsiteY4744" fmla="*/ 667433 h 1847704"/>
                <a:gd name="connsiteX4745" fmla="*/ 1220904 w 1842380"/>
                <a:gd name="connsiteY4745" fmla="*/ 675420 h 1847704"/>
                <a:gd name="connsiteX4746" fmla="*/ 1215047 w 1842380"/>
                <a:gd name="connsiteY4746" fmla="*/ 683407 h 1847704"/>
                <a:gd name="connsiteX4747" fmla="*/ 1215047 w 1842380"/>
                <a:gd name="connsiteY4747" fmla="*/ 669563 h 1847704"/>
                <a:gd name="connsiteX4748" fmla="*/ 1220904 w 1842380"/>
                <a:gd name="connsiteY4748" fmla="*/ 667433 h 1847704"/>
                <a:gd name="connsiteX4749" fmla="*/ 1220904 w 1842380"/>
                <a:gd name="connsiteY4749" fmla="*/ 667433 h 1847704"/>
                <a:gd name="connsiteX4750" fmla="*/ 1220904 w 1842380"/>
                <a:gd name="connsiteY4750" fmla="*/ 719083 h 1847704"/>
                <a:gd name="connsiteX4751" fmla="*/ 1220904 w 1842380"/>
                <a:gd name="connsiteY4751" fmla="*/ 747305 h 1847704"/>
                <a:gd name="connsiteX4752" fmla="*/ 1220904 w 1842380"/>
                <a:gd name="connsiteY4752" fmla="*/ 747305 h 1847704"/>
                <a:gd name="connsiteX4753" fmla="*/ 1218774 w 1842380"/>
                <a:gd name="connsiteY4753" fmla="*/ 744110 h 1847704"/>
                <a:gd name="connsiteX4754" fmla="*/ 1215579 w 1842380"/>
                <a:gd name="connsiteY4754" fmla="*/ 740915 h 1847704"/>
                <a:gd name="connsiteX4755" fmla="*/ 1215579 w 1842380"/>
                <a:gd name="connsiteY4755" fmla="*/ 738785 h 1847704"/>
                <a:gd name="connsiteX4756" fmla="*/ 1215579 w 1842380"/>
                <a:gd name="connsiteY4756" fmla="*/ 737720 h 1847704"/>
                <a:gd name="connsiteX4757" fmla="*/ 1215579 w 1842380"/>
                <a:gd name="connsiteY4757" fmla="*/ 727603 h 1847704"/>
                <a:gd name="connsiteX4758" fmla="*/ 1215579 w 1842380"/>
                <a:gd name="connsiteY4758" fmla="*/ 725473 h 1847704"/>
                <a:gd name="connsiteX4759" fmla="*/ 1217709 w 1842380"/>
                <a:gd name="connsiteY4759" fmla="*/ 722278 h 1847704"/>
                <a:gd name="connsiteX4760" fmla="*/ 1220904 w 1842380"/>
                <a:gd name="connsiteY4760" fmla="*/ 719083 h 1847704"/>
                <a:gd name="connsiteX4761" fmla="*/ 1220904 w 1842380"/>
                <a:gd name="connsiteY4761" fmla="*/ 719083 h 1847704"/>
                <a:gd name="connsiteX4762" fmla="*/ 1220904 w 1842380"/>
                <a:gd name="connsiteY4762" fmla="*/ 763279 h 1847704"/>
                <a:gd name="connsiteX4763" fmla="*/ 1220904 w 1842380"/>
                <a:gd name="connsiteY4763" fmla="*/ 783514 h 1847704"/>
                <a:gd name="connsiteX4764" fmla="*/ 1219839 w 1842380"/>
                <a:gd name="connsiteY4764" fmla="*/ 783514 h 1847704"/>
                <a:gd name="connsiteX4765" fmla="*/ 1215579 w 1842380"/>
                <a:gd name="connsiteY4765" fmla="*/ 785643 h 1847704"/>
                <a:gd name="connsiteX4766" fmla="*/ 1215579 w 1842380"/>
                <a:gd name="connsiteY4766" fmla="*/ 764344 h 1847704"/>
                <a:gd name="connsiteX4767" fmla="*/ 1215579 w 1842380"/>
                <a:gd name="connsiteY4767" fmla="*/ 764344 h 1847704"/>
                <a:gd name="connsiteX4768" fmla="*/ 1217709 w 1842380"/>
                <a:gd name="connsiteY4768" fmla="*/ 763279 h 1847704"/>
                <a:gd name="connsiteX4769" fmla="*/ 1220904 w 1842380"/>
                <a:gd name="connsiteY4769" fmla="*/ 763279 h 1847704"/>
                <a:gd name="connsiteX4770" fmla="*/ 1220904 w 1842380"/>
                <a:gd name="connsiteY4770" fmla="*/ 763279 h 1847704"/>
                <a:gd name="connsiteX4771" fmla="*/ 1220904 w 1842380"/>
                <a:gd name="connsiteY4771" fmla="*/ 820787 h 1847704"/>
                <a:gd name="connsiteX4772" fmla="*/ 1220904 w 1842380"/>
                <a:gd name="connsiteY4772" fmla="*/ 835164 h 1847704"/>
                <a:gd name="connsiteX4773" fmla="*/ 1219839 w 1842380"/>
                <a:gd name="connsiteY4773" fmla="*/ 835164 h 1847704"/>
                <a:gd name="connsiteX4774" fmla="*/ 1216644 w 1842380"/>
                <a:gd name="connsiteY4774" fmla="*/ 836229 h 1847704"/>
                <a:gd name="connsiteX4775" fmla="*/ 1216644 w 1842380"/>
                <a:gd name="connsiteY4775" fmla="*/ 839424 h 1847704"/>
                <a:gd name="connsiteX4776" fmla="*/ 1216644 w 1842380"/>
                <a:gd name="connsiteY4776" fmla="*/ 843684 h 1847704"/>
                <a:gd name="connsiteX4777" fmla="*/ 1217709 w 1842380"/>
                <a:gd name="connsiteY4777" fmla="*/ 845814 h 1847704"/>
                <a:gd name="connsiteX4778" fmla="*/ 1218774 w 1842380"/>
                <a:gd name="connsiteY4778" fmla="*/ 846879 h 1847704"/>
                <a:gd name="connsiteX4779" fmla="*/ 1219839 w 1842380"/>
                <a:gd name="connsiteY4779" fmla="*/ 849009 h 1847704"/>
                <a:gd name="connsiteX4780" fmla="*/ 1220904 w 1842380"/>
                <a:gd name="connsiteY4780" fmla="*/ 849009 h 1847704"/>
                <a:gd name="connsiteX4781" fmla="*/ 1220904 w 1842380"/>
                <a:gd name="connsiteY4781" fmla="*/ 884152 h 1847704"/>
                <a:gd name="connsiteX4782" fmla="*/ 1218774 w 1842380"/>
                <a:gd name="connsiteY4782" fmla="*/ 880957 h 1847704"/>
                <a:gd name="connsiteX4783" fmla="*/ 1216644 w 1842380"/>
                <a:gd name="connsiteY4783" fmla="*/ 877762 h 1847704"/>
                <a:gd name="connsiteX4784" fmla="*/ 1215579 w 1842380"/>
                <a:gd name="connsiteY4784" fmla="*/ 875633 h 1847704"/>
                <a:gd name="connsiteX4785" fmla="*/ 1215579 w 1842380"/>
                <a:gd name="connsiteY4785" fmla="*/ 818125 h 1847704"/>
                <a:gd name="connsiteX4786" fmla="*/ 1216644 w 1842380"/>
                <a:gd name="connsiteY4786" fmla="*/ 818125 h 1847704"/>
                <a:gd name="connsiteX4787" fmla="*/ 1219839 w 1842380"/>
                <a:gd name="connsiteY4787" fmla="*/ 820255 h 1847704"/>
                <a:gd name="connsiteX4788" fmla="*/ 1220904 w 1842380"/>
                <a:gd name="connsiteY4788" fmla="*/ 820255 h 1847704"/>
                <a:gd name="connsiteX4789" fmla="*/ 1220904 w 1842380"/>
                <a:gd name="connsiteY4789" fmla="*/ 820787 h 1847704"/>
                <a:gd name="connsiteX4790" fmla="*/ 1220904 w 1842380"/>
                <a:gd name="connsiteY4790" fmla="*/ 905984 h 1847704"/>
                <a:gd name="connsiteX4791" fmla="*/ 1220904 w 1842380"/>
                <a:gd name="connsiteY4791" fmla="*/ 912906 h 1847704"/>
                <a:gd name="connsiteX4792" fmla="*/ 1218774 w 1842380"/>
                <a:gd name="connsiteY4792" fmla="*/ 912906 h 1847704"/>
                <a:gd name="connsiteX4793" fmla="*/ 1220904 w 1842380"/>
                <a:gd name="connsiteY4793" fmla="*/ 917166 h 1847704"/>
                <a:gd name="connsiteX4794" fmla="*/ 1220904 w 1842380"/>
                <a:gd name="connsiteY4794" fmla="*/ 949647 h 1847704"/>
                <a:gd name="connsiteX4795" fmla="*/ 1215047 w 1842380"/>
                <a:gd name="connsiteY4795" fmla="*/ 921426 h 1847704"/>
                <a:gd name="connsiteX4796" fmla="*/ 1215047 w 1842380"/>
                <a:gd name="connsiteY4796" fmla="*/ 905451 h 1847704"/>
                <a:gd name="connsiteX4797" fmla="*/ 1220904 w 1842380"/>
                <a:gd name="connsiteY4797" fmla="*/ 905984 h 1847704"/>
                <a:gd name="connsiteX4798" fmla="*/ 1220904 w 1842380"/>
                <a:gd name="connsiteY4798" fmla="*/ 905984 h 1847704"/>
                <a:gd name="connsiteX4799" fmla="*/ 1220904 w 1842380"/>
                <a:gd name="connsiteY4799" fmla="*/ 955504 h 1847704"/>
                <a:gd name="connsiteX4800" fmla="*/ 1220904 w 1842380"/>
                <a:gd name="connsiteY4800" fmla="*/ 962427 h 1847704"/>
                <a:gd name="connsiteX4801" fmla="*/ 1215047 w 1842380"/>
                <a:gd name="connsiteY4801" fmla="*/ 963492 h 1847704"/>
                <a:gd name="connsiteX4802" fmla="*/ 1215047 w 1842380"/>
                <a:gd name="connsiteY4802" fmla="*/ 956569 h 1847704"/>
                <a:gd name="connsiteX4803" fmla="*/ 1220904 w 1842380"/>
                <a:gd name="connsiteY4803" fmla="*/ 955504 h 1847704"/>
                <a:gd name="connsiteX4804" fmla="*/ 1220904 w 1842380"/>
                <a:gd name="connsiteY4804" fmla="*/ 955504 h 1847704"/>
                <a:gd name="connsiteX4805" fmla="*/ 1220904 w 1842380"/>
                <a:gd name="connsiteY4805" fmla="*/ 1039104 h 1847704"/>
                <a:gd name="connsiteX4806" fmla="*/ 1220904 w 1842380"/>
                <a:gd name="connsiteY4806" fmla="*/ 1066260 h 1847704"/>
                <a:gd name="connsiteX4807" fmla="*/ 1219839 w 1842380"/>
                <a:gd name="connsiteY4807" fmla="*/ 1066260 h 1847704"/>
                <a:gd name="connsiteX4808" fmla="*/ 1216644 w 1842380"/>
                <a:gd name="connsiteY4808" fmla="*/ 1065195 h 1847704"/>
                <a:gd name="connsiteX4809" fmla="*/ 1215579 w 1842380"/>
                <a:gd name="connsiteY4809" fmla="*/ 1064130 h 1847704"/>
                <a:gd name="connsiteX4810" fmla="*/ 1215579 w 1842380"/>
                <a:gd name="connsiteY4810" fmla="*/ 1036974 h 1847704"/>
                <a:gd name="connsiteX4811" fmla="*/ 1215579 w 1842380"/>
                <a:gd name="connsiteY4811" fmla="*/ 1036974 h 1847704"/>
                <a:gd name="connsiteX4812" fmla="*/ 1219839 w 1842380"/>
                <a:gd name="connsiteY4812" fmla="*/ 1039104 h 1847704"/>
                <a:gd name="connsiteX4813" fmla="*/ 1220904 w 1842380"/>
                <a:gd name="connsiteY4813" fmla="*/ 1039104 h 1847704"/>
                <a:gd name="connsiteX4814" fmla="*/ 1220904 w 1842380"/>
                <a:gd name="connsiteY4814" fmla="*/ 1039104 h 1847704"/>
                <a:gd name="connsiteX4815" fmla="*/ 1220904 w 1842380"/>
                <a:gd name="connsiteY4815" fmla="*/ 1085962 h 1847704"/>
                <a:gd name="connsiteX4816" fmla="*/ 1220904 w 1842380"/>
                <a:gd name="connsiteY4816" fmla="*/ 1110989 h 1847704"/>
                <a:gd name="connsiteX4817" fmla="*/ 1217709 w 1842380"/>
                <a:gd name="connsiteY4817" fmla="*/ 1112054 h 1847704"/>
                <a:gd name="connsiteX4818" fmla="*/ 1215579 w 1842380"/>
                <a:gd name="connsiteY4818" fmla="*/ 1113119 h 1847704"/>
                <a:gd name="connsiteX4819" fmla="*/ 1215579 w 1842380"/>
                <a:gd name="connsiteY4819" fmla="*/ 1087027 h 1847704"/>
                <a:gd name="connsiteX4820" fmla="*/ 1218774 w 1842380"/>
                <a:gd name="connsiteY4820" fmla="*/ 1085962 h 1847704"/>
                <a:gd name="connsiteX4821" fmla="*/ 1220904 w 1842380"/>
                <a:gd name="connsiteY4821" fmla="*/ 1085962 h 1847704"/>
                <a:gd name="connsiteX4822" fmla="*/ 1220904 w 1842380"/>
                <a:gd name="connsiteY4822" fmla="*/ 1085962 h 1847704"/>
                <a:gd name="connsiteX4823" fmla="*/ 1220904 w 1842380"/>
                <a:gd name="connsiteY4823" fmla="*/ 1190861 h 1847704"/>
                <a:gd name="connsiteX4824" fmla="*/ 1220904 w 1842380"/>
                <a:gd name="connsiteY4824" fmla="*/ 1202043 h 1847704"/>
                <a:gd name="connsiteX4825" fmla="*/ 1215047 w 1842380"/>
                <a:gd name="connsiteY4825" fmla="*/ 1194055 h 1847704"/>
                <a:gd name="connsiteX4826" fmla="*/ 1215047 w 1842380"/>
                <a:gd name="connsiteY4826" fmla="*/ 1185003 h 1847704"/>
                <a:gd name="connsiteX4827" fmla="*/ 1220904 w 1842380"/>
                <a:gd name="connsiteY4827" fmla="*/ 1190861 h 1847704"/>
                <a:gd name="connsiteX4828" fmla="*/ 1220904 w 1842380"/>
                <a:gd name="connsiteY4828" fmla="*/ 1190861 h 1847704"/>
                <a:gd name="connsiteX4829" fmla="*/ 1220904 w 1842380"/>
                <a:gd name="connsiteY4829" fmla="*/ 1212160 h 1847704"/>
                <a:gd name="connsiteX4830" fmla="*/ 1220904 w 1842380"/>
                <a:gd name="connsiteY4830" fmla="*/ 1224407 h 1847704"/>
                <a:gd name="connsiteX4831" fmla="*/ 1217709 w 1842380"/>
                <a:gd name="connsiteY4831" fmla="*/ 1227602 h 1847704"/>
                <a:gd name="connsiteX4832" fmla="*/ 1217709 w 1842380"/>
                <a:gd name="connsiteY4832" fmla="*/ 1227602 h 1847704"/>
                <a:gd name="connsiteX4833" fmla="*/ 1215579 w 1842380"/>
                <a:gd name="connsiteY4833" fmla="*/ 1231862 h 1847704"/>
                <a:gd name="connsiteX4834" fmla="*/ 1215579 w 1842380"/>
                <a:gd name="connsiteY4834" fmla="*/ 1220679 h 1847704"/>
                <a:gd name="connsiteX4835" fmla="*/ 1220904 w 1842380"/>
                <a:gd name="connsiteY4835" fmla="*/ 1212160 h 1847704"/>
                <a:gd name="connsiteX4836" fmla="*/ 1220904 w 1842380"/>
                <a:gd name="connsiteY4836" fmla="*/ 1212160 h 1847704"/>
                <a:gd name="connsiteX4837" fmla="*/ 1220904 w 1842380"/>
                <a:gd name="connsiteY4837" fmla="*/ 1261680 h 1847704"/>
                <a:gd name="connsiteX4838" fmla="*/ 1220904 w 1842380"/>
                <a:gd name="connsiteY4838" fmla="*/ 1269668 h 1847704"/>
                <a:gd name="connsiteX4839" fmla="*/ 1215047 w 1842380"/>
                <a:gd name="connsiteY4839" fmla="*/ 1265408 h 1847704"/>
                <a:gd name="connsiteX4840" fmla="*/ 1215047 w 1842380"/>
                <a:gd name="connsiteY4840" fmla="*/ 1256356 h 1847704"/>
                <a:gd name="connsiteX4841" fmla="*/ 1220904 w 1842380"/>
                <a:gd name="connsiteY4841" fmla="*/ 1261680 h 1847704"/>
                <a:gd name="connsiteX4842" fmla="*/ 1220904 w 1842380"/>
                <a:gd name="connsiteY4842" fmla="*/ 1261680 h 1847704"/>
                <a:gd name="connsiteX4843" fmla="*/ 1220904 w 1842380"/>
                <a:gd name="connsiteY4843" fmla="*/ 1320253 h 1847704"/>
                <a:gd name="connsiteX4844" fmla="*/ 1220904 w 1842380"/>
                <a:gd name="connsiteY4844" fmla="*/ 1332500 h 1847704"/>
                <a:gd name="connsiteX4845" fmla="*/ 1215047 w 1842380"/>
                <a:gd name="connsiteY4845" fmla="*/ 1336760 h 1847704"/>
                <a:gd name="connsiteX4846" fmla="*/ 1215047 w 1842380"/>
                <a:gd name="connsiteY4846" fmla="*/ 1324513 h 1847704"/>
                <a:gd name="connsiteX4847" fmla="*/ 1220904 w 1842380"/>
                <a:gd name="connsiteY4847" fmla="*/ 1320253 h 1847704"/>
                <a:gd name="connsiteX4848" fmla="*/ 1220904 w 1842380"/>
                <a:gd name="connsiteY4848" fmla="*/ 1320253 h 1847704"/>
                <a:gd name="connsiteX4849" fmla="*/ 1220904 w 1842380"/>
                <a:gd name="connsiteY4849" fmla="*/ 1345280 h 1847704"/>
                <a:gd name="connsiteX4850" fmla="*/ 1220904 w 1842380"/>
                <a:gd name="connsiteY4850" fmla="*/ 1357527 h 1847704"/>
                <a:gd name="connsiteX4851" fmla="*/ 1215047 w 1842380"/>
                <a:gd name="connsiteY4851" fmla="*/ 1355397 h 1847704"/>
                <a:gd name="connsiteX4852" fmla="*/ 1215047 w 1842380"/>
                <a:gd name="connsiteY4852" fmla="*/ 1343150 h 1847704"/>
                <a:gd name="connsiteX4853" fmla="*/ 1220904 w 1842380"/>
                <a:gd name="connsiteY4853" fmla="*/ 1345280 h 1847704"/>
                <a:gd name="connsiteX4854" fmla="*/ 1220904 w 1842380"/>
                <a:gd name="connsiteY4854" fmla="*/ 1345280 h 1847704"/>
                <a:gd name="connsiteX4855" fmla="*/ 1220904 w 1842380"/>
                <a:gd name="connsiteY4855" fmla="*/ 1384683 h 1847704"/>
                <a:gd name="connsiteX4856" fmla="*/ 1220904 w 1842380"/>
                <a:gd name="connsiteY4856" fmla="*/ 1394800 h 1847704"/>
                <a:gd name="connsiteX4857" fmla="*/ 1219839 w 1842380"/>
                <a:gd name="connsiteY4857" fmla="*/ 1394800 h 1847704"/>
                <a:gd name="connsiteX4858" fmla="*/ 1215579 w 1842380"/>
                <a:gd name="connsiteY4858" fmla="*/ 1399060 h 1847704"/>
                <a:gd name="connsiteX4859" fmla="*/ 1215579 w 1842380"/>
                <a:gd name="connsiteY4859" fmla="*/ 1399060 h 1847704"/>
                <a:gd name="connsiteX4860" fmla="*/ 1215579 w 1842380"/>
                <a:gd name="connsiteY4860" fmla="*/ 1384683 h 1847704"/>
                <a:gd name="connsiteX4861" fmla="*/ 1220904 w 1842380"/>
                <a:gd name="connsiteY4861" fmla="*/ 1384683 h 1847704"/>
                <a:gd name="connsiteX4862" fmla="*/ 1220904 w 1842380"/>
                <a:gd name="connsiteY4862" fmla="*/ 1384683 h 1847704"/>
                <a:gd name="connsiteX4863" fmla="*/ 1220904 w 1842380"/>
                <a:gd name="connsiteY4863" fmla="*/ 1683937 h 1847704"/>
                <a:gd name="connsiteX4864" fmla="*/ 1220904 w 1842380"/>
                <a:gd name="connsiteY4864" fmla="*/ 1700976 h 1847704"/>
                <a:gd name="connsiteX4865" fmla="*/ 1215047 w 1842380"/>
                <a:gd name="connsiteY4865" fmla="*/ 1704171 h 1847704"/>
                <a:gd name="connsiteX4866" fmla="*/ 1215047 w 1842380"/>
                <a:gd name="connsiteY4866" fmla="*/ 1686067 h 1847704"/>
                <a:gd name="connsiteX4867" fmla="*/ 1220904 w 1842380"/>
                <a:gd name="connsiteY4867" fmla="*/ 1683937 h 1847704"/>
                <a:gd name="connsiteX4868" fmla="*/ 1220904 w 1842380"/>
                <a:gd name="connsiteY4868" fmla="*/ 1683937 h 1847704"/>
                <a:gd name="connsiteX4869" fmla="*/ 1220904 w 1842380"/>
                <a:gd name="connsiteY4869" fmla="*/ 1713223 h 1847704"/>
                <a:gd name="connsiteX4870" fmla="*/ 1220904 w 1842380"/>
                <a:gd name="connsiteY4870" fmla="*/ 1738250 h 1847704"/>
                <a:gd name="connsiteX4871" fmla="*/ 1215047 w 1842380"/>
                <a:gd name="connsiteY4871" fmla="*/ 1733990 h 1847704"/>
                <a:gd name="connsiteX4872" fmla="*/ 1215047 w 1842380"/>
                <a:gd name="connsiteY4872" fmla="*/ 1710561 h 1847704"/>
                <a:gd name="connsiteX4873" fmla="*/ 1220904 w 1842380"/>
                <a:gd name="connsiteY4873" fmla="*/ 1713223 h 1847704"/>
                <a:gd name="connsiteX4874" fmla="*/ 1220904 w 1842380"/>
                <a:gd name="connsiteY4874" fmla="*/ 1713223 h 1847704"/>
                <a:gd name="connsiteX4875" fmla="*/ 1220904 w 1842380"/>
                <a:gd name="connsiteY4875" fmla="*/ 1778718 h 1847704"/>
                <a:gd name="connsiteX4876" fmla="*/ 1220904 w 1842380"/>
                <a:gd name="connsiteY4876" fmla="*/ 1795758 h 1847704"/>
                <a:gd name="connsiteX4877" fmla="*/ 1215047 w 1842380"/>
                <a:gd name="connsiteY4877" fmla="*/ 1796823 h 1847704"/>
                <a:gd name="connsiteX4878" fmla="*/ 1215047 w 1842380"/>
                <a:gd name="connsiteY4878" fmla="*/ 1779783 h 1847704"/>
                <a:gd name="connsiteX4879" fmla="*/ 1220904 w 1842380"/>
                <a:gd name="connsiteY4879" fmla="*/ 1778718 h 1847704"/>
                <a:gd name="connsiteX4880" fmla="*/ 1215047 w 1842380"/>
                <a:gd name="connsiteY4880" fmla="*/ 51354 h 1847704"/>
                <a:gd name="connsiteX4881" fmla="*/ 1215047 w 1842380"/>
                <a:gd name="connsiteY4881" fmla="*/ 67328 h 1847704"/>
                <a:gd name="connsiteX4882" fmla="*/ 1210787 w 1842380"/>
                <a:gd name="connsiteY4882" fmla="*/ 67328 h 1847704"/>
                <a:gd name="connsiteX4883" fmla="*/ 1210787 w 1842380"/>
                <a:gd name="connsiteY4883" fmla="*/ 67328 h 1847704"/>
                <a:gd name="connsiteX4884" fmla="*/ 1208657 w 1842380"/>
                <a:gd name="connsiteY4884" fmla="*/ 67328 h 1847704"/>
                <a:gd name="connsiteX4885" fmla="*/ 1215579 w 1842380"/>
                <a:gd name="connsiteY4885" fmla="*/ 85433 h 1847704"/>
                <a:gd name="connsiteX4886" fmla="*/ 1215579 w 1842380"/>
                <a:gd name="connsiteY4886" fmla="*/ 156252 h 1847704"/>
                <a:gd name="connsiteX4887" fmla="*/ 1196410 w 1842380"/>
                <a:gd name="connsiteY4887" fmla="*/ 154122 h 1847704"/>
                <a:gd name="connsiteX4888" fmla="*/ 1196410 w 1842380"/>
                <a:gd name="connsiteY4888" fmla="*/ 138148 h 1847704"/>
                <a:gd name="connsiteX4889" fmla="*/ 1207592 w 1842380"/>
                <a:gd name="connsiteY4889" fmla="*/ 140278 h 1847704"/>
                <a:gd name="connsiteX4890" fmla="*/ 1196410 w 1842380"/>
                <a:gd name="connsiteY4890" fmla="*/ 82770 h 1847704"/>
                <a:gd name="connsiteX4891" fmla="*/ 1196410 w 1842380"/>
                <a:gd name="connsiteY4891" fmla="*/ 49224 h 1847704"/>
                <a:gd name="connsiteX4892" fmla="*/ 1205462 w 1842380"/>
                <a:gd name="connsiteY4892" fmla="*/ 50289 h 1847704"/>
                <a:gd name="connsiteX4893" fmla="*/ 1215047 w 1842380"/>
                <a:gd name="connsiteY4893" fmla="*/ 51354 h 1847704"/>
                <a:gd name="connsiteX4894" fmla="*/ 1215047 w 1842380"/>
                <a:gd name="connsiteY4894" fmla="*/ 51354 h 1847704"/>
                <a:gd name="connsiteX4895" fmla="*/ 1215047 w 1842380"/>
                <a:gd name="connsiteY4895" fmla="*/ 469350 h 1847704"/>
                <a:gd name="connsiteX4896" fmla="*/ 1215047 w 1842380"/>
                <a:gd name="connsiteY4896" fmla="*/ 541235 h 1847704"/>
                <a:gd name="connsiteX4897" fmla="*/ 1211852 w 1842380"/>
                <a:gd name="connsiteY4897" fmla="*/ 535378 h 1847704"/>
                <a:gd name="connsiteX4898" fmla="*/ 1195877 w 1842380"/>
                <a:gd name="connsiteY4898" fmla="*/ 529521 h 1847704"/>
                <a:gd name="connsiteX4899" fmla="*/ 1195877 w 1842380"/>
                <a:gd name="connsiteY4899" fmla="*/ 518339 h 1847704"/>
                <a:gd name="connsiteX4900" fmla="*/ 1208124 w 1842380"/>
                <a:gd name="connsiteY4900" fmla="*/ 525261 h 1847704"/>
                <a:gd name="connsiteX4901" fmla="*/ 1195877 w 1842380"/>
                <a:gd name="connsiteY4901" fmla="*/ 465623 h 1847704"/>
                <a:gd name="connsiteX4902" fmla="*/ 1195877 w 1842380"/>
                <a:gd name="connsiteY4902" fmla="*/ 455506 h 1847704"/>
                <a:gd name="connsiteX4903" fmla="*/ 1215047 w 1842380"/>
                <a:gd name="connsiteY4903" fmla="*/ 469350 h 1847704"/>
                <a:gd name="connsiteX4904" fmla="*/ 1215047 w 1842380"/>
                <a:gd name="connsiteY4904" fmla="*/ 469350 h 1847704"/>
                <a:gd name="connsiteX4905" fmla="*/ 1215047 w 1842380"/>
                <a:gd name="connsiteY4905" fmla="*/ 603003 h 1847704"/>
                <a:gd name="connsiteX4906" fmla="*/ 1215047 w 1842380"/>
                <a:gd name="connsiteY4906" fmla="*/ 615250 h 1847704"/>
                <a:gd name="connsiteX4907" fmla="*/ 1198007 w 1842380"/>
                <a:gd name="connsiteY4907" fmla="*/ 628562 h 1847704"/>
                <a:gd name="connsiteX4908" fmla="*/ 1202267 w 1842380"/>
                <a:gd name="connsiteY4908" fmla="*/ 630692 h 1847704"/>
                <a:gd name="connsiteX4909" fmla="*/ 1214514 w 1842380"/>
                <a:gd name="connsiteY4909" fmla="*/ 638679 h 1847704"/>
                <a:gd name="connsiteX4910" fmla="*/ 1214514 w 1842380"/>
                <a:gd name="connsiteY4910" fmla="*/ 646666 h 1847704"/>
                <a:gd name="connsiteX4911" fmla="*/ 1211319 w 1842380"/>
                <a:gd name="connsiteY4911" fmla="*/ 645601 h 1847704"/>
                <a:gd name="connsiteX4912" fmla="*/ 1211319 w 1842380"/>
                <a:gd name="connsiteY4912" fmla="*/ 645601 h 1847704"/>
                <a:gd name="connsiteX4913" fmla="*/ 1195345 w 1842380"/>
                <a:gd name="connsiteY4913" fmla="*/ 635484 h 1847704"/>
                <a:gd name="connsiteX4914" fmla="*/ 1195345 w 1842380"/>
                <a:gd name="connsiteY4914" fmla="*/ 620575 h 1847704"/>
                <a:gd name="connsiteX4915" fmla="*/ 1208657 w 1842380"/>
                <a:gd name="connsiteY4915" fmla="*/ 609393 h 1847704"/>
                <a:gd name="connsiteX4916" fmla="*/ 1215047 w 1842380"/>
                <a:gd name="connsiteY4916" fmla="*/ 603003 h 1847704"/>
                <a:gd name="connsiteX4917" fmla="*/ 1215047 w 1842380"/>
                <a:gd name="connsiteY4917" fmla="*/ 603003 h 1847704"/>
                <a:gd name="connsiteX4918" fmla="*/ 1215047 w 1842380"/>
                <a:gd name="connsiteY4918" fmla="*/ 669563 h 1847704"/>
                <a:gd name="connsiteX4919" fmla="*/ 1215047 w 1842380"/>
                <a:gd name="connsiteY4919" fmla="*/ 682875 h 1847704"/>
                <a:gd name="connsiteX4920" fmla="*/ 1200670 w 1842380"/>
                <a:gd name="connsiteY4920" fmla="*/ 695122 h 1847704"/>
                <a:gd name="connsiteX4921" fmla="*/ 1196410 w 1842380"/>
                <a:gd name="connsiteY4921" fmla="*/ 700979 h 1847704"/>
                <a:gd name="connsiteX4922" fmla="*/ 1196410 w 1842380"/>
                <a:gd name="connsiteY4922" fmla="*/ 689797 h 1847704"/>
                <a:gd name="connsiteX4923" fmla="*/ 1210787 w 1842380"/>
                <a:gd name="connsiteY4923" fmla="*/ 676485 h 1847704"/>
                <a:gd name="connsiteX4924" fmla="*/ 1196410 w 1842380"/>
                <a:gd name="connsiteY4924" fmla="*/ 668498 h 1847704"/>
                <a:gd name="connsiteX4925" fmla="*/ 1196410 w 1842380"/>
                <a:gd name="connsiteY4925" fmla="*/ 660511 h 1847704"/>
                <a:gd name="connsiteX4926" fmla="*/ 1215047 w 1842380"/>
                <a:gd name="connsiteY4926" fmla="*/ 669563 h 1847704"/>
                <a:gd name="connsiteX4927" fmla="*/ 1215047 w 1842380"/>
                <a:gd name="connsiteY4927" fmla="*/ 669563 h 1847704"/>
                <a:gd name="connsiteX4928" fmla="*/ 1215047 w 1842380"/>
                <a:gd name="connsiteY4928" fmla="*/ 727071 h 1847704"/>
                <a:gd name="connsiteX4929" fmla="*/ 1215047 w 1842380"/>
                <a:gd name="connsiteY4929" fmla="*/ 737188 h 1847704"/>
                <a:gd name="connsiteX4930" fmla="*/ 1213982 w 1842380"/>
                <a:gd name="connsiteY4930" fmla="*/ 732928 h 1847704"/>
                <a:gd name="connsiteX4931" fmla="*/ 1213982 w 1842380"/>
                <a:gd name="connsiteY4931" fmla="*/ 728136 h 1847704"/>
                <a:gd name="connsiteX4932" fmla="*/ 1215047 w 1842380"/>
                <a:gd name="connsiteY4932" fmla="*/ 727071 h 1847704"/>
                <a:gd name="connsiteX4933" fmla="*/ 1215047 w 1842380"/>
                <a:gd name="connsiteY4933" fmla="*/ 727071 h 1847704"/>
                <a:gd name="connsiteX4934" fmla="*/ 1215047 w 1842380"/>
                <a:gd name="connsiteY4934" fmla="*/ 764344 h 1847704"/>
                <a:gd name="connsiteX4935" fmla="*/ 1215047 w 1842380"/>
                <a:gd name="connsiteY4935" fmla="*/ 785643 h 1847704"/>
                <a:gd name="connsiteX4936" fmla="*/ 1210787 w 1842380"/>
                <a:gd name="connsiteY4936" fmla="*/ 787773 h 1847704"/>
                <a:gd name="connsiteX4937" fmla="*/ 1207592 w 1842380"/>
                <a:gd name="connsiteY4937" fmla="*/ 788838 h 1847704"/>
                <a:gd name="connsiteX4938" fmla="*/ 1204397 w 1842380"/>
                <a:gd name="connsiteY4938" fmla="*/ 790968 h 1847704"/>
                <a:gd name="connsiteX4939" fmla="*/ 1201202 w 1842380"/>
                <a:gd name="connsiteY4939" fmla="*/ 794163 h 1847704"/>
                <a:gd name="connsiteX4940" fmla="*/ 1196942 w 1842380"/>
                <a:gd name="connsiteY4940" fmla="*/ 795228 h 1847704"/>
                <a:gd name="connsiteX4941" fmla="*/ 1196942 w 1842380"/>
                <a:gd name="connsiteY4941" fmla="*/ 767007 h 1847704"/>
                <a:gd name="connsiteX4942" fmla="*/ 1199072 w 1842380"/>
                <a:gd name="connsiteY4942" fmla="*/ 767007 h 1847704"/>
                <a:gd name="connsiteX4943" fmla="*/ 1201202 w 1842380"/>
                <a:gd name="connsiteY4943" fmla="*/ 767007 h 1847704"/>
                <a:gd name="connsiteX4944" fmla="*/ 1202267 w 1842380"/>
                <a:gd name="connsiteY4944" fmla="*/ 765942 h 1847704"/>
                <a:gd name="connsiteX4945" fmla="*/ 1208124 w 1842380"/>
                <a:gd name="connsiteY4945" fmla="*/ 765942 h 1847704"/>
                <a:gd name="connsiteX4946" fmla="*/ 1211319 w 1842380"/>
                <a:gd name="connsiteY4946" fmla="*/ 763812 h 1847704"/>
                <a:gd name="connsiteX4947" fmla="*/ 1215047 w 1842380"/>
                <a:gd name="connsiteY4947" fmla="*/ 763812 h 1847704"/>
                <a:gd name="connsiteX4948" fmla="*/ 1215047 w 1842380"/>
                <a:gd name="connsiteY4948" fmla="*/ 764344 h 1847704"/>
                <a:gd name="connsiteX4949" fmla="*/ 1215047 w 1842380"/>
                <a:gd name="connsiteY4949" fmla="*/ 818125 h 1847704"/>
                <a:gd name="connsiteX4950" fmla="*/ 1215047 w 1842380"/>
                <a:gd name="connsiteY4950" fmla="*/ 875633 h 1847704"/>
                <a:gd name="connsiteX4951" fmla="*/ 1213982 w 1842380"/>
                <a:gd name="connsiteY4951" fmla="*/ 874568 h 1847704"/>
                <a:gd name="connsiteX4952" fmla="*/ 1210787 w 1842380"/>
                <a:gd name="connsiteY4952" fmla="*/ 870308 h 1847704"/>
                <a:gd name="connsiteX4953" fmla="*/ 1210787 w 1842380"/>
                <a:gd name="connsiteY4953" fmla="*/ 866580 h 1847704"/>
                <a:gd name="connsiteX4954" fmla="*/ 1207592 w 1842380"/>
                <a:gd name="connsiteY4954" fmla="*/ 865515 h 1847704"/>
                <a:gd name="connsiteX4955" fmla="*/ 1207592 w 1842380"/>
                <a:gd name="connsiteY4955" fmla="*/ 862321 h 1847704"/>
                <a:gd name="connsiteX4956" fmla="*/ 1207592 w 1842380"/>
                <a:gd name="connsiteY4956" fmla="*/ 859126 h 1847704"/>
                <a:gd name="connsiteX4957" fmla="*/ 1205462 w 1842380"/>
                <a:gd name="connsiteY4957" fmla="*/ 856996 h 1847704"/>
                <a:gd name="connsiteX4958" fmla="*/ 1204397 w 1842380"/>
                <a:gd name="connsiteY4958" fmla="*/ 853801 h 1847704"/>
                <a:gd name="connsiteX4959" fmla="*/ 1204397 w 1842380"/>
                <a:gd name="connsiteY4959" fmla="*/ 849541 h 1847704"/>
                <a:gd name="connsiteX4960" fmla="*/ 1203332 w 1842380"/>
                <a:gd name="connsiteY4960" fmla="*/ 843684 h 1847704"/>
                <a:gd name="connsiteX4961" fmla="*/ 1203332 w 1842380"/>
                <a:gd name="connsiteY4961" fmla="*/ 840489 h 1847704"/>
                <a:gd name="connsiteX4962" fmla="*/ 1202267 w 1842380"/>
                <a:gd name="connsiteY4962" fmla="*/ 836229 h 1847704"/>
                <a:gd name="connsiteX4963" fmla="*/ 1201202 w 1842380"/>
                <a:gd name="connsiteY4963" fmla="*/ 830372 h 1847704"/>
                <a:gd name="connsiteX4964" fmla="*/ 1201202 w 1842380"/>
                <a:gd name="connsiteY4964" fmla="*/ 827177 h 1847704"/>
                <a:gd name="connsiteX4965" fmla="*/ 1203332 w 1842380"/>
                <a:gd name="connsiteY4965" fmla="*/ 823982 h 1847704"/>
                <a:gd name="connsiteX4966" fmla="*/ 1205462 w 1842380"/>
                <a:gd name="connsiteY4966" fmla="*/ 820787 h 1847704"/>
                <a:gd name="connsiteX4967" fmla="*/ 1208657 w 1842380"/>
                <a:gd name="connsiteY4967" fmla="*/ 818657 h 1847704"/>
                <a:gd name="connsiteX4968" fmla="*/ 1212917 w 1842380"/>
                <a:gd name="connsiteY4968" fmla="*/ 818657 h 1847704"/>
                <a:gd name="connsiteX4969" fmla="*/ 1215047 w 1842380"/>
                <a:gd name="connsiteY4969" fmla="*/ 818125 h 1847704"/>
                <a:gd name="connsiteX4970" fmla="*/ 1215047 w 1842380"/>
                <a:gd name="connsiteY4970" fmla="*/ 818125 h 1847704"/>
                <a:gd name="connsiteX4971" fmla="*/ 1215047 w 1842380"/>
                <a:gd name="connsiteY4971" fmla="*/ 905984 h 1847704"/>
                <a:gd name="connsiteX4972" fmla="*/ 1215047 w 1842380"/>
                <a:gd name="connsiteY4972" fmla="*/ 921958 h 1847704"/>
                <a:gd name="connsiteX4973" fmla="*/ 1195877 w 1842380"/>
                <a:gd name="connsiteY4973" fmla="*/ 911841 h 1847704"/>
                <a:gd name="connsiteX4974" fmla="*/ 1195877 w 1842380"/>
                <a:gd name="connsiteY4974" fmla="*/ 905984 h 1847704"/>
                <a:gd name="connsiteX4975" fmla="*/ 1209189 w 1842380"/>
                <a:gd name="connsiteY4975" fmla="*/ 907049 h 1847704"/>
                <a:gd name="connsiteX4976" fmla="*/ 1215047 w 1842380"/>
                <a:gd name="connsiteY4976" fmla="*/ 905984 h 1847704"/>
                <a:gd name="connsiteX4977" fmla="*/ 1215047 w 1842380"/>
                <a:gd name="connsiteY4977" fmla="*/ 905984 h 1847704"/>
                <a:gd name="connsiteX4978" fmla="*/ 1215047 w 1842380"/>
                <a:gd name="connsiteY4978" fmla="*/ 956569 h 1847704"/>
                <a:gd name="connsiteX4979" fmla="*/ 1215047 w 1842380"/>
                <a:gd name="connsiteY4979" fmla="*/ 963492 h 1847704"/>
                <a:gd name="connsiteX4980" fmla="*/ 1200670 w 1842380"/>
                <a:gd name="connsiteY4980" fmla="*/ 961362 h 1847704"/>
                <a:gd name="connsiteX4981" fmla="*/ 1196410 w 1842380"/>
                <a:gd name="connsiteY4981" fmla="*/ 962427 h 1847704"/>
                <a:gd name="connsiteX4982" fmla="*/ 1196410 w 1842380"/>
                <a:gd name="connsiteY4982" fmla="*/ 937400 h 1847704"/>
                <a:gd name="connsiteX4983" fmla="*/ 1215047 w 1842380"/>
                <a:gd name="connsiteY4983" fmla="*/ 956569 h 1847704"/>
                <a:gd name="connsiteX4984" fmla="*/ 1215047 w 1842380"/>
                <a:gd name="connsiteY4984" fmla="*/ 956569 h 1847704"/>
                <a:gd name="connsiteX4985" fmla="*/ 1215047 w 1842380"/>
                <a:gd name="connsiteY4985" fmla="*/ 1036441 h 1847704"/>
                <a:gd name="connsiteX4986" fmla="*/ 1215047 w 1842380"/>
                <a:gd name="connsiteY4986" fmla="*/ 1063598 h 1847704"/>
                <a:gd name="connsiteX4987" fmla="*/ 1211852 w 1842380"/>
                <a:gd name="connsiteY4987" fmla="*/ 1063598 h 1847704"/>
                <a:gd name="connsiteX4988" fmla="*/ 1207592 w 1842380"/>
                <a:gd name="connsiteY4988" fmla="*/ 1062533 h 1847704"/>
                <a:gd name="connsiteX4989" fmla="*/ 1203332 w 1842380"/>
                <a:gd name="connsiteY4989" fmla="*/ 1060403 h 1847704"/>
                <a:gd name="connsiteX4990" fmla="*/ 1200137 w 1842380"/>
                <a:gd name="connsiteY4990" fmla="*/ 1059338 h 1847704"/>
                <a:gd name="connsiteX4991" fmla="*/ 1196942 w 1842380"/>
                <a:gd name="connsiteY4991" fmla="*/ 1057208 h 1847704"/>
                <a:gd name="connsiteX4992" fmla="*/ 1196942 w 1842380"/>
                <a:gd name="connsiteY4992" fmla="*/ 1030052 h 1847704"/>
                <a:gd name="connsiteX4993" fmla="*/ 1199072 w 1842380"/>
                <a:gd name="connsiteY4993" fmla="*/ 1031117 h 1847704"/>
                <a:gd name="connsiteX4994" fmla="*/ 1202267 w 1842380"/>
                <a:gd name="connsiteY4994" fmla="*/ 1033247 h 1847704"/>
                <a:gd name="connsiteX4995" fmla="*/ 1205462 w 1842380"/>
                <a:gd name="connsiteY4995" fmla="*/ 1035376 h 1847704"/>
                <a:gd name="connsiteX4996" fmla="*/ 1211319 w 1842380"/>
                <a:gd name="connsiteY4996" fmla="*/ 1035376 h 1847704"/>
                <a:gd name="connsiteX4997" fmla="*/ 1215047 w 1842380"/>
                <a:gd name="connsiteY4997" fmla="*/ 1036441 h 1847704"/>
                <a:gd name="connsiteX4998" fmla="*/ 1215047 w 1842380"/>
                <a:gd name="connsiteY4998" fmla="*/ 1036441 h 1847704"/>
                <a:gd name="connsiteX4999" fmla="*/ 1215047 w 1842380"/>
                <a:gd name="connsiteY4999" fmla="*/ 1087560 h 1847704"/>
                <a:gd name="connsiteX5000" fmla="*/ 1215047 w 1842380"/>
                <a:gd name="connsiteY5000" fmla="*/ 1113651 h 1847704"/>
                <a:gd name="connsiteX5001" fmla="*/ 1210787 w 1842380"/>
                <a:gd name="connsiteY5001" fmla="*/ 1114716 h 1847704"/>
                <a:gd name="connsiteX5002" fmla="*/ 1204930 w 1842380"/>
                <a:gd name="connsiteY5002" fmla="*/ 1116846 h 1847704"/>
                <a:gd name="connsiteX5003" fmla="*/ 1200670 w 1842380"/>
                <a:gd name="connsiteY5003" fmla="*/ 1118976 h 1847704"/>
                <a:gd name="connsiteX5004" fmla="*/ 1196410 w 1842380"/>
                <a:gd name="connsiteY5004" fmla="*/ 1123236 h 1847704"/>
                <a:gd name="connsiteX5005" fmla="*/ 1196410 w 1842380"/>
                <a:gd name="connsiteY5005" fmla="*/ 1093949 h 1847704"/>
                <a:gd name="connsiteX5006" fmla="*/ 1197475 w 1842380"/>
                <a:gd name="connsiteY5006" fmla="*/ 1092884 h 1847704"/>
                <a:gd name="connsiteX5007" fmla="*/ 1208657 w 1842380"/>
                <a:gd name="connsiteY5007" fmla="*/ 1088624 h 1847704"/>
                <a:gd name="connsiteX5008" fmla="*/ 1212917 w 1842380"/>
                <a:gd name="connsiteY5008" fmla="*/ 1088624 h 1847704"/>
                <a:gd name="connsiteX5009" fmla="*/ 1215047 w 1842380"/>
                <a:gd name="connsiteY5009" fmla="*/ 1087560 h 1847704"/>
                <a:gd name="connsiteX5010" fmla="*/ 1215047 w 1842380"/>
                <a:gd name="connsiteY5010" fmla="*/ 1087560 h 1847704"/>
                <a:gd name="connsiteX5011" fmla="*/ 1215047 w 1842380"/>
                <a:gd name="connsiteY5011" fmla="*/ 1185536 h 1847704"/>
                <a:gd name="connsiteX5012" fmla="*/ 1215047 w 1842380"/>
                <a:gd name="connsiteY5012" fmla="*/ 1194588 h 1847704"/>
                <a:gd name="connsiteX5013" fmla="*/ 1208124 w 1842380"/>
                <a:gd name="connsiteY5013" fmla="*/ 1188731 h 1847704"/>
                <a:gd name="connsiteX5014" fmla="*/ 1196942 w 1842380"/>
                <a:gd name="connsiteY5014" fmla="*/ 1207900 h 1847704"/>
                <a:gd name="connsiteX5015" fmla="*/ 1196942 w 1842380"/>
                <a:gd name="connsiteY5015" fmla="*/ 1207900 h 1847704"/>
                <a:gd name="connsiteX5016" fmla="*/ 1195877 w 1842380"/>
                <a:gd name="connsiteY5016" fmla="*/ 1210030 h 1847704"/>
                <a:gd name="connsiteX5017" fmla="*/ 1195877 w 1842380"/>
                <a:gd name="connsiteY5017" fmla="*/ 1198848 h 1847704"/>
                <a:gd name="connsiteX5018" fmla="*/ 1195877 w 1842380"/>
                <a:gd name="connsiteY5018" fmla="*/ 1175419 h 1847704"/>
                <a:gd name="connsiteX5019" fmla="*/ 1195877 w 1842380"/>
                <a:gd name="connsiteY5019" fmla="*/ 1166367 h 1847704"/>
                <a:gd name="connsiteX5020" fmla="*/ 1205995 w 1842380"/>
                <a:gd name="connsiteY5020" fmla="*/ 1178614 h 1847704"/>
                <a:gd name="connsiteX5021" fmla="*/ 1215047 w 1842380"/>
                <a:gd name="connsiteY5021" fmla="*/ 1185536 h 1847704"/>
                <a:gd name="connsiteX5022" fmla="*/ 1215047 w 1842380"/>
                <a:gd name="connsiteY5022" fmla="*/ 1185536 h 1847704"/>
                <a:gd name="connsiteX5023" fmla="*/ 1215047 w 1842380"/>
                <a:gd name="connsiteY5023" fmla="*/ 1221212 h 1847704"/>
                <a:gd name="connsiteX5024" fmla="*/ 1215047 w 1842380"/>
                <a:gd name="connsiteY5024" fmla="*/ 1232394 h 1847704"/>
                <a:gd name="connsiteX5025" fmla="*/ 1210787 w 1842380"/>
                <a:gd name="connsiteY5025" fmla="*/ 1239316 h 1847704"/>
                <a:gd name="connsiteX5026" fmla="*/ 1208657 w 1842380"/>
                <a:gd name="connsiteY5026" fmla="*/ 1243576 h 1847704"/>
                <a:gd name="connsiteX5027" fmla="*/ 1215579 w 1842380"/>
                <a:gd name="connsiteY5027" fmla="*/ 1255823 h 1847704"/>
                <a:gd name="connsiteX5028" fmla="*/ 1215579 w 1842380"/>
                <a:gd name="connsiteY5028" fmla="*/ 1264875 h 1847704"/>
                <a:gd name="connsiteX5029" fmla="*/ 1203332 w 1842380"/>
                <a:gd name="connsiteY5029" fmla="*/ 1251563 h 1847704"/>
                <a:gd name="connsiteX5030" fmla="*/ 1196410 w 1842380"/>
                <a:gd name="connsiteY5030" fmla="*/ 1245706 h 1847704"/>
                <a:gd name="connsiteX5031" fmla="*/ 1196410 w 1842380"/>
                <a:gd name="connsiteY5031" fmla="*/ 1236654 h 1847704"/>
                <a:gd name="connsiteX5032" fmla="*/ 1202267 w 1842380"/>
                <a:gd name="connsiteY5032" fmla="*/ 1242511 h 1847704"/>
                <a:gd name="connsiteX5033" fmla="*/ 1204397 w 1842380"/>
                <a:gd name="connsiteY5033" fmla="*/ 1236654 h 1847704"/>
                <a:gd name="connsiteX5034" fmla="*/ 1215047 w 1842380"/>
                <a:gd name="connsiteY5034" fmla="*/ 1221212 h 1847704"/>
                <a:gd name="connsiteX5035" fmla="*/ 1215047 w 1842380"/>
                <a:gd name="connsiteY5035" fmla="*/ 1221212 h 1847704"/>
                <a:gd name="connsiteX5036" fmla="*/ 1215047 w 1842380"/>
                <a:gd name="connsiteY5036" fmla="*/ 1325046 h 1847704"/>
                <a:gd name="connsiteX5037" fmla="*/ 1215047 w 1842380"/>
                <a:gd name="connsiteY5037" fmla="*/ 1337292 h 1847704"/>
                <a:gd name="connsiteX5038" fmla="*/ 1210787 w 1842380"/>
                <a:gd name="connsiteY5038" fmla="*/ 1341552 h 1847704"/>
                <a:gd name="connsiteX5039" fmla="*/ 1215047 w 1842380"/>
                <a:gd name="connsiteY5039" fmla="*/ 1342617 h 1847704"/>
                <a:gd name="connsiteX5040" fmla="*/ 1215047 w 1842380"/>
                <a:gd name="connsiteY5040" fmla="*/ 1354864 h 1847704"/>
                <a:gd name="connsiteX5041" fmla="*/ 1200670 w 1842380"/>
                <a:gd name="connsiteY5041" fmla="*/ 1350604 h 1847704"/>
                <a:gd name="connsiteX5042" fmla="*/ 1196410 w 1842380"/>
                <a:gd name="connsiteY5042" fmla="*/ 1351670 h 1847704"/>
                <a:gd name="connsiteX5043" fmla="*/ 1196410 w 1842380"/>
                <a:gd name="connsiteY5043" fmla="*/ 1341552 h 1847704"/>
                <a:gd name="connsiteX5044" fmla="*/ 1199605 w 1842380"/>
                <a:gd name="connsiteY5044" fmla="*/ 1341552 h 1847704"/>
                <a:gd name="connsiteX5045" fmla="*/ 1215047 w 1842380"/>
                <a:gd name="connsiteY5045" fmla="*/ 1325046 h 1847704"/>
                <a:gd name="connsiteX5046" fmla="*/ 1215047 w 1842380"/>
                <a:gd name="connsiteY5046" fmla="*/ 1325046 h 1847704"/>
                <a:gd name="connsiteX5047" fmla="*/ 1215047 w 1842380"/>
                <a:gd name="connsiteY5047" fmla="*/ 1384683 h 1847704"/>
                <a:gd name="connsiteX5048" fmla="*/ 1215047 w 1842380"/>
                <a:gd name="connsiteY5048" fmla="*/ 1399060 h 1847704"/>
                <a:gd name="connsiteX5049" fmla="*/ 1195877 w 1842380"/>
                <a:gd name="connsiteY5049" fmla="*/ 1413970 h 1847704"/>
                <a:gd name="connsiteX5050" fmla="*/ 1195877 w 1842380"/>
                <a:gd name="connsiteY5050" fmla="*/ 1402788 h 1847704"/>
                <a:gd name="connsiteX5051" fmla="*/ 1204930 w 1842380"/>
                <a:gd name="connsiteY5051" fmla="*/ 1394800 h 1847704"/>
                <a:gd name="connsiteX5052" fmla="*/ 1204930 w 1842380"/>
                <a:gd name="connsiteY5052" fmla="*/ 1394800 h 1847704"/>
                <a:gd name="connsiteX5053" fmla="*/ 1205995 w 1842380"/>
                <a:gd name="connsiteY5053" fmla="*/ 1394800 h 1847704"/>
                <a:gd name="connsiteX5054" fmla="*/ 1195877 w 1842380"/>
                <a:gd name="connsiteY5054" fmla="*/ 1390540 h 1847704"/>
                <a:gd name="connsiteX5055" fmla="*/ 1195877 w 1842380"/>
                <a:gd name="connsiteY5055" fmla="*/ 1377761 h 1847704"/>
                <a:gd name="connsiteX5056" fmla="*/ 1215047 w 1842380"/>
                <a:gd name="connsiteY5056" fmla="*/ 1384683 h 1847704"/>
                <a:gd name="connsiteX5057" fmla="*/ 1215047 w 1842380"/>
                <a:gd name="connsiteY5057" fmla="*/ 1384683 h 1847704"/>
                <a:gd name="connsiteX5058" fmla="*/ 1215047 w 1842380"/>
                <a:gd name="connsiteY5058" fmla="*/ 1686067 h 1847704"/>
                <a:gd name="connsiteX5059" fmla="*/ 1215047 w 1842380"/>
                <a:gd name="connsiteY5059" fmla="*/ 1704171 h 1847704"/>
                <a:gd name="connsiteX5060" fmla="*/ 1209189 w 1842380"/>
                <a:gd name="connsiteY5060" fmla="*/ 1707366 h 1847704"/>
                <a:gd name="connsiteX5061" fmla="*/ 1215047 w 1842380"/>
                <a:gd name="connsiteY5061" fmla="*/ 1709496 h 1847704"/>
                <a:gd name="connsiteX5062" fmla="*/ 1215047 w 1842380"/>
                <a:gd name="connsiteY5062" fmla="*/ 1732925 h 1847704"/>
                <a:gd name="connsiteX5063" fmla="*/ 1195877 w 1842380"/>
                <a:gd name="connsiteY5063" fmla="*/ 1720678 h 1847704"/>
                <a:gd name="connsiteX5064" fmla="*/ 1195877 w 1842380"/>
                <a:gd name="connsiteY5064" fmla="*/ 1698314 h 1847704"/>
                <a:gd name="connsiteX5065" fmla="*/ 1215047 w 1842380"/>
                <a:gd name="connsiteY5065" fmla="*/ 1686067 h 1847704"/>
                <a:gd name="connsiteX5066" fmla="*/ 1215047 w 1842380"/>
                <a:gd name="connsiteY5066" fmla="*/ 1686067 h 1847704"/>
                <a:gd name="connsiteX5067" fmla="*/ 1215047 w 1842380"/>
                <a:gd name="connsiteY5067" fmla="*/ 1779783 h 1847704"/>
                <a:gd name="connsiteX5068" fmla="*/ 1215047 w 1842380"/>
                <a:gd name="connsiteY5068" fmla="*/ 1796823 h 1847704"/>
                <a:gd name="connsiteX5069" fmla="*/ 1202800 w 1842380"/>
                <a:gd name="connsiteY5069" fmla="*/ 1796823 h 1847704"/>
                <a:gd name="connsiteX5070" fmla="*/ 1195877 w 1842380"/>
                <a:gd name="connsiteY5070" fmla="*/ 1800017 h 1847704"/>
                <a:gd name="connsiteX5071" fmla="*/ 1195877 w 1842380"/>
                <a:gd name="connsiteY5071" fmla="*/ 1776588 h 1847704"/>
                <a:gd name="connsiteX5072" fmla="*/ 1215047 w 1842380"/>
                <a:gd name="connsiteY5072" fmla="*/ 1779783 h 1847704"/>
                <a:gd name="connsiteX5073" fmla="*/ 1215047 w 1842380"/>
                <a:gd name="connsiteY5073" fmla="*/ 1779783 h 1847704"/>
                <a:gd name="connsiteX5074" fmla="*/ 1195877 w 1842380"/>
                <a:gd name="connsiteY5074" fmla="*/ 1565726 h 1847704"/>
                <a:gd name="connsiteX5075" fmla="*/ 1195877 w 1842380"/>
                <a:gd name="connsiteY5075" fmla="*/ 1557739 h 1847704"/>
                <a:gd name="connsiteX5076" fmla="*/ 1198007 w 1842380"/>
                <a:gd name="connsiteY5076" fmla="*/ 1564661 h 1847704"/>
                <a:gd name="connsiteX5077" fmla="*/ 1195877 w 1842380"/>
                <a:gd name="connsiteY5077" fmla="*/ 1565726 h 1847704"/>
                <a:gd name="connsiteX5078" fmla="*/ 1195877 w 1842380"/>
                <a:gd name="connsiteY5078" fmla="*/ 49224 h 1847704"/>
                <a:gd name="connsiteX5079" fmla="*/ 1195877 w 1842380"/>
                <a:gd name="connsiteY5079" fmla="*/ 82770 h 1847704"/>
                <a:gd name="connsiteX5080" fmla="*/ 1191618 w 1842380"/>
                <a:gd name="connsiteY5080" fmla="*/ 72653 h 1847704"/>
                <a:gd name="connsiteX5081" fmla="*/ 1191618 w 1842380"/>
                <a:gd name="connsiteY5081" fmla="*/ 46029 h 1847704"/>
                <a:gd name="connsiteX5082" fmla="*/ 1195877 w 1842380"/>
                <a:gd name="connsiteY5082" fmla="*/ 49224 h 1847704"/>
                <a:gd name="connsiteX5083" fmla="*/ 1195877 w 1842380"/>
                <a:gd name="connsiteY5083" fmla="*/ 49224 h 1847704"/>
                <a:gd name="connsiteX5084" fmla="*/ 1195877 w 1842380"/>
                <a:gd name="connsiteY5084" fmla="*/ 49224 h 1847704"/>
                <a:gd name="connsiteX5085" fmla="*/ 1195877 w 1842380"/>
                <a:gd name="connsiteY5085" fmla="*/ 138148 h 1847704"/>
                <a:gd name="connsiteX5086" fmla="*/ 1195877 w 1842380"/>
                <a:gd name="connsiteY5086" fmla="*/ 154122 h 1847704"/>
                <a:gd name="connsiteX5087" fmla="*/ 1191618 w 1842380"/>
                <a:gd name="connsiteY5087" fmla="*/ 153057 h 1847704"/>
                <a:gd name="connsiteX5088" fmla="*/ 1191618 w 1842380"/>
                <a:gd name="connsiteY5088" fmla="*/ 137083 h 1847704"/>
                <a:gd name="connsiteX5089" fmla="*/ 1195877 w 1842380"/>
                <a:gd name="connsiteY5089" fmla="*/ 138148 h 1847704"/>
                <a:gd name="connsiteX5090" fmla="*/ 1195877 w 1842380"/>
                <a:gd name="connsiteY5090" fmla="*/ 138148 h 1847704"/>
                <a:gd name="connsiteX5091" fmla="*/ 1195877 w 1842380"/>
                <a:gd name="connsiteY5091" fmla="*/ 455506 h 1847704"/>
                <a:gd name="connsiteX5092" fmla="*/ 1195877 w 1842380"/>
                <a:gd name="connsiteY5092" fmla="*/ 465623 h 1847704"/>
                <a:gd name="connsiteX5093" fmla="*/ 1191618 w 1842380"/>
                <a:gd name="connsiteY5093" fmla="*/ 463493 h 1847704"/>
                <a:gd name="connsiteX5094" fmla="*/ 1191618 w 1842380"/>
                <a:gd name="connsiteY5094" fmla="*/ 453376 h 1847704"/>
                <a:gd name="connsiteX5095" fmla="*/ 1195877 w 1842380"/>
                <a:gd name="connsiteY5095" fmla="*/ 455506 h 1847704"/>
                <a:gd name="connsiteX5096" fmla="*/ 1195877 w 1842380"/>
                <a:gd name="connsiteY5096" fmla="*/ 455506 h 1847704"/>
                <a:gd name="connsiteX5097" fmla="*/ 1195877 w 1842380"/>
                <a:gd name="connsiteY5097" fmla="*/ 518871 h 1847704"/>
                <a:gd name="connsiteX5098" fmla="*/ 1195877 w 1842380"/>
                <a:gd name="connsiteY5098" fmla="*/ 530053 h 1847704"/>
                <a:gd name="connsiteX5099" fmla="*/ 1191618 w 1842380"/>
                <a:gd name="connsiteY5099" fmla="*/ 527923 h 1847704"/>
                <a:gd name="connsiteX5100" fmla="*/ 1191618 w 1842380"/>
                <a:gd name="connsiteY5100" fmla="*/ 515676 h 1847704"/>
                <a:gd name="connsiteX5101" fmla="*/ 1195877 w 1842380"/>
                <a:gd name="connsiteY5101" fmla="*/ 518871 h 1847704"/>
                <a:gd name="connsiteX5102" fmla="*/ 1195877 w 1842380"/>
                <a:gd name="connsiteY5102" fmla="*/ 518871 h 1847704"/>
                <a:gd name="connsiteX5103" fmla="*/ 1195877 w 1842380"/>
                <a:gd name="connsiteY5103" fmla="*/ 621107 h 1847704"/>
                <a:gd name="connsiteX5104" fmla="*/ 1195877 w 1842380"/>
                <a:gd name="connsiteY5104" fmla="*/ 636017 h 1847704"/>
                <a:gd name="connsiteX5105" fmla="*/ 1191618 w 1842380"/>
                <a:gd name="connsiteY5105" fmla="*/ 637082 h 1847704"/>
                <a:gd name="connsiteX5106" fmla="*/ 1191618 w 1842380"/>
                <a:gd name="connsiteY5106" fmla="*/ 626964 h 1847704"/>
                <a:gd name="connsiteX5107" fmla="*/ 1195877 w 1842380"/>
                <a:gd name="connsiteY5107" fmla="*/ 621107 h 1847704"/>
                <a:gd name="connsiteX5108" fmla="*/ 1195877 w 1842380"/>
                <a:gd name="connsiteY5108" fmla="*/ 621107 h 1847704"/>
                <a:gd name="connsiteX5109" fmla="*/ 1195877 w 1842380"/>
                <a:gd name="connsiteY5109" fmla="*/ 660511 h 1847704"/>
                <a:gd name="connsiteX5110" fmla="*/ 1195877 w 1842380"/>
                <a:gd name="connsiteY5110" fmla="*/ 668498 h 1847704"/>
                <a:gd name="connsiteX5111" fmla="*/ 1191618 w 1842380"/>
                <a:gd name="connsiteY5111" fmla="*/ 666368 h 1847704"/>
                <a:gd name="connsiteX5112" fmla="*/ 1191618 w 1842380"/>
                <a:gd name="connsiteY5112" fmla="*/ 666368 h 1847704"/>
                <a:gd name="connsiteX5113" fmla="*/ 1191618 w 1842380"/>
                <a:gd name="connsiteY5113" fmla="*/ 666368 h 1847704"/>
                <a:gd name="connsiteX5114" fmla="*/ 1191618 w 1842380"/>
                <a:gd name="connsiteY5114" fmla="*/ 657316 h 1847704"/>
                <a:gd name="connsiteX5115" fmla="*/ 1195877 w 1842380"/>
                <a:gd name="connsiteY5115" fmla="*/ 660511 h 1847704"/>
                <a:gd name="connsiteX5116" fmla="*/ 1195877 w 1842380"/>
                <a:gd name="connsiteY5116" fmla="*/ 660511 h 1847704"/>
                <a:gd name="connsiteX5117" fmla="*/ 1195877 w 1842380"/>
                <a:gd name="connsiteY5117" fmla="*/ 689797 h 1847704"/>
                <a:gd name="connsiteX5118" fmla="*/ 1195877 w 1842380"/>
                <a:gd name="connsiteY5118" fmla="*/ 700979 h 1847704"/>
                <a:gd name="connsiteX5119" fmla="*/ 1191618 w 1842380"/>
                <a:gd name="connsiteY5119" fmla="*/ 706836 h 1847704"/>
                <a:gd name="connsiteX5120" fmla="*/ 1191618 w 1842380"/>
                <a:gd name="connsiteY5120" fmla="*/ 689797 h 1847704"/>
                <a:gd name="connsiteX5121" fmla="*/ 1195877 w 1842380"/>
                <a:gd name="connsiteY5121" fmla="*/ 689797 h 1847704"/>
                <a:gd name="connsiteX5122" fmla="*/ 1195877 w 1842380"/>
                <a:gd name="connsiteY5122" fmla="*/ 689797 h 1847704"/>
                <a:gd name="connsiteX5123" fmla="*/ 1195877 w 1842380"/>
                <a:gd name="connsiteY5123" fmla="*/ 767539 h 1847704"/>
                <a:gd name="connsiteX5124" fmla="*/ 1195877 w 1842380"/>
                <a:gd name="connsiteY5124" fmla="*/ 795761 h 1847704"/>
                <a:gd name="connsiteX5125" fmla="*/ 1192683 w 1842380"/>
                <a:gd name="connsiteY5125" fmla="*/ 795761 h 1847704"/>
                <a:gd name="connsiteX5126" fmla="*/ 1191618 w 1842380"/>
                <a:gd name="connsiteY5126" fmla="*/ 795761 h 1847704"/>
                <a:gd name="connsiteX5127" fmla="*/ 1191618 w 1842380"/>
                <a:gd name="connsiteY5127" fmla="*/ 768604 h 1847704"/>
                <a:gd name="connsiteX5128" fmla="*/ 1194812 w 1842380"/>
                <a:gd name="connsiteY5128" fmla="*/ 767539 h 1847704"/>
                <a:gd name="connsiteX5129" fmla="*/ 1195877 w 1842380"/>
                <a:gd name="connsiteY5129" fmla="*/ 767539 h 1847704"/>
                <a:gd name="connsiteX5130" fmla="*/ 1195877 w 1842380"/>
                <a:gd name="connsiteY5130" fmla="*/ 767539 h 1847704"/>
                <a:gd name="connsiteX5131" fmla="*/ 1195877 w 1842380"/>
                <a:gd name="connsiteY5131" fmla="*/ 905984 h 1847704"/>
                <a:gd name="connsiteX5132" fmla="*/ 1195877 w 1842380"/>
                <a:gd name="connsiteY5132" fmla="*/ 911841 h 1847704"/>
                <a:gd name="connsiteX5133" fmla="*/ 1191618 w 1842380"/>
                <a:gd name="connsiteY5133" fmla="*/ 912906 h 1847704"/>
                <a:gd name="connsiteX5134" fmla="*/ 1191618 w 1842380"/>
                <a:gd name="connsiteY5134" fmla="*/ 905984 h 1847704"/>
                <a:gd name="connsiteX5135" fmla="*/ 1195877 w 1842380"/>
                <a:gd name="connsiteY5135" fmla="*/ 905984 h 1847704"/>
                <a:gd name="connsiteX5136" fmla="*/ 1195877 w 1842380"/>
                <a:gd name="connsiteY5136" fmla="*/ 905984 h 1847704"/>
                <a:gd name="connsiteX5137" fmla="*/ 1195877 w 1842380"/>
                <a:gd name="connsiteY5137" fmla="*/ 937400 h 1847704"/>
                <a:gd name="connsiteX5138" fmla="*/ 1195877 w 1842380"/>
                <a:gd name="connsiteY5138" fmla="*/ 962427 h 1847704"/>
                <a:gd name="connsiteX5139" fmla="*/ 1191618 w 1842380"/>
                <a:gd name="connsiteY5139" fmla="*/ 962427 h 1847704"/>
                <a:gd name="connsiteX5140" fmla="*/ 1191618 w 1842380"/>
                <a:gd name="connsiteY5140" fmla="*/ 955504 h 1847704"/>
                <a:gd name="connsiteX5141" fmla="*/ 1193748 w 1842380"/>
                <a:gd name="connsiteY5141" fmla="*/ 955504 h 1847704"/>
                <a:gd name="connsiteX5142" fmla="*/ 1191618 w 1842380"/>
                <a:gd name="connsiteY5142" fmla="*/ 951245 h 1847704"/>
                <a:gd name="connsiteX5143" fmla="*/ 1191618 w 1842380"/>
                <a:gd name="connsiteY5143" fmla="*/ 950180 h 1847704"/>
                <a:gd name="connsiteX5144" fmla="*/ 1191618 w 1842380"/>
                <a:gd name="connsiteY5144" fmla="*/ 917698 h 1847704"/>
                <a:gd name="connsiteX5145" fmla="*/ 1194812 w 1842380"/>
                <a:gd name="connsiteY5145" fmla="*/ 934738 h 1847704"/>
                <a:gd name="connsiteX5146" fmla="*/ 1194812 w 1842380"/>
                <a:gd name="connsiteY5146" fmla="*/ 934738 h 1847704"/>
                <a:gd name="connsiteX5147" fmla="*/ 1195877 w 1842380"/>
                <a:gd name="connsiteY5147" fmla="*/ 937400 h 1847704"/>
                <a:gd name="connsiteX5148" fmla="*/ 1195877 w 1842380"/>
                <a:gd name="connsiteY5148" fmla="*/ 937400 h 1847704"/>
                <a:gd name="connsiteX5149" fmla="*/ 1195877 w 1842380"/>
                <a:gd name="connsiteY5149" fmla="*/ 1030052 h 1847704"/>
                <a:gd name="connsiteX5150" fmla="*/ 1195877 w 1842380"/>
                <a:gd name="connsiteY5150" fmla="*/ 1057208 h 1847704"/>
                <a:gd name="connsiteX5151" fmla="*/ 1193748 w 1842380"/>
                <a:gd name="connsiteY5151" fmla="*/ 1056143 h 1847704"/>
                <a:gd name="connsiteX5152" fmla="*/ 1191618 w 1842380"/>
                <a:gd name="connsiteY5152" fmla="*/ 1054013 h 1847704"/>
                <a:gd name="connsiteX5153" fmla="*/ 1191618 w 1842380"/>
                <a:gd name="connsiteY5153" fmla="*/ 1031649 h 1847704"/>
                <a:gd name="connsiteX5154" fmla="*/ 1193748 w 1842380"/>
                <a:gd name="connsiteY5154" fmla="*/ 1030584 h 1847704"/>
                <a:gd name="connsiteX5155" fmla="*/ 1195877 w 1842380"/>
                <a:gd name="connsiteY5155" fmla="*/ 1030584 h 1847704"/>
                <a:gd name="connsiteX5156" fmla="*/ 1195877 w 1842380"/>
                <a:gd name="connsiteY5156" fmla="*/ 1030052 h 1847704"/>
                <a:gd name="connsiteX5157" fmla="*/ 1195877 w 1842380"/>
                <a:gd name="connsiteY5157" fmla="*/ 1093949 h 1847704"/>
                <a:gd name="connsiteX5158" fmla="*/ 1195877 w 1842380"/>
                <a:gd name="connsiteY5158" fmla="*/ 1123236 h 1847704"/>
                <a:gd name="connsiteX5159" fmla="*/ 1194812 w 1842380"/>
                <a:gd name="connsiteY5159" fmla="*/ 1123236 h 1847704"/>
                <a:gd name="connsiteX5160" fmla="*/ 1191618 w 1842380"/>
                <a:gd name="connsiteY5160" fmla="*/ 1126431 h 1847704"/>
                <a:gd name="connsiteX5161" fmla="*/ 1191618 w 1842380"/>
                <a:gd name="connsiteY5161" fmla="*/ 1096079 h 1847704"/>
                <a:gd name="connsiteX5162" fmla="*/ 1195877 w 1842380"/>
                <a:gd name="connsiteY5162" fmla="*/ 1093949 h 1847704"/>
                <a:gd name="connsiteX5163" fmla="*/ 1195877 w 1842380"/>
                <a:gd name="connsiteY5163" fmla="*/ 1093949 h 1847704"/>
                <a:gd name="connsiteX5164" fmla="*/ 1195877 w 1842380"/>
                <a:gd name="connsiteY5164" fmla="*/ 1166367 h 1847704"/>
                <a:gd name="connsiteX5165" fmla="*/ 1195877 w 1842380"/>
                <a:gd name="connsiteY5165" fmla="*/ 1175419 h 1847704"/>
                <a:gd name="connsiteX5166" fmla="*/ 1191618 w 1842380"/>
                <a:gd name="connsiteY5166" fmla="*/ 1171159 h 1847704"/>
                <a:gd name="connsiteX5167" fmla="*/ 1191618 w 1842380"/>
                <a:gd name="connsiteY5167" fmla="*/ 1163172 h 1847704"/>
                <a:gd name="connsiteX5168" fmla="*/ 1195877 w 1842380"/>
                <a:gd name="connsiteY5168" fmla="*/ 1166367 h 1847704"/>
                <a:gd name="connsiteX5169" fmla="*/ 1195877 w 1842380"/>
                <a:gd name="connsiteY5169" fmla="*/ 1166367 h 1847704"/>
                <a:gd name="connsiteX5170" fmla="*/ 1195877 w 1842380"/>
                <a:gd name="connsiteY5170" fmla="*/ 1198848 h 1847704"/>
                <a:gd name="connsiteX5171" fmla="*/ 1195877 w 1842380"/>
                <a:gd name="connsiteY5171" fmla="*/ 1210030 h 1847704"/>
                <a:gd name="connsiteX5172" fmla="*/ 1191618 w 1842380"/>
                <a:gd name="connsiteY5172" fmla="*/ 1216952 h 1847704"/>
                <a:gd name="connsiteX5173" fmla="*/ 1191618 w 1842380"/>
                <a:gd name="connsiteY5173" fmla="*/ 1204705 h 1847704"/>
                <a:gd name="connsiteX5174" fmla="*/ 1195877 w 1842380"/>
                <a:gd name="connsiteY5174" fmla="*/ 1198848 h 1847704"/>
                <a:gd name="connsiteX5175" fmla="*/ 1195877 w 1842380"/>
                <a:gd name="connsiteY5175" fmla="*/ 1198848 h 1847704"/>
                <a:gd name="connsiteX5176" fmla="*/ 1195877 w 1842380"/>
                <a:gd name="connsiteY5176" fmla="*/ 1237186 h 1847704"/>
                <a:gd name="connsiteX5177" fmla="*/ 1195877 w 1842380"/>
                <a:gd name="connsiteY5177" fmla="*/ 1246239 h 1847704"/>
                <a:gd name="connsiteX5178" fmla="*/ 1191618 w 1842380"/>
                <a:gd name="connsiteY5178" fmla="*/ 1243044 h 1847704"/>
                <a:gd name="connsiteX5179" fmla="*/ 1191618 w 1842380"/>
                <a:gd name="connsiteY5179" fmla="*/ 1233991 h 1847704"/>
                <a:gd name="connsiteX5180" fmla="*/ 1195877 w 1842380"/>
                <a:gd name="connsiteY5180" fmla="*/ 1237186 h 1847704"/>
                <a:gd name="connsiteX5181" fmla="*/ 1195877 w 1842380"/>
                <a:gd name="connsiteY5181" fmla="*/ 1237186 h 1847704"/>
                <a:gd name="connsiteX5182" fmla="*/ 1195877 w 1842380"/>
                <a:gd name="connsiteY5182" fmla="*/ 1341552 h 1847704"/>
                <a:gd name="connsiteX5183" fmla="*/ 1195877 w 1842380"/>
                <a:gd name="connsiteY5183" fmla="*/ 1351670 h 1847704"/>
                <a:gd name="connsiteX5184" fmla="*/ 1191618 w 1842380"/>
                <a:gd name="connsiteY5184" fmla="*/ 1352734 h 1847704"/>
                <a:gd name="connsiteX5185" fmla="*/ 1191618 w 1842380"/>
                <a:gd name="connsiteY5185" fmla="*/ 1342617 h 1847704"/>
                <a:gd name="connsiteX5186" fmla="*/ 1195877 w 1842380"/>
                <a:gd name="connsiteY5186" fmla="*/ 1341552 h 1847704"/>
                <a:gd name="connsiteX5187" fmla="*/ 1195877 w 1842380"/>
                <a:gd name="connsiteY5187" fmla="*/ 1341552 h 1847704"/>
                <a:gd name="connsiteX5188" fmla="*/ 1195877 w 1842380"/>
                <a:gd name="connsiteY5188" fmla="*/ 1377761 h 1847704"/>
                <a:gd name="connsiteX5189" fmla="*/ 1195877 w 1842380"/>
                <a:gd name="connsiteY5189" fmla="*/ 1390008 h 1847704"/>
                <a:gd name="connsiteX5190" fmla="*/ 1191618 w 1842380"/>
                <a:gd name="connsiteY5190" fmla="*/ 1387878 h 1847704"/>
                <a:gd name="connsiteX5191" fmla="*/ 1191618 w 1842380"/>
                <a:gd name="connsiteY5191" fmla="*/ 1374566 h 1847704"/>
                <a:gd name="connsiteX5192" fmla="*/ 1195877 w 1842380"/>
                <a:gd name="connsiteY5192" fmla="*/ 1377761 h 1847704"/>
                <a:gd name="connsiteX5193" fmla="*/ 1195877 w 1842380"/>
                <a:gd name="connsiteY5193" fmla="*/ 1377761 h 1847704"/>
                <a:gd name="connsiteX5194" fmla="*/ 1195877 w 1842380"/>
                <a:gd name="connsiteY5194" fmla="*/ 1402788 h 1847704"/>
                <a:gd name="connsiteX5195" fmla="*/ 1195877 w 1842380"/>
                <a:gd name="connsiteY5195" fmla="*/ 1413970 h 1847704"/>
                <a:gd name="connsiteX5196" fmla="*/ 1191618 w 1842380"/>
                <a:gd name="connsiteY5196" fmla="*/ 1415035 h 1847704"/>
                <a:gd name="connsiteX5197" fmla="*/ 1191618 w 1842380"/>
                <a:gd name="connsiteY5197" fmla="*/ 1404917 h 1847704"/>
                <a:gd name="connsiteX5198" fmla="*/ 1195877 w 1842380"/>
                <a:gd name="connsiteY5198" fmla="*/ 1402788 h 1847704"/>
                <a:gd name="connsiteX5199" fmla="*/ 1195877 w 1842380"/>
                <a:gd name="connsiteY5199" fmla="*/ 1402788 h 1847704"/>
                <a:gd name="connsiteX5200" fmla="*/ 1195877 w 1842380"/>
                <a:gd name="connsiteY5200" fmla="*/ 1557739 h 1847704"/>
                <a:gd name="connsiteX5201" fmla="*/ 1195877 w 1842380"/>
                <a:gd name="connsiteY5201" fmla="*/ 1565726 h 1847704"/>
                <a:gd name="connsiteX5202" fmla="*/ 1191618 w 1842380"/>
                <a:gd name="connsiteY5202" fmla="*/ 1566791 h 1847704"/>
                <a:gd name="connsiteX5203" fmla="*/ 1191618 w 1842380"/>
                <a:gd name="connsiteY5203" fmla="*/ 1546557 h 1847704"/>
                <a:gd name="connsiteX5204" fmla="*/ 1195877 w 1842380"/>
                <a:gd name="connsiteY5204" fmla="*/ 1557739 h 1847704"/>
                <a:gd name="connsiteX5205" fmla="*/ 1195877 w 1842380"/>
                <a:gd name="connsiteY5205" fmla="*/ 1557739 h 1847704"/>
                <a:gd name="connsiteX5206" fmla="*/ 1195877 w 1842380"/>
                <a:gd name="connsiteY5206" fmla="*/ 1698846 h 1847704"/>
                <a:gd name="connsiteX5207" fmla="*/ 1195877 w 1842380"/>
                <a:gd name="connsiteY5207" fmla="*/ 1721210 h 1847704"/>
                <a:gd name="connsiteX5208" fmla="*/ 1191618 w 1842380"/>
                <a:gd name="connsiteY5208" fmla="*/ 1719081 h 1847704"/>
                <a:gd name="connsiteX5209" fmla="*/ 1191618 w 1842380"/>
                <a:gd name="connsiteY5209" fmla="*/ 1700976 h 1847704"/>
                <a:gd name="connsiteX5210" fmla="*/ 1192683 w 1842380"/>
                <a:gd name="connsiteY5210" fmla="*/ 1700976 h 1847704"/>
                <a:gd name="connsiteX5211" fmla="*/ 1195877 w 1842380"/>
                <a:gd name="connsiteY5211" fmla="*/ 1698846 h 1847704"/>
                <a:gd name="connsiteX5212" fmla="*/ 1195877 w 1842380"/>
                <a:gd name="connsiteY5212" fmla="*/ 1698846 h 1847704"/>
                <a:gd name="connsiteX5213" fmla="*/ 1195877 w 1842380"/>
                <a:gd name="connsiteY5213" fmla="*/ 1776588 h 1847704"/>
                <a:gd name="connsiteX5214" fmla="*/ 1195877 w 1842380"/>
                <a:gd name="connsiteY5214" fmla="*/ 1800017 h 1847704"/>
                <a:gd name="connsiteX5215" fmla="*/ 1193748 w 1842380"/>
                <a:gd name="connsiteY5215" fmla="*/ 1801082 h 1847704"/>
                <a:gd name="connsiteX5216" fmla="*/ 1191618 w 1842380"/>
                <a:gd name="connsiteY5216" fmla="*/ 1802147 h 1847704"/>
                <a:gd name="connsiteX5217" fmla="*/ 1191618 w 1842380"/>
                <a:gd name="connsiteY5217" fmla="*/ 1774991 h 1847704"/>
                <a:gd name="connsiteX5218" fmla="*/ 1195877 w 1842380"/>
                <a:gd name="connsiteY5218" fmla="*/ 1776588 h 1847704"/>
                <a:gd name="connsiteX5219" fmla="*/ 1191618 w 1842380"/>
                <a:gd name="connsiteY5219" fmla="*/ 46029 h 1847704"/>
                <a:gd name="connsiteX5220" fmla="*/ 1191618 w 1842380"/>
                <a:gd name="connsiteY5220" fmla="*/ 73185 h 1847704"/>
                <a:gd name="connsiteX5221" fmla="*/ 1173513 w 1842380"/>
                <a:gd name="connsiteY5221" fmla="*/ 55081 h 1847704"/>
                <a:gd name="connsiteX5222" fmla="*/ 1173513 w 1842380"/>
                <a:gd name="connsiteY5222" fmla="*/ 36977 h 1847704"/>
                <a:gd name="connsiteX5223" fmla="*/ 1191618 w 1842380"/>
                <a:gd name="connsiteY5223" fmla="*/ 46029 h 1847704"/>
                <a:gd name="connsiteX5224" fmla="*/ 1191618 w 1842380"/>
                <a:gd name="connsiteY5224" fmla="*/ 46029 h 1847704"/>
                <a:gd name="connsiteX5225" fmla="*/ 1191618 w 1842380"/>
                <a:gd name="connsiteY5225" fmla="*/ 137083 h 1847704"/>
                <a:gd name="connsiteX5226" fmla="*/ 1191618 w 1842380"/>
                <a:gd name="connsiteY5226" fmla="*/ 153057 h 1847704"/>
                <a:gd name="connsiteX5227" fmla="*/ 1173513 w 1842380"/>
                <a:gd name="connsiteY5227" fmla="*/ 148798 h 1847704"/>
                <a:gd name="connsiteX5228" fmla="*/ 1173513 w 1842380"/>
                <a:gd name="connsiteY5228" fmla="*/ 131758 h 1847704"/>
                <a:gd name="connsiteX5229" fmla="*/ 1191618 w 1842380"/>
                <a:gd name="connsiteY5229" fmla="*/ 137083 h 1847704"/>
                <a:gd name="connsiteX5230" fmla="*/ 1191618 w 1842380"/>
                <a:gd name="connsiteY5230" fmla="*/ 137083 h 1847704"/>
                <a:gd name="connsiteX5231" fmla="*/ 1191618 w 1842380"/>
                <a:gd name="connsiteY5231" fmla="*/ 453376 h 1847704"/>
                <a:gd name="connsiteX5232" fmla="*/ 1191618 w 1842380"/>
                <a:gd name="connsiteY5232" fmla="*/ 463493 h 1847704"/>
                <a:gd name="connsiteX5233" fmla="*/ 1181500 w 1842380"/>
                <a:gd name="connsiteY5233" fmla="*/ 460298 h 1847704"/>
                <a:gd name="connsiteX5234" fmla="*/ 1181500 w 1842380"/>
                <a:gd name="connsiteY5234" fmla="*/ 460298 h 1847704"/>
                <a:gd name="connsiteX5235" fmla="*/ 1180436 w 1842380"/>
                <a:gd name="connsiteY5235" fmla="*/ 459233 h 1847704"/>
                <a:gd name="connsiteX5236" fmla="*/ 1184695 w 1842380"/>
                <a:gd name="connsiteY5236" fmla="*/ 507689 h 1847704"/>
                <a:gd name="connsiteX5237" fmla="*/ 1191618 w 1842380"/>
                <a:gd name="connsiteY5237" fmla="*/ 515676 h 1847704"/>
                <a:gd name="connsiteX5238" fmla="*/ 1191618 w 1842380"/>
                <a:gd name="connsiteY5238" fmla="*/ 527923 h 1847704"/>
                <a:gd name="connsiteX5239" fmla="*/ 1175643 w 1842380"/>
                <a:gd name="connsiteY5239" fmla="*/ 511949 h 1847704"/>
                <a:gd name="connsiteX5240" fmla="*/ 1173513 w 1842380"/>
                <a:gd name="connsiteY5240" fmla="*/ 511949 h 1847704"/>
                <a:gd name="connsiteX5241" fmla="*/ 1173513 w 1842380"/>
                <a:gd name="connsiteY5241" fmla="*/ 446986 h 1847704"/>
                <a:gd name="connsiteX5242" fmla="*/ 1174578 w 1842380"/>
                <a:gd name="connsiteY5242" fmla="*/ 448051 h 1847704"/>
                <a:gd name="connsiteX5243" fmla="*/ 1180436 w 1842380"/>
                <a:gd name="connsiteY5243" fmla="*/ 449116 h 1847704"/>
                <a:gd name="connsiteX5244" fmla="*/ 1191618 w 1842380"/>
                <a:gd name="connsiteY5244" fmla="*/ 453376 h 1847704"/>
                <a:gd name="connsiteX5245" fmla="*/ 1191618 w 1842380"/>
                <a:gd name="connsiteY5245" fmla="*/ 453376 h 1847704"/>
                <a:gd name="connsiteX5246" fmla="*/ 1191618 w 1842380"/>
                <a:gd name="connsiteY5246" fmla="*/ 626964 h 1847704"/>
                <a:gd name="connsiteX5247" fmla="*/ 1191618 w 1842380"/>
                <a:gd name="connsiteY5247" fmla="*/ 637082 h 1847704"/>
                <a:gd name="connsiteX5248" fmla="*/ 1178306 w 1842380"/>
                <a:gd name="connsiteY5248" fmla="*/ 650394 h 1847704"/>
                <a:gd name="connsiteX5249" fmla="*/ 1184163 w 1842380"/>
                <a:gd name="connsiteY5249" fmla="*/ 652524 h 1847704"/>
                <a:gd name="connsiteX5250" fmla="*/ 1192150 w 1842380"/>
                <a:gd name="connsiteY5250" fmla="*/ 656783 h 1847704"/>
                <a:gd name="connsiteX5251" fmla="*/ 1192150 w 1842380"/>
                <a:gd name="connsiteY5251" fmla="*/ 665836 h 1847704"/>
                <a:gd name="connsiteX5252" fmla="*/ 1180968 w 1842380"/>
                <a:gd name="connsiteY5252" fmla="*/ 657848 h 1847704"/>
                <a:gd name="connsiteX5253" fmla="*/ 1177773 w 1842380"/>
                <a:gd name="connsiteY5253" fmla="*/ 656783 h 1847704"/>
                <a:gd name="connsiteX5254" fmla="*/ 1174578 w 1842380"/>
                <a:gd name="connsiteY5254" fmla="*/ 655718 h 1847704"/>
                <a:gd name="connsiteX5255" fmla="*/ 1174578 w 1842380"/>
                <a:gd name="connsiteY5255" fmla="*/ 643471 h 1847704"/>
                <a:gd name="connsiteX5256" fmla="*/ 1190553 w 1842380"/>
                <a:gd name="connsiteY5256" fmla="*/ 630159 h 1847704"/>
                <a:gd name="connsiteX5257" fmla="*/ 1191618 w 1842380"/>
                <a:gd name="connsiteY5257" fmla="*/ 626964 h 1847704"/>
                <a:gd name="connsiteX5258" fmla="*/ 1191618 w 1842380"/>
                <a:gd name="connsiteY5258" fmla="*/ 626964 h 1847704"/>
                <a:gd name="connsiteX5259" fmla="*/ 1191618 w 1842380"/>
                <a:gd name="connsiteY5259" fmla="*/ 689797 h 1847704"/>
                <a:gd name="connsiteX5260" fmla="*/ 1191618 w 1842380"/>
                <a:gd name="connsiteY5260" fmla="*/ 706836 h 1847704"/>
                <a:gd name="connsiteX5261" fmla="*/ 1180436 w 1842380"/>
                <a:gd name="connsiteY5261" fmla="*/ 715889 h 1847704"/>
                <a:gd name="connsiteX5262" fmla="*/ 1173513 w 1842380"/>
                <a:gd name="connsiteY5262" fmla="*/ 723876 h 1847704"/>
                <a:gd name="connsiteX5263" fmla="*/ 1173513 w 1842380"/>
                <a:gd name="connsiteY5263" fmla="*/ 710564 h 1847704"/>
                <a:gd name="connsiteX5264" fmla="*/ 1190553 w 1842380"/>
                <a:gd name="connsiteY5264" fmla="*/ 698317 h 1847704"/>
                <a:gd name="connsiteX5265" fmla="*/ 1173513 w 1842380"/>
                <a:gd name="connsiteY5265" fmla="*/ 689265 h 1847704"/>
                <a:gd name="connsiteX5266" fmla="*/ 1173513 w 1842380"/>
                <a:gd name="connsiteY5266" fmla="*/ 680212 h 1847704"/>
                <a:gd name="connsiteX5267" fmla="*/ 1191618 w 1842380"/>
                <a:gd name="connsiteY5267" fmla="*/ 689797 h 1847704"/>
                <a:gd name="connsiteX5268" fmla="*/ 1191618 w 1842380"/>
                <a:gd name="connsiteY5268" fmla="*/ 689797 h 1847704"/>
                <a:gd name="connsiteX5269" fmla="*/ 1191618 w 1842380"/>
                <a:gd name="connsiteY5269" fmla="*/ 768604 h 1847704"/>
                <a:gd name="connsiteX5270" fmla="*/ 1191618 w 1842380"/>
                <a:gd name="connsiteY5270" fmla="*/ 795761 h 1847704"/>
                <a:gd name="connsiteX5271" fmla="*/ 1185760 w 1842380"/>
                <a:gd name="connsiteY5271" fmla="*/ 795761 h 1847704"/>
                <a:gd name="connsiteX5272" fmla="*/ 1178838 w 1842380"/>
                <a:gd name="connsiteY5272" fmla="*/ 795761 h 1847704"/>
                <a:gd name="connsiteX5273" fmla="*/ 1176708 w 1842380"/>
                <a:gd name="connsiteY5273" fmla="*/ 792566 h 1847704"/>
                <a:gd name="connsiteX5274" fmla="*/ 1173513 w 1842380"/>
                <a:gd name="connsiteY5274" fmla="*/ 791501 h 1847704"/>
                <a:gd name="connsiteX5275" fmla="*/ 1173513 w 1842380"/>
                <a:gd name="connsiteY5275" fmla="*/ 766474 h 1847704"/>
                <a:gd name="connsiteX5276" fmla="*/ 1175643 w 1842380"/>
                <a:gd name="connsiteY5276" fmla="*/ 765409 h 1847704"/>
                <a:gd name="connsiteX5277" fmla="*/ 1177773 w 1842380"/>
                <a:gd name="connsiteY5277" fmla="*/ 766474 h 1847704"/>
                <a:gd name="connsiteX5278" fmla="*/ 1182033 w 1842380"/>
                <a:gd name="connsiteY5278" fmla="*/ 767539 h 1847704"/>
                <a:gd name="connsiteX5279" fmla="*/ 1185228 w 1842380"/>
                <a:gd name="connsiteY5279" fmla="*/ 768604 h 1847704"/>
                <a:gd name="connsiteX5280" fmla="*/ 1189488 w 1842380"/>
                <a:gd name="connsiteY5280" fmla="*/ 768604 h 1847704"/>
                <a:gd name="connsiteX5281" fmla="*/ 1191618 w 1842380"/>
                <a:gd name="connsiteY5281" fmla="*/ 768604 h 1847704"/>
                <a:gd name="connsiteX5282" fmla="*/ 1191618 w 1842380"/>
                <a:gd name="connsiteY5282" fmla="*/ 768604 h 1847704"/>
                <a:gd name="connsiteX5283" fmla="*/ 1191618 w 1842380"/>
                <a:gd name="connsiteY5283" fmla="*/ 905984 h 1847704"/>
                <a:gd name="connsiteX5284" fmla="*/ 1191618 w 1842380"/>
                <a:gd name="connsiteY5284" fmla="*/ 912906 h 1847704"/>
                <a:gd name="connsiteX5285" fmla="*/ 1189488 w 1842380"/>
                <a:gd name="connsiteY5285" fmla="*/ 912906 h 1847704"/>
                <a:gd name="connsiteX5286" fmla="*/ 1191618 w 1842380"/>
                <a:gd name="connsiteY5286" fmla="*/ 917166 h 1847704"/>
                <a:gd name="connsiteX5287" fmla="*/ 1191618 w 1842380"/>
                <a:gd name="connsiteY5287" fmla="*/ 949647 h 1847704"/>
                <a:gd name="connsiteX5288" fmla="*/ 1174578 w 1842380"/>
                <a:gd name="connsiteY5288" fmla="*/ 912374 h 1847704"/>
                <a:gd name="connsiteX5289" fmla="*/ 1173513 w 1842380"/>
                <a:gd name="connsiteY5289" fmla="*/ 920361 h 1847704"/>
                <a:gd name="connsiteX5290" fmla="*/ 1173513 w 1842380"/>
                <a:gd name="connsiteY5290" fmla="*/ 905451 h 1847704"/>
                <a:gd name="connsiteX5291" fmla="*/ 1180436 w 1842380"/>
                <a:gd name="connsiteY5291" fmla="*/ 906516 h 1847704"/>
                <a:gd name="connsiteX5292" fmla="*/ 1191618 w 1842380"/>
                <a:gd name="connsiteY5292" fmla="*/ 905984 h 1847704"/>
                <a:gd name="connsiteX5293" fmla="*/ 1191618 w 1842380"/>
                <a:gd name="connsiteY5293" fmla="*/ 905984 h 1847704"/>
                <a:gd name="connsiteX5294" fmla="*/ 1191618 w 1842380"/>
                <a:gd name="connsiteY5294" fmla="*/ 955504 h 1847704"/>
                <a:gd name="connsiteX5295" fmla="*/ 1191618 w 1842380"/>
                <a:gd name="connsiteY5295" fmla="*/ 962427 h 1847704"/>
                <a:gd name="connsiteX5296" fmla="*/ 1173513 w 1842380"/>
                <a:gd name="connsiteY5296" fmla="*/ 962427 h 1847704"/>
                <a:gd name="connsiteX5297" fmla="*/ 1173513 w 1842380"/>
                <a:gd name="connsiteY5297" fmla="*/ 954440 h 1847704"/>
                <a:gd name="connsiteX5298" fmla="*/ 1191618 w 1842380"/>
                <a:gd name="connsiteY5298" fmla="*/ 955504 h 1847704"/>
                <a:gd name="connsiteX5299" fmla="*/ 1191618 w 1842380"/>
                <a:gd name="connsiteY5299" fmla="*/ 955504 h 1847704"/>
                <a:gd name="connsiteX5300" fmla="*/ 1191618 w 1842380"/>
                <a:gd name="connsiteY5300" fmla="*/ 1031117 h 1847704"/>
                <a:gd name="connsiteX5301" fmla="*/ 1191618 w 1842380"/>
                <a:gd name="connsiteY5301" fmla="*/ 1053481 h 1847704"/>
                <a:gd name="connsiteX5302" fmla="*/ 1190553 w 1842380"/>
                <a:gd name="connsiteY5302" fmla="*/ 1052416 h 1847704"/>
                <a:gd name="connsiteX5303" fmla="*/ 1188423 w 1842380"/>
                <a:gd name="connsiteY5303" fmla="*/ 1048156 h 1847704"/>
                <a:gd name="connsiteX5304" fmla="*/ 1186293 w 1842380"/>
                <a:gd name="connsiteY5304" fmla="*/ 1044961 h 1847704"/>
                <a:gd name="connsiteX5305" fmla="*/ 1186293 w 1842380"/>
                <a:gd name="connsiteY5305" fmla="*/ 1038039 h 1847704"/>
                <a:gd name="connsiteX5306" fmla="*/ 1187358 w 1842380"/>
                <a:gd name="connsiteY5306" fmla="*/ 1034844 h 1847704"/>
                <a:gd name="connsiteX5307" fmla="*/ 1190553 w 1842380"/>
                <a:gd name="connsiteY5307" fmla="*/ 1032714 h 1847704"/>
                <a:gd name="connsiteX5308" fmla="*/ 1191618 w 1842380"/>
                <a:gd name="connsiteY5308" fmla="*/ 1031117 h 1847704"/>
                <a:gd name="connsiteX5309" fmla="*/ 1191618 w 1842380"/>
                <a:gd name="connsiteY5309" fmla="*/ 1031117 h 1847704"/>
                <a:gd name="connsiteX5310" fmla="*/ 1191618 w 1842380"/>
                <a:gd name="connsiteY5310" fmla="*/ 1096612 h 1847704"/>
                <a:gd name="connsiteX5311" fmla="*/ 1191618 w 1842380"/>
                <a:gd name="connsiteY5311" fmla="*/ 1126963 h 1847704"/>
                <a:gd name="connsiteX5312" fmla="*/ 1191618 w 1842380"/>
                <a:gd name="connsiteY5312" fmla="*/ 1126963 h 1847704"/>
                <a:gd name="connsiteX5313" fmla="*/ 1188423 w 1842380"/>
                <a:gd name="connsiteY5313" fmla="*/ 1128028 h 1847704"/>
                <a:gd name="connsiteX5314" fmla="*/ 1185228 w 1842380"/>
                <a:gd name="connsiteY5314" fmla="*/ 1125898 h 1847704"/>
                <a:gd name="connsiteX5315" fmla="*/ 1183098 w 1842380"/>
                <a:gd name="connsiteY5315" fmla="*/ 1123768 h 1847704"/>
                <a:gd name="connsiteX5316" fmla="*/ 1183098 w 1842380"/>
                <a:gd name="connsiteY5316" fmla="*/ 1117911 h 1847704"/>
                <a:gd name="connsiteX5317" fmla="*/ 1183098 w 1842380"/>
                <a:gd name="connsiteY5317" fmla="*/ 1113651 h 1847704"/>
                <a:gd name="connsiteX5318" fmla="*/ 1183098 w 1842380"/>
                <a:gd name="connsiteY5318" fmla="*/ 1110456 h 1847704"/>
                <a:gd name="connsiteX5319" fmla="*/ 1185228 w 1842380"/>
                <a:gd name="connsiteY5319" fmla="*/ 1106196 h 1847704"/>
                <a:gd name="connsiteX5320" fmla="*/ 1187358 w 1842380"/>
                <a:gd name="connsiteY5320" fmla="*/ 1101936 h 1847704"/>
                <a:gd name="connsiteX5321" fmla="*/ 1191618 w 1842380"/>
                <a:gd name="connsiteY5321" fmla="*/ 1096612 h 1847704"/>
                <a:gd name="connsiteX5322" fmla="*/ 1191618 w 1842380"/>
                <a:gd name="connsiteY5322" fmla="*/ 1096612 h 1847704"/>
                <a:gd name="connsiteX5323" fmla="*/ 1191618 w 1842380"/>
                <a:gd name="connsiteY5323" fmla="*/ 1096612 h 1847704"/>
                <a:gd name="connsiteX5324" fmla="*/ 1191618 w 1842380"/>
                <a:gd name="connsiteY5324" fmla="*/ 1162639 h 1847704"/>
                <a:gd name="connsiteX5325" fmla="*/ 1191618 w 1842380"/>
                <a:gd name="connsiteY5325" fmla="*/ 1170626 h 1847704"/>
                <a:gd name="connsiteX5326" fmla="*/ 1188423 w 1842380"/>
                <a:gd name="connsiteY5326" fmla="*/ 1168496 h 1847704"/>
                <a:gd name="connsiteX5327" fmla="*/ 1177241 w 1842380"/>
                <a:gd name="connsiteY5327" fmla="*/ 1187666 h 1847704"/>
                <a:gd name="connsiteX5328" fmla="*/ 1177241 w 1842380"/>
                <a:gd name="connsiteY5328" fmla="*/ 1187666 h 1847704"/>
                <a:gd name="connsiteX5329" fmla="*/ 1174046 w 1842380"/>
                <a:gd name="connsiteY5329" fmla="*/ 1191926 h 1847704"/>
                <a:gd name="connsiteX5330" fmla="*/ 1174046 w 1842380"/>
                <a:gd name="connsiteY5330" fmla="*/ 1180743 h 1847704"/>
                <a:gd name="connsiteX5331" fmla="*/ 1174046 w 1842380"/>
                <a:gd name="connsiteY5331" fmla="*/ 1153587 h 1847704"/>
                <a:gd name="connsiteX5332" fmla="*/ 1174046 w 1842380"/>
                <a:gd name="connsiteY5332" fmla="*/ 1144535 h 1847704"/>
                <a:gd name="connsiteX5333" fmla="*/ 1186293 w 1842380"/>
                <a:gd name="connsiteY5333" fmla="*/ 1157847 h 1847704"/>
                <a:gd name="connsiteX5334" fmla="*/ 1191618 w 1842380"/>
                <a:gd name="connsiteY5334" fmla="*/ 1162639 h 1847704"/>
                <a:gd name="connsiteX5335" fmla="*/ 1191618 w 1842380"/>
                <a:gd name="connsiteY5335" fmla="*/ 1162639 h 1847704"/>
                <a:gd name="connsiteX5336" fmla="*/ 1191618 w 1842380"/>
                <a:gd name="connsiteY5336" fmla="*/ 1204173 h 1847704"/>
                <a:gd name="connsiteX5337" fmla="*/ 1191618 w 1842380"/>
                <a:gd name="connsiteY5337" fmla="*/ 1216420 h 1847704"/>
                <a:gd name="connsiteX5338" fmla="*/ 1189488 w 1842380"/>
                <a:gd name="connsiteY5338" fmla="*/ 1218550 h 1847704"/>
                <a:gd name="connsiteX5339" fmla="*/ 1188423 w 1842380"/>
                <a:gd name="connsiteY5339" fmla="*/ 1221744 h 1847704"/>
                <a:gd name="connsiteX5340" fmla="*/ 1191618 w 1842380"/>
                <a:gd name="connsiteY5340" fmla="*/ 1232927 h 1847704"/>
                <a:gd name="connsiteX5341" fmla="*/ 1191618 w 1842380"/>
                <a:gd name="connsiteY5341" fmla="*/ 1241979 h 1847704"/>
                <a:gd name="connsiteX5342" fmla="*/ 1182565 w 1842380"/>
                <a:gd name="connsiteY5342" fmla="*/ 1230797 h 1847704"/>
                <a:gd name="connsiteX5343" fmla="*/ 1173513 w 1842380"/>
                <a:gd name="connsiteY5343" fmla="*/ 1223874 h 1847704"/>
                <a:gd name="connsiteX5344" fmla="*/ 1173513 w 1842380"/>
                <a:gd name="connsiteY5344" fmla="*/ 1214822 h 1847704"/>
                <a:gd name="connsiteX5345" fmla="*/ 1181500 w 1842380"/>
                <a:gd name="connsiteY5345" fmla="*/ 1221744 h 1847704"/>
                <a:gd name="connsiteX5346" fmla="*/ 1183630 w 1842380"/>
                <a:gd name="connsiteY5346" fmla="*/ 1215887 h 1847704"/>
                <a:gd name="connsiteX5347" fmla="*/ 1191618 w 1842380"/>
                <a:gd name="connsiteY5347" fmla="*/ 1204173 h 1847704"/>
                <a:gd name="connsiteX5348" fmla="*/ 1191618 w 1842380"/>
                <a:gd name="connsiteY5348" fmla="*/ 1204173 h 1847704"/>
                <a:gd name="connsiteX5349" fmla="*/ 1191618 w 1842380"/>
                <a:gd name="connsiteY5349" fmla="*/ 1343150 h 1847704"/>
                <a:gd name="connsiteX5350" fmla="*/ 1191618 w 1842380"/>
                <a:gd name="connsiteY5350" fmla="*/ 1353267 h 1847704"/>
                <a:gd name="connsiteX5351" fmla="*/ 1173513 w 1842380"/>
                <a:gd name="connsiteY5351" fmla="*/ 1365514 h 1847704"/>
                <a:gd name="connsiteX5352" fmla="*/ 1173513 w 1842380"/>
                <a:gd name="connsiteY5352" fmla="*/ 1353267 h 1847704"/>
                <a:gd name="connsiteX5353" fmla="*/ 1191618 w 1842380"/>
                <a:gd name="connsiteY5353" fmla="*/ 1343150 h 1847704"/>
                <a:gd name="connsiteX5354" fmla="*/ 1191618 w 1842380"/>
                <a:gd name="connsiteY5354" fmla="*/ 1343150 h 1847704"/>
                <a:gd name="connsiteX5355" fmla="*/ 1191618 w 1842380"/>
                <a:gd name="connsiteY5355" fmla="*/ 1374566 h 1847704"/>
                <a:gd name="connsiteX5356" fmla="*/ 1191618 w 1842380"/>
                <a:gd name="connsiteY5356" fmla="*/ 1387878 h 1847704"/>
                <a:gd name="connsiteX5357" fmla="*/ 1173513 w 1842380"/>
                <a:gd name="connsiteY5357" fmla="*/ 1377761 h 1847704"/>
                <a:gd name="connsiteX5358" fmla="*/ 1173513 w 1842380"/>
                <a:gd name="connsiteY5358" fmla="*/ 1365514 h 1847704"/>
                <a:gd name="connsiteX5359" fmla="*/ 1191618 w 1842380"/>
                <a:gd name="connsiteY5359" fmla="*/ 1374566 h 1847704"/>
                <a:gd name="connsiteX5360" fmla="*/ 1191618 w 1842380"/>
                <a:gd name="connsiteY5360" fmla="*/ 1374566 h 1847704"/>
                <a:gd name="connsiteX5361" fmla="*/ 1191618 w 1842380"/>
                <a:gd name="connsiteY5361" fmla="*/ 1404917 h 1847704"/>
                <a:gd name="connsiteX5362" fmla="*/ 1191618 w 1842380"/>
                <a:gd name="connsiteY5362" fmla="*/ 1415035 h 1847704"/>
                <a:gd name="connsiteX5363" fmla="*/ 1178306 w 1842380"/>
                <a:gd name="connsiteY5363" fmla="*/ 1419294 h 1847704"/>
                <a:gd name="connsiteX5364" fmla="*/ 1174046 w 1842380"/>
                <a:gd name="connsiteY5364" fmla="*/ 1422489 h 1847704"/>
                <a:gd name="connsiteX5365" fmla="*/ 1174046 w 1842380"/>
                <a:gd name="connsiteY5365" fmla="*/ 1407580 h 1847704"/>
                <a:gd name="connsiteX5366" fmla="*/ 1191618 w 1842380"/>
                <a:gd name="connsiteY5366" fmla="*/ 1404917 h 1847704"/>
                <a:gd name="connsiteX5367" fmla="*/ 1191618 w 1842380"/>
                <a:gd name="connsiteY5367" fmla="*/ 1404917 h 1847704"/>
                <a:gd name="connsiteX5368" fmla="*/ 1191618 w 1842380"/>
                <a:gd name="connsiteY5368" fmla="*/ 1546557 h 1847704"/>
                <a:gd name="connsiteX5369" fmla="*/ 1191618 w 1842380"/>
                <a:gd name="connsiteY5369" fmla="*/ 1566791 h 1847704"/>
                <a:gd name="connsiteX5370" fmla="*/ 1173513 w 1842380"/>
                <a:gd name="connsiteY5370" fmla="*/ 1573713 h 1847704"/>
                <a:gd name="connsiteX5371" fmla="*/ 1173513 w 1842380"/>
                <a:gd name="connsiteY5371" fmla="*/ 1547622 h 1847704"/>
                <a:gd name="connsiteX5372" fmla="*/ 1189488 w 1842380"/>
                <a:gd name="connsiteY5372" fmla="*/ 1541765 h 1847704"/>
                <a:gd name="connsiteX5373" fmla="*/ 1191618 w 1842380"/>
                <a:gd name="connsiteY5373" fmla="*/ 1546557 h 1847704"/>
                <a:gd name="connsiteX5374" fmla="*/ 1191618 w 1842380"/>
                <a:gd name="connsiteY5374" fmla="*/ 1546557 h 1847704"/>
                <a:gd name="connsiteX5375" fmla="*/ 1191618 w 1842380"/>
                <a:gd name="connsiteY5375" fmla="*/ 1700976 h 1847704"/>
                <a:gd name="connsiteX5376" fmla="*/ 1191618 w 1842380"/>
                <a:gd name="connsiteY5376" fmla="*/ 1719081 h 1847704"/>
                <a:gd name="connsiteX5377" fmla="*/ 1190553 w 1842380"/>
                <a:gd name="connsiteY5377" fmla="*/ 1718016 h 1847704"/>
                <a:gd name="connsiteX5378" fmla="*/ 1173513 w 1842380"/>
                <a:gd name="connsiteY5378" fmla="*/ 1716951 h 1847704"/>
                <a:gd name="connsiteX5379" fmla="*/ 1173513 w 1842380"/>
                <a:gd name="connsiteY5379" fmla="*/ 1700976 h 1847704"/>
                <a:gd name="connsiteX5380" fmla="*/ 1191618 w 1842380"/>
                <a:gd name="connsiteY5380" fmla="*/ 1700976 h 1847704"/>
                <a:gd name="connsiteX5381" fmla="*/ 1191618 w 1842380"/>
                <a:gd name="connsiteY5381" fmla="*/ 1700976 h 1847704"/>
                <a:gd name="connsiteX5382" fmla="*/ 1191618 w 1842380"/>
                <a:gd name="connsiteY5382" fmla="*/ 1774991 h 1847704"/>
                <a:gd name="connsiteX5383" fmla="*/ 1191618 w 1842380"/>
                <a:gd name="connsiteY5383" fmla="*/ 1802147 h 1847704"/>
                <a:gd name="connsiteX5384" fmla="*/ 1173513 w 1842380"/>
                <a:gd name="connsiteY5384" fmla="*/ 1810135 h 1847704"/>
                <a:gd name="connsiteX5385" fmla="*/ 1173513 w 1842380"/>
                <a:gd name="connsiteY5385" fmla="*/ 1793095 h 1847704"/>
                <a:gd name="connsiteX5386" fmla="*/ 1179371 w 1842380"/>
                <a:gd name="connsiteY5386" fmla="*/ 1790965 h 1847704"/>
                <a:gd name="connsiteX5387" fmla="*/ 1179371 w 1842380"/>
                <a:gd name="connsiteY5387" fmla="*/ 1790965 h 1847704"/>
                <a:gd name="connsiteX5388" fmla="*/ 1181500 w 1842380"/>
                <a:gd name="connsiteY5388" fmla="*/ 1789900 h 1847704"/>
                <a:gd name="connsiteX5389" fmla="*/ 1173513 w 1842380"/>
                <a:gd name="connsiteY5389" fmla="*/ 1785641 h 1847704"/>
                <a:gd name="connsiteX5390" fmla="*/ 1173513 w 1842380"/>
                <a:gd name="connsiteY5390" fmla="*/ 1762211 h 1847704"/>
                <a:gd name="connsiteX5391" fmla="*/ 1191618 w 1842380"/>
                <a:gd name="connsiteY5391" fmla="*/ 1774991 h 1847704"/>
                <a:gd name="connsiteX5392" fmla="*/ 1191618 w 1842380"/>
                <a:gd name="connsiteY5392" fmla="*/ 1774991 h 1847704"/>
                <a:gd name="connsiteX5393" fmla="*/ 1173513 w 1842380"/>
                <a:gd name="connsiteY5393" fmla="*/ 951245 h 1847704"/>
                <a:gd name="connsiteX5394" fmla="*/ 1174578 w 1842380"/>
                <a:gd name="connsiteY5394" fmla="*/ 929945 h 1847704"/>
                <a:gd name="connsiteX5395" fmla="*/ 1173513 w 1842380"/>
                <a:gd name="connsiteY5395" fmla="*/ 926751 h 1847704"/>
                <a:gd name="connsiteX5396" fmla="*/ 1173513 w 1842380"/>
                <a:gd name="connsiteY5396" fmla="*/ 951245 h 1847704"/>
                <a:gd name="connsiteX5397" fmla="*/ 1173513 w 1842380"/>
                <a:gd name="connsiteY5397" fmla="*/ 951245 h 1847704"/>
                <a:gd name="connsiteX5398" fmla="*/ 1173513 w 1842380"/>
                <a:gd name="connsiteY5398" fmla="*/ 335166 h 1847704"/>
                <a:gd name="connsiteX5399" fmla="*/ 1173513 w 1842380"/>
                <a:gd name="connsiteY5399" fmla="*/ 302684 h 1847704"/>
                <a:gd name="connsiteX5400" fmla="*/ 1191618 w 1842380"/>
                <a:gd name="connsiteY5400" fmla="*/ 320789 h 1847704"/>
                <a:gd name="connsiteX5401" fmla="*/ 1173513 w 1842380"/>
                <a:gd name="connsiteY5401" fmla="*/ 335166 h 1847704"/>
                <a:gd name="connsiteX5402" fmla="*/ 1173513 w 1842380"/>
                <a:gd name="connsiteY5402" fmla="*/ 36977 h 1847704"/>
                <a:gd name="connsiteX5403" fmla="*/ 1173513 w 1842380"/>
                <a:gd name="connsiteY5403" fmla="*/ 55081 h 1847704"/>
                <a:gd name="connsiteX5404" fmla="*/ 1165526 w 1842380"/>
                <a:gd name="connsiteY5404" fmla="*/ 51886 h 1847704"/>
                <a:gd name="connsiteX5405" fmla="*/ 1165526 w 1842380"/>
                <a:gd name="connsiteY5405" fmla="*/ 34847 h 1847704"/>
                <a:gd name="connsiteX5406" fmla="*/ 1173513 w 1842380"/>
                <a:gd name="connsiteY5406" fmla="*/ 36977 h 1847704"/>
                <a:gd name="connsiteX5407" fmla="*/ 1173513 w 1842380"/>
                <a:gd name="connsiteY5407" fmla="*/ 36977 h 1847704"/>
                <a:gd name="connsiteX5408" fmla="*/ 1173513 w 1842380"/>
                <a:gd name="connsiteY5408" fmla="*/ 131758 h 1847704"/>
                <a:gd name="connsiteX5409" fmla="*/ 1173513 w 1842380"/>
                <a:gd name="connsiteY5409" fmla="*/ 148798 h 1847704"/>
                <a:gd name="connsiteX5410" fmla="*/ 1165526 w 1842380"/>
                <a:gd name="connsiteY5410" fmla="*/ 145603 h 1847704"/>
                <a:gd name="connsiteX5411" fmla="*/ 1165526 w 1842380"/>
                <a:gd name="connsiteY5411" fmla="*/ 126433 h 1847704"/>
                <a:gd name="connsiteX5412" fmla="*/ 1173513 w 1842380"/>
                <a:gd name="connsiteY5412" fmla="*/ 131758 h 1847704"/>
                <a:gd name="connsiteX5413" fmla="*/ 1173513 w 1842380"/>
                <a:gd name="connsiteY5413" fmla="*/ 131758 h 1847704"/>
                <a:gd name="connsiteX5414" fmla="*/ 1173513 w 1842380"/>
                <a:gd name="connsiteY5414" fmla="*/ 302684 h 1847704"/>
                <a:gd name="connsiteX5415" fmla="*/ 1173513 w 1842380"/>
                <a:gd name="connsiteY5415" fmla="*/ 335166 h 1847704"/>
                <a:gd name="connsiteX5416" fmla="*/ 1169253 w 1842380"/>
                <a:gd name="connsiteY5416" fmla="*/ 336231 h 1847704"/>
                <a:gd name="connsiteX5417" fmla="*/ 1166059 w 1842380"/>
                <a:gd name="connsiteY5417" fmla="*/ 335166 h 1847704"/>
                <a:gd name="connsiteX5418" fmla="*/ 1166059 w 1842380"/>
                <a:gd name="connsiteY5418" fmla="*/ 298957 h 1847704"/>
                <a:gd name="connsiteX5419" fmla="*/ 1173513 w 1842380"/>
                <a:gd name="connsiteY5419" fmla="*/ 302684 h 1847704"/>
                <a:gd name="connsiteX5420" fmla="*/ 1173513 w 1842380"/>
                <a:gd name="connsiteY5420" fmla="*/ 302684 h 1847704"/>
                <a:gd name="connsiteX5421" fmla="*/ 1173513 w 1842380"/>
                <a:gd name="connsiteY5421" fmla="*/ 446986 h 1847704"/>
                <a:gd name="connsiteX5422" fmla="*/ 1173513 w 1842380"/>
                <a:gd name="connsiteY5422" fmla="*/ 512481 h 1847704"/>
                <a:gd name="connsiteX5423" fmla="*/ 1165526 w 1842380"/>
                <a:gd name="connsiteY5423" fmla="*/ 510351 h 1847704"/>
                <a:gd name="connsiteX5424" fmla="*/ 1165526 w 1842380"/>
                <a:gd name="connsiteY5424" fmla="*/ 500234 h 1847704"/>
                <a:gd name="connsiteX5425" fmla="*/ 1172448 w 1842380"/>
                <a:gd name="connsiteY5425" fmla="*/ 502364 h 1847704"/>
                <a:gd name="connsiteX5426" fmla="*/ 1165526 w 1842380"/>
                <a:gd name="connsiteY5426" fmla="*/ 453909 h 1847704"/>
                <a:gd name="connsiteX5427" fmla="*/ 1165526 w 1842380"/>
                <a:gd name="connsiteY5427" fmla="*/ 440597 h 1847704"/>
                <a:gd name="connsiteX5428" fmla="*/ 1173513 w 1842380"/>
                <a:gd name="connsiteY5428" fmla="*/ 446986 h 1847704"/>
                <a:gd name="connsiteX5429" fmla="*/ 1173513 w 1842380"/>
                <a:gd name="connsiteY5429" fmla="*/ 446986 h 1847704"/>
                <a:gd name="connsiteX5430" fmla="*/ 1173513 w 1842380"/>
                <a:gd name="connsiteY5430" fmla="*/ 644004 h 1847704"/>
                <a:gd name="connsiteX5431" fmla="*/ 1173513 w 1842380"/>
                <a:gd name="connsiteY5431" fmla="*/ 656251 h 1847704"/>
                <a:gd name="connsiteX5432" fmla="*/ 1165526 w 1842380"/>
                <a:gd name="connsiteY5432" fmla="*/ 660511 h 1847704"/>
                <a:gd name="connsiteX5433" fmla="*/ 1165526 w 1842380"/>
                <a:gd name="connsiteY5433" fmla="*/ 652524 h 1847704"/>
                <a:gd name="connsiteX5434" fmla="*/ 1168721 w 1842380"/>
                <a:gd name="connsiteY5434" fmla="*/ 650394 h 1847704"/>
                <a:gd name="connsiteX5435" fmla="*/ 1173513 w 1842380"/>
                <a:gd name="connsiteY5435" fmla="*/ 644004 h 1847704"/>
                <a:gd name="connsiteX5436" fmla="*/ 1173513 w 1842380"/>
                <a:gd name="connsiteY5436" fmla="*/ 644004 h 1847704"/>
                <a:gd name="connsiteX5437" fmla="*/ 1173513 w 1842380"/>
                <a:gd name="connsiteY5437" fmla="*/ 679680 h 1847704"/>
                <a:gd name="connsiteX5438" fmla="*/ 1173513 w 1842380"/>
                <a:gd name="connsiteY5438" fmla="*/ 688732 h 1847704"/>
                <a:gd name="connsiteX5439" fmla="*/ 1171383 w 1842380"/>
                <a:gd name="connsiteY5439" fmla="*/ 686602 h 1847704"/>
                <a:gd name="connsiteX5440" fmla="*/ 1171383 w 1842380"/>
                <a:gd name="connsiteY5440" fmla="*/ 686602 h 1847704"/>
                <a:gd name="connsiteX5441" fmla="*/ 1165526 w 1842380"/>
                <a:gd name="connsiteY5441" fmla="*/ 682342 h 1847704"/>
                <a:gd name="connsiteX5442" fmla="*/ 1165526 w 1842380"/>
                <a:gd name="connsiteY5442" fmla="*/ 674355 h 1847704"/>
                <a:gd name="connsiteX5443" fmla="*/ 1173513 w 1842380"/>
                <a:gd name="connsiteY5443" fmla="*/ 679680 h 1847704"/>
                <a:gd name="connsiteX5444" fmla="*/ 1173513 w 1842380"/>
                <a:gd name="connsiteY5444" fmla="*/ 679680 h 1847704"/>
                <a:gd name="connsiteX5445" fmla="*/ 1173513 w 1842380"/>
                <a:gd name="connsiteY5445" fmla="*/ 710031 h 1847704"/>
                <a:gd name="connsiteX5446" fmla="*/ 1173513 w 1842380"/>
                <a:gd name="connsiteY5446" fmla="*/ 723343 h 1847704"/>
                <a:gd name="connsiteX5447" fmla="*/ 1165526 w 1842380"/>
                <a:gd name="connsiteY5447" fmla="*/ 731331 h 1847704"/>
                <a:gd name="connsiteX5448" fmla="*/ 1165526 w 1842380"/>
                <a:gd name="connsiteY5448" fmla="*/ 722811 h 1847704"/>
                <a:gd name="connsiteX5449" fmla="*/ 1169786 w 1842380"/>
                <a:gd name="connsiteY5449" fmla="*/ 718551 h 1847704"/>
                <a:gd name="connsiteX5450" fmla="*/ 1165526 w 1842380"/>
                <a:gd name="connsiteY5450" fmla="*/ 716421 h 1847704"/>
                <a:gd name="connsiteX5451" fmla="*/ 1165526 w 1842380"/>
                <a:gd name="connsiteY5451" fmla="*/ 709499 h 1847704"/>
                <a:gd name="connsiteX5452" fmla="*/ 1173513 w 1842380"/>
                <a:gd name="connsiteY5452" fmla="*/ 710031 h 1847704"/>
                <a:gd name="connsiteX5453" fmla="*/ 1173513 w 1842380"/>
                <a:gd name="connsiteY5453" fmla="*/ 710031 h 1847704"/>
                <a:gd name="connsiteX5454" fmla="*/ 1173513 w 1842380"/>
                <a:gd name="connsiteY5454" fmla="*/ 766474 h 1847704"/>
                <a:gd name="connsiteX5455" fmla="*/ 1173513 w 1842380"/>
                <a:gd name="connsiteY5455" fmla="*/ 791501 h 1847704"/>
                <a:gd name="connsiteX5456" fmla="*/ 1173513 w 1842380"/>
                <a:gd name="connsiteY5456" fmla="*/ 791501 h 1847704"/>
                <a:gd name="connsiteX5457" fmla="*/ 1170318 w 1842380"/>
                <a:gd name="connsiteY5457" fmla="*/ 789371 h 1847704"/>
                <a:gd name="connsiteX5458" fmla="*/ 1166059 w 1842380"/>
                <a:gd name="connsiteY5458" fmla="*/ 785111 h 1847704"/>
                <a:gd name="connsiteX5459" fmla="*/ 1166059 w 1842380"/>
                <a:gd name="connsiteY5459" fmla="*/ 785111 h 1847704"/>
                <a:gd name="connsiteX5460" fmla="*/ 1166059 w 1842380"/>
                <a:gd name="connsiteY5460" fmla="*/ 768072 h 1847704"/>
                <a:gd name="connsiteX5461" fmla="*/ 1173513 w 1842380"/>
                <a:gd name="connsiteY5461" fmla="*/ 766474 h 1847704"/>
                <a:gd name="connsiteX5462" fmla="*/ 1173513 w 1842380"/>
                <a:gd name="connsiteY5462" fmla="*/ 766474 h 1847704"/>
                <a:gd name="connsiteX5463" fmla="*/ 1173513 w 1842380"/>
                <a:gd name="connsiteY5463" fmla="*/ 766474 h 1847704"/>
                <a:gd name="connsiteX5464" fmla="*/ 1173513 w 1842380"/>
                <a:gd name="connsiteY5464" fmla="*/ 905984 h 1847704"/>
                <a:gd name="connsiteX5465" fmla="*/ 1173513 w 1842380"/>
                <a:gd name="connsiteY5465" fmla="*/ 920893 h 1847704"/>
                <a:gd name="connsiteX5466" fmla="*/ 1173513 w 1842380"/>
                <a:gd name="connsiteY5466" fmla="*/ 923023 h 1847704"/>
                <a:gd name="connsiteX5467" fmla="*/ 1173513 w 1842380"/>
                <a:gd name="connsiteY5467" fmla="*/ 926218 h 1847704"/>
                <a:gd name="connsiteX5468" fmla="*/ 1173513 w 1842380"/>
                <a:gd name="connsiteY5468" fmla="*/ 951245 h 1847704"/>
                <a:gd name="connsiteX5469" fmla="*/ 1172448 w 1842380"/>
                <a:gd name="connsiteY5469" fmla="*/ 954440 h 1847704"/>
                <a:gd name="connsiteX5470" fmla="*/ 1173513 w 1842380"/>
                <a:gd name="connsiteY5470" fmla="*/ 954440 h 1847704"/>
                <a:gd name="connsiteX5471" fmla="*/ 1173513 w 1842380"/>
                <a:gd name="connsiteY5471" fmla="*/ 962427 h 1847704"/>
                <a:gd name="connsiteX5472" fmla="*/ 1173513 w 1842380"/>
                <a:gd name="connsiteY5472" fmla="*/ 961362 h 1847704"/>
                <a:gd name="connsiteX5473" fmla="*/ 1167656 w 1842380"/>
                <a:gd name="connsiteY5473" fmla="*/ 986388 h 1847704"/>
                <a:gd name="connsiteX5474" fmla="*/ 1167656 w 1842380"/>
                <a:gd name="connsiteY5474" fmla="*/ 993311 h 1847704"/>
                <a:gd name="connsiteX5475" fmla="*/ 1165526 w 1842380"/>
                <a:gd name="connsiteY5475" fmla="*/ 1003428 h 1847704"/>
                <a:gd name="connsiteX5476" fmla="*/ 1165526 w 1842380"/>
                <a:gd name="connsiteY5476" fmla="*/ 975206 h 1847704"/>
                <a:gd name="connsiteX5477" fmla="*/ 1166591 w 1842380"/>
                <a:gd name="connsiteY5477" fmla="*/ 965089 h 1847704"/>
                <a:gd name="connsiteX5478" fmla="*/ 1166591 w 1842380"/>
                <a:gd name="connsiteY5478" fmla="*/ 962959 h 1847704"/>
                <a:gd name="connsiteX5479" fmla="*/ 1165526 w 1842380"/>
                <a:gd name="connsiteY5479" fmla="*/ 962959 h 1847704"/>
                <a:gd name="connsiteX5480" fmla="*/ 1165526 w 1842380"/>
                <a:gd name="connsiteY5480" fmla="*/ 953907 h 1847704"/>
                <a:gd name="connsiteX5481" fmla="*/ 1168721 w 1842380"/>
                <a:gd name="connsiteY5481" fmla="*/ 933673 h 1847704"/>
                <a:gd name="connsiteX5482" fmla="*/ 1167656 w 1842380"/>
                <a:gd name="connsiteY5482" fmla="*/ 931543 h 1847704"/>
                <a:gd name="connsiteX5483" fmla="*/ 1165526 w 1842380"/>
                <a:gd name="connsiteY5483" fmla="*/ 933673 h 1847704"/>
                <a:gd name="connsiteX5484" fmla="*/ 1165526 w 1842380"/>
                <a:gd name="connsiteY5484" fmla="*/ 924621 h 1847704"/>
                <a:gd name="connsiteX5485" fmla="*/ 1166591 w 1842380"/>
                <a:gd name="connsiteY5485" fmla="*/ 903321 h 1847704"/>
                <a:gd name="connsiteX5486" fmla="*/ 1165526 w 1842380"/>
                <a:gd name="connsiteY5486" fmla="*/ 901192 h 1847704"/>
                <a:gd name="connsiteX5487" fmla="*/ 1165526 w 1842380"/>
                <a:gd name="connsiteY5487" fmla="*/ 901192 h 1847704"/>
                <a:gd name="connsiteX5488" fmla="*/ 1165526 w 1842380"/>
                <a:gd name="connsiteY5488" fmla="*/ 869775 h 1847704"/>
                <a:gd name="connsiteX5489" fmla="*/ 1169786 w 1842380"/>
                <a:gd name="connsiteY5489" fmla="*/ 892139 h 1847704"/>
                <a:gd name="connsiteX5490" fmla="*/ 1170851 w 1842380"/>
                <a:gd name="connsiteY5490" fmla="*/ 899062 h 1847704"/>
                <a:gd name="connsiteX5491" fmla="*/ 1173513 w 1842380"/>
                <a:gd name="connsiteY5491" fmla="*/ 905984 h 1847704"/>
                <a:gd name="connsiteX5492" fmla="*/ 1173513 w 1842380"/>
                <a:gd name="connsiteY5492" fmla="*/ 905984 h 1847704"/>
                <a:gd name="connsiteX5493" fmla="*/ 1173513 w 1842380"/>
                <a:gd name="connsiteY5493" fmla="*/ 905984 h 1847704"/>
                <a:gd name="connsiteX5494" fmla="*/ 1173513 w 1842380"/>
                <a:gd name="connsiteY5494" fmla="*/ 1144535 h 1847704"/>
                <a:gd name="connsiteX5495" fmla="*/ 1173513 w 1842380"/>
                <a:gd name="connsiteY5495" fmla="*/ 1153587 h 1847704"/>
                <a:gd name="connsiteX5496" fmla="*/ 1167656 w 1842380"/>
                <a:gd name="connsiteY5496" fmla="*/ 1147730 h 1847704"/>
                <a:gd name="connsiteX5497" fmla="*/ 1165526 w 1842380"/>
                <a:gd name="connsiteY5497" fmla="*/ 1151990 h 1847704"/>
                <a:gd name="connsiteX5498" fmla="*/ 1165526 w 1842380"/>
                <a:gd name="connsiteY5498" fmla="*/ 1138145 h 1847704"/>
                <a:gd name="connsiteX5499" fmla="*/ 1173513 w 1842380"/>
                <a:gd name="connsiteY5499" fmla="*/ 1144535 h 1847704"/>
                <a:gd name="connsiteX5500" fmla="*/ 1173513 w 1842380"/>
                <a:gd name="connsiteY5500" fmla="*/ 1144535 h 1847704"/>
                <a:gd name="connsiteX5501" fmla="*/ 1173513 w 1842380"/>
                <a:gd name="connsiteY5501" fmla="*/ 1180743 h 1847704"/>
                <a:gd name="connsiteX5502" fmla="*/ 1173513 w 1842380"/>
                <a:gd name="connsiteY5502" fmla="*/ 1191926 h 1847704"/>
                <a:gd name="connsiteX5503" fmla="*/ 1169253 w 1842380"/>
                <a:gd name="connsiteY5503" fmla="*/ 1198848 h 1847704"/>
                <a:gd name="connsiteX5504" fmla="*/ 1168188 w 1842380"/>
                <a:gd name="connsiteY5504" fmla="*/ 1202043 h 1847704"/>
                <a:gd name="connsiteX5505" fmla="*/ 1174046 w 1842380"/>
                <a:gd name="connsiteY5505" fmla="*/ 1215355 h 1847704"/>
                <a:gd name="connsiteX5506" fmla="*/ 1174046 w 1842380"/>
                <a:gd name="connsiteY5506" fmla="*/ 1224407 h 1847704"/>
                <a:gd name="connsiteX5507" fmla="*/ 1166059 w 1842380"/>
                <a:gd name="connsiteY5507" fmla="*/ 1216420 h 1847704"/>
                <a:gd name="connsiteX5508" fmla="*/ 1166059 w 1842380"/>
                <a:gd name="connsiteY5508" fmla="*/ 1190328 h 1847704"/>
                <a:gd name="connsiteX5509" fmla="*/ 1173513 w 1842380"/>
                <a:gd name="connsiteY5509" fmla="*/ 1180743 h 1847704"/>
                <a:gd name="connsiteX5510" fmla="*/ 1173513 w 1842380"/>
                <a:gd name="connsiteY5510" fmla="*/ 1180743 h 1847704"/>
                <a:gd name="connsiteX5511" fmla="*/ 1173513 w 1842380"/>
                <a:gd name="connsiteY5511" fmla="*/ 1353267 h 1847704"/>
                <a:gd name="connsiteX5512" fmla="*/ 1173513 w 1842380"/>
                <a:gd name="connsiteY5512" fmla="*/ 1365514 h 1847704"/>
                <a:gd name="connsiteX5513" fmla="*/ 1173513 w 1842380"/>
                <a:gd name="connsiteY5513" fmla="*/ 1365514 h 1847704"/>
                <a:gd name="connsiteX5514" fmla="*/ 1173513 w 1842380"/>
                <a:gd name="connsiteY5514" fmla="*/ 1365514 h 1847704"/>
                <a:gd name="connsiteX5515" fmla="*/ 1173513 w 1842380"/>
                <a:gd name="connsiteY5515" fmla="*/ 1377761 h 1847704"/>
                <a:gd name="connsiteX5516" fmla="*/ 1165526 w 1842380"/>
                <a:gd name="connsiteY5516" fmla="*/ 1374566 h 1847704"/>
                <a:gd name="connsiteX5517" fmla="*/ 1165526 w 1842380"/>
                <a:gd name="connsiteY5517" fmla="*/ 1361254 h 1847704"/>
                <a:gd name="connsiteX5518" fmla="*/ 1173513 w 1842380"/>
                <a:gd name="connsiteY5518" fmla="*/ 1353267 h 1847704"/>
                <a:gd name="connsiteX5519" fmla="*/ 1173513 w 1842380"/>
                <a:gd name="connsiteY5519" fmla="*/ 1353267 h 1847704"/>
                <a:gd name="connsiteX5520" fmla="*/ 1173513 w 1842380"/>
                <a:gd name="connsiteY5520" fmla="*/ 1408112 h 1847704"/>
                <a:gd name="connsiteX5521" fmla="*/ 1173513 w 1842380"/>
                <a:gd name="connsiteY5521" fmla="*/ 1423022 h 1847704"/>
                <a:gd name="connsiteX5522" fmla="*/ 1173513 w 1842380"/>
                <a:gd name="connsiteY5522" fmla="*/ 1423022 h 1847704"/>
                <a:gd name="connsiteX5523" fmla="*/ 1165526 w 1842380"/>
                <a:gd name="connsiteY5523" fmla="*/ 1428879 h 1847704"/>
                <a:gd name="connsiteX5524" fmla="*/ 1165526 w 1842380"/>
                <a:gd name="connsiteY5524" fmla="*/ 1406515 h 1847704"/>
                <a:gd name="connsiteX5525" fmla="*/ 1173513 w 1842380"/>
                <a:gd name="connsiteY5525" fmla="*/ 1408112 h 1847704"/>
                <a:gd name="connsiteX5526" fmla="*/ 1173513 w 1842380"/>
                <a:gd name="connsiteY5526" fmla="*/ 1408112 h 1847704"/>
                <a:gd name="connsiteX5527" fmla="*/ 1173513 w 1842380"/>
                <a:gd name="connsiteY5527" fmla="*/ 1547622 h 1847704"/>
                <a:gd name="connsiteX5528" fmla="*/ 1173513 w 1842380"/>
                <a:gd name="connsiteY5528" fmla="*/ 1573713 h 1847704"/>
                <a:gd name="connsiteX5529" fmla="*/ 1165526 w 1842380"/>
                <a:gd name="connsiteY5529" fmla="*/ 1576908 h 1847704"/>
                <a:gd name="connsiteX5530" fmla="*/ 1165526 w 1842380"/>
                <a:gd name="connsiteY5530" fmla="*/ 1550817 h 1847704"/>
                <a:gd name="connsiteX5531" fmla="*/ 1173513 w 1842380"/>
                <a:gd name="connsiteY5531" fmla="*/ 1547622 h 1847704"/>
                <a:gd name="connsiteX5532" fmla="*/ 1173513 w 1842380"/>
                <a:gd name="connsiteY5532" fmla="*/ 1547622 h 1847704"/>
                <a:gd name="connsiteX5533" fmla="*/ 1173513 w 1842380"/>
                <a:gd name="connsiteY5533" fmla="*/ 1700976 h 1847704"/>
                <a:gd name="connsiteX5534" fmla="*/ 1173513 w 1842380"/>
                <a:gd name="connsiteY5534" fmla="*/ 1716951 h 1847704"/>
                <a:gd name="connsiteX5535" fmla="*/ 1165526 w 1842380"/>
                <a:gd name="connsiteY5535" fmla="*/ 1719081 h 1847704"/>
                <a:gd name="connsiteX5536" fmla="*/ 1165526 w 1842380"/>
                <a:gd name="connsiteY5536" fmla="*/ 1702041 h 1847704"/>
                <a:gd name="connsiteX5537" fmla="*/ 1173513 w 1842380"/>
                <a:gd name="connsiteY5537" fmla="*/ 1700976 h 1847704"/>
                <a:gd name="connsiteX5538" fmla="*/ 1173513 w 1842380"/>
                <a:gd name="connsiteY5538" fmla="*/ 1700976 h 1847704"/>
                <a:gd name="connsiteX5539" fmla="*/ 1173513 w 1842380"/>
                <a:gd name="connsiteY5539" fmla="*/ 1761679 h 1847704"/>
                <a:gd name="connsiteX5540" fmla="*/ 1173513 w 1842380"/>
                <a:gd name="connsiteY5540" fmla="*/ 1785108 h 1847704"/>
                <a:gd name="connsiteX5541" fmla="*/ 1165526 w 1842380"/>
                <a:gd name="connsiteY5541" fmla="*/ 1778186 h 1847704"/>
                <a:gd name="connsiteX5542" fmla="*/ 1165526 w 1842380"/>
                <a:gd name="connsiteY5542" fmla="*/ 1752094 h 1847704"/>
                <a:gd name="connsiteX5543" fmla="*/ 1173513 w 1842380"/>
                <a:gd name="connsiteY5543" fmla="*/ 1761679 h 1847704"/>
                <a:gd name="connsiteX5544" fmla="*/ 1173513 w 1842380"/>
                <a:gd name="connsiteY5544" fmla="*/ 1761679 h 1847704"/>
                <a:gd name="connsiteX5545" fmla="*/ 1173513 w 1842380"/>
                <a:gd name="connsiteY5545" fmla="*/ 1793095 h 1847704"/>
                <a:gd name="connsiteX5546" fmla="*/ 1173513 w 1842380"/>
                <a:gd name="connsiteY5546" fmla="*/ 1810135 h 1847704"/>
                <a:gd name="connsiteX5547" fmla="*/ 1165526 w 1842380"/>
                <a:gd name="connsiteY5547" fmla="*/ 1813329 h 1847704"/>
                <a:gd name="connsiteX5548" fmla="*/ 1165526 w 1842380"/>
                <a:gd name="connsiteY5548" fmla="*/ 1796290 h 1847704"/>
                <a:gd name="connsiteX5549" fmla="*/ 1173513 w 1842380"/>
                <a:gd name="connsiteY5549" fmla="*/ 1793095 h 1847704"/>
                <a:gd name="connsiteX5550" fmla="*/ 1173513 w 1842380"/>
                <a:gd name="connsiteY5550" fmla="*/ 1793095 h 1847704"/>
                <a:gd name="connsiteX5551" fmla="*/ 1165526 w 1842380"/>
                <a:gd name="connsiteY5551" fmla="*/ 222812 h 1847704"/>
                <a:gd name="connsiteX5552" fmla="*/ 1165526 w 1842380"/>
                <a:gd name="connsiteY5552" fmla="*/ 208435 h 1847704"/>
                <a:gd name="connsiteX5553" fmla="*/ 1167656 w 1842380"/>
                <a:gd name="connsiteY5553" fmla="*/ 211630 h 1847704"/>
                <a:gd name="connsiteX5554" fmla="*/ 1165526 w 1842380"/>
                <a:gd name="connsiteY5554" fmla="*/ 222812 h 1847704"/>
                <a:gd name="connsiteX5555" fmla="*/ 1165526 w 1842380"/>
                <a:gd name="connsiteY5555" fmla="*/ 34847 h 1847704"/>
                <a:gd name="connsiteX5556" fmla="*/ 1165526 w 1842380"/>
                <a:gd name="connsiteY5556" fmla="*/ 51886 h 1847704"/>
                <a:gd name="connsiteX5557" fmla="*/ 1161266 w 1842380"/>
                <a:gd name="connsiteY5557" fmla="*/ 50821 h 1847704"/>
                <a:gd name="connsiteX5558" fmla="*/ 1161266 w 1842380"/>
                <a:gd name="connsiteY5558" fmla="*/ 33782 h 1847704"/>
                <a:gd name="connsiteX5559" fmla="*/ 1165526 w 1842380"/>
                <a:gd name="connsiteY5559" fmla="*/ 34847 h 1847704"/>
                <a:gd name="connsiteX5560" fmla="*/ 1165526 w 1842380"/>
                <a:gd name="connsiteY5560" fmla="*/ 34847 h 1847704"/>
                <a:gd name="connsiteX5561" fmla="*/ 1165526 w 1842380"/>
                <a:gd name="connsiteY5561" fmla="*/ 125901 h 1847704"/>
                <a:gd name="connsiteX5562" fmla="*/ 1165526 w 1842380"/>
                <a:gd name="connsiteY5562" fmla="*/ 145070 h 1847704"/>
                <a:gd name="connsiteX5563" fmla="*/ 1161266 w 1842380"/>
                <a:gd name="connsiteY5563" fmla="*/ 142940 h 1847704"/>
                <a:gd name="connsiteX5564" fmla="*/ 1161266 w 1842380"/>
                <a:gd name="connsiteY5564" fmla="*/ 121641 h 1847704"/>
                <a:gd name="connsiteX5565" fmla="*/ 1165526 w 1842380"/>
                <a:gd name="connsiteY5565" fmla="*/ 125901 h 1847704"/>
                <a:gd name="connsiteX5566" fmla="*/ 1165526 w 1842380"/>
                <a:gd name="connsiteY5566" fmla="*/ 125901 h 1847704"/>
                <a:gd name="connsiteX5567" fmla="*/ 1165526 w 1842380"/>
                <a:gd name="connsiteY5567" fmla="*/ 207903 h 1847704"/>
                <a:gd name="connsiteX5568" fmla="*/ 1165526 w 1842380"/>
                <a:gd name="connsiteY5568" fmla="*/ 222280 h 1847704"/>
                <a:gd name="connsiteX5569" fmla="*/ 1162331 w 1842380"/>
                <a:gd name="connsiteY5569" fmla="*/ 226540 h 1847704"/>
                <a:gd name="connsiteX5570" fmla="*/ 1161266 w 1842380"/>
                <a:gd name="connsiteY5570" fmla="*/ 225475 h 1847704"/>
                <a:gd name="connsiteX5571" fmla="*/ 1161266 w 1842380"/>
                <a:gd name="connsiteY5571" fmla="*/ 204176 h 1847704"/>
                <a:gd name="connsiteX5572" fmla="*/ 1165526 w 1842380"/>
                <a:gd name="connsiteY5572" fmla="*/ 207903 h 1847704"/>
                <a:gd name="connsiteX5573" fmla="*/ 1165526 w 1842380"/>
                <a:gd name="connsiteY5573" fmla="*/ 207903 h 1847704"/>
                <a:gd name="connsiteX5574" fmla="*/ 1165526 w 1842380"/>
                <a:gd name="connsiteY5574" fmla="*/ 299489 h 1847704"/>
                <a:gd name="connsiteX5575" fmla="*/ 1165526 w 1842380"/>
                <a:gd name="connsiteY5575" fmla="*/ 335698 h 1847704"/>
                <a:gd name="connsiteX5576" fmla="*/ 1161266 w 1842380"/>
                <a:gd name="connsiteY5576" fmla="*/ 334633 h 1847704"/>
                <a:gd name="connsiteX5577" fmla="*/ 1161266 w 1842380"/>
                <a:gd name="connsiteY5577" fmla="*/ 299489 h 1847704"/>
                <a:gd name="connsiteX5578" fmla="*/ 1162331 w 1842380"/>
                <a:gd name="connsiteY5578" fmla="*/ 299489 h 1847704"/>
                <a:gd name="connsiteX5579" fmla="*/ 1165526 w 1842380"/>
                <a:gd name="connsiteY5579" fmla="*/ 299489 h 1847704"/>
                <a:gd name="connsiteX5580" fmla="*/ 1165526 w 1842380"/>
                <a:gd name="connsiteY5580" fmla="*/ 299489 h 1847704"/>
                <a:gd name="connsiteX5581" fmla="*/ 1165526 w 1842380"/>
                <a:gd name="connsiteY5581" fmla="*/ 440064 h 1847704"/>
                <a:gd name="connsiteX5582" fmla="*/ 1165526 w 1842380"/>
                <a:gd name="connsiteY5582" fmla="*/ 453376 h 1847704"/>
                <a:gd name="connsiteX5583" fmla="*/ 1161266 w 1842380"/>
                <a:gd name="connsiteY5583" fmla="*/ 449116 h 1847704"/>
                <a:gd name="connsiteX5584" fmla="*/ 1161266 w 1842380"/>
                <a:gd name="connsiteY5584" fmla="*/ 437934 h 1847704"/>
                <a:gd name="connsiteX5585" fmla="*/ 1165526 w 1842380"/>
                <a:gd name="connsiteY5585" fmla="*/ 440064 h 1847704"/>
                <a:gd name="connsiteX5586" fmla="*/ 1165526 w 1842380"/>
                <a:gd name="connsiteY5586" fmla="*/ 440064 h 1847704"/>
                <a:gd name="connsiteX5587" fmla="*/ 1165526 w 1842380"/>
                <a:gd name="connsiteY5587" fmla="*/ 499702 h 1847704"/>
                <a:gd name="connsiteX5588" fmla="*/ 1165526 w 1842380"/>
                <a:gd name="connsiteY5588" fmla="*/ 509819 h 1847704"/>
                <a:gd name="connsiteX5589" fmla="*/ 1161266 w 1842380"/>
                <a:gd name="connsiteY5589" fmla="*/ 508754 h 1847704"/>
                <a:gd name="connsiteX5590" fmla="*/ 1161266 w 1842380"/>
                <a:gd name="connsiteY5590" fmla="*/ 498637 h 1847704"/>
                <a:gd name="connsiteX5591" fmla="*/ 1165526 w 1842380"/>
                <a:gd name="connsiteY5591" fmla="*/ 499702 h 1847704"/>
                <a:gd name="connsiteX5592" fmla="*/ 1165526 w 1842380"/>
                <a:gd name="connsiteY5592" fmla="*/ 499702 h 1847704"/>
                <a:gd name="connsiteX5593" fmla="*/ 1165526 w 1842380"/>
                <a:gd name="connsiteY5593" fmla="*/ 652524 h 1847704"/>
                <a:gd name="connsiteX5594" fmla="*/ 1165526 w 1842380"/>
                <a:gd name="connsiteY5594" fmla="*/ 660511 h 1847704"/>
                <a:gd name="connsiteX5595" fmla="*/ 1161266 w 1842380"/>
                <a:gd name="connsiteY5595" fmla="*/ 666368 h 1847704"/>
                <a:gd name="connsiteX5596" fmla="*/ 1161266 w 1842380"/>
                <a:gd name="connsiteY5596" fmla="*/ 656251 h 1847704"/>
                <a:gd name="connsiteX5597" fmla="*/ 1165526 w 1842380"/>
                <a:gd name="connsiteY5597" fmla="*/ 652524 h 1847704"/>
                <a:gd name="connsiteX5598" fmla="*/ 1165526 w 1842380"/>
                <a:gd name="connsiteY5598" fmla="*/ 652524 h 1847704"/>
                <a:gd name="connsiteX5599" fmla="*/ 1165526 w 1842380"/>
                <a:gd name="connsiteY5599" fmla="*/ 674355 h 1847704"/>
                <a:gd name="connsiteX5600" fmla="*/ 1165526 w 1842380"/>
                <a:gd name="connsiteY5600" fmla="*/ 682342 h 1847704"/>
                <a:gd name="connsiteX5601" fmla="*/ 1161266 w 1842380"/>
                <a:gd name="connsiteY5601" fmla="*/ 679148 h 1847704"/>
                <a:gd name="connsiteX5602" fmla="*/ 1161266 w 1842380"/>
                <a:gd name="connsiteY5602" fmla="*/ 672225 h 1847704"/>
                <a:gd name="connsiteX5603" fmla="*/ 1163396 w 1842380"/>
                <a:gd name="connsiteY5603" fmla="*/ 673290 h 1847704"/>
                <a:gd name="connsiteX5604" fmla="*/ 1165526 w 1842380"/>
                <a:gd name="connsiteY5604" fmla="*/ 674355 h 1847704"/>
                <a:gd name="connsiteX5605" fmla="*/ 1165526 w 1842380"/>
                <a:gd name="connsiteY5605" fmla="*/ 674355 h 1847704"/>
                <a:gd name="connsiteX5606" fmla="*/ 1165526 w 1842380"/>
                <a:gd name="connsiteY5606" fmla="*/ 708966 h 1847704"/>
                <a:gd name="connsiteX5607" fmla="*/ 1165526 w 1842380"/>
                <a:gd name="connsiteY5607" fmla="*/ 715889 h 1847704"/>
                <a:gd name="connsiteX5608" fmla="*/ 1161266 w 1842380"/>
                <a:gd name="connsiteY5608" fmla="*/ 713759 h 1847704"/>
                <a:gd name="connsiteX5609" fmla="*/ 1161266 w 1842380"/>
                <a:gd name="connsiteY5609" fmla="*/ 705772 h 1847704"/>
                <a:gd name="connsiteX5610" fmla="*/ 1165526 w 1842380"/>
                <a:gd name="connsiteY5610" fmla="*/ 708966 h 1847704"/>
                <a:gd name="connsiteX5611" fmla="*/ 1165526 w 1842380"/>
                <a:gd name="connsiteY5611" fmla="*/ 708966 h 1847704"/>
                <a:gd name="connsiteX5612" fmla="*/ 1165526 w 1842380"/>
                <a:gd name="connsiteY5612" fmla="*/ 722811 h 1847704"/>
                <a:gd name="connsiteX5613" fmla="*/ 1165526 w 1842380"/>
                <a:gd name="connsiteY5613" fmla="*/ 731863 h 1847704"/>
                <a:gd name="connsiteX5614" fmla="*/ 1161266 w 1842380"/>
                <a:gd name="connsiteY5614" fmla="*/ 735058 h 1847704"/>
                <a:gd name="connsiteX5615" fmla="*/ 1161266 w 1842380"/>
                <a:gd name="connsiteY5615" fmla="*/ 727071 h 1847704"/>
                <a:gd name="connsiteX5616" fmla="*/ 1165526 w 1842380"/>
                <a:gd name="connsiteY5616" fmla="*/ 722811 h 1847704"/>
                <a:gd name="connsiteX5617" fmla="*/ 1165526 w 1842380"/>
                <a:gd name="connsiteY5617" fmla="*/ 722811 h 1847704"/>
                <a:gd name="connsiteX5618" fmla="*/ 1165526 w 1842380"/>
                <a:gd name="connsiteY5618" fmla="*/ 767539 h 1847704"/>
                <a:gd name="connsiteX5619" fmla="*/ 1165526 w 1842380"/>
                <a:gd name="connsiteY5619" fmla="*/ 784579 h 1847704"/>
                <a:gd name="connsiteX5620" fmla="*/ 1164461 w 1842380"/>
                <a:gd name="connsiteY5620" fmla="*/ 783514 h 1847704"/>
                <a:gd name="connsiteX5621" fmla="*/ 1161266 w 1842380"/>
                <a:gd name="connsiteY5621" fmla="*/ 782449 h 1847704"/>
                <a:gd name="connsiteX5622" fmla="*/ 1161266 w 1842380"/>
                <a:gd name="connsiteY5622" fmla="*/ 779254 h 1847704"/>
                <a:gd name="connsiteX5623" fmla="*/ 1162331 w 1842380"/>
                <a:gd name="connsiteY5623" fmla="*/ 774994 h 1847704"/>
                <a:gd name="connsiteX5624" fmla="*/ 1162331 w 1842380"/>
                <a:gd name="connsiteY5624" fmla="*/ 772864 h 1847704"/>
                <a:gd name="connsiteX5625" fmla="*/ 1163396 w 1842380"/>
                <a:gd name="connsiteY5625" fmla="*/ 769669 h 1847704"/>
                <a:gd name="connsiteX5626" fmla="*/ 1165526 w 1842380"/>
                <a:gd name="connsiteY5626" fmla="*/ 767539 h 1847704"/>
                <a:gd name="connsiteX5627" fmla="*/ 1165526 w 1842380"/>
                <a:gd name="connsiteY5627" fmla="*/ 767539 h 1847704"/>
                <a:gd name="connsiteX5628" fmla="*/ 1165526 w 1842380"/>
                <a:gd name="connsiteY5628" fmla="*/ 767539 h 1847704"/>
                <a:gd name="connsiteX5629" fmla="*/ 1165526 w 1842380"/>
                <a:gd name="connsiteY5629" fmla="*/ 868710 h 1847704"/>
                <a:gd name="connsiteX5630" fmla="*/ 1165526 w 1842380"/>
                <a:gd name="connsiteY5630" fmla="*/ 900127 h 1847704"/>
                <a:gd name="connsiteX5631" fmla="*/ 1161266 w 1842380"/>
                <a:gd name="connsiteY5631" fmla="*/ 905984 h 1847704"/>
                <a:gd name="connsiteX5632" fmla="*/ 1161266 w 1842380"/>
                <a:gd name="connsiteY5632" fmla="*/ 895867 h 1847704"/>
                <a:gd name="connsiteX5633" fmla="*/ 1161266 w 1842380"/>
                <a:gd name="connsiteY5633" fmla="*/ 873503 h 1847704"/>
                <a:gd name="connsiteX5634" fmla="*/ 1161266 w 1842380"/>
                <a:gd name="connsiteY5634" fmla="*/ 851138 h 1847704"/>
                <a:gd name="connsiteX5635" fmla="*/ 1162331 w 1842380"/>
                <a:gd name="connsiteY5635" fmla="*/ 861256 h 1847704"/>
                <a:gd name="connsiteX5636" fmla="*/ 1165526 w 1842380"/>
                <a:gd name="connsiteY5636" fmla="*/ 868178 h 1847704"/>
                <a:gd name="connsiteX5637" fmla="*/ 1165526 w 1842380"/>
                <a:gd name="connsiteY5637" fmla="*/ 868710 h 1847704"/>
                <a:gd name="connsiteX5638" fmla="*/ 1165526 w 1842380"/>
                <a:gd name="connsiteY5638" fmla="*/ 868710 h 1847704"/>
                <a:gd name="connsiteX5639" fmla="*/ 1165526 w 1842380"/>
                <a:gd name="connsiteY5639" fmla="*/ 924088 h 1847704"/>
                <a:gd name="connsiteX5640" fmla="*/ 1165526 w 1842380"/>
                <a:gd name="connsiteY5640" fmla="*/ 933140 h 1847704"/>
                <a:gd name="connsiteX5641" fmla="*/ 1161266 w 1842380"/>
                <a:gd name="connsiteY5641" fmla="*/ 936335 h 1847704"/>
                <a:gd name="connsiteX5642" fmla="*/ 1161266 w 1842380"/>
                <a:gd name="connsiteY5642" fmla="*/ 928348 h 1847704"/>
                <a:gd name="connsiteX5643" fmla="*/ 1165526 w 1842380"/>
                <a:gd name="connsiteY5643" fmla="*/ 924088 h 1847704"/>
                <a:gd name="connsiteX5644" fmla="*/ 1165526 w 1842380"/>
                <a:gd name="connsiteY5644" fmla="*/ 924088 h 1847704"/>
                <a:gd name="connsiteX5645" fmla="*/ 1165526 w 1842380"/>
                <a:gd name="connsiteY5645" fmla="*/ 953375 h 1847704"/>
                <a:gd name="connsiteX5646" fmla="*/ 1165526 w 1842380"/>
                <a:gd name="connsiteY5646" fmla="*/ 962427 h 1847704"/>
                <a:gd name="connsiteX5647" fmla="*/ 1161266 w 1842380"/>
                <a:gd name="connsiteY5647" fmla="*/ 965622 h 1847704"/>
                <a:gd name="connsiteX5648" fmla="*/ 1161266 w 1842380"/>
                <a:gd name="connsiteY5648" fmla="*/ 957634 h 1847704"/>
                <a:gd name="connsiteX5649" fmla="*/ 1165526 w 1842380"/>
                <a:gd name="connsiteY5649" fmla="*/ 953375 h 1847704"/>
                <a:gd name="connsiteX5650" fmla="*/ 1165526 w 1842380"/>
                <a:gd name="connsiteY5650" fmla="*/ 953375 h 1847704"/>
                <a:gd name="connsiteX5651" fmla="*/ 1165526 w 1842380"/>
                <a:gd name="connsiteY5651" fmla="*/ 974674 h 1847704"/>
                <a:gd name="connsiteX5652" fmla="*/ 1165526 w 1842380"/>
                <a:gd name="connsiteY5652" fmla="*/ 1002895 h 1847704"/>
                <a:gd name="connsiteX5653" fmla="*/ 1161266 w 1842380"/>
                <a:gd name="connsiteY5653" fmla="*/ 1014077 h 1847704"/>
                <a:gd name="connsiteX5654" fmla="*/ 1161266 w 1842380"/>
                <a:gd name="connsiteY5654" fmla="*/ 997038 h 1847704"/>
                <a:gd name="connsiteX5655" fmla="*/ 1161266 w 1842380"/>
                <a:gd name="connsiteY5655" fmla="*/ 994908 h 1847704"/>
                <a:gd name="connsiteX5656" fmla="*/ 1161266 w 1842380"/>
                <a:gd name="connsiteY5656" fmla="*/ 991713 h 1847704"/>
                <a:gd name="connsiteX5657" fmla="*/ 1161266 w 1842380"/>
                <a:gd name="connsiteY5657" fmla="*/ 992778 h 1847704"/>
                <a:gd name="connsiteX5658" fmla="*/ 1161266 w 1842380"/>
                <a:gd name="connsiteY5658" fmla="*/ 983726 h 1847704"/>
                <a:gd name="connsiteX5659" fmla="*/ 1165526 w 1842380"/>
                <a:gd name="connsiteY5659" fmla="*/ 974674 h 1847704"/>
                <a:gd name="connsiteX5660" fmla="*/ 1165526 w 1842380"/>
                <a:gd name="connsiteY5660" fmla="*/ 974674 h 1847704"/>
                <a:gd name="connsiteX5661" fmla="*/ 1165526 w 1842380"/>
                <a:gd name="connsiteY5661" fmla="*/ 1138145 h 1847704"/>
                <a:gd name="connsiteX5662" fmla="*/ 1165526 w 1842380"/>
                <a:gd name="connsiteY5662" fmla="*/ 1153055 h 1847704"/>
                <a:gd name="connsiteX5663" fmla="*/ 1161266 w 1842380"/>
                <a:gd name="connsiteY5663" fmla="*/ 1162107 h 1847704"/>
                <a:gd name="connsiteX5664" fmla="*/ 1161266 w 1842380"/>
                <a:gd name="connsiteY5664" fmla="*/ 1131755 h 1847704"/>
                <a:gd name="connsiteX5665" fmla="*/ 1165526 w 1842380"/>
                <a:gd name="connsiteY5665" fmla="*/ 1138145 h 1847704"/>
                <a:gd name="connsiteX5666" fmla="*/ 1165526 w 1842380"/>
                <a:gd name="connsiteY5666" fmla="*/ 1138145 h 1847704"/>
                <a:gd name="connsiteX5667" fmla="*/ 1165526 w 1842380"/>
                <a:gd name="connsiteY5667" fmla="*/ 1138145 h 1847704"/>
                <a:gd name="connsiteX5668" fmla="*/ 1165526 w 1842380"/>
                <a:gd name="connsiteY5668" fmla="*/ 1190861 h 1847704"/>
                <a:gd name="connsiteX5669" fmla="*/ 1165526 w 1842380"/>
                <a:gd name="connsiteY5669" fmla="*/ 1216952 h 1847704"/>
                <a:gd name="connsiteX5670" fmla="*/ 1162331 w 1842380"/>
                <a:gd name="connsiteY5670" fmla="*/ 1211095 h 1847704"/>
                <a:gd name="connsiteX5671" fmla="*/ 1161266 w 1842380"/>
                <a:gd name="connsiteY5671" fmla="*/ 1210030 h 1847704"/>
                <a:gd name="connsiteX5672" fmla="*/ 1161266 w 1842380"/>
                <a:gd name="connsiteY5672" fmla="*/ 1202043 h 1847704"/>
                <a:gd name="connsiteX5673" fmla="*/ 1161266 w 1842380"/>
                <a:gd name="connsiteY5673" fmla="*/ 1202043 h 1847704"/>
                <a:gd name="connsiteX5674" fmla="*/ 1163396 w 1842380"/>
                <a:gd name="connsiteY5674" fmla="*/ 1195120 h 1847704"/>
                <a:gd name="connsiteX5675" fmla="*/ 1165526 w 1842380"/>
                <a:gd name="connsiteY5675" fmla="*/ 1190861 h 1847704"/>
                <a:gd name="connsiteX5676" fmla="*/ 1165526 w 1842380"/>
                <a:gd name="connsiteY5676" fmla="*/ 1190861 h 1847704"/>
                <a:gd name="connsiteX5677" fmla="*/ 1165526 w 1842380"/>
                <a:gd name="connsiteY5677" fmla="*/ 1360722 h 1847704"/>
                <a:gd name="connsiteX5678" fmla="*/ 1165526 w 1842380"/>
                <a:gd name="connsiteY5678" fmla="*/ 1374034 h 1847704"/>
                <a:gd name="connsiteX5679" fmla="*/ 1162331 w 1842380"/>
                <a:gd name="connsiteY5679" fmla="*/ 1372969 h 1847704"/>
                <a:gd name="connsiteX5680" fmla="*/ 1161266 w 1842380"/>
                <a:gd name="connsiteY5680" fmla="*/ 1372969 h 1847704"/>
                <a:gd name="connsiteX5681" fmla="*/ 1161266 w 1842380"/>
                <a:gd name="connsiteY5681" fmla="*/ 1363916 h 1847704"/>
                <a:gd name="connsiteX5682" fmla="*/ 1162331 w 1842380"/>
                <a:gd name="connsiteY5682" fmla="*/ 1363916 h 1847704"/>
                <a:gd name="connsiteX5683" fmla="*/ 1165526 w 1842380"/>
                <a:gd name="connsiteY5683" fmla="*/ 1360722 h 1847704"/>
                <a:gd name="connsiteX5684" fmla="*/ 1165526 w 1842380"/>
                <a:gd name="connsiteY5684" fmla="*/ 1360722 h 1847704"/>
                <a:gd name="connsiteX5685" fmla="*/ 1165526 w 1842380"/>
                <a:gd name="connsiteY5685" fmla="*/ 1405982 h 1847704"/>
                <a:gd name="connsiteX5686" fmla="*/ 1165526 w 1842380"/>
                <a:gd name="connsiteY5686" fmla="*/ 1428347 h 1847704"/>
                <a:gd name="connsiteX5687" fmla="*/ 1161266 w 1842380"/>
                <a:gd name="connsiteY5687" fmla="*/ 1430476 h 1847704"/>
                <a:gd name="connsiteX5688" fmla="*/ 1161266 w 1842380"/>
                <a:gd name="connsiteY5688" fmla="*/ 1420359 h 1847704"/>
                <a:gd name="connsiteX5689" fmla="*/ 1164461 w 1842380"/>
                <a:gd name="connsiteY5689" fmla="*/ 1418229 h 1847704"/>
                <a:gd name="connsiteX5690" fmla="*/ 1163396 w 1842380"/>
                <a:gd name="connsiteY5690" fmla="*/ 1418229 h 1847704"/>
                <a:gd name="connsiteX5691" fmla="*/ 1164461 w 1842380"/>
                <a:gd name="connsiteY5691" fmla="*/ 1417164 h 1847704"/>
                <a:gd name="connsiteX5692" fmla="*/ 1161266 w 1842380"/>
                <a:gd name="connsiteY5692" fmla="*/ 1415035 h 1847704"/>
                <a:gd name="connsiteX5693" fmla="*/ 1161266 w 1842380"/>
                <a:gd name="connsiteY5693" fmla="*/ 1402788 h 1847704"/>
                <a:gd name="connsiteX5694" fmla="*/ 1165526 w 1842380"/>
                <a:gd name="connsiteY5694" fmla="*/ 1405982 h 1847704"/>
                <a:gd name="connsiteX5695" fmla="*/ 1165526 w 1842380"/>
                <a:gd name="connsiteY5695" fmla="*/ 1405982 h 1847704"/>
                <a:gd name="connsiteX5696" fmla="*/ 1165526 w 1842380"/>
                <a:gd name="connsiteY5696" fmla="*/ 1551349 h 1847704"/>
                <a:gd name="connsiteX5697" fmla="*/ 1165526 w 1842380"/>
                <a:gd name="connsiteY5697" fmla="*/ 1577441 h 1847704"/>
                <a:gd name="connsiteX5698" fmla="*/ 1161266 w 1842380"/>
                <a:gd name="connsiteY5698" fmla="*/ 1579571 h 1847704"/>
                <a:gd name="connsiteX5699" fmla="*/ 1161266 w 1842380"/>
                <a:gd name="connsiteY5699" fmla="*/ 1553479 h 1847704"/>
                <a:gd name="connsiteX5700" fmla="*/ 1165526 w 1842380"/>
                <a:gd name="connsiteY5700" fmla="*/ 1551349 h 1847704"/>
                <a:gd name="connsiteX5701" fmla="*/ 1165526 w 1842380"/>
                <a:gd name="connsiteY5701" fmla="*/ 1551349 h 1847704"/>
                <a:gd name="connsiteX5702" fmla="*/ 1165526 w 1842380"/>
                <a:gd name="connsiteY5702" fmla="*/ 1702041 h 1847704"/>
                <a:gd name="connsiteX5703" fmla="*/ 1165526 w 1842380"/>
                <a:gd name="connsiteY5703" fmla="*/ 1719081 h 1847704"/>
                <a:gd name="connsiteX5704" fmla="*/ 1161266 w 1842380"/>
                <a:gd name="connsiteY5704" fmla="*/ 1720145 h 1847704"/>
                <a:gd name="connsiteX5705" fmla="*/ 1161266 w 1842380"/>
                <a:gd name="connsiteY5705" fmla="*/ 1704171 h 1847704"/>
                <a:gd name="connsiteX5706" fmla="*/ 1165526 w 1842380"/>
                <a:gd name="connsiteY5706" fmla="*/ 1702041 h 1847704"/>
                <a:gd name="connsiteX5707" fmla="*/ 1165526 w 1842380"/>
                <a:gd name="connsiteY5707" fmla="*/ 1702041 h 1847704"/>
                <a:gd name="connsiteX5708" fmla="*/ 1165526 w 1842380"/>
                <a:gd name="connsiteY5708" fmla="*/ 1752627 h 1847704"/>
                <a:gd name="connsiteX5709" fmla="*/ 1165526 w 1842380"/>
                <a:gd name="connsiteY5709" fmla="*/ 1778718 h 1847704"/>
                <a:gd name="connsiteX5710" fmla="*/ 1161266 w 1842380"/>
                <a:gd name="connsiteY5710" fmla="*/ 1774458 h 1847704"/>
                <a:gd name="connsiteX5711" fmla="*/ 1161266 w 1842380"/>
                <a:gd name="connsiteY5711" fmla="*/ 1747302 h 1847704"/>
                <a:gd name="connsiteX5712" fmla="*/ 1165526 w 1842380"/>
                <a:gd name="connsiteY5712" fmla="*/ 1752627 h 1847704"/>
                <a:gd name="connsiteX5713" fmla="*/ 1165526 w 1842380"/>
                <a:gd name="connsiteY5713" fmla="*/ 1752627 h 1847704"/>
                <a:gd name="connsiteX5714" fmla="*/ 1165526 w 1842380"/>
                <a:gd name="connsiteY5714" fmla="*/ 1796823 h 1847704"/>
                <a:gd name="connsiteX5715" fmla="*/ 1165526 w 1842380"/>
                <a:gd name="connsiteY5715" fmla="*/ 1813862 h 1847704"/>
                <a:gd name="connsiteX5716" fmla="*/ 1161266 w 1842380"/>
                <a:gd name="connsiteY5716" fmla="*/ 1814927 h 1847704"/>
                <a:gd name="connsiteX5717" fmla="*/ 1161266 w 1842380"/>
                <a:gd name="connsiteY5717" fmla="*/ 1798953 h 1847704"/>
                <a:gd name="connsiteX5718" fmla="*/ 1165526 w 1842380"/>
                <a:gd name="connsiteY5718" fmla="*/ 1796823 h 1847704"/>
                <a:gd name="connsiteX5719" fmla="*/ 1161266 w 1842380"/>
                <a:gd name="connsiteY5719" fmla="*/ 33782 h 1847704"/>
                <a:gd name="connsiteX5720" fmla="*/ 1161266 w 1842380"/>
                <a:gd name="connsiteY5720" fmla="*/ 50821 h 1847704"/>
                <a:gd name="connsiteX5721" fmla="*/ 1153279 w 1842380"/>
                <a:gd name="connsiteY5721" fmla="*/ 48691 h 1847704"/>
                <a:gd name="connsiteX5722" fmla="*/ 1153279 w 1842380"/>
                <a:gd name="connsiteY5722" fmla="*/ 32717 h 1847704"/>
                <a:gd name="connsiteX5723" fmla="*/ 1161266 w 1842380"/>
                <a:gd name="connsiteY5723" fmla="*/ 33782 h 1847704"/>
                <a:gd name="connsiteX5724" fmla="*/ 1161266 w 1842380"/>
                <a:gd name="connsiteY5724" fmla="*/ 33782 h 1847704"/>
                <a:gd name="connsiteX5725" fmla="*/ 1161266 w 1842380"/>
                <a:gd name="connsiteY5725" fmla="*/ 121641 h 1847704"/>
                <a:gd name="connsiteX5726" fmla="*/ 1161266 w 1842380"/>
                <a:gd name="connsiteY5726" fmla="*/ 142940 h 1847704"/>
                <a:gd name="connsiteX5727" fmla="*/ 1153279 w 1842380"/>
                <a:gd name="connsiteY5727" fmla="*/ 137083 h 1847704"/>
                <a:gd name="connsiteX5728" fmla="*/ 1153279 w 1842380"/>
                <a:gd name="connsiteY5728" fmla="*/ 106732 h 1847704"/>
                <a:gd name="connsiteX5729" fmla="*/ 1160201 w 1842380"/>
                <a:gd name="connsiteY5729" fmla="*/ 121641 h 1847704"/>
                <a:gd name="connsiteX5730" fmla="*/ 1161266 w 1842380"/>
                <a:gd name="connsiteY5730" fmla="*/ 121641 h 1847704"/>
                <a:gd name="connsiteX5731" fmla="*/ 1161266 w 1842380"/>
                <a:gd name="connsiteY5731" fmla="*/ 121641 h 1847704"/>
                <a:gd name="connsiteX5732" fmla="*/ 1161266 w 1842380"/>
                <a:gd name="connsiteY5732" fmla="*/ 204708 h 1847704"/>
                <a:gd name="connsiteX5733" fmla="*/ 1161266 w 1842380"/>
                <a:gd name="connsiteY5733" fmla="*/ 226007 h 1847704"/>
                <a:gd name="connsiteX5734" fmla="*/ 1153279 w 1842380"/>
                <a:gd name="connsiteY5734" fmla="*/ 224942 h 1847704"/>
                <a:gd name="connsiteX5735" fmla="*/ 1153279 w 1842380"/>
                <a:gd name="connsiteY5735" fmla="*/ 201513 h 1847704"/>
                <a:gd name="connsiteX5736" fmla="*/ 1161266 w 1842380"/>
                <a:gd name="connsiteY5736" fmla="*/ 204708 h 1847704"/>
                <a:gd name="connsiteX5737" fmla="*/ 1161266 w 1842380"/>
                <a:gd name="connsiteY5737" fmla="*/ 204708 h 1847704"/>
                <a:gd name="connsiteX5738" fmla="*/ 1161266 w 1842380"/>
                <a:gd name="connsiteY5738" fmla="*/ 299489 h 1847704"/>
                <a:gd name="connsiteX5739" fmla="*/ 1161266 w 1842380"/>
                <a:gd name="connsiteY5739" fmla="*/ 334101 h 1847704"/>
                <a:gd name="connsiteX5740" fmla="*/ 1153279 w 1842380"/>
                <a:gd name="connsiteY5740" fmla="*/ 330906 h 1847704"/>
                <a:gd name="connsiteX5741" fmla="*/ 1153279 w 1842380"/>
                <a:gd name="connsiteY5741" fmla="*/ 298424 h 1847704"/>
                <a:gd name="connsiteX5742" fmla="*/ 1161266 w 1842380"/>
                <a:gd name="connsiteY5742" fmla="*/ 299489 h 1847704"/>
                <a:gd name="connsiteX5743" fmla="*/ 1161266 w 1842380"/>
                <a:gd name="connsiteY5743" fmla="*/ 299489 h 1847704"/>
                <a:gd name="connsiteX5744" fmla="*/ 1161266 w 1842380"/>
                <a:gd name="connsiteY5744" fmla="*/ 437934 h 1847704"/>
                <a:gd name="connsiteX5745" fmla="*/ 1161266 w 1842380"/>
                <a:gd name="connsiteY5745" fmla="*/ 449116 h 1847704"/>
                <a:gd name="connsiteX5746" fmla="*/ 1153279 w 1842380"/>
                <a:gd name="connsiteY5746" fmla="*/ 444856 h 1847704"/>
                <a:gd name="connsiteX5747" fmla="*/ 1153279 w 1842380"/>
                <a:gd name="connsiteY5747" fmla="*/ 434739 h 1847704"/>
                <a:gd name="connsiteX5748" fmla="*/ 1161266 w 1842380"/>
                <a:gd name="connsiteY5748" fmla="*/ 437934 h 1847704"/>
                <a:gd name="connsiteX5749" fmla="*/ 1161266 w 1842380"/>
                <a:gd name="connsiteY5749" fmla="*/ 437934 h 1847704"/>
                <a:gd name="connsiteX5750" fmla="*/ 1161266 w 1842380"/>
                <a:gd name="connsiteY5750" fmla="*/ 498637 h 1847704"/>
                <a:gd name="connsiteX5751" fmla="*/ 1161266 w 1842380"/>
                <a:gd name="connsiteY5751" fmla="*/ 508754 h 1847704"/>
                <a:gd name="connsiteX5752" fmla="*/ 1153279 w 1842380"/>
                <a:gd name="connsiteY5752" fmla="*/ 505559 h 1847704"/>
                <a:gd name="connsiteX5753" fmla="*/ 1153279 w 1842380"/>
                <a:gd name="connsiteY5753" fmla="*/ 493845 h 1847704"/>
                <a:gd name="connsiteX5754" fmla="*/ 1161266 w 1842380"/>
                <a:gd name="connsiteY5754" fmla="*/ 498637 h 1847704"/>
                <a:gd name="connsiteX5755" fmla="*/ 1161266 w 1842380"/>
                <a:gd name="connsiteY5755" fmla="*/ 498637 h 1847704"/>
                <a:gd name="connsiteX5756" fmla="*/ 1161266 w 1842380"/>
                <a:gd name="connsiteY5756" fmla="*/ 656251 h 1847704"/>
                <a:gd name="connsiteX5757" fmla="*/ 1161266 w 1842380"/>
                <a:gd name="connsiteY5757" fmla="*/ 666368 h 1847704"/>
                <a:gd name="connsiteX5758" fmla="*/ 1157006 w 1842380"/>
                <a:gd name="connsiteY5758" fmla="*/ 670628 h 1847704"/>
                <a:gd name="connsiteX5759" fmla="*/ 1161266 w 1842380"/>
                <a:gd name="connsiteY5759" fmla="*/ 671693 h 1847704"/>
                <a:gd name="connsiteX5760" fmla="*/ 1161266 w 1842380"/>
                <a:gd name="connsiteY5760" fmla="*/ 678615 h 1847704"/>
                <a:gd name="connsiteX5761" fmla="*/ 1160201 w 1842380"/>
                <a:gd name="connsiteY5761" fmla="*/ 678615 h 1847704"/>
                <a:gd name="connsiteX5762" fmla="*/ 1157006 w 1842380"/>
                <a:gd name="connsiteY5762" fmla="*/ 677550 h 1847704"/>
                <a:gd name="connsiteX5763" fmla="*/ 1153812 w 1842380"/>
                <a:gd name="connsiteY5763" fmla="*/ 676485 h 1847704"/>
                <a:gd name="connsiteX5764" fmla="*/ 1153812 w 1842380"/>
                <a:gd name="connsiteY5764" fmla="*/ 664238 h 1847704"/>
                <a:gd name="connsiteX5765" fmla="*/ 1161266 w 1842380"/>
                <a:gd name="connsiteY5765" fmla="*/ 656251 h 1847704"/>
                <a:gd name="connsiteX5766" fmla="*/ 1161266 w 1842380"/>
                <a:gd name="connsiteY5766" fmla="*/ 656251 h 1847704"/>
                <a:gd name="connsiteX5767" fmla="*/ 1161266 w 1842380"/>
                <a:gd name="connsiteY5767" fmla="*/ 705772 h 1847704"/>
                <a:gd name="connsiteX5768" fmla="*/ 1161266 w 1842380"/>
                <a:gd name="connsiteY5768" fmla="*/ 713759 h 1847704"/>
                <a:gd name="connsiteX5769" fmla="*/ 1153279 w 1842380"/>
                <a:gd name="connsiteY5769" fmla="*/ 709499 h 1847704"/>
                <a:gd name="connsiteX5770" fmla="*/ 1153279 w 1842380"/>
                <a:gd name="connsiteY5770" fmla="*/ 700447 h 1847704"/>
                <a:gd name="connsiteX5771" fmla="*/ 1161266 w 1842380"/>
                <a:gd name="connsiteY5771" fmla="*/ 705772 h 1847704"/>
                <a:gd name="connsiteX5772" fmla="*/ 1161266 w 1842380"/>
                <a:gd name="connsiteY5772" fmla="*/ 705772 h 1847704"/>
                <a:gd name="connsiteX5773" fmla="*/ 1161266 w 1842380"/>
                <a:gd name="connsiteY5773" fmla="*/ 727071 h 1847704"/>
                <a:gd name="connsiteX5774" fmla="*/ 1161266 w 1842380"/>
                <a:gd name="connsiteY5774" fmla="*/ 735058 h 1847704"/>
                <a:gd name="connsiteX5775" fmla="*/ 1160201 w 1842380"/>
                <a:gd name="connsiteY5775" fmla="*/ 736123 h 1847704"/>
                <a:gd name="connsiteX5776" fmla="*/ 1153279 w 1842380"/>
                <a:gd name="connsiteY5776" fmla="*/ 744110 h 1847704"/>
                <a:gd name="connsiteX5777" fmla="*/ 1153279 w 1842380"/>
                <a:gd name="connsiteY5777" fmla="*/ 730798 h 1847704"/>
                <a:gd name="connsiteX5778" fmla="*/ 1161266 w 1842380"/>
                <a:gd name="connsiteY5778" fmla="*/ 727071 h 1847704"/>
                <a:gd name="connsiteX5779" fmla="*/ 1161266 w 1842380"/>
                <a:gd name="connsiteY5779" fmla="*/ 727071 h 1847704"/>
                <a:gd name="connsiteX5780" fmla="*/ 1161266 w 1842380"/>
                <a:gd name="connsiteY5780" fmla="*/ 851138 h 1847704"/>
                <a:gd name="connsiteX5781" fmla="*/ 1161266 w 1842380"/>
                <a:gd name="connsiteY5781" fmla="*/ 873503 h 1847704"/>
                <a:gd name="connsiteX5782" fmla="*/ 1161266 w 1842380"/>
                <a:gd name="connsiteY5782" fmla="*/ 872438 h 1847704"/>
                <a:gd name="connsiteX5783" fmla="*/ 1160201 w 1842380"/>
                <a:gd name="connsiteY5783" fmla="*/ 870308 h 1847704"/>
                <a:gd name="connsiteX5784" fmla="*/ 1153279 w 1842380"/>
                <a:gd name="connsiteY5784" fmla="*/ 878295 h 1847704"/>
                <a:gd name="connsiteX5785" fmla="*/ 1153279 w 1842380"/>
                <a:gd name="connsiteY5785" fmla="*/ 868178 h 1847704"/>
                <a:gd name="connsiteX5786" fmla="*/ 1153279 w 1842380"/>
                <a:gd name="connsiteY5786" fmla="*/ 849009 h 1847704"/>
                <a:gd name="connsiteX5787" fmla="*/ 1153279 w 1842380"/>
                <a:gd name="connsiteY5787" fmla="*/ 835697 h 1847704"/>
                <a:gd name="connsiteX5788" fmla="*/ 1155409 w 1842380"/>
                <a:gd name="connsiteY5788" fmla="*/ 837827 h 1847704"/>
                <a:gd name="connsiteX5789" fmla="*/ 1161266 w 1842380"/>
                <a:gd name="connsiteY5789" fmla="*/ 851138 h 1847704"/>
                <a:gd name="connsiteX5790" fmla="*/ 1161266 w 1842380"/>
                <a:gd name="connsiteY5790" fmla="*/ 851138 h 1847704"/>
                <a:gd name="connsiteX5791" fmla="*/ 1161266 w 1842380"/>
                <a:gd name="connsiteY5791" fmla="*/ 895867 h 1847704"/>
                <a:gd name="connsiteX5792" fmla="*/ 1161266 w 1842380"/>
                <a:gd name="connsiteY5792" fmla="*/ 905984 h 1847704"/>
                <a:gd name="connsiteX5793" fmla="*/ 1153279 w 1842380"/>
                <a:gd name="connsiteY5793" fmla="*/ 911841 h 1847704"/>
                <a:gd name="connsiteX5794" fmla="*/ 1153279 w 1842380"/>
                <a:gd name="connsiteY5794" fmla="*/ 903854 h 1847704"/>
                <a:gd name="connsiteX5795" fmla="*/ 1161266 w 1842380"/>
                <a:gd name="connsiteY5795" fmla="*/ 895867 h 1847704"/>
                <a:gd name="connsiteX5796" fmla="*/ 1161266 w 1842380"/>
                <a:gd name="connsiteY5796" fmla="*/ 895867 h 1847704"/>
                <a:gd name="connsiteX5797" fmla="*/ 1161266 w 1842380"/>
                <a:gd name="connsiteY5797" fmla="*/ 928348 h 1847704"/>
                <a:gd name="connsiteX5798" fmla="*/ 1161266 w 1842380"/>
                <a:gd name="connsiteY5798" fmla="*/ 936335 h 1847704"/>
                <a:gd name="connsiteX5799" fmla="*/ 1153279 w 1842380"/>
                <a:gd name="connsiteY5799" fmla="*/ 940595 h 1847704"/>
                <a:gd name="connsiteX5800" fmla="*/ 1153279 w 1842380"/>
                <a:gd name="connsiteY5800" fmla="*/ 932608 h 1847704"/>
                <a:gd name="connsiteX5801" fmla="*/ 1161266 w 1842380"/>
                <a:gd name="connsiteY5801" fmla="*/ 928348 h 1847704"/>
                <a:gd name="connsiteX5802" fmla="*/ 1161266 w 1842380"/>
                <a:gd name="connsiteY5802" fmla="*/ 928348 h 1847704"/>
                <a:gd name="connsiteX5803" fmla="*/ 1161266 w 1842380"/>
                <a:gd name="connsiteY5803" fmla="*/ 957634 h 1847704"/>
                <a:gd name="connsiteX5804" fmla="*/ 1161266 w 1842380"/>
                <a:gd name="connsiteY5804" fmla="*/ 965622 h 1847704"/>
                <a:gd name="connsiteX5805" fmla="*/ 1153279 w 1842380"/>
                <a:gd name="connsiteY5805" fmla="*/ 967752 h 1847704"/>
                <a:gd name="connsiteX5806" fmla="*/ 1153279 w 1842380"/>
                <a:gd name="connsiteY5806" fmla="*/ 960829 h 1847704"/>
                <a:gd name="connsiteX5807" fmla="*/ 1161266 w 1842380"/>
                <a:gd name="connsiteY5807" fmla="*/ 957634 h 1847704"/>
                <a:gd name="connsiteX5808" fmla="*/ 1161266 w 1842380"/>
                <a:gd name="connsiteY5808" fmla="*/ 957634 h 1847704"/>
                <a:gd name="connsiteX5809" fmla="*/ 1161266 w 1842380"/>
                <a:gd name="connsiteY5809" fmla="*/ 983726 h 1847704"/>
                <a:gd name="connsiteX5810" fmla="*/ 1161266 w 1842380"/>
                <a:gd name="connsiteY5810" fmla="*/ 992778 h 1847704"/>
                <a:gd name="connsiteX5811" fmla="*/ 1153279 w 1842380"/>
                <a:gd name="connsiteY5811" fmla="*/ 994908 h 1847704"/>
                <a:gd name="connsiteX5812" fmla="*/ 1153279 w 1842380"/>
                <a:gd name="connsiteY5812" fmla="*/ 987986 h 1847704"/>
                <a:gd name="connsiteX5813" fmla="*/ 1161266 w 1842380"/>
                <a:gd name="connsiteY5813" fmla="*/ 983726 h 1847704"/>
                <a:gd name="connsiteX5814" fmla="*/ 1161266 w 1842380"/>
                <a:gd name="connsiteY5814" fmla="*/ 983726 h 1847704"/>
                <a:gd name="connsiteX5815" fmla="*/ 1161266 w 1842380"/>
                <a:gd name="connsiteY5815" fmla="*/ 997038 h 1847704"/>
                <a:gd name="connsiteX5816" fmla="*/ 1161266 w 1842380"/>
                <a:gd name="connsiteY5816" fmla="*/ 1014077 h 1847704"/>
                <a:gd name="connsiteX5817" fmla="*/ 1160201 w 1842380"/>
                <a:gd name="connsiteY5817" fmla="*/ 1015142 h 1847704"/>
                <a:gd name="connsiteX5818" fmla="*/ 1159136 w 1842380"/>
                <a:gd name="connsiteY5818" fmla="*/ 1022064 h 1847704"/>
                <a:gd name="connsiteX5819" fmla="*/ 1153279 w 1842380"/>
                <a:gd name="connsiteY5819" fmla="*/ 1036974 h 1847704"/>
                <a:gd name="connsiteX5820" fmla="*/ 1153279 w 1842380"/>
                <a:gd name="connsiteY5820" fmla="*/ 1013545 h 1847704"/>
                <a:gd name="connsiteX5821" fmla="*/ 1161266 w 1842380"/>
                <a:gd name="connsiteY5821" fmla="*/ 997038 h 1847704"/>
                <a:gd name="connsiteX5822" fmla="*/ 1161266 w 1842380"/>
                <a:gd name="connsiteY5822" fmla="*/ 997038 h 1847704"/>
                <a:gd name="connsiteX5823" fmla="*/ 1161266 w 1842380"/>
                <a:gd name="connsiteY5823" fmla="*/ 1131223 h 1847704"/>
                <a:gd name="connsiteX5824" fmla="*/ 1161266 w 1842380"/>
                <a:gd name="connsiteY5824" fmla="*/ 1161574 h 1847704"/>
                <a:gd name="connsiteX5825" fmla="*/ 1157006 w 1842380"/>
                <a:gd name="connsiteY5825" fmla="*/ 1167431 h 1847704"/>
                <a:gd name="connsiteX5826" fmla="*/ 1157006 w 1842380"/>
                <a:gd name="connsiteY5826" fmla="*/ 1167431 h 1847704"/>
                <a:gd name="connsiteX5827" fmla="*/ 1153812 w 1842380"/>
                <a:gd name="connsiteY5827" fmla="*/ 1171691 h 1847704"/>
                <a:gd name="connsiteX5828" fmla="*/ 1153812 w 1842380"/>
                <a:gd name="connsiteY5828" fmla="*/ 1160509 h 1847704"/>
                <a:gd name="connsiteX5829" fmla="*/ 1153812 w 1842380"/>
                <a:gd name="connsiteY5829" fmla="*/ 1133353 h 1847704"/>
                <a:gd name="connsiteX5830" fmla="*/ 1153812 w 1842380"/>
                <a:gd name="connsiteY5830" fmla="*/ 1124301 h 1847704"/>
                <a:gd name="connsiteX5831" fmla="*/ 1161266 w 1842380"/>
                <a:gd name="connsiteY5831" fmla="*/ 1131223 h 1847704"/>
                <a:gd name="connsiteX5832" fmla="*/ 1161266 w 1842380"/>
                <a:gd name="connsiteY5832" fmla="*/ 1131223 h 1847704"/>
                <a:gd name="connsiteX5833" fmla="*/ 1161266 w 1842380"/>
                <a:gd name="connsiteY5833" fmla="*/ 1202043 h 1847704"/>
                <a:gd name="connsiteX5834" fmla="*/ 1161266 w 1842380"/>
                <a:gd name="connsiteY5834" fmla="*/ 1210030 h 1847704"/>
                <a:gd name="connsiteX5835" fmla="*/ 1153279 w 1842380"/>
                <a:gd name="connsiteY5835" fmla="*/ 1204173 h 1847704"/>
                <a:gd name="connsiteX5836" fmla="*/ 1153279 w 1842380"/>
                <a:gd name="connsiteY5836" fmla="*/ 1195120 h 1847704"/>
                <a:gd name="connsiteX5837" fmla="*/ 1161266 w 1842380"/>
                <a:gd name="connsiteY5837" fmla="*/ 1202043 h 1847704"/>
                <a:gd name="connsiteX5838" fmla="*/ 1161266 w 1842380"/>
                <a:gd name="connsiteY5838" fmla="*/ 1202043 h 1847704"/>
                <a:gd name="connsiteX5839" fmla="*/ 1161266 w 1842380"/>
                <a:gd name="connsiteY5839" fmla="*/ 1364449 h 1847704"/>
                <a:gd name="connsiteX5840" fmla="*/ 1161266 w 1842380"/>
                <a:gd name="connsiteY5840" fmla="*/ 1373501 h 1847704"/>
                <a:gd name="connsiteX5841" fmla="*/ 1153279 w 1842380"/>
                <a:gd name="connsiteY5841" fmla="*/ 1375631 h 1847704"/>
                <a:gd name="connsiteX5842" fmla="*/ 1153279 w 1842380"/>
                <a:gd name="connsiteY5842" fmla="*/ 1365514 h 1847704"/>
                <a:gd name="connsiteX5843" fmla="*/ 1161266 w 1842380"/>
                <a:gd name="connsiteY5843" fmla="*/ 1364449 h 1847704"/>
                <a:gd name="connsiteX5844" fmla="*/ 1161266 w 1842380"/>
                <a:gd name="connsiteY5844" fmla="*/ 1364449 h 1847704"/>
                <a:gd name="connsiteX5845" fmla="*/ 1161266 w 1842380"/>
                <a:gd name="connsiteY5845" fmla="*/ 1402788 h 1847704"/>
                <a:gd name="connsiteX5846" fmla="*/ 1161266 w 1842380"/>
                <a:gd name="connsiteY5846" fmla="*/ 1415035 h 1847704"/>
                <a:gd name="connsiteX5847" fmla="*/ 1153279 w 1842380"/>
                <a:gd name="connsiteY5847" fmla="*/ 1410775 h 1847704"/>
                <a:gd name="connsiteX5848" fmla="*/ 1153279 w 1842380"/>
                <a:gd name="connsiteY5848" fmla="*/ 1398528 h 1847704"/>
                <a:gd name="connsiteX5849" fmla="*/ 1161266 w 1842380"/>
                <a:gd name="connsiteY5849" fmla="*/ 1402788 h 1847704"/>
                <a:gd name="connsiteX5850" fmla="*/ 1161266 w 1842380"/>
                <a:gd name="connsiteY5850" fmla="*/ 1402788 h 1847704"/>
                <a:gd name="connsiteX5851" fmla="*/ 1161266 w 1842380"/>
                <a:gd name="connsiteY5851" fmla="*/ 1420359 h 1847704"/>
                <a:gd name="connsiteX5852" fmla="*/ 1161266 w 1842380"/>
                <a:gd name="connsiteY5852" fmla="*/ 1430476 h 1847704"/>
                <a:gd name="connsiteX5853" fmla="*/ 1153279 w 1842380"/>
                <a:gd name="connsiteY5853" fmla="*/ 1434736 h 1847704"/>
                <a:gd name="connsiteX5854" fmla="*/ 1153279 w 1842380"/>
                <a:gd name="connsiteY5854" fmla="*/ 1424619 h 1847704"/>
                <a:gd name="connsiteX5855" fmla="*/ 1161266 w 1842380"/>
                <a:gd name="connsiteY5855" fmla="*/ 1420359 h 1847704"/>
                <a:gd name="connsiteX5856" fmla="*/ 1161266 w 1842380"/>
                <a:gd name="connsiteY5856" fmla="*/ 1420359 h 1847704"/>
                <a:gd name="connsiteX5857" fmla="*/ 1161266 w 1842380"/>
                <a:gd name="connsiteY5857" fmla="*/ 1553479 h 1847704"/>
                <a:gd name="connsiteX5858" fmla="*/ 1161266 w 1842380"/>
                <a:gd name="connsiteY5858" fmla="*/ 1579571 h 1847704"/>
                <a:gd name="connsiteX5859" fmla="*/ 1153279 w 1842380"/>
                <a:gd name="connsiteY5859" fmla="*/ 1581701 h 1847704"/>
                <a:gd name="connsiteX5860" fmla="*/ 1153279 w 1842380"/>
                <a:gd name="connsiteY5860" fmla="*/ 1555609 h 1847704"/>
                <a:gd name="connsiteX5861" fmla="*/ 1161266 w 1842380"/>
                <a:gd name="connsiteY5861" fmla="*/ 1553479 h 1847704"/>
                <a:gd name="connsiteX5862" fmla="*/ 1161266 w 1842380"/>
                <a:gd name="connsiteY5862" fmla="*/ 1553479 h 1847704"/>
                <a:gd name="connsiteX5863" fmla="*/ 1161266 w 1842380"/>
                <a:gd name="connsiteY5863" fmla="*/ 1704171 h 1847704"/>
                <a:gd name="connsiteX5864" fmla="*/ 1161266 w 1842380"/>
                <a:gd name="connsiteY5864" fmla="*/ 1720145 h 1847704"/>
                <a:gd name="connsiteX5865" fmla="*/ 1153279 w 1842380"/>
                <a:gd name="connsiteY5865" fmla="*/ 1723340 h 1847704"/>
                <a:gd name="connsiteX5866" fmla="*/ 1153279 w 1842380"/>
                <a:gd name="connsiteY5866" fmla="*/ 1706301 h 1847704"/>
                <a:gd name="connsiteX5867" fmla="*/ 1161266 w 1842380"/>
                <a:gd name="connsiteY5867" fmla="*/ 1704171 h 1847704"/>
                <a:gd name="connsiteX5868" fmla="*/ 1161266 w 1842380"/>
                <a:gd name="connsiteY5868" fmla="*/ 1704171 h 1847704"/>
                <a:gd name="connsiteX5869" fmla="*/ 1161266 w 1842380"/>
                <a:gd name="connsiteY5869" fmla="*/ 1747302 h 1847704"/>
                <a:gd name="connsiteX5870" fmla="*/ 1161266 w 1842380"/>
                <a:gd name="connsiteY5870" fmla="*/ 1774458 h 1847704"/>
                <a:gd name="connsiteX5871" fmla="*/ 1153279 w 1842380"/>
                <a:gd name="connsiteY5871" fmla="*/ 1766471 h 1847704"/>
                <a:gd name="connsiteX5872" fmla="*/ 1153279 w 1842380"/>
                <a:gd name="connsiteY5872" fmla="*/ 1739315 h 1847704"/>
                <a:gd name="connsiteX5873" fmla="*/ 1161266 w 1842380"/>
                <a:gd name="connsiteY5873" fmla="*/ 1747302 h 1847704"/>
                <a:gd name="connsiteX5874" fmla="*/ 1161266 w 1842380"/>
                <a:gd name="connsiteY5874" fmla="*/ 1747302 h 1847704"/>
                <a:gd name="connsiteX5875" fmla="*/ 1161266 w 1842380"/>
                <a:gd name="connsiteY5875" fmla="*/ 1798953 h 1847704"/>
                <a:gd name="connsiteX5876" fmla="*/ 1161266 w 1842380"/>
                <a:gd name="connsiteY5876" fmla="*/ 1814927 h 1847704"/>
                <a:gd name="connsiteX5877" fmla="*/ 1153279 w 1842380"/>
                <a:gd name="connsiteY5877" fmla="*/ 1817057 h 1847704"/>
                <a:gd name="connsiteX5878" fmla="*/ 1153279 w 1842380"/>
                <a:gd name="connsiteY5878" fmla="*/ 1800017 h 1847704"/>
                <a:gd name="connsiteX5879" fmla="*/ 1161266 w 1842380"/>
                <a:gd name="connsiteY5879" fmla="*/ 1798953 h 1847704"/>
                <a:gd name="connsiteX5880" fmla="*/ 1161266 w 1842380"/>
                <a:gd name="connsiteY5880" fmla="*/ 1798953 h 1847704"/>
                <a:gd name="connsiteX5881" fmla="*/ 1153279 w 1842380"/>
                <a:gd name="connsiteY5881" fmla="*/ 1310136 h 1847704"/>
                <a:gd name="connsiteX5882" fmla="*/ 1153279 w 1842380"/>
                <a:gd name="connsiteY5882" fmla="*/ 1297889 h 1847704"/>
                <a:gd name="connsiteX5883" fmla="*/ 1156474 w 1842380"/>
                <a:gd name="connsiteY5883" fmla="*/ 1303746 h 1847704"/>
                <a:gd name="connsiteX5884" fmla="*/ 1156474 w 1842380"/>
                <a:gd name="connsiteY5884" fmla="*/ 1306941 h 1847704"/>
                <a:gd name="connsiteX5885" fmla="*/ 1153279 w 1842380"/>
                <a:gd name="connsiteY5885" fmla="*/ 1310136 h 1847704"/>
                <a:gd name="connsiteX5886" fmla="*/ 1153279 w 1842380"/>
                <a:gd name="connsiteY5886" fmla="*/ 1310136 h 1847704"/>
                <a:gd name="connsiteX5887" fmla="*/ 1153279 w 1842380"/>
                <a:gd name="connsiteY5887" fmla="*/ 282450 h 1847704"/>
                <a:gd name="connsiteX5888" fmla="*/ 1153279 w 1842380"/>
                <a:gd name="connsiteY5888" fmla="*/ 266476 h 1847704"/>
                <a:gd name="connsiteX5889" fmla="*/ 1159136 w 1842380"/>
                <a:gd name="connsiteY5889" fmla="*/ 275528 h 1847704"/>
                <a:gd name="connsiteX5890" fmla="*/ 1153279 w 1842380"/>
                <a:gd name="connsiteY5890" fmla="*/ 282450 h 1847704"/>
                <a:gd name="connsiteX5891" fmla="*/ 1153279 w 1842380"/>
                <a:gd name="connsiteY5891" fmla="*/ 32185 h 1847704"/>
                <a:gd name="connsiteX5892" fmla="*/ 1153279 w 1842380"/>
                <a:gd name="connsiteY5892" fmla="*/ 48159 h 1847704"/>
                <a:gd name="connsiteX5893" fmla="*/ 1141032 w 1842380"/>
                <a:gd name="connsiteY5893" fmla="*/ 46029 h 1847704"/>
                <a:gd name="connsiteX5894" fmla="*/ 1141032 w 1842380"/>
                <a:gd name="connsiteY5894" fmla="*/ 30055 h 1847704"/>
                <a:gd name="connsiteX5895" fmla="*/ 1153279 w 1842380"/>
                <a:gd name="connsiteY5895" fmla="*/ 32185 h 1847704"/>
                <a:gd name="connsiteX5896" fmla="*/ 1153279 w 1842380"/>
                <a:gd name="connsiteY5896" fmla="*/ 32185 h 1847704"/>
                <a:gd name="connsiteX5897" fmla="*/ 1153279 w 1842380"/>
                <a:gd name="connsiteY5897" fmla="*/ 106732 h 1847704"/>
                <a:gd name="connsiteX5898" fmla="*/ 1153279 w 1842380"/>
                <a:gd name="connsiteY5898" fmla="*/ 137083 h 1847704"/>
                <a:gd name="connsiteX5899" fmla="*/ 1149019 w 1842380"/>
                <a:gd name="connsiteY5899" fmla="*/ 133888 h 1847704"/>
                <a:gd name="connsiteX5900" fmla="*/ 1141032 w 1842380"/>
                <a:gd name="connsiteY5900" fmla="*/ 133888 h 1847704"/>
                <a:gd name="connsiteX5901" fmla="*/ 1141032 w 1842380"/>
                <a:gd name="connsiteY5901" fmla="*/ 65198 h 1847704"/>
                <a:gd name="connsiteX5902" fmla="*/ 1153279 w 1842380"/>
                <a:gd name="connsiteY5902" fmla="*/ 106732 h 1847704"/>
                <a:gd name="connsiteX5903" fmla="*/ 1153279 w 1842380"/>
                <a:gd name="connsiteY5903" fmla="*/ 106732 h 1847704"/>
                <a:gd name="connsiteX5904" fmla="*/ 1153279 w 1842380"/>
                <a:gd name="connsiteY5904" fmla="*/ 201513 h 1847704"/>
                <a:gd name="connsiteX5905" fmla="*/ 1153279 w 1842380"/>
                <a:gd name="connsiteY5905" fmla="*/ 224942 h 1847704"/>
                <a:gd name="connsiteX5906" fmla="*/ 1151149 w 1842380"/>
                <a:gd name="connsiteY5906" fmla="*/ 223877 h 1847704"/>
                <a:gd name="connsiteX5907" fmla="*/ 1141032 w 1842380"/>
                <a:gd name="connsiteY5907" fmla="*/ 220682 h 1847704"/>
                <a:gd name="connsiteX5908" fmla="*/ 1141032 w 1842380"/>
                <a:gd name="connsiteY5908" fmla="*/ 197253 h 1847704"/>
                <a:gd name="connsiteX5909" fmla="*/ 1153279 w 1842380"/>
                <a:gd name="connsiteY5909" fmla="*/ 201513 h 1847704"/>
                <a:gd name="connsiteX5910" fmla="*/ 1153279 w 1842380"/>
                <a:gd name="connsiteY5910" fmla="*/ 201513 h 1847704"/>
                <a:gd name="connsiteX5911" fmla="*/ 1153279 w 1842380"/>
                <a:gd name="connsiteY5911" fmla="*/ 266476 h 1847704"/>
                <a:gd name="connsiteX5912" fmla="*/ 1153279 w 1842380"/>
                <a:gd name="connsiteY5912" fmla="*/ 282450 h 1847704"/>
                <a:gd name="connsiteX5913" fmla="*/ 1144227 w 1842380"/>
                <a:gd name="connsiteY5913" fmla="*/ 284580 h 1847704"/>
                <a:gd name="connsiteX5914" fmla="*/ 1141032 w 1842380"/>
                <a:gd name="connsiteY5914" fmla="*/ 283515 h 1847704"/>
                <a:gd name="connsiteX5915" fmla="*/ 1141032 w 1842380"/>
                <a:gd name="connsiteY5915" fmla="*/ 245176 h 1847704"/>
                <a:gd name="connsiteX5916" fmla="*/ 1151149 w 1842380"/>
                <a:gd name="connsiteY5916" fmla="*/ 264346 h 1847704"/>
                <a:gd name="connsiteX5917" fmla="*/ 1153279 w 1842380"/>
                <a:gd name="connsiteY5917" fmla="*/ 266476 h 1847704"/>
                <a:gd name="connsiteX5918" fmla="*/ 1153279 w 1842380"/>
                <a:gd name="connsiteY5918" fmla="*/ 266476 h 1847704"/>
                <a:gd name="connsiteX5919" fmla="*/ 1153279 w 1842380"/>
                <a:gd name="connsiteY5919" fmla="*/ 297892 h 1847704"/>
                <a:gd name="connsiteX5920" fmla="*/ 1153279 w 1842380"/>
                <a:gd name="connsiteY5920" fmla="*/ 330373 h 1847704"/>
                <a:gd name="connsiteX5921" fmla="*/ 1141032 w 1842380"/>
                <a:gd name="connsiteY5921" fmla="*/ 327178 h 1847704"/>
                <a:gd name="connsiteX5922" fmla="*/ 1141032 w 1842380"/>
                <a:gd name="connsiteY5922" fmla="*/ 294697 h 1847704"/>
                <a:gd name="connsiteX5923" fmla="*/ 1153279 w 1842380"/>
                <a:gd name="connsiteY5923" fmla="*/ 297892 h 1847704"/>
                <a:gd name="connsiteX5924" fmla="*/ 1153279 w 1842380"/>
                <a:gd name="connsiteY5924" fmla="*/ 297892 h 1847704"/>
                <a:gd name="connsiteX5925" fmla="*/ 1153279 w 1842380"/>
                <a:gd name="connsiteY5925" fmla="*/ 434207 h 1847704"/>
                <a:gd name="connsiteX5926" fmla="*/ 1153279 w 1842380"/>
                <a:gd name="connsiteY5926" fmla="*/ 444324 h 1847704"/>
                <a:gd name="connsiteX5927" fmla="*/ 1141032 w 1842380"/>
                <a:gd name="connsiteY5927" fmla="*/ 440064 h 1847704"/>
                <a:gd name="connsiteX5928" fmla="*/ 1141032 w 1842380"/>
                <a:gd name="connsiteY5928" fmla="*/ 429947 h 1847704"/>
                <a:gd name="connsiteX5929" fmla="*/ 1153279 w 1842380"/>
                <a:gd name="connsiteY5929" fmla="*/ 434207 h 1847704"/>
                <a:gd name="connsiteX5930" fmla="*/ 1153279 w 1842380"/>
                <a:gd name="connsiteY5930" fmla="*/ 434207 h 1847704"/>
                <a:gd name="connsiteX5931" fmla="*/ 1153279 w 1842380"/>
                <a:gd name="connsiteY5931" fmla="*/ 493845 h 1847704"/>
                <a:gd name="connsiteX5932" fmla="*/ 1153279 w 1842380"/>
                <a:gd name="connsiteY5932" fmla="*/ 505027 h 1847704"/>
                <a:gd name="connsiteX5933" fmla="*/ 1141032 w 1842380"/>
                <a:gd name="connsiteY5933" fmla="*/ 494909 h 1847704"/>
                <a:gd name="connsiteX5934" fmla="*/ 1141032 w 1842380"/>
                <a:gd name="connsiteY5934" fmla="*/ 452311 h 1847704"/>
                <a:gd name="connsiteX5935" fmla="*/ 1146889 w 1842380"/>
                <a:gd name="connsiteY5935" fmla="*/ 485857 h 1847704"/>
                <a:gd name="connsiteX5936" fmla="*/ 1153279 w 1842380"/>
                <a:gd name="connsiteY5936" fmla="*/ 493845 h 1847704"/>
                <a:gd name="connsiteX5937" fmla="*/ 1153279 w 1842380"/>
                <a:gd name="connsiteY5937" fmla="*/ 493845 h 1847704"/>
                <a:gd name="connsiteX5938" fmla="*/ 1153279 w 1842380"/>
                <a:gd name="connsiteY5938" fmla="*/ 664238 h 1847704"/>
                <a:gd name="connsiteX5939" fmla="*/ 1153279 w 1842380"/>
                <a:gd name="connsiteY5939" fmla="*/ 676485 h 1847704"/>
                <a:gd name="connsiteX5940" fmla="*/ 1141032 w 1842380"/>
                <a:gd name="connsiteY5940" fmla="*/ 685537 h 1847704"/>
                <a:gd name="connsiteX5941" fmla="*/ 1141032 w 1842380"/>
                <a:gd name="connsiteY5941" fmla="*/ 676485 h 1847704"/>
                <a:gd name="connsiteX5942" fmla="*/ 1149019 w 1842380"/>
                <a:gd name="connsiteY5942" fmla="*/ 670628 h 1847704"/>
                <a:gd name="connsiteX5943" fmla="*/ 1153279 w 1842380"/>
                <a:gd name="connsiteY5943" fmla="*/ 664238 h 1847704"/>
                <a:gd name="connsiteX5944" fmla="*/ 1153279 w 1842380"/>
                <a:gd name="connsiteY5944" fmla="*/ 664238 h 1847704"/>
                <a:gd name="connsiteX5945" fmla="*/ 1153279 w 1842380"/>
                <a:gd name="connsiteY5945" fmla="*/ 699914 h 1847704"/>
                <a:gd name="connsiteX5946" fmla="*/ 1153279 w 1842380"/>
                <a:gd name="connsiteY5946" fmla="*/ 708966 h 1847704"/>
                <a:gd name="connsiteX5947" fmla="*/ 1151149 w 1842380"/>
                <a:gd name="connsiteY5947" fmla="*/ 706836 h 1847704"/>
                <a:gd name="connsiteX5948" fmla="*/ 1151149 w 1842380"/>
                <a:gd name="connsiteY5948" fmla="*/ 706836 h 1847704"/>
                <a:gd name="connsiteX5949" fmla="*/ 1141032 w 1842380"/>
                <a:gd name="connsiteY5949" fmla="*/ 699914 h 1847704"/>
                <a:gd name="connsiteX5950" fmla="*/ 1141032 w 1842380"/>
                <a:gd name="connsiteY5950" fmla="*/ 691927 h 1847704"/>
                <a:gd name="connsiteX5951" fmla="*/ 1143162 w 1842380"/>
                <a:gd name="connsiteY5951" fmla="*/ 692992 h 1847704"/>
                <a:gd name="connsiteX5952" fmla="*/ 1153279 w 1842380"/>
                <a:gd name="connsiteY5952" fmla="*/ 699914 h 1847704"/>
                <a:gd name="connsiteX5953" fmla="*/ 1153279 w 1842380"/>
                <a:gd name="connsiteY5953" fmla="*/ 699914 h 1847704"/>
                <a:gd name="connsiteX5954" fmla="*/ 1153279 w 1842380"/>
                <a:gd name="connsiteY5954" fmla="*/ 730266 h 1847704"/>
                <a:gd name="connsiteX5955" fmla="*/ 1153279 w 1842380"/>
                <a:gd name="connsiteY5955" fmla="*/ 743578 h 1847704"/>
                <a:gd name="connsiteX5956" fmla="*/ 1141032 w 1842380"/>
                <a:gd name="connsiteY5956" fmla="*/ 754760 h 1847704"/>
                <a:gd name="connsiteX5957" fmla="*/ 1141032 w 1842380"/>
                <a:gd name="connsiteY5957" fmla="*/ 746772 h 1847704"/>
                <a:gd name="connsiteX5958" fmla="*/ 1150084 w 1842380"/>
                <a:gd name="connsiteY5958" fmla="*/ 737720 h 1847704"/>
                <a:gd name="connsiteX5959" fmla="*/ 1141032 w 1842380"/>
                <a:gd name="connsiteY5959" fmla="*/ 734525 h 1847704"/>
                <a:gd name="connsiteX5960" fmla="*/ 1141032 w 1842380"/>
                <a:gd name="connsiteY5960" fmla="*/ 726538 h 1847704"/>
                <a:gd name="connsiteX5961" fmla="*/ 1153279 w 1842380"/>
                <a:gd name="connsiteY5961" fmla="*/ 730266 h 1847704"/>
                <a:gd name="connsiteX5962" fmla="*/ 1153279 w 1842380"/>
                <a:gd name="connsiteY5962" fmla="*/ 730266 h 1847704"/>
                <a:gd name="connsiteX5963" fmla="*/ 1153279 w 1842380"/>
                <a:gd name="connsiteY5963" fmla="*/ 835164 h 1847704"/>
                <a:gd name="connsiteX5964" fmla="*/ 1153279 w 1842380"/>
                <a:gd name="connsiteY5964" fmla="*/ 848476 h 1847704"/>
                <a:gd name="connsiteX5965" fmla="*/ 1151149 w 1842380"/>
                <a:gd name="connsiteY5965" fmla="*/ 842619 h 1847704"/>
                <a:gd name="connsiteX5966" fmla="*/ 1150084 w 1842380"/>
                <a:gd name="connsiteY5966" fmla="*/ 841554 h 1847704"/>
                <a:gd name="connsiteX5967" fmla="*/ 1141032 w 1842380"/>
                <a:gd name="connsiteY5967" fmla="*/ 853801 h 1847704"/>
                <a:gd name="connsiteX5968" fmla="*/ 1141032 w 1842380"/>
                <a:gd name="connsiteY5968" fmla="*/ 843684 h 1847704"/>
                <a:gd name="connsiteX5969" fmla="*/ 1141032 w 1842380"/>
                <a:gd name="connsiteY5969" fmla="*/ 820255 h 1847704"/>
                <a:gd name="connsiteX5970" fmla="*/ 1141032 w 1842380"/>
                <a:gd name="connsiteY5970" fmla="*/ 809073 h 1847704"/>
                <a:gd name="connsiteX5971" fmla="*/ 1141032 w 1842380"/>
                <a:gd name="connsiteY5971" fmla="*/ 809073 h 1847704"/>
                <a:gd name="connsiteX5972" fmla="*/ 1151149 w 1842380"/>
                <a:gd name="connsiteY5972" fmla="*/ 831437 h 1847704"/>
                <a:gd name="connsiteX5973" fmla="*/ 1153279 w 1842380"/>
                <a:gd name="connsiteY5973" fmla="*/ 835164 h 1847704"/>
                <a:gd name="connsiteX5974" fmla="*/ 1153279 w 1842380"/>
                <a:gd name="connsiteY5974" fmla="*/ 835164 h 1847704"/>
                <a:gd name="connsiteX5975" fmla="*/ 1153279 w 1842380"/>
                <a:gd name="connsiteY5975" fmla="*/ 867645 h 1847704"/>
                <a:gd name="connsiteX5976" fmla="*/ 1153279 w 1842380"/>
                <a:gd name="connsiteY5976" fmla="*/ 877762 h 1847704"/>
                <a:gd name="connsiteX5977" fmla="*/ 1141032 w 1842380"/>
                <a:gd name="connsiteY5977" fmla="*/ 890009 h 1847704"/>
                <a:gd name="connsiteX5978" fmla="*/ 1141032 w 1842380"/>
                <a:gd name="connsiteY5978" fmla="*/ 879892 h 1847704"/>
                <a:gd name="connsiteX5979" fmla="*/ 1153279 w 1842380"/>
                <a:gd name="connsiteY5979" fmla="*/ 867645 h 1847704"/>
                <a:gd name="connsiteX5980" fmla="*/ 1153279 w 1842380"/>
                <a:gd name="connsiteY5980" fmla="*/ 867645 h 1847704"/>
                <a:gd name="connsiteX5981" fmla="*/ 1153279 w 1842380"/>
                <a:gd name="connsiteY5981" fmla="*/ 903854 h 1847704"/>
                <a:gd name="connsiteX5982" fmla="*/ 1153279 w 1842380"/>
                <a:gd name="connsiteY5982" fmla="*/ 911841 h 1847704"/>
                <a:gd name="connsiteX5983" fmla="*/ 1142097 w 1842380"/>
                <a:gd name="connsiteY5983" fmla="*/ 920893 h 1847704"/>
                <a:gd name="connsiteX5984" fmla="*/ 1141032 w 1842380"/>
                <a:gd name="connsiteY5984" fmla="*/ 924088 h 1847704"/>
                <a:gd name="connsiteX5985" fmla="*/ 1141032 w 1842380"/>
                <a:gd name="connsiteY5985" fmla="*/ 911841 h 1847704"/>
                <a:gd name="connsiteX5986" fmla="*/ 1153279 w 1842380"/>
                <a:gd name="connsiteY5986" fmla="*/ 903854 h 1847704"/>
                <a:gd name="connsiteX5987" fmla="*/ 1153279 w 1842380"/>
                <a:gd name="connsiteY5987" fmla="*/ 903854 h 1847704"/>
                <a:gd name="connsiteX5988" fmla="*/ 1153279 w 1842380"/>
                <a:gd name="connsiteY5988" fmla="*/ 933140 h 1847704"/>
                <a:gd name="connsiteX5989" fmla="*/ 1153279 w 1842380"/>
                <a:gd name="connsiteY5989" fmla="*/ 941128 h 1847704"/>
                <a:gd name="connsiteX5990" fmla="*/ 1142097 w 1842380"/>
                <a:gd name="connsiteY5990" fmla="*/ 949115 h 1847704"/>
                <a:gd name="connsiteX5991" fmla="*/ 1141032 w 1842380"/>
                <a:gd name="connsiteY5991" fmla="*/ 950180 h 1847704"/>
                <a:gd name="connsiteX5992" fmla="*/ 1141032 w 1842380"/>
                <a:gd name="connsiteY5992" fmla="*/ 941128 h 1847704"/>
                <a:gd name="connsiteX5993" fmla="*/ 1153279 w 1842380"/>
                <a:gd name="connsiteY5993" fmla="*/ 933140 h 1847704"/>
                <a:gd name="connsiteX5994" fmla="*/ 1153279 w 1842380"/>
                <a:gd name="connsiteY5994" fmla="*/ 933140 h 1847704"/>
                <a:gd name="connsiteX5995" fmla="*/ 1153279 w 1842380"/>
                <a:gd name="connsiteY5995" fmla="*/ 961362 h 1847704"/>
                <a:gd name="connsiteX5996" fmla="*/ 1153279 w 1842380"/>
                <a:gd name="connsiteY5996" fmla="*/ 968284 h 1847704"/>
                <a:gd name="connsiteX5997" fmla="*/ 1141032 w 1842380"/>
                <a:gd name="connsiteY5997" fmla="*/ 975206 h 1847704"/>
                <a:gd name="connsiteX5998" fmla="*/ 1141032 w 1842380"/>
                <a:gd name="connsiteY5998" fmla="*/ 966154 h 1847704"/>
                <a:gd name="connsiteX5999" fmla="*/ 1153279 w 1842380"/>
                <a:gd name="connsiteY5999" fmla="*/ 961362 h 1847704"/>
                <a:gd name="connsiteX6000" fmla="*/ 1153279 w 1842380"/>
                <a:gd name="connsiteY6000" fmla="*/ 961362 h 1847704"/>
                <a:gd name="connsiteX6001" fmla="*/ 1153279 w 1842380"/>
                <a:gd name="connsiteY6001" fmla="*/ 988518 h 1847704"/>
                <a:gd name="connsiteX6002" fmla="*/ 1153279 w 1842380"/>
                <a:gd name="connsiteY6002" fmla="*/ 995440 h 1847704"/>
                <a:gd name="connsiteX6003" fmla="*/ 1141032 w 1842380"/>
                <a:gd name="connsiteY6003" fmla="*/ 998635 h 1847704"/>
                <a:gd name="connsiteX6004" fmla="*/ 1141032 w 1842380"/>
                <a:gd name="connsiteY6004" fmla="*/ 991713 h 1847704"/>
                <a:gd name="connsiteX6005" fmla="*/ 1153279 w 1842380"/>
                <a:gd name="connsiteY6005" fmla="*/ 988518 h 1847704"/>
                <a:gd name="connsiteX6006" fmla="*/ 1153279 w 1842380"/>
                <a:gd name="connsiteY6006" fmla="*/ 988518 h 1847704"/>
                <a:gd name="connsiteX6007" fmla="*/ 1153279 w 1842380"/>
                <a:gd name="connsiteY6007" fmla="*/ 1013012 h 1847704"/>
                <a:gd name="connsiteX6008" fmla="*/ 1153279 w 1842380"/>
                <a:gd name="connsiteY6008" fmla="*/ 1036441 h 1847704"/>
                <a:gd name="connsiteX6009" fmla="*/ 1147422 w 1842380"/>
                <a:gd name="connsiteY6009" fmla="*/ 1044429 h 1847704"/>
                <a:gd name="connsiteX6010" fmla="*/ 1145292 w 1842380"/>
                <a:gd name="connsiteY6010" fmla="*/ 1051351 h 1847704"/>
                <a:gd name="connsiteX6011" fmla="*/ 1141032 w 1842380"/>
                <a:gd name="connsiteY6011" fmla="*/ 1061468 h 1847704"/>
                <a:gd name="connsiteX6012" fmla="*/ 1141032 w 1842380"/>
                <a:gd name="connsiteY6012" fmla="*/ 1042299 h 1847704"/>
                <a:gd name="connsiteX6013" fmla="*/ 1152214 w 1842380"/>
                <a:gd name="connsiteY6013" fmla="*/ 1024194 h 1847704"/>
                <a:gd name="connsiteX6014" fmla="*/ 1152214 w 1842380"/>
                <a:gd name="connsiteY6014" fmla="*/ 1022064 h 1847704"/>
                <a:gd name="connsiteX6015" fmla="*/ 1141032 w 1842380"/>
                <a:gd name="connsiteY6015" fmla="*/ 1024194 h 1847704"/>
                <a:gd name="connsiteX6016" fmla="*/ 1141032 w 1842380"/>
                <a:gd name="connsiteY6016" fmla="*/ 1017272 h 1847704"/>
                <a:gd name="connsiteX6017" fmla="*/ 1153279 w 1842380"/>
                <a:gd name="connsiteY6017" fmla="*/ 1013012 h 1847704"/>
                <a:gd name="connsiteX6018" fmla="*/ 1153279 w 1842380"/>
                <a:gd name="connsiteY6018" fmla="*/ 1013012 h 1847704"/>
                <a:gd name="connsiteX6019" fmla="*/ 1153279 w 1842380"/>
                <a:gd name="connsiteY6019" fmla="*/ 1124301 h 1847704"/>
                <a:gd name="connsiteX6020" fmla="*/ 1153279 w 1842380"/>
                <a:gd name="connsiteY6020" fmla="*/ 1133353 h 1847704"/>
                <a:gd name="connsiteX6021" fmla="*/ 1146357 w 1842380"/>
                <a:gd name="connsiteY6021" fmla="*/ 1126431 h 1847704"/>
                <a:gd name="connsiteX6022" fmla="*/ 1140500 w 1842380"/>
                <a:gd name="connsiteY6022" fmla="*/ 1139743 h 1847704"/>
                <a:gd name="connsiteX6023" fmla="*/ 1140500 w 1842380"/>
                <a:gd name="connsiteY6023" fmla="*/ 1110456 h 1847704"/>
                <a:gd name="connsiteX6024" fmla="*/ 1144759 w 1842380"/>
                <a:gd name="connsiteY6024" fmla="*/ 1117378 h 1847704"/>
                <a:gd name="connsiteX6025" fmla="*/ 1153279 w 1842380"/>
                <a:gd name="connsiteY6025" fmla="*/ 1124301 h 1847704"/>
                <a:gd name="connsiteX6026" fmla="*/ 1153279 w 1842380"/>
                <a:gd name="connsiteY6026" fmla="*/ 1124301 h 1847704"/>
                <a:gd name="connsiteX6027" fmla="*/ 1153279 w 1842380"/>
                <a:gd name="connsiteY6027" fmla="*/ 1160509 h 1847704"/>
                <a:gd name="connsiteX6028" fmla="*/ 1153279 w 1842380"/>
                <a:gd name="connsiteY6028" fmla="*/ 1171691 h 1847704"/>
                <a:gd name="connsiteX6029" fmla="*/ 1153279 w 1842380"/>
                <a:gd name="connsiteY6029" fmla="*/ 1195120 h 1847704"/>
                <a:gd name="connsiteX6030" fmla="*/ 1153279 w 1842380"/>
                <a:gd name="connsiteY6030" fmla="*/ 1204173 h 1847704"/>
                <a:gd name="connsiteX6031" fmla="*/ 1142097 w 1842380"/>
                <a:gd name="connsiteY6031" fmla="*/ 1189796 h 1847704"/>
                <a:gd name="connsiteX6032" fmla="*/ 1141032 w 1842380"/>
                <a:gd name="connsiteY6032" fmla="*/ 1189796 h 1847704"/>
                <a:gd name="connsiteX6033" fmla="*/ 1141032 w 1842380"/>
                <a:gd name="connsiteY6033" fmla="*/ 1180743 h 1847704"/>
                <a:gd name="connsiteX6034" fmla="*/ 1142097 w 1842380"/>
                <a:gd name="connsiteY6034" fmla="*/ 1176484 h 1847704"/>
                <a:gd name="connsiteX6035" fmla="*/ 1153279 w 1842380"/>
                <a:gd name="connsiteY6035" fmla="*/ 1160509 h 1847704"/>
                <a:gd name="connsiteX6036" fmla="*/ 1153279 w 1842380"/>
                <a:gd name="connsiteY6036" fmla="*/ 1160509 h 1847704"/>
                <a:gd name="connsiteX6037" fmla="*/ 1153279 w 1842380"/>
                <a:gd name="connsiteY6037" fmla="*/ 1297889 h 1847704"/>
                <a:gd name="connsiteX6038" fmla="*/ 1153279 w 1842380"/>
                <a:gd name="connsiteY6038" fmla="*/ 1310136 h 1847704"/>
                <a:gd name="connsiteX6039" fmla="*/ 1151149 w 1842380"/>
                <a:gd name="connsiteY6039" fmla="*/ 1312266 h 1847704"/>
                <a:gd name="connsiteX6040" fmla="*/ 1145292 w 1842380"/>
                <a:gd name="connsiteY6040" fmla="*/ 1316526 h 1847704"/>
                <a:gd name="connsiteX6041" fmla="*/ 1141032 w 1842380"/>
                <a:gd name="connsiteY6041" fmla="*/ 1320786 h 1847704"/>
                <a:gd name="connsiteX6042" fmla="*/ 1141032 w 1842380"/>
                <a:gd name="connsiteY6042" fmla="*/ 1274460 h 1847704"/>
                <a:gd name="connsiteX6043" fmla="*/ 1145292 w 1842380"/>
                <a:gd name="connsiteY6043" fmla="*/ 1284577 h 1847704"/>
                <a:gd name="connsiteX6044" fmla="*/ 1151149 w 1842380"/>
                <a:gd name="connsiteY6044" fmla="*/ 1292564 h 1847704"/>
                <a:gd name="connsiteX6045" fmla="*/ 1153279 w 1842380"/>
                <a:gd name="connsiteY6045" fmla="*/ 1297889 h 1847704"/>
                <a:gd name="connsiteX6046" fmla="*/ 1153279 w 1842380"/>
                <a:gd name="connsiteY6046" fmla="*/ 1297889 h 1847704"/>
                <a:gd name="connsiteX6047" fmla="*/ 1153279 w 1842380"/>
                <a:gd name="connsiteY6047" fmla="*/ 1365514 h 1847704"/>
                <a:gd name="connsiteX6048" fmla="*/ 1153279 w 1842380"/>
                <a:gd name="connsiteY6048" fmla="*/ 1375631 h 1847704"/>
                <a:gd name="connsiteX6049" fmla="*/ 1141032 w 1842380"/>
                <a:gd name="connsiteY6049" fmla="*/ 1381488 h 1847704"/>
                <a:gd name="connsiteX6050" fmla="*/ 1141032 w 1842380"/>
                <a:gd name="connsiteY6050" fmla="*/ 1370306 h 1847704"/>
                <a:gd name="connsiteX6051" fmla="*/ 1153279 w 1842380"/>
                <a:gd name="connsiteY6051" fmla="*/ 1365514 h 1847704"/>
                <a:gd name="connsiteX6052" fmla="*/ 1153279 w 1842380"/>
                <a:gd name="connsiteY6052" fmla="*/ 1365514 h 1847704"/>
                <a:gd name="connsiteX6053" fmla="*/ 1153279 w 1842380"/>
                <a:gd name="connsiteY6053" fmla="*/ 1397995 h 1847704"/>
                <a:gd name="connsiteX6054" fmla="*/ 1153279 w 1842380"/>
                <a:gd name="connsiteY6054" fmla="*/ 1410242 h 1847704"/>
                <a:gd name="connsiteX6055" fmla="*/ 1141032 w 1842380"/>
                <a:gd name="connsiteY6055" fmla="*/ 1402255 h 1847704"/>
                <a:gd name="connsiteX6056" fmla="*/ 1141032 w 1842380"/>
                <a:gd name="connsiteY6056" fmla="*/ 1388943 h 1847704"/>
                <a:gd name="connsiteX6057" fmla="*/ 1153279 w 1842380"/>
                <a:gd name="connsiteY6057" fmla="*/ 1397995 h 1847704"/>
                <a:gd name="connsiteX6058" fmla="*/ 1153279 w 1842380"/>
                <a:gd name="connsiteY6058" fmla="*/ 1397995 h 1847704"/>
                <a:gd name="connsiteX6059" fmla="*/ 1153279 w 1842380"/>
                <a:gd name="connsiteY6059" fmla="*/ 1425152 h 1847704"/>
                <a:gd name="connsiteX6060" fmla="*/ 1153279 w 1842380"/>
                <a:gd name="connsiteY6060" fmla="*/ 1435269 h 1847704"/>
                <a:gd name="connsiteX6061" fmla="*/ 1141032 w 1842380"/>
                <a:gd name="connsiteY6061" fmla="*/ 1438464 h 1847704"/>
                <a:gd name="connsiteX6062" fmla="*/ 1141032 w 1842380"/>
                <a:gd name="connsiteY6062" fmla="*/ 1428347 h 1847704"/>
                <a:gd name="connsiteX6063" fmla="*/ 1153279 w 1842380"/>
                <a:gd name="connsiteY6063" fmla="*/ 1425152 h 1847704"/>
                <a:gd name="connsiteX6064" fmla="*/ 1153279 w 1842380"/>
                <a:gd name="connsiteY6064" fmla="*/ 1425152 h 1847704"/>
                <a:gd name="connsiteX6065" fmla="*/ 1153279 w 1842380"/>
                <a:gd name="connsiteY6065" fmla="*/ 1555609 h 1847704"/>
                <a:gd name="connsiteX6066" fmla="*/ 1153279 w 1842380"/>
                <a:gd name="connsiteY6066" fmla="*/ 1581701 h 1847704"/>
                <a:gd name="connsiteX6067" fmla="*/ 1141032 w 1842380"/>
                <a:gd name="connsiteY6067" fmla="*/ 1585961 h 1847704"/>
                <a:gd name="connsiteX6068" fmla="*/ 1141032 w 1842380"/>
                <a:gd name="connsiteY6068" fmla="*/ 1559869 h 1847704"/>
                <a:gd name="connsiteX6069" fmla="*/ 1153279 w 1842380"/>
                <a:gd name="connsiteY6069" fmla="*/ 1555609 h 1847704"/>
                <a:gd name="connsiteX6070" fmla="*/ 1153279 w 1842380"/>
                <a:gd name="connsiteY6070" fmla="*/ 1555609 h 1847704"/>
                <a:gd name="connsiteX6071" fmla="*/ 1153279 w 1842380"/>
                <a:gd name="connsiteY6071" fmla="*/ 1706301 h 1847704"/>
                <a:gd name="connsiteX6072" fmla="*/ 1153279 w 1842380"/>
                <a:gd name="connsiteY6072" fmla="*/ 1723340 h 1847704"/>
                <a:gd name="connsiteX6073" fmla="*/ 1141032 w 1842380"/>
                <a:gd name="connsiteY6073" fmla="*/ 1729198 h 1847704"/>
                <a:gd name="connsiteX6074" fmla="*/ 1141032 w 1842380"/>
                <a:gd name="connsiteY6074" fmla="*/ 1712158 h 1847704"/>
                <a:gd name="connsiteX6075" fmla="*/ 1153279 w 1842380"/>
                <a:gd name="connsiteY6075" fmla="*/ 1706301 h 1847704"/>
                <a:gd name="connsiteX6076" fmla="*/ 1153279 w 1842380"/>
                <a:gd name="connsiteY6076" fmla="*/ 1706301 h 1847704"/>
                <a:gd name="connsiteX6077" fmla="*/ 1153279 w 1842380"/>
                <a:gd name="connsiteY6077" fmla="*/ 1739315 h 1847704"/>
                <a:gd name="connsiteX6078" fmla="*/ 1153279 w 1842380"/>
                <a:gd name="connsiteY6078" fmla="*/ 1766471 h 1847704"/>
                <a:gd name="connsiteX6079" fmla="*/ 1141032 w 1842380"/>
                <a:gd name="connsiteY6079" fmla="*/ 1754224 h 1847704"/>
                <a:gd name="connsiteX6080" fmla="*/ 1141032 w 1842380"/>
                <a:gd name="connsiteY6080" fmla="*/ 1729198 h 1847704"/>
                <a:gd name="connsiteX6081" fmla="*/ 1153279 w 1842380"/>
                <a:gd name="connsiteY6081" fmla="*/ 1739315 h 1847704"/>
                <a:gd name="connsiteX6082" fmla="*/ 1153279 w 1842380"/>
                <a:gd name="connsiteY6082" fmla="*/ 1739315 h 1847704"/>
                <a:gd name="connsiteX6083" fmla="*/ 1153279 w 1842380"/>
                <a:gd name="connsiteY6083" fmla="*/ 1800017 h 1847704"/>
                <a:gd name="connsiteX6084" fmla="*/ 1153279 w 1842380"/>
                <a:gd name="connsiteY6084" fmla="*/ 1817057 h 1847704"/>
                <a:gd name="connsiteX6085" fmla="*/ 1141032 w 1842380"/>
                <a:gd name="connsiteY6085" fmla="*/ 1819187 h 1847704"/>
                <a:gd name="connsiteX6086" fmla="*/ 1141032 w 1842380"/>
                <a:gd name="connsiteY6086" fmla="*/ 1802147 h 1847704"/>
                <a:gd name="connsiteX6087" fmla="*/ 1153279 w 1842380"/>
                <a:gd name="connsiteY6087" fmla="*/ 1800017 h 1847704"/>
                <a:gd name="connsiteX6088" fmla="*/ 1153279 w 1842380"/>
                <a:gd name="connsiteY6088" fmla="*/ 1800017 h 1847704"/>
                <a:gd name="connsiteX6089" fmla="*/ 1141032 w 1842380"/>
                <a:gd name="connsiteY6089" fmla="*/ 592886 h 1847704"/>
                <a:gd name="connsiteX6090" fmla="*/ 1141032 w 1842380"/>
                <a:gd name="connsiteY6090" fmla="*/ 564664 h 1847704"/>
                <a:gd name="connsiteX6091" fmla="*/ 1142097 w 1842380"/>
                <a:gd name="connsiteY6091" fmla="*/ 566794 h 1847704"/>
                <a:gd name="connsiteX6092" fmla="*/ 1144227 w 1842380"/>
                <a:gd name="connsiteY6092" fmla="*/ 571054 h 1847704"/>
                <a:gd name="connsiteX6093" fmla="*/ 1145292 w 1842380"/>
                <a:gd name="connsiteY6093" fmla="*/ 575314 h 1847704"/>
                <a:gd name="connsiteX6094" fmla="*/ 1145292 w 1842380"/>
                <a:gd name="connsiteY6094" fmla="*/ 581171 h 1847704"/>
                <a:gd name="connsiteX6095" fmla="*/ 1144227 w 1842380"/>
                <a:gd name="connsiteY6095" fmla="*/ 587028 h 1847704"/>
                <a:gd name="connsiteX6096" fmla="*/ 1142097 w 1842380"/>
                <a:gd name="connsiteY6096" fmla="*/ 591288 h 1847704"/>
                <a:gd name="connsiteX6097" fmla="*/ 1141032 w 1842380"/>
                <a:gd name="connsiteY6097" fmla="*/ 592886 h 1847704"/>
                <a:gd name="connsiteX6098" fmla="*/ 1141032 w 1842380"/>
                <a:gd name="connsiteY6098" fmla="*/ 592886 h 1847704"/>
                <a:gd name="connsiteX6099" fmla="*/ 1141032 w 1842380"/>
                <a:gd name="connsiteY6099" fmla="*/ 245176 h 1847704"/>
                <a:gd name="connsiteX6100" fmla="*/ 1141032 w 1842380"/>
                <a:gd name="connsiteY6100" fmla="*/ 224942 h 1847704"/>
                <a:gd name="connsiteX6101" fmla="*/ 1151149 w 1842380"/>
                <a:gd name="connsiteY6101" fmla="*/ 229202 h 1847704"/>
                <a:gd name="connsiteX6102" fmla="*/ 1150084 w 1842380"/>
                <a:gd name="connsiteY6102" fmla="*/ 233462 h 1847704"/>
                <a:gd name="connsiteX6103" fmla="*/ 1141032 w 1842380"/>
                <a:gd name="connsiteY6103" fmla="*/ 245176 h 1847704"/>
                <a:gd name="connsiteX6104" fmla="*/ 1141032 w 1842380"/>
                <a:gd name="connsiteY6104" fmla="*/ 245176 h 1847704"/>
                <a:gd name="connsiteX6105" fmla="*/ 1141032 w 1842380"/>
                <a:gd name="connsiteY6105" fmla="*/ 192461 h 1847704"/>
                <a:gd name="connsiteX6106" fmla="*/ 1141032 w 1842380"/>
                <a:gd name="connsiteY6106" fmla="*/ 183409 h 1847704"/>
                <a:gd name="connsiteX6107" fmla="*/ 1141032 w 1842380"/>
                <a:gd name="connsiteY6107" fmla="*/ 192461 h 1847704"/>
                <a:gd name="connsiteX6108" fmla="*/ 1141032 w 1842380"/>
                <a:gd name="connsiteY6108" fmla="*/ 30055 h 1847704"/>
                <a:gd name="connsiteX6109" fmla="*/ 1141032 w 1842380"/>
                <a:gd name="connsiteY6109" fmla="*/ 46029 h 1847704"/>
                <a:gd name="connsiteX6110" fmla="*/ 1135175 w 1842380"/>
                <a:gd name="connsiteY6110" fmla="*/ 46029 h 1847704"/>
                <a:gd name="connsiteX6111" fmla="*/ 1135175 w 1842380"/>
                <a:gd name="connsiteY6111" fmla="*/ 30055 h 1847704"/>
                <a:gd name="connsiteX6112" fmla="*/ 1141032 w 1842380"/>
                <a:gd name="connsiteY6112" fmla="*/ 30055 h 1847704"/>
                <a:gd name="connsiteX6113" fmla="*/ 1141032 w 1842380"/>
                <a:gd name="connsiteY6113" fmla="*/ 30055 h 1847704"/>
                <a:gd name="connsiteX6114" fmla="*/ 1141032 w 1842380"/>
                <a:gd name="connsiteY6114" fmla="*/ 65198 h 1847704"/>
                <a:gd name="connsiteX6115" fmla="*/ 1141032 w 1842380"/>
                <a:gd name="connsiteY6115" fmla="*/ 133888 h 1847704"/>
                <a:gd name="connsiteX6116" fmla="*/ 1135175 w 1842380"/>
                <a:gd name="connsiteY6116" fmla="*/ 133888 h 1847704"/>
                <a:gd name="connsiteX6117" fmla="*/ 1135175 w 1842380"/>
                <a:gd name="connsiteY6117" fmla="*/ 117914 h 1847704"/>
                <a:gd name="connsiteX6118" fmla="*/ 1137305 w 1842380"/>
                <a:gd name="connsiteY6118" fmla="*/ 117914 h 1847704"/>
                <a:gd name="connsiteX6119" fmla="*/ 1135175 w 1842380"/>
                <a:gd name="connsiteY6119" fmla="*/ 113654 h 1847704"/>
                <a:gd name="connsiteX6120" fmla="*/ 1135175 w 1842380"/>
                <a:gd name="connsiteY6120" fmla="*/ 50289 h 1847704"/>
                <a:gd name="connsiteX6121" fmla="*/ 1141032 w 1842380"/>
                <a:gd name="connsiteY6121" fmla="*/ 65198 h 1847704"/>
                <a:gd name="connsiteX6122" fmla="*/ 1141032 w 1842380"/>
                <a:gd name="connsiteY6122" fmla="*/ 65198 h 1847704"/>
                <a:gd name="connsiteX6123" fmla="*/ 1141032 w 1842380"/>
                <a:gd name="connsiteY6123" fmla="*/ 183409 h 1847704"/>
                <a:gd name="connsiteX6124" fmla="*/ 1141032 w 1842380"/>
                <a:gd name="connsiteY6124" fmla="*/ 192461 h 1847704"/>
                <a:gd name="connsiteX6125" fmla="*/ 1139967 w 1842380"/>
                <a:gd name="connsiteY6125" fmla="*/ 196721 h 1847704"/>
                <a:gd name="connsiteX6126" fmla="*/ 1141032 w 1842380"/>
                <a:gd name="connsiteY6126" fmla="*/ 196721 h 1847704"/>
                <a:gd name="connsiteX6127" fmla="*/ 1141032 w 1842380"/>
                <a:gd name="connsiteY6127" fmla="*/ 220150 h 1847704"/>
                <a:gd name="connsiteX6128" fmla="*/ 1135175 w 1842380"/>
                <a:gd name="connsiteY6128" fmla="*/ 219085 h 1847704"/>
                <a:gd name="connsiteX6129" fmla="*/ 1135175 w 1842380"/>
                <a:gd name="connsiteY6129" fmla="*/ 176487 h 1847704"/>
                <a:gd name="connsiteX6130" fmla="*/ 1141032 w 1842380"/>
                <a:gd name="connsiteY6130" fmla="*/ 183409 h 1847704"/>
                <a:gd name="connsiteX6131" fmla="*/ 1141032 w 1842380"/>
                <a:gd name="connsiteY6131" fmla="*/ 183409 h 1847704"/>
                <a:gd name="connsiteX6132" fmla="*/ 1141032 w 1842380"/>
                <a:gd name="connsiteY6132" fmla="*/ 224942 h 1847704"/>
                <a:gd name="connsiteX6133" fmla="*/ 1136772 w 1842380"/>
                <a:gd name="connsiteY6133" fmla="*/ 221747 h 1847704"/>
                <a:gd name="connsiteX6134" fmla="*/ 1135707 w 1842380"/>
                <a:gd name="connsiteY6134" fmla="*/ 219617 h 1847704"/>
                <a:gd name="connsiteX6135" fmla="*/ 1135707 w 1842380"/>
                <a:gd name="connsiteY6135" fmla="*/ 281385 h 1847704"/>
                <a:gd name="connsiteX6136" fmla="*/ 1141564 w 1842380"/>
                <a:gd name="connsiteY6136" fmla="*/ 283515 h 1847704"/>
                <a:gd name="connsiteX6137" fmla="*/ 1141564 w 1842380"/>
                <a:gd name="connsiteY6137" fmla="*/ 245176 h 1847704"/>
                <a:gd name="connsiteX6138" fmla="*/ 1141564 w 1842380"/>
                <a:gd name="connsiteY6138" fmla="*/ 245176 h 1847704"/>
                <a:gd name="connsiteX6139" fmla="*/ 1141564 w 1842380"/>
                <a:gd name="connsiteY6139" fmla="*/ 245176 h 1847704"/>
                <a:gd name="connsiteX6140" fmla="*/ 1141564 w 1842380"/>
                <a:gd name="connsiteY6140" fmla="*/ 224942 h 1847704"/>
                <a:gd name="connsiteX6141" fmla="*/ 1141032 w 1842380"/>
                <a:gd name="connsiteY6141" fmla="*/ 224942 h 1847704"/>
                <a:gd name="connsiteX6142" fmla="*/ 1141032 w 1842380"/>
                <a:gd name="connsiteY6142" fmla="*/ 294697 h 1847704"/>
                <a:gd name="connsiteX6143" fmla="*/ 1141032 w 1842380"/>
                <a:gd name="connsiteY6143" fmla="*/ 327178 h 1847704"/>
                <a:gd name="connsiteX6144" fmla="*/ 1138902 w 1842380"/>
                <a:gd name="connsiteY6144" fmla="*/ 326113 h 1847704"/>
                <a:gd name="connsiteX6145" fmla="*/ 1135707 w 1842380"/>
                <a:gd name="connsiteY6145" fmla="*/ 323983 h 1847704"/>
                <a:gd name="connsiteX6146" fmla="*/ 1135707 w 1842380"/>
                <a:gd name="connsiteY6146" fmla="*/ 292567 h 1847704"/>
                <a:gd name="connsiteX6147" fmla="*/ 1141032 w 1842380"/>
                <a:gd name="connsiteY6147" fmla="*/ 294697 h 1847704"/>
                <a:gd name="connsiteX6148" fmla="*/ 1141032 w 1842380"/>
                <a:gd name="connsiteY6148" fmla="*/ 294697 h 1847704"/>
                <a:gd name="connsiteX6149" fmla="*/ 1141032 w 1842380"/>
                <a:gd name="connsiteY6149" fmla="*/ 429947 h 1847704"/>
                <a:gd name="connsiteX6150" fmla="*/ 1141032 w 1842380"/>
                <a:gd name="connsiteY6150" fmla="*/ 440064 h 1847704"/>
                <a:gd name="connsiteX6151" fmla="*/ 1139967 w 1842380"/>
                <a:gd name="connsiteY6151" fmla="*/ 438999 h 1847704"/>
                <a:gd name="connsiteX6152" fmla="*/ 1139967 w 1842380"/>
                <a:gd name="connsiteY6152" fmla="*/ 438999 h 1847704"/>
                <a:gd name="connsiteX6153" fmla="*/ 1138902 w 1842380"/>
                <a:gd name="connsiteY6153" fmla="*/ 438999 h 1847704"/>
                <a:gd name="connsiteX6154" fmla="*/ 1141032 w 1842380"/>
                <a:gd name="connsiteY6154" fmla="*/ 452311 h 1847704"/>
                <a:gd name="connsiteX6155" fmla="*/ 1141032 w 1842380"/>
                <a:gd name="connsiteY6155" fmla="*/ 494909 h 1847704"/>
                <a:gd name="connsiteX6156" fmla="*/ 1138902 w 1842380"/>
                <a:gd name="connsiteY6156" fmla="*/ 491715 h 1847704"/>
                <a:gd name="connsiteX6157" fmla="*/ 1135707 w 1842380"/>
                <a:gd name="connsiteY6157" fmla="*/ 491715 h 1847704"/>
                <a:gd name="connsiteX6158" fmla="*/ 1135707 w 1842380"/>
                <a:gd name="connsiteY6158" fmla="*/ 428882 h 1847704"/>
                <a:gd name="connsiteX6159" fmla="*/ 1137837 w 1842380"/>
                <a:gd name="connsiteY6159" fmla="*/ 428882 h 1847704"/>
                <a:gd name="connsiteX6160" fmla="*/ 1141032 w 1842380"/>
                <a:gd name="connsiteY6160" fmla="*/ 429947 h 1847704"/>
                <a:gd name="connsiteX6161" fmla="*/ 1141032 w 1842380"/>
                <a:gd name="connsiteY6161" fmla="*/ 429947 h 1847704"/>
                <a:gd name="connsiteX6162" fmla="*/ 1141032 w 1842380"/>
                <a:gd name="connsiteY6162" fmla="*/ 565197 h 1847704"/>
                <a:gd name="connsiteX6163" fmla="*/ 1141032 w 1842380"/>
                <a:gd name="connsiteY6163" fmla="*/ 593418 h 1847704"/>
                <a:gd name="connsiteX6164" fmla="*/ 1139967 w 1842380"/>
                <a:gd name="connsiteY6164" fmla="*/ 595548 h 1847704"/>
                <a:gd name="connsiteX6165" fmla="*/ 1138902 w 1842380"/>
                <a:gd name="connsiteY6165" fmla="*/ 601405 h 1847704"/>
                <a:gd name="connsiteX6166" fmla="*/ 1137837 w 1842380"/>
                <a:gd name="connsiteY6166" fmla="*/ 605665 h 1847704"/>
                <a:gd name="connsiteX6167" fmla="*/ 1137837 w 1842380"/>
                <a:gd name="connsiteY6167" fmla="*/ 612588 h 1847704"/>
                <a:gd name="connsiteX6168" fmla="*/ 1135707 w 1842380"/>
                <a:gd name="connsiteY6168" fmla="*/ 613652 h 1847704"/>
                <a:gd name="connsiteX6169" fmla="*/ 1135707 w 1842380"/>
                <a:gd name="connsiteY6169" fmla="*/ 558275 h 1847704"/>
                <a:gd name="connsiteX6170" fmla="*/ 1136772 w 1842380"/>
                <a:gd name="connsiteY6170" fmla="*/ 559340 h 1847704"/>
                <a:gd name="connsiteX6171" fmla="*/ 1139967 w 1842380"/>
                <a:gd name="connsiteY6171" fmla="*/ 563599 h 1847704"/>
                <a:gd name="connsiteX6172" fmla="*/ 1141032 w 1842380"/>
                <a:gd name="connsiteY6172" fmla="*/ 565197 h 1847704"/>
                <a:gd name="connsiteX6173" fmla="*/ 1141032 w 1842380"/>
                <a:gd name="connsiteY6173" fmla="*/ 565197 h 1847704"/>
                <a:gd name="connsiteX6174" fmla="*/ 1141032 w 1842380"/>
                <a:gd name="connsiteY6174" fmla="*/ 676485 h 1847704"/>
                <a:gd name="connsiteX6175" fmla="*/ 1141032 w 1842380"/>
                <a:gd name="connsiteY6175" fmla="*/ 685537 h 1847704"/>
                <a:gd name="connsiteX6176" fmla="*/ 1136772 w 1842380"/>
                <a:gd name="connsiteY6176" fmla="*/ 691395 h 1847704"/>
                <a:gd name="connsiteX6177" fmla="*/ 1141032 w 1842380"/>
                <a:gd name="connsiteY6177" fmla="*/ 692460 h 1847704"/>
                <a:gd name="connsiteX6178" fmla="*/ 1141032 w 1842380"/>
                <a:gd name="connsiteY6178" fmla="*/ 700447 h 1847704"/>
                <a:gd name="connsiteX6179" fmla="*/ 1139967 w 1842380"/>
                <a:gd name="connsiteY6179" fmla="*/ 699382 h 1847704"/>
                <a:gd name="connsiteX6180" fmla="*/ 1136772 w 1842380"/>
                <a:gd name="connsiteY6180" fmla="*/ 698317 h 1847704"/>
                <a:gd name="connsiteX6181" fmla="*/ 1135707 w 1842380"/>
                <a:gd name="connsiteY6181" fmla="*/ 698317 h 1847704"/>
                <a:gd name="connsiteX6182" fmla="*/ 1135707 w 1842380"/>
                <a:gd name="connsiteY6182" fmla="*/ 682342 h 1847704"/>
                <a:gd name="connsiteX6183" fmla="*/ 1141032 w 1842380"/>
                <a:gd name="connsiteY6183" fmla="*/ 676485 h 1847704"/>
                <a:gd name="connsiteX6184" fmla="*/ 1141032 w 1842380"/>
                <a:gd name="connsiteY6184" fmla="*/ 676485 h 1847704"/>
                <a:gd name="connsiteX6185" fmla="*/ 1141032 w 1842380"/>
                <a:gd name="connsiteY6185" fmla="*/ 727071 h 1847704"/>
                <a:gd name="connsiteX6186" fmla="*/ 1141032 w 1842380"/>
                <a:gd name="connsiteY6186" fmla="*/ 735058 h 1847704"/>
                <a:gd name="connsiteX6187" fmla="*/ 1135175 w 1842380"/>
                <a:gd name="connsiteY6187" fmla="*/ 730798 h 1847704"/>
                <a:gd name="connsiteX6188" fmla="*/ 1135175 w 1842380"/>
                <a:gd name="connsiteY6188" fmla="*/ 722811 h 1847704"/>
                <a:gd name="connsiteX6189" fmla="*/ 1141032 w 1842380"/>
                <a:gd name="connsiteY6189" fmla="*/ 727071 h 1847704"/>
                <a:gd name="connsiteX6190" fmla="*/ 1141032 w 1842380"/>
                <a:gd name="connsiteY6190" fmla="*/ 727071 h 1847704"/>
                <a:gd name="connsiteX6191" fmla="*/ 1141032 w 1842380"/>
                <a:gd name="connsiteY6191" fmla="*/ 747305 h 1847704"/>
                <a:gd name="connsiteX6192" fmla="*/ 1141032 w 1842380"/>
                <a:gd name="connsiteY6192" fmla="*/ 755292 h 1847704"/>
                <a:gd name="connsiteX6193" fmla="*/ 1138902 w 1842380"/>
                <a:gd name="connsiteY6193" fmla="*/ 756357 h 1847704"/>
                <a:gd name="connsiteX6194" fmla="*/ 1135707 w 1842380"/>
                <a:gd name="connsiteY6194" fmla="*/ 762214 h 1847704"/>
                <a:gd name="connsiteX6195" fmla="*/ 1135707 w 1842380"/>
                <a:gd name="connsiteY6195" fmla="*/ 751032 h 1847704"/>
                <a:gd name="connsiteX6196" fmla="*/ 1141032 w 1842380"/>
                <a:gd name="connsiteY6196" fmla="*/ 747305 h 1847704"/>
                <a:gd name="connsiteX6197" fmla="*/ 1141032 w 1842380"/>
                <a:gd name="connsiteY6197" fmla="*/ 747305 h 1847704"/>
                <a:gd name="connsiteX6198" fmla="*/ 1141032 w 1842380"/>
                <a:gd name="connsiteY6198" fmla="*/ 809073 h 1847704"/>
                <a:gd name="connsiteX6199" fmla="*/ 1141032 w 1842380"/>
                <a:gd name="connsiteY6199" fmla="*/ 820255 h 1847704"/>
                <a:gd name="connsiteX6200" fmla="*/ 1137837 w 1842380"/>
                <a:gd name="connsiteY6200" fmla="*/ 815995 h 1847704"/>
                <a:gd name="connsiteX6201" fmla="*/ 1136772 w 1842380"/>
                <a:gd name="connsiteY6201" fmla="*/ 813865 h 1847704"/>
                <a:gd name="connsiteX6202" fmla="*/ 1135707 w 1842380"/>
                <a:gd name="connsiteY6202" fmla="*/ 817060 h 1847704"/>
                <a:gd name="connsiteX6203" fmla="*/ 1135707 w 1842380"/>
                <a:gd name="connsiteY6203" fmla="*/ 800020 h 1847704"/>
                <a:gd name="connsiteX6204" fmla="*/ 1136772 w 1842380"/>
                <a:gd name="connsiteY6204" fmla="*/ 804280 h 1847704"/>
                <a:gd name="connsiteX6205" fmla="*/ 1141032 w 1842380"/>
                <a:gd name="connsiteY6205" fmla="*/ 809073 h 1847704"/>
                <a:gd name="connsiteX6206" fmla="*/ 1141032 w 1842380"/>
                <a:gd name="connsiteY6206" fmla="*/ 809073 h 1847704"/>
                <a:gd name="connsiteX6207" fmla="*/ 1141032 w 1842380"/>
                <a:gd name="connsiteY6207" fmla="*/ 844216 h 1847704"/>
                <a:gd name="connsiteX6208" fmla="*/ 1141032 w 1842380"/>
                <a:gd name="connsiteY6208" fmla="*/ 854333 h 1847704"/>
                <a:gd name="connsiteX6209" fmla="*/ 1135175 w 1842380"/>
                <a:gd name="connsiteY6209" fmla="*/ 861256 h 1847704"/>
                <a:gd name="connsiteX6210" fmla="*/ 1135175 w 1842380"/>
                <a:gd name="connsiteY6210" fmla="*/ 851138 h 1847704"/>
                <a:gd name="connsiteX6211" fmla="*/ 1141032 w 1842380"/>
                <a:gd name="connsiteY6211" fmla="*/ 844216 h 1847704"/>
                <a:gd name="connsiteX6212" fmla="*/ 1141032 w 1842380"/>
                <a:gd name="connsiteY6212" fmla="*/ 844216 h 1847704"/>
                <a:gd name="connsiteX6213" fmla="*/ 1141032 w 1842380"/>
                <a:gd name="connsiteY6213" fmla="*/ 880425 h 1847704"/>
                <a:gd name="connsiteX6214" fmla="*/ 1141032 w 1842380"/>
                <a:gd name="connsiteY6214" fmla="*/ 890542 h 1847704"/>
                <a:gd name="connsiteX6215" fmla="*/ 1138902 w 1842380"/>
                <a:gd name="connsiteY6215" fmla="*/ 893737 h 1847704"/>
                <a:gd name="connsiteX6216" fmla="*/ 1139967 w 1842380"/>
                <a:gd name="connsiteY6216" fmla="*/ 913971 h 1847704"/>
                <a:gd name="connsiteX6217" fmla="*/ 1141032 w 1842380"/>
                <a:gd name="connsiteY6217" fmla="*/ 911841 h 1847704"/>
                <a:gd name="connsiteX6218" fmla="*/ 1141032 w 1842380"/>
                <a:gd name="connsiteY6218" fmla="*/ 924088 h 1847704"/>
                <a:gd name="connsiteX6219" fmla="*/ 1141032 w 1842380"/>
                <a:gd name="connsiteY6219" fmla="*/ 941128 h 1847704"/>
                <a:gd name="connsiteX6220" fmla="*/ 1141032 w 1842380"/>
                <a:gd name="connsiteY6220" fmla="*/ 941128 h 1847704"/>
                <a:gd name="connsiteX6221" fmla="*/ 1141032 w 1842380"/>
                <a:gd name="connsiteY6221" fmla="*/ 950180 h 1847704"/>
                <a:gd name="connsiteX6222" fmla="*/ 1138902 w 1842380"/>
                <a:gd name="connsiteY6222" fmla="*/ 968284 h 1847704"/>
                <a:gd name="connsiteX6223" fmla="*/ 1141032 w 1842380"/>
                <a:gd name="connsiteY6223" fmla="*/ 966154 h 1847704"/>
                <a:gd name="connsiteX6224" fmla="*/ 1141032 w 1842380"/>
                <a:gd name="connsiteY6224" fmla="*/ 975206 h 1847704"/>
                <a:gd name="connsiteX6225" fmla="*/ 1138902 w 1842380"/>
                <a:gd name="connsiteY6225" fmla="*/ 976271 h 1847704"/>
                <a:gd name="connsiteX6226" fmla="*/ 1135707 w 1842380"/>
                <a:gd name="connsiteY6226" fmla="*/ 980531 h 1847704"/>
                <a:gd name="connsiteX6227" fmla="*/ 1135707 w 1842380"/>
                <a:gd name="connsiteY6227" fmla="*/ 948050 h 1847704"/>
                <a:gd name="connsiteX6228" fmla="*/ 1136772 w 1842380"/>
                <a:gd name="connsiteY6228" fmla="*/ 946985 h 1847704"/>
                <a:gd name="connsiteX6229" fmla="*/ 1135707 w 1842380"/>
                <a:gd name="connsiteY6229" fmla="*/ 944855 h 1847704"/>
                <a:gd name="connsiteX6230" fmla="*/ 1135707 w 1842380"/>
                <a:gd name="connsiteY6230" fmla="*/ 921426 h 1847704"/>
                <a:gd name="connsiteX6231" fmla="*/ 1136772 w 1842380"/>
                <a:gd name="connsiteY6231" fmla="*/ 920361 h 1847704"/>
                <a:gd name="connsiteX6232" fmla="*/ 1135707 w 1842380"/>
                <a:gd name="connsiteY6232" fmla="*/ 919296 h 1847704"/>
                <a:gd name="connsiteX6233" fmla="*/ 1135707 w 1842380"/>
                <a:gd name="connsiteY6233" fmla="*/ 887880 h 1847704"/>
                <a:gd name="connsiteX6234" fmla="*/ 1141032 w 1842380"/>
                <a:gd name="connsiteY6234" fmla="*/ 880425 h 1847704"/>
                <a:gd name="connsiteX6235" fmla="*/ 1141032 w 1842380"/>
                <a:gd name="connsiteY6235" fmla="*/ 880425 h 1847704"/>
                <a:gd name="connsiteX6236" fmla="*/ 1141032 w 1842380"/>
                <a:gd name="connsiteY6236" fmla="*/ 991713 h 1847704"/>
                <a:gd name="connsiteX6237" fmla="*/ 1141032 w 1842380"/>
                <a:gd name="connsiteY6237" fmla="*/ 998635 h 1847704"/>
                <a:gd name="connsiteX6238" fmla="*/ 1135175 w 1842380"/>
                <a:gd name="connsiteY6238" fmla="*/ 1000765 h 1847704"/>
                <a:gd name="connsiteX6239" fmla="*/ 1135175 w 1842380"/>
                <a:gd name="connsiteY6239" fmla="*/ 992778 h 1847704"/>
                <a:gd name="connsiteX6240" fmla="*/ 1141032 w 1842380"/>
                <a:gd name="connsiteY6240" fmla="*/ 991713 h 1847704"/>
                <a:gd name="connsiteX6241" fmla="*/ 1141032 w 1842380"/>
                <a:gd name="connsiteY6241" fmla="*/ 991713 h 1847704"/>
                <a:gd name="connsiteX6242" fmla="*/ 1141032 w 1842380"/>
                <a:gd name="connsiteY6242" fmla="*/ 1017805 h 1847704"/>
                <a:gd name="connsiteX6243" fmla="*/ 1141032 w 1842380"/>
                <a:gd name="connsiteY6243" fmla="*/ 1024727 h 1847704"/>
                <a:gd name="connsiteX6244" fmla="*/ 1135175 w 1842380"/>
                <a:gd name="connsiteY6244" fmla="*/ 1024727 h 1847704"/>
                <a:gd name="connsiteX6245" fmla="*/ 1135175 w 1842380"/>
                <a:gd name="connsiteY6245" fmla="*/ 1018870 h 1847704"/>
                <a:gd name="connsiteX6246" fmla="*/ 1141032 w 1842380"/>
                <a:gd name="connsiteY6246" fmla="*/ 1017805 h 1847704"/>
                <a:gd name="connsiteX6247" fmla="*/ 1141032 w 1842380"/>
                <a:gd name="connsiteY6247" fmla="*/ 1017805 h 1847704"/>
                <a:gd name="connsiteX6248" fmla="*/ 1141032 w 1842380"/>
                <a:gd name="connsiteY6248" fmla="*/ 1042299 h 1847704"/>
                <a:gd name="connsiteX6249" fmla="*/ 1141032 w 1842380"/>
                <a:gd name="connsiteY6249" fmla="*/ 1061468 h 1847704"/>
                <a:gd name="connsiteX6250" fmla="*/ 1135175 w 1842380"/>
                <a:gd name="connsiteY6250" fmla="*/ 1069455 h 1847704"/>
                <a:gd name="connsiteX6251" fmla="*/ 1135175 w 1842380"/>
                <a:gd name="connsiteY6251" fmla="*/ 1059338 h 1847704"/>
                <a:gd name="connsiteX6252" fmla="*/ 1138370 w 1842380"/>
                <a:gd name="connsiteY6252" fmla="*/ 1051351 h 1847704"/>
                <a:gd name="connsiteX6253" fmla="*/ 1139435 w 1842380"/>
                <a:gd name="connsiteY6253" fmla="*/ 1049221 h 1847704"/>
                <a:gd name="connsiteX6254" fmla="*/ 1135175 w 1842380"/>
                <a:gd name="connsiteY6254" fmla="*/ 1050286 h 1847704"/>
                <a:gd name="connsiteX6255" fmla="*/ 1135175 w 1842380"/>
                <a:gd name="connsiteY6255" fmla="*/ 1043364 h 1847704"/>
                <a:gd name="connsiteX6256" fmla="*/ 1141032 w 1842380"/>
                <a:gd name="connsiteY6256" fmla="*/ 1042299 h 1847704"/>
                <a:gd name="connsiteX6257" fmla="*/ 1141032 w 1842380"/>
                <a:gd name="connsiteY6257" fmla="*/ 1042299 h 1847704"/>
                <a:gd name="connsiteX6258" fmla="*/ 1141032 w 1842380"/>
                <a:gd name="connsiteY6258" fmla="*/ 1110989 h 1847704"/>
                <a:gd name="connsiteX6259" fmla="*/ 1141032 w 1842380"/>
                <a:gd name="connsiteY6259" fmla="*/ 1140275 h 1847704"/>
                <a:gd name="connsiteX6260" fmla="*/ 1136772 w 1842380"/>
                <a:gd name="connsiteY6260" fmla="*/ 1147197 h 1847704"/>
                <a:gd name="connsiteX6261" fmla="*/ 1136772 w 1842380"/>
                <a:gd name="connsiteY6261" fmla="*/ 1147197 h 1847704"/>
                <a:gd name="connsiteX6262" fmla="*/ 1135707 w 1842380"/>
                <a:gd name="connsiteY6262" fmla="*/ 1147197 h 1847704"/>
                <a:gd name="connsiteX6263" fmla="*/ 1135707 w 1842380"/>
                <a:gd name="connsiteY6263" fmla="*/ 1136015 h 1847704"/>
                <a:gd name="connsiteX6264" fmla="*/ 1135707 w 1842380"/>
                <a:gd name="connsiteY6264" fmla="*/ 1115781 h 1847704"/>
                <a:gd name="connsiteX6265" fmla="*/ 1135707 w 1842380"/>
                <a:gd name="connsiteY6265" fmla="*/ 1105664 h 1847704"/>
                <a:gd name="connsiteX6266" fmla="*/ 1141032 w 1842380"/>
                <a:gd name="connsiteY6266" fmla="*/ 1110989 h 1847704"/>
                <a:gd name="connsiteX6267" fmla="*/ 1141032 w 1842380"/>
                <a:gd name="connsiteY6267" fmla="*/ 1110989 h 1847704"/>
                <a:gd name="connsiteX6268" fmla="*/ 1141032 w 1842380"/>
                <a:gd name="connsiteY6268" fmla="*/ 1180743 h 1847704"/>
                <a:gd name="connsiteX6269" fmla="*/ 1141032 w 1842380"/>
                <a:gd name="connsiteY6269" fmla="*/ 1189796 h 1847704"/>
                <a:gd name="connsiteX6270" fmla="*/ 1135175 w 1842380"/>
                <a:gd name="connsiteY6270" fmla="*/ 1186601 h 1847704"/>
                <a:gd name="connsiteX6271" fmla="*/ 1135175 w 1842380"/>
                <a:gd name="connsiteY6271" fmla="*/ 1177549 h 1847704"/>
                <a:gd name="connsiteX6272" fmla="*/ 1141032 w 1842380"/>
                <a:gd name="connsiteY6272" fmla="*/ 1181808 h 1847704"/>
                <a:gd name="connsiteX6273" fmla="*/ 1141032 w 1842380"/>
                <a:gd name="connsiteY6273" fmla="*/ 1180743 h 1847704"/>
                <a:gd name="connsiteX6274" fmla="*/ 1141032 w 1842380"/>
                <a:gd name="connsiteY6274" fmla="*/ 1180743 h 1847704"/>
                <a:gd name="connsiteX6275" fmla="*/ 1141032 w 1842380"/>
                <a:gd name="connsiteY6275" fmla="*/ 1275525 h 1847704"/>
                <a:gd name="connsiteX6276" fmla="*/ 1141032 w 1842380"/>
                <a:gd name="connsiteY6276" fmla="*/ 1321851 h 1847704"/>
                <a:gd name="connsiteX6277" fmla="*/ 1139967 w 1842380"/>
                <a:gd name="connsiteY6277" fmla="*/ 1322916 h 1847704"/>
                <a:gd name="connsiteX6278" fmla="*/ 1135707 w 1842380"/>
                <a:gd name="connsiteY6278" fmla="*/ 1326110 h 1847704"/>
                <a:gd name="connsiteX6279" fmla="*/ 1135707 w 1842380"/>
                <a:gd name="connsiteY6279" fmla="*/ 1265408 h 1847704"/>
                <a:gd name="connsiteX6280" fmla="*/ 1139967 w 1842380"/>
                <a:gd name="connsiteY6280" fmla="*/ 1273395 h 1847704"/>
                <a:gd name="connsiteX6281" fmla="*/ 1141032 w 1842380"/>
                <a:gd name="connsiteY6281" fmla="*/ 1275525 h 1847704"/>
                <a:gd name="connsiteX6282" fmla="*/ 1141032 w 1842380"/>
                <a:gd name="connsiteY6282" fmla="*/ 1275525 h 1847704"/>
                <a:gd name="connsiteX6283" fmla="*/ 1141032 w 1842380"/>
                <a:gd name="connsiteY6283" fmla="*/ 1369774 h 1847704"/>
                <a:gd name="connsiteX6284" fmla="*/ 1141032 w 1842380"/>
                <a:gd name="connsiteY6284" fmla="*/ 1380956 h 1847704"/>
                <a:gd name="connsiteX6285" fmla="*/ 1135175 w 1842380"/>
                <a:gd name="connsiteY6285" fmla="*/ 1385216 h 1847704"/>
                <a:gd name="connsiteX6286" fmla="*/ 1135175 w 1842380"/>
                <a:gd name="connsiteY6286" fmla="*/ 1374034 h 1847704"/>
                <a:gd name="connsiteX6287" fmla="*/ 1141032 w 1842380"/>
                <a:gd name="connsiteY6287" fmla="*/ 1369774 h 1847704"/>
                <a:gd name="connsiteX6288" fmla="*/ 1141032 w 1842380"/>
                <a:gd name="connsiteY6288" fmla="*/ 1369774 h 1847704"/>
                <a:gd name="connsiteX6289" fmla="*/ 1141032 w 1842380"/>
                <a:gd name="connsiteY6289" fmla="*/ 1388943 h 1847704"/>
                <a:gd name="connsiteX6290" fmla="*/ 1141032 w 1842380"/>
                <a:gd name="connsiteY6290" fmla="*/ 1402255 h 1847704"/>
                <a:gd name="connsiteX6291" fmla="*/ 1135175 w 1842380"/>
                <a:gd name="connsiteY6291" fmla="*/ 1399060 h 1847704"/>
                <a:gd name="connsiteX6292" fmla="*/ 1135175 w 1842380"/>
                <a:gd name="connsiteY6292" fmla="*/ 1385748 h 1847704"/>
                <a:gd name="connsiteX6293" fmla="*/ 1141032 w 1842380"/>
                <a:gd name="connsiteY6293" fmla="*/ 1388943 h 1847704"/>
                <a:gd name="connsiteX6294" fmla="*/ 1141032 w 1842380"/>
                <a:gd name="connsiteY6294" fmla="*/ 1388943 h 1847704"/>
                <a:gd name="connsiteX6295" fmla="*/ 1141032 w 1842380"/>
                <a:gd name="connsiteY6295" fmla="*/ 1428347 h 1847704"/>
                <a:gd name="connsiteX6296" fmla="*/ 1141032 w 1842380"/>
                <a:gd name="connsiteY6296" fmla="*/ 1438464 h 1847704"/>
                <a:gd name="connsiteX6297" fmla="*/ 1135175 w 1842380"/>
                <a:gd name="connsiteY6297" fmla="*/ 1439529 h 1847704"/>
                <a:gd name="connsiteX6298" fmla="*/ 1135175 w 1842380"/>
                <a:gd name="connsiteY6298" fmla="*/ 1428347 h 1847704"/>
                <a:gd name="connsiteX6299" fmla="*/ 1141032 w 1842380"/>
                <a:gd name="connsiteY6299" fmla="*/ 1428347 h 1847704"/>
                <a:gd name="connsiteX6300" fmla="*/ 1141032 w 1842380"/>
                <a:gd name="connsiteY6300" fmla="*/ 1428347 h 1847704"/>
                <a:gd name="connsiteX6301" fmla="*/ 1141032 w 1842380"/>
                <a:gd name="connsiteY6301" fmla="*/ 1560401 h 1847704"/>
                <a:gd name="connsiteX6302" fmla="*/ 1141032 w 1842380"/>
                <a:gd name="connsiteY6302" fmla="*/ 1586493 h 1847704"/>
                <a:gd name="connsiteX6303" fmla="*/ 1135175 w 1842380"/>
                <a:gd name="connsiteY6303" fmla="*/ 1588623 h 1847704"/>
                <a:gd name="connsiteX6304" fmla="*/ 1135175 w 1842380"/>
                <a:gd name="connsiteY6304" fmla="*/ 1562532 h 1847704"/>
                <a:gd name="connsiteX6305" fmla="*/ 1141032 w 1842380"/>
                <a:gd name="connsiteY6305" fmla="*/ 1560401 h 1847704"/>
                <a:gd name="connsiteX6306" fmla="*/ 1141032 w 1842380"/>
                <a:gd name="connsiteY6306" fmla="*/ 1560401 h 1847704"/>
                <a:gd name="connsiteX6307" fmla="*/ 1141032 w 1842380"/>
                <a:gd name="connsiteY6307" fmla="*/ 1712158 h 1847704"/>
                <a:gd name="connsiteX6308" fmla="*/ 1141032 w 1842380"/>
                <a:gd name="connsiteY6308" fmla="*/ 1729198 h 1847704"/>
                <a:gd name="connsiteX6309" fmla="*/ 1141032 w 1842380"/>
                <a:gd name="connsiteY6309" fmla="*/ 1729198 h 1847704"/>
                <a:gd name="connsiteX6310" fmla="*/ 1141032 w 1842380"/>
                <a:gd name="connsiteY6310" fmla="*/ 1729198 h 1847704"/>
                <a:gd name="connsiteX6311" fmla="*/ 1141032 w 1842380"/>
                <a:gd name="connsiteY6311" fmla="*/ 1754224 h 1847704"/>
                <a:gd name="connsiteX6312" fmla="*/ 1135175 w 1842380"/>
                <a:gd name="connsiteY6312" fmla="*/ 1749964 h 1847704"/>
                <a:gd name="connsiteX6313" fmla="*/ 1135175 w 1842380"/>
                <a:gd name="connsiteY6313" fmla="*/ 1714821 h 1847704"/>
                <a:gd name="connsiteX6314" fmla="*/ 1141032 w 1842380"/>
                <a:gd name="connsiteY6314" fmla="*/ 1712158 h 1847704"/>
                <a:gd name="connsiteX6315" fmla="*/ 1141032 w 1842380"/>
                <a:gd name="connsiteY6315" fmla="*/ 1712158 h 1847704"/>
                <a:gd name="connsiteX6316" fmla="*/ 1141032 w 1842380"/>
                <a:gd name="connsiteY6316" fmla="*/ 1802147 h 1847704"/>
                <a:gd name="connsiteX6317" fmla="*/ 1141032 w 1842380"/>
                <a:gd name="connsiteY6317" fmla="*/ 1819187 h 1847704"/>
                <a:gd name="connsiteX6318" fmla="*/ 1135175 w 1842380"/>
                <a:gd name="connsiteY6318" fmla="*/ 1819187 h 1847704"/>
                <a:gd name="connsiteX6319" fmla="*/ 1135175 w 1842380"/>
                <a:gd name="connsiteY6319" fmla="*/ 1802147 h 1847704"/>
                <a:gd name="connsiteX6320" fmla="*/ 1141032 w 1842380"/>
                <a:gd name="connsiteY6320" fmla="*/ 1802147 h 1847704"/>
                <a:gd name="connsiteX6321" fmla="*/ 1141032 w 1842380"/>
                <a:gd name="connsiteY6321" fmla="*/ 1802147 h 1847704"/>
                <a:gd name="connsiteX6322" fmla="*/ 1135175 w 1842380"/>
                <a:gd name="connsiteY6322" fmla="*/ 343153 h 1847704"/>
                <a:gd name="connsiteX6323" fmla="*/ 1135175 w 1842380"/>
                <a:gd name="connsiteY6323" fmla="*/ 330906 h 1847704"/>
                <a:gd name="connsiteX6324" fmla="*/ 1138370 w 1842380"/>
                <a:gd name="connsiteY6324" fmla="*/ 335166 h 1847704"/>
                <a:gd name="connsiteX6325" fmla="*/ 1135175 w 1842380"/>
                <a:gd name="connsiteY6325" fmla="*/ 343153 h 1847704"/>
                <a:gd name="connsiteX6326" fmla="*/ 1135175 w 1842380"/>
                <a:gd name="connsiteY6326" fmla="*/ 30055 h 1847704"/>
                <a:gd name="connsiteX6327" fmla="*/ 1135175 w 1842380"/>
                <a:gd name="connsiteY6327" fmla="*/ 46029 h 1847704"/>
                <a:gd name="connsiteX6328" fmla="*/ 1135175 w 1842380"/>
                <a:gd name="connsiteY6328" fmla="*/ 46029 h 1847704"/>
                <a:gd name="connsiteX6329" fmla="*/ 1135175 w 1842380"/>
                <a:gd name="connsiteY6329" fmla="*/ 46029 h 1847704"/>
                <a:gd name="connsiteX6330" fmla="*/ 1133045 w 1842380"/>
                <a:gd name="connsiteY6330" fmla="*/ 46029 h 1847704"/>
                <a:gd name="connsiteX6331" fmla="*/ 1135175 w 1842380"/>
                <a:gd name="connsiteY6331" fmla="*/ 50289 h 1847704"/>
                <a:gd name="connsiteX6332" fmla="*/ 1135175 w 1842380"/>
                <a:gd name="connsiteY6332" fmla="*/ 113121 h 1847704"/>
                <a:gd name="connsiteX6333" fmla="*/ 1126123 w 1842380"/>
                <a:gd name="connsiteY6333" fmla="*/ 76913 h 1847704"/>
                <a:gd name="connsiteX6334" fmla="*/ 1126123 w 1842380"/>
                <a:gd name="connsiteY6334" fmla="*/ 28990 h 1847704"/>
                <a:gd name="connsiteX6335" fmla="*/ 1128252 w 1842380"/>
                <a:gd name="connsiteY6335" fmla="*/ 28990 h 1847704"/>
                <a:gd name="connsiteX6336" fmla="*/ 1135175 w 1842380"/>
                <a:gd name="connsiteY6336" fmla="*/ 30055 h 1847704"/>
                <a:gd name="connsiteX6337" fmla="*/ 1135175 w 1842380"/>
                <a:gd name="connsiteY6337" fmla="*/ 30055 h 1847704"/>
                <a:gd name="connsiteX6338" fmla="*/ 1135175 w 1842380"/>
                <a:gd name="connsiteY6338" fmla="*/ 117914 h 1847704"/>
                <a:gd name="connsiteX6339" fmla="*/ 1135175 w 1842380"/>
                <a:gd name="connsiteY6339" fmla="*/ 133888 h 1847704"/>
                <a:gd name="connsiteX6340" fmla="*/ 1126123 w 1842380"/>
                <a:gd name="connsiteY6340" fmla="*/ 132823 h 1847704"/>
                <a:gd name="connsiteX6341" fmla="*/ 1126123 w 1842380"/>
                <a:gd name="connsiteY6341" fmla="*/ 118446 h 1847704"/>
                <a:gd name="connsiteX6342" fmla="*/ 1135175 w 1842380"/>
                <a:gd name="connsiteY6342" fmla="*/ 117914 h 1847704"/>
                <a:gd name="connsiteX6343" fmla="*/ 1135175 w 1842380"/>
                <a:gd name="connsiteY6343" fmla="*/ 117914 h 1847704"/>
                <a:gd name="connsiteX6344" fmla="*/ 1135175 w 1842380"/>
                <a:gd name="connsiteY6344" fmla="*/ 176487 h 1847704"/>
                <a:gd name="connsiteX6345" fmla="*/ 1135175 w 1842380"/>
                <a:gd name="connsiteY6345" fmla="*/ 219085 h 1847704"/>
                <a:gd name="connsiteX6346" fmla="*/ 1135175 w 1842380"/>
                <a:gd name="connsiteY6346" fmla="*/ 219085 h 1847704"/>
                <a:gd name="connsiteX6347" fmla="*/ 1135175 w 1842380"/>
                <a:gd name="connsiteY6347" fmla="*/ 219085 h 1847704"/>
                <a:gd name="connsiteX6348" fmla="*/ 1135175 w 1842380"/>
                <a:gd name="connsiteY6348" fmla="*/ 280853 h 1847704"/>
                <a:gd name="connsiteX6349" fmla="*/ 1126123 w 1842380"/>
                <a:gd name="connsiteY6349" fmla="*/ 280853 h 1847704"/>
                <a:gd name="connsiteX6350" fmla="*/ 1126123 w 1842380"/>
                <a:gd name="connsiteY6350" fmla="*/ 178616 h 1847704"/>
                <a:gd name="connsiteX6351" fmla="*/ 1128252 w 1842380"/>
                <a:gd name="connsiteY6351" fmla="*/ 174357 h 1847704"/>
                <a:gd name="connsiteX6352" fmla="*/ 1135175 w 1842380"/>
                <a:gd name="connsiteY6352" fmla="*/ 176487 h 1847704"/>
                <a:gd name="connsiteX6353" fmla="*/ 1135175 w 1842380"/>
                <a:gd name="connsiteY6353" fmla="*/ 176487 h 1847704"/>
                <a:gd name="connsiteX6354" fmla="*/ 1135175 w 1842380"/>
                <a:gd name="connsiteY6354" fmla="*/ 292567 h 1847704"/>
                <a:gd name="connsiteX6355" fmla="*/ 1135175 w 1842380"/>
                <a:gd name="connsiteY6355" fmla="*/ 323983 h 1847704"/>
                <a:gd name="connsiteX6356" fmla="*/ 1126123 w 1842380"/>
                <a:gd name="connsiteY6356" fmla="*/ 318126 h 1847704"/>
                <a:gd name="connsiteX6357" fmla="*/ 1126123 w 1842380"/>
                <a:gd name="connsiteY6357" fmla="*/ 288840 h 1847704"/>
                <a:gd name="connsiteX6358" fmla="*/ 1135175 w 1842380"/>
                <a:gd name="connsiteY6358" fmla="*/ 292567 h 1847704"/>
                <a:gd name="connsiteX6359" fmla="*/ 1135175 w 1842380"/>
                <a:gd name="connsiteY6359" fmla="*/ 292567 h 1847704"/>
                <a:gd name="connsiteX6360" fmla="*/ 1135175 w 1842380"/>
                <a:gd name="connsiteY6360" fmla="*/ 330906 h 1847704"/>
                <a:gd name="connsiteX6361" fmla="*/ 1135175 w 1842380"/>
                <a:gd name="connsiteY6361" fmla="*/ 343153 h 1847704"/>
                <a:gd name="connsiteX6362" fmla="*/ 1130915 w 1842380"/>
                <a:gd name="connsiteY6362" fmla="*/ 345283 h 1847704"/>
                <a:gd name="connsiteX6363" fmla="*/ 1126655 w 1842380"/>
                <a:gd name="connsiteY6363" fmla="*/ 345283 h 1847704"/>
                <a:gd name="connsiteX6364" fmla="*/ 1126655 w 1842380"/>
                <a:gd name="connsiteY6364" fmla="*/ 326113 h 1847704"/>
                <a:gd name="connsiteX6365" fmla="*/ 1135175 w 1842380"/>
                <a:gd name="connsiteY6365" fmla="*/ 330906 h 1847704"/>
                <a:gd name="connsiteX6366" fmla="*/ 1135175 w 1842380"/>
                <a:gd name="connsiteY6366" fmla="*/ 330906 h 1847704"/>
                <a:gd name="connsiteX6367" fmla="*/ 1135175 w 1842380"/>
                <a:gd name="connsiteY6367" fmla="*/ 428882 h 1847704"/>
                <a:gd name="connsiteX6368" fmla="*/ 1135175 w 1842380"/>
                <a:gd name="connsiteY6368" fmla="*/ 491715 h 1847704"/>
                <a:gd name="connsiteX6369" fmla="*/ 1126123 w 1842380"/>
                <a:gd name="connsiteY6369" fmla="*/ 489585 h 1847704"/>
                <a:gd name="connsiteX6370" fmla="*/ 1126123 w 1842380"/>
                <a:gd name="connsiteY6370" fmla="*/ 480533 h 1847704"/>
                <a:gd name="connsiteX6371" fmla="*/ 1133045 w 1842380"/>
                <a:gd name="connsiteY6371" fmla="*/ 482662 h 1847704"/>
                <a:gd name="connsiteX6372" fmla="*/ 1126123 w 1842380"/>
                <a:gd name="connsiteY6372" fmla="*/ 438999 h 1847704"/>
                <a:gd name="connsiteX6373" fmla="*/ 1126123 w 1842380"/>
                <a:gd name="connsiteY6373" fmla="*/ 423025 h 1847704"/>
                <a:gd name="connsiteX6374" fmla="*/ 1130382 w 1842380"/>
                <a:gd name="connsiteY6374" fmla="*/ 427285 h 1847704"/>
                <a:gd name="connsiteX6375" fmla="*/ 1135175 w 1842380"/>
                <a:gd name="connsiteY6375" fmla="*/ 428882 h 1847704"/>
                <a:gd name="connsiteX6376" fmla="*/ 1135175 w 1842380"/>
                <a:gd name="connsiteY6376" fmla="*/ 428882 h 1847704"/>
                <a:gd name="connsiteX6377" fmla="*/ 1135175 w 1842380"/>
                <a:gd name="connsiteY6377" fmla="*/ 558275 h 1847704"/>
                <a:gd name="connsiteX6378" fmla="*/ 1135175 w 1842380"/>
                <a:gd name="connsiteY6378" fmla="*/ 613652 h 1847704"/>
                <a:gd name="connsiteX6379" fmla="*/ 1133045 w 1842380"/>
                <a:gd name="connsiteY6379" fmla="*/ 614717 h 1847704"/>
                <a:gd name="connsiteX6380" fmla="*/ 1129850 w 1842380"/>
                <a:gd name="connsiteY6380" fmla="*/ 615782 h 1847704"/>
                <a:gd name="connsiteX6381" fmla="*/ 1126655 w 1842380"/>
                <a:gd name="connsiteY6381" fmla="*/ 618977 h 1847704"/>
                <a:gd name="connsiteX6382" fmla="*/ 1126655 w 1842380"/>
                <a:gd name="connsiteY6382" fmla="*/ 582769 h 1847704"/>
                <a:gd name="connsiteX6383" fmla="*/ 1126655 w 1842380"/>
                <a:gd name="connsiteY6383" fmla="*/ 582769 h 1847704"/>
                <a:gd name="connsiteX6384" fmla="*/ 1127720 w 1842380"/>
                <a:gd name="connsiteY6384" fmla="*/ 580639 h 1847704"/>
                <a:gd name="connsiteX6385" fmla="*/ 1126655 w 1842380"/>
                <a:gd name="connsiteY6385" fmla="*/ 577444 h 1847704"/>
                <a:gd name="connsiteX6386" fmla="*/ 1126655 w 1842380"/>
                <a:gd name="connsiteY6386" fmla="*/ 576379 h 1847704"/>
                <a:gd name="connsiteX6387" fmla="*/ 1126655 w 1842380"/>
                <a:gd name="connsiteY6387" fmla="*/ 549222 h 1847704"/>
                <a:gd name="connsiteX6388" fmla="*/ 1127720 w 1842380"/>
                <a:gd name="connsiteY6388" fmla="*/ 550287 h 1847704"/>
                <a:gd name="connsiteX6389" fmla="*/ 1135175 w 1842380"/>
                <a:gd name="connsiteY6389" fmla="*/ 558275 h 1847704"/>
                <a:gd name="connsiteX6390" fmla="*/ 1135175 w 1842380"/>
                <a:gd name="connsiteY6390" fmla="*/ 558275 h 1847704"/>
                <a:gd name="connsiteX6391" fmla="*/ 1135175 w 1842380"/>
                <a:gd name="connsiteY6391" fmla="*/ 681810 h 1847704"/>
                <a:gd name="connsiteX6392" fmla="*/ 1135175 w 1842380"/>
                <a:gd name="connsiteY6392" fmla="*/ 697784 h 1847704"/>
                <a:gd name="connsiteX6393" fmla="*/ 1126123 w 1842380"/>
                <a:gd name="connsiteY6393" fmla="*/ 700979 h 1847704"/>
                <a:gd name="connsiteX6394" fmla="*/ 1126123 w 1842380"/>
                <a:gd name="connsiteY6394" fmla="*/ 691927 h 1847704"/>
                <a:gd name="connsiteX6395" fmla="*/ 1127188 w 1842380"/>
                <a:gd name="connsiteY6395" fmla="*/ 691927 h 1847704"/>
                <a:gd name="connsiteX6396" fmla="*/ 1135175 w 1842380"/>
                <a:gd name="connsiteY6396" fmla="*/ 681810 h 1847704"/>
                <a:gd name="connsiteX6397" fmla="*/ 1135175 w 1842380"/>
                <a:gd name="connsiteY6397" fmla="*/ 681810 h 1847704"/>
                <a:gd name="connsiteX6398" fmla="*/ 1135175 w 1842380"/>
                <a:gd name="connsiteY6398" fmla="*/ 722811 h 1847704"/>
                <a:gd name="connsiteX6399" fmla="*/ 1135175 w 1842380"/>
                <a:gd name="connsiteY6399" fmla="*/ 730798 h 1847704"/>
                <a:gd name="connsiteX6400" fmla="*/ 1130915 w 1842380"/>
                <a:gd name="connsiteY6400" fmla="*/ 727603 h 1847704"/>
                <a:gd name="connsiteX6401" fmla="*/ 1130915 w 1842380"/>
                <a:gd name="connsiteY6401" fmla="*/ 727603 h 1847704"/>
                <a:gd name="connsiteX6402" fmla="*/ 1126655 w 1842380"/>
                <a:gd name="connsiteY6402" fmla="*/ 724408 h 1847704"/>
                <a:gd name="connsiteX6403" fmla="*/ 1126655 w 1842380"/>
                <a:gd name="connsiteY6403" fmla="*/ 716421 h 1847704"/>
                <a:gd name="connsiteX6404" fmla="*/ 1135175 w 1842380"/>
                <a:gd name="connsiteY6404" fmla="*/ 722811 h 1847704"/>
                <a:gd name="connsiteX6405" fmla="*/ 1135175 w 1842380"/>
                <a:gd name="connsiteY6405" fmla="*/ 722811 h 1847704"/>
                <a:gd name="connsiteX6406" fmla="*/ 1135175 w 1842380"/>
                <a:gd name="connsiteY6406" fmla="*/ 750500 h 1847704"/>
                <a:gd name="connsiteX6407" fmla="*/ 1135175 w 1842380"/>
                <a:gd name="connsiteY6407" fmla="*/ 761682 h 1847704"/>
                <a:gd name="connsiteX6408" fmla="*/ 1126123 w 1842380"/>
                <a:gd name="connsiteY6408" fmla="*/ 771799 h 1847704"/>
                <a:gd name="connsiteX6409" fmla="*/ 1126123 w 1842380"/>
                <a:gd name="connsiteY6409" fmla="*/ 762747 h 1847704"/>
                <a:gd name="connsiteX6410" fmla="*/ 1129317 w 1842380"/>
                <a:gd name="connsiteY6410" fmla="*/ 758487 h 1847704"/>
                <a:gd name="connsiteX6411" fmla="*/ 1126123 w 1842380"/>
                <a:gd name="connsiteY6411" fmla="*/ 757422 h 1847704"/>
                <a:gd name="connsiteX6412" fmla="*/ 1126123 w 1842380"/>
                <a:gd name="connsiteY6412" fmla="*/ 749435 h 1847704"/>
                <a:gd name="connsiteX6413" fmla="*/ 1135175 w 1842380"/>
                <a:gd name="connsiteY6413" fmla="*/ 750500 h 1847704"/>
                <a:gd name="connsiteX6414" fmla="*/ 1135175 w 1842380"/>
                <a:gd name="connsiteY6414" fmla="*/ 750500 h 1847704"/>
                <a:gd name="connsiteX6415" fmla="*/ 1135175 w 1842380"/>
                <a:gd name="connsiteY6415" fmla="*/ 800020 h 1847704"/>
                <a:gd name="connsiteX6416" fmla="*/ 1135175 w 1842380"/>
                <a:gd name="connsiteY6416" fmla="*/ 817060 h 1847704"/>
                <a:gd name="connsiteX6417" fmla="*/ 1126123 w 1842380"/>
                <a:gd name="connsiteY6417" fmla="*/ 833034 h 1847704"/>
                <a:gd name="connsiteX6418" fmla="*/ 1126123 w 1842380"/>
                <a:gd name="connsiteY6418" fmla="*/ 820787 h 1847704"/>
                <a:gd name="connsiteX6419" fmla="*/ 1126123 w 1842380"/>
                <a:gd name="connsiteY6419" fmla="*/ 795761 h 1847704"/>
                <a:gd name="connsiteX6420" fmla="*/ 1126123 w 1842380"/>
                <a:gd name="connsiteY6420" fmla="*/ 785643 h 1847704"/>
                <a:gd name="connsiteX6421" fmla="*/ 1135175 w 1842380"/>
                <a:gd name="connsiteY6421" fmla="*/ 800020 h 1847704"/>
                <a:gd name="connsiteX6422" fmla="*/ 1135175 w 1842380"/>
                <a:gd name="connsiteY6422" fmla="*/ 800020 h 1847704"/>
                <a:gd name="connsiteX6423" fmla="*/ 1135175 w 1842380"/>
                <a:gd name="connsiteY6423" fmla="*/ 851138 h 1847704"/>
                <a:gd name="connsiteX6424" fmla="*/ 1135175 w 1842380"/>
                <a:gd name="connsiteY6424" fmla="*/ 861256 h 1847704"/>
                <a:gd name="connsiteX6425" fmla="*/ 1131980 w 1842380"/>
                <a:gd name="connsiteY6425" fmla="*/ 868178 h 1847704"/>
                <a:gd name="connsiteX6426" fmla="*/ 1135175 w 1842380"/>
                <a:gd name="connsiteY6426" fmla="*/ 887347 h 1847704"/>
                <a:gd name="connsiteX6427" fmla="*/ 1135175 w 1842380"/>
                <a:gd name="connsiteY6427" fmla="*/ 887347 h 1847704"/>
                <a:gd name="connsiteX6428" fmla="*/ 1135175 w 1842380"/>
                <a:gd name="connsiteY6428" fmla="*/ 918763 h 1847704"/>
                <a:gd name="connsiteX6429" fmla="*/ 1131980 w 1842380"/>
                <a:gd name="connsiteY6429" fmla="*/ 892672 h 1847704"/>
                <a:gd name="connsiteX6430" fmla="*/ 1126123 w 1842380"/>
                <a:gd name="connsiteY6430" fmla="*/ 879360 h 1847704"/>
                <a:gd name="connsiteX6431" fmla="*/ 1126123 w 1842380"/>
                <a:gd name="connsiteY6431" fmla="*/ 858061 h 1847704"/>
                <a:gd name="connsiteX6432" fmla="*/ 1127188 w 1842380"/>
                <a:gd name="connsiteY6432" fmla="*/ 861256 h 1847704"/>
                <a:gd name="connsiteX6433" fmla="*/ 1135175 w 1842380"/>
                <a:gd name="connsiteY6433" fmla="*/ 851138 h 1847704"/>
                <a:gd name="connsiteX6434" fmla="*/ 1135175 w 1842380"/>
                <a:gd name="connsiteY6434" fmla="*/ 851138 h 1847704"/>
                <a:gd name="connsiteX6435" fmla="*/ 1135175 w 1842380"/>
                <a:gd name="connsiteY6435" fmla="*/ 920893 h 1847704"/>
                <a:gd name="connsiteX6436" fmla="*/ 1135175 w 1842380"/>
                <a:gd name="connsiteY6436" fmla="*/ 944322 h 1847704"/>
                <a:gd name="connsiteX6437" fmla="*/ 1135175 w 1842380"/>
                <a:gd name="connsiteY6437" fmla="*/ 920893 h 1847704"/>
                <a:gd name="connsiteX6438" fmla="*/ 1135175 w 1842380"/>
                <a:gd name="connsiteY6438" fmla="*/ 920893 h 1847704"/>
                <a:gd name="connsiteX6439" fmla="*/ 1135175 w 1842380"/>
                <a:gd name="connsiteY6439" fmla="*/ 947517 h 1847704"/>
                <a:gd name="connsiteX6440" fmla="*/ 1135175 w 1842380"/>
                <a:gd name="connsiteY6440" fmla="*/ 979999 h 1847704"/>
                <a:gd name="connsiteX6441" fmla="*/ 1131980 w 1842380"/>
                <a:gd name="connsiteY6441" fmla="*/ 994908 h 1847704"/>
                <a:gd name="connsiteX6442" fmla="*/ 1135175 w 1842380"/>
                <a:gd name="connsiteY6442" fmla="*/ 992778 h 1847704"/>
                <a:gd name="connsiteX6443" fmla="*/ 1135175 w 1842380"/>
                <a:gd name="connsiteY6443" fmla="*/ 1000765 h 1847704"/>
                <a:gd name="connsiteX6444" fmla="*/ 1131980 w 1842380"/>
                <a:gd name="connsiteY6444" fmla="*/ 1002895 h 1847704"/>
                <a:gd name="connsiteX6445" fmla="*/ 1126123 w 1842380"/>
                <a:gd name="connsiteY6445" fmla="*/ 1010882 h 1847704"/>
                <a:gd name="connsiteX6446" fmla="*/ 1126123 w 1842380"/>
                <a:gd name="connsiteY6446" fmla="*/ 999700 h 1847704"/>
                <a:gd name="connsiteX6447" fmla="*/ 1126123 w 1842380"/>
                <a:gd name="connsiteY6447" fmla="*/ 998635 h 1847704"/>
                <a:gd name="connsiteX6448" fmla="*/ 1133045 w 1842380"/>
                <a:gd name="connsiteY6448" fmla="*/ 972544 h 1847704"/>
                <a:gd name="connsiteX6449" fmla="*/ 1135175 w 1842380"/>
                <a:gd name="connsiteY6449" fmla="*/ 947517 h 1847704"/>
                <a:gd name="connsiteX6450" fmla="*/ 1135175 w 1842380"/>
                <a:gd name="connsiteY6450" fmla="*/ 947517 h 1847704"/>
                <a:gd name="connsiteX6451" fmla="*/ 1135175 w 1842380"/>
                <a:gd name="connsiteY6451" fmla="*/ 1018870 h 1847704"/>
                <a:gd name="connsiteX6452" fmla="*/ 1135175 w 1842380"/>
                <a:gd name="connsiteY6452" fmla="*/ 1024727 h 1847704"/>
                <a:gd name="connsiteX6453" fmla="*/ 1126123 w 1842380"/>
                <a:gd name="connsiteY6453" fmla="*/ 1026857 h 1847704"/>
                <a:gd name="connsiteX6454" fmla="*/ 1126123 w 1842380"/>
                <a:gd name="connsiteY6454" fmla="*/ 1019935 h 1847704"/>
                <a:gd name="connsiteX6455" fmla="*/ 1135175 w 1842380"/>
                <a:gd name="connsiteY6455" fmla="*/ 1018870 h 1847704"/>
                <a:gd name="connsiteX6456" fmla="*/ 1135175 w 1842380"/>
                <a:gd name="connsiteY6456" fmla="*/ 1018870 h 1847704"/>
                <a:gd name="connsiteX6457" fmla="*/ 1135175 w 1842380"/>
                <a:gd name="connsiteY6457" fmla="*/ 1043364 h 1847704"/>
                <a:gd name="connsiteX6458" fmla="*/ 1135175 w 1842380"/>
                <a:gd name="connsiteY6458" fmla="*/ 1050286 h 1847704"/>
                <a:gd name="connsiteX6459" fmla="*/ 1126123 w 1842380"/>
                <a:gd name="connsiteY6459" fmla="*/ 1050286 h 1847704"/>
                <a:gd name="connsiteX6460" fmla="*/ 1126123 w 1842380"/>
                <a:gd name="connsiteY6460" fmla="*/ 1044429 h 1847704"/>
                <a:gd name="connsiteX6461" fmla="*/ 1135175 w 1842380"/>
                <a:gd name="connsiteY6461" fmla="*/ 1043364 h 1847704"/>
                <a:gd name="connsiteX6462" fmla="*/ 1135175 w 1842380"/>
                <a:gd name="connsiteY6462" fmla="*/ 1043364 h 1847704"/>
                <a:gd name="connsiteX6463" fmla="*/ 1135175 w 1842380"/>
                <a:gd name="connsiteY6463" fmla="*/ 1059338 h 1847704"/>
                <a:gd name="connsiteX6464" fmla="*/ 1135175 w 1842380"/>
                <a:gd name="connsiteY6464" fmla="*/ 1069455 h 1847704"/>
                <a:gd name="connsiteX6465" fmla="*/ 1133045 w 1842380"/>
                <a:gd name="connsiteY6465" fmla="*/ 1071585 h 1847704"/>
                <a:gd name="connsiteX6466" fmla="*/ 1129850 w 1842380"/>
                <a:gd name="connsiteY6466" fmla="*/ 1078507 h 1847704"/>
                <a:gd name="connsiteX6467" fmla="*/ 1126655 w 1842380"/>
                <a:gd name="connsiteY6467" fmla="*/ 1084365 h 1847704"/>
                <a:gd name="connsiteX6468" fmla="*/ 1126655 w 1842380"/>
                <a:gd name="connsiteY6468" fmla="*/ 1068390 h 1847704"/>
                <a:gd name="connsiteX6469" fmla="*/ 1135175 w 1842380"/>
                <a:gd name="connsiteY6469" fmla="*/ 1059338 h 1847704"/>
                <a:gd name="connsiteX6470" fmla="*/ 1135175 w 1842380"/>
                <a:gd name="connsiteY6470" fmla="*/ 1059338 h 1847704"/>
                <a:gd name="connsiteX6471" fmla="*/ 1135175 w 1842380"/>
                <a:gd name="connsiteY6471" fmla="*/ 1105131 h 1847704"/>
                <a:gd name="connsiteX6472" fmla="*/ 1135175 w 1842380"/>
                <a:gd name="connsiteY6472" fmla="*/ 1115248 h 1847704"/>
                <a:gd name="connsiteX6473" fmla="*/ 1126123 w 1842380"/>
                <a:gd name="connsiteY6473" fmla="*/ 1106196 h 1847704"/>
                <a:gd name="connsiteX6474" fmla="*/ 1126123 w 1842380"/>
                <a:gd name="connsiteY6474" fmla="*/ 1108326 h 1847704"/>
                <a:gd name="connsiteX6475" fmla="*/ 1126123 w 1842380"/>
                <a:gd name="connsiteY6475" fmla="*/ 1098209 h 1847704"/>
                <a:gd name="connsiteX6476" fmla="*/ 1135175 w 1842380"/>
                <a:gd name="connsiteY6476" fmla="*/ 1105131 h 1847704"/>
                <a:gd name="connsiteX6477" fmla="*/ 1135175 w 1842380"/>
                <a:gd name="connsiteY6477" fmla="*/ 1105131 h 1847704"/>
                <a:gd name="connsiteX6478" fmla="*/ 1135175 w 1842380"/>
                <a:gd name="connsiteY6478" fmla="*/ 1136015 h 1847704"/>
                <a:gd name="connsiteX6479" fmla="*/ 1135175 w 1842380"/>
                <a:gd name="connsiteY6479" fmla="*/ 1147197 h 1847704"/>
                <a:gd name="connsiteX6480" fmla="*/ 1135175 w 1842380"/>
                <a:gd name="connsiteY6480" fmla="*/ 1177549 h 1847704"/>
                <a:gd name="connsiteX6481" fmla="*/ 1135175 w 1842380"/>
                <a:gd name="connsiteY6481" fmla="*/ 1186601 h 1847704"/>
                <a:gd name="connsiteX6482" fmla="*/ 1126123 w 1842380"/>
                <a:gd name="connsiteY6482" fmla="*/ 1177549 h 1847704"/>
                <a:gd name="connsiteX6483" fmla="*/ 1126123 w 1842380"/>
                <a:gd name="connsiteY6483" fmla="*/ 1149327 h 1847704"/>
                <a:gd name="connsiteX6484" fmla="*/ 1135175 w 1842380"/>
                <a:gd name="connsiteY6484" fmla="*/ 1136015 h 1847704"/>
                <a:gd name="connsiteX6485" fmla="*/ 1135175 w 1842380"/>
                <a:gd name="connsiteY6485" fmla="*/ 1136015 h 1847704"/>
                <a:gd name="connsiteX6486" fmla="*/ 1135175 w 1842380"/>
                <a:gd name="connsiteY6486" fmla="*/ 1265408 h 1847704"/>
                <a:gd name="connsiteX6487" fmla="*/ 1135175 w 1842380"/>
                <a:gd name="connsiteY6487" fmla="*/ 1326110 h 1847704"/>
                <a:gd name="connsiteX6488" fmla="*/ 1131980 w 1842380"/>
                <a:gd name="connsiteY6488" fmla="*/ 1329305 h 1847704"/>
                <a:gd name="connsiteX6489" fmla="*/ 1128785 w 1842380"/>
                <a:gd name="connsiteY6489" fmla="*/ 1333565 h 1847704"/>
                <a:gd name="connsiteX6490" fmla="*/ 1126655 w 1842380"/>
                <a:gd name="connsiteY6490" fmla="*/ 1335695 h 1847704"/>
                <a:gd name="connsiteX6491" fmla="*/ 1126655 w 1842380"/>
                <a:gd name="connsiteY6491" fmla="*/ 1313863 h 1847704"/>
                <a:gd name="connsiteX6492" fmla="*/ 1126655 w 1842380"/>
                <a:gd name="connsiteY6492" fmla="*/ 1313863 h 1847704"/>
                <a:gd name="connsiteX6493" fmla="*/ 1132512 w 1842380"/>
                <a:gd name="connsiteY6493" fmla="*/ 1309604 h 1847704"/>
                <a:gd name="connsiteX6494" fmla="*/ 1134642 w 1842380"/>
                <a:gd name="connsiteY6494" fmla="*/ 1305344 h 1847704"/>
                <a:gd name="connsiteX6495" fmla="*/ 1134642 w 1842380"/>
                <a:gd name="connsiteY6495" fmla="*/ 1301084 h 1847704"/>
                <a:gd name="connsiteX6496" fmla="*/ 1134642 w 1842380"/>
                <a:gd name="connsiteY6496" fmla="*/ 1296824 h 1847704"/>
                <a:gd name="connsiteX6497" fmla="*/ 1130382 w 1842380"/>
                <a:gd name="connsiteY6497" fmla="*/ 1295759 h 1847704"/>
                <a:gd name="connsiteX6498" fmla="*/ 1127188 w 1842380"/>
                <a:gd name="connsiteY6498" fmla="*/ 1296824 h 1847704"/>
                <a:gd name="connsiteX6499" fmla="*/ 1127188 w 1842380"/>
                <a:gd name="connsiteY6499" fmla="*/ 1254226 h 1847704"/>
                <a:gd name="connsiteX6500" fmla="*/ 1128252 w 1842380"/>
                <a:gd name="connsiteY6500" fmla="*/ 1256356 h 1847704"/>
                <a:gd name="connsiteX6501" fmla="*/ 1135175 w 1842380"/>
                <a:gd name="connsiteY6501" fmla="*/ 1264343 h 1847704"/>
                <a:gd name="connsiteX6502" fmla="*/ 1135175 w 1842380"/>
                <a:gd name="connsiteY6502" fmla="*/ 1265408 h 1847704"/>
                <a:gd name="connsiteX6503" fmla="*/ 1135175 w 1842380"/>
                <a:gd name="connsiteY6503" fmla="*/ 1265408 h 1847704"/>
                <a:gd name="connsiteX6504" fmla="*/ 1135175 w 1842380"/>
                <a:gd name="connsiteY6504" fmla="*/ 1374566 h 1847704"/>
                <a:gd name="connsiteX6505" fmla="*/ 1135175 w 1842380"/>
                <a:gd name="connsiteY6505" fmla="*/ 1385748 h 1847704"/>
                <a:gd name="connsiteX6506" fmla="*/ 1135175 w 1842380"/>
                <a:gd name="connsiteY6506" fmla="*/ 1385748 h 1847704"/>
                <a:gd name="connsiteX6507" fmla="*/ 1135175 w 1842380"/>
                <a:gd name="connsiteY6507" fmla="*/ 1385748 h 1847704"/>
                <a:gd name="connsiteX6508" fmla="*/ 1135175 w 1842380"/>
                <a:gd name="connsiteY6508" fmla="*/ 1399060 h 1847704"/>
                <a:gd name="connsiteX6509" fmla="*/ 1126123 w 1842380"/>
                <a:gd name="connsiteY6509" fmla="*/ 1393203 h 1847704"/>
                <a:gd name="connsiteX6510" fmla="*/ 1126123 w 1842380"/>
                <a:gd name="connsiteY6510" fmla="*/ 1380956 h 1847704"/>
                <a:gd name="connsiteX6511" fmla="*/ 1135175 w 1842380"/>
                <a:gd name="connsiteY6511" fmla="*/ 1374566 h 1847704"/>
                <a:gd name="connsiteX6512" fmla="*/ 1135175 w 1842380"/>
                <a:gd name="connsiteY6512" fmla="*/ 1374566 h 1847704"/>
                <a:gd name="connsiteX6513" fmla="*/ 1135175 w 1842380"/>
                <a:gd name="connsiteY6513" fmla="*/ 1428347 h 1847704"/>
                <a:gd name="connsiteX6514" fmla="*/ 1135175 w 1842380"/>
                <a:gd name="connsiteY6514" fmla="*/ 1439529 h 1847704"/>
                <a:gd name="connsiteX6515" fmla="*/ 1135175 w 1842380"/>
                <a:gd name="connsiteY6515" fmla="*/ 1439529 h 1847704"/>
                <a:gd name="connsiteX6516" fmla="*/ 1129317 w 1842380"/>
                <a:gd name="connsiteY6516" fmla="*/ 1442724 h 1847704"/>
                <a:gd name="connsiteX6517" fmla="*/ 1126123 w 1842380"/>
                <a:gd name="connsiteY6517" fmla="*/ 1444853 h 1847704"/>
                <a:gd name="connsiteX6518" fmla="*/ 1126123 w 1842380"/>
                <a:gd name="connsiteY6518" fmla="*/ 1425684 h 1847704"/>
                <a:gd name="connsiteX6519" fmla="*/ 1135175 w 1842380"/>
                <a:gd name="connsiteY6519" fmla="*/ 1428347 h 1847704"/>
                <a:gd name="connsiteX6520" fmla="*/ 1135175 w 1842380"/>
                <a:gd name="connsiteY6520" fmla="*/ 1428347 h 1847704"/>
                <a:gd name="connsiteX6521" fmla="*/ 1135175 w 1842380"/>
                <a:gd name="connsiteY6521" fmla="*/ 1562532 h 1847704"/>
                <a:gd name="connsiteX6522" fmla="*/ 1135175 w 1842380"/>
                <a:gd name="connsiteY6522" fmla="*/ 1588623 h 1847704"/>
                <a:gd name="connsiteX6523" fmla="*/ 1127188 w 1842380"/>
                <a:gd name="connsiteY6523" fmla="*/ 1591818 h 1847704"/>
                <a:gd name="connsiteX6524" fmla="*/ 1126123 w 1842380"/>
                <a:gd name="connsiteY6524" fmla="*/ 1585961 h 1847704"/>
                <a:gd name="connsiteX6525" fmla="*/ 1126123 w 1842380"/>
                <a:gd name="connsiteY6525" fmla="*/ 1565726 h 1847704"/>
                <a:gd name="connsiteX6526" fmla="*/ 1135175 w 1842380"/>
                <a:gd name="connsiteY6526" fmla="*/ 1562532 h 1847704"/>
                <a:gd name="connsiteX6527" fmla="*/ 1135175 w 1842380"/>
                <a:gd name="connsiteY6527" fmla="*/ 1562532 h 1847704"/>
                <a:gd name="connsiteX6528" fmla="*/ 1135175 w 1842380"/>
                <a:gd name="connsiteY6528" fmla="*/ 1714288 h 1847704"/>
                <a:gd name="connsiteX6529" fmla="*/ 1135175 w 1842380"/>
                <a:gd name="connsiteY6529" fmla="*/ 1749432 h 1847704"/>
                <a:gd name="connsiteX6530" fmla="*/ 1126123 w 1842380"/>
                <a:gd name="connsiteY6530" fmla="*/ 1741445 h 1847704"/>
                <a:gd name="connsiteX6531" fmla="*/ 1126123 w 1842380"/>
                <a:gd name="connsiteY6531" fmla="*/ 1720145 h 1847704"/>
                <a:gd name="connsiteX6532" fmla="*/ 1135175 w 1842380"/>
                <a:gd name="connsiteY6532" fmla="*/ 1714288 h 1847704"/>
                <a:gd name="connsiteX6533" fmla="*/ 1135175 w 1842380"/>
                <a:gd name="connsiteY6533" fmla="*/ 1714288 h 1847704"/>
                <a:gd name="connsiteX6534" fmla="*/ 1135175 w 1842380"/>
                <a:gd name="connsiteY6534" fmla="*/ 1802147 h 1847704"/>
                <a:gd name="connsiteX6535" fmla="*/ 1135175 w 1842380"/>
                <a:gd name="connsiteY6535" fmla="*/ 1819187 h 1847704"/>
                <a:gd name="connsiteX6536" fmla="*/ 1126123 w 1842380"/>
                <a:gd name="connsiteY6536" fmla="*/ 1818122 h 1847704"/>
                <a:gd name="connsiteX6537" fmla="*/ 1126123 w 1842380"/>
                <a:gd name="connsiteY6537" fmla="*/ 1800017 h 1847704"/>
                <a:gd name="connsiteX6538" fmla="*/ 1135175 w 1842380"/>
                <a:gd name="connsiteY6538" fmla="*/ 1802147 h 1847704"/>
                <a:gd name="connsiteX6539" fmla="*/ 1126123 w 1842380"/>
                <a:gd name="connsiteY6539" fmla="*/ 28990 h 1847704"/>
                <a:gd name="connsiteX6540" fmla="*/ 1126123 w 1842380"/>
                <a:gd name="connsiteY6540" fmla="*/ 77445 h 1847704"/>
                <a:gd name="connsiteX6541" fmla="*/ 1121863 w 1842380"/>
                <a:gd name="connsiteY6541" fmla="*/ 65198 h 1847704"/>
                <a:gd name="connsiteX6542" fmla="*/ 1121863 w 1842380"/>
                <a:gd name="connsiteY6542" fmla="*/ 28990 h 1847704"/>
                <a:gd name="connsiteX6543" fmla="*/ 1126123 w 1842380"/>
                <a:gd name="connsiteY6543" fmla="*/ 28990 h 1847704"/>
                <a:gd name="connsiteX6544" fmla="*/ 1126123 w 1842380"/>
                <a:gd name="connsiteY6544" fmla="*/ 28990 h 1847704"/>
                <a:gd name="connsiteX6545" fmla="*/ 1126123 w 1842380"/>
                <a:gd name="connsiteY6545" fmla="*/ 117914 h 1847704"/>
                <a:gd name="connsiteX6546" fmla="*/ 1126123 w 1842380"/>
                <a:gd name="connsiteY6546" fmla="*/ 132291 h 1847704"/>
                <a:gd name="connsiteX6547" fmla="*/ 1121863 w 1842380"/>
                <a:gd name="connsiteY6547" fmla="*/ 132291 h 1847704"/>
                <a:gd name="connsiteX6548" fmla="*/ 1121863 w 1842380"/>
                <a:gd name="connsiteY6548" fmla="*/ 116316 h 1847704"/>
                <a:gd name="connsiteX6549" fmla="*/ 1126123 w 1842380"/>
                <a:gd name="connsiteY6549" fmla="*/ 117914 h 1847704"/>
                <a:gd name="connsiteX6550" fmla="*/ 1126123 w 1842380"/>
                <a:gd name="connsiteY6550" fmla="*/ 117914 h 1847704"/>
                <a:gd name="connsiteX6551" fmla="*/ 1126123 w 1842380"/>
                <a:gd name="connsiteY6551" fmla="*/ 178616 h 1847704"/>
                <a:gd name="connsiteX6552" fmla="*/ 1126123 w 1842380"/>
                <a:gd name="connsiteY6552" fmla="*/ 280853 h 1847704"/>
                <a:gd name="connsiteX6553" fmla="*/ 1123993 w 1842380"/>
                <a:gd name="connsiteY6553" fmla="*/ 288840 h 1847704"/>
                <a:gd name="connsiteX6554" fmla="*/ 1126123 w 1842380"/>
                <a:gd name="connsiteY6554" fmla="*/ 288840 h 1847704"/>
                <a:gd name="connsiteX6555" fmla="*/ 1126123 w 1842380"/>
                <a:gd name="connsiteY6555" fmla="*/ 318126 h 1847704"/>
                <a:gd name="connsiteX6556" fmla="*/ 1121863 w 1842380"/>
                <a:gd name="connsiteY6556" fmla="*/ 315996 h 1847704"/>
                <a:gd name="connsiteX6557" fmla="*/ 1121863 w 1842380"/>
                <a:gd name="connsiteY6557" fmla="*/ 246241 h 1847704"/>
                <a:gd name="connsiteX6558" fmla="*/ 1122928 w 1842380"/>
                <a:gd name="connsiteY6558" fmla="*/ 245176 h 1847704"/>
                <a:gd name="connsiteX6559" fmla="*/ 1121863 w 1842380"/>
                <a:gd name="connsiteY6559" fmla="*/ 239319 h 1847704"/>
                <a:gd name="connsiteX6560" fmla="*/ 1121863 w 1842380"/>
                <a:gd name="connsiteY6560" fmla="*/ 184474 h 1847704"/>
                <a:gd name="connsiteX6561" fmla="*/ 1126123 w 1842380"/>
                <a:gd name="connsiteY6561" fmla="*/ 178616 h 1847704"/>
                <a:gd name="connsiteX6562" fmla="*/ 1126123 w 1842380"/>
                <a:gd name="connsiteY6562" fmla="*/ 178616 h 1847704"/>
                <a:gd name="connsiteX6563" fmla="*/ 1126123 w 1842380"/>
                <a:gd name="connsiteY6563" fmla="*/ 326113 h 1847704"/>
                <a:gd name="connsiteX6564" fmla="*/ 1126123 w 1842380"/>
                <a:gd name="connsiteY6564" fmla="*/ 345283 h 1847704"/>
                <a:gd name="connsiteX6565" fmla="*/ 1121863 w 1842380"/>
                <a:gd name="connsiteY6565" fmla="*/ 345283 h 1847704"/>
                <a:gd name="connsiteX6566" fmla="*/ 1121863 w 1842380"/>
                <a:gd name="connsiteY6566" fmla="*/ 325048 h 1847704"/>
                <a:gd name="connsiteX6567" fmla="*/ 1126123 w 1842380"/>
                <a:gd name="connsiteY6567" fmla="*/ 326113 h 1847704"/>
                <a:gd name="connsiteX6568" fmla="*/ 1126123 w 1842380"/>
                <a:gd name="connsiteY6568" fmla="*/ 326113 h 1847704"/>
                <a:gd name="connsiteX6569" fmla="*/ 1126123 w 1842380"/>
                <a:gd name="connsiteY6569" fmla="*/ 423025 h 1847704"/>
                <a:gd name="connsiteX6570" fmla="*/ 1126123 w 1842380"/>
                <a:gd name="connsiteY6570" fmla="*/ 438999 h 1847704"/>
                <a:gd name="connsiteX6571" fmla="*/ 1121863 w 1842380"/>
                <a:gd name="connsiteY6571" fmla="*/ 433142 h 1847704"/>
                <a:gd name="connsiteX6572" fmla="*/ 1121863 w 1842380"/>
                <a:gd name="connsiteY6572" fmla="*/ 420895 h 1847704"/>
                <a:gd name="connsiteX6573" fmla="*/ 1126123 w 1842380"/>
                <a:gd name="connsiteY6573" fmla="*/ 423025 h 1847704"/>
                <a:gd name="connsiteX6574" fmla="*/ 1126123 w 1842380"/>
                <a:gd name="connsiteY6574" fmla="*/ 423025 h 1847704"/>
                <a:gd name="connsiteX6575" fmla="*/ 1126123 w 1842380"/>
                <a:gd name="connsiteY6575" fmla="*/ 480533 h 1847704"/>
                <a:gd name="connsiteX6576" fmla="*/ 1126123 w 1842380"/>
                <a:gd name="connsiteY6576" fmla="*/ 489585 h 1847704"/>
                <a:gd name="connsiteX6577" fmla="*/ 1121863 w 1842380"/>
                <a:gd name="connsiteY6577" fmla="*/ 488520 h 1847704"/>
                <a:gd name="connsiteX6578" fmla="*/ 1121863 w 1842380"/>
                <a:gd name="connsiteY6578" fmla="*/ 479468 h 1847704"/>
                <a:gd name="connsiteX6579" fmla="*/ 1126123 w 1842380"/>
                <a:gd name="connsiteY6579" fmla="*/ 480533 h 1847704"/>
                <a:gd name="connsiteX6580" fmla="*/ 1126123 w 1842380"/>
                <a:gd name="connsiteY6580" fmla="*/ 480533 h 1847704"/>
                <a:gd name="connsiteX6581" fmla="*/ 1126123 w 1842380"/>
                <a:gd name="connsiteY6581" fmla="*/ 549222 h 1847704"/>
                <a:gd name="connsiteX6582" fmla="*/ 1126123 w 1842380"/>
                <a:gd name="connsiteY6582" fmla="*/ 576379 h 1847704"/>
                <a:gd name="connsiteX6583" fmla="*/ 1125058 w 1842380"/>
                <a:gd name="connsiteY6583" fmla="*/ 574249 h 1847704"/>
                <a:gd name="connsiteX6584" fmla="*/ 1121863 w 1842380"/>
                <a:gd name="connsiteY6584" fmla="*/ 572119 h 1847704"/>
                <a:gd name="connsiteX6585" fmla="*/ 1121863 w 1842380"/>
                <a:gd name="connsiteY6585" fmla="*/ 544963 h 1847704"/>
                <a:gd name="connsiteX6586" fmla="*/ 1126123 w 1842380"/>
                <a:gd name="connsiteY6586" fmla="*/ 549222 h 1847704"/>
                <a:gd name="connsiteX6587" fmla="*/ 1126123 w 1842380"/>
                <a:gd name="connsiteY6587" fmla="*/ 549222 h 1847704"/>
                <a:gd name="connsiteX6588" fmla="*/ 1126123 w 1842380"/>
                <a:gd name="connsiteY6588" fmla="*/ 582769 h 1847704"/>
                <a:gd name="connsiteX6589" fmla="*/ 1126123 w 1842380"/>
                <a:gd name="connsiteY6589" fmla="*/ 618977 h 1847704"/>
                <a:gd name="connsiteX6590" fmla="*/ 1126123 w 1842380"/>
                <a:gd name="connsiteY6590" fmla="*/ 618977 h 1847704"/>
                <a:gd name="connsiteX6591" fmla="*/ 1123993 w 1842380"/>
                <a:gd name="connsiteY6591" fmla="*/ 622172 h 1847704"/>
                <a:gd name="connsiteX6592" fmla="*/ 1121863 w 1842380"/>
                <a:gd name="connsiteY6592" fmla="*/ 628029 h 1847704"/>
                <a:gd name="connsiteX6593" fmla="*/ 1121863 w 1842380"/>
                <a:gd name="connsiteY6593" fmla="*/ 585431 h 1847704"/>
                <a:gd name="connsiteX6594" fmla="*/ 1122928 w 1842380"/>
                <a:gd name="connsiteY6594" fmla="*/ 585431 h 1847704"/>
                <a:gd name="connsiteX6595" fmla="*/ 1126123 w 1842380"/>
                <a:gd name="connsiteY6595" fmla="*/ 582769 h 1847704"/>
                <a:gd name="connsiteX6596" fmla="*/ 1126123 w 1842380"/>
                <a:gd name="connsiteY6596" fmla="*/ 582769 h 1847704"/>
                <a:gd name="connsiteX6597" fmla="*/ 1126123 w 1842380"/>
                <a:gd name="connsiteY6597" fmla="*/ 691927 h 1847704"/>
                <a:gd name="connsiteX6598" fmla="*/ 1126123 w 1842380"/>
                <a:gd name="connsiteY6598" fmla="*/ 700979 h 1847704"/>
                <a:gd name="connsiteX6599" fmla="*/ 1121863 w 1842380"/>
                <a:gd name="connsiteY6599" fmla="*/ 704174 h 1847704"/>
                <a:gd name="connsiteX6600" fmla="*/ 1121863 w 1842380"/>
                <a:gd name="connsiteY6600" fmla="*/ 695122 h 1847704"/>
                <a:gd name="connsiteX6601" fmla="*/ 1126123 w 1842380"/>
                <a:gd name="connsiteY6601" fmla="*/ 691927 h 1847704"/>
                <a:gd name="connsiteX6602" fmla="*/ 1126123 w 1842380"/>
                <a:gd name="connsiteY6602" fmla="*/ 691927 h 1847704"/>
                <a:gd name="connsiteX6603" fmla="*/ 1126123 w 1842380"/>
                <a:gd name="connsiteY6603" fmla="*/ 715889 h 1847704"/>
                <a:gd name="connsiteX6604" fmla="*/ 1126123 w 1842380"/>
                <a:gd name="connsiteY6604" fmla="*/ 723876 h 1847704"/>
                <a:gd name="connsiteX6605" fmla="*/ 1121863 w 1842380"/>
                <a:gd name="connsiteY6605" fmla="*/ 721746 h 1847704"/>
                <a:gd name="connsiteX6606" fmla="*/ 1121863 w 1842380"/>
                <a:gd name="connsiteY6606" fmla="*/ 713759 h 1847704"/>
                <a:gd name="connsiteX6607" fmla="*/ 1126123 w 1842380"/>
                <a:gd name="connsiteY6607" fmla="*/ 715889 h 1847704"/>
                <a:gd name="connsiteX6608" fmla="*/ 1126123 w 1842380"/>
                <a:gd name="connsiteY6608" fmla="*/ 715889 h 1847704"/>
                <a:gd name="connsiteX6609" fmla="*/ 1126123 w 1842380"/>
                <a:gd name="connsiteY6609" fmla="*/ 749435 h 1847704"/>
                <a:gd name="connsiteX6610" fmla="*/ 1126123 w 1842380"/>
                <a:gd name="connsiteY6610" fmla="*/ 757422 h 1847704"/>
                <a:gd name="connsiteX6611" fmla="*/ 1121863 w 1842380"/>
                <a:gd name="connsiteY6611" fmla="*/ 755292 h 1847704"/>
                <a:gd name="connsiteX6612" fmla="*/ 1121863 w 1842380"/>
                <a:gd name="connsiteY6612" fmla="*/ 748370 h 1847704"/>
                <a:gd name="connsiteX6613" fmla="*/ 1126123 w 1842380"/>
                <a:gd name="connsiteY6613" fmla="*/ 749435 h 1847704"/>
                <a:gd name="connsiteX6614" fmla="*/ 1126123 w 1842380"/>
                <a:gd name="connsiteY6614" fmla="*/ 749435 h 1847704"/>
                <a:gd name="connsiteX6615" fmla="*/ 1126123 w 1842380"/>
                <a:gd name="connsiteY6615" fmla="*/ 763279 h 1847704"/>
                <a:gd name="connsiteX6616" fmla="*/ 1126123 w 1842380"/>
                <a:gd name="connsiteY6616" fmla="*/ 772331 h 1847704"/>
                <a:gd name="connsiteX6617" fmla="*/ 1121863 w 1842380"/>
                <a:gd name="connsiteY6617" fmla="*/ 774461 h 1847704"/>
                <a:gd name="connsiteX6618" fmla="*/ 1121863 w 1842380"/>
                <a:gd name="connsiteY6618" fmla="*/ 766474 h 1847704"/>
                <a:gd name="connsiteX6619" fmla="*/ 1126123 w 1842380"/>
                <a:gd name="connsiteY6619" fmla="*/ 763279 h 1847704"/>
                <a:gd name="connsiteX6620" fmla="*/ 1126123 w 1842380"/>
                <a:gd name="connsiteY6620" fmla="*/ 763279 h 1847704"/>
                <a:gd name="connsiteX6621" fmla="*/ 1126123 w 1842380"/>
                <a:gd name="connsiteY6621" fmla="*/ 785643 h 1847704"/>
                <a:gd name="connsiteX6622" fmla="*/ 1126123 w 1842380"/>
                <a:gd name="connsiteY6622" fmla="*/ 795761 h 1847704"/>
                <a:gd name="connsiteX6623" fmla="*/ 1121863 w 1842380"/>
                <a:gd name="connsiteY6623" fmla="*/ 791501 h 1847704"/>
                <a:gd name="connsiteX6624" fmla="*/ 1121863 w 1842380"/>
                <a:gd name="connsiteY6624" fmla="*/ 782449 h 1847704"/>
                <a:gd name="connsiteX6625" fmla="*/ 1123993 w 1842380"/>
                <a:gd name="connsiteY6625" fmla="*/ 783514 h 1847704"/>
                <a:gd name="connsiteX6626" fmla="*/ 1126123 w 1842380"/>
                <a:gd name="connsiteY6626" fmla="*/ 785643 h 1847704"/>
                <a:gd name="connsiteX6627" fmla="*/ 1126123 w 1842380"/>
                <a:gd name="connsiteY6627" fmla="*/ 785643 h 1847704"/>
                <a:gd name="connsiteX6628" fmla="*/ 1126123 w 1842380"/>
                <a:gd name="connsiteY6628" fmla="*/ 820787 h 1847704"/>
                <a:gd name="connsiteX6629" fmla="*/ 1126123 w 1842380"/>
                <a:gd name="connsiteY6629" fmla="*/ 833034 h 1847704"/>
                <a:gd name="connsiteX6630" fmla="*/ 1121863 w 1842380"/>
                <a:gd name="connsiteY6630" fmla="*/ 841021 h 1847704"/>
                <a:gd name="connsiteX6631" fmla="*/ 1121863 w 1842380"/>
                <a:gd name="connsiteY6631" fmla="*/ 826644 h 1847704"/>
                <a:gd name="connsiteX6632" fmla="*/ 1126123 w 1842380"/>
                <a:gd name="connsiteY6632" fmla="*/ 820787 h 1847704"/>
                <a:gd name="connsiteX6633" fmla="*/ 1126123 w 1842380"/>
                <a:gd name="connsiteY6633" fmla="*/ 820787 h 1847704"/>
                <a:gd name="connsiteX6634" fmla="*/ 1126123 w 1842380"/>
                <a:gd name="connsiteY6634" fmla="*/ 857528 h 1847704"/>
                <a:gd name="connsiteX6635" fmla="*/ 1126123 w 1842380"/>
                <a:gd name="connsiteY6635" fmla="*/ 878827 h 1847704"/>
                <a:gd name="connsiteX6636" fmla="*/ 1125058 w 1842380"/>
                <a:gd name="connsiteY6636" fmla="*/ 867645 h 1847704"/>
                <a:gd name="connsiteX6637" fmla="*/ 1121863 w 1842380"/>
                <a:gd name="connsiteY6637" fmla="*/ 863385 h 1847704"/>
                <a:gd name="connsiteX6638" fmla="*/ 1121863 w 1842380"/>
                <a:gd name="connsiteY6638" fmla="*/ 848476 h 1847704"/>
                <a:gd name="connsiteX6639" fmla="*/ 1126123 w 1842380"/>
                <a:gd name="connsiteY6639" fmla="*/ 857528 h 1847704"/>
                <a:gd name="connsiteX6640" fmla="*/ 1126123 w 1842380"/>
                <a:gd name="connsiteY6640" fmla="*/ 857528 h 1847704"/>
                <a:gd name="connsiteX6641" fmla="*/ 1126123 w 1842380"/>
                <a:gd name="connsiteY6641" fmla="*/ 999700 h 1847704"/>
                <a:gd name="connsiteX6642" fmla="*/ 1126123 w 1842380"/>
                <a:gd name="connsiteY6642" fmla="*/ 1010882 h 1847704"/>
                <a:gd name="connsiteX6643" fmla="*/ 1122928 w 1842380"/>
                <a:gd name="connsiteY6643" fmla="*/ 1019935 h 1847704"/>
                <a:gd name="connsiteX6644" fmla="*/ 1126123 w 1842380"/>
                <a:gd name="connsiteY6644" fmla="*/ 1019935 h 1847704"/>
                <a:gd name="connsiteX6645" fmla="*/ 1126123 w 1842380"/>
                <a:gd name="connsiteY6645" fmla="*/ 1026857 h 1847704"/>
                <a:gd name="connsiteX6646" fmla="*/ 1121863 w 1842380"/>
                <a:gd name="connsiteY6646" fmla="*/ 1027922 h 1847704"/>
                <a:gd name="connsiteX6647" fmla="*/ 1121863 w 1842380"/>
                <a:gd name="connsiteY6647" fmla="*/ 1004493 h 1847704"/>
                <a:gd name="connsiteX6648" fmla="*/ 1126123 w 1842380"/>
                <a:gd name="connsiteY6648" fmla="*/ 999700 h 1847704"/>
                <a:gd name="connsiteX6649" fmla="*/ 1126123 w 1842380"/>
                <a:gd name="connsiteY6649" fmla="*/ 999700 h 1847704"/>
                <a:gd name="connsiteX6650" fmla="*/ 1126123 w 1842380"/>
                <a:gd name="connsiteY6650" fmla="*/ 1044429 h 1847704"/>
                <a:gd name="connsiteX6651" fmla="*/ 1126123 w 1842380"/>
                <a:gd name="connsiteY6651" fmla="*/ 1050286 h 1847704"/>
                <a:gd name="connsiteX6652" fmla="*/ 1121863 w 1842380"/>
                <a:gd name="connsiteY6652" fmla="*/ 1050286 h 1847704"/>
                <a:gd name="connsiteX6653" fmla="*/ 1121863 w 1842380"/>
                <a:gd name="connsiteY6653" fmla="*/ 1043364 h 1847704"/>
                <a:gd name="connsiteX6654" fmla="*/ 1126123 w 1842380"/>
                <a:gd name="connsiteY6654" fmla="*/ 1044429 h 1847704"/>
                <a:gd name="connsiteX6655" fmla="*/ 1126123 w 1842380"/>
                <a:gd name="connsiteY6655" fmla="*/ 1044429 h 1847704"/>
                <a:gd name="connsiteX6656" fmla="*/ 1126123 w 1842380"/>
                <a:gd name="connsiteY6656" fmla="*/ 1068390 h 1847704"/>
                <a:gd name="connsiteX6657" fmla="*/ 1126123 w 1842380"/>
                <a:gd name="connsiteY6657" fmla="*/ 1084365 h 1847704"/>
                <a:gd name="connsiteX6658" fmla="*/ 1121863 w 1842380"/>
                <a:gd name="connsiteY6658" fmla="*/ 1090222 h 1847704"/>
                <a:gd name="connsiteX6659" fmla="*/ 1121863 w 1842380"/>
                <a:gd name="connsiteY6659" fmla="*/ 1079040 h 1847704"/>
                <a:gd name="connsiteX6660" fmla="*/ 1122928 w 1842380"/>
                <a:gd name="connsiteY6660" fmla="*/ 1079040 h 1847704"/>
                <a:gd name="connsiteX6661" fmla="*/ 1123993 w 1842380"/>
                <a:gd name="connsiteY6661" fmla="*/ 1076910 h 1847704"/>
                <a:gd name="connsiteX6662" fmla="*/ 1121863 w 1842380"/>
                <a:gd name="connsiteY6662" fmla="*/ 1076910 h 1847704"/>
                <a:gd name="connsiteX6663" fmla="*/ 1121863 w 1842380"/>
                <a:gd name="connsiteY6663" fmla="*/ 1069988 h 1847704"/>
                <a:gd name="connsiteX6664" fmla="*/ 1126123 w 1842380"/>
                <a:gd name="connsiteY6664" fmla="*/ 1068390 h 1847704"/>
                <a:gd name="connsiteX6665" fmla="*/ 1126123 w 1842380"/>
                <a:gd name="connsiteY6665" fmla="*/ 1068390 h 1847704"/>
                <a:gd name="connsiteX6666" fmla="*/ 1126123 w 1842380"/>
                <a:gd name="connsiteY6666" fmla="*/ 1098742 h 1847704"/>
                <a:gd name="connsiteX6667" fmla="*/ 1126123 w 1842380"/>
                <a:gd name="connsiteY6667" fmla="*/ 1108859 h 1847704"/>
                <a:gd name="connsiteX6668" fmla="*/ 1121863 w 1842380"/>
                <a:gd name="connsiteY6668" fmla="*/ 1116846 h 1847704"/>
                <a:gd name="connsiteX6669" fmla="*/ 1121863 w 1842380"/>
                <a:gd name="connsiteY6669" fmla="*/ 1093417 h 1847704"/>
                <a:gd name="connsiteX6670" fmla="*/ 1123993 w 1842380"/>
                <a:gd name="connsiteY6670" fmla="*/ 1097677 h 1847704"/>
                <a:gd name="connsiteX6671" fmla="*/ 1126123 w 1842380"/>
                <a:gd name="connsiteY6671" fmla="*/ 1098742 h 1847704"/>
                <a:gd name="connsiteX6672" fmla="*/ 1126123 w 1842380"/>
                <a:gd name="connsiteY6672" fmla="*/ 1098742 h 1847704"/>
                <a:gd name="connsiteX6673" fmla="*/ 1126123 w 1842380"/>
                <a:gd name="connsiteY6673" fmla="*/ 1149327 h 1847704"/>
                <a:gd name="connsiteX6674" fmla="*/ 1126123 w 1842380"/>
                <a:gd name="connsiteY6674" fmla="*/ 1177549 h 1847704"/>
                <a:gd name="connsiteX6675" fmla="*/ 1121863 w 1842380"/>
                <a:gd name="connsiteY6675" fmla="*/ 1171691 h 1847704"/>
                <a:gd name="connsiteX6676" fmla="*/ 1121863 w 1842380"/>
                <a:gd name="connsiteY6676" fmla="*/ 1154652 h 1847704"/>
                <a:gd name="connsiteX6677" fmla="*/ 1126123 w 1842380"/>
                <a:gd name="connsiteY6677" fmla="*/ 1149327 h 1847704"/>
                <a:gd name="connsiteX6678" fmla="*/ 1126123 w 1842380"/>
                <a:gd name="connsiteY6678" fmla="*/ 1149327 h 1847704"/>
                <a:gd name="connsiteX6679" fmla="*/ 1126123 w 1842380"/>
                <a:gd name="connsiteY6679" fmla="*/ 1252628 h 1847704"/>
                <a:gd name="connsiteX6680" fmla="*/ 1126123 w 1842380"/>
                <a:gd name="connsiteY6680" fmla="*/ 1295227 h 1847704"/>
                <a:gd name="connsiteX6681" fmla="*/ 1121863 w 1842380"/>
                <a:gd name="connsiteY6681" fmla="*/ 1297357 h 1847704"/>
                <a:gd name="connsiteX6682" fmla="*/ 1121863 w 1842380"/>
                <a:gd name="connsiteY6682" fmla="*/ 1246771 h 1847704"/>
                <a:gd name="connsiteX6683" fmla="*/ 1126123 w 1842380"/>
                <a:gd name="connsiteY6683" fmla="*/ 1252628 h 1847704"/>
                <a:gd name="connsiteX6684" fmla="*/ 1126123 w 1842380"/>
                <a:gd name="connsiteY6684" fmla="*/ 1252628 h 1847704"/>
                <a:gd name="connsiteX6685" fmla="*/ 1126123 w 1842380"/>
                <a:gd name="connsiteY6685" fmla="*/ 1313863 h 1847704"/>
                <a:gd name="connsiteX6686" fmla="*/ 1126123 w 1842380"/>
                <a:gd name="connsiteY6686" fmla="*/ 1336228 h 1847704"/>
                <a:gd name="connsiteX6687" fmla="*/ 1125058 w 1842380"/>
                <a:gd name="connsiteY6687" fmla="*/ 1336228 h 1847704"/>
                <a:gd name="connsiteX6688" fmla="*/ 1122928 w 1842380"/>
                <a:gd name="connsiteY6688" fmla="*/ 1339422 h 1847704"/>
                <a:gd name="connsiteX6689" fmla="*/ 1121863 w 1842380"/>
                <a:gd name="connsiteY6689" fmla="*/ 1339422 h 1847704"/>
                <a:gd name="connsiteX6690" fmla="*/ 1121863 w 1842380"/>
                <a:gd name="connsiteY6690" fmla="*/ 1315993 h 1847704"/>
                <a:gd name="connsiteX6691" fmla="*/ 1126123 w 1842380"/>
                <a:gd name="connsiteY6691" fmla="*/ 1313863 h 1847704"/>
                <a:gd name="connsiteX6692" fmla="*/ 1126123 w 1842380"/>
                <a:gd name="connsiteY6692" fmla="*/ 1313863 h 1847704"/>
                <a:gd name="connsiteX6693" fmla="*/ 1126123 w 1842380"/>
                <a:gd name="connsiteY6693" fmla="*/ 1380956 h 1847704"/>
                <a:gd name="connsiteX6694" fmla="*/ 1126123 w 1842380"/>
                <a:gd name="connsiteY6694" fmla="*/ 1393203 h 1847704"/>
                <a:gd name="connsiteX6695" fmla="*/ 1123993 w 1842380"/>
                <a:gd name="connsiteY6695" fmla="*/ 1393203 h 1847704"/>
                <a:gd name="connsiteX6696" fmla="*/ 1121863 w 1842380"/>
                <a:gd name="connsiteY6696" fmla="*/ 1392138 h 1847704"/>
                <a:gd name="connsiteX6697" fmla="*/ 1121863 w 1842380"/>
                <a:gd name="connsiteY6697" fmla="*/ 1382021 h 1847704"/>
                <a:gd name="connsiteX6698" fmla="*/ 1123993 w 1842380"/>
                <a:gd name="connsiteY6698" fmla="*/ 1383086 h 1847704"/>
                <a:gd name="connsiteX6699" fmla="*/ 1126123 w 1842380"/>
                <a:gd name="connsiteY6699" fmla="*/ 1380956 h 1847704"/>
                <a:gd name="connsiteX6700" fmla="*/ 1126123 w 1842380"/>
                <a:gd name="connsiteY6700" fmla="*/ 1380956 h 1847704"/>
                <a:gd name="connsiteX6701" fmla="*/ 1126123 w 1842380"/>
                <a:gd name="connsiteY6701" fmla="*/ 1426217 h 1847704"/>
                <a:gd name="connsiteX6702" fmla="*/ 1126123 w 1842380"/>
                <a:gd name="connsiteY6702" fmla="*/ 1445386 h 1847704"/>
                <a:gd name="connsiteX6703" fmla="*/ 1121863 w 1842380"/>
                <a:gd name="connsiteY6703" fmla="*/ 1447516 h 1847704"/>
                <a:gd name="connsiteX6704" fmla="*/ 1121863 w 1842380"/>
                <a:gd name="connsiteY6704" fmla="*/ 1424087 h 1847704"/>
                <a:gd name="connsiteX6705" fmla="*/ 1126123 w 1842380"/>
                <a:gd name="connsiteY6705" fmla="*/ 1426217 h 1847704"/>
                <a:gd name="connsiteX6706" fmla="*/ 1126123 w 1842380"/>
                <a:gd name="connsiteY6706" fmla="*/ 1426217 h 1847704"/>
                <a:gd name="connsiteX6707" fmla="*/ 1126123 w 1842380"/>
                <a:gd name="connsiteY6707" fmla="*/ 1565726 h 1847704"/>
                <a:gd name="connsiteX6708" fmla="*/ 1126123 w 1842380"/>
                <a:gd name="connsiteY6708" fmla="*/ 1585961 h 1847704"/>
                <a:gd name="connsiteX6709" fmla="*/ 1121863 w 1842380"/>
                <a:gd name="connsiteY6709" fmla="*/ 1576908 h 1847704"/>
                <a:gd name="connsiteX6710" fmla="*/ 1121863 w 1842380"/>
                <a:gd name="connsiteY6710" fmla="*/ 1567856 h 1847704"/>
                <a:gd name="connsiteX6711" fmla="*/ 1126123 w 1842380"/>
                <a:gd name="connsiteY6711" fmla="*/ 1565726 h 1847704"/>
                <a:gd name="connsiteX6712" fmla="*/ 1126123 w 1842380"/>
                <a:gd name="connsiteY6712" fmla="*/ 1565726 h 1847704"/>
                <a:gd name="connsiteX6713" fmla="*/ 1126123 w 1842380"/>
                <a:gd name="connsiteY6713" fmla="*/ 1720145 h 1847704"/>
                <a:gd name="connsiteX6714" fmla="*/ 1126123 w 1842380"/>
                <a:gd name="connsiteY6714" fmla="*/ 1741445 h 1847704"/>
                <a:gd name="connsiteX6715" fmla="*/ 1121863 w 1842380"/>
                <a:gd name="connsiteY6715" fmla="*/ 1739315 h 1847704"/>
                <a:gd name="connsiteX6716" fmla="*/ 1121863 w 1842380"/>
                <a:gd name="connsiteY6716" fmla="*/ 1721210 h 1847704"/>
                <a:gd name="connsiteX6717" fmla="*/ 1123993 w 1842380"/>
                <a:gd name="connsiteY6717" fmla="*/ 1722275 h 1847704"/>
                <a:gd name="connsiteX6718" fmla="*/ 1126123 w 1842380"/>
                <a:gd name="connsiteY6718" fmla="*/ 1720145 h 1847704"/>
                <a:gd name="connsiteX6719" fmla="*/ 1126123 w 1842380"/>
                <a:gd name="connsiteY6719" fmla="*/ 1720145 h 1847704"/>
                <a:gd name="connsiteX6720" fmla="*/ 1126123 w 1842380"/>
                <a:gd name="connsiteY6720" fmla="*/ 1800017 h 1847704"/>
                <a:gd name="connsiteX6721" fmla="*/ 1126123 w 1842380"/>
                <a:gd name="connsiteY6721" fmla="*/ 1818122 h 1847704"/>
                <a:gd name="connsiteX6722" fmla="*/ 1125058 w 1842380"/>
                <a:gd name="connsiteY6722" fmla="*/ 1818122 h 1847704"/>
                <a:gd name="connsiteX6723" fmla="*/ 1121863 w 1842380"/>
                <a:gd name="connsiteY6723" fmla="*/ 1819187 h 1847704"/>
                <a:gd name="connsiteX6724" fmla="*/ 1121863 w 1842380"/>
                <a:gd name="connsiteY6724" fmla="*/ 1797887 h 1847704"/>
                <a:gd name="connsiteX6725" fmla="*/ 1126123 w 1842380"/>
                <a:gd name="connsiteY6725" fmla="*/ 1800017 h 1847704"/>
                <a:gd name="connsiteX6726" fmla="*/ 1121863 w 1842380"/>
                <a:gd name="connsiteY6726" fmla="*/ 28990 h 1847704"/>
                <a:gd name="connsiteX6727" fmla="*/ 1121863 w 1842380"/>
                <a:gd name="connsiteY6727" fmla="*/ 65198 h 1847704"/>
                <a:gd name="connsiteX6728" fmla="*/ 1113876 w 1842380"/>
                <a:gd name="connsiteY6728" fmla="*/ 49224 h 1847704"/>
                <a:gd name="connsiteX6729" fmla="*/ 1113876 w 1842380"/>
                <a:gd name="connsiteY6729" fmla="*/ 25795 h 1847704"/>
                <a:gd name="connsiteX6730" fmla="*/ 1118135 w 1842380"/>
                <a:gd name="connsiteY6730" fmla="*/ 28990 h 1847704"/>
                <a:gd name="connsiteX6731" fmla="*/ 1121863 w 1842380"/>
                <a:gd name="connsiteY6731" fmla="*/ 28990 h 1847704"/>
                <a:gd name="connsiteX6732" fmla="*/ 1121863 w 1842380"/>
                <a:gd name="connsiteY6732" fmla="*/ 28990 h 1847704"/>
                <a:gd name="connsiteX6733" fmla="*/ 1121863 w 1842380"/>
                <a:gd name="connsiteY6733" fmla="*/ 116849 h 1847704"/>
                <a:gd name="connsiteX6734" fmla="*/ 1121863 w 1842380"/>
                <a:gd name="connsiteY6734" fmla="*/ 132823 h 1847704"/>
                <a:gd name="connsiteX6735" fmla="*/ 1113876 w 1842380"/>
                <a:gd name="connsiteY6735" fmla="*/ 131758 h 1847704"/>
                <a:gd name="connsiteX6736" fmla="*/ 1113876 w 1842380"/>
                <a:gd name="connsiteY6736" fmla="*/ 115784 h 1847704"/>
                <a:gd name="connsiteX6737" fmla="*/ 1121863 w 1842380"/>
                <a:gd name="connsiteY6737" fmla="*/ 116849 h 1847704"/>
                <a:gd name="connsiteX6738" fmla="*/ 1121863 w 1842380"/>
                <a:gd name="connsiteY6738" fmla="*/ 116849 h 1847704"/>
                <a:gd name="connsiteX6739" fmla="*/ 1121863 w 1842380"/>
                <a:gd name="connsiteY6739" fmla="*/ 184474 h 1847704"/>
                <a:gd name="connsiteX6740" fmla="*/ 1121863 w 1842380"/>
                <a:gd name="connsiteY6740" fmla="*/ 239852 h 1847704"/>
                <a:gd name="connsiteX6741" fmla="*/ 1113876 w 1842380"/>
                <a:gd name="connsiteY6741" fmla="*/ 235592 h 1847704"/>
                <a:gd name="connsiteX6742" fmla="*/ 1113876 w 1842380"/>
                <a:gd name="connsiteY6742" fmla="*/ 190331 h 1847704"/>
                <a:gd name="connsiteX6743" fmla="*/ 1121863 w 1842380"/>
                <a:gd name="connsiteY6743" fmla="*/ 184474 h 1847704"/>
                <a:gd name="connsiteX6744" fmla="*/ 1121863 w 1842380"/>
                <a:gd name="connsiteY6744" fmla="*/ 184474 h 1847704"/>
                <a:gd name="connsiteX6745" fmla="*/ 1121863 w 1842380"/>
                <a:gd name="connsiteY6745" fmla="*/ 246241 h 1847704"/>
                <a:gd name="connsiteX6746" fmla="*/ 1121863 w 1842380"/>
                <a:gd name="connsiteY6746" fmla="*/ 315996 h 1847704"/>
                <a:gd name="connsiteX6747" fmla="*/ 1113876 w 1842380"/>
                <a:gd name="connsiteY6747" fmla="*/ 311736 h 1847704"/>
                <a:gd name="connsiteX6748" fmla="*/ 1113876 w 1842380"/>
                <a:gd name="connsiteY6748" fmla="*/ 251034 h 1847704"/>
                <a:gd name="connsiteX6749" fmla="*/ 1121863 w 1842380"/>
                <a:gd name="connsiteY6749" fmla="*/ 246241 h 1847704"/>
                <a:gd name="connsiteX6750" fmla="*/ 1121863 w 1842380"/>
                <a:gd name="connsiteY6750" fmla="*/ 246241 h 1847704"/>
                <a:gd name="connsiteX6751" fmla="*/ 1121863 w 1842380"/>
                <a:gd name="connsiteY6751" fmla="*/ 325048 h 1847704"/>
                <a:gd name="connsiteX6752" fmla="*/ 1121863 w 1842380"/>
                <a:gd name="connsiteY6752" fmla="*/ 345283 h 1847704"/>
                <a:gd name="connsiteX6753" fmla="*/ 1113876 w 1842380"/>
                <a:gd name="connsiteY6753" fmla="*/ 344218 h 1847704"/>
                <a:gd name="connsiteX6754" fmla="*/ 1113876 w 1842380"/>
                <a:gd name="connsiteY6754" fmla="*/ 323983 h 1847704"/>
                <a:gd name="connsiteX6755" fmla="*/ 1121863 w 1842380"/>
                <a:gd name="connsiteY6755" fmla="*/ 325048 h 1847704"/>
                <a:gd name="connsiteX6756" fmla="*/ 1121863 w 1842380"/>
                <a:gd name="connsiteY6756" fmla="*/ 325048 h 1847704"/>
                <a:gd name="connsiteX6757" fmla="*/ 1121863 w 1842380"/>
                <a:gd name="connsiteY6757" fmla="*/ 325048 h 1847704"/>
                <a:gd name="connsiteX6758" fmla="*/ 1121863 w 1842380"/>
                <a:gd name="connsiteY6758" fmla="*/ 420895 h 1847704"/>
                <a:gd name="connsiteX6759" fmla="*/ 1121863 w 1842380"/>
                <a:gd name="connsiteY6759" fmla="*/ 433142 h 1847704"/>
                <a:gd name="connsiteX6760" fmla="*/ 1113876 w 1842380"/>
                <a:gd name="connsiteY6760" fmla="*/ 427285 h 1847704"/>
                <a:gd name="connsiteX6761" fmla="*/ 1113876 w 1842380"/>
                <a:gd name="connsiteY6761" fmla="*/ 417167 h 1847704"/>
                <a:gd name="connsiteX6762" fmla="*/ 1121863 w 1842380"/>
                <a:gd name="connsiteY6762" fmla="*/ 420895 h 1847704"/>
                <a:gd name="connsiteX6763" fmla="*/ 1121863 w 1842380"/>
                <a:gd name="connsiteY6763" fmla="*/ 420895 h 1847704"/>
                <a:gd name="connsiteX6764" fmla="*/ 1121863 w 1842380"/>
                <a:gd name="connsiteY6764" fmla="*/ 479468 h 1847704"/>
                <a:gd name="connsiteX6765" fmla="*/ 1121863 w 1842380"/>
                <a:gd name="connsiteY6765" fmla="*/ 488520 h 1847704"/>
                <a:gd name="connsiteX6766" fmla="*/ 1113876 w 1842380"/>
                <a:gd name="connsiteY6766" fmla="*/ 486390 h 1847704"/>
                <a:gd name="connsiteX6767" fmla="*/ 1113876 w 1842380"/>
                <a:gd name="connsiteY6767" fmla="*/ 475208 h 1847704"/>
                <a:gd name="connsiteX6768" fmla="*/ 1121863 w 1842380"/>
                <a:gd name="connsiteY6768" fmla="*/ 479468 h 1847704"/>
                <a:gd name="connsiteX6769" fmla="*/ 1121863 w 1842380"/>
                <a:gd name="connsiteY6769" fmla="*/ 479468 h 1847704"/>
                <a:gd name="connsiteX6770" fmla="*/ 1121863 w 1842380"/>
                <a:gd name="connsiteY6770" fmla="*/ 544963 h 1847704"/>
                <a:gd name="connsiteX6771" fmla="*/ 1121863 w 1842380"/>
                <a:gd name="connsiteY6771" fmla="*/ 572119 h 1847704"/>
                <a:gd name="connsiteX6772" fmla="*/ 1121863 w 1842380"/>
                <a:gd name="connsiteY6772" fmla="*/ 572119 h 1847704"/>
                <a:gd name="connsiteX6773" fmla="*/ 1119733 w 1842380"/>
                <a:gd name="connsiteY6773" fmla="*/ 569989 h 1847704"/>
                <a:gd name="connsiteX6774" fmla="*/ 1119733 w 1842380"/>
                <a:gd name="connsiteY6774" fmla="*/ 566794 h 1847704"/>
                <a:gd name="connsiteX6775" fmla="*/ 1113876 w 1842380"/>
                <a:gd name="connsiteY6775" fmla="*/ 565729 h 1847704"/>
                <a:gd name="connsiteX6776" fmla="*/ 1113876 w 1842380"/>
                <a:gd name="connsiteY6776" fmla="*/ 565729 h 1847704"/>
                <a:gd name="connsiteX6777" fmla="*/ 1113876 w 1842380"/>
                <a:gd name="connsiteY6777" fmla="*/ 540703 h 1847704"/>
                <a:gd name="connsiteX6778" fmla="*/ 1114940 w 1842380"/>
                <a:gd name="connsiteY6778" fmla="*/ 540703 h 1847704"/>
                <a:gd name="connsiteX6779" fmla="*/ 1121863 w 1842380"/>
                <a:gd name="connsiteY6779" fmla="*/ 543898 h 1847704"/>
                <a:gd name="connsiteX6780" fmla="*/ 1121863 w 1842380"/>
                <a:gd name="connsiteY6780" fmla="*/ 544963 h 1847704"/>
                <a:gd name="connsiteX6781" fmla="*/ 1121863 w 1842380"/>
                <a:gd name="connsiteY6781" fmla="*/ 544963 h 1847704"/>
                <a:gd name="connsiteX6782" fmla="*/ 1121863 w 1842380"/>
                <a:gd name="connsiteY6782" fmla="*/ 585431 h 1847704"/>
                <a:gd name="connsiteX6783" fmla="*/ 1121863 w 1842380"/>
                <a:gd name="connsiteY6783" fmla="*/ 628029 h 1847704"/>
                <a:gd name="connsiteX6784" fmla="*/ 1121863 w 1842380"/>
                <a:gd name="connsiteY6784" fmla="*/ 629094 h 1847704"/>
                <a:gd name="connsiteX6785" fmla="*/ 1120798 w 1842380"/>
                <a:gd name="connsiteY6785" fmla="*/ 632289 h 1847704"/>
                <a:gd name="connsiteX6786" fmla="*/ 1116538 w 1842380"/>
                <a:gd name="connsiteY6786" fmla="*/ 638147 h 1847704"/>
                <a:gd name="connsiteX6787" fmla="*/ 1114408 w 1842380"/>
                <a:gd name="connsiteY6787" fmla="*/ 641341 h 1847704"/>
                <a:gd name="connsiteX6788" fmla="*/ 1114408 w 1842380"/>
                <a:gd name="connsiteY6788" fmla="*/ 614185 h 1847704"/>
                <a:gd name="connsiteX6789" fmla="*/ 1115473 w 1842380"/>
                <a:gd name="connsiteY6789" fmla="*/ 612055 h 1847704"/>
                <a:gd name="connsiteX6790" fmla="*/ 1115473 w 1842380"/>
                <a:gd name="connsiteY6790" fmla="*/ 608860 h 1847704"/>
                <a:gd name="connsiteX6791" fmla="*/ 1114408 w 1842380"/>
                <a:gd name="connsiteY6791" fmla="*/ 607795 h 1847704"/>
                <a:gd name="connsiteX6792" fmla="*/ 1114408 w 1842380"/>
                <a:gd name="connsiteY6792" fmla="*/ 584366 h 1847704"/>
                <a:gd name="connsiteX6793" fmla="*/ 1116538 w 1842380"/>
                <a:gd name="connsiteY6793" fmla="*/ 584366 h 1847704"/>
                <a:gd name="connsiteX6794" fmla="*/ 1121863 w 1842380"/>
                <a:gd name="connsiteY6794" fmla="*/ 585431 h 1847704"/>
                <a:gd name="connsiteX6795" fmla="*/ 1121863 w 1842380"/>
                <a:gd name="connsiteY6795" fmla="*/ 585431 h 1847704"/>
                <a:gd name="connsiteX6796" fmla="*/ 1121863 w 1842380"/>
                <a:gd name="connsiteY6796" fmla="*/ 695654 h 1847704"/>
                <a:gd name="connsiteX6797" fmla="*/ 1121863 w 1842380"/>
                <a:gd name="connsiteY6797" fmla="*/ 704707 h 1847704"/>
                <a:gd name="connsiteX6798" fmla="*/ 1116005 w 1842380"/>
                <a:gd name="connsiteY6798" fmla="*/ 711629 h 1847704"/>
                <a:gd name="connsiteX6799" fmla="*/ 1121863 w 1842380"/>
                <a:gd name="connsiteY6799" fmla="*/ 713759 h 1847704"/>
                <a:gd name="connsiteX6800" fmla="*/ 1121863 w 1842380"/>
                <a:gd name="connsiteY6800" fmla="*/ 713759 h 1847704"/>
                <a:gd name="connsiteX6801" fmla="*/ 1121863 w 1842380"/>
                <a:gd name="connsiteY6801" fmla="*/ 721746 h 1847704"/>
                <a:gd name="connsiteX6802" fmla="*/ 1119733 w 1842380"/>
                <a:gd name="connsiteY6802" fmla="*/ 719616 h 1847704"/>
                <a:gd name="connsiteX6803" fmla="*/ 1116538 w 1842380"/>
                <a:gd name="connsiteY6803" fmla="*/ 718551 h 1847704"/>
                <a:gd name="connsiteX6804" fmla="*/ 1114408 w 1842380"/>
                <a:gd name="connsiteY6804" fmla="*/ 718551 h 1847704"/>
                <a:gd name="connsiteX6805" fmla="*/ 1114408 w 1842380"/>
                <a:gd name="connsiteY6805" fmla="*/ 703642 h 1847704"/>
                <a:gd name="connsiteX6806" fmla="*/ 1121863 w 1842380"/>
                <a:gd name="connsiteY6806" fmla="*/ 695654 h 1847704"/>
                <a:gd name="connsiteX6807" fmla="*/ 1121863 w 1842380"/>
                <a:gd name="connsiteY6807" fmla="*/ 695654 h 1847704"/>
                <a:gd name="connsiteX6808" fmla="*/ 1121863 w 1842380"/>
                <a:gd name="connsiteY6808" fmla="*/ 748370 h 1847704"/>
                <a:gd name="connsiteX6809" fmla="*/ 1121863 w 1842380"/>
                <a:gd name="connsiteY6809" fmla="*/ 755292 h 1847704"/>
                <a:gd name="connsiteX6810" fmla="*/ 1113876 w 1842380"/>
                <a:gd name="connsiteY6810" fmla="*/ 751032 h 1847704"/>
                <a:gd name="connsiteX6811" fmla="*/ 1113876 w 1842380"/>
                <a:gd name="connsiteY6811" fmla="*/ 741980 h 1847704"/>
                <a:gd name="connsiteX6812" fmla="*/ 1121863 w 1842380"/>
                <a:gd name="connsiteY6812" fmla="*/ 748370 h 1847704"/>
                <a:gd name="connsiteX6813" fmla="*/ 1121863 w 1842380"/>
                <a:gd name="connsiteY6813" fmla="*/ 748370 h 1847704"/>
                <a:gd name="connsiteX6814" fmla="*/ 1121863 w 1842380"/>
                <a:gd name="connsiteY6814" fmla="*/ 766474 h 1847704"/>
                <a:gd name="connsiteX6815" fmla="*/ 1121863 w 1842380"/>
                <a:gd name="connsiteY6815" fmla="*/ 774461 h 1847704"/>
                <a:gd name="connsiteX6816" fmla="*/ 1118668 w 1842380"/>
                <a:gd name="connsiteY6816" fmla="*/ 776591 h 1847704"/>
                <a:gd name="connsiteX6817" fmla="*/ 1118668 w 1842380"/>
                <a:gd name="connsiteY6817" fmla="*/ 778721 h 1847704"/>
                <a:gd name="connsiteX6818" fmla="*/ 1121863 w 1842380"/>
                <a:gd name="connsiteY6818" fmla="*/ 781916 h 1847704"/>
                <a:gd name="connsiteX6819" fmla="*/ 1121863 w 1842380"/>
                <a:gd name="connsiteY6819" fmla="*/ 790968 h 1847704"/>
                <a:gd name="connsiteX6820" fmla="*/ 1121863 w 1842380"/>
                <a:gd name="connsiteY6820" fmla="*/ 789903 h 1847704"/>
                <a:gd name="connsiteX6821" fmla="*/ 1119733 w 1842380"/>
                <a:gd name="connsiteY6821" fmla="*/ 787773 h 1847704"/>
                <a:gd name="connsiteX6822" fmla="*/ 1113876 w 1842380"/>
                <a:gd name="connsiteY6822" fmla="*/ 803748 h 1847704"/>
                <a:gd name="connsiteX6823" fmla="*/ 1113876 w 1842380"/>
                <a:gd name="connsiteY6823" fmla="*/ 770202 h 1847704"/>
                <a:gd name="connsiteX6824" fmla="*/ 1113876 w 1842380"/>
                <a:gd name="connsiteY6824" fmla="*/ 771267 h 1847704"/>
                <a:gd name="connsiteX6825" fmla="*/ 1121863 w 1842380"/>
                <a:gd name="connsiteY6825" fmla="*/ 766474 h 1847704"/>
                <a:gd name="connsiteX6826" fmla="*/ 1121863 w 1842380"/>
                <a:gd name="connsiteY6826" fmla="*/ 766474 h 1847704"/>
                <a:gd name="connsiteX6827" fmla="*/ 1121863 w 1842380"/>
                <a:gd name="connsiteY6827" fmla="*/ 826112 h 1847704"/>
                <a:gd name="connsiteX6828" fmla="*/ 1121863 w 1842380"/>
                <a:gd name="connsiteY6828" fmla="*/ 840489 h 1847704"/>
                <a:gd name="connsiteX6829" fmla="*/ 1121863 w 1842380"/>
                <a:gd name="connsiteY6829" fmla="*/ 841554 h 1847704"/>
                <a:gd name="connsiteX6830" fmla="*/ 1121863 w 1842380"/>
                <a:gd name="connsiteY6830" fmla="*/ 848476 h 1847704"/>
                <a:gd name="connsiteX6831" fmla="*/ 1121863 w 1842380"/>
                <a:gd name="connsiteY6831" fmla="*/ 863385 h 1847704"/>
                <a:gd name="connsiteX6832" fmla="*/ 1114940 w 1842380"/>
                <a:gd name="connsiteY6832" fmla="*/ 843151 h 1847704"/>
                <a:gd name="connsiteX6833" fmla="*/ 1113876 w 1842380"/>
                <a:gd name="connsiteY6833" fmla="*/ 841021 h 1847704"/>
                <a:gd name="connsiteX6834" fmla="*/ 1113876 w 1842380"/>
                <a:gd name="connsiteY6834" fmla="*/ 831969 h 1847704"/>
                <a:gd name="connsiteX6835" fmla="*/ 1117070 w 1842380"/>
                <a:gd name="connsiteY6835" fmla="*/ 835164 h 1847704"/>
                <a:gd name="connsiteX6836" fmla="*/ 1121863 w 1842380"/>
                <a:gd name="connsiteY6836" fmla="*/ 826112 h 1847704"/>
                <a:gd name="connsiteX6837" fmla="*/ 1121863 w 1842380"/>
                <a:gd name="connsiteY6837" fmla="*/ 826112 h 1847704"/>
                <a:gd name="connsiteX6838" fmla="*/ 1121863 w 1842380"/>
                <a:gd name="connsiteY6838" fmla="*/ 1003960 h 1847704"/>
                <a:gd name="connsiteX6839" fmla="*/ 1121863 w 1842380"/>
                <a:gd name="connsiteY6839" fmla="*/ 1027389 h 1847704"/>
                <a:gd name="connsiteX6840" fmla="*/ 1121863 w 1842380"/>
                <a:gd name="connsiteY6840" fmla="*/ 1027389 h 1847704"/>
                <a:gd name="connsiteX6841" fmla="*/ 1113876 w 1842380"/>
                <a:gd name="connsiteY6841" fmla="*/ 1037506 h 1847704"/>
                <a:gd name="connsiteX6842" fmla="*/ 1113876 w 1842380"/>
                <a:gd name="connsiteY6842" fmla="*/ 1026324 h 1847704"/>
                <a:gd name="connsiteX6843" fmla="*/ 1117070 w 1842380"/>
                <a:gd name="connsiteY6843" fmla="*/ 1023129 h 1847704"/>
                <a:gd name="connsiteX6844" fmla="*/ 1121863 w 1842380"/>
                <a:gd name="connsiteY6844" fmla="*/ 1003960 h 1847704"/>
                <a:gd name="connsiteX6845" fmla="*/ 1121863 w 1842380"/>
                <a:gd name="connsiteY6845" fmla="*/ 1003960 h 1847704"/>
                <a:gd name="connsiteX6846" fmla="*/ 1121863 w 1842380"/>
                <a:gd name="connsiteY6846" fmla="*/ 1043364 h 1847704"/>
                <a:gd name="connsiteX6847" fmla="*/ 1121863 w 1842380"/>
                <a:gd name="connsiteY6847" fmla="*/ 1050286 h 1847704"/>
                <a:gd name="connsiteX6848" fmla="*/ 1113876 w 1842380"/>
                <a:gd name="connsiteY6848" fmla="*/ 1051351 h 1847704"/>
                <a:gd name="connsiteX6849" fmla="*/ 1113876 w 1842380"/>
                <a:gd name="connsiteY6849" fmla="*/ 1043364 h 1847704"/>
                <a:gd name="connsiteX6850" fmla="*/ 1121863 w 1842380"/>
                <a:gd name="connsiteY6850" fmla="*/ 1043364 h 1847704"/>
                <a:gd name="connsiteX6851" fmla="*/ 1121863 w 1842380"/>
                <a:gd name="connsiteY6851" fmla="*/ 1043364 h 1847704"/>
                <a:gd name="connsiteX6852" fmla="*/ 1121863 w 1842380"/>
                <a:gd name="connsiteY6852" fmla="*/ 1069455 h 1847704"/>
                <a:gd name="connsiteX6853" fmla="*/ 1121863 w 1842380"/>
                <a:gd name="connsiteY6853" fmla="*/ 1076377 h 1847704"/>
                <a:gd name="connsiteX6854" fmla="*/ 1113876 w 1842380"/>
                <a:gd name="connsiteY6854" fmla="*/ 1076377 h 1847704"/>
                <a:gd name="connsiteX6855" fmla="*/ 1113876 w 1842380"/>
                <a:gd name="connsiteY6855" fmla="*/ 1069455 h 1847704"/>
                <a:gd name="connsiteX6856" fmla="*/ 1121863 w 1842380"/>
                <a:gd name="connsiteY6856" fmla="*/ 1069455 h 1847704"/>
                <a:gd name="connsiteX6857" fmla="*/ 1121863 w 1842380"/>
                <a:gd name="connsiteY6857" fmla="*/ 1069455 h 1847704"/>
                <a:gd name="connsiteX6858" fmla="*/ 1121863 w 1842380"/>
                <a:gd name="connsiteY6858" fmla="*/ 1078507 h 1847704"/>
                <a:gd name="connsiteX6859" fmla="*/ 1121863 w 1842380"/>
                <a:gd name="connsiteY6859" fmla="*/ 1089689 h 1847704"/>
                <a:gd name="connsiteX6860" fmla="*/ 1120798 w 1842380"/>
                <a:gd name="connsiteY6860" fmla="*/ 1090754 h 1847704"/>
                <a:gd name="connsiteX6861" fmla="*/ 1121863 w 1842380"/>
                <a:gd name="connsiteY6861" fmla="*/ 1092884 h 1847704"/>
                <a:gd name="connsiteX6862" fmla="*/ 1121863 w 1842380"/>
                <a:gd name="connsiteY6862" fmla="*/ 1116313 h 1847704"/>
                <a:gd name="connsiteX6863" fmla="*/ 1116005 w 1842380"/>
                <a:gd name="connsiteY6863" fmla="*/ 1125366 h 1847704"/>
                <a:gd name="connsiteX6864" fmla="*/ 1116005 w 1842380"/>
                <a:gd name="connsiteY6864" fmla="*/ 1125366 h 1847704"/>
                <a:gd name="connsiteX6865" fmla="*/ 1113876 w 1842380"/>
                <a:gd name="connsiteY6865" fmla="*/ 1128560 h 1847704"/>
                <a:gd name="connsiteX6866" fmla="*/ 1113876 w 1842380"/>
                <a:gd name="connsiteY6866" fmla="*/ 1117378 h 1847704"/>
                <a:gd name="connsiteX6867" fmla="*/ 1116005 w 1842380"/>
                <a:gd name="connsiteY6867" fmla="*/ 1095014 h 1847704"/>
                <a:gd name="connsiteX6868" fmla="*/ 1113876 w 1842380"/>
                <a:gd name="connsiteY6868" fmla="*/ 1097144 h 1847704"/>
                <a:gd name="connsiteX6869" fmla="*/ 1113876 w 1842380"/>
                <a:gd name="connsiteY6869" fmla="*/ 1089157 h 1847704"/>
                <a:gd name="connsiteX6870" fmla="*/ 1121863 w 1842380"/>
                <a:gd name="connsiteY6870" fmla="*/ 1078507 h 1847704"/>
                <a:gd name="connsiteX6871" fmla="*/ 1121863 w 1842380"/>
                <a:gd name="connsiteY6871" fmla="*/ 1078507 h 1847704"/>
                <a:gd name="connsiteX6872" fmla="*/ 1121863 w 1842380"/>
                <a:gd name="connsiteY6872" fmla="*/ 1154652 h 1847704"/>
                <a:gd name="connsiteX6873" fmla="*/ 1121863 w 1842380"/>
                <a:gd name="connsiteY6873" fmla="*/ 1171691 h 1847704"/>
                <a:gd name="connsiteX6874" fmla="*/ 1120798 w 1842380"/>
                <a:gd name="connsiteY6874" fmla="*/ 1169561 h 1847704"/>
                <a:gd name="connsiteX6875" fmla="*/ 1113876 w 1842380"/>
                <a:gd name="connsiteY6875" fmla="*/ 1163704 h 1847704"/>
                <a:gd name="connsiteX6876" fmla="*/ 1113876 w 1842380"/>
                <a:gd name="connsiteY6876" fmla="*/ 1155717 h 1847704"/>
                <a:gd name="connsiteX6877" fmla="*/ 1120798 w 1842380"/>
                <a:gd name="connsiteY6877" fmla="*/ 1159977 h 1847704"/>
                <a:gd name="connsiteX6878" fmla="*/ 1121863 w 1842380"/>
                <a:gd name="connsiteY6878" fmla="*/ 1155717 h 1847704"/>
                <a:gd name="connsiteX6879" fmla="*/ 1121863 w 1842380"/>
                <a:gd name="connsiteY6879" fmla="*/ 1154652 h 1847704"/>
                <a:gd name="connsiteX6880" fmla="*/ 1121863 w 1842380"/>
                <a:gd name="connsiteY6880" fmla="*/ 1154652 h 1847704"/>
                <a:gd name="connsiteX6881" fmla="*/ 1121863 w 1842380"/>
                <a:gd name="connsiteY6881" fmla="*/ 1247303 h 1847704"/>
                <a:gd name="connsiteX6882" fmla="*/ 1121863 w 1842380"/>
                <a:gd name="connsiteY6882" fmla="*/ 1297889 h 1847704"/>
                <a:gd name="connsiteX6883" fmla="*/ 1120798 w 1842380"/>
                <a:gd name="connsiteY6883" fmla="*/ 1297889 h 1847704"/>
                <a:gd name="connsiteX6884" fmla="*/ 1113876 w 1842380"/>
                <a:gd name="connsiteY6884" fmla="*/ 1298954 h 1847704"/>
                <a:gd name="connsiteX6885" fmla="*/ 1113876 w 1842380"/>
                <a:gd name="connsiteY6885" fmla="*/ 1298954 h 1847704"/>
                <a:gd name="connsiteX6886" fmla="*/ 1113876 w 1842380"/>
                <a:gd name="connsiteY6886" fmla="*/ 1280850 h 1847704"/>
                <a:gd name="connsiteX6887" fmla="*/ 1117070 w 1842380"/>
                <a:gd name="connsiteY6887" fmla="*/ 1279785 h 1847704"/>
                <a:gd name="connsiteX6888" fmla="*/ 1120265 w 1842380"/>
                <a:gd name="connsiteY6888" fmla="*/ 1276590 h 1847704"/>
                <a:gd name="connsiteX6889" fmla="*/ 1120265 w 1842380"/>
                <a:gd name="connsiteY6889" fmla="*/ 1269668 h 1847704"/>
                <a:gd name="connsiteX6890" fmla="*/ 1119200 w 1842380"/>
                <a:gd name="connsiteY6890" fmla="*/ 1265408 h 1847704"/>
                <a:gd name="connsiteX6891" fmla="*/ 1116005 w 1842380"/>
                <a:gd name="connsiteY6891" fmla="*/ 1264343 h 1847704"/>
                <a:gd name="connsiteX6892" fmla="*/ 1113876 w 1842380"/>
                <a:gd name="connsiteY6892" fmla="*/ 1264343 h 1847704"/>
                <a:gd name="connsiteX6893" fmla="*/ 1113876 w 1842380"/>
                <a:gd name="connsiteY6893" fmla="*/ 1232927 h 1847704"/>
                <a:gd name="connsiteX6894" fmla="*/ 1114940 w 1842380"/>
                <a:gd name="connsiteY6894" fmla="*/ 1235056 h 1847704"/>
                <a:gd name="connsiteX6895" fmla="*/ 1120798 w 1842380"/>
                <a:gd name="connsiteY6895" fmla="*/ 1245174 h 1847704"/>
                <a:gd name="connsiteX6896" fmla="*/ 1121863 w 1842380"/>
                <a:gd name="connsiteY6896" fmla="*/ 1247303 h 1847704"/>
                <a:gd name="connsiteX6897" fmla="*/ 1121863 w 1842380"/>
                <a:gd name="connsiteY6897" fmla="*/ 1247303 h 1847704"/>
                <a:gd name="connsiteX6898" fmla="*/ 1121863 w 1842380"/>
                <a:gd name="connsiteY6898" fmla="*/ 1315993 h 1847704"/>
                <a:gd name="connsiteX6899" fmla="*/ 1121863 w 1842380"/>
                <a:gd name="connsiteY6899" fmla="*/ 1339422 h 1847704"/>
                <a:gd name="connsiteX6900" fmla="*/ 1118668 w 1842380"/>
                <a:gd name="connsiteY6900" fmla="*/ 1342617 h 1847704"/>
                <a:gd name="connsiteX6901" fmla="*/ 1118668 w 1842380"/>
                <a:gd name="connsiteY6901" fmla="*/ 1344747 h 1847704"/>
                <a:gd name="connsiteX6902" fmla="*/ 1118668 w 1842380"/>
                <a:gd name="connsiteY6902" fmla="*/ 1349007 h 1847704"/>
                <a:gd name="connsiteX6903" fmla="*/ 1118668 w 1842380"/>
                <a:gd name="connsiteY6903" fmla="*/ 1353267 h 1847704"/>
                <a:gd name="connsiteX6904" fmla="*/ 1118668 w 1842380"/>
                <a:gd name="connsiteY6904" fmla="*/ 1357527 h 1847704"/>
                <a:gd name="connsiteX6905" fmla="*/ 1118668 w 1842380"/>
                <a:gd name="connsiteY6905" fmla="*/ 1359657 h 1847704"/>
                <a:gd name="connsiteX6906" fmla="*/ 1116538 w 1842380"/>
                <a:gd name="connsiteY6906" fmla="*/ 1360722 h 1847704"/>
                <a:gd name="connsiteX6907" fmla="*/ 1114408 w 1842380"/>
                <a:gd name="connsiteY6907" fmla="*/ 1359657 h 1847704"/>
                <a:gd name="connsiteX6908" fmla="*/ 1114408 w 1842380"/>
                <a:gd name="connsiteY6908" fmla="*/ 1319188 h 1847704"/>
                <a:gd name="connsiteX6909" fmla="*/ 1114408 w 1842380"/>
                <a:gd name="connsiteY6909" fmla="*/ 1319188 h 1847704"/>
                <a:gd name="connsiteX6910" fmla="*/ 1121330 w 1842380"/>
                <a:gd name="connsiteY6910" fmla="*/ 1314928 h 1847704"/>
                <a:gd name="connsiteX6911" fmla="*/ 1121863 w 1842380"/>
                <a:gd name="connsiteY6911" fmla="*/ 1314928 h 1847704"/>
                <a:gd name="connsiteX6912" fmla="*/ 1121863 w 1842380"/>
                <a:gd name="connsiteY6912" fmla="*/ 1315993 h 1847704"/>
                <a:gd name="connsiteX6913" fmla="*/ 1121863 w 1842380"/>
                <a:gd name="connsiteY6913" fmla="*/ 1382553 h 1847704"/>
                <a:gd name="connsiteX6914" fmla="*/ 1121863 w 1842380"/>
                <a:gd name="connsiteY6914" fmla="*/ 1392670 h 1847704"/>
                <a:gd name="connsiteX6915" fmla="*/ 1113876 w 1842380"/>
                <a:gd name="connsiteY6915" fmla="*/ 1393735 h 1847704"/>
                <a:gd name="connsiteX6916" fmla="*/ 1113876 w 1842380"/>
                <a:gd name="connsiteY6916" fmla="*/ 1383618 h 1847704"/>
                <a:gd name="connsiteX6917" fmla="*/ 1121863 w 1842380"/>
                <a:gd name="connsiteY6917" fmla="*/ 1382553 h 1847704"/>
                <a:gd name="connsiteX6918" fmla="*/ 1121863 w 1842380"/>
                <a:gd name="connsiteY6918" fmla="*/ 1382553 h 1847704"/>
                <a:gd name="connsiteX6919" fmla="*/ 1121863 w 1842380"/>
                <a:gd name="connsiteY6919" fmla="*/ 1424087 h 1847704"/>
                <a:gd name="connsiteX6920" fmla="*/ 1121863 w 1842380"/>
                <a:gd name="connsiteY6920" fmla="*/ 1447516 h 1847704"/>
                <a:gd name="connsiteX6921" fmla="*/ 1113876 w 1842380"/>
                <a:gd name="connsiteY6921" fmla="*/ 1450711 h 1847704"/>
                <a:gd name="connsiteX6922" fmla="*/ 1113876 w 1842380"/>
                <a:gd name="connsiteY6922" fmla="*/ 1440594 h 1847704"/>
                <a:gd name="connsiteX6923" fmla="*/ 1120798 w 1842380"/>
                <a:gd name="connsiteY6923" fmla="*/ 1437399 h 1847704"/>
                <a:gd name="connsiteX6924" fmla="*/ 1120798 w 1842380"/>
                <a:gd name="connsiteY6924" fmla="*/ 1437399 h 1847704"/>
                <a:gd name="connsiteX6925" fmla="*/ 1121863 w 1842380"/>
                <a:gd name="connsiteY6925" fmla="*/ 1436334 h 1847704"/>
                <a:gd name="connsiteX6926" fmla="*/ 1113876 w 1842380"/>
                <a:gd name="connsiteY6926" fmla="*/ 1430476 h 1847704"/>
                <a:gd name="connsiteX6927" fmla="*/ 1113876 w 1842380"/>
                <a:gd name="connsiteY6927" fmla="*/ 1417164 h 1847704"/>
                <a:gd name="connsiteX6928" fmla="*/ 1121863 w 1842380"/>
                <a:gd name="connsiteY6928" fmla="*/ 1424087 h 1847704"/>
                <a:gd name="connsiteX6929" fmla="*/ 1121863 w 1842380"/>
                <a:gd name="connsiteY6929" fmla="*/ 1424087 h 1847704"/>
                <a:gd name="connsiteX6930" fmla="*/ 1121863 w 1842380"/>
                <a:gd name="connsiteY6930" fmla="*/ 1567856 h 1847704"/>
                <a:gd name="connsiteX6931" fmla="*/ 1121863 w 1842380"/>
                <a:gd name="connsiteY6931" fmla="*/ 1576908 h 1847704"/>
                <a:gd name="connsiteX6932" fmla="*/ 1119733 w 1842380"/>
                <a:gd name="connsiteY6932" fmla="*/ 1568921 h 1847704"/>
                <a:gd name="connsiteX6933" fmla="*/ 1121863 w 1842380"/>
                <a:gd name="connsiteY6933" fmla="*/ 1567856 h 1847704"/>
                <a:gd name="connsiteX6934" fmla="*/ 1121863 w 1842380"/>
                <a:gd name="connsiteY6934" fmla="*/ 1567856 h 1847704"/>
                <a:gd name="connsiteX6935" fmla="*/ 1121863 w 1842380"/>
                <a:gd name="connsiteY6935" fmla="*/ 1721210 h 1847704"/>
                <a:gd name="connsiteX6936" fmla="*/ 1121863 w 1842380"/>
                <a:gd name="connsiteY6936" fmla="*/ 1739315 h 1847704"/>
                <a:gd name="connsiteX6937" fmla="*/ 1119733 w 1842380"/>
                <a:gd name="connsiteY6937" fmla="*/ 1738250 h 1847704"/>
                <a:gd name="connsiteX6938" fmla="*/ 1113876 w 1842380"/>
                <a:gd name="connsiteY6938" fmla="*/ 1737185 h 1847704"/>
                <a:gd name="connsiteX6939" fmla="*/ 1113876 w 1842380"/>
                <a:gd name="connsiteY6939" fmla="*/ 1720145 h 1847704"/>
                <a:gd name="connsiteX6940" fmla="*/ 1121863 w 1842380"/>
                <a:gd name="connsiteY6940" fmla="*/ 1721210 h 1847704"/>
                <a:gd name="connsiteX6941" fmla="*/ 1121863 w 1842380"/>
                <a:gd name="connsiteY6941" fmla="*/ 1721210 h 1847704"/>
                <a:gd name="connsiteX6942" fmla="*/ 1121863 w 1842380"/>
                <a:gd name="connsiteY6942" fmla="*/ 1797887 h 1847704"/>
                <a:gd name="connsiteX6943" fmla="*/ 1121863 w 1842380"/>
                <a:gd name="connsiteY6943" fmla="*/ 1819187 h 1847704"/>
                <a:gd name="connsiteX6944" fmla="*/ 1116005 w 1842380"/>
                <a:gd name="connsiteY6944" fmla="*/ 1821317 h 1847704"/>
                <a:gd name="connsiteX6945" fmla="*/ 1113876 w 1842380"/>
                <a:gd name="connsiteY6945" fmla="*/ 1822382 h 1847704"/>
                <a:gd name="connsiteX6946" fmla="*/ 1113876 w 1842380"/>
                <a:gd name="connsiteY6946" fmla="*/ 1793095 h 1847704"/>
                <a:gd name="connsiteX6947" fmla="*/ 1121863 w 1842380"/>
                <a:gd name="connsiteY6947" fmla="*/ 1797887 h 1847704"/>
                <a:gd name="connsiteX6948" fmla="*/ 1113876 w 1842380"/>
                <a:gd name="connsiteY6948" fmla="*/ 25795 h 1847704"/>
                <a:gd name="connsiteX6949" fmla="*/ 1113876 w 1842380"/>
                <a:gd name="connsiteY6949" fmla="*/ 49224 h 1847704"/>
                <a:gd name="connsiteX6950" fmla="*/ 1110681 w 1842380"/>
                <a:gd name="connsiteY6950" fmla="*/ 46029 h 1847704"/>
                <a:gd name="connsiteX6951" fmla="*/ 1110681 w 1842380"/>
                <a:gd name="connsiteY6951" fmla="*/ 24730 h 1847704"/>
                <a:gd name="connsiteX6952" fmla="*/ 1113876 w 1842380"/>
                <a:gd name="connsiteY6952" fmla="*/ 25795 h 1847704"/>
                <a:gd name="connsiteX6953" fmla="*/ 1113876 w 1842380"/>
                <a:gd name="connsiteY6953" fmla="*/ 25795 h 1847704"/>
                <a:gd name="connsiteX6954" fmla="*/ 1113876 w 1842380"/>
                <a:gd name="connsiteY6954" fmla="*/ 115784 h 1847704"/>
                <a:gd name="connsiteX6955" fmla="*/ 1113876 w 1842380"/>
                <a:gd name="connsiteY6955" fmla="*/ 131758 h 1847704"/>
                <a:gd name="connsiteX6956" fmla="*/ 1110681 w 1842380"/>
                <a:gd name="connsiteY6956" fmla="*/ 131758 h 1847704"/>
                <a:gd name="connsiteX6957" fmla="*/ 1110681 w 1842380"/>
                <a:gd name="connsiteY6957" fmla="*/ 114719 h 1847704"/>
                <a:gd name="connsiteX6958" fmla="*/ 1113876 w 1842380"/>
                <a:gd name="connsiteY6958" fmla="*/ 115784 h 1847704"/>
                <a:gd name="connsiteX6959" fmla="*/ 1113876 w 1842380"/>
                <a:gd name="connsiteY6959" fmla="*/ 115784 h 1847704"/>
                <a:gd name="connsiteX6960" fmla="*/ 1113876 w 1842380"/>
                <a:gd name="connsiteY6960" fmla="*/ 189799 h 1847704"/>
                <a:gd name="connsiteX6961" fmla="*/ 1113876 w 1842380"/>
                <a:gd name="connsiteY6961" fmla="*/ 235059 h 1847704"/>
                <a:gd name="connsiteX6962" fmla="*/ 1110681 w 1842380"/>
                <a:gd name="connsiteY6962" fmla="*/ 235059 h 1847704"/>
                <a:gd name="connsiteX6963" fmla="*/ 1110681 w 1842380"/>
                <a:gd name="connsiteY6963" fmla="*/ 189799 h 1847704"/>
                <a:gd name="connsiteX6964" fmla="*/ 1113876 w 1842380"/>
                <a:gd name="connsiteY6964" fmla="*/ 189799 h 1847704"/>
                <a:gd name="connsiteX6965" fmla="*/ 1113876 w 1842380"/>
                <a:gd name="connsiteY6965" fmla="*/ 189799 h 1847704"/>
                <a:gd name="connsiteX6966" fmla="*/ 1113876 w 1842380"/>
                <a:gd name="connsiteY6966" fmla="*/ 251034 h 1847704"/>
                <a:gd name="connsiteX6967" fmla="*/ 1113876 w 1842380"/>
                <a:gd name="connsiteY6967" fmla="*/ 311736 h 1847704"/>
                <a:gd name="connsiteX6968" fmla="*/ 1110681 w 1842380"/>
                <a:gd name="connsiteY6968" fmla="*/ 310671 h 1847704"/>
                <a:gd name="connsiteX6969" fmla="*/ 1110681 w 1842380"/>
                <a:gd name="connsiteY6969" fmla="*/ 273398 h 1847704"/>
                <a:gd name="connsiteX6970" fmla="*/ 1111746 w 1842380"/>
                <a:gd name="connsiteY6970" fmla="*/ 273398 h 1847704"/>
                <a:gd name="connsiteX6971" fmla="*/ 1110681 w 1842380"/>
                <a:gd name="connsiteY6971" fmla="*/ 269138 h 1847704"/>
                <a:gd name="connsiteX6972" fmla="*/ 1110681 w 1842380"/>
                <a:gd name="connsiteY6972" fmla="*/ 252099 h 1847704"/>
                <a:gd name="connsiteX6973" fmla="*/ 1113876 w 1842380"/>
                <a:gd name="connsiteY6973" fmla="*/ 251034 h 1847704"/>
                <a:gd name="connsiteX6974" fmla="*/ 1113876 w 1842380"/>
                <a:gd name="connsiteY6974" fmla="*/ 251034 h 1847704"/>
                <a:gd name="connsiteX6975" fmla="*/ 1113876 w 1842380"/>
                <a:gd name="connsiteY6975" fmla="*/ 323983 h 1847704"/>
                <a:gd name="connsiteX6976" fmla="*/ 1113876 w 1842380"/>
                <a:gd name="connsiteY6976" fmla="*/ 344218 h 1847704"/>
                <a:gd name="connsiteX6977" fmla="*/ 1110681 w 1842380"/>
                <a:gd name="connsiteY6977" fmla="*/ 344218 h 1847704"/>
                <a:gd name="connsiteX6978" fmla="*/ 1110681 w 1842380"/>
                <a:gd name="connsiteY6978" fmla="*/ 322919 h 1847704"/>
                <a:gd name="connsiteX6979" fmla="*/ 1113876 w 1842380"/>
                <a:gd name="connsiteY6979" fmla="*/ 323983 h 1847704"/>
                <a:gd name="connsiteX6980" fmla="*/ 1113876 w 1842380"/>
                <a:gd name="connsiteY6980" fmla="*/ 323983 h 1847704"/>
                <a:gd name="connsiteX6981" fmla="*/ 1113876 w 1842380"/>
                <a:gd name="connsiteY6981" fmla="*/ 417700 h 1847704"/>
                <a:gd name="connsiteX6982" fmla="*/ 1113876 w 1842380"/>
                <a:gd name="connsiteY6982" fmla="*/ 427817 h 1847704"/>
                <a:gd name="connsiteX6983" fmla="*/ 1110681 w 1842380"/>
                <a:gd name="connsiteY6983" fmla="*/ 426752 h 1847704"/>
                <a:gd name="connsiteX6984" fmla="*/ 1110681 w 1842380"/>
                <a:gd name="connsiteY6984" fmla="*/ 416635 h 1847704"/>
                <a:gd name="connsiteX6985" fmla="*/ 1113876 w 1842380"/>
                <a:gd name="connsiteY6985" fmla="*/ 417700 h 1847704"/>
                <a:gd name="connsiteX6986" fmla="*/ 1113876 w 1842380"/>
                <a:gd name="connsiteY6986" fmla="*/ 417700 h 1847704"/>
                <a:gd name="connsiteX6987" fmla="*/ 1113876 w 1842380"/>
                <a:gd name="connsiteY6987" fmla="*/ 474675 h 1847704"/>
                <a:gd name="connsiteX6988" fmla="*/ 1113876 w 1842380"/>
                <a:gd name="connsiteY6988" fmla="*/ 485857 h 1847704"/>
                <a:gd name="connsiteX6989" fmla="*/ 1110681 w 1842380"/>
                <a:gd name="connsiteY6989" fmla="*/ 484792 h 1847704"/>
                <a:gd name="connsiteX6990" fmla="*/ 1110681 w 1842380"/>
                <a:gd name="connsiteY6990" fmla="*/ 472545 h 1847704"/>
                <a:gd name="connsiteX6991" fmla="*/ 1113876 w 1842380"/>
                <a:gd name="connsiteY6991" fmla="*/ 474675 h 1847704"/>
                <a:gd name="connsiteX6992" fmla="*/ 1113876 w 1842380"/>
                <a:gd name="connsiteY6992" fmla="*/ 474675 h 1847704"/>
                <a:gd name="connsiteX6993" fmla="*/ 1113876 w 1842380"/>
                <a:gd name="connsiteY6993" fmla="*/ 540170 h 1847704"/>
                <a:gd name="connsiteX6994" fmla="*/ 1113876 w 1842380"/>
                <a:gd name="connsiteY6994" fmla="*/ 565197 h 1847704"/>
                <a:gd name="connsiteX6995" fmla="*/ 1110681 w 1842380"/>
                <a:gd name="connsiteY6995" fmla="*/ 563067 h 1847704"/>
                <a:gd name="connsiteX6996" fmla="*/ 1110681 w 1842380"/>
                <a:gd name="connsiteY6996" fmla="*/ 563067 h 1847704"/>
                <a:gd name="connsiteX6997" fmla="*/ 1110681 w 1842380"/>
                <a:gd name="connsiteY6997" fmla="*/ 539638 h 1847704"/>
                <a:gd name="connsiteX6998" fmla="*/ 1113876 w 1842380"/>
                <a:gd name="connsiteY6998" fmla="*/ 540170 h 1847704"/>
                <a:gd name="connsiteX6999" fmla="*/ 1113876 w 1842380"/>
                <a:gd name="connsiteY6999" fmla="*/ 540170 h 1847704"/>
                <a:gd name="connsiteX7000" fmla="*/ 1113876 w 1842380"/>
                <a:gd name="connsiteY7000" fmla="*/ 584366 h 1847704"/>
                <a:gd name="connsiteX7001" fmla="*/ 1113876 w 1842380"/>
                <a:gd name="connsiteY7001" fmla="*/ 607795 h 1847704"/>
                <a:gd name="connsiteX7002" fmla="*/ 1112811 w 1842380"/>
                <a:gd name="connsiteY7002" fmla="*/ 606730 h 1847704"/>
                <a:gd name="connsiteX7003" fmla="*/ 1110681 w 1842380"/>
                <a:gd name="connsiteY7003" fmla="*/ 603535 h 1847704"/>
                <a:gd name="connsiteX7004" fmla="*/ 1110681 w 1842380"/>
                <a:gd name="connsiteY7004" fmla="*/ 603535 h 1847704"/>
                <a:gd name="connsiteX7005" fmla="*/ 1110681 w 1842380"/>
                <a:gd name="connsiteY7005" fmla="*/ 583301 h 1847704"/>
                <a:gd name="connsiteX7006" fmla="*/ 1110681 w 1842380"/>
                <a:gd name="connsiteY7006" fmla="*/ 583301 h 1847704"/>
                <a:gd name="connsiteX7007" fmla="*/ 1113876 w 1842380"/>
                <a:gd name="connsiteY7007" fmla="*/ 584366 h 1847704"/>
                <a:gd name="connsiteX7008" fmla="*/ 1113876 w 1842380"/>
                <a:gd name="connsiteY7008" fmla="*/ 584366 h 1847704"/>
                <a:gd name="connsiteX7009" fmla="*/ 1113876 w 1842380"/>
                <a:gd name="connsiteY7009" fmla="*/ 614717 h 1847704"/>
                <a:gd name="connsiteX7010" fmla="*/ 1113876 w 1842380"/>
                <a:gd name="connsiteY7010" fmla="*/ 641874 h 1847704"/>
                <a:gd name="connsiteX7011" fmla="*/ 1112811 w 1842380"/>
                <a:gd name="connsiteY7011" fmla="*/ 641874 h 1847704"/>
                <a:gd name="connsiteX7012" fmla="*/ 1110681 w 1842380"/>
                <a:gd name="connsiteY7012" fmla="*/ 644004 h 1847704"/>
                <a:gd name="connsiteX7013" fmla="*/ 1110681 w 1842380"/>
                <a:gd name="connsiteY7013" fmla="*/ 617912 h 1847704"/>
                <a:gd name="connsiteX7014" fmla="*/ 1112811 w 1842380"/>
                <a:gd name="connsiteY7014" fmla="*/ 615782 h 1847704"/>
                <a:gd name="connsiteX7015" fmla="*/ 1113876 w 1842380"/>
                <a:gd name="connsiteY7015" fmla="*/ 614717 h 1847704"/>
                <a:gd name="connsiteX7016" fmla="*/ 1113876 w 1842380"/>
                <a:gd name="connsiteY7016" fmla="*/ 614717 h 1847704"/>
                <a:gd name="connsiteX7017" fmla="*/ 1113876 w 1842380"/>
                <a:gd name="connsiteY7017" fmla="*/ 703642 h 1847704"/>
                <a:gd name="connsiteX7018" fmla="*/ 1113876 w 1842380"/>
                <a:gd name="connsiteY7018" fmla="*/ 718551 h 1847704"/>
                <a:gd name="connsiteX7019" fmla="*/ 1110681 w 1842380"/>
                <a:gd name="connsiteY7019" fmla="*/ 718551 h 1847704"/>
                <a:gd name="connsiteX7020" fmla="*/ 1110681 w 1842380"/>
                <a:gd name="connsiteY7020" fmla="*/ 706836 h 1847704"/>
                <a:gd name="connsiteX7021" fmla="*/ 1113876 w 1842380"/>
                <a:gd name="connsiteY7021" fmla="*/ 703642 h 1847704"/>
                <a:gd name="connsiteX7022" fmla="*/ 1113876 w 1842380"/>
                <a:gd name="connsiteY7022" fmla="*/ 703642 h 1847704"/>
                <a:gd name="connsiteX7023" fmla="*/ 1113876 w 1842380"/>
                <a:gd name="connsiteY7023" fmla="*/ 741980 h 1847704"/>
                <a:gd name="connsiteX7024" fmla="*/ 1113876 w 1842380"/>
                <a:gd name="connsiteY7024" fmla="*/ 751032 h 1847704"/>
                <a:gd name="connsiteX7025" fmla="*/ 1110681 w 1842380"/>
                <a:gd name="connsiteY7025" fmla="*/ 748902 h 1847704"/>
                <a:gd name="connsiteX7026" fmla="*/ 1110681 w 1842380"/>
                <a:gd name="connsiteY7026" fmla="*/ 739850 h 1847704"/>
                <a:gd name="connsiteX7027" fmla="*/ 1113876 w 1842380"/>
                <a:gd name="connsiteY7027" fmla="*/ 741980 h 1847704"/>
                <a:gd name="connsiteX7028" fmla="*/ 1113876 w 1842380"/>
                <a:gd name="connsiteY7028" fmla="*/ 741980 h 1847704"/>
                <a:gd name="connsiteX7029" fmla="*/ 1113876 w 1842380"/>
                <a:gd name="connsiteY7029" fmla="*/ 769669 h 1847704"/>
                <a:gd name="connsiteX7030" fmla="*/ 1113876 w 1842380"/>
                <a:gd name="connsiteY7030" fmla="*/ 803215 h 1847704"/>
                <a:gd name="connsiteX7031" fmla="*/ 1110681 w 1842380"/>
                <a:gd name="connsiteY7031" fmla="*/ 809073 h 1847704"/>
                <a:gd name="connsiteX7032" fmla="*/ 1110681 w 1842380"/>
                <a:gd name="connsiteY7032" fmla="*/ 794163 h 1847704"/>
                <a:gd name="connsiteX7033" fmla="*/ 1110681 w 1842380"/>
                <a:gd name="connsiteY7033" fmla="*/ 776059 h 1847704"/>
                <a:gd name="connsiteX7034" fmla="*/ 1110681 w 1842380"/>
                <a:gd name="connsiteY7034" fmla="*/ 765942 h 1847704"/>
                <a:gd name="connsiteX7035" fmla="*/ 1113876 w 1842380"/>
                <a:gd name="connsiteY7035" fmla="*/ 769669 h 1847704"/>
                <a:gd name="connsiteX7036" fmla="*/ 1113876 w 1842380"/>
                <a:gd name="connsiteY7036" fmla="*/ 769669 h 1847704"/>
                <a:gd name="connsiteX7037" fmla="*/ 1113876 w 1842380"/>
                <a:gd name="connsiteY7037" fmla="*/ 831969 h 1847704"/>
                <a:gd name="connsiteX7038" fmla="*/ 1113876 w 1842380"/>
                <a:gd name="connsiteY7038" fmla="*/ 841021 h 1847704"/>
                <a:gd name="connsiteX7039" fmla="*/ 1110681 w 1842380"/>
                <a:gd name="connsiteY7039" fmla="*/ 837827 h 1847704"/>
                <a:gd name="connsiteX7040" fmla="*/ 1110681 w 1842380"/>
                <a:gd name="connsiteY7040" fmla="*/ 827709 h 1847704"/>
                <a:gd name="connsiteX7041" fmla="*/ 1113876 w 1842380"/>
                <a:gd name="connsiteY7041" fmla="*/ 831969 h 1847704"/>
                <a:gd name="connsiteX7042" fmla="*/ 1113876 w 1842380"/>
                <a:gd name="connsiteY7042" fmla="*/ 831969 h 1847704"/>
                <a:gd name="connsiteX7043" fmla="*/ 1113876 w 1842380"/>
                <a:gd name="connsiteY7043" fmla="*/ 1026324 h 1847704"/>
                <a:gd name="connsiteX7044" fmla="*/ 1113876 w 1842380"/>
                <a:gd name="connsiteY7044" fmla="*/ 1037506 h 1847704"/>
                <a:gd name="connsiteX7045" fmla="*/ 1111746 w 1842380"/>
                <a:gd name="connsiteY7045" fmla="*/ 1044429 h 1847704"/>
                <a:gd name="connsiteX7046" fmla="*/ 1113876 w 1842380"/>
                <a:gd name="connsiteY7046" fmla="*/ 1043364 h 1847704"/>
                <a:gd name="connsiteX7047" fmla="*/ 1113876 w 1842380"/>
                <a:gd name="connsiteY7047" fmla="*/ 1051351 h 1847704"/>
                <a:gd name="connsiteX7048" fmla="*/ 1110681 w 1842380"/>
                <a:gd name="connsiteY7048" fmla="*/ 1051351 h 1847704"/>
                <a:gd name="connsiteX7049" fmla="*/ 1110681 w 1842380"/>
                <a:gd name="connsiteY7049" fmla="*/ 1030052 h 1847704"/>
                <a:gd name="connsiteX7050" fmla="*/ 1113876 w 1842380"/>
                <a:gd name="connsiteY7050" fmla="*/ 1026324 h 1847704"/>
                <a:gd name="connsiteX7051" fmla="*/ 1113876 w 1842380"/>
                <a:gd name="connsiteY7051" fmla="*/ 1026324 h 1847704"/>
                <a:gd name="connsiteX7052" fmla="*/ 1113876 w 1842380"/>
                <a:gd name="connsiteY7052" fmla="*/ 1069455 h 1847704"/>
                <a:gd name="connsiteX7053" fmla="*/ 1113876 w 1842380"/>
                <a:gd name="connsiteY7053" fmla="*/ 1076377 h 1847704"/>
                <a:gd name="connsiteX7054" fmla="*/ 1110681 w 1842380"/>
                <a:gd name="connsiteY7054" fmla="*/ 1075312 h 1847704"/>
                <a:gd name="connsiteX7055" fmla="*/ 1110681 w 1842380"/>
                <a:gd name="connsiteY7055" fmla="*/ 1068390 h 1847704"/>
                <a:gd name="connsiteX7056" fmla="*/ 1113876 w 1842380"/>
                <a:gd name="connsiteY7056" fmla="*/ 1069455 h 1847704"/>
                <a:gd name="connsiteX7057" fmla="*/ 1113876 w 1842380"/>
                <a:gd name="connsiteY7057" fmla="*/ 1069455 h 1847704"/>
                <a:gd name="connsiteX7058" fmla="*/ 1113876 w 1842380"/>
                <a:gd name="connsiteY7058" fmla="*/ 1089689 h 1847704"/>
                <a:gd name="connsiteX7059" fmla="*/ 1113876 w 1842380"/>
                <a:gd name="connsiteY7059" fmla="*/ 1097677 h 1847704"/>
                <a:gd name="connsiteX7060" fmla="*/ 1113876 w 1842380"/>
                <a:gd name="connsiteY7060" fmla="*/ 1097677 h 1847704"/>
                <a:gd name="connsiteX7061" fmla="*/ 1110681 w 1842380"/>
                <a:gd name="connsiteY7061" fmla="*/ 1100872 h 1847704"/>
                <a:gd name="connsiteX7062" fmla="*/ 1110681 w 1842380"/>
                <a:gd name="connsiteY7062" fmla="*/ 1090754 h 1847704"/>
                <a:gd name="connsiteX7063" fmla="*/ 1113876 w 1842380"/>
                <a:gd name="connsiteY7063" fmla="*/ 1089689 h 1847704"/>
                <a:gd name="connsiteX7064" fmla="*/ 1113876 w 1842380"/>
                <a:gd name="connsiteY7064" fmla="*/ 1089689 h 1847704"/>
                <a:gd name="connsiteX7065" fmla="*/ 1113876 w 1842380"/>
                <a:gd name="connsiteY7065" fmla="*/ 1117911 h 1847704"/>
                <a:gd name="connsiteX7066" fmla="*/ 1113876 w 1842380"/>
                <a:gd name="connsiteY7066" fmla="*/ 1129093 h 1847704"/>
                <a:gd name="connsiteX7067" fmla="*/ 1110681 w 1842380"/>
                <a:gd name="connsiteY7067" fmla="*/ 1132288 h 1847704"/>
                <a:gd name="connsiteX7068" fmla="*/ 1110681 w 1842380"/>
                <a:gd name="connsiteY7068" fmla="*/ 1121106 h 1847704"/>
                <a:gd name="connsiteX7069" fmla="*/ 1113876 w 1842380"/>
                <a:gd name="connsiteY7069" fmla="*/ 1117911 h 1847704"/>
                <a:gd name="connsiteX7070" fmla="*/ 1113876 w 1842380"/>
                <a:gd name="connsiteY7070" fmla="*/ 1117911 h 1847704"/>
                <a:gd name="connsiteX7071" fmla="*/ 1113876 w 1842380"/>
                <a:gd name="connsiteY7071" fmla="*/ 1156249 h 1847704"/>
                <a:gd name="connsiteX7072" fmla="*/ 1113876 w 1842380"/>
                <a:gd name="connsiteY7072" fmla="*/ 1164237 h 1847704"/>
                <a:gd name="connsiteX7073" fmla="*/ 1110681 w 1842380"/>
                <a:gd name="connsiteY7073" fmla="*/ 1162107 h 1847704"/>
                <a:gd name="connsiteX7074" fmla="*/ 1110681 w 1842380"/>
                <a:gd name="connsiteY7074" fmla="*/ 1153055 h 1847704"/>
                <a:gd name="connsiteX7075" fmla="*/ 1113876 w 1842380"/>
                <a:gd name="connsiteY7075" fmla="*/ 1156249 h 1847704"/>
                <a:gd name="connsiteX7076" fmla="*/ 1113876 w 1842380"/>
                <a:gd name="connsiteY7076" fmla="*/ 1156249 h 1847704"/>
                <a:gd name="connsiteX7077" fmla="*/ 1113876 w 1842380"/>
                <a:gd name="connsiteY7077" fmla="*/ 1232394 h 1847704"/>
                <a:gd name="connsiteX7078" fmla="*/ 1113876 w 1842380"/>
                <a:gd name="connsiteY7078" fmla="*/ 1263810 h 1847704"/>
                <a:gd name="connsiteX7079" fmla="*/ 1110681 w 1842380"/>
                <a:gd name="connsiteY7079" fmla="*/ 1262745 h 1847704"/>
                <a:gd name="connsiteX7080" fmla="*/ 1110681 w 1842380"/>
                <a:gd name="connsiteY7080" fmla="*/ 1227602 h 1847704"/>
                <a:gd name="connsiteX7081" fmla="*/ 1111746 w 1842380"/>
                <a:gd name="connsiteY7081" fmla="*/ 1227602 h 1847704"/>
                <a:gd name="connsiteX7082" fmla="*/ 1113876 w 1842380"/>
                <a:gd name="connsiteY7082" fmla="*/ 1232394 h 1847704"/>
                <a:gd name="connsiteX7083" fmla="*/ 1113876 w 1842380"/>
                <a:gd name="connsiteY7083" fmla="*/ 1232394 h 1847704"/>
                <a:gd name="connsiteX7084" fmla="*/ 1113876 w 1842380"/>
                <a:gd name="connsiteY7084" fmla="*/ 1280850 h 1847704"/>
                <a:gd name="connsiteX7085" fmla="*/ 1113876 w 1842380"/>
                <a:gd name="connsiteY7085" fmla="*/ 1298954 h 1847704"/>
                <a:gd name="connsiteX7086" fmla="*/ 1110681 w 1842380"/>
                <a:gd name="connsiteY7086" fmla="*/ 1301084 h 1847704"/>
                <a:gd name="connsiteX7087" fmla="*/ 1110681 w 1842380"/>
                <a:gd name="connsiteY7087" fmla="*/ 1281915 h 1847704"/>
                <a:gd name="connsiteX7088" fmla="*/ 1111746 w 1842380"/>
                <a:gd name="connsiteY7088" fmla="*/ 1280850 h 1847704"/>
                <a:gd name="connsiteX7089" fmla="*/ 1113876 w 1842380"/>
                <a:gd name="connsiteY7089" fmla="*/ 1280850 h 1847704"/>
                <a:gd name="connsiteX7090" fmla="*/ 1113876 w 1842380"/>
                <a:gd name="connsiteY7090" fmla="*/ 1280850 h 1847704"/>
                <a:gd name="connsiteX7091" fmla="*/ 1113876 w 1842380"/>
                <a:gd name="connsiteY7091" fmla="*/ 1320253 h 1847704"/>
                <a:gd name="connsiteX7092" fmla="*/ 1113876 w 1842380"/>
                <a:gd name="connsiteY7092" fmla="*/ 1360722 h 1847704"/>
                <a:gd name="connsiteX7093" fmla="*/ 1112811 w 1842380"/>
                <a:gd name="connsiteY7093" fmla="*/ 1360722 h 1847704"/>
                <a:gd name="connsiteX7094" fmla="*/ 1110681 w 1842380"/>
                <a:gd name="connsiteY7094" fmla="*/ 1359657 h 1847704"/>
                <a:gd name="connsiteX7095" fmla="*/ 1110681 w 1842380"/>
                <a:gd name="connsiteY7095" fmla="*/ 1321318 h 1847704"/>
                <a:gd name="connsiteX7096" fmla="*/ 1113876 w 1842380"/>
                <a:gd name="connsiteY7096" fmla="*/ 1320253 h 1847704"/>
                <a:gd name="connsiteX7097" fmla="*/ 1113876 w 1842380"/>
                <a:gd name="connsiteY7097" fmla="*/ 1320253 h 1847704"/>
                <a:gd name="connsiteX7098" fmla="*/ 1113876 w 1842380"/>
                <a:gd name="connsiteY7098" fmla="*/ 1383618 h 1847704"/>
                <a:gd name="connsiteX7099" fmla="*/ 1113876 w 1842380"/>
                <a:gd name="connsiteY7099" fmla="*/ 1393735 h 1847704"/>
                <a:gd name="connsiteX7100" fmla="*/ 1110681 w 1842380"/>
                <a:gd name="connsiteY7100" fmla="*/ 1394800 h 1847704"/>
                <a:gd name="connsiteX7101" fmla="*/ 1110681 w 1842380"/>
                <a:gd name="connsiteY7101" fmla="*/ 1384683 h 1847704"/>
                <a:gd name="connsiteX7102" fmla="*/ 1113876 w 1842380"/>
                <a:gd name="connsiteY7102" fmla="*/ 1383618 h 1847704"/>
                <a:gd name="connsiteX7103" fmla="*/ 1113876 w 1842380"/>
                <a:gd name="connsiteY7103" fmla="*/ 1383618 h 1847704"/>
                <a:gd name="connsiteX7104" fmla="*/ 1113876 w 1842380"/>
                <a:gd name="connsiteY7104" fmla="*/ 1417164 h 1847704"/>
                <a:gd name="connsiteX7105" fmla="*/ 1113876 w 1842380"/>
                <a:gd name="connsiteY7105" fmla="*/ 1430476 h 1847704"/>
                <a:gd name="connsiteX7106" fmla="*/ 1110681 w 1842380"/>
                <a:gd name="connsiteY7106" fmla="*/ 1429412 h 1847704"/>
                <a:gd name="connsiteX7107" fmla="*/ 1110681 w 1842380"/>
                <a:gd name="connsiteY7107" fmla="*/ 1415035 h 1847704"/>
                <a:gd name="connsiteX7108" fmla="*/ 1113876 w 1842380"/>
                <a:gd name="connsiteY7108" fmla="*/ 1417164 h 1847704"/>
                <a:gd name="connsiteX7109" fmla="*/ 1113876 w 1842380"/>
                <a:gd name="connsiteY7109" fmla="*/ 1417164 h 1847704"/>
                <a:gd name="connsiteX7110" fmla="*/ 1113876 w 1842380"/>
                <a:gd name="connsiteY7110" fmla="*/ 1440594 h 1847704"/>
                <a:gd name="connsiteX7111" fmla="*/ 1113876 w 1842380"/>
                <a:gd name="connsiteY7111" fmla="*/ 1450711 h 1847704"/>
                <a:gd name="connsiteX7112" fmla="*/ 1110681 w 1842380"/>
                <a:gd name="connsiteY7112" fmla="*/ 1451776 h 1847704"/>
                <a:gd name="connsiteX7113" fmla="*/ 1110681 w 1842380"/>
                <a:gd name="connsiteY7113" fmla="*/ 1441659 h 1847704"/>
                <a:gd name="connsiteX7114" fmla="*/ 1113876 w 1842380"/>
                <a:gd name="connsiteY7114" fmla="*/ 1440594 h 1847704"/>
                <a:gd name="connsiteX7115" fmla="*/ 1113876 w 1842380"/>
                <a:gd name="connsiteY7115" fmla="*/ 1440594 h 1847704"/>
                <a:gd name="connsiteX7116" fmla="*/ 1113876 w 1842380"/>
                <a:gd name="connsiteY7116" fmla="*/ 1720145 h 1847704"/>
                <a:gd name="connsiteX7117" fmla="*/ 1113876 w 1842380"/>
                <a:gd name="connsiteY7117" fmla="*/ 1737185 h 1847704"/>
                <a:gd name="connsiteX7118" fmla="*/ 1110681 w 1842380"/>
                <a:gd name="connsiteY7118" fmla="*/ 1736120 h 1847704"/>
                <a:gd name="connsiteX7119" fmla="*/ 1110681 w 1842380"/>
                <a:gd name="connsiteY7119" fmla="*/ 1720145 h 1847704"/>
                <a:gd name="connsiteX7120" fmla="*/ 1113876 w 1842380"/>
                <a:gd name="connsiteY7120" fmla="*/ 1720145 h 1847704"/>
                <a:gd name="connsiteX7121" fmla="*/ 1113876 w 1842380"/>
                <a:gd name="connsiteY7121" fmla="*/ 1720145 h 1847704"/>
                <a:gd name="connsiteX7122" fmla="*/ 1113876 w 1842380"/>
                <a:gd name="connsiteY7122" fmla="*/ 1793095 h 1847704"/>
                <a:gd name="connsiteX7123" fmla="*/ 1113876 w 1842380"/>
                <a:gd name="connsiteY7123" fmla="*/ 1822382 h 1847704"/>
                <a:gd name="connsiteX7124" fmla="*/ 1110681 w 1842380"/>
                <a:gd name="connsiteY7124" fmla="*/ 1823447 h 1847704"/>
                <a:gd name="connsiteX7125" fmla="*/ 1110681 w 1842380"/>
                <a:gd name="connsiteY7125" fmla="*/ 1790965 h 1847704"/>
                <a:gd name="connsiteX7126" fmla="*/ 1113876 w 1842380"/>
                <a:gd name="connsiteY7126" fmla="*/ 1793095 h 1847704"/>
                <a:gd name="connsiteX7127" fmla="*/ 1110681 w 1842380"/>
                <a:gd name="connsiteY7127" fmla="*/ 24730 h 1847704"/>
                <a:gd name="connsiteX7128" fmla="*/ 1110681 w 1842380"/>
                <a:gd name="connsiteY7128" fmla="*/ 46029 h 1847704"/>
                <a:gd name="connsiteX7129" fmla="*/ 1102693 w 1842380"/>
                <a:gd name="connsiteY7129" fmla="*/ 40172 h 1847704"/>
                <a:gd name="connsiteX7130" fmla="*/ 1102693 w 1842380"/>
                <a:gd name="connsiteY7130" fmla="*/ 21002 h 1847704"/>
                <a:gd name="connsiteX7131" fmla="*/ 1110681 w 1842380"/>
                <a:gd name="connsiteY7131" fmla="*/ 24730 h 1847704"/>
                <a:gd name="connsiteX7132" fmla="*/ 1110681 w 1842380"/>
                <a:gd name="connsiteY7132" fmla="*/ 24730 h 1847704"/>
                <a:gd name="connsiteX7133" fmla="*/ 1110681 w 1842380"/>
                <a:gd name="connsiteY7133" fmla="*/ 114719 h 1847704"/>
                <a:gd name="connsiteX7134" fmla="*/ 1110681 w 1842380"/>
                <a:gd name="connsiteY7134" fmla="*/ 131758 h 1847704"/>
                <a:gd name="connsiteX7135" fmla="*/ 1102693 w 1842380"/>
                <a:gd name="connsiteY7135" fmla="*/ 129628 h 1847704"/>
                <a:gd name="connsiteX7136" fmla="*/ 1102693 w 1842380"/>
                <a:gd name="connsiteY7136" fmla="*/ 112589 h 1847704"/>
                <a:gd name="connsiteX7137" fmla="*/ 1110681 w 1842380"/>
                <a:gd name="connsiteY7137" fmla="*/ 114719 h 1847704"/>
                <a:gd name="connsiteX7138" fmla="*/ 1110681 w 1842380"/>
                <a:gd name="connsiteY7138" fmla="*/ 114719 h 1847704"/>
                <a:gd name="connsiteX7139" fmla="*/ 1110681 w 1842380"/>
                <a:gd name="connsiteY7139" fmla="*/ 189799 h 1847704"/>
                <a:gd name="connsiteX7140" fmla="*/ 1110681 w 1842380"/>
                <a:gd name="connsiteY7140" fmla="*/ 235059 h 1847704"/>
                <a:gd name="connsiteX7141" fmla="*/ 1102693 w 1842380"/>
                <a:gd name="connsiteY7141" fmla="*/ 235059 h 1847704"/>
                <a:gd name="connsiteX7142" fmla="*/ 1102693 w 1842380"/>
                <a:gd name="connsiteY7142" fmla="*/ 214825 h 1847704"/>
                <a:gd name="connsiteX7143" fmla="*/ 1102693 w 1842380"/>
                <a:gd name="connsiteY7143" fmla="*/ 210565 h 1847704"/>
                <a:gd name="connsiteX7144" fmla="*/ 1102693 w 1842380"/>
                <a:gd name="connsiteY7144" fmla="*/ 187136 h 1847704"/>
                <a:gd name="connsiteX7145" fmla="*/ 1108551 w 1842380"/>
                <a:gd name="connsiteY7145" fmla="*/ 190331 h 1847704"/>
                <a:gd name="connsiteX7146" fmla="*/ 1110681 w 1842380"/>
                <a:gd name="connsiteY7146" fmla="*/ 189799 h 1847704"/>
                <a:gd name="connsiteX7147" fmla="*/ 1110681 w 1842380"/>
                <a:gd name="connsiteY7147" fmla="*/ 189799 h 1847704"/>
                <a:gd name="connsiteX7148" fmla="*/ 1110681 w 1842380"/>
                <a:gd name="connsiteY7148" fmla="*/ 252099 h 1847704"/>
                <a:gd name="connsiteX7149" fmla="*/ 1110681 w 1842380"/>
                <a:gd name="connsiteY7149" fmla="*/ 269138 h 1847704"/>
                <a:gd name="connsiteX7150" fmla="*/ 1106421 w 1842380"/>
                <a:gd name="connsiteY7150" fmla="*/ 264878 h 1847704"/>
                <a:gd name="connsiteX7151" fmla="*/ 1107486 w 1842380"/>
                <a:gd name="connsiteY7151" fmla="*/ 253696 h 1847704"/>
                <a:gd name="connsiteX7152" fmla="*/ 1110681 w 1842380"/>
                <a:gd name="connsiteY7152" fmla="*/ 252099 h 1847704"/>
                <a:gd name="connsiteX7153" fmla="*/ 1110681 w 1842380"/>
                <a:gd name="connsiteY7153" fmla="*/ 252099 h 1847704"/>
                <a:gd name="connsiteX7154" fmla="*/ 1110681 w 1842380"/>
                <a:gd name="connsiteY7154" fmla="*/ 273398 h 1847704"/>
                <a:gd name="connsiteX7155" fmla="*/ 1110681 w 1842380"/>
                <a:gd name="connsiteY7155" fmla="*/ 310671 h 1847704"/>
                <a:gd name="connsiteX7156" fmla="*/ 1102693 w 1842380"/>
                <a:gd name="connsiteY7156" fmla="*/ 307477 h 1847704"/>
                <a:gd name="connsiteX7157" fmla="*/ 1102693 w 1842380"/>
                <a:gd name="connsiteY7157" fmla="*/ 278190 h 1847704"/>
                <a:gd name="connsiteX7158" fmla="*/ 1110681 w 1842380"/>
                <a:gd name="connsiteY7158" fmla="*/ 273398 h 1847704"/>
                <a:gd name="connsiteX7159" fmla="*/ 1110681 w 1842380"/>
                <a:gd name="connsiteY7159" fmla="*/ 273398 h 1847704"/>
                <a:gd name="connsiteX7160" fmla="*/ 1110681 w 1842380"/>
                <a:gd name="connsiteY7160" fmla="*/ 322919 h 1847704"/>
                <a:gd name="connsiteX7161" fmla="*/ 1110681 w 1842380"/>
                <a:gd name="connsiteY7161" fmla="*/ 344218 h 1847704"/>
                <a:gd name="connsiteX7162" fmla="*/ 1102693 w 1842380"/>
                <a:gd name="connsiteY7162" fmla="*/ 343153 h 1847704"/>
                <a:gd name="connsiteX7163" fmla="*/ 1102693 w 1842380"/>
                <a:gd name="connsiteY7163" fmla="*/ 320789 h 1847704"/>
                <a:gd name="connsiteX7164" fmla="*/ 1110681 w 1842380"/>
                <a:gd name="connsiteY7164" fmla="*/ 322919 h 1847704"/>
                <a:gd name="connsiteX7165" fmla="*/ 1110681 w 1842380"/>
                <a:gd name="connsiteY7165" fmla="*/ 322919 h 1847704"/>
                <a:gd name="connsiteX7166" fmla="*/ 1110681 w 1842380"/>
                <a:gd name="connsiteY7166" fmla="*/ 416102 h 1847704"/>
                <a:gd name="connsiteX7167" fmla="*/ 1110681 w 1842380"/>
                <a:gd name="connsiteY7167" fmla="*/ 426220 h 1847704"/>
                <a:gd name="connsiteX7168" fmla="*/ 1102693 w 1842380"/>
                <a:gd name="connsiteY7168" fmla="*/ 423025 h 1847704"/>
                <a:gd name="connsiteX7169" fmla="*/ 1102693 w 1842380"/>
                <a:gd name="connsiteY7169" fmla="*/ 413973 h 1847704"/>
                <a:gd name="connsiteX7170" fmla="*/ 1110681 w 1842380"/>
                <a:gd name="connsiteY7170" fmla="*/ 416102 h 1847704"/>
                <a:gd name="connsiteX7171" fmla="*/ 1110681 w 1842380"/>
                <a:gd name="connsiteY7171" fmla="*/ 416102 h 1847704"/>
                <a:gd name="connsiteX7172" fmla="*/ 1110681 w 1842380"/>
                <a:gd name="connsiteY7172" fmla="*/ 472545 h 1847704"/>
                <a:gd name="connsiteX7173" fmla="*/ 1110681 w 1842380"/>
                <a:gd name="connsiteY7173" fmla="*/ 484792 h 1847704"/>
                <a:gd name="connsiteX7174" fmla="*/ 1102693 w 1842380"/>
                <a:gd name="connsiteY7174" fmla="*/ 478935 h 1847704"/>
                <a:gd name="connsiteX7175" fmla="*/ 1102693 w 1842380"/>
                <a:gd name="connsiteY7175" fmla="*/ 458701 h 1847704"/>
                <a:gd name="connsiteX7176" fmla="*/ 1105888 w 1842380"/>
                <a:gd name="connsiteY7176" fmla="*/ 467753 h 1847704"/>
                <a:gd name="connsiteX7177" fmla="*/ 1110681 w 1842380"/>
                <a:gd name="connsiteY7177" fmla="*/ 472545 h 1847704"/>
                <a:gd name="connsiteX7178" fmla="*/ 1110681 w 1842380"/>
                <a:gd name="connsiteY7178" fmla="*/ 472545 h 1847704"/>
                <a:gd name="connsiteX7179" fmla="*/ 1110681 w 1842380"/>
                <a:gd name="connsiteY7179" fmla="*/ 539105 h 1847704"/>
                <a:gd name="connsiteX7180" fmla="*/ 1110681 w 1842380"/>
                <a:gd name="connsiteY7180" fmla="*/ 562534 h 1847704"/>
                <a:gd name="connsiteX7181" fmla="*/ 1107486 w 1842380"/>
                <a:gd name="connsiteY7181" fmla="*/ 562534 h 1847704"/>
                <a:gd name="connsiteX7182" fmla="*/ 1106421 w 1842380"/>
                <a:gd name="connsiteY7182" fmla="*/ 560405 h 1847704"/>
                <a:gd name="connsiteX7183" fmla="*/ 1104291 w 1842380"/>
                <a:gd name="connsiteY7183" fmla="*/ 559340 h 1847704"/>
                <a:gd name="connsiteX7184" fmla="*/ 1103226 w 1842380"/>
                <a:gd name="connsiteY7184" fmla="*/ 559340 h 1847704"/>
                <a:gd name="connsiteX7185" fmla="*/ 1103226 w 1842380"/>
                <a:gd name="connsiteY7185" fmla="*/ 538040 h 1847704"/>
                <a:gd name="connsiteX7186" fmla="*/ 1109083 w 1842380"/>
                <a:gd name="connsiteY7186" fmla="*/ 539105 h 1847704"/>
                <a:gd name="connsiteX7187" fmla="*/ 1110681 w 1842380"/>
                <a:gd name="connsiteY7187" fmla="*/ 539105 h 1847704"/>
                <a:gd name="connsiteX7188" fmla="*/ 1110681 w 1842380"/>
                <a:gd name="connsiteY7188" fmla="*/ 539105 h 1847704"/>
                <a:gd name="connsiteX7189" fmla="*/ 1110681 w 1842380"/>
                <a:gd name="connsiteY7189" fmla="*/ 582769 h 1847704"/>
                <a:gd name="connsiteX7190" fmla="*/ 1110681 w 1842380"/>
                <a:gd name="connsiteY7190" fmla="*/ 603003 h 1847704"/>
                <a:gd name="connsiteX7191" fmla="*/ 1108551 w 1842380"/>
                <a:gd name="connsiteY7191" fmla="*/ 601938 h 1847704"/>
                <a:gd name="connsiteX7192" fmla="*/ 1105356 w 1842380"/>
                <a:gd name="connsiteY7192" fmla="*/ 600873 h 1847704"/>
                <a:gd name="connsiteX7193" fmla="*/ 1103226 w 1842380"/>
                <a:gd name="connsiteY7193" fmla="*/ 600873 h 1847704"/>
                <a:gd name="connsiteX7194" fmla="*/ 1103226 w 1842380"/>
                <a:gd name="connsiteY7194" fmla="*/ 582769 h 1847704"/>
                <a:gd name="connsiteX7195" fmla="*/ 1107486 w 1842380"/>
                <a:gd name="connsiteY7195" fmla="*/ 582769 h 1847704"/>
                <a:gd name="connsiteX7196" fmla="*/ 1110681 w 1842380"/>
                <a:gd name="connsiteY7196" fmla="*/ 582769 h 1847704"/>
                <a:gd name="connsiteX7197" fmla="*/ 1110681 w 1842380"/>
                <a:gd name="connsiteY7197" fmla="*/ 582769 h 1847704"/>
                <a:gd name="connsiteX7198" fmla="*/ 1110681 w 1842380"/>
                <a:gd name="connsiteY7198" fmla="*/ 617912 h 1847704"/>
                <a:gd name="connsiteX7199" fmla="*/ 1110681 w 1842380"/>
                <a:gd name="connsiteY7199" fmla="*/ 644004 h 1847704"/>
                <a:gd name="connsiteX7200" fmla="*/ 1110681 w 1842380"/>
                <a:gd name="connsiteY7200" fmla="*/ 645069 h 1847704"/>
                <a:gd name="connsiteX7201" fmla="*/ 1110681 w 1842380"/>
                <a:gd name="connsiteY7201" fmla="*/ 650926 h 1847704"/>
                <a:gd name="connsiteX7202" fmla="*/ 1109616 w 1842380"/>
                <a:gd name="connsiteY7202" fmla="*/ 657848 h 1847704"/>
                <a:gd name="connsiteX7203" fmla="*/ 1109616 w 1842380"/>
                <a:gd name="connsiteY7203" fmla="*/ 663706 h 1847704"/>
                <a:gd name="connsiteX7204" fmla="*/ 1107486 w 1842380"/>
                <a:gd name="connsiteY7204" fmla="*/ 667965 h 1847704"/>
                <a:gd name="connsiteX7205" fmla="*/ 1103226 w 1842380"/>
                <a:gd name="connsiteY7205" fmla="*/ 671160 h 1847704"/>
                <a:gd name="connsiteX7206" fmla="*/ 1103226 w 1842380"/>
                <a:gd name="connsiteY7206" fmla="*/ 623770 h 1847704"/>
                <a:gd name="connsiteX7207" fmla="*/ 1104291 w 1842380"/>
                <a:gd name="connsiteY7207" fmla="*/ 623770 h 1847704"/>
                <a:gd name="connsiteX7208" fmla="*/ 1108551 w 1842380"/>
                <a:gd name="connsiteY7208" fmla="*/ 621640 h 1847704"/>
                <a:gd name="connsiteX7209" fmla="*/ 1110681 w 1842380"/>
                <a:gd name="connsiteY7209" fmla="*/ 617912 h 1847704"/>
                <a:gd name="connsiteX7210" fmla="*/ 1110681 w 1842380"/>
                <a:gd name="connsiteY7210" fmla="*/ 617912 h 1847704"/>
                <a:gd name="connsiteX7211" fmla="*/ 1110681 w 1842380"/>
                <a:gd name="connsiteY7211" fmla="*/ 617912 h 1847704"/>
                <a:gd name="connsiteX7212" fmla="*/ 1110681 w 1842380"/>
                <a:gd name="connsiteY7212" fmla="*/ 706836 h 1847704"/>
                <a:gd name="connsiteX7213" fmla="*/ 1110681 w 1842380"/>
                <a:gd name="connsiteY7213" fmla="*/ 718019 h 1847704"/>
                <a:gd name="connsiteX7214" fmla="*/ 1102693 w 1842380"/>
                <a:gd name="connsiteY7214" fmla="*/ 723876 h 1847704"/>
                <a:gd name="connsiteX7215" fmla="*/ 1102693 w 1842380"/>
                <a:gd name="connsiteY7215" fmla="*/ 714824 h 1847704"/>
                <a:gd name="connsiteX7216" fmla="*/ 1106953 w 1842380"/>
                <a:gd name="connsiteY7216" fmla="*/ 712694 h 1847704"/>
                <a:gd name="connsiteX7217" fmla="*/ 1110681 w 1842380"/>
                <a:gd name="connsiteY7217" fmla="*/ 706836 h 1847704"/>
                <a:gd name="connsiteX7218" fmla="*/ 1110681 w 1842380"/>
                <a:gd name="connsiteY7218" fmla="*/ 706836 h 1847704"/>
                <a:gd name="connsiteX7219" fmla="*/ 1110681 w 1842380"/>
                <a:gd name="connsiteY7219" fmla="*/ 739318 h 1847704"/>
                <a:gd name="connsiteX7220" fmla="*/ 1110681 w 1842380"/>
                <a:gd name="connsiteY7220" fmla="*/ 748370 h 1847704"/>
                <a:gd name="connsiteX7221" fmla="*/ 1110681 w 1842380"/>
                <a:gd name="connsiteY7221" fmla="*/ 747305 h 1847704"/>
                <a:gd name="connsiteX7222" fmla="*/ 1110681 w 1842380"/>
                <a:gd name="connsiteY7222" fmla="*/ 747305 h 1847704"/>
                <a:gd name="connsiteX7223" fmla="*/ 1102693 w 1842380"/>
                <a:gd name="connsiteY7223" fmla="*/ 743045 h 1847704"/>
                <a:gd name="connsiteX7224" fmla="*/ 1102693 w 1842380"/>
                <a:gd name="connsiteY7224" fmla="*/ 733993 h 1847704"/>
                <a:gd name="connsiteX7225" fmla="*/ 1110681 w 1842380"/>
                <a:gd name="connsiteY7225" fmla="*/ 739318 h 1847704"/>
                <a:gd name="connsiteX7226" fmla="*/ 1110681 w 1842380"/>
                <a:gd name="connsiteY7226" fmla="*/ 739318 h 1847704"/>
                <a:gd name="connsiteX7227" fmla="*/ 1110681 w 1842380"/>
                <a:gd name="connsiteY7227" fmla="*/ 766474 h 1847704"/>
                <a:gd name="connsiteX7228" fmla="*/ 1110681 w 1842380"/>
                <a:gd name="connsiteY7228" fmla="*/ 776591 h 1847704"/>
                <a:gd name="connsiteX7229" fmla="*/ 1102693 w 1842380"/>
                <a:gd name="connsiteY7229" fmla="*/ 767539 h 1847704"/>
                <a:gd name="connsiteX7230" fmla="*/ 1102693 w 1842380"/>
                <a:gd name="connsiteY7230" fmla="*/ 759552 h 1847704"/>
                <a:gd name="connsiteX7231" fmla="*/ 1102693 w 1842380"/>
                <a:gd name="connsiteY7231" fmla="*/ 759552 h 1847704"/>
                <a:gd name="connsiteX7232" fmla="*/ 1110681 w 1842380"/>
                <a:gd name="connsiteY7232" fmla="*/ 766474 h 1847704"/>
                <a:gd name="connsiteX7233" fmla="*/ 1110681 w 1842380"/>
                <a:gd name="connsiteY7233" fmla="*/ 766474 h 1847704"/>
                <a:gd name="connsiteX7234" fmla="*/ 1110681 w 1842380"/>
                <a:gd name="connsiteY7234" fmla="*/ 794696 h 1847704"/>
                <a:gd name="connsiteX7235" fmla="*/ 1110681 w 1842380"/>
                <a:gd name="connsiteY7235" fmla="*/ 809605 h 1847704"/>
                <a:gd name="connsiteX7236" fmla="*/ 1108551 w 1842380"/>
                <a:gd name="connsiteY7236" fmla="*/ 818657 h 1847704"/>
                <a:gd name="connsiteX7237" fmla="*/ 1110681 w 1842380"/>
                <a:gd name="connsiteY7237" fmla="*/ 827709 h 1847704"/>
                <a:gd name="connsiteX7238" fmla="*/ 1110681 w 1842380"/>
                <a:gd name="connsiteY7238" fmla="*/ 837827 h 1847704"/>
                <a:gd name="connsiteX7239" fmla="*/ 1102693 w 1842380"/>
                <a:gd name="connsiteY7239" fmla="*/ 822917 h 1847704"/>
                <a:gd name="connsiteX7240" fmla="*/ 1102693 w 1842380"/>
                <a:gd name="connsiteY7240" fmla="*/ 811735 h 1847704"/>
                <a:gd name="connsiteX7241" fmla="*/ 1110681 w 1842380"/>
                <a:gd name="connsiteY7241" fmla="*/ 794696 h 1847704"/>
                <a:gd name="connsiteX7242" fmla="*/ 1110681 w 1842380"/>
                <a:gd name="connsiteY7242" fmla="*/ 794696 h 1847704"/>
                <a:gd name="connsiteX7243" fmla="*/ 1110681 w 1842380"/>
                <a:gd name="connsiteY7243" fmla="*/ 1030052 h 1847704"/>
                <a:gd name="connsiteX7244" fmla="*/ 1110681 w 1842380"/>
                <a:gd name="connsiteY7244" fmla="*/ 1051351 h 1847704"/>
                <a:gd name="connsiteX7245" fmla="*/ 1108551 w 1842380"/>
                <a:gd name="connsiteY7245" fmla="*/ 1052416 h 1847704"/>
                <a:gd name="connsiteX7246" fmla="*/ 1102693 w 1842380"/>
                <a:gd name="connsiteY7246" fmla="*/ 1055611 h 1847704"/>
                <a:gd name="connsiteX7247" fmla="*/ 1102693 w 1842380"/>
                <a:gd name="connsiteY7247" fmla="*/ 1047624 h 1847704"/>
                <a:gd name="connsiteX7248" fmla="*/ 1104823 w 1842380"/>
                <a:gd name="connsiteY7248" fmla="*/ 1046559 h 1847704"/>
                <a:gd name="connsiteX7249" fmla="*/ 1110681 w 1842380"/>
                <a:gd name="connsiteY7249" fmla="*/ 1030052 h 1847704"/>
                <a:gd name="connsiteX7250" fmla="*/ 1110681 w 1842380"/>
                <a:gd name="connsiteY7250" fmla="*/ 1030052 h 1847704"/>
                <a:gd name="connsiteX7251" fmla="*/ 1110681 w 1842380"/>
                <a:gd name="connsiteY7251" fmla="*/ 1068390 h 1847704"/>
                <a:gd name="connsiteX7252" fmla="*/ 1110681 w 1842380"/>
                <a:gd name="connsiteY7252" fmla="*/ 1075312 h 1847704"/>
                <a:gd name="connsiteX7253" fmla="*/ 1102693 w 1842380"/>
                <a:gd name="connsiteY7253" fmla="*/ 1074248 h 1847704"/>
                <a:gd name="connsiteX7254" fmla="*/ 1102693 w 1842380"/>
                <a:gd name="connsiteY7254" fmla="*/ 1067325 h 1847704"/>
                <a:gd name="connsiteX7255" fmla="*/ 1110681 w 1842380"/>
                <a:gd name="connsiteY7255" fmla="*/ 1068390 h 1847704"/>
                <a:gd name="connsiteX7256" fmla="*/ 1110681 w 1842380"/>
                <a:gd name="connsiteY7256" fmla="*/ 1068390 h 1847704"/>
                <a:gd name="connsiteX7257" fmla="*/ 1110681 w 1842380"/>
                <a:gd name="connsiteY7257" fmla="*/ 1090754 h 1847704"/>
                <a:gd name="connsiteX7258" fmla="*/ 1110681 w 1842380"/>
                <a:gd name="connsiteY7258" fmla="*/ 1100872 h 1847704"/>
                <a:gd name="connsiteX7259" fmla="*/ 1110681 w 1842380"/>
                <a:gd name="connsiteY7259" fmla="*/ 1103001 h 1847704"/>
                <a:gd name="connsiteX7260" fmla="*/ 1102693 w 1842380"/>
                <a:gd name="connsiteY7260" fmla="*/ 1110989 h 1847704"/>
                <a:gd name="connsiteX7261" fmla="*/ 1102693 w 1842380"/>
                <a:gd name="connsiteY7261" fmla="*/ 1101936 h 1847704"/>
                <a:gd name="connsiteX7262" fmla="*/ 1103758 w 1842380"/>
                <a:gd name="connsiteY7262" fmla="*/ 1101936 h 1847704"/>
                <a:gd name="connsiteX7263" fmla="*/ 1104823 w 1842380"/>
                <a:gd name="connsiteY7263" fmla="*/ 1099807 h 1847704"/>
                <a:gd name="connsiteX7264" fmla="*/ 1102693 w 1842380"/>
                <a:gd name="connsiteY7264" fmla="*/ 1099807 h 1847704"/>
                <a:gd name="connsiteX7265" fmla="*/ 1102693 w 1842380"/>
                <a:gd name="connsiteY7265" fmla="*/ 1092884 h 1847704"/>
                <a:gd name="connsiteX7266" fmla="*/ 1110681 w 1842380"/>
                <a:gd name="connsiteY7266" fmla="*/ 1090754 h 1847704"/>
                <a:gd name="connsiteX7267" fmla="*/ 1110681 w 1842380"/>
                <a:gd name="connsiteY7267" fmla="*/ 1090754 h 1847704"/>
                <a:gd name="connsiteX7268" fmla="*/ 1110681 w 1842380"/>
                <a:gd name="connsiteY7268" fmla="*/ 1121106 h 1847704"/>
                <a:gd name="connsiteX7269" fmla="*/ 1110681 w 1842380"/>
                <a:gd name="connsiteY7269" fmla="*/ 1132288 h 1847704"/>
                <a:gd name="connsiteX7270" fmla="*/ 1110681 w 1842380"/>
                <a:gd name="connsiteY7270" fmla="*/ 1152522 h 1847704"/>
                <a:gd name="connsiteX7271" fmla="*/ 1110681 w 1842380"/>
                <a:gd name="connsiteY7271" fmla="*/ 1161574 h 1847704"/>
                <a:gd name="connsiteX7272" fmla="*/ 1102693 w 1842380"/>
                <a:gd name="connsiteY7272" fmla="*/ 1153587 h 1847704"/>
                <a:gd name="connsiteX7273" fmla="*/ 1102693 w 1842380"/>
                <a:gd name="connsiteY7273" fmla="*/ 1132288 h 1847704"/>
                <a:gd name="connsiteX7274" fmla="*/ 1110681 w 1842380"/>
                <a:gd name="connsiteY7274" fmla="*/ 1121106 h 1847704"/>
                <a:gd name="connsiteX7275" fmla="*/ 1110681 w 1842380"/>
                <a:gd name="connsiteY7275" fmla="*/ 1121106 h 1847704"/>
                <a:gd name="connsiteX7276" fmla="*/ 1110681 w 1842380"/>
                <a:gd name="connsiteY7276" fmla="*/ 1228134 h 1847704"/>
                <a:gd name="connsiteX7277" fmla="*/ 1110681 w 1842380"/>
                <a:gd name="connsiteY7277" fmla="*/ 1263278 h 1847704"/>
                <a:gd name="connsiteX7278" fmla="*/ 1110681 w 1842380"/>
                <a:gd name="connsiteY7278" fmla="*/ 1263278 h 1847704"/>
                <a:gd name="connsiteX7279" fmla="*/ 1106421 w 1842380"/>
                <a:gd name="connsiteY7279" fmla="*/ 1264343 h 1847704"/>
                <a:gd name="connsiteX7280" fmla="*/ 1104291 w 1842380"/>
                <a:gd name="connsiteY7280" fmla="*/ 1266473 h 1847704"/>
                <a:gd name="connsiteX7281" fmla="*/ 1103226 w 1842380"/>
                <a:gd name="connsiteY7281" fmla="*/ 1267538 h 1847704"/>
                <a:gd name="connsiteX7282" fmla="*/ 1103226 w 1842380"/>
                <a:gd name="connsiteY7282" fmla="*/ 1251563 h 1847704"/>
                <a:gd name="connsiteX7283" fmla="*/ 1105356 w 1842380"/>
                <a:gd name="connsiteY7283" fmla="*/ 1249433 h 1847704"/>
                <a:gd name="connsiteX7284" fmla="*/ 1105356 w 1842380"/>
                <a:gd name="connsiteY7284" fmla="*/ 1246239 h 1847704"/>
                <a:gd name="connsiteX7285" fmla="*/ 1104291 w 1842380"/>
                <a:gd name="connsiteY7285" fmla="*/ 1241979 h 1847704"/>
                <a:gd name="connsiteX7286" fmla="*/ 1103226 w 1842380"/>
                <a:gd name="connsiteY7286" fmla="*/ 1240914 h 1847704"/>
                <a:gd name="connsiteX7287" fmla="*/ 1103226 w 1842380"/>
                <a:gd name="connsiteY7287" fmla="*/ 1222809 h 1847704"/>
                <a:gd name="connsiteX7288" fmla="*/ 1104291 w 1842380"/>
                <a:gd name="connsiteY7288" fmla="*/ 1222809 h 1847704"/>
                <a:gd name="connsiteX7289" fmla="*/ 1108551 w 1842380"/>
                <a:gd name="connsiteY7289" fmla="*/ 1224939 h 1847704"/>
                <a:gd name="connsiteX7290" fmla="*/ 1110681 w 1842380"/>
                <a:gd name="connsiteY7290" fmla="*/ 1228134 h 1847704"/>
                <a:gd name="connsiteX7291" fmla="*/ 1110681 w 1842380"/>
                <a:gd name="connsiteY7291" fmla="*/ 1228134 h 1847704"/>
                <a:gd name="connsiteX7292" fmla="*/ 1110681 w 1842380"/>
                <a:gd name="connsiteY7292" fmla="*/ 1281915 h 1847704"/>
                <a:gd name="connsiteX7293" fmla="*/ 1110681 w 1842380"/>
                <a:gd name="connsiteY7293" fmla="*/ 1301084 h 1847704"/>
                <a:gd name="connsiteX7294" fmla="*/ 1109616 w 1842380"/>
                <a:gd name="connsiteY7294" fmla="*/ 1301084 h 1847704"/>
                <a:gd name="connsiteX7295" fmla="*/ 1102693 w 1842380"/>
                <a:gd name="connsiteY7295" fmla="*/ 1304279 h 1847704"/>
                <a:gd name="connsiteX7296" fmla="*/ 1102693 w 1842380"/>
                <a:gd name="connsiteY7296" fmla="*/ 1288304 h 1847704"/>
                <a:gd name="connsiteX7297" fmla="*/ 1104823 w 1842380"/>
                <a:gd name="connsiteY7297" fmla="*/ 1285110 h 1847704"/>
                <a:gd name="connsiteX7298" fmla="*/ 1110681 w 1842380"/>
                <a:gd name="connsiteY7298" fmla="*/ 1281915 h 1847704"/>
                <a:gd name="connsiteX7299" fmla="*/ 1110681 w 1842380"/>
                <a:gd name="connsiteY7299" fmla="*/ 1281915 h 1847704"/>
                <a:gd name="connsiteX7300" fmla="*/ 1110681 w 1842380"/>
                <a:gd name="connsiteY7300" fmla="*/ 1321318 h 1847704"/>
                <a:gd name="connsiteX7301" fmla="*/ 1110681 w 1842380"/>
                <a:gd name="connsiteY7301" fmla="*/ 1359657 h 1847704"/>
                <a:gd name="connsiteX7302" fmla="*/ 1107486 w 1842380"/>
                <a:gd name="connsiteY7302" fmla="*/ 1358592 h 1847704"/>
                <a:gd name="connsiteX7303" fmla="*/ 1103226 w 1842380"/>
                <a:gd name="connsiteY7303" fmla="*/ 1355397 h 1847704"/>
                <a:gd name="connsiteX7304" fmla="*/ 1103226 w 1842380"/>
                <a:gd name="connsiteY7304" fmla="*/ 1325046 h 1847704"/>
                <a:gd name="connsiteX7305" fmla="*/ 1106421 w 1842380"/>
                <a:gd name="connsiteY7305" fmla="*/ 1322916 h 1847704"/>
                <a:gd name="connsiteX7306" fmla="*/ 1110681 w 1842380"/>
                <a:gd name="connsiteY7306" fmla="*/ 1321318 h 1847704"/>
                <a:gd name="connsiteX7307" fmla="*/ 1110681 w 1842380"/>
                <a:gd name="connsiteY7307" fmla="*/ 1321318 h 1847704"/>
                <a:gd name="connsiteX7308" fmla="*/ 1110681 w 1842380"/>
                <a:gd name="connsiteY7308" fmla="*/ 1384683 h 1847704"/>
                <a:gd name="connsiteX7309" fmla="*/ 1110681 w 1842380"/>
                <a:gd name="connsiteY7309" fmla="*/ 1394800 h 1847704"/>
                <a:gd name="connsiteX7310" fmla="*/ 1102693 w 1842380"/>
                <a:gd name="connsiteY7310" fmla="*/ 1397995 h 1847704"/>
                <a:gd name="connsiteX7311" fmla="*/ 1102693 w 1842380"/>
                <a:gd name="connsiteY7311" fmla="*/ 1386813 h 1847704"/>
                <a:gd name="connsiteX7312" fmla="*/ 1110681 w 1842380"/>
                <a:gd name="connsiteY7312" fmla="*/ 1384683 h 1847704"/>
                <a:gd name="connsiteX7313" fmla="*/ 1110681 w 1842380"/>
                <a:gd name="connsiteY7313" fmla="*/ 1384683 h 1847704"/>
                <a:gd name="connsiteX7314" fmla="*/ 1110681 w 1842380"/>
                <a:gd name="connsiteY7314" fmla="*/ 1415035 h 1847704"/>
                <a:gd name="connsiteX7315" fmla="*/ 1110681 w 1842380"/>
                <a:gd name="connsiteY7315" fmla="*/ 1429944 h 1847704"/>
                <a:gd name="connsiteX7316" fmla="*/ 1102693 w 1842380"/>
                <a:gd name="connsiteY7316" fmla="*/ 1423022 h 1847704"/>
                <a:gd name="connsiteX7317" fmla="*/ 1102693 w 1842380"/>
                <a:gd name="connsiteY7317" fmla="*/ 1407047 h 1847704"/>
                <a:gd name="connsiteX7318" fmla="*/ 1110681 w 1842380"/>
                <a:gd name="connsiteY7318" fmla="*/ 1415035 h 1847704"/>
                <a:gd name="connsiteX7319" fmla="*/ 1110681 w 1842380"/>
                <a:gd name="connsiteY7319" fmla="*/ 1415035 h 1847704"/>
                <a:gd name="connsiteX7320" fmla="*/ 1110681 w 1842380"/>
                <a:gd name="connsiteY7320" fmla="*/ 1442191 h 1847704"/>
                <a:gd name="connsiteX7321" fmla="*/ 1110681 w 1842380"/>
                <a:gd name="connsiteY7321" fmla="*/ 1452308 h 1847704"/>
                <a:gd name="connsiteX7322" fmla="*/ 1102693 w 1842380"/>
                <a:gd name="connsiteY7322" fmla="*/ 1454438 h 1847704"/>
                <a:gd name="connsiteX7323" fmla="*/ 1102693 w 1842380"/>
                <a:gd name="connsiteY7323" fmla="*/ 1445386 h 1847704"/>
                <a:gd name="connsiteX7324" fmla="*/ 1110681 w 1842380"/>
                <a:gd name="connsiteY7324" fmla="*/ 1442191 h 1847704"/>
                <a:gd name="connsiteX7325" fmla="*/ 1110681 w 1842380"/>
                <a:gd name="connsiteY7325" fmla="*/ 1442191 h 1847704"/>
                <a:gd name="connsiteX7326" fmla="*/ 1110681 w 1842380"/>
                <a:gd name="connsiteY7326" fmla="*/ 1720145 h 1847704"/>
                <a:gd name="connsiteX7327" fmla="*/ 1110681 w 1842380"/>
                <a:gd name="connsiteY7327" fmla="*/ 1736120 h 1847704"/>
                <a:gd name="connsiteX7328" fmla="*/ 1102693 w 1842380"/>
                <a:gd name="connsiteY7328" fmla="*/ 1736120 h 1847704"/>
                <a:gd name="connsiteX7329" fmla="*/ 1102693 w 1842380"/>
                <a:gd name="connsiteY7329" fmla="*/ 1720145 h 1847704"/>
                <a:gd name="connsiteX7330" fmla="*/ 1110681 w 1842380"/>
                <a:gd name="connsiteY7330" fmla="*/ 1720145 h 1847704"/>
                <a:gd name="connsiteX7331" fmla="*/ 1110681 w 1842380"/>
                <a:gd name="connsiteY7331" fmla="*/ 1720145 h 1847704"/>
                <a:gd name="connsiteX7332" fmla="*/ 1110681 w 1842380"/>
                <a:gd name="connsiteY7332" fmla="*/ 1790965 h 1847704"/>
                <a:gd name="connsiteX7333" fmla="*/ 1110681 w 1842380"/>
                <a:gd name="connsiteY7333" fmla="*/ 1823447 h 1847704"/>
                <a:gd name="connsiteX7334" fmla="*/ 1102693 w 1842380"/>
                <a:gd name="connsiteY7334" fmla="*/ 1826641 h 1847704"/>
                <a:gd name="connsiteX7335" fmla="*/ 1102693 w 1842380"/>
                <a:gd name="connsiteY7335" fmla="*/ 1809602 h 1847704"/>
                <a:gd name="connsiteX7336" fmla="*/ 1102693 w 1842380"/>
                <a:gd name="connsiteY7336" fmla="*/ 1809602 h 1847704"/>
                <a:gd name="connsiteX7337" fmla="*/ 1102693 w 1842380"/>
                <a:gd name="connsiteY7337" fmla="*/ 1809602 h 1847704"/>
                <a:gd name="connsiteX7338" fmla="*/ 1102693 w 1842380"/>
                <a:gd name="connsiteY7338" fmla="*/ 1809602 h 1847704"/>
                <a:gd name="connsiteX7339" fmla="*/ 1104823 w 1842380"/>
                <a:gd name="connsiteY7339" fmla="*/ 1808537 h 1847704"/>
                <a:gd name="connsiteX7340" fmla="*/ 1102693 w 1842380"/>
                <a:gd name="connsiteY7340" fmla="*/ 1807472 h 1847704"/>
                <a:gd name="connsiteX7341" fmla="*/ 1102693 w 1842380"/>
                <a:gd name="connsiteY7341" fmla="*/ 1782446 h 1847704"/>
                <a:gd name="connsiteX7342" fmla="*/ 1110681 w 1842380"/>
                <a:gd name="connsiteY7342" fmla="*/ 1790965 h 1847704"/>
                <a:gd name="connsiteX7343" fmla="*/ 1110681 w 1842380"/>
                <a:gd name="connsiteY7343" fmla="*/ 1790965 h 1847704"/>
                <a:gd name="connsiteX7344" fmla="*/ 1102693 w 1842380"/>
                <a:gd name="connsiteY7344" fmla="*/ 1212160 h 1847704"/>
                <a:gd name="connsiteX7345" fmla="*/ 1102693 w 1842380"/>
                <a:gd name="connsiteY7345" fmla="*/ 1181808 h 1847704"/>
                <a:gd name="connsiteX7346" fmla="*/ 1103758 w 1842380"/>
                <a:gd name="connsiteY7346" fmla="*/ 1183938 h 1847704"/>
                <a:gd name="connsiteX7347" fmla="*/ 1103758 w 1842380"/>
                <a:gd name="connsiteY7347" fmla="*/ 1190861 h 1847704"/>
                <a:gd name="connsiteX7348" fmla="*/ 1104823 w 1842380"/>
                <a:gd name="connsiteY7348" fmla="*/ 1195120 h 1847704"/>
                <a:gd name="connsiteX7349" fmla="*/ 1106953 w 1842380"/>
                <a:gd name="connsiteY7349" fmla="*/ 1199380 h 1847704"/>
                <a:gd name="connsiteX7350" fmla="*/ 1109083 w 1842380"/>
                <a:gd name="connsiteY7350" fmla="*/ 1202575 h 1847704"/>
                <a:gd name="connsiteX7351" fmla="*/ 1110148 w 1842380"/>
                <a:gd name="connsiteY7351" fmla="*/ 1205770 h 1847704"/>
                <a:gd name="connsiteX7352" fmla="*/ 1108018 w 1842380"/>
                <a:gd name="connsiteY7352" fmla="*/ 1210030 h 1847704"/>
                <a:gd name="connsiteX7353" fmla="*/ 1103758 w 1842380"/>
                <a:gd name="connsiteY7353" fmla="*/ 1211095 h 1847704"/>
                <a:gd name="connsiteX7354" fmla="*/ 1102693 w 1842380"/>
                <a:gd name="connsiteY7354" fmla="*/ 1211095 h 1847704"/>
                <a:gd name="connsiteX7355" fmla="*/ 1102693 w 1842380"/>
                <a:gd name="connsiteY7355" fmla="*/ 21002 h 1847704"/>
                <a:gd name="connsiteX7356" fmla="*/ 1102693 w 1842380"/>
                <a:gd name="connsiteY7356" fmla="*/ 40172 h 1847704"/>
                <a:gd name="connsiteX7357" fmla="*/ 1092576 w 1842380"/>
                <a:gd name="connsiteY7357" fmla="*/ 34314 h 1847704"/>
                <a:gd name="connsiteX7358" fmla="*/ 1092576 w 1842380"/>
                <a:gd name="connsiteY7358" fmla="*/ 17808 h 1847704"/>
                <a:gd name="connsiteX7359" fmla="*/ 1102693 w 1842380"/>
                <a:gd name="connsiteY7359" fmla="*/ 21002 h 1847704"/>
                <a:gd name="connsiteX7360" fmla="*/ 1102693 w 1842380"/>
                <a:gd name="connsiteY7360" fmla="*/ 21002 h 1847704"/>
                <a:gd name="connsiteX7361" fmla="*/ 1102693 w 1842380"/>
                <a:gd name="connsiteY7361" fmla="*/ 112589 h 1847704"/>
                <a:gd name="connsiteX7362" fmla="*/ 1102693 w 1842380"/>
                <a:gd name="connsiteY7362" fmla="*/ 129628 h 1847704"/>
                <a:gd name="connsiteX7363" fmla="*/ 1092576 w 1842380"/>
                <a:gd name="connsiteY7363" fmla="*/ 126433 h 1847704"/>
                <a:gd name="connsiteX7364" fmla="*/ 1092576 w 1842380"/>
                <a:gd name="connsiteY7364" fmla="*/ 107264 h 1847704"/>
                <a:gd name="connsiteX7365" fmla="*/ 1102693 w 1842380"/>
                <a:gd name="connsiteY7365" fmla="*/ 112589 h 1847704"/>
                <a:gd name="connsiteX7366" fmla="*/ 1102693 w 1842380"/>
                <a:gd name="connsiteY7366" fmla="*/ 112589 h 1847704"/>
                <a:gd name="connsiteX7367" fmla="*/ 1102693 w 1842380"/>
                <a:gd name="connsiteY7367" fmla="*/ 186604 h 1847704"/>
                <a:gd name="connsiteX7368" fmla="*/ 1102693 w 1842380"/>
                <a:gd name="connsiteY7368" fmla="*/ 210033 h 1847704"/>
                <a:gd name="connsiteX7369" fmla="*/ 1100564 w 1842380"/>
                <a:gd name="connsiteY7369" fmla="*/ 208968 h 1847704"/>
                <a:gd name="connsiteX7370" fmla="*/ 1092576 w 1842380"/>
                <a:gd name="connsiteY7370" fmla="*/ 205773 h 1847704"/>
                <a:gd name="connsiteX7371" fmla="*/ 1092576 w 1842380"/>
                <a:gd name="connsiteY7371" fmla="*/ 182344 h 1847704"/>
                <a:gd name="connsiteX7372" fmla="*/ 1102693 w 1842380"/>
                <a:gd name="connsiteY7372" fmla="*/ 186604 h 1847704"/>
                <a:gd name="connsiteX7373" fmla="*/ 1102693 w 1842380"/>
                <a:gd name="connsiteY7373" fmla="*/ 186604 h 1847704"/>
                <a:gd name="connsiteX7374" fmla="*/ 1102693 w 1842380"/>
                <a:gd name="connsiteY7374" fmla="*/ 214825 h 1847704"/>
                <a:gd name="connsiteX7375" fmla="*/ 1102693 w 1842380"/>
                <a:gd name="connsiteY7375" fmla="*/ 235059 h 1847704"/>
                <a:gd name="connsiteX7376" fmla="*/ 1099499 w 1842380"/>
                <a:gd name="connsiteY7376" fmla="*/ 235059 h 1847704"/>
                <a:gd name="connsiteX7377" fmla="*/ 1092576 w 1842380"/>
                <a:gd name="connsiteY7377" fmla="*/ 251034 h 1847704"/>
                <a:gd name="connsiteX7378" fmla="*/ 1092576 w 1842380"/>
                <a:gd name="connsiteY7378" fmla="*/ 212695 h 1847704"/>
                <a:gd name="connsiteX7379" fmla="*/ 1095771 w 1842380"/>
                <a:gd name="connsiteY7379" fmla="*/ 212695 h 1847704"/>
                <a:gd name="connsiteX7380" fmla="*/ 1102693 w 1842380"/>
                <a:gd name="connsiteY7380" fmla="*/ 214825 h 1847704"/>
                <a:gd name="connsiteX7381" fmla="*/ 1102693 w 1842380"/>
                <a:gd name="connsiteY7381" fmla="*/ 214825 h 1847704"/>
                <a:gd name="connsiteX7382" fmla="*/ 1102693 w 1842380"/>
                <a:gd name="connsiteY7382" fmla="*/ 277658 h 1847704"/>
                <a:gd name="connsiteX7383" fmla="*/ 1102693 w 1842380"/>
                <a:gd name="connsiteY7383" fmla="*/ 306944 h 1847704"/>
                <a:gd name="connsiteX7384" fmla="*/ 1092576 w 1842380"/>
                <a:gd name="connsiteY7384" fmla="*/ 303749 h 1847704"/>
                <a:gd name="connsiteX7385" fmla="*/ 1092576 w 1842380"/>
                <a:gd name="connsiteY7385" fmla="*/ 276593 h 1847704"/>
                <a:gd name="connsiteX7386" fmla="*/ 1102693 w 1842380"/>
                <a:gd name="connsiteY7386" fmla="*/ 277658 h 1847704"/>
                <a:gd name="connsiteX7387" fmla="*/ 1102693 w 1842380"/>
                <a:gd name="connsiteY7387" fmla="*/ 277658 h 1847704"/>
                <a:gd name="connsiteX7388" fmla="*/ 1102693 w 1842380"/>
                <a:gd name="connsiteY7388" fmla="*/ 320789 h 1847704"/>
                <a:gd name="connsiteX7389" fmla="*/ 1102693 w 1842380"/>
                <a:gd name="connsiteY7389" fmla="*/ 343153 h 1847704"/>
                <a:gd name="connsiteX7390" fmla="*/ 1098434 w 1842380"/>
                <a:gd name="connsiteY7390" fmla="*/ 343153 h 1847704"/>
                <a:gd name="connsiteX7391" fmla="*/ 1092576 w 1842380"/>
                <a:gd name="connsiteY7391" fmla="*/ 341023 h 1847704"/>
                <a:gd name="connsiteX7392" fmla="*/ 1092576 w 1842380"/>
                <a:gd name="connsiteY7392" fmla="*/ 315996 h 1847704"/>
                <a:gd name="connsiteX7393" fmla="*/ 1102693 w 1842380"/>
                <a:gd name="connsiteY7393" fmla="*/ 320789 h 1847704"/>
                <a:gd name="connsiteX7394" fmla="*/ 1102693 w 1842380"/>
                <a:gd name="connsiteY7394" fmla="*/ 320789 h 1847704"/>
                <a:gd name="connsiteX7395" fmla="*/ 1102693 w 1842380"/>
                <a:gd name="connsiteY7395" fmla="*/ 413973 h 1847704"/>
                <a:gd name="connsiteX7396" fmla="*/ 1102693 w 1842380"/>
                <a:gd name="connsiteY7396" fmla="*/ 423025 h 1847704"/>
                <a:gd name="connsiteX7397" fmla="*/ 1095771 w 1842380"/>
                <a:gd name="connsiteY7397" fmla="*/ 421960 h 1847704"/>
                <a:gd name="connsiteX7398" fmla="*/ 1095771 w 1842380"/>
                <a:gd name="connsiteY7398" fmla="*/ 421960 h 1847704"/>
                <a:gd name="connsiteX7399" fmla="*/ 1093641 w 1842380"/>
                <a:gd name="connsiteY7399" fmla="*/ 421960 h 1847704"/>
                <a:gd name="connsiteX7400" fmla="*/ 1102693 w 1842380"/>
                <a:gd name="connsiteY7400" fmla="*/ 459233 h 1847704"/>
                <a:gd name="connsiteX7401" fmla="*/ 1102693 w 1842380"/>
                <a:gd name="connsiteY7401" fmla="*/ 479468 h 1847704"/>
                <a:gd name="connsiteX7402" fmla="*/ 1099499 w 1842380"/>
                <a:gd name="connsiteY7402" fmla="*/ 475208 h 1847704"/>
                <a:gd name="connsiteX7403" fmla="*/ 1092576 w 1842380"/>
                <a:gd name="connsiteY7403" fmla="*/ 475208 h 1847704"/>
                <a:gd name="connsiteX7404" fmla="*/ 1092576 w 1842380"/>
                <a:gd name="connsiteY7404" fmla="*/ 466156 h 1847704"/>
                <a:gd name="connsiteX7405" fmla="*/ 1093641 w 1842380"/>
                <a:gd name="connsiteY7405" fmla="*/ 466156 h 1847704"/>
                <a:gd name="connsiteX7406" fmla="*/ 1092576 w 1842380"/>
                <a:gd name="connsiteY7406" fmla="*/ 465091 h 1847704"/>
                <a:gd name="connsiteX7407" fmla="*/ 1092576 w 1842380"/>
                <a:gd name="connsiteY7407" fmla="*/ 412375 h 1847704"/>
                <a:gd name="connsiteX7408" fmla="*/ 1102693 w 1842380"/>
                <a:gd name="connsiteY7408" fmla="*/ 413973 h 1847704"/>
                <a:gd name="connsiteX7409" fmla="*/ 1102693 w 1842380"/>
                <a:gd name="connsiteY7409" fmla="*/ 413973 h 1847704"/>
                <a:gd name="connsiteX7410" fmla="*/ 1102693 w 1842380"/>
                <a:gd name="connsiteY7410" fmla="*/ 538040 h 1847704"/>
                <a:gd name="connsiteX7411" fmla="*/ 1102693 w 1842380"/>
                <a:gd name="connsiteY7411" fmla="*/ 559340 h 1847704"/>
                <a:gd name="connsiteX7412" fmla="*/ 1100564 w 1842380"/>
                <a:gd name="connsiteY7412" fmla="*/ 557210 h 1847704"/>
                <a:gd name="connsiteX7413" fmla="*/ 1097369 w 1842380"/>
                <a:gd name="connsiteY7413" fmla="*/ 556145 h 1847704"/>
                <a:gd name="connsiteX7414" fmla="*/ 1095239 w 1842380"/>
                <a:gd name="connsiteY7414" fmla="*/ 555080 h 1847704"/>
                <a:gd name="connsiteX7415" fmla="*/ 1093109 w 1842380"/>
                <a:gd name="connsiteY7415" fmla="*/ 554015 h 1847704"/>
                <a:gd name="connsiteX7416" fmla="*/ 1093109 w 1842380"/>
                <a:gd name="connsiteY7416" fmla="*/ 528988 h 1847704"/>
                <a:gd name="connsiteX7417" fmla="*/ 1094174 w 1842380"/>
                <a:gd name="connsiteY7417" fmla="*/ 530053 h 1847704"/>
                <a:gd name="connsiteX7418" fmla="*/ 1095239 w 1842380"/>
                <a:gd name="connsiteY7418" fmla="*/ 533248 h 1847704"/>
                <a:gd name="connsiteX7419" fmla="*/ 1098434 w 1842380"/>
                <a:gd name="connsiteY7419" fmla="*/ 536443 h 1847704"/>
                <a:gd name="connsiteX7420" fmla="*/ 1100564 w 1842380"/>
                <a:gd name="connsiteY7420" fmla="*/ 537508 h 1847704"/>
                <a:gd name="connsiteX7421" fmla="*/ 1102693 w 1842380"/>
                <a:gd name="connsiteY7421" fmla="*/ 537508 h 1847704"/>
                <a:gd name="connsiteX7422" fmla="*/ 1102693 w 1842380"/>
                <a:gd name="connsiteY7422" fmla="*/ 538040 h 1847704"/>
                <a:gd name="connsiteX7423" fmla="*/ 1102693 w 1842380"/>
                <a:gd name="connsiteY7423" fmla="*/ 582769 h 1847704"/>
                <a:gd name="connsiteX7424" fmla="*/ 1102693 w 1842380"/>
                <a:gd name="connsiteY7424" fmla="*/ 600873 h 1847704"/>
                <a:gd name="connsiteX7425" fmla="*/ 1098434 w 1842380"/>
                <a:gd name="connsiteY7425" fmla="*/ 601938 h 1847704"/>
                <a:gd name="connsiteX7426" fmla="*/ 1095239 w 1842380"/>
                <a:gd name="connsiteY7426" fmla="*/ 600873 h 1847704"/>
                <a:gd name="connsiteX7427" fmla="*/ 1093109 w 1842380"/>
                <a:gd name="connsiteY7427" fmla="*/ 600873 h 1847704"/>
                <a:gd name="connsiteX7428" fmla="*/ 1093109 w 1842380"/>
                <a:gd name="connsiteY7428" fmla="*/ 580639 h 1847704"/>
                <a:gd name="connsiteX7429" fmla="*/ 1095239 w 1842380"/>
                <a:gd name="connsiteY7429" fmla="*/ 582769 h 1847704"/>
                <a:gd name="connsiteX7430" fmla="*/ 1099499 w 1842380"/>
                <a:gd name="connsiteY7430" fmla="*/ 581704 h 1847704"/>
                <a:gd name="connsiteX7431" fmla="*/ 1102693 w 1842380"/>
                <a:gd name="connsiteY7431" fmla="*/ 582769 h 1847704"/>
                <a:gd name="connsiteX7432" fmla="*/ 1102693 w 1842380"/>
                <a:gd name="connsiteY7432" fmla="*/ 582769 h 1847704"/>
                <a:gd name="connsiteX7433" fmla="*/ 1102693 w 1842380"/>
                <a:gd name="connsiteY7433" fmla="*/ 623770 h 1847704"/>
                <a:gd name="connsiteX7434" fmla="*/ 1102693 w 1842380"/>
                <a:gd name="connsiteY7434" fmla="*/ 671160 h 1847704"/>
                <a:gd name="connsiteX7435" fmla="*/ 1100564 w 1842380"/>
                <a:gd name="connsiteY7435" fmla="*/ 673290 h 1847704"/>
                <a:gd name="connsiteX7436" fmla="*/ 1096304 w 1842380"/>
                <a:gd name="connsiteY7436" fmla="*/ 675420 h 1847704"/>
                <a:gd name="connsiteX7437" fmla="*/ 1093109 w 1842380"/>
                <a:gd name="connsiteY7437" fmla="*/ 678615 h 1847704"/>
                <a:gd name="connsiteX7438" fmla="*/ 1093109 w 1842380"/>
                <a:gd name="connsiteY7438" fmla="*/ 658381 h 1847704"/>
                <a:gd name="connsiteX7439" fmla="*/ 1094174 w 1842380"/>
                <a:gd name="connsiteY7439" fmla="*/ 654121 h 1847704"/>
                <a:gd name="connsiteX7440" fmla="*/ 1097369 w 1842380"/>
                <a:gd name="connsiteY7440" fmla="*/ 653056 h 1847704"/>
                <a:gd name="connsiteX7441" fmla="*/ 1098434 w 1842380"/>
                <a:gd name="connsiteY7441" fmla="*/ 650926 h 1847704"/>
                <a:gd name="connsiteX7442" fmla="*/ 1098434 w 1842380"/>
                <a:gd name="connsiteY7442" fmla="*/ 645069 h 1847704"/>
                <a:gd name="connsiteX7443" fmla="*/ 1098434 w 1842380"/>
                <a:gd name="connsiteY7443" fmla="*/ 641874 h 1847704"/>
                <a:gd name="connsiteX7444" fmla="*/ 1097369 w 1842380"/>
                <a:gd name="connsiteY7444" fmla="*/ 640809 h 1847704"/>
                <a:gd name="connsiteX7445" fmla="*/ 1096304 w 1842380"/>
                <a:gd name="connsiteY7445" fmla="*/ 638679 h 1847704"/>
                <a:gd name="connsiteX7446" fmla="*/ 1095239 w 1842380"/>
                <a:gd name="connsiteY7446" fmla="*/ 637614 h 1847704"/>
                <a:gd name="connsiteX7447" fmla="*/ 1093109 w 1842380"/>
                <a:gd name="connsiteY7447" fmla="*/ 636549 h 1847704"/>
                <a:gd name="connsiteX7448" fmla="*/ 1093109 w 1842380"/>
                <a:gd name="connsiteY7448" fmla="*/ 620575 h 1847704"/>
                <a:gd name="connsiteX7449" fmla="*/ 1095239 w 1842380"/>
                <a:gd name="connsiteY7449" fmla="*/ 620575 h 1847704"/>
                <a:gd name="connsiteX7450" fmla="*/ 1097369 w 1842380"/>
                <a:gd name="connsiteY7450" fmla="*/ 622705 h 1847704"/>
                <a:gd name="connsiteX7451" fmla="*/ 1102693 w 1842380"/>
                <a:gd name="connsiteY7451" fmla="*/ 623770 h 1847704"/>
                <a:gd name="connsiteX7452" fmla="*/ 1102693 w 1842380"/>
                <a:gd name="connsiteY7452" fmla="*/ 623770 h 1847704"/>
                <a:gd name="connsiteX7453" fmla="*/ 1102693 w 1842380"/>
                <a:gd name="connsiteY7453" fmla="*/ 714824 h 1847704"/>
                <a:gd name="connsiteX7454" fmla="*/ 1102693 w 1842380"/>
                <a:gd name="connsiteY7454" fmla="*/ 723876 h 1847704"/>
                <a:gd name="connsiteX7455" fmla="*/ 1095771 w 1842380"/>
                <a:gd name="connsiteY7455" fmla="*/ 731863 h 1847704"/>
                <a:gd name="connsiteX7456" fmla="*/ 1101628 w 1842380"/>
                <a:gd name="connsiteY7456" fmla="*/ 733993 h 1847704"/>
                <a:gd name="connsiteX7457" fmla="*/ 1102693 w 1842380"/>
                <a:gd name="connsiteY7457" fmla="*/ 733993 h 1847704"/>
                <a:gd name="connsiteX7458" fmla="*/ 1102693 w 1842380"/>
                <a:gd name="connsiteY7458" fmla="*/ 743045 h 1847704"/>
                <a:gd name="connsiteX7459" fmla="*/ 1099499 w 1842380"/>
                <a:gd name="connsiteY7459" fmla="*/ 739850 h 1847704"/>
                <a:gd name="connsiteX7460" fmla="*/ 1095239 w 1842380"/>
                <a:gd name="connsiteY7460" fmla="*/ 738785 h 1847704"/>
                <a:gd name="connsiteX7461" fmla="*/ 1093109 w 1842380"/>
                <a:gd name="connsiteY7461" fmla="*/ 738785 h 1847704"/>
                <a:gd name="connsiteX7462" fmla="*/ 1093109 w 1842380"/>
                <a:gd name="connsiteY7462" fmla="*/ 725473 h 1847704"/>
                <a:gd name="connsiteX7463" fmla="*/ 1102693 w 1842380"/>
                <a:gd name="connsiteY7463" fmla="*/ 714824 h 1847704"/>
                <a:gd name="connsiteX7464" fmla="*/ 1102693 w 1842380"/>
                <a:gd name="connsiteY7464" fmla="*/ 714824 h 1847704"/>
                <a:gd name="connsiteX7465" fmla="*/ 1102693 w 1842380"/>
                <a:gd name="connsiteY7465" fmla="*/ 759552 h 1847704"/>
                <a:gd name="connsiteX7466" fmla="*/ 1102693 w 1842380"/>
                <a:gd name="connsiteY7466" fmla="*/ 767539 h 1847704"/>
                <a:gd name="connsiteX7467" fmla="*/ 1101628 w 1842380"/>
                <a:gd name="connsiteY7467" fmla="*/ 766474 h 1847704"/>
                <a:gd name="connsiteX7468" fmla="*/ 1099499 w 1842380"/>
                <a:gd name="connsiteY7468" fmla="*/ 765409 h 1847704"/>
                <a:gd name="connsiteX7469" fmla="*/ 1092576 w 1842380"/>
                <a:gd name="connsiteY7469" fmla="*/ 792566 h 1847704"/>
                <a:gd name="connsiteX7470" fmla="*/ 1092576 w 1842380"/>
                <a:gd name="connsiteY7470" fmla="*/ 769137 h 1847704"/>
                <a:gd name="connsiteX7471" fmla="*/ 1092576 w 1842380"/>
                <a:gd name="connsiteY7471" fmla="*/ 762214 h 1847704"/>
                <a:gd name="connsiteX7472" fmla="*/ 1092576 w 1842380"/>
                <a:gd name="connsiteY7472" fmla="*/ 748902 h 1847704"/>
                <a:gd name="connsiteX7473" fmla="*/ 1098434 w 1842380"/>
                <a:gd name="connsiteY7473" fmla="*/ 755825 h 1847704"/>
                <a:gd name="connsiteX7474" fmla="*/ 1102693 w 1842380"/>
                <a:gd name="connsiteY7474" fmla="*/ 759552 h 1847704"/>
                <a:gd name="connsiteX7475" fmla="*/ 1102693 w 1842380"/>
                <a:gd name="connsiteY7475" fmla="*/ 759552 h 1847704"/>
                <a:gd name="connsiteX7476" fmla="*/ 1102693 w 1842380"/>
                <a:gd name="connsiteY7476" fmla="*/ 811735 h 1847704"/>
                <a:gd name="connsiteX7477" fmla="*/ 1102693 w 1842380"/>
                <a:gd name="connsiteY7477" fmla="*/ 822917 h 1847704"/>
                <a:gd name="connsiteX7478" fmla="*/ 1102693 w 1842380"/>
                <a:gd name="connsiteY7478" fmla="*/ 819722 h 1847704"/>
                <a:gd name="connsiteX7479" fmla="*/ 1092576 w 1842380"/>
                <a:gd name="connsiteY7479" fmla="*/ 810670 h 1847704"/>
                <a:gd name="connsiteX7480" fmla="*/ 1092576 w 1842380"/>
                <a:gd name="connsiteY7480" fmla="*/ 797358 h 1847704"/>
                <a:gd name="connsiteX7481" fmla="*/ 1102693 w 1842380"/>
                <a:gd name="connsiteY7481" fmla="*/ 813332 h 1847704"/>
                <a:gd name="connsiteX7482" fmla="*/ 1102693 w 1842380"/>
                <a:gd name="connsiteY7482" fmla="*/ 811735 h 1847704"/>
                <a:gd name="connsiteX7483" fmla="*/ 1102693 w 1842380"/>
                <a:gd name="connsiteY7483" fmla="*/ 811735 h 1847704"/>
                <a:gd name="connsiteX7484" fmla="*/ 1102693 w 1842380"/>
                <a:gd name="connsiteY7484" fmla="*/ 1048156 h 1847704"/>
                <a:gd name="connsiteX7485" fmla="*/ 1102693 w 1842380"/>
                <a:gd name="connsiteY7485" fmla="*/ 1056143 h 1847704"/>
                <a:gd name="connsiteX7486" fmla="*/ 1095771 w 1842380"/>
                <a:gd name="connsiteY7486" fmla="*/ 1067325 h 1847704"/>
                <a:gd name="connsiteX7487" fmla="*/ 1102693 w 1842380"/>
                <a:gd name="connsiteY7487" fmla="*/ 1067325 h 1847704"/>
                <a:gd name="connsiteX7488" fmla="*/ 1102693 w 1842380"/>
                <a:gd name="connsiteY7488" fmla="*/ 1074248 h 1847704"/>
                <a:gd name="connsiteX7489" fmla="*/ 1092576 w 1842380"/>
                <a:gd name="connsiteY7489" fmla="*/ 1074248 h 1847704"/>
                <a:gd name="connsiteX7490" fmla="*/ 1092576 w 1842380"/>
                <a:gd name="connsiteY7490" fmla="*/ 1060936 h 1847704"/>
                <a:gd name="connsiteX7491" fmla="*/ 1102693 w 1842380"/>
                <a:gd name="connsiteY7491" fmla="*/ 1048156 h 1847704"/>
                <a:gd name="connsiteX7492" fmla="*/ 1102693 w 1842380"/>
                <a:gd name="connsiteY7492" fmla="*/ 1048156 h 1847704"/>
                <a:gd name="connsiteX7493" fmla="*/ 1102693 w 1842380"/>
                <a:gd name="connsiteY7493" fmla="*/ 1092884 h 1847704"/>
                <a:gd name="connsiteX7494" fmla="*/ 1102693 w 1842380"/>
                <a:gd name="connsiteY7494" fmla="*/ 1099807 h 1847704"/>
                <a:gd name="connsiteX7495" fmla="*/ 1092576 w 1842380"/>
                <a:gd name="connsiteY7495" fmla="*/ 1097677 h 1847704"/>
                <a:gd name="connsiteX7496" fmla="*/ 1092576 w 1842380"/>
                <a:gd name="connsiteY7496" fmla="*/ 1090754 h 1847704"/>
                <a:gd name="connsiteX7497" fmla="*/ 1102693 w 1842380"/>
                <a:gd name="connsiteY7497" fmla="*/ 1092884 h 1847704"/>
                <a:gd name="connsiteX7498" fmla="*/ 1102693 w 1842380"/>
                <a:gd name="connsiteY7498" fmla="*/ 1092884 h 1847704"/>
                <a:gd name="connsiteX7499" fmla="*/ 1102693 w 1842380"/>
                <a:gd name="connsiteY7499" fmla="*/ 1101936 h 1847704"/>
                <a:gd name="connsiteX7500" fmla="*/ 1102693 w 1842380"/>
                <a:gd name="connsiteY7500" fmla="*/ 1110989 h 1847704"/>
                <a:gd name="connsiteX7501" fmla="*/ 1092576 w 1842380"/>
                <a:gd name="connsiteY7501" fmla="*/ 1118976 h 1847704"/>
                <a:gd name="connsiteX7502" fmla="*/ 1092576 w 1842380"/>
                <a:gd name="connsiteY7502" fmla="*/ 1112054 h 1847704"/>
                <a:gd name="connsiteX7503" fmla="*/ 1102693 w 1842380"/>
                <a:gd name="connsiteY7503" fmla="*/ 1101936 h 1847704"/>
                <a:gd name="connsiteX7504" fmla="*/ 1102693 w 1842380"/>
                <a:gd name="connsiteY7504" fmla="*/ 1101936 h 1847704"/>
                <a:gd name="connsiteX7505" fmla="*/ 1102693 w 1842380"/>
                <a:gd name="connsiteY7505" fmla="*/ 1132288 h 1847704"/>
                <a:gd name="connsiteX7506" fmla="*/ 1102693 w 1842380"/>
                <a:gd name="connsiteY7506" fmla="*/ 1153587 h 1847704"/>
                <a:gd name="connsiteX7507" fmla="*/ 1100564 w 1842380"/>
                <a:gd name="connsiteY7507" fmla="*/ 1149327 h 1847704"/>
                <a:gd name="connsiteX7508" fmla="*/ 1092576 w 1842380"/>
                <a:gd name="connsiteY7508" fmla="*/ 1143470 h 1847704"/>
                <a:gd name="connsiteX7509" fmla="*/ 1092576 w 1842380"/>
                <a:gd name="connsiteY7509" fmla="*/ 1134418 h 1847704"/>
                <a:gd name="connsiteX7510" fmla="*/ 1099499 w 1842380"/>
                <a:gd name="connsiteY7510" fmla="*/ 1140275 h 1847704"/>
                <a:gd name="connsiteX7511" fmla="*/ 1101628 w 1842380"/>
                <a:gd name="connsiteY7511" fmla="*/ 1136015 h 1847704"/>
                <a:gd name="connsiteX7512" fmla="*/ 1102693 w 1842380"/>
                <a:gd name="connsiteY7512" fmla="*/ 1132288 h 1847704"/>
                <a:gd name="connsiteX7513" fmla="*/ 1102693 w 1842380"/>
                <a:gd name="connsiteY7513" fmla="*/ 1132288 h 1847704"/>
                <a:gd name="connsiteX7514" fmla="*/ 1102693 w 1842380"/>
                <a:gd name="connsiteY7514" fmla="*/ 1181808 h 1847704"/>
                <a:gd name="connsiteX7515" fmla="*/ 1102693 w 1842380"/>
                <a:gd name="connsiteY7515" fmla="*/ 1212160 h 1847704"/>
                <a:gd name="connsiteX7516" fmla="*/ 1100564 w 1842380"/>
                <a:gd name="connsiteY7516" fmla="*/ 1212160 h 1847704"/>
                <a:gd name="connsiteX7517" fmla="*/ 1097369 w 1842380"/>
                <a:gd name="connsiteY7517" fmla="*/ 1210030 h 1847704"/>
                <a:gd name="connsiteX7518" fmla="*/ 1095239 w 1842380"/>
                <a:gd name="connsiteY7518" fmla="*/ 1205770 h 1847704"/>
                <a:gd name="connsiteX7519" fmla="*/ 1093109 w 1842380"/>
                <a:gd name="connsiteY7519" fmla="*/ 1202575 h 1847704"/>
                <a:gd name="connsiteX7520" fmla="*/ 1093109 w 1842380"/>
                <a:gd name="connsiteY7520" fmla="*/ 1202575 h 1847704"/>
                <a:gd name="connsiteX7521" fmla="*/ 1093109 w 1842380"/>
                <a:gd name="connsiteY7521" fmla="*/ 1180211 h 1847704"/>
                <a:gd name="connsiteX7522" fmla="*/ 1093109 w 1842380"/>
                <a:gd name="connsiteY7522" fmla="*/ 1180211 h 1847704"/>
                <a:gd name="connsiteX7523" fmla="*/ 1097369 w 1842380"/>
                <a:gd name="connsiteY7523" fmla="*/ 1179146 h 1847704"/>
                <a:gd name="connsiteX7524" fmla="*/ 1100564 w 1842380"/>
                <a:gd name="connsiteY7524" fmla="*/ 1179146 h 1847704"/>
                <a:gd name="connsiteX7525" fmla="*/ 1102693 w 1842380"/>
                <a:gd name="connsiteY7525" fmla="*/ 1181276 h 1847704"/>
                <a:gd name="connsiteX7526" fmla="*/ 1102693 w 1842380"/>
                <a:gd name="connsiteY7526" fmla="*/ 1181808 h 1847704"/>
                <a:gd name="connsiteX7527" fmla="*/ 1102693 w 1842380"/>
                <a:gd name="connsiteY7527" fmla="*/ 1181808 h 1847704"/>
                <a:gd name="connsiteX7528" fmla="*/ 1102693 w 1842380"/>
                <a:gd name="connsiteY7528" fmla="*/ 1222277 h 1847704"/>
                <a:gd name="connsiteX7529" fmla="*/ 1102693 w 1842380"/>
                <a:gd name="connsiteY7529" fmla="*/ 1240381 h 1847704"/>
                <a:gd name="connsiteX7530" fmla="*/ 1101628 w 1842380"/>
                <a:gd name="connsiteY7530" fmla="*/ 1239316 h 1847704"/>
                <a:gd name="connsiteX7531" fmla="*/ 1098434 w 1842380"/>
                <a:gd name="connsiteY7531" fmla="*/ 1240381 h 1847704"/>
                <a:gd name="connsiteX7532" fmla="*/ 1095239 w 1842380"/>
                <a:gd name="connsiteY7532" fmla="*/ 1241446 h 1847704"/>
                <a:gd name="connsiteX7533" fmla="*/ 1093109 w 1842380"/>
                <a:gd name="connsiteY7533" fmla="*/ 1242511 h 1847704"/>
                <a:gd name="connsiteX7534" fmla="*/ 1093109 w 1842380"/>
                <a:gd name="connsiteY7534" fmla="*/ 1228134 h 1847704"/>
                <a:gd name="connsiteX7535" fmla="*/ 1097369 w 1842380"/>
                <a:gd name="connsiteY7535" fmla="*/ 1226004 h 1847704"/>
                <a:gd name="connsiteX7536" fmla="*/ 1100564 w 1842380"/>
                <a:gd name="connsiteY7536" fmla="*/ 1222809 h 1847704"/>
                <a:gd name="connsiteX7537" fmla="*/ 1102693 w 1842380"/>
                <a:gd name="connsiteY7537" fmla="*/ 1222809 h 1847704"/>
                <a:gd name="connsiteX7538" fmla="*/ 1102693 w 1842380"/>
                <a:gd name="connsiteY7538" fmla="*/ 1222277 h 1847704"/>
                <a:gd name="connsiteX7539" fmla="*/ 1102693 w 1842380"/>
                <a:gd name="connsiteY7539" fmla="*/ 1251563 h 1847704"/>
                <a:gd name="connsiteX7540" fmla="*/ 1102693 w 1842380"/>
                <a:gd name="connsiteY7540" fmla="*/ 1267538 h 1847704"/>
                <a:gd name="connsiteX7541" fmla="*/ 1100564 w 1842380"/>
                <a:gd name="connsiteY7541" fmla="*/ 1268603 h 1847704"/>
                <a:gd name="connsiteX7542" fmla="*/ 1094706 w 1842380"/>
                <a:gd name="connsiteY7542" fmla="*/ 1271798 h 1847704"/>
                <a:gd name="connsiteX7543" fmla="*/ 1092576 w 1842380"/>
                <a:gd name="connsiteY7543" fmla="*/ 1274992 h 1847704"/>
                <a:gd name="connsiteX7544" fmla="*/ 1092576 w 1842380"/>
                <a:gd name="connsiteY7544" fmla="*/ 1256888 h 1847704"/>
                <a:gd name="connsiteX7545" fmla="*/ 1095771 w 1842380"/>
                <a:gd name="connsiteY7545" fmla="*/ 1254758 h 1847704"/>
                <a:gd name="connsiteX7546" fmla="*/ 1101628 w 1842380"/>
                <a:gd name="connsiteY7546" fmla="*/ 1251563 h 1847704"/>
                <a:gd name="connsiteX7547" fmla="*/ 1102693 w 1842380"/>
                <a:gd name="connsiteY7547" fmla="*/ 1251563 h 1847704"/>
                <a:gd name="connsiteX7548" fmla="*/ 1102693 w 1842380"/>
                <a:gd name="connsiteY7548" fmla="*/ 1251563 h 1847704"/>
                <a:gd name="connsiteX7549" fmla="*/ 1102693 w 1842380"/>
                <a:gd name="connsiteY7549" fmla="*/ 1288837 h 1847704"/>
                <a:gd name="connsiteX7550" fmla="*/ 1102693 w 1842380"/>
                <a:gd name="connsiteY7550" fmla="*/ 1304811 h 1847704"/>
                <a:gd name="connsiteX7551" fmla="*/ 1100564 w 1842380"/>
                <a:gd name="connsiteY7551" fmla="*/ 1305876 h 1847704"/>
                <a:gd name="connsiteX7552" fmla="*/ 1092576 w 1842380"/>
                <a:gd name="connsiteY7552" fmla="*/ 1310136 h 1847704"/>
                <a:gd name="connsiteX7553" fmla="*/ 1092576 w 1842380"/>
                <a:gd name="connsiteY7553" fmla="*/ 1294162 h 1847704"/>
                <a:gd name="connsiteX7554" fmla="*/ 1101628 w 1842380"/>
                <a:gd name="connsiteY7554" fmla="*/ 1289902 h 1847704"/>
                <a:gd name="connsiteX7555" fmla="*/ 1102693 w 1842380"/>
                <a:gd name="connsiteY7555" fmla="*/ 1288837 h 1847704"/>
                <a:gd name="connsiteX7556" fmla="*/ 1102693 w 1842380"/>
                <a:gd name="connsiteY7556" fmla="*/ 1288837 h 1847704"/>
                <a:gd name="connsiteX7557" fmla="*/ 1102693 w 1842380"/>
                <a:gd name="connsiteY7557" fmla="*/ 1325046 h 1847704"/>
                <a:gd name="connsiteX7558" fmla="*/ 1102693 w 1842380"/>
                <a:gd name="connsiteY7558" fmla="*/ 1355397 h 1847704"/>
                <a:gd name="connsiteX7559" fmla="*/ 1101628 w 1842380"/>
                <a:gd name="connsiteY7559" fmla="*/ 1355397 h 1847704"/>
                <a:gd name="connsiteX7560" fmla="*/ 1098434 w 1842380"/>
                <a:gd name="connsiteY7560" fmla="*/ 1353267 h 1847704"/>
                <a:gd name="connsiteX7561" fmla="*/ 1095239 w 1842380"/>
                <a:gd name="connsiteY7561" fmla="*/ 1355397 h 1847704"/>
                <a:gd name="connsiteX7562" fmla="*/ 1093109 w 1842380"/>
                <a:gd name="connsiteY7562" fmla="*/ 1355397 h 1847704"/>
                <a:gd name="connsiteX7563" fmla="*/ 1093109 w 1842380"/>
                <a:gd name="connsiteY7563" fmla="*/ 1329305 h 1847704"/>
                <a:gd name="connsiteX7564" fmla="*/ 1098966 w 1842380"/>
                <a:gd name="connsiteY7564" fmla="*/ 1326110 h 1847704"/>
                <a:gd name="connsiteX7565" fmla="*/ 1102693 w 1842380"/>
                <a:gd name="connsiteY7565" fmla="*/ 1325046 h 1847704"/>
                <a:gd name="connsiteX7566" fmla="*/ 1102693 w 1842380"/>
                <a:gd name="connsiteY7566" fmla="*/ 1325046 h 1847704"/>
                <a:gd name="connsiteX7567" fmla="*/ 1102693 w 1842380"/>
                <a:gd name="connsiteY7567" fmla="*/ 1386813 h 1847704"/>
                <a:gd name="connsiteX7568" fmla="*/ 1102693 w 1842380"/>
                <a:gd name="connsiteY7568" fmla="*/ 1397995 h 1847704"/>
                <a:gd name="connsiteX7569" fmla="*/ 1094706 w 1842380"/>
                <a:gd name="connsiteY7569" fmla="*/ 1402255 h 1847704"/>
                <a:gd name="connsiteX7570" fmla="*/ 1102693 w 1842380"/>
                <a:gd name="connsiteY7570" fmla="*/ 1406515 h 1847704"/>
                <a:gd name="connsiteX7571" fmla="*/ 1102693 w 1842380"/>
                <a:gd name="connsiteY7571" fmla="*/ 1422489 h 1847704"/>
                <a:gd name="connsiteX7572" fmla="*/ 1092576 w 1842380"/>
                <a:gd name="connsiteY7572" fmla="*/ 1413437 h 1847704"/>
                <a:gd name="connsiteX7573" fmla="*/ 1092576 w 1842380"/>
                <a:gd name="connsiteY7573" fmla="*/ 1392138 h 1847704"/>
                <a:gd name="connsiteX7574" fmla="*/ 1102693 w 1842380"/>
                <a:gd name="connsiteY7574" fmla="*/ 1386813 h 1847704"/>
                <a:gd name="connsiteX7575" fmla="*/ 1102693 w 1842380"/>
                <a:gd name="connsiteY7575" fmla="*/ 1386813 h 1847704"/>
                <a:gd name="connsiteX7576" fmla="*/ 1102693 w 1842380"/>
                <a:gd name="connsiteY7576" fmla="*/ 1445386 h 1847704"/>
                <a:gd name="connsiteX7577" fmla="*/ 1102693 w 1842380"/>
                <a:gd name="connsiteY7577" fmla="*/ 1454438 h 1847704"/>
                <a:gd name="connsiteX7578" fmla="*/ 1092576 w 1842380"/>
                <a:gd name="connsiteY7578" fmla="*/ 1455503 h 1847704"/>
                <a:gd name="connsiteX7579" fmla="*/ 1092576 w 1842380"/>
                <a:gd name="connsiteY7579" fmla="*/ 1445386 h 1847704"/>
                <a:gd name="connsiteX7580" fmla="*/ 1102693 w 1842380"/>
                <a:gd name="connsiteY7580" fmla="*/ 1445386 h 1847704"/>
                <a:gd name="connsiteX7581" fmla="*/ 1102693 w 1842380"/>
                <a:gd name="connsiteY7581" fmla="*/ 1445386 h 1847704"/>
                <a:gd name="connsiteX7582" fmla="*/ 1102693 w 1842380"/>
                <a:gd name="connsiteY7582" fmla="*/ 1720145 h 1847704"/>
                <a:gd name="connsiteX7583" fmla="*/ 1102693 w 1842380"/>
                <a:gd name="connsiteY7583" fmla="*/ 1736120 h 1847704"/>
                <a:gd name="connsiteX7584" fmla="*/ 1092576 w 1842380"/>
                <a:gd name="connsiteY7584" fmla="*/ 1738250 h 1847704"/>
                <a:gd name="connsiteX7585" fmla="*/ 1092576 w 1842380"/>
                <a:gd name="connsiteY7585" fmla="*/ 1721210 h 1847704"/>
                <a:gd name="connsiteX7586" fmla="*/ 1102693 w 1842380"/>
                <a:gd name="connsiteY7586" fmla="*/ 1720145 h 1847704"/>
                <a:gd name="connsiteX7587" fmla="*/ 1102693 w 1842380"/>
                <a:gd name="connsiteY7587" fmla="*/ 1720145 h 1847704"/>
                <a:gd name="connsiteX7588" fmla="*/ 1102693 w 1842380"/>
                <a:gd name="connsiteY7588" fmla="*/ 1782978 h 1847704"/>
                <a:gd name="connsiteX7589" fmla="*/ 1102693 w 1842380"/>
                <a:gd name="connsiteY7589" fmla="*/ 1808005 h 1847704"/>
                <a:gd name="connsiteX7590" fmla="*/ 1092576 w 1842380"/>
                <a:gd name="connsiteY7590" fmla="*/ 1798953 h 1847704"/>
                <a:gd name="connsiteX7591" fmla="*/ 1092576 w 1842380"/>
                <a:gd name="connsiteY7591" fmla="*/ 1770731 h 1847704"/>
                <a:gd name="connsiteX7592" fmla="*/ 1102693 w 1842380"/>
                <a:gd name="connsiteY7592" fmla="*/ 1782978 h 1847704"/>
                <a:gd name="connsiteX7593" fmla="*/ 1102693 w 1842380"/>
                <a:gd name="connsiteY7593" fmla="*/ 1782978 h 1847704"/>
                <a:gd name="connsiteX7594" fmla="*/ 1102693 w 1842380"/>
                <a:gd name="connsiteY7594" fmla="*/ 1810135 h 1847704"/>
                <a:gd name="connsiteX7595" fmla="*/ 1102693 w 1842380"/>
                <a:gd name="connsiteY7595" fmla="*/ 1810135 h 1847704"/>
                <a:gd name="connsiteX7596" fmla="*/ 1102693 w 1842380"/>
                <a:gd name="connsiteY7596" fmla="*/ 1810135 h 1847704"/>
                <a:gd name="connsiteX7597" fmla="*/ 1102693 w 1842380"/>
                <a:gd name="connsiteY7597" fmla="*/ 1810135 h 1847704"/>
                <a:gd name="connsiteX7598" fmla="*/ 1102693 w 1842380"/>
                <a:gd name="connsiteY7598" fmla="*/ 1810135 h 1847704"/>
                <a:gd name="connsiteX7599" fmla="*/ 1102693 w 1842380"/>
                <a:gd name="connsiteY7599" fmla="*/ 1827174 h 1847704"/>
                <a:gd name="connsiteX7600" fmla="*/ 1092576 w 1842380"/>
                <a:gd name="connsiteY7600" fmla="*/ 1829304 h 1847704"/>
                <a:gd name="connsiteX7601" fmla="*/ 1092576 w 1842380"/>
                <a:gd name="connsiteY7601" fmla="*/ 1813329 h 1847704"/>
                <a:gd name="connsiteX7602" fmla="*/ 1102693 w 1842380"/>
                <a:gd name="connsiteY7602" fmla="*/ 1810135 h 1847704"/>
                <a:gd name="connsiteX7603" fmla="*/ 1102693 w 1842380"/>
                <a:gd name="connsiteY7603" fmla="*/ 1810135 h 1847704"/>
                <a:gd name="connsiteX7604" fmla="*/ 1092576 w 1842380"/>
                <a:gd name="connsiteY7604" fmla="*/ 519936 h 1847704"/>
                <a:gd name="connsiteX7605" fmla="*/ 1092576 w 1842380"/>
                <a:gd name="connsiteY7605" fmla="*/ 505027 h 1847704"/>
                <a:gd name="connsiteX7606" fmla="*/ 1094706 w 1842380"/>
                <a:gd name="connsiteY7606" fmla="*/ 506092 h 1847704"/>
                <a:gd name="connsiteX7607" fmla="*/ 1095771 w 1842380"/>
                <a:gd name="connsiteY7607" fmla="*/ 508221 h 1847704"/>
                <a:gd name="connsiteX7608" fmla="*/ 1096836 w 1842380"/>
                <a:gd name="connsiteY7608" fmla="*/ 512481 h 1847704"/>
                <a:gd name="connsiteX7609" fmla="*/ 1094706 w 1842380"/>
                <a:gd name="connsiteY7609" fmla="*/ 514611 h 1847704"/>
                <a:gd name="connsiteX7610" fmla="*/ 1093641 w 1842380"/>
                <a:gd name="connsiteY7610" fmla="*/ 517806 h 1847704"/>
                <a:gd name="connsiteX7611" fmla="*/ 1092576 w 1842380"/>
                <a:gd name="connsiteY7611" fmla="*/ 519936 h 1847704"/>
                <a:gd name="connsiteX7612" fmla="*/ 1086719 w 1842380"/>
                <a:gd name="connsiteY7612" fmla="*/ 881490 h 1847704"/>
                <a:gd name="connsiteX7613" fmla="*/ 1087784 w 1842380"/>
                <a:gd name="connsiteY7613" fmla="*/ 881490 h 1847704"/>
                <a:gd name="connsiteX7614" fmla="*/ 1086719 w 1842380"/>
                <a:gd name="connsiteY7614" fmla="*/ 881490 h 1847704"/>
                <a:gd name="connsiteX7615" fmla="*/ 1086719 w 1842380"/>
                <a:gd name="connsiteY7615" fmla="*/ 881490 h 1847704"/>
                <a:gd name="connsiteX7616" fmla="*/ 1086719 w 1842380"/>
                <a:gd name="connsiteY7616" fmla="*/ 881490 h 1847704"/>
                <a:gd name="connsiteX7617" fmla="*/ 1092576 w 1842380"/>
                <a:gd name="connsiteY7617" fmla="*/ 17808 h 1847704"/>
                <a:gd name="connsiteX7618" fmla="*/ 1092576 w 1842380"/>
                <a:gd name="connsiteY7618" fmla="*/ 34847 h 1847704"/>
                <a:gd name="connsiteX7619" fmla="*/ 1086719 w 1842380"/>
                <a:gd name="connsiteY7619" fmla="*/ 33782 h 1847704"/>
                <a:gd name="connsiteX7620" fmla="*/ 1086719 w 1842380"/>
                <a:gd name="connsiteY7620" fmla="*/ 16743 h 1847704"/>
                <a:gd name="connsiteX7621" fmla="*/ 1092576 w 1842380"/>
                <a:gd name="connsiteY7621" fmla="*/ 17808 h 1847704"/>
                <a:gd name="connsiteX7622" fmla="*/ 1092576 w 1842380"/>
                <a:gd name="connsiteY7622" fmla="*/ 17808 h 1847704"/>
                <a:gd name="connsiteX7623" fmla="*/ 1092576 w 1842380"/>
                <a:gd name="connsiteY7623" fmla="*/ 106732 h 1847704"/>
                <a:gd name="connsiteX7624" fmla="*/ 1092576 w 1842380"/>
                <a:gd name="connsiteY7624" fmla="*/ 125901 h 1847704"/>
                <a:gd name="connsiteX7625" fmla="*/ 1086719 w 1842380"/>
                <a:gd name="connsiteY7625" fmla="*/ 122706 h 1847704"/>
                <a:gd name="connsiteX7626" fmla="*/ 1086719 w 1842380"/>
                <a:gd name="connsiteY7626" fmla="*/ 99809 h 1847704"/>
                <a:gd name="connsiteX7627" fmla="*/ 1088849 w 1842380"/>
                <a:gd name="connsiteY7627" fmla="*/ 103004 h 1847704"/>
                <a:gd name="connsiteX7628" fmla="*/ 1092576 w 1842380"/>
                <a:gd name="connsiteY7628" fmla="*/ 106732 h 1847704"/>
                <a:gd name="connsiteX7629" fmla="*/ 1092576 w 1842380"/>
                <a:gd name="connsiteY7629" fmla="*/ 106732 h 1847704"/>
                <a:gd name="connsiteX7630" fmla="*/ 1092576 w 1842380"/>
                <a:gd name="connsiteY7630" fmla="*/ 182344 h 1847704"/>
                <a:gd name="connsiteX7631" fmla="*/ 1092576 w 1842380"/>
                <a:gd name="connsiteY7631" fmla="*/ 205773 h 1847704"/>
                <a:gd name="connsiteX7632" fmla="*/ 1086719 w 1842380"/>
                <a:gd name="connsiteY7632" fmla="*/ 204708 h 1847704"/>
                <a:gd name="connsiteX7633" fmla="*/ 1086719 w 1842380"/>
                <a:gd name="connsiteY7633" fmla="*/ 181279 h 1847704"/>
                <a:gd name="connsiteX7634" fmla="*/ 1092576 w 1842380"/>
                <a:gd name="connsiteY7634" fmla="*/ 182344 h 1847704"/>
                <a:gd name="connsiteX7635" fmla="*/ 1092576 w 1842380"/>
                <a:gd name="connsiteY7635" fmla="*/ 182344 h 1847704"/>
                <a:gd name="connsiteX7636" fmla="*/ 1092576 w 1842380"/>
                <a:gd name="connsiteY7636" fmla="*/ 212695 h 1847704"/>
                <a:gd name="connsiteX7637" fmla="*/ 1092576 w 1842380"/>
                <a:gd name="connsiteY7637" fmla="*/ 251034 h 1847704"/>
                <a:gd name="connsiteX7638" fmla="*/ 1090446 w 1842380"/>
                <a:gd name="connsiteY7638" fmla="*/ 257956 h 1847704"/>
                <a:gd name="connsiteX7639" fmla="*/ 1087252 w 1842380"/>
                <a:gd name="connsiteY7639" fmla="*/ 272333 h 1847704"/>
                <a:gd name="connsiteX7640" fmla="*/ 1093109 w 1842380"/>
                <a:gd name="connsiteY7640" fmla="*/ 276593 h 1847704"/>
                <a:gd name="connsiteX7641" fmla="*/ 1093109 w 1842380"/>
                <a:gd name="connsiteY7641" fmla="*/ 303749 h 1847704"/>
                <a:gd name="connsiteX7642" fmla="*/ 1087252 w 1842380"/>
                <a:gd name="connsiteY7642" fmla="*/ 302684 h 1847704"/>
                <a:gd name="connsiteX7643" fmla="*/ 1087252 w 1842380"/>
                <a:gd name="connsiteY7643" fmla="*/ 211630 h 1847704"/>
                <a:gd name="connsiteX7644" fmla="*/ 1092576 w 1842380"/>
                <a:gd name="connsiteY7644" fmla="*/ 212695 h 1847704"/>
                <a:gd name="connsiteX7645" fmla="*/ 1092576 w 1842380"/>
                <a:gd name="connsiteY7645" fmla="*/ 212695 h 1847704"/>
                <a:gd name="connsiteX7646" fmla="*/ 1092576 w 1842380"/>
                <a:gd name="connsiteY7646" fmla="*/ 315996 h 1847704"/>
                <a:gd name="connsiteX7647" fmla="*/ 1092576 w 1842380"/>
                <a:gd name="connsiteY7647" fmla="*/ 341023 h 1847704"/>
                <a:gd name="connsiteX7648" fmla="*/ 1086719 w 1842380"/>
                <a:gd name="connsiteY7648" fmla="*/ 338893 h 1847704"/>
                <a:gd name="connsiteX7649" fmla="*/ 1086719 w 1842380"/>
                <a:gd name="connsiteY7649" fmla="*/ 312801 h 1847704"/>
                <a:gd name="connsiteX7650" fmla="*/ 1088849 w 1842380"/>
                <a:gd name="connsiteY7650" fmla="*/ 313866 h 1847704"/>
                <a:gd name="connsiteX7651" fmla="*/ 1092576 w 1842380"/>
                <a:gd name="connsiteY7651" fmla="*/ 315996 h 1847704"/>
                <a:gd name="connsiteX7652" fmla="*/ 1092576 w 1842380"/>
                <a:gd name="connsiteY7652" fmla="*/ 315996 h 1847704"/>
                <a:gd name="connsiteX7653" fmla="*/ 1092576 w 1842380"/>
                <a:gd name="connsiteY7653" fmla="*/ 411843 h 1847704"/>
                <a:gd name="connsiteX7654" fmla="*/ 1092576 w 1842380"/>
                <a:gd name="connsiteY7654" fmla="*/ 464558 h 1847704"/>
                <a:gd name="connsiteX7655" fmla="*/ 1086719 w 1842380"/>
                <a:gd name="connsiteY7655" fmla="*/ 435272 h 1847704"/>
                <a:gd name="connsiteX7656" fmla="*/ 1086719 w 1842380"/>
                <a:gd name="connsiteY7656" fmla="*/ 411843 h 1847704"/>
                <a:gd name="connsiteX7657" fmla="*/ 1092576 w 1842380"/>
                <a:gd name="connsiteY7657" fmla="*/ 411843 h 1847704"/>
                <a:gd name="connsiteX7658" fmla="*/ 1092576 w 1842380"/>
                <a:gd name="connsiteY7658" fmla="*/ 411843 h 1847704"/>
                <a:gd name="connsiteX7659" fmla="*/ 1092576 w 1842380"/>
                <a:gd name="connsiteY7659" fmla="*/ 411843 h 1847704"/>
                <a:gd name="connsiteX7660" fmla="*/ 1092576 w 1842380"/>
                <a:gd name="connsiteY7660" fmla="*/ 466156 h 1847704"/>
                <a:gd name="connsiteX7661" fmla="*/ 1086719 w 1842380"/>
                <a:gd name="connsiteY7661" fmla="*/ 465091 h 1847704"/>
                <a:gd name="connsiteX7662" fmla="*/ 1086719 w 1842380"/>
                <a:gd name="connsiteY7662" fmla="*/ 474143 h 1847704"/>
                <a:gd name="connsiteX7663" fmla="*/ 1092576 w 1842380"/>
                <a:gd name="connsiteY7663" fmla="*/ 475208 h 1847704"/>
                <a:gd name="connsiteX7664" fmla="*/ 1092576 w 1842380"/>
                <a:gd name="connsiteY7664" fmla="*/ 466156 h 1847704"/>
                <a:gd name="connsiteX7665" fmla="*/ 1092576 w 1842380"/>
                <a:gd name="connsiteY7665" fmla="*/ 466156 h 1847704"/>
                <a:gd name="connsiteX7666" fmla="*/ 1092576 w 1842380"/>
                <a:gd name="connsiteY7666" fmla="*/ 505559 h 1847704"/>
                <a:gd name="connsiteX7667" fmla="*/ 1092576 w 1842380"/>
                <a:gd name="connsiteY7667" fmla="*/ 520469 h 1847704"/>
                <a:gd name="connsiteX7668" fmla="*/ 1091511 w 1842380"/>
                <a:gd name="connsiteY7668" fmla="*/ 521533 h 1847704"/>
                <a:gd name="connsiteX7669" fmla="*/ 1091511 w 1842380"/>
                <a:gd name="connsiteY7669" fmla="*/ 524728 h 1847704"/>
                <a:gd name="connsiteX7670" fmla="*/ 1091511 w 1842380"/>
                <a:gd name="connsiteY7670" fmla="*/ 527923 h 1847704"/>
                <a:gd name="connsiteX7671" fmla="*/ 1092576 w 1842380"/>
                <a:gd name="connsiteY7671" fmla="*/ 528988 h 1847704"/>
                <a:gd name="connsiteX7672" fmla="*/ 1092576 w 1842380"/>
                <a:gd name="connsiteY7672" fmla="*/ 554015 h 1847704"/>
                <a:gd name="connsiteX7673" fmla="*/ 1089381 w 1842380"/>
                <a:gd name="connsiteY7673" fmla="*/ 551885 h 1847704"/>
                <a:gd name="connsiteX7674" fmla="*/ 1088316 w 1842380"/>
                <a:gd name="connsiteY7674" fmla="*/ 550820 h 1847704"/>
                <a:gd name="connsiteX7675" fmla="*/ 1087252 w 1842380"/>
                <a:gd name="connsiteY7675" fmla="*/ 550820 h 1847704"/>
                <a:gd name="connsiteX7676" fmla="*/ 1087252 w 1842380"/>
                <a:gd name="connsiteY7676" fmla="*/ 509286 h 1847704"/>
                <a:gd name="connsiteX7677" fmla="*/ 1088316 w 1842380"/>
                <a:gd name="connsiteY7677" fmla="*/ 508221 h 1847704"/>
                <a:gd name="connsiteX7678" fmla="*/ 1090446 w 1842380"/>
                <a:gd name="connsiteY7678" fmla="*/ 507157 h 1847704"/>
                <a:gd name="connsiteX7679" fmla="*/ 1092576 w 1842380"/>
                <a:gd name="connsiteY7679" fmla="*/ 505027 h 1847704"/>
                <a:gd name="connsiteX7680" fmla="*/ 1092576 w 1842380"/>
                <a:gd name="connsiteY7680" fmla="*/ 505559 h 1847704"/>
                <a:gd name="connsiteX7681" fmla="*/ 1092576 w 1842380"/>
                <a:gd name="connsiteY7681" fmla="*/ 505559 h 1847704"/>
                <a:gd name="connsiteX7682" fmla="*/ 1092576 w 1842380"/>
                <a:gd name="connsiteY7682" fmla="*/ 580639 h 1847704"/>
                <a:gd name="connsiteX7683" fmla="*/ 1092576 w 1842380"/>
                <a:gd name="connsiteY7683" fmla="*/ 600873 h 1847704"/>
                <a:gd name="connsiteX7684" fmla="*/ 1091511 w 1842380"/>
                <a:gd name="connsiteY7684" fmla="*/ 599808 h 1847704"/>
                <a:gd name="connsiteX7685" fmla="*/ 1087252 w 1842380"/>
                <a:gd name="connsiteY7685" fmla="*/ 598743 h 1847704"/>
                <a:gd name="connsiteX7686" fmla="*/ 1087252 w 1842380"/>
                <a:gd name="connsiteY7686" fmla="*/ 576379 h 1847704"/>
                <a:gd name="connsiteX7687" fmla="*/ 1089381 w 1842380"/>
                <a:gd name="connsiteY7687" fmla="*/ 577444 h 1847704"/>
                <a:gd name="connsiteX7688" fmla="*/ 1092576 w 1842380"/>
                <a:gd name="connsiteY7688" fmla="*/ 580639 h 1847704"/>
                <a:gd name="connsiteX7689" fmla="*/ 1092576 w 1842380"/>
                <a:gd name="connsiteY7689" fmla="*/ 580639 h 1847704"/>
                <a:gd name="connsiteX7690" fmla="*/ 1092576 w 1842380"/>
                <a:gd name="connsiteY7690" fmla="*/ 580639 h 1847704"/>
                <a:gd name="connsiteX7691" fmla="*/ 1092576 w 1842380"/>
                <a:gd name="connsiteY7691" fmla="*/ 620042 h 1847704"/>
                <a:gd name="connsiteX7692" fmla="*/ 1092576 w 1842380"/>
                <a:gd name="connsiteY7692" fmla="*/ 636017 h 1847704"/>
                <a:gd name="connsiteX7693" fmla="*/ 1092576 w 1842380"/>
                <a:gd name="connsiteY7693" fmla="*/ 636017 h 1847704"/>
                <a:gd name="connsiteX7694" fmla="*/ 1088316 w 1842380"/>
                <a:gd name="connsiteY7694" fmla="*/ 634952 h 1847704"/>
                <a:gd name="connsiteX7695" fmla="*/ 1087252 w 1842380"/>
                <a:gd name="connsiteY7695" fmla="*/ 634952 h 1847704"/>
                <a:gd name="connsiteX7696" fmla="*/ 1087252 w 1842380"/>
                <a:gd name="connsiteY7696" fmla="*/ 618977 h 1847704"/>
                <a:gd name="connsiteX7697" fmla="*/ 1092576 w 1842380"/>
                <a:gd name="connsiteY7697" fmla="*/ 620042 h 1847704"/>
                <a:gd name="connsiteX7698" fmla="*/ 1092576 w 1842380"/>
                <a:gd name="connsiteY7698" fmla="*/ 620042 h 1847704"/>
                <a:gd name="connsiteX7699" fmla="*/ 1092576 w 1842380"/>
                <a:gd name="connsiteY7699" fmla="*/ 658381 h 1847704"/>
                <a:gd name="connsiteX7700" fmla="*/ 1092576 w 1842380"/>
                <a:gd name="connsiteY7700" fmla="*/ 678615 h 1847704"/>
                <a:gd name="connsiteX7701" fmla="*/ 1091511 w 1842380"/>
                <a:gd name="connsiteY7701" fmla="*/ 679680 h 1847704"/>
                <a:gd name="connsiteX7702" fmla="*/ 1087252 w 1842380"/>
                <a:gd name="connsiteY7702" fmla="*/ 681810 h 1847704"/>
                <a:gd name="connsiteX7703" fmla="*/ 1087252 w 1842380"/>
                <a:gd name="connsiteY7703" fmla="*/ 662641 h 1847704"/>
                <a:gd name="connsiteX7704" fmla="*/ 1090446 w 1842380"/>
                <a:gd name="connsiteY7704" fmla="*/ 660511 h 1847704"/>
                <a:gd name="connsiteX7705" fmla="*/ 1092576 w 1842380"/>
                <a:gd name="connsiteY7705" fmla="*/ 659446 h 1847704"/>
                <a:gd name="connsiteX7706" fmla="*/ 1092576 w 1842380"/>
                <a:gd name="connsiteY7706" fmla="*/ 658381 h 1847704"/>
                <a:gd name="connsiteX7707" fmla="*/ 1092576 w 1842380"/>
                <a:gd name="connsiteY7707" fmla="*/ 658381 h 1847704"/>
                <a:gd name="connsiteX7708" fmla="*/ 1092576 w 1842380"/>
                <a:gd name="connsiteY7708" fmla="*/ 724941 h 1847704"/>
                <a:gd name="connsiteX7709" fmla="*/ 1092576 w 1842380"/>
                <a:gd name="connsiteY7709" fmla="*/ 738253 h 1847704"/>
                <a:gd name="connsiteX7710" fmla="*/ 1086719 w 1842380"/>
                <a:gd name="connsiteY7710" fmla="*/ 739318 h 1847704"/>
                <a:gd name="connsiteX7711" fmla="*/ 1086719 w 1842380"/>
                <a:gd name="connsiteY7711" fmla="*/ 732395 h 1847704"/>
                <a:gd name="connsiteX7712" fmla="*/ 1092576 w 1842380"/>
                <a:gd name="connsiteY7712" fmla="*/ 724941 h 1847704"/>
                <a:gd name="connsiteX7713" fmla="*/ 1092576 w 1842380"/>
                <a:gd name="connsiteY7713" fmla="*/ 724941 h 1847704"/>
                <a:gd name="connsiteX7714" fmla="*/ 1092576 w 1842380"/>
                <a:gd name="connsiteY7714" fmla="*/ 748370 h 1847704"/>
                <a:gd name="connsiteX7715" fmla="*/ 1092576 w 1842380"/>
                <a:gd name="connsiteY7715" fmla="*/ 761682 h 1847704"/>
                <a:gd name="connsiteX7716" fmla="*/ 1086719 w 1842380"/>
                <a:gd name="connsiteY7716" fmla="*/ 751565 h 1847704"/>
                <a:gd name="connsiteX7717" fmla="*/ 1086719 w 1842380"/>
                <a:gd name="connsiteY7717" fmla="*/ 744110 h 1847704"/>
                <a:gd name="connsiteX7718" fmla="*/ 1092576 w 1842380"/>
                <a:gd name="connsiteY7718" fmla="*/ 748370 h 1847704"/>
                <a:gd name="connsiteX7719" fmla="*/ 1092576 w 1842380"/>
                <a:gd name="connsiteY7719" fmla="*/ 748370 h 1847704"/>
                <a:gd name="connsiteX7720" fmla="*/ 1092576 w 1842380"/>
                <a:gd name="connsiteY7720" fmla="*/ 768604 h 1847704"/>
                <a:gd name="connsiteX7721" fmla="*/ 1092576 w 1842380"/>
                <a:gd name="connsiteY7721" fmla="*/ 792033 h 1847704"/>
                <a:gd name="connsiteX7722" fmla="*/ 1092576 w 1842380"/>
                <a:gd name="connsiteY7722" fmla="*/ 795228 h 1847704"/>
                <a:gd name="connsiteX7723" fmla="*/ 1092576 w 1842380"/>
                <a:gd name="connsiteY7723" fmla="*/ 796293 h 1847704"/>
                <a:gd name="connsiteX7724" fmla="*/ 1092576 w 1842380"/>
                <a:gd name="connsiteY7724" fmla="*/ 809605 h 1847704"/>
                <a:gd name="connsiteX7725" fmla="*/ 1086719 w 1842380"/>
                <a:gd name="connsiteY7725" fmla="*/ 800553 h 1847704"/>
                <a:gd name="connsiteX7726" fmla="*/ 1086719 w 1842380"/>
                <a:gd name="connsiteY7726" fmla="*/ 783514 h 1847704"/>
                <a:gd name="connsiteX7727" fmla="*/ 1092576 w 1842380"/>
                <a:gd name="connsiteY7727" fmla="*/ 768604 h 1847704"/>
                <a:gd name="connsiteX7728" fmla="*/ 1092576 w 1842380"/>
                <a:gd name="connsiteY7728" fmla="*/ 768604 h 1847704"/>
                <a:gd name="connsiteX7729" fmla="*/ 1092576 w 1842380"/>
                <a:gd name="connsiteY7729" fmla="*/ 1060403 h 1847704"/>
                <a:gd name="connsiteX7730" fmla="*/ 1092576 w 1842380"/>
                <a:gd name="connsiteY7730" fmla="*/ 1073715 h 1847704"/>
                <a:gd name="connsiteX7731" fmla="*/ 1092576 w 1842380"/>
                <a:gd name="connsiteY7731" fmla="*/ 1073715 h 1847704"/>
                <a:gd name="connsiteX7732" fmla="*/ 1086719 w 1842380"/>
                <a:gd name="connsiteY7732" fmla="*/ 1076910 h 1847704"/>
                <a:gd name="connsiteX7733" fmla="*/ 1086719 w 1842380"/>
                <a:gd name="connsiteY7733" fmla="*/ 1068923 h 1847704"/>
                <a:gd name="connsiteX7734" fmla="*/ 1088849 w 1842380"/>
                <a:gd name="connsiteY7734" fmla="*/ 1067858 h 1847704"/>
                <a:gd name="connsiteX7735" fmla="*/ 1092576 w 1842380"/>
                <a:gd name="connsiteY7735" fmla="*/ 1060403 h 1847704"/>
                <a:gd name="connsiteX7736" fmla="*/ 1092576 w 1842380"/>
                <a:gd name="connsiteY7736" fmla="*/ 1060403 h 1847704"/>
                <a:gd name="connsiteX7737" fmla="*/ 1092576 w 1842380"/>
                <a:gd name="connsiteY7737" fmla="*/ 1090754 h 1847704"/>
                <a:gd name="connsiteX7738" fmla="*/ 1092576 w 1842380"/>
                <a:gd name="connsiteY7738" fmla="*/ 1097677 h 1847704"/>
                <a:gd name="connsiteX7739" fmla="*/ 1086719 w 1842380"/>
                <a:gd name="connsiteY7739" fmla="*/ 1096612 h 1847704"/>
                <a:gd name="connsiteX7740" fmla="*/ 1086719 w 1842380"/>
                <a:gd name="connsiteY7740" fmla="*/ 1089689 h 1847704"/>
                <a:gd name="connsiteX7741" fmla="*/ 1092576 w 1842380"/>
                <a:gd name="connsiteY7741" fmla="*/ 1090754 h 1847704"/>
                <a:gd name="connsiteX7742" fmla="*/ 1092576 w 1842380"/>
                <a:gd name="connsiteY7742" fmla="*/ 1090754 h 1847704"/>
                <a:gd name="connsiteX7743" fmla="*/ 1092576 w 1842380"/>
                <a:gd name="connsiteY7743" fmla="*/ 1112054 h 1847704"/>
                <a:gd name="connsiteX7744" fmla="*/ 1092576 w 1842380"/>
                <a:gd name="connsiteY7744" fmla="*/ 1118976 h 1847704"/>
                <a:gd name="connsiteX7745" fmla="*/ 1091511 w 1842380"/>
                <a:gd name="connsiteY7745" fmla="*/ 1120041 h 1847704"/>
                <a:gd name="connsiteX7746" fmla="*/ 1088316 w 1842380"/>
                <a:gd name="connsiteY7746" fmla="*/ 1124301 h 1847704"/>
                <a:gd name="connsiteX7747" fmla="*/ 1087252 w 1842380"/>
                <a:gd name="connsiteY7747" fmla="*/ 1124301 h 1847704"/>
                <a:gd name="connsiteX7748" fmla="*/ 1087252 w 1842380"/>
                <a:gd name="connsiteY7748" fmla="*/ 1114184 h 1847704"/>
                <a:gd name="connsiteX7749" fmla="*/ 1092576 w 1842380"/>
                <a:gd name="connsiteY7749" fmla="*/ 1112054 h 1847704"/>
                <a:gd name="connsiteX7750" fmla="*/ 1092576 w 1842380"/>
                <a:gd name="connsiteY7750" fmla="*/ 1112054 h 1847704"/>
                <a:gd name="connsiteX7751" fmla="*/ 1092576 w 1842380"/>
                <a:gd name="connsiteY7751" fmla="*/ 1134418 h 1847704"/>
                <a:gd name="connsiteX7752" fmla="*/ 1092576 w 1842380"/>
                <a:gd name="connsiteY7752" fmla="*/ 1143470 h 1847704"/>
                <a:gd name="connsiteX7753" fmla="*/ 1086719 w 1842380"/>
                <a:gd name="connsiteY7753" fmla="*/ 1139210 h 1847704"/>
                <a:gd name="connsiteX7754" fmla="*/ 1086719 w 1842380"/>
                <a:gd name="connsiteY7754" fmla="*/ 1128028 h 1847704"/>
                <a:gd name="connsiteX7755" fmla="*/ 1092576 w 1842380"/>
                <a:gd name="connsiteY7755" fmla="*/ 1134418 h 1847704"/>
                <a:gd name="connsiteX7756" fmla="*/ 1092576 w 1842380"/>
                <a:gd name="connsiteY7756" fmla="*/ 1134418 h 1847704"/>
                <a:gd name="connsiteX7757" fmla="*/ 1092576 w 1842380"/>
                <a:gd name="connsiteY7757" fmla="*/ 1179679 h 1847704"/>
                <a:gd name="connsiteX7758" fmla="*/ 1092576 w 1842380"/>
                <a:gd name="connsiteY7758" fmla="*/ 1202043 h 1847704"/>
                <a:gd name="connsiteX7759" fmla="*/ 1092576 w 1842380"/>
                <a:gd name="connsiteY7759" fmla="*/ 1198848 h 1847704"/>
                <a:gd name="connsiteX7760" fmla="*/ 1091511 w 1842380"/>
                <a:gd name="connsiteY7760" fmla="*/ 1194588 h 1847704"/>
                <a:gd name="connsiteX7761" fmla="*/ 1091511 w 1842380"/>
                <a:gd name="connsiteY7761" fmla="*/ 1191393 h 1847704"/>
                <a:gd name="connsiteX7762" fmla="*/ 1090446 w 1842380"/>
                <a:gd name="connsiteY7762" fmla="*/ 1188198 h 1847704"/>
                <a:gd name="connsiteX7763" fmla="*/ 1090446 w 1842380"/>
                <a:gd name="connsiteY7763" fmla="*/ 1180743 h 1847704"/>
                <a:gd name="connsiteX7764" fmla="*/ 1092576 w 1842380"/>
                <a:gd name="connsiteY7764" fmla="*/ 1179679 h 1847704"/>
                <a:gd name="connsiteX7765" fmla="*/ 1092576 w 1842380"/>
                <a:gd name="connsiteY7765" fmla="*/ 1179679 h 1847704"/>
                <a:gd name="connsiteX7766" fmla="*/ 1092576 w 1842380"/>
                <a:gd name="connsiteY7766" fmla="*/ 1228134 h 1847704"/>
                <a:gd name="connsiteX7767" fmla="*/ 1092576 w 1842380"/>
                <a:gd name="connsiteY7767" fmla="*/ 1242511 h 1847704"/>
                <a:gd name="connsiteX7768" fmla="*/ 1092576 w 1842380"/>
                <a:gd name="connsiteY7768" fmla="*/ 1243576 h 1847704"/>
                <a:gd name="connsiteX7769" fmla="*/ 1089381 w 1842380"/>
                <a:gd name="connsiteY7769" fmla="*/ 1244641 h 1847704"/>
                <a:gd name="connsiteX7770" fmla="*/ 1087252 w 1842380"/>
                <a:gd name="connsiteY7770" fmla="*/ 1246771 h 1847704"/>
                <a:gd name="connsiteX7771" fmla="*/ 1087252 w 1842380"/>
                <a:gd name="connsiteY7771" fmla="*/ 1230797 h 1847704"/>
                <a:gd name="connsiteX7772" fmla="*/ 1090446 w 1842380"/>
                <a:gd name="connsiteY7772" fmla="*/ 1229732 h 1847704"/>
                <a:gd name="connsiteX7773" fmla="*/ 1092576 w 1842380"/>
                <a:gd name="connsiteY7773" fmla="*/ 1228134 h 1847704"/>
                <a:gd name="connsiteX7774" fmla="*/ 1092576 w 1842380"/>
                <a:gd name="connsiteY7774" fmla="*/ 1228134 h 1847704"/>
                <a:gd name="connsiteX7775" fmla="*/ 1092576 w 1842380"/>
                <a:gd name="connsiteY7775" fmla="*/ 1257421 h 1847704"/>
                <a:gd name="connsiteX7776" fmla="*/ 1092576 w 1842380"/>
                <a:gd name="connsiteY7776" fmla="*/ 1275525 h 1847704"/>
                <a:gd name="connsiteX7777" fmla="*/ 1091511 w 1842380"/>
                <a:gd name="connsiteY7777" fmla="*/ 1276590 h 1847704"/>
                <a:gd name="connsiteX7778" fmla="*/ 1087252 w 1842380"/>
                <a:gd name="connsiteY7778" fmla="*/ 1278720 h 1847704"/>
                <a:gd name="connsiteX7779" fmla="*/ 1087252 w 1842380"/>
                <a:gd name="connsiteY7779" fmla="*/ 1261680 h 1847704"/>
                <a:gd name="connsiteX7780" fmla="*/ 1089381 w 1842380"/>
                <a:gd name="connsiteY7780" fmla="*/ 1260615 h 1847704"/>
                <a:gd name="connsiteX7781" fmla="*/ 1092576 w 1842380"/>
                <a:gd name="connsiteY7781" fmla="*/ 1257421 h 1847704"/>
                <a:gd name="connsiteX7782" fmla="*/ 1092576 w 1842380"/>
                <a:gd name="connsiteY7782" fmla="*/ 1257421 h 1847704"/>
                <a:gd name="connsiteX7783" fmla="*/ 1092576 w 1842380"/>
                <a:gd name="connsiteY7783" fmla="*/ 1294694 h 1847704"/>
                <a:gd name="connsiteX7784" fmla="*/ 1092576 w 1842380"/>
                <a:gd name="connsiteY7784" fmla="*/ 1310669 h 1847704"/>
                <a:gd name="connsiteX7785" fmla="*/ 1091511 w 1842380"/>
                <a:gd name="connsiteY7785" fmla="*/ 1310669 h 1847704"/>
                <a:gd name="connsiteX7786" fmla="*/ 1087252 w 1842380"/>
                <a:gd name="connsiteY7786" fmla="*/ 1312798 h 1847704"/>
                <a:gd name="connsiteX7787" fmla="*/ 1087252 w 1842380"/>
                <a:gd name="connsiteY7787" fmla="*/ 1296824 h 1847704"/>
                <a:gd name="connsiteX7788" fmla="*/ 1091511 w 1842380"/>
                <a:gd name="connsiteY7788" fmla="*/ 1294694 h 1847704"/>
                <a:gd name="connsiteX7789" fmla="*/ 1092576 w 1842380"/>
                <a:gd name="connsiteY7789" fmla="*/ 1294694 h 1847704"/>
                <a:gd name="connsiteX7790" fmla="*/ 1092576 w 1842380"/>
                <a:gd name="connsiteY7790" fmla="*/ 1294694 h 1847704"/>
                <a:gd name="connsiteX7791" fmla="*/ 1092576 w 1842380"/>
                <a:gd name="connsiteY7791" fmla="*/ 1329305 h 1847704"/>
                <a:gd name="connsiteX7792" fmla="*/ 1092576 w 1842380"/>
                <a:gd name="connsiteY7792" fmla="*/ 1355397 h 1847704"/>
                <a:gd name="connsiteX7793" fmla="*/ 1089381 w 1842380"/>
                <a:gd name="connsiteY7793" fmla="*/ 1356462 h 1847704"/>
                <a:gd name="connsiteX7794" fmla="*/ 1087252 w 1842380"/>
                <a:gd name="connsiteY7794" fmla="*/ 1357527 h 1847704"/>
                <a:gd name="connsiteX7795" fmla="*/ 1087252 w 1842380"/>
                <a:gd name="connsiteY7795" fmla="*/ 1331435 h 1847704"/>
                <a:gd name="connsiteX7796" fmla="*/ 1089381 w 1842380"/>
                <a:gd name="connsiteY7796" fmla="*/ 1330370 h 1847704"/>
                <a:gd name="connsiteX7797" fmla="*/ 1092576 w 1842380"/>
                <a:gd name="connsiteY7797" fmla="*/ 1329305 h 1847704"/>
                <a:gd name="connsiteX7798" fmla="*/ 1092576 w 1842380"/>
                <a:gd name="connsiteY7798" fmla="*/ 1329305 h 1847704"/>
                <a:gd name="connsiteX7799" fmla="*/ 1092576 w 1842380"/>
                <a:gd name="connsiteY7799" fmla="*/ 1392670 h 1847704"/>
                <a:gd name="connsiteX7800" fmla="*/ 1092576 w 1842380"/>
                <a:gd name="connsiteY7800" fmla="*/ 1413970 h 1847704"/>
                <a:gd name="connsiteX7801" fmla="*/ 1086719 w 1842380"/>
                <a:gd name="connsiteY7801" fmla="*/ 1410775 h 1847704"/>
                <a:gd name="connsiteX7802" fmla="*/ 1086719 w 1842380"/>
                <a:gd name="connsiteY7802" fmla="*/ 1397463 h 1847704"/>
                <a:gd name="connsiteX7803" fmla="*/ 1092576 w 1842380"/>
                <a:gd name="connsiteY7803" fmla="*/ 1392670 h 1847704"/>
                <a:gd name="connsiteX7804" fmla="*/ 1092576 w 1842380"/>
                <a:gd name="connsiteY7804" fmla="*/ 1392670 h 1847704"/>
                <a:gd name="connsiteX7805" fmla="*/ 1092576 w 1842380"/>
                <a:gd name="connsiteY7805" fmla="*/ 1445386 h 1847704"/>
                <a:gd name="connsiteX7806" fmla="*/ 1092576 w 1842380"/>
                <a:gd name="connsiteY7806" fmla="*/ 1455503 h 1847704"/>
                <a:gd name="connsiteX7807" fmla="*/ 1090446 w 1842380"/>
                <a:gd name="connsiteY7807" fmla="*/ 1455503 h 1847704"/>
                <a:gd name="connsiteX7808" fmla="*/ 1087252 w 1842380"/>
                <a:gd name="connsiteY7808" fmla="*/ 1457633 h 1847704"/>
                <a:gd name="connsiteX7809" fmla="*/ 1087252 w 1842380"/>
                <a:gd name="connsiteY7809" fmla="*/ 1444321 h 1847704"/>
                <a:gd name="connsiteX7810" fmla="*/ 1092576 w 1842380"/>
                <a:gd name="connsiteY7810" fmla="*/ 1445386 h 1847704"/>
                <a:gd name="connsiteX7811" fmla="*/ 1092576 w 1842380"/>
                <a:gd name="connsiteY7811" fmla="*/ 1445386 h 1847704"/>
                <a:gd name="connsiteX7812" fmla="*/ 1092576 w 1842380"/>
                <a:gd name="connsiteY7812" fmla="*/ 1721210 h 1847704"/>
                <a:gd name="connsiteX7813" fmla="*/ 1092576 w 1842380"/>
                <a:gd name="connsiteY7813" fmla="*/ 1738250 h 1847704"/>
                <a:gd name="connsiteX7814" fmla="*/ 1086719 w 1842380"/>
                <a:gd name="connsiteY7814" fmla="*/ 1739315 h 1847704"/>
                <a:gd name="connsiteX7815" fmla="*/ 1086719 w 1842380"/>
                <a:gd name="connsiteY7815" fmla="*/ 1722275 h 1847704"/>
                <a:gd name="connsiteX7816" fmla="*/ 1092576 w 1842380"/>
                <a:gd name="connsiteY7816" fmla="*/ 1721210 h 1847704"/>
                <a:gd name="connsiteX7817" fmla="*/ 1092576 w 1842380"/>
                <a:gd name="connsiteY7817" fmla="*/ 1721210 h 1847704"/>
                <a:gd name="connsiteX7818" fmla="*/ 1092576 w 1842380"/>
                <a:gd name="connsiteY7818" fmla="*/ 1770731 h 1847704"/>
                <a:gd name="connsiteX7819" fmla="*/ 1092576 w 1842380"/>
                <a:gd name="connsiteY7819" fmla="*/ 1798953 h 1847704"/>
                <a:gd name="connsiteX7820" fmla="*/ 1086719 w 1842380"/>
                <a:gd name="connsiteY7820" fmla="*/ 1792030 h 1847704"/>
                <a:gd name="connsiteX7821" fmla="*/ 1086719 w 1842380"/>
                <a:gd name="connsiteY7821" fmla="*/ 1762744 h 1847704"/>
                <a:gd name="connsiteX7822" fmla="*/ 1092576 w 1842380"/>
                <a:gd name="connsiteY7822" fmla="*/ 1770731 h 1847704"/>
                <a:gd name="connsiteX7823" fmla="*/ 1092576 w 1842380"/>
                <a:gd name="connsiteY7823" fmla="*/ 1770731 h 1847704"/>
                <a:gd name="connsiteX7824" fmla="*/ 1092576 w 1842380"/>
                <a:gd name="connsiteY7824" fmla="*/ 1813329 h 1847704"/>
                <a:gd name="connsiteX7825" fmla="*/ 1092576 w 1842380"/>
                <a:gd name="connsiteY7825" fmla="*/ 1829304 h 1847704"/>
                <a:gd name="connsiteX7826" fmla="*/ 1086719 w 1842380"/>
                <a:gd name="connsiteY7826" fmla="*/ 1831434 h 1847704"/>
                <a:gd name="connsiteX7827" fmla="*/ 1086719 w 1842380"/>
                <a:gd name="connsiteY7827" fmla="*/ 1814394 h 1847704"/>
                <a:gd name="connsiteX7828" fmla="*/ 1092576 w 1842380"/>
                <a:gd name="connsiteY7828" fmla="*/ 1813329 h 1847704"/>
                <a:gd name="connsiteX7829" fmla="*/ 1061160 w 1842380"/>
                <a:gd name="connsiteY7829" fmla="*/ 900659 h 1847704"/>
                <a:gd name="connsiteX7830" fmla="*/ 1087252 w 1842380"/>
                <a:gd name="connsiteY7830" fmla="*/ 881490 h 1847704"/>
                <a:gd name="connsiteX7831" fmla="*/ 1087252 w 1842380"/>
                <a:gd name="connsiteY7831" fmla="*/ 881490 h 1847704"/>
                <a:gd name="connsiteX7832" fmla="*/ 1061160 w 1842380"/>
                <a:gd name="connsiteY7832" fmla="*/ 881490 h 1847704"/>
                <a:gd name="connsiteX7833" fmla="*/ 1061160 w 1842380"/>
                <a:gd name="connsiteY7833" fmla="*/ 900659 h 1847704"/>
                <a:gd name="connsiteX7834" fmla="*/ 1061160 w 1842380"/>
                <a:gd name="connsiteY7834" fmla="*/ 900659 h 1847704"/>
                <a:gd name="connsiteX7835" fmla="*/ 1086719 w 1842380"/>
                <a:gd name="connsiteY7835" fmla="*/ 16743 h 1847704"/>
                <a:gd name="connsiteX7836" fmla="*/ 1086719 w 1842380"/>
                <a:gd name="connsiteY7836" fmla="*/ 33782 h 1847704"/>
                <a:gd name="connsiteX7837" fmla="*/ 1060628 w 1842380"/>
                <a:gd name="connsiteY7837" fmla="*/ 30587 h 1847704"/>
                <a:gd name="connsiteX7838" fmla="*/ 1060628 w 1842380"/>
                <a:gd name="connsiteY7838" fmla="*/ 14613 h 1847704"/>
                <a:gd name="connsiteX7839" fmla="*/ 1086719 w 1842380"/>
                <a:gd name="connsiteY7839" fmla="*/ 16743 h 1847704"/>
                <a:gd name="connsiteX7840" fmla="*/ 1086719 w 1842380"/>
                <a:gd name="connsiteY7840" fmla="*/ 16743 h 1847704"/>
                <a:gd name="connsiteX7841" fmla="*/ 1086719 w 1842380"/>
                <a:gd name="connsiteY7841" fmla="*/ 99809 h 1847704"/>
                <a:gd name="connsiteX7842" fmla="*/ 1086719 w 1842380"/>
                <a:gd name="connsiteY7842" fmla="*/ 122174 h 1847704"/>
                <a:gd name="connsiteX7843" fmla="*/ 1078732 w 1842380"/>
                <a:gd name="connsiteY7843" fmla="*/ 116316 h 1847704"/>
                <a:gd name="connsiteX7844" fmla="*/ 1060628 w 1842380"/>
                <a:gd name="connsiteY7844" fmla="*/ 117381 h 1847704"/>
                <a:gd name="connsiteX7845" fmla="*/ 1060628 w 1842380"/>
                <a:gd name="connsiteY7845" fmla="*/ 102472 h 1847704"/>
                <a:gd name="connsiteX7846" fmla="*/ 1066485 w 1842380"/>
                <a:gd name="connsiteY7846" fmla="*/ 101407 h 1847704"/>
                <a:gd name="connsiteX7847" fmla="*/ 1060628 w 1842380"/>
                <a:gd name="connsiteY7847" fmla="*/ 92355 h 1847704"/>
                <a:gd name="connsiteX7848" fmla="*/ 1060628 w 1842380"/>
                <a:gd name="connsiteY7848" fmla="*/ 40172 h 1847704"/>
                <a:gd name="connsiteX7849" fmla="*/ 1086719 w 1842380"/>
                <a:gd name="connsiteY7849" fmla="*/ 99809 h 1847704"/>
                <a:gd name="connsiteX7850" fmla="*/ 1086719 w 1842380"/>
                <a:gd name="connsiteY7850" fmla="*/ 99809 h 1847704"/>
                <a:gd name="connsiteX7851" fmla="*/ 1086719 w 1842380"/>
                <a:gd name="connsiteY7851" fmla="*/ 181279 h 1847704"/>
                <a:gd name="connsiteX7852" fmla="*/ 1086719 w 1842380"/>
                <a:gd name="connsiteY7852" fmla="*/ 204708 h 1847704"/>
                <a:gd name="connsiteX7853" fmla="*/ 1068615 w 1842380"/>
                <a:gd name="connsiteY7853" fmla="*/ 203643 h 1847704"/>
                <a:gd name="connsiteX7854" fmla="*/ 1086719 w 1842380"/>
                <a:gd name="connsiteY7854" fmla="*/ 211630 h 1847704"/>
                <a:gd name="connsiteX7855" fmla="*/ 1086719 w 1842380"/>
                <a:gd name="connsiteY7855" fmla="*/ 302684 h 1847704"/>
                <a:gd name="connsiteX7856" fmla="*/ 1083524 w 1842380"/>
                <a:gd name="connsiteY7856" fmla="*/ 301619 h 1847704"/>
                <a:gd name="connsiteX7857" fmla="*/ 1086719 w 1842380"/>
                <a:gd name="connsiteY7857" fmla="*/ 312801 h 1847704"/>
                <a:gd name="connsiteX7858" fmla="*/ 1086719 w 1842380"/>
                <a:gd name="connsiteY7858" fmla="*/ 338893 h 1847704"/>
                <a:gd name="connsiteX7859" fmla="*/ 1074472 w 1842380"/>
                <a:gd name="connsiteY7859" fmla="*/ 331971 h 1847704"/>
                <a:gd name="connsiteX7860" fmla="*/ 1067550 w 1842380"/>
                <a:gd name="connsiteY7860" fmla="*/ 337828 h 1847704"/>
                <a:gd name="connsiteX7861" fmla="*/ 1060628 w 1842380"/>
                <a:gd name="connsiteY7861" fmla="*/ 356997 h 1847704"/>
                <a:gd name="connsiteX7862" fmla="*/ 1060628 w 1842380"/>
                <a:gd name="connsiteY7862" fmla="*/ 299489 h 1847704"/>
                <a:gd name="connsiteX7863" fmla="*/ 1060628 w 1842380"/>
                <a:gd name="connsiteY7863" fmla="*/ 293632 h 1847704"/>
                <a:gd name="connsiteX7864" fmla="*/ 1060628 w 1842380"/>
                <a:gd name="connsiteY7864" fmla="*/ 268606 h 1847704"/>
                <a:gd name="connsiteX7865" fmla="*/ 1062757 w 1842380"/>
                <a:gd name="connsiteY7865" fmla="*/ 268606 h 1847704"/>
                <a:gd name="connsiteX7866" fmla="*/ 1071810 w 1842380"/>
                <a:gd name="connsiteY7866" fmla="*/ 249436 h 1847704"/>
                <a:gd name="connsiteX7867" fmla="*/ 1075004 w 1842380"/>
                <a:gd name="connsiteY7867" fmla="*/ 229202 h 1847704"/>
                <a:gd name="connsiteX7868" fmla="*/ 1060628 w 1842380"/>
                <a:gd name="connsiteY7868" fmla="*/ 227072 h 1847704"/>
                <a:gd name="connsiteX7869" fmla="*/ 1060628 w 1842380"/>
                <a:gd name="connsiteY7869" fmla="*/ 164240 h 1847704"/>
                <a:gd name="connsiteX7870" fmla="*/ 1071810 w 1842380"/>
                <a:gd name="connsiteY7870" fmla="*/ 168499 h 1847704"/>
                <a:gd name="connsiteX7871" fmla="*/ 1080862 w 1842380"/>
                <a:gd name="connsiteY7871" fmla="*/ 180746 h 1847704"/>
                <a:gd name="connsiteX7872" fmla="*/ 1086719 w 1842380"/>
                <a:gd name="connsiteY7872" fmla="*/ 181279 h 1847704"/>
                <a:gd name="connsiteX7873" fmla="*/ 1086719 w 1842380"/>
                <a:gd name="connsiteY7873" fmla="*/ 181279 h 1847704"/>
                <a:gd name="connsiteX7874" fmla="*/ 1086719 w 1842380"/>
                <a:gd name="connsiteY7874" fmla="*/ 411843 h 1847704"/>
                <a:gd name="connsiteX7875" fmla="*/ 1086719 w 1842380"/>
                <a:gd name="connsiteY7875" fmla="*/ 435272 h 1847704"/>
                <a:gd name="connsiteX7876" fmla="*/ 1060628 w 1842380"/>
                <a:gd name="connsiteY7876" fmla="*/ 410245 h 1847704"/>
                <a:gd name="connsiteX7877" fmla="*/ 1060628 w 1842380"/>
                <a:gd name="connsiteY7877" fmla="*/ 401193 h 1847704"/>
                <a:gd name="connsiteX7878" fmla="*/ 1085654 w 1842380"/>
                <a:gd name="connsiteY7878" fmla="*/ 411310 h 1847704"/>
                <a:gd name="connsiteX7879" fmla="*/ 1086719 w 1842380"/>
                <a:gd name="connsiteY7879" fmla="*/ 411843 h 1847704"/>
                <a:gd name="connsiteX7880" fmla="*/ 1086719 w 1842380"/>
                <a:gd name="connsiteY7880" fmla="*/ 411843 h 1847704"/>
                <a:gd name="connsiteX7881" fmla="*/ 1086719 w 1842380"/>
                <a:gd name="connsiteY7881" fmla="*/ 464558 h 1847704"/>
                <a:gd name="connsiteX7882" fmla="*/ 1086719 w 1842380"/>
                <a:gd name="connsiteY7882" fmla="*/ 473610 h 1847704"/>
                <a:gd name="connsiteX7883" fmla="*/ 1060628 w 1842380"/>
                <a:gd name="connsiteY7883" fmla="*/ 464558 h 1847704"/>
                <a:gd name="connsiteX7884" fmla="*/ 1060628 w 1842380"/>
                <a:gd name="connsiteY7884" fmla="*/ 446454 h 1847704"/>
                <a:gd name="connsiteX7885" fmla="*/ 1064887 w 1842380"/>
                <a:gd name="connsiteY7885" fmla="*/ 454441 h 1847704"/>
                <a:gd name="connsiteX7886" fmla="*/ 1086719 w 1842380"/>
                <a:gd name="connsiteY7886" fmla="*/ 464558 h 1847704"/>
                <a:gd name="connsiteX7887" fmla="*/ 1086719 w 1842380"/>
                <a:gd name="connsiteY7887" fmla="*/ 464558 h 1847704"/>
                <a:gd name="connsiteX7888" fmla="*/ 1086719 w 1842380"/>
                <a:gd name="connsiteY7888" fmla="*/ 508754 h 1847704"/>
                <a:gd name="connsiteX7889" fmla="*/ 1086719 w 1842380"/>
                <a:gd name="connsiteY7889" fmla="*/ 550287 h 1847704"/>
                <a:gd name="connsiteX7890" fmla="*/ 1084589 w 1842380"/>
                <a:gd name="connsiteY7890" fmla="*/ 548157 h 1847704"/>
                <a:gd name="connsiteX7891" fmla="*/ 1081394 w 1842380"/>
                <a:gd name="connsiteY7891" fmla="*/ 547093 h 1847704"/>
                <a:gd name="connsiteX7892" fmla="*/ 1077667 w 1842380"/>
                <a:gd name="connsiteY7892" fmla="*/ 547093 h 1847704"/>
                <a:gd name="connsiteX7893" fmla="*/ 1076602 w 1842380"/>
                <a:gd name="connsiteY7893" fmla="*/ 548157 h 1847704"/>
                <a:gd name="connsiteX7894" fmla="*/ 1074472 w 1842380"/>
                <a:gd name="connsiteY7894" fmla="*/ 549222 h 1847704"/>
                <a:gd name="connsiteX7895" fmla="*/ 1068615 w 1842380"/>
                <a:gd name="connsiteY7895" fmla="*/ 549222 h 1847704"/>
                <a:gd name="connsiteX7896" fmla="*/ 1065420 w 1842380"/>
                <a:gd name="connsiteY7896" fmla="*/ 547093 h 1847704"/>
                <a:gd name="connsiteX7897" fmla="*/ 1062225 w 1842380"/>
                <a:gd name="connsiteY7897" fmla="*/ 546028 h 1847704"/>
                <a:gd name="connsiteX7898" fmla="*/ 1061160 w 1842380"/>
                <a:gd name="connsiteY7898" fmla="*/ 546028 h 1847704"/>
                <a:gd name="connsiteX7899" fmla="*/ 1061160 w 1842380"/>
                <a:gd name="connsiteY7899" fmla="*/ 526858 h 1847704"/>
                <a:gd name="connsiteX7900" fmla="*/ 1062225 w 1842380"/>
                <a:gd name="connsiteY7900" fmla="*/ 526858 h 1847704"/>
                <a:gd name="connsiteX7901" fmla="*/ 1065420 w 1842380"/>
                <a:gd name="connsiteY7901" fmla="*/ 525793 h 1847704"/>
                <a:gd name="connsiteX7902" fmla="*/ 1071277 w 1842380"/>
                <a:gd name="connsiteY7902" fmla="*/ 523663 h 1847704"/>
                <a:gd name="connsiteX7903" fmla="*/ 1074472 w 1842380"/>
                <a:gd name="connsiteY7903" fmla="*/ 519404 h 1847704"/>
                <a:gd name="connsiteX7904" fmla="*/ 1077667 w 1842380"/>
                <a:gd name="connsiteY7904" fmla="*/ 516209 h 1847704"/>
                <a:gd name="connsiteX7905" fmla="*/ 1079797 w 1842380"/>
                <a:gd name="connsiteY7905" fmla="*/ 513014 h 1847704"/>
                <a:gd name="connsiteX7906" fmla="*/ 1082992 w 1842380"/>
                <a:gd name="connsiteY7906" fmla="*/ 510884 h 1847704"/>
                <a:gd name="connsiteX7907" fmla="*/ 1086719 w 1842380"/>
                <a:gd name="connsiteY7907" fmla="*/ 508754 h 1847704"/>
                <a:gd name="connsiteX7908" fmla="*/ 1086719 w 1842380"/>
                <a:gd name="connsiteY7908" fmla="*/ 508754 h 1847704"/>
                <a:gd name="connsiteX7909" fmla="*/ 1086719 w 1842380"/>
                <a:gd name="connsiteY7909" fmla="*/ 576379 h 1847704"/>
                <a:gd name="connsiteX7910" fmla="*/ 1086719 w 1842380"/>
                <a:gd name="connsiteY7910" fmla="*/ 598743 h 1847704"/>
                <a:gd name="connsiteX7911" fmla="*/ 1085654 w 1842380"/>
                <a:gd name="connsiteY7911" fmla="*/ 597678 h 1847704"/>
                <a:gd name="connsiteX7912" fmla="*/ 1083524 w 1842380"/>
                <a:gd name="connsiteY7912" fmla="*/ 596613 h 1847704"/>
                <a:gd name="connsiteX7913" fmla="*/ 1080329 w 1842380"/>
                <a:gd name="connsiteY7913" fmla="*/ 596613 h 1847704"/>
                <a:gd name="connsiteX7914" fmla="*/ 1072342 w 1842380"/>
                <a:gd name="connsiteY7914" fmla="*/ 595548 h 1847704"/>
                <a:gd name="connsiteX7915" fmla="*/ 1065420 w 1842380"/>
                <a:gd name="connsiteY7915" fmla="*/ 594483 h 1847704"/>
                <a:gd name="connsiteX7916" fmla="*/ 1061160 w 1842380"/>
                <a:gd name="connsiteY7916" fmla="*/ 594483 h 1847704"/>
                <a:gd name="connsiteX7917" fmla="*/ 1061160 w 1842380"/>
                <a:gd name="connsiteY7917" fmla="*/ 569457 h 1847704"/>
                <a:gd name="connsiteX7918" fmla="*/ 1063290 w 1842380"/>
                <a:gd name="connsiteY7918" fmla="*/ 569457 h 1847704"/>
                <a:gd name="connsiteX7919" fmla="*/ 1069147 w 1842380"/>
                <a:gd name="connsiteY7919" fmla="*/ 569457 h 1847704"/>
                <a:gd name="connsiteX7920" fmla="*/ 1073407 w 1842380"/>
                <a:gd name="connsiteY7920" fmla="*/ 571587 h 1847704"/>
                <a:gd name="connsiteX7921" fmla="*/ 1079264 w 1842380"/>
                <a:gd name="connsiteY7921" fmla="*/ 571587 h 1847704"/>
                <a:gd name="connsiteX7922" fmla="*/ 1083524 w 1842380"/>
                <a:gd name="connsiteY7922" fmla="*/ 572652 h 1847704"/>
                <a:gd name="connsiteX7923" fmla="*/ 1085654 w 1842380"/>
                <a:gd name="connsiteY7923" fmla="*/ 574781 h 1847704"/>
                <a:gd name="connsiteX7924" fmla="*/ 1086719 w 1842380"/>
                <a:gd name="connsiteY7924" fmla="*/ 576379 h 1847704"/>
                <a:gd name="connsiteX7925" fmla="*/ 1086719 w 1842380"/>
                <a:gd name="connsiteY7925" fmla="*/ 576379 h 1847704"/>
                <a:gd name="connsiteX7926" fmla="*/ 1086719 w 1842380"/>
                <a:gd name="connsiteY7926" fmla="*/ 618977 h 1847704"/>
                <a:gd name="connsiteX7927" fmla="*/ 1086719 w 1842380"/>
                <a:gd name="connsiteY7927" fmla="*/ 634952 h 1847704"/>
                <a:gd name="connsiteX7928" fmla="*/ 1082459 w 1842380"/>
                <a:gd name="connsiteY7928" fmla="*/ 633887 h 1847704"/>
                <a:gd name="connsiteX7929" fmla="*/ 1079264 w 1842380"/>
                <a:gd name="connsiteY7929" fmla="*/ 633887 h 1847704"/>
                <a:gd name="connsiteX7930" fmla="*/ 1072342 w 1842380"/>
                <a:gd name="connsiteY7930" fmla="*/ 631757 h 1847704"/>
                <a:gd name="connsiteX7931" fmla="*/ 1068082 w 1842380"/>
                <a:gd name="connsiteY7931" fmla="*/ 631757 h 1847704"/>
                <a:gd name="connsiteX7932" fmla="*/ 1064887 w 1842380"/>
                <a:gd name="connsiteY7932" fmla="*/ 629627 h 1847704"/>
                <a:gd name="connsiteX7933" fmla="*/ 1061692 w 1842380"/>
                <a:gd name="connsiteY7933" fmla="*/ 628562 h 1847704"/>
                <a:gd name="connsiteX7934" fmla="*/ 1061692 w 1842380"/>
                <a:gd name="connsiteY7934" fmla="*/ 610458 h 1847704"/>
                <a:gd name="connsiteX7935" fmla="*/ 1070745 w 1842380"/>
                <a:gd name="connsiteY7935" fmla="*/ 610458 h 1847704"/>
                <a:gd name="connsiteX7936" fmla="*/ 1073940 w 1842380"/>
                <a:gd name="connsiteY7936" fmla="*/ 612588 h 1847704"/>
                <a:gd name="connsiteX7937" fmla="*/ 1078199 w 1842380"/>
                <a:gd name="connsiteY7937" fmla="*/ 614717 h 1847704"/>
                <a:gd name="connsiteX7938" fmla="*/ 1084057 w 1842380"/>
                <a:gd name="connsiteY7938" fmla="*/ 616847 h 1847704"/>
                <a:gd name="connsiteX7939" fmla="*/ 1087252 w 1842380"/>
                <a:gd name="connsiteY7939" fmla="*/ 617912 h 1847704"/>
                <a:gd name="connsiteX7940" fmla="*/ 1087252 w 1842380"/>
                <a:gd name="connsiteY7940" fmla="*/ 618977 h 1847704"/>
                <a:gd name="connsiteX7941" fmla="*/ 1086719 w 1842380"/>
                <a:gd name="connsiteY7941" fmla="*/ 618977 h 1847704"/>
                <a:gd name="connsiteX7942" fmla="*/ 1086719 w 1842380"/>
                <a:gd name="connsiteY7942" fmla="*/ 663173 h 1847704"/>
                <a:gd name="connsiteX7943" fmla="*/ 1086719 w 1842380"/>
                <a:gd name="connsiteY7943" fmla="*/ 682342 h 1847704"/>
                <a:gd name="connsiteX7944" fmla="*/ 1086719 w 1842380"/>
                <a:gd name="connsiteY7944" fmla="*/ 682342 h 1847704"/>
                <a:gd name="connsiteX7945" fmla="*/ 1083524 w 1842380"/>
                <a:gd name="connsiteY7945" fmla="*/ 685537 h 1847704"/>
                <a:gd name="connsiteX7946" fmla="*/ 1075537 w 1842380"/>
                <a:gd name="connsiteY7946" fmla="*/ 685537 h 1847704"/>
                <a:gd name="connsiteX7947" fmla="*/ 1072342 w 1842380"/>
                <a:gd name="connsiteY7947" fmla="*/ 683407 h 1847704"/>
                <a:gd name="connsiteX7948" fmla="*/ 1065420 w 1842380"/>
                <a:gd name="connsiteY7948" fmla="*/ 683407 h 1847704"/>
                <a:gd name="connsiteX7949" fmla="*/ 1061160 w 1842380"/>
                <a:gd name="connsiteY7949" fmla="*/ 683407 h 1847704"/>
                <a:gd name="connsiteX7950" fmla="*/ 1061160 w 1842380"/>
                <a:gd name="connsiteY7950" fmla="*/ 664238 h 1847704"/>
                <a:gd name="connsiteX7951" fmla="*/ 1065420 w 1842380"/>
                <a:gd name="connsiteY7951" fmla="*/ 665303 h 1847704"/>
                <a:gd name="connsiteX7952" fmla="*/ 1072342 w 1842380"/>
                <a:gd name="connsiteY7952" fmla="*/ 666368 h 1847704"/>
                <a:gd name="connsiteX7953" fmla="*/ 1080329 w 1842380"/>
                <a:gd name="connsiteY7953" fmla="*/ 664238 h 1847704"/>
                <a:gd name="connsiteX7954" fmla="*/ 1086719 w 1842380"/>
                <a:gd name="connsiteY7954" fmla="*/ 663173 h 1847704"/>
                <a:gd name="connsiteX7955" fmla="*/ 1086719 w 1842380"/>
                <a:gd name="connsiteY7955" fmla="*/ 663173 h 1847704"/>
                <a:gd name="connsiteX7956" fmla="*/ 1086719 w 1842380"/>
                <a:gd name="connsiteY7956" fmla="*/ 663173 h 1847704"/>
                <a:gd name="connsiteX7957" fmla="*/ 1086719 w 1842380"/>
                <a:gd name="connsiteY7957" fmla="*/ 732928 h 1847704"/>
                <a:gd name="connsiteX7958" fmla="*/ 1086719 w 1842380"/>
                <a:gd name="connsiteY7958" fmla="*/ 739850 h 1847704"/>
                <a:gd name="connsiteX7959" fmla="*/ 1084589 w 1842380"/>
                <a:gd name="connsiteY7959" fmla="*/ 741980 h 1847704"/>
                <a:gd name="connsiteX7960" fmla="*/ 1086719 w 1842380"/>
                <a:gd name="connsiteY7960" fmla="*/ 744110 h 1847704"/>
                <a:gd name="connsiteX7961" fmla="*/ 1086719 w 1842380"/>
                <a:gd name="connsiteY7961" fmla="*/ 752097 h 1847704"/>
                <a:gd name="connsiteX7962" fmla="*/ 1078732 w 1842380"/>
                <a:gd name="connsiteY7962" fmla="*/ 745175 h 1847704"/>
                <a:gd name="connsiteX7963" fmla="*/ 1076602 w 1842380"/>
                <a:gd name="connsiteY7963" fmla="*/ 744110 h 1847704"/>
                <a:gd name="connsiteX7964" fmla="*/ 1073407 w 1842380"/>
                <a:gd name="connsiteY7964" fmla="*/ 775526 h 1847704"/>
                <a:gd name="connsiteX7965" fmla="*/ 1085654 w 1842380"/>
                <a:gd name="connsiteY7965" fmla="*/ 791501 h 1847704"/>
                <a:gd name="connsiteX7966" fmla="*/ 1086719 w 1842380"/>
                <a:gd name="connsiteY7966" fmla="*/ 784579 h 1847704"/>
                <a:gd name="connsiteX7967" fmla="*/ 1086719 w 1842380"/>
                <a:gd name="connsiteY7967" fmla="*/ 801618 h 1847704"/>
                <a:gd name="connsiteX7968" fmla="*/ 1086719 w 1842380"/>
                <a:gd name="connsiteY7968" fmla="*/ 798423 h 1847704"/>
                <a:gd name="connsiteX7969" fmla="*/ 1067550 w 1842380"/>
                <a:gd name="connsiteY7969" fmla="*/ 779254 h 1847704"/>
                <a:gd name="connsiteX7970" fmla="*/ 1060628 w 1842380"/>
                <a:gd name="connsiteY7970" fmla="*/ 776059 h 1847704"/>
                <a:gd name="connsiteX7971" fmla="*/ 1060628 w 1842380"/>
                <a:gd name="connsiteY7971" fmla="*/ 769137 h 1847704"/>
                <a:gd name="connsiteX7972" fmla="*/ 1066485 w 1842380"/>
                <a:gd name="connsiteY7972" fmla="*/ 772331 h 1847704"/>
                <a:gd name="connsiteX7973" fmla="*/ 1060628 w 1842380"/>
                <a:gd name="connsiteY7973" fmla="*/ 731863 h 1847704"/>
                <a:gd name="connsiteX7974" fmla="*/ 1060628 w 1842380"/>
                <a:gd name="connsiteY7974" fmla="*/ 724941 h 1847704"/>
                <a:gd name="connsiteX7975" fmla="*/ 1072875 w 1842380"/>
                <a:gd name="connsiteY7975" fmla="*/ 735058 h 1847704"/>
                <a:gd name="connsiteX7976" fmla="*/ 1078732 w 1842380"/>
                <a:gd name="connsiteY7976" fmla="*/ 738253 h 1847704"/>
                <a:gd name="connsiteX7977" fmla="*/ 1086719 w 1842380"/>
                <a:gd name="connsiteY7977" fmla="*/ 732928 h 1847704"/>
                <a:gd name="connsiteX7978" fmla="*/ 1086719 w 1842380"/>
                <a:gd name="connsiteY7978" fmla="*/ 732928 h 1847704"/>
                <a:gd name="connsiteX7979" fmla="*/ 1086719 w 1842380"/>
                <a:gd name="connsiteY7979" fmla="*/ 732928 h 1847704"/>
                <a:gd name="connsiteX7980" fmla="*/ 1086719 w 1842380"/>
                <a:gd name="connsiteY7980" fmla="*/ 1069455 h 1847704"/>
                <a:gd name="connsiteX7981" fmla="*/ 1086719 w 1842380"/>
                <a:gd name="connsiteY7981" fmla="*/ 1077442 h 1847704"/>
                <a:gd name="connsiteX7982" fmla="*/ 1077667 w 1842380"/>
                <a:gd name="connsiteY7982" fmla="*/ 1087560 h 1847704"/>
                <a:gd name="connsiteX7983" fmla="*/ 1086719 w 1842380"/>
                <a:gd name="connsiteY7983" fmla="*/ 1089689 h 1847704"/>
                <a:gd name="connsiteX7984" fmla="*/ 1086719 w 1842380"/>
                <a:gd name="connsiteY7984" fmla="*/ 1096612 h 1847704"/>
                <a:gd name="connsiteX7985" fmla="*/ 1073407 w 1842380"/>
                <a:gd name="connsiteY7985" fmla="*/ 1094482 h 1847704"/>
                <a:gd name="connsiteX7986" fmla="*/ 1061160 w 1842380"/>
                <a:gd name="connsiteY7986" fmla="*/ 1102469 h 1847704"/>
                <a:gd name="connsiteX7987" fmla="*/ 1061160 w 1842380"/>
                <a:gd name="connsiteY7987" fmla="*/ 1093417 h 1847704"/>
                <a:gd name="connsiteX7988" fmla="*/ 1071277 w 1842380"/>
                <a:gd name="connsiteY7988" fmla="*/ 1089157 h 1847704"/>
                <a:gd name="connsiteX7989" fmla="*/ 1086719 w 1842380"/>
                <a:gd name="connsiteY7989" fmla="*/ 1069455 h 1847704"/>
                <a:gd name="connsiteX7990" fmla="*/ 1086719 w 1842380"/>
                <a:gd name="connsiteY7990" fmla="*/ 1069455 h 1847704"/>
                <a:gd name="connsiteX7991" fmla="*/ 1086719 w 1842380"/>
                <a:gd name="connsiteY7991" fmla="*/ 1114184 h 1847704"/>
                <a:gd name="connsiteX7992" fmla="*/ 1086719 w 1842380"/>
                <a:gd name="connsiteY7992" fmla="*/ 1124301 h 1847704"/>
                <a:gd name="connsiteX7993" fmla="*/ 1085654 w 1842380"/>
                <a:gd name="connsiteY7993" fmla="*/ 1125366 h 1847704"/>
                <a:gd name="connsiteX7994" fmla="*/ 1086719 w 1842380"/>
                <a:gd name="connsiteY7994" fmla="*/ 1127495 h 1847704"/>
                <a:gd name="connsiteX7995" fmla="*/ 1086719 w 1842380"/>
                <a:gd name="connsiteY7995" fmla="*/ 1138678 h 1847704"/>
                <a:gd name="connsiteX7996" fmla="*/ 1080862 w 1842380"/>
                <a:gd name="connsiteY7996" fmla="*/ 1130690 h 1847704"/>
                <a:gd name="connsiteX7997" fmla="*/ 1067550 w 1842380"/>
                <a:gd name="connsiteY7997" fmla="*/ 1138678 h 1847704"/>
                <a:gd name="connsiteX7998" fmla="*/ 1061692 w 1842380"/>
                <a:gd name="connsiteY7998" fmla="*/ 1142937 h 1847704"/>
                <a:gd name="connsiteX7999" fmla="*/ 1060628 w 1842380"/>
                <a:gd name="connsiteY7999" fmla="*/ 1144002 h 1847704"/>
                <a:gd name="connsiteX8000" fmla="*/ 1060628 w 1842380"/>
                <a:gd name="connsiteY8000" fmla="*/ 1132820 h 1847704"/>
                <a:gd name="connsiteX8001" fmla="*/ 1080862 w 1842380"/>
                <a:gd name="connsiteY8001" fmla="*/ 1121638 h 1847704"/>
                <a:gd name="connsiteX8002" fmla="*/ 1081927 w 1842380"/>
                <a:gd name="connsiteY8002" fmla="*/ 1120573 h 1847704"/>
                <a:gd name="connsiteX8003" fmla="*/ 1060628 w 1842380"/>
                <a:gd name="connsiteY8003" fmla="*/ 1113651 h 1847704"/>
                <a:gd name="connsiteX8004" fmla="*/ 1060628 w 1842380"/>
                <a:gd name="connsiteY8004" fmla="*/ 1105664 h 1847704"/>
                <a:gd name="connsiteX8005" fmla="*/ 1086719 w 1842380"/>
                <a:gd name="connsiteY8005" fmla="*/ 1114184 h 1847704"/>
                <a:gd name="connsiteX8006" fmla="*/ 1086719 w 1842380"/>
                <a:gd name="connsiteY8006" fmla="*/ 1114184 h 1847704"/>
                <a:gd name="connsiteX8007" fmla="*/ 1086719 w 1842380"/>
                <a:gd name="connsiteY8007" fmla="*/ 1231329 h 1847704"/>
                <a:gd name="connsiteX8008" fmla="*/ 1086719 w 1842380"/>
                <a:gd name="connsiteY8008" fmla="*/ 1247303 h 1847704"/>
                <a:gd name="connsiteX8009" fmla="*/ 1083524 w 1842380"/>
                <a:gd name="connsiteY8009" fmla="*/ 1248368 h 1847704"/>
                <a:gd name="connsiteX8010" fmla="*/ 1079264 w 1842380"/>
                <a:gd name="connsiteY8010" fmla="*/ 1251563 h 1847704"/>
                <a:gd name="connsiteX8011" fmla="*/ 1075004 w 1842380"/>
                <a:gd name="connsiteY8011" fmla="*/ 1253693 h 1847704"/>
                <a:gd name="connsiteX8012" fmla="*/ 1069147 w 1842380"/>
                <a:gd name="connsiteY8012" fmla="*/ 1255823 h 1847704"/>
                <a:gd name="connsiteX8013" fmla="*/ 1061160 w 1842380"/>
                <a:gd name="connsiteY8013" fmla="*/ 1257953 h 1847704"/>
                <a:gd name="connsiteX8014" fmla="*/ 1061160 w 1842380"/>
                <a:gd name="connsiteY8014" fmla="*/ 1243576 h 1847704"/>
                <a:gd name="connsiteX8015" fmla="*/ 1067017 w 1842380"/>
                <a:gd name="connsiteY8015" fmla="*/ 1241446 h 1847704"/>
                <a:gd name="connsiteX8016" fmla="*/ 1080329 w 1842380"/>
                <a:gd name="connsiteY8016" fmla="*/ 1234524 h 1847704"/>
                <a:gd name="connsiteX8017" fmla="*/ 1086719 w 1842380"/>
                <a:gd name="connsiteY8017" fmla="*/ 1231329 h 1847704"/>
                <a:gd name="connsiteX8018" fmla="*/ 1086719 w 1842380"/>
                <a:gd name="connsiteY8018" fmla="*/ 1231329 h 1847704"/>
                <a:gd name="connsiteX8019" fmla="*/ 1086719 w 1842380"/>
                <a:gd name="connsiteY8019" fmla="*/ 1261680 h 1847704"/>
                <a:gd name="connsiteX8020" fmla="*/ 1086719 w 1842380"/>
                <a:gd name="connsiteY8020" fmla="*/ 1278720 h 1847704"/>
                <a:gd name="connsiteX8021" fmla="*/ 1085654 w 1842380"/>
                <a:gd name="connsiteY8021" fmla="*/ 1278720 h 1847704"/>
                <a:gd name="connsiteX8022" fmla="*/ 1078732 w 1842380"/>
                <a:gd name="connsiteY8022" fmla="*/ 1282980 h 1847704"/>
                <a:gd name="connsiteX8023" fmla="*/ 1074472 w 1842380"/>
                <a:gd name="connsiteY8023" fmla="*/ 1285110 h 1847704"/>
                <a:gd name="connsiteX8024" fmla="*/ 1070212 w 1842380"/>
                <a:gd name="connsiteY8024" fmla="*/ 1287239 h 1847704"/>
                <a:gd name="connsiteX8025" fmla="*/ 1065952 w 1842380"/>
                <a:gd name="connsiteY8025" fmla="*/ 1290434 h 1847704"/>
                <a:gd name="connsiteX8026" fmla="*/ 1061692 w 1842380"/>
                <a:gd name="connsiteY8026" fmla="*/ 1291499 h 1847704"/>
                <a:gd name="connsiteX8027" fmla="*/ 1061692 w 1842380"/>
                <a:gd name="connsiteY8027" fmla="*/ 1274460 h 1847704"/>
                <a:gd name="connsiteX8028" fmla="*/ 1064887 w 1842380"/>
                <a:gd name="connsiteY8028" fmla="*/ 1273395 h 1847704"/>
                <a:gd name="connsiteX8029" fmla="*/ 1075004 w 1842380"/>
                <a:gd name="connsiteY8029" fmla="*/ 1267538 h 1847704"/>
                <a:gd name="connsiteX8030" fmla="*/ 1080862 w 1842380"/>
                <a:gd name="connsiteY8030" fmla="*/ 1264343 h 1847704"/>
                <a:gd name="connsiteX8031" fmla="*/ 1086719 w 1842380"/>
                <a:gd name="connsiteY8031" fmla="*/ 1261680 h 1847704"/>
                <a:gd name="connsiteX8032" fmla="*/ 1086719 w 1842380"/>
                <a:gd name="connsiteY8032" fmla="*/ 1261680 h 1847704"/>
                <a:gd name="connsiteX8033" fmla="*/ 1086719 w 1842380"/>
                <a:gd name="connsiteY8033" fmla="*/ 1296824 h 1847704"/>
                <a:gd name="connsiteX8034" fmla="*/ 1086719 w 1842380"/>
                <a:gd name="connsiteY8034" fmla="*/ 1312798 h 1847704"/>
                <a:gd name="connsiteX8035" fmla="*/ 1086719 w 1842380"/>
                <a:gd name="connsiteY8035" fmla="*/ 1312798 h 1847704"/>
                <a:gd name="connsiteX8036" fmla="*/ 1079797 w 1842380"/>
                <a:gd name="connsiteY8036" fmla="*/ 1317058 h 1847704"/>
                <a:gd name="connsiteX8037" fmla="*/ 1075537 w 1842380"/>
                <a:gd name="connsiteY8037" fmla="*/ 1320253 h 1847704"/>
                <a:gd name="connsiteX8038" fmla="*/ 1071277 w 1842380"/>
                <a:gd name="connsiteY8038" fmla="*/ 1324513 h 1847704"/>
                <a:gd name="connsiteX8039" fmla="*/ 1069147 w 1842380"/>
                <a:gd name="connsiteY8039" fmla="*/ 1325578 h 1847704"/>
                <a:gd name="connsiteX8040" fmla="*/ 1062225 w 1842380"/>
                <a:gd name="connsiteY8040" fmla="*/ 1326643 h 1847704"/>
                <a:gd name="connsiteX8041" fmla="*/ 1061160 w 1842380"/>
                <a:gd name="connsiteY8041" fmla="*/ 1326643 h 1847704"/>
                <a:gd name="connsiteX8042" fmla="*/ 1061160 w 1842380"/>
                <a:gd name="connsiteY8042" fmla="*/ 1307474 h 1847704"/>
                <a:gd name="connsiteX8043" fmla="*/ 1063290 w 1842380"/>
                <a:gd name="connsiteY8043" fmla="*/ 1306409 h 1847704"/>
                <a:gd name="connsiteX8044" fmla="*/ 1069147 w 1842380"/>
                <a:gd name="connsiteY8044" fmla="*/ 1304279 h 1847704"/>
                <a:gd name="connsiteX8045" fmla="*/ 1081394 w 1842380"/>
                <a:gd name="connsiteY8045" fmla="*/ 1301084 h 1847704"/>
                <a:gd name="connsiteX8046" fmla="*/ 1084589 w 1842380"/>
                <a:gd name="connsiteY8046" fmla="*/ 1298954 h 1847704"/>
                <a:gd name="connsiteX8047" fmla="*/ 1086719 w 1842380"/>
                <a:gd name="connsiteY8047" fmla="*/ 1296824 h 1847704"/>
                <a:gd name="connsiteX8048" fmla="*/ 1086719 w 1842380"/>
                <a:gd name="connsiteY8048" fmla="*/ 1296824 h 1847704"/>
                <a:gd name="connsiteX8049" fmla="*/ 1086719 w 1842380"/>
                <a:gd name="connsiteY8049" fmla="*/ 1331435 h 1847704"/>
                <a:gd name="connsiteX8050" fmla="*/ 1086719 w 1842380"/>
                <a:gd name="connsiteY8050" fmla="*/ 1357527 h 1847704"/>
                <a:gd name="connsiteX8051" fmla="*/ 1080862 w 1842380"/>
                <a:gd name="connsiteY8051" fmla="*/ 1358592 h 1847704"/>
                <a:gd name="connsiteX8052" fmla="*/ 1075004 w 1842380"/>
                <a:gd name="connsiteY8052" fmla="*/ 1360722 h 1847704"/>
                <a:gd name="connsiteX8053" fmla="*/ 1065952 w 1842380"/>
                <a:gd name="connsiteY8053" fmla="*/ 1363916 h 1847704"/>
                <a:gd name="connsiteX8054" fmla="*/ 1060095 w 1842380"/>
                <a:gd name="connsiteY8054" fmla="*/ 1366046 h 1847704"/>
                <a:gd name="connsiteX8055" fmla="*/ 1060095 w 1842380"/>
                <a:gd name="connsiteY8055" fmla="*/ 1345812 h 1847704"/>
                <a:gd name="connsiteX8056" fmla="*/ 1067017 w 1842380"/>
                <a:gd name="connsiteY8056" fmla="*/ 1342617 h 1847704"/>
                <a:gd name="connsiteX8057" fmla="*/ 1073940 w 1842380"/>
                <a:gd name="connsiteY8057" fmla="*/ 1339422 h 1847704"/>
                <a:gd name="connsiteX8058" fmla="*/ 1079797 w 1842380"/>
                <a:gd name="connsiteY8058" fmla="*/ 1336228 h 1847704"/>
                <a:gd name="connsiteX8059" fmla="*/ 1086719 w 1842380"/>
                <a:gd name="connsiteY8059" fmla="*/ 1331435 h 1847704"/>
                <a:gd name="connsiteX8060" fmla="*/ 1086719 w 1842380"/>
                <a:gd name="connsiteY8060" fmla="*/ 1331435 h 1847704"/>
                <a:gd name="connsiteX8061" fmla="*/ 1086719 w 1842380"/>
                <a:gd name="connsiteY8061" fmla="*/ 1396930 h 1847704"/>
                <a:gd name="connsiteX8062" fmla="*/ 1086719 w 1842380"/>
                <a:gd name="connsiteY8062" fmla="*/ 1410242 h 1847704"/>
                <a:gd name="connsiteX8063" fmla="*/ 1082459 w 1842380"/>
                <a:gd name="connsiteY8063" fmla="*/ 1408112 h 1847704"/>
                <a:gd name="connsiteX8064" fmla="*/ 1061160 w 1842380"/>
                <a:gd name="connsiteY8064" fmla="*/ 1411307 h 1847704"/>
                <a:gd name="connsiteX8065" fmla="*/ 1061160 w 1842380"/>
                <a:gd name="connsiteY8065" fmla="*/ 1401190 h 1847704"/>
                <a:gd name="connsiteX8066" fmla="*/ 1084589 w 1842380"/>
                <a:gd name="connsiteY8066" fmla="*/ 1399060 h 1847704"/>
                <a:gd name="connsiteX8067" fmla="*/ 1086719 w 1842380"/>
                <a:gd name="connsiteY8067" fmla="*/ 1396930 h 1847704"/>
                <a:gd name="connsiteX8068" fmla="*/ 1086719 w 1842380"/>
                <a:gd name="connsiteY8068" fmla="*/ 1396930 h 1847704"/>
                <a:gd name="connsiteX8069" fmla="*/ 1086719 w 1842380"/>
                <a:gd name="connsiteY8069" fmla="*/ 1444321 h 1847704"/>
                <a:gd name="connsiteX8070" fmla="*/ 1086719 w 1842380"/>
                <a:gd name="connsiteY8070" fmla="*/ 1457633 h 1847704"/>
                <a:gd name="connsiteX8071" fmla="*/ 1084589 w 1842380"/>
                <a:gd name="connsiteY8071" fmla="*/ 1458698 h 1847704"/>
                <a:gd name="connsiteX8072" fmla="*/ 1061160 w 1842380"/>
                <a:gd name="connsiteY8072" fmla="*/ 1467750 h 1847704"/>
                <a:gd name="connsiteX8073" fmla="*/ 1061160 w 1842380"/>
                <a:gd name="connsiteY8073" fmla="*/ 1457633 h 1847704"/>
                <a:gd name="connsiteX8074" fmla="*/ 1077134 w 1842380"/>
                <a:gd name="connsiteY8074" fmla="*/ 1451776 h 1847704"/>
                <a:gd name="connsiteX8075" fmla="*/ 1077134 w 1842380"/>
                <a:gd name="connsiteY8075" fmla="*/ 1451776 h 1847704"/>
                <a:gd name="connsiteX8076" fmla="*/ 1078199 w 1842380"/>
                <a:gd name="connsiteY8076" fmla="*/ 1451776 h 1847704"/>
                <a:gd name="connsiteX8077" fmla="*/ 1061160 w 1842380"/>
                <a:gd name="connsiteY8077" fmla="*/ 1437399 h 1847704"/>
                <a:gd name="connsiteX8078" fmla="*/ 1061160 w 1842380"/>
                <a:gd name="connsiteY8078" fmla="*/ 1421424 h 1847704"/>
                <a:gd name="connsiteX8079" fmla="*/ 1086719 w 1842380"/>
                <a:gd name="connsiteY8079" fmla="*/ 1444321 h 1847704"/>
                <a:gd name="connsiteX8080" fmla="*/ 1086719 w 1842380"/>
                <a:gd name="connsiteY8080" fmla="*/ 1444321 h 1847704"/>
                <a:gd name="connsiteX8081" fmla="*/ 1086719 w 1842380"/>
                <a:gd name="connsiteY8081" fmla="*/ 1722275 h 1847704"/>
                <a:gd name="connsiteX8082" fmla="*/ 1086719 w 1842380"/>
                <a:gd name="connsiteY8082" fmla="*/ 1739315 h 1847704"/>
                <a:gd name="connsiteX8083" fmla="*/ 1069680 w 1842380"/>
                <a:gd name="connsiteY8083" fmla="*/ 1745172 h 1847704"/>
                <a:gd name="connsiteX8084" fmla="*/ 1086719 w 1842380"/>
                <a:gd name="connsiteY8084" fmla="*/ 1763276 h 1847704"/>
                <a:gd name="connsiteX8085" fmla="*/ 1086719 w 1842380"/>
                <a:gd name="connsiteY8085" fmla="*/ 1792563 h 1847704"/>
                <a:gd name="connsiteX8086" fmla="*/ 1060628 w 1842380"/>
                <a:gd name="connsiteY8086" fmla="*/ 1763276 h 1847704"/>
                <a:gd name="connsiteX8087" fmla="*/ 1060628 w 1842380"/>
                <a:gd name="connsiteY8087" fmla="*/ 1732925 h 1847704"/>
                <a:gd name="connsiteX8088" fmla="*/ 1086719 w 1842380"/>
                <a:gd name="connsiteY8088" fmla="*/ 1722275 h 1847704"/>
                <a:gd name="connsiteX8089" fmla="*/ 1086719 w 1842380"/>
                <a:gd name="connsiteY8089" fmla="*/ 1722275 h 1847704"/>
                <a:gd name="connsiteX8090" fmla="*/ 1086719 w 1842380"/>
                <a:gd name="connsiteY8090" fmla="*/ 1814394 h 1847704"/>
                <a:gd name="connsiteX8091" fmla="*/ 1086719 w 1842380"/>
                <a:gd name="connsiteY8091" fmla="*/ 1831434 h 1847704"/>
                <a:gd name="connsiteX8092" fmla="*/ 1060628 w 1842380"/>
                <a:gd name="connsiteY8092" fmla="*/ 1833564 h 1847704"/>
                <a:gd name="connsiteX8093" fmla="*/ 1060628 w 1842380"/>
                <a:gd name="connsiteY8093" fmla="*/ 1816524 h 1847704"/>
                <a:gd name="connsiteX8094" fmla="*/ 1086719 w 1842380"/>
                <a:gd name="connsiteY8094" fmla="*/ 1814394 h 1847704"/>
                <a:gd name="connsiteX8095" fmla="*/ 1086719 w 1842380"/>
                <a:gd name="connsiteY8095" fmla="*/ 1814394 h 1847704"/>
                <a:gd name="connsiteX8096" fmla="*/ 1061160 w 1842380"/>
                <a:gd name="connsiteY8096" fmla="*/ 1634416 h 1847704"/>
                <a:gd name="connsiteX8097" fmla="*/ 1061160 w 1842380"/>
                <a:gd name="connsiteY8097" fmla="*/ 1546557 h 1847704"/>
                <a:gd name="connsiteX8098" fmla="*/ 1067017 w 1842380"/>
                <a:gd name="connsiteY8098" fmla="*/ 1546557 h 1847704"/>
                <a:gd name="connsiteX8099" fmla="*/ 1085122 w 1842380"/>
                <a:gd name="connsiteY8099" fmla="*/ 1636546 h 1847704"/>
                <a:gd name="connsiteX8100" fmla="*/ 1063822 w 1842380"/>
                <a:gd name="connsiteY8100" fmla="*/ 1640806 h 1847704"/>
                <a:gd name="connsiteX8101" fmla="*/ 1061160 w 1842380"/>
                <a:gd name="connsiteY8101" fmla="*/ 1634416 h 1847704"/>
                <a:gd name="connsiteX8102" fmla="*/ 1061160 w 1842380"/>
                <a:gd name="connsiteY8102" fmla="*/ 1634416 h 1847704"/>
                <a:gd name="connsiteX8103" fmla="*/ 1061160 w 1842380"/>
                <a:gd name="connsiteY8103" fmla="*/ 1219082 h 1847704"/>
                <a:gd name="connsiteX8104" fmla="*/ 1061160 w 1842380"/>
                <a:gd name="connsiteY8104" fmla="*/ 1192991 h 1847704"/>
                <a:gd name="connsiteX8105" fmla="*/ 1063290 w 1842380"/>
                <a:gd name="connsiteY8105" fmla="*/ 1191926 h 1847704"/>
                <a:gd name="connsiteX8106" fmla="*/ 1065420 w 1842380"/>
                <a:gd name="connsiteY8106" fmla="*/ 1188731 h 1847704"/>
                <a:gd name="connsiteX8107" fmla="*/ 1066485 w 1842380"/>
                <a:gd name="connsiteY8107" fmla="*/ 1186601 h 1847704"/>
                <a:gd name="connsiteX8108" fmla="*/ 1072342 w 1842380"/>
                <a:gd name="connsiteY8108" fmla="*/ 1184471 h 1847704"/>
                <a:gd name="connsiteX8109" fmla="*/ 1075537 w 1842380"/>
                <a:gd name="connsiteY8109" fmla="*/ 1185536 h 1847704"/>
                <a:gd name="connsiteX8110" fmla="*/ 1076602 w 1842380"/>
                <a:gd name="connsiteY8110" fmla="*/ 1187666 h 1847704"/>
                <a:gd name="connsiteX8111" fmla="*/ 1075537 w 1842380"/>
                <a:gd name="connsiteY8111" fmla="*/ 1193523 h 1847704"/>
                <a:gd name="connsiteX8112" fmla="*/ 1075537 w 1842380"/>
                <a:gd name="connsiteY8112" fmla="*/ 1196718 h 1847704"/>
                <a:gd name="connsiteX8113" fmla="*/ 1073407 w 1842380"/>
                <a:gd name="connsiteY8113" fmla="*/ 1199913 h 1847704"/>
                <a:gd name="connsiteX8114" fmla="*/ 1073407 w 1842380"/>
                <a:gd name="connsiteY8114" fmla="*/ 1204173 h 1847704"/>
                <a:gd name="connsiteX8115" fmla="*/ 1073407 w 1842380"/>
                <a:gd name="connsiteY8115" fmla="*/ 1210030 h 1847704"/>
                <a:gd name="connsiteX8116" fmla="*/ 1073407 w 1842380"/>
                <a:gd name="connsiteY8116" fmla="*/ 1215887 h 1847704"/>
                <a:gd name="connsiteX8117" fmla="*/ 1071277 w 1842380"/>
                <a:gd name="connsiteY8117" fmla="*/ 1218017 h 1847704"/>
                <a:gd name="connsiteX8118" fmla="*/ 1068082 w 1842380"/>
                <a:gd name="connsiteY8118" fmla="*/ 1221212 h 1847704"/>
                <a:gd name="connsiteX8119" fmla="*/ 1061160 w 1842380"/>
                <a:gd name="connsiteY8119" fmla="*/ 1219082 h 1847704"/>
                <a:gd name="connsiteX8120" fmla="*/ 1049978 w 1842380"/>
                <a:gd name="connsiteY8120" fmla="*/ 908114 h 1847704"/>
                <a:gd name="connsiteX8121" fmla="*/ 1061160 w 1842380"/>
                <a:gd name="connsiteY8121" fmla="*/ 900127 h 1847704"/>
                <a:gd name="connsiteX8122" fmla="*/ 1061160 w 1842380"/>
                <a:gd name="connsiteY8122" fmla="*/ 880957 h 1847704"/>
                <a:gd name="connsiteX8123" fmla="*/ 1049978 w 1842380"/>
                <a:gd name="connsiteY8123" fmla="*/ 880957 h 1847704"/>
                <a:gd name="connsiteX8124" fmla="*/ 1049978 w 1842380"/>
                <a:gd name="connsiteY8124" fmla="*/ 908114 h 1847704"/>
                <a:gd name="connsiteX8125" fmla="*/ 1049978 w 1842380"/>
                <a:gd name="connsiteY8125" fmla="*/ 908114 h 1847704"/>
                <a:gd name="connsiteX8126" fmla="*/ 1061160 w 1842380"/>
                <a:gd name="connsiteY8126" fmla="*/ 14613 h 1847704"/>
                <a:gd name="connsiteX8127" fmla="*/ 1061160 w 1842380"/>
                <a:gd name="connsiteY8127" fmla="*/ 30587 h 1847704"/>
                <a:gd name="connsiteX8128" fmla="*/ 1057965 w 1842380"/>
                <a:gd name="connsiteY8128" fmla="*/ 30587 h 1847704"/>
                <a:gd name="connsiteX8129" fmla="*/ 1057965 w 1842380"/>
                <a:gd name="connsiteY8129" fmla="*/ 30587 h 1847704"/>
                <a:gd name="connsiteX8130" fmla="*/ 1055835 w 1842380"/>
                <a:gd name="connsiteY8130" fmla="*/ 31652 h 1847704"/>
                <a:gd name="connsiteX8131" fmla="*/ 1061692 w 1842380"/>
                <a:gd name="connsiteY8131" fmla="*/ 40704 h 1847704"/>
                <a:gd name="connsiteX8132" fmla="*/ 1061692 w 1842380"/>
                <a:gd name="connsiteY8132" fmla="*/ 93420 h 1847704"/>
                <a:gd name="connsiteX8133" fmla="*/ 1050510 w 1842380"/>
                <a:gd name="connsiteY8133" fmla="*/ 59873 h 1847704"/>
                <a:gd name="connsiteX8134" fmla="*/ 1050510 w 1842380"/>
                <a:gd name="connsiteY8134" fmla="*/ 14613 h 1847704"/>
                <a:gd name="connsiteX8135" fmla="*/ 1061160 w 1842380"/>
                <a:gd name="connsiteY8135" fmla="*/ 14613 h 1847704"/>
                <a:gd name="connsiteX8136" fmla="*/ 1061160 w 1842380"/>
                <a:gd name="connsiteY8136" fmla="*/ 14613 h 1847704"/>
                <a:gd name="connsiteX8137" fmla="*/ 1061160 w 1842380"/>
                <a:gd name="connsiteY8137" fmla="*/ 103537 h 1847704"/>
                <a:gd name="connsiteX8138" fmla="*/ 1061160 w 1842380"/>
                <a:gd name="connsiteY8138" fmla="*/ 118446 h 1847704"/>
                <a:gd name="connsiteX8139" fmla="*/ 1049978 w 1842380"/>
                <a:gd name="connsiteY8139" fmla="*/ 118446 h 1847704"/>
                <a:gd name="connsiteX8140" fmla="*/ 1049978 w 1842380"/>
                <a:gd name="connsiteY8140" fmla="*/ 102472 h 1847704"/>
                <a:gd name="connsiteX8141" fmla="*/ 1061160 w 1842380"/>
                <a:gd name="connsiteY8141" fmla="*/ 103537 h 1847704"/>
                <a:gd name="connsiteX8142" fmla="*/ 1061160 w 1842380"/>
                <a:gd name="connsiteY8142" fmla="*/ 103537 h 1847704"/>
                <a:gd name="connsiteX8143" fmla="*/ 1061160 w 1842380"/>
                <a:gd name="connsiteY8143" fmla="*/ 164240 h 1847704"/>
                <a:gd name="connsiteX8144" fmla="*/ 1061160 w 1842380"/>
                <a:gd name="connsiteY8144" fmla="*/ 227072 h 1847704"/>
                <a:gd name="connsiteX8145" fmla="*/ 1055303 w 1842380"/>
                <a:gd name="connsiteY8145" fmla="*/ 226007 h 1847704"/>
                <a:gd name="connsiteX8146" fmla="*/ 1059563 w 1842380"/>
                <a:gd name="connsiteY8146" fmla="*/ 240384 h 1847704"/>
                <a:gd name="connsiteX8147" fmla="*/ 1049445 w 1842380"/>
                <a:gd name="connsiteY8147" fmla="*/ 258488 h 1847704"/>
                <a:gd name="connsiteX8148" fmla="*/ 1049445 w 1842380"/>
                <a:gd name="connsiteY8148" fmla="*/ 173292 h 1847704"/>
                <a:gd name="connsiteX8149" fmla="*/ 1061160 w 1842380"/>
                <a:gd name="connsiteY8149" fmla="*/ 164240 h 1847704"/>
                <a:gd name="connsiteX8150" fmla="*/ 1061160 w 1842380"/>
                <a:gd name="connsiteY8150" fmla="*/ 164240 h 1847704"/>
                <a:gd name="connsiteX8151" fmla="*/ 1061160 w 1842380"/>
                <a:gd name="connsiteY8151" fmla="*/ 268606 h 1847704"/>
                <a:gd name="connsiteX8152" fmla="*/ 1061160 w 1842380"/>
                <a:gd name="connsiteY8152" fmla="*/ 293632 h 1847704"/>
                <a:gd name="connsiteX8153" fmla="*/ 1060095 w 1842380"/>
                <a:gd name="connsiteY8153" fmla="*/ 293632 h 1847704"/>
                <a:gd name="connsiteX8154" fmla="*/ 1049978 w 1842380"/>
                <a:gd name="connsiteY8154" fmla="*/ 290437 h 1847704"/>
                <a:gd name="connsiteX8155" fmla="*/ 1049978 w 1842380"/>
                <a:gd name="connsiteY8155" fmla="*/ 268073 h 1847704"/>
                <a:gd name="connsiteX8156" fmla="*/ 1061160 w 1842380"/>
                <a:gd name="connsiteY8156" fmla="*/ 268606 h 1847704"/>
                <a:gd name="connsiteX8157" fmla="*/ 1061160 w 1842380"/>
                <a:gd name="connsiteY8157" fmla="*/ 268606 h 1847704"/>
                <a:gd name="connsiteX8158" fmla="*/ 1061160 w 1842380"/>
                <a:gd name="connsiteY8158" fmla="*/ 299489 h 1847704"/>
                <a:gd name="connsiteX8159" fmla="*/ 1061160 w 1842380"/>
                <a:gd name="connsiteY8159" fmla="*/ 356997 h 1847704"/>
                <a:gd name="connsiteX8160" fmla="*/ 1057965 w 1842380"/>
                <a:gd name="connsiteY8160" fmla="*/ 360192 h 1847704"/>
                <a:gd name="connsiteX8161" fmla="*/ 1049978 w 1842380"/>
                <a:gd name="connsiteY8161" fmla="*/ 360192 h 1847704"/>
                <a:gd name="connsiteX8162" fmla="*/ 1049978 w 1842380"/>
                <a:gd name="connsiteY8162" fmla="*/ 302684 h 1847704"/>
                <a:gd name="connsiteX8163" fmla="*/ 1060095 w 1842380"/>
                <a:gd name="connsiteY8163" fmla="*/ 301619 h 1847704"/>
                <a:gd name="connsiteX8164" fmla="*/ 1061160 w 1842380"/>
                <a:gd name="connsiteY8164" fmla="*/ 299489 h 1847704"/>
                <a:gd name="connsiteX8165" fmla="*/ 1061160 w 1842380"/>
                <a:gd name="connsiteY8165" fmla="*/ 299489 h 1847704"/>
                <a:gd name="connsiteX8166" fmla="*/ 1061160 w 1842380"/>
                <a:gd name="connsiteY8166" fmla="*/ 401726 h 1847704"/>
                <a:gd name="connsiteX8167" fmla="*/ 1061160 w 1842380"/>
                <a:gd name="connsiteY8167" fmla="*/ 410778 h 1847704"/>
                <a:gd name="connsiteX8168" fmla="*/ 1049978 w 1842380"/>
                <a:gd name="connsiteY8168" fmla="*/ 409713 h 1847704"/>
                <a:gd name="connsiteX8169" fmla="*/ 1049978 w 1842380"/>
                <a:gd name="connsiteY8169" fmla="*/ 399596 h 1847704"/>
                <a:gd name="connsiteX8170" fmla="*/ 1061160 w 1842380"/>
                <a:gd name="connsiteY8170" fmla="*/ 401726 h 1847704"/>
                <a:gd name="connsiteX8171" fmla="*/ 1061160 w 1842380"/>
                <a:gd name="connsiteY8171" fmla="*/ 401726 h 1847704"/>
                <a:gd name="connsiteX8172" fmla="*/ 1061160 w 1842380"/>
                <a:gd name="connsiteY8172" fmla="*/ 446986 h 1847704"/>
                <a:gd name="connsiteX8173" fmla="*/ 1061160 w 1842380"/>
                <a:gd name="connsiteY8173" fmla="*/ 465091 h 1847704"/>
                <a:gd name="connsiteX8174" fmla="*/ 1057965 w 1842380"/>
                <a:gd name="connsiteY8174" fmla="*/ 461896 h 1847704"/>
                <a:gd name="connsiteX8175" fmla="*/ 1049978 w 1842380"/>
                <a:gd name="connsiteY8175" fmla="*/ 461896 h 1847704"/>
                <a:gd name="connsiteX8176" fmla="*/ 1049978 w 1842380"/>
                <a:gd name="connsiteY8176" fmla="*/ 452844 h 1847704"/>
                <a:gd name="connsiteX8177" fmla="*/ 1052108 w 1842380"/>
                <a:gd name="connsiteY8177" fmla="*/ 452844 h 1847704"/>
                <a:gd name="connsiteX8178" fmla="*/ 1049978 w 1842380"/>
                <a:gd name="connsiteY8178" fmla="*/ 450714 h 1847704"/>
                <a:gd name="connsiteX8179" fmla="*/ 1049978 w 1842380"/>
                <a:gd name="connsiteY8179" fmla="*/ 412375 h 1847704"/>
                <a:gd name="connsiteX8180" fmla="*/ 1061160 w 1842380"/>
                <a:gd name="connsiteY8180" fmla="*/ 446986 h 1847704"/>
                <a:gd name="connsiteX8181" fmla="*/ 1061160 w 1842380"/>
                <a:gd name="connsiteY8181" fmla="*/ 446986 h 1847704"/>
                <a:gd name="connsiteX8182" fmla="*/ 1061160 w 1842380"/>
                <a:gd name="connsiteY8182" fmla="*/ 526858 h 1847704"/>
                <a:gd name="connsiteX8183" fmla="*/ 1061160 w 1842380"/>
                <a:gd name="connsiteY8183" fmla="*/ 546028 h 1847704"/>
                <a:gd name="connsiteX8184" fmla="*/ 1059030 w 1842380"/>
                <a:gd name="connsiteY8184" fmla="*/ 544963 h 1847704"/>
                <a:gd name="connsiteX8185" fmla="*/ 1055835 w 1842380"/>
                <a:gd name="connsiteY8185" fmla="*/ 543898 h 1847704"/>
                <a:gd name="connsiteX8186" fmla="*/ 1049978 w 1842380"/>
                <a:gd name="connsiteY8186" fmla="*/ 543898 h 1847704"/>
                <a:gd name="connsiteX8187" fmla="*/ 1049978 w 1842380"/>
                <a:gd name="connsiteY8187" fmla="*/ 524728 h 1847704"/>
                <a:gd name="connsiteX8188" fmla="*/ 1051043 w 1842380"/>
                <a:gd name="connsiteY8188" fmla="*/ 525793 h 1847704"/>
                <a:gd name="connsiteX8189" fmla="*/ 1053173 w 1842380"/>
                <a:gd name="connsiteY8189" fmla="*/ 525793 h 1847704"/>
                <a:gd name="connsiteX8190" fmla="*/ 1061160 w 1842380"/>
                <a:gd name="connsiteY8190" fmla="*/ 526858 h 1847704"/>
                <a:gd name="connsiteX8191" fmla="*/ 1061160 w 1842380"/>
                <a:gd name="connsiteY8191" fmla="*/ 526858 h 1847704"/>
                <a:gd name="connsiteX8192" fmla="*/ 1061160 w 1842380"/>
                <a:gd name="connsiteY8192" fmla="*/ 569457 h 1847704"/>
                <a:gd name="connsiteX8193" fmla="*/ 1061160 w 1842380"/>
                <a:gd name="connsiteY8193" fmla="*/ 594483 h 1847704"/>
                <a:gd name="connsiteX8194" fmla="*/ 1059030 w 1842380"/>
                <a:gd name="connsiteY8194" fmla="*/ 594483 h 1847704"/>
                <a:gd name="connsiteX8195" fmla="*/ 1057965 w 1842380"/>
                <a:gd name="connsiteY8195" fmla="*/ 592353 h 1847704"/>
                <a:gd name="connsiteX8196" fmla="*/ 1053705 w 1842380"/>
                <a:gd name="connsiteY8196" fmla="*/ 591288 h 1847704"/>
                <a:gd name="connsiteX8197" fmla="*/ 1050510 w 1842380"/>
                <a:gd name="connsiteY8197" fmla="*/ 590223 h 1847704"/>
                <a:gd name="connsiteX8198" fmla="*/ 1050510 w 1842380"/>
                <a:gd name="connsiteY8198" fmla="*/ 567859 h 1847704"/>
                <a:gd name="connsiteX8199" fmla="*/ 1056368 w 1842380"/>
                <a:gd name="connsiteY8199" fmla="*/ 569989 h 1847704"/>
                <a:gd name="connsiteX8200" fmla="*/ 1061160 w 1842380"/>
                <a:gd name="connsiteY8200" fmla="*/ 569989 h 1847704"/>
                <a:gd name="connsiteX8201" fmla="*/ 1061160 w 1842380"/>
                <a:gd name="connsiteY8201" fmla="*/ 569457 h 1847704"/>
                <a:gd name="connsiteX8202" fmla="*/ 1061160 w 1842380"/>
                <a:gd name="connsiteY8202" fmla="*/ 609925 h 1847704"/>
                <a:gd name="connsiteX8203" fmla="*/ 1061160 w 1842380"/>
                <a:gd name="connsiteY8203" fmla="*/ 628029 h 1847704"/>
                <a:gd name="connsiteX8204" fmla="*/ 1061160 w 1842380"/>
                <a:gd name="connsiteY8204" fmla="*/ 628029 h 1847704"/>
                <a:gd name="connsiteX8205" fmla="*/ 1056368 w 1842380"/>
                <a:gd name="connsiteY8205" fmla="*/ 628029 h 1847704"/>
                <a:gd name="connsiteX8206" fmla="*/ 1049445 w 1842380"/>
                <a:gd name="connsiteY8206" fmla="*/ 626964 h 1847704"/>
                <a:gd name="connsiteX8207" fmla="*/ 1049445 w 1842380"/>
                <a:gd name="connsiteY8207" fmla="*/ 608860 h 1847704"/>
                <a:gd name="connsiteX8208" fmla="*/ 1058498 w 1842380"/>
                <a:gd name="connsiteY8208" fmla="*/ 608860 h 1847704"/>
                <a:gd name="connsiteX8209" fmla="*/ 1061160 w 1842380"/>
                <a:gd name="connsiteY8209" fmla="*/ 609925 h 1847704"/>
                <a:gd name="connsiteX8210" fmla="*/ 1061160 w 1842380"/>
                <a:gd name="connsiteY8210" fmla="*/ 609925 h 1847704"/>
                <a:gd name="connsiteX8211" fmla="*/ 1061160 w 1842380"/>
                <a:gd name="connsiteY8211" fmla="*/ 664238 h 1847704"/>
                <a:gd name="connsiteX8212" fmla="*/ 1061160 w 1842380"/>
                <a:gd name="connsiteY8212" fmla="*/ 683407 h 1847704"/>
                <a:gd name="connsiteX8213" fmla="*/ 1060095 w 1842380"/>
                <a:gd name="connsiteY8213" fmla="*/ 683407 h 1847704"/>
                <a:gd name="connsiteX8214" fmla="*/ 1054238 w 1842380"/>
                <a:gd name="connsiteY8214" fmla="*/ 682342 h 1847704"/>
                <a:gd name="connsiteX8215" fmla="*/ 1054238 w 1842380"/>
                <a:gd name="connsiteY8215" fmla="*/ 680212 h 1847704"/>
                <a:gd name="connsiteX8216" fmla="*/ 1049978 w 1842380"/>
                <a:gd name="connsiteY8216" fmla="*/ 680212 h 1847704"/>
                <a:gd name="connsiteX8217" fmla="*/ 1049978 w 1842380"/>
                <a:gd name="connsiteY8217" fmla="*/ 659978 h 1847704"/>
                <a:gd name="connsiteX8218" fmla="*/ 1052108 w 1842380"/>
                <a:gd name="connsiteY8218" fmla="*/ 661043 h 1847704"/>
                <a:gd name="connsiteX8219" fmla="*/ 1061160 w 1842380"/>
                <a:gd name="connsiteY8219" fmla="*/ 663173 h 1847704"/>
                <a:gd name="connsiteX8220" fmla="*/ 1061160 w 1842380"/>
                <a:gd name="connsiteY8220" fmla="*/ 664238 h 1847704"/>
                <a:gd name="connsiteX8221" fmla="*/ 1061160 w 1842380"/>
                <a:gd name="connsiteY8221" fmla="*/ 664238 h 1847704"/>
                <a:gd name="connsiteX8222" fmla="*/ 1061160 w 1842380"/>
                <a:gd name="connsiteY8222" fmla="*/ 724941 h 1847704"/>
                <a:gd name="connsiteX8223" fmla="*/ 1061160 w 1842380"/>
                <a:gd name="connsiteY8223" fmla="*/ 731863 h 1847704"/>
                <a:gd name="connsiteX8224" fmla="*/ 1054238 w 1842380"/>
                <a:gd name="connsiteY8224" fmla="*/ 727603 h 1847704"/>
                <a:gd name="connsiteX8225" fmla="*/ 1052108 w 1842380"/>
                <a:gd name="connsiteY8225" fmla="*/ 726538 h 1847704"/>
                <a:gd name="connsiteX8226" fmla="*/ 1052108 w 1842380"/>
                <a:gd name="connsiteY8226" fmla="*/ 757955 h 1847704"/>
                <a:gd name="connsiteX8227" fmla="*/ 1061160 w 1842380"/>
                <a:gd name="connsiteY8227" fmla="*/ 769137 h 1847704"/>
                <a:gd name="connsiteX8228" fmla="*/ 1061160 w 1842380"/>
                <a:gd name="connsiteY8228" fmla="*/ 776059 h 1847704"/>
                <a:gd name="connsiteX8229" fmla="*/ 1049978 w 1842380"/>
                <a:gd name="connsiteY8229" fmla="*/ 767007 h 1847704"/>
                <a:gd name="connsiteX8230" fmla="*/ 1049978 w 1842380"/>
                <a:gd name="connsiteY8230" fmla="*/ 719616 h 1847704"/>
                <a:gd name="connsiteX8231" fmla="*/ 1054238 w 1842380"/>
                <a:gd name="connsiteY8231" fmla="*/ 720681 h 1847704"/>
                <a:gd name="connsiteX8232" fmla="*/ 1061160 w 1842380"/>
                <a:gd name="connsiteY8232" fmla="*/ 724941 h 1847704"/>
                <a:gd name="connsiteX8233" fmla="*/ 1061160 w 1842380"/>
                <a:gd name="connsiteY8233" fmla="*/ 724941 h 1847704"/>
                <a:gd name="connsiteX8234" fmla="*/ 1061160 w 1842380"/>
                <a:gd name="connsiteY8234" fmla="*/ 1092884 h 1847704"/>
                <a:gd name="connsiteX8235" fmla="*/ 1061160 w 1842380"/>
                <a:gd name="connsiteY8235" fmla="*/ 1101936 h 1847704"/>
                <a:gd name="connsiteX8236" fmla="*/ 1057965 w 1842380"/>
                <a:gd name="connsiteY8236" fmla="*/ 1105131 h 1847704"/>
                <a:gd name="connsiteX8237" fmla="*/ 1061160 w 1842380"/>
                <a:gd name="connsiteY8237" fmla="*/ 1106196 h 1847704"/>
                <a:gd name="connsiteX8238" fmla="*/ 1061160 w 1842380"/>
                <a:gd name="connsiteY8238" fmla="*/ 1114184 h 1847704"/>
                <a:gd name="connsiteX8239" fmla="*/ 1052108 w 1842380"/>
                <a:gd name="connsiteY8239" fmla="*/ 1112054 h 1847704"/>
                <a:gd name="connsiteX8240" fmla="*/ 1049978 w 1842380"/>
                <a:gd name="connsiteY8240" fmla="*/ 1112054 h 1847704"/>
                <a:gd name="connsiteX8241" fmla="*/ 1049978 w 1842380"/>
                <a:gd name="connsiteY8241" fmla="*/ 1105131 h 1847704"/>
                <a:gd name="connsiteX8242" fmla="*/ 1051043 w 1842380"/>
                <a:gd name="connsiteY8242" fmla="*/ 1105131 h 1847704"/>
                <a:gd name="connsiteX8243" fmla="*/ 1061160 w 1842380"/>
                <a:gd name="connsiteY8243" fmla="*/ 1092884 h 1847704"/>
                <a:gd name="connsiteX8244" fmla="*/ 1061160 w 1842380"/>
                <a:gd name="connsiteY8244" fmla="*/ 1092884 h 1847704"/>
                <a:gd name="connsiteX8245" fmla="*/ 1061160 w 1842380"/>
                <a:gd name="connsiteY8245" fmla="*/ 1133353 h 1847704"/>
                <a:gd name="connsiteX8246" fmla="*/ 1061160 w 1842380"/>
                <a:gd name="connsiteY8246" fmla="*/ 1144535 h 1847704"/>
                <a:gd name="connsiteX8247" fmla="*/ 1049978 w 1842380"/>
                <a:gd name="connsiteY8247" fmla="*/ 1152522 h 1847704"/>
                <a:gd name="connsiteX8248" fmla="*/ 1049978 w 1842380"/>
                <a:gd name="connsiteY8248" fmla="*/ 1144535 h 1847704"/>
                <a:gd name="connsiteX8249" fmla="*/ 1056900 w 1842380"/>
                <a:gd name="connsiteY8249" fmla="*/ 1141340 h 1847704"/>
                <a:gd name="connsiteX8250" fmla="*/ 1057965 w 1842380"/>
                <a:gd name="connsiteY8250" fmla="*/ 1139210 h 1847704"/>
                <a:gd name="connsiteX8251" fmla="*/ 1049978 w 1842380"/>
                <a:gd name="connsiteY8251" fmla="*/ 1137080 h 1847704"/>
                <a:gd name="connsiteX8252" fmla="*/ 1049978 w 1842380"/>
                <a:gd name="connsiteY8252" fmla="*/ 1129093 h 1847704"/>
                <a:gd name="connsiteX8253" fmla="*/ 1061160 w 1842380"/>
                <a:gd name="connsiteY8253" fmla="*/ 1133353 h 1847704"/>
                <a:gd name="connsiteX8254" fmla="*/ 1061160 w 1842380"/>
                <a:gd name="connsiteY8254" fmla="*/ 1133353 h 1847704"/>
                <a:gd name="connsiteX8255" fmla="*/ 1061160 w 1842380"/>
                <a:gd name="connsiteY8255" fmla="*/ 1192991 h 1847704"/>
                <a:gd name="connsiteX8256" fmla="*/ 1061160 w 1842380"/>
                <a:gd name="connsiteY8256" fmla="*/ 1219082 h 1847704"/>
                <a:gd name="connsiteX8257" fmla="*/ 1061160 w 1842380"/>
                <a:gd name="connsiteY8257" fmla="*/ 1219082 h 1847704"/>
                <a:gd name="connsiteX8258" fmla="*/ 1056900 w 1842380"/>
                <a:gd name="connsiteY8258" fmla="*/ 1215887 h 1847704"/>
                <a:gd name="connsiteX8259" fmla="*/ 1054770 w 1842380"/>
                <a:gd name="connsiteY8259" fmla="*/ 1212692 h 1847704"/>
                <a:gd name="connsiteX8260" fmla="*/ 1051575 w 1842380"/>
                <a:gd name="connsiteY8260" fmla="*/ 1210562 h 1847704"/>
                <a:gd name="connsiteX8261" fmla="*/ 1050510 w 1842380"/>
                <a:gd name="connsiteY8261" fmla="*/ 1210562 h 1847704"/>
                <a:gd name="connsiteX8262" fmla="*/ 1050510 w 1842380"/>
                <a:gd name="connsiteY8262" fmla="*/ 1190328 h 1847704"/>
                <a:gd name="connsiteX8263" fmla="*/ 1053705 w 1842380"/>
                <a:gd name="connsiteY8263" fmla="*/ 1192458 h 1847704"/>
                <a:gd name="connsiteX8264" fmla="*/ 1057965 w 1842380"/>
                <a:gd name="connsiteY8264" fmla="*/ 1193523 h 1847704"/>
                <a:gd name="connsiteX8265" fmla="*/ 1061160 w 1842380"/>
                <a:gd name="connsiteY8265" fmla="*/ 1193523 h 1847704"/>
                <a:gd name="connsiteX8266" fmla="*/ 1061160 w 1842380"/>
                <a:gd name="connsiteY8266" fmla="*/ 1192991 h 1847704"/>
                <a:gd name="connsiteX8267" fmla="*/ 1061160 w 1842380"/>
                <a:gd name="connsiteY8267" fmla="*/ 1192991 h 1847704"/>
                <a:gd name="connsiteX8268" fmla="*/ 1061160 w 1842380"/>
                <a:gd name="connsiteY8268" fmla="*/ 1244109 h 1847704"/>
                <a:gd name="connsiteX8269" fmla="*/ 1061160 w 1842380"/>
                <a:gd name="connsiteY8269" fmla="*/ 1258486 h 1847704"/>
                <a:gd name="connsiteX8270" fmla="*/ 1060095 w 1842380"/>
                <a:gd name="connsiteY8270" fmla="*/ 1259550 h 1847704"/>
                <a:gd name="connsiteX8271" fmla="*/ 1054238 w 1842380"/>
                <a:gd name="connsiteY8271" fmla="*/ 1262745 h 1847704"/>
                <a:gd name="connsiteX8272" fmla="*/ 1049978 w 1842380"/>
                <a:gd name="connsiteY8272" fmla="*/ 1264875 h 1847704"/>
                <a:gd name="connsiteX8273" fmla="*/ 1049978 w 1842380"/>
                <a:gd name="connsiteY8273" fmla="*/ 1247836 h 1847704"/>
                <a:gd name="connsiteX8274" fmla="*/ 1051043 w 1842380"/>
                <a:gd name="connsiteY8274" fmla="*/ 1247836 h 1847704"/>
                <a:gd name="connsiteX8275" fmla="*/ 1056900 w 1842380"/>
                <a:gd name="connsiteY8275" fmla="*/ 1245706 h 1847704"/>
                <a:gd name="connsiteX8276" fmla="*/ 1061160 w 1842380"/>
                <a:gd name="connsiteY8276" fmla="*/ 1244109 h 1847704"/>
                <a:gd name="connsiteX8277" fmla="*/ 1061160 w 1842380"/>
                <a:gd name="connsiteY8277" fmla="*/ 1244109 h 1847704"/>
                <a:gd name="connsiteX8278" fmla="*/ 1061160 w 1842380"/>
                <a:gd name="connsiteY8278" fmla="*/ 1275525 h 1847704"/>
                <a:gd name="connsiteX8279" fmla="*/ 1061160 w 1842380"/>
                <a:gd name="connsiteY8279" fmla="*/ 1292564 h 1847704"/>
                <a:gd name="connsiteX8280" fmla="*/ 1060095 w 1842380"/>
                <a:gd name="connsiteY8280" fmla="*/ 1292564 h 1847704"/>
                <a:gd name="connsiteX8281" fmla="*/ 1054238 w 1842380"/>
                <a:gd name="connsiteY8281" fmla="*/ 1295759 h 1847704"/>
                <a:gd name="connsiteX8282" fmla="*/ 1049978 w 1842380"/>
                <a:gd name="connsiteY8282" fmla="*/ 1298954 h 1847704"/>
                <a:gd name="connsiteX8283" fmla="*/ 1049978 w 1842380"/>
                <a:gd name="connsiteY8283" fmla="*/ 1281915 h 1847704"/>
                <a:gd name="connsiteX8284" fmla="*/ 1051043 w 1842380"/>
                <a:gd name="connsiteY8284" fmla="*/ 1280850 h 1847704"/>
                <a:gd name="connsiteX8285" fmla="*/ 1056900 w 1842380"/>
                <a:gd name="connsiteY8285" fmla="*/ 1278720 h 1847704"/>
                <a:gd name="connsiteX8286" fmla="*/ 1061160 w 1842380"/>
                <a:gd name="connsiteY8286" fmla="*/ 1275525 h 1847704"/>
                <a:gd name="connsiteX8287" fmla="*/ 1061160 w 1842380"/>
                <a:gd name="connsiteY8287" fmla="*/ 1275525 h 1847704"/>
                <a:gd name="connsiteX8288" fmla="*/ 1061160 w 1842380"/>
                <a:gd name="connsiteY8288" fmla="*/ 1308006 h 1847704"/>
                <a:gd name="connsiteX8289" fmla="*/ 1061160 w 1842380"/>
                <a:gd name="connsiteY8289" fmla="*/ 1327175 h 1847704"/>
                <a:gd name="connsiteX8290" fmla="*/ 1057965 w 1842380"/>
                <a:gd name="connsiteY8290" fmla="*/ 1329305 h 1847704"/>
                <a:gd name="connsiteX8291" fmla="*/ 1049978 w 1842380"/>
                <a:gd name="connsiteY8291" fmla="*/ 1331435 h 1847704"/>
                <a:gd name="connsiteX8292" fmla="*/ 1049978 w 1842380"/>
                <a:gd name="connsiteY8292" fmla="*/ 1312266 h 1847704"/>
                <a:gd name="connsiteX8293" fmla="*/ 1053173 w 1842380"/>
                <a:gd name="connsiteY8293" fmla="*/ 1310136 h 1847704"/>
                <a:gd name="connsiteX8294" fmla="*/ 1061160 w 1842380"/>
                <a:gd name="connsiteY8294" fmla="*/ 1308006 h 1847704"/>
                <a:gd name="connsiteX8295" fmla="*/ 1061160 w 1842380"/>
                <a:gd name="connsiteY8295" fmla="*/ 1308006 h 1847704"/>
                <a:gd name="connsiteX8296" fmla="*/ 1061160 w 1842380"/>
                <a:gd name="connsiteY8296" fmla="*/ 1346345 h 1847704"/>
                <a:gd name="connsiteX8297" fmla="*/ 1061160 w 1842380"/>
                <a:gd name="connsiteY8297" fmla="*/ 1366579 h 1847704"/>
                <a:gd name="connsiteX8298" fmla="*/ 1060095 w 1842380"/>
                <a:gd name="connsiteY8298" fmla="*/ 1366579 h 1847704"/>
                <a:gd name="connsiteX8299" fmla="*/ 1053173 w 1842380"/>
                <a:gd name="connsiteY8299" fmla="*/ 1368709 h 1847704"/>
                <a:gd name="connsiteX8300" fmla="*/ 1049978 w 1842380"/>
                <a:gd name="connsiteY8300" fmla="*/ 1369774 h 1847704"/>
                <a:gd name="connsiteX8301" fmla="*/ 1049978 w 1842380"/>
                <a:gd name="connsiteY8301" fmla="*/ 1348475 h 1847704"/>
                <a:gd name="connsiteX8302" fmla="*/ 1059030 w 1842380"/>
                <a:gd name="connsiteY8302" fmla="*/ 1347410 h 1847704"/>
                <a:gd name="connsiteX8303" fmla="*/ 1061160 w 1842380"/>
                <a:gd name="connsiteY8303" fmla="*/ 1346345 h 1847704"/>
                <a:gd name="connsiteX8304" fmla="*/ 1061160 w 1842380"/>
                <a:gd name="connsiteY8304" fmla="*/ 1346345 h 1847704"/>
                <a:gd name="connsiteX8305" fmla="*/ 1061160 w 1842380"/>
                <a:gd name="connsiteY8305" fmla="*/ 1401723 h 1847704"/>
                <a:gd name="connsiteX8306" fmla="*/ 1061160 w 1842380"/>
                <a:gd name="connsiteY8306" fmla="*/ 1411840 h 1847704"/>
                <a:gd name="connsiteX8307" fmla="*/ 1053173 w 1842380"/>
                <a:gd name="connsiteY8307" fmla="*/ 1416100 h 1847704"/>
                <a:gd name="connsiteX8308" fmla="*/ 1061160 w 1842380"/>
                <a:gd name="connsiteY8308" fmla="*/ 1421957 h 1847704"/>
                <a:gd name="connsiteX8309" fmla="*/ 1061160 w 1842380"/>
                <a:gd name="connsiteY8309" fmla="*/ 1437931 h 1847704"/>
                <a:gd name="connsiteX8310" fmla="*/ 1049978 w 1842380"/>
                <a:gd name="connsiteY8310" fmla="*/ 1427814 h 1847704"/>
                <a:gd name="connsiteX8311" fmla="*/ 1049978 w 1842380"/>
                <a:gd name="connsiteY8311" fmla="*/ 1407580 h 1847704"/>
                <a:gd name="connsiteX8312" fmla="*/ 1061160 w 1842380"/>
                <a:gd name="connsiteY8312" fmla="*/ 1401723 h 1847704"/>
                <a:gd name="connsiteX8313" fmla="*/ 1061160 w 1842380"/>
                <a:gd name="connsiteY8313" fmla="*/ 1401723 h 1847704"/>
                <a:gd name="connsiteX8314" fmla="*/ 1061160 w 1842380"/>
                <a:gd name="connsiteY8314" fmla="*/ 1457633 h 1847704"/>
                <a:gd name="connsiteX8315" fmla="*/ 1061160 w 1842380"/>
                <a:gd name="connsiteY8315" fmla="*/ 1467750 h 1847704"/>
                <a:gd name="connsiteX8316" fmla="*/ 1049978 w 1842380"/>
                <a:gd name="connsiteY8316" fmla="*/ 1468815 h 1847704"/>
                <a:gd name="connsiteX8317" fmla="*/ 1049978 w 1842380"/>
                <a:gd name="connsiteY8317" fmla="*/ 1458698 h 1847704"/>
                <a:gd name="connsiteX8318" fmla="*/ 1061160 w 1842380"/>
                <a:gd name="connsiteY8318" fmla="*/ 1457633 h 1847704"/>
                <a:gd name="connsiteX8319" fmla="*/ 1061160 w 1842380"/>
                <a:gd name="connsiteY8319" fmla="*/ 1457633 h 1847704"/>
                <a:gd name="connsiteX8320" fmla="*/ 1061160 w 1842380"/>
                <a:gd name="connsiteY8320" fmla="*/ 1546557 h 1847704"/>
                <a:gd name="connsiteX8321" fmla="*/ 1061160 w 1842380"/>
                <a:gd name="connsiteY8321" fmla="*/ 1634416 h 1847704"/>
                <a:gd name="connsiteX8322" fmla="*/ 1049978 w 1842380"/>
                <a:gd name="connsiteY8322" fmla="*/ 1580636 h 1847704"/>
                <a:gd name="connsiteX8323" fmla="*/ 1049978 w 1842380"/>
                <a:gd name="connsiteY8323" fmla="*/ 1549220 h 1847704"/>
                <a:gd name="connsiteX8324" fmla="*/ 1061160 w 1842380"/>
                <a:gd name="connsiteY8324" fmla="*/ 1546557 h 1847704"/>
                <a:gd name="connsiteX8325" fmla="*/ 1061160 w 1842380"/>
                <a:gd name="connsiteY8325" fmla="*/ 1546557 h 1847704"/>
                <a:gd name="connsiteX8326" fmla="*/ 1061160 w 1842380"/>
                <a:gd name="connsiteY8326" fmla="*/ 1732393 h 1847704"/>
                <a:gd name="connsiteX8327" fmla="*/ 1061160 w 1842380"/>
                <a:gd name="connsiteY8327" fmla="*/ 1762744 h 1847704"/>
                <a:gd name="connsiteX8328" fmla="*/ 1049978 w 1842380"/>
                <a:gd name="connsiteY8328" fmla="*/ 1753692 h 1847704"/>
                <a:gd name="connsiteX8329" fmla="*/ 1049978 w 1842380"/>
                <a:gd name="connsiteY8329" fmla="*/ 1734522 h 1847704"/>
                <a:gd name="connsiteX8330" fmla="*/ 1054238 w 1842380"/>
                <a:gd name="connsiteY8330" fmla="*/ 1735587 h 1847704"/>
                <a:gd name="connsiteX8331" fmla="*/ 1061160 w 1842380"/>
                <a:gd name="connsiteY8331" fmla="*/ 1732393 h 1847704"/>
                <a:gd name="connsiteX8332" fmla="*/ 1061160 w 1842380"/>
                <a:gd name="connsiteY8332" fmla="*/ 1732393 h 1847704"/>
                <a:gd name="connsiteX8333" fmla="*/ 1061160 w 1842380"/>
                <a:gd name="connsiteY8333" fmla="*/ 1817057 h 1847704"/>
                <a:gd name="connsiteX8334" fmla="*/ 1061160 w 1842380"/>
                <a:gd name="connsiteY8334" fmla="*/ 1834096 h 1847704"/>
                <a:gd name="connsiteX8335" fmla="*/ 1049978 w 1842380"/>
                <a:gd name="connsiteY8335" fmla="*/ 1833031 h 1847704"/>
                <a:gd name="connsiteX8336" fmla="*/ 1049978 w 1842380"/>
                <a:gd name="connsiteY8336" fmla="*/ 1814394 h 1847704"/>
                <a:gd name="connsiteX8337" fmla="*/ 1061160 w 1842380"/>
                <a:gd name="connsiteY8337" fmla="*/ 1817057 h 1847704"/>
                <a:gd name="connsiteX8338" fmla="*/ 1035068 w 1842380"/>
                <a:gd name="connsiteY8338" fmla="*/ 919828 h 1847704"/>
                <a:gd name="connsiteX8339" fmla="*/ 1049445 w 1842380"/>
                <a:gd name="connsiteY8339" fmla="*/ 908646 h 1847704"/>
                <a:gd name="connsiteX8340" fmla="*/ 1049445 w 1842380"/>
                <a:gd name="connsiteY8340" fmla="*/ 881490 h 1847704"/>
                <a:gd name="connsiteX8341" fmla="*/ 1035068 w 1842380"/>
                <a:gd name="connsiteY8341" fmla="*/ 881490 h 1847704"/>
                <a:gd name="connsiteX8342" fmla="*/ 1035068 w 1842380"/>
                <a:gd name="connsiteY8342" fmla="*/ 919828 h 1847704"/>
                <a:gd name="connsiteX8343" fmla="*/ 1035068 w 1842380"/>
                <a:gd name="connsiteY8343" fmla="*/ 919828 h 1847704"/>
                <a:gd name="connsiteX8344" fmla="*/ 1049978 w 1842380"/>
                <a:gd name="connsiteY8344" fmla="*/ 14613 h 1847704"/>
                <a:gd name="connsiteX8345" fmla="*/ 1049978 w 1842380"/>
                <a:gd name="connsiteY8345" fmla="*/ 59873 h 1847704"/>
                <a:gd name="connsiteX8346" fmla="*/ 1035601 w 1842380"/>
                <a:gd name="connsiteY8346" fmla="*/ 34847 h 1847704"/>
                <a:gd name="connsiteX8347" fmla="*/ 1035601 w 1842380"/>
                <a:gd name="connsiteY8347" fmla="*/ 13548 h 1847704"/>
                <a:gd name="connsiteX8348" fmla="*/ 1039861 w 1842380"/>
                <a:gd name="connsiteY8348" fmla="*/ 15678 h 1847704"/>
                <a:gd name="connsiteX8349" fmla="*/ 1049978 w 1842380"/>
                <a:gd name="connsiteY8349" fmla="*/ 14613 h 1847704"/>
                <a:gd name="connsiteX8350" fmla="*/ 1049978 w 1842380"/>
                <a:gd name="connsiteY8350" fmla="*/ 14613 h 1847704"/>
                <a:gd name="connsiteX8351" fmla="*/ 1049978 w 1842380"/>
                <a:gd name="connsiteY8351" fmla="*/ 14613 h 1847704"/>
                <a:gd name="connsiteX8352" fmla="*/ 1049978 w 1842380"/>
                <a:gd name="connsiteY8352" fmla="*/ 102472 h 1847704"/>
                <a:gd name="connsiteX8353" fmla="*/ 1049978 w 1842380"/>
                <a:gd name="connsiteY8353" fmla="*/ 118446 h 1847704"/>
                <a:gd name="connsiteX8354" fmla="*/ 1035601 w 1842380"/>
                <a:gd name="connsiteY8354" fmla="*/ 117381 h 1847704"/>
                <a:gd name="connsiteX8355" fmla="*/ 1035601 w 1842380"/>
                <a:gd name="connsiteY8355" fmla="*/ 101407 h 1847704"/>
                <a:gd name="connsiteX8356" fmla="*/ 1049978 w 1842380"/>
                <a:gd name="connsiteY8356" fmla="*/ 102472 h 1847704"/>
                <a:gd name="connsiteX8357" fmla="*/ 1049978 w 1842380"/>
                <a:gd name="connsiteY8357" fmla="*/ 102472 h 1847704"/>
                <a:gd name="connsiteX8358" fmla="*/ 1049978 w 1842380"/>
                <a:gd name="connsiteY8358" fmla="*/ 173292 h 1847704"/>
                <a:gd name="connsiteX8359" fmla="*/ 1049978 w 1842380"/>
                <a:gd name="connsiteY8359" fmla="*/ 259021 h 1847704"/>
                <a:gd name="connsiteX8360" fmla="*/ 1040926 w 1842380"/>
                <a:gd name="connsiteY8360" fmla="*/ 261151 h 1847704"/>
                <a:gd name="connsiteX8361" fmla="*/ 1041991 w 1842380"/>
                <a:gd name="connsiteY8361" fmla="*/ 268073 h 1847704"/>
                <a:gd name="connsiteX8362" fmla="*/ 1049978 w 1842380"/>
                <a:gd name="connsiteY8362" fmla="*/ 268073 h 1847704"/>
                <a:gd name="connsiteX8363" fmla="*/ 1049978 w 1842380"/>
                <a:gd name="connsiteY8363" fmla="*/ 290437 h 1847704"/>
                <a:gd name="connsiteX8364" fmla="*/ 1035601 w 1842380"/>
                <a:gd name="connsiteY8364" fmla="*/ 287242 h 1847704"/>
                <a:gd name="connsiteX8365" fmla="*/ 1035601 w 1842380"/>
                <a:gd name="connsiteY8365" fmla="*/ 224942 h 1847704"/>
                <a:gd name="connsiteX8366" fmla="*/ 1035601 w 1842380"/>
                <a:gd name="connsiteY8366" fmla="*/ 224942 h 1847704"/>
                <a:gd name="connsiteX8367" fmla="*/ 1035601 w 1842380"/>
                <a:gd name="connsiteY8367" fmla="*/ 224942 h 1847704"/>
                <a:gd name="connsiteX8368" fmla="*/ 1035601 w 1842380"/>
                <a:gd name="connsiteY8368" fmla="*/ 203643 h 1847704"/>
                <a:gd name="connsiteX8369" fmla="*/ 1035601 w 1842380"/>
                <a:gd name="connsiteY8369" fmla="*/ 200448 h 1847704"/>
                <a:gd name="connsiteX8370" fmla="*/ 1035601 w 1842380"/>
                <a:gd name="connsiteY8370" fmla="*/ 172227 h 1847704"/>
                <a:gd name="connsiteX8371" fmla="*/ 1049978 w 1842380"/>
                <a:gd name="connsiteY8371" fmla="*/ 173292 h 1847704"/>
                <a:gd name="connsiteX8372" fmla="*/ 1049978 w 1842380"/>
                <a:gd name="connsiteY8372" fmla="*/ 173292 h 1847704"/>
                <a:gd name="connsiteX8373" fmla="*/ 1049978 w 1842380"/>
                <a:gd name="connsiteY8373" fmla="*/ 173292 h 1847704"/>
                <a:gd name="connsiteX8374" fmla="*/ 1049978 w 1842380"/>
                <a:gd name="connsiteY8374" fmla="*/ 302684 h 1847704"/>
                <a:gd name="connsiteX8375" fmla="*/ 1049978 w 1842380"/>
                <a:gd name="connsiteY8375" fmla="*/ 360192 h 1847704"/>
                <a:gd name="connsiteX8376" fmla="*/ 1046783 w 1842380"/>
                <a:gd name="connsiteY8376" fmla="*/ 356997 h 1847704"/>
                <a:gd name="connsiteX8377" fmla="*/ 1049978 w 1842380"/>
                <a:gd name="connsiteY8377" fmla="*/ 326646 h 1847704"/>
                <a:gd name="connsiteX8378" fmla="*/ 1035601 w 1842380"/>
                <a:gd name="connsiteY8378" fmla="*/ 320789 h 1847704"/>
                <a:gd name="connsiteX8379" fmla="*/ 1035601 w 1842380"/>
                <a:gd name="connsiteY8379" fmla="*/ 299489 h 1847704"/>
                <a:gd name="connsiteX8380" fmla="*/ 1038796 w 1842380"/>
                <a:gd name="connsiteY8380" fmla="*/ 299489 h 1847704"/>
                <a:gd name="connsiteX8381" fmla="*/ 1049978 w 1842380"/>
                <a:gd name="connsiteY8381" fmla="*/ 302684 h 1847704"/>
                <a:gd name="connsiteX8382" fmla="*/ 1049978 w 1842380"/>
                <a:gd name="connsiteY8382" fmla="*/ 302684 h 1847704"/>
                <a:gd name="connsiteX8383" fmla="*/ 1049978 w 1842380"/>
                <a:gd name="connsiteY8383" fmla="*/ 399596 h 1847704"/>
                <a:gd name="connsiteX8384" fmla="*/ 1049978 w 1842380"/>
                <a:gd name="connsiteY8384" fmla="*/ 409713 h 1847704"/>
                <a:gd name="connsiteX8385" fmla="*/ 1049978 w 1842380"/>
                <a:gd name="connsiteY8385" fmla="*/ 409713 h 1847704"/>
                <a:gd name="connsiteX8386" fmla="*/ 1049978 w 1842380"/>
                <a:gd name="connsiteY8386" fmla="*/ 409713 h 1847704"/>
                <a:gd name="connsiteX8387" fmla="*/ 1048913 w 1842380"/>
                <a:gd name="connsiteY8387" fmla="*/ 409713 h 1847704"/>
                <a:gd name="connsiteX8388" fmla="*/ 1049978 w 1842380"/>
                <a:gd name="connsiteY8388" fmla="*/ 411843 h 1847704"/>
                <a:gd name="connsiteX8389" fmla="*/ 1049978 w 1842380"/>
                <a:gd name="connsiteY8389" fmla="*/ 450181 h 1847704"/>
                <a:gd name="connsiteX8390" fmla="*/ 1035601 w 1842380"/>
                <a:gd name="connsiteY8390" fmla="*/ 409713 h 1847704"/>
                <a:gd name="connsiteX8391" fmla="*/ 1035601 w 1842380"/>
                <a:gd name="connsiteY8391" fmla="*/ 396401 h 1847704"/>
                <a:gd name="connsiteX8392" fmla="*/ 1039861 w 1842380"/>
                <a:gd name="connsiteY8392" fmla="*/ 399596 h 1847704"/>
                <a:gd name="connsiteX8393" fmla="*/ 1046783 w 1842380"/>
                <a:gd name="connsiteY8393" fmla="*/ 399596 h 1847704"/>
                <a:gd name="connsiteX8394" fmla="*/ 1049978 w 1842380"/>
                <a:gd name="connsiteY8394" fmla="*/ 399596 h 1847704"/>
                <a:gd name="connsiteX8395" fmla="*/ 1049978 w 1842380"/>
                <a:gd name="connsiteY8395" fmla="*/ 399596 h 1847704"/>
                <a:gd name="connsiteX8396" fmla="*/ 1049978 w 1842380"/>
                <a:gd name="connsiteY8396" fmla="*/ 452311 h 1847704"/>
                <a:gd name="connsiteX8397" fmla="*/ 1049978 w 1842380"/>
                <a:gd name="connsiteY8397" fmla="*/ 461363 h 1847704"/>
                <a:gd name="connsiteX8398" fmla="*/ 1035601 w 1842380"/>
                <a:gd name="connsiteY8398" fmla="*/ 460298 h 1847704"/>
                <a:gd name="connsiteX8399" fmla="*/ 1035601 w 1842380"/>
                <a:gd name="connsiteY8399" fmla="*/ 450181 h 1847704"/>
                <a:gd name="connsiteX8400" fmla="*/ 1049978 w 1842380"/>
                <a:gd name="connsiteY8400" fmla="*/ 452311 h 1847704"/>
                <a:gd name="connsiteX8401" fmla="*/ 1049978 w 1842380"/>
                <a:gd name="connsiteY8401" fmla="*/ 452311 h 1847704"/>
                <a:gd name="connsiteX8402" fmla="*/ 1049978 w 1842380"/>
                <a:gd name="connsiteY8402" fmla="*/ 524196 h 1847704"/>
                <a:gd name="connsiteX8403" fmla="*/ 1049978 w 1842380"/>
                <a:gd name="connsiteY8403" fmla="*/ 543365 h 1847704"/>
                <a:gd name="connsiteX8404" fmla="*/ 1048913 w 1842380"/>
                <a:gd name="connsiteY8404" fmla="*/ 543365 h 1847704"/>
                <a:gd name="connsiteX8405" fmla="*/ 1044653 w 1842380"/>
                <a:gd name="connsiteY8405" fmla="*/ 542300 h 1847704"/>
                <a:gd name="connsiteX8406" fmla="*/ 1036666 w 1842380"/>
                <a:gd name="connsiteY8406" fmla="*/ 543365 h 1847704"/>
                <a:gd name="connsiteX8407" fmla="*/ 1035068 w 1842380"/>
                <a:gd name="connsiteY8407" fmla="*/ 543365 h 1847704"/>
                <a:gd name="connsiteX8408" fmla="*/ 1035068 w 1842380"/>
                <a:gd name="connsiteY8408" fmla="*/ 521001 h 1847704"/>
                <a:gd name="connsiteX8409" fmla="*/ 1040926 w 1842380"/>
                <a:gd name="connsiteY8409" fmla="*/ 519936 h 1847704"/>
                <a:gd name="connsiteX8410" fmla="*/ 1045186 w 1842380"/>
                <a:gd name="connsiteY8410" fmla="*/ 522066 h 1847704"/>
                <a:gd name="connsiteX8411" fmla="*/ 1047316 w 1842380"/>
                <a:gd name="connsiteY8411" fmla="*/ 523131 h 1847704"/>
                <a:gd name="connsiteX8412" fmla="*/ 1049978 w 1842380"/>
                <a:gd name="connsiteY8412" fmla="*/ 524196 h 1847704"/>
                <a:gd name="connsiteX8413" fmla="*/ 1049978 w 1842380"/>
                <a:gd name="connsiteY8413" fmla="*/ 524196 h 1847704"/>
                <a:gd name="connsiteX8414" fmla="*/ 1049978 w 1842380"/>
                <a:gd name="connsiteY8414" fmla="*/ 567327 h 1847704"/>
                <a:gd name="connsiteX8415" fmla="*/ 1049978 w 1842380"/>
                <a:gd name="connsiteY8415" fmla="*/ 589691 h 1847704"/>
                <a:gd name="connsiteX8416" fmla="*/ 1048913 w 1842380"/>
                <a:gd name="connsiteY8416" fmla="*/ 588626 h 1847704"/>
                <a:gd name="connsiteX8417" fmla="*/ 1046783 w 1842380"/>
                <a:gd name="connsiteY8417" fmla="*/ 586496 h 1847704"/>
                <a:gd name="connsiteX8418" fmla="*/ 1040926 w 1842380"/>
                <a:gd name="connsiteY8418" fmla="*/ 585431 h 1847704"/>
                <a:gd name="connsiteX8419" fmla="*/ 1035068 w 1842380"/>
                <a:gd name="connsiteY8419" fmla="*/ 584366 h 1847704"/>
                <a:gd name="connsiteX8420" fmla="*/ 1035068 w 1842380"/>
                <a:gd name="connsiteY8420" fmla="*/ 564132 h 1847704"/>
                <a:gd name="connsiteX8421" fmla="*/ 1039328 w 1842380"/>
                <a:gd name="connsiteY8421" fmla="*/ 565197 h 1847704"/>
                <a:gd name="connsiteX8422" fmla="*/ 1043588 w 1842380"/>
                <a:gd name="connsiteY8422" fmla="*/ 566262 h 1847704"/>
                <a:gd name="connsiteX8423" fmla="*/ 1047848 w 1842380"/>
                <a:gd name="connsiteY8423" fmla="*/ 567327 h 1847704"/>
                <a:gd name="connsiteX8424" fmla="*/ 1049978 w 1842380"/>
                <a:gd name="connsiteY8424" fmla="*/ 567327 h 1847704"/>
                <a:gd name="connsiteX8425" fmla="*/ 1049978 w 1842380"/>
                <a:gd name="connsiteY8425" fmla="*/ 567327 h 1847704"/>
                <a:gd name="connsiteX8426" fmla="*/ 1049978 w 1842380"/>
                <a:gd name="connsiteY8426" fmla="*/ 608860 h 1847704"/>
                <a:gd name="connsiteX8427" fmla="*/ 1049978 w 1842380"/>
                <a:gd name="connsiteY8427" fmla="*/ 626964 h 1847704"/>
                <a:gd name="connsiteX8428" fmla="*/ 1048913 w 1842380"/>
                <a:gd name="connsiteY8428" fmla="*/ 626964 h 1847704"/>
                <a:gd name="connsiteX8429" fmla="*/ 1043056 w 1842380"/>
                <a:gd name="connsiteY8429" fmla="*/ 626964 h 1847704"/>
                <a:gd name="connsiteX8430" fmla="*/ 1037198 w 1842380"/>
                <a:gd name="connsiteY8430" fmla="*/ 626964 h 1847704"/>
                <a:gd name="connsiteX8431" fmla="*/ 1035068 w 1842380"/>
                <a:gd name="connsiteY8431" fmla="*/ 625900 h 1847704"/>
                <a:gd name="connsiteX8432" fmla="*/ 1035068 w 1842380"/>
                <a:gd name="connsiteY8432" fmla="*/ 607795 h 1847704"/>
                <a:gd name="connsiteX8433" fmla="*/ 1039328 w 1842380"/>
                <a:gd name="connsiteY8433" fmla="*/ 608860 h 1847704"/>
                <a:gd name="connsiteX8434" fmla="*/ 1047316 w 1842380"/>
                <a:gd name="connsiteY8434" fmla="*/ 608860 h 1847704"/>
                <a:gd name="connsiteX8435" fmla="*/ 1049978 w 1842380"/>
                <a:gd name="connsiteY8435" fmla="*/ 608860 h 1847704"/>
                <a:gd name="connsiteX8436" fmla="*/ 1049978 w 1842380"/>
                <a:gd name="connsiteY8436" fmla="*/ 608860 h 1847704"/>
                <a:gd name="connsiteX8437" fmla="*/ 1049978 w 1842380"/>
                <a:gd name="connsiteY8437" fmla="*/ 659446 h 1847704"/>
                <a:gd name="connsiteX8438" fmla="*/ 1049978 w 1842380"/>
                <a:gd name="connsiteY8438" fmla="*/ 679680 h 1847704"/>
                <a:gd name="connsiteX8439" fmla="*/ 1049978 w 1842380"/>
                <a:gd name="connsiteY8439" fmla="*/ 679680 h 1847704"/>
                <a:gd name="connsiteX8440" fmla="*/ 1046783 w 1842380"/>
                <a:gd name="connsiteY8440" fmla="*/ 678615 h 1847704"/>
                <a:gd name="connsiteX8441" fmla="*/ 1044653 w 1842380"/>
                <a:gd name="connsiteY8441" fmla="*/ 677550 h 1847704"/>
                <a:gd name="connsiteX8442" fmla="*/ 1042523 w 1842380"/>
                <a:gd name="connsiteY8442" fmla="*/ 676485 h 1847704"/>
                <a:gd name="connsiteX8443" fmla="*/ 1040393 w 1842380"/>
                <a:gd name="connsiteY8443" fmla="*/ 675420 h 1847704"/>
                <a:gd name="connsiteX8444" fmla="*/ 1038263 w 1842380"/>
                <a:gd name="connsiteY8444" fmla="*/ 674355 h 1847704"/>
                <a:gd name="connsiteX8445" fmla="*/ 1035068 w 1842380"/>
                <a:gd name="connsiteY8445" fmla="*/ 674355 h 1847704"/>
                <a:gd name="connsiteX8446" fmla="*/ 1035068 w 1842380"/>
                <a:gd name="connsiteY8446" fmla="*/ 653056 h 1847704"/>
                <a:gd name="connsiteX8447" fmla="*/ 1040926 w 1842380"/>
                <a:gd name="connsiteY8447" fmla="*/ 655186 h 1847704"/>
                <a:gd name="connsiteX8448" fmla="*/ 1047848 w 1842380"/>
                <a:gd name="connsiteY8448" fmla="*/ 658381 h 1847704"/>
                <a:gd name="connsiteX8449" fmla="*/ 1049978 w 1842380"/>
                <a:gd name="connsiteY8449" fmla="*/ 659446 h 1847704"/>
                <a:gd name="connsiteX8450" fmla="*/ 1049978 w 1842380"/>
                <a:gd name="connsiteY8450" fmla="*/ 659446 h 1847704"/>
                <a:gd name="connsiteX8451" fmla="*/ 1049978 w 1842380"/>
                <a:gd name="connsiteY8451" fmla="*/ 719083 h 1847704"/>
                <a:gd name="connsiteX8452" fmla="*/ 1049978 w 1842380"/>
                <a:gd name="connsiteY8452" fmla="*/ 766474 h 1847704"/>
                <a:gd name="connsiteX8453" fmla="*/ 1047848 w 1842380"/>
                <a:gd name="connsiteY8453" fmla="*/ 762214 h 1847704"/>
                <a:gd name="connsiteX8454" fmla="*/ 1035601 w 1842380"/>
                <a:gd name="connsiteY8454" fmla="*/ 757955 h 1847704"/>
                <a:gd name="connsiteX8455" fmla="*/ 1035601 w 1842380"/>
                <a:gd name="connsiteY8455" fmla="*/ 749435 h 1847704"/>
                <a:gd name="connsiteX8456" fmla="*/ 1045718 w 1842380"/>
                <a:gd name="connsiteY8456" fmla="*/ 755292 h 1847704"/>
                <a:gd name="connsiteX8457" fmla="*/ 1035601 w 1842380"/>
                <a:gd name="connsiteY8457" fmla="*/ 715889 h 1847704"/>
                <a:gd name="connsiteX8458" fmla="*/ 1035601 w 1842380"/>
                <a:gd name="connsiteY8458" fmla="*/ 708966 h 1847704"/>
                <a:gd name="connsiteX8459" fmla="*/ 1047848 w 1842380"/>
                <a:gd name="connsiteY8459" fmla="*/ 718019 h 1847704"/>
                <a:gd name="connsiteX8460" fmla="*/ 1049978 w 1842380"/>
                <a:gd name="connsiteY8460" fmla="*/ 719083 h 1847704"/>
                <a:gd name="connsiteX8461" fmla="*/ 1049978 w 1842380"/>
                <a:gd name="connsiteY8461" fmla="*/ 719083 h 1847704"/>
                <a:gd name="connsiteX8462" fmla="*/ 1049978 w 1842380"/>
                <a:gd name="connsiteY8462" fmla="*/ 1105131 h 1847704"/>
                <a:gd name="connsiteX8463" fmla="*/ 1049978 w 1842380"/>
                <a:gd name="connsiteY8463" fmla="*/ 1112054 h 1847704"/>
                <a:gd name="connsiteX8464" fmla="*/ 1035601 w 1842380"/>
                <a:gd name="connsiteY8464" fmla="*/ 1121106 h 1847704"/>
                <a:gd name="connsiteX8465" fmla="*/ 1035601 w 1842380"/>
                <a:gd name="connsiteY8465" fmla="*/ 1113119 h 1847704"/>
                <a:gd name="connsiteX8466" fmla="*/ 1049978 w 1842380"/>
                <a:gd name="connsiteY8466" fmla="*/ 1105131 h 1847704"/>
                <a:gd name="connsiteX8467" fmla="*/ 1049978 w 1842380"/>
                <a:gd name="connsiteY8467" fmla="*/ 1105131 h 1847704"/>
                <a:gd name="connsiteX8468" fmla="*/ 1049978 w 1842380"/>
                <a:gd name="connsiteY8468" fmla="*/ 1129093 h 1847704"/>
                <a:gd name="connsiteX8469" fmla="*/ 1049978 w 1842380"/>
                <a:gd name="connsiteY8469" fmla="*/ 1137080 h 1847704"/>
                <a:gd name="connsiteX8470" fmla="*/ 1035601 w 1842380"/>
                <a:gd name="connsiteY8470" fmla="*/ 1129093 h 1847704"/>
                <a:gd name="connsiteX8471" fmla="*/ 1035601 w 1842380"/>
                <a:gd name="connsiteY8471" fmla="*/ 1121106 h 1847704"/>
                <a:gd name="connsiteX8472" fmla="*/ 1049978 w 1842380"/>
                <a:gd name="connsiteY8472" fmla="*/ 1129093 h 1847704"/>
                <a:gd name="connsiteX8473" fmla="*/ 1049978 w 1842380"/>
                <a:gd name="connsiteY8473" fmla="*/ 1129093 h 1847704"/>
                <a:gd name="connsiteX8474" fmla="*/ 1049978 w 1842380"/>
                <a:gd name="connsiteY8474" fmla="*/ 1144535 h 1847704"/>
                <a:gd name="connsiteX8475" fmla="*/ 1049978 w 1842380"/>
                <a:gd name="connsiteY8475" fmla="*/ 1152522 h 1847704"/>
                <a:gd name="connsiteX8476" fmla="*/ 1040926 w 1842380"/>
                <a:gd name="connsiteY8476" fmla="*/ 1155717 h 1847704"/>
                <a:gd name="connsiteX8477" fmla="*/ 1035068 w 1842380"/>
                <a:gd name="connsiteY8477" fmla="*/ 1158912 h 1847704"/>
                <a:gd name="connsiteX8478" fmla="*/ 1035068 w 1842380"/>
                <a:gd name="connsiteY8478" fmla="*/ 1148795 h 1847704"/>
                <a:gd name="connsiteX8479" fmla="*/ 1049978 w 1842380"/>
                <a:gd name="connsiteY8479" fmla="*/ 1144535 h 1847704"/>
                <a:gd name="connsiteX8480" fmla="*/ 1049978 w 1842380"/>
                <a:gd name="connsiteY8480" fmla="*/ 1144535 h 1847704"/>
                <a:gd name="connsiteX8481" fmla="*/ 1049978 w 1842380"/>
                <a:gd name="connsiteY8481" fmla="*/ 1189796 h 1847704"/>
                <a:gd name="connsiteX8482" fmla="*/ 1049978 w 1842380"/>
                <a:gd name="connsiteY8482" fmla="*/ 1210030 h 1847704"/>
                <a:gd name="connsiteX8483" fmla="*/ 1047848 w 1842380"/>
                <a:gd name="connsiteY8483" fmla="*/ 1207900 h 1847704"/>
                <a:gd name="connsiteX8484" fmla="*/ 1039861 w 1842380"/>
                <a:gd name="connsiteY8484" fmla="*/ 1207900 h 1847704"/>
                <a:gd name="connsiteX8485" fmla="*/ 1035601 w 1842380"/>
                <a:gd name="connsiteY8485" fmla="*/ 1208965 h 1847704"/>
                <a:gd name="connsiteX8486" fmla="*/ 1035601 w 1842380"/>
                <a:gd name="connsiteY8486" fmla="*/ 1187666 h 1847704"/>
                <a:gd name="connsiteX8487" fmla="*/ 1039861 w 1842380"/>
                <a:gd name="connsiteY8487" fmla="*/ 1188731 h 1847704"/>
                <a:gd name="connsiteX8488" fmla="*/ 1046783 w 1842380"/>
                <a:gd name="connsiteY8488" fmla="*/ 1188731 h 1847704"/>
                <a:gd name="connsiteX8489" fmla="*/ 1049978 w 1842380"/>
                <a:gd name="connsiteY8489" fmla="*/ 1189796 h 1847704"/>
                <a:gd name="connsiteX8490" fmla="*/ 1049978 w 1842380"/>
                <a:gd name="connsiteY8490" fmla="*/ 1189796 h 1847704"/>
                <a:gd name="connsiteX8491" fmla="*/ 1049978 w 1842380"/>
                <a:gd name="connsiteY8491" fmla="*/ 1248368 h 1847704"/>
                <a:gd name="connsiteX8492" fmla="*/ 1049978 w 1842380"/>
                <a:gd name="connsiteY8492" fmla="*/ 1265408 h 1847704"/>
                <a:gd name="connsiteX8493" fmla="*/ 1045718 w 1842380"/>
                <a:gd name="connsiteY8493" fmla="*/ 1267538 h 1847704"/>
                <a:gd name="connsiteX8494" fmla="*/ 1037731 w 1842380"/>
                <a:gd name="connsiteY8494" fmla="*/ 1270733 h 1847704"/>
                <a:gd name="connsiteX8495" fmla="*/ 1035601 w 1842380"/>
                <a:gd name="connsiteY8495" fmla="*/ 1271798 h 1847704"/>
                <a:gd name="connsiteX8496" fmla="*/ 1035601 w 1842380"/>
                <a:gd name="connsiteY8496" fmla="*/ 1256888 h 1847704"/>
                <a:gd name="connsiteX8497" fmla="*/ 1038796 w 1842380"/>
                <a:gd name="connsiteY8497" fmla="*/ 1253693 h 1847704"/>
                <a:gd name="connsiteX8498" fmla="*/ 1041991 w 1842380"/>
                <a:gd name="connsiteY8498" fmla="*/ 1247836 h 1847704"/>
                <a:gd name="connsiteX8499" fmla="*/ 1049978 w 1842380"/>
                <a:gd name="connsiteY8499" fmla="*/ 1247836 h 1847704"/>
                <a:gd name="connsiteX8500" fmla="*/ 1049978 w 1842380"/>
                <a:gd name="connsiteY8500" fmla="*/ 1248368 h 1847704"/>
                <a:gd name="connsiteX8501" fmla="*/ 1049978 w 1842380"/>
                <a:gd name="connsiteY8501" fmla="*/ 1281915 h 1847704"/>
                <a:gd name="connsiteX8502" fmla="*/ 1049978 w 1842380"/>
                <a:gd name="connsiteY8502" fmla="*/ 1298954 h 1847704"/>
                <a:gd name="connsiteX8503" fmla="*/ 1049978 w 1842380"/>
                <a:gd name="connsiteY8503" fmla="*/ 1300019 h 1847704"/>
                <a:gd name="connsiteX8504" fmla="*/ 1039861 w 1842380"/>
                <a:gd name="connsiteY8504" fmla="*/ 1302149 h 1847704"/>
                <a:gd name="connsiteX8505" fmla="*/ 1035601 w 1842380"/>
                <a:gd name="connsiteY8505" fmla="*/ 1309071 h 1847704"/>
                <a:gd name="connsiteX8506" fmla="*/ 1035601 w 1842380"/>
                <a:gd name="connsiteY8506" fmla="*/ 1309071 h 1847704"/>
                <a:gd name="connsiteX8507" fmla="*/ 1035601 w 1842380"/>
                <a:gd name="connsiteY8507" fmla="*/ 1288837 h 1847704"/>
                <a:gd name="connsiteX8508" fmla="*/ 1035601 w 1842380"/>
                <a:gd name="connsiteY8508" fmla="*/ 1288837 h 1847704"/>
                <a:gd name="connsiteX8509" fmla="*/ 1039861 w 1842380"/>
                <a:gd name="connsiteY8509" fmla="*/ 1286707 h 1847704"/>
                <a:gd name="connsiteX8510" fmla="*/ 1044121 w 1842380"/>
                <a:gd name="connsiteY8510" fmla="*/ 1284577 h 1847704"/>
                <a:gd name="connsiteX8511" fmla="*/ 1049978 w 1842380"/>
                <a:gd name="connsiteY8511" fmla="*/ 1281915 h 1847704"/>
                <a:gd name="connsiteX8512" fmla="*/ 1049978 w 1842380"/>
                <a:gd name="connsiteY8512" fmla="*/ 1281915 h 1847704"/>
                <a:gd name="connsiteX8513" fmla="*/ 1049978 w 1842380"/>
                <a:gd name="connsiteY8513" fmla="*/ 1312266 h 1847704"/>
                <a:gd name="connsiteX8514" fmla="*/ 1049978 w 1842380"/>
                <a:gd name="connsiteY8514" fmla="*/ 1331435 h 1847704"/>
                <a:gd name="connsiteX8515" fmla="*/ 1049978 w 1842380"/>
                <a:gd name="connsiteY8515" fmla="*/ 1331435 h 1847704"/>
                <a:gd name="connsiteX8516" fmla="*/ 1045718 w 1842380"/>
                <a:gd name="connsiteY8516" fmla="*/ 1334630 h 1847704"/>
                <a:gd name="connsiteX8517" fmla="*/ 1044653 w 1842380"/>
                <a:gd name="connsiteY8517" fmla="*/ 1340487 h 1847704"/>
                <a:gd name="connsiteX8518" fmla="*/ 1045718 w 1842380"/>
                <a:gd name="connsiteY8518" fmla="*/ 1344747 h 1847704"/>
                <a:gd name="connsiteX8519" fmla="*/ 1049978 w 1842380"/>
                <a:gd name="connsiteY8519" fmla="*/ 1347942 h 1847704"/>
                <a:gd name="connsiteX8520" fmla="*/ 1049978 w 1842380"/>
                <a:gd name="connsiteY8520" fmla="*/ 1347942 h 1847704"/>
                <a:gd name="connsiteX8521" fmla="*/ 1049978 w 1842380"/>
                <a:gd name="connsiteY8521" fmla="*/ 1369241 h 1847704"/>
                <a:gd name="connsiteX8522" fmla="*/ 1045718 w 1842380"/>
                <a:gd name="connsiteY8522" fmla="*/ 1369241 h 1847704"/>
                <a:gd name="connsiteX8523" fmla="*/ 1038796 w 1842380"/>
                <a:gd name="connsiteY8523" fmla="*/ 1366046 h 1847704"/>
                <a:gd name="connsiteX8524" fmla="*/ 1035601 w 1842380"/>
                <a:gd name="connsiteY8524" fmla="*/ 1360189 h 1847704"/>
                <a:gd name="connsiteX8525" fmla="*/ 1035601 w 1842380"/>
                <a:gd name="connsiteY8525" fmla="*/ 1360189 h 1847704"/>
                <a:gd name="connsiteX8526" fmla="*/ 1035601 w 1842380"/>
                <a:gd name="connsiteY8526" fmla="*/ 1319188 h 1847704"/>
                <a:gd name="connsiteX8527" fmla="*/ 1036666 w 1842380"/>
                <a:gd name="connsiteY8527" fmla="*/ 1321318 h 1847704"/>
                <a:gd name="connsiteX8528" fmla="*/ 1039861 w 1842380"/>
                <a:gd name="connsiteY8528" fmla="*/ 1321318 h 1847704"/>
                <a:gd name="connsiteX8529" fmla="*/ 1044121 w 1842380"/>
                <a:gd name="connsiteY8529" fmla="*/ 1318123 h 1847704"/>
                <a:gd name="connsiteX8530" fmla="*/ 1047316 w 1842380"/>
                <a:gd name="connsiteY8530" fmla="*/ 1314928 h 1847704"/>
                <a:gd name="connsiteX8531" fmla="*/ 1049978 w 1842380"/>
                <a:gd name="connsiteY8531" fmla="*/ 1312266 h 1847704"/>
                <a:gd name="connsiteX8532" fmla="*/ 1049978 w 1842380"/>
                <a:gd name="connsiteY8532" fmla="*/ 1312266 h 1847704"/>
                <a:gd name="connsiteX8533" fmla="*/ 1049978 w 1842380"/>
                <a:gd name="connsiteY8533" fmla="*/ 1407047 h 1847704"/>
                <a:gd name="connsiteX8534" fmla="*/ 1049978 w 1842380"/>
                <a:gd name="connsiteY8534" fmla="*/ 1427282 h 1847704"/>
                <a:gd name="connsiteX8535" fmla="*/ 1040926 w 1842380"/>
                <a:gd name="connsiteY8535" fmla="*/ 1420359 h 1847704"/>
                <a:gd name="connsiteX8536" fmla="*/ 1035068 w 1842380"/>
                <a:gd name="connsiteY8536" fmla="*/ 1419294 h 1847704"/>
                <a:gd name="connsiteX8537" fmla="*/ 1035068 w 1842380"/>
                <a:gd name="connsiteY8537" fmla="*/ 1409177 h 1847704"/>
                <a:gd name="connsiteX8538" fmla="*/ 1043056 w 1842380"/>
                <a:gd name="connsiteY8538" fmla="*/ 1411307 h 1847704"/>
                <a:gd name="connsiteX8539" fmla="*/ 1049978 w 1842380"/>
                <a:gd name="connsiteY8539" fmla="*/ 1407047 h 1847704"/>
                <a:gd name="connsiteX8540" fmla="*/ 1049978 w 1842380"/>
                <a:gd name="connsiteY8540" fmla="*/ 1407047 h 1847704"/>
                <a:gd name="connsiteX8541" fmla="*/ 1049978 w 1842380"/>
                <a:gd name="connsiteY8541" fmla="*/ 1458698 h 1847704"/>
                <a:gd name="connsiteX8542" fmla="*/ 1049978 w 1842380"/>
                <a:gd name="connsiteY8542" fmla="*/ 1468815 h 1847704"/>
                <a:gd name="connsiteX8543" fmla="*/ 1044121 w 1842380"/>
                <a:gd name="connsiteY8543" fmla="*/ 1467750 h 1847704"/>
                <a:gd name="connsiteX8544" fmla="*/ 1038263 w 1842380"/>
                <a:gd name="connsiteY8544" fmla="*/ 1470945 h 1847704"/>
                <a:gd name="connsiteX8545" fmla="*/ 1035068 w 1842380"/>
                <a:gd name="connsiteY8545" fmla="*/ 1472010 h 1847704"/>
                <a:gd name="connsiteX8546" fmla="*/ 1035068 w 1842380"/>
                <a:gd name="connsiteY8546" fmla="*/ 1452308 h 1847704"/>
                <a:gd name="connsiteX8547" fmla="*/ 1049978 w 1842380"/>
                <a:gd name="connsiteY8547" fmla="*/ 1458698 h 1847704"/>
                <a:gd name="connsiteX8548" fmla="*/ 1049978 w 1842380"/>
                <a:gd name="connsiteY8548" fmla="*/ 1458698 h 1847704"/>
                <a:gd name="connsiteX8549" fmla="*/ 1049978 w 1842380"/>
                <a:gd name="connsiteY8549" fmla="*/ 1548687 h 1847704"/>
                <a:gd name="connsiteX8550" fmla="*/ 1049978 w 1842380"/>
                <a:gd name="connsiteY8550" fmla="*/ 1580103 h 1847704"/>
                <a:gd name="connsiteX8551" fmla="*/ 1049978 w 1842380"/>
                <a:gd name="connsiteY8551" fmla="*/ 1574779 h 1847704"/>
                <a:gd name="connsiteX8552" fmla="*/ 1035601 w 1842380"/>
                <a:gd name="connsiteY8552" fmla="*/ 1589156 h 1847704"/>
                <a:gd name="connsiteX8553" fmla="*/ 1035601 w 1842380"/>
                <a:gd name="connsiteY8553" fmla="*/ 1561999 h 1847704"/>
                <a:gd name="connsiteX8554" fmla="*/ 1047848 w 1842380"/>
                <a:gd name="connsiteY8554" fmla="*/ 1549752 h 1847704"/>
                <a:gd name="connsiteX8555" fmla="*/ 1049978 w 1842380"/>
                <a:gd name="connsiteY8555" fmla="*/ 1548687 h 1847704"/>
                <a:gd name="connsiteX8556" fmla="*/ 1049978 w 1842380"/>
                <a:gd name="connsiteY8556" fmla="*/ 1548687 h 1847704"/>
                <a:gd name="connsiteX8557" fmla="*/ 1049978 w 1842380"/>
                <a:gd name="connsiteY8557" fmla="*/ 1734522 h 1847704"/>
                <a:gd name="connsiteX8558" fmla="*/ 1049978 w 1842380"/>
                <a:gd name="connsiteY8558" fmla="*/ 1753692 h 1847704"/>
                <a:gd name="connsiteX8559" fmla="*/ 1048913 w 1842380"/>
                <a:gd name="connsiteY8559" fmla="*/ 1751562 h 1847704"/>
                <a:gd name="connsiteX8560" fmla="*/ 1035601 w 1842380"/>
                <a:gd name="connsiteY8560" fmla="*/ 1749432 h 1847704"/>
                <a:gd name="connsiteX8561" fmla="*/ 1035601 w 1842380"/>
                <a:gd name="connsiteY8561" fmla="*/ 1732393 h 1847704"/>
                <a:gd name="connsiteX8562" fmla="*/ 1049978 w 1842380"/>
                <a:gd name="connsiteY8562" fmla="*/ 1734522 h 1847704"/>
                <a:gd name="connsiteX8563" fmla="*/ 1049978 w 1842380"/>
                <a:gd name="connsiteY8563" fmla="*/ 1734522 h 1847704"/>
                <a:gd name="connsiteX8564" fmla="*/ 1049978 w 1842380"/>
                <a:gd name="connsiteY8564" fmla="*/ 1814394 h 1847704"/>
                <a:gd name="connsiteX8565" fmla="*/ 1049978 w 1842380"/>
                <a:gd name="connsiteY8565" fmla="*/ 1832499 h 1847704"/>
                <a:gd name="connsiteX8566" fmla="*/ 1046783 w 1842380"/>
                <a:gd name="connsiteY8566" fmla="*/ 1831434 h 1847704"/>
                <a:gd name="connsiteX8567" fmla="*/ 1037731 w 1842380"/>
                <a:gd name="connsiteY8567" fmla="*/ 1834629 h 1847704"/>
                <a:gd name="connsiteX8568" fmla="*/ 1035601 w 1842380"/>
                <a:gd name="connsiteY8568" fmla="*/ 1835694 h 1847704"/>
                <a:gd name="connsiteX8569" fmla="*/ 1035601 w 1842380"/>
                <a:gd name="connsiteY8569" fmla="*/ 1804277 h 1847704"/>
                <a:gd name="connsiteX8570" fmla="*/ 1049978 w 1842380"/>
                <a:gd name="connsiteY8570" fmla="*/ 1814394 h 1847704"/>
                <a:gd name="connsiteX8571" fmla="*/ 1049978 w 1842380"/>
                <a:gd name="connsiteY8571" fmla="*/ 1814394 h 1847704"/>
                <a:gd name="connsiteX8572" fmla="*/ 1035068 w 1842380"/>
                <a:gd name="connsiteY8572" fmla="*/ 1244109 h 1847704"/>
                <a:gd name="connsiteX8573" fmla="*/ 1035068 w 1842380"/>
                <a:gd name="connsiteY8573" fmla="*/ 1221744 h 1847704"/>
                <a:gd name="connsiteX8574" fmla="*/ 1036133 w 1842380"/>
                <a:gd name="connsiteY8574" fmla="*/ 1221744 h 1847704"/>
                <a:gd name="connsiteX8575" fmla="*/ 1040393 w 1842380"/>
                <a:gd name="connsiteY8575" fmla="*/ 1224939 h 1847704"/>
                <a:gd name="connsiteX8576" fmla="*/ 1042523 w 1842380"/>
                <a:gd name="connsiteY8576" fmla="*/ 1227069 h 1847704"/>
                <a:gd name="connsiteX8577" fmla="*/ 1044653 w 1842380"/>
                <a:gd name="connsiteY8577" fmla="*/ 1229199 h 1847704"/>
                <a:gd name="connsiteX8578" fmla="*/ 1045718 w 1842380"/>
                <a:gd name="connsiteY8578" fmla="*/ 1233459 h 1847704"/>
                <a:gd name="connsiteX8579" fmla="*/ 1044653 w 1842380"/>
                <a:gd name="connsiteY8579" fmla="*/ 1237719 h 1847704"/>
                <a:gd name="connsiteX8580" fmla="*/ 1043588 w 1842380"/>
                <a:gd name="connsiteY8580" fmla="*/ 1240914 h 1847704"/>
                <a:gd name="connsiteX8581" fmla="*/ 1041458 w 1842380"/>
                <a:gd name="connsiteY8581" fmla="*/ 1243044 h 1847704"/>
                <a:gd name="connsiteX8582" fmla="*/ 1035068 w 1842380"/>
                <a:gd name="connsiteY8582" fmla="*/ 1243044 h 1847704"/>
                <a:gd name="connsiteX8583" fmla="*/ 1012704 w 1842380"/>
                <a:gd name="connsiteY8583" fmla="*/ 936335 h 1847704"/>
                <a:gd name="connsiteX8584" fmla="*/ 1035068 w 1842380"/>
                <a:gd name="connsiteY8584" fmla="*/ 919296 h 1847704"/>
                <a:gd name="connsiteX8585" fmla="*/ 1035068 w 1842380"/>
                <a:gd name="connsiteY8585" fmla="*/ 880957 h 1847704"/>
                <a:gd name="connsiteX8586" fmla="*/ 1012704 w 1842380"/>
                <a:gd name="connsiteY8586" fmla="*/ 880957 h 1847704"/>
                <a:gd name="connsiteX8587" fmla="*/ 1012704 w 1842380"/>
                <a:gd name="connsiteY8587" fmla="*/ 936335 h 1847704"/>
                <a:gd name="connsiteX8588" fmla="*/ 1012704 w 1842380"/>
                <a:gd name="connsiteY8588" fmla="*/ 936335 h 1847704"/>
                <a:gd name="connsiteX8589" fmla="*/ 1012704 w 1842380"/>
                <a:gd name="connsiteY8589" fmla="*/ 1064663 h 1847704"/>
                <a:gd name="connsiteX8590" fmla="*/ 1024951 w 1842380"/>
                <a:gd name="connsiteY8590" fmla="*/ 1073715 h 1847704"/>
                <a:gd name="connsiteX8591" fmla="*/ 1012704 w 1842380"/>
                <a:gd name="connsiteY8591" fmla="*/ 1035376 h 1847704"/>
                <a:gd name="connsiteX8592" fmla="*/ 1012704 w 1842380"/>
                <a:gd name="connsiteY8592" fmla="*/ 1064663 h 1847704"/>
                <a:gd name="connsiteX8593" fmla="*/ 1012704 w 1842380"/>
                <a:gd name="connsiteY8593" fmla="*/ 1064663 h 1847704"/>
                <a:gd name="connsiteX8594" fmla="*/ 1035068 w 1842380"/>
                <a:gd name="connsiteY8594" fmla="*/ 13548 h 1847704"/>
                <a:gd name="connsiteX8595" fmla="*/ 1035068 w 1842380"/>
                <a:gd name="connsiteY8595" fmla="*/ 34847 h 1847704"/>
                <a:gd name="connsiteX8596" fmla="*/ 1012704 w 1842380"/>
                <a:gd name="connsiteY8596" fmla="*/ 23665 h 1847704"/>
                <a:gd name="connsiteX8597" fmla="*/ 1012704 w 1842380"/>
                <a:gd name="connsiteY8597" fmla="*/ 6626 h 1847704"/>
                <a:gd name="connsiteX8598" fmla="*/ 1035068 w 1842380"/>
                <a:gd name="connsiteY8598" fmla="*/ 13548 h 1847704"/>
                <a:gd name="connsiteX8599" fmla="*/ 1035068 w 1842380"/>
                <a:gd name="connsiteY8599" fmla="*/ 13548 h 1847704"/>
                <a:gd name="connsiteX8600" fmla="*/ 1035068 w 1842380"/>
                <a:gd name="connsiteY8600" fmla="*/ 100874 h 1847704"/>
                <a:gd name="connsiteX8601" fmla="*/ 1035068 w 1842380"/>
                <a:gd name="connsiteY8601" fmla="*/ 116849 h 1847704"/>
                <a:gd name="connsiteX8602" fmla="*/ 1012704 w 1842380"/>
                <a:gd name="connsiteY8602" fmla="*/ 108862 h 1847704"/>
                <a:gd name="connsiteX8603" fmla="*/ 1012704 w 1842380"/>
                <a:gd name="connsiteY8603" fmla="*/ 85433 h 1847704"/>
                <a:gd name="connsiteX8604" fmla="*/ 1016964 w 1842380"/>
                <a:gd name="connsiteY8604" fmla="*/ 92355 h 1847704"/>
                <a:gd name="connsiteX8605" fmla="*/ 1035068 w 1842380"/>
                <a:gd name="connsiteY8605" fmla="*/ 100874 h 1847704"/>
                <a:gd name="connsiteX8606" fmla="*/ 1035068 w 1842380"/>
                <a:gd name="connsiteY8606" fmla="*/ 100874 h 1847704"/>
                <a:gd name="connsiteX8607" fmla="*/ 1035068 w 1842380"/>
                <a:gd name="connsiteY8607" fmla="*/ 172227 h 1847704"/>
                <a:gd name="connsiteX8608" fmla="*/ 1035068 w 1842380"/>
                <a:gd name="connsiteY8608" fmla="*/ 200448 h 1847704"/>
                <a:gd name="connsiteX8609" fmla="*/ 1022821 w 1842380"/>
                <a:gd name="connsiteY8609" fmla="*/ 199383 h 1847704"/>
                <a:gd name="connsiteX8610" fmla="*/ 1014834 w 1842380"/>
                <a:gd name="connsiteY8610" fmla="*/ 198318 h 1847704"/>
                <a:gd name="connsiteX8611" fmla="*/ 1012704 w 1842380"/>
                <a:gd name="connsiteY8611" fmla="*/ 196188 h 1847704"/>
                <a:gd name="connsiteX8612" fmla="*/ 1012704 w 1842380"/>
                <a:gd name="connsiteY8612" fmla="*/ 177019 h 1847704"/>
                <a:gd name="connsiteX8613" fmla="*/ 1013769 w 1842380"/>
                <a:gd name="connsiteY8613" fmla="*/ 174889 h 1847704"/>
                <a:gd name="connsiteX8614" fmla="*/ 1035068 w 1842380"/>
                <a:gd name="connsiteY8614" fmla="*/ 172227 h 1847704"/>
                <a:gd name="connsiteX8615" fmla="*/ 1035068 w 1842380"/>
                <a:gd name="connsiteY8615" fmla="*/ 172227 h 1847704"/>
                <a:gd name="connsiteX8616" fmla="*/ 1035068 w 1842380"/>
                <a:gd name="connsiteY8616" fmla="*/ 203643 h 1847704"/>
                <a:gd name="connsiteX8617" fmla="*/ 1035068 w 1842380"/>
                <a:gd name="connsiteY8617" fmla="*/ 224942 h 1847704"/>
                <a:gd name="connsiteX8618" fmla="*/ 1023886 w 1842380"/>
                <a:gd name="connsiteY8618" fmla="*/ 223877 h 1847704"/>
                <a:gd name="connsiteX8619" fmla="*/ 1019627 w 1842380"/>
                <a:gd name="connsiteY8619" fmla="*/ 207903 h 1847704"/>
                <a:gd name="connsiteX8620" fmla="*/ 1021756 w 1842380"/>
                <a:gd name="connsiteY8620" fmla="*/ 204708 h 1847704"/>
                <a:gd name="connsiteX8621" fmla="*/ 1035068 w 1842380"/>
                <a:gd name="connsiteY8621" fmla="*/ 203643 h 1847704"/>
                <a:gd name="connsiteX8622" fmla="*/ 1035068 w 1842380"/>
                <a:gd name="connsiteY8622" fmla="*/ 203643 h 1847704"/>
                <a:gd name="connsiteX8623" fmla="*/ 1035068 w 1842380"/>
                <a:gd name="connsiteY8623" fmla="*/ 224942 h 1847704"/>
                <a:gd name="connsiteX8624" fmla="*/ 1035068 w 1842380"/>
                <a:gd name="connsiteY8624" fmla="*/ 286710 h 1847704"/>
                <a:gd name="connsiteX8625" fmla="*/ 1012704 w 1842380"/>
                <a:gd name="connsiteY8625" fmla="*/ 285645 h 1847704"/>
                <a:gd name="connsiteX8626" fmla="*/ 1012704 w 1842380"/>
                <a:gd name="connsiteY8626" fmla="*/ 262216 h 1847704"/>
                <a:gd name="connsiteX8627" fmla="*/ 1018562 w 1842380"/>
                <a:gd name="connsiteY8627" fmla="*/ 262216 h 1847704"/>
                <a:gd name="connsiteX8628" fmla="*/ 1019627 w 1842380"/>
                <a:gd name="connsiteY8628" fmla="*/ 256359 h 1847704"/>
                <a:gd name="connsiteX8629" fmla="*/ 1012704 w 1842380"/>
                <a:gd name="connsiteY8629" fmla="*/ 257423 h 1847704"/>
                <a:gd name="connsiteX8630" fmla="*/ 1012704 w 1842380"/>
                <a:gd name="connsiteY8630" fmla="*/ 230267 h 1847704"/>
                <a:gd name="connsiteX8631" fmla="*/ 1026016 w 1842380"/>
                <a:gd name="connsiteY8631" fmla="*/ 232397 h 1847704"/>
                <a:gd name="connsiteX8632" fmla="*/ 1035068 w 1842380"/>
                <a:gd name="connsiteY8632" fmla="*/ 224942 h 1847704"/>
                <a:gd name="connsiteX8633" fmla="*/ 1035068 w 1842380"/>
                <a:gd name="connsiteY8633" fmla="*/ 224942 h 1847704"/>
                <a:gd name="connsiteX8634" fmla="*/ 1035068 w 1842380"/>
                <a:gd name="connsiteY8634" fmla="*/ 299489 h 1847704"/>
                <a:gd name="connsiteX8635" fmla="*/ 1035068 w 1842380"/>
                <a:gd name="connsiteY8635" fmla="*/ 320789 h 1847704"/>
                <a:gd name="connsiteX8636" fmla="*/ 1012704 w 1842380"/>
                <a:gd name="connsiteY8636" fmla="*/ 316529 h 1847704"/>
                <a:gd name="connsiteX8637" fmla="*/ 1012704 w 1842380"/>
                <a:gd name="connsiteY8637" fmla="*/ 295230 h 1847704"/>
                <a:gd name="connsiteX8638" fmla="*/ 1035068 w 1842380"/>
                <a:gd name="connsiteY8638" fmla="*/ 299489 h 1847704"/>
                <a:gd name="connsiteX8639" fmla="*/ 1035068 w 1842380"/>
                <a:gd name="connsiteY8639" fmla="*/ 299489 h 1847704"/>
                <a:gd name="connsiteX8640" fmla="*/ 1035068 w 1842380"/>
                <a:gd name="connsiteY8640" fmla="*/ 395868 h 1847704"/>
                <a:gd name="connsiteX8641" fmla="*/ 1035068 w 1842380"/>
                <a:gd name="connsiteY8641" fmla="*/ 409180 h 1847704"/>
                <a:gd name="connsiteX8642" fmla="*/ 1012704 w 1842380"/>
                <a:gd name="connsiteY8642" fmla="*/ 400128 h 1847704"/>
                <a:gd name="connsiteX8643" fmla="*/ 1012704 w 1842380"/>
                <a:gd name="connsiteY8643" fmla="*/ 391076 h 1847704"/>
                <a:gd name="connsiteX8644" fmla="*/ 1035068 w 1842380"/>
                <a:gd name="connsiteY8644" fmla="*/ 395868 h 1847704"/>
                <a:gd name="connsiteX8645" fmla="*/ 1035068 w 1842380"/>
                <a:gd name="connsiteY8645" fmla="*/ 395868 h 1847704"/>
                <a:gd name="connsiteX8646" fmla="*/ 1035068 w 1842380"/>
                <a:gd name="connsiteY8646" fmla="*/ 450181 h 1847704"/>
                <a:gd name="connsiteX8647" fmla="*/ 1035068 w 1842380"/>
                <a:gd name="connsiteY8647" fmla="*/ 460298 h 1847704"/>
                <a:gd name="connsiteX8648" fmla="*/ 1015899 w 1842380"/>
                <a:gd name="connsiteY8648" fmla="*/ 451246 h 1847704"/>
                <a:gd name="connsiteX8649" fmla="*/ 1012704 w 1842380"/>
                <a:gd name="connsiteY8649" fmla="*/ 452311 h 1847704"/>
                <a:gd name="connsiteX8650" fmla="*/ 1012704 w 1842380"/>
                <a:gd name="connsiteY8650" fmla="*/ 421960 h 1847704"/>
                <a:gd name="connsiteX8651" fmla="*/ 1022821 w 1842380"/>
                <a:gd name="connsiteY8651" fmla="*/ 443259 h 1847704"/>
                <a:gd name="connsiteX8652" fmla="*/ 1035068 w 1842380"/>
                <a:gd name="connsiteY8652" fmla="*/ 450181 h 1847704"/>
                <a:gd name="connsiteX8653" fmla="*/ 1035068 w 1842380"/>
                <a:gd name="connsiteY8653" fmla="*/ 450181 h 1847704"/>
                <a:gd name="connsiteX8654" fmla="*/ 1035068 w 1842380"/>
                <a:gd name="connsiteY8654" fmla="*/ 521001 h 1847704"/>
                <a:gd name="connsiteX8655" fmla="*/ 1035068 w 1842380"/>
                <a:gd name="connsiteY8655" fmla="*/ 543365 h 1847704"/>
                <a:gd name="connsiteX8656" fmla="*/ 1032939 w 1842380"/>
                <a:gd name="connsiteY8656" fmla="*/ 545495 h 1847704"/>
                <a:gd name="connsiteX8657" fmla="*/ 1031874 w 1842380"/>
                <a:gd name="connsiteY8657" fmla="*/ 545495 h 1847704"/>
                <a:gd name="connsiteX8658" fmla="*/ 1027614 w 1842380"/>
                <a:gd name="connsiteY8658" fmla="*/ 548690 h 1847704"/>
                <a:gd name="connsiteX8659" fmla="*/ 1026549 w 1842380"/>
                <a:gd name="connsiteY8659" fmla="*/ 549755 h 1847704"/>
                <a:gd name="connsiteX8660" fmla="*/ 1025484 w 1842380"/>
                <a:gd name="connsiteY8660" fmla="*/ 552950 h 1847704"/>
                <a:gd name="connsiteX8661" fmla="*/ 1025484 w 1842380"/>
                <a:gd name="connsiteY8661" fmla="*/ 555080 h 1847704"/>
                <a:gd name="connsiteX8662" fmla="*/ 1027614 w 1842380"/>
                <a:gd name="connsiteY8662" fmla="*/ 557210 h 1847704"/>
                <a:gd name="connsiteX8663" fmla="*/ 1028679 w 1842380"/>
                <a:gd name="connsiteY8663" fmla="*/ 559340 h 1847704"/>
                <a:gd name="connsiteX8664" fmla="*/ 1030809 w 1842380"/>
                <a:gd name="connsiteY8664" fmla="*/ 560405 h 1847704"/>
                <a:gd name="connsiteX8665" fmla="*/ 1032939 w 1842380"/>
                <a:gd name="connsiteY8665" fmla="*/ 562534 h 1847704"/>
                <a:gd name="connsiteX8666" fmla="*/ 1035068 w 1842380"/>
                <a:gd name="connsiteY8666" fmla="*/ 562534 h 1847704"/>
                <a:gd name="connsiteX8667" fmla="*/ 1035068 w 1842380"/>
                <a:gd name="connsiteY8667" fmla="*/ 582769 h 1847704"/>
                <a:gd name="connsiteX8668" fmla="*/ 1035068 w 1842380"/>
                <a:gd name="connsiteY8668" fmla="*/ 582769 h 1847704"/>
                <a:gd name="connsiteX8669" fmla="*/ 1027081 w 1842380"/>
                <a:gd name="connsiteY8669" fmla="*/ 582769 h 1847704"/>
                <a:gd name="connsiteX8670" fmla="*/ 1020159 w 1842380"/>
                <a:gd name="connsiteY8670" fmla="*/ 585964 h 1847704"/>
                <a:gd name="connsiteX8671" fmla="*/ 1016964 w 1842380"/>
                <a:gd name="connsiteY8671" fmla="*/ 589158 h 1847704"/>
                <a:gd name="connsiteX8672" fmla="*/ 1015899 w 1842380"/>
                <a:gd name="connsiteY8672" fmla="*/ 592353 h 1847704"/>
                <a:gd name="connsiteX8673" fmla="*/ 1016964 w 1842380"/>
                <a:gd name="connsiteY8673" fmla="*/ 594483 h 1847704"/>
                <a:gd name="connsiteX8674" fmla="*/ 1020159 w 1842380"/>
                <a:gd name="connsiteY8674" fmla="*/ 596613 h 1847704"/>
                <a:gd name="connsiteX8675" fmla="*/ 1023354 w 1842380"/>
                <a:gd name="connsiteY8675" fmla="*/ 597678 h 1847704"/>
                <a:gd name="connsiteX8676" fmla="*/ 1026549 w 1842380"/>
                <a:gd name="connsiteY8676" fmla="*/ 599808 h 1847704"/>
                <a:gd name="connsiteX8677" fmla="*/ 1029744 w 1842380"/>
                <a:gd name="connsiteY8677" fmla="*/ 601938 h 1847704"/>
                <a:gd name="connsiteX8678" fmla="*/ 1032939 w 1842380"/>
                <a:gd name="connsiteY8678" fmla="*/ 604068 h 1847704"/>
                <a:gd name="connsiteX8679" fmla="*/ 1034004 w 1842380"/>
                <a:gd name="connsiteY8679" fmla="*/ 605133 h 1847704"/>
                <a:gd name="connsiteX8680" fmla="*/ 1034004 w 1842380"/>
                <a:gd name="connsiteY8680" fmla="*/ 623237 h 1847704"/>
                <a:gd name="connsiteX8681" fmla="*/ 1032939 w 1842380"/>
                <a:gd name="connsiteY8681" fmla="*/ 622172 h 1847704"/>
                <a:gd name="connsiteX8682" fmla="*/ 1029744 w 1842380"/>
                <a:gd name="connsiteY8682" fmla="*/ 622172 h 1847704"/>
                <a:gd name="connsiteX8683" fmla="*/ 1027614 w 1842380"/>
                <a:gd name="connsiteY8683" fmla="*/ 621107 h 1847704"/>
                <a:gd name="connsiteX8684" fmla="*/ 1025484 w 1842380"/>
                <a:gd name="connsiteY8684" fmla="*/ 618977 h 1847704"/>
                <a:gd name="connsiteX8685" fmla="*/ 1018562 w 1842380"/>
                <a:gd name="connsiteY8685" fmla="*/ 618977 h 1847704"/>
                <a:gd name="connsiteX8686" fmla="*/ 1015367 w 1842380"/>
                <a:gd name="connsiteY8686" fmla="*/ 620042 h 1847704"/>
                <a:gd name="connsiteX8687" fmla="*/ 1013237 w 1842380"/>
                <a:gd name="connsiteY8687" fmla="*/ 622172 h 1847704"/>
                <a:gd name="connsiteX8688" fmla="*/ 1013237 w 1842380"/>
                <a:gd name="connsiteY8688" fmla="*/ 622172 h 1847704"/>
                <a:gd name="connsiteX8689" fmla="*/ 1013237 w 1842380"/>
                <a:gd name="connsiteY8689" fmla="*/ 527923 h 1847704"/>
                <a:gd name="connsiteX8690" fmla="*/ 1017497 w 1842380"/>
                <a:gd name="connsiteY8690" fmla="*/ 525793 h 1847704"/>
                <a:gd name="connsiteX8691" fmla="*/ 1024419 w 1842380"/>
                <a:gd name="connsiteY8691" fmla="*/ 523663 h 1847704"/>
                <a:gd name="connsiteX8692" fmla="*/ 1030276 w 1842380"/>
                <a:gd name="connsiteY8692" fmla="*/ 521533 h 1847704"/>
                <a:gd name="connsiteX8693" fmla="*/ 1034536 w 1842380"/>
                <a:gd name="connsiteY8693" fmla="*/ 521533 h 1847704"/>
                <a:gd name="connsiteX8694" fmla="*/ 1035068 w 1842380"/>
                <a:gd name="connsiteY8694" fmla="*/ 521533 h 1847704"/>
                <a:gd name="connsiteX8695" fmla="*/ 1035068 w 1842380"/>
                <a:gd name="connsiteY8695" fmla="*/ 521001 h 1847704"/>
                <a:gd name="connsiteX8696" fmla="*/ 1035068 w 1842380"/>
                <a:gd name="connsiteY8696" fmla="*/ 652524 h 1847704"/>
                <a:gd name="connsiteX8697" fmla="*/ 1035068 w 1842380"/>
                <a:gd name="connsiteY8697" fmla="*/ 673823 h 1847704"/>
                <a:gd name="connsiteX8698" fmla="*/ 1030809 w 1842380"/>
                <a:gd name="connsiteY8698" fmla="*/ 672758 h 1847704"/>
                <a:gd name="connsiteX8699" fmla="*/ 1022821 w 1842380"/>
                <a:gd name="connsiteY8699" fmla="*/ 671693 h 1847704"/>
                <a:gd name="connsiteX8700" fmla="*/ 1022821 w 1842380"/>
                <a:gd name="connsiteY8700" fmla="*/ 670628 h 1847704"/>
                <a:gd name="connsiteX8701" fmla="*/ 1015899 w 1842380"/>
                <a:gd name="connsiteY8701" fmla="*/ 670628 h 1847704"/>
                <a:gd name="connsiteX8702" fmla="*/ 1012704 w 1842380"/>
                <a:gd name="connsiteY8702" fmla="*/ 669563 h 1847704"/>
                <a:gd name="connsiteX8703" fmla="*/ 1012704 w 1842380"/>
                <a:gd name="connsiteY8703" fmla="*/ 636017 h 1847704"/>
                <a:gd name="connsiteX8704" fmla="*/ 1013769 w 1842380"/>
                <a:gd name="connsiteY8704" fmla="*/ 638147 h 1847704"/>
                <a:gd name="connsiteX8705" fmla="*/ 1014834 w 1842380"/>
                <a:gd name="connsiteY8705" fmla="*/ 641341 h 1847704"/>
                <a:gd name="connsiteX8706" fmla="*/ 1016964 w 1842380"/>
                <a:gd name="connsiteY8706" fmla="*/ 643471 h 1847704"/>
                <a:gd name="connsiteX8707" fmla="*/ 1020159 w 1842380"/>
                <a:gd name="connsiteY8707" fmla="*/ 645601 h 1847704"/>
                <a:gd name="connsiteX8708" fmla="*/ 1024419 w 1842380"/>
                <a:gd name="connsiteY8708" fmla="*/ 647731 h 1847704"/>
                <a:gd name="connsiteX8709" fmla="*/ 1030276 w 1842380"/>
                <a:gd name="connsiteY8709" fmla="*/ 649861 h 1847704"/>
                <a:gd name="connsiteX8710" fmla="*/ 1035068 w 1842380"/>
                <a:gd name="connsiteY8710" fmla="*/ 652524 h 1847704"/>
                <a:gd name="connsiteX8711" fmla="*/ 1035068 w 1842380"/>
                <a:gd name="connsiteY8711" fmla="*/ 652524 h 1847704"/>
                <a:gd name="connsiteX8712" fmla="*/ 1035068 w 1842380"/>
                <a:gd name="connsiteY8712" fmla="*/ 652524 h 1847704"/>
                <a:gd name="connsiteX8713" fmla="*/ 1035068 w 1842380"/>
                <a:gd name="connsiteY8713" fmla="*/ 708966 h 1847704"/>
                <a:gd name="connsiteX8714" fmla="*/ 1035068 w 1842380"/>
                <a:gd name="connsiteY8714" fmla="*/ 715889 h 1847704"/>
                <a:gd name="connsiteX8715" fmla="*/ 1027081 w 1842380"/>
                <a:gd name="connsiteY8715" fmla="*/ 712694 h 1847704"/>
                <a:gd name="connsiteX8716" fmla="*/ 1024951 w 1842380"/>
                <a:gd name="connsiteY8716" fmla="*/ 712694 h 1847704"/>
                <a:gd name="connsiteX8717" fmla="*/ 1029211 w 1842380"/>
                <a:gd name="connsiteY8717" fmla="*/ 743045 h 1847704"/>
                <a:gd name="connsiteX8718" fmla="*/ 1035068 w 1842380"/>
                <a:gd name="connsiteY8718" fmla="*/ 749967 h 1847704"/>
                <a:gd name="connsiteX8719" fmla="*/ 1035068 w 1842380"/>
                <a:gd name="connsiteY8719" fmla="*/ 757955 h 1847704"/>
                <a:gd name="connsiteX8720" fmla="*/ 1024951 w 1842380"/>
                <a:gd name="connsiteY8720" fmla="*/ 747837 h 1847704"/>
                <a:gd name="connsiteX8721" fmla="*/ 1012704 w 1842380"/>
                <a:gd name="connsiteY8721" fmla="*/ 745707 h 1847704"/>
                <a:gd name="connsiteX8722" fmla="*/ 1012704 w 1842380"/>
                <a:gd name="connsiteY8722" fmla="*/ 738785 h 1847704"/>
                <a:gd name="connsiteX8723" fmla="*/ 1021756 w 1842380"/>
                <a:gd name="connsiteY8723" fmla="*/ 741980 h 1847704"/>
                <a:gd name="connsiteX8724" fmla="*/ 1012704 w 1842380"/>
                <a:gd name="connsiteY8724" fmla="*/ 706836 h 1847704"/>
                <a:gd name="connsiteX8725" fmla="*/ 1012704 w 1842380"/>
                <a:gd name="connsiteY8725" fmla="*/ 699914 h 1847704"/>
                <a:gd name="connsiteX8726" fmla="*/ 1019627 w 1842380"/>
                <a:gd name="connsiteY8726" fmla="*/ 704174 h 1847704"/>
                <a:gd name="connsiteX8727" fmla="*/ 1026549 w 1842380"/>
                <a:gd name="connsiteY8727" fmla="*/ 705239 h 1847704"/>
                <a:gd name="connsiteX8728" fmla="*/ 1035068 w 1842380"/>
                <a:gd name="connsiteY8728" fmla="*/ 708966 h 1847704"/>
                <a:gd name="connsiteX8729" fmla="*/ 1035068 w 1842380"/>
                <a:gd name="connsiteY8729" fmla="*/ 708966 h 1847704"/>
                <a:gd name="connsiteX8730" fmla="*/ 1035068 w 1842380"/>
                <a:gd name="connsiteY8730" fmla="*/ 1113119 h 1847704"/>
                <a:gd name="connsiteX8731" fmla="*/ 1035068 w 1842380"/>
                <a:gd name="connsiteY8731" fmla="*/ 1121106 h 1847704"/>
                <a:gd name="connsiteX8732" fmla="*/ 1035068 w 1842380"/>
                <a:gd name="connsiteY8732" fmla="*/ 1121106 h 1847704"/>
                <a:gd name="connsiteX8733" fmla="*/ 1035068 w 1842380"/>
                <a:gd name="connsiteY8733" fmla="*/ 1121106 h 1847704"/>
                <a:gd name="connsiteX8734" fmla="*/ 1035068 w 1842380"/>
                <a:gd name="connsiteY8734" fmla="*/ 1129093 h 1847704"/>
                <a:gd name="connsiteX8735" fmla="*/ 1029211 w 1842380"/>
                <a:gd name="connsiteY8735" fmla="*/ 1126963 h 1847704"/>
                <a:gd name="connsiteX8736" fmla="*/ 1012172 w 1842380"/>
                <a:gd name="connsiteY8736" fmla="*/ 1132820 h 1847704"/>
                <a:gd name="connsiteX8737" fmla="*/ 1012172 w 1842380"/>
                <a:gd name="connsiteY8737" fmla="*/ 1125898 h 1847704"/>
                <a:gd name="connsiteX8738" fmla="*/ 1028146 w 1842380"/>
                <a:gd name="connsiteY8738" fmla="*/ 1120041 h 1847704"/>
                <a:gd name="connsiteX8739" fmla="*/ 1035068 w 1842380"/>
                <a:gd name="connsiteY8739" fmla="*/ 1113119 h 1847704"/>
                <a:gd name="connsiteX8740" fmla="*/ 1035068 w 1842380"/>
                <a:gd name="connsiteY8740" fmla="*/ 1113119 h 1847704"/>
                <a:gd name="connsiteX8741" fmla="*/ 1035068 w 1842380"/>
                <a:gd name="connsiteY8741" fmla="*/ 1149327 h 1847704"/>
                <a:gd name="connsiteX8742" fmla="*/ 1035068 w 1842380"/>
                <a:gd name="connsiteY8742" fmla="*/ 1159444 h 1847704"/>
                <a:gd name="connsiteX8743" fmla="*/ 1035068 w 1842380"/>
                <a:gd name="connsiteY8743" fmla="*/ 1159444 h 1847704"/>
                <a:gd name="connsiteX8744" fmla="*/ 1012704 w 1842380"/>
                <a:gd name="connsiteY8744" fmla="*/ 1168496 h 1847704"/>
                <a:gd name="connsiteX8745" fmla="*/ 1012704 w 1842380"/>
                <a:gd name="connsiteY8745" fmla="*/ 1161574 h 1847704"/>
                <a:gd name="connsiteX8746" fmla="*/ 1029744 w 1842380"/>
                <a:gd name="connsiteY8746" fmla="*/ 1155717 h 1847704"/>
                <a:gd name="connsiteX8747" fmla="*/ 1031874 w 1842380"/>
                <a:gd name="connsiteY8747" fmla="*/ 1154652 h 1847704"/>
                <a:gd name="connsiteX8748" fmla="*/ 1012704 w 1842380"/>
                <a:gd name="connsiteY8748" fmla="*/ 1142405 h 1847704"/>
                <a:gd name="connsiteX8749" fmla="*/ 1012704 w 1842380"/>
                <a:gd name="connsiteY8749" fmla="*/ 1134418 h 1847704"/>
                <a:gd name="connsiteX8750" fmla="*/ 1035068 w 1842380"/>
                <a:gd name="connsiteY8750" fmla="*/ 1149327 h 1847704"/>
                <a:gd name="connsiteX8751" fmla="*/ 1035068 w 1842380"/>
                <a:gd name="connsiteY8751" fmla="*/ 1149327 h 1847704"/>
                <a:gd name="connsiteX8752" fmla="*/ 1035068 w 1842380"/>
                <a:gd name="connsiteY8752" fmla="*/ 1187666 h 1847704"/>
                <a:gd name="connsiteX8753" fmla="*/ 1035068 w 1842380"/>
                <a:gd name="connsiteY8753" fmla="*/ 1208965 h 1847704"/>
                <a:gd name="connsiteX8754" fmla="*/ 1035068 w 1842380"/>
                <a:gd name="connsiteY8754" fmla="*/ 1207900 h 1847704"/>
                <a:gd name="connsiteX8755" fmla="*/ 1031874 w 1842380"/>
                <a:gd name="connsiteY8755" fmla="*/ 1208965 h 1847704"/>
                <a:gd name="connsiteX8756" fmla="*/ 1029744 w 1842380"/>
                <a:gd name="connsiteY8756" fmla="*/ 1210030 h 1847704"/>
                <a:gd name="connsiteX8757" fmla="*/ 1023886 w 1842380"/>
                <a:gd name="connsiteY8757" fmla="*/ 1212160 h 1847704"/>
                <a:gd name="connsiteX8758" fmla="*/ 1021756 w 1842380"/>
                <a:gd name="connsiteY8758" fmla="*/ 1213225 h 1847704"/>
                <a:gd name="connsiteX8759" fmla="*/ 1015899 w 1842380"/>
                <a:gd name="connsiteY8759" fmla="*/ 1213225 h 1847704"/>
                <a:gd name="connsiteX8760" fmla="*/ 1012704 w 1842380"/>
                <a:gd name="connsiteY8760" fmla="*/ 1214290 h 1847704"/>
                <a:gd name="connsiteX8761" fmla="*/ 1012704 w 1842380"/>
                <a:gd name="connsiteY8761" fmla="*/ 1191926 h 1847704"/>
                <a:gd name="connsiteX8762" fmla="*/ 1013769 w 1842380"/>
                <a:gd name="connsiteY8762" fmla="*/ 1190861 h 1847704"/>
                <a:gd name="connsiteX8763" fmla="*/ 1018029 w 1842380"/>
                <a:gd name="connsiteY8763" fmla="*/ 1189796 h 1847704"/>
                <a:gd name="connsiteX8764" fmla="*/ 1029211 w 1842380"/>
                <a:gd name="connsiteY8764" fmla="*/ 1187666 h 1847704"/>
                <a:gd name="connsiteX8765" fmla="*/ 1035068 w 1842380"/>
                <a:gd name="connsiteY8765" fmla="*/ 1187666 h 1847704"/>
                <a:gd name="connsiteX8766" fmla="*/ 1035068 w 1842380"/>
                <a:gd name="connsiteY8766" fmla="*/ 1187666 h 1847704"/>
                <a:gd name="connsiteX8767" fmla="*/ 1035068 w 1842380"/>
                <a:gd name="connsiteY8767" fmla="*/ 1221212 h 1847704"/>
                <a:gd name="connsiteX8768" fmla="*/ 1035068 w 1842380"/>
                <a:gd name="connsiteY8768" fmla="*/ 1243576 h 1847704"/>
                <a:gd name="connsiteX8769" fmla="*/ 1032939 w 1842380"/>
                <a:gd name="connsiteY8769" fmla="*/ 1243576 h 1847704"/>
                <a:gd name="connsiteX8770" fmla="*/ 1030809 w 1842380"/>
                <a:gd name="connsiteY8770" fmla="*/ 1241446 h 1847704"/>
                <a:gd name="connsiteX8771" fmla="*/ 1028679 w 1842380"/>
                <a:gd name="connsiteY8771" fmla="*/ 1240381 h 1847704"/>
                <a:gd name="connsiteX8772" fmla="*/ 1027614 w 1842380"/>
                <a:gd name="connsiteY8772" fmla="*/ 1237186 h 1847704"/>
                <a:gd name="connsiteX8773" fmla="*/ 1027614 w 1842380"/>
                <a:gd name="connsiteY8773" fmla="*/ 1233991 h 1847704"/>
                <a:gd name="connsiteX8774" fmla="*/ 1028679 w 1842380"/>
                <a:gd name="connsiteY8774" fmla="*/ 1228134 h 1847704"/>
                <a:gd name="connsiteX8775" fmla="*/ 1029744 w 1842380"/>
                <a:gd name="connsiteY8775" fmla="*/ 1226004 h 1847704"/>
                <a:gd name="connsiteX8776" fmla="*/ 1030809 w 1842380"/>
                <a:gd name="connsiteY8776" fmla="*/ 1223874 h 1847704"/>
                <a:gd name="connsiteX8777" fmla="*/ 1034004 w 1842380"/>
                <a:gd name="connsiteY8777" fmla="*/ 1221744 h 1847704"/>
                <a:gd name="connsiteX8778" fmla="*/ 1035068 w 1842380"/>
                <a:gd name="connsiteY8778" fmla="*/ 1221744 h 1847704"/>
                <a:gd name="connsiteX8779" fmla="*/ 1035068 w 1842380"/>
                <a:gd name="connsiteY8779" fmla="*/ 1221212 h 1847704"/>
                <a:gd name="connsiteX8780" fmla="*/ 1035068 w 1842380"/>
                <a:gd name="connsiteY8780" fmla="*/ 1257421 h 1847704"/>
                <a:gd name="connsiteX8781" fmla="*/ 1035068 w 1842380"/>
                <a:gd name="connsiteY8781" fmla="*/ 1272330 h 1847704"/>
                <a:gd name="connsiteX8782" fmla="*/ 1031874 w 1842380"/>
                <a:gd name="connsiteY8782" fmla="*/ 1275525 h 1847704"/>
                <a:gd name="connsiteX8783" fmla="*/ 1028679 w 1842380"/>
                <a:gd name="connsiteY8783" fmla="*/ 1279785 h 1847704"/>
                <a:gd name="connsiteX8784" fmla="*/ 1026549 w 1842380"/>
                <a:gd name="connsiteY8784" fmla="*/ 1284045 h 1847704"/>
                <a:gd name="connsiteX8785" fmla="*/ 1027614 w 1842380"/>
                <a:gd name="connsiteY8785" fmla="*/ 1289902 h 1847704"/>
                <a:gd name="connsiteX8786" fmla="*/ 1031874 w 1842380"/>
                <a:gd name="connsiteY8786" fmla="*/ 1289902 h 1847704"/>
                <a:gd name="connsiteX8787" fmla="*/ 1035068 w 1842380"/>
                <a:gd name="connsiteY8787" fmla="*/ 1288837 h 1847704"/>
                <a:gd name="connsiteX8788" fmla="*/ 1035068 w 1842380"/>
                <a:gd name="connsiteY8788" fmla="*/ 1309071 h 1847704"/>
                <a:gd name="connsiteX8789" fmla="*/ 1034004 w 1842380"/>
                <a:gd name="connsiteY8789" fmla="*/ 1315993 h 1847704"/>
                <a:gd name="connsiteX8790" fmla="*/ 1035068 w 1842380"/>
                <a:gd name="connsiteY8790" fmla="*/ 1319188 h 1847704"/>
                <a:gd name="connsiteX8791" fmla="*/ 1035068 w 1842380"/>
                <a:gd name="connsiteY8791" fmla="*/ 1360722 h 1847704"/>
                <a:gd name="connsiteX8792" fmla="*/ 1031874 w 1842380"/>
                <a:gd name="connsiteY8792" fmla="*/ 1356462 h 1847704"/>
                <a:gd name="connsiteX8793" fmla="*/ 1028679 w 1842380"/>
                <a:gd name="connsiteY8793" fmla="*/ 1349540 h 1847704"/>
                <a:gd name="connsiteX8794" fmla="*/ 1026549 w 1842380"/>
                <a:gd name="connsiteY8794" fmla="*/ 1341552 h 1847704"/>
                <a:gd name="connsiteX8795" fmla="*/ 1024419 w 1842380"/>
                <a:gd name="connsiteY8795" fmla="*/ 1334630 h 1847704"/>
                <a:gd name="connsiteX8796" fmla="*/ 1023354 w 1842380"/>
                <a:gd name="connsiteY8796" fmla="*/ 1326643 h 1847704"/>
                <a:gd name="connsiteX8797" fmla="*/ 1020159 w 1842380"/>
                <a:gd name="connsiteY8797" fmla="*/ 1323448 h 1847704"/>
                <a:gd name="connsiteX8798" fmla="*/ 1016964 w 1842380"/>
                <a:gd name="connsiteY8798" fmla="*/ 1320253 h 1847704"/>
                <a:gd name="connsiteX8799" fmla="*/ 1015899 w 1842380"/>
                <a:gd name="connsiteY8799" fmla="*/ 1318123 h 1847704"/>
                <a:gd name="connsiteX8800" fmla="*/ 1016964 w 1842380"/>
                <a:gd name="connsiteY8800" fmla="*/ 1313863 h 1847704"/>
                <a:gd name="connsiteX8801" fmla="*/ 1015899 w 1842380"/>
                <a:gd name="connsiteY8801" fmla="*/ 1309604 h 1847704"/>
                <a:gd name="connsiteX8802" fmla="*/ 1015899 w 1842380"/>
                <a:gd name="connsiteY8802" fmla="*/ 1305344 h 1847704"/>
                <a:gd name="connsiteX8803" fmla="*/ 1014834 w 1842380"/>
                <a:gd name="connsiteY8803" fmla="*/ 1297357 h 1847704"/>
                <a:gd name="connsiteX8804" fmla="*/ 1013769 w 1842380"/>
                <a:gd name="connsiteY8804" fmla="*/ 1293097 h 1847704"/>
                <a:gd name="connsiteX8805" fmla="*/ 1013769 w 1842380"/>
                <a:gd name="connsiteY8805" fmla="*/ 1278720 h 1847704"/>
                <a:gd name="connsiteX8806" fmla="*/ 1016964 w 1842380"/>
                <a:gd name="connsiteY8806" fmla="*/ 1277655 h 1847704"/>
                <a:gd name="connsiteX8807" fmla="*/ 1024951 w 1842380"/>
                <a:gd name="connsiteY8807" fmla="*/ 1270733 h 1847704"/>
                <a:gd name="connsiteX8808" fmla="*/ 1032939 w 1842380"/>
                <a:gd name="connsiteY8808" fmla="*/ 1261680 h 1847704"/>
                <a:gd name="connsiteX8809" fmla="*/ 1035068 w 1842380"/>
                <a:gd name="connsiteY8809" fmla="*/ 1257421 h 1847704"/>
                <a:gd name="connsiteX8810" fmla="*/ 1035068 w 1842380"/>
                <a:gd name="connsiteY8810" fmla="*/ 1257421 h 1847704"/>
                <a:gd name="connsiteX8811" fmla="*/ 1035068 w 1842380"/>
                <a:gd name="connsiteY8811" fmla="*/ 1409177 h 1847704"/>
                <a:gd name="connsiteX8812" fmla="*/ 1035068 w 1842380"/>
                <a:gd name="connsiteY8812" fmla="*/ 1419294 h 1847704"/>
                <a:gd name="connsiteX8813" fmla="*/ 1012704 w 1842380"/>
                <a:gd name="connsiteY8813" fmla="*/ 1423554 h 1847704"/>
                <a:gd name="connsiteX8814" fmla="*/ 1012704 w 1842380"/>
                <a:gd name="connsiteY8814" fmla="*/ 1415035 h 1847704"/>
                <a:gd name="connsiteX8815" fmla="*/ 1035068 w 1842380"/>
                <a:gd name="connsiteY8815" fmla="*/ 1409177 h 1847704"/>
                <a:gd name="connsiteX8816" fmla="*/ 1035068 w 1842380"/>
                <a:gd name="connsiteY8816" fmla="*/ 1409177 h 1847704"/>
                <a:gd name="connsiteX8817" fmla="*/ 1035068 w 1842380"/>
                <a:gd name="connsiteY8817" fmla="*/ 1452308 h 1847704"/>
                <a:gd name="connsiteX8818" fmla="*/ 1035068 w 1842380"/>
                <a:gd name="connsiteY8818" fmla="*/ 1472542 h 1847704"/>
                <a:gd name="connsiteX8819" fmla="*/ 1012704 w 1842380"/>
                <a:gd name="connsiteY8819" fmla="*/ 1478400 h 1847704"/>
                <a:gd name="connsiteX8820" fmla="*/ 1012704 w 1842380"/>
                <a:gd name="connsiteY8820" fmla="*/ 1468283 h 1847704"/>
                <a:gd name="connsiteX8821" fmla="*/ 1030809 w 1842380"/>
                <a:gd name="connsiteY8821" fmla="*/ 1464023 h 1847704"/>
                <a:gd name="connsiteX8822" fmla="*/ 1030809 w 1842380"/>
                <a:gd name="connsiteY8822" fmla="*/ 1464023 h 1847704"/>
                <a:gd name="connsiteX8823" fmla="*/ 1031874 w 1842380"/>
                <a:gd name="connsiteY8823" fmla="*/ 1464023 h 1847704"/>
                <a:gd name="connsiteX8824" fmla="*/ 1012704 w 1842380"/>
                <a:gd name="connsiteY8824" fmla="*/ 1442724 h 1847704"/>
                <a:gd name="connsiteX8825" fmla="*/ 1012704 w 1842380"/>
                <a:gd name="connsiteY8825" fmla="*/ 1426749 h 1847704"/>
                <a:gd name="connsiteX8826" fmla="*/ 1035068 w 1842380"/>
                <a:gd name="connsiteY8826" fmla="*/ 1452308 h 1847704"/>
                <a:gd name="connsiteX8827" fmla="*/ 1035068 w 1842380"/>
                <a:gd name="connsiteY8827" fmla="*/ 1452308 h 1847704"/>
                <a:gd name="connsiteX8828" fmla="*/ 1035068 w 1842380"/>
                <a:gd name="connsiteY8828" fmla="*/ 1562532 h 1847704"/>
                <a:gd name="connsiteX8829" fmla="*/ 1035068 w 1842380"/>
                <a:gd name="connsiteY8829" fmla="*/ 1589688 h 1847704"/>
                <a:gd name="connsiteX8830" fmla="*/ 1035068 w 1842380"/>
                <a:gd name="connsiteY8830" fmla="*/ 1589688 h 1847704"/>
                <a:gd name="connsiteX8831" fmla="*/ 1020692 w 1842380"/>
                <a:gd name="connsiteY8831" fmla="*/ 1576376 h 1847704"/>
                <a:gd name="connsiteX8832" fmla="*/ 1035068 w 1842380"/>
                <a:gd name="connsiteY8832" fmla="*/ 1562532 h 1847704"/>
                <a:gd name="connsiteX8833" fmla="*/ 1035068 w 1842380"/>
                <a:gd name="connsiteY8833" fmla="*/ 1562532 h 1847704"/>
                <a:gd name="connsiteX8834" fmla="*/ 1035068 w 1842380"/>
                <a:gd name="connsiteY8834" fmla="*/ 1732393 h 1847704"/>
                <a:gd name="connsiteX8835" fmla="*/ 1035068 w 1842380"/>
                <a:gd name="connsiteY8835" fmla="*/ 1749432 h 1847704"/>
                <a:gd name="connsiteX8836" fmla="*/ 1012704 w 1842380"/>
                <a:gd name="connsiteY8836" fmla="*/ 1750497 h 1847704"/>
                <a:gd name="connsiteX8837" fmla="*/ 1012704 w 1842380"/>
                <a:gd name="connsiteY8837" fmla="*/ 1734522 h 1847704"/>
                <a:gd name="connsiteX8838" fmla="*/ 1035068 w 1842380"/>
                <a:gd name="connsiteY8838" fmla="*/ 1732393 h 1847704"/>
                <a:gd name="connsiteX8839" fmla="*/ 1035068 w 1842380"/>
                <a:gd name="connsiteY8839" fmla="*/ 1732393 h 1847704"/>
                <a:gd name="connsiteX8840" fmla="*/ 1035068 w 1842380"/>
                <a:gd name="connsiteY8840" fmla="*/ 1804277 h 1847704"/>
                <a:gd name="connsiteX8841" fmla="*/ 1035068 w 1842380"/>
                <a:gd name="connsiteY8841" fmla="*/ 1835694 h 1847704"/>
                <a:gd name="connsiteX8842" fmla="*/ 1012704 w 1842380"/>
                <a:gd name="connsiteY8842" fmla="*/ 1841551 h 1847704"/>
                <a:gd name="connsiteX8843" fmla="*/ 1012704 w 1842380"/>
                <a:gd name="connsiteY8843" fmla="*/ 1825577 h 1847704"/>
                <a:gd name="connsiteX8844" fmla="*/ 1024951 w 1842380"/>
                <a:gd name="connsiteY8844" fmla="*/ 1822382 h 1847704"/>
                <a:gd name="connsiteX8845" fmla="*/ 1024951 w 1842380"/>
                <a:gd name="connsiteY8845" fmla="*/ 1822382 h 1847704"/>
                <a:gd name="connsiteX8846" fmla="*/ 1027081 w 1842380"/>
                <a:gd name="connsiteY8846" fmla="*/ 1821317 h 1847704"/>
                <a:gd name="connsiteX8847" fmla="*/ 1012704 w 1842380"/>
                <a:gd name="connsiteY8847" fmla="*/ 1805342 h 1847704"/>
                <a:gd name="connsiteX8848" fmla="*/ 1012704 w 1842380"/>
                <a:gd name="connsiteY8848" fmla="*/ 1771796 h 1847704"/>
                <a:gd name="connsiteX8849" fmla="*/ 1035068 w 1842380"/>
                <a:gd name="connsiteY8849" fmla="*/ 1804277 h 1847704"/>
                <a:gd name="connsiteX8850" fmla="*/ 1005782 w 1842380"/>
                <a:gd name="connsiteY8850" fmla="*/ 941128 h 1847704"/>
                <a:gd name="connsiteX8851" fmla="*/ 1012704 w 1842380"/>
                <a:gd name="connsiteY8851" fmla="*/ 936868 h 1847704"/>
                <a:gd name="connsiteX8852" fmla="*/ 1012704 w 1842380"/>
                <a:gd name="connsiteY8852" fmla="*/ 881490 h 1847704"/>
                <a:gd name="connsiteX8853" fmla="*/ 1005782 w 1842380"/>
                <a:gd name="connsiteY8853" fmla="*/ 881490 h 1847704"/>
                <a:gd name="connsiteX8854" fmla="*/ 1005782 w 1842380"/>
                <a:gd name="connsiteY8854" fmla="*/ 941128 h 1847704"/>
                <a:gd name="connsiteX8855" fmla="*/ 1005782 w 1842380"/>
                <a:gd name="connsiteY8855" fmla="*/ 941128 h 1847704"/>
                <a:gd name="connsiteX8856" fmla="*/ 1005782 w 1842380"/>
                <a:gd name="connsiteY8856" fmla="*/ 1060403 h 1847704"/>
                <a:gd name="connsiteX8857" fmla="*/ 1012704 w 1842380"/>
                <a:gd name="connsiteY8857" fmla="*/ 1064663 h 1847704"/>
                <a:gd name="connsiteX8858" fmla="*/ 1012704 w 1842380"/>
                <a:gd name="connsiteY8858" fmla="*/ 1035376 h 1847704"/>
                <a:gd name="connsiteX8859" fmla="*/ 1005782 w 1842380"/>
                <a:gd name="connsiteY8859" fmla="*/ 1016207 h 1847704"/>
                <a:gd name="connsiteX8860" fmla="*/ 1005782 w 1842380"/>
                <a:gd name="connsiteY8860" fmla="*/ 1060403 h 1847704"/>
                <a:gd name="connsiteX8861" fmla="*/ 1005782 w 1842380"/>
                <a:gd name="connsiteY8861" fmla="*/ 1060403 h 1847704"/>
                <a:gd name="connsiteX8862" fmla="*/ 1012704 w 1842380"/>
                <a:gd name="connsiteY8862" fmla="*/ 6626 h 1847704"/>
                <a:gd name="connsiteX8863" fmla="*/ 1012704 w 1842380"/>
                <a:gd name="connsiteY8863" fmla="*/ 23665 h 1847704"/>
                <a:gd name="connsiteX8864" fmla="*/ 1005782 w 1842380"/>
                <a:gd name="connsiteY8864" fmla="*/ 22600 h 1847704"/>
                <a:gd name="connsiteX8865" fmla="*/ 1005782 w 1842380"/>
                <a:gd name="connsiteY8865" fmla="*/ 6626 h 1847704"/>
                <a:gd name="connsiteX8866" fmla="*/ 1012704 w 1842380"/>
                <a:gd name="connsiteY8866" fmla="*/ 6626 h 1847704"/>
                <a:gd name="connsiteX8867" fmla="*/ 1012704 w 1842380"/>
                <a:gd name="connsiteY8867" fmla="*/ 6626 h 1847704"/>
                <a:gd name="connsiteX8868" fmla="*/ 1012704 w 1842380"/>
                <a:gd name="connsiteY8868" fmla="*/ 85433 h 1847704"/>
                <a:gd name="connsiteX8869" fmla="*/ 1012704 w 1842380"/>
                <a:gd name="connsiteY8869" fmla="*/ 108862 h 1847704"/>
                <a:gd name="connsiteX8870" fmla="*/ 1008444 w 1842380"/>
                <a:gd name="connsiteY8870" fmla="*/ 105667 h 1847704"/>
                <a:gd name="connsiteX8871" fmla="*/ 1006315 w 1842380"/>
                <a:gd name="connsiteY8871" fmla="*/ 106732 h 1847704"/>
                <a:gd name="connsiteX8872" fmla="*/ 1006315 w 1842380"/>
                <a:gd name="connsiteY8872" fmla="*/ 76380 h 1847704"/>
                <a:gd name="connsiteX8873" fmla="*/ 1012704 w 1842380"/>
                <a:gd name="connsiteY8873" fmla="*/ 85433 h 1847704"/>
                <a:gd name="connsiteX8874" fmla="*/ 1012704 w 1842380"/>
                <a:gd name="connsiteY8874" fmla="*/ 85433 h 1847704"/>
                <a:gd name="connsiteX8875" fmla="*/ 1012704 w 1842380"/>
                <a:gd name="connsiteY8875" fmla="*/ 176487 h 1847704"/>
                <a:gd name="connsiteX8876" fmla="*/ 1012704 w 1842380"/>
                <a:gd name="connsiteY8876" fmla="*/ 195656 h 1847704"/>
                <a:gd name="connsiteX8877" fmla="*/ 1012704 w 1842380"/>
                <a:gd name="connsiteY8877" fmla="*/ 176487 h 1847704"/>
                <a:gd name="connsiteX8878" fmla="*/ 1012704 w 1842380"/>
                <a:gd name="connsiteY8878" fmla="*/ 176487 h 1847704"/>
                <a:gd name="connsiteX8879" fmla="*/ 1012704 w 1842380"/>
                <a:gd name="connsiteY8879" fmla="*/ 230799 h 1847704"/>
                <a:gd name="connsiteX8880" fmla="*/ 1012704 w 1842380"/>
                <a:gd name="connsiteY8880" fmla="*/ 257956 h 1847704"/>
                <a:gd name="connsiteX8881" fmla="*/ 1010574 w 1842380"/>
                <a:gd name="connsiteY8881" fmla="*/ 257956 h 1847704"/>
                <a:gd name="connsiteX8882" fmla="*/ 1006315 w 1842380"/>
                <a:gd name="connsiteY8882" fmla="*/ 257956 h 1847704"/>
                <a:gd name="connsiteX8883" fmla="*/ 1006315 w 1842380"/>
                <a:gd name="connsiteY8883" fmla="*/ 230799 h 1847704"/>
                <a:gd name="connsiteX8884" fmla="*/ 1009509 w 1842380"/>
                <a:gd name="connsiteY8884" fmla="*/ 230799 h 1847704"/>
                <a:gd name="connsiteX8885" fmla="*/ 1012704 w 1842380"/>
                <a:gd name="connsiteY8885" fmla="*/ 230799 h 1847704"/>
                <a:gd name="connsiteX8886" fmla="*/ 1012704 w 1842380"/>
                <a:gd name="connsiteY8886" fmla="*/ 230799 h 1847704"/>
                <a:gd name="connsiteX8887" fmla="*/ 1012704 w 1842380"/>
                <a:gd name="connsiteY8887" fmla="*/ 262216 h 1847704"/>
                <a:gd name="connsiteX8888" fmla="*/ 1012704 w 1842380"/>
                <a:gd name="connsiteY8888" fmla="*/ 285645 h 1847704"/>
                <a:gd name="connsiteX8889" fmla="*/ 1008444 w 1842380"/>
                <a:gd name="connsiteY8889" fmla="*/ 285645 h 1847704"/>
                <a:gd name="connsiteX8890" fmla="*/ 1006315 w 1842380"/>
                <a:gd name="connsiteY8890" fmla="*/ 285645 h 1847704"/>
                <a:gd name="connsiteX8891" fmla="*/ 1006315 w 1842380"/>
                <a:gd name="connsiteY8891" fmla="*/ 260618 h 1847704"/>
                <a:gd name="connsiteX8892" fmla="*/ 1012704 w 1842380"/>
                <a:gd name="connsiteY8892" fmla="*/ 262216 h 1847704"/>
                <a:gd name="connsiteX8893" fmla="*/ 1012704 w 1842380"/>
                <a:gd name="connsiteY8893" fmla="*/ 262216 h 1847704"/>
                <a:gd name="connsiteX8894" fmla="*/ 1012704 w 1842380"/>
                <a:gd name="connsiteY8894" fmla="*/ 294697 h 1847704"/>
                <a:gd name="connsiteX8895" fmla="*/ 1012704 w 1842380"/>
                <a:gd name="connsiteY8895" fmla="*/ 315996 h 1847704"/>
                <a:gd name="connsiteX8896" fmla="*/ 1005782 w 1842380"/>
                <a:gd name="connsiteY8896" fmla="*/ 315996 h 1847704"/>
                <a:gd name="connsiteX8897" fmla="*/ 1005782 w 1842380"/>
                <a:gd name="connsiteY8897" fmla="*/ 293632 h 1847704"/>
                <a:gd name="connsiteX8898" fmla="*/ 1012704 w 1842380"/>
                <a:gd name="connsiteY8898" fmla="*/ 294697 h 1847704"/>
                <a:gd name="connsiteX8899" fmla="*/ 1012704 w 1842380"/>
                <a:gd name="connsiteY8899" fmla="*/ 294697 h 1847704"/>
                <a:gd name="connsiteX8900" fmla="*/ 1012704 w 1842380"/>
                <a:gd name="connsiteY8900" fmla="*/ 391608 h 1847704"/>
                <a:gd name="connsiteX8901" fmla="*/ 1012704 w 1842380"/>
                <a:gd name="connsiteY8901" fmla="*/ 400661 h 1847704"/>
                <a:gd name="connsiteX8902" fmla="*/ 1005782 w 1842380"/>
                <a:gd name="connsiteY8902" fmla="*/ 400661 h 1847704"/>
                <a:gd name="connsiteX8903" fmla="*/ 1005782 w 1842380"/>
                <a:gd name="connsiteY8903" fmla="*/ 390543 h 1847704"/>
                <a:gd name="connsiteX8904" fmla="*/ 1012704 w 1842380"/>
                <a:gd name="connsiteY8904" fmla="*/ 391608 h 1847704"/>
                <a:gd name="connsiteX8905" fmla="*/ 1012704 w 1842380"/>
                <a:gd name="connsiteY8905" fmla="*/ 391608 h 1847704"/>
                <a:gd name="connsiteX8906" fmla="*/ 1012704 w 1842380"/>
                <a:gd name="connsiteY8906" fmla="*/ 421960 h 1847704"/>
                <a:gd name="connsiteX8907" fmla="*/ 1012704 w 1842380"/>
                <a:gd name="connsiteY8907" fmla="*/ 452311 h 1847704"/>
                <a:gd name="connsiteX8908" fmla="*/ 1005782 w 1842380"/>
                <a:gd name="connsiteY8908" fmla="*/ 452311 h 1847704"/>
                <a:gd name="connsiteX8909" fmla="*/ 1005782 w 1842380"/>
                <a:gd name="connsiteY8909" fmla="*/ 443259 h 1847704"/>
                <a:gd name="connsiteX8910" fmla="*/ 1008977 w 1842380"/>
                <a:gd name="connsiteY8910" fmla="*/ 443259 h 1847704"/>
                <a:gd name="connsiteX8911" fmla="*/ 1005782 w 1842380"/>
                <a:gd name="connsiteY8911" fmla="*/ 437402 h 1847704"/>
                <a:gd name="connsiteX8912" fmla="*/ 1005782 w 1842380"/>
                <a:gd name="connsiteY8912" fmla="*/ 405985 h 1847704"/>
                <a:gd name="connsiteX8913" fmla="*/ 1012704 w 1842380"/>
                <a:gd name="connsiteY8913" fmla="*/ 421960 h 1847704"/>
                <a:gd name="connsiteX8914" fmla="*/ 1012704 w 1842380"/>
                <a:gd name="connsiteY8914" fmla="*/ 421960 h 1847704"/>
                <a:gd name="connsiteX8915" fmla="*/ 1012704 w 1842380"/>
                <a:gd name="connsiteY8915" fmla="*/ 527923 h 1847704"/>
                <a:gd name="connsiteX8916" fmla="*/ 1012704 w 1842380"/>
                <a:gd name="connsiteY8916" fmla="*/ 624835 h 1847704"/>
                <a:gd name="connsiteX8917" fmla="*/ 1011639 w 1842380"/>
                <a:gd name="connsiteY8917" fmla="*/ 626964 h 1847704"/>
                <a:gd name="connsiteX8918" fmla="*/ 1010574 w 1842380"/>
                <a:gd name="connsiteY8918" fmla="*/ 631224 h 1847704"/>
                <a:gd name="connsiteX8919" fmla="*/ 1011639 w 1842380"/>
                <a:gd name="connsiteY8919" fmla="*/ 634419 h 1847704"/>
                <a:gd name="connsiteX8920" fmla="*/ 1012704 w 1842380"/>
                <a:gd name="connsiteY8920" fmla="*/ 635484 h 1847704"/>
                <a:gd name="connsiteX8921" fmla="*/ 1012704 w 1842380"/>
                <a:gd name="connsiteY8921" fmla="*/ 669030 h 1847704"/>
                <a:gd name="connsiteX8922" fmla="*/ 1011639 w 1842380"/>
                <a:gd name="connsiteY8922" fmla="*/ 669030 h 1847704"/>
                <a:gd name="connsiteX8923" fmla="*/ 1008444 w 1842380"/>
                <a:gd name="connsiteY8923" fmla="*/ 667965 h 1847704"/>
                <a:gd name="connsiteX8924" fmla="*/ 1007380 w 1842380"/>
                <a:gd name="connsiteY8924" fmla="*/ 663706 h 1847704"/>
                <a:gd name="connsiteX8925" fmla="*/ 1006315 w 1842380"/>
                <a:gd name="connsiteY8925" fmla="*/ 662641 h 1847704"/>
                <a:gd name="connsiteX8926" fmla="*/ 1006315 w 1842380"/>
                <a:gd name="connsiteY8926" fmla="*/ 535378 h 1847704"/>
                <a:gd name="connsiteX8927" fmla="*/ 1007380 w 1842380"/>
                <a:gd name="connsiteY8927" fmla="*/ 533248 h 1847704"/>
                <a:gd name="connsiteX8928" fmla="*/ 1011639 w 1842380"/>
                <a:gd name="connsiteY8928" fmla="*/ 527391 h 1847704"/>
                <a:gd name="connsiteX8929" fmla="*/ 1012704 w 1842380"/>
                <a:gd name="connsiteY8929" fmla="*/ 527391 h 1847704"/>
                <a:gd name="connsiteX8930" fmla="*/ 1012704 w 1842380"/>
                <a:gd name="connsiteY8930" fmla="*/ 527923 h 1847704"/>
                <a:gd name="connsiteX8931" fmla="*/ 1012704 w 1842380"/>
                <a:gd name="connsiteY8931" fmla="*/ 699914 h 1847704"/>
                <a:gd name="connsiteX8932" fmla="*/ 1012704 w 1842380"/>
                <a:gd name="connsiteY8932" fmla="*/ 706836 h 1847704"/>
                <a:gd name="connsiteX8933" fmla="*/ 1005782 w 1842380"/>
                <a:gd name="connsiteY8933" fmla="*/ 703642 h 1847704"/>
                <a:gd name="connsiteX8934" fmla="*/ 1005782 w 1842380"/>
                <a:gd name="connsiteY8934" fmla="*/ 696719 h 1847704"/>
                <a:gd name="connsiteX8935" fmla="*/ 1012704 w 1842380"/>
                <a:gd name="connsiteY8935" fmla="*/ 699914 h 1847704"/>
                <a:gd name="connsiteX8936" fmla="*/ 1012704 w 1842380"/>
                <a:gd name="connsiteY8936" fmla="*/ 699914 h 1847704"/>
                <a:gd name="connsiteX8937" fmla="*/ 1012704 w 1842380"/>
                <a:gd name="connsiteY8937" fmla="*/ 738253 h 1847704"/>
                <a:gd name="connsiteX8938" fmla="*/ 1012704 w 1842380"/>
                <a:gd name="connsiteY8938" fmla="*/ 745175 h 1847704"/>
                <a:gd name="connsiteX8939" fmla="*/ 1005782 w 1842380"/>
                <a:gd name="connsiteY8939" fmla="*/ 741980 h 1847704"/>
                <a:gd name="connsiteX8940" fmla="*/ 1005782 w 1842380"/>
                <a:gd name="connsiteY8940" fmla="*/ 733993 h 1847704"/>
                <a:gd name="connsiteX8941" fmla="*/ 1012704 w 1842380"/>
                <a:gd name="connsiteY8941" fmla="*/ 738253 h 1847704"/>
                <a:gd name="connsiteX8942" fmla="*/ 1012704 w 1842380"/>
                <a:gd name="connsiteY8942" fmla="*/ 738253 h 1847704"/>
                <a:gd name="connsiteX8943" fmla="*/ 1012704 w 1842380"/>
                <a:gd name="connsiteY8943" fmla="*/ 1125366 h 1847704"/>
                <a:gd name="connsiteX8944" fmla="*/ 1012704 w 1842380"/>
                <a:gd name="connsiteY8944" fmla="*/ 1132288 h 1847704"/>
                <a:gd name="connsiteX8945" fmla="*/ 1011639 w 1842380"/>
                <a:gd name="connsiteY8945" fmla="*/ 1133353 h 1847704"/>
                <a:gd name="connsiteX8946" fmla="*/ 1012704 w 1842380"/>
                <a:gd name="connsiteY8946" fmla="*/ 1134418 h 1847704"/>
                <a:gd name="connsiteX8947" fmla="*/ 1012704 w 1842380"/>
                <a:gd name="connsiteY8947" fmla="*/ 1142405 h 1847704"/>
                <a:gd name="connsiteX8948" fmla="*/ 1005782 w 1842380"/>
                <a:gd name="connsiteY8948" fmla="*/ 1139210 h 1847704"/>
                <a:gd name="connsiteX8949" fmla="*/ 1005782 w 1842380"/>
                <a:gd name="connsiteY8949" fmla="*/ 1130158 h 1847704"/>
                <a:gd name="connsiteX8950" fmla="*/ 1012704 w 1842380"/>
                <a:gd name="connsiteY8950" fmla="*/ 1125366 h 1847704"/>
                <a:gd name="connsiteX8951" fmla="*/ 1012704 w 1842380"/>
                <a:gd name="connsiteY8951" fmla="*/ 1125366 h 1847704"/>
                <a:gd name="connsiteX8952" fmla="*/ 1012704 w 1842380"/>
                <a:gd name="connsiteY8952" fmla="*/ 1161574 h 1847704"/>
                <a:gd name="connsiteX8953" fmla="*/ 1012704 w 1842380"/>
                <a:gd name="connsiteY8953" fmla="*/ 1168496 h 1847704"/>
                <a:gd name="connsiteX8954" fmla="*/ 1012704 w 1842380"/>
                <a:gd name="connsiteY8954" fmla="*/ 1168496 h 1847704"/>
                <a:gd name="connsiteX8955" fmla="*/ 1005782 w 1842380"/>
                <a:gd name="connsiteY8955" fmla="*/ 1171691 h 1847704"/>
                <a:gd name="connsiteX8956" fmla="*/ 1005782 w 1842380"/>
                <a:gd name="connsiteY8956" fmla="*/ 1171691 h 1847704"/>
                <a:gd name="connsiteX8957" fmla="*/ 1005782 w 1842380"/>
                <a:gd name="connsiteY8957" fmla="*/ 1160509 h 1847704"/>
                <a:gd name="connsiteX8958" fmla="*/ 1012704 w 1842380"/>
                <a:gd name="connsiteY8958" fmla="*/ 1161574 h 1847704"/>
                <a:gd name="connsiteX8959" fmla="*/ 1012704 w 1842380"/>
                <a:gd name="connsiteY8959" fmla="*/ 1161574 h 1847704"/>
                <a:gd name="connsiteX8960" fmla="*/ 1012704 w 1842380"/>
                <a:gd name="connsiteY8960" fmla="*/ 1191926 h 1847704"/>
                <a:gd name="connsiteX8961" fmla="*/ 1012704 w 1842380"/>
                <a:gd name="connsiteY8961" fmla="*/ 1214290 h 1847704"/>
                <a:gd name="connsiteX8962" fmla="*/ 1011639 w 1842380"/>
                <a:gd name="connsiteY8962" fmla="*/ 1214290 h 1847704"/>
                <a:gd name="connsiteX8963" fmla="*/ 1008444 w 1842380"/>
                <a:gd name="connsiteY8963" fmla="*/ 1216420 h 1847704"/>
                <a:gd name="connsiteX8964" fmla="*/ 1006315 w 1842380"/>
                <a:gd name="connsiteY8964" fmla="*/ 1217485 h 1847704"/>
                <a:gd name="connsiteX8965" fmla="*/ 1006315 w 1842380"/>
                <a:gd name="connsiteY8965" fmla="*/ 1194055 h 1847704"/>
                <a:gd name="connsiteX8966" fmla="*/ 1009509 w 1842380"/>
                <a:gd name="connsiteY8966" fmla="*/ 1191926 h 1847704"/>
                <a:gd name="connsiteX8967" fmla="*/ 1012704 w 1842380"/>
                <a:gd name="connsiteY8967" fmla="*/ 1191926 h 1847704"/>
                <a:gd name="connsiteX8968" fmla="*/ 1012704 w 1842380"/>
                <a:gd name="connsiteY8968" fmla="*/ 1191926 h 1847704"/>
                <a:gd name="connsiteX8969" fmla="*/ 1012704 w 1842380"/>
                <a:gd name="connsiteY8969" fmla="*/ 1277655 h 1847704"/>
                <a:gd name="connsiteX8970" fmla="*/ 1012704 w 1842380"/>
                <a:gd name="connsiteY8970" fmla="*/ 1292032 h 1847704"/>
                <a:gd name="connsiteX8971" fmla="*/ 1012704 w 1842380"/>
                <a:gd name="connsiteY8971" fmla="*/ 1292032 h 1847704"/>
                <a:gd name="connsiteX8972" fmla="*/ 1010574 w 1842380"/>
                <a:gd name="connsiteY8972" fmla="*/ 1286174 h 1847704"/>
                <a:gd name="connsiteX8973" fmla="*/ 1010574 w 1842380"/>
                <a:gd name="connsiteY8973" fmla="*/ 1282980 h 1847704"/>
                <a:gd name="connsiteX8974" fmla="*/ 1012704 w 1842380"/>
                <a:gd name="connsiteY8974" fmla="*/ 1277655 h 1847704"/>
                <a:gd name="connsiteX8975" fmla="*/ 1012704 w 1842380"/>
                <a:gd name="connsiteY8975" fmla="*/ 1277655 h 1847704"/>
                <a:gd name="connsiteX8976" fmla="*/ 1012704 w 1842380"/>
                <a:gd name="connsiteY8976" fmla="*/ 1277655 h 1847704"/>
                <a:gd name="connsiteX8977" fmla="*/ 1012704 w 1842380"/>
                <a:gd name="connsiteY8977" fmla="*/ 1415035 h 1847704"/>
                <a:gd name="connsiteX8978" fmla="*/ 1012704 w 1842380"/>
                <a:gd name="connsiteY8978" fmla="*/ 1424087 h 1847704"/>
                <a:gd name="connsiteX8979" fmla="*/ 1011639 w 1842380"/>
                <a:gd name="connsiteY8979" fmla="*/ 1425152 h 1847704"/>
                <a:gd name="connsiteX8980" fmla="*/ 1012704 w 1842380"/>
                <a:gd name="connsiteY8980" fmla="*/ 1426217 h 1847704"/>
                <a:gd name="connsiteX8981" fmla="*/ 1012704 w 1842380"/>
                <a:gd name="connsiteY8981" fmla="*/ 1442191 h 1847704"/>
                <a:gd name="connsiteX8982" fmla="*/ 1005782 w 1842380"/>
                <a:gd name="connsiteY8982" fmla="*/ 1435269 h 1847704"/>
                <a:gd name="connsiteX8983" fmla="*/ 1005782 w 1842380"/>
                <a:gd name="connsiteY8983" fmla="*/ 1417164 h 1847704"/>
                <a:gd name="connsiteX8984" fmla="*/ 1012704 w 1842380"/>
                <a:gd name="connsiteY8984" fmla="*/ 1415035 h 1847704"/>
                <a:gd name="connsiteX8985" fmla="*/ 1012704 w 1842380"/>
                <a:gd name="connsiteY8985" fmla="*/ 1415035 h 1847704"/>
                <a:gd name="connsiteX8986" fmla="*/ 1012704 w 1842380"/>
                <a:gd name="connsiteY8986" fmla="*/ 1467750 h 1847704"/>
                <a:gd name="connsiteX8987" fmla="*/ 1012704 w 1842380"/>
                <a:gd name="connsiteY8987" fmla="*/ 1477867 h 1847704"/>
                <a:gd name="connsiteX8988" fmla="*/ 1005782 w 1842380"/>
                <a:gd name="connsiteY8988" fmla="*/ 1477867 h 1847704"/>
                <a:gd name="connsiteX8989" fmla="*/ 1005782 w 1842380"/>
                <a:gd name="connsiteY8989" fmla="*/ 1467750 h 1847704"/>
                <a:gd name="connsiteX8990" fmla="*/ 1012704 w 1842380"/>
                <a:gd name="connsiteY8990" fmla="*/ 1467750 h 1847704"/>
                <a:gd name="connsiteX8991" fmla="*/ 1012704 w 1842380"/>
                <a:gd name="connsiteY8991" fmla="*/ 1467750 h 1847704"/>
                <a:gd name="connsiteX8992" fmla="*/ 1012704 w 1842380"/>
                <a:gd name="connsiteY8992" fmla="*/ 1734522 h 1847704"/>
                <a:gd name="connsiteX8993" fmla="*/ 1012704 w 1842380"/>
                <a:gd name="connsiteY8993" fmla="*/ 1750497 h 1847704"/>
                <a:gd name="connsiteX8994" fmla="*/ 1005782 w 1842380"/>
                <a:gd name="connsiteY8994" fmla="*/ 1752627 h 1847704"/>
                <a:gd name="connsiteX8995" fmla="*/ 1005782 w 1842380"/>
                <a:gd name="connsiteY8995" fmla="*/ 1736652 h 1847704"/>
                <a:gd name="connsiteX8996" fmla="*/ 1012704 w 1842380"/>
                <a:gd name="connsiteY8996" fmla="*/ 1734522 h 1847704"/>
                <a:gd name="connsiteX8997" fmla="*/ 1012704 w 1842380"/>
                <a:gd name="connsiteY8997" fmla="*/ 1734522 h 1847704"/>
                <a:gd name="connsiteX8998" fmla="*/ 1012704 w 1842380"/>
                <a:gd name="connsiteY8998" fmla="*/ 1771796 h 1847704"/>
                <a:gd name="connsiteX8999" fmla="*/ 1012704 w 1842380"/>
                <a:gd name="connsiteY8999" fmla="*/ 1805342 h 1847704"/>
                <a:gd name="connsiteX9000" fmla="*/ 1005782 w 1842380"/>
                <a:gd name="connsiteY9000" fmla="*/ 1796290 h 1847704"/>
                <a:gd name="connsiteX9001" fmla="*/ 1005782 w 1842380"/>
                <a:gd name="connsiteY9001" fmla="*/ 1762744 h 1847704"/>
                <a:gd name="connsiteX9002" fmla="*/ 1012704 w 1842380"/>
                <a:gd name="connsiteY9002" fmla="*/ 1771796 h 1847704"/>
                <a:gd name="connsiteX9003" fmla="*/ 1012704 w 1842380"/>
                <a:gd name="connsiteY9003" fmla="*/ 1771796 h 1847704"/>
                <a:gd name="connsiteX9004" fmla="*/ 1012704 w 1842380"/>
                <a:gd name="connsiteY9004" fmla="*/ 1826109 h 1847704"/>
                <a:gd name="connsiteX9005" fmla="*/ 1012704 w 1842380"/>
                <a:gd name="connsiteY9005" fmla="*/ 1842083 h 1847704"/>
                <a:gd name="connsiteX9006" fmla="*/ 1005782 w 1842380"/>
                <a:gd name="connsiteY9006" fmla="*/ 1842083 h 1847704"/>
                <a:gd name="connsiteX9007" fmla="*/ 1005782 w 1842380"/>
                <a:gd name="connsiteY9007" fmla="*/ 1826109 h 1847704"/>
                <a:gd name="connsiteX9008" fmla="*/ 1012704 w 1842380"/>
                <a:gd name="connsiteY9008" fmla="*/ 1826109 h 1847704"/>
                <a:gd name="connsiteX9009" fmla="*/ 1012704 w 1842380"/>
                <a:gd name="connsiteY9009" fmla="*/ 1826109 h 1847704"/>
                <a:gd name="connsiteX9010" fmla="*/ 1005782 w 1842380"/>
                <a:gd name="connsiteY9010" fmla="*/ 1255291 h 1847704"/>
                <a:gd name="connsiteX9011" fmla="*/ 1005782 w 1842380"/>
                <a:gd name="connsiteY9011" fmla="*/ 1238251 h 1847704"/>
                <a:gd name="connsiteX9012" fmla="*/ 1006847 w 1842380"/>
                <a:gd name="connsiteY9012" fmla="*/ 1238251 h 1847704"/>
                <a:gd name="connsiteX9013" fmla="*/ 1008977 w 1842380"/>
                <a:gd name="connsiteY9013" fmla="*/ 1240381 h 1847704"/>
                <a:gd name="connsiteX9014" fmla="*/ 1010042 w 1842380"/>
                <a:gd name="connsiteY9014" fmla="*/ 1241446 h 1847704"/>
                <a:gd name="connsiteX9015" fmla="*/ 1008977 w 1842380"/>
                <a:gd name="connsiteY9015" fmla="*/ 1244641 h 1847704"/>
                <a:gd name="connsiteX9016" fmla="*/ 1007912 w 1842380"/>
                <a:gd name="connsiteY9016" fmla="*/ 1250498 h 1847704"/>
                <a:gd name="connsiteX9017" fmla="*/ 1006847 w 1842380"/>
                <a:gd name="connsiteY9017" fmla="*/ 1253693 h 1847704"/>
                <a:gd name="connsiteX9018" fmla="*/ 1005782 w 1842380"/>
                <a:gd name="connsiteY9018" fmla="*/ 1255291 h 1847704"/>
                <a:gd name="connsiteX9019" fmla="*/ 996730 w 1842380"/>
                <a:gd name="connsiteY9019" fmla="*/ 947517 h 1847704"/>
                <a:gd name="connsiteX9020" fmla="*/ 1005782 w 1842380"/>
                <a:gd name="connsiteY9020" fmla="*/ 940595 h 1847704"/>
                <a:gd name="connsiteX9021" fmla="*/ 1005782 w 1842380"/>
                <a:gd name="connsiteY9021" fmla="*/ 880957 h 1847704"/>
                <a:gd name="connsiteX9022" fmla="*/ 996730 w 1842380"/>
                <a:gd name="connsiteY9022" fmla="*/ 880957 h 1847704"/>
                <a:gd name="connsiteX9023" fmla="*/ 996730 w 1842380"/>
                <a:gd name="connsiteY9023" fmla="*/ 947517 h 1847704"/>
                <a:gd name="connsiteX9024" fmla="*/ 996730 w 1842380"/>
                <a:gd name="connsiteY9024" fmla="*/ 947517 h 1847704"/>
                <a:gd name="connsiteX9025" fmla="*/ 996730 w 1842380"/>
                <a:gd name="connsiteY9025" fmla="*/ 1053481 h 1847704"/>
                <a:gd name="connsiteX9026" fmla="*/ 1005782 w 1842380"/>
                <a:gd name="connsiteY9026" fmla="*/ 1060403 h 1847704"/>
                <a:gd name="connsiteX9027" fmla="*/ 1005782 w 1842380"/>
                <a:gd name="connsiteY9027" fmla="*/ 1016740 h 1847704"/>
                <a:gd name="connsiteX9028" fmla="*/ 996730 w 1842380"/>
                <a:gd name="connsiteY9028" fmla="*/ 987453 h 1847704"/>
                <a:gd name="connsiteX9029" fmla="*/ 996730 w 1842380"/>
                <a:gd name="connsiteY9029" fmla="*/ 1053481 h 1847704"/>
                <a:gd name="connsiteX9030" fmla="*/ 996730 w 1842380"/>
                <a:gd name="connsiteY9030" fmla="*/ 1053481 h 1847704"/>
                <a:gd name="connsiteX9031" fmla="*/ 1005782 w 1842380"/>
                <a:gd name="connsiteY9031" fmla="*/ 6626 h 1847704"/>
                <a:gd name="connsiteX9032" fmla="*/ 1005782 w 1842380"/>
                <a:gd name="connsiteY9032" fmla="*/ 22600 h 1847704"/>
                <a:gd name="connsiteX9033" fmla="*/ 996730 w 1842380"/>
                <a:gd name="connsiteY9033" fmla="*/ 21535 h 1847704"/>
                <a:gd name="connsiteX9034" fmla="*/ 996730 w 1842380"/>
                <a:gd name="connsiteY9034" fmla="*/ 5561 h 1847704"/>
                <a:gd name="connsiteX9035" fmla="*/ 1005782 w 1842380"/>
                <a:gd name="connsiteY9035" fmla="*/ 6626 h 1847704"/>
                <a:gd name="connsiteX9036" fmla="*/ 1005782 w 1842380"/>
                <a:gd name="connsiteY9036" fmla="*/ 6626 h 1847704"/>
                <a:gd name="connsiteX9037" fmla="*/ 1005782 w 1842380"/>
                <a:gd name="connsiteY9037" fmla="*/ 76380 h 1847704"/>
                <a:gd name="connsiteX9038" fmla="*/ 1005782 w 1842380"/>
                <a:gd name="connsiteY9038" fmla="*/ 106732 h 1847704"/>
                <a:gd name="connsiteX9039" fmla="*/ 996730 w 1842380"/>
                <a:gd name="connsiteY9039" fmla="*/ 107797 h 1847704"/>
                <a:gd name="connsiteX9040" fmla="*/ 996730 w 1842380"/>
                <a:gd name="connsiteY9040" fmla="*/ 57211 h 1847704"/>
                <a:gd name="connsiteX9041" fmla="*/ 1005782 w 1842380"/>
                <a:gd name="connsiteY9041" fmla="*/ 76380 h 1847704"/>
                <a:gd name="connsiteX9042" fmla="*/ 1005782 w 1842380"/>
                <a:gd name="connsiteY9042" fmla="*/ 76380 h 1847704"/>
                <a:gd name="connsiteX9043" fmla="*/ 1005782 w 1842380"/>
                <a:gd name="connsiteY9043" fmla="*/ 230799 h 1847704"/>
                <a:gd name="connsiteX9044" fmla="*/ 1005782 w 1842380"/>
                <a:gd name="connsiteY9044" fmla="*/ 257956 h 1847704"/>
                <a:gd name="connsiteX9045" fmla="*/ 996730 w 1842380"/>
                <a:gd name="connsiteY9045" fmla="*/ 247839 h 1847704"/>
                <a:gd name="connsiteX9046" fmla="*/ 996730 w 1842380"/>
                <a:gd name="connsiteY9046" fmla="*/ 239852 h 1847704"/>
                <a:gd name="connsiteX9047" fmla="*/ 1005782 w 1842380"/>
                <a:gd name="connsiteY9047" fmla="*/ 230799 h 1847704"/>
                <a:gd name="connsiteX9048" fmla="*/ 1005782 w 1842380"/>
                <a:gd name="connsiteY9048" fmla="*/ 230799 h 1847704"/>
                <a:gd name="connsiteX9049" fmla="*/ 1005782 w 1842380"/>
                <a:gd name="connsiteY9049" fmla="*/ 261151 h 1847704"/>
                <a:gd name="connsiteX9050" fmla="*/ 1005782 w 1842380"/>
                <a:gd name="connsiteY9050" fmla="*/ 286177 h 1847704"/>
                <a:gd name="connsiteX9051" fmla="*/ 996730 w 1842380"/>
                <a:gd name="connsiteY9051" fmla="*/ 286177 h 1847704"/>
                <a:gd name="connsiteX9052" fmla="*/ 996730 w 1842380"/>
                <a:gd name="connsiteY9052" fmla="*/ 259021 h 1847704"/>
                <a:gd name="connsiteX9053" fmla="*/ 1005782 w 1842380"/>
                <a:gd name="connsiteY9053" fmla="*/ 261151 h 1847704"/>
                <a:gd name="connsiteX9054" fmla="*/ 1005782 w 1842380"/>
                <a:gd name="connsiteY9054" fmla="*/ 261151 h 1847704"/>
                <a:gd name="connsiteX9055" fmla="*/ 1005782 w 1842380"/>
                <a:gd name="connsiteY9055" fmla="*/ 293632 h 1847704"/>
                <a:gd name="connsiteX9056" fmla="*/ 1005782 w 1842380"/>
                <a:gd name="connsiteY9056" fmla="*/ 315996 h 1847704"/>
                <a:gd name="connsiteX9057" fmla="*/ 996730 w 1842380"/>
                <a:gd name="connsiteY9057" fmla="*/ 315996 h 1847704"/>
                <a:gd name="connsiteX9058" fmla="*/ 996730 w 1842380"/>
                <a:gd name="connsiteY9058" fmla="*/ 293632 h 1847704"/>
                <a:gd name="connsiteX9059" fmla="*/ 1003652 w 1842380"/>
                <a:gd name="connsiteY9059" fmla="*/ 293632 h 1847704"/>
                <a:gd name="connsiteX9060" fmla="*/ 1005782 w 1842380"/>
                <a:gd name="connsiteY9060" fmla="*/ 293632 h 1847704"/>
                <a:gd name="connsiteX9061" fmla="*/ 1005782 w 1842380"/>
                <a:gd name="connsiteY9061" fmla="*/ 293632 h 1847704"/>
                <a:gd name="connsiteX9062" fmla="*/ 1005782 w 1842380"/>
                <a:gd name="connsiteY9062" fmla="*/ 390543 h 1847704"/>
                <a:gd name="connsiteX9063" fmla="*/ 1005782 w 1842380"/>
                <a:gd name="connsiteY9063" fmla="*/ 400661 h 1847704"/>
                <a:gd name="connsiteX9064" fmla="*/ 1003652 w 1842380"/>
                <a:gd name="connsiteY9064" fmla="*/ 400661 h 1847704"/>
                <a:gd name="connsiteX9065" fmla="*/ 1003652 w 1842380"/>
                <a:gd name="connsiteY9065" fmla="*/ 400661 h 1847704"/>
                <a:gd name="connsiteX9066" fmla="*/ 1002587 w 1842380"/>
                <a:gd name="connsiteY9066" fmla="*/ 400661 h 1847704"/>
                <a:gd name="connsiteX9067" fmla="*/ 1005782 w 1842380"/>
                <a:gd name="connsiteY9067" fmla="*/ 406518 h 1847704"/>
                <a:gd name="connsiteX9068" fmla="*/ 1005782 w 1842380"/>
                <a:gd name="connsiteY9068" fmla="*/ 437934 h 1847704"/>
                <a:gd name="connsiteX9069" fmla="*/ 996730 w 1842380"/>
                <a:gd name="connsiteY9069" fmla="*/ 410778 h 1847704"/>
                <a:gd name="connsiteX9070" fmla="*/ 996730 w 1842380"/>
                <a:gd name="connsiteY9070" fmla="*/ 390543 h 1847704"/>
                <a:gd name="connsiteX9071" fmla="*/ 998860 w 1842380"/>
                <a:gd name="connsiteY9071" fmla="*/ 390543 h 1847704"/>
                <a:gd name="connsiteX9072" fmla="*/ 1005782 w 1842380"/>
                <a:gd name="connsiteY9072" fmla="*/ 390543 h 1847704"/>
                <a:gd name="connsiteX9073" fmla="*/ 1005782 w 1842380"/>
                <a:gd name="connsiteY9073" fmla="*/ 390543 h 1847704"/>
                <a:gd name="connsiteX9074" fmla="*/ 1005782 w 1842380"/>
                <a:gd name="connsiteY9074" fmla="*/ 443259 h 1847704"/>
                <a:gd name="connsiteX9075" fmla="*/ 1005782 w 1842380"/>
                <a:gd name="connsiteY9075" fmla="*/ 452311 h 1847704"/>
                <a:gd name="connsiteX9076" fmla="*/ 996730 w 1842380"/>
                <a:gd name="connsiteY9076" fmla="*/ 452311 h 1847704"/>
                <a:gd name="connsiteX9077" fmla="*/ 996730 w 1842380"/>
                <a:gd name="connsiteY9077" fmla="*/ 443259 h 1847704"/>
                <a:gd name="connsiteX9078" fmla="*/ 1005782 w 1842380"/>
                <a:gd name="connsiteY9078" fmla="*/ 443259 h 1847704"/>
                <a:gd name="connsiteX9079" fmla="*/ 1005782 w 1842380"/>
                <a:gd name="connsiteY9079" fmla="*/ 443259 h 1847704"/>
                <a:gd name="connsiteX9080" fmla="*/ 1005782 w 1842380"/>
                <a:gd name="connsiteY9080" fmla="*/ 535910 h 1847704"/>
                <a:gd name="connsiteX9081" fmla="*/ 1005782 w 1842380"/>
                <a:gd name="connsiteY9081" fmla="*/ 663173 h 1847704"/>
                <a:gd name="connsiteX9082" fmla="*/ 1004717 w 1842380"/>
                <a:gd name="connsiteY9082" fmla="*/ 661043 h 1847704"/>
                <a:gd name="connsiteX9083" fmla="*/ 1002587 w 1842380"/>
                <a:gd name="connsiteY9083" fmla="*/ 658913 h 1847704"/>
                <a:gd name="connsiteX9084" fmla="*/ 998327 w 1842380"/>
                <a:gd name="connsiteY9084" fmla="*/ 654653 h 1847704"/>
                <a:gd name="connsiteX9085" fmla="*/ 997262 w 1842380"/>
                <a:gd name="connsiteY9085" fmla="*/ 651459 h 1847704"/>
                <a:gd name="connsiteX9086" fmla="*/ 997262 w 1842380"/>
                <a:gd name="connsiteY9086" fmla="*/ 650394 h 1847704"/>
                <a:gd name="connsiteX9087" fmla="*/ 997262 w 1842380"/>
                <a:gd name="connsiteY9087" fmla="*/ 620042 h 1847704"/>
                <a:gd name="connsiteX9088" fmla="*/ 997262 w 1842380"/>
                <a:gd name="connsiteY9088" fmla="*/ 620042 h 1847704"/>
                <a:gd name="connsiteX9089" fmla="*/ 998327 w 1842380"/>
                <a:gd name="connsiteY9089" fmla="*/ 610990 h 1847704"/>
                <a:gd name="connsiteX9090" fmla="*/ 997262 w 1842380"/>
                <a:gd name="connsiteY9090" fmla="*/ 606730 h 1847704"/>
                <a:gd name="connsiteX9091" fmla="*/ 997262 w 1842380"/>
                <a:gd name="connsiteY9091" fmla="*/ 593418 h 1847704"/>
                <a:gd name="connsiteX9092" fmla="*/ 997262 w 1842380"/>
                <a:gd name="connsiteY9092" fmla="*/ 592353 h 1847704"/>
                <a:gd name="connsiteX9093" fmla="*/ 998327 w 1842380"/>
                <a:gd name="connsiteY9093" fmla="*/ 588093 h 1847704"/>
                <a:gd name="connsiteX9094" fmla="*/ 999392 w 1842380"/>
                <a:gd name="connsiteY9094" fmla="*/ 585964 h 1847704"/>
                <a:gd name="connsiteX9095" fmla="*/ 1000457 w 1842380"/>
                <a:gd name="connsiteY9095" fmla="*/ 580106 h 1847704"/>
                <a:gd name="connsiteX9096" fmla="*/ 1000457 w 1842380"/>
                <a:gd name="connsiteY9096" fmla="*/ 577976 h 1847704"/>
                <a:gd name="connsiteX9097" fmla="*/ 1001522 w 1842380"/>
                <a:gd name="connsiteY9097" fmla="*/ 574781 h 1847704"/>
                <a:gd name="connsiteX9098" fmla="*/ 1001522 w 1842380"/>
                <a:gd name="connsiteY9098" fmla="*/ 572652 h 1847704"/>
                <a:gd name="connsiteX9099" fmla="*/ 1002587 w 1842380"/>
                <a:gd name="connsiteY9099" fmla="*/ 561469 h 1847704"/>
                <a:gd name="connsiteX9100" fmla="*/ 1003652 w 1842380"/>
                <a:gd name="connsiteY9100" fmla="*/ 555612 h 1847704"/>
                <a:gd name="connsiteX9101" fmla="*/ 1003652 w 1842380"/>
                <a:gd name="connsiteY9101" fmla="*/ 549755 h 1847704"/>
                <a:gd name="connsiteX9102" fmla="*/ 1004717 w 1842380"/>
                <a:gd name="connsiteY9102" fmla="*/ 543898 h 1847704"/>
                <a:gd name="connsiteX9103" fmla="*/ 1004717 w 1842380"/>
                <a:gd name="connsiteY9103" fmla="*/ 539638 h 1847704"/>
                <a:gd name="connsiteX9104" fmla="*/ 1005782 w 1842380"/>
                <a:gd name="connsiteY9104" fmla="*/ 535910 h 1847704"/>
                <a:gd name="connsiteX9105" fmla="*/ 1005782 w 1842380"/>
                <a:gd name="connsiteY9105" fmla="*/ 535910 h 1847704"/>
                <a:gd name="connsiteX9106" fmla="*/ 1005782 w 1842380"/>
                <a:gd name="connsiteY9106" fmla="*/ 696719 h 1847704"/>
                <a:gd name="connsiteX9107" fmla="*/ 1005782 w 1842380"/>
                <a:gd name="connsiteY9107" fmla="*/ 703642 h 1847704"/>
                <a:gd name="connsiteX9108" fmla="*/ 997795 w 1842380"/>
                <a:gd name="connsiteY9108" fmla="*/ 701512 h 1847704"/>
                <a:gd name="connsiteX9109" fmla="*/ 996730 w 1842380"/>
                <a:gd name="connsiteY9109" fmla="*/ 701512 h 1847704"/>
                <a:gd name="connsiteX9110" fmla="*/ 996730 w 1842380"/>
                <a:gd name="connsiteY9110" fmla="*/ 694589 h 1847704"/>
                <a:gd name="connsiteX9111" fmla="*/ 996730 w 1842380"/>
                <a:gd name="connsiteY9111" fmla="*/ 695654 h 1847704"/>
                <a:gd name="connsiteX9112" fmla="*/ 1005782 w 1842380"/>
                <a:gd name="connsiteY9112" fmla="*/ 696719 h 1847704"/>
                <a:gd name="connsiteX9113" fmla="*/ 1005782 w 1842380"/>
                <a:gd name="connsiteY9113" fmla="*/ 696719 h 1847704"/>
                <a:gd name="connsiteX9114" fmla="*/ 1005782 w 1842380"/>
                <a:gd name="connsiteY9114" fmla="*/ 733993 h 1847704"/>
                <a:gd name="connsiteX9115" fmla="*/ 1004717 w 1842380"/>
                <a:gd name="connsiteY9115" fmla="*/ 731863 h 1847704"/>
                <a:gd name="connsiteX9116" fmla="*/ 996730 w 1842380"/>
                <a:gd name="connsiteY9116" fmla="*/ 701512 h 1847704"/>
                <a:gd name="connsiteX9117" fmla="*/ 996730 w 1842380"/>
                <a:gd name="connsiteY9117" fmla="*/ 730798 h 1847704"/>
                <a:gd name="connsiteX9118" fmla="*/ 996730 w 1842380"/>
                <a:gd name="connsiteY9118" fmla="*/ 730798 h 1847704"/>
                <a:gd name="connsiteX9119" fmla="*/ 996730 w 1842380"/>
                <a:gd name="connsiteY9119" fmla="*/ 730798 h 1847704"/>
                <a:gd name="connsiteX9120" fmla="*/ 996730 w 1842380"/>
                <a:gd name="connsiteY9120" fmla="*/ 736655 h 1847704"/>
                <a:gd name="connsiteX9121" fmla="*/ 999925 w 1842380"/>
                <a:gd name="connsiteY9121" fmla="*/ 736655 h 1847704"/>
                <a:gd name="connsiteX9122" fmla="*/ 1005782 w 1842380"/>
                <a:gd name="connsiteY9122" fmla="*/ 742513 h 1847704"/>
                <a:gd name="connsiteX9123" fmla="*/ 1005782 w 1842380"/>
                <a:gd name="connsiteY9123" fmla="*/ 733993 h 1847704"/>
                <a:gd name="connsiteX9124" fmla="*/ 1005782 w 1842380"/>
                <a:gd name="connsiteY9124" fmla="*/ 733993 h 1847704"/>
                <a:gd name="connsiteX9125" fmla="*/ 1005782 w 1842380"/>
                <a:gd name="connsiteY9125" fmla="*/ 1130158 h 1847704"/>
                <a:gd name="connsiteX9126" fmla="*/ 1005782 w 1842380"/>
                <a:gd name="connsiteY9126" fmla="*/ 1139210 h 1847704"/>
                <a:gd name="connsiteX9127" fmla="*/ 1004717 w 1842380"/>
                <a:gd name="connsiteY9127" fmla="*/ 1138145 h 1847704"/>
                <a:gd name="connsiteX9128" fmla="*/ 996730 w 1842380"/>
                <a:gd name="connsiteY9128" fmla="*/ 1138145 h 1847704"/>
                <a:gd name="connsiteX9129" fmla="*/ 996730 w 1842380"/>
                <a:gd name="connsiteY9129" fmla="*/ 1132288 h 1847704"/>
                <a:gd name="connsiteX9130" fmla="*/ 1003652 w 1842380"/>
                <a:gd name="connsiteY9130" fmla="*/ 1131223 h 1847704"/>
                <a:gd name="connsiteX9131" fmla="*/ 1005782 w 1842380"/>
                <a:gd name="connsiteY9131" fmla="*/ 1130158 h 1847704"/>
                <a:gd name="connsiteX9132" fmla="*/ 1005782 w 1842380"/>
                <a:gd name="connsiteY9132" fmla="*/ 1130158 h 1847704"/>
                <a:gd name="connsiteX9133" fmla="*/ 1005782 w 1842380"/>
                <a:gd name="connsiteY9133" fmla="*/ 1160509 h 1847704"/>
                <a:gd name="connsiteX9134" fmla="*/ 1005782 w 1842380"/>
                <a:gd name="connsiteY9134" fmla="*/ 1171691 h 1847704"/>
                <a:gd name="connsiteX9135" fmla="*/ 996730 w 1842380"/>
                <a:gd name="connsiteY9135" fmla="*/ 1174886 h 1847704"/>
                <a:gd name="connsiteX9136" fmla="*/ 996730 w 1842380"/>
                <a:gd name="connsiteY9136" fmla="*/ 1169029 h 1847704"/>
                <a:gd name="connsiteX9137" fmla="*/ 1000990 w 1842380"/>
                <a:gd name="connsiteY9137" fmla="*/ 1166899 h 1847704"/>
                <a:gd name="connsiteX9138" fmla="*/ 1002055 w 1842380"/>
                <a:gd name="connsiteY9138" fmla="*/ 1165834 h 1847704"/>
                <a:gd name="connsiteX9139" fmla="*/ 996197 w 1842380"/>
                <a:gd name="connsiteY9139" fmla="*/ 1161574 h 1847704"/>
                <a:gd name="connsiteX9140" fmla="*/ 996197 w 1842380"/>
                <a:gd name="connsiteY9140" fmla="*/ 1152522 h 1847704"/>
                <a:gd name="connsiteX9141" fmla="*/ 1005782 w 1842380"/>
                <a:gd name="connsiteY9141" fmla="*/ 1160509 h 1847704"/>
                <a:gd name="connsiteX9142" fmla="*/ 1005782 w 1842380"/>
                <a:gd name="connsiteY9142" fmla="*/ 1160509 h 1847704"/>
                <a:gd name="connsiteX9143" fmla="*/ 1005782 w 1842380"/>
                <a:gd name="connsiteY9143" fmla="*/ 1194055 h 1847704"/>
                <a:gd name="connsiteX9144" fmla="*/ 1005782 w 1842380"/>
                <a:gd name="connsiteY9144" fmla="*/ 1217485 h 1847704"/>
                <a:gd name="connsiteX9145" fmla="*/ 1005782 w 1842380"/>
                <a:gd name="connsiteY9145" fmla="*/ 1218550 h 1847704"/>
                <a:gd name="connsiteX9146" fmla="*/ 1002587 w 1842380"/>
                <a:gd name="connsiteY9146" fmla="*/ 1221744 h 1847704"/>
                <a:gd name="connsiteX9147" fmla="*/ 999392 w 1842380"/>
                <a:gd name="connsiteY9147" fmla="*/ 1223874 h 1847704"/>
                <a:gd name="connsiteX9148" fmla="*/ 997262 w 1842380"/>
                <a:gd name="connsiteY9148" fmla="*/ 1226004 h 1847704"/>
                <a:gd name="connsiteX9149" fmla="*/ 997262 w 1842380"/>
                <a:gd name="connsiteY9149" fmla="*/ 1202043 h 1847704"/>
                <a:gd name="connsiteX9150" fmla="*/ 1001522 w 1842380"/>
                <a:gd name="connsiteY9150" fmla="*/ 1197783 h 1847704"/>
                <a:gd name="connsiteX9151" fmla="*/ 1005782 w 1842380"/>
                <a:gd name="connsiteY9151" fmla="*/ 1194055 h 1847704"/>
                <a:gd name="connsiteX9152" fmla="*/ 1005782 w 1842380"/>
                <a:gd name="connsiteY9152" fmla="*/ 1194055 h 1847704"/>
                <a:gd name="connsiteX9153" fmla="*/ 1005782 w 1842380"/>
                <a:gd name="connsiteY9153" fmla="*/ 1238251 h 1847704"/>
                <a:gd name="connsiteX9154" fmla="*/ 1005782 w 1842380"/>
                <a:gd name="connsiteY9154" fmla="*/ 1255291 h 1847704"/>
                <a:gd name="connsiteX9155" fmla="*/ 1004717 w 1842380"/>
                <a:gd name="connsiteY9155" fmla="*/ 1258486 h 1847704"/>
                <a:gd name="connsiteX9156" fmla="*/ 1003652 w 1842380"/>
                <a:gd name="connsiteY9156" fmla="*/ 1261680 h 1847704"/>
                <a:gd name="connsiteX9157" fmla="*/ 1001522 w 1842380"/>
                <a:gd name="connsiteY9157" fmla="*/ 1264875 h 1847704"/>
                <a:gd name="connsiteX9158" fmla="*/ 998327 w 1842380"/>
                <a:gd name="connsiteY9158" fmla="*/ 1270733 h 1847704"/>
                <a:gd name="connsiteX9159" fmla="*/ 997262 w 1842380"/>
                <a:gd name="connsiteY9159" fmla="*/ 1272862 h 1847704"/>
                <a:gd name="connsiteX9160" fmla="*/ 997262 w 1842380"/>
                <a:gd name="connsiteY9160" fmla="*/ 1242511 h 1847704"/>
                <a:gd name="connsiteX9161" fmla="*/ 997262 w 1842380"/>
                <a:gd name="connsiteY9161" fmla="*/ 1242511 h 1847704"/>
                <a:gd name="connsiteX9162" fmla="*/ 1001522 w 1842380"/>
                <a:gd name="connsiteY9162" fmla="*/ 1239316 h 1847704"/>
                <a:gd name="connsiteX9163" fmla="*/ 1003652 w 1842380"/>
                <a:gd name="connsiteY9163" fmla="*/ 1238251 h 1847704"/>
                <a:gd name="connsiteX9164" fmla="*/ 1005782 w 1842380"/>
                <a:gd name="connsiteY9164" fmla="*/ 1238251 h 1847704"/>
                <a:gd name="connsiteX9165" fmla="*/ 1005782 w 1842380"/>
                <a:gd name="connsiteY9165" fmla="*/ 1238251 h 1847704"/>
                <a:gd name="connsiteX9166" fmla="*/ 1005782 w 1842380"/>
                <a:gd name="connsiteY9166" fmla="*/ 1417164 h 1847704"/>
                <a:gd name="connsiteX9167" fmla="*/ 1005782 w 1842380"/>
                <a:gd name="connsiteY9167" fmla="*/ 1435269 h 1847704"/>
                <a:gd name="connsiteX9168" fmla="*/ 997795 w 1842380"/>
                <a:gd name="connsiteY9168" fmla="*/ 1429412 h 1847704"/>
                <a:gd name="connsiteX9169" fmla="*/ 996730 w 1842380"/>
                <a:gd name="connsiteY9169" fmla="*/ 1428347 h 1847704"/>
                <a:gd name="connsiteX9170" fmla="*/ 996730 w 1842380"/>
                <a:gd name="connsiteY9170" fmla="*/ 1418229 h 1847704"/>
                <a:gd name="connsiteX9171" fmla="*/ 1000990 w 1842380"/>
                <a:gd name="connsiteY9171" fmla="*/ 1419294 h 1847704"/>
                <a:gd name="connsiteX9172" fmla="*/ 1005782 w 1842380"/>
                <a:gd name="connsiteY9172" fmla="*/ 1417164 h 1847704"/>
                <a:gd name="connsiteX9173" fmla="*/ 1005782 w 1842380"/>
                <a:gd name="connsiteY9173" fmla="*/ 1417164 h 1847704"/>
                <a:gd name="connsiteX9174" fmla="*/ 1005782 w 1842380"/>
                <a:gd name="connsiteY9174" fmla="*/ 1467750 h 1847704"/>
                <a:gd name="connsiteX9175" fmla="*/ 1005782 w 1842380"/>
                <a:gd name="connsiteY9175" fmla="*/ 1477867 h 1847704"/>
                <a:gd name="connsiteX9176" fmla="*/ 996730 w 1842380"/>
                <a:gd name="connsiteY9176" fmla="*/ 1476802 h 1847704"/>
                <a:gd name="connsiteX9177" fmla="*/ 996730 w 1842380"/>
                <a:gd name="connsiteY9177" fmla="*/ 1476802 h 1847704"/>
                <a:gd name="connsiteX9178" fmla="*/ 996730 w 1842380"/>
                <a:gd name="connsiteY9178" fmla="*/ 1465620 h 1847704"/>
                <a:gd name="connsiteX9179" fmla="*/ 1005782 w 1842380"/>
                <a:gd name="connsiteY9179" fmla="*/ 1467750 h 1847704"/>
                <a:gd name="connsiteX9180" fmla="*/ 1005782 w 1842380"/>
                <a:gd name="connsiteY9180" fmla="*/ 1467750 h 1847704"/>
                <a:gd name="connsiteX9181" fmla="*/ 1005782 w 1842380"/>
                <a:gd name="connsiteY9181" fmla="*/ 1737185 h 1847704"/>
                <a:gd name="connsiteX9182" fmla="*/ 1005782 w 1842380"/>
                <a:gd name="connsiteY9182" fmla="*/ 1753159 h 1847704"/>
                <a:gd name="connsiteX9183" fmla="*/ 997795 w 1842380"/>
                <a:gd name="connsiteY9183" fmla="*/ 1755289 h 1847704"/>
                <a:gd name="connsiteX9184" fmla="*/ 1005782 w 1842380"/>
                <a:gd name="connsiteY9184" fmla="*/ 1763276 h 1847704"/>
                <a:gd name="connsiteX9185" fmla="*/ 1005782 w 1842380"/>
                <a:gd name="connsiteY9185" fmla="*/ 1796823 h 1847704"/>
                <a:gd name="connsiteX9186" fmla="*/ 996730 w 1842380"/>
                <a:gd name="connsiteY9186" fmla="*/ 1783511 h 1847704"/>
                <a:gd name="connsiteX9187" fmla="*/ 996730 w 1842380"/>
                <a:gd name="connsiteY9187" fmla="*/ 1739847 h 1847704"/>
                <a:gd name="connsiteX9188" fmla="*/ 1005782 w 1842380"/>
                <a:gd name="connsiteY9188" fmla="*/ 1737185 h 1847704"/>
                <a:gd name="connsiteX9189" fmla="*/ 1005782 w 1842380"/>
                <a:gd name="connsiteY9189" fmla="*/ 1737185 h 1847704"/>
                <a:gd name="connsiteX9190" fmla="*/ 1005782 w 1842380"/>
                <a:gd name="connsiteY9190" fmla="*/ 1826109 h 1847704"/>
                <a:gd name="connsiteX9191" fmla="*/ 1005782 w 1842380"/>
                <a:gd name="connsiteY9191" fmla="*/ 1842083 h 1847704"/>
                <a:gd name="connsiteX9192" fmla="*/ 996730 w 1842380"/>
                <a:gd name="connsiteY9192" fmla="*/ 1843148 h 1847704"/>
                <a:gd name="connsiteX9193" fmla="*/ 996730 w 1842380"/>
                <a:gd name="connsiteY9193" fmla="*/ 1827174 h 1847704"/>
                <a:gd name="connsiteX9194" fmla="*/ 1005782 w 1842380"/>
                <a:gd name="connsiteY9194" fmla="*/ 1826109 h 1847704"/>
                <a:gd name="connsiteX9195" fmla="*/ 985548 w 1842380"/>
                <a:gd name="connsiteY9195" fmla="*/ 955504 h 1847704"/>
                <a:gd name="connsiteX9196" fmla="*/ 996730 w 1842380"/>
                <a:gd name="connsiteY9196" fmla="*/ 947517 h 1847704"/>
                <a:gd name="connsiteX9197" fmla="*/ 996730 w 1842380"/>
                <a:gd name="connsiteY9197" fmla="*/ 880957 h 1847704"/>
                <a:gd name="connsiteX9198" fmla="*/ 985548 w 1842380"/>
                <a:gd name="connsiteY9198" fmla="*/ 880957 h 1847704"/>
                <a:gd name="connsiteX9199" fmla="*/ 985548 w 1842380"/>
                <a:gd name="connsiteY9199" fmla="*/ 955504 h 1847704"/>
                <a:gd name="connsiteX9200" fmla="*/ 985548 w 1842380"/>
                <a:gd name="connsiteY9200" fmla="*/ 955504 h 1847704"/>
                <a:gd name="connsiteX9201" fmla="*/ 985548 w 1842380"/>
                <a:gd name="connsiteY9201" fmla="*/ 1045494 h 1847704"/>
                <a:gd name="connsiteX9202" fmla="*/ 996730 w 1842380"/>
                <a:gd name="connsiteY9202" fmla="*/ 1053481 h 1847704"/>
                <a:gd name="connsiteX9203" fmla="*/ 996730 w 1842380"/>
                <a:gd name="connsiteY9203" fmla="*/ 986921 h 1847704"/>
                <a:gd name="connsiteX9204" fmla="*/ 985548 w 1842380"/>
                <a:gd name="connsiteY9204" fmla="*/ 955504 h 1847704"/>
                <a:gd name="connsiteX9205" fmla="*/ 985548 w 1842380"/>
                <a:gd name="connsiteY9205" fmla="*/ 1045494 h 1847704"/>
                <a:gd name="connsiteX9206" fmla="*/ 985548 w 1842380"/>
                <a:gd name="connsiteY9206" fmla="*/ 1045494 h 1847704"/>
                <a:gd name="connsiteX9207" fmla="*/ 996730 w 1842380"/>
                <a:gd name="connsiteY9207" fmla="*/ 5561 h 1847704"/>
                <a:gd name="connsiteX9208" fmla="*/ 996730 w 1842380"/>
                <a:gd name="connsiteY9208" fmla="*/ 21535 h 1847704"/>
                <a:gd name="connsiteX9209" fmla="*/ 985548 w 1842380"/>
                <a:gd name="connsiteY9209" fmla="*/ 21535 h 1847704"/>
                <a:gd name="connsiteX9210" fmla="*/ 985548 w 1842380"/>
                <a:gd name="connsiteY9210" fmla="*/ 6626 h 1847704"/>
                <a:gd name="connsiteX9211" fmla="*/ 996730 w 1842380"/>
                <a:gd name="connsiteY9211" fmla="*/ 5561 h 1847704"/>
                <a:gd name="connsiteX9212" fmla="*/ 996730 w 1842380"/>
                <a:gd name="connsiteY9212" fmla="*/ 5561 h 1847704"/>
                <a:gd name="connsiteX9213" fmla="*/ 996730 w 1842380"/>
                <a:gd name="connsiteY9213" fmla="*/ 57211 h 1847704"/>
                <a:gd name="connsiteX9214" fmla="*/ 996730 w 1842380"/>
                <a:gd name="connsiteY9214" fmla="*/ 107797 h 1847704"/>
                <a:gd name="connsiteX9215" fmla="*/ 985548 w 1842380"/>
                <a:gd name="connsiteY9215" fmla="*/ 109927 h 1847704"/>
                <a:gd name="connsiteX9216" fmla="*/ 985548 w 1842380"/>
                <a:gd name="connsiteY9216" fmla="*/ 93952 h 1847704"/>
                <a:gd name="connsiteX9217" fmla="*/ 994600 w 1842380"/>
                <a:gd name="connsiteY9217" fmla="*/ 92887 h 1847704"/>
                <a:gd name="connsiteX9218" fmla="*/ 985548 w 1842380"/>
                <a:gd name="connsiteY9218" fmla="*/ 79575 h 1847704"/>
                <a:gd name="connsiteX9219" fmla="*/ 985548 w 1842380"/>
                <a:gd name="connsiteY9219" fmla="*/ 35912 h 1847704"/>
                <a:gd name="connsiteX9220" fmla="*/ 996730 w 1842380"/>
                <a:gd name="connsiteY9220" fmla="*/ 57211 h 1847704"/>
                <a:gd name="connsiteX9221" fmla="*/ 996730 w 1842380"/>
                <a:gd name="connsiteY9221" fmla="*/ 57211 h 1847704"/>
                <a:gd name="connsiteX9222" fmla="*/ 996730 w 1842380"/>
                <a:gd name="connsiteY9222" fmla="*/ 239852 h 1847704"/>
                <a:gd name="connsiteX9223" fmla="*/ 996730 w 1842380"/>
                <a:gd name="connsiteY9223" fmla="*/ 247839 h 1847704"/>
                <a:gd name="connsiteX9224" fmla="*/ 995665 w 1842380"/>
                <a:gd name="connsiteY9224" fmla="*/ 243579 h 1847704"/>
                <a:gd name="connsiteX9225" fmla="*/ 996730 w 1842380"/>
                <a:gd name="connsiteY9225" fmla="*/ 239852 h 1847704"/>
                <a:gd name="connsiteX9226" fmla="*/ 996730 w 1842380"/>
                <a:gd name="connsiteY9226" fmla="*/ 239852 h 1847704"/>
                <a:gd name="connsiteX9227" fmla="*/ 996730 w 1842380"/>
                <a:gd name="connsiteY9227" fmla="*/ 258488 h 1847704"/>
                <a:gd name="connsiteX9228" fmla="*/ 996730 w 1842380"/>
                <a:gd name="connsiteY9228" fmla="*/ 285645 h 1847704"/>
                <a:gd name="connsiteX9229" fmla="*/ 985548 w 1842380"/>
                <a:gd name="connsiteY9229" fmla="*/ 284580 h 1847704"/>
                <a:gd name="connsiteX9230" fmla="*/ 985548 w 1842380"/>
                <a:gd name="connsiteY9230" fmla="*/ 256359 h 1847704"/>
                <a:gd name="connsiteX9231" fmla="*/ 996730 w 1842380"/>
                <a:gd name="connsiteY9231" fmla="*/ 258488 h 1847704"/>
                <a:gd name="connsiteX9232" fmla="*/ 996730 w 1842380"/>
                <a:gd name="connsiteY9232" fmla="*/ 258488 h 1847704"/>
                <a:gd name="connsiteX9233" fmla="*/ 996730 w 1842380"/>
                <a:gd name="connsiteY9233" fmla="*/ 293632 h 1847704"/>
                <a:gd name="connsiteX9234" fmla="*/ 996730 w 1842380"/>
                <a:gd name="connsiteY9234" fmla="*/ 315996 h 1847704"/>
                <a:gd name="connsiteX9235" fmla="*/ 990873 w 1842380"/>
                <a:gd name="connsiteY9235" fmla="*/ 317061 h 1847704"/>
                <a:gd name="connsiteX9236" fmla="*/ 985015 w 1842380"/>
                <a:gd name="connsiteY9236" fmla="*/ 313866 h 1847704"/>
                <a:gd name="connsiteX9237" fmla="*/ 985015 w 1842380"/>
                <a:gd name="connsiteY9237" fmla="*/ 295762 h 1847704"/>
                <a:gd name="connsiteX9238" fmla="*/ 996730 w 1842380"/>
                <a:gd name="connsiteY9238" fmla="*/ 293632 h 1847704"/>
                <a:gd name="connsiteX9239" fmla="*/ 996730 w 1842380"/>
                <a:gd name="connsiteY9239" fmla="*/ 293632 h 1847704"/>
                <a:gd name="connsiteX9240" fmla="*/ 996730 w 1842380"/>
                <a:gd name="connsiteY9240" fmla="*/ 390543 h 1847704"/>
                <a:gd name="connsiteX9241" fmla="*/ 996730 w 1842380"/>
                <a:gd name="connsiteY9241" fmla="*/ 410778 h 1847704"/>
                <a:gd name="connsiteX9242" fmla="*/ 985548 w 1842380"/>
                <a:gd name="connsiteY9242" fmla="*/ 399596 h 1847704"/>
                <a:gd name="connsiteX9243" fmla="*/ 985548 w 1842380"/>
                <a:gd name="connsiteY9243" fmla="*/ 388414 h 1847704"/>
                <a:gd name="connsiteX9244" fmla="*/ 993535 w 1842380"/>
                <a:gd name="connsiteY9244" fmla="*/ 391608 h 1847704"/>
                <a:gd name="connsiteX9245" fmla="*/ 996730 w 1842380"/>
                <a:gd name="connsiteY9245" fmla="*/ 390543 h 1847704"/>
                <a:gd name="connsiteX9246" fmla="*/ 996730 w 1842380"/>
                <a:gd name="connsiteY9246" fmla="*/ 390543 h 1847704"/>
                <a:gd name="connsiteX9247" fmla="*/ 996730 w 1842380"/>
                <a:gd name="connsiteY9247" fmla="*/ 443259 h 1847704"/>
                <a:gd name="connsiteX9248" fmla="*/ 996730 w 1842380"/>
                <a:gd name="connsiteY9248" fmla="*/ 452311 h 1847704"/>
                <a:gd name="connsiteX9249" fmla="*/ 985548 w 1842380"/>
                <a:gd name="connsiteY9249" fmla="*/ 451246 h 1847704"/>
                <a:gd name="connsiteX9250" fmla="*/ 985548 w 1842380"/>
                <a:gd name="connsiteY9250" fmla="*/ 441129 h 1847704"/>
                <a:gd name="connsiteX9251" fmla="*/ 996730 w 1842380"/>
                <a:gd name="connsiteY9251" fmla="*/ 443259 h 1847704"/>
                <a:gd name="connsiteX9252" fmla="*/ 996730 w 1842380"/>
                <a:gd name="connsiteY9252" fmla="*/ 443259 h 1847704"/>
                <a:gd name="connsiteX9253" fmla="*/ 996730 w 1842380"/>
                <a:gd name="connsiteY9253" fmla="*/ 591821 h 1847704"/>
                <a:gd name="connsiteX9254" fmla="*/ 996730 w 1842380"/>
                <a:gd name="connsiteY9254" fmla="*/ 605133 h 1847704"/>
                <a:gd name="connsiteX9255" fmla="*/ 995665 w 1842380"/>
                <a:gd name="connsiteY9255" fmla="*/ 604068 h 1847704"/>
                <a:gd name="connsiteX9256" fmla="*/ 995665 w 1842380"/>
                <a:gd name="connsiteY9256" fmla="*/ 598211 h 1847704"/>
                <a:gd name="connsiteX9257" fmla="*/ 995665 w 1842380"/>
                <a:gd name="connsiteY9257" fmla="*/ 593951 h 1847704"/>
                <a:gd name="connsiteX9258" fmla="*/ 996730 w 1842380"/>
                <a:gd name="connsiteY9258" fmla="*/ 591821 h 1847704"/>
                <a:gd name="connsiteX9259" fmla="*/ 996730 w 1842380"/>
                <a:gd name="connsiteY9259" fmla="*/ 591821 h 1847704"/>
                <a:gd name="connsiteX9260" fmla="*/ 996730 w 1842380"/>
                <a:gd name="connsiteY9260" fmla="*/ 618977 h 1847704"/>
                <a:gd name="connsiteX9261" fmla="*/ 996730 w 1842380"/>
                <a:gd name="connsiteY9261" fmla="*/ 649329 h 1847704"/>
                <a:gd name="connsiteX9262" fmla="*/ 994600 w 1842380"/>
                <a:gd name="connsiteY9262" fmla="*/ 648264 h 1847704"/>
                <a:gd name="connsiteX9263" fmla="*/ 993535 w 1842380"/>
                <a:gd name="connsiteY9263" fmla="*/ 646134 h 1847704"/>
                <a:gd name="connsiteX9264" fmla="*/ 992470 w 1842380"/>
                <a:gd name="connsiteY9264" fmla="*/ 644004 h 1847704"/>
                <a:gd name="connsiteX9265" fmla="*/ 991405 w 1842380"/>
                <a:gd name="connsiteY9265" fmla="*/ 639744 h 1847704"/>
                <a:gd name="connsiteX9266" fmla="*/ 991405 w 1842380"/>
                <a:gd name="connsiteY9266" fmla="*/ 633887 h 1847704"/>
                <a:gd name="connsiteX9267" fmla="*/ 992470 w 1842380"/>
                <a:gd name="connsiteY9267" fmla="*/ 629627 h 1847704"/>
                <a:gd name="connsiteX9268" fmla="*/ 992470 w 1842380"/>
                <a:gd name="connsiteY9268" fmla="*/ 626432 h 1847704"/>
                <a:gd name="connsiteX9269" fmla="*/ 994600 w 1842380"/>
                <a:gd name="connsiteY9269" fmla="*/ 623237 h 1847704"/>
                <a:gd name="connsiteX9270" fmla="*/ 996730 w 1842380"/>
                <a:gd name="connsiteY9270" fmla="*/ 618977 h 1847704"/>
                <a:gd name="connsiteX9271" fmla="*/ 996730 w 1842380"/>
                <a:gd name="connsiteY9271" fmla="*/ 618977 h 1847704"/>
                <a:gd name="connsiteX9272" fmla="*/ 996730 w 1842380"/>
                <a:gd name="connsiteY9272" fmla="*/ 694589 h 1847704"/>
                <a:gd name="connsiteX9273" fmla="*/ 996730 w 1842380"/>
                <a:gd name="connsiteY9273" fmla="*/ 701512 h 1847704"/>
                <a:gd name="connsiteX9274" fmla="*/ 995665 w 1842380"/>
                <a:gd name="connsiteY9274" fmla="*/ 701512 h 1847704"/>
                <a:gd name="connsiteX9275" fmla="*/ 996730 w 1842380"/>
                <a:gd name="connsiteY9275" fmla="*/ 701512 h 1847704"/>
                <a:gd name="connsiteX9276" fmla="*/ 996730 w 1842380"/>
                <a:gd name="connsiteY9276" fmla="*/ 730798 h 1847704"/>
                <a:gd name="connsiteX9277" fmla="*/ 985548 w 1842380"/>
                <a:gd name="connsiteY9277" fmla="*/ 699382 h 1847704"/>
                <a:gd name="connsiteX9278" fmla="*/ 985548 w 1842380"/>
                <a:gd name="connsiteY9278" fmla="*/ 692460 h 1847704"/>
                <a:gd name="connsiteX9279" fmla="*/ 989808 w 1842380"/>
                <a:gd name="connsiteY9279" fmla="*/ 694589 h 1847704"/>
                <a:gd name="connsiteX9280" fmla="*/ 996730 w 1842380"/>
                <a:gd name="connsiteY9280" fmla="*/ 694589 h 1847704"/>
                <a:gd name="connsiteX9281" fmla="*/ 996730 w 1842380"/>
                <a:gd name="connsiteY9281" fmla="*/ 694589 h 1847704"/>
                <a:gd name="connsiteX9282" fmla="*/ 996730 w 1842380"/>
                <a:gd name="connsiteY9282" fmla="*/ 730266 h 1847704"/>
                <a:gd name="connsiteX9283" fmla="*/ 985548 w 1842380"/>
                <a:gd name="connsiteY9283" fmla="*/ 728136 h 1847704"/>
                <a:gd name="connsiteX9284" fmla="*/ 985548 w 1842380"/>
                <a:gd name="connsiteY9284" fmla="*/ 735058 h 1847704"/>
                <a:gd name="connsiteX9285" fmla="*/ 996730 w 1842380"/>
                <a:gd name="connsiteY9285" fmla="*/ 736123 h 1847704"/>
                <a:gd name="connsiteX9286" fmla="*/ 996730 w 1842380"/>
                <a:gd name="connsiteY9286" fmla="*/ 730266 h 1847704"/>
                <a:gd name="connsiteX9287" fmla="*/ 996730 w 1842380"/>
                <a:gd name="connsiteY9287" fmla="*/ 730266 h 1847704"/>
                <a:gd name="connsiteX9288" fmla="*/ 996730 w 1842380"/>
                <a:gd name="connsiteY9288" fmla="*/ 1132288 h 1847704"/>
                <a:gd name="connsiteX9289" fmla="*/ 996730 w 1842380"/>
                <a:gd name="connsiteY9289" fmla="*/ 1138145 h 1847704"/>
                <a:gd name="connsiteX9290" fmla="*/ 985548 w 1842380"/>
                <a:gd name="connsiteY9290" fmla="*/ 1142405 h 1847704"/>
                <a:gd name="connsiteX9291" fmla="*/ 985548 w 1842380"/>
                <a:gd name="connsiteY9291" fmla="*/ 1135483 h 1847704"/>
                <a:gd name="connsiteX9292" fmla="*/ 996730 w 1842380"/>
                <a:gd name="connsiteY9292" fmla="*/ 1132288 h 1847704"/>
                <a:gd name="connsiteX9293" fmla="*/ 996730 w 1842380"/>
                <a:gd name="connsiteY9293" fmla="*/ 1132288 h 1847704"/>
                <a:gd name="connsiteX9294" fmla="*/ 996730 w 1842380"/>
                <a:gd name="connsiteY9294" fmla="*/ 1152522 h 1847704"/>
                <a:gd name="connsiteX9295" fmla="*/ 996730 w 1842380"/>
                <a:gd name="connsiteY9295" fmla="*/ 1161574 h 1847704"/>
                <a:gd name="connsiteX9296" fmla="*/ 985548 w 1842380"/>
                <a:gd name="connsiteY9296" fmla="*/ 1151457 h 1847704"/>
                <a:gd name="connsiteX9297" fmla="*/ 985548 w 1842380"/>
                <a:gd name="connsiteY9297" fmla="*/ 1143470 h 1847704"/>
                <a:gd name="connsiteX9298" fmla="*/ 996730 w 1842380"/>
                <a:gd name="connsiteY9298" fmla="*/ 1152522 h 1847704"/>
                <a:gd name="connsiteX9299" fmla="*/ 996730 w 1842380"/>
                <a:gd name="connsiteY9299" fmla="*/ 1152522 h 1847704"/>
                <a:gd name="connsiteX9300" fmla="*/ 996730 w 1842380"/>
                <a:gd name="connsiteY9300" fmla="*/ 1169561 h 1847704"/>
                <a:gd name="connsiteX9301" fmla="*/ 996730 w 1842380"/>
                <a:gd name="connsiteY9301" fmla="*/ 1175419 h 1847704"/>
                <a:gd name="connsiteX9302" fmla="*/ 985548 w 1842380"/>
                <a:gd name="connsiteY9302" fmla="*/ 1177549 h 1847704"/>
                <a:gd name="connsiteX9303" fmla="*/ 985548 w 1842380"/>
                <a:gd name="connsiteY9303" fmla="*/ 1171691 h 1847704"/>
                <a:gd name="connsiteX9304" fmla="*/ 996730 w 1842380"/>
                <a:gd name="connsiteY9304" fmla="*/ 1169561 h 1847704"/>
                <a:gd name="connsiteX9305" fmla="*/ 996730 w 1842380"/>
                <a:gd name="connsiteY9305" fmla="*/ 1169561 h 1847704"/>
                <a:gd name="connsiteX9306" fmla="*/ 996730 w 1842380"/>
                <a:gd name="connsiteY9306" fmla="*/ 1202043 h 1847704"/>
                <a:gd name="connsiteX9307" fmla="*/ 996730 w 1842380"/>
                <a:gd name="connsiteY9307" fmla="*/ 1227069 h 1847704"/>
                <a:gd name="connsiteX9308" fmla="*/ 993535 w 1842380"/>
                <a:gd name="connsiteY9308" fmla="*/ 1229199 h 1847704"/>
                <a:gd name="connsiteX9309" fmla="*/ 991405 w 1842380"/>
                <a:gd name="connsiteY9309" fmla="*/ 1232394 h 1847704"/>
                <a:gd name="connsiteX9310" fmla="*/ 985548 w 1842380"/>
                <a:gd name="connsiteY9310" fmla="*/ 1233459 h 1847704"/>
                <a:gd name="connsiteX9311" fmla="*/ 985548 w 1842380"/>
                <a:gd name="connsiteY9311" fmla="*/ 1215355 h 1847704"/>
                <a:gd name="connsiteX9312" fmla="*/ 987678 w 1842380"/>
                <a:gd name="connsiteY9312" fmla="*/ 1213225 h 1847704"/>
                <a:gd name="connsiteX9313" fmla="*/ 988743 w 1842380"/>
                <a:gd name="connsiteY9313" fmla="*/ 1208965 h 1847704"/>
                <a:gd name="connsiteX9314" fmla="*/ 994600 w 1842380"/>
                <a:gd name="connsiteY9314" fmla="*/ 1204705 h 1847704"/>
                <a:gd name="connsiteX9315" fmla="*/ 996730 w 1842380"/>
                <a:gd name="connsiteY9315" fmla="*/ 1202043 h 1847704"/>
                <a:gd name="connsiteX9316" fmla="*/ 996730 w 1842380"/>
                <a:gd name="connsiteY9316" fmla="*/ 1202043 h 1847704"/>
                <a:gd name="connsiteX9317" fmla="*/ 996730 w 1842380"/>
                <a:gd name="connsiteY9317" fmla="*/ 1242511 h 1847704"/>
                <a:gd name="connsiteX9318" fmla="*/ 996730 w 1842380"/>
                <a:gd name="connsiteY9318" fmla="*/ 1272862 h 1847704"/>
                <a:gd name="connsiteX9319" fmla="*/ 994600 w 1842380"/>
                <a:gd name="connsiteY9319" fmla="*/ 1273927 h 1847704"/>
                <a:gd name="connsiteX9320" fmla="*/ 988743 w 1842380"/>
                <a:gd name="connsiteY9320" fmla="*/ 1278187 h 1847704"/>
                <a:gd name="connsiteX9321" fmla="*/ 985548 w 1842380"/>
                <a:gd name="connsiteY9321" fmla="*/ 1278187 h 1847704"/>
                <a:gd name="connsiteX9322" fmla="*/ 985548 w 1842380"/>
                <a:gd name="connsiteY9322" fmla="*/ 1255291 h 1847704"/>
                <a:gd name="connsiteX9323" fmla="*/ 989808 w 1842380"/>
                <a:gd name="connsiteY9323" fmla="*/ 1251031 h 1847704"/>
                <a:gd name="connsiteX9324" fmla="*/ 993003 w 1842380"/>
                <a:gd name="connsiteY9324" fmla="*/ 1249966 h 1847704"/>
                <a:gd name="connsiteX9325" fmla="*/ 994068 w 1842380"/>
                <a:gd name="connsiteY9325" fmla="*/ 1247836 h 1847704"/>
                <a:gd name="connsiteX9326" fmla="*/ 994068 w 1842380"/>
                <a:gd name="connsiteY9326" fmla="*/ 1244641 h 1847704"/>
                <a:gd name="connsiteX9327" fmla="*/ 996730 w 1842380"/>
                <a:gd name="connsiteY9327" fmla="*/ 1242511 h 1847704"/>
                <a:gd name="connsiteX9328" fmla="*/ 996730 w 1842380"/>
                <a:gd name="connsiteY9328" fmla="*/ 1242511 h 1847704"/>
                <a:gd name="connsiteX9329" fmla="*/ 996730 w 1842380"/>
                <a:gd name="connsiteY9329" fmla="*/ 1418229 h 1847704"/>
                <a:gd name="connsiteX9330" fmla="*/ 996730 w 1842380"/>
                <a:gd name="connsiteY9330" fmla="*/ 1428347 h 1847704"/>
                <a:gd name="connsiteX9331" fmla="*/ 985548 w 1842380"/>
                <a:gd name="connsiteY9331" fmla="*/ 1427282 h 1847704"/>
                <a:gd name="connsiteX9332" fmla="*/ 985548 w 1842380"/>
                <a:gd name="connsiteY9332" fmla="*/ 1417164 h 1847704"/>
                <a:gd name="connsiteX9333" fmla="*/ 996730 w 1842380"/>
                <a:gd name="connsiteY9333" fmla="*/ 1418229 h 1847704"/>
                <a:gd name="connsiteX9334" fmla="*/ 996730 w 1842380"/>
                <a:gd name="connsiteY9334" fmla="*/ 1418229 h 1847704"/>
                <a:gd name="connsiteX9335" fmla="*/ 996730 w 1842380"/>
                <a:gd name="connsiteY9335" fmla="*/ 1465620 h 1847704"/>
                <a:gd name="connsiteX9336" fmla="*/ 996730 w 1842380"/>
                <a:gd name="connsiteY9336" fmla="*/ 1476802 h 1847704"/>
                <a:gd name="connsiteX9337" fmla="*/ 990873 w 1842380"/>
                <a:gd name="connsiteY9337" fmla="*/ 1478932 h 1847704"/>
                <a:gd name="connsiteX9338" fmla="*/ 985015 w 1842380"/>
                <a:gd name="connsiteY9338" fmla="*/ 1479997 h 1847704"/>
                <a:gd name="connsiteX9339" fmla="*/ 985015 w 1842380"/>
                <a:gd name="connsiteY9339" fmla="*/ 1454971 h 1847704"/>
                <a:gd name="connsiteX9340" fmla="*/ 996730 w 1842380"/>
                <a:gd name="connsiteY9340" fmla="*/ 1465620 h 1847704"/>
                <a:gd name="connsiteX9341" fmla="*/ 996730 w 1842380"/>
                <a:gd name="connsiteY9341" fmla="*/ 1465620 h 1847704"/>
                <a:gd name="connsiteX9342" fmla="*/ 996730 w 1842380"/>
                <a:gd name="connsiteY9342" fmla="*/ 1739315 h 1847704"/>
                <a:gd name="connsiteX9343" fmla="*/ 996730 w 1842380"/>
                <a:gd name="connsiteY9343" fmla="*/ 1782978 h 1847704"/>
                <a:gd name="connsiteX9344" fmla="*/ 985548 w 1842380"/>
                <a:gd name="connsiteY9344" fmla="*/ 1769666 h 1847704"/>
                <a:gd name="connsiteX9345" fmla="*/ 985548 w 1842380"/>
                <a:gd name="connsiteY9345" fmla="*/ 1742510 h 1847704"/>
                <a:gd name="connsiteX9346" fmla="*/ 996730 w 1842380"/>
                <a:gd name="connsiteY9346" fmla="*/ 1739315 h 1847704"/>
                <a:gd name="connsiteX9347" fmla="*/ 996730 w 1842380"/>
                <a:gd name="connsiteY9347" fmla="*/ 1739315 h 1847704"/>
                <a:gd name="connsiteX9348" fmla="*/ 996730 w 1842380"/>
                <a:gd name="connsiteY9348" fmla="*/ 1827174 h 1847704"/>
                <a:gd name="connsiteX9349" fmla="*/ 996730 w 1842380"/>
                <a:gd name="connsiteY9349" fmla="*/ 1843148 h 1847704"/>
                <a:gd name="connsiteX9350" fmla="*/ 985548 w 1842380"/>
                <a:gd name="connsiteY9350" fmla="*/ 1843148 h 1847704"/>
                <a:gd name="connsiteX9351" fmla="*/ 985548 w 1842380"/>
                <a:gd name="connsiteY9351" fmla="*/ 1827174 h 1847704"/>
                <a:gd name="connsiteX9352" fmla="*/ 996730 w 1842380"/>
                <a:gd name="connsiteY9352" fmla="*/ 1827174 h 1847704"/>
                <a:gd name="connsiteX9353" fmla="*/ 996730 w 1842380"/>
                <a:gd name="connsiteY9353" fmla="*/ 1827174 h 1847704"/>
                <a:gd name="connsiteX9354" fmla="*/ 985548 w 1842380"/>
                <a:gd name="connsiteY9354" fmla="*/ 1651456 h 1847704"/>
                <a:gd name="connsiteX9355" fmla="*/ 985548 w 1842380"/>
                <a:gd name="connsiteY9355" fmla="*/ 1559337 h 1847704"/>
                <a:gd name="connsiteX9356" fmla="*/ 987678 w 1842380"/>
                <a:gd name="connsiteY9356" fmla="*/ 1559337 h 1847704"/>
                <a:gd name="connsiteX9357" fmla="*/ 993535 w 1842380"/>
                <a:gd name="connsiteY9357" fmla="*/ 1651456 h 1847704"/>
                <a:gd name="connsiteX9358" fmla="*/ 985548 w 1842380"/>
                <a:gd name="connsiteY9358" fmla="*/ 1651456 h 1847704"/>
                <a:gd name="connsiteX9359" fmla="*/ 985548 w 1842380"/>
                <a:gd name="connsiteY9359" fmla="*/ 955504 h 1847704"/>
                <a:gd name="connsiteX9360" fmla="*/ 985548 w 1842380"/>
                <a:gd name="connsiteY9360" fmla="*/ 955504 h 1847704"/>
                <a:gd name="connsiteX9361" fmla="*/ 985548 w 1842380"/>
                <a:gd name="connsiteY9361" fmla="*/ 880957 h 1847704"/>
                <a:gd name="connsiteX9362" fmla="*/ 968508 w 1842380"/>
                <a:gd name="connsiteY9362" fmla="*/ 880957 h 1847704"/>
                <a:gd name="connsiteX9363" fmla="*/ 968508 w 1842380"/>
                <a:gd name="connsiteY9363" fmla="*/ 1032714 h 1847704"/>
                <a:gd name="connsiteX9364" fmla="*/ 985548 w 1842380"/>
                <a:gd name="connsiteY9364" fmla="*/ 1044961 h 1847704"/>
                <a:gd name="connsiteX9365" fmla="*/ 985548 w 1842380"/>
                <a:gd name="connsiteY9365" fmla="*/ 955504 h 1847704"/>
                <a:gd name="connsiteX9366" fmla="*/ 985548 w 1842380"/>
                <a:gd name="connsiteY9366" fmla="*/ 955504 h 1847704"/>
                <a:gd name="connsiteX9367" fmla="*/ 985548 w 1842380"/>
                <a:gd name="connsiteY9367" fmla="*/ 955504 h 1847704"/>
                <a:gd name="connsiteX9368" fmla="*/ 985548 w 1842380"/>
                <a:gd name="connsiteY9368" fmla="*/ 6626 h 1847704"/>
                <a:gd name="connsiteX9369" fmla="*/ 985548 w 1842380"/>
                <a:gd name="connsiteY9369" fmla="*/ 21002 h 1847704"/>
                <a:gd name="connsiteX9370" fmla="*/ 979691 w 1842380"/>
                <a:gd name="connsiteY9370" fmla="*/ 22067 h 1847704"/>
                <a:gd name="connsiteX9371" fmla="*/ 979691 w 1842380"/>
                <a:gd name="connsiteY9371" fmla="*/ 22067 h 1847704"/>
                <a:gd name="connsiteX9372" fmla="*/ 977561 w 1842380"/>
                <a:gd name="connsiteY9372" fmla="*/ 22067 h 1847704"/>
                <a:gd name="connsiteX9373" fmla="*/ 985548 w 1842380"/>
                <a:gd name="connsiteY9373" fmla="*/ 35379 h 1847704"/>
                <a:gd name="connsiteX9374" fmla="*/ 985548 w 1842380"/>
                <a:gd name="connsiteY9374" fmla="*/ 79043 h 1847704"/>
                <a:gd name="connsiteX9375" fmla="*/ 968508 w 1842380"/>
                <a:gd name="connsiteY9375" fmla="*/ 39639 h 1847704"/>
                <a:gd name="connsiteX9376" fmla="*/ 968508 w 1842380"/>
                <a:gd name="connsiteY9376" fmla="*/ 7690 h 1847704"/>
                <a:gd name="connsiteX9377" fmla="*/ 969573 w 1842380"/>
                <a:gd name="connsiteY9377" fmla="*/ 7690 h 1847704"/>
                <a:gd name="connsiteX9378" fmla="*/ 985548 w 1842380"/>
                <a:gd name="connsiteY9378" fmla="*/ 6626 h 1847704"/>
                <a:gd name="connsiteX9379" fmla="*/ 985548 w 1842380"/>
                <a:gd name="connsiteY9379" fmla="*/ 6626 h 1847704"/>
                <a:gd name="connsiteX9380" fmla="*/ 985548 w 1842380"/>
                <a:gd name="connsiteY9380" fmla="*/ 94485 h 1847704"/>
                <a:gd name="connsiteX9381" fmla="*/ 985548 w 1842380"/>
                <a:gd name="connsiteY9381" fmla="*/ 110459 h 1847704"/>
                <a:gd name="connsiteX9382" fmla="*/ 968508 w 1842380"/>
                <a:gd name="connsiteY9382" fmla="*/ 110459 h 1847704"/>
                <a:gd name="connsiteX9383" fmla="*/ 968508 w 1842380"/>
                <a:gd name="connsiteY9383" fmla="*/ 94485 h 1847704"/>
                <a:gd name="connsiteX9384" fmla="*/ 985548 w 1842380"/>
                <a:gd name="connsiteY9384" fmla="*/ 94485 h 1847704"/>
                <a:gd name="connsiteX9385" fmla="*/ 985548 w 1842380"/>
                <a:gd name="connsiteY9385" fmla="*/ 94485 h 1847704"/>
                <a:gd name="connsiteX9386" fmla="*/ 985548 w 1842380"/>
                <a:gd name="connsiteY9386" fmla="*/ 256359 h 1847704"/>
                <a:gd name="connsiteX9387" fmla="*/ 985548 w 1842380"/>
                <a:gd name="connsiteY9387" fmla="*/ 284580 h 1847704"/>
                <a:gd name="connsiteX9388" fmla="*/ 968508 w 1842380"/>
                <a:gd name="connsiteY9388" fmla="*/ 280320 h 1847704"/>
                <a:gd name="connsiteX9389" fmla="*/ 968508 w 1842380"/>
                <a:gd name="connsiteY9389" fmla="*/ 255294 h 1847704"/>
                <a:gd name="connsiteX9390" fmla="*/ 975431 w 1842380"/>
                <a:gd name="connsiteY9390" fmla="*/ 254229 h 1847704"/>
                <a:gd name="connsiteX9391" fmla="*/ 985548 w 1842380"/>
                <a:gd name="connsiteY9391" fmla="*/ 256359 h 1847704"/>
                <a:gd name="connsiteX9392" fmla="*/ 985548 w 1842380"/>
                <a:gd name="connsiteY9392" fmla="*/ 256359 h 1847704"/>
                <a:gd name="connsiteX9393" fmla="*/ 985548 w 1842380"/>
                <a:gd name="connsiteY9393" fmla="*/ 295762 h 1847704"/>
                <a:gd name="connsiteX9394" fmla="*/ 985548 w 1842380"/>
                <a:gd name="connsiteY9394" fmla="*/ 313866 h 1847704"/>
                <a:gd name="connsiteX9395" fmla="*/ 978626 w 1842380"/>
                <a:gd name="connsiteY9395" fmla="*/ 301619 h 1847704"/>
                <a:gd name="connsiteX9396" fmla="*/ 985548 w 1842380"/>
                <a:gd name="connsiteY9396" fmla="*/ 295762 h 1847704"/>
                <a:gd name="connsiteX9397" fmla="*/ 985548 w 1842380"/>
                <a:gd name="connsiteY9397" fmla="*/ 295762 h 1847704"/>
                <a:gd name="connsiteX9398" fmla="*/ 985548 w 1842380"/>
                <a:gd name="connsiteY9398" fmla="*/ 388414 h 1847704"/>
                <a:gd name="connsiteX9399" fmla="*/ 985548 w 1842380"/>
                <a:gd name="connsiteY9399" fmla="*/ 399596 h 1847704"/>
                <a:gd name="connsiteX9400" fmla="*/ 968508 w 1842380"/>
                <a:gd name="connsiteY9400" fmla="*/ 395336 h 1847704"/>
                <a:gd name="connsiteX9401" fmla="*/ 968508 w 1842380"/>
                <a:gd name="connsiteY9401" fmla="*/ 385219 h 1847704"/>
                <a:gd name="connsiteX9402" fmla="*/ 985548 w 1842380"/>
                <a:gd name="connsiteY9402" fmla="*/ 388414 h 1847704"/>
                <a:gd name="connsiteX9403" fmla="*/ 985548 w 1842380"/>
                <a:gd name="connsiteY9403" fmla="*/ 388414 h 1847704"/>
                <a:gd name="connsiteX9404" fmla="*/ 985548 w 1842380"/>
                <a:gd name="connsiteY9404" fmla="*/ 441129 h 1847704"/>
                <a:gd name="connsiteX9405" fmla="*/ 985548 w 1842380"/>
                <a:gd name="connsiteY9405" fmla="*/ 451246 h 1847704"/>
                <a:gd name="connsiteX9406" fmla="*/ 974366 w 1842380"/>
                <a:gd name="connsiteY9406" fmla="*/ 445389 h 1847704"/>
                <a:gd name="connsiteX9407" fmla="*/ 968508 w 1842380"/>
                <a:gd name="connsiteY9407" fmla="*/ 446454 h 1847704"/>
                <a:gd name="connsiteX9408" fmla="*/ 968508 w 1842380"/>
                <a:gd name="connsiteY9408" fmla="*/ 418232 h 1847704"/>
                <a:gd name="connsiteX9409" fmla="*/ 979691 w 1842380"/>
                <a:gd name="connsiteY9409" fmla="*/ 436337 h 1847704"/>
                <a:gd name="connsiteX9410" fmla="*/ 985548 w 1842380"/>
                <a:gd name="connsiteY9410" fmla="*/ 441129 h 1847704"/>
                <a:gd name="connsiteX9411" fmla="*/ 985548 w 1842380"/>
                <a:gd name="connsiteY9411" fmla="*/ 441129 h 1847704"/>
                <a:gd name="connsiteX9412" fmla="*/ 985548 w 1842380"/>
                <a:gd name="connsiteY9412" fmla="*/ 691927 h 1847704"/>
                <a:gd name="connsiteX9413" fmla="*/ 985548 w 1842380"/>
                <a:gd name="connsiteY9413" fmla="*/ 698849 h 1847704"/>
                <a:gd name="connsiteX9414" fmla="*/ 968508 w 1842380"/>
                <a:gd name="connsiteY9414" fmla="*/ 694589 h 1847704"/>
                <a:gd name="connsiteX9415" fmla="*/ 968508 w 1842380"/>
                <a:gd name="connsiteY9415" fmla="*/ 694589 h 1847704"/>
                <a:gd name="connsiteX9416" fmla="*/ 968508 w 1842380"/>
                <a:gd name="connsiteY9416" fmla="*/ 687667 h 1847704"/>
                <a:gd name="connsiteX9417" fmla="*/ 985548 w 1842380"/>
                <a:gd name="connsiteY9417" fmla="*/ 691927 h 1847704"/>
                <a:gd name="connsiteX9418" fmla="*/ 985548 w 1842380"/>
                <a:gd name="connsiteY9418" fmla="*/ 691927 h 1847704"/>
                <a:gd name="connsiteX9419" fmla="*/ 985548 w 1842380"/>
                <a:gd name="connsiteY9419" fmla="*/ 728136 h 1847704"/>
                <a:gd name="connsiteX9420" fmla="*/ 978626 w 1842380"/>
                <a:gd name="connsiteY9420" fmla="*/ 722278 h 1847704"/>
                <a:gd name="connsiteX9421" fmla="*/ 968508 w 1842380"/>
                <a:gd name="connsiteY9421" fmla="*/ 697252 h 1847704"/>
                <a:gd name="connsiteX9422" fmla="*/ 968508 w 1842380"/>
                <a:gd name="connsiteY9422" fmla="*/ 718551 h 1847704"/>
                <a:gd name="connsiteX9423" fmla="*/ 969573 w 1842380"/>
                <a:gd name="connsiteY9423" fmla="*/ 721746 h 1847704"/>
                <a:gd name="connsiteX9424" fmla="*/ 968508 w 1842380"/>
                <a:gd name="connsiteY9424" fmla="*/ 721746 h 1847704"/>
                <a:gd name="connsiteX9425" fmla="*/ 968508 w 1842380"/>
                <a:gd name="connsiteY9425" fmla="*/ 728668 h 1847704"/>
                <a:gd name="connsiteX9426" fmla="*/ 974366 w 1842380"/>
                <a:gd name="connsiteY9426" fmla="*/ 727603 h 1847704"/>
                <a:gd name="connsiteX9427" fmla="*/ 985548 w 1842380"/>
                <a:gd name="connsiteY9427" fmla="*/ 734525 h 1847704"/>
                <a:gd name="connsiteX9428" fmla="*/ 985548 w 1842380"/>
                <a:gd name="connsiteY9428" fmla="*/ 728136 h 1847704"/>
                <a:gd name="connsiteX9429" fmla="*/ 985548 w 1842380"/>
                <a:gd name="connsiteY9429" fmla="*/ 728136 h 1847704"/>
                <a:gd name="connsiteX9430" fmla="*/ 985548 w 1842380"/>
                <a:gd name="connsiteY9430" fmla="*/ 1136015 h 1847704"/>
                <a:gd name="connsiteX9431" fmla="*/ 985548 w 1842380"/>
                <a:gd name="connsiteY9431" fmla="*/ 1142937 h 1847704"/>
                <a:gd name="connsiteX9432" fmla="*/ 985548 w 1842380"/>
                <a:gd name="connsiteY9432" fmla="*/ 1142937 h 1847704"/>
                <a:gd name="connsiteX9433" fmla="*/ 985548 w 1842380"/>
                <a:gd name="connsiteY9433" fmla="*/ 1144002 h 1847704"/>
                <a:gd name="connsiteX9434" fmla="*/ 985548 w 1842380"/>
                <a:gd name="connsiteY9434" fmla="*/ 1151990 h 1847704"/>
                <a:gd name="connsiteX9435" fmla="*/ 978626 w 1842380"/>
                <a:gd name="connsiteY9435" fmla="*/ 1147730 h 1847704"/>
                <a:gd name="connsiteX9436" fmla="*/ 968508 w 1842380"/>
                <a:gd name="connsiteY9436" fmla="*/ 1146665 h 1847704"/>
                <a:gd name="connsiteX9437" fmla="*/ 968508 w 1842380"/>
                <a:gd name="connsiteY9437" fmla="*/ 1140807 h 1847704"/>
                <a:gd name="connsiteX9438" fmla="*/ 978626 w 1842380"/>
                <a:gd name="connsiteY9438" fmla="*/ 1140807 h 1847704"/>
                <a:gd name="connsiteX9439" fmla="*/ 985548 w 1842380"/>
                <a:gd name="connsiteY9439" fmla="*/ 1136015 h 1847704"/>
                <a:gd name="connsiteX9440" fmla="*/ 985548 w 1842380"/>
                <a:gd name="connsiteY9440" fmla="*/ 1136015 h 1847704"/>
                <a:gd name="connsiteX9441" fmla="*/ 985548 w 1842380"/>
                <a:gd name="connsiteY9441" fmla="*/ 1171691 h 1847704"/>
                <a:gd name="connsiteX9442" fmla="*/ 985548 w 1842380"/>
                <a:gd name="connsiteY9442" fmla="*/ 1177549 h 1847704"/>
                <a:gd name="connsiteX9443" fmla="*/ 982353 w 1842380"/>
                <a:gd name="connsiteY9443" fmla="*/ 1177549 h 1847704"/>
                <a:gd name="connsiteX9444" fmla="*/ 975431 w 1842380"/>
                <a:gd name="connsiteY9444" fmla="*/ 1179679 h 1847704"/>
                <a:gd name="connsiteX9445" fmla="*/ 968508 w 1842380"/>
                <a:gd name="connsiteY9445" fmla="*/ 1181808 h 1847704"/>
                <a:gd name="connsiteX9446" fmla="*/ 968508 w 1842380"/>
                <a:gd name="connsiteY9446" fmla="*/ 1175951 h 1847704"/>
                <a:gd name="connsiteX9447" fmla="*/ 970638 w 1842380"/>
                <a:gd name="connsiteY9447" fmla="*/ 1174886 h 1847704"/>
                <a:gd name="connsiteX9448" fmla="*/ 972768 w 1842380"/>
                <a:gd name="connsiteY9448" fmla="*/ 1173821 h 1847704"/>
                <a:gd name="connsiteX9449" fmla="*/ 968508 w 1842380"/>
                <a:gd name="connsiteY9449" fmla="*/ 1169561 h 1847704"/>
                <a:gd name="connsiteX9450" fmla="*/ 968508 w 1842380"/>
                <a:gd name="connsiteY9450" fmla="*/ 1159444 h 1847704"/>
                <a:gd name="connsiteX9451" fmla="*/ 985548 w 1842380"/>
                <a:gd name="connsiteY9451" fmla="*/ 1171691 h 1847704"/>
                <a:gd name="connsiteX9452" fmla="*/ 985548 w 1842380"/>
                <a:gd name="connsiteY9452" fmla="*/ 1171691 h 1847704"/>
                <a:gd name="connsiteX9453" fmla="*/ 985548 w 1842380"/>
                <a:gd name="connsiteY9453" fmla="*/ 1215887 h 1847704"/>
                <a:gd name="connsiteX9454" fmla="*/ 985548 w 1842380"/>
                <a:gd name="connsiteY9454" fmla="*/ 1233991 h 1847704"/>
                <a:gd name="connsiteX9455" fmla="*/ 985548 w 1842380"/>
                <a:gd name="connsiteY9455" fmla="*/ 1233991 h 1847704"/>
                <a:gd name="connsiteX9456" fmla="*/ 982353 w 1842380"/>
                <a:gd name="connsiteY9456" fmla="*/ 1231862 h 1847704"/>
                <a:gd name="connsiteX9457" fmla="*/ 981288 w 1842380"/>
                <a:gd name="connsiteY9457" fmla="*/ 1228667 h 1847704"/>
                <a:gd name="connsiteX9458" fmla="*/ 981288 w 1842380"/>
                <a:gd name="connsiteY9458" fmla="*/ 1223342 h 1847704"/>
                <a:gd name="connsiteX9459" fmla="*/ 983418 w 1842380"/>
                <a:gd name="connsiteY9459" fmla="*/ 1220147 h 1847704"/>
                <a:gd name="connsiteX9460" fmla="*/ 985548 w 1842380"/>
                <a:gd name="connsiteY9460" fmla="*/ 1216952 h 1847704"/>
                <a:gd name="connsiteX9461" fmla="*/ 985548 w 1842380"/>
                <a:gd name="connsiteY9461" fmla="*/ 1215887 h 1847704"/>
                <a:gd name="connsiteX9462" fmla="*/ 985548 w 1842380"/>
                <a:gd name="connsiteY9462" fmla="*/ 1215887 h 1847704"/>
                <a:gd name="connsiteX9463" fmla="*/ 985548 w 1842380"/>
                <a:gd name="connsiteY9463" fmla="*/ 1255291 h 1847704"/>
                <a:gd name="connsiteX9464" fmla="*/ 985548 w 1842380"/>
                <a:gd name="connsiteY9464" fmla="*/ 1278720 h 1847704"/>
                <a:gd name="connsiteX9465" fmla="*/ 983418 w 1842380"/>
                <a:gd name="connsiteY9465" fmla="*/ 1279785 h 1847704"/>
                <a:gd name="connsiteX9466" fmla="*/ 981288 w 1842380"/>
                <a:gd name="connsiteY9466" fmla="*/ 1278720 h 1847704"/>
                <a:gd name="connsiteX9467" fmla="*/ 979158 w 1842380"/>
                <a:gd name="connsiteY9467" fmla="*/ 1275525 h 1847704"/>
                <a:gd name="connsiteX9468" fmla="*/ 979158 w 1842380"/>
                <a:gd name="connsiteY9468" fmla="*/ 1272330 h 1847704"/>
                <a:gd name="connsiteX9469" fmla="*/ 979158 w 1842380"/>
                <a:gd name="connsiteY9469" fmla="*/ 1268070 h 1847704"/>
                <a:gd name="connsiteX9470" fmla="*/ 982353 w 1842380"/>
                <a:gd name="connsiteY9470" fmla="*/ 1265940 h 1847704"/>
                <a:gd name="connsiteX9471" fmla="*/ 983418 w 1842380"/>
                <a:gd name="connsiteY9471" fmla="*/ 1262745 h 1847704"/>
                <a:gd name="connsiteX9472" fmla="*/ 984483 w 1842380"/>
                <a:gd name="connsiteY9472" fmla="*/ 1259550 h 1847704"/>
                <a:gd name="connsiteX9473" fmla="*/ 985548 w 1842380"/>
                <a:gd name="connsiteY9473" fmla="*/ 1255291 h 1847704"/>
                <a:gd name="connsiteX9474" fmla="*/ 985548 w 1842380"/>
                <a:gd name="connsiteY9474" fmla="*/ 1255291 h 1847704"/>
                <a:gd name="connsiteX9475" fmla="*/ 985548 w 1842380"/>
                <a:gd name="connsiteY9475" fmla="*/ 1255291 h 1847704"/>
                <a:gd name="connsiteX9476" fmla="*/ 985548 w 1842380"/>
                <a:gd name="connsiteY9476" fmla="*/ 1417164 h 1847704"/>
                <a:gd name="connsiteX9477" fmla="*/ 985548 w 1842380"/>
                <a:gd name="connsiteY9477" fmla="*/ 1427282 h 1847704"/>
                <a:gd name="connsiteX9478" fmla="*/ 968508 w 1842380"/>
                <a:gd name="connsiteY9478" fmla="*/ 1430476 h 1847704"/>
                <a:gd name="connsiteX9479" fmla="*/ 968508 w 1842380"/>
                <a:gd name="connsiteY9479" fmla="*/ 1420359 h 1847704"/>
                <a:gd name="connsiteX9480" fmla="*/ 985548 w 1842380"/>
                <a:gd name="connsiteY9480" fmla="*/ 1417164 h 1847704"/>
                <a:gd name="connsiteX9481" fmla="*/ 985548 w 1842380"/>
                <a:gd name="connsiteY9481" fmla="*/ 1417164 h 1847704"/>
                <a:gd name="connsiteX9482" fmla="*/ 985548 w 1842380"/>
                <a:gd name="connsiteY9482" fmla="*/ 1455503 h 1847704"/>
                <a:gd name="connsiteX9483" fmla="*/ 985548 w 1842380"/>
                <a:gd name="connsiteY9483" fmla="*/ 1480530 h 1847704"/>
                <a:gd name="connsiteX9484" fmla="*/ 968508 w 1842380"/>
                <a:gd name="connsiteY9484" fmla="*/ 1483724 h 1847704"/>
                <a:gd name="connsiteX9485" fmla="*/ 968508 w 1842380"/>
                <a:gd name="connsiteY9485" fmla="*/ 1473607 h 1847704"/>
                <a:gd name="connsiteX9486" fmla="*/ 984483 w 1842380"/>
                <a:gd name="connsiteY9486" fmla="*/ 1471477 h 1847704"/>
                <a:gd name="connsiteX9487" fmla="*/ 984483 w 1842380"/>
                <a:gd name="connsiteY9487" fmla="*/ 1471477 h 1847704"/>
                <a:gd name="connsiteX9488" fmla="*/ 985548 w 1842380"/>
                <a:gd name="connsiteY9488" fmla="*/ 1470412 h 1847704"/>
                <a:gd name="connsiteX9489" fmla="*/ 968508 w 1842380"/>
                <a:gd name="connsiteY9489" fmla="*/ 1449113 h 1847704"/>
                <a:gd name="connsiteX9490" fmla="*/ 968508 w 1842380"/>
                <a:gd name="connsiteY9490" fmla="*/ 1431009 h 1847704"/>
                <a:gd name="connsiteX9491" fmla="*/ 985548 w 1842380"/>
                <a:gd name="connsiteY9491" fmla="*/ 1455503 h 1847704"/>
                <a:gd name="connsiteX9492" fmla="*/ 985548 w 1842380"/>
                <a:gd name="connsiteY9492" fmla="*/ 1455503 h 1847704"/>
                <a:gd name="connsiteX9493" fmla="*/ 985548 w 1842380"/>
                <a:gd name="connsiteY9493" fmla="*/ 1559337 h 1847704"/>
                <a:gd name="connsiteX9494" fmla="*/ 985548 w 1842380"/>
                <a:gd name="connsiteY9494" fmla="*/ 1651456 h 1847704"/>
                <a:gd name="connsiteX9495" fmla="*/ 971171 w 1842380"/>
                <a:gd name="connsiteY9495" fmla="*/ 1652521 h 1847704"/>
                <a:gd name="connsiteX9496" fmla="*/ 969041 w 1842380"/>
                <a:gd name="connsiteY9496" fmla="*/ 1606195 h 1847704"/>
                <a:gd name="connsiteX9497" fmla="*/ 969041 w 1842380"/>
                <a:gd name="connsiteY9497" fmla="*/ 1559869 h 1847704"/>
                <a:gd name="connsiteX9498" fmla="*/ 969041 w 1842380"/>
                <a:gd name="connsiteY9498" fmla="*/ 1559869 h 1847704"/>
                <a:gd name="connsiteX9499" fmla="*/ 985548 w 1842380"/>
                <a:gd name="connsiteY9499" fmla="*/ 1559337 h 1847704"/>
                <a:gd name="connsiteX9500" fmla="*/ 985548 w 1842380"/>
                <a:gd name="connsiteY9500" fmla="*/ 1559337 h 1847704"/>
                <a:gd name="connsiteX9501" fmla="*/ 985548 w 1842380"/>
                <a:gd name="connsiteY9501" fmla="*/ 1742510 h 1847704"/>
                <a:gd name="connsiteX9502" fmla="*/ 985548 w 1842380"/>
                <a:gd name="connsiteY9502" fmla="*/ 1769666 h 1847704"/>
                <a:gd name="connsiteX9503" fmla="*/ 975431 w 1842380"/>
                <a:gd name="connsiteY9503" fmla="*/ 1759549 h 1847704"/>
                <a:gd name="connsiteX9504" fmla="*/ 968508 w 1842380"/>
                <a:gd name="connsiteY9504" fmla="*/ 1757419 h 1847704"/>
                <a:gd name="connsiteX9505" fmla="*/ 968508 w 1842380"/>
                <a:gd name="connsiteY9505" fmla="*/ 1740380 h 1847704"/>
                <a:gd name="connsiteX9506" fmla="*/ 981820 w 1842380"/>
                <a:gd name="connsiteY9506" fmla="*/ 1744640 h 1847704"/>
                <a:gd name="connsiteX9507" fmla="*/ 985548 w 1842380"/>
                <a:gd name="connsiteY9507" fmla="*/ 1742510 h 1847704"/>
                <a:gd name="connsiteX9508" fmla="*/ 985548 w 1842380"/>
                <a:gd name="connsiteY9508" fmla="*/ 1742510 h 1847704"/>
                <a:gd name="connsiteX9509" fmla="*/ 985548 w 1842380"/>
                <a:gd name="connsiteY9509" fmla="*/ 1827174 h 1847704"/>
                <a:gd name="connsiteX9510" fmla="*/ 985548 w 1842380"/>
                <a:gd name="connsiteY9510" fmla="*/ 1843148 h 1847704"/>
                <a:gd name="connsiteX9511" fmla="*/ 968508 w 1842380"/>
                <a:gd name="connsiteY9511" fmla="*/ 1839953 h 1847704"/>
                <a:gd name="connsiteX9512" fmla="*/ 968508 w 1842380"/>
                <a:gd name="connsiteY9512" fmla="*/ 1820784 h 1847704"/>
                <a:gd name="connsiteX9513" fmla="*/ 985548 w 1842380"/>
                <a:gd name="connsiteY9513" fmla="*/ 1827174 h 1847704"/>
                <a:gd name="connsiteX9514" fmla="*/ 968508 w 1842380"/>
                <a:gd name="connsiteY9514" fmla="*/ 881490 h 1847704"/>
                <a:gd name="connsiteX9515" fmla="*/ 961586 w 1842380"/>
                <a:gd name="connsiteY9515" fmla="*/ 881490 h 1847704"/>
                <a:gd name="connsiteX9516" fmla="*/ 960521 w 1842380"/>
                <a:gd name="connsiteY9516" fmla="*/ 877230 h 1847704"/>
                <a:gd name="connsiteX9517" fmla="*/ 960521 w 1842380"/>
                <a:gd name="connsiteY9517" fmla="*/ 1027922 h 1847704"/>
                <a:gd name="connsiteX9518" fmla="*/ 968508 w 1842380"/>
                <a:gd name="connsiteY9518" fmla="*/ 1033779 h 1847704"/>
                <a:gd name="connsiteX9519" fmla="*/ 968508 w 1842380"/>
                <a:gd name="connsiteY9519" fmla="*/ 881490 h 1847704"/>
                <a:gd name="connsiteX9520" fmla="*/ 968508 w 1842380"/>
                <a:gd name="connsiteY9520" fmla="*/ 881490 h 1847704"/>
                <a:gd name="connsiteX9521" fmla="*/ 968508 w 1842380"/>
                <a:gd name="connsiteY9521" fmla="*/ 7690 h 1847704"/>
                <a:gd name="connsiteX9522" fmla="*/ 968508 w 1842380"/>
                <a:gd name="connsiteY9522" fmla="*/ 40172 h 1847704"/>
                <a:gd name="connsiteX9523" fmla="*/ 960521 w 1842380"/>
                <a:gd name="connsiteY9523" fmla="*/ 31120 h 1847704"/>
                <a:gd name="connsiteX9524" fmla="*/ 960521 w 1842380"/>
                <a:gd name="connsiteY9524" fmla="*/ 8755 h 1847704"/>
                <a:gd name="connsiteX9525" fmla="*/ 968508 w 1842380"/>
                <a:gd name="connsiteY9525" fmla="*/ 7690 h 1847704"/>
                <a:gd name="connsiteX9526" fmla="*/ 968508 w 1842380"/>
                <a:gd name="connsiteY9526" fmla="*/ 7690 h 1847704"/>
                <a:gd name="connsiteX9527" fmla="*/ 968508 w 1842380"/>
                <a:gd name="connsiteY9527" fmla="*/ 94485 h 1847704"/>
                <a:gd name="connsiteX9528" fmla="*/ 968508 w 1842380"/>
                <a:gd name="connsiteY9528" fmla="*/ 110459 h 1847704"/>
                <a:gd name="connsiteX9529" fmla="*/ 960521 w 1842380"/>
                <a:gd name="connsiteY9529" fmla="*/ 110459 h 1847704"/>
                <a:gd name="connsiteX9530" fmla="*/ 960521 w 1842380"/>
                <a:gd name="connsiteY9530" fmla="*/ 93420 h 1847704"/>
                <a:gd name="connsiteX9531" fmla="*/ 968508 w 1842380"/>
                <a:gd name="connsiteY9531" fmla="*/ 94485 h 1847704"/>
                <a:gd name="connsiteX9532" fmla="*/ 968508 w 1842380"/>
                <a:gd name="connsiteY9532" fmla="*/ 94485 h 1847704"/>
                <a:gd name="connsiteX9533" fmla="*/ 968508 w 1842380"/>
                <a:gd name="connsiteY9533" fmla="*/ 255294 h 1847704"/>
                <a:gd name="connsiteX9534" fmla="*/ 968508 w 1842380"/>
                <a:gd name="connsiteY9534" fmla="*/ 280320 h 1847704"/>
                <a:gd name="connsiteX9535" fmla="*/ 967444 w 1842380"/>
                <a:gd name="connsiteY9535" fmla="*/ 279255 h 1847704"/>
                <a:gd name="connsiteX9536" fmla="*/ 960521 w 1842380"/>
                <a:gd name="connsiteY9536" fmla="*/ 272333 h 1847704"/>
                <a:gd name="connsiteX9537" fmla="*/ 960521 w 1842380"/>
                <a:gd name="connsiteY9537" fmla="*/ 263281 h 1847704"/>
                <a:gd name="connsiteX9538" fmla="*/ 968508 w 1842380"/>
                <a:gd name="connsiteY9538" fmla="*/ 255294 h 1847704"/>
                <a:gd name="connsiteX9539" fmla="*/ 968508 w 1842380"/>
                <a:gd name="connsiteY9539" fmla="*/ 255294 h 1847704"/>
                <a:gd name="connsiteX9540" fmla="*/ 968508 w 1842380"/>
                <a:gd name="connsiteY9540" fmla="*/ 384686 h 1847704"/>
                <a:gd name="connsiteX9541" fmla="*/ 968508 w 1842380"/>
                <a:gd name="connsiteY9541" fmla="*/ 394803 h 1847704"/>
                <a:gd name="connsiteX9542" fmla="*/ 960521 w 1842380"/>
                <a:gd name="connsiteY9542" fmla="*/ 394803 h 1847704"/>
                <a:gd name="connsiteX9543" fmla="*/ 960521 w 1842380"/>
                <a:gd name="connsiteY9543" fmla="*/ 385751 h 1847704"/>
                <a:gd name="connsiteX9544" fmla="*/ 968508 w 1842380"/>
                <a:gd name="connsiteY9544" fmla="*/ 384686 h 1847704"/>
                <a:gd name="connsiteX9545" fmla="*/ 968508 w 1842380"/>
                <a:gd name="connsiteY9545" fmla="*/ 384686 h 1847704"/>
                <a:gd name="connsiteX9546" fmla="*/ 968508 w 1842380"/>
                <a:gd name="connsiteY9546" fmla="*/ 418765 h 1847704"/>
                <a:gd name="connsiteX9547" fmla="*/ 968508 w 1842380"/>
                <a:gd name="connsiteY9547" fmla="*/ 446986 h 1847704"/>
                <a:gd name="connsiteX9548" fmla="*/ 960521 w 1842380"/>
                <a:gd name="connsiteY9548" fmla="*/ 448051 h 1847704"/>
                <a:gd name="connsiteX9549" fmla="*/ 960521 w 1842380"/>
                <a:gd name="connsiteY9549" fmla="*/ 437934 h 1847704"/>
                <a:gd name="connsiteX9550" fmla="*/ 966379 w 1842380"/>
                <a:gd name="connsiteY9550" fmla="*/ 437934 h 1847704"/>
                <a:gd name="connsiteX9551" fmla="*/ 960521 w 1842380"/>
                <a:gd name="connsiteY9551" fmla="*/ 429947 h 1847704"/>
                <a:gd name="connsiteX9552" fmla="*/ 960521 w 1842380"/>
                <a:gd name="connsiteY9552" fmla="*/ 402790 h 1847704"/>
                <a:gd name="connsiteX9553" fmla="*/ 968508 w 1842380"/>
                <a:gd name="connsiteY9553" fmla="*/ 418765 h 1847704"/>
                <a:gd name="connsiteX9554" fmla="*/ 968508 w 1842380"/>
                <a:gd name="connsiteY9554" fmla="*/ 418765 h 1847704"/>
                <a:gd name="connsiteX9555" fmla="*/ 968508 w 1842380"/>
                <a:gd name="connsiteY9555" fmla="*/ 687667 h 1847704"/>
                <a:gd name="connsiteX9556" fmla="*/ 968508 w 1842380"/>
                <a:gd name="connsiteY9556" fmla="*/ 694589 h 1847704"/>
                <a:gd name="connsiteX9557" fmla="*/ 966379 w 1842380"/>
                <a:gd name="connsiteY9557" fmla="*/ 694589 h 1847704"/>
                <a:gd name="connsiteX9558" fmla="*/ 968508 w 1842380"/>
                <a:gd name="connsiteY9558" fmla="*/ 697784 h 1847704"/>
                <a:gd name="connsiteX9559" fmla="*/ 968508 w 1842380"/>
                <a:gd name="connsiteY9559" fmla="*/ 719083 h 1847704"/>
                <a:gd name="connsiteX9560" fmla="*/ 960521 w 1842380"/>
                <a:gd name="connsiteY9560" fmla="*/ 697784 h 1847704"/>
                <a:gd name="connsiteX9561" fmla="*/ 960521 w 1842380"/>
                <a:gd name="connsiteY9561" fmla="*/ 687667 h 1847704"/>
                <a:gd name="connsiteX9562" fmla="*/ 966379 w 1842380"/>
                <a:gd name="connsiteY9562" fmla="*/ 687667 h 1847704"/>
                <a:gd name="connsiteX9563" fmla="*/ 968508 w 1842380"/>
                <a:gd name="connsiteY9563" fmla="*/ 687667 h 1847704"/>
                <a:gd name="connsiteX9564" fmla="*/ 968508 w 1842380"/>
                <a:gd name="connsiteY9564" fmla="*/ 687667 h 1847704"/>
                <a:gd name="connsiteX9565" fmla="*/ 968508 w 1842380"/>
                <a:gd name="connsiteY9565" fmla="*/ 722811 h 1847704"/>
                <a:gd name="connsiteX9566" fmla="*/ 968508 w 1842380"/>
                <a:gd name="connsiteY9566" fmla="*/ 729733 h 1847704"/>
                <a:gd name="connsiteX9567" fmla="*/ 960521 w 1842380"/>
                <a:gd name="connsiteY9567" fmla="*/ 728668 h 1847704"/>
                <a:gd name="connsiteX9568" fmla="*/ 960521 w 1842380"/>
                <a:gd name="connsiteY9568" fmla="*/ 722811 h 1847704"/>
                <a:gd name="connsiteX9569" fmla="*/ 968508 w 1842380"/>
                <a:gd name="connsiteY9569" fmla="*/ 722811 h 1847704"/>
                <a:gd name="connsiteX9570" fmla="*/ 968508 w 1842380"/>
                <a:gd name="connsiteY9570" fmla="*/ 722811 h 1847704"/>
                <a:gd name="connsiteX9571" fmla="*/ 968508 w 1842380"/>
                <a:gd name="connsiteY9571" fmla="*/ 1140275 h 1847704"/>
                <a:gd name="connsiteX9572" fmla="*/ 968508 w 1842380"/>
                <a:gd name="connsiteY9572" fmla="*/ 1146132 h 1847704"/>
                <a:gd name="connsiteX9573" fmla="*/ 960521 w 1842380"/>
                <a:gd name="connsiteY9573" fmla="*/ 1148262 h 1847704"/>
                <a:gd name="connsiteX9574" fmla="*/ 960521 w 1842380"/>
                <a:gd name="connsiteY9574" fmla="*/ 1141340 h 1847704"/>
                <a:gd name="connsiteX9575" fmla="*/ 968508 w 1842380"/>
                <a:gd name="connsiteY9575" fmla="*/ 1140275 h 1847704"/>
                <a:gd name="connsiteX9576" fmla="*/ 968508 w 1842380"/>
                <a:gd name="connsiteY9576" fmla="*/ 1140275 h 1847704"/>
                <a:gd name="connsiteX9577" fmla="*/ 968508 w 1842380"/>
                <a:gd name="connsiteY9577" fmla="*/ 1159444 h 1847704"/>
                <a:gd name="connsiteX9578" fmla="*/ 968508 w 1842380"/>
                <a:gd name="connsiteY9578" fmla="*/ 1169561 h 1847704"/>
                <a:gd name="connsiteX9579" fmla="*/ 960521 w 1842380"/>
                <a:gd name="connsiteY9579" fmla="*/ 1161574 h 1847704"/>
                <a:gd name="connsiteX9580" fmla="*/ 960521 w 1842380"/>
                <a:gd name="connsiteY9580" fmla="*/ 1150392 h 1847704"/>
                <a:gd name="connsiteX9581" fmla="*/ 968508 w 1842380"/>
                <a:gd name="connsiteY9581" fmla="*/ 1159444 h 1847704"/>
                <a:gd name="connsiteX9582" fmla="*/ 968508 w 1842380"/>
                <a:gd name="connsiteY9582" fmla="*/ 1159444 h 1847704"/>
                <a:gd name="connsiteX9583" fmla="*/ 968508 w 1842380"/>
                <a:gd name="connsiteY9583" fmla="*/ 1176484 h 1847704"/>
                <a:gd name="connsiteX9584" fmla="*/ 968508 w 1842380"/>
                <a:gd name="connsiteY9584" fmla="*/ 1182341 h 1847704"/>
                <a:gd name="connsiteX9585" fmla="*/ 960521 w 1842380"/>
                <a:gd name="connsiteY9585" fmla="*/ 1183406 h 1847704"/>
                <a:gd name="connsiteX9586" fmla="*/ 960521 w 1842380"/>
                <a:gd name="connsiteY9586" fmla="*/ 1177549 h 1847704"/>
                <a:gd name="connsiteX9587" fmla="*/ 968508 w 1842380"/>
                <a:gd name="connsiteY9587" fmla="*/ 1176484 h 1847704"/>
                <a:gd name="connsiteX9588" fmla="*/ 968508 w 1842380"/>
                <a:gd name="connsiteY9588" fmla="*/ 1176484 h 1847704"/>
                <a:gd name="connsiteX9589" fmla="*/ 968508 w 1842380"/>
                <a:gd name="connsiteY9589" fmla="*/ 1420359 h 1847704"/>
                <a:gd name="connsiteX9590" fmla="*/ 968508 w 1842380"/>
                <a:gd name="connsiteY9590" fmla="*/ 1430476 h 1847704"/>
                <a:gd name="connsiteX9591" fmla="*/ 967444 w 1842380"/>
                <a:gd name="connsiteY9591" fmla="*/ 1430476 h 1847704"/>
                <a:gd name="connsiteX9592" fmla="*/ 968508 w 1842380"/>
                <a:gd name="connsiteY9592" fmla="*/ 1430476 h 1847704"/>
                <a:gd name="connsiteX9593" fmla="*/ 968508 w 1842380"/>
                <a:gd name="connsiteY9593" fmla="*/ 1448581 h 1847704"/>
                <a:gd name="connsiteX9594" fmla="*/ 960521 w 1842380"/>
                <a:gd name="connsiteY9594" fmla="*/ 1439529 h 1847704"/>
                <a:gd name="connsiteX9595" fmla="*/ 960521 w 1842380"/>
                <a:gd name="connsiteY9595" fmla="*/ 1423554 h 1847704"/>
                <a:gd name="connsiteX9596" fmla="*/ 968508 w 1842380"/>
                <a:gd name="connsiteY9596" fmla="*/ 1420359 h 1847704"/>
                <a:gd name="connsiteX9597" fmla="*/ 968508 w 1842380"/>
                <a:gd name="connsiteY9597" fmla="*/ 1420359 h 1847704"/>
                <a:gd name="connsiteX9598" fmla="*/ 968508 w 1842380"/>
                <a:gd name="connsiteY9598" fmla="*/ 1473607 h 1847704"/>
                <a:gd name="connsiteX9599" fmla="*/ 968508 w 1842380"/>
                <a:gd name="connsiteY9599" fmla="*/ 1483724 h 1847704"/>
                <a:gd name="connsiteX9600" fmla="*/ 960521 w 1842380"/>
                <a:gd name="connsiteY9600" fmla="*/ 1483724 h 1847704"/>
                <a:gd name="connsiteX9601" fmla="*/ 960521 w 1842380"/>
                <a:gd name="connsiteY9601" fmla="*/ 1473607 h 1847704"/>
                <a:gd name="connsiteX9602" fmla="*/ 968508 w 1842380"/>
                <a:gd name="connsiteY9602" fmla="*/ 1473607 h 1847704"/>
                <a:gd name="connsiteX9603" fmla="*/ 968508 w 1842380"/>
                <a:gd name="connsiteY9603" fmla="*/ 1473607 h 1847704"/>
                <a:gd name="connsiteX9604" fmla="*/ 968508 w 1842380"/>
                <a:gd name="connsiteY9604" fmla="*/ 1560401 h 1847704"/>
                <a:gd name="connsiteX9605" fmla="*/ 968508 w 1842380"/>
                <a:gd name="connsiteY9605" fmla="*/ 1606727 h 1847704"/>
                <a:gd name="connsiteX9606" fmla="*/ 966379 w 1842380"/>
                <a:gd name="connsiteY9606" fmla="*/ 1585428 h 1847704"/>
                <a:gd name="connsiteX9607" fmla="*/ 960521 w 1842380"/>
                <a:gd name="connsiteY9607" fmla="*/ 1589688 h 1847704"/>
                <a:gd name="connsiteX9608" fmla="*/ 960521 w 1842380"/>
                <a:gd name="connsiteY9608" fmla="*/ 1566259 h 1847704"/>
                <a:gd name="connsiteX9609" fmla="*/ 968508 w 1842380"/>
                <a:gd name="connsiteY9609" fmla="*/ 1560401 h 1847704"/>
                <a:gd name="connsiteX9610" fmla="*/ 968508 w 1842380"/>
                <a:gd name="connsiteY9610" fmla="*/ 1560401 h 1847704"/>
                <a:gd name="connsiteX9611" fmla="*/ 968508 w 1842380"/>
                <a:gd name="connsiteY9611" fmla="*/ 1740380 h 1847704"/>
                <a:gd name="connsiteX9612" fmla="*/ 968508 w 1842380"/>
                <a:gd name="connsiteY9612" fmla="*/ 1757419 h 1847704"/>
                <a:gd name="connsiteX9613" fmla="*/ 960521 w 1842380"/>
                <a:gd name="connsiteY9613" fmla="*/ 1755289 h 1847704"/>
                <a:gd name="connsiteX9614" fmla="*/ 960521 w 1842380"/>
                <a:gd name="connsiteY9614" fmla="*/ 1739315 h 1847704"/>
                <a:gd name="connsiteX9615" fmla="*/ 968508 w 1842380"/>
                <a:gd name="connsiteY9615" fmla="*/ 1740380 h 1847704"/>
                <a:gd name="connsiteX9616" fmla="*/ 968508 w 1842380"/>
                <a:gd name="connsiteY9616" fmla="*/ 1740380 h 1847704"/>
                <a:gd name="connsiteX9617" fmla="*/ 968508 w 1842380"/>
                <a:gd name="connsiteY9617" fmla="*/ 1820252 h 1847704"/>
                <a:gd name="connsiteX9618" fmla="*/ 968508 w 1842380"/>
                <a:gd name="connsiteY9618" fmla="*/ 1839421 h 1847704"/>
                <a:gd name="connsiteX9619" fmla="*/ 967444 w 1842380"/>
                <a:gd name="connsiteY9619" fmla="*/ 1839421 h 1847704"/>
                <a:gd name="connsiteX9620" fmla="*/ 960521 w 1842380"/>
                <a:gd name="connsiteY9620" fmla="*/ 1840486 h 1847704"/>
                <a:gd name="connsiteX9621" fmla="*/ 960521 w 1842380"/>
                <a:gd name="connsiteY9621" fmla="*/ 1814394 h 1847704"/>
                <a:gd name="connsiteX9622" fmla="*/ 968508 w 1842380"/>
                <a:gd name="connsiteY9622" fmla="*/ 1820252 h 1847704"/>
                <a:gd name="connsiteX9623" fmla="*/ 961054 w 1842380"/>
                <a:gd name="connsiteY9623" fmla="*/ 876697 h 1847704"/>
                <a:gd name="connsiteX9624" fmla="*/ 937625 w 1842380"/>
                <a:gd name="connsiteY9624" fmla="*/ 802150 h 1847704"/>
                <a:gd name="connsiteX9625" fmla="*/ 937625 w 1842380"/>
                <a:gd name="connsiteY9625" fmla="*/ 1009285 h 1847704"/>
                <a:gd name="connsiteX9626" fmla="*/ 961054 w 1842380"/>
                <a:gd name="connsiteY9626" fmla="*/ 1027389 h 1847704"/>
                <a:gd name="connsiteX9627" fmla="*/ 961054 w 1842380"/>
                <a:gd name="connsiteY9627" fmla="*/ 876697 h 1847704"/>
                <a:gd name="connsiteX9628" fmla="*/ 961054 w 1842380"/>
                <a:gd name="connsiteY9628" fmla="*/ 876697 h 1847704"/>
                <a:gd name="connsiteX9629" fmla="*/ 961054 w 1842380"/>
                <a:gd name="connsiteY9629" fmla="*/ 8755 h 1847704"/>
                <a:gd name="connsiteX9630" fmla="*/ 961054 w 1842380"/>
                <a:gd name="connsiteY9630" fmla="*/ 31120 h 1847704"/>
                <a:gd name="connsiteX9631" fmla="*/ 937625 w 1842380"/>
                <a:gd name="connsiteY9631" fmla="*/ 18873 h 1847704"/>
                <a:gd name="connsiteX9632" fmla="*/ 937625 w 1842380"/>
                <a:gd name="connsiteY9632" fmla="*/ 2898 h 1847704"/>
                <a:gd name="connsiteX9633" fmla="*/ 959989 w 1842380"/>
                <a:gd name="connsiteY9633" fmla="*/ 8755 h 1847704"/>
                <a:gd name="connsiteX9634" fmla="*/ 961054 w 1842380"/>
                <a:gd name="connsiteY9634" fmla="*/ 8755 h 1847704"/>
                <a:gd name="connsiteX9635" fmla="*/ 961054 w 1842380"/>
                <a:gd name="connsiteY9635" fmla="*/ 8755 h 1847704"/>
                <a:gd name="connsiteX9636" fmla="*/ 961054 w 1842380"/>
                <a:gd name="connsiteY9636" fmla="*/ 93420 h 1847704"/>
                <a:gd name="connsiteX9637" fmla="*/ 961054 w 1842380"/>
                <a:gd name="connsiteY9637" fmla="*/ 110459 h 1847704"/>
                <a:gd name="connsiteX9638" fmla="*/ 937625 w 1842380"/>
                <a:gd name="connsiteY9638" fmla="*/ 102472 h 1847704"/>
                <a:gd name="connsiteX9639" fmla="*/ 937625 w 1842380"/>
                <a:gd name="connsiteY9639" fmla="*/ 78510 h 1847704"/>
                <a:gd name="connsiteX9640" fmla="*/ 945612 w 1842380"/>
                <a:gd name="connsiteY9640" fmla="*/ 87562 h 1847704"/>
                <a:gd name="connsiteX9641" fmla="*/ 961054 w 1842380"/>
                <a:gd name="connsiteY9641" fmla="*/ 93420 h 1847704"/>
                <a:gd name="connsiteX9642" fmla="*/ 961054 w 1842380"/>
                <a:gd name="connsiteY9642" fmla="*/ 93420 h 1847704"/>
                <a:gd name="connsiteX9643" fmla="*/ 961054 w 1842380"/>
                <a:gd name="connsiteY9643" fmla="*/ 263281 h 1847704"/>
                <a:gd name="connsiteX9644" fmla="*/ 961054 w 1842380"/>
                <a:gd name="connsiteY9644" fmla="*/ 272333 h 1847704"/>
                <a:gd name="connsiteX9645" fmla="*/ 961054 w 1842380"/>
                <a:gd name="connsiteY9645" fmla="*/ 264346 h 1847704"/>
                <a:gd name="connsiteX9646" fmla="*/ 961054 w 1842380"/>
                <a:gd name="connsiteY9646" fmla="*/ 263281 h 1847704"/>
                <a:gd name="connsiteX9647" fmla="*/ 961054 w 1842380"/>
                <a:gd name="connsiteY9647" fmla="*/ 263281 h 1847704"/>
                <a:gd name="connsiteX9648" fmla="*/ 961054 w 1842380"/>
                <a:gd name="connsiteY9648" fmla="*/ 385751 h 1847704"/>
                <a:gd name="connsiteX9649" fmla="*/ 961054 w 1842380"/>
                <a:gd name="connsiteY9649" fmla="*/ 394803 h 1847704"/>
                <a:gd name="connsiteX9650" fmla="*/ 957859 w 1842380"/>
                <a:gd name="connsiteY9650" fmla="*/ 394803 h 1847704"/>
                <a:gd name="connsiteX9651" fmla="*/ 957859 w 1842380"/>
                <a:gd name="connsiteY9651" fmla="*/ 394803 h 1847704"/>
                <a:gd name="connsiteX9652" fmla="*/ 956794 w 1842380"/>
                <a:gd name="connsiteY9652" fmla="*/ 394803 h 1847704"/>
                <a:gd name="connsiteX9653" fmla="*/ 961054 w 1842380"/>
                <a:gd name="connsiteY9653" fmla="*/ 402790 h 1847704"/>
                <a:gd name="connsiteX9654" fmla="*/ 961054 w 1842380"/>
                <a:gd name="connsiteY9654" fmla="*/ 429947 h 1847704"/>
                <a:gd name="connsiteX9655" fmla="*/ 937625 w 1842380"/>
                <a:gd name="connsiteY9655" fmla="*/ 394803 h 1847704"/>
                <a:gd name="connsiteX9656" fmla="*/ 937625 w 1842380"/>
                <a:gd name="connsiteY9656" fmla="*/ 384686 h 1847704"/>
                <a:gd name="connsiteX9657" fmla="*/ 945612 w 1842380"/>
                <a:gd name="connsiteY9657" fmla="*/ 386816 h 1847704"/>
                <a:gd name="connsiteX9658" fmla="*/ 952534 w 1842380"/>
                <a:gd name="connsiteY9658" fmla="*/ 385751 h 1847704"/>
                <a:gd name="connsiteX9659" fmla="*/ 961054 w 1842380"/>
                <a:gd name="connsiteY9659" fmla="*/ 385751 h 1847704"/>
                <a:gd name="connsiteX9660" fmla="*/ 961054 w 1842380"/>
                <a:gd name="connsiteY9660" fmla="*/ 385751 h 1847704"/>
                <a:gd name="connsiteX9661" fmla="*/ 961054 w 1842380"/>
                <a:gd name="connsiteY9661" fmla="*/ 437934 h 1847704"/>
                <a:gd name="connsiteX9662" fmla="*/ 961054 w 1842380"/>
                <a:gd name="connsiteY9662" fmla="*/ 448051 h 1847704"/>
                <a:gd name="connsiteX9663" fmla="*/ 952002 w 1842380"/>
                <a:gd name="connsiteY9663" fmla="*/ 448051 h 1847704"/>
                <a:gd name="connsiteX9664" fmla="*/ 950937 w 1842380"/>
                <a:gd name="connsiteY9664" fmla="*/ 454973 h 1847704"/>
                <a:gd name="connsiteX9665" fmla="*/ 950937 w 1842380"/>
                <a:gd name="connsiteY9665" fmla="*/ 484260 h 1847704"/>
                <a:gd name="connsiteX9666" fmla="*/ 950937 w 1842380"/>
                <a:gd name="connsiteY9666" fmla="*/ 513546 h 1847704"/>
                <a:gd name="connsiteX9667" fmla="*/ 950937 w 1842380"/>
                <a:gd name="connsiteY9667" fmla="*/ 541768 h 1847704"/>
                <a:gd name="connsiteX9668" fmla="*/ 950937 w 1842380"/>
                <a:gd name="connsiteY9668" fmla="*/ 571054 h 1847704"/>
                <a:gd name="connsiteX9669" fmla="*/ 950937 w 1842380"/>
                <a:gd name="connsiteY9669" fmla="*/ 599276 h 1847704"/>
                <a:gd name="connsiteX9670" fmla="*/ 950937 w 1842380"/>
                <a:gd name="connsiteY9670" fmla="*/ 628562 h 1847704"/>
                <a:gd name="connsiteX9671" fmla="*/ 950937 w 1842380"/>
                <a:gd name="connsiteY9671" fmla="*/ 657848 h 1847704"/>
                <a:gd name="connsiteX9672" fmla="*/ 950937 w 1842380"/>
                <a:gd name="connsiteY9672" fmla="*/ 686070 h 1847704"/>
                <a:gd name="connsiteX9673" fmla="*/ 959989 w 1842380"/>
                <a:gd name="connsiteY9673" fmla="*/ 688200 h 1847704"/>
                <a:gd name="connsiteX9674" fmla="*/ 961054 w 1842380"/>
                <a:gd name="connsiteY9674" fmla="*/ 688200 h 1847704"/>
                <a:gd name="connsiteX9675" fmla="*/ 961054 w 1842380"/>
                <a:gd name="connsiteY9675" fmla="*/ 698317 h 1847704"/>
                <a:gd name="connsiteX9676" fmla="*/ 938690 w 1842380"/>
                <a:gd name="connsiteY9676" fmla="*/ 690330 h 1847704"/>
                <a:gd name="connsiteX9677" fmla="*/ 937625 w 1842380"/>
                <a:gd name="connsiteY9677" fmla="*/ 690330 h 1847704"/>
                <a:gd name="connsiteX9678" fmla="*/ 937625 w 1842380"/>
                <a:gd name="connsiteY9678" fmla="*/ 684472 h 1847704"/>
                <a:gd name="connsiteX9679" fmla="*/ 944547 w 1842380"/>
                <a:gd name="connsiteY9679" fmla="*/ 684472 h 1847704"/>
                <a:gd name="connsiteX9680" fmla="*/ 945612 w 1842380"/>
                <a:gd name="connsiteY9680" fmla="*/ 664238 h 1847704"/>
                <a:gd name="connsiteX9681" fmla="*/ 941352 w 1842380"/>
                <a:gd name="connsiteY9681" fmla="*/ 666368 h 1847704"/>
                <a:gd name="connsiteX9682" fmla="*/ 938157 w 1842380"/>
                <a:gd name="connsiteY9682" fmla="*/ 667433 h 1847704"/>
                <a:gd name="connsiteX9683" fmla="*/ 938157 w 1842380"/>
                <a:gd name="connsiteY9683" fmla="*/ 660511 h 1847704"/>
                <a:gd name="connsiteX9684" fmla="*/ 946144 w 1842380"/>
                <a:gd name="connsiteY9684" fmla="*/ 634419 h 1847704"/>
                <a:gd name="connsiteX9685" fmla="*/ 941884 w 1842380"/>
                <a:gd name="connsiteY9685" fmla="*/ 636549 h 1847704"/>
                <a:gd name="connsiteX9686" fmla="*/ 938690 w 1842380"/>
                <a:gd name="connsiteY9686" fmla="*/ 637614 h 1847704"/>
                <a:gd name="connsiteX9687" fmla="*/ 938690 w 1842380"/>
                <a:gd name="connsiteY9687" fmla="*/ 630692 h 1847704"/>
                <a:gd name="connsiteX9688" fmla="*/ 946677 w 1842380"/>
                <a:gd name="connsiteY9688" fmla="*/ 605665 h 1847704"/>
                <a:gd name="connsiteX9689" fmla="*/ 942417 w 1842380"/>
                <a:gd name="connsiteY9689" fmla="*/ 606730 h 1847704"/>
                <a:gd name="connsiteX9690" fmla="*/ 939222 w 1842380"/>
                <a:gd name="connsiteY9690" fmla="*/ 608860 h 1847704"/>
                <a:gd name="connsiteX9691" fmla="*/ 939222 w 1842380"/>
                <a:gd name="connsiteY9691" fmla="*/ 600873 h 1847704"/>
                <a:gd name="connsiteX9692" fmla="*/ 947209 w 1842380"/>
                <a:gd name="connsiteY9692" fmla="*/ 575846 h 1847704"/>
                <a:gd name="connsiteX9693" fmla="*/ 941352 w 1842380"/>
                <a:gd name="connsiteY9693" fmla="*/ 577976 h 1847704"/>
                <a:gd name="connsiteX9694" fmla="*/ 939222 w 1842380"/>
                <a:gd name="connsiteY9694" fmla="*/ 579041 h 1847704"/>
                <a:gd name="connsiteX9695" fmla="*/ 939222 w 1842380"/>
                <a:gd name="connsiteY9695" fmla="*/ 573717 h 1847704"/>
                <a:gd name="connsiteX9696" fmla="*/ 942417 w 1842380"/>
                <a:gd name="connsiteY9696" fmla="*/ 571587 h 1847704"/>
                <a:gd name="connsiteX9697" fmla="*/ 946677 w 1842380"/>
                <a:gd name="connsiteY9697" fmla="*/ 548157 h 1847704"/>
                <a:gd name="connsiteX9698" fmla="*/ 940820 w 1842380"/>
                <a:gd name="connsiteY9698" fmla="*/ 551352 h 1847704"/>
                <a:gd name="connsiteX9699" fmla="*/ 938690 w 1842380"/>
                <a:gd name="connsiteY9699" fmla="*/ 551352 h 1847704"/>
                <a:gd name="connsiteX9700" fmla="*/ 938690 w 1842380"/>
                <a:gd name="connsiteY9700" fmla="*/ 544430 h 1847704"/>
                <a:gd name="connsiteX9701" fmla="*/ 941884 w 1842380"/>
                <a:gd name="connsiteY9701" fmla="*/ 543365 h 1847704"/>
                <a:gd name="connsiteX9702" fmla="*/ 946144 w 1842380"/>
                <a:gd name="connsiteY9702" fmla="*/ 519936 h 1847704"/>
                <a:gd name="connsiteX9703" fmla="*/ 940287 w 1842380"/>
                <a:gd name="connsiteY9703" fmla="*/ 522066 h 1847704"/>
                <a:gd name="connsiteX9704" fmla="*/ 938157 w 1842380"/>
                <a:gd name="connsiteY9704" fmla="*/ 523131 h 1847704"/>
                <a:gd name="connsiteX9705" fmla="*/ 938157 w 1842380"/>
                <a:gd name="connsiteY9705" fmla="*/ 515144 h 1847704"/>
                <a:gd name="connsiteX9706" fmla="*/ 941352 w 1842380"/>
                <a:gd name="connsiteY9706" fmla="*/ 514079 h 1847704"/>
                <a:gd name="connsiteX9707" fmla="*/ 945612 w 1842380"/>
                <a:gd name="connsiteY9707" fmla="*/ 490650 h 1847704"/>
                <a:gd name="connsiteX9708" fmla="*/ 939755 w 1842380"/>
                <a:gd name="connsiteY9708" fmla="*/ 492780 h 1847704"/>
                <a:gd name="connsiteX9709" fmla="*/ 937625 w 1842380"/>
                <a:gd name="connsiteY9709" fmla="*/ 493845 h 1847704"/>
                <a:gd name="connsiteX9710" fmla="*/ 937625 w 1842380"/>
                <a:gd name="connsiteY9710" fmla="*/ 486922 h 1847704"/>
                <a:gd name="connsiteX9711" fmla="*/ 940820 w 1842380"/>
                <a:gd name="connsiteY9711" fmla="*/ 484792 h 1847704"/>
                <a:gd name="connsiteX9712" fmla="*/ 945079 w 1842380"/>
                <a:gd name="connsiteY9712" fmla="*/ 461363 h 1847704"/>
                <a:gd name="connsiteX9713" fmla="*/ 939222 w 1842380"/>
                <a:gd name="connsiteY9713" fmla="*/ 464558 h 1847704"/>
                <a:gd name="connsiteX9714" fmla="*/ 937092 w 1842380"/>
                <a:gd name="connsiteY9714" fmla="*/ 464558 h 1847704"/>
                <a:gd name="connsiteX9715" fmla="*/ 937092 w 1842380"/>
                <a:gd name="connsiteY9715" fmla="*/ 457636 h 1847704"/>
                <a:gd name="connsiteX9716" fmla="*/ 940287 w 1842380"/>
                <a:gd name="connsiteY9716" fmla="*/ 456571 h 1847704"/>
                <a:gd name="connsiteX9717" fmla="*/ 944547 w 1842380"/>
                <a:gd name="connsiteY9717" fmla="*/ 447519 h 1847704"/>
                <a:gd name="connsiteX9718" fmla="*/ 936560 w 1842380"/>
                <a:gd name="connsiteY9718" fmla="*/ 445389 h 1847704"/>
                <a:gd name="connsiteX9719" fmla="*/ 936560 w 1842380"/>
                <a:gd name="connsiteY9719" fmla="*/ 434207 h 1847704"/>
                <a:gd name="connsiteX9720" fmla="*/ 961054 w 1842380"/>
                <a:gd name="connsiteY9720" fmla="*/ 437934 h 1847704"/>
                <a:gd name="connsiteX9721" fmla="*/ 961054 w 1842380"/>
                <a:gd name="connsiteY9721" fmla="*/ 437934 h 1847704"/>
                <a:gd name="connsiteX9722" fmla="*/ 961054 w 1842380"/>
                <a:gd name="connsiteY9722" fmla="*/ 722811 h 1847704"/>
                <a:gd name="connsiteX9723" fmla="*/ 952002 w 1842380"/>
                <a:gd name="connsiteY9723" fmla="*/ 718551 h 1847704"/>
                <a:gd name="connsiteX9724" fmla="*/ 937625 w 1842380"/>
                <a:gd name="connsiteY9724" fmla="*/ 692460 h 1847704"/>
                <a:gd name="connsiteX9725" fmla="*/ 937625 w 1842380"/>
                <a:gd name="connsiteY9725" fmla="*/ 704707 h 1847704"/>
                <a:gd name="connsiteX9726" fmla="*/ 944547 w 1842380"/>
                <a:gd name="connsiteY9726" fmla="*/ 719616 h 1847704"/>
                <a:gd name="connsiteX9727" fmla="*/ 937625 w 1842380"/>
                <a:gd name="connsiteY9727" fmla="*/ 719616 h 1847704"/>
                <a:gd name="connsiteX9728" fmla="*/ 937625 w 1842380"/>
                <a:gd name="connsiteY9728" fmla="*/ 725473 h 1847704"/>
                <a:gd name="connsiteX9729" fmla="*/ 948807 w 1842380"/>
                <a:gd name="connsiteY9729" fmla="*/ 724408 h 1847704"/>
                <a:gd name="connsiteX9730" fmla="*/ 961054 w 1842380"/>
                <a:gd name="connsiteY9730" fmla="*/ 728668 h 1847704"/>
                <a:gd name="connsiteX9731" fmla="*/ 961054 w 1842380"/>
                <a:gd name="connsiteY9731" fmla="*/ 722811 h 1847704"/>
                <a:gd name="connsiteX9732" fmla="*/ 961054 w 1842380"/>
                <a:gd name="connsiteY9732" fmla="*/ 722811 h 1847704"/>
                <a:gd name="connsiteX9733" fmla="*/ 961054 w 1842380"/>
                <a:gd name="connsiteY9733" fmla="*/ 1141340 h 1847704"/>
                <a:gd name="connsiteX9734" fmla="*/ 961054 w 1842380"/>
                <a:gd name="connsiteY9734" fmla="*/ 1148262 h 1847704"/>
                <a:gd name="connsiteX9735" fmla="*/ 958924 w 1842380"/>
                <a:gd name="connsiteY9735" fmla="*/ 1149327 h 1847704"/>
                <a:gd name="connsiteX9736" fmla="*/ 961054 w 1842380"/>
                <a:gd name="connsiteY9736" fmla="*/ 1150392 h 1847704"/>
                <a:gd name="connsiteX9737" fmla="*/ 961054 w 1842380"/>
                <a:gd name="connsiteY9737" fmla="*/ 1161574 h 1847704"/>
                <a:gd name="connsiteX9738" fmla="*/ 952002 w 1842380"/>
                <a:gd name="connsiteY9738" fmla="*/ 1151457 h 1847704"/>
                <a:gd name="connsiteX9739" fmla="*/ 937625 w 1842380"/>
                <a:gd name="connsiteY9739" fmla="*/ 1150392 h 1847704"/>
                <a:gd name="connsiteX9740" fmla="*/ 937625 w 1842380"/>
                <a:gd name="connsiteY9740" fmla="*/ 1144535 h 1847704"/>
                <a:gd name="connsiteX9741" fmla="*/ 953599 w 1842380"/>
                <a:gd name="connsiteY9741" fmla="*/ 1145600 h 1847704"/>
                <a:gd name="connsiteX9742" fmla="*/ 961054 w 1842380"/>
                <a:gd name="connsiteY9742" fmla="*/ 1141340 h 1847704"/>
                <a:gd name="connsiteX9743" fmla="*/ 961054 w 1842380"/>
                <a:gd name="connsiteY9743" fmla="*/ 1141340 h 1847704"/>
                <a:gd name="connsiteX9744" fmla="*/ 961054 w 1842380"/>
                <a:gd name="connsiteY9744" fmla="*/ 1177549 h 1847704"/>
                <a:gd name="connsiteX9745" fmla="*/ 937625 w 1842380"/>
                <a:gd name="connsiteY9745" fmla="*/ 1158379 h 1847704"/>
                <a:gd name="connsiteX9746" fmla="*/ 937625 w 1842380"/>
                <a:gd name="connsiteY9746" fmla="*/ 1170626 h 1847704"/>
                <a:gd name="connsiteX9747" fmla="*/ 943482 w 1842380"/>
                <a:gd name="connsiteY9747" fmla="*/ 1178614 h 1847704"/>
                <a:gd name="connsiteX9748" fmla="*/ 941352 w 1842380"/>
                <a:gd name="connsiteY9748" fmla="*/ 1179679 h 1847704"/>
                <a:gd name="connsiteX9749" fmla="*/ 938157 w 1842380"/>
                <a:gd name="connsiteY9749" fmla="*/ 1179679 h 1847704"/>
                <a:gd name="connsiteX9750" fmla="*/ 938157 w 1842380"/>
                <a:gd name="connsiteY9750" fmla="*/ 1185536 h 1847704"/>
                <a:gd name="connsiteX9751" fmla="*/ 946144 w 1842380"/>
                <a:gd name="connsiteY9751" fmla="*/ 1184471 h 1847704"/>
                <a:gd name="connsiteX9752" fmla="*/ 946144 w 1842380"/>
                <a:gd name="connsiteY9752" fmla="*/ 1184471 h 1847704"/>
                <a:gd name="connsiteX9753" fmla="*/ 941884 w 1842380"/>
                <a:gd name="connsiteY9753" fmla="*/ 1194588 h 1847704"/>
                <a:gd name="connsiteX9754" fmla="*/ 938690 w 1842380"/>
                <a:gd name="connsiteY9754" fmla="*/ 1196718 h 1847704"/>
                <a:gd name="connsiteX9755" fmla="*/ 938690 w 1842380"/>
                <a:gd name="connsiteY9755" fmla="*/ 1203640 h 1847704"/>
                <a:gd name="connsiteX9756" fmla="*/ 940820 w 1842380"/>
                <a:gd name="connsiteY9756" fmla="*/ 1202575 h 1847704"/>
                <a:gd name="connsiteX9757" fmla="*/ 946677 w 1842380"/>
                <a:gd name="connsiteY9757" fmla="*/ 1200445 h 1847704"/>
                <a:gd name="connsiteX9758" fmla="*/ 942417 w 1842380"/>
                <a:gd name="connsiteY9758" fmla="*/ 1223874 h 1847704"/>
                <a:gd name="connsiteX9759" fmla="*/ 939222 w 1842380"/>
                <a:gd name="connsiteY9759" fmla="*/ 1224939 h 1847704"/>
                <a:gd name="connsiteX9760" fmla="*/ 939222 w 1842380"/>
                <a:gd name="connsiteY9760" fmla="*/ 1231862 h 1847704"/>
                <a:gd name="connsiteX9761" fmla="*/ 941352 w 1842380"/>
                <a:gd name="connsiteY9761" fmla="*/ 1231862 h 1847704"/>
                <a:gd name="connsiteX9762" fmla="*/ 947209 w 1842380"/>
                <a:gd name="connsiteY9762" fmla="*/ 1229732 h 1847704"/>
                <a:gd name="connsiteX9763" fmla="*/ 942949 w 1842380"/>
                <a:gd name="connsiteY9763" fmla="*/ 1253161 h 1847704"/>
                <a:gd name="connsiteX9764" fmla="*/ 939755 w 1842380"/>
                <a:gd name="connsiteY9764" fmla="*/ 1254226 h 1847704"/>
                <a:gd name="connsiteX9765" fmla="*/ 939755 w 1842380"/>
                <a:gd name="connsiteY9765" fmla="*/ 1261148 h 1847704"/>
                <a:gd name="connsiteX9766" fmla="*/ 941884 w 1842380"/>
                <a:gd name="connsiteY9766" fmla="*/ 1260083 h 1847704"/>
                <a:gd name="connsiteX9767" fmla="*/ 947742 w 1842380"/>
                <a:gd name="connsiteY9767" fmla="*/ 1257953 h 1847704"/>
                <a:gd name="connsiteX9768" fmla="*/ 943482 w 1842380"/>
                <a:gd name="connsiteY9768" fmla="*/ 1281382 h 1847704"/>
                <a:gd name="connsiteX9769" fmla="*/ 940287 w 1842380"/>
                <a:gd name="connsiteY9769" fmla="*/ 1283512 h 1847704"/>
                <a:gd name="connsiteX9770" fmla="*/ 940287 w 1842380"/>
                <a:gd name="connsiteY9770" fmla="*/ 1290434 h 1847704"/>
                <a:gd name="connsiteX9771" fmla="*/ 942417 w 1842380"/>
                <a:gd name="connsiteY9771" fmla="*/ 1289369 h 1847704"/>
                <a:gd name="connsiteX9772" fmla="*/ 948274 w 1842380"/>
                <a:gd name="connsiteY9772" fmla="*/ 1287239 h 1847704"/>
                <a:gd name="connsiteX9773" fmla="*/ 944014 w 1842380"/>
                <a:gd name="connsiteY9773" fmla="*/ 1310669 h 1847704"/>
                <a:gd name="connsiteX9774" fmla="*/ 940820 w 1842380"/>
                <a:gd name="connsiteY9774" fmla="*/ 1311734 h 1847704"/>
                <a:gd name="connsiteX9775" fmla="*/ 940820 w 1842380"/>
                <a:gd name="connsiteY9775" fmla="*/ 1318656 h 1847704"/>
                <a:gd name="connsiteX9776" fmla="*/ 942949 w 1842380"/>
                <a:gd name="connsiteY9776" fmla="*/ 1318656 h 1847704"/>
                <a:gd name="connsiteX9777" fmla="*/ 948807 w 1842380"/>
                <a:gd name="connsiteY9777" fmla="*/ 1315461 h 1847704"/>
                <a:gd name="connsiteX9778" fmla="*/ 940820 w 1842380"/>
                <a:gd name="connsiteY9778" fmla="*/ 1341552 h 1847704"/>
                <a:gd name="connsiteX9779" fmla="*/ 940820 w 1842380"/>
                <a:gd name="connsiteY9779" fmla="*/ 1348475 h 1847704"/>
                <a:gd name="connsiteX9780" fmla="*/ 944014 w 1842380"/>
                <a:gd name="connsiteY9780" fmla="*/ 1347410 h 1847704"/>
                <a:gd name="connsiteX9781" fmla="*/ 948274 w 1842380"/>
                <a:gd name="connsiteY9781" fmla="*/ 1345280 h 1847704"/>
                <a:gd name="connsiteX9782" fmla="*/ 940287 w 1842380"/>
                <a:gd name="connsiteY9782" fmla="*/ 1370306 h 1847704"/>
                <a:gd name="connsiteX9783" fmla="*/ 940287 w 1842380"/>
                <a:gd name="connsiteY9783" fmla="*/ 1378294 h 1847704"/>
                <a:gd name="connsiteX9784" fmla="*/ 943482 w 1842380"/>
                <a:gd name="connsiteY9784" fmla="*/ 1377228 h 1847704"/>
                <a:gd name="connsiteX9785" fmla="*/ 947742 w 1842380"/>
                <a:gd name="connsiteY9785" fmla="*/ 1375099 h 1847704"/>
                <a:gd name="connsiteX9786" fmla="*/ 939755 w 1842380"/>
                <a:gd name="connsiteY9786" fmla="*/ 1400125 h 1847704"/>
                <a:gd name="connsiteX9787" fmla="*/ 939755 w 1842380"/>
                <a:gd name="connsiteY9787" fmla="*/ 1408112 h 1847704"/>
                <a:gd name="connsiteX9788" fmla="*/ 942949 w 1842380"/>
                <a:gd name="connsiteY9788" fmla="*/ 1405982 h 1847704"/>
                <a:gd name="connsiteX9789" fmla="*/ 947209 w 1842380"/>
                <a:gd name="connsiteY9789" fmla="*/ 1403852 h 1847704"/>
                <a:gd name="connsiteX9790" fmla="*/ 946144 w 1842380"/>
                <a:gd name="connsiteY9790" fmla="*/ 1424087 h 1847704"/>
                <a:gd name="connsiteX9791" fmla="*/ 939222 w 1842380"/>
                <a:gd name="connsiteY9791" fmla="*/ 1424087 h 1847704"/>
                <a:gd name="connsiteX9792" fmla="*/ 939222 w 1842380"/>
                <a:gd name="connsiteY9792" fmla="*/ 1433139 h 1847704"/>
                <a:gd name="connsiteX9793" fmla="*/ 957326 w 1842380"/>
                <a:gd name="connsiteY9793" fmla="*/ 1436334 h 1847704"/>
                <a:gd name="connsiteX9794" fmla="*/ 963184 w 1842380"/>
                <a:gd name="connsiteY9794" fmla="*/ 1442191 h 1847704"/>
                <a:gd name="connsiteX9795" fmla="*/ 963184 w 1842380"/>
                <a:gd name="connsiteY9795" fmla="*/ 1426217 h 1847704"/>
                <a:gd name="connsiteX9796" fmla="*/ 961054 w 1842380"/>
                <a:gd name="connsiteY9796" fmla="*/ 1427282 h 1847704"/>
                <a:gd name="connsiteX9797" fmla="*/ 953067 w 1842380"/>
                <a:gd name="connsiteY9797" fmla="*/ 1424087 h 1847704"/>
                <a:gd name="connsiteX9798" fmla="*/ 953067 w 1842380"/>
                <a:gd name="connsiteY9798" fmla="*/ 1396930 h 1847704"/>
                <a:gd name="connsiteX9799" fmla="*/ 953067 w 1842380"/>
                <a:gd name="connsiteY9799" fmla="*/ 1368709 h 1847704"/>
                <a:gd name="connsiteX9800" fmla="*/ 953067 w 1842380"/>
                <a:gd name="connsiteY9800" fmla="*/ 1339422 h 1847704"/>
                <a:gd name="connsiteX9801" fmla="*/ 953067 w 1842380"/>
                <a:gd name="connsiteY9801" fmla="*/ 1310136 h 1847704"/>
                <a:gd name="connsiteX9802" fmla="*/ 953067 w 1842380"/>
                <a:gd name="connsiteY9802" fmla="*/ 1281915 h 1847704"/>
                <a:gd name="connsiteX9803" fmla="*/ 953067 w 1842380"/>
                <a:gd name="connsiteY9803" fmla="*/ 1252628 h 1847704"/>
                <a:gd name="connsiteX9804" fmla="*/ 953067 w 1842380"/>
                <a:gd name="connsiteY9804" fmla="*/ 1223342 h 1847704"/>
                <a:gd name="connsiteX9805" fmla="*/ 953067 w 1842380"/>
                <a:gd name="connsiteY9805" fmla="*/ 1195120 h 1847704"/>
                <a:gd name="connsiteX9806" fmla="*/ 954132 w 1842380"/>
                <a:gd name="connsiteY9806" fmla="*/ 1185003 h 1847704"/>
                <a:gd name="connsiteX9807" fmla="*/ 963184 w 1842380"/>
                <a:gd name="connsiteY9807" fmla="*/ 1185003 h 1847704"/>
                <a:gd name="connsiteX9808" fmla="*/ 963184 w 1842380"/>
                <a:gd name="connsiteY9808" fmla="*/ 1177549 h 1847704"/>
                <a:gd name="connsiteX9809" fmla="*/ 961054 w 1842380"/>
                <a:gd name="connsiteY9809" fmla="*/ 1177549 h 1847704"/>
                <a:gd name="connsiteX9810" fmla="*/ 961054 w 1842380"/>
                <a:gd name="connsiteY9810" fmla="*/ 1473607 h 1847704"/>
                <a:gd name="connsiteX9811" fmla="*/ 961054 w 1842380"/>
                <a:gd name="connsiteY9811" fmla="*/ 1483724 h 1847704"/>
                <a:gd name="connsiteX9812" fmla="*/ 949872 w 1842380"/>
                <a:gd name="connsiteY9812" fmla="*/ 1481595 h 1847704"/>
                <a:gd name="connsiteX9813" fmla="*/ 944014 w 1842380"/>
                <a:gd name="connsiteY9813" fmla="*/ 1482660 h 1847704"/>
                <a:gd name="connsiteX9814" fmla="*/ 937092 w 1842380"/>
                <a:gd name="connsiteY9814" fmla="*/ 1483724 h 1847704"/>
                <a:gd name="connsiteX9815" fmla="*/ 937092 w 1842380"/>
                <a:gd name="connsiteY9815" fmla="*/ 1474672 h 1847704"/>
                <a:gd name="connsiteX9816" fmla="*/ 937092 w 1842380"/>
                <a:gd name="connsiteY9816" fmla="*/ 1474672 h 1847704"/>
                <a:gd name="connsiteX9817" fmla="*/ 937092 w 1842380"/>
                <a:gd name="connsiteY9817" fmla="*/ 1474672 h 1847704"/>
                <a:gd name="connsiteX9818" fmla="*/ 938157 w 1842380"/>
                <a:gd name="connsiteY9818" fmla="*/ 1473607 h 1847704"/>
                <a:gd name="connsiteX9819" fmla="*/ 937092 w 1842380"/>
                <a:gd name="connsiteY9819" fmla="*/ 1472542 h 1847704"/>
                <a:gd name="connsiteX9820" fmla="*/ 937092 w 1842380"/>
                <a:gd name="connsiteY9820" fmla="*/ 1452308 h 1847704"/>
                <a:gd name="connsiteX9821" fmla="*/ 961054 w 1842380"/>
                <a:gd name="connsiteY9821" fmla="*/ 1473607 h 1847704"/>
                <a:gd name="connsiteX9822" fmla="*/ 961054 w 1842380"/>
                <a:gd name="connsiteY9822" fmla="*/ 1473607 h 1847704"/>
                <a:gd name="connsiteX9823" fmla="*/ 961054 w 1842380"/>
                <a:gd name="connsiteY9823" fmla="*/ 1565726 h 1847704"/>
                <a:gd name="connsiteX9824" fmla="*/ 961054 w 1842380"/>
                <a:gd name="connsiteY9824" fmla="*/ 1589156 h 1847704"/>
                <a:gd name="connsiteX9825" fmla="*/ 950937 w 1842380"/>
                <a:gd name="connsiteY9825" fmla="*/ 1597143 h 1847704"/>
                <a:gd name="connsiteX9826" fmla="*/ 938690 w 1842380"/>
                <a:gd name="connsiteY9826" fmla="*/ 1582766 h 1847704"/>
                <a:gd name="connsiteX9827" fmla="*/ 961054 w 1842380"/>
                <a:gd name="connsiteY9827" fmla="*/ 1565726 h 1847704"/>
                <a:gd name="connsiteX9828" fmla="*/ 961054 w 1842380"/>
                <a:gd name="connsiteY9828" fmla="*/ 1565726 h 1847704"/>
                <a:gd name="connsiteX9829" fmla="*/ 961054 w 1842380"/>
                <a:gd name="connsiteY9829" fmla="*/ 1739315 h 1847704"/>
                <a:gd name="connsiteX9830" fmla="*/ 961054 w 1842380"/>
                <a:gd name="connsiteY9830" fmla="*/ 1755289 h 1847704"/>
                <a:gd name="connsiteX9831" fmla="*/ 937625 w 1842380"/>
                <a:gd name="connsiteY9831" fmla="*/ 1756354 h 1847704"/>
                <a:gd name="connsiteX9832" fmla="*/ 937625 w 1842380"/>
                <a:gd name="connsiteY9832" fmla="*/ 1740380 h 1847704"/>
                <a:gd name="connsiteX9833" fmla="*/ 961054 w 1842380"/>
                <a:gd name="connsiteY9833" fmla="*/ 1739315 h 1847704"/>
                <a:gd name="connsiteX9834" fmla="*/ 961054 w 1842380"/>
                <a:gd name="connsiteY9834" fmla="*/ 1739315 h 1847704"/>
                <a:gd name="connsiteX9835" fmla="*/ 961054 w 1842380"/>
                <a:gd name="connsiteY9835" fmla="*/ 1814394 h 1847704"/>
                <a:gd name="connsiteX9836" fmla="*/ 961054 w 1842380"/>
                <a:gd name="connsiteY9836" fmla="*/ 1840486 h 1847704"/>
                <a:gd name="connsiteX9837" fmla="*/ 957859 w 1842380"/>
                <a:gd name="connsiteY9837" fmla="*/ 1841551 h 1847704"/>
                <a:gd name="connsiteX9838" fmla="*/ 937625 w 1842380"/>
                <a:gd name="connsiteY9838" fmla="*/ 1844746 h 1847704"/>
                <a:gd name="connsiteX9839" fmla="*/ 937625 w 1842380"/>
                <a:gd name="connsiteY9839" fmla="*/ 1828771 h 1847704"/>
                <a:gd name="connsiteX9840" fmla="*/ 946677 w 1842380"/>
                <a:gd name="connsiteY9840" fmla="*/ 1827706 h 1847704"/>
                <a:gd name="connsiteX9841" fmla="*/ 946677 w 1842380"/>
                <a:gd name="connsiteY9841" fmla="*/ 1826641 h 1847704"/>
                <a:gd name="connsiteX9842" fmla="*/ 948807 w 1842380"/>
                <a:gd name="connsiteY9842" fmla="*/ 1826641 h 1847704"/>
                <a:gd name="connsiteX9843" fmla="*/ 937625 w 1842380"/>
                <a:gd name="connsiteY9843" fmla="*/ 1811732 h 1847704"/>
                <a:gd name="connsiteX9844" fmla="*/ 937625 w 1842380"/>
                <a:gd name="connsiteY9844" fmla="*/ 1773393 h 1847704"/>
                <a:gd name="connsiteX9845" fmla="*/ 961054 w 1842380"/>
                <a:gd name="connsiteY9845" fmla="*/ 1814394 h 1847704"/>
                <a:gd name="connsiteX9846" fmla="*/ 937092 w 1842380"/>
                <a:gd name="connsiteY9846" fmla="*/ 802683 h 1847704"/>
                <a:gd name="connsiteX9847" fmla="*/ 923780 w 1842380"/>
                <a:gd name="connsiteY9847" fmla="*/ 762214 h 1847704"/>
                <a:gd name="connsiteX9848" fmla="*/ 913663 w 1842380"/>
                <a:gd name="connsiteY9848" fmla="*/ 794696 h 1847704"/>
                <a:gd name="connsiteX9849" fmla="*/ 913663 w 1842380"/>
                <a:gd name="connsiteY9849" fmla="*/ 1008752 h 1847704"/>
                <a:gd name="connsiteX9850" fmla="*/ 923780 w 1842380"/>
                <a:gd name="connsiteY9850" fmla="*/ 1000765 h 1847704"/>
                <a:gd name="connsiteX9851" fmla="*/ 937092 w 1842380"/>
                <a:gd name="connsiteY9851" fmla="*/ 1009817 h 1847704"/>
                <a:gd name="connsiteX9852" fmla="*/ 937092 w 1842380"/>
                <a:gd name="connsiteY9852" fmla="*/ 802683 h 1847704"/>
                <a:gd name="connsiteX9853" fmla="*/ 937092 w 1842380"/>
                <a:gd name="connsiteY9853" fmla="*/ 802683 h 1847704"/>
                <a:gd name="connsiteX9854" fmla="*/ 937092 w 1842380"/>
                <a:gd name="connsiteY9854" fmla="*/ 3431 h 1847704"/>
                <a:gd name="connsiteX9855" fmla="*/ 937092 w 1842380"/>
                <a:gd name="connsiteY9855" fmla="*/ 19405 h 1847704"/>
                <a:gd name="connsiteX9856" fmla="*/ 913663 w 1842380"/>
                <a:gd name="connsiteY9856" fmla="*/ 19405 h 1847704"/>
                <a:gd name="connsiteX9857" fmla="*/ 913663 w 1842380"/>
                <a:gd name="connsiteY9857" fmla="*/ 3431 h 1847704"/>
                <a:gd name="connsiteX9858" fmla="*/ 937092 w 1842380"/>
                <a:gd name="connsiteY9858" fmla="*/ 3431 h 1847704"/>
                <a:gd name="connsiteX9859" fmla="*/ 937092 w 1842380"/>
                <a:gd name="connsiteY9859" fmla="*/ 3431 h 1847704"/>
                <a:gd name="connsiteX9860" fmla="*/ 937092 w 1842380"/>
                <a:gd name="connsiteY9860" fmla="*/ 78510 h 1847704"/>
                <a:gd name="connsiteX9861" fmla="*/ 937092 w 1842380"/>
                <a:gd name="connsiteY9861" fmla="*/ 101939 h 1847704"/>
                <a:gd name="connsiteX9862" fmla="*/ 936027 w 1842380"/>
                <a:gd name="connsiteY9862" fmla="*/ 101939 h 1847704"/>
                <a:gd name="connsiteX9863" fmla="*/ 913663 w 1842380"/>
                <a:gd name="connsiteY9863" fmla="*/ 107797 h 1847704"/>
                <a:gd name="connsiteX9864" fmla="*/ 913663 w 1842380"/>
                <a:gd name="connsiteY9864" fmla="*/ 91822 h 1847704"/>
                <a:gd name="connsiteX9865" fmla="*/ 922715 w 1842380"/>
                <a:gd name="connsiteY9865" fmla="*/ 89692 h 1847704"/>
                <a:gd name="connsiteX9866" fmla="*/ 913663 w 1842380"/>
                <a:gd name="connsiteY9866" fmla="*/ 78510 h 1847704"/>
                <a:gd name="connsiteX9867" fmla="*/ 913663 w 1842380"/>
                <a:gd name="connsiteY9867" fmla="*/ 40172 h 1847704"/>
                <a:gd name="connsiteX9868" fmla="*/ 937092 w 1842380"/>
                <a:gd name="connsiteY9868" fmla="*/ 78510 h 1847704"/>
                <a:gd name="connsiteX9869" fmla="*/ 937092 w 1842380"/>
                <a:gd name="connsiteY9869" fmla="*/ 78510 h 1847704"/>
                <a:gd name="connsiteX9870" fmla="*/ 937092 w 1842380"/>
                <a:gd name="connsiteY9870" fmla="*/ 384686 h 1847704"/>
                <a:gd name="connsiteX9871" fmla="*/ 937092 w 1842380"/>
                <a:gd name="connsiteY9871" fmla="*/ 394803 h 1847704"/>
                <a:gd name="connsiteX9872" fmla="*/ 913663 w 1842380"/>
                <a:gd name="connsiteY9872" fmla="*/ 393738 h 1847704"/>
                <a:gd name="connsiteX9873" fmla="*/ 913663 w 1842380"/>
                <a:gd name="connsiteY9873" fmla="*/ 384686 h 1847704"/>
                <a:gd name="connsiteX9874" fmla="*/ 937092 w 1842380"/>
                <a:gd name="connsiteY9874" fmla="*/ 384686 h 1847704"/>
                <a:gd name="connsiteX9875" fmla="*/ 937092 w 1842380"/>
                <a:gd name="connsiteY9875" fmla="*/ 384686 h 1847704"/>
                <a:gd name="connsiteX9876" fmla="*/ 937092 w 1842380"/>
                <a:gd name="connsiteY9876" fmla="*/ 434207 h 1847704"/>
                <a:gd name="connsiteX9877" fmla="*/ 937092 w 1842380"/>
                <a:gd name="connsiteY9877" fmla="*/ 445389 h 1847704"/>
                <a:gd name="connsiteX9878" fmla="*/ 931235 w 1842380"/>
                <a:gd name="connsiteY9878" fmla="*/ 443259 h 1847704"/>
                <a:gd name="connsiteX9879" fmla="*/ 913131 w 1842380"/>
                <a:gd name="connsiteY9879" fmla="*/ 446454 h 1847704"/>
                <a:gd name="connsiteX9880" fmla="*/ 913131 w 1842380"/>
                <a:gd name="connsiteY9880" fmla="*/ 437402 h 1847704"/>
                <a:gd name="connsiteX9881" fmla="*/ 922183 w 1842380"/>
                <a:gd name="connsiteY9881" fmla="*/ 435272 h 1847704"/>
                <a:gd name="connsiteX9882" fmla="*/ 913131 w 1842380"/>
                <a:gd name="connsiteY9882" fmla="*/ 420895 h 1847704"/>
                <a:gd name="connsiteX9883" fmla="*/ 913131 w 1842380"/>
                <a:gd name="connsiteY9883" fmla="*/ 399596 h 1847704"/>
                <a:gd name="connsiteX9884" fmla="*/ 935495 w 1842380"/>
                <a:gd name="connsiteY9884" fmla="*/ 434739 h 1847704"/>
                <a:gd name="connsiteX9885" fmla="*/ 937092 w 1842380"/>
                <a:gd name="connsiteY9885" fmla="*/ 434739 h 1847704"/>
                <a:gd name="connsiteX9886" fmla="*/ 937092 w 1842380"/>
                <a:gd name="connsiteY9886" fmla="*/ 434207 h 1847704"/>
                <a:gd name="connsiteX9887" fmla="*/ 937092 w 1842380"/>
                <a:gd name="connsiteY9887" fmla="*/ 458168 h 1847704"/>
                <a:gd name="connsiteX9888" fmla="*/ 937092 w 1842380"/>
                <a:gd name="connsiteY9888" fmla="*/ 465091 h 1847704"/>
                <a:gd name="connsiteX9889" fmla="*/ 913663 w 1842380"/>
                <a:gd name="connsiteY9889" fmla="*/ 469350 h 1847704"/>
                <a:gd name="connsiteX9890" fmla="*/ 913663 w 1842380"/>
                <a:gd name="connsiteY9890" fmla="*/ 462428 h 1847704"/>
                <a:gd name="connsiteX9891" fmla="*/ 923780 w 1842380"/>
                <a:gd name="connsiteY9891" fmla="*/ 460298 h 1847704"/>
                <a:gd name="connsiteX9892" fmla="*/ 923780 w 1842380"/>
                <a:gd name="connsiteY9892" fmla="*/ 460298 h 1847704"/>
                <a:gd name="connsiteX9893" fmla="*/ 937092 w 1842380"/>
                <a:gd name="connsiteY9893" fmla="*/ 458168 h 1847704"/>
                <a:gd name="connsiteX9894" fmla="*/ 937092 w 1842380"/>
                <a:gd name="connsiteY9894" fmla="*/ 458168 h 1847704"/>
                <a:gd name="connsiteX9895" fmla="*/ 937092 w 1842380"/>
                <a:gd name="connsiteY9895" fmla="*/ 458168 h 1847704"/>
                <a:gd name="connsiteX9896" fmla="*/ 937092 w 1842380"/>
                <a:gd name="connsiteY9896" fmla="*/ 487455 h 1847704"/>
                <a:gd name="connsiteX9897" fmla="*/ 937092 w 1842380"/>
                <a:gd name="connsiteY9897" fmla="*/ 493845 h 1847704"/>
                <a:gd name="connsiteX9898" fmla="*/ 913663 w 1842380"/>
                <a:gd name="connsiteY9898" fmla="*/ 498104 h 1847704"/>
                <a:gd name="connsiteX9899" fmla="*/ 913663 w 1842380"/>
                <a:gd name="connsiteY9899" fmla="*/ 490117 h 1847704"/>
                <a:gd name="connsiteX9900" fmla="*/ 923780 w 1842380"/>
                <a:gd name="connsiteY9900" fmla="*/ 489052 h 1847704"/>
                <a:gd name="connsiteX9901" fmla="*/ 923780 w 1842380"/>
                <a:gd name="connsiteY9901" fmla="*/ 489052 h 1847704"/>
                <a:gd name="connsiteX9902" fmla="*/ 936027 w 1842380"/>
                <a:gd name="connsiteY9902" fmla="*/ 486922 h 1847704"/>
                <a:gd name="connsiteX9903" fmla="*/ 937092 w 1842380"/>
                <a:gd name="connsiteY9903" fmla="*/ 487455 h 1847704"/>
                <a:gd name="connsiteX9904" fmla="*/ 937092 w 1842380"/>
                <a:gd name="connsiteY9904" fmla="*/ 487455 h 1847704"/>
                <a:gd name="connsiteX9905" fmla="*/ 937092 w 1842380"/>
                <a:gd name="connsiteY9905" fmla="*/ 515676 h 1847704"/>
                <a:gd name="connsiteX9906" fmla="*/ 937092 w 1842380"/>
                <a:gd name="connsiteY9906" fmla="*/ 523663 h 1847704"/>
                <a:gd name="connsiteX9907" fmla="*/ 913663 w 1842380"/>
                <a:gd name="connsiteY9907" fmla="*/ 526858 h 1847704"/>
                <a:gd name="connsiteX9908" fmla="*/ 913663 w 1842380"/>
                <a:gd name="connsiteY9908" fmla="*/ 519936 h 1847704"/>
                <a:gd name="connsiteX9909" fmla="*/ 923780 w 1842380"/>
                <a:gd name="connsiteY9909" fmla="*/ 518871 h 1847704"/>
                <a:gd name="connsiteX9910" fmla="*/ 923780 w 1842380"/>
                <a:gd name="connsiteY9910" fmla="*/ 518871 h 1847704"/>
                <a:gd name="connsiteX9911" fmla="*/ 936027 w 1842380"/>
                <a:gd name="connsiteY9911" fmla="*/ 515676 h 1847704"/>
                <a:gd name="connsiteX9912" fmla="*/ 937092 w 1842380"/>
                <a:gd name="connsiteY9912" fmla="*/ 515676 h 1847704"/>
                <a:gd name="connsiteX9913" fmla="*/ 937092 w 1842380"/>
                <a:gd name="connsiteY9913" fmla="*/ 515676 h 1847704"/>
                <a:gd name="connsiteX9914" fmla="*/ 937092 w 1842380"/>
                <a:gd name="connsiteY9914" fmla="*/ 544963 h 1847704"/>
                <a:gd name="connsiteX9915" fmla="*/ 937092 w 1842380"/>
                <a:gd name="connsiteY9915" fmla="*/ 551885 h 1847704"/>
                <a:gd name="connsiteX9916" fmla="*/ 913663 w 1842380"/>
                <a:gd name="connsiteY9916" fmla="*/ 556145 h 1847704"/>
                <a:gd name="connsiteX9917" fmla="*/ 913663 w 1842380"/>
                <a:gd name="connsiteY9917" fmla="*/ 549222 h 1847704"/>
                <a:gd name="connsiteX9918" fmla="*/ 923780 w 1842380"/>
                <a:gd name="connsiteY9918" fmla="*/ 547093 h 1847704"/>
                <a:gd name="connsiteX9919" fmla="*/ 923780 w 1842380"/>
                <a:gd name="connsiteY9919" fmla="*/ 547093 h 1847704"/>
                <a:gd name="connsiteX9920" fmla="*/ 936027 w 1842380"/>
                <a:gd name="connsiteY9920" fmla="*/ 544963 h 1847704"/>
                <a:gd name="connsiteX9921" fmla="*/ 937092 w 1842380"/>
                <a:gd name="connsiteY9921" fmla="*/ 544963 h 1847704"/>
                <a:gd name="connsiteX9922" fmla="*/ 937092 w 1842380"/>
                <a:gd name="connsiteY9922" fmla="*/ 544963 h 1847704"/>
                <a:gd name="connsiteX9923" fmla="*/ 937092 w 1842380"/>
                <a:gd name="connsiteY9923" fmla="*/ 573717 h 1847704"/>
                <a:gd name="connsiteX9924" fmla="*/ 937092 w 1842380"/>
                <a:gd name="connsiteY9924" fmla="*/ 580639 h 1847704"/>
                <a:gd name="connsiteX9925" fmla="*/ 913663 w 1842380"/>
                <a:gd name="connsiteY9925" fmla="*/ 583834 h 1847704"/>
                <a:gd name="connsiteX9926" fmla="*/ 913663 w 1842380"/>
                <a:gd name="connsiteY9926" fmla="*/ 576911 h 1847704"/>
                <a:gd name="connsiteX9927" fmla="*/ 923780 w 1842380"/>
                <a:gd name="connsiteY9927" fmla="*/ 575846 h 1847704"/>
                <a:gd name="connsiteX9928" fmla="*/ 923780 w 1842380"/>
                <a:gd name="connsiteY9928" fmla="*/ 575846 h 1847704"/>
                <a:gd name="connsiteX9929" fmla="*/ 937092 w 1842380"/>
                <a:gd name="connsiteY9929" fmla="*/ 573717 h 1847704"/>
                <a:gd name="connsiteX9930" fmla="*/ 937092 w 1842380"/>
                <a:gd name="connsiteY9930" fmla="*/ 573717 h 1847704"/>
                <a:gd name="connsiteX9931" fmla="*/ 937092 w 1842380"/>
                <a:gd name="connsiteY9931" fmla="*/ 573717 h 1847704"/>
                <a:gd name="connsiteX9932" fmla="*/ 937092 w 1842380"/>
                <a:gd name="connsiteY9932" fmla="*/ 601938 h 1847704"/>
                <a:gd name="connsiteX9933" fmla="*/ 937092 w 1842380"/>
                <a:gd name="connsiteY9933" fmla="*/ 609925 h 1847704"/>
                <a:gd name="connsiteX9934" fmla="*/ 913663 w 1842380"/>
                <a:gd name="connsiteY9934" fmla="*/ 613120 h 1847704"/>
                <a:gd name="connsiteX9935" fmla="*/ 913663 w 1842380"/>
                <a:gd name="connsiteY9935" fmla="*/ 606198 h 1847704"/>
                <a:gd name="connsiteX9936" fmla="*/ 923780 w 1842380"/>
                <a:gd name="connsiteY9936" fmla="*/ 604068 h 1847704"/>
                <a:gd name="connsiteX9937" fmla="*/ 923780 w 1842380"/>
                <a:gd name="connsiteY9937" fmla="*/ 604068 h 1847704"/>
                <a:gd name="connsiteX9938" fmla="*/ 937092 w 1842380"/>
                <a:gd name="connsiteY9938" fmla="*/ 601938 h 1847704"/>
                <a:gd name="connsiteX9939" fmla="*/ 937092 w 1842380"/>
                <a:gd name="connsiteY9939" fmla="*/ 601938 h 1847704"/>
                <a:gd name="connsiteX9940" fmla="*/ 937092 w 1842380"/>
                <a:gd name="connsiteY9940" fmla="*/ 631224 h 1847704"/>
                <a:gd name="connsiteX9941" fmla="*/ 937092 w 1842380"/>
                <a:gd name="connsiteY9941" fmla="*/ 638147 h 1847704"/>
                <a:gd name="connsiteX9942" fmla="*/ 913663 w 1842380"/>
                <a:gd name="connsiteY9942" fmla="*/ 642406 h 1847704"/>
                <a:gd name="connsiteX9943" fmla="*/ 913663 w 1842380"/>
                <a:gd name="connsiteY9943" fmla="*/ 635484 h 1847704"/>
                <a:gd name="connsiteX9944" fmla="*/ 923780 w 1842380"/>
                <a:gd name="connsiteY9944" fmla="*/ 633354 h 1847704"/>
                <a:gd name="connsiteX9945" fmla="*/ 923780 w 1842380"/>
                <a:gd name="connsiteY9945" fmla="*/ 633354 h 1847704"/>
                <a:gd name="connsiteX9946" fmla="*/ 937092 w 1842380"/>
                <a:gd name="connsiteY9946" fmla="*/ 631224 h 1847704"/>
                <a:gd name="connsiteX9947" fmla="*/ 937092 w 1842380"/>
                <a:gd name="connsiteY9947" fmla="*/ 631224 h 1847704"/>
                <a:gd name="connsiteX9948" fmla="*/ 937092 w 1842380"/>
                <a:gd name="connsiteY9948" fmla="*/ 660511 h 1847704"/>
                <a:gd name="connsiteX9949" fmla="*/ 937092 w 1842380"/>
                <a:gd name="connsiteY9949" fmla="*/ 667433 h 1847704"/>
                <a:gd name="connsiteX9950" fmla="*/ 913663 w 1842380"/>
                <a:gd name="connsiteY9950" fmla="*/ 671693 h 1847704"/>
                <a:gd name="connsiteX9951" fmla="*/ 913663 w 1842380"/>
                <a:gd name="connsiteY9951" fmla="*/ 664238 h 1847704"/>
                <a:gd name="connsiteX9952" fmla="*/ 923780 w 1842380"/>
                <a:gd name="connsiteY9952" fmla="*/ 663173 h 1847704"/>
                <a:gd name="connsiteX9953" fmla="*/ 923780 w 1842380"/>
                <a:gd name="connsiteY9953" fmla="*/ 663173 h 1847704"/>
                <a:gd name="connsiteX9954" fmla="*/ 937092 w 1842380"/>
                <a:gd name="connsiteY9954" fmla="*/ 660511 h 1847704"/>
                <a:gd name="connsiteX9955" fmla="*/ 937092 w 1842380"/>
                <a:gd name="connsiteY9955" fmla="*/ 660511 h 1847704"/>
                <a:gd name="connsiteX9956" fmla="*/ 937092 w 1842380"/>
                <a:gd name="connsiteY9956" fmla="*/ 684472 h 1847704"/>
                <a:gd name="connsiteX9957" fmla="*/ 937092 w 1842380"/>
                <a:gd name="connsiteY9957" fmla="*/ 690330 h 1847704"/>
                <a:gd name="connsiteX9958" fmla="*/ 936027 w 1842380"/>
                <a:gd name="connsiteY9958" fmla="*/ 691395 h 1847704"/>
                <a:gd name="connsiteX9959" fmla="*/ 937092 w 1842380"/>
                <a:gd name="connsiteY9959" fmla="*/ 692460 h 1847704"/>
                <a:gd name="connsiteX9960" fmla="*/ 937092 w 1842380"/>
                <a:gd name="connsiteY9960" fmla="*/ 704707 h 1847704"/>
                <a:gd name="connsiteX9961" fmla="*/ 913663 w 1842380"/>
                <a:gd name="connsiteY9961" fmla="*/ 690330 h 1847704"/>
                <a:gd name="connsiteX9962" fmla="*/ 913663 w 1842380"/>
                <a:gd name="connsiteY9962" fmla="*/ 683407 h 1847704"/>
                <a:gd name="connsiteX9963" fmla="*/ 928040 w 1842380"/>
                <a:gd name="connsiteY9963" fmla="*/ 685537 h 1847704"/>
                <a:gd name="connsiteX9964" fmla="*/ 934962 w 1842380"/>
                <a:gd name="connsiteY9964" fmla="*/ 684472 h 1847704"/>
                <a:gd name="connsiteX9965" fmla="*/ 937092 w 1842380"/>
                <a:gd name="connsiteY9965" fmla="*/ 684472 h 1847704"/>
                <a:gd name="connsiteX9966" fmla="*/ 937092 w 1842380"/>
                <a:gd name="connsiteY9966" fmla="*/ 684472 h 1847704"/>
                <a:gd name="connsiteX9967" fmla="*/ 937092 w 1842380"/>
                <a:gd name="connsiteY9967" fmla="*/ 719083 h 1847704"/>
                <a:gd name="connsiteX9968" fmla="*/ 923780 w 1842380"/>
                <a:gd name="connsiteY9968" fmla="*/ 715889 h 1847704"/>
                <a:gd name="connsiteX9969" fmla="*/ 913663 w 1842380"/>
                <a:gd name="connsiteY9969" fmla="*/ 701512 h 1847704"/>
                <a:gd name="connsiteX9970" fmla="*/ 913663 w 1842380"/>
                <a:gd name="connsiteY9970" fmla="*/ 714824 h 1847704"/>
                <a:gd name="connsiteX9971" fmla="*/ 915793 w 1842380"/>
                <a:gd name="connsiteY9971" fmla="*/ 718019 h 1847704"/>
                <a:gd name="connsiteX9972" fmla="*/ 913663 w 1842380"/>
                <a:gd name="connsiteY9972" fmla="*/ 719083 h 1847704"/>
                <a:gd name="connsiteX9973" fmla="*/ 913663 w 1842380"/>
                <a:gd name="connsiteY9973" fmla="*/ 724941 h 1847704"/>
                <a:gd name="connsiteX9974" fmla="*/ 922715 w 1842380"/>
                <a:gd name="connsiteY9974" fmla="*/ 722811 h 1847704"/>
                <a:gd name="connsiteX9975" fmla="*/ 937092 w 1842380"/>
                <a:gd name="connsiteY9975" fmla="*/ 724941 h 1847704"/>
                <a:gd name="connsiteX9976" fmla="*/ 937092 w 1842380"/>
                <a:gd name="connsiteY9976" fmla="*/ 719083 h 1847704"/>
                <a:gd name="connsiteX9977" fmla="*/ 937092 w 1842380"/>
                <a:gd name="connsiteY9977" fmla="*/ 719083 h 1847704"/>
                <a:gd name="connsiteX9978" fmla="*/ 937092 w 1842380"/>
                <a:gd name="connsiteY9978" fmla="*/ 1144535 h 1847704"/>
                <a:gd name="connsiteX9979" fmla="*/ 937092 w 1842380"/>
                <a:gd name="connsiteY9979" fmla="*/ 1150392 h 1847704"/>
                <a:gd name="connsiteX9980" fmla="*/ 931235 w 1842380"/>
                <a:gd name="connsiteY9980" fmla="*/ 1151457 h 1847704"/>
                <a:gd name="connsiteX9981" fmla="*/ 937092 w 1842380"/>
                <a:gd name="connsiteY9981" fmla="*/ 1158379 h 1847704"/>
                <a:gd name="connsiteX9982" fmla="*/ 937092 w 1842380"/>
                <a:gd name="connsiteY9982" fmla="*/ 1170626 h 1847704"/>
                <a:gd name="connsiteX9983" fmla="*/ 923780 w 1842380"/>
                <a:gd name="connsiteY9983" fmla="*/ 1153587 h 1847704"/>
                <a:gd name="connsiteX9984" fmla="*/ 913663 w 1842380"/>
                <a:gd name="connsiteY9984" fmla="*/ 1150392 h 1847704"/>
                <a:gd name="connsiteX9985" fmla="*/ 913663 w 1842380"/>
                <a:gd name="connsiteY9985" fmla="*/ 1144535 h 1847704"/>
                <a:gd name="connsiteX9986" fmla="*/ 925910 w 1842380"/>
                <a:gd name="connsiteY9986" fmla="*/ 1146665 h 1847704"/>
                <a:gd name="connsiteX9987" fmla="*/ 937092 w 1842380"/>
                <a:gd name="connsiteY9987" fmla="*/ 1144535 h 1847704"/>
                <a:gd name="connsiteX9988" fmla="*/ 937092 w 1842380"/>
                <a:gd name="connsiteY9988" fmla="*/ 1144535 h 1847704"/>
                <a:gd name="connsiteX9989" fmla="*/ 937092 w 1842380"/>
                <a:gd name="connsiteY9989" fmla="*/ 1179679 h 1847704"/>
                <a:gd name="connsiteX9990" fmla="*/ 913663 w 1842380"/>
                <a:gd name="connsiteY9990" fmla="*/ 1168496 h 1847704"/>
                <a:gd name="connsiteX9991" fmla="*/ 913663 w 1842380"/>
                <a:gd name="connsiteY9991" fmla="*/ 1185536 h 1847704"/>
                <a:gd name="connsiteX9992" fmla="*/ 913663 w 1842380"/>
                <a:gd name="connsiteY9992" fmla="*/ 1185536 h 1847704"/>
                <a:gd name="connsiteX9993" fmla="*/ 920585 w 1842380"/>
                <a:gd name="connsiteY9993" fmla="*/ 1184471 h 1847704"/>
                <a:gd name="connsiteX9994" fmla="*/ 937625 w 1842380"/>
                <a:gd name="connsiteY9994" fmla="*/ 1185536 h 1847704"/>
                <a:gd name="connsiteX9995" fmla="*/ 937625 w 1842380"/>
                <a:gd name="connsiteY9995" fmla="*/ 1179679 h 1847704"/>
                <a:gd name="connsiteX9996" fmla="*/ 937092 w 1842380"/>
                <a:gd name="connsiteY9996" fmla="*/ 1179679 h 1847704"/>
                <a:gd name="connsiteX9997" fmla="*/ 937092 w 1842380"/>
                <a:gd name="connsiteY9997" fmla="*/ 1196718 h 1847704"/>
                <a:gd name="connsiteX9998" fmla="*/ 937092 w 1842380"/>
                <a:gd name="connsiteY9998" fmla="*/ 1203640 h 1847704"/>
                <a:gd name="connsiteX9999" fmla="*/ 913663 w 1842380"/>
                <a:gd name="connsiteY9999" fmla="*/ 1206835 h 1847704"/>
                <a:gd name="connsiteX10000" fmla="*/ 913663 w 1842380"/>
                <a:gd name="connsiteY10000" fmla="*/ 1199913 h 1847704"/>
                <a:gd name="connsiteX10001" fmla="*/ 923780 w 1842380"/>
                <a:gd name="connsiteY10001" fmla="*/ 1198848 h 1847704"/>
                <a:gd name="connsiteX10002" fmla="*/ 923780 w 1842380"/>
                <a:gd name="connsiteY10002" fmla="*/ 1198848 h 1847704"/>
                <a:gd name="connsiteX10003" fmla="*/ 936027 w 1842380"/>
                <a:gd name="connsiteY10003" fmla="*/ 1196718 h 1847704"/>
                <a:gd name="connsiteX10004" fmla="*/ 937092 w 1842380"/>
                <a:gd name="connsiteY10004" fmla="*/ 1196718 h 1847704"/>
                <a:gd name="connsiteX10005" fmla="*/ 937092 w 1842380"/>
                <a:gd name="connsiteY10005" fmla="*/ 1196718 h 1847704"/>
                <a:gd name="connsiteX10006" fmla="*/ 937092 w 1842380"/>
                <a:gd name="connsiteY10006" fmla="*/ 1224939 h 1847704"/>
                <a:gd name="connsiteX10007" fmla="*/ 937092 w 1842380"/>
                <a:gd name="connsiteY10007" fmla="*/ 1231862 h 1847704"/>
                <a:gd name="connsiteX10008" fmla="*/ 913663 w 1842380"/>
                <a:gd name="connsiteY10008" fmla="*/ 1236121 h 1847704"/>
                <a:gd name="connsiteX10009" fmla="*/ 913663 w 1842380"/>
                <a:gd name="connsiteY10009" fmla="*/ 1229199 h 1847704"/>
                <a:gd name="connsiteX10010" fmla="*/ 923780 w 1842380"/>
                <a:gd name="connsiteY10010" fmla="*/ 1227069 h 1847704"/>
                <a:gd name="connsiteX10011" fmla="*/ 923780 w 1842380"/>
                <a:gd name="connsiteY10011" fmla="*/ 1228134 h 1847704"/>
                <a:gd name="connsiteX10012" fmla="*/ 936027 w 1842380"/>
                <a:gd name="connsiteY10012" fmla="*/ 1224939 h 1847704"/>
                <a:gd name="connsiteX10013" fmla="*/ 937092 w 1842380"/>
                <a:gd name="connsiteY10013" fmla="*/ 1224939 h 1847704"/>
                <a:gd name="connsiteX10014" fmla="*/ 937092 w 1842380"/>
                <a:gd name="connsiteY10014" fmla="*/ 1224939 h 1847704"/>
                <a:gd name="connsiteX10015" fmla="*/ 937092 w 1842380"/>
                <a:gd name="connsiteY10015" fmla="*/ 1254226 h 1847704"/>
                <a:gd name="connsiteX10016" fmla="*/ 937092 w 1842380"/>
                <a:gd name="connsiteY10016" fmla="*/ 1261148 h 1847704"/>
                <a:gd name="connsiteX10017" fmla="*/ 913663 w 1842380"/>
                <a:gd name="connsiteY10017" fmla="*/ 1265408 h 1847704"/>
                <a:gd name="connsiteX10018" fmla="*/ 913663 w 1842380"/>
                <a:gd name="connsiteY10018" fmla="*/ 1258486 h 1847704"/>
                <a:gd name="connsiteX10019" fmla="*/ 923780 w 1842380"/>
                <a:gd name="connsiteY10019" fmla="*/ 1256356 h 1847704"/>
                <a:gd name="connsiteX10020" fmla="*/ 923780 w 1842380"/>
                <a:gd name="connsiteY10020" fmla="*/ 1256356 h 1847704"/>
                <a:gd name="connsiteX10021" fmla="*/ 936027 w 1842380"/>
                <a:gd name="connsiteY10021" fmla="*/ 1254226 h 1847704"/>
                <a:gd name="connsiteX10022" fmla="*/ 937092 w 1842380"/>
                <a:gd name="connsiteY10022" fmla="*/ 1254226 h 1847704"/>
                <a:gd name="connsiteX10023" fmla="*/ 937092 w 1842380"/>
                <a:gd name="connsiteY10023" fmla="*/ 1254226 h 1847704"/>
                <a:gd name="connsiteX10024" fmla="*/ 937092 w 1842380"/>
                <a:gd name="connsiteY10024" fmla="*/ 1282980 h 1847704"/>
                <a:gd name="connsiteX10025" fmla="*/ 937092 w 1842380"/>
                <a:gd name="connsiteY10025" fmla="*/ 1289902 h 1847704"/>
                <a:gd name="connsiteX10026" fmla="*/ 913663 w 1842380"/>
                <a:gd name="connsiteY10026" fmla="*/ 1293097 h 1847704"/>
                <a:gd name="connsiteX10027" fmla="*/ 913663 w 1842380"/>
                <a:gd name="connsiteY10027" fmla="*/ 1286174 h 1847704"/>
                <a:gd name="connsiteX10028" fmla="*/ 923780 w 1842380"/>
                <a:gd name="connsiteY10028" fmla="*/ 1285110 h 1847704"/>
                <a:gd name="connsiteX10029" fmla="*/ 923780 w 1842380"/>
                <a:gd name="connsiteY10029" fmla="*/ 1285110 h 1847704"/>
                <a:gd name="connsiteX10030" fmla="*/ 936027 w 1842380"/>
                <a:gd name="connsiteY10030" fmla="*/ 1282980 h 1847704"/>
                <a:gd name="connsiteX10031" fmla="*/ 937092 w 1842380"/>
                <a:gd name="connsiteY10031" fmla="*/ 1282980 h 1847704"/>
                <a:gd name="connsiteX10032" fmla="*/ 937092 w 1842380"/>
                <a:gd name="connsiteY10032" fmla="*/ 1282980 h 1847704"/>
                <a:gd name="connsiteX10033" fmla="*/ 937092 w 1842380"/>
                <a:gd name="connsiteY10033" fmla="*/ 1311201 h 1847704"/>
                <a:gd name="connsiteX10034" fmla="*/ 937092 w 1842380"/>
                <a:gd name="connsiteY10034" fmla="*/ 1318123 h 1847704"/>
                <a:gd name="connsiteX10035" fmla="*/ 913663 w 1842380"/>
                <a:gd name="connsiteY10035" fmla="*/ 1322383 h 1847704"/>
                <a:gd name="connsiteX10036" fmla="*/ 913663 w 1842380"/>
                <a:gd name="connsiteY10036" fmla="*/ 1315461 h 1847704"/>
                <a:gd name="connsiteX10037" fmla="*/ 923780 w 1842380"/>
                <a:gd name="connsiteY10037" fmla="*/ 1313331 h 1847704"/>
                <a:gd name="connsiteX10038" fmla="*/ 923780 w 1842380"/>
                <a:gd name="connsiteY10038" fmla="*/ 1313331 h 1847704"/>
                <a:gd name="connsiteX10039" fmla="*/ 937092 w 1842380"/>
                <a:gd name="connsiteY10039" fmla="*/ 1311201 h 1847704"/>
                <a:gd name="connsiteX10040" fmla="*/ 937092 w 1842380"/>
                <a:gd name="connsiteY10040" fmla="*/ 1311201 h 1847704"/>
                <a:gd name="connsiteX10041" fmla="*/ 937092 w 1842380"/>
                <a:gd name="connsiteY10041" fmla="*/ 1311201 h 1847704"/>
                <a:gd name="connsiteX10042" fmla="*/ 937092 w 1842380"/>
                <a:gd name="connsiteY10042" fmla="*/ 1340487 h 1847704"/>
                <a:gd name="connsiteX10043" fmla="*/ 937092 w 1842380"/>
                <a:gd name="connsiteY10043" fmla="*/ 1347410 h 1847704"/>
                <a:gd name="connsiteX10044" fmla="*/ 913663 w 1842380"/>
                <a:gd name="connsiteY10044" fmla="*/ 1351670 h 1847704"/>
                <a:gd name="connsiteX10045" fmla="*/ 913663 w 1842380"/>
                <a:gd name="connsiteY10045" fmla="*/ 1344747 h 1847704"/>
                <a:gd name="connsiteX10046" fmla="*/ 923780 w 1842380"/>
                <a:gd name="connsiteY10046" fmla="*/ 1342617 h 1847704"/>
                <a:gd name="connsiteX10047" fmla="*/ 923780 w 1842380"/>
                <a:gd name="connsiteY10047" fmla="*/ 1342617 h 1847704"/>
                <a:gd name="connsiteX10048" fmla="*/ 937092 w 1842380"/>
                <a:gd name="connsiteY10048" fmla="*/ 1340487 h 1847704"/>
                <a:gd name="connsiteX10049" fmla="*/ 937092 w 1842380"/>
                <a:gd name="connsiteY10049" fmla="*/ 1340487 h 1847704"/>
                <a:gd name="connsiteX10050" fmla="*/ 937092 w 1842380"/>
                <a:gd name="connsiteY10050" fmla="*/ 1368709 h 1847704"/>
                <a:gd name="connsiteX10051" fmla="*/ 937092 w 1842380"/>
                <a:gd name="connsiteY10051" fmla="*/ 1376696 h 1847704"/>
                <a:gd name="connsiteX10052" fmla="*/ 913663 w 1842380"/>
                <a:gd name="connsiteY10052" fmla="*/ 1379891 h 1847704"/>
                <a:gd name="connsiteX10053" fmla="*/ 913663 w 1842380"/>
                <a:gd name="connsiteY10053" fmla="*/ 1372969 h 1847704"/>
                <a:gd name="connsiteX10054" fmla="*/ 923780 w 1842380"/>
                <a:gd name="connsiteY10054" fmla="*/ 1371904 h 1847704"/>
                <a:gd name="connsiteX10055" fmla="*/ 923780 w 1842380"/>
                <a:gd name="connsiteY10055" fmla="*/ 1371904 h 1847704"/>
                <a:gd name="connsiteX10056" fmla="*/ 937092 w 1842380"/>
                <a:gd name="connsiteY10056" fmla="*/ 1368709 h 1847704"/>
                <a:gd name="connsiteX10057" fmla="*/ 937092 w 1842380"/>
                <a:gd name="connsiteY10057" fmla="*/ 1368709 h 1847704"/>
                <a:gd name="connsiteX10058" fmla="*/ 937092 w 1842380"/>
                <a:gd name="connsiteY10058" fmla="*/ 1397995 h 1847704"/>
                <a:gd name="connsiteX10059" fmla="*/ 937092 w 1842380"/>
                <a:gd name="connsiteY10059" fmla="*/ 1405982 h 1847704"/>
                <a:gd name="connsiteX10060" fmla="*/ 913663 w 1842380"/>
                <a:gd name="connsiteY10060" fmla="*/ 1409177 h 1847704"/>
                <a:gd name="connsiteX10061" fmla="*/ 913663 w 1842380"/>
                <a:gd name="connsiteY10061" fmla="*/ 1402255 h 1847704"/>
                <a:gd name="connsiteX10062" fmla="*/ 923780 w 1842380"/>
                <a:gd name="connsiteY10062" fmla="*/ 1400125 h 1847704"/>
                <a:gd name="connsiteX10063" fmla="*/ 923780 w 1842380"/>
                <a:gd name="connsiteY10063" fmla="*/ 1400125 h 1847704"/>
                <a:gd name="connsiteX10064" fmla="*/ 937092 w 1842380"/>
                <a:gd name="connsiteY10064" fmla="*/ 1397995 h 1847704"/>
                <a:gd name="connsiteX10065" fmla="*/ 937092 w 1842380"/>
                <a:gd name="connsiteY10065" fmla="*/ 1397995 h 1847704"/>
                <a:gd name="connsiteX10066" fmla="*/ 937092 w 1842380"/>
                <a:gd name="connsiteY10066" fmla="*/ 1421957 h 1847704"/>
                <a:gd name="connsiteX10067" fmla="*/ 937092 w 1842380"/>
                <a:gd name="connsiteY10067" fmla="*/ 1431009 h 1847704"/>
                <a:gd name="connsiteX10068" fmla="*/ 924845 w 1842380"/>
                <a:gd name="connsiteY10068" fmla="*/ 1433139 h 1847704"/>
                <a:gd name="connsiteX10069" fmla="*/ 937092 w 1842380"/>
                <a:gd name="connsiteY10069" fmla="*/ 1452308 h 1847704"/>
                <a:gd name="connsiteX10070" fmla="*/ 937092 w 1842380"/>
                <a:gd name="connsiteY10070" fmla="*/ 1472542 h 1847704"/>
                <a:gd name="connsiteX10071" fmla="*/ 913663 w 1842380"/>
                <a:gd name="connsiteY10071" fmla="*/ 1436334 h 1847704"/>
                <a:gd name="connsiteX10072" fmla="*/ 913663 w 1842380"/>
                <a:gd name="connsiteY10072" fmla="*/ 1424087 h 1847704"/>
                <a:gd name="connsiteX10073" fmla="*/ 915793 w 1842380"/>
                <a:gd name="connsiteY10073" fmla="*/ 1426217 h 1847704"/>
                <a:gd name="connsiteX10074" fmla="*/ 937092 w 1842380"/>
                <a:gd name="connsiteY10074" fmla="*/ 1421957 h 1847704"/>
                <a:gd name="connsiteX10075" fmla="*/ 937092 w 1842380"/>
                <a:gd name="connsiteY10075" fmla="*/ 1421957 h 1847704"/>
                <a:gd name="connsiteX10076" fmla="*/ 937092 w 1842380"/>
                <a:gd name="connsiteY10076" fmla="*/ 1474672 h 1847704"/>
                <a:gd name="connsiteX10077" fmla="*/ 937092 w 1842380"/>
                <a:gd name="connsiteY10077" fmla="*/ 1483724 h 1847704"/>
                <a:gd name="connsiteX10078" fmla="*/ 913663 w 1842380"/>
                <a:gd name="connsiteY10078" fmla="*/ 1484789 h 1847704"/>
                <a:gd name="connsiteX10079" fmla="*/ 913663 w 1842380"/>
                <a:gd name="connsiteY10079" fmla="*/ 1474672 h 1847704"/>
                <a:gd name="connsiteX10080" fmla="*/ 937092 w 1842380"/>
                <a:gd name="connsiteY10080" fmla="*/ 1474672 h 1847704"/>
                <a:gd name="connsiteX10081" fmla="*/ 937092 w 1842380"/>
                <a:gd name="connsiteY10081" fmla="*/ 1474672 h 1847704"/>
                <a:gd name="connsiteX10082" fmla="*/ 937092 w 1842380"/>
                <a:gd name="connsiteY10082" fmla="*/ 1740380 h 1847704"/>
                <a:gd name="connsiteX10083" fmla="*/ 937092 w 1842380"/>
                <a:gd name="connsiteY10083" fmla="*/ 1756354 h 1847704"/>
                <a:gd name="connsiteX10084" fmla="*/ 924845 w 1842380"/>
                <a:gd name="connsiteY10084" fmla="*/ 1758484 h 1847704"/>
                <a:gd name="connsiteX10085" fmla="*/ 937092 w 1842380"/>
                <a:gd name="connsiteY10085" fmla="*/ 1774458 h 1847704"/>
                <a:gd name="connsiteX10086" fmla="*/ 937092 w 1842380"/>
                <a:gd name="connsiteY10086" fmla="*/ 1812797 h 1847704"/>
                <a:gd name="connsiteX10087" fmla="*/ 913663 w 1842380"/>
                <a:gd name="connsiteY10087" fmla="*/ 1773393 h 1847704"/>
                <a:gd name="connsiteX10088" fmla="*/ 913663 w 1842380"/>
                <a:gd name="connsiteY10088" fmla="*/ 1746237 h 1847704"/>
                <a:gd name="connsiteX10089" fmla="*/ 937092 w 1842380"/>
                <a:gd name="connsiteY10089" fmla="*/ 1740380 h 1847704"/>
                <a:gd name="connsiteX10090" fmla="*/ 937092 w 1842380"/>
                <a:gd name="connsiteY10090" fmla="*/ 1740380 h 1847704"/>
                <a:gd name="connsiteX10091" fmla="*/ 937092 w 1842380"/>
                <a:gd name="connsiteY10091" fmla="*/ 1829304 h 1847704"/>
                <a:gd name="connsiteX10092" fmla="*/ 937092 w 1842380"/>
                <a:gd name="connsiteY10092" fmla="*/ 1845278 h 1847704"/>
                <a:gd name="connsiteX10093" fmla="*/ 913663 w 1842380"/>
                <a:gd name="connsiteY10093" fmla="*/ 1846343 h 1847704"/>
                <a:gd name="connsiteX10094" fmla="*/ 913663 w 1842380"/>
                <a:gd name="connsiteY10094" fmla="*/ 1829304 h 1847704"/>
                <a:gd name="connsiteX10095" fmla="*/ 937092 w 1842380"/>
                <a:gd name="connsiteY10095" fmla="*/ 1829304 h 1847704"/>
                <a:gd name="connsiteX10096" fmla="*/ 937092 w 1842380"/>
                <a:gd name="connsiteY10096" fmla="*/ 1829304 h 1847704"/>
                <a:gd name="connsiteX10097" fmla="*/ 913663 w 1842380"/>
                <a:gd name="connsiteY10097" fmla="*/ 699914 h 1847704"/>
                <a:gd name="connsiteX10098" fmla="*/ 913663 w 1842380"/>
                <a:gd name="connsiteY10098" fmla="*/ 699914 h 1847704"/>
                <a:gd name="connsiteX10099" fmla="*/ 913663 w 1842380"/>
                <a:gd name="connsiteY10099" fmla="*/ 699914 h 1847704"/>
                <a:gd name="connsiteX10100" fmla="*/ 913663 w 1842380"/>
                <a:gd name="connsiteY10100" fmla="*/ 699914 h 1847704"/>
                <a:gd name="connsiteX10101" fmla="*/ 913663 w 1842380"/>
                <a:gd name="connsiteY10101" fmla="*/ 794696 h 1847704"/>
                <a:gd name="connsiteX10102" fmla="*/ 910468 w 1842380"/>
                <a:gd name="connsiteY10102" fmla="*/ 802683 h 1847704"/>
                <a:gd name="connsiteX10103" fmla="*/ 910468 w 1842380"/>
                <a:gd name="connsiteY10103" fmla="*/ 1010882 h 1847704"/>
                <a:gd name="connsiteX10104" fmla="*/ 913663 w 1842380"/>
                <a:gd name="connsiteY10104" fmla="*/ 1008752 h 1847704"/>
                <a:gd name="connsiteX10105" fmla="*/ 913663 w 1842380"/>
                <a:gd name="connsiteY10105" fmla="*/ 794696 h 1847704"/>
                <a:gd name="connsiteX10106" fmla="*/ 913663 w 1842380"/>
                <a:gd name="connsiteY10106" fmla="*/ 794696 h 1847704"/>
                <a:gd name="connsiteX10107" fmla="*/ 913663 w 1842380"/>
                <a:gd name="connsiteY10107" fmla="*/ 3431 h 1847704"/>
                <a:gd name="connsiteX10108" fmla="*/ 913663 w 1842380"/>
                <a:gd name="connsiteY10108" fmla="*/ 19405 h 1847704"/>
                <a:gd name="connsiteX10109" fmla="*/ 910468 w 1842380"/>
                <a:gd name="connsiteY10109" fmla="*/ 19405 h 1847704"/>
                <a:gd name="connsiteX10110" fmla="*/ 910468 w 1842380"/>
                <a:gd name="connsiteY10110" fmla="*/ 3431 h 1847704"/>
                <a:gd name="connsiteX10111" fmla="*/ 913663 w 1842380"/>
                <a:gd name="connsiteY10111" fmla="*/ 3431 h 1847704"/>
                <a:gd name="connsiteX10112" fmla="*/ 913663 w 1842380"/>
                <a:gd name="connsiteY10112" fmla="*/ 3431 h 1847704"/>
                <a:gd name="connsiteX10113" fmla="*/ 913663 w 1842380"/>
                <a:gd name="connsiteY10113" fmla="*/ 40172 h 1847704"/>
                <a:gd name="connsiteX10114" fmla="*/ 913663 w 1842380"/>
                <a:gd name="connsiteY10114" fmla="*/ 78510 h 1847704"/>
                <a:gd name="connsiteX10115" fmla="*/ 910468 w 1842380"/>
                <a:gd name="connsiteY10115" fmla="*/ 74250 h 1847704"/>
                <a:gd name="connsiteX10116" fmla="*/ 910468 w 1842380"/>
                <a:gd name="connsiteY10116" fmla="*/ 35912 h 1847704"/>
                <a:gd name="connsiteX10117" fmla="*/ 913663 w 1842380"/>
                <a:gd name="connsiteY10117" fmla="*/ 40172 h 1847704"/>
                <a:gd name="connsiteX10118" fmla="*/ 913663 w 1842380"/>
                <a:gd name="connsiteY10118" fmla="*/ 40172 h 1847704"/>
                <a:gd name="connsiteX10119" fmla="*/ 913663 w 1842380"/>
                <a:gd name="connsiteY10119" fmla="*/ 92355 h 1847704"/>
                <a:gd name="connsiteX10120" fmla="*/ 913663 w 1842380"/>
                <a:gd name="connsiteY10120" fmla="*/ 108329 h 1847704"/>
                <a:gd name="connsiteX10121" fmla="*/ 910468 w 1842380"/>
                <a:gd name="connsiteY10121" fmla="*/ 108329 h 1847704"/>
                <a:gd name="connsiteX10122" fmla="*/ 910468 w 1842380"/>
                <a:gd name="connsiteY10122" fmla="*/ 92355 h 1847704"/>
                <a:gd name="connsiteX10123" fmla="*/ 913663 w 1842380"/>
                <a:gd name="connsiteY10123" fmla="*/ 92355 h 1847704"/>
                <a:gd name="connsiteX10124" fmla="*/ 913663 w 1842380"/>
                <a:gd name="connsiteY10124" fmla="*/ 92355 h 1847704"/>
                <a:gd name="connsiteX10125" fmla="*/ 913663 w 1842380"/>
                <a:gd name="connsiteY10125" fmla="*/ 384686 h 1847704"/>
                <a:gd name="connsiteX10126" fmla="*/ 913663 w 1842380"/>
                <a:gd name="connsiteY10126" fmla="*/ 393738 h 1847704"/>
                <a:gd name="connsiteX10127" fmla="*/ 910468 w 1842380"/>
                <a:gd name="connsiteY10127" fmla="*/ 393738 h 1847704"/>
                <a:gd name="connsiteX10128" fmla="*/ 910468 w 1842380"/>
                <a:gd name="connsiteY10128" fmla="*/ 384686 h 1847704"/>
                <a:gd name="connsiteX10129" fmla="*/ 913663 w 1842380"/>
                <a:gd name="connsiteY10129" fmla="*/ 384686 h 1847704"/>
                <a:gd name="connsiteX10130" fmla="*/ 913663 w 1842380"/>
                <a:gd name="connsiteY10130" fmla="*/ 384686 h 1847704"/>
                <a:gd name="connsiteX10131" fmla="*/ 913663 w 1842380"/>
                <a:gd name="connsiteY10131" fmla="*/ 399596 h 1847704"/>
                <a:gd name="connsiteX10132" fmla="*/ 913663 w 1842380"/>
                <a:gd name="connsiteY10132" fmla="*/ 420895 h 1847704"/>
                <a:gd name="connsiteX10133" fmla="*/ 910468 w 1842380"/>
                <a:gd name="connsiteY10133" fmla="*/ 416635 h 1847704"/>
                <a:gd name="connsiteX10134" fmla="*/ 910468 w 1842380"/>
                <a:gd name="connsiteY10134" fmla="*/ 396401 h 1847704"/>
                <a:gd name="connsiteX10135" fmla="*/ 913663 w 1842380"/>
                <a:gd name="connsiteY10135" fmla="*/ 399596 h 1847704"/>
                <a:gd name="connsiteX10136" fmla="*/ 913663 w 1842380"/>
                <a:gd name="connsiteY10136" fmla="*/ 399596 h 1847704"/>
                <a:gd name="connsiteX10137" fmla="*/ 913663 w 1842380"/>
                <a:gd name="connsiteY10137" fmla="*/ 437934 h 1847704"/>
                <a:gd name="connsiteX10138" fmla="*/ 913663 w 1842380"/>
                <a:gd name="connsiteY10138" fmla="*/ 446986 h 1847704"/>
                <a:gd name="connsiteX10139" fmla="*/ 910468 w 1842380"/>
                <a:gd name="connsiteY10139" fmla="*/ 446986 h 1847704"/>
                <a:gd name="connsiteX10140" fmla="*/ 910468 w 1842380"/>
                <a:gd name="connsiteY10140" fmla="*/ 437934 h 1847704"/>
                <a:gd name="connsiteX10141" fmla="*/ 913663 w 1842380"/>
                <a:gd name="connsiteY10141" fmla="*/ 437934 h 1847704"/>
                <a:gd name="connsiteX10142" fmla="*/ 913663 w 1842380"/>
                <a:gd name="connsiteY10142" fmla="*/ 437934 h 1847704"/>
                <a:gd name="connsiteX10143" fmla="*/ 913663 w 1842380"/>
                <a:gd name="connsiteY10143" fmla="*/ 462428 h 1847704"/>
                <a:gd name="connsiteX10144" fmla="*/ 913663 w 1842380"/>
                <a:gd name="connsiteY10144" fmla="*/ 469350 h 1847704"/>
                <a:gd name="connsiteX10145" fmla="*/ 910468 w 1842380"/>
                <a:gd name="connsiteY10145" fmla="*/ 470415 h 1847704"/>
                <a:gd name="connsiteX10146" fmla="*/ 910468 w 1842380"/>
                <a:gd name="connsiteY10146" fmla="*/ 462428 h 1847704"/>
                <a:gd name="connsiteX10147" fmla="*/ 913663 w 1842380"/>
                <a:gd name="connsiteY10147" fmla="*/ 462428 h 1847704"/>
                <a:gd name="connsiteX10148" fmla="*/ 913663 w 1842380"/>
                <a:gd name="connsiteY10148" fmla="*/ 462428 h 1847704"/>
                <a:gd name="connsiteX10149" fmla="*/ 913663 w 1842380"/>
                <a:gd name="connsiteY10149" fmla="*/ 490650 h 1847704"/>
                <a:gd name="connsiteX10150" fmla="*/ 913663 w 1842380"/>
                <a:gd name="connsiteY10150" fmla="*/ 498637 h 1847704"/>
                <a:gd name="connsiteX10151" fmla="*/ 910468 w 1842380"/>
                <a:gd name="connsiteY10151" fmla="*/ 498637 h 1847704"/>
                <a:gd name="connsiteX10152" fmla="*/ 910468 w 1842380"/>
                <a:gd name="connsiteY10152" fmla="*/ 491715 h 1847704"/>
                <a:gd name="connsiteX10153" fmla="*/ 913663 w 1842380"/>
                <a:gd name="connsiteY10153" fmla="*/ 490650 h 1847704"/>
                <a:gd name="connsiteX10154" fmla="*/ 913663 w 1842380"/>
                <a:gd name="connsiteY10154" fmla="*/ 490650 h 1847704"/>
                <a:gd name="connsiteX10155" fmla="*/ 913663 w 1842380"/>
                <a:gd name="connsiteY10155" fmla="*/ 519936 h 1847704"/>
                <a:gd name="connsiteX10156" fmla="*/ 913663 w 1842380"/>
                <a:gd name="connsiteY10156" fmla="*/ 526858 h 1847704"/>
                <a:gd name="connsiteX10157" fmla="*/ 910468 w 1842380"/>
                <a:gd name="connsiteY10157" fmla="*/ 527923 h 1847704"/>
                <a:gd name="connsiteX10158" fmla="*/ 910468 w 1842380"/>
                <a:gd name="connsiteY10158" fmla="*/ 521001 h 1847704"/>
                <a:gd name="connsiteX10159" fmla="*/ 913663 w 1842380"/>
                <a:gd name="connsiteY10159" fmla="*/ 519936 h 1847704"/>
                <a:gd name="connsiteX10160" fmla="*/ 913663 w 1842380"/>
                <a:gd name="connsiteY10160" fmla="*/ 519936 h 1847704"/>
                <a:gd name="connsiteX10161" fmla="*/ 913663 w 1842380"/>
                <a:gd name="connsiteY10161" fmla="*/ 549222 h 1847704"/>
                <a:gd name="connsiteX10162" fmla="*/ 913663 w 1842380"/>
                <a:gd name="connsiteY10162" fmla="*/ 556145 h 1847704"/>
                <a:gd name="connsiteX10163" fmla="*/ 910468 w 1842380"/>
                <a:gd name="connsiteY10163" fmla="*/ 557210 h 1847704"/>
                <a:gd name="connsiteX10164" fmla="*/ 910468 w 1842380"/>
                <a:gd name="connsiteY10164" fmla="*/ 549222 h 1847704"/>
                <a:gd name="connsiteX10165" fmla="*/ 913663 w 1842380"/>
                <a:gd name="connsiteY10165" fmla="*/ 549222 h 1847704"/>
                <a:gd name="connsiteX10166" fmla="*/ 913663 w 1842380"/>
                <a:gd name="connsiteY10166" fmla="*/ 549222 h 1847704"/>
                <a:gd name="connsiteX10167" fmla="*/ 913663 w 1842380"/>
                <a:gd name="connsiteY10167" fmla="*/ 577444 h 1847704"/>
                <a:gd name="connsiteX10168" fmla="*/ 913663 w 1842380"/>
                <a:gd name="connsiteY10168" fmla="*/ 584366 h 1847704"/>
                <a:gd name="connsiteX10169" fmla="*/ 910468 w 1842380"/>
                <a:gd name="connsiteY10169" fmla="*/ 585431 h 1847704"/>
                <a:gd name="connsiteX10170" fmla="*/ 910468 w 1842380"/>
                <a:gd name="connsiteY10170" fmla="*/ 578509 h 1847704"/>
                <a:gd name="connsiteX10171" fmla="*/ 913663 w 1842380"/>
                <a:gd name="connsiteY10171" fmla="*/ 577444 h 1847704"/>
                <a:gd name="connsiteX10172" fmla="*/ 913663 w 1842380"/>
                <a:gd name="connsiteY10172" fmla="*/ 577444 h 1847704"/>
                <a:gd name="connsiteX10173" fmla="*/ 913663 w 1842380"/>
                <a:gd name="connsiteY10173" fmla="*/ 606730 h 1847704"/>
                <a:gd name="connsiteX10174" fmla="*/ 913663 w 1842380"/>
                <a:gd name="connsiteY10174" fmla="*/ 613652 h 1847704"/>
                <a:gd name="connsiteX10175" fmla="*/ 910468 w 1842380"/>
                <a:gd name="connsiteY10175" fmla="*/ 614717 h 1847704"/>
                <a:gd name="connsiteX10176" fmla="*/ 910468 w 1842380"/>
                <a:gd name="connsiteY10176" fmla="*/ 607795 h 1847704"/>
                <a:gd name="connsiteX10177" fmla="*/ 913663 w 1842380"/>
                <a:gd name="connsiteY10177" fmla="*/ 606730 h 1847704"/>
                <a:gd name="connsiteX10178" fmla="*/ 913663 w 1842380"/>
                <a:gd name="connsiteY10178" fmla="*/ 606730 h 1847704"/>
                <a:gd name="connsiteX10179" fmla="*/ 913663 w 1842380"/>
                <a:gd name="connsiteY10179" fmla="*/ 636017 h 1847704"/>
                <a:gd name="connsiteX10180" fmla="*/ 913663 w 1842380"/>
                <a:gd name="connsiteY10180" fmla="*/ 642939 h 1847704"/>
                <a:gd name="connsiteX10181" fmla="*/ 910468 w 1842380"/>
                <a:gd name="connsiteY10181" fmla="*/ 644004 h 1847704"/>
                <a:gd name="connsiteX10182" fmla="*/ 910468 w 1842380"/>
                <a:gd name="connsiteY10182" fmla="*/ 636017 h 1847704"/>
                <a:gd name="connsiteX10183" fmla="*/ 913663 w 1842380"/>
                <a:gd name="connsiteY10183" fmla="*/ 636017 h 1847704"/>
                <a:gd name="connsiteX10184" fmla="*/ 913663 w 1842380"/>
                <a:gd name="connsiteY10184" fmla="*/ 636017 h 1847704"/>
                <a:gd name="connsiteX10185" fmla="*/ 913663 w 1842380"/>
                <a:gd name="connsiteY10185" fmla="*/ 664238 h 1847704"/>
                <a:gd name="connsiteX10186" fmla="*/ 913663 w 1842380"/>
                <a:gd name="connsiteY10186" fmla="*/ 672225 h 1847704"/>
                <a:gd name="connsiteX10187" fmla="*/ 910468 w 1842380"/>
                <a:gd name="connsiteY10187" fmla="*/ 672225 h 1847704"/>
                <a:gd name="connsiteX10188" fmla="*/ 910468 w 1842380"/>
                <a:gd name="connsiteY10188" fmla="*/ 665303 h 1847704"/>
                <a:gd name="connsiteX10189" fmla="*/ 913663 w 1842380"/>
                <a:gd name="connsiteY10189" fmla="*/ 664238 h 1847704"/>
                <a:gd name="connsiteX10190" fmla="*/ 913663 w 1842380"/>
                <a:gd name="connsiteY10190" fmla="*/ 664238 h 1847704"/>
                <a:gd name="connsiteX10191" fmla="*/ 913663 w 1842380"/>
                <a:gd name="connsiteY10191" fmla="*/ 683407 h 1847704"/>
                <a:gd name="connsiteX10192" fmla="*/ 913663 w 1842380"/>
                <a:gd name="connsiteY10192" fmla="*/ 690330 h 1847704"/>
                <a:gd name="connsiteX10193" fmla="*/ 910468 w 1842380"/>
                <a:gd name="connsiteY10193" fmla="*/ 690330 h 1847704"/>
                <a:gd name="connsiteX10194" fmla="*/ 910468 w 1842380"/>
                <a:gd name="connsiteY10194" fmla="*/ 684472 h 1847704"/>
                <a:gd name="connsiteX10195" fmla="*/ 913663 w 1842380"/>
                <a:gd name="connsiteY10195" fmla="*/ 683407 h 1847704"/>
                <a:gd name="connsiteX10196" fmla="*/ 913663 w 1842380"/>
                <a:gd name="connsiteY10196" fmla="*/ 683407 h 1847704"/>
                <a:gd name="connsiteX10197" fmla="*/ 913663 w 1842380"/>
                <a:gd name="connsiteY10197" fmla="*/ 699914 h 1847704"/>
                <a:gd name="connsiteX10198" fmla="*/ 913663 w 1842380"/>
                <a:gd name="connsiteY10198" fmla="*/ 699914 h 1847704"/>
                <a:gd name="connsiteX10199" fmla="*/ 912598 w 1842380"/>
                <a:gd name="connsiteY10199" fmla="*/ 699914 h 1847704"/>
                <a:gd name="connsiteX10200" fmla="*/ 913663 w 1842380"/>
                <a:gd name="connsiteY10200" fmla="*/ 699914 h 1847704"/>
                <a:gd name="connsiteX10201" fmla="*/ 913663 w 1842380"/>
                <a:gd name="connsiteY10201" fmla="*/ 699914 h 1847704"/>
                <a:gd name="connsiteX10202" fmla="*/ 913663 w 1842380"/>
                <a:gd name="connsiteY10202" fmla="*/ 699914 h 1847704"/>
                <a:gd name="connsiteX10203" fmla="*/ 913663 w 1842380"/>
                <a:gd name="connsiteY10203" fmla="*/ 700979 h 1847704"/>
                <a:gd name="connsiteX10204" fmla="*/ 910468 w 1842380"/>
                <a:gd name="connsiteY10204" fmla="*/ 697784 h 1847704"/>
                <a:gd name="connsiteX10205" fmla="*/ 910468 w 1842380"/>
                <a:gd name="connsiteY10205" fmla="*/ 710031 h 1847704"/>
                <a:gd name="connsiteX10206" fmla="*/ 913663 w 1842380"/>
                <a:gd name="connsiteY10206" fmla="*/ 714291 h 1847704"/>
                <a:gd name="connsiteX10207" fmla="*/ 913663 w 1842380"/>
                <a:gd name="connsiteY10207" fmla="*/ 700979 h 1847704"/>
                <a:gd name="connsiteX10208" fmla="*/ 913663 w 1842380"/>
                <a:gd name="connsiteY10208" fmla="*/ 700979 h 1847704"/>
                <a:gd name="connsiteX10209" fmla="*/ 913663 w 1842380"/>
                <a:gd name="connsiteY10209" fmla="*/ 719083 h 1847704"/>
                <a:gd name="connsiteX10210" fmla="*/ 913663 w 1842380"/>
                <a:gd name="connsiteY10210" fmla="*/ 724941 h 1847704"/>
                <a:gd name="connsiteX10211" fmla="*/ 910468 w 1842380"/>
                <a:gd name="connsiteY10211" fmla="*/ 726006 h 1847704"/>
                <a:gd name="connsiteX10212" fmla="*/ 910468 w 1842380"/>
                <a:gd name="connsiteY10212" fmla="*/ 719083 h 1847704"/>
                <a:gd name="connsiteX10213" fmla="*/ 913663 w 1842380"/>
                <a:gd name="connsiteY10213" fmla="*/ 719083 h 1847704"/>
                <a:gd name="connsiteX10214" fmla="*/ 913663 w 1842380"/>
                <a:gd name="connsiteY10214" fmla="*/ 719083 h 1847704"/>
                <a:gd name="connsiteX10215" fmla="*/ 913663 w 1842380"/>
                <a:gd name="connsiteY10215" fmla="*/ 1144535 h 1847704"/>
                <a:gd name="connsiteX10216" fmla="*/ 913663 w 1842380"/>
                <a:gd name="connsiteY10216" fmla="*/ 1150392 h 1847704"/>
                <a:gd name="connsiteX10217" fmla="*/ 910468 w 1842380"/>
                <a:gd name="connsiteY10217" fmla="*/ 1150392 h 1847704"/>
                <a:gd name="connsiteX10218" fmla="*/ 910468 w 1842380"/>
                <a:gd name="connsiteY10218" fmla="*/ 1144535 h 1847704"/>
                <a:gd name="connsiteX10219" fmla="*/ 913663 w 1842380"/>
                <a:gd name="connsiteY10219" fmla="*/ 1144535 h 1847704"/>
                <a:gd name="connsiteX10220" fmla="*/ 913663 w 1842380"/>
                <a:gd name="connsiteY10220" fmla="*/ 1144535 h 1847704"/>
                <a:gd name="connsiteX10221" fmla="*/ 913663 w 1842380"/>
                <a:gd name="connsiteY10221" fmla="*/ 1168496 h 1847704"/>
                <a:gd name="connsiteX10222" fmla="*/ 913663 w 1842380"/>
                <a:gd name="connsiteY10222" fmla="*/ 1185536 h 1847704"/>
                <a:gd name="connsiteX10223" fmla="*/ 910468 w 1842380"/>
                <a:gd name="connsiteY10223" fmla="*/ 1185536 h 1847704"/>
                <a:gd name="connsiteX10224" fmla="*/ 910468 w 1842380"/>
                <a:gd name="connsiteY10224" fmla="*/ 1179679 h 1847704"/>
                <a:gd name="connsiteX10225" fmla="*/ 912598 w 1842380"/>
                <a:gd name="connsiteY10225" fmla="*/ 1179679 h 1847704"/>
                <a:gd name="connsiteX10226" fmla="*/ 910468 w 1842380"/>
                <a:gd name="connsiteY10226" fmla="*/ 1177549 h 1847704"/>
                <a:gd name="connsiteX10227" fmla="*/ 910468 w 1842380"/>
                <a:gd name="connsiteY10227" fmla="*/ 1162639 h 1847704"/>
                <a:gd name="connsiteX10228" fmla="*/ 913663 w 1842380"/>
                <a:gd name="connsiteY10228" fmla="*/ 1168496 h 1847704"/>
                <a:gd name="connsiteX10229" fmla="*/ 913663 w 1842380"/>
                <a:gd name="connsiteY10229" fmla="*/ 1168496 h 1847704"/>
                <a:gd name="connsiteX10230" fmla="*/ 913663 w 1842380"/>
                <a:gd name="connsiteY10230" fmla="*/ 1199913 h 1847704"/>
                <a:gd name="connsiteX10231" fmla="*/ 913663 w 1842380"/>
                <a:gd name="connsiteY10231" fmla="*/ 1206835 h 1847704"/>
                <a:gd name="connsiteX10232" fmla="*/ 910468 w 1842380"/>
                <a:gd name="connsiteY10232" fmla="*/ 1207900 h 1847704"/>
                <a:gd name="connsiteX10233" fmla="*/ 910468 w 1842380"/>
                <a:gd name="connsiteY10233" fmla="*/ 1200978 h 1847704"/>
                <a:gd name="connsiteX10234" fmla="*/ 913663 w 1842380"/>
                <a:gd name="connsiteY10234" fmla="*/ 1199913 h 1847704"/>
                <a:gd name="connsiteX10235" fmla="*/ 913663 w 1842380"/>
                <a:gd name="connsiteY10235" fmla="*/ 1199913 h 1847704"/>
                <a:gd name="connsiteX10236" fmla="*/ 913663 w 1842380"/>
                <a:gd name="connsiteY10236" fmla="*/ 1229199 h 1847704"/>
                <a:gd name="connsiteX10237" fmla="*/ 913663 w 1842380"/>
                <a:gd name="connsiteY10237" fmla="*/ 1236121 h 1847704"/>
                <a:gd name="connsiteX10238" fmla="*/ 910468 w 1842380"/>
                <a:gd name="connsiteY10238" fmla="*/ 1237186 h 1847704"/>
                <a:gd name="connsiteX10239" fmla="*/ 910468 w 1842380"/>
                <a:gd name="connsiteY10239" fmla="*/ 1230264 h 1847704"/>
                <a:gd name="connsiteX10240" fmla="*/ 913663 w 1842380"/>
                <a:gd name="connsiteY10240" fmla="*/ 1229199 h 1847704"/>
                <a:gd name="connsiteX10241" fmla="*/ 913663 w 1842380"/>
                <a:gd name="connsiteY10241" fmla="*/ 1229199 h 1847704"/>
                <a:gd name="connsiteX10242" fmla="*/ 913663 w 1842380"/>
                <a:gd name="connsiteY10242" fmla="*/ 1258486 h 1847704"/>
                <a:gd name="connsiteX10243" fmla="*/ 913663 w 1842380"/>
                <a:gd name="connsiteY10243" fmla="*/ 1265408 h 1847704"/>
                <a:gd name="connsiteX10244" fmla="*/ 910468 w 1842380"/>
                <a:gd name="connsiteY10244" fmla="*/ 1265408 h 1847704"/>
                <a:gd name="connsiteX10245" fmla="*/ 910468 w 1842380"/>
                <a:gd name="connsiteY10245" fmla="*/ 1258486 h 1847704"/>
                <a:gd name="connsiteX10246" fmla="*/ 913663 w 1842380"/>
                <a:gd name="connsiteY10246" fmla="*/ 1258486 h 1847704"/>
                <a:gd name="connsiteX10247" fmla="*/ 913663 w 1842380"/>
                <a:gd name="connsiteY10247" fmla="*/ 1258486 h 1847704"/>
                <a:gd name="connsiteX10248" fmla="*/ 913663 w 1842380"/>
                <a:gd name="connsiteY10248" fmla="*/ 1286707 h 1847704"/>
                <a:gd name="connsiteX10249" fmla="*/ 913663 w 1842380"/>
                <a:gd name="connsiteY10249" fmla="*/ 1293629 h 1847704"/>
                <a:gd name="connsiteX10250" fmla="*/ 910468 w 1842380"/>
                <a:gd name="connsiteY10250" fmla="*/ 1294694 h 1847704"/>
                <a:gd name="connsiteX10251" fmla="*/ 910468 w 1842380"/>
                <a:gd name="connsiteY10251" fmla="*/ 1287772 h 1847704"/>
                <a:gd name="connsiteX10252" fmla="*/ 913663 w 1842380"/>
                <a:gd name="connsiteY10252" fmla="*/ 1286707 h 1847704"/>
                <a:gd name="connsiteX10253" fmla="*/ 913663 w 1842380"/>
                <a:gd name="connsiteY10253" fmla="*/ 1286707 h 1847704"/>
                <a:gd name="connsiteX10254" fmla="*/ 913663 w 1842380"/>
                <a:gd name="connsiteY10254" fmla="*/ 1315993 h 1847704"/>
                <a:gd name="connsiteX10255" fmla="*/ 913663 w 1842380"/>
                <a:gd name="connsiteY10255" fmla="*/ 1322916 h 1847704"/>
                <a:gd name="connsiteX10256" fmla="*/ 910468 w 1842380"/>
                <a:gd name="connsiteY10256" fmla="*/ 1323981 h 1847704"/>
                <a:gd name="connsiteX10257" fmla="*/ 910468 w 1842380"/>
                <a:gd name="connsiteY10257" fmla="*/ 1315993 h 1847704"/>
                <a:gd name="connsiteX10258" fmla="*/ 913663 w 1842380"/>
                <a:gd name="connsiteY10258" fmla="*/ 1315993 h 1847704"/>
                <a:gd name="connsiteX10259" fmla="*/ 913663 w 1842380"/>
                <a:gd name="connsiteY10259" fmla="*/ 1315993 h 1847704"/>
                <a:gd name="connsiteX10260" fmla="*/ 913663 w 1842380"/>
                <a:gd name="connsiteY10260" fmla="*/ 1345280 h 1847704"/>
                <a:gd name="connsiteX10261" fmla="*/ 913663 w 1842380"/>
                <a:gd name="connsiteY10261" fmla="*/ 1352202 h 1847704"/>
                <a:gd name="connsiteX10262" fmla="*/ 910468 w 1842380"/>
                <a:gd name="connsiteY10262" fmla="*/ 1352202 h 1847704"/>
                <a:gd name="connsiteX10263" fmla="*/ 910468 w 1842380"/>
                <a:gd name="connsiteY10263" fmla="*/ 1345280 h 1847704"/>
                <a:gd name="connsiteX10264" fmla="*/ 913663 w 1842380"/>
                <a:gd name="connsiteY10264" fmla="*/ 1345280 h 1847704"/>
                <a:gd name="connsiteX10265" fmla="*/ 913663 w 1842380"/>
                <a:gd name="connsiteY10265" fmla="*/ 1345280 h 1847704"/>
                <a:gd name="connsiteX10266" fmla="*/ 913663 w 1842380"/>
                <a:gd name="connsiteY10266" fmla="*/ 1373501 h 1847704"/>
                <a:gd name="connsiteX10267" fmla="*/ 913663 w 1842380"/>
                <a:gd name="connsiteY10267" fmla="*/ 1380423 h 1847704"/>
                <a:gd name="connsiteX10268" fmla="*/ 910468 w 1842380"/>
                <a:gd name="connsiteY10268" fmla="*/ 1381488 h 1847704"/>
                <a:gd name="connsiteX10269" fmla="*/ 910468 w 1842380"/>
                <a:gd name="connsiteY10269" fmla="*/ 1374566 h 1847704"/>
                <a:gd name="connsiteX10270" fmla="*/ 913663 w 1842380"/>
                <a:gd name="connsiteY10270" fmla="*/ 1373501 h 1847704"/>
                <a:gd name="connsiteX10271" fmla="*/ 913663 w 1842380"/>
                <a:gd name="connsiteY10271" fmla="*/ 1373501 h 1847704"/>
                <a:gd name="connsiteX10272" fmla="*/ 913663 w 1842380"/>
                <a:gd name="connsiteY10272" fmla="*/ 1402788 h 1847704"/>
                <a:gd name="connsiteX10273" fmla="*/ 913663 w 1842380"/>
                <a:gd name="connsiteY10273" fmla="*/ 1409710 h 1847704"/>
                <a:gd name="connsiteX10274" fmla="*/ 910468 w 1842380"/>
                <a:gd name="connsiteY10274" fmla="*/ 1410775 h 1847704"/>
                <a:gd name="connsiteX10275" fmla="*/ 910468 w 1842380"/>
                <a:gd name="connsiteY10275" fmla="*/ 1403852 h 1847704"/>
                <a:gd name="connsiteX10276" fmla="*/ 913663 w 1842380"/>
                <a:gd name="connsiteY10276" fmla="*/ 1402788 h 1847704"/>
                <a:gd name="connsiteX10277" fmla="*/ 913663 w 1842380"/>
                <a:gd name="connsiteY10277" fmla="*/ 1402788 h 1847704"/>
                <a:gd name="connsiteX10278" fmla="*/ 913663 w 1842380"/>
                <a:gd name="connsiteY10278" fmla="*/ 1424087 h 1847704"/>
                <a:gd name="connsiteX10279" fmla="*/ 913663 w 1842380"/>
                <a:gd name="connsiteY10279" fmla="*/ 1436334 h 1847704"/>
                <a:gd name="connsiteX10280" fmla="*/ 911533 w 1842380"/>
                <a:gd name="connsiteY10280" fmla="*/ 1434204 h 1847704"/>
                <a:gd name="connsiteX10281" fmla="*/ 910468 w 1842380"/>
                <a:gd name="connsiteY10281" fmla="*/ 1434204 h 1847704"/>
                <a:gd name="connsiteX10282" fmla="*/ 910468 w 1842380"/>
                <a:gd name="connsiteY10282" fmla="*/ 1423022 h 1847704"/>
                <a:gd name="connsiteX10283" fmla="*/ 913663 w 1842380"/>
                <a:gd name="connsiteY10283" fmla="*/ 1424087 h 1847704"/>
                <a:gd name="connsiteX10284" fmla="*/ 913663 w 1842380"/>
                <a:gd name="connsiteY10284" fmla="*/ 1424087 h 1847704"/>
                <a:gd name="connsiteX10285" fmla="*/ 913663 w 1842380"/>
                <a:gd name="connsiteY10285" fmla="*/ 1474672 h 1847704"/>
                <a:gd name="connsiteX10286" fmla="*/ 913663 w 1842380"/>
                <a:gd name="connsiteY10286" fmla="*/ 1484789 h 1847704"/>
                <a:gd name="connsiteX10287" fmla="*/ 910468 w 1842380"/>
                <a:gd name="connsiteY10287" fmla="*/ 1484789 h 1847704"/>
                <a:gd name="connsiteX10288" fmla="*/ 910468 w 1842380"/>
                <a:gd name="connsiteY10288" fmla="*/ 1473607 h 1847704"/>
                <a:gd name="connsiteX10289" fmla="*/ 913663 w 1842380"/>
                <a:gd name="connsiteY10289" fmla="*/ 1474672 h 1847704"/>
                <a:gd name="connsiteX10290" fmla="*/ 913663 w 1842380"/>
                <a:gd name="connsiteY10290" fmla="*/ 1474672 h 1847704"/>
                <a:gd name="connsiteX10291" fmla="*/ 913663 w 1842380"/>
                <a:gd name="connsiteY10291" fmla="*/ 1745705 h 1847704"/>
                <a:gd name="connsiteX10292" fmla="*/ 913663 w 1842380"/>
                <a:gd name="connsiteY10292" fmla="*/ 1772861 h 1847704"/>
                <a:gd name="connsiteX10293" fmla="*/ 910468 w 1842380"/>
                <a:gd name="connsiteY10293" fmla="*/ 1769666 h 1847704"/>
                <a:gd name="connsiteX10294" fmla="*/ 910468 w 1842380"/>
                <a:gd name="connsiteY10294" fmla="*/ 1746237 h 1847704"/>
                <a:gd name="connsiteX10295" fmla="*/ 911533 w 1842380"/>
                <a:gd name="connsiteY10295" fmla="*/ 1747302 h 1847704"/>
                <a:gd name="connsiteX10296" fmla="*/ 913663 w 1842380"/>
                <a:gd name="connsiteY10296" fmla="*/ 1745705 h 1847704"/>
                <a:gd name="connsiteX10297" fmla="*/ 913663 w 1842380"/>
                <a:gd name="connsiteY10297" fmla="*/ 1745705 h 1847704"/>
                <a:gd name="connsiteX10298" fmla="*/ 913663 w 1842380"/>
                <a:gd name="connsiteY10298" fmla="*/ 1829304 h 1847704"/>
                <a:gd name="connsiteX10299" fmla="*/ 913663 w 1842380"/>
                <a:gd name="connsiteY10299" fmla="*/ 1846343 h 1847704"/>
                <a:gd name="connsiteX10300" fmla="*/ 910468 w 1842380"/>
                <a:gd name="connsiteY10300" fmla="*/ 1845278 h 1847704"/>
                <a:gd name="connsiteX10301" fmla="*/ 910468 w 1842380"/>
                <a:gd name="connsiteY10301" fmla="*/ 1829304 h 1847704"/>
                <a:gd name="connsiteX10302" fmla="*/ 913663 w 1842380"/>
                <a:gd name="connsiteY10302" fmla="*/ 1829304 h 1847704"/>
                <a:gd name="connsiteX10303" fmla="*/ 913663 w 1842380"/>
                <a:gd name="connsiteY10303" fmla="*/ 1829304 h 1847704"/>
                <a:gd name="connsiteX10304" fmla="*/ 909936 w 1842380"/>
                <a:gd name="connsiteY10304" fmla="*/ 1608857 h 1847704"/>
                <a:gd name="connsiteX10305" fmla="*/ 909936 w 1842380"/>
                <a:gd name="connsiteY10305" fmla="*/ 1592883 h 1847704"/>
                <a:gd name="connsiteX10306" fmla="*/ 909936 w 1842380"/>
                <a:gd name="connsiteY10306" fmla="*/ 1608857 h 1847704"/>
                <a:gd name="connsiteX10307" fmla="*/ 909936 w 1842380"/>
                <a:gd name="connsiteY10307" fmla="*/ 1608857 h 1847704"/>
                <a:gd name="connsiteX10308" fmla="*/ 909936 w 1842380"/>
                <a:gd name="connsiteY10308" fmla="*/ 802683 h 1847704"/>
                <a:gd name="connsiteX10309" fmla="*/ 886507 w 1842380"/>
                <a:gd name="connsiteY10309" fmla="*/ 877230 h 1847704"/>
                <a:gd name="connsiteX10310" fmla="*/ 886507 w 1842380"/>
                <a:gd name="connsiteY10310" fmla="*/ 1027922 h 1847704"/>
                <a:gd name="connsiteX10311" fmla="*/ 909936 w 1842380"/>
                <a:gd name="connsiteY10311" fmla="*/ 1010882 h 1847704"/>
                <a:gd name="connsiteX10312" fmla="*/ 909936 w 1842380"/>
                <a:gd name="connsiteY10312" fmla="*/ 802683 h 1847704"/>
                <a:gd name="connsiteX10313" fmla="*/ 909936 w 1842380"/>
                <a:gd name="connsiteY10313" fmla="*/ 802683 h 1847704"/>
                <a:gd name="connsiteX10314" fmla="*/ 909936 w 1842380"/>
                <a:gd name="connsiteY10314" fmla="*/ 3431 h 1847704"/>
                <a:gd name="connsiteX10315" fmla="*/ 909936 w 1842380"/>
                <a:gd name="connsiteY10315" fmla="*/ 19405 h 1847704"/>
                <a:gd name="connsiteX10316" fmla="*/ 900884 w 1842380"/>
                <a:gd name="connsiteY10316" fmla="*/ 20470 h 1847704"/>
                <a:gd name="connsiteX10317" fmla="*/ 900884 w 1842380"/>
                <a:gd name="connsiteY10317" fmla="*/ 21535 h 1847704"/>
                <a:gd name="connsiteX10318" fmla="*/ 898754 w 1842380"/>
                <a:gd name="connsiteY10318" fmla="*/ 21535 h 1847704"/>
                <a:gd name="connsiteX10319" fmla="*/ 909936 w 1842380"/>
                <a:gd name="connsiteY10319" fmla="*/ 36444 h 1847704"/>
                <a:gd name="connsiteX10320" fmla="*/ 909936 w 1842380"/>
                <a:gd name="connsiteY10320" fmla="*/ 74783 h 1847704"/>
                <a:gd name="connsiteX10321" fmla="*/ 886507 w 1842380"/>
                <a:gd name="connsiteY10321" fmla="*/ 35379 h 1847704"/>
                <a:gd name="connsiteX10322" fmla="*/ 886507 w 1842380"/>
                <a:gd name="connsiteY10322" fmla="*/ 7690 h 1847704"/>
                <a:gd name="connsiteX10323" fmla="*/ 889701 w 1842380"/>
                <a:gd name="connsiteY10323" fmla="*/ 6626 h 1847704"/>
                <a:gd name="connsiteX10324" fmla="*/ 909936 w 1842380"/>
                <a:gd name="connsiteY10324" fmla="*/ 3431 h 1847704"/>
                <a:gd name="connsiteX10325" fmla="*/ 909936 w 1842380"/>
                <a:gd name="connsiteY10325" fmla="*/ 3431 h 1847704"/>
                <a:gd name="connsiteX10326" fmla="*/ 909936 w 1842380"/>
                <a:gd name="connsiteY10326" fmla="*/ 92355 h 1847704"/>
                <a:gd name="connsiteX10327" fmla="*/ 909936 w 1842380"/>
                <a:gd name="connsiteY10327" fmla="*/ 108329 h 1847704"/>
                <a:gd name="connsiteX10328" fmla="*/ 886507 w 1842380"/>
                <a:gd name="connsiteY10328" fmla="*/ 109394 h 1847704"/>
                <a:gd name="connsiteX10329" fmla="*/ 886507 w 1842380"/>
                <a:gd name="connsiteY10329" fmla="*/ 93420 h 1847704"/>
                <a:gd name="connsiteX10330" fmla="*/ 909936 w 1842380"/>
                <a:gd name="connsiteY10330" fmla="*/ 92355 h 1847704"/>
                <a:gd name="connsiteX10331" fmla="*/ 909936 w 1842380"/>
                <a:gd name="connsiteY10331" fmla="*/ 92355 h 1847704"/>
                <a:gd name="connsiteX10332" fmla="*/ 909936 w 1842380"/>
                <a:gd name="connsiteY10332" fmla="*/ 384686 h 1847704"/>
                <a:gd name="connsiteX10333" fmla="*/ 909936 w 1842380"/>
                <a:gd name="connsiteY10333" fmla="*/ 393738 h 1847704"/>
                <a:gd name="connsiteX10334" fmla="*/ 909936 w 1842380"/>
                <a:gd name="connsiteY10334" fmla="*/ 393738 h 1847704"/>
                <a:gd name="connsiteX10335" fmla="*/ 909936 w 1842380"/>
                <a:gd name="connsiteY10335" fmla="*/ 394803 h 1847704"/>
                <a:gd name="connsiteX10336" fmla="*/ 908871 w 1842380"/>
                <a:gd name="connsiteY10336" fmla="*/ 394803 h 1847704"/>
                <a:gd name="connsiteX10337" fmla="*/ 909936 w 1842380"/>
                <a:gd name="connsiteY10337" fmla="*/ 395868 h 1847704"/>
                <a:gd name="connsiteX10338" fmla="*/ 909936 w 1842380"/>
                <a:gd name="connsiteY10338" fmla="*/ 416102 h 1847704"/>
                <a:gd name="connsiteX10339" fmla="*/ 886507 w 1842380"/>
                <a:gd name="connsiteY10339" fmla="*/ 394803 h 1847704"/>
                <a:gd name="connsiteX10340" fmla="*/ 886507 w 1842380"/>
                <a:gd name="connsiteY10340" fmla="*/ 384686 h 1847704"/>
                <a:gd name="connsiteX10341" fmla="*/ 897689 w 1842380"/>
                <a:gd name="connsiteY10341" fmla="*/ 386816 h 1847704"/>
                <a:gd name="connsiteX10342" fmla="*/ 903546 w 1842380"/>
                <a:gd name="connsiteY10342" fmla="*/ 385751 h 1847704"/>
                <a:gd name="connsiteX10343" fmla="*/ 909936 w 1842380"/>
                <a:gd name="connsiteY10343" fmla="*/ 384686 h 1847704"/>
                <a:gd name="connsiteX10344" fmla="*/ 909936 w 1842380"/>
                <a:gd name="connsiteY10344" fmla="*/ 384686 h 1847704"/>
                <a:gd name="connsiteX10345" fmla="*/ 909936 w 1842380"/>
                <a:gd name="connsiteY10345" fmla="*/ 437934 h 1847704"/>
                <a:gd name="connsiteX10346" fmla="*/ 909936 w 1842380"/>
                <a:gd name="connsiteY10346" fmla="*/ 446986 h 1847704"/>
                <a:gd name="connsiteX10347" fmla="*/ 903013 w 1842380"/>
                <a:gd name="connsiteY10347" fmla="*/ 448051 h 1847704"/>
                <a:gd name="connsiteX10348" fmla="*/ 901948 w 1842380"/>
                <a:gd name="connsiteY10348" fmla="*/ 467221 h 1847704"/>
                <a:gd name="connsiteX10349" fmla="*/ 909936 w 1842380"/>
                <a:gd name="connsiteY10349" fmla="*/ 462961 h 1847704"/>
                <a:gd name="connsiteX10350" fmla="*/ 909936 w 1842380"/>
                <a:gd name="connsiteY10350" fmla="*/ 470948 h 1847704"/>
                <a:gd name="connsiteX10351" fmla="*/ 901948 w 1842380"/>
                <a:gd name="connsiteY10351" fmla="*/ 495974 h 1847704"/>
                <a:gd name="connsiteX10352" fmla="*/ 909936 w 1842380"/>
                <a:gd name="connsiteY10352" fmla="*/ 492780 h 1847704"/>
                <a:gd name="connsiteX10353" fmla="*/ 909936 w 1842380"/>
                <a:gd name="connsiteY10353" fmla="*/ 499702 h 1847704"/>
                <a:gd name="connsiteX10354" fmla="*/ 901948 w 1842380"/>
                <a:gd name="connsiteY10354" fmla="*/ 525793 h 1847704"/>
                <a:gd name="connsiteX10355" fmla="*/ 909936 w 1842380"/>
                <a:gd name="connsiteY10355" fmla="*/ 522598 h 1847704"/>
                <a:gd name="connsiteX10356" fmla="*/ 909936 w 1842380"/>
                <a:gd name="connsiteY10356" fmla="*/ 529521 h 1847704"/>
                <a:gd name="connsiteX10357" fmla="*/ 901948 w 1842380"/>
                <a:gd name="connsiteY10357" fmla="*/ 555612 h 1847704"/>
                <a:gd name="connsiteX10358" fmla="*/ 909936 w 1842380"/>
                <a:gd name="connsiteY10358" fmla="*/ 551352 h 1847704"/>
                <a:gd name="connsiteX10359" fmla="*/ 909936 w 1842380"/>
                <a:gd name="connsiteY10359" fmla="*/ 559340 h 1847704"/>
                <a:gd name="connsiteX10360" fmla="*/ 901948 w 1842380"/>
                <a:gd name="connsiteY10360" fmla="*/ 584366 h 1847704"/>
                <a:gd name="connsiteX10361" fmla="*/ 909936 w 1842380"/>
                <a:gd name="connsiteY10361" fmla="*/ 581171 h 1847704"/>
                <a:gd name="connsiteX10362" fmla="*/ 909936 w 1842380"/>
                <a:gd name="connsiteY10362" fmla="*/ 588093 h 1847704"/>
                <a:gd name="connsiteX10363" fmla="*/ 901948 w 1842380"/>
                <a:gd name="connsiteY10363" fmla="*/ 614185 h 1847704"/>
                <a:gd name="connsiteX10364" fmla="*/ 909936 w 1842380"/>
                <a:gd name="connsiteY10364" fmla="*/ 610990 h 1847704"/>
                <a:gd name="connsiteX10365" fmla="*/ 909936 w 1842380"/>
                <a:gd name="connsiteY10365" fmla="*/ 617912 h 1847704"/>
                <a:gd name="connsiteX10366" fmla="*/ 901948 w 1842380"/>
                <a:gd name="connsiteY10366" fmla="*/ 644004 h 1847704"/>
                <a:gd name="connsiteX10367" fmla="*/ 909936 w 1842380"/>
                <a:gd name="connsiteY10367" fmla="*/ 639744 h 1847704"/>
                <a:gd name="connsiteX10368" fmla="*/ 909936 w 1842380"/>
                <a:gd name="connsiteY10368" fmla="*/ 647731 h 1847704"/>
                <a:gd name="connsiteX10369" fmla="*/ 901948 w 1842380"/>
                <a:gd name="connsiteY10369" fmla="*/ 672758 h 1847704"/>
                <a:gd name="connsiteX10370" fmla="*/ 909936 w 1842380"/>
                <a:gd name="connsiteY10370" fmla="*/ 669563 h 1847704"/>
                <a:gd name="connsiteX10371" fmla="*/ 909936 w 1842380"/>
                <a:gd name="connsiteY10371" fmla="*/ 676485 h 1847704"/>
                <a:gd name="connsiteX10372" fmla="*/ 901948 w 1842380"/>
                <a:gd name="connsiteY10372" fmla="*/ 689797 h 1847704"/>
                <a:gd name="connsiteX10373" fmla="*/ 903013 w 1842380"/>
                <a:gd name="connsiteY10373" fmla="*/ 689797 h 1847704"/>
                <a:gd name="connsiteX10374" fmla="*/ 909936 w 1842380"/>
                <a:gd name="connsiteY10374" fmla="*/ 688732 h 1847704"/>
                <a:gd name="connsiteX10375" fmla="*/ 909936 w 1842380"/>
                <a:gd name="connsiteY10375" fmla="*/ 694589 h 1847704"/>
                <a:gd name="connsiteX10376" fmla="*/ 906741 w 1842380"/>
                <a:gd name="connsiteY10376" fmla="*/ 695654 h 1847704"/>
                <a:gd name="connsiteX10377" fmla="*/ 904611 w 1842380"/>
                <a:gd name="connsiteY10377" fmla="*/ 695654 h 1847704"/>
                <a:gd name="connsiteX10378" fmla="*/ 910468 w 1842380"/>
                <a:gd name="connsiteY10378" fmla="*/ 702577 h 1847704"/>
                <a:gd name="connsiteX10379" fmla="*/ 910468 w 1842380"/>
                <a:gd name="connsiteY10379" fmla="*/ 714824 h 1847704"/>
                <a:gd name="connsiteX10380" fmla="*/ 887039 w 1842380"/>
                <a:gd name="connsiteY10380" fmla="*/ 696719 h 1847704"/>
                <a:gd name="connsiteX10381" fmla="*/ 887039 w 1842380"/>
                <a:gd name="connsiteY10381" fmla="*/ 690862 h 1847704"/>
                <a:gd name="connsiteX10382" fmla="*/ 895026 w 1842380"/>
                <a:gd name="connsiteY10382" fmla="*/ 690862 h 1847704"/>
                <a:gd name="connsiteX10383" fmla="*/ 897156 w 1842380"/>
                <a:gd name="connsiteY10383" fmla="*/ 681810 h 1847704"/>
                <a:gd name="connsiteX10384" fmla="*/ 897156 w 1842380"/>
                <a:gd name="connsiteY10384" fmla="*/ 652524 h 1847704"/>
                <a:gd name="connsiteX10385" fmla="*/ 897156 w 1842380"/>
                <a:gd name="connsiteY10385" fmla="*/ 623237 h 1847704"/>
                <a:gd name="connsiteX10386" fmla="*/ 897156 w 1842380"/>
                <a:gd name="connsiteY10386" fmla="*/ 593951 h 1847704"/>
                <a:gd name="connsiteX10387" fmla="*/ 897156 w 1842380"/>
                <a:gd name="connsiteY10387" fmla="*/ 565729 h 1847704"/>
                <a:gd name="connsiteX10388" fmla="*/ 897156 w 1842380"/>
                <a:gd name="connsiteY10388" fmla="*/ 536443 h 1847704"/>
                <a:gd name="connsiteX10389" fmla="*/ 897156 w 1842380"/>
                <a:gd name="connsiteY10389" fmla="*/ 508221 h 1847704"/>
                <a:gd name="connsiteX10390" fmla="*/ 897156 w 1842380"/>
                <a:gd name="connsiteY10390" fmla="*/ 478935 h 1847704"/>
                <a:gd name="connsiteX10391" fmla="*/ 897156 w 1842380"/>
                <a:gd name="connsiteY10391" fmla="*/ 450714 h 1847704"/>
                <a:gd name="connsiteX10392" fmla="*/ 889169 w 1842380"/>
                <a:gd name="connsiteY10392" fmla="*/ 448584 h 1847704"/>
                <a:gd name="connsiteX10393" fmla="*/ 887039 w 1842380"/>
                <a:gd name="connsiteY10393" fmla="*/ 448584 h 1847704"/>
                <a:gd name="connsiteX10394" fmla="*/ 887039 w 1842380"/>
                <a:gd name="connsiteY10394" fmla="*/ 432609 h 1847704"/>
                <a:gd name="connsiteX10395" fmla="*/ 892896 w 1842380"/>
                <a:gd name="connsiteY10395" fmla="*/ 438467 h 1847704"/>
                <a:gd name="connsiteX10396" fmla="*/ 909936 w 1842380"/>
                <a:gd name="connsiteY10396" fmla="*/ 437934 h 1847704"/>
                <a:gd name="connsiteX10397" fmla="*/ 909936 w 1842380"/>
                <a:gd name="connsiteY10397" fmla="*/ 437934 h 1847704"/>
                <a:gd name="connsiteX10398" fmla="*/ 909936 w 1842380"/>
                <a:gd name="connsiteY10398" fmla="*/ 719083 h 1847704"/>
                <a:gd name="connsiteX10399" fmla="*/ 896624 w 1842380"/>
                <a:gd name="connsiteY10399" fmla="*/ 718019 h 1847704"/>
                <a:gd name="connsiteX10400" fmla="*/ 886507 w 1842380"/>
                <a:gd name="connsiteY10400" fmla="*/ 707901 h 1847704"/>
                <a:gd name="connsiteX10401" fmla="*/ 886507 w 1842380"/>
                <a:gd name="connsiteY10401" fmla="*/ 718019 h 1847704"/>
                <a:gd name="connsiteX10402" fmla="*/ 888636 w 1842380"/>
                <a:gd name="connsiteY10402" fmla="*/ 720148 h 1847704"/>
                <a:gd name="connsiteX10403" fmla="*/ 886507 w 1842380"/>
                <a:gd name="connsiteY10403" fmla="*/ 721213 h 1847704"/>
                <a:gd name="connsiteX10404" fmla="*/ 886507 w 1842380"/>
                <a:gd name="connsiteY10404" fmla="*/ 728136 h 1847704"/>
                <a:gd name="connsiteX10405" fmla="*/ 895559 w 1842380"/>
                <a:gd name="connsiteY10405" fmla="*/ 724941 h 1847704"/>
                <a:gd name="connsiteX10406" fmla="*/ 909936 w 1842380"/>
                <a:gd name="connsiteY10406" fmla="*/ 726006 h 1847704"/>
                <a:gd name="connsiteX10407" fmla="*/ 909936 w 1842380"/>
                <a:gd name="connsiteY10407" fmla="*/ 719083 h 1847704"/>
                <a:gd name="connsiteX10408" fmla="*/ 909936 w 1842380"/>
                <a:gd name="connsiteY10408" fmla="*/ 719083 h 1847704"/>
                <a:gd name="connsiteX10409" fmla="*/ 909936 w 1842380"/>
                <a:gd name="connsiteY10409" fmla="*/ 1144535 h 1847704"/>
                <a:gd name="connsiteX10410" fmla="*/ 909936 w 1842380"/>
                <a:gd name="connsiteY10410" fmla="*/ 1150392 h 1847704"/>
                <a:gd name="connsiteX10411" fmla="*/ 904078 w 1842380"/>
                <a:gd name="connsiteY10411" fmla="*/ 1150392 h 1847704"/>
                <a:gd name="connsiteX10412" fmla="*/ 909936 w 1842380"/>
                <a:gd name="connsiteY10412" fmla="*/ 1162639 h 1847704"/>
                <a:gd name="connsiteX10413" fmla="*/ 909936 w 1842380"/>
                <a:gd name="connsiteY10413" fmla="*/ 1177549 h 1847704"/>
                <a:gd name="connsiteX10414" fmla="*/ 896624 w 1842380"/>
                <a:gd name="connsiteY10414" fmla="*/ 1151457 h 1847704"/>
                <a:gd name="connsiteX10415" fmla="*/ 886507 w 1842380"/>
                <a:gd name="connsiteY10415" fmla="*/ 1147197 h 1847704"/>
                <a:gd name="connsiteX10416" fmla="*/ 886507 w 1842380"/>
                <a:gd name="connsiteY10416" fmla="*/ 1141340 h 1847704"/>
                <a:gd name="connsiteX10417" fmla="*/ 898754 w 1842380"/>
                <a:gd name="connsiteY10417" fmla="*/ 1145600 h 1847704"/>
                <a:gd name="connsiteX10418" fmla="*/ 909936 w 1842380"/>
                <a:gd name="connsiteY10418" fmla="*/ 1144535 h 1847704"/>
                <a:gd name="connsiteX10419" fmla="*/ 909936 w 1842380"/>
                <a:gd name="connsiteY10419" fmla="*/ 1144535 h 1847704"/>
                <a:gd name="connsiteX10420" fmla="*/ 909936 w 1842380"/>
                <a:gd name="connsiteY10420" fmla="*/ 1179679 h 1847704"/>
                <a:gd name="connsiteX10421" fmla="*/ 909936 w 1842380"/>
                <a:gd name="connsiteY10421" fmla="*/ 1179679 h 1847704"/>
                <a:gd name="connsiteX10422" fmla="*/ 886507 w 1842380"/>
                <a:gd name="connsiteY10422" fmla="*/ 1170626 h 1847704"/>
                <a:gd name="connsiteX10423" fmla="*/ 886507 w 1842380"/>
                <a:gd name="connsiteY10423" fmla="*/ 1181808 h 1847704"/>
                <a:gd name="connsiteX10424" fmla="*/ 888636 w 1842380"/>
                <a:gd name="connsiteY10424" fmla="*/ 1181808 h 1847704"/>
                <a:gd name="connsiteX10425" fmla="*/ 896624 w 1842380"/>
                <a:gd name="connsiteY10425" fmla="*/ 1183938 h 1847704"/>
                <a:gd name="connsiteX10426" fmla="*/ 896624 w 1842380"/>
                <a:gd name="connsiteY10426" fmla="*/ 1212160 h 1847704"/>
                <a:gd name="connsiteX10427" fmla="*/ 896624 w 1842380"/>
                <a:gd name="connsiteY10427" fmla="*/ 1241446 h 1847704"/>
                <a:gd name="connsiteX10428" fmla="*/ 896624 w 1842380"/>
                <a:gd name="connsiteY10428" fmla="*/ 1270733 h 1847704"/>
                <a:gd name="connsiteX10429" fmla="*/ 896624 w 1842380"/>
                <a:gd name="connsiteY10429" fmla="*/ 1298954 h 1847704"/>
                <a:gd name="connsiteX10430" fmla="*/ 896624 w 1842380"/>
                <a:gd name="connsiteY10430" fmla="*/ 1328240 h 1847704"/>
                <a:gd name="connsiteX10431" fmla="*/ 896624 w 1842380"/>
                <a:gd name="connsiteY10431" fmla="*/ 1357527 h 1847704"/>
                <a:gd name="connsiteX10432" fmla="*/ 896624 w 1842380"/>
                <a:gd name="connsiteY10432" fmla="*/ 1385748 h 1847704"/>
                <a:gd name="connsiteX10433" fmla="*/ 896624 w 1842380"/>
                <a:gd name="connsiteY10433" fmla="*/ 1415035 h 1847704"/>
                <a:gd name="connsiteX10434" fmla="*/ 895559 w 1842380"/>
                <a:gd name="connsiteY10434" fmla="*/ 1420892 h 1847704"/>
                <a:gd name="connsiteX10435" fmla="*/ 886507 w 1842380"/>
                <a:gd name="connsiteY10435" fmla="*/ 1420892 h 1847704"/>
                <a:gd name="connsiteX10436" fmla="*/ 886507 w 1842380"/>
                <a:gd name="connsiteY10436" fmla="*/ 1431009 h 1847704"/>
                <a:gd name="connsiteX10437" fmla="*/ 909936 w 1842380"/>
                <a:gd name="connsiteY10437" fmla="*/ 1434204 h 1847704"/>
                <a:gd name="connsiteX10438" fmla="*/ 909936 w 1842380"/>
                <a:gd name="connsiteY10438" fmla="*/ 1423022 h 1847704"/>
                <a:gd name="connsiteX10439" fmla="*/ 901948 w 1842380"/>
                <a:gd name="connsiteY10439" fmla="*/ 1421957 h 1847704"/>
                <a:gd name="connsiteX10440" fmla="*/ 909936 w 1842380"/>
                <a:gd name="connsiteY10440" fmla="*/ 1410775 h 1847704"/>
                <a:gd name="connsiteX10441" fmla="*/ 909936 w 1842380"/>
                <a:gd name="connsiteY10441" fmla="*/ 1403852 h 1847704"/>
                <a:gd name="connsiteX10442" fmla="*/ 901948 w 1842380"/>
                <a:gd name="connsiteY10442" fmla="*/ 1407047 h 1847704"/>
                <a:gd name="connsiteX10443" fmla="*/ 909936 w 1842380"/>
                <a:gd name="connsiteY10443" fmla="*/ 1380956 h 1847704"/>
                <a:gd name="connsiteX10444" fmla="*/ 909936 w 1842380"/>
                <a:gd name="connsiteY10444" fmla="*/ 1374034 h 1847704"/>
                <a:gd name="connsiteX10445" fmla="*/ 901948 w 1842380"/>
                <a:gd name="connsiteY10445" fmla="*/ 1377228 h 1847704"/>
                <a:gd name="connsiteX10446" fmla="*/ 909936 w 1842380"/>
                <a:gd name="connsiteY10446" fmla="*/ 1351137 h 1847704"/>
                <a:gd name="connsiteX10447" fmla="*/ 909936 w 1842380"/>
                <a:gd name="connsiteY10447" fmla="*/ 1344215 h 1847704"/>
                <a:gd name="connsiteX10448" fmla="*/ 901948 w 1842380"/>
                <a:gd name="connsiteY10448" fmla="*/ 1347410 h 1847704"/>
                <a:gd name="connsiteX10449" fmla="*/ 909936 w 1842380"/>
                <a:gd name="connsiteY10449" fmla="*/ 1322383 h 1847704"/>
                <a:gd name="connsiteX10450" fmla="*/ 909936 w 1842380"/>
                <a:gd name="connsiteY10450" fmla="*/ 1314396 h 1847704"/>
                <a:gd name="connsiteX10451" fmla="*/ 901948 w 1842380"/>
                <a:gd name="connsiteY10451" fmla="*/ 1318656 h 1847704"/>
                <a:gd name="connsiteX10452" fmla="*/ 909936 w 1842380"/>
                <a:gd name="connsiteY10452" fmla="*/ 1292564 h 1847704"/>
                <a:gd name="connsiteX10453" fmla="*/ 909936 w 1842380"/>
                <a:gd name="connsiteY10453" fmla="*/ 1285642 h 1847704"/>
                <a:gd name="connsiteX10454" fmla="*/ 901948 w 1842380"/>
                <a:gd name="connsiteY10454" fmla="*/ 1288837 h 1847704"/>
                <a:gd name="connsiteX10455" fmla="*/ 909936 w 1842380"/>
                <a:gd name="connsiteY10455" fmla="*/ 1262745 h 1847704"/>
                <a:gd name="connsiteX10456" fmla="*/ 909936 w 1842380"/>
                <a:gd name="connsiteY10456" fmla="*/ 1255823 h 1847704"/>
                <a:gd name="connsiteX10457" fmla="*/ 901948 w 1842380"/>
                <a:gd name="connsiteY10457" fmla="*/ 1259018 h 1847704"/>
                <a:gd name="connsiteX10458" fmla="*/ 909936 w 1842380"/>
                <a:gd name="connsiteY10458" fmla="*/ 1233991 h 1847704"/>
                <a:gd name="connsiteX10459" fmla="*/ 909936 w 1842380"/>
                <a:gd name="connsiteY10459" fmla="*/ 1227069 h 1847704"/>
                <a:gd name="connsiteX10460" fmla="*/ 901948 w 1842380"/>
                <a:gd name="connsiteY10460" fmla="*/ 1230264 h 1847704"/>
                <a:gd name="connsiteX10461" fmla="*/ 909936 w 1842380"/>
                <a:gd name="connsiteY10461" fmla="*/ 1204173 h 1847704"/>
                <a:gd name="connsiteX10462" fmla="*/ 909936 w 1842380"/>
                <a:gd name="connsiteY10462" fmla="*/ 1197250 h 1847704"/>
                <a:gd name="connsiteX10463" fmla="*/ 901948 w 1842380"/>
                <a:gd name="connsiteY10463" fmla="*/ 1200445 h 1847704"/>
                <a:gd name="connsiteX10464" fmla="*/ 903013 w 1842380"/>
                <a:gd name="connsiteY10464" fmla="*/ 1181276 h 1847704"/>
                <a:gd name="connsiteX10465" fmla="*/ 909936 w 1842380"/>
                <a:gd name="connsiteY10465" fmla="*/ 1181276 h 1847704"/>
                <a:gd name="connsiteX10466" fmla="*/ 909936 w 1842380"/>
                <a:gd name="connsiteY10466" fmla="*/ 1179679 h 1847704"/>
                <a:gd name="connsiteX10467" fmla="*/ 909936 w 1842380"/>
                <a:gd name="connsiteY10467" fmla="*/ 1179679 h 1847704"/>
                <a:gd name="connsiteX10468" fmla="*/ 909936 w 1842380"/>
                <a:gd name="connsiteY10468" fmla="*/ 1473607 h 1847704"/>
                <a:gd name="connsiteX10469" fmla="*/ 909936 w 1842380"/>
                <a:gd name="connsiteY10469" fmla="*/ 1484789 h 1847704"/>
                <a:gd name="connsiteX10470" fmla="*/ 901948 w 1842380"/>
                <a:gd name="connsiteY10470" fmla="*/ 1481595 h 1847704"/>
                <a:gd name="connsiteX10471" fmla="*/ 895026 w 1842380"/>
                <a:gd name="connsiteY10471" fmla="*/ 1482660 h 1847704"/>
                <a:gd name="connsiteX10472" fmla="*/ 885974 w 1842380"/>
                <a:gd name="connsiteY10472" fmla="*/ 1483724 h 1847704"/>
                <a:gd name="connsiteX10473" fmla="*/ 885974 w 1842380"/>
                <a:gd name="connsiteY10473" fmla="*/ 1473607 h 1847704"/>
                <a:gd name="connsiteX10474" fmla="*/ 889169 w 1842380"/>
                <a:gd name="connsiteY10474" fmla="*/ 1473607 h 1847704"/>
                <a:gd name="connsiteX10475" fmla="*/ 889169 w 1842380"/>
                <a:gd name="connsiteY10475" fmla="*/ 1473607 h 1847704"/>
                <a:gd name="connsiteX10476" fmla="*/ 890234 w 1842380"/>
                <a:gd name="connsiteY10476" fmla="*/ 1473607 h 1847704"/>
                <a:gd name="connsiteX10477" fmla="*/ 885974 w 1842380"/>
                <a:gd name="connsiteY10477" fmla="*/ 1465620 h 1847704"/>
                <a:gd name="connsiteX10478" fmla="*/ 885974 w 1842380"/>
                <a:gd name="connsiteY10478" fmla="*/ 1438464 h 1847704"/>
                <a:gd name="connsiteX10479" fmla="*/ 909936 w 1842380"/>
                <a:gd name="connsiteY10479" fmla="*/ 1473607 h 1847704"/>
                <a:gd name="connsiteX10480" fmla="*/ 909936 w 1842380"/>
                <a:gd name="connsiteY10480" fmla="*/ 1473607 h 1847704"/>
                <a:gd name="connsiteX10481" fmla="*/ 909936 w 1842380"/>
                <a:gd name="connsiteY10481" fmla="*/ 1592883 h 1847704"/>
                <a:gd name="connsiteX10482" fmla="*/ 909936 w 1842380"/>
                <a:gd name="connsiteY10482" fmla="*/ 1608857 h 1847704"/>
                <a:gd name="connsiteX10483" fmla="*/ 896624 w 1842380"/>
                <a:gd name="connsiteY10483" fmla="*/ 1645066 h 1847704"/>
                <a:gd name="connsiteX10484" fmla="*/ 886507 w 1842380"/>
                <a:gd name="connsiteY10484" fmla="*/ 1651988 h 1847704"/>
                <a:gd name="connsiteX10485" fmla="*/ 886507 w 1842380"/>
                <a:gd name="connsiteY10485" fmla="*/ 1622702 h 1847704"/>
                <a:gd name="connsiteX10486" fmla="*/ 887572 w 1842380"/>
                <a:gd name="connsiteY10486" fmla="*/ 1613649 h 1847704"/>
                <a:gd name="connsiteX10487" fmla="*/ 886507 w 1842380"/>
                <a:gd name="connsiteY10487" fmla="*/ 1614714 h 1847704"/>
                <a:gd name="connsiteX10488" fmla="*/ 886507 w 1842380"/>
                <a:gd name="connsiteY10488" fmla="*/ 1598740 h 1847704"/>
                <a:gd name="connsiteX10489" fmla="*/ 888636 w 1842380"/>
                <a:gd name="connsiteY10489" fmla="*/ 1590753 h 1847704"/>
                <a:gd name="connsiteX10490" fmla="*/ 886507 w 1842380"/>
                <a:gd name="connsiteY10490" fmla="*/ 1580636 h 1847704"/>
                <a:gd name="connsiteX10491" fmla="*/ 886507 w 1842380"/>
                <a:gd name="connsiteY10491" fmla="*/ 1579571 h 1847704"/>
                <a:gd name="connsiteX10492" fmla="*/ 886507 w 1842380"/>
                <a:gd name="connsiteY10492" fmla="*/ 1560401 h 1847704"/>
                <a:gd name="connsiteX10493" fmla="*/ 904611 w 1842380"/>
                <a:gd name="connsiteY10493" fmla="*/ 1573713 h 1847704"/>
                <a:gd name="connsiteX10494" fmla="*/ 909936 w 1842380"/>
                <a:gd name="connsiteY10494" fmla="*/ 1592883 h 1847704"/>
                <a:gd name="connsiteX10495" fmla="*/ 909936 w 1842380"/>
                <a:gd name="connsiteY10495" fmla="*/ 1592883 h 1847704"/>
                <a:gd name="connsiteX10496" fmla="*/ 909936 w 1842380"/>
                <a:gd name="connsiteY10496" fmla="*/ 1745705 h 1847704"/>
                <a:gd name="connsiteX10497" fmla="*/ 909936 w 1842380"/>
                <a:gd name="connsiteY10497" fmla="*/ 1769134 h 1847704"/>
                <a:gd name="connsiteX10498" fmla="*/ 901948 w 1842380"/>
                <a:gd name="connsiteY10498" fmla="*/ 1760081 h 1847704"/>
                <a:gd name="connsiteX10499" fmla="*/ 885974 w 1842380"/>
                <a:gd name="connsiteY10499" fmla="*/ 1754224 h 1847704"/>
                <a:gd name="connsiteX10500" fmla="*/ 885974 w 1842380"/>
                <a:gd name="connsiteY10500" fmla="*/ 1737185 h 1847704"/>
                <a:gd name="connsiteX10501" fmla="*/ 909936 w 1842380"/>
                <a:gd name="connsiteY10501" fmla="*/ 1745705 h 1847704"/>
                <a:gd name="connsiteX10502" fmla="*/ 909936 w 1842380"/>
                <a:gd name="connsiteY10502" fmla="*/ 1745705 h 1847704"/>
                <a:gd name="connsiteX10503" fmla="*/ 909936 w 1842380"/>
                <a:gd name="connsiteY10503" fmla="*/ 1829304 h 1847704"/>
                <a:gd name="connsiteX10504" fmla="*/ 909936 w 1842380"/>
                <a:gd name="connsiteY10504" fmla="*/ 1845278 h 1847704"/>
                <a:gd name="connsiteX10505" fmla="*/ 887572 w 1842380"/>
                <a:gd name="connsiteY10505" fmla="*/ 1839421 h 1847704"/>
                <a:gd name="connsiteX10506" fmla="*/ 886507 w 1842380"/>
                <a:gd name="connsiteY10506" fmla="*/ 1839421 h 1847704"/>
                <a:gd name="connsiteX10507" fmla="*/ 886507 w 1842380"/>
                <a:gd name="connsiteY10507" fmla="*/ 1817057 h 1847704"/>
                <a:gd name="connsiteX10508" fmla="*/ 909936 w 1842380"/>
                <a:gd name="connsiteY10508" fmla="*/ 1829304 h 1847704"/>
                <a:gd name="connsiteX10509" fmla="*/ 886507 w 1842380"/>
                <a:gd name="connsiteY10509" fmla="*/ 876697 h 1847704"/>
                <a:gd name="connsiteX10510" fmla="*/ 884377 w 1842380"/>
                <a:gd name="connsiteY10510" fmla="*/ 880957 h 1847704"/>
                <a:gd name="connsiteX10511" fmla="*/ 880117 w 1842380"/>
                <a:gd name="connsiteY10511" fmla="*/ 880957 h 1847704"/>
                <a:gd name="connsiteX10512" fmla="*/ 880117 w 1842380"/>
                <a:gd name="connsiteY10512" fmla="*/ 1032714 h 1847704"/>
                <a:gd name="connsiteX10513" fmla="*/ 887039 w 1842380"/>
                <a:gd name="connsiteY10513" fmla="*/ 1026857 h 1847704"/>
                <a:gd name="connsiteX10514" fmla="*/ 887039 w 1842380"/>
                <a:gd name="connsiteY10514" fmla="*/ 876697 h 1847704"/>
                <a:gd name="connsiteX10515" fmla="*/ 886507 w 1842380"/>
                <a:gd name="connsiteY10515" fmla="*/ 876697 h 1847704"/>
                <a:gd name="connsiteX10516" fmla="*/ 886507 w 1842380"/>
                <a:gd name="connsiteY10516" fmla="*/ 7690 h 1847704"/>
                <a:gd name="connsiteX10517" fmla="*/ 886507 w 1842380"/>
                <a:gd name="connsiteY10517" fmla="*/ 34847 h 1847704"/>
                <a:gd name="connsiteX10518" fmla="*/ 879584 w 1842380"/>
                <a:gd name="connsiteY10518" fmla="*/ 28990 h 1847704"/>
                <a:gd name="connsiteX10519" fmla="*/ 879584 w 1842380"/>
                <a:gd name="connsiteY10519" fmla="*/ 8755 h 1847704"/>
                <a:gd name="connsiteX10520" fmla="*/ 879584 w 1842380"/>
                <a:gd name="connsiteY10520" fmla="*/ 8755 h 1847704"/>
                <a:gd name="connsiteX10521" fmla="*/ 886507 w 1842380"/>
                <a:gd name="connsiteY10521" fmla="*/ 7690 h 1847704"/>
                <a:gd name="connsiteX10522" fmla="*/ 886507 w 1842380"/>
                <a:gd name="connsiteY10522" fmla="*/ 7690 h 1847704"/>
                <a:gd name="connsiteX10523" fmla="*/ 886507 w 1842380"/>
                <a:gd name="connsiteY10523" fmla="*/ 93420 h 1847704"/>
                <a:gd name="connsiteX10524" fmla="*/ 886507 w 1842380"/>
                <a:gd name="connsiteY10524" fmla="*/ 109394 h 1847704"/>
                <a:gd name="connsiteX10525" fmla="*/ 879584 w 1842380"/>
                <a:gd name="connsiteY10525" fmla="*/ 109394 h 1847704"/>
                <a:gd name="connsiteX10526" fmla="*/ 879584 w 1842380"/>
                <a:gd name="connsiteY10526" fmla="*/ 92355 h 1847704"/>
                <a:gd name="connsiteX10527" fmla="*/ 886507 w 1842380"/>
                <a:gd name="connsiteY10527" fmla="*/ 93420 h 1847704"/>
                <a:gd name="connsiteX10528" fmla="*/ 886507 w 1842380"/>
                <a:gd name="connsiteY10528" fmla="*/ 93420 h 1847704"/>
                <a:gd name="connsiteX10529" fmla="*/ 886507 w 1842380"/>
                <a:gd name="connsiteY10529" fmla="*/ 384686 h 1847704"/>
                <a:gd name="connsiteX10530" fmla="*/ 886507 w 1842380"/>
                <a:gd name="connsiteY10530" fmla="*/ 394803 h 1847704"/>
                <a:gd name="connsiteX10531" fmla="*/ 879584 w 1842380"/>
                <a:gd name="connsiteY10531" fmla="*/ 394803 h 1847704"/>
                <a:gd name="connsiteX10532" fmla="*/ 879584 w 1842380"/>
                <a:gd name="connsiteY10532" fmla="*/ 384686 h 1847704"/>
                <a:gd name="connsiteX10533" fmla="*/ 886507 w 1842380"/>
                <a:gd name="connsiteY10533" fmla="*/ 384686 h 1847704"/>
                <a:gd name="connsiteX10534" fmla="*/ 886507 w 1842380"/>
                <a:gd name="connsiteY10534" fmla="*/ 384686 h 1847704"/>
                <a:gd name="connsiteX10535" fmla="*/ 886507 w 1842380"/>
                <a:gd name="connsiteY10535" fmla="*/ 428882 h 1847704"/>
                <a:gd name="connsiteX10536" fmla="*/ 886507 w 1842380"/>
                <a:gd name="connsiteY10536" fmla="*/ 444856 h 1847704"/>
                <a:gd name="connsiteX10537" fmla="*/ 879584 w 1842380"/>
                <a:gd name="connsiteY10537" fmla="*/ 446986 h 1847704"/>
                <a:gd name="connsiteX10538" fmla="*/ 879584 w 1842380"/>
                <a:gd name="connsiteY10538" fmla="*/ 420895 h 1847704"/>
                <a:gd name="connsiteX10539" fmla="*/ 886507 w 1842380"/>
                <a:gd name="connsiteY10539" fmla="*/ 428882 h 1847704"/>
                <a:gd name="connsiteX10540" fmla="*/ 886507 w 1842380"/>
                <a:gd name="connsiteY10540" fmla="*/ 428882 h 1847704"/>
                <a:gd name="connsiteX10541" fmla="*/ 886507 w 1842380"/>
                <a:gd name="connsiteY10541" fmla="*/ 686602 h 1847704"/>
                <a:gd name="connsiteX10542" fmla="*/ 886507 w 1842380"/>
                <a:gd name="connsiteY10542" fmla="*/ 692460 h 1847704"/>
                <a:gd name="connsiteX10543" fmla="*/ 879584 w 1842380"/>
                <a:gd name="connsiteY10543" fmla="*/ 693524 h 1847704"/>
                <a:gd name="connsiteX10544" fmla="*/ 879584 w 1842380"/>
                <a:gd name="connsiteY10544" fmla="*/ 687667 h 1847704"/>
                <a:gd name="connsiteX10545" fmla="*/ 886507 w 1842380"/>
                <a:gd name="connsiteY10545" fmla="*/ 686602 h 1847704"/>
                <a:gd name="connsiteX10546" fmla="*/ 886507 w 1842380"/>
                <a:gd name="connsiteY10546" fmla="*/ 686602 h 1847704"/>
                <a:gd name="connsiteX10547" fmla="*/ 886507 w 1842380"/>
                <a:gd name="connsiteY10547" fmla="*/ 707901 h 1847704"/>
                <a:gd name="connsiteX10548" fmla="*/ 886507 w 1842380"/>
                <a:gd name="connsiteY10548" fmla="*/ 718019 h 1847704"/>
                <a:gd name="connsiteX10549" fmla="*/ 879584 w 1842380"/>
                <a:gd name="connsiteY10549" fmla="*/ 710031 h 1847704"/>
                <a:gd name="connsiteX10550" fmla="*/ 879584 w 1842380"/>
                <a:gd name="connsiteY10550" fmla="*/ 699914 h 1847704"/>
                <a:gd name="connsiteX10551" fmla="*/ 886507 w 1842380"/>
                <a:gd name="connsiteY10551" fmla="*/ 707901 h 1847704"/>
                <a:gd name="connsiteX10552" fmla="*/ 886507 w 1842380"/>
                <a:gd name="connsiteY10552" fmla="*/ 707901 h 1847704"/>
                <a:gd name="connsiteX10553" fmla="*/ 886507 w 1842380"/>
                <a:gd name="connsiteY10553" fmla="*/ 721213 h 1847704"/>
                <a:gd name="connsiteX10554" fmla="*/ 886507 w 1842380"/>
                <a:gd name="connsiteY10554" fmla="*/ 728136 h 1847704"/>
                <a:gd name="connsiteX10555" fmla="*/ 879584 w 1842380"/>
                <a:gd name="connsiteY10555" fmla="*/ 729201 h 1847704"/>
                <a:gd name="connsiteX10556" fmla="*/ 879584 w 1842380"/>
                <a:gd name="connsiteY10556" fmla="*/ 723343 h 1847704"/>
                <a:gd name="connsiteX10557" fmla="*/ 886507 w 1842380"/>
                <a:gd name="connsiteY10557" fmla="*/ 721213 h 1847704"/>
                <a:gd name="connsiteX10558" fmla="*/ 886507 w 1842380"/>
                <a:gd name="connsiteY10558" fmla="*/ 721213 h 1847704"/>
                <a:gd name="connsiteX10559" fmla="*/ 886507 w 1842380"/>
                <a:gd name="connsiteY10559" fmla="*/ 1141340 h 1847704"/>
                <a:gd name="connsiteX10560" fmla="*/ 886507 w 1842380"/>
                <a:gd name="connsiteY10560" fmla="*/ 1147197 h 1847704"/>
                <a:gd name="connsiteX10561" fmla="*/ 879584 w 1842380"/>
                <a:gd name="connsiteY10561" fmla="*/ 1147197 h 1847704"/>
                <a:gd name="connsiteX10562" fmla="*/ 879584 w 1842380"/>
                <a:gd name="connsiteY10562" fmla="*/ 1141340 h 1847704"/>
                <a:gd name="connsiteX10563" fmla="*/ 886507 w 1842380"/>
                <a:gd name="connsiteY10563" fmla="*/ 1141340 h 1847704"/>
                <a:gd name="connsiteX10564" fmla="*/ 886507 w 1842380"/>
                <a:gd name="connsiteY10564" fmla="*/ 1141340 h 1847704"/>
                <a:gd name="connsiteX10565" fmla="*/ 886507 w 1842380"/>
                <a:gd name="connsiteY10565" fmla="*/ 1170626 h 1847704"/>
                <a:gd name="connsiteX10566" fmla="*/ 886507 w 1842380"/>
                <a:gd name="connsiteY10566" fmla="*/ 1181808 h 1847704"/>
                <a:gd name="connsiteX10567" fmla="*/ 882247 w 1842380"/>
                <a:gd name="connsiteY10567" fmla="*/ 1181808 h 1847704"/>
                <a:gd name="connsiteX10568" fmla="*/ 880117 w 1842380"/>
                <a:gd name="connsiteY10568" fmla="*/ 1181808 h 1847704"/>
                <a:gd name="connsiteX10569" fmla="*/ 880117 w 1842380"/>
                <a:gd name="connsiteY10569" fmla="*/ 1175419 h 1847704"/>
                <a:gd name="connsiteX10570" fmla="*/ 882247 w 1842380"/>
                <a:gd name="connsiteY10570" fmla="*/ 1175419 h 1847704"/>
                <a:gd name="connsiteX10571" fmla="*/ 880117 w 1842380"/>
                <a:gd name="connsiteY10571" fmla="*/ 1172224 h 1847704"/>
                <a:gd name="connsiteX10572" fmla="*/ 880117 w 1842380"/>
                <a:gd name="connsiteY10572" fmla="*/ 1150925 h 1847704"/>
                <a:gd name="connsiteX10573" fmla="*/ 886507 w 1842380"/>
                <a:gd name="connsiteY10573" fmla="*/ 1170626 h 1847704"/>
                <a:gd name="connsiteX10574" fmla="*/ 886507 w 1842380"/>
                <a:gd name="connsiteY10574" fmla="*/ 1170626 h 1847704"/>
                <a:gd name="connsiteX10575" fmla="*/ 886507 w 1842380"/>
                <a:gd name="connsiteY10575" fmla="*/ 1420359 h 1847704"/>
                <a:gd name="connsiteX10576" fmla="*/ 886507 w 1842380"/>
                <a:gd name="connsiteY10576" fmla="*/ 1430476 h 1847704"/>
                <a:gd name="connsiteX10577" fmla="*/ 880649 w 1842380"/>
                <a:gd name="connsiteY10577" fmla="*/ 1430476 h 1847704"/>
                <a:gd name="connsiteX10578" fmla="*/ 886507 w 1842380"/>
                <a:gd name="connsiteY10578" fmla="*/ 1438464 h 1847704"/>
                <a:gd name="connsiteX10579" fmla="*/ 886507 w 1842380"/>
                <a:gd name="connsiteY10579" fmla="*/ 1465620 h 1847704"/>
                <a:gd name="connsiteX10580" fmla="*/ 879584 w 1842380"/>
                <a:gd name="connsiteY10580" fmla="*/ 1452308 h 1847704"/>
                <a:gd name="connsiteX10581" fmla="*/ 879584 w 1842380"/>
                <a:gd name="connsiteY10581" fmla="*/ 1421957 h 1847704"/>
                <a:gd name="connsiteX10582" fmla="*/ 886507 w 1842380"/>
                <a:gd name="connsiteY10582" fmla="*/ 1420359 h 1847704"/>
                <a:gd name="connsiteX10583" fmla="*/ 886507 w 1842380"/>
                <a:gd name="connsiteY10583" fmla="*/ 1420359 h 1847704"/>
                <a:gd name="connsiteX10584" fmla="*/ 886507 w 1842380"/>
                <a:gd name="connsiteY10584" fmla="*/ 1473607 h 1847704"/>
                <a:gd name="connsiteX10585" fmla="*/ 886507 w 1842380"/>
                <a:gd name="connsiteY10585" fmla="*/ 1483724 h 1847704"/>
                <a:gd name="connsiteX10586" fmla="*/ 879584 w 1842380"/>
                <a:gd name="connsiteY10586" fmla="*/ 1483724 h 1847704"/>
                <a:gd name="connsiteX10587" fmla="*/ 879584 w 1842380"/>
                <a:gd name="connsiteY10587" fmla="*/ 1473607 h 1847704"/>
                <a:gd name="connsiteX10588" fmla="*/ 886507 w 1842380"/>
                <a:gd name="connsiteY10588" fmla="*/ 1473607 h 1847704"/>
                <a:gd name="connsiteX10589" fmla="*/ 886507 w 1842380"/>
                <a:gd name="connsiteY10589" fmla="*/ 1473607 h 1847704"/>
                <a:gd name="connsiteX10590" fmla="*/ 886507 w 1842380"/>
                <a:gd name="connsiteY10590" fmla="*/ 1560401 h 1847704"/>
                <a:gd name="connsiteX10591" fmla="*/ 886507 w 1842380"/>
                <a:gd name="connsiteY10591" fmla="*/ 1579571 h 1847704"/>
                <a:gd name="connsiteX10592" fmla="*/ 879584 w 1842380"/>
                <a:gd name="connsiteY10592" fmla="*/ 1576376 h 1847704"/>
                <a:gd name="connsiteX10593" fmla="*/ 879584 w 1842380"/>
                <a:gd name="connsiteY10593" fmla="*/ 1559337 h 1847704"/>
                <a:gd name="connsiteX10594" fmla="*/ 886507 w 1842380"/>
                <a:gd name="connsiteY10594" fmla="*/ 1560401 h 1847704"/>
                <a:gd name="connsiteX10595" fmla="*/ 886507 w 1842380"/>
                <a:gd name="connsiteY10595" fmla="*/ 1560401 h 1847704"/>
                <a:gd name="connsiteX10596" fmla="*/ 886507 w 1842380"/>
                <a:gd name="connsiteY10596" fmla="*/ 1598208 h 1847704"/>
                <a:gd name="connsiteX10597" fmla="*/ 886507 w 1842380"/>
                <a:gd name="connsiteY10597" fmla="*/ 1614182 h 1847704"/>
                <a:gd name="connsiteX10598" fmla="*/ 879584 w 1842380"/>
                <a:gd name="connsiteY10598" fmla="*/ 1618442 h 1847704"/>
                <a:gd name="connsiteX10599" fmla="*/ 879584 w 1842380"/>
                <a:gd name="connsiteY10599" fmla="*/ 1602468 h 1847704"/>
                <a:gd name="connsiteX10600" fmla="*/ 883844 w 1842380"/>
                <a:gd name="connsiteY10600" fmla="*/ 1600337 h 1847704"/>
                <a:gd name="connsiteX10601" fmla="*/ 886507 w 1842380"/>
                <a:gd name="connsiteY10601" fmla="*/ 1598208 h 1847704"/>
                <a:gd name="connsiteX10602" fmla="*/ 886507 w 1842380"/>
                <a:gd name="connsiteY10602" fmla="*/ 1598208 h 1847704"/>
                <a:gd name="connsiteX10603" fmla="*/ 886507 w 1842380"/>
                <a:gd name="connsiteY10603" fmla="*/ 1622169 h 1847704"/>
                <a:gd name="connsiteX10604" fmla="*/ 886507 w 1842380"/>
                <a:gd name="connsiteY10604" fmla="*/ 1651456 h 1847704"/>
                <a:gd name="connsiteX10605" fmla="*/ 879584 w 1842380"/>
                <a:gd name="connsiteY10605" fmla="*/ 1653585 h 1847704"/>
                <a:gd name="connsiteX10606" fmla="*/ 879584 w 1842380"/>
                <a:gd name="connsiteY10606" fmla="*/ 1633351 h 1847704"/>
                <a:gd name="connsiteX10607" fmla="*/ 880649 w 1842380"/>
                <a:gd name="connsiteY10607" fmla="*/ 1632286 h 1847704"/>
                <a:gd name="connsiteX10608" fmla="*/ 886507 w 1842380"/>
                <a:gd name="connsiteY10608" fmla="*/ 1622169 h 1847704"/>
                <a:gd name="connsiteX10609" fmla="*/ 886507 w 1842380"/>
                <a:gd name="connsiteY10609" fmla="*/ 1622169 h 1847704"/>
                <a:gd name="connsiteX10610" fmla="*/ 886507 w 1842380"/>
                <a:gd name="connsiteY10610" fmla="*/ 1738250 h 1847704"/>
                <a:gd name="connsiteX10611" fmla="*/ 886507 w 1842380"/>
                <a:gd name="connsiteY10611" fmla="*/ 1755289 h 1847704"/>
                <a:gd name="connsiteX10612" fmla="*/ 879584 w 1842380"/>
                <a:gd name="connsiteY10612" fmla="*/ 1754224 h 1847704"/>
                <a:gd name="connsiteX10613" fmla="*/ 879584 w 1842380"/>
                <a:gd name="connsiteY10613" fmla="*/ 1738250 h 1847704"/>
                <a:gd name="connsiteX10614" fmla="*/ 886507 w 1842380"/>
                <a:gd name="connsiteY10614" fmla="*/ 1738250 h 1847704"/>
                <a:gd name="connsiteX10615" fmla="*/ 886507 w 1842380"/>
                <a:gd name="connsiteY10615" fmla="*/ 1738250 h 1847704"/>
                <a:gd name="connsiteX10616" fmla="*/ 886507 w 1842380"/>
                <a:gd name="connsiteY10616" fmla="*/ 1817057 h 1847704"/>
                <a:gd name="connsiteX10617" fmla="*/ 886507 w 1842380"/>
                <a:gd name="connsiteY10617" fmla="*/ 1839421 h 1847704"/>
                <a:gd name="connsiteX10618" fmla="*/ 879584 w 1842380"/>
                <a:gd name="connsiteY10618" fmla="*/ 1840486 h 1847704"/>
                <a:gd name="connsiteX10619" fmla="*/ 879584 w 1842380"/>
                <a:gd name="connsiteY10619" fmla="*/ 1809070 h 1847704"/>
                <a:gd name="connsiteX10620" fmla="*/ 886507 w 1842380"/>
                <a:gd name="connsiteY10620" fmla="*/ 1817057 h 1847704"/>
                <a:gd name="connsiteX10621" fmla="*/ 879584 w 1842380"/>
                <a:gd name="connsiteY10621" fmla="*/ 881490 h 1847704"/>
                <a:gd name="connsiteX10622" fmla="*/ 870532 w 1842380"/>
                <a:gd name="connsiteY10622" fmla="*/ 881490 h 1847704"/>
                <a:gd name="connsiteX10623" fmla="*/ 870532 w 1842380"/>
                <a:gd name="connsiteY10623" fmla="*/ 1039104 h 1847704"/>
                <a:gd name="connsiteX10624" fmla="*/ 879584 w 1842380"/>
                <a:gd name="connsiteY10624" fmla="*/ 1033247 h 1847704"/>
                <a:gd name="connsiteX10625" fmla="*/ 879584 w 1842380"/>
                <a:gd name="connsiteY10625" fmla="*/ 881490 h 1847704"/>
                <a:gd name="connsiteX10626" fmla="*/ 879584 w 1842380"/>
                <a:gd name="connsiteY10626" fmla="*/ 881490 h 1847704"/>
                <a:gd name="connsiteX10627" fmla="*/ 879584 w 1842380"/>
                <a:gd name="connsiteY10627" fmla="*/ 8755 h 1847704"/>
                <a:gd name="connsiteX10628" fmla="*/ 879584 w 1842380"/>
                <a:gd name="connsiteY10628" fmla="*/ 28990 h 1847704"/>
                <a:gd name="connsiteX10629" fmla="*/ 870532 w 1842380"/>
                <a:gd name="connsiteY10629" fmla="*/ 24730 h 1847704"/>
                <a:gd name="connsiteX10630" fmla="*/ 870532 w 1842380"/>
                <a:gd name="connsiteY10630" fmla="*/ 6626 h 1847704"/>
                <a:gd name="connsiteX10631" fmla="*/ 879584 w 1842380"/>
                <a:gd name="connsiteY10631" fmla="*/ 8755 h 1847704"/>
                <a:gd name="connsiteX10632" fmla="*/ 879584 w 1842380"/>
                <a:gd name="connsiteY10632" fmla="*/ 8755 h 1847704"/>
                <a:gd name="connsiteX10633" fmla="*/ 879584 w 1842380"/>
                <a:gd name="connsiteY10633" fmla="*/ 92355 h 1847704"/>
                <a:gd name="connsiteX10634" fmla="*/ 879584 w 1842380"/>
                <a:gd name="connsiteY10634" fmla="*/ 109394 h 1847704"/>
                <a:gd name="connsiteX10635" fmla="*/ 870532 w 1842380"/>
                <a:gd name="connsiteY10635" fmla="*/ 107264 h 1847704"/>
                <a:gd name="connsiteX10636" fmla="*/ 870532 w 1842380"/>
                <a:gd name="connsiteY10636" fmla="*/ 88095 h 1847704"/>
                <a:gd name="connsiteX10637" fmla="*/ 871597 w 1842380"/>
                <a:gd name="connsiteY10637" fmla="*/ 89160 h 1847704"/>
                <a:gd name="connsiteX10638" fmla="*/ 879584 w 1842380"/>
                <a:gd name="connsiteY10638" fmla="*/ 92355 h 1847704"/>
                <a:gd name="connsiteX10639" fmla="*/ 879584 w 1842380"/>
                <a:gd name="connsiteY10639" fmla="*/ 92355 h 1847704"/>
                <a:gd name="connsiteX10640" fmla="*/ 879584 w 1842380"/>
                <a:gd name="connsiteY10640" fmla="*/ 384686 h 1847704"/>
                <a:gd name="connsiteX10641" fmla="*/ 879584 w 1842380"/>
                <a:gd name="connsiteY10641" fmla="*/ 394803 h 1847704"/>
                <a:gd name="connsiteX10642" fmla="*/ 870532 w 1842380"/>
                <a:gd name="connsiteY10642" fmla="*/ 395868 h 1847704"/>
                <a:gd name="connsiteX10643" fmla="*/ 870532 w 1842380"/>
                <a:gd name="connsiteY10643" fmla="*/ 385751 h 1847704"/>
                <a:gd name="connsiteX10644" fmla="*/ 879584 w 1842380"/>
                <a:gd name="connsiteY10644" fmla="*/ 384686 h 1847704"/>
                <a:gd name="connsiteX10645" fmla="*/ 879584 w 1842380"/>
                <a:gd name="connsiteY10645" fmla="*/ 384686 h 1847704"/>
                <a:gd name="connsiteX10646" fmla="*/ 879584 w 1842380"/>
                <a:gd name="connsiteY10646" fmla="*/ 420895 h 1847704"/>
                <a:gd name="connsiteX10647" fmla="*/ 879584 w 1842380"/>
                <a:gd name="connsiteY10647" fmla="*/ 446986 h 1847704"/>
                <a:gd name="connsiteX10648" fmla="*/ 870532 w 1842380"/>
                <a:gd name="connsiteY10648" fmla="*/ 450181 h 1847704"/>
                <a:gd name="connsiteX10649" fmla="*/ 870532 w 1842380"/>
                <a:gd name="connsiteY10649" fmla="*/ 440064 h 1847704"/>
                <a:gd name="connsiteX10650" fmla="*/ 879584 w 1842380"/>
                <a:gd name="connsiteY10650" fmla="*/ 437934 h 1847704"/>
                <a:gd name="connsiteX10651" fmla="*/ 870532 w 1842380"/>
                <a:gd name="connsiteY10651" fmla="*/ 427817 h 1847704"/>
                <a:gd name="connsiteX10652" fmla="*/ 870532 w 1842380"/>
                <a:gd name="connsiteY10652" fmla="*/ 407583 h 1847704"/>
                <a:gd name="connsiteX10653" fmla="*/ 879584 w 1842380"/>
                <a:gd name="connsiteY10653" fmla="*/ 420895 h 1847704"/>
                <a:gd name="connsiteX10654" fmla="*/ 879584 w 1842380"/>
                <a:gd name="connsiteY10654" fmla="*/ 420895 h 1847704"/>
                <a:gd name="connsiteX10655" fmla="*/ 879584 w 1842380"/>
                <a:gd name="connsiteY10655" fmla="*/ 687667 h 1847704"/>
                <a:gd name="connsiteX10656" fmla="*/ 879584 w 1842380"/>
                <a:gd name="connsiteY10656" fmla="*/ 693524 h 1847704"/>
                <a:gd name="connsiteX10657" fmla="*/ 876389 w 1842380"/>
                <a:gd name="connsiteY10657" fmla="*/ 694589 h 1847704"/>
                <a:gd name="connsiteX10658" fmla="*/ 874260 w 1842380"/>
                <a:gd name="connsiteY10658" fmla="*/ 695654 h 1847704"/>
                <a:gd name="connsiteX10659" fmla="*/ 880117 w 1842380"/>
                <a:gd name="connsiteY10659" fmla="*/ 699914 h 1847704"/>
                <a:gd name="connsiteX10660" fmla="*/ 880117 w 1842380"/>
                <a:gd name="connsiteY10660" fmla="*/ 710031 h 1847704"/>
                <a:gd name="connsiteX10661" fmla="*/ 871065 w 1842380"/>
                <a:gd name="connsiteY10661" fmla="*/ 700979 h 1847704"/>
                <a:gd name="connsiteX10662" fmla="*/ 871065 w 1842380"/>
                <a:gd name="connsiteY10662" fmla="*/ 689797 h 1847704"/>
                <a:gd name="connsiteX10663" fmla="*/ 872130 w 1842380"/>
                <a:gd name="connsiteY10663" fmla="*/ 689797 h 1847704"/>
                <a:gd name="connsiteX10664" fmla="*/ 879584 w 1842380"/>
                <a:gd name="connsiteY10664" fmla="*/ 687667 h 1847704"/>
                <a:gd name="connsiteX10665" fmla="*/ 879584 w 1842380"/>
                <a:gd name="connsiteY10665" fmla="*/ 687667 h 1847704"/>
                <a:gd name="connsiteX10666" fmla="*/ 879584 w 1842380"/>
                <a:gd name="connsiteY10666" fmla="*/ 723876 h 1847704"/>
                <a:gd name="connsiteX10667" fmla="*/ 879584 w 1842380"/>
                <a:gd name="connsiteY10667" fmla="*/ 729733 h 1847704"/>
                <a:gd name="connsiteX10668" fmla="*/ 870532 w 1842380"/>
                <a:gd name="connsiteY10668" fmla="*/ 729733 h 1847704"/>
                <a:gd name="connsiteX10669" fmla="*/ 870532 w 1842380"/>
                <a:gd name="connsiteY10669" fmla="*/ 723876 h 1847704"/>
                <a:gd name="connsiteX10670" fmla="*/ 879584 w 1842380"/>
                <a:gd name="connsiteY10670" fmla="*/ 723876 h 1847704"/>
                <a:gd name="connsiteX10671" fmla="*/ 879584 w 1842380"/>
                <a:gd name="connsiteY10671" fmla="*/ 723876 h 1847704"/>
                <a:gd name="connsiteX10672" fmla="*/ 879584 w 1842380"/>
                <a:gd name="connsiteY10672" fmla="*/ 1141340 h 1847704"/>
                <a:gd name="connsiteX10673" fmla="*/ 879584 w 1842380"/>
                <a:gd name="connsiteY10673" fmla="*/ 1147197 h 1847704"/>
                <a:gd name="connsiteX10674" fmla="*/ 877454 w 1842380"/>
                <a:gd name="connsiteY10674" fmla="*/ 1147197 h 1847704"/>
                <a:gd name="connsiteX10675" fmla="*/ 879584 w 1842380"/>
                <a:gd name="connsiteY10675" fmla="*/ 1150392 h 1847704"/>
                <a:gd name="connsiteX10676" fmla="*/ 879584 w 1842380"/>
                <a:gd name="connsiteY10676" fmla="*/ 1171691 h 1847704"/>
                <a:gd name="connsiteX10677" fmla="*/ 870532 w 1842380"/>
                <a:gd name="connsiteY10677" fmla="*/ 1148262 h 1847704"/>
                <a:gd name="connsiteX10678" fmla="*/ 870532 w 1842380"/>
                <a:gd name="connsiteY10678" fmla="*/ 1139210 h 1847704"/>
                <a:gd name="connsiteX10679" fmla="*/ 872662 w 1842380"/>
                <a:gd name="connsiteY10679" fmla="*/ 1141340 h 1847704"/>
                <a:gd name="connsiteX10680" fmla="*/ 879584 w 1842380"/>
                <a:gd name="connsiteY10680" fmla="*/ 1141340 h 1847704"/>
                <a:gd name="connsiteX10681" fmla="*/ 879584 w 1842380"/>
                <a:gd name="connsiteY10681" fmla="*/ 1141340 h 1847704"/>
                <a:gd name="connsiteX10682" fmla="*/ 879584 w 1842380"/>
                <a:gd name="connsiteY10682" fmla="*/ 1175419 h 1847704"/>
                <a:gd name="connsiteX10683" fmla="*/ 879584 w 1842380"/>
                <a:gd name="connsiteY10683" fmla="*/ 1182341 h 1847704"/>
                <a:gd name="connsiteX10684" fmla="*/ 870532 w 1842380"/>
                <a:gd name="connsiteY10684" fmla="*/ 1181276 h 1847704"/>
                <a:gd name="connsiteX10685" fmla="*/ 870532 w 1842380"/>
                <a:gd name="connsiteY10685" fmla="*/ 1174354 h 1847704"/>
                <a:gd name="connsiteX10686" fmla="*/ 879584 w 1842380"/>
                <a:gd name="connsiteY10686" fmla="*/ 1175419 h 1847704"/>
                <a:gd name="connsiteX10687" fmla="*/ 879584 w 1842380"/>
                <a:gd name="connsiteY10687" fmla="*/ 1175419 h 1847704"/>
                <a:gd name="connsiteX10688" fmla="*/ 879584 w 1842380"/>
                <a:gd name="connsiteY10688" fmla="*/ 1175419 h 1847704"/>
                <a:gd name="connsiteX10689" fmla="*/ 879584 w 1842380"/>
                <a:gd name="connsiteY10689" fmla="*/ 1421957 h 1847704"/>
                <a:gd name="connsiteX10690" fmla="*/ 879584 w 1842380"/>
                <a:gd name="connsiteY10690" fmla="*/ 1452308 h 1847704"/>
                <a:gd name="connsiteX10691" fmla="*/ 870532 w 1842380"/>
                <a:gd name="connsiteY10691" fmla="*/ 1435269 h 1847704"/>
                <a:gd name="connsiteX10692" fmla="*/ 870532 w 1842380"/>
                <a:gd name="connsiteY10692" fmla="*/ 1421957 h 1847704"/>
                <a:gd name="connsiteX10693" fmla="*/ 872662 w 1842380"/>
                <a:gd name="connsiteY10693" fmla="*/ 1423022 h 1847704"/>
                <a:gd name="connsiteX10694" fmla="*/ 879584 w 1842380"/>
                <a:gd name="connsiteY10694" fmla="*/ 1421957 h 1847704"/>
                <a:gd name="connsiteX10695" fmla="*/ 879584 w 1842380"/>
                <a:gd name="connsiteY10695" fmla="*/ 1421957 h 1847704"/>
                <a:gd name="connsiteX10696" fmla="*/ 879584 w 1842380"/>
                <a:gd name="connsiteY10696" fmla="*/ 1473607 h 1847704"/>
                <a:gd name="connsiteX10697" fmla="*/ 879584 w 1842380"/>
                <a:gd name="connsiteY10697" fmla="*/ 1483724 h 1847704"/>
                <a:gd name="connsiteX10698" fmla="*/ 870532 w 1842380"/>
                <a:gd name="connsiteY10698" fmla="*/ 1482660 h 1847704"/>
                <a:gd name="connsiteX10699" fmla="*/ 870532 w 1842380"/>
                <a:gd name="connsiteY10699" fmla="*/ 1472542 h 1847704"/>
                <a:gd name="connsiteX10700" fmla="*/ 879584 w 1842380"/>
                <a:gd name="connsiteY10700" fmla="*/ 1473607 h 1847704"/>
                <a:gd name="connsiteX10701" fmla="*/ 879584 w 1842380"/>
                <a:gd name="connsiteY10701" fmla="*/ 1473607 h 1847704"/>
                <a:gd name="connsiteX10702" fmla="*/ 879584 w 1842380"/>
                <a:gd name="connsiteY10702" fmla="*/ 1559337 h 1847704"/>
                <a:gd name="connsiteX10703" fmla="*/ 879584 w 1842380"/>
                <a:gd name="connsiteY10703" fmla="*/ 1576376 h 1847704"/>
                <a:gd name="connsiteX10704" fmla="*/ 878519 w 1842380"/>
                <a:gd name="connsiteY10704" fmla="*/ 1575311 h 1847704"/>
                <a:gd name="connsiteX10705" fmla="*/ 870532 w 1842380"/>
                <a:gd name="connsiteY10705" fmla="*/ 1577441 h 1847704"/>
                <a:gd name="connsiteX10706" fmla="*/ 870532 w 1842380"/>
                <a:gd name="connsiteY10706" fmla="*/ 1559337 h 1847704"/>
                <a:gd name="connsiteX10707" fmla="*/ 878519 w 1842380"/>
                <a:gd name="connsiteY10707" fmla="*/ 1559337 h 1847704"/>
                <a:gd name="connsiteX10708" fmla="*/ 879584 w 1842380"/>
                <a:gd name="connsiteY10708" fmla="*/ 1559337 h 1847704"/>
                <a:gd name="connsiteX10709" fmla="*/ 879584 w 1842380"/>
                <a:gd name="connsiteY10709" fmla="*/ 1559337 h 1847704"/>
                <a:gd name="connsiteX10710" fmla="*/ 879584 w 1842380"/>
                <a:gd name="connsiteY10710" fmla="*/ 1603000 h 1847704"/>
                <a:gd name="connsiteX10711" fmla="*/ 879584 w 1842380"/>
                <a:gd name="connsiteY10711" fmla="*/ 1618974 h 1847704"/>
                <a:gd name="connsiteX10712" fmla="*/ 878519 w 1842380"/>
                <a:gd name="connsiteY10712" fmla="*/ 1618974 h 1847704"/>
                <a:gd name="connsiteX10713" fmla="*/ 870532 w 1842380"/>
                <a:gd name="connsiteY10713" fmla="*/ 1620039 h 1847704"/>
                <a:gd name="connsiteX10714" fmla="*/ 870532 w 1842380"/>
                <a:gd name="connsiteY10714" fmla="*/ 1601935 h 1847704"/>
                <a:gd name="connsiteX10715" fmla="*/ 876389 w 1842380"/>
                <a:gd name="connsiteY10715" fmla="*/ 1603000 h 1847704"/>
                <a:gd name="connsiteX10716" fmla="*/ 879584 w 1842380"/>
                <a:gd name="connsiteY10716" fmla="*/ 1603000 h 1847704"/>
                <a:gd name="connsiteX10717" fmla="*/ 879584 w 1842380"/>
                <a:gd name="connsiteY10717" fmla="*/ 1603000 h 1847704"/>
                <a:gd name="connsiteX10718" fmla="*/ 879584 w 1842380"/>
                <a:gd name="connsiteY10718" fmla="*/ 1633351 h 1847704"/>
                <a:gd name="connsiteX10719" fmla="*/ 879584 w 1842380"/>
                <a:gd name="connsiteY10719" fmla="*/ 1653585 h 1847704"/>
                <a:gd name="connsiteX10720" fmla="*/ 870532 w 1842380"/>
                <a:gd name="connsiteY10720" fmla="*/ 1654650 h 1847704"/>
                <a:gd name="connsiteX10721" fmla="*/ 870532 w 1842380"/>
                <a:gd name="connsiteY10721" fmla="*/ 1636546 h 1847704"/>
                <a:gd name="connsiteX10722" fmla="*/ 879584 w 1842380"/>
                <a:gd name="connsiteY10722" fmla="*/ 1633351 h 1847704"/>
                <a:gd name="connsiteX10723" fmla="*/ 879584 w 1842380"/>
                <a:gd name="connsiteY10723" fmla="*/ 1633351 h 1847704"/>
                <a:gd name="connsiteX10724" fmla="*/ 879584 w 1842380"/>
                <a:gd name="connsiteY10724" fmla="*/ 1738250 h 1847704"/>
                <a:gd name="connsiteX10725" fmla="*/ 879584 w 1842380"/>
                <a:gd name="connsiteY10725" fmla="*/ 1754224 h 1847704"/>
                <a:gd name="connsiteX10726" fmla="*/ 870532 w 1842380"/>
                <a:gd name="connsiteY10726" fmla="*/ 1754224 h 1847704"/>
                <a:gd name="connsiteX10727" fmla="*/ 870532 w 1842380"/>
                <a:gd name="connsiteY10727" fmla="*/ 1738250 h 1847704"/>
                <a:gd name="connsiteX10728" fmla="*/ 879584 w 1842380"/>
                <a:gd name="connsiteY10728" fmla="*/ 1738250 h 1847704"/>
                <a:gd name="connsiteX10729" fmla="*/ 879584 w 1842380"/>
                <a:gd name="connsiteY10729" fmla="*/ 1738250 h 1847704"/>
                <a:gd name="connsiteX10730" fmla="*/ 879584 w 1842380"/>
                <a:gd name="connsiteY10730" fmla="*/ 1809070 h 1847704"/>
                <a:gd name="connsiteX10731" fmla="*/ 879584 w 1842380"/>
                <a:gd name="connsiteY10731" fmla="*/ 1840486 h 1847704"/>
                <a:gd name="connsiteX10732" fmla="*/ 877454 w 1842380"/>
                <a:gd name="connsiteY10732" fmla="*/ 1840486 h 1847704"/>
                <a:gd name="connsiteX10733" fmla="*/ 870532 w 1842380"/>
                <a:gd name="connsiteY10733" fmla="*/ 1841551 h 1847704"/>
                <a:gd name="connsiteX10734" fmla="*/ 870532 w 1842380"/>
                <a:gd name="connsiteY10734" fmla="*/ 1790965 h 1847704"/>
                <a:gd name="connsiteX10735" fmla="*/ 879584 w 1842380"/>
                <a:gd name="connsiteY10735" fmla="*/ 1809070 h 1847704"/>
                <a:gd name="connsiteX10736" fmla="*/ 879584 w 1842380"/>
                <a:gd name="connsiteY10736" fmla="*/ 1809070 h 1847704"/>
                <a:gd name="connsiteX10737" fmla="*/ 870532 w 1842380"/>
                <a:gd name="connsiteY10737" fmla="*/ 1279785 h 1847704"/>
                <a:gd name="connsiteX10738" fmla="*/ 870532 w 1842380"/>
                <a:gd name="connsiteY10738" fmla="*/ 1265408 h 1847704"/>
                <a:gd name="connsiteX10739" fmla="*/ 873727 w 1842380"/>
                <a:gd name="connsiteY10739" fmla="*/ 1267538 h 1847704"/>
                <a:gd name="connsiteX10740" fmla="*/ 874792 w 1842380"/>
                <a:gd name="connsiteY10740" fmla="*/ 1273395 h 1847704"/>
                <a:gd name="connsiteX10741" fmla="*/ 871597 w 1842380"/>
                <a:gd name="connsiteY10741" fmla="*/ 1280317 h 1847704"/>
                <a:gd name="connsiteX10742" fmla="*/ 870532 w 1842380"/>
                <a:gd name="connsiteY10742" fmla="*/ 1280317 h 1847704"/>
                <a:gd name="connsiteX10743" fmla="*/ 870532 w 1842380"/>
                <a:gd name="connsiteY10743" fmla="*/ 1279785 h 1847704"/>
                <a:gd name="connsiteX10744" fmla="*/ 870532 w 1842380"/>
                <a:gd name="connsiteY10744" fmla="*/ 614717 h 1847704"/>
                <a:gd name="connsiteX10745" fmla="*/ 870532 w 1842380"/>
                <a:gd name="connsiteY10745" fmla="*/ 598743 h 1847704"/>
                <a:gd name="connsiteX10746" fmla="*/ 871597 w 1842380"/>
                <a:gd name="connsiteY10746" fmla="*/ 599808 h 1847704"/>
                <a:gd name="connsiteX10747" fmla="*/ 873727 w 1842380"/>
                <a:gd name="connsiteY10747" fmla="*/ 600873 h 1847704"/>
                <a:gd name="connsiteX10748" fmla="*/ 873727 w 1842380"/>
                <a:gd name="connsiteY10748" fmla="*/ 604068 h 1847704"/>
                <a:gd name="connsiteX10749" fmla="*/ 872662 w 1842380"/>
                <a:gd name="connsiteY10749" fmla="*/ 606198 h 1847704"/>
                <a:gd name="connsiteX10750" fmla="*/ 872662 w 1842380"/>
                <a:gd name="connsiteY10750" fmla="*/ 610458 h 1847704"/>
                <a:gd name="connsiteX10751" fmla="*/ 870532 w 1842380"/>
                <a:gd name="connsiteY10751" fmla="*/ 614717 h 1847704"/>
                <a:gd name="connsiteX10752" fmla="*/ 870532 w 1842380"/>
                <a:gd name="connsiteY10752" fmla="*/ 881490 h 1847704"/>
                <a:gd name="connsiteX10753" fmla="*/ 860415 w 1842380"/>
                <a:gd name="connsiteY10753" fmla="*/ 881490 h 1847704"/>
                <a:gd name="connsiteX10754" fmla="*/ 860415 w 1842380"/>
                <a:gd name="connsiteY10754" fmla="*/ 1046026 h 1847704"/>
                <a:gd name="connsiteX10755" fmla="*/ 870532 w 1842380"/>
                <a:gd name="connsiteY10755" fmla="*/ 1039104 h 1847704"/>
                <a:gd name="connsiteX10756" fmla="*/ 870532 w 1842380"/>
                <a:gd name="connsiteY10756" fmla="*/ 881490 h 1847704"/>
                <a:gd name="connsiteX10757" fmla="*/ 870532 w 1842380"/>
                <a:gd name="connsiteY10757" fmla="*/ 881490 h 1847704"/>
                <a:gd name="connsiteX10758" fmla="*/ 870532 w 1842380"/>
                <a:gd name="connsiteY10758" fmla="*/ 6626 h 1847704"/>
                <a:gd name="connsiteX10759" fmla="*/ 870532 w 1842380"/>
                <a:gd name="connsiteY10759" fmla="*/ 24730 h 1847704"/>
                <a:gd name="connsiteX10760" fmla="*/ 860415 w 1842380"/>
                <a:gd name="connsiteY10760" fmla="*/ 22600 h 1847704"/>
                <a:gd name="connsiteX10761" fmla="*/ 860415 w 1842380"/>
                <a:gd name="connsiteY10761" fmla="*/ 5561 h 1847704"/>
                <a:gd name="connsiteX10762" fmla="*/ 870532 w 1842380"/>
                <a:gd name="connsiteY10762" fmla="*/ 6626 h 1847704"/>
                <a:gd name="connsiteX10763" fmla="*/ 870532 w 1842380"/>
                <a:gd name="connsiteY10763" fmla="*/ 6626 h 1847704"/>
                <a:gd name="connsiteX10764" fmla="*/ 870532 w 1842380"/>
                <a:gd name="connsiteY10764" fmla="*/ 87562 h 1847704"/>
                <a:gd name="connsiteX10765" fmla="*/ 870532 w 1842380"/>
                <a:gd name="connsiteY10765" fmla="*/ 106732 h 1847704"/>
                <a:gd name="connsiteX10766" fmla="*/ 864675 w 1842380"/>
                <a:gd name="connsiteY10766" fmla="*/ 104602 h 1847704"/>
                <a:gd name="connsiteX10767" fmla="*/ 860415 w 1842380"/>
                <a:gd name="connsiteY10767" fmla="*/ 105667 h 1847704"/>
                <a:gd name="connsiteX10768" fmla="*/ 860415 w 1842380"/>
                <a:gd name="connsiteY10768" fmla="*/ 78510 h 1847704"/>
                <a:gd name="connsiteX10769" fmla="*/ 870532 w 1842380"/>
                <a:gd name="connsiteY10769" fmla="*/ 87562 h 1847704"/>
                <a:gd name="connsiteX10770" fmla="*/ 870532 w 1842380"/>
                <a:gd name="connsiteY10770" fmla="*/ 87562 h 1847704"/>
                <a:gd name="connsiteX10771" fmla="*/ 870532 w 1842380"/>
                <a:gd name="connsiteY10771" fmla="*/ 385751 h 1847704"/>
                <a:gd name="connsiteX10772" fmla="*/ 870532 w 1842380"/>
                <a:gd name="connsiteY10772" fmla="*/ 395868 h 1847704"/>
                <a:gd name="connsiteX10773" fmla="*/ 862545 w 1842380"/>
                <a:gd name="connsiteY10773" fmla="*/ 396933 h 1847704"/>
                <a:gd name="connsiteX10774" fmla="*/ 862545 w 1842380"/>
                <a:gd name="connsiteY10774" fmla="*/ 396933 h 1847704"/>
                <a:gd name="connsiteX10775" fmla="*/ 861480 w 1842380"/>
                <a:gd name="connsiteY10775" fmla="*/ 397998 h 1847704"/>
                <a:gd name="connsiteX10776" fmla="*/ 870532 w 1842380"/>
                <a:gd name="connsiteY10776" fmla="*/ 407050 h 1847704"/>
                <a:gd name="connsiteX10777" fmla="*/ 870532 w 1842380"/>
                <a:gd name="connsiteY10777" fmla="*/ 427285 h 1847704"/>
                <a:gd name="connsiteX10778" fmla="*/ 860415 w 1842380"/>
                <a:gd name="connsiteY10778" fmla="*/ 412375 h 1847704"/>
                <a:gd name="connsiteX10779" fmla="*/ 860415 w 1842380"/>
                <a:gd name="connsiteY10779" fmla="*/ 387349 h 1847704"/>
                <a:gd name="connsiteX10780" fmla="*/ 870532 w 1842380"/>
                <a:gd name="connsiteY10780" fmla="*/ 385751 h 1847704"/>
                <a:gd name="connsiteX10781" fmla="*/ 870532 w 1842380"/>
                <a:gd name="connsiteY10781" fmla="*/ 385751 h 1847704"/>
                <a:gd name="connsiteX10782" fmla="*/ 870532 w 1842380"/>
                <a:gd name="connsiteY10782" fmla="*/ 440064 h 1847704"/>
                <a:gd name="connsiteX10783" fmla="*/ 870532 w 1842380"/>
                <a:gd name="connsiteY10783" fmla="*/ 450181 h 1847704"/>
                <a:gd name="connsiteX10784" fmla="*/ 860415 w 1842380"/>
                <a:gd name="connsiteY10784" fmla="*/ 451246 h 1847704"/>
                <a:gd name="connsiteX10785" fmla="*/ 860415 w 1842380"/>
                <a:gd name="connsiteY10785" fmla="*/ 441129 h 1847704"/>
                <a:gd name="connsiteX10786" fmla="*/ 870532 w 1842380"/>
                <a:gd name="connsiteY10786" fmla="*/ 440064 h 1847704"/>
                <a:gd name="connsiteX10787" fmla="*/ 870532 w 1842380"/>
                <a:gd name="connsiteY10787" fmla="*/ 440064 h 1847704"/>
                <a:gd name="connsiteX10788" fmla="*/ 870532 w 1842380"/>
                <a:gd name="connsiteY10788" fmla="*/ 598743 h 1847704"/>
                <a:gd name="connsiteX10789" fmla="*/ 870532 w 1842380"/>
                <a:gd name="connsiteY10789" fmla="*/ 614717 h 1847704"/>
                <a:gd name="connsiteX10790" fmla="*/ 870532 w 1842380"/>
                <a:gd name="connsiteY10790" fmla="*/ 615782 h 1847704"/>
                <a:gd name="connsiteX10791" fmla="*/ 867337 w 1842380"/>
                <a:gd name="connsiteY10791" fmla="*/ 617912 h 1847704"/>
                <a:gd name="connsiteX10792" fmla="*/ 864142 w 1842380"/>
                <a:gd name="connsiteY10792" fmla="*/ 617912 h 1847704"/>
                <a:gd name="connsiteX10793" fmla="*/ 860948 w 1842380"/>
                <a:gd name="connsiteY10793" fmla="*/ 617912 h 1847704"/>
                <a:gd name="connsiteX10794" fmla="*/ 860948 w 1842380"/>
                <a:gd name="connsiteY10794" fmla="*/ 598743 h 1847704"/>
                <a:gd name="connsiteX10795" fmla="*/ 862012 w 1842380"/>
                <a:gd name="connsiteY10795" fmla="*/ 598743 h 1847704"/>
                <a:gd name="connsiteX10796" fmla="*/ 868935 w 1842380"/>
                <a:gd name="connsiteY10796" fmla="*/ 598743 h 1847704"/>
                <a:gd name="connsiteX10797" fmla="*/ 870532 w 1842380"/>
                <a:gd name="connsiteY10797" fmla="*/ 598743 h 1847704"/>
                <a:gd name="connsiteX10798" fmla="*/ 870532 w 1842380"/>
                <a:gd name="connsiteY10798" fmla="*/ 598743 h 1847704"/>
                <a:gd name="connsiteX10799" fmla="*/ 870532 w 1842380"/>
                <a:gd name="connsiteY10799" fmla="*/ 689797 h 1847704"/>
                <a:gd name="connsiteX10800" fmla="*/ 870532 w 1842380"/>
                <a:gd name="connsiteY10800" fmla="*/ 700979 h 1847704"/>
                <a:gd name="connsiteX10801" fmla="*/ 860415 w 1842380"/>
                <a:gd name="connsiteY10801" fmla="*/ 698849 h 1847704"/>
                <a:gd name="connsiteX10802" fmla="*/ 860415 w 1842380"/>
                <a:gd name="connsiteY10802" fmla="*/ 691927 h 1847704"/>
                <a:gd name="connsiteX10803" fmla="*/ 866272 w 1842380"/>
                <a:gd name="connsiteY10803" fmla="*/ 691927 h 1847704"/>
                <a:gd name="connsiteX10804" fmla="*/ 870532 w 1842380"/>
                <a:gd name="connsiteY10804" fmla="*/ 689797 h 1847704"/>
                <a:gd name="connsiteX10805" fmla="*/ 870532 w 1842380"/>
                <a:gd name="connsiteY10805" fmla="*/ 689797 h 1847704"/>
                <a:gd name="connsiteX10806" fmla="*/ 870532 w 1842380"/>
                <a:gd name="connsiteY10806" fmla="*/ 723876 h 1847704"/>
                <a:gd name="connsiteX10807" fmla="*/ 870532 w 1842380"/>
                <a:gd name="connsiteY10807" fmla="*/ 729733 h 1847704"/>
                <a:gd name="connsiteX10808" fmla="*/ 869467 w 1842380"/>
                <a:gd name="connsiteY10808" fmla="*/ 729733 h 1847704"/>
                <a:gd name="connsiteX10809" fmla="*/ 860415 w 1842380"/>
                <a:gd name="connsiteY10809" fmla="*/ 733993 h 1847704"/>
                <a:gd name="connsiteX10810" fmla="*/ 860415 w 1842380"/>
                <a:gd name="connsiteY10810" fmla="*/ 727071 h 1847704"/>
                <a:gd name="connsiteX10811" fmla="*/ 862545 w 1842380"/>
                <a:gd name="connsiteY10811" fmla="*/ 727071 h 1847704"/>
                <a:gd name="connsiteX10812" fmla="*/ 860415 w 1842380"/>
                <a:gd name="connsiteY10812" fmla="*/ 726006 h 1847704"/>
                <a:gd name="connsiteX10813" fmla="*/ 860415 w 1842380"/>
                <a:gd name="connsiteY10813" fmla="*/ 716954 h 1847704"/>
                <a:gd name="connsiteX10814" fmla="*/ 869467 w 1842380"/>
                <a:gd name="connsiteY10814" fmla="*/ 722811 h 1847704"/>
                <a:gd name="connsiteX10815" fmla="*/ 870532 w 1842380"/>
                <a:gd name="connsiteY10815" fmla="*/ 723876 h 1847704"/>
                <a:gd name="connsiteX10816" fmla="*/ 870532 w 1842380"/>
                <a:gd name="connsiteY10816" fmla="*/ 723876 h 1847704"/>
                <a:gd name="connsiteX10817" fmla="*/ 870532 w 1842380"/>
                <a:gd name="connsiteY10817" fmla="*/ 1139210 h 1847704"/>
                <a:gd name="connsiteX10818" fmla="*/ 870532 w 1842380"/>
                <a:gd name="connsiteY10818" fmla="*/ 1148262 h 1847704"/>
                <a:gd name="connsiteX10819" fmla="*/ 869467 w 1842380"/>
                <a:gd name="connsiteY10819" fmla="*/ 1147197 h 1847704"/>
                <a:gd name="connsiteX10820" fmla="*/ 860415 w 1842380"/>
                <a:gd name="connsiteY10820" fmla="*/ 1141340 h 1847704"/>
                <a:gd name="connsiteX10821" fmla="*/ 860415 w 1842380"/>
                <a:gd name="connsiteY10821" fmla="*/ 1134418 h 1847704"/>
                <a:gd name="connsiteX10822" fmla="*/ 870532 w 1842380"/>
                <a:gd name="connsiteY10822" fmla="*/ 1139210 h 1847704"/>
                <a:gd name="connsiteX10823" fmla="*/ 870532 w 1842380"/>
                <a:gd name="connsiteY10823" fmla="*/ 1139210 h 1847704"/>
                <a:gd name="connsiteX10824" fmla="*/ 870532 w 1842380"/>
                <a:gd name="connsiteY10824" fmla="*/ 1173821 h 1847704"/>
                <a:gd name="connsiteX10825" fmla="*/ 870532 w 1842380"/>
                <a:gd name="connsiteY10825" fmla="*/ 1180743 h 1847704"/>
                <a:gd name="connsiteX10826" fmla="*/ 860415 w 1842380"/>
                <a:gd name="connsiteY10826" fmla="*/ 1177549 h 1847704"/>
                <a:gd name="connsiteX10827" fmla="*/ 860415 w 1842380"/>
                <a:gd name="connsiteY10827" fmla="*/ 1169561 h 1847704"/>
                <a:gd name="connsiteX10828" fmla="*/ 870532 w 1842380"/>
                <a:gd name="connsiteY10828" fmla="*/ 1173821 h 1847704"/>
                <a:gd name="connsiteX10829" fmla="*/ 870532 w 1842380"/>
                <a:gd name="connsiteY10829" fmla="*/ 1173821 h 1847704"/>
                <a:gd name="connsiteX10830" fmla="*/ 870532 w 1842380"/>
                <a:gd name="connsiteY10830" fmla="*/ 1265408 h 1847704"/>
                <a:gd name="connsiteX10831" fmla="*/ 870532 w 1842380"/>
                <a:gd name="connsiteY10831" fmla="*/ 1279785 h 1847704"/>
                <a:gd name="connsiteX10832" fmla="*/ 867337 w 1842380"/>
                <a:gd name="connsiteY10832" fmla="*/ 1281915 h 1847704"/>
                <a:gd name="connsiteX10833" fmla="*/ 863077 w 1842380"/>
                <a:gd name="connsiteY10833" fmla="*/ 1284045 h 1847704"/>
                <a:gd name="connsiteX10834" fmla="*/ 860948 w 1842380"/>
                <a:gd name="connsiteY10834" fmla="*/ 1284045 h 1847704"/>
                <a:gd name="connsiteX10835" fmla="*/ 860948 w 1842380"/>
                <a:gd name="connsiteY10835" fmla="*/ 1263810 h 1847704"/>
                <a:gd name="connsiteX10836" fmla="*/ 863077 w 1842380"/>
                <a:gd name="connsiteY10836" fmla="*/ 1263810 h 1847704"/>
                <a:gd name="connsiteX10837" fmla="*/ 870000 w 1842380"/>
                <a:gd name="connsiteY10837" fmla="*/ 1263810 h 1847704"/>
                <a:gd name="connsiteX10838" fmla="*/ 870532 w 1842380"/>
                <a:gd name="connsiteY10838" fmla="*/ 1265408 h 1847704"/>
                <a:gd name="connsiteX10839" fmla="*/ 870532 w 1842380"/>
                <a:gd name="connsiteY10839" fmla="*/ 1265408 h 1847704"/>
                <a:gd name="connsiteX10840" fmla="*/ 870532 w 1842380"/>
                <a:gd name="connsiteY10840" fmla="*/ 1421957 h 1847704"/>
                <a:gd name="connsiteX10841" fmla="*/ 870532 w 1842380"/>
                <a:gd name="connsiteY10841" fmla="*/ 1435269 h 1847704"/>
                <a:gd name="connsiteX10842" fmla="*/ 867337 w 1842380"/>
                <a:gd name="connsiteY10842" fmla="*/ 1432074 h 1847704"/>
                <a:gd name="connsiteX10843" fmla="*/ 860415 w 1842380"/>
                <a:gd name="connsiteY10843" fmla="*/ 1427814 h 1847704"/>
                <a:gd name="connsiteX10844" fmla="*/ 860415 w 1842380"/>
                <a:gd name="connsiteY10844" fmla="*/ 1418762 h 1847704"/>
                <a:gd name="connsiteX10845" fmla="*/ 870532 w 1842380"/>
                <a:gd name="connsiteY10845" fmla="*/ 1421957 h 1847704"/>
                <a:gd name="connsiteX10846" fmla="*/ 870532 w 1842380"/>
                <a:gd name="connsiteY10846" fmla="*/ 1421957 h 1847704"/>
                <a:gd name="connsiteX10847" fmla="*/ 870532 w 1842380"/>
                <a:gd name="connsiteY10847" fmla="*/ 1472542 h 1847704"/>
                <a:gd name="connsiteX10848" fmla="*/ 870532 w 1842380"/>
                <a:gd name="connsiteY10848" fmla="*/ 1482660 h 1847704"/>
                <a:gd name="connsiteX10849" fmla="*/ 860415 w 1842380"/>
                <a:gd name="connsiteY10849" fmla="*/ 1480530 h 1847704"/>
                <a:gd name="connsiteX10850" fmla="*/ 860415 w 1842380"/>
                <a:gd name="connsiteY10850" fmla="*/ 1469348 h 1847704"/>
                <a:gd name="connsiteX10851" fmla="*/ 870532 w 1842380"/>
                <a:gd name="connsiteY10851" fmla="*/ 1472542 h 1847704"/>
                <a:gd name="connsiteX10852" fmla="*/ 870532 w 1842380"/>
                <a:gd name="connsiteY10852" fmla="*/ 1472542 h 1847704"/>
                <a:gd name="connsiteX10853" fmla="*/ 870532 w 1842380"/>
                <a:gd name="connsiteY10853" fmla="*/ 1559337 h 1847704"/>
                <a:gd name="connsiteX10854" fmla="*/ 870532 w 1842380"/>
                <a:gd name="connsiteY10854" fmla="*/ 1577441 h 1847704"/>
                <a:gd name="connsiteX10855" fmla="*/ 869467 w 1842380"/>
                <a:gd name="connsiteY10855" fmla="*/ 1578506 h 1847704"/>
                <a:gd name="connsiteX10856" fmla="*/ 866272 w 1842380"/>
                <a:gd name="connsiteY10856" fmla="*/ 1588623 h 1847704"/>
                <a:gd name="connsiteX10857" fmla="*/ 868402 w 1842380"/>
                <a:gd name="connsiteY10857" fmla="*/ 1598740 h 1847704"/>
                <a:gd name="connsiteX10858" fmla="*/ 870532 w 1842380"/>
                <a:gd name="connsiteY10858" fmla="*/ 1601935 h 1847704"/>
                <a:gd name="connsiteX10859" fmla="*/ 870532 w 1842380"/>
                <a:gd name="connsiteY10859" fmla="*/ 1620039 h 1847704"/>
                <a:gd name="connsiteX10860" fmla="*/ 867337 w 1842380"/>
                <a:gd name="connsiteY10860" fmla="*/ 1620039 h 1847704"/>
                <a:gd name="connsiteX10861" fmla="*/ 860415 w 1842380"/>
                <a:gd name="connsiteY10861" fmla="*/ 1618974 h 1847704"/>
                <a:gd name="connsiteX10862" fmla="*/ 860415 w 1842380"/>
                <a:gd name="connsiteY10862" fmla="*/ 1561467 h 1847704"/>
                <a:gd name="connsiteX10863" fmla="*/ 870532 w 1842380"/>
                <a:gd name="connsiteY10863" fmla="*/ 1559337 h 1847704"/>
                <a:gd name="connsiteX10864" fmla="*/ 870532 w 1842380"/>
                <a:gd name="connsiteY10864" fmla="*/ 1559337 h 1847704"/>
                <a:gd name="connsiteX10865" fmla="*/ 870532 w 1842380"/>
                <a:gd name="connsiteY10865" fmla="*/ 1636546 h 1847704"/>
                <a:gd name="connsiteX10866" fmla="*/ 870532 w 1842380"/>
                <a:gd name="connsiteY10866" fmla="*/ 1654650 h 1847704"/>
                <a:gd name="connsiteX10867" fmla="*/ 863610 w 1842380"/>
                <a:gd name="connsiteY10867" fmla="*/ 1653585 h 1847704"/>
                <a:gd name="connsiteX10868" fmla="*/ 860415 w 1842380"/>
                <a:gd name="connsiteY10868" fmla="*/ 1653585 h 1847704"/>
                <a:gd name="connsiteX10869" fmla="*/ 860415 w 1842380"/>
                <a:gd name="connsiteY10869" fmla="*/ 1636546 h 1847704"/>
                <a:gd name="connsiteX10870" fmla="*/ 863610 w 1842380"/>
                <a:gd name="connsiteY10870" fmla="*/ 1636546 h 1847704"/>
                <a:gd name="connsiteX10871" fmla="*/ 870532 w 1842380"/>
                <a:gd name="connsiteY10871" fmla="*/ 1636546 h 1847704"/>
                <a:gd name="connsiteX10872" fmla="*/ 870532 w 1842380"/>
                <a:gd name="connsiteY10872" fmla="*/ 1636546 h 1847704"/>
                <a:gd name="connsiteX10873" fmla="*/ 870532 w 1842380"/>
                <a:gd name="connsiteY10873" fmla="*/ 1738250 h 1847704"/>
                <a:gd name="connsiteX10874" fmla="*/ 870532 w 1842380"/>
                <a:gd name="connsiteY10874" fmla="*/ 1754224 h 1847704"/>
                <a:gd name="connsiteX10875" fmla="*/ 860415 w 1842380"/>
                <a:gd name="connsiteY10875" fmla="*/ 1754224 h 1847704"/>
                <a:gd name="connsiteX10876" fmla="*/ 860415 w 1842380"/>
                <a:gd name="connsiteY10876" fmla="*/ 1739315 h 1847704"/>
                <a:gd name="connsiteX10877" fmla="*/ 870532 w 1842380"/>
                <a:gd name="connsiteY10877" fmla="*/ 1738250 h 1847704"/>
                <a:gd name="connsiteX10878" fmla="*/ 870532 w 1842380"/>
                <a:gd name="connsiteY10878" fmla="*/ 1738250 h 1847704"/>
                <a:gd name="connsiteX10879" fmla="*/ 870532 w 1842380"/>
                <a:gd name="connsiteY10879" fmla="*/ 1790965 h 1847704"/>
                <a:gd name="connsiteX10880" fmla="*/ 870532 w 1842380"/>
                <a:gd name="connsiteY10880" fmla="*/ 1841551 h 1847704"/>
                <a:gd name="connsiteX10881" fmla="*/ 860415 w 1842380"/>
                <a:gd name="connsiteY10881" fmla="*/ 1842616 h 1847704"/>
                <a:gd name="connsiteX10882" fmla="*/ 860415 w 1842380"/>
                <a:gd name="connsiteY10882" fmla="*/ 1826641 h 1847704"/>
                <a:gd name="connsiteX10883" fmla="*/ 867337 w 1842380"/>
                <a:gd name="connsiteY10883" fmla="*/ 1826641 h 1847704"/>
                <a:gd name="connsiteX10884" fmla="*/ 867337 w 1842380"/>
                <a:gd name="connsiteY10884" fmla="*/ 1825577 h 1847704"/>
                <a:gd name="connsiteX10885" fmla="*/ 869467 w 1842380"/>
                <a:gd name="connsiteY10885" fmla="*/ 1825577 h 1847704"/>
                <a:gd name="connsiteX10886" fmla="*/ 860415 w 1842380"/>
                <a:gd name="connsiteY10886" fmla="*/ 1813329 h 1847704"/>
                <a:gd name="connsiteX10887" fmla="*/ 860415 w 1842380"/>
                <a:gd name="connsiteY10887" fmla="*/ 1768069 h 1847704"/>
                <a:gd name="connsiteX10888" fmla="*/ 870532 w 1842380"/>
                <a:gd name="connsiteY10888" fmla="*/ 1790965 h 1847704"/>
                <a:gd name="connsiteX10889" fmla="*/ 870532 w 1842380"/>
                <a:gd name="connsiteY10889" fmla="*/ 1790965 h 1847704"/>
                <a:gd name="connsiteX10890" fmla="*/ 860415 w 1842380"/>
                <a:gd name="connsiteY10890" fmla="*/ 1228134 h 1847704"/>
                <a:gd name="connsiteX10891" fmla="*/ 860415 w 1842380"/>
                <a:gd name="connsiteY10891" fmla="*/ 1214822 h 1847704"/>
                <a:gd name="connsiteX10892" fmla="*/ 861480 w 1842380"/>
                <a:gd name="connsiteY10892" fmla="*/ 1214822 h 1847704"/>
                <a:gd name="connsiteX10893" fmla="*/ 863610 w 1842380"/>
                <a:gd name="connsiteY10893" fmla="*/ 1218017 h 1847704"/>
                <a:gd name="connsiteX10894" fmla="*/ 863610 w 1842380"/>
                <a:gd name="connsiteY10894" fmla="*/ 1222277 h 1847704"/>
                <a:gd name="connsiteX10895" fmla="*/ 860415 w 1842380"/>
                <a:gd name="connsiteY10895" fmla="*/ 1228134 h 1847704"/>
                <a:gd name="connsiteX10896" fmla="*/ 860415 w 1842380"/>
                <a:gd name="connsiteY10896" fmla="*/ 1228134 h 1847704"/>
                <a:gd name="connsiteX10897" fmla="*/ 860415 w 1842380"/>
                <a:gd name="connsiteY10897" fmla="*/ 302684 h 1847704"/>
                <a:gd name="connsiteX10898" fmla="*/ 860415 w 1842380"/>
                <a:gd name="connsiteY10898" fmla="*/ 285645 h 1847704"/>
                <a:gd name="connsiteX10899" fmla="*/ 864675 w 1842380"/>
                <a:gd name="connsiteY10899" fmla="*/ 286710 h 1847704"/>
                <a:gd name="connsiteX10900" fmla="*/ 860415 w 1842380"/>
                <a:gd name="connsiteY10900" fmla="*/ 302684 h 1847704"/>
                <a:gd name="connsiteX10901" fmla="*/ 860415 w 1842380"/>
                <a:gd name="connsiteY10901" fmla="*/ 881490 h 1847704"/>
                <a:gd name="connsiteX10902" fmla="*/ 851363 w 1842380"/>
                <a:gd name="connsiteY10902" fmla="*/ 881490 h 1847704"/>
                <a:gd name="connsiteX10903" fmla="*/ 851363 w 1842380"/>
                <a:gd name="connsiteY10903" fmla="*/ 949115 h 1847704"/>
                <a:gd name="connsiteX10904" fmla="*/ 860415 w 1842380"/>
                <a:gd name="connsiteY10904" fmla="*/ 956037 h 1847704"/>
                <a:gd name="connsiteX10905" fmla="*/ 851363 w 1842380"/>
                <a:gd name="connsiteY10905" fmla="*/ 984258 h 1847704"/>
                <a:gd name="connsiteX10906" fmla="*/ 851363 w 1842380"/>
                <a:gd name="connsiteY10906" fmla="*/ 1054013 h 1847704"/>
                <a:gd name="connsiteX10907" fmla="*/ 860415 w 1842380"/>
                <a:gd name="connsiteY10907" fmla="*/ 1046026 h 1847704"/>
                <a:gd name="connsiteX10908" fmla="*/ 860415 w 1842380"/>
                <a:gd name="connsiteY10908" fmla="*/ 881490 h 1847704"/>
                <a:gd name="connsiteX10909" fmla="*/ 860415 w 1842380"/>
                <a:gd name="connsiteY10909" fmla="*/ 881490 h 1847704"/>
                <a:gd name="connsiteX10910" fmla="*/ 860415 w 1842380"/>
                <a:gd name="connsiteY10910" fmla="*/ 5561 h 1847704"/>
                <a:gd name="connsiteX10911" fmla="*/ 860415 w 1842380"/>
                <a:gd name="connsiteY10911" fmla="*/ 22600 h 1847704"/>
                <a:gd name="connsiteX10912" fmla="*/ 851363 w 1842380"/>
                <a:gd name="connsiteY10912" fmla="*/ 21535 h 1847704"/>
                <a:gd name="connsiteX10913" fmla="*/ 851363 w 1842380"/>
                <a:gd name="connsiteY10913" fmla="*/ 5561 h 1847704"/>
                <a:gd name="connsiteX10914" fmla="*/ 860415 w 1842380"/>
                <a:gd name="connsiteY10914" fmla="*/ 5561 h 1847704"/>
                <a:gd name="connsiteX10915" fmla="*/ 860415 w 1842380"/>
                <a:gd name="connsiteY10915" fmla="*/ 5561 h 1847704"/>
                <a:gd name="connsiteX10916" fmla="*/ 860415 w 1842380"/>
                <a:gd name="connsiteY10916" fmla="*/ 78510 h 1847704"/>
                <a:gd name="connsiteX10917" fmla="*/ 860415 w 1842380"/>
                <a:gd name="connsiteY10917" fmla="*/ 105667 h 1847704"/>
                <a:gd name="connsiteX10918" fmla="*/ 851363 w 1842380"/>
                <a:gd name="connsiteY10918" fmla="*/ 108862 h 1847704"/>
                <a:gd name="connsiteX10919" fmla="*/ 851363 w 1842380"/>
                <a:gd name="connsiteY10919" fmla="*/ 67328 h 1847704"/>
                <a:gd name="connsiteX10920" fmla="*/ 860415 w 1842380"/>
                <a:gd name="connsiteY10920" fmla="*/ 78510 h 1847704"/>
                <a:gd name="connsiteX10921" fmla="*/ 860415 w 1842380"/>
                <a:gd name="connsiteY10921" fmla="*/ 78510 h 1847704"/>
                <a:gd name="connsiteX10922" fmla="*/ 860415 w 1842380"/>
                <a:gd name="connsiteY10922" fmla="*/ 285645 h 1847704"/>
                <a:gd name="connsiteX10923" fmla="*/ 860415 w 1842380"/>
                <a:gd name="connsiteY10923" fmla="*/ 302684 h 1847704"/>
                <a:gd name="connsiteX10924" fmla="*/ 851363 w 1842380"/>
                <a:gd name="connsiteY10924" fmla="*/ 315996 h 1847704"/>
                <a:gd name="connsiteX10925" fmla="*/ 851363 w 1842380"/>
                <a:gd name="connsiteY10925" fmla="*/ 284580 h 1847704"/>
                <a:gd name="connsiteX10926" fmla="*/ 860415 w 1842380"/>
                <a:gd name="connsiteY10926" fmla="*/ 285645 h 1847704"/>
                <a:gd name="connsiteX10927" fmla="*/ 860415 w 1842380"/>
                <a:gd name="connsiteY10927" fmla="*/ 285645 h 1847704"/>
                <a:gd name="connsiteX10928" fmla="*/ 860415 w 1842380"/>
                <a:gd name="connsiteY10928" fmla="*/ 388414 h 1847704"/>
                <a:gd name="connsiteX10929" fmla="*/ 860415 w 1842380"/>
                <a:gd name="connsiteY10929" fmla="*/ 413440 h 1847704"/>
                <a:gd name="connsiteX10930" fmla="*/ 851363 w 1842380"/>
                <a:gd name="connsiteY10930" fmla="*/ 404388 h 1847704"/>
                <a:gd name="connsiteX10931" fmla="*/ 851363 w 1842380"/>
                <a:gd name="connsiteY10931" fmla="*/ 392141 h 1847704"/>
                <a:gd name="connsiteX10932" fmla="*/ 855623 w 1842380"/>
                <a:gd name="connsiteY10932" fmla="*/ 390011 h 1847704"/>
                <a:gd name="connsiteX10933" fmla="*/ 860415 w 1842380"/>
                <a:gd name="connsiteY10933" fmla="*/ 388414 h 1847704"/>
                <a:gd name="connsiteX10934" fmla="*/ 860415 w 1842380"/>
                <a:gd name="connsiteY10934" fmla="*/ 388414 h 1847704"/>
                <a:gd name="connsiteX10935" fmla="*/ 860415 w 1842380"/>
                <a:gd name="connsiteY10935" fmla="*/ 441129 h 1847704"/>
                <a:gd name="connsiteX10936" fmla="*/ 860415 w 1842380"/>
                <a:gd name="connsiteY10936" fmla="*/ 451246 h 1847704"/>
                <a:gd name="connsiteX10937" fmla="*/ 851363 w 1842380"/>
                <a:gd name="connsiteY10937" fmla="*/ 450181 h 1847704"/>
                <a:gd name="connsiteX10938" fmla="*/ 851363 w 1842380"/>
                <a:gd name="connsiteY10938" fmla="*/ 440064 h 1847704"/>
                <a:gd name="connsiteX10939" fmla="*/ 860415 w 1842380"/>
                <a:gd name="connsiteY10939" fmla="*/ 441129 h 1847704"/>
                <a:gd name="connsiteX10940" fmla="*/ 860415 w 1842380"/>
                <a:gd name="connsiteY10940" fmla="*/ 441129 h 1847704"/>
                <a:gd name="connsiteX10941" fmla="*/ 860415 w 1842380"/>
                <a:gd name="connsiteY10941" fmla="*/ 598743 h 1847704"/>
                <a:gd name="connsiteX10942" fmla="*/ 860415 w 1842380"/>
                <a:gd name="connsiteY10942" fmla="*/ 617912 h 1847704"/>
                <a:gd name="connsiteX10943" fmla="*/ 858285 w 1842380"/>
                <a:gd name="connsiteY10943" fmla="*/ 617912 h 1847704"/>
                <a:gd name="connsiteX10944" fmla="*/ 852428 w 1842380"/>
                <a:gd name="connsiteY10944" fmla="*/ 621107 h 1847704"/>
                <a:gd name="connsiteX10945" fmla="*/ 851363 w 1842380"/>
                <a:gd name="connsiteY10945" fmla="*/ 621107 h 1847704"/>
                <a:gd name="connsiteX10946" fmla="*/ 851363 w 1842380"/>
                <a:gd name="connsiteY10946" fmla="*/ 598743 h 1847704"/>
                <a:gd name="connsiteX10947" fmla="*/ 857220 w 1842380"/>
                <a:gd name="connsiteY10947" fmla="*/ 598743 h 1847704"/>
                <a:gd name="connsiteX10948" fmla="*/ 860415 w 1842380"/>
                <a:gd name="connsiteY10948" fmla="*/ 598743 h 1847704"/>
                <a:gd name="connsiteX10949" fmla="*/ 860415 w 1842380"/>
                <a:gd name="connsiteY10949" fmla="*/ 598743 h 1847704"/>
                <a:gd name="connsiteX10950" fmla="*/ 860415 w 1842380"/>
                <a:gd name="connsiteY10950" fmla="*/ 691927 h 1847704"/>
                <a:gd name="connsiteX10951" fmla="*/ 860415 w 1842380"/>
                <a:gd name="connsiteY10951" fmla="*/ 698849 h 1847704"/>
                <a:gd name="connsiteX10952" fmla="*/ 851363 w 1842380"/>
                <a:gd name="connsiteY10952" fmla="*/ 699914 h 1847704"/>
                <a:gd name="connsiteX10953" fmla="*/ 851363 w 1842380"/>
                <a:gd name="connsiteY10953" fmla="*/ 694057 h 1847704"/>
                <a:gd name="connsiteX10954" fmla="*/ 860415 w 1842380"/>
                <a:gd name="connsiteY10954" fmla="*/ 691927 h 1847704"/>
                <a:gd name="connsiteX10955" fmla="*/ 860415 w 1842380"/>
                <a:gd name="connsiteY10955" fmla="*/ 691927 h 1847704"/>
                <a:gd name="connsiteX10956" fmla="*/ 860415 w 1842380"/>
                <a:gd name="connsiteY10956" fmla="*/ 716954 h 1847704"/>
                <a:gd name="connsiteX10957" fmla="*/ 860415 w 1842380"/>
                <a:gd name="connsiteY10957" fmla="*/ 726006 h 1847704"/>
                <a:gd name="connsiteX10958" fmla="*/ 851363 w 1842380"/>
                <a:gd name="connsiteY10958" fmla="*/ 716954 h 1847704"/>
                <a:gd name="connsiteX10959" fmla="*/ 851363 w 1842380"/>
                <a:gd name="connsiteY10959" fmla="*/ 707901 h 1847704"/>
                <a:gd name="connsiteX10960" fmla="*/ 860415 w 1842380"/>
                <a:gd name="connsiteY10960" fmla="*/ 716954 h 1847704"/>
                <a:gd name="connsiteX10961" fmla="*/ 860415 w 1842380"/>
                <a:gd name="connsiteY10961" fmla="*/ 716954 h 1847704"/>
                <a:gd name="connsiteX10962" fmla="*/ 860415 w 1842380"/>
                <a:gd name="connsiteY10962" fmla="*/ 727071 h 1847704"/>
                <a:gd name="connsiteX10963" fmla="*/ 860415 w 1842380"/>
                <a:gd name="connsiteY10963" fmla="*/ 733993 h 1847704"/>
                <a:gd name="connsiteX10964" fmla="*/ 851363 w 1842380"/>
                <a:gd name="connsiteY10964" fmla="*/ 737188 h 1847704"/>
                <a:gd name="connsiteX10965" fmla="*/ 851363 w 1842380"/>
                <a:gd name="connsiteY10965" fmla="*/ 731331 h 1847704"/>
                <a:gd name="connsiteX10966" fmla="*/ 860415 w 1842380"/>
                <a:gd name="connsiteY10966" fmla="*/ 727071 h 1847704"/>
                <a:gd name="connsiteX10967" fmla="*/ 860415 w 1842380"/>
                <a:gd name="connsiteY10967" fmla="*/ 727071 h 1847704"/>
                <a:gd name="connsiteX10968" fmla="*/ 860415 w 1842380"/>
                <a:gd name="connsiteY10968" fmla="*/ 1134418 h 1847704"/>
                <a:gd name="connsiteX10969" fmla="*/ 860415 w 1842380"/>
                <a:gd name="connsiteY10969" fmla="*/ 1141340 h 1847704"/>
                <a:gd name="connsiteX10970" fmla="*/ 851363 w 1842380"/>
                <a:gd name="connsiteY10970" fmla="*/ 1139210 h 1847704"/>
                <a:gd name="connsiteX10971" fmla="*/ 851363 w 1842380"/>
                <a:gd name="connsiteY10971" fmla="*/ 1133353 h 1847704"/>
                <a:gd name="connsiteX10972" fmla="*/ 860415 w 1842380"/>
                <a:gd name="connsiteY10972" fmla="*/ 1134418 h 1847704"/>
                <a:gd name="connsiteX10973" fmla="*/ 860415 w 1842380"/>
                <a:gd name="connsiteY10973" fmla="*/ 1134418 h 1847704"/>
                <a:gd name="connsiteX10974" fmla="*/ 860415 w 1842380"/>
                <a:gd name="connsiteY10974" fmla="*/ 1169561 h 1847704"/>
                <a:gd name="connsiteX10975" fmla="*/ 851363 w 1842380"/>
                <a:gd name="connsiteY10975" fmla="*/ 1139210 h 1847704"/>
                <a:gd name="connsiteX10976" fmla="*/ 851363 w 1842380"/>
                <a:gd name="connsiteY10976" fmla="*/ 1168496 h 1847704"/>
                <a:gd name="connsiteX10977" fmla="*/ 851363 w 1842380"/>
                <a:gd name="connsiteY10977" fmla="*/ 1168496 h 1847704"/>
                <a:gd name="connsiteX10978" fmla="*/ 851363 w 1842380"/>
                <a:gd name="connsiteY10978" fmla="*/ 1168496 h 1847704"/>
                <a:gd name="connsiteX10979" fmla="*/ 851363 w 1842380"/>
                <a:gd name="connsiteY10979" fmla="*/ 1175419 h 1847704"/>
                <a:gd name="connsiteX10980" fmla="*/ 858285 w 1842380"/>
                <a:gd name="connsiteY10980" fmla="*/ 1175419 h 1847704"/>
                <a:gd name="connsiteX10981" fmla="*/ 860415 w 1842380"/>
                <a:gd name="connsiteY10981" fmla="*/ 1177549 h 1847704"/>
                <a:gd name="connsiteX10982" fmla="*/ 860415 w 1842380"/>
                <a:gd name="connsiteY10982" fmla="*/ 1169561 h 1847704"/>
                <a:gd name="connsiteX10983" fmla="*/ 860415 w 1842380"/>
                <a:gd name="connsiteY10983" fmla="*/ 1169561 h 1847704"/>
                <a:gd name="connsiteX10984" fmla="*/ 860415 w 1842380"/>
                <a:gd name="connsiteY10984" fmla="*/ 1214822 h 1847704"/>
                <a:gd name="connsiteX10985" fmla="*/ 860415 w 1842380"/>
                <a:gd name="connsiteY10985" fmla="*/ 1228134 h 1847704"/>
                <a:gd name="connsiteX10986" fmla="*/ 859350 w 1842380"/>
                <a:gd name="connsiteY10986" fmla="*/ 1230264 h 1847704"/>
                <a:gd name="connsiteX10987" fmla="*/ 852428 w 1842380"/>
                <a:gd name="connsiteY10987" fmla="*/ 1238251 h 1847704"/>
                <a:gd name="connsiteX10988" fmla="*/ 851363 w 1842380"/>
                <a:gd name="connsiteY10988" fmla="*/ 1239316 h 1847704"/>
                <a:gd name="connsiteX10989" fmla="*/ 851363 w 1842380"/>
                <a:gd name="connsiteY10989" fmla="*/ 1210030 h 1847704"/>
                <a:gd name="connsiteX10990" fmla="*/ 853493 w 1842380"/>
                <a:gd name="connsiteY10990" fmla="*/ 1210030 h 1847704"/>
                <a:gd name="connsiteX10991" fmla="*/ 857753 w 1842380"/>
                <a:gd name="connsiteY10991" fmla="*/ 1211095 h 1847704"/>
                <a:gd name="connsiteX10992" fmla="*/ 860415 w 1842380"/>
                <a:gd name="connsiteY10992" fmla="*/ 1214822 h 1847704"/>
                <a:gd name="connsiteX10993" fmla="*/ 860415 w 1842380"/>
                <a:gd name="connsiteY10993" fmla="*/ 1214822 h 1847704"/>
                <a:gd name="connsiteX10994" fmla="*/ 860415 w 1842380"/>
                <a:gd name="connsiteY10994" fmla="*/ 1264343 h 1847704"/>
                <a:gd name="connsiteX10995" fmla="*/ 860415 w 1842380"/>
                <a:gd name="connsiteY10995" fmla="*/ 1284577 h 1847704"/>
                <a:gd name="connsiteX10996" fmla="*/ 856155 w 1842380"/>
                <a:gd name="connsiteY10996" fmla="*/ 1284577 h 1847704"/>
                <a:gd name="connsiteX10997" fmla="*/ 851895 w 1842380"/>
                <a:gd name="connsiteY10997" fmla="*/ 1283512 h 1847704"/>
                <a:gd name="connsiteX10998" fmla="*/ 851895 w 1842380"/>
                <a:gd name="connsiteY10998" fmla="*/ 1264343 h 1847704"/>
                <a:gd name="connsiteX10999" fmla="*/ 854025 w 1842380"/>
                <a:gd name="connsiteY10999" fmla="*/ 1264343 h 1847704"/>
                <a:gd name="connsiteX11000" fmla="*/ 860415 w 1842380"/>
                <a:gd name="connsiteY11000" fmla="*/ 1264343 h 1847704"/>
                <a:gd name="connsiteX11001" fmla="*/ 860415 w 1842380"/>
                <a:gd name="connsiteY11001" fmla="*/ 1264343 h 1847704"/>
                <a:gd name="connsiteX11002" fmla="*/ 860415 w 1842380"/>
                <a:gd name="connsiteY11002" fmla="*/ 1418229 h 1847704"/>
                <a:gd name="connsiteX11003" fmla="*/ 860415 w 1842380"/>
                <a:gd name="connsiteY11003" fmla="*/ 1427282 h 1847704"/>
                <a:gd name="connsiteX11004" fmla="*/ 851363 w 1842380"/>
                <a:gd name="connsiteY11004" fmla="*/ 1426217 h 1847704"/>
                <a:gd name="connsiteX11005" fmla="*/ 851363 w 1842380"/>
                <a:gd name="connsiteY11005" fmla="*/ 1416100 h 1847704"/>
                <a:gd name="connsiteX11006" fmla="*/ 860415 w 1842380"/>
                <a:gd name="connsiteY11006" fmla="*/ 1418229 h 1847704"/>
                <a:gd name="connsiteX11007" fmla="*/ 860415 w 1842380"/>
                <a:gd name="connsiteY11007" fmla="*/ 1418229 h 1847704"/>
                <a:gd name="connsiteX11008" fmla="*/ 860415 w 1842380"/>
                <a:gd name="connsiteY11008" fmla="*/ 1468815 h 1847704"/>
                <a:gd name="connsiteX11009" fmla="*/ 860415 w 1842380"/>
                <a:gd name="connsiteY11009" fmla="*/ 1479997 h 1847704"/>
                <a:gd name="connsiteX11010" fmla="*/ 853493 w 1842380"/>
                <a:gd name="connsiteY11010" fmla="*/ 1476802 h 1847704"/>
                <a:gd name="connsiteX11011" fmla="*/ 851363 w 1842380"/>
                <a:gd name="connsiteY11011" fmla="*/ 1477867 h 1847704"/>
                <a:gd name="connsiteX11012" fmla="*/ 851363 w 1842380"/>
                <a:gd name="connsiteY11012" fmla="*/ 1458698 h 1847704"/>
                <a:gd name="connsiteX11013" fmla="*/ 860415 w 1842380"/>
                <a:gd name="connsiteY11013" fmla="*/ 1468815 h 1847704"/>
                <a:gd name="connsiteX11014" fmla="*/ 860415 w 1842380"/>
                <a:gd name="connsiteY11014" fmla="*/ 1468815 h 1847704"/>
                <a:gd name="connsiteX11015" fmla="*/ 860415 w 1842380"/>
                <a:gd name="connsiteY11015" fmla="*/ 1561467 h 1847704"/>
                <a:gd name="connsiteX11016" fmla="*/ 860415 w 1842380"/>
                <a:gd name="connsiteY11016" fmla="*/ 1618974 h 1847704"/>
                <a:gd name="connsiteX11017" fmla="*/ 851363 w 1842380"/>
                <a:gd name="connsiteY11017" fmla="*/ 1613117 h 1847704"/>
                <a:gd name="connsiteX11018" fmla="*/ 851363 w 1842380"/>
                <a:gd name="connsiteY11018" fmla="*/ 1567856 h 1847704"/>
                <a:gd name="connsiteX11019" fmla="*/ 853493 w 1842380"/>
                <a:gd name="connsiteY11019" fmla="*/ 1565726 h 1847704"/>
                <a:gd name="connsiteX11020" fmla="*/ 860415 w 1842380"/>
                <a:gd name="connsiteY11020" fmla="*/ 1561467 h 1847704"/>
                <a:gd name="connsiteX11021" fmla="*/ 860415 w 1842380"/>
                <a:gd name="connsiteY11021" fmla="*/ 1561467 h 1847704"/>
                <a:gd name="connsiteX11022" fmla="*/ 860415 w 1842380"/>
                <a:gd name="connsiteY11022" fmla="*/ 1636546 h 1847704"/>
                <a:gd name="connsiteX11023" fmla="*/ 860415 w 1842380"/>
                <a:gd name="connsiteY11023" fmla="*/ 1653585 h 1847704"/>
                <a:gd name="connsiteX11024" fmla="*/ 852428 w 1842380"/>
                <a:gd name="connsiteY11024" fmla="*/ 1652521 h 1847704"/>
                <a:gd name="connsiteX11025" fmla="*/ 851363 w 1842380"/>
                <a:gd name="connsiteY11025" fmla="*/ 1651456 h 1847704"/>
                <a:gd name="connsiteX11026" fmla="*/ 851363 w 1842380"/>
                <a:gd name="connsiteY11026" fmla="*/ 1633351 h 1847704"/>
                <a:gd name="connsiteX11027" fmla="*/ 853493 w 1842380"/>
                <a:gd name="connsiteY11027" fmla="*/ 1634416 h 1847704"/>
                <a:gd name="connsiteX11028" fmla="*/ 860415 w 1842380"/>
                <a:gd name="connsiteY11028" fmla="*/ 1636546 h 1847704"/>
                <a:gd name="connsiteX11029" fmla="*/ 860415 w 1842380"/>
                <a:gd name="connsiteY11029" fmla="*/ 1636546 h 1847704"/>
                <a:gd name="connsiteX11030" fmla="*/ 860415 w 1842380"/>
                <a:gd name="connsiteY11030" fmla="*/ 1739315 h 1847704"/>
                <a:gd name="connsiteX11031" fmla="*/ 860415 w 1842380"/>
                <a:gd name="connsiteY11031" fmla="*/ 1754224 h 1847704"/>
                <a:gd name="connsiteX11032" fmla="*/ 852428 w 1842380"/>
                <a:gd name="connsiteY11032" fmla="*/ 1755289 h 1847704"/>
                <a:gd name="connsiteX11033" fmla="*/ 860415 w 1842380"/>
                <a:gd name="connsiteY11033" fmla="*/ 1768601 h 1847704"/>
                <a:gd name="connsiteX11034" fmla="*/ 860415 w 1842380"/>
                <a:gd name="connsiteY11034" fmla="*/ 1813862 h 1847704"/>
                <a:gd name="connsiteX11035" fmla="*/ 851363 w 1842380"/>
                <a:gd name="connsiteY11035" fmla="*/ 1793628 h 1847704"/>
                <a:gd name="connsiteX11036" fmla="*/ 851363 w 1842380"/>
                <a:gd name="connsiteY11036" fmla="*/ 1740912 h 1847704"/>
                <a:gd name="connsiteX11037" fmla="*/ 860415 w 1842380"/>
                <a:gd name="connsiteY11037" fmla="*/ 1739315 h 1847704"/>
                <a:gd name="connsiteX11038" fmla="*/ 860415 w 1842380"/>
                <a:gd name="connsiteY11038" fmla="*/ 1739315 h 1847704"/>
                <a:gd name="connsiteX11039" fmla="*/ 860415 w 1842380"/>
                <a:gd name="connsiteY11039" fmla="*/ 1827174 h 1847704"/>
                <a:gd name="connsiteX11040" fmla="*/ 860415 w 1842380"/>
                <a:gd name="connsiteY11040" fmla="*/ 1843148 h 1847704"/>
                <a:gd name="connsiteX11041" fmla="*/ 851363 w 1842380"/>
                <a:gd name="connsiteY11041" fmla="*/ 1843148 h 1847704"/>
                <a:gd name="connsiteX11042" fmla="*/ 851363 w 1842380"/>
                <a:gd name="connsiteY11042" fmla="*/ 1827174 h 1847704"/>
                <a:gd name="connsiteX11043" fmla="*/ 860415 w 1842380"/>
                <a:gd name="connsiteY11043" fmla="*/ 1827174 h 1847704"/>
                <a:gd name="connsiteX11044" fmla="*/ 860415 w 1842380"/>
                <a:gd name="connsiteY11044" fmla="*/ 1827174 h 1847704"/>
                <a:gd name="connsiteX11045" fmla="*/ 851895 w 1842380"/>
                <a:gd name="connsiteY11045" fmla="*/ 1345280 h 1847704"/>
                <a:gd name="connsiteX11046" fmla="*/ 851895 w 1842380"/>
                <a:gd name="connsiteY11046" fmla="*/ 1326110 h 1847704"/>
                <a:gd name="connsiteX11047" fmla="*/ 851895 w 1842380"/>
                <a:gd name="connsiteY11047" fmla="*/ 1326110 h 1847704"/>
                <a:gd name="connsiteX11048" fmla="*/ 856155 w 1842380"/>
                <a:gd name="connsiteY11048" fmla="*/ 1328240 h 1847704"/>
                <a:gd name="connsiteX11049" fmla="*/ 857220 w 1842380"/>
                <a:gd name="connsiteY11049" fmla="*/ 1334098 h 1847704"/>
                <a:gd name="connsiteX11050" fmla="*/ 856155 w 1842380"/>
                <a:gd name="connsiteY11050" fmla="*/ 1337292 h 1847704"/>
                <a:gd name="connsiteX11051" fmla="*/ 855090 w 1842380"/>
                <a:gd name="connsiteY11051" fmla="*/ 1340487 h 1847704"/>
                <a:gd name="connsiteX11052" fmla="*/ 851895 w 1842380"/>
                <a:gd name="connsiteY11052" fmla="*/ 1345280 h 1847704"/>
                <a:gd name="connsiteX11053" fmla="*/ 851895 w 1842380"/>
                <a:gd name="connsiteY11053" fmla="*/ 881490 h 1847704"/>
                <a:gd name="connsiteX11054" fmla="*/ 841778 w 1842380"/>
                <a:gd name="connsiteY11054" fmla="*/ 881490 h 1847704"/>
                <a:gd name="connsiteX11055" fmla="*/ 841778 w 1842380"/>
                <a:gd name="connsiteY11055" fmla="*/ 941128 h 1847704"/>
                <a:gd name="connsiteX11056" fmla="*/ 851895 w 1842380"/>
                <a:gd name="connsiteY11056" fmla="*/ 949115 h 1847704"/>
                <a:gd name="connsiteX11057" fmla="*/ 851895 w 1842380"/>
                <a:gd name="connsiteY11057" fmla="*/ 881490 h 1847704"/>
                <a:gd name="connsiteX11058" fmla="*/ 851895 w 1842380"/>
                <a:gd name="connsiteY11058" fmla="*/ 881490 h 1847704"/>
                <a:gd name="connsiteX11059" fmla="*/ 851895 w 1842380"/>
                <a:gd name="connsiteY11059" fmla="*/ 983726 h 1847704"/>
                <a:gd name="connsiteX11060" fmla="*/ 841778 w 1842380"/>
                <a:gd name="connsiteY11060" fmla="*/ 1015142 h 1847704"/>
                <a:gd name="connsiteX11061" fmla="*/ 841778 w 1842380"/>
                <a:gd name="connsiteY11061" fmla="*/ 1060403 h 1847704"/>
                <a:gd name="connsiteX11062" fmla="*/ 851895 w 1842380"/>
                <a:gd name="connsiteY11062" fmla="*/ 1053481 h 1847704"/>
                <a:gd name="connsiteX11063" fmla="*/ 851895 w 1842380"/>
                <a:gd name="connsiteY11063" fmla="*/ 983726 h 1847704"/>
                <a:gd name="connsiteX11064" fmla="*/ 851895 w 1842380"/>
                <a:gd name="connsiteY11064" fmla="*/ 983726 h 1847704"/>
                <a:gd name="connsiteX11065" fmla="*/ 851895 w 1842380"/>
                <a:gd name="connsiteY11065" fmla="*/ 5561 h 1847704"/>
                <a:gd name="connsiteX11066" fmla="*/ 851895 w 1842380"/>
                <a:gd name="connsiteY11066" fmla="*/ 21535 h 1847704"/>
                <a:gd name="connsiteX11067" fmla="*/ 841778 w 1842380"/>
                <a:gd name="connsiteY11067" fmla="*/ 22600 h 1847704"/>
                <a:gd name="connsiteX11068" fmla="*/ 841778 w 1842380"/>
                <a:gd name="connsiteY11068" fmla="*/ 6626 h 1847704"/>
                <a:gd name="connsiteX11069" fmla="*/ 851895 w 1842380"/>
                <a:gd name="connsiteY11069" fmla="*/ 5561 h 1847704"/>
                <a:gd name="connsiteX11070" fmla="*/ 851895 w 1842380"/>
                <a:gd name="connsiteY11070" fmla="*/ 5561 h 1847704"/>
                <a:gd name="connsiteX11071" fmla="*/ 851895 w 1842380"/>
                <a:gd name="connsiteY11071" fmla="*/ 67328 h 1847704"/>
                <a:gd name="connsiteX11072" fmla="*/ 851895 w 1842380"/>
                <a:gd name="connsiteY11072" fmla="*/ 108862 h 1847704"/>
                <a:gd name="connsiteX11073" fmla="*/ 841778 w 1842380"/>
                <a:gd name="connsiteY11073" fmla="*/ 112057 h 1847704"/>
                <a:gd name="connsiteX11074" fmla="*/ 841778 w 1842380"/>
                <a:gd name="connsiteY11074" fmla="*/ 95017 h 1847704"/>
                <a:gd name="connsiteX11075" fmla="*/ 849765 w 1842380"/>
                <a:gd name="connsiteY11075" fmla="*/ 92887 h 1847704"/>
                <a:gd name="connsiteX11076" fmla="*/ 841778 w 1842380"/>
                <a:gd name="connsiteY11076" fmla="*/ 84900 h 1847704"/>
                <a:gd name="connsiteX11077" fmla="*/ 841778 w 1842380"/>
                <a:gd name="connsiteY11077" fmla="*/ 51354 h 1847704"/>
                <a:gd name="connsiteX11078" fmla="*/ 851895 w 1842380"/>
                <a:gd name="connsiteY11078" fmla="*/ 67328 h 1847704"/>
                <a:gd name="connsiteX11079" fmla="*/ 851895 w 1842380"/>
                <a:gd name="connsiteY11079" fmla="*/ 67328 h 1847704"/>
                <a:gd name="connsiteX11080" fmla="*/ 851895 w 1842380"/>
                <a:gd name="connsiteY11080" fmla="*/ 284580 h 1847704"/>
                <a:gd name="connsiteX11081" fmla="*/ 851895 w 1842380"/>
                <a:gd name="connsiteY11081" fmla="*/ 315996 h 1847704"/>
                <a:gd name="connsiteX11082" fmla="*/ 841778 w 1842380"/>
                <a:gd name="connsiteY11082" fmla="*/ 322919 h 1847704"/>
                <a:gd name="connsiteX11083" fmla="*/ 841778 w 1842380"/>
                <a:gd name="connsiteY11083" fmla="*/ 283515 h 1847704"/>
                <a:gd name="connsiteX11084" fmla="*/ 851895 w 1842380"/>
                <a:gd name="connsiteY11084" fmla="*/ 284580 h 1847704"/>
                <a:gd name="connsiteX11085" fmla="*/ 851895 w 1842380"/>
                <a:gd name="connsiteY11085" fmla="*/ 284580 h 1847704"/>
                <a:gd name="connsiteX11086" fmla="*/ 851895 w 1842380"/>
                <a:gd name="connsiteY11086" fmla="*/ 391608 h 1847704"/>
                <a:gd name="connsiteX11087" fmla="*/ 851895 w 1842380"/>
                <a:gd name="connsiteY11087" fmla="*/ 403855 h 1847704"/>
                <a:gd name="connsiteX11088" fmla="*/ 841778 w 1842380"/>
                <a:gd name="connsiteY11088" fmla="*/ 400661 h 1847704"/>
                <a:gd name="connsiteX11089" fmla="*/ 841778 w 1842380"/>
                <a:gd name="connsiteY11089" fmla="*/ 390543 h 1847704"/>
                <a:gd name="connsiteX11090" fmla="*/ 850830 w 1842380"/>
                <a:gd name="connsiteY11090" fmla="*/ 391608 h 1847704"/>
                <a:gd name="connsiteX11091" fmla="*/ 851895 w 1842380"/>
                <a:gd name="connsiteY11091" fmla="*/ 391608 h 1847704"/>
                <a:gd name="connsiteX11092" fmla="*/ 851895 w 1842380"/>
                <a:gd name="connsiteY11092" fmla="*/ 391608 h 1847704"/>
                <a:gd name="connsiteX11093" fmla="*/ 851895 w 1842380"/>
                <a:gd name="connsiteY11093" fmla="*/ 440064 h 1847704"/>
                <a:gd name="connsiteX11094" fmla="*/ 851895 w 1842380"/>
                <a:gd name="connsiteY11094" fmla="*/ 450181 h 1847704"/>
                <a:gd name="connsiteX11095" fmla="*/ 846038 w 1842380"/>
                <a:gd name="connsiteY11095" fmla="*/ 449116 h 1847704"/>
                <a:gd name="connsiteX11096" fmla="*/ 841778 w 1842380"/>
                <a:gd name="connsiteY11096" fmla="*/ 451246 h 1847704"/>
                <a:gd name="connsiteX11097" fmla="*/ 841778 w 1842380"/>
                <a:gd name="connsiteY11097" fmla="*/ 433142 h 1847704"/>
                <a:gd name="connsiteX11098" fmla="*/ 849765 w 1842380"/>
                <a:gd name="connsiteY11098" fmla="*/ 440064 h 1847704"/>
                <a:gd name="connsiteX11099" fmla="*/ 851895 w 1842380"/>
                <a:gd name="connsiteY11099" fmla="*/ 440064 h 1847704"/>
                <a:gd name="connsiteX11100" fmla="*/ 851895 w 1842380"/>
                <a:gd name="connsiteY11100" fmla="*/ 440064 h 1847704"/>
                <a:gd name="connsiteX11101" fmla="*/ 851895 w 1842380"/>
                <a:gd name="connsiteY11101" fmla="*/ 598743 h 1847704"/>
                <a:gd name="connsiteX11102" fmla="*/ 851895 w 1842380"/>
                <a:gd name="connsiteY11102" fmla="*/ 621107 h 1847704"/>
                <a:gd name="connsiteX11103" fmla="*/ 848700 w 1842380"/>
                <a:gd name="connsiteY11103" fmla="*/ 623237 h 1847704"/>
                <a:gd name="connsiteX11104" fmla="*/ 845506 w 1842380"/>
                <a:gd name="connsiteY11104" fmla="*/ 625367 h 1847704"/>
                <a:gd name="connsiteX11105" fmla="*/ 843376 w 1842380"/>
                <a:gd name="connsiteY11105" fmla="*/ 628562 h 1847704"/>
                <a:gd name="connsiteX11106" fmla="*/ 842311 w 1842380"/>
                <a:gd name="connsiteY11106" fmla="*/ 632822 h 1847704"/>
                <a:gd name="connsiteX11107" fmla="*/ 842311 w 1842380"/>
                <a:gd name="connsiteY11107" fmla="*/ 640809 h 1847704"/>
                <a:gd name="connsiteX11108" fmla="*/ 843376 w 1842380"/>
                <a:gd name="connsiteY11108" fmla="*/ 648796 h 1847704"/>
                <a:gd name="connsiteX11109" fmla="*/ 842311 w 1842380"/>
                <a:gd name="connsiteY11109" fmla="*/ 655718 h 1847704"/>
                <a:gd name="connsiteX11110" fmla="*/ 842311 w 1842380"/>
                <a:gd name="connsiteY11110" fmla="*/ 584899 h 1847704"/>
                <a:gd name="connsiteX11111" fmla="*/ 842311 w 1842380"/>
                <a:gd name="connsiteY11111" fmla="*/ 585964 h 1847704"/>
                <a:gd name="connsiteX11112" fmla="*/ 842311 w 1842380"/>
                <a:gd name="connsiteY11112" fmla="*/ 590223 h 1847704"/>
                <a:gd name="connsiteX11113" fmla="*/ 842311 w 1842380"/>
                <a:gd name="connsiteY11113" fmla="*/ 594483 h 1847704"/>
                <a:gd name="connsiteX11114" fmla="*/ 845506 w 1842380"/>
                <a:gd name="connsiteY11114" fmla="*/ 597678 h 1847704"/>
                <a:gd name="connsiteX11115" fmla="*/ 851363 w 1842380"/>
                <a:gd name="connsiteY11115" fmla="*/ 597678 h 1847704"/>
                <a:gd name="connsiteX11116" fmla="*/ 851895 w 1842380"/>
                <a:gd name="connsiteY11116" fmla="*/ 597678 h 1847704"/>
                <a:gd name="connsiteX11117" fmla="*/ 851895 w 1842380"/>
                <a:gd name="connsiteY11117" fmla="*/ 598743 h 1847704"/>
                <a:gd name="connsiteX11118" fmla="*/ 851895 w 1842380"/>
                <a:gd name="connsiteY11118" fmla="*/ 694589 h 1847704"/>
                <a:gd name="connsiteX11119" fmla="*/ 851895 w 1842380"/>
                <a:gd name="connsiteY11119" fmla="*/ 700447 h 1847704"/>
                <a:gd name="connsiteX11120" fmla="*/ 847636 w 1842380"/>
                <a:gd name="connsiteY11120" fmla="*/ 702577 h 1847704"/>
                <a:gd name="connsiteX11121" fmla="*/ 845506 w 1842380"/>
                <a:gd name="connsiteY11121" fmla="*/ 703642 h 1847704"/>
                <a:gd name="connsiteX11122" fmla="*/ 852428 w 1842380"/>
                <a:gd name="connsiteY11122" fmla="*/ 707901 h 1847704"/>
                <a:gd name="connsiteX11123" fmla="*/ 852428 w 1842380"/>
                <a:gd name="connsiteY11123" fmla="*/ 716954 h 1847704"/>
                <a:gd name="connsiteX11124" fmla="*/ 842311 w 1842380"/>
                <a:gd name="connsiteY11124" fmla="*/ 708966 h 1847704"/>
                <a:gd name="connsiteX11125" fmla="*/ 842311 w 1842380"/>
                <a:gd name="connsiteY11125" fmla="*/ 698849 h 1847704"/>
                <a:gd name="connsiteX11126" fmla="*/ 842311 w 1842380"/>
                <a:gd name="connsiteY11126" fmla="*/ 697784 h 1847704"/>
                <a:gd name="connsiteX11127" fmla="*/ 851895 w 1842380"/>
                <a:gd name="connsiteY11127" fmla="*/ 694589 h 1847704"/>
                <a:gd name="connsiteX11128" fmla="*/ 851895 w 1842380"/>
                <a:gd name="connsiteY11128" fmla="*/ 694589 h 1847704"/>
                <a:gd name="connsiteX11129" fmla="*/ 851895 w 1842380"/>
                <a:gd name="connsiteY11129" fmla="*/ 731331 h 1847704"/>
                <a:gd name="connsiteX11130" fmla="*/ 851895 w 1842380"/>
                <a:gd name="connsiteY11130" fmla="*/ 737188 h 1847704"/>
                <a:gd name="connsiteX11131" fmla="*/ 843908 w 1842380"/>
                <a:gd name="connsiteY11131" fmla="*/ 738253 h 1847704"/>
                <a:gd name="connsiteX11132" fmla="*/ 841778 w 1842380"/>
                <a:gd name="connsiteY11132" fmla="*/ 740383 h 1847704"/>
                <a:gd name="connsiteX11133" fmla="*/ 841778 w 1842380"/>
                <a:gd name="connsiteY11133" fmla="*/ 730266 h 1847704"/>
                <a:gd name="connsiteX11134" fmla="*/ 843908 w 1842380"/>
                <a:gd name="connsiteY11134" fmla="*/ 731331 h 1847704"/>
                <a:gd name="connsiteX11135" fmla="*/ 851895 w 1842380"/>
                <a:gd name="connsiteY11135" fmla="*/ 731331 h 1847704"/>
                <a:gd name="connsiteX11136" fmla="*/ 851895 w 1842380"/>
                <a:gd name="connsiteY11136" fmla="*/ 731331 h 1847704"/>
                <a:gd name="connsiteX11137" fmla="*/ 851895 w 1842380"/>
                <a:gd name="connsiteY11137" fmla="*/ 1133353 h 1847704"/>
                <a:gd name="connsiteX11138" fmla="*/ 851895 w 1842380"/>
                <a:gd name="connsiteY11138" fmla="*/ 1139210 h 1847704"/>
                <a:gd name="connsiteX11139" fmla="*/ 851895 w 1842380"/>
                <a:gd name="connsiteY11139" fmla="*/ 1139210 h 1847704"/>
                <a:gd name="connsiteX11140" fmla="*/ 851895 w 1842380"/>
                <a:gd name="connsiteY11140" fmla="*/ 1139210 h 1847704"/>
                <a:gd name="connsiteX11141" fmla="*/ 851895 w 1842380"/>
                <a:gd name="connsiteY11141" fmla="*/ 1168496 h 1847704"/>
                <a:gd name="connsiteX11142" fmla="*/ 843908 w 1842380"/>
                <a:gd name="connsiteY11142" fmla="*/ 1138145 h 1847704"/>
                <a:gd name="connsiteX11143" fmla="*/ 841778 w 1842380"/>
                <a:gd name="connsiteY11143" fmla="*/ 1136015 h 1847704"/>
                <a:gd name="connsiteX11144" fmla="*/ 841778 w 1842380"/>
                <a:gd name="connsiteY11144" fmla="*/ 1128028 h 1847704"/>
                <a:gd name="connsiteX11145" fmla="*/ 847636 w 1842380"/>
                <a:gd name="connsiteY11145" fmla="*/ 1133885 h 1847704"/>
                <a:gd name="connsiteX11146" fmla="*/ 851895 w 1842380"/>
                <a:gd name="connsiteY11146" fmla="*/ 1133353 h 1847704"/>
                <a:gd name="connsiteX11147" fmla="*/ 851895 w 1842380"/>
                <a:gd name="connsiteY11147" fmla="*/ 1133353 h 1847704"/>
                <a:gd name="connsiteX11148" fmla="*/ 851895 w 1842380"/>
                <a:gd name="connsiteY11148" fmla="*/ 1168496 h 1847704"/>
                <a:gd name="connsiteX11149" fmla="*/ 849765 w 1842380"/>
                <a:gd name="connsiteY11149" fmla="*/ 1168496 h 1847704"/>
                <a:gd name="connsiteX11150" fmla="*/ 841778 w 1842380"/>
                <a:gd name="connsiteY11150" fmla="*/ 1166367 h 1847704"/>
                <a:gd name="connsiteX11151" fmla="*/ 841778 w 1842380"/>
                <a:gd name="connsiteY11151" fmla="*/ 1172224 h 1847704"/>
                <a:gd name="connsiteX11152" fmla="*/ 851895 w 1842380"/>
                <a:gd name="connsiteY11152" fmla="*/ 1175419 h 1847704"/>
                <a:gd name="connsiteX11153" fmla="*/ 851895 w 1842380"/>
                <a:gd name="connsiteY11153" fmla="*/ 1175419 h 1847704"/>
                <a:gd name="connsiteX11154" fmla="*/ 851895 w 1842380"/>
                <a:gd name="connsiteY11154" fmla="*/ 1168496 h 1847704"/>
                <a:gd name="connsiteX11155" fmla="*/ 851895 w 1842380"/>
                <a:gd name="connsiteY11155" fmla="*/ 1168496 h 1847704"/>
                <a:gd name="connsiteX11156" fmla="*/ 851895 w 1842380"/>
                <a:gd name="connsiteY11156" fmla="*/ 1210030 h 1847704"/>
                <a:gd name="connsiteX11157" fmla="*/ 851895 w 1842380"/>
                <a:gd name="connsiteY11157" fmla="*/ 1239316 h 1847704"/>
                <a:gd name="connsiteX11158" fmla="*/ 848700 w 1842380"/>
                <a:gd name="connsiteY11158" fmla="*/ 1243576 h 1847704"/>
                <a:gd name="connsiteX11159" fmla="*/ 845506 w 1842380"/>
                <a:gd name="connsiteY11159" fmla="*/ 1247836 h 1847704"/>
                <a:gd name="connsiteX11160" fmla="*/ 843376 w 1842380"/>
                <a:gd name="connsiteY11160" fmla="*/ 1253693 h 1847704"/>
                <a:gd name="connsiteX11161" fmla="*/ 843376 w 1842380"/>
                <a:gd name="connsiteY11161" fmla="*/ 1256888 h 1847704"/>
                <a:gd name="connsiteX11162" fmla="*/ 844441 w 1842380"/>
                <a:gd name="connsiteY11162" fmla="*/ 1261148 h 1847704"/>
                <a:gd name="connsiteX11163" fmla="*/ 847636 w 1842380"/>
                <a:gd name="connsiteY11163" fmla="*/ 1262213 h 1847704"/>
                <a:gd name="connsiteX11164" fmla="*/ 851895 w 1842380"/>
                <a:gd name="connsiteY11164" fmla="*/ 1263278 h 1847704"/>
                <a:gd name="connsiteX11165" fmla="*/ 851895 w 1842380"/>
                <a:gd name="connsiteY11165" fmla="*/ 1282447 h 1847704"/>
                <a:gd name="connsiteX11166" fmla="*/ 850830 w 1842380"/>
                <a:gd name="connsiteY11166" fmla="*/ 1282447 h 1847704"/>
                <a:gd name="connsiteX11167" fmla="*/ 841778 w 1842380"/>
                <a:gd name="connsiteY11167" fmla="*/ 1283512 h 1847704"/>
                <a:gd name="connsiteX11168" fmla="*/ 841778 w 1842380"/>
                <a:gd name="connsiteY11168" fmla="*/ 1283512 h 1847704"/>
                <a:gd name="connsiteX11169" fmla="*/ 841778 w 1842380"/>
                <a:gd name="connsiteY11169" fmla="*/ 1218017 h 1847704"/>
                <a:gd name="connsiteX11170" fmla="*/ 844973 w 1842380"/>
                <a:gd name="connsiteY11170" fmla="*/ 1213757 h 1847704"/>
                <a:gd name="connsiteX11171" fmla="*/ 848168 w 1842380"/>
                <a:gd name="connsiteY11171" fmla="*/ 1209497 h 1847704"/>
                <a:gd name="connsiteX11172" fmla="*/ 851895 w 1842380"/>
                <a:gd name="connsiteY11172" fmla="*/ 1209497 h 1847704"/>
                <a:gd name="connsiteX11173" fmla="*/ 851895 w 1842380"/>
                <a:gd name="connsiteY11173" fmla="*/ 1210030 h 1847704"/>
                <a:gd name="connsiteX11174" fmla="*/ 851895 w 1842380"/>
                <a:gd name="connsiteY11174" fmla="*/ 1326110 h 1847704"/>
                <a:gd name="connsiteX11175" fmla="*/ 851895 w 1842380"/>
                <a:gd name="connsiteY11175" fmla="*/ 1345280 h 1847704"/>
                <a:gd name="connsiteX11176" fmla="*/ 851895 w 1842380"/>
                <a:gd name="connsiteY11176" fmla="*/ 1345280 h 1847704"/>
                <a:gd name="connsiteX11177" fmla="*/ 848700 w 1842380"/>
                <a:gd name="connsiteY11177" fmla="*/ 1351137 h 1847704"/>
                <a:gd name="connsiteX11178" fmla="*/ 846571 w 1842380"/>
                <a:gd name="connsiteY11178" fmla="*/ 1355397 h 1847704"/>
                <a:gd name="connsiteX11179" fmla="*/ 845506 w 1842380"/>
                <a:gd name="connsiteY11179" fmla="*/ 1358592 h 1847704"/>
                <a:gd name="connsiteX11180" fmla="*/ 843376 w 1842380"/>
                <a:gd name="connsiteY11180" fmla="*/ 1365514 h 1847704"/>
                <a:gd name="connsiteX11181" fmla="*/ 842311 w 1842380"/>
                <a:gd name="connsiteY11181" fmla="*/ 1371371 h 1847704"/>
                <a:gd name="connsiteX11182" fmla="*/ 842311 w 1842380"/>
                <a:gd name="connsiteY11182" fmla="*/ 1371371 h 1847704"/>
                <a:gd name="connsiteX11183" fmla="*/ 842311 w 1842380"/>
                <a:gd name="connsiteY11183" fmla="*/ 1323981 h 1847704"/>
                <a:gd name="connsiteX11184" fmla="*/ 845506 w 1842380"/>
                <a:gd name="connsiteY11184" fmla="*/ 1323981 h 1847704"/>
                <a:gd name="connsiteX11185" fmla="*/ 851895 w 1842380"/>
                <a:gd name="connsiteY11185" fmla="*/ 1326110 h 1847704"/>
                <a:gd name="connsiteX11186" fmla="*/ 851895 w 1842380"/>
                <a:gd name="connsiteY11186" fmla="*/ 1326110 h 1847704"/>
                <a:gd name="connsiteX11187" fmla="*/ 851895 w 1842380"/>
                <a:gd name="connsiteY11187" fmla="*/ 1416100 h 1847704"/>
                <a:gd name="connsiteX11188" fmla="*/ 851895 w 1842380"/>
                <a:gd name="connsiteY11188" fmla="*/ 1426217 h 1847704"/>
                <a:gd name="connsiteX11189" fmla="*/ 841778 w 1842380"/>
                <a:gd name="connsiteY11189" fmla="*/ 1425152 h 1847704"/>
                <a:gd name="connsiteX11190" fmla="*/ 841778 w 1842380"/>
                <a:gd name="connsiteY11190" fmla="*/ 1416100 h 1847704"/>
                <a:gd name="connsiteX11191" fmla="*/ 851895 w 1842380"/>
                <a:gd name="connsiteY11191" fmla="*/ 1416100 h 1847704"/>
                <a:gd name="connsiteX11192" fmla="*/ 851895 w 1842380"/>
                <a:gd name="connsiteY11192" fmla="*/ 1416100 h 1847704"/>
                <a:gd name="connsiteX11193" fmla="*/ 851895 w 1842380"/>
                <a:gd name="connsiteY11193" fmla="*/ 1458698 h 1847704"/>
                <a:gd name="connsiteX11194" fmla="*/ 851895 w 1842380"/>
                <a:gd name="connsiteY11194" fmla="*/ 1477867 h 1847704"/>
                <a:gd name="connsiteX11195" fmla="*/ 848700 w 1842380"/>
                <a:gd name="connsiteY11195" fmla="*/ 1477867 h 1847704"/>
                <a:gd name="connsiteX11196" fmla="*/ 841778 w 1842380"/>
                <a:gd name="connsiteY11196" fmla="*/ 1477867 h 1847704"/>
                <a:gd name="connsiteX11197" fmla="*/ 841778 w 1842380"/>
                <a:gd name="connsiteY11197" fmla="*/ 1468815 h 1847704"/>
                <a:gd name="connsiteX11198" fmla="*/ 843908 w 1842380"/>
                <a:gd name="connsiteY11198" fmla="*/ 1468815 h 1847704"/>
                <a:gd name="connsiteX11199" fmla="*/ 843908 w 1842380"/>
                <a:gd name="connsiteY11199" fmla="*/ 1467750 h 1847704"/>
                <a:gd name="connsiteX11200" fmla="*/ 844973 w 1842380"/>
                <a:gd name="connsiteY11200" fmla="*/ 1467750 h 1847704"/>
                <a:gd name="connsiteX11201" fmla="*/ 841778 w 1842380"/>
                <a:gd name="connsiteY11201" fmla="*/ 1461893 h 1847704"/>
                <a:gd name="connsiteX11202" fmla="*/ 841778 w 1842380"/>
                <a:gd name="connsiteY11202" fmla="*/ 1430476 h 1847704"/>
                <a:gd name="connsiteX11203" fmla="*/ 851895 w 1842380"/>
                <a:gd name="connsiteY11203" fmla="*/ 1458698 h 1847704"/>
                <a:gd name="connsiteX11204" fmla="*/ 851895 w 1842380"/>
                <a:gd name="connsiteY11204" fmla="*/ 1458698 h 1847704"/>
                <a:gd name="connsiteX11205" fmla="*/ 851895 w 1842380"/>
                <a:gd name="connsiteY11205" fmla="*/ 1567856 h 1847704"/>
                <a:gd name="connsiteX11206" fmla="*/ 851895 w 1842380"/>
                <a:gd name="connsiteY11206" fmla="*/ 1613117 h 1847704"/>
                <a:gd name="connsiteX11207" fmla="*/ 848700 w 1842380"/>
                <a:gd name="connsiteY11207" fmla="*/ 1609922 h 1847704"/>
                <a:gd name="connsiteX11208" fmla="*/ 842843 w 1842380"/>
                <a:gd name="connsiteY11208" fmla="*/ 1588623 h 1847704"/>
                <a:gd name="connsiteX11209" fmla="*/ 851895 w 1842380"/>
                <a:gd name="connsiteY11209" fmla="*/ 1567856 h 1847704"/>
                <a:gd name="connsiteX11210" fmla="*/ 851895 w 1842380"/>
                <a:gd name="connsiteY11210" fmla="*/ 1567856 h 1847704"/>
                <a:gd name="connsiteX11211" fmla="*/ 851895 w 1842380"/>
                <a:gd name="connsiteY11211" fmla="*/ 1633351 h 1847704"/>
                <a:gd name="connsiteX11212" fmla="*/ 851895 w 1842380"/>
                <a:gd name="connsiteY11212" fmla="*/ 1651456 h 1847704"/>
                <a:gd name="connsiteX11213" fmla="*/ 842843 w 1842380"/>
                <a:gd name="connsiteY11213" fmla="*/ 1648261 h 1847704"/>
                <a:gd name="connsiteX11214" fmla="*/ 846038 w 1842380"/>
                <a:gd name="connsiteY11214" fmla="*/ 1630156 h 1847704"/>
                <a:gd name="connsiteX11215" fmla="*/ 851895 w 1842380"/>
                <a:gd name="connsiteY11215" fmla="*/ 1633351 h 1847704"/>
                <a:gd name="connsiteX11216" fmla="*/ 851895 w 1842380"/>
                <a:gd name="connsiteY11216" fmla="*/ 1633351 h 1847704"/>
                <a:gd name="connsiteX11217" fmla="*/ 851895 w 1842380"/>
                <a:gd name="connsiteY11217" fmla="*/ 1740380 h 1847704"/>
                <a:gd name="connsiteX11218" fmla="*/ 851895 w 1842380"/>
                <a:gd name="connsiteY11218" fmla="*/ 1793095 h 1847704"/>
                <a:gd name="connsiteX11219" fmla="*/ 841778 w 1842380"/>
                <a:gd name="connsiteY11219" fmla="*/ 1772861 h 1847704"/>
                <a:gd name="connsiteX11220" fmla="*/ 841778 w 1842380"/>
                <a:gd name="connsiteY11220" fmla="*/ 1741445 h 1847704"/>
                <a:gd name="connsiteX11221" fmla="*/ 851895 w 1842380"/>
                <a:gd name="connsiteY11221" fmla="*/ 1740380 h 1847704"/>
                <a:gd name="connsiteX11222" fmla="*/ 851895 w 1842380"/>
                <a:gd name="connsiteY11222" fmla="*/ 1740380 h 1847704"/>
                <a:gd name="connsiteX11223" fmla="*/ 851895 w 1842380"/>
                <a:gd name="connsiteY11223" fmla="*/ 1827174 h 1847704"/>
                <a:gd name="connsiteX11224" fmla="*/ 851895 w 1842380"/>
                <a:gd name="connsiteY11224" fmla="*/ 1843148 h 1847704"/>
                <a:gd name="connsiteX11225" fmla="*/ 841778 w 1842380"/>
                <a:gd name="connsiteY11225" fmla="*/ 1843148 h 1847704"/>
                <a:gd name="connsiteX11226" fmla="*/ 841778 w 1842380"/>
                <a:gd name="connsiteY11226" fmla="*/ 1827174 h 1847704"/>
                <a:gd name="connsiteX11227" fmla="*/ 851895 w 1842380"/>
                <a:gd name="connsiteY11227" fmla="*/ 1827174 h 1847704"/>
                <a:gd name="connsiteX11228" fmla="*/ 851895 w 1842380"/>
                <a:gd name="connsiteY11228" fmla="*/ 1827174 h 1847704"/>
                <a:gd name="connsiteX11229" fmla="*/ 841246 w 1842380"/>
                <a:gd name="connsiteY11229" fmla="*/ 579574 h 1847704"/>
                <a:gd name="connsiteX11230" fmla="*/ 841246 w 1842380"/>
                <a:gd name="connsiteY11230" fmla="*/ 575314 h 1847704"/>
                <a:gd name="connsiteX11231" fmla="*/ 841246 w 1842380"/>
                <a:gd name="connsiteY11231" fmla="*/ 577444 h 1847704"/>
                <a:gd name="connsiteX11232" fmla="*/ 841246 w 1842380"/>
                <a:gd name="connsiteY11232" fmla="*/ 579574 h 1847704"/>
                <a:gd name="connsiteX11233" fmla="*/ 841246 w 1842380"/>
                <a:gd name="connsiteY11233" fmla="*/ 881490 h 1847704"/>
                <a:gd name="connsiteX11234" fmla="*/ 834324 w 1842380"/>
                <a:gd name="connsiteY11234" fmla="*/ 881490 h 1847704"/>
                <a:gd name="connsiteX11235" fmla="*/ 834324 w 1842380"/>
                <a:gd name="connsiteY11235" fmla="*/ 936868 h 1847704"/>
                <a:gd name="connsiteX11236" fmla="*/ 841246 w 1842380"/>
                <a:gd name="connsiteY11236" fmla="*/ 941128 h 1847704"/>
                <a:gd name="connsiteX11237" fmla="*/ 841246 w 1842380"/>
                <a:gd name="connsiteY11237" fmla="*/ 881490 h 1847704"/>
                <a:gd name="connsiteX11238" fmla="*/ 841246 w 1842380"/>
                <a:gd name="connsiteY11238" fmla="*/ 881490 h 1847704"/>
                <a:gd name="connsiteX11239" fmla="*/ 841246 w 1842380"/>
                <a:gd name="connsiteY11239" fmla="*/ 1015142 h 1847704"/>
                <a:gd name="connsiteX11240" fmla="*/ 834324 w 1842380"/>
                <a:gd name="connsiteY11240" fmla="*/ 1035376 h 1847704"/>
                <a:gd name="connsiteX11241" fmla="*/ 834324 w 1842380"/>
                <a:gd name="connsiteY11241" fmla="*/ 1064663 h 1847704"/>
                <a:gd name="connsiteX11242" fmla="*/ 841246 w 1842380"/>
                <a:gd name="connsiteY11242" fmla="*/ 1060403 h 1847704"/>
                <a:gd name="connsiteX11243" fmla="*/ 841246 w 1842380"/>
                <a:gd name="connsiteY11243" fmla="*/ 1015142 h 1847704"/>
                <a:gd name="connsiteX11244" fmla="*/ 841246 w 1842380"/>
                <a:gd name="connsiteY11244" fmla="*/ 1015142 h 1847704"/>
                <a:gd name="connsiteX11245" fmla="*/ 841246 w 1842380"/>
                <a:gd name="connsiteY11245" fmla="*/ 6626 h 1847704"/>
                <a:gd name="connsiteX11246" fmla="*/ 841246 w 1842380"/>
                <a:gd name="connsiteY11246" fmla="*/ 22600 h 1847704"/>
                <a:gd name="connsiteX11247" fmla="*/ 834324 w 1842380"/>
                <a:gd name="connsiteY11247" fmla="*/ 23665 h 1847704"/>
                <a:gd name="connsiteX11248" fmla="*/ 834324 w 1842380"/>
                <a:gd name="connsiteY11248" fmla="*/ 7690 h 1847704"/>
                <a:gd name="connsiteX11249" fmla="*/ 841246 w 1842380"/>
                <a:gd name="connsiteY11249" fmla="*/ 6626 h 1847704"/>
                <a:gd name="connsiteX11250" fmla="*/ 841246 w 1842380"/>
                <a:gd name="connsiteY11250" fmla="*/ 6626 h 1847704"/>
                <a:gd name="connsiteX11251" fmla="*/ 841246 w 1842380"/>
                <a:gd name="connsiteY11251" fmla="*/ 51354 h 1847704"/>
                <a:gd name="connsiteX11252" fmla="*/ 841246 w 1842380"/>
                <a:gd name="connsiteY11252" fmla="*/ 84900 h 1847704"/>
                <a:gd name="connsiteX11253" fmla="*/ 834324 w 1842380"/>
                <a:gd name="connsiteY11253" fmla="*/ 75848 h 1847704"/>
                <a:gd name="connsiteX11254" fmla="*/ 834324 w 1842380"/>
                <a:gd name="connsiteY11254" fmla="*/ 43899 h 1847704"/>
                <a:gd name="connsiteX11255" fmla="*/ 841246 w 1842380"/>
                <a:gd name="connsiteY11255" fmla="*/ 51354 h 1847704"/>
                <a:gd name="connsiteX11256" fmla="*/ 841246 w 1842380"/>
                <a:gd name="connsiteY11256" fmla="*/ 51354 h 1847704"/>
                <a:gd name="connsiteX11257" fmla="*/ 841246 w 1842380"/>
                <a:gd name="connsiteY11257" fmla="*/ 95550 h 1847704"/>
                <a:gd name="connsiteX11258" fmla="*/ 841246 w 1842380"/>
                <a:gd name="connsiteY11258" fmla="*/ 112589 h 1847704"/>
                <a:gd name="connsiteX11259" fmla="*/ 834324 w 1842380"/>
                <a:gd name="connsiteY11259" fmla="*/ 113654 h 1847704"/>
                <a:gd name="connsiteX11260" fmla="*/ 834324 w 1842380"/>
                <a:gd name="connsiteY11260" fmla="*/ 97680 h 1847704"/>
                <a:gd name="connsiteX11261" fmla="*/ 841246 w 1842380"/>
                <a:gd name="connsiteY11261" fmla="*/ 95550 h 1847704"/>
                <a:gd name="connsiteX11262" fmla="*/ 841246 w 1842380"/>
                <a:gd name="connsiteY11262" fmla="*/ 95550 h 1847704"/>
                <a:gd name="connsiteX11263" fmla="*/ 841246 w 1842380"/>
                <a:gd name="connsiteY11263" fmla="*/ 283515 h 1847704"/>
                <a:gd name="connsiteX11264" fmla="*/ 841246 w 1842380"/>
                <a:gd name="connsiteY11264" fmla="*/ 322919 h 1847704"/>
                <a:gd name="connsiteX11265" fmla="*/ 834324 w 1842380"/>
                <a:gd name="connsiteY11265" fmla="*/ 325048 h 1847704"/>
                <a:gd name="connsiteX11266" fmla="*/ 834324 w 1842380"/>
                <a:gd name="connsiteY11266" fmla="*/ 282450 h 1847704"/>
                <a:gd name="connsiteX11267" fmla="*/ 841246 w 1842380"/>
                <a:gd name="connsiteY11267" fmla="*/ 283515 h 1847704"/>
                <a:gd name="connsiteX11268" fmla="*/ 841246 w 1842380"/>
                <a:gd name="connsiteY11268" fmla="*/ 283515 h 1847704"/>
                <a:gd name="connsiteX11269" fmla="*/ 841246 w 1842380"/>
                <a:gd name="connsiteY11269" fmla="*/ 390543 h 1847704"/>
                <a:gd name="connsiteX11270" fmla="*/ 841246 w 1842380"/>
                <a:gd name="connsiteY11270" fmla="*/ 400661 h 1847704"/>
                <a:gd name="connsiteX11271" fmla="*/ 834324 w 1842380"/>
                <a:gd name="connsiteY11271" fmla="*/ 400661 h 1847704"/>
                <a:gd name="connsiteX11272" fmla="*/ 834324 w 1842380"/>
                <a:gd name="connsiteY11272" fmla="*/ 390543 h 1847704"/>
                <a:gd name="connsiteX11273" fmla="*/ 841246 w 1842380"/>
                <a:gd name="connsiteY11273" fmla="*/ 390543 h 1847704"/>
                <a:gd name="connsiteX11274" fmla="*/ 841246 w 1842380"/>
                <a:gd name="connsiteY11274" fmla="*/ 390543 h 1847704"/>
                <a:gd name="connsiteX11275" fmla="*/ 841246 w 1842380"/>
                <a:gd name="connsiteY11275" fmla="*/ 433142 h 1847704"/>
                <a:gd name="connsiteX11276" fmla="*/ 841246 w 1842380"/>
                <a:gd name="connsiteY11276" fmla="*/ 451246 h 1847704"/>
                <a:gd name="connsiteX11277" fmla="*/ 834324 w 1842380"/>
                <a:gd name="connsiteY11277" fmla="*/ 453376 h 1847704"/>
                <a:gd name="connsiteX11278" fmla="*/ 834324 w 1842380"/>
                <a:gd name="connsiteY11278" fmla="*/ 444324 h 1847704"/>
                <a:gd name="connsiteX11279" fmla="*/ 835388 w 1842380"/>
                <a:gd name="connsiteY11279" fmla="*/ 443259 h 1847704"/>
                <a:gd name="connsiteX11280" fmla="*/ 834324 w 1842380"/>
                <a:gd name="connsiteY11280" fmla="*/ 442194 h 1847704"/>
                <a:gd name="connsiteX11281" fmla="*/ 834324 w 1842380"/>
                <a:gd name="connsiteY11281" fmla="*/ 426220 h 1847704"/>
                <a:gd name="connsiteX11282" fmla="*/ 841246 w 1842380"/>
                <a:gd name="connsiteY11282" fmla="*/ 433142 h 1847704"/>
                <a:gd name="connsiteX11283" fmla="*/ 841246 w 1842380"/>
                <a:gd name="connsiteY11283" fmla="*/ 433142 h 1847704"/>
                <a:gd name="connsiteX11284" fmla="*/ 841246 w 1842380"/>
                <a:gd name="connsiteY11284" fmla="*/ 575314 h 1847704"/>
                <a:gd name="connsiteX11285" fmla="*/ 841246 w 1842380"/>
                <a:gd name="connsiteY11285" fmla="*/ 579574 h 1847704"/>
                <a:gd name="connsiteX11286" fmla="*/ 841246 w 1842380"/>
                <a:gd name="connsiteY11286" fmla="*/ 580639 h 1847704"/>
                <a:gd name="connsiteX11287" fmla="*/ 841246 w 1842380"/>
                <a:gd name="connsiteY11287" fmla="*/ 584899 h 1847704"/>
                <a:gd name="connsiteX11288" fmla="*/ 841246 w 1842380"/>
                <a:gd name="connsiteY11288" fmla="*/ 655718 h 1847704"/>
                <a:gd name="connsiteX11289" fmla="*/ 841246 w 1842380"/>
                <a:gd name="connsiteY11289" fmla="*/ 656783 h 1847704"/>
                <a:gd name="connsiteX11290" fmla="*/ 838051 w 1842380"/>
                <a:gd name="connsiteY11290" fmla="*/ 659978 h 1847704"/>
                <a:gd name="connsiteX11291" fmla="*/ 834856 w 1842380"/>
                <a:gd name="connsiteY11291" fmla="*/ 665836 h 1847704"/>
                <a:gd name="connsiteX11292" fmla="*/ 834856 w 1842380"/>
                <a:gd name="connsiteY11292" fmla="*/ 573717 h 1847704"/>
                <a:gd name="connsiteX11293" fmla="*/ 836986 w 1842380"/>
                <a:gd name="connsiteY11293" fmla="*/ 573717 h 1847704"/>
                <a:gd name="connsiteX11294" fmla="*/ 841246 w 1842380"/>
                <a:gd name="connsiteY11294" fmla="*/ 573717 h 1847704"/>
                <a:gd name="connsiteX11295" fmla="*/ 841246 w 1842380"/>
                <a:gd name="connsiteY11295" fmla="*/ 575314 h 1847704"/>
                <a:gd name="connsiteX11296" fmla="*/ 841246 w 1842380"/>
                <a:gd name="connsiteY11296" fmla="*/ 575314 h 1847704"/>
                <a:gd name="connsiteX11297" fmla="*/ 841246 w 1842380"/>
                <a:gd name="connsiteY11297" fmla="*/ 698849 h 1847704"/>
                <a:gd name="connsiteX11298" fmla="*/ 841246 w 1842380"/>
                <a:gd name="connsiteY11298" fmla="*/ 708966 h 1847704"/>
                <a:gd name="connsiteX11299" fmla="*/ 834324 w 1842380"/>
                <a:gd name="connsiteY11299" fmla="*/ 707901 h 1847704"/>
                <a:gd name="connsiteX11300" fmla="*/ 834324 w 1842380"/>
                <a:gd name="connsiteY11300" fmla="*/ 700979 h 1847704"/>
                <a:gd name="connsiteX11301" fmla="*/ 835388 w 1842380"/>
                <a:gd name="connsiteY11301" fmla="*/ 700979 h 1847704"/>
                <a:gd name="connsiteX11302" fmla="*/ 841246 w 1842380"/>
                <a:gd name="connsiteY11302" fmla="*/ 698849 h 1847704"/>
                <a:gd name="connsiteX11303" fmla="*/ 841246 w 1842380"/>
                <a:gd name="connsiteY11303" fmla="*/ 698849 h 1847704"/>
                <a:gd name="connsiteX11304" fmla="*/ 841246 w 1842380"/>
                <a:gd name="connsiteY11304" fmla="*/ 730266 h 1847704"/>
                <a:gd name="connsiteX11305" fmla="*/ 841246 w 1842380"/>
                <a:gd name="connsiteY11305" fmla="*/ 740383 h 1847704"/>
                <a:gd name="connsiteX11306" fmla="*/ 834324 w 1842380"/>
                <a:gd name="connsiteY11306" fmla="*/ 744643 h 1847704"/>
                <a:gd name="connsiteX11307" fmla="*/ 834324 w 1842380"/>
                <a:gd name="connsiteY11307" fmla="*/ 736655 h 1847704"/>
                <a:gd name="connsiteX11308" fmla="*/ 836453 w 1842380"/>
                <a:gd name="connsiteY11308" fmla="*/ 735590 h 1847704"/>
                <a:gd name="connsiteX11309" fmla="*/ 834324 w 1842380"/>
                <a:gd name="connsiteY11309" fmla="*/ 734525 h 1847704"/>
                <a:gd name="connsiteX11310" fmla="*/ 834324 w 1842380"/>
                <a:gd name="connsiteY11310" fmla="*/ 726538 h 1847704"/>
                <a:gd name="connsiteX11311" fmla="*/ 841246 w 1842380"/>
                <a:gd name="connsiteY11311" fmla="*/ 730266 h 1847704"/>
                <a:gd name="connsiteX11312" fmla="*/ 841246 w 1842380"/>
                <a:gd name="connsiteY11312" fmla="*/ 730266 h 1847704"/>
                <a:gd name="connsiteX11313" fmla="*/ 841246 w 1842380"/>
                <a:gd name="connsiteY11313" fmla="*/ 1128028 h 1847704"/>
                <a:gd name="connsiteX11314" fmla="*/ 841246 w 1842380"/>
                <a:gd name="connsiteY11314" fmla="*/ 1136015 h 1847704"/>
                <a:gd name="connsiteX11315" fmla="*/ 834324 w 1842380"/>
                <a:gd name="connsiteY11315" fmla="*/ 1131755 h 1847704"/>
                <a:gd name="connsiteX11316" fmla="*/ 834324 w 1842380"/>
                <a:gd name="connsiteY11316" fmla="*/ 1124833 h 1847704"/>
                <a:gd name="connsiteX11317" fmla="*/ 841246 w 1842380"/>
                <a:gd name="connsiteY11317" fmla="*/ 1128028 h 1847704"/>
                <a:gd name="connsiteX11318" fmla="*/ 841246 w 1842380"/>
                <a:gd name="connsiteY11318" fmla="*/ 1128028 h 1847704"/>
                <a:gd name="connsiteX11319" fmla="*/ 841246 w 1842380"/>
                <a:gd name="connsiteY11319" fmla="*/ 1166367 h 1847704"/>
                <a:gd name="connsiteX11320" fmla="*/ 841246 w 1842380"/>
                <a:gd name="connsiteY11320" fmla="*/ 1172224 h 1847704"/>
                <a:gd name="connsiteX11321" fmla="*/ 834324 w 1842380"/>
                <a:gd name="connsiteY11321" fmla="*/ 1170094 h 1847704"/>
                <a:gd name="connsiteX11322" fmla="*/ 834324 w 1842380"/>
                <a:gd name="connsiteY11322" fmla="*/ 1163172 h 1847704"/>
                <a:gd name="connsiteX11323" fmla="*/ 841246 w 1842380"/>
                <a:gd name="connsiteY11323" fmla="*/ 1166367 h 1847704"/>
                <a:gd name="connsiteX11324" fmla="*/ 841246 w 1842380"/>
                <a:gd name="connsiteY11324" fmla="*/ 1166367 h 1847704"/>
                <a:gd name="connsiteX11325" fmla="*/ 841246 w 1842380"/>
                <a:gd name="connsiteY11325" fmla="*/ 1219082 h 1847704"/>
                <a:gd name="connsiteX11326" fmla="*/ 841246 w 1842380"/>
                <a:gd name="connsiteY11326" fmla="*/ 1284577 h 1847704"/>
                <a:gd name="connsiteX11327" fmla="*/ 836986 w 1842380"/>
                <a:gd name="connsiteY11327" fmla="*/ 1286707 h 1847704"/>
                <a:gd name="connsiteX11328" fmla="*/ 834856 w 1842380"/>
                <a:gd name="connsiteY11328" fmla="*/ 1288837 h 1847704"/>
                <a:gd name="connsiteX11329" fmla="*/ 834856 w 1842380"/>
                <a:gd name="connsiteY11329" fmla="*/ 1229199 h 1847704"/>
                <a:gd name="connsiteX11330" fmla="*/ 838051 w 1842380"/>
                <a:gd name="connsiteY11330" fmla="*/ 1226004 h 1847704"/>
                <a:gd name="connsiteX11331" fmla="*/ 839116 w 1842380"/>
                <a:gd name="connsiteY11331" fmla="*/ 1220147 h 1847704"/>
                <a:gd name="connsiteX11332" fmla="*/ 841246 w 1842380"/>
                <a:gd name="connsiteY11332" fmla="*/ 1219082 h 1847704"/>
                <a:gd name="connsiteX11333" fmla="*/ 841246 w 1842380"/>
                <a:gd name="connsiteY11333" fmla="*/ 1219082 h 1847704"/>
                <a:gd name="connsiteX11334" fmla="*/ 841246 w 1842380"/>
                <a:gd name="connsiteY11334" fmla="*/ 1323981 h 1847704"/>
                <a:gd name="connsiteX11335" fmla="*/ 841246 w 1842380"/>
                <a:gd name="connsiteY11335" fmla="*/ 1371371 h 1847704"/>
                <a:gd name="connsiteX11336" fmla="*/ 840181 w 1842380"/>
                <a:gd name="connsiteY11336" fmla="*/ 1375631 h 1847704"/>
                <a:gd name="connsiteX11337" fmla="*/ 836986 w 1842380"/>
                <a:gd name="connsiteY11337" fmla="*/ 1378826 h 1847704"/>
                <a:gd name="connsiteX11338" fmla="*/ 834856 w 1842380"/>
                <a:gd name="connsiteY11338" fmla="*/ 1377761 h 1847704"/>
                <a:gd name="connsiteX11339" fmla="*/ 834856 w 1842380"/>
                <a:gd name="connsiteY11339" fmla="*/ 1322383 h 1847704"/>
                <a:gd name="connsiteX11340" fmla="*/ 838051 w 1842380"/>
                <a:gd name="connsiteY11340" fmla="*/ 1323448 h 1847704"/>
                <a:gd name="connsiteX11341" fmla="*/ 841246 w 1842380"/>
                <a:gd name="connsiteY11341" fmla="*/ 1323448 h 1847704"/>
                <a:gd name="connsiteX11342" fmla="*/ 841246 w 1842380"/>
                <a:gd name="connsiteY11342" fmla="*/ 1323981 h 1847704"/>
                <a:gd name="connsiteX11343" fmla="*/ 841246 w 1842380"/>
                <a:gd name="connsiteY11343" fmla="*/ 1416100 h 1847704"/>
                <a:gd name="connsiteX11344" fmla="*/ 841246 w 1842380"/>
                <a:gd name="connsiteY11344" fmla="*/ 1425152 h 1847704"/>
                <a:gd name="connsiteX11345" fmla="*/ 838051 w 1842380"/>
                <a:gd name="connsiteY11345" fmla="*/ 1425152 h 1847704"/>
                <a:gd name="connsiteX11346" fmla="*/ 841246 w 1842380"/>
                <a:gd name="connsiteY11346" fmla="*/ 1431009 h 1847704"/>
                <a:gd name="connsiteX11347" fmla="*/ 841246 w 1842380"/>
                <a:gd name="connsiteY11347" fmla="*/ 1462425 h 1847704"/>
                <a:gd name="connsiteX11348" fmla="*/ 834324 w 1842380"/>
                <a:gd name="connsiteY11348" fmla="*/ 1446451 h 1847704"/>
                <a:gd name="connsiteX11349" fmla="*/ 834324 w 1842380"/>
                <a:gd name="connsiteY11349" fmla="*/ 1416100 h 1847704"/>
                <a:gd name="connsiteX11350" fmla="*/ 841246 w 1842380"/>
                <a:gd name="connsiteY11350" fmla="*/ 1416100 h 1847704"/>
                <a:gd name="connsiteX11351" fmla="*/ 841246 w 1842380"/>
                <a:gd name="connsiteY11351" fmla="*/ 1416100 h 1847704"/>
                <a:gd name="connsiteX11352" fmla="*/ 841246 w 1842380"/>
                <a:gd name="connsiteY11352" fmla="*/ 1468815 h 1847704"/>
                <a:gd name="connsiteX11353" fmla="*/ 841246 w 1842380"/>
                <a:gd name="connsiteY11353" fmla="*/ 1477867 h 1847704"/>
                <a:gd name="connsiteX11354" fmla="*/ 834324 w 1842380"/>
                <a:gd name="connsiteY11354" fmla="*/ 1477867 h 1847704"/>
                <a:gd name="connsiteX11355" fmla="*/ 834324 w 1842380"/>
                <a:gd name="connsiteY11355" fmla="*/ 1467750 h 1847704"/>
                <a:gd name="connsiteX11356" fmla="*/ 841246 w 1842380"/>
                <a:gd name="connsiteY11356" fmla="*/ 1468815 h 1847704"/>
                <a:gd name="connsiteX11357" fmla="*/ 841246 w 1842380"/>
                <a:gd name="connsiteY11357" fmla="*/ 1468815 h 1847704"/>
                <a:gd name="connsiteX11358" fmla="*/ 841246 w 1842380"/>
                <a:gd name="connsiteY11358" fmla="*/ 1741445 h 1847704"/>
                <a:gd name="connsiteX11359" fmla="*/ 841246 w 1842380"/>
                <a:gd name="connsiteY11359" fmla="*/ 1772861 h 1847704"/>
                <a:gd name="connsiteX11360" fmla="*/ 834324 w 1842380"/>
                <a:gd name="connsiteY11360" fmla="*/ 1762744 h 1847704"/>
                <a:gd name="connsiteX11361" fmla="*/ 834324 w 1842380"/>
                <a:gd name="connsiteY11361" fmla="*/ 1739315 h 1847704"/>
                <a:gd name="connsiteX11362" fmla="*/ 838583 w 1842380"/>
                <a:gd name="connsiteY11362" fmla="*/ 1742510 h 1847704"/>
                <a:gd name="connsiteX11363" fmla="*/ 841246 w 1842380"/>
                <a:gd name="connsiteY11363" fmla="*/ 1741445 h 1847704"/>
                <a:gd name="connsiteX11364" fmla="*/ 841246 w 1842380"/>
                <a:gd name="connsiteY11364" fmla="*/ 1741445 h 1847704"/>
                <a:gd name="connsiteX11365" fmla="*/ 841246 w 1842380"/>
                <a:gd name="connsiteY11365" fmla="*/ 1827174 h 1847704"/>
                <a:gd name="connsiteX11366" fmla="*/ 841246 w 1842380"/>
                <a:gd name="connsiteY11366" fmla="*/ 1843148 h 1847704"/>
                <a:gd name="connsiteX11367" fmla="*/ 834324 w 1842380"/>
                <a:gd name="connsiteY11367" fmla="*/ 1842083 h 1847704"/>
                <a:gd name="connsiteX11368" fmla="*/ 834324 w 1842380"/>
                <a:gd name="connsiteY11368" fmla="*/ 1826109 h 1847704"/>
                <a:gd name="connsiteX11369" fmla="*/ 841246 w 1842380"/>
                <a:gd name="connsiteY11369" fmla="*/ 1827174 h 1847704"/>
                <a:gd name="connsiteX11370" fmla="*/ 834856 w 1842380"/>
                <a:gd name="connsiteY11370" fmla="*/ 881490 h 1847704"/>
                <a:gd name="connsiteX11371" fmla="*/ 822609 w 1842380"/>
                <a:gd name="connsiteY11371" fmla="*/ 881490 h 1847704"/>
                <a:gd name="connsiteX11372" fmla="*/ 822609 w 1842380"/>
                <a:gd name="connsiteY11372" fmla="*/ 927816 h 1847704"/>
                <a:gd name="connsiteX11373" fmla="*/ 834856 w 1842380"/>
                <a:gd name="connsiteY11373" fmla="*/ 936868 h 1847704"/>
                <a:gd name="connsiteX11374" fmla="*/ 834856 w 1842380"/>
                <a:gd name="connsiteY11374" fmla="*/ 881490 h 1847704"/>
                <a:gd name="connsiteX11375" fmla="*/ 834856 w 1842380"/>
                <a:gd name="connsiteY11375" fmla="*/ 881490 h 1847704"/>
                <a:gd name="connsiteX11376" fmla="*/ 834856 w 1842380"/>
                <a:gd name="connsiteY11376" fmla="*/ 1035376 h 1847704"/>
                <a:gd name="connsiteX11377" fmla="*/ 822609 w 1842380"/>
                <a:gd name="connsiteY11377" fmla="*/ 1072650 h 1847704"/>
                <a:gd name="connsiteX11378" fmla="*/ 822609 w 1842380"/>
                <a:gd name="connsiteY11378" fmla="*/ 1073715 h 1847704"/>
                <a:gd name="connsiteX11379" fmla="*/ 834856 w 1842380"/>
                <a:gd name="connsiteY11379" fmla="*/ 1064663 h 1847704"/>
                <a:gd name="connsiteX11380" fmla="*/ 834856 w 1842380"/>
                <a:gd name="connsiteY11380" fmla="*/ 1035376 h 1847704"/>
                <a:gd name="connsiteX11381" fmla="*/ 834856 w 1842380"/>
                <a:gd name="connsiteY11381" fmla="*/ 1035376 h 1847704"/>
                <a:gd name="connsiteX11382" fmla="*/ 834856 w 1842380"/>
                <a:gd name="connsiteY11382" fmla="*/ 7690 h 1847704"/>
                <a:gd name="connsiteX11383" fmla="*/ 834856 w 1842380"/>
                <a:gd name="connsiteY11383" fmla="*/ 23665 h 1847704"/>
                <a:gd name="connsiteX11384" fmla="*/ 822609 w 1842380"/>
                <a:gd name="connsiteY11384" fmla="*/ 25795 h 1847704"/>
                <a:gd name="connsiteX11385" fmla="*/ 822609 w 1842380"/>
                <a:gd name="connsiteY11385" fmla="*/ 9820 h 1847704"/>
                <a:gd name="connsiteX11386" fmla="*/ 834856 w 1842380"/>
                <a:gd name="connsiteY11386" fmla="*/ 7690 h 1847704"/>
                <a:gd name="connsiteX11387" fmla="*/ 834856 w 1842380"/>
                <a:gd name="connsiteY11387" fmla="*/ 7690 h 1847704"/>
                <a:gd name="connsiteX11388" fmla="*/ 834856 w 1842380"/>
                <a:gd name="connsiteY11388" fmla="*/ 43899 h 1847704"/>
                <a:gd name="connsiteX11389" fmla="*/ 834856 w 1842380"/>
                <a:gd name="connsiteY11389" fmla="*/ 76380 h 1847704"/>
                <a:gd name="connsiteX11390" fmla="*/ 822609 w 1842380"/>
                <a:gd name="connsiteY11390" fmla="*/ 57211 h 1847704"/>
                <a:gd name="connsiteX11391" fmla="*/ 822609 w 1842380"/>
                <a:gd name="connsiteY11391" fmla="*/ 28990 h 1847704"/>
                <a:gd name="connsiteX11392" fmla="*/ 834856 w 1842380"/>
                <a:gd name="connsiteY11392" fmla="*/ 43899 h 1847704"/>
                <a:gd name="connsiteX11393" fmla="*/ 834856 w 1842380"/>
                <a:gd name="connsiteY11393" fmla="*/ 43899 h 1847704"/>
                <a:gd name="connsiteX11394" fmla="*/ 834856 w 1842380"/>
                <a:gd name="connsiteY11394" fmla="*/ 97680 h 1847704"/>
                <a:gd name="connsiteX11395" fmla="*/ 834856 w 1842380"/>
                <a:gd name="connsiteY11395" fmla="*/ 113654 h 1847704"/>
                <a:gd name="connsiteX11396" fmla="*/ 822609 w 1842380"/>
                <a:gd name="connsiteY11396" fmla="*/ 115784 h 1847704"/>
                <a:gd name="connsiteX11397" fmla="*/ 822609 w 1842380"/>
                <a:gd name="connsiteY11397" fmla="*/ 99809 h 1847704"/>
                <a:gd name="connsiteX11398" fmla="*/ 834856 w 1842380"/>
                <a:gd name="connsiteY11398" fmla="*/ 97680 h 1847704"/>
                <a:gd name="connsiteX11399" fmla="*/ 834856 w 1842380"/>
                <a:gd name="connsiteY11399" fmla="*/ 97680 h 1847704"/>
                <a:gd name="connsiteX11400" fmla="*/ 834856 w 1842380"/>
                <a:gd name="connsiteY11400" fmla="*/ 282450 h 1847704"/>
                <a:gd name="connsiteX11401" fmla="*/ 834856 w 1842380"/>
                <a:gd name="connsiteY11401" fmla="*/ 325048 h 1847704"/>
                <a:gd name="connsiteX11402" fmla="*/ 831661 w 1842380"/>
                <a:gd name="connsiteY11402" fmla="*/ 326113 h 1847704"/>
                <a:gd name="connsiteX11403" fmla="*/ 822609 w 1842380"/>
                <a:gd name="connsiteY11403" fmla="*/ 327178 h 1847704"/>
                <a:gd name="connsiteX11404" fmla="*/ 822609 w 1842380"/>
                <a:gd name="connsiteY11404" fmla="*/ 280853 h 1847704"/>
                <a:gd name="connsiteX11405" fmla="*/ 834856 w 1842380"/>
                <a:gd name="connsiteY11405" fmla="*/ 282450 h 1847704"/>
                <a:gd name="connsiteX11406" fmla="*/ 834856 w 1842380"/>
                <a:gd name="connsiteY11406" fmla="*/ 282450 h 1847704"/>
                <a:gd name="connsiteX11407" fmla="*/ 834856 w 1842380"/>
                <a:gd name="connsiteY11407" fmla="*/ 390543 h 1847704"/>
                <a:gd name="connsiteX11408" fmla="*/ 834856 w 1842380"/>
                <a:gd name="connsiteY11408" fmla="*/ 400661 h 1847704"/>
                <a:gd name="connsiteX11409" fmla="*/ 822609 w 1842380"/>
                <a:gd name="connsiteY11409" fmla="*/ 402790 h 1847704"/>
                <a:gd name="connsiteX11410" fmla="*/ 822609 w 1842380"/>
                <a:gd name="connsiteY11410" fmla="*/ 392673 h 1847704"/>
                <a:gd name="connsiteX11411" fmla="*/ 834856 w 1842380"/>
                <a:gd name="connsiteY11411" fmla="*/ 390543 h 1847704"/>
                <a:gd name="connsiteX11412" fmla="*/ 834856 w 1842380"/>
                <a:gd name="connsiteY11412" fmla="*/ 390543 h 1847704"/>
                <a:gd name="connsiteX11413" fmla="*/ 834856 w 1842380"/>
                <a:gd name="connsiteY11413" fmla="*/ 426752 h 1847704"/>
                <a:gd name="connsiteX11414" fmla="*/ 834856 w 1842380"/>
                <a:gd name="connsiteY11414" fmla="*/ 442726 h 1847704"/>
                <a:gd name="connsiteX11415" fmla="*/ 822609 w 1842380"/>
                <a:gd name="connsiteY11415" fmla="*/ 429414 h 1847704"/>
                <a:gd name="connsiteX11416" fmla="*/ 822609 w 1842380"/>
                <a:gd name="connsiteY11416" fmla="*/ 412375 h 1847704"/>
                <a:gd name="connsiteX11417" fmla="*/ 834856 w 1842380"/>
                <a:gd name="connsiteY11417" fmla="*/ 426752 h 1847704"/>
                <a:gd name="connsiteX11418" fmla="*/ 834856 w 1842380"/>
                <a:gd name="connsiteY11418" fmla="*/ 426752 h 1847704"/>
                <a:gd name="connsiteX11419" fmla="*/ 834856 w 1842380"/>
                <a:gd name="connsiteY11419" fmla="*/ 444324 h 1847704"/>
                <a:gd name="connsiteX11420" fmla="*/ 834856 w 1842380"/>
                <a:gd name="connsiteY11420" fmla="*/ 453376 h 1847704"/>
                <a:gd name="connsiteX11421" fmla="*/ 822609 w 1842380"/>
                <a:gd name="connsiteY11421" fmla="*/ 457636 h 1847704"/>
                <a:gd name="connsiteX11422" fmla="*/ 822609 w 1842380"/>
                <a:gd name="connsiteY11422" fmla="*/ 447519 h 1847704"/>
                <a:gd name="connsiteX11423" fmla="*/ 834856 w 1842380"/>
                <a:gd name="connsiteY11423" fmla="*/ 444324 h 1847704"/>
                <a:gd name="connsiteX11424" fmla="*/ 834856 w 1842380"/>
                <a:gd name="connsiteY11424" fmla="*/ 444324 h 1847704"/>
                <a:gd name="connsiteX11425" fmla="*/ 834856 w 1842380"/>
                <a:gd name="connsiteY11425" fmla="*/ 573717 h 1847704"/>
                <a:gd name="connsiteX11426" fmla="*/ 834856 w 1842380"/>
                <a:gd name="connsiteY11426" fmla="*/ 665836 h 1847704"/>
                <a:gd name="connsiteX11427" fmla="*/ 833791 w 1842380"/>
                <a:gd name="connsiteY11427" fmla="*/ 667965 h 1847704"/>
                <a:gd name="connsiteX11428" fmla="*/ 829531 w 1842380"/>
                <a:gd name="connsiteY11428" fmla="*/ 675953 h 1847704"/>
                <a:gd name="connsiteX11429" fmla="*/ 822609 w 1842380"/>
                <a:gd name="connsiteY11429" fmla="*/ 681810 h 1847704"/>
                <a:gd name="connsiteX11430" fmla="*/ 822609 w 1842380"/>
                <a:gd name="connsiteY11430" fmla="*/ 650394 h 1847704"/>
                <a:gd name="connsiteX11431" fmla="*/ 823674 w 1842380"/>
                <a:gd name="connsiteY11431" fmla="*/ 647199 h 1847704"/>
                <a:gd name="connsiteX11432" fmla="*/ 824739 w 1842380"/>
                <a:gd name="connsiteY11432" fmla="*/ 641341 h 1847704"/>
                <a:gd name="connsiteX11433" fmla="*/ 824739 w 1842380"/>
                <a:gd name="connsiteY11433" fmla="*/ 637082 h 1847704"/>
                <a:gd name="connsiteX11434" fmla="*/ 823674 w 1842380"/>
                <a:gd name="connsiteY11434" fmla="*/ 633887 h 1847704"/>
                <a:gd name="connsiteX11435" fmla="*/ 822609 w 1842380"/>
                <a:gd name="connsiteY11435" fmla="*/ 633887 h 1847704"/>
                <a:gd name="connsiteX11436" fmla="*/ 822609 w 1842380"/>
                <a:gd name="connsiteY11436" fmla="*/ 604600 h 1847704"/>
                <a:gd name="connsiteX11437" fmla="*/ 828466 w 1842380"/>
                <a:gd name="connsiteY11437" fmla="*/ 603535 h 1847704"/>
                <a:gd name="connsiteX11438" fmla="*/ 829531 w 1842380"/>
                <a:gd name="connsiteY11438" fmla="*/ 600340 h 1847704"/>
                <a:gd name="connsiteX11439" fmla="*/ 828466 w 1842380"/>
                <a:gd name="connsiteY11439" fmla="*/ 594483 h 1847704"/>
                <a:gd name="connsiteX11440" fmla="*/ 825271 w 1842380"/>
                <a:gd name="connsiteY11440" fmla="*/ 595548 h 1847704"/>
                <a:gd name="connsiteX11441" fmla="*/ 823141 w 1842380"/>
                <a:gd name="connsiteY11441" fmla="*/ 596613 h 1847704"/>
                <a:gd name="connsiteX11442" fmla="*/ 823141 w 1842380"/>
                <a:gd name="connsiteY11442" fmla="*/ 583301 h 1847704"/>
                <a:gd name="connsiteX11443" fmla="*/ 824206 w 1842380"/>
                <a:gd name="connsiteY11443" fmla="*/ 583301 h 1847704"/>
                <a:gd name="connsiteX11444" fmla="*/ 825271 w 1842380"/>
                <a:gd name="connsiteY11444" fmla="*/ 580106 h 1847704"/>
                <a:gd name="connsiteX11445" fmla="*/ 823141 w 1842380"/>
                <a:gd name="connsiteY11445" fmla="*/ 576911 h 1847704"/>
                <a:gd name="connsiteX11446" fmla="*/ 823141 w 1842380"/>
                <a:gd name="connsiteY11446" fmla="*/ 515676 h 1847704"/>
                <a:gd name="connsiteX11447" fmla="*/ 824206 w 1842380"/>
                <a:gd name="connsiteY11447" fmla="*/ 514611 h 1847704"/>
                <a:gd name="connsiteX11448" fmla="*/ 827401 w 1842380"/>
                <a:gd name="connsiteY11448" fmla="*/ 512481 h 1847704"/>
                <a:gd name="connsiteX11449" fmla="*/ 831661 w 1842380"/>
                <a:gd name="connsiteY11449" fmla="*/ 514611 h 1847704"/>
                <a:gd name="connsiteX11450" fmla="*/ 832726 w 1842380"/>
                <a:gd name="connsiteY11450" fmla="*/ 517806 h 1847704"/>
                <a:gd name="connsiteX11451" fmla="*/ 832726 w 1842380"/>
                <a:gd name="connsiteY11451" fmla="*/ 523663 h 1847704"/>
                <a:gd name="connsiteX11452" fmla="*/ 833791 w 1842380"/>
                <a:gd name="connsiteY11452" fmla="*/ 530586 h 1847704"/>
                <a:gd name="connsiteX11453" fmla="*/ 832726 w 1842380"/>
                <a:gd name="connsiteY11453" fmla="*/ 536443 h 1847704"/>
                <a:gd name="connsiteX11454" fmla="*/ 832726 w 1842380"/>
                <a:gd name="connsiteY11454" fmla="*/ 543365 h 1847704"/>
                <a:gd name="connsiteX11455" fmla="*/ 833791 w 1842380"/>
                <a:gd name="connsiteY11455" fmla="*/ 546560 h 1847704"/>
                <a:gd name="connsiteX11456" fmla="*/ 832726 w 1842380"/>
                <a:gd name="connsiteY11456" fmla="*/ 554547 h 1847704"/>
                <a:gd name="connsiteX11457" fmla="*/ 832726 w 1842380"/>
                <a:gd name="connsiteY11457" fmla="*/ 565729 h 1847704"/>
                <a:gd name="connsiteX11458" fmla="*/ 833791 w 1842380"/>
                <a:gd name="connsiteY11458" fmla="*/ 571587 h 1847704"/>
                <a:gd name="connsiteX11459" fmla="*/ 833791 w 1842380"/>
                <a:gd name="connsiteY11459" fmla="*/ 574781 h 1847704"/>
                <a:gd name="connsiteX11460" fmla="*/ 834856 w 1842380"/>
                <a:gd name="connsiteY11460" fmla="*/ 574781 h 1847704"/>
                <a:gd name="connsiteX11461" fmla="*/ 834856 w 1842380"/>
                <a:gd name="connsiteY11461" fmla="*/ 573717 h 1847704"/>
                <a:gd name="connsiteX11462" fmla="*/ 834856 w 1842380"/>
                <a:gd name="connsiteY11462" fmla="*/ 700979 h 1847704"/>
                <a:gd name="connsiteX11463" fmla="*/ 834856 w 1842380"/>
                <a:gd name="connsiteY11463" fmla="*/ 707901 h 1847704"/>
                <a:gd name="connsiteX11464" fmla="*/ 822609 w 1842380"/>
                <a:gd name="connsiteY11464" fmla="*/ 711096 h 1847704"/>
                <a:gd name="connsiteX11465" fmla="*/ 822609 w 1842380"/>
                <a:gd name="connsiteY11465" fmla="*/ 704174 h 1847704"/>
                <a:gd name="connsiteX11466" fmla="*/ 834856 w 1842380"/>
                <a:gd name="connsiteY11466" fmla="*/ 700979 h 1847704"/>
                <a:gd name="connsiteX11467" fmla="*/ 834856 w 1842380"/>
                <a:gd name="connsiteY11467" fmla="*/ 700979 h 1847704"/>
                <a:gd name="connsiteX11468" fmla="*/ 834856 w 1842380"/>
                <a:gd name="connsiteY11468" fmla="*/ 727071 h 1847704"/>
                <a:gd name="connsiteX11469" fmla="*/ 834856 w 1842380"/>
                <a:gd name="connsiteY11469" fmla="*/ 735058 h 1847704"/>
                <a:gd name="connsiteX11470" fmla="*/ 822609 w 1842380"/>
                <a:gd name="connsiteY11470" fmla="*/ 726006 h 1847704"/>
                <a:gd name="connsiteX11471" fmla="*/ 822609 w 1842380"/>
                <a:gd name="connsiteY11471" fmla="*/ 718019 h 1847704"/>
                <a:gd name="connsiteX11472" fmla="*/ 834856 w 1842380"/>
                <a:gd name="connsiteY11472" fmla="*/ 727071 h 1847704"/>
                <a:gd name="connsiteX11473" fmla="*/ 834856 w 1842380"/>
                <a:gd name="connsiteY11473" fmla="*/ 727071 h 1847704"/>
                <a:gd name="connsiteX11474" fmla="*/ 834856 w 1842380"/>
                <a:gd name="connsiteY11474" fmla="*/ 737188 h 1847704"/>
                <a:gd name="connsiteX11475" fmla="*/ 834856 w 1842380"/>
                <a:gd name="connsiteY11475" fmla="*/ 745175 h 1847704"/>
                <a:gd name="connsiteX11476" fmla="*/ 822609 w 1842380"/>
                <a:gd name="connsiteY11476" fmla="*/ 749435 h 1847704"/>
                <a:gd name="connsiteX11477" fmla="*/ 822609 w 1842380"/>
                <a:gd name="connsiteY11477" fmla="*/ 742513 h 1847704"/>
                <a:gd name="connsiteX11478" fmla="*/ 834856 w 1842380"/>
                <a:gd name="connsiteY11478" fmla="*/ 737188 h 1847704"/>
                <a:gd name="connsiteX11479" fmla="*/ 834856 w 1842380"/>
                <a:gd name="connsiteY11479" fmla="*/ 737188 h 1847704"/>
                <a:gd name="connsiteX11480" fmla="*/ 834856 w 1842380"/>
                <a:gd name="connsiteY11480" fmla="*/ 1124301 h 1847704"/>
                <a:gd name="connsiteX11481" fmla="*/ 834856 w 1842380"/>
                <a:gd name="connsiteY11481" fmla="*/ 1131223 h 1847704"/>
                <a:gd name="connsiteX11482" fmla="*/ 826869 w 1842380"/>
                <a:gd name="connsiteY11482" fmla="*/ 1129093 h 1847704"/>
                <a:gd name="connsiteX11483" fmla="*/ 834856 w 1842380"/>
                <a:gd name="connsiteY11483" fmla="*/ 1162639 h 1847704"/>
                <a:gd name="connsiteX11484" fmla="*/ 834856 w 1842380"/>
                <a:gd name="connsiteY11484" fmla="*/ 1169561 h 1847704"/>
                <a:gd name="connsiteX11485" fmla="*/ 827934 w 1842380"/>
                <a:gd name="connsiteY11485" fmla="*/ 1165302 h 1847704"/>
                <a:gd name="connsiteX11486" fmla="*/ 822077 w 1842380"/>
                <a:gd name="connsiteY11486" fmla="*/ 1164237 h 1847704"/>
                <a:gd name="connsiteX11487" fmla="*/ 822077 w 1842380"/>
                <a:gd name="connsiteY11487" fmla="*/ 1157314 h 1847704"/>
                <a:gd name="connsiteX11488" fmla="*/ 823141 w 1842380"/>
                <a:gd name="connsiteY11488" fmla="*/ 1157314 h 1847704"/>
                <a:gd name="connsiteX11489" fmla="*/ 822077 w 1842380"/>
                <a:gd name="connsiteY11489" fmla="*/ 1157314 h 1847704"/>
                <a:gd name="connsiteX11490" fmla="*/ 822077 w 1842380"/>
                <a:gd name="connsiteY11490" fmla="*/ 1121106 h 1847704"/>
                <a:gd name="connsiteX11491" fmla="*/ 823141 w 1842380"/>
                <a:gd name="connsiteY11491" fmla="*/ 1122171 h 1847704"/>
                <a:gd name="connsiteX11492" fmla="*/ 834856 w 1842380"/>
                <a:gd name="connsiteY11492" fmla="*/ 1124301 h 1847704"/>
                <a:gd name="connsiteX11493" fmla="*/ 834856 w 1842380"/>
                <a:gd name="connsiteY11493" fmla="*/ 1124301 h 1847704"/>
                <a:gd name="connsiteX11494" fmla="*/ 834856 w 1842380"/>
                <a:gd name="connsiteY11494" fmla="*/ 1229199 h 1847704"/>
                <a:gd name="connsiteX11495" fmla="*/ 834856 w 1842380"/>
                <a:gd name="connsiteY11495" fmla="*/ 1288837 h 1847704"/>
                <a:gd name="connsiteX11496" fmla="*/ 831661 w 1842380"/>
                <a:gd name="connsiteY11496" fmla="*/ 1290967 h 1847704"/>
                <a:gd name="connsiteX11497" fmla="*/ 829531 w 1842380"/>
                <a:gd name="connsiteY11497" fmla="*/ 1296824 h 1847704"/>
                <a:gd name="connsiteX11498" fmla="*/ 827401 w 1842380"/>
                <a:gd name="connsiteY11498" fmla="*/ 1304811 h 1847704"/>
                <a:gd name="connsiteX11499" fmla="*/ 827401 w 1842380"/>
                <a:gd name="connsiteY11499" fmla="*/ 1312798 h 1847704"/>
                <a:gd name="connsiteX11500" fmla="*/ 829531 w 1842380"/>
                <a:gd name="connsiteY11500" fmla="*/ 1319721 h 1847704"/>
                <a:gd name="connsiteX11501" fmla="*/ 832726 w 1842380"/>
                <a:gd name="connsiteY11501" fmla="*/ 1321851 h 1847704"/>
                <a:gd name="connsiteX11502" fmla="*/ 834856 w 1842380"/>
                <a:gd name="connsiteY11502" fmla="*/ 1322916 h 1847704"/>
                <a:gd name="connsiteX11503" fmla="*/ 834856 w 1842380"/>
                <a:gd name="connsiteY11503" fmla="*/ 1377761 h 1847704"/>
                <a:gd name="connsiteX11504" fmla="*/ 833791 w 1842380"/>
                <a:gd name="connsiteY11504" fmla="*/ 1376696 h 1847704"/>
                <a:gd name="connsiteX11505" fmla="*/ 831661 w 1842380"/>
                <a:gd name="connsiteY11505" fmla="*/ 1375631 h 1847704"/>
                <a:gd name="connsiteX11506" fmla="*/ 828466 w 1842380"/>
                <a:gd name="connsiteY11506" fmla="*/ 1372436 h 1847704"/>
                <a:gd name="connsiteX11507" fmla="*/ 827401 w 1842380"/>
                <a:gd name="connsiteY11507" fmla="*/ 1369241 h 1847704"/>
                <a:gd name="connsiteX11508" fmla="*/ 827401 w 1842380"/>
                <a:gd name="connsiteY11508" fmla="*/ 1363384 h 1847704"/>
                <a:gd name="connsiteX11509" fmla="*/ 828466 w 1842380"/>
                <a:gd name="connsiteY11509" fmla="*/ 1356462 h 1847704"/>
                <a:gd name="connsiteX11510" fmla="*/ 827401 w 1842380"/>
                <a:gd name="connsiteY11510" fmla="*/ 1345280 h 1847704"/>
                <a:gd name="connsiteX11511" fmla="*/ 824206 w 1842380"/>
                <a:gd name="connsiteY11511" fmla="*/ 1343150 h 1847704"/>
                <a:gd name="connsiteX11512" fmla="*/ 823141 w 1842380"/>
                <a:gd name="connsiteY11512" fmla="*/ 1342085 h 1847704"/>
                <a:gd name="connsiteX11513" fmla="*/ 823141 w 1842380"/>
                <a:gd name="connsiteY11513" fmla="*/ 1272330 h 1847704"/>
                <a:gd name="connsiteX11514" fmla="*/ 825271 w 1842380"/>
                <a:gd name="connsiteY11514" fmla="*/ 1266473 h 1847704"/>
                <a:gd name="connsiteX11515" fmla="*/ 826336 w 1842380"/>
                <a:gd name="connsiteY11515" fmla="*/ 1259550 h 1847704"/>
                <a:gd name="connsiteX11516" fmla="*/ 827401 w 1842380"/>
                <a:gd name="connsiteY11516" fmla="*/ 1252628 h 1847704"/>
                <a:gd name="connsiteX11517" fmla="*/ 828466 w 1842380"/>
                <a:gd name="connsiteY11517" fmla="*/ 1244641 h 1847704"/>
                <a:gd name="connsiteX11518" fmla="*/ 830596 w 1842380"/>
                <a:gd name="connsiteY11518" fmla="*/ 1238784 h 1847704"/>
                <a:gd name="connsiteX11519" fmla="*/ 833791 w 1842380"/>
                <a:gd name="connsiteY11519" fmla="*/ 1230797 h 1847704"/>
                <a:gd name="connsiteX11520" fmla="*/ 834856 w 1842380"/>
                <a:gd name="connsiteY11520" fmla="*/ 1229199 h 1847704"/>
                <a:gd name="connsiteX11521" fmla="*/ 834856 w 1842380"/>
                <a:gd name="connsiteY11521" fmla="*/ 1229199 h 1847704"/>
                <a:gd name="connsiteX11522" fmla="*/ 834856 w 1842380"/>
                <a:gd name="connsiteY11522" fmla="*/ 1416100 h 1847704"/>
                <a:gd name="connsiteX11523" fmla="*/ 834856 w 1842380"/>
                <a:gd name="connsiteY11523" fmla="*/ 1446451 h 1847704"/>
                <a:gd name="connsiteX11524" fmla="*/ 824739 w 1842380"/>
                <a:gd name="connsiteY11524" fmla="*/ 1425152 h 1847704"/>
                <a:gd name="connsiteX11525" fmla="*/ 822609 w 1842380"/>
                <a:gd name="connsiteY11525" fmla="*/ 1423022 h 1847704"/>
                <a:gd name="connsiteX11526" fmla="*/ 822609 w 1842380"/>
                <a:gd name="connsiteY11526" fmla="*/ 1411840 h 1847704"/>
                <a:gd name="connsiteX11527" fmla="*/ 831661 w 1842380"/>
                <a:gd name="connsiteY11527" fmla="*/ 1417697 h 1847704"/>
                <a:gd name="connsiteX11528" fmla="*/ 834856 w 1842380"/>
                <a:gd name="connsiteY11528" fmla="*/ 1416100 h 1847704"/>
                <a:gd name="connsiteX11529" fmla="*/ 834856 w 1842380"/>
                <a:gd name="connsiteY11529" fmla="*/ 1416100 h 1847704"/>
                <a:gd name="connsiteX11530" fmla="*/ 834856 w 1842380"/>
                <a:gd name="connsiteY11530" fmla="*/ 1467750 h 1847704"/>
                <a:gd name="connsiteX11531" fmla="*/ 834856 w 1842380"/>
                <a:gd name="connsiteY11531" fmla="*/ 1477867 h 1847704"/>
                <a:gd name="connsiteX11532" fmla="*/ 822609 w 1842380"/>
                <a:gd name="connsiteY11532" fmla="*/ 1475737 h 1847704"/>
                <a:gd name="connsiteX11533" fmla="*/ 822609 w 1842380"/>
                <a:gd name="connsiteY11533" fmla="*/ 1465620 h 1847704"/>
                <a:gd name="connsiteX11534" fmla="*/ 834856 w 1842380"/>
                <a:gd name="connsiteY11534" fmla="*/ 1467750 h 1847704"/>
                <a:gd name="connsiteX11535" fmla="*/ 834856 w 1842380"/>
                <a:gd name="connsiteY11535" fmla="*/ 1467750 h 1847704"/>
                <a:gd name="connsiteX11536" fmla="*/ 834856 w 1842380"/>
                <a:gd name="connsiteY11536" fmla="*/ 1739315 h 1847704"/>
                <a:gd name="connsiteX11537" fmla="*/ 834856 w 1842380"/>
                <a:gd name="connsiteY11537" fmla="*/ 1762744 h 1847704"/>
                <a:gd name="connsiteX11538" fmla="*/ 830596 w 1842380"/>
                <a:gd name="connsiteY11538" fmla="*/ 1755822 h 1847704"/>
                <a:gd name="connsiteX11539" fmla="*/ 822609 w 1842380"/>
                <a:gd name="connsiteY11539" fmla="*/ 1751562 h 1847704"/>
                <a:gd name="connsiteX11540" fmla="*/ 822609 w 1842380"/>
                <a:gd name="connsiteY11540" fmla="*/ 1734522 h 1847704"/>
                <a:gd name="connsiteX11541" fmla="*/ 834856 w 1842380"/>
                <a:gd name="connsiteY11541" fmla="*/ 1739315 h 1847704"/>
                <a:gd name="connsiteX11542" fmla="*/ 834856 w 1842380"/>
                <a:gd name="connsiteY11542" fmla="*/ 1739315 h 1847704"/>
                <a:gd name="connsiteX11543" fmla="*/ 834856 w 1842380"/>
                <a:gd name="connsiteY11543" fmla="*/ 1826109 h 1847704"/>
                <a:gd name="connsiteX11544" fmla="*/ 834856 w 1842380"/>
                <a:gd name="connsiteY11544" fmla="*/ 1842083 h 1847704"/>
                <a:gd name="connsiteX11545" fmla="*/ 822609 w 1842380"/>
                <a:gd name="connsiteY11545" fmla="*/ 1839953 h 1847704"/>
                <a:gd name="connsiteX11546" fmla="*/ 822609 w 1842380"/>
                <a:gd name="connsiteY11546" fmla="*/ 1821849 h 1847704"/>
                <a:gd name="connsiteX11547" fmla="*/ 834856 w 1842380"/>
                <a:gd name="connsiteY11547" fmla="*/ 1826109 h 1847704"/>
                <a:gd name="connsiteX11548" fmla="*/ 834856 w 1842380"/>
                <a:gd name="connsiteY11548" fmla="*/ 1826109 h 1847704"/>
                <a:gd name="connsiteX11549" fmla="*/ 822609 w 1842380"/>
                <a:gd name="connsiteY11549" fmla="*/ 505559 h 1847704"/>
                <a:gd name="connsiteX11550" fmla="*/ 822609 w 1842380"/>
                <a:gd name="connsiteY11550" fmla="*/ 488520 h 1847704"/>
                <a:gd name="connsiteX11551" fmla="*/ 823674 w 1842380"/>
                <a:gd name="connsiteY11551" fmla="*/ 488520 h 1847704"/>
                <a:gd name="connsiteX11552" fmla="*/ 827934 w 1842380"/>
                <a:gd name="connsiteY11552" fmla="*/ 489585 h 1847704"/>
                <a:gd name="connsiteX11553" fmla="*/ 830064 w 1842380"/>
                <a:gd name="connsiteY11553" fmla="*/ 492780 h 1847704"/>
                <a:gd name="connsiteX11554" fmla="*/ 831129 w 1842380"/>
                <a:gd name="connsiteY11554" fmla="*/ 497039 h 1847704"/>
                <a:gd name="connsiteX11555" fmla="*/ 827934 w 1842380"/>
                <a:gd name="connsiteY11555" fmla="*/ 501299 h 1847704"/>
                <a:gd name="connsiteX11556" fmla="*/ 824739 w 1842380"/>
                <a:gd name="connsiteY11556" fmla="*/ 503429 h 1847704"/>
                <a:gd name="connsiteX11557" fmla="*/ 822609 w 1842380"/>
                <a:gd name="connsiteY11557" fmla="*/ 505559 h 1847704"/>
                <a:gd name="connsiteX11558" fmla="*/ 822609 w 1842380"/>
                <a:gd name="connsiteY11558" fmla="*/ 881490 h 1847704"/>
                <a:gd name="connsiteX11559" fmla="*/ 812492 w 1842380"/>
                <a:gd name="connsiteY11559" fmla="*/ 881490 h 1847704"/>
                <a:gd name="connsiteX11560" fmla="*/ 812492 w 1842380"/>
                <a:gd name="connsiteY11560" fmla="*/ 919828 h 1847704"/>
                <a:gd name="connsiteX11561" fmla="*/ 822609 w 1842380"/>
                <a:gd name="connsiteY11561" fmla="*/ 927816 h 1847704"/>
                <a:gd name="connsiteX11562" fmla="*/ 822609 w 1842380"/>
                <a:gd name="connsiteY11562" fmla="*/ 881490 h 1847704"/>
                <a:gd name="connsiteX11563" fmla="*/ 822609 w 1842380"/>
                <a:gd name="connsiteY11563" fmla="*/ 881490 h 1847704"/>
                <a:gd name="connsiteX11564" fmla="*/ 822609 w 1842380"/>
                <a:gd name="connsiteY11564" fmla="*/ 1072650 h 1847704"/>
                <a:gd name="connsiteX11565" fmla="*/ 822609 w 1842380"/>
                <a:gd name="connsiteY11565" fmla="*/ 1073715 h 1847704"/>
                <a:gd name="connsiteX11566" fmla="*/ 822609 w 1842380"/>
                <a:gd name="connsiteY11566" fmla="*/ 1073715 h 1847704"/>
                <a:gd name="connsiteX11567" fmla="*/ 822609 w 1842380"/>
                <a:gd name="connsiteY11567" fmla="*/ 1072650 h 1847704"/>
                <a:gd name="connsiteX11568" fmla="*/ 822609 w 1842380"/>
                <a:gd name="connsiteY11568" fmla="*/ 1072650 h 1847704"/>
                <a:gd name="connsiteX11569" fmla="*/ 822609 w 1842380"/>
                <a:gd name="connsiteY11569" fmla="*/ 9820 h 1847704"/>
                <a:gd name="connsiteX11570" fmla="*/ 822609 w 1842380"/>
                <a:gd name="connsiteY11570" fmla="*/ 25795 h 1847704"/>
                <a:gd name="connsiteX11571" fmla="*/ 822609 w 1842380"/>
                <a:gd name="connsiteY11571" fmla="*/ 25795 h 1847704"/>
                <a:gd name="connsiteX11572" fmla="*/ 822609 w 1842380"/>
                <a:gd name="connsiteY11572" fmla="*/ 26860 h 1847704"/>
                <a:gd name="connsiteX11573" fmla="*/ 820479 w 1842380"/>
                <a:gd name="connsiteY11573" fmla="*/ 26860 h 1847704"/>
                <a:gd name="connsiteX11574" fmla="*/ 822609 w 1842380"/>
                <a:gd name="connsiteY11574" fmla="*/ 28990 h 1847704"/>
                <a:gd name="connsiteX11575" fmla="*/ 822609 w 1842380"/>
                <a:gd name="connsiteY11575" fmla="*/ 57211 h 1847704"/>
                <a:gd name="connsiteX11576" fmla="*/ 812492 w 1842380"/>
                <a:gd name="connsiteY11576" fmla="*/ 43899 h 1847704"/>
                <a:gd name="connsiteX11577" fmla="*/ 812492 w 1842380"/>
                <a:gd name="connsiteY11577" fmla="*/ 11950 h 1847704"/>
                <a:gd name="connsiteX11578" fmla="*/ 822609 w 1842380"/>
                <a:gd name="connsiteY11578" fmla="*/ 9820 h 1847704"/>
                <a:gd name="connsiteX11579" fmla="*/ 822609 w 1842380"/>
                <a:gd name="connsiteY11579" fmla="*/ 9820 h 1847704"/>
                <a:gd name="connsiteX11580" fmla="*/ 822609 w 1842380"/>
                <a:gd name="connsiteY11580" fmla="*/ 99809 h 1847704"/>
                <a:gd name="connsiteX11581" fmla="*/ 822609 w 1842380"/>
                <a:gd name="connsiteY11581" fmla="*/ 115784 h 1847704"/>
                <a:gd name="connsiteX11582" fmla="*/ 812492 w 1842380"/>
                <a:gd name="connsiteY11582" fmla="*/ 115784 h 1847704"/>
                <a:gd name="connsiteX11583" fmla="*/ 812492 w 1842380"/>
                <a:gd name="connsiteY11583" fmla="*/ 99809 h 1847704"/>
                <a:gd name="connsiteX11584" fmla="*/ 822609 w 1842380"/>
                <a:gd name="connsiteY11584" fmla="*/ 99809 h 1847704"/>
                <a:gd name="connsiteX11585" fmla="*/ 822609 w 1842380"/>
                <a:gd name="connsiteY11585" fmla="*/ 99809 h 1847704"/>
                <a:gd name="connsiteX11586" fmla="*/ 822609 w 1842380"/>
                <a:gd name="connsiteY11586" fmla="*/ 281385 h 1847704"/>
                <a:gd name="connsiteX11587" fmla="*/ 822609 w 1842380"/>
                <a:gd name="connsiteY11587" fmla="*/ 327711 h 1847704"/>
                <a:gd name="connsiteX11588" fmla="*/ 812492 w 1842380"/>
                <a:gd name="connsiteY11588" fmla="*/ 327711 h 1847704"/>
                <a:gd name="connsiteX11589" fmla="*/ 812492 w 1842380"/>
                <a:gd name="connsiteY11589" fmla="*/ 279255 h 1847704"/>
                <a:gd name="connsiteX11590" fmla="*/ 822609 w 1842380"/>
                <a:gd name="connsiteY11590" fmla="*/ 281385 h 1847704"/>
                <a:gd name="connsiteX11591" fmla="*/ 822609 w 1842380"/>
                <a:gd name="connsiteY11591" fmla="*/ 281385 h 1847704"/>
                <a:gd name="connsiteX11592" fmla="*/ 822609 w 1842380"/>
                <a:gd name="connsiteY11592" fmla="*/ 392673 h 1847704"/>
                <a:gd name="connsiteX11593" fmla="*/ 822609 w 1842380"/>
                <a:gd name="connsiteY11593" fmla="*/ 402790 h 1847704"/>
                <a:gd name="connsiteX11594" fmla="*/ 816752 w 1842380"/>
                <a:gd name="connsiteY11594" fmla="*/ 404920 h 1847704"/>
                <a:gd name="connsiteX11595" fmla="*/ 816752 w 1842380"/>
                <a:gd name="connsiteY11595" fmla="*/ 404920 h 1847704"/>
                <a:gd name="connsiteX11596" fmla="*/ 815687 w 1842380"/>
                <a:gd name="connsiteY11596" fmla="*/ 404920 h 1847704"/>
                <a:gd name="connsiteX11597" fmla="*/ 822609 w 1842380"/>
                <a:gd name="connsiteY11597" fmla="*/ 411843 h 1847704"/>
                <a:gd name="connsiteX11598" fmla="*/ 822609 w 1842380"/>
                <a:gd name="connsiteY11598" fmla="*/ 428882 h 1847704"/>
                <a:gd name="connsiteX11599" fmla="*/ 812492 w 1842380"/>
                <a:gd name="connsiteY11599" fmla="*/ 416635 h 1847704"/>
                <a:gd name="connsiteX11600" fmla="*/ 812492 w 1842380"/>
                <a:gd name="connsiteY11600" fmla="*/ 396401 h 1847704"/>
                <a:gd name="connsiteX11601" fmla="*/ 822609 w 1842380"/>
                <a:gd name="connsiteY11601" fmla="*/ 392673 h 1847704"/>
                <a:gd name="connsiteX11602" fmla="*/ 822609 w 1842380"/>
                <a:gd name="connsiteY11602" fmla="*/ 392673 h 1847704"/>
                <a:gd name="connsiteX11603" fmla="*/ 822609 w 1842380"/>
                <a:gd name="connsiteY11603" fmla="*/ 448051 h 1847704"/>
                <a:gd name="connsiteX11604" fmla="*/ 822609 w 1842380"/>
                <a:gd name="connsiteY11604" fmla="*/ 458168 h 1847704"/>
                <a:gd name="connsiteX11605" fmla="*/ 812492 w 1842380"/>
                <a:gd name="connsiteY11605" fmla="*/ 459233 h 1847704"/>
                <a:gd name="connsiteX11606" fmla="*/ 812492 w 1842380"/>
                <a:gd name="connsiteY11606" fmla="*/ 449116 h 1847704"/>
                <a:gd name="connsiteX11607" fmla="*/ 822609 w 1842380"/>
                <a:gd name="connsiteY11607" fmla="*/ 448051 h 1847704"/>
                <a:gd name="connsiteX11608" fmla="*/ 822609 w 1842380"/>
                <a:gd name="connsiteY11608" fmla="*/ 448051 h 1847704"/>
                <a:gd name="connsiteX11609" fmla="*/ 822609 w 1842380"/>
                <a:gd name="connsiteY11609" fmla="*/ 488520 h 1847704"/>
                <a:gd name="connsiteX11610" fmla="*/ 822609 w 1842380"/>
                <a:gd name="connsiteY11610" fmla="*/ 505559 h 1847704"/>
                <a:gd name="connsiteX11611" fmla="*/ 816752 w 1842380"/>
                <a:gd name="connsiteY11611" fmla="*/ 508754 h 1847704"/>
                <a:gd name="connsiteX11612" fmla="*/ 812492 w 1842380"/>
                <a:gd name="connsiteY11612" fmla="*/ 509819 h 1847704"/>
                <a:gd name="connsiteX11613" fmla="*/ 812492 w 1842380"/>
                <a:gd name="connsiteY11613" fmla="*/ 489585 h 1847704"/>
                <a:gd name="connsiteX11614" fmla="*/ 816752 w 1842380"/>
                <a:gd name="connsiteY11614" fmla="*/ 488520 h 1847704"/>
                <a:gd name="connsiteX11615" fmla="*/ 822609 w 1842380"/>
                <a:gd name="connsiteY11615" fmla="*/ 488520 h 1847704"/>
                <a:gd name="connsiteX11616" fmla="*/ 822609 w 1842380"/>
                <a:gd name="connsiteY11616" fmla="*/ 488520 h 1847704"/>
                <a:gd name="connsiteX11617" fmla="*/ 822609 w 1842380"/>
                <a:gd name="connsiteY11617" fmla="*/ 515676 h 1847704"/>
                <a:gd name="connsiteX11618" fmla="*/ 822609 w 1842380"/>
                <a:gd name="connsiteY11618" fmla="*/ 576379 h 1847704"/>
                <a:gd name="connsiteX11619" fmla="*/ 822609 w 1842380"/>
                <a:gd name="connsiteY11619" fmla="*/ 576379 h 1847704"/>
                <a:gd name="connsiteX11620" fmla="*/ 819414 w 1842380"/>
                <a:gd name="connsiteY11620" fmla="*/ 575314 h 1847704"/>
                <a:gd name="connsiteX11621" fmla="*/ 816219 w 1842380"/>
                <a:gd name="connsiteY11621" fmla="*/ 576379 h 1847704"/>
                <a:gd name="connsiteX11622" fmla="*/ 814089 w 1842380"/>
                <a:gd name="connsiteY11622" fmla="*/ 577444 h 1847704"/>
                <a:gd name="connsiteX11623" fmla="*/ 813024 w 1842380"/>
                <a:gd name="connsiteY11623" fmla="*/ 578509 h 1847704"/>
                <a:gd name="connsiteX11624" fmla="*/ 813024 w 1842380"/>
                <a:gd name="connsiteY11624" fmla="*/ 563599 h 1847704"/>
                <a:gd name="connsiteX11625" fmla="*/ 814089 w 1842380"/>
                <a:gd name="connsiteY11625" fmla="*/ 562534 h 1847704"/>
                <a:gd name="connsiteX11626" fmla="*/ 818349 w 1842380"/>
                <a:gd name="connsiteY11626" fmla="*/ 559340 h 1847704"/>
                <a:gd name="connsiteX11627" fmla="*/ 817284 w 1842380"/>
                <a:gd name="connsiteY11627" fmla="*/ 558275 h 1847704"/>
                <a:gd name="connsiteX11628" fmla="*/ 813024 w 1842380"/>
                <a:gd name="connsiteY11628" fmla="*/ 558275 h 1847704"/>
                <a:gd name="connsiteX11629" fmla="*/ 813024 w 1842380"/>
                <a:gd name="connsiteY11629" fmla="*/ 518871 h 1847704"/>
                <a:gd name="connsiteX11630" fmla="*/ 815154 w 1842380"/>
                <a:gd name="connsiteY11630" fmla="*/ 518871 h 1847704"/>
                <a:gd name="connsiteX11631" fmla="*/ 821012 w 1842380"/>
                <a:gd name="connsiteY11631" fmla="*/ 516741 h 1847704"/>
                <a:gd name="connsiteX11632" fmla="*/ 822609 w 1842380"/>
                <a:gd name="connsiteY11632" fmla="*/ 515676 h 1847704"/>
                <a:gd name="connsiteX11633" fmla="*/ 822609 w 1842380"/>
                <a:gd name="connsiteY11633" fmla="*/ 515676 h 1847704"/>
                <a:gd name="connsiteX11634" fmla="*/ 822609 w 1842380"/>
                <a:gd name="connsiteY11634" fmla="*/ 582769 h 1847704"/>
                <a:gd name="connsiteX11635" fmla="*/ 822609 w 1842380"/>
                <a:gd name="connsiteY11635" fmla="*/ 596081 h 1847704"/>
                <a:gd name="connsiteX11636" fmla="*/ 821544 w 1842380"/>
                <a:gd name="connsiteY11636" fmla="*/ 597146 h 1847704"/>
                <a:gd name="connsiteX11637" fmla="*/ 819414 w 1842380"/>
                <a:gd name="connsiteY11637" fmla="*/ 598211 h 1847704"/>
                <a:gd name="connsiteX11638" fmla="*/ 817284 w 1842380"/>
                <a:gd name="connsiteY11638" fmla="*/ 600340 h 1847704"/>
                <a:gd name="connsiteX11639" fmla="*/ 817284 w 1842380"/>
                <a:gd name="connsiteY11639" fmla="*/ 602470 h 1847704"/>
                <a:gd name="connsiteX11640" fmla="*/ 819414 w 1842380"/>
                <a:gd name="connsiteY11640" fmla="*/ 603535 h 1847704"/>
                <a:gd name="connsiteX11641" fmla="*/ 822609 w 1842380"/>
                <a:gd name="connsiteY11641" fmla="*/ 603535 h 1847704"/>
                <a:gd name="connsiteX11642" fmla="*/ 822609 w 1842380"/>
                <a:gd name="connsiteY11642" fmla="*/ 632822 h 1847704"/>
                <a:gd name="connsiteX11643" fmla="*/ 819414 w 1842380"/>
                <a:gd name="connsiteY11643" fmla="*/ 632822 h 1847704"/>
                <a:gd name="connsiteX11644" fmla="*/ 816219 w 1842380"/>
                <a:gd name="connsiteY11644" fmla="*/ 632822 h 1847704"/>
                <a:gd name="connsiteX11645" fmla="*/ 813024 w 1842380"/>
                <a:gd name="connsiteY11645" fmla="*/ 633887 h 1847704"/>
                <a:gd name="connsiteX11646" fmla="*/ 813024 w 1842380"/>
                <a:gd name="connsiteY11646" fmla="*/ 585431 h 1847704"/>
                <a:gd name="connsiteX11647" fmla="*/ 815154 w 1842380"/>
                <a:gd name="connsiteY11647" fmla="*/ 585431 h 1847704"/>
                <a:gd name="connsiteX11648" fmla="*/ 818349 w 1842380"/>
                <a:gd name="connsiteY11648" fmla="*/ 586496 h 1847704"/>
                <a:gd name="connsiteX11649" fmla="*/ 821544 w 1842380"/>
                <a:gd name="connsiteY11649" fmla="*/ 584366 h 1847704"/>
                <a:gd name="connsiteX11650" fmla="*/ 822609 w 1842380"/>
                <a:gd name="connsiteY11650" fmla="*/ 582769 h 1847704"/>
                <a:gd name="connsiteX11651" fmla="*/ 822609 w 1842380"/>
                <a:gd name="connsiteY11651" fmla="*/ 582769 h 1847704"/>
                <a:gd name="connsiteX11652" fmla="*/ 822609 w 1842380"/>
                <a:gd name="connsiteY11652" fmla="*/ 650394 h 1847704"/>
                <a:gd name="connsiteX11653" fmla="*/ 822609 w 1842380"/>
                <a:gd name="connsiteY11653" fmla="*/ 681810 h 1847704"/>
                <a:gd name="connsiteX11654" fmla="*/ 822609 w 1842380"/>
                <a:gd name="connsiteY11654" fmla="*/ 681810 h 1847704"/>
                <a:gd name="connsiteX11655" fmla="*/ 819414 w 1842380"/>
                <a:gd name="connsiteY11655" fmla="*/ 683940 h 1847704"/>
                <a:gd name="connsiteX11656" fmla="*/ 815154 w 1842380"/>
                <a:gd name="connsiteY11656" fmla="*/ 686070 h 1847704"/>
                <a:gd name="connsiteX11657" fmla="*/ 813024 w 1842380"/>
                <a:gd name="connsiteY11657" fmla="*/ 686070 h 1847704"/>
                <a:gd name="connsiteX11658" fmla="*/ 813024 w 1842380"/>
                <a:gd name="connsiteY11658" fmla="*/ 658913 h 1847704"/>
                <a:gd name="connsiteX11659" fmla="*/ 814089 w 1842380"/>
                <a:gd name="connsiteY11659" fmla="*/ 658913 h 1847704"/>
                <a:gd name="connsiteX11660" fmla="*/ 819947 w 1842380"/>
                <a:gd name="connsiteY11660" fmla="*/ 655718 h 1847704"/>
                <a:gd name="connsiteX11661" fmla="*/ 823141 w 1842380"/>
                <a:gd name="connsiteY11661" fmla="*/ 651459 h 1847704"/>
                <a:gd name="connsiteX11662" fmla="*/ 823141 w 1842380"/>
                <a:gd name="connsiteY11662" fmla="*/ 650394 h 1847704"/>
                <a:gd name="connsiteX11663" fmla="*/ 822609 w 1842380"/>
                <a:gd name="connsiteY11663" fmla="*/ 650394 h 1847704"/>
                <a:gd name="connsiteX11664" fmla="*/ 822609 w 1842380"/>
                <a:gd name="connsiteY11664" fmla="*/ 704707 h 1847704"/>
                <a:gd name="connsiteX11665" fmla="*/ 822609 w 1842380"/>
                <a:gd name="connsiteY11665" fmla="*/ 711629 h 1847704"/>
                <a:gd name="connsiteX11666" fmla="*/ 819414 w 1842380"/>
                <a:gd name="connsiteY11666" fmla="*/ 713759 h 1847704"/>
                <a:gd name="connsiteX11667" fmla="*/ 817284 w 1842380"/>
                <a:gd name="connsiteY11667" fmla="*/ 714824 h 1847704"/>
                <a:gd name="connsiteX11668" fmla="*/ 823141 w 1842380"/>
                <a:gd name="connsiteY11668" fmla="*/ 718019 h 1847704"/>
                <a:gd name="connsiteX11669" fmla="*/ 823141 w 1842380"/>
                <a:gd name="connsiteY11669" fmla="*/ 726006 h 1847704"/>
                <a:gd name="connsiteX11670" fmla="*/ 813024 w 1842380"/>
                <a:gd name="connsiteY11670" fmla="*/ 721746 h 1847704"/>
                <a:gd name="connsiteX11671" fmla="*/ 813024 w 1842380"/>
                <a:gd name="connsiteY11671" fmla="*/ 710564 h 1847704"/>
                <a:gd name="connsiteX11672" fmla="*/ 813024 w 1842380"/>
                <a:gd name="connsiteY11672" fmla="*/ 710564 h 1847704"/>
                <a:gd name="connsiteX11673" fmla="*/ 822609 w 1842380"/>
                <a:gd name="connsiteY11673" fmla="*/ 704707 h 1847704"/>
                <a:gd name="connsiteX11674" fmla="*/ 822609 w 1842380"/>
                <a:gd name="connsiteY11674" fmla="*/ 704707 h 1847704"/>
                <a:gd name="connsiteX11675" fmla="*/ 822609 w 1842380"/>
                <a:gd name="connsiteY11675" fmla="*/ 743045 h 1847704"/>
                <a:gd name="connsiteX11676" fmla="*/ 822609 w 1842380"/>
                <a:gd name="connsiteY11676" fmla="*/ 749967 h 1847704"/>
                <a:gd name="connsiteX11677" fmla="*/ 820479 w 1842380"/>
                <a:gd name="connsiteY11677" fmla="*/ 749967 h 1847704"/>
                <a:gd name="connsiteX11678" fmla="*/ 812492 w 1842380"/>
                <a:gd name="connsiteY11678" fmla="*/ 756890 h 1847704"/>
                <a:gd name="connsiteX11679" fmla="*/ 812492 w 1842380"/>
                <a:gd name="connsiteY11679" fmla="*/ 748902 h 1847704"/>
                <a:gd name="connsiteX11680" fmla="*/ 813557 w 1842380"/>
                <a:gd name="connsiteY11680" fmla="*/ 748902 h 1847704"/>
                <a:gd name="connsiteX11681" fmla="*/ 812492 w 1842380"/>
                <a:gd name="connsiteY11681" fmla="*/ 748902 h 1847704"/>
                <a:gd name="connsiteX11682" fmla="*/ 812492 w 1842380"/>
                <a:gd name="connsiteY11682" fmla="*/ 740915 h 1847704"/>
                <a:gd name="connsiteX11683" fmla="*/ 819414 w 1842380"/>
                <a:gd name="connsiteY11683" fmla="*/ 743045 h 1847704"/>
                <a:gd name="connsiteX11684" fmla="*/ 822609 w 1842380"/>
                <a:gd name="connsiteY11684" fmla="*/ 743045 h 1847704"/>
                <a:gd name="connsiteX11685" fmla="*/ 822609 w 1842380"/>
                <a:gd name="connsiteY11685" fmla="*/ 743045 h 1847704"/>
                <a:gd name="connsiteX11686" fmla="*/ 822609 w 1842380"/>
                <a:gd name="connsiteY11686" fmla="*/ 1121106 h 1847704"/>
                <a:gd name="connsiteX11687" fmla="*/ 822609 w 1842380"/>
                <a:gd name="connsiteY11687" fmla="*/ 1157314 h 1847704"/>
                <a:gd name="connsiteX11688" fmla="*/ 819414 w 1842380"/>
                <a:gd name="connsiteY11688" fmla="*/ 1126963 h 1847704"/>
                <a:gd name="connsiteX11689" fmla="*/ 812492 w 1842380"/>
                <a:gd name="connsiteY11689" fmla="*/ 1120041 h 1847704"/>
                <a:gd name="connsiteX11690" fmla="*/ 812492 w 1842380"/>
                <a:gd name="connsiteY11690" fmla="*/ 1112054 h 1847704"/>
                <a:gd name="connsiteX11691" fmla="*/ 822609 w 1842380"/>
                <a:gd name="connsiteY11691" fmla="*/ 1121106 h 1847704"/>
                <a:gd name="connsiteX11692" fmla="*/ 822609 w 1842380"/>
                <a:gd name="connsiteY11692" fmla="*/ 1121106 h 1847704"/>
                <a:gd name="connsiteX11693" fmla="*/ 822609 w 1842380"/>
                <a:gd name="connsiteY11693" fmla="*/ 1157314 h 1847704"/>
                <a:gd name="connsiteX11694" fmla="*/ 821544 w 1842380"/>
                <a:gd name="connsiteY11694" fmla="*/ 1157314 h 1847704"/>
                <a:gd name="connsiteX11695" fmla="*/ 812492 w 1842380"/>
                <a:gd name="connsiteY11695" fmla="*/ 1154119 h 1847704"/>
                <a:gd name="connsiteX11696" fmla="*/ 812492 w 1842380"/>
                <a:gd name="connsiteY11696" fmla="*/ 1161042 h 1847704"/>
                <a:gd name="connsiteX11697" fmla="*/ 822609 w 1842380"/>
                <a:gd name="connsiteY11697" fmla="*/ 1164237 h 1847704"/>
                <a:gd name="connsiteX11698" fmla="*/ 822609 w 1842380"/>
                <a:gd name="connsiteY11698" fmla="*/ 1164237 h 1847704"/>
                <a:gd name="connsiteX11699" fmla="*/ 822609 w 1842380"/>
                <a:gd name="connsiteY11699" fmla="*/ 1157314 h 1847704"/>
                <a:gd name="connsiteX11700" fmla="*/ 822609 w 1842380"/>
                <a:gd name="connsiteY11700" fmla="*/ 1157314 h 1847704"/>
                <a:gd name="connsiteX11701" fmla="*/ 822609 w 1842380"/>
                <a:gd name="connsiteY11701" fmla="*/ 1271798 h 1847704"/>
                <a:gd name="connsiteX11702" fmla="*/ 822609 w 1842380"/>
                <a:gd name="connsiteY11702" fmla="*/ 1341552 h 1847704"/>
                <a:gd name="connsiteX11703" fmla="*/ 819414 w 1842380"/>
                <a:gd name="connsiteY11703" fmla="*/ 1340487 h 1847704"/>
                <a:gd name="connsiteX11704" fmla="*/ 812492 w 1842380"/>
                <a:gd name="connsiteY11704" fmla="*/ 1341552 h 1847704"/>
                <a:gd name="connsiteX11705" fmla="*/ 812492 w 1842380"/>
                <a:gd name="connsiteY11705" fmla="*/ 1296292 h 1847704"/>
                <a:gd name="connsiteX11706" fmla="*/ 813557 w 1842380"/>
                <a:gd name="connsiteY11706" fmla="*/ 1294162 h 1847704"/>
                <a:gd name="connsiteX11707" fmla="*/ 816752 w 1842380"/>
                <a:gd name="connsiteY11707" fmla="*/ 1289902 h 1847704"/>
                <a:gd name="connsiteX11708" fmla="*/ 817817 w 1842380"/>
                <a:gd name="connsiteY11708" fmla="*/ 1284045 h 1847704"/>
                <a:gd name="connsiteX11709" fmla="*/ 819947 w 1842380"/>
                <a:gd name="connsiteY11709" fmla="*/ 1277122 h 1847704"/>
                <a:gd name="connsiteX11710" fmla="*/ 822077 w 1842380"/>
                <a:gd name="connsiteY11710" fmla="*/ 1272862 h 1847704"/>
                <a:gd name="connsiteX11711" fmla="*/ 822077 w 1842380"/>
                <a:gd name="connsiteY11711" fmla="*/ 1271798 h 1847704"/>
                <a:gd name="connsiteX11712" fmla="*/ 822609 w 1842380"/>
                <a:gd name="connsiteY11712" fmla="*/ 1271798 h 1847704"/>
                <a:gd name="connsiteX11713" fmla="*/ 822609 w 1842380"/>
                <a:gd name="connsiteY11713" fmla="*/ 1411840 h 1847704"/>
                <a:gd name="connsiteX11714" fmla="*/ 822609 w 1842380"/>
                <a:gd name="connsiteY11714" fmla="*/ 1423022 h 1847704"/>
                <a:gd name="connsiteX11715" fmla="*/ 812492 w 1842380"/>
                <a:gd name="connsiteY11715" fmla="*/ 1418762 h 1847704"/>
                <a:gd name="connsiteX11716" fmla="*/ 812492 w 1842380"/>
                <a:gd name="connsiteY11716" fmla="*/ 1408645 h 1847704"/>
                <a:gd name="connsiteX11717" fmla="*/ 822609 w 1842380"/>
                <a:gd name="connsiteY11717" fmla="*/ 1411840 h 1847704"/>
                <a:gd name="connsiteX11718" fmla="*/ 822609 w 1842380"/>
                <a:gd name="connsiteY11718" fmla="*/ 1411840 h 1847704"/>
                <a:gd name="connsiteX11719" fmla="*/ 822609 w 1842380"/>
                <a:gd name="connsiteY11719" fmla="*/ 1465620 h 1847704"/>
                <a:gd name="connsiteX11720" fmla="*/ 822609 w 1842380"/>
                <a:gd name="connsiteY11720" fmla="*/ 1475737 h 1847704"/>
                <a:gd name="connsiteX11721" fmla="*/ 812492 w 1842380"/>
                <a:gd name="connsiteY11721" fmla="*/ 1472542 h 1847704"/>
                <a:gd name="connsiteX11722" fmla="*/ 812492 w 1842380"/>
                <a:gd name="connsiteY11722" fmla="*/ 1460295 h 1847704"/>
                <a:gd name="connsiteX11723" fmla="*/ 822609 w 1842380"/>
                <a:gd name="connsiteY11723" fmla="*/ 1465620 h 1847704"/>
                <a:gd name="connsiteX11724" fmla="*/ 822609 w 1842380"/>
                <a:gd name="connsiteY11724" fmla="*/ 1465620 h 1847704"/>
                <a:gd name="connsiteX11725" fmla="*/ 822609 w 1842380"/>
                <a:gd name="connsiteY11725" fmla="*/ 1734522 h 1847704"/>
                <a:gd name="connsiteX11726" fmla="*/ 822609 w 1842380"/>
                <a:gd name="connsiteY11726" fmla="*/ 1751562 h 1847704"/>
                <a:gd name="connsiteX11727" fmla="*/ 812492 w 1842380"/>
                <a:gd name="connsiteY11727" fmla="*/ 1748367 h 1847704"/>
                <a:gd name="connsiteX11728" fmla="*/ 812492 w 1842380"/>
                <a:gd name="connsiteY11728" fmla="*/ 1731328 h 1847704"/>
                <a:gd name="connsiteX11729" fmla="*/ 822609 w 1842380"/>
                <a:gd name="connsiteY11729" fmla="*/ 1734522 h 1847704"/>
                <a:gd name="connsiteX11730" fmla="*/ 822609 w 1842380"/>
                <a:gd name="connsiteY11730" fmla="*/ 1734522 h 1847704"/>
                <a:gd name="connsiteX11731" fmla="*/ 822609 w 1842380"/>
                <a:gd name="connsiteY11731" fmla="*/ 1821317 h 1847704"/>
                <a:gd name="connsiteX11732" fmla="*/ 822609 w 1842380"/>
                <a:gd name="connsiteY11732" fmla="*/ 1839421 h 1847704"/>
                <a:gd name="connsiteX11733" fmla="*/ 812492 w 1842380"/>
                <a:gd name="connsiteY11733" fmla="*/ 1835161 h 1847704"/>
                <a:gd name="connsiteX11734" fmla="*/ 812492 w 1842380"/>
                <a:gd name="connsiteY11734" fmla="*/ 1814394 h 1847704"/>
                <a:gd name="connsiteX11735" fmla="*/ 822609 w 1842380"/>
                <a:gd name="connsiteY11735" fmla="*/ 1821317 h 1847704"/>
                <a:gd name="connsiteX11736" fmla="*/ 812492 w 1842380"/>
                <a:gd name="connsiteY11736" fmla="*/ 881490 h 1847704"/>
                <a:gd name="connsiteX11737" fmla="*/ 796517 w 1842380"/>
                <a:gd name="connsiteY11737" fmla="*/ 881490 h 1847704"/>
                <a:gd name="connsiteX11738" fmla="*/ 796517 w 1842380"/>
                <a:gd name="connsiteY11738" fmla="*/ 908646 h 1847704"/>
                <a:gd name="connsiteX11739" fmla="*/ 812492 w 1842380"/>
                <a:gd name="connsiteY11739" fmla="*/ 919828 h 1847704"/>
                <a:gd name="connsiteX11740" fmla="*/ 812492 w 1842380"/>
                <a:gd name="connsiteY11740" fmla="*/ 881490 h 1847704"/>
                <a:gd name="connsiteX11741" fmla="*/ 812492 w 1842380"/>
                <a:gd name="connsiteY11741" fmla="*/ 881490 h 1847704"/>
                <a:gd name="connsiteX11742" fmla="*/ 812492 w 1842380"/>
                <a:gd name="connsiteY11742" fmla="*/ 11950 h 1847704"/>
                <a:gd name="connsiteX11743" fmla="*/ 812492 w 1842380"/>
                <a:gd name="connsiteY11743" fmla="*/ 43367 h 1847704"/>
                <a:gd name="connsiteX11744" fmla="*/ 796517 w 1842380"/>
                <a:gd name="connsiteY11744" fmla="*/ 33250 h 1847704"/>
                <a:gd name="connsiteX11745" fmla="*/ 796517 w 1842380"/>
                <a:gd name="connsiteY11745" fmla="*/ 15678 h 1847704"/>
                <a:gd name="connsiteX11746" fmla="*/ 800777 w 1842380"/>
                <a:gd name="connsiteY11746" fmla="*/ 16743 h 1847704"/>
                <a:gd name="connsiteX11747" fmla="*/ 809829 w 1842380"/>
                <a:gd name="connsiteY11747" fmla="*/ 13548 h 1847704"/>
                <a:gd name="connsiteX11748" fmla="*/ 812492 w 1842380"/>
                <a:gd name="connsiteY11748" fmla="*/ 11950 h 1847704"/>
                <a:gd name="connsiteX11749" fmla="*/ 812492 w 1842380"/>
                <a:gd name="connsiteY11749" fmla="*/ 11950 h 1847704"/>
                <a:gd name="connsiteX11750" fmla="*/ 812492 w 1842380"/>
                <a:gd name="connsiteY11750" fmla="*/ 99809 h 1847704"/>
                <a:gd name="connsiteX11751" fmla="*/ 812492 w 1842380"/>
                <a:gd name="connsiteY11751" fmla="*/ 115784 h 1847704"/>
                <a:gd name="connsiteX11752" fmla="*/ 796517 w 1842380"/>
                <a:gd name="connsiteY11752" fmla="*/ 113654 h 1847704"/>
                <a:gd name="connsiteX11753" fmla="*/ 796517 w 1842380"/>
                <a:gd name="connsiteY11753" fmla="*/ 94485 h 1847704"/>
                <a:gd name="connsiteX11754" fmla="*/ 798647 w 1842380"/>
                <a:gd name="connsiteY11754" fmla="*/ 96615 h 1847704"/>
                <a:gd name="connsiteX11755" fmla="*/ 812492 w 1842380"/>
                <a:gd name="connsiteY11755" fmla="*/ 99809 h 1847704"/>
                <a:gd name="connsiteX11756" fmla="*/ 812492 w 1842380"/>
                <a:gd name="connsiteY11756" fmla="*/ 99809 h 1847704"/>
                <a:gd name="connsiteX11757" fmla="*/ 812492 w 1842380"/>
                <a:gd name="connsiteY11757" fmla="*/ 279255 h 1847704"/>
                <a:gd name="connsiteX11758" fmla="*/ 812492 w 1842380"/>
                <a:gd name="connsiteY11758" fmla="*/ 327711 h 1847704"/>
                <a:gd name="connsiteX11759" fmla="*/ 801310 w 1842380"/>
                <a:gd name="connsiteY11759" fmla="*/ 325581 h 1847704"/>
                <a:gd name="connsiteX11760" fmla="*/ 797050 w 1842380"/>
                <a:gd name="connsiteY11760" fmla="*/ 323451 h 1847704"/>
                <a:gd name="connsiteX11761" fmla="*/ 797050 w 1842380"/>
                <a:gd name="connsiteY11761" fmla="*/ 275528 h 1847704"/>
                <a:gd name="connsiteX11762" fmla="*/ 812492 w 1842380"/>
                <a:gd name="connsiteY11762" fmla="*/ 279255 h 1847704"/>
                <a:gd name="connsiteX11763" fmla="*/ 812492 w 1842380"/>
                <a:gd name="connsiteY11763" fmla="*/ 279255 h 1847704"/>
                <a:gd name="connsiteX11764" fmla="*/ 812492 w 1842380"/>
                <a:gd name="connsiteY11764" fmla="*/ 395868 h 1847704"/>
                <a:gd name="connsiteX11765" fmla="*/ 812492 w 1842380"/>
                <a:gd name="connsiteY11765" fmla="*/ 416102 h 1847704"/>
                <a:gd name="connsiteX11766" fmla="*/ 796517 w 1842380"/>
                <a:gd name="connsiteY11766" fmla="*/ 409180 h 1847704"/>
                <a:gd name="connsiteX11767" fmla="*/ 796517 w 1842380"/>
                <a:gd name="connsiteY11767" fmla="*/ 399063 h 1847704"/>
                <a:gd name="connsiteX11768" fmla="*/ 803440 w 1842380"/>
                <a:gd name="connsiteY11768" fmla="*/ 400128 h 1847704"/>
                <a:gd name="connsiteX11769" fmla="*/ 809297 w 1842380"/>
                <a:gd name="connsiteY11769" fmla="*/ 397998 h 1847704"/>
                <a:gd name="connsiteX11770" fmla="*/ 812492 w 1842380"/>
                <a:gd name="connsiteY11770" fmla="*/ 395868 h 1847704"/>
                <a:gd name="connsiteX11771" fmla="*/ 812492 w 1842380"/>
                <a:gd name="connsiteY11771" fmla="*/ 395868 h 1847704"/>
                <a:gd name="connsiteX11772" fmla="*/ 812492 w 1842380"/>
                <a:gd name="connsiteY11772" fmla="*/ 449116 h 1847704"/>
                <a:gd name="connsiteX11773" fmla="*/ 812492 w 1842380"/>
                <a:gd name="connsiteY11773" fmla="*/ 459233 h 1847704"/>
                <a:gd name="connsiteX11774" fmla="*/ 803440 w 1842380"/>
                <a:gd name="connsiteY11774" fmla="*/ 458168 h 1847704"/>
                <a:gd name="connsiteX11775" fmla="*/ 796517 w 1842380"/>
                <a:gd name="connsiteY11775" fmla="*/ 461363 h 1847704"/>
                <a:gd name="connsiteX11776" fmla="*/ 796517 w 1842380"/>
                <a:gd name="connsiteY11776" fmla="*/ 441129 h 1847704"/>
                <a:gd name="connsiteX11777" fmla="*/ 806635 w 1842380"/>
                <a:gd name="connsiteY11777" fmla="*/ 448051 h 1847704"/>
                <a:gd name="connsiteX11778" fmla="*/ 812492 w 1842380"/>
                <a:gd name="connsiteY11778" fmla="*/ 449116 h 1847704"/>
                <a:gd name="connsiteX11779" fmla="*/ 812492 w 1842380"/>
                <a:gd name="connsiteY11779" fmla="*/ 449116 h 1847704"/>
                <a:gd name="connsiteX11780" fmla="*/ 812492 w 1842380"/>
                <a:gd name="connsiteY11780" fmla="*/ 489585 h 1847704"/>
                <a:gd name="connsiteX11781" fmla="*/ 812492 w 1842380"/>
                <a:gd name="connsiteY11781" fmla="*/ 509819 h 1847704"/>
                <a:gd name="connsiteX11782" fmla="*/ 809297 w 1842380"/>
                <a:gd name="connsiteY11782" fmla="*/ 509819 h 1847704"/>
                <a:gd name="connsiteX11783" fmla="*/ 799180 w 1842380"/>
                <a:gd name="connsiteY11783" fmla="*/ 514079 h 1847704"/>
                <a:gd name="connsiteX11784" fmla="*/ 797050 w 1842380"/>
                <a:gd name="connsiteY11784" fmla="*/ 514079 h 1847704"/>
                <a:gd name="connsiteX11785" fmla="*/ 797050 w 1842380"/>
                <a:gd name="connsiteY11785" fmla="*/ 493845 h 1847704"/>
                <a:gd name="connsiteX11786" fmla="*/ 807167 w 1842380"/>
                <a:gd name="connsiteY11786" fmla="*/ 491715 h 1847704"/>
                <a:gd name="connsiteX11787" fmla="*/ 812492 w 1842380"/>
                <a:gd name="connsiteY11787" fmla="*/ 489585 h 1847704"/>
                <a:gd name="connsiteX11788" fmla="*/ 812492 w 1842380"/>
                <a:gd name="connsiteY11788" fmla="*/ 489585 h 1847704"/>
                <a:gd name="connsiteX11789" fmla="*/ 812492 w 1842380"/>
                <a:gd name="connsiteY11789" fmla="*/ 489585 h 1847704"/>
                <a:gd name="connsiteX11790" fmla="*/ 812492 w 1842380"/>
                <a:gd name="connsiteY11790" fmla="*/ 518871 h 1847704"/>
                <a:gd name="connsiteX11791" fmla="*/ 812492 w 1842380"/>
                <a:gd name="connsiteY11791" fmla="*/ 558275 h 1847704"/>
                <a:gd name="connsiteX11792" fmla="*/ 812492 w 1842380"/>
                <a:gd name="connsiteY11792" fmla="*/ 558275 h 1847704"/>
                <a:gd name="connsiteX11793" fmla="*/ 806635 w 1842380"/>
                <a:gd name="connsiteY11793" fmla="*/ 558275 h 1847704"/>
                <a:gd name="connsiteX11794" fmla="*/ 802375 w 1842380"/>
                <a:gd name="connsiteY11794" fmla="*/ 558275 h 1847704"/>
                <a:gd name="connsiteX11795" fmla="*/ 799180 w 1842380"/>
                <a:gd name="connsiteY11795" fmla="*/ 560405 h 1847704"/>
                <a:gd name="connsiteX11796" fmla="*/ 797050 w 1842380"/>
                <a:gd name="connsiteY11796" fmla="*/ 561469 h 1847704"/>
                <a:gd name="connsiteX11797" fmla="*/ 797050 w 1842380"/>
                <a:gd name="connsiteY11797" fmla="*/ 548157 h 1847704"/>
                <a:gd name="connsiteX11798" fmla="*/ 799180 w 1842380"/>
                <a:gd name="connsiteY11798" fmla="*/ 547093 h 1847704"/>
                <a:gd name="connsiteX11799" fmla="*/ 802375 w 1842380"/>
                <a:gd name="connsiteY11799" fmla="*/ 544963 h 1847704"/>
                <a:gd name="connsiteX11800" fmla="*/ 810362 w 1842380"/>
                <a:gd name="connsiteY11800" fmla="*/ 543898 h 1847704"/>
                <a:gd name="connsiteX11801" fmla="*/ 812492 w 1842380"/>
                <a:gd name="connsiteY11801" fmla="*/ 541768 h 1847704"/>
                <a:gd name="connsiteX11802" fmla="*/ 810362 w 1842380"/>
                <a:gd name="connsiteY11802" fmla="*/ 537508 h 1847704"/>
                <a:gd name="connsiteX11803" fmla="*/ 807167 w 1842380"/>
                <a:gd name="connsiteY11803" fmla="*/ 537508 h 1847704"/>
                <a:gd name="connsiteX11804" fmla="*/ 803972 w 1842380"/>
                <a:gd name="connsiteY11804" fmla="*/ 537508 h 1847704"/>
                <a:gd name="connsiteX11805" fmla="*/ 800777 w 1842380"/>
                <a:gd name="connsiteY11805" fmla="*/ 539638 h 1847704"/>
                <a:gd name="connsiteX11806" fmla="*/ 797582 w 1842380"/>
                <a:gd name="connsiteY11806" fmla="*/ 539638 h 1847704"/>
                <a:gd name="connsiteX11807" fmla="*/ 797582 w 1842380"/>
                <a:gd name="connsiteY11807" fmla="*/ 525793 h 1847704"/>
                <a:gd name="connsiteX11808" fmla="*/ 803440 w 1842380"/>
                <a:gd name="connsiteY11808" fmla="*/ 522598 h 1847704"/>
                <a:gd name="connsiteX11809" fmla="*/ 811427 w 1842380"/>
                <a:gd name="connsiteY11809" fmla="*/ 521533 h 1847704"/>
                <a:gd name="connsiteX11810" fmla="*/ 812492 w 1842380"/>
                <a:gd name="connsiteY11810" fmla="*/ 518871 h 1847704"/>
                <a:gd name="connsiteX11811" fmla="*/ 812492 w 1842380"/>
                <a:gd name="connsiteY11811" fmla="*/ 518871 h 1847704"/>
                <a:gd name="connsiteX11812" fmla="*/ 812492 w 1842380"/>
                <a:gd name="connsiteY11812" fmla="*/ 563599 h 1847704"/>
                <a:gd name="connsiteX11813" fmla="*/ 812492 w 1842380"/>
                <a:gd name="connsiteY11813" fmla="*/ 578509 h 1847704"/>
                <a:gd name="connsiteX11814" fmla="*/ 810362 w 1842380"/>
                <a:gd name="connsiteY11814" fmla="*/ 579574 h 1847704"/>
                <a:gd name="connsiteX11815" fmla="*/ 807167 w 1842380"/>
                <a:gd name="connsiteY11815" fmla="*/ 581704 h 1847704"/>
                <a:gd name="connsiteX11816" fmla="*/ 808232 w 1842380"/>
                <a:gd name="connsiteY11816" fmla="*/ 583834 h 1847704"/>
                <a:gd name="connsiteX11817" fmla="*/ 810362 w 1842380"/>
                <a:gd name="connsiteY11817" fmla="*/ 585964 h 1847704"/>
                <a:gd name="connsiteX11818" fmla="*/ 812492 w 1842380"/>
                <a:gd name="connsiteY11818" fmla="*/ 585964 h 1847704"/>
                <a:gd name="connsiteX11819" fmla="*/ 812492 w 1842380"/>
                <a:gd name="connsiteY11819" fmla="*/ 634419 h 1847704"/>
                <a:gd name="connsiteX11820" fmla="*/ 810362 w 1842380"/>
                <a:gd name="connsiteY11820" fmla="*/ 635484 h 1847704"/>
                <a:gd name="connsiteX11821" fmla="*/ 803440 w 1842380"/>
                <a:gd name="connsiteY11821" fmla="*/ 638679 h 1847704"/>
                <a:gd name="connsiteX11822" fmla="*/ 799180 w 1842380"/>
                <a:gd name="connsiteY11822" fmla="*/ 641874 h 1847704"/>
                <a:gd name="connsiteX11823" fmla="*/ 797050 w 1842380"/>
                <a:gd name="connsiteY11823" fmla="*/ 645069 h 1847704"/>
                <a:gd name="connsiteX11824" fmla="*/ 797050 w 1842380"/>
                <a:gd name="connsiteY11824" fmla="*/ 626964 h 1847704"/>
                <a:gd name="connsiteX11825" fmla="*/ 799180 w 1842380"/>
                <a:gd name="connsiteY11825" fmla="*/ 625900 h 1847704"/>
                <a:gd name="connsiteX11826" fmla="*/ 802375 w 1842380"/>
                <a:gd name="connsiteY11826" fmla="*/ 623770 h 1847704"/>
                <a:gd name="connsiteX11827" fmla="*/ 803440 w 1842380"/>
                <a:gd name="connsiteY11827" fmla="*/ 620575 h 1847704"/>
                <a:gd name="connsiteX11828" fmla="*/ 802375 w 1842380"/>
                <a:gd name="connsiteY11828" fmla="*/ 618445 h 1847704"/>
                <a:gd name="connsiteX11829" fmla="*/ 796517 w 1842380"/>
                <a:gd name="connsiteY11829" fmla="*/ 617380 h 1847704"/>
                <a:gd name="connsiteX11830" fmla="*/ 796517 w 1842380"/>
                <a:gd name="connsiteY11830" fmla="*/ 573717 h 1847704"/>
                <a:gd name="connsiteX11831" fmla="*/ 802375 w 1842380"/>
                <a:gd name="connsiteY11831" fmla="*/ 571587 h 1847704"/>
                <a:gd name="connsiteX11832" fmla="*/ 812492 w 1842380"/>
                <a:gd name="connsiteY11832" fmla="*/ 563599 h 1847704"/>
                <a:gd name="connsiteX11833" fmla="*/ 812492 w 1842380"/>
                <a:gd name="connsiteY11833" fmla="*/ 563599 h 1847704"/>
                <a:gd name="connsiteX11834" fmla="*/ 812492 w 1842380"/>
                <a:gd name="connsiteY11834" fmla="*/ 659446 h 1847704"/>
                <a:gd name="connsiteX11835" fmla="*/ 812492 w 1842380"/>
                <a:gd name="connsiteY11835" fmla="*/ 686602 h 1847704"/>
                <a:gd name="connsiteX11836" fmla="*/ 810362 w 1842380"/>
                <a:gd name="connsiteY11836" fmla="*/ 686602 h 1847704"/>
                <a:gd name="connsiteX11837" fmla="*/ 806102 w 1842380"/>
                <a:gd name="connsiteY11837" fmla="*/ 684472 h 1847704"/>
                <a:gd name="connsiteX11838" fmla="*/ 800245 w 1842380"/>
                <a:gd name="connsiteY11838" fmla="*/ 681277 h 1847704"/>
                <a:gd name="connsiteX11839" fmla="*/ 798115 w 1842380"/>
                <a:gd name="connsiteY11839" fmla="*/ 678083 h 1847704"/>
                <a:gd name="connsiteX11840" fmla="*/ 797050 w 1842380"/>
                <a:gd name="connsiteY11840" fmla="*/ 674888 h 1847704"/>
                <a:gd name="connsiteX11841" fmla="*/ 797050 w 1842380"/>
                <a:gd name="connsiteY11841" fmla="*/ 671693 h 1847704"/>
                <a:gd name="connsiteX11842" fmla="*/ 799180 w 1842380"/>
                <a:gd name="connsiteY11842" fmla="*/ 669563 h 1847704"/>
                <a:gd name="connsiteX11843" fmla="*/ 803440 w 1842380"/>
                <a:gd name="connsiteY11843" fmla="*/ 665303 h 1847704"/>
                <a:gd name="connsiteX11844" fmla="*/ 806635 w 1842380"/>
                <a:gd name="connsiteY11844" fmla="*/ 662108 h 1847704"/>
                <a:gd name="connsiteX11845" fmla="*/ 812492 w 1842380"/>
                <a:gd name="connsiteY11845" fmla="*/ 659446 h 1847704"/>
                <a:gd name="connsiteX11846" fmla="*/ 812492 w 1842380"/>
                <a:gd name="connsiteY11846" fmla="*/ 659446 h 1847704"/>
                <a:gd name="connsiteX11847" fmla="*/ 812492 w 1842380"/>
                <a:gd name="connsiteY11847" fmla="*/ 710031 h 1847704"/>
                <a:gd name="connsiteX11848" fmla="*/ 812492 w 1842380"/>
                <a:gd name="connsiteY11848" fmla="*/ 721213 h 1847704"/>
                <a:gd name="connsiteX11849" fmla="*/ 796517 w 1842380"/>
                <a:gd name="connsiteY11849" fmla="*/ 724408 h 1847704"/>
                <a:gd name="connsiteX11850" fmla="*/ 796517 w 1842380"/>
                <a:gd name="connsiteY11850" fmla="*/ 717486 h 1847704"/>
                <a:gd name="connsiteX11851" fmla="*/ 807700 w 1842380"/>
                <a:gd name="connsiteY11851" fmla="*/ 714291 h 1847704"/>
                <a:gd name="connsiteX11852" fmla="*/ 812492 w 1842380"/>
                <a:gd name="connsiteY11852" fmla="*/ 710031 h 1847704"/>
                <a:gd name="connsiteX11853" fmla="*/ 812492 w 1842380"/>
                <a:gd name="connsiteY11853" fmla="*/ 710031 h 1847704"/>
                <a:gd name="connsiteX11854" fmla="*/ 812492 w 1842380"/>
                <a:gd name="connsiteY11854" fmla="*/ 740383 h 1847704"/>
                <a:gd name="connsiteX11855" fmla="*/ 812492 w 1842380"/>
                <a:gd name="connsiteY11855" fmla="*/ 748370 h 1847704"/>
                <a:gd name="connsiteX11856" fmla="*/ 796517 w 1842380"/>
                <a:gd name="connsiteY11856" fmla="*/ 740383 h 1847704"/>
                <a:gd name="connsiteX11857" fmla="*/ 796517 w 1842380"/>
                <a:gd name="connsiteY11857" fmla="*/ 732395 h 1847704"/>
                <a:gd name="connsiteX11858" fmla="*/ 812492 w 1842380"/>
                <a:gd name="connsiteY11858" fmla="*/ 740383 h 1847704"/>
                <a:gd name="connsiteX11859" fmla="*/ 812492 w 1842380"/>
                <a:gd name="connsiteY11859" fmla="*/ 740383 h 1847704"/>
                <a:gd name="connsiteX11860" fmla="*/ 812492 w 1842380"/>
                <a:gd name="connsiteY11860" fmla="*/ 748370 h 1847704"/>
                <a:gd name="connsiteX11861" fmla="*/ 812492 w 1842380"/>
                <a:gd name="connsiteY11861" fmla="*/ 756357 h 1847704"/>
                <a:gd name="connsiteX11862" fmla="*/ 798115 w 1842380"/>
                <a:gd name="connsiteY11862" fmla="*/ 764344 h 1847704"/>
                <a:gd name="connsiteX11863" fmla="*/ 797050 w 1842380"/>
                <a:gd name="connsiteY11863" fmla="*/ 765409 h 1847704"/>
                <a:gd name="connsiteX11864" fmla="*/ 797050 w 1842380"/>
                <a:gd name="connsiteY11864" fmla="*/ 757422 h 1847704"/>
                <a:gd name="connsiteX11865" fmla="*/ 812492 w 1842380"/>
                <a:gd name="connsiteY11865" fmla="*/ 748370 h 1847704"/>
                <a:gd name="connsiteX11866" fmla="*/ 812492 w 1842380"/>
                <a:gd name="connsiteY11866" fmla="*/ 748370 h 1847704"/>
                <a:gd name="connsiteX11867" fmla="*/ 812492 w 1842380"/>
                <a:gd name="connsiteY11867" fmla="*/ 1112054 h 1847704"/>
                <a:gd name="connsiteX11868" fmla="*/ 812492 w 1842380"/>
                <a:gd name="connsiteY11868" fmla="*/ 1120041 h 1847704"/>
                <a:gd name="connsiteX11869" fmla="*/ 803440 w 1842380"/>
                <a:gd name="connsiteY11869" fmla="*/ 1114184 h 1847704"/>
                <a:gd name="connsiteX11870" fmla="*/ 812492 w 1842380"/>
                <a:gd name="connsiteY11870" fmla="*/ 1153587 h 1847704"/>
                <a:gd name="connsiteX11871" fmla="*/ 812492 w 1842380"/>
                <a:gd name="connsiteY11871" fmla="*/ 1160509 h 1847704"/>
                <a:gd name="connsiteX11872" fmla="*/ 800245 w 1842380"/>
                <a:gd name="connsiteY11872" fmla="*/ 1151457 h 1847704"/>
                <a:gd name="connsiteX11873" fmla="*/ 797050 w 1842380"/>
                <a:gd name="connsiteY11873" fmla="*/ 1150392 h 1847704"/>
                <a:gd name="connsiteX11874" fmla="*/ 797050 w 1842380"/>
                <a:gd name="connsiteY11874" fmla="*/ 1101936 h 1847704"/>
                <a:gd name="connsiteX11875" fmla="*/ 801310 w 1842380"/>
                <a:gd name="connsiteY11875" fmla="*/ 1107794 h 1847704"/>
                <a:gd name="connsiteX11876" fmla="*/ 812492 w 1842380"/>
                <a:gd name="connsiteY11876" fmla="*/ 1112054 h 1847704"/>
                <a:gd name="connsiteX11877" fmla="*/ 812492 w 1842380"/>
                <a:gd name="connsiteY11877" fmla="*/ 1112054 h 1847704"/>
                <a:gd name="connsiteX11878" fmla="*/ 812492 w 1842380"/>
                <a:gd name="connsiteY11878" fmla="*/ 1296824 h 1847704"/>
                <a:gd name="connsiteX11879" fmla="*/ 812492 w 1842380"/>
                <a:gd name="connsiteY11879" fmla="*/ 1342085 h 1847704"/>
                <a:gd name="connsiteX11880" fmla="*/ 812492 w 1842380"/>
                <a:gd name="connsiteY11880" fmla="*/ 1343150 h 1847704"/>
                <a:gd name="connsiteX11881" fmla="*/ 810362 w 1842380"/>
                <a:gd name="connsiteY11881" fmla="*/ 1345280 h 1847704"/>
                <a:gd name="connsiteX11882" fmla="*/ 808232 w 1842380"/>
                <a:gd name="connsiteY11882" fmla="*/ 1348475 h 1847704"/>
                <a:gd name="connsiteX11883" fmla="*/ 806102 w 1842380"/>
                <a:gd name="connsiteY11883" fmla="*/ 1352734 h 1847704"/>
                <a:gd name="connsiteX11884" fmla="*/ 805037 w 1842380"/>
                <a:gd name="connsiteY11884" fmla="*/ 1356994 h 1847704"/>
                <a:gd name="connsiteX11885" fmla="*/ 803972 w 1842380"/>
                <a:gd name="connsiteY11885" fmla="*/ 1361254 h 1847704"/>
                <a:gd name="connsiteX11886" fmla="*/ 802907 w 1842380"/>
                <a:gd name="connsiteY11886" fmla="*/ 1365514 h 1847704"/>
                <a:gd name="connsiteX11887" fmla="*/ 800777 w 1842380"/>
                <a:gd name="connsiteY11887" fmla="*/ 1371371 h 1847704"/>
                <a:gd name="connsiteX11888" fmla="*/ 797582 w 1842380"/>
                <a:gd name="connsiteY11888" fmla="*/ 1373501 h 1847704"/>
                <a:gd name="connsiteX11889" fmla="*/ 797582 w 1842380"/>
                <a:gd name="connsiteY11889" fmla="*/ 1322916 h 1847704"/>
                <a:gd name="connsiteX11890" fmla="*/ 799712 w 1842380"/>
                <a:gd name="connsiteY11890" fmla="*/ 1319721 h 1847704"/>
                <a:gd name="connsiteX11891" fmla="*/ 802907 w 1842380"/>
                <a:gd name="connsiteY11891" fmla="*/ 1313863 h 1847704"/>
                <a:gd name="connsiteX11892" fmla="*/ 805037 w 1842380"/>
                <a:gd name="connsiteY11892" fmla="*/ 1308006 h 1847704"/>
                <a:gd name="connsiteX11893" fmla="*/ 809297 w 1842380"/>
                <a:gd name="connsiteY11893" fmla="*/ 1301084 h 1847704"/>
                <a:gd name="connsiteX11894" fmla="*/ 812492 w 1842380"/>
                <a:gd name="connsiteY11894" fmla="*/ 1296824 h 1847704"/>
                <a:gd name="connsiteX11895" fmla="*/ 812492 w 1842380"/>
                <a:gd name="connsiteY11895" fmla="*/ 1296824 h 1847704"/>
                <a:gd name="connsiteX11896" fmla="*/ 812492 w 1842380"/>
                <a:gd name="connsiteY11896" fmla="*/ 1408112 h 1847704"/>
                <a:gd name="connsiteX11897" fmla="*/ 812492 w 1842380"/>
                <a:gd name="connsiteY11897" fmla="*/ 1418229 h 1847704"/>
                <a:gd name="connsiteX11898" fmla="*/ 796517 w 1842380"/>
                <a:gd name="connsiteY11898" fmla="*/ 1416100 h 1847704"/>
                <a:gd name="connsiteX11899" fmla="*/ 796517 w 1842380"/>
                <a:gd name="connsiteY11899" fmla="*/ 1407047 h 1847704"/>
                <a:gd name="connsiteX11900" fmla="*/ 812492 w 1842380"/>
                <a:gd name="connsiteY11900" fmla="*/ 1408112 h 1847704"/>
                <a:gd name="connsiteX11901" fmla="*/ 812492 w 1842380"/>
                <a:gd name="connsiteY11901" fmla="*/ 1408112 h 1847704"/>
                <a:gd name="connsiteX11902" fmla="*/ 812492 w 1842380"/>
                <a:gd name="connsiteY11902" fmla="*/ 1459763 h 1847704"/>
                <a:gd name="connsiteX11903" fmla="*/ 812492 w 1842380"/>
                <a:gd name="connsiteY11903" fmla="*/ 1472010 h 1847704"/>
                <a:gd name="connsiteX11904" fmla="*/ 808232 w 1842380"/>
                <a:gd name="connsiteY11904" fmla="*/ 1468815 h 1847704"/>
                <a:gd name="connsiteX11905" fmla="*/ 801310 w 1842380"/>
                <a:gd name="connsiteY11905" fmla="*/ 1468815 h 1847704"/>
                <a:gd name="connsiteX11906" fmla="*/ 797050 w 1842380"/>
                <a:gd name="connsiteY11906" fmla="*/ 1468815 h 1847704"/>
                <a:gd name="connsiteX11907" fmla="*/ 797050 w 1842380"/>
                <a:gd name="connsiteY11907" fmla="*/ 1459763 h 1847704"/>
                <a:gd name="connsiteX11908" fmla="*/ 798115 w 1842380"/>
                <a:gd name="connsiteY11908" fmla="*/ 1459763 h 1847704"/>
                <a:gd name="connsiteX11909" fmla="*/ 797050 w 1842380"/>
                <a:gd name="connsiteY11909" fmla="*/ 1458698 h 1847704"/>
                <a:gd name="connsiteX11910" fmla="*/ 799180 w 1842380"/>
                <a:gd name="connsiteY11910" fmla="*/ 1458698 h 1847704"/>
                <a:gd name="connsiteX11911" fmla="*/ 797050 w 1842380"/>
                <a:gd name="connsiteY11911" fmla="*/ 1456568 h 1847704"/>
                <a:gd name="connsiteX11912" fmla="*/ 797050 w 1842380"/>
                <a:gd name="connsiteY11912" fmla="*/ 1418229 h 1847704"/>
                <a:gd name="connsiteX11913" fmla="*/ 812492 w 1842380"/>
                <a:gd name="connsiteY11913" fmla="*/ 1459763 h 1847704"/>
                <a:gd name="connsiteX11914" fmla="*/ 812492 w 1842380"/>
                <a:gd name="connsiteY11914" fmla="*/ 1459763 h 1847704"/>
                <a:gd name="connsiteX11915" fmla="*/ 812492 w 1842380"/>
                <a:gd name="connsiteY11915" fmla="*/ 1731328 h 1847704"/>
                <a:gd name="connsiteX11916" fmla="*/ 812492 w 1842380"/>
                <a:gd name="connsiteY11916" fmla="*/ 1748367 h 1847704"/>
                <a:gd name="connsiteX11917" fmla="*/ 796517 w 1842380"/>
                <a:gd name="connsiteY11917" fmla="*/ 1746237 h 1847704"/>
                <a:gd name="connsiteX11918" fmla="*/ 796517 w 1842380"/>
                <a:gd name="connsiteY11918" fmla="*/ 1730263 h 1847704"/>
                <a:gd name="connsiteX11919" fmla="*/ 812492 w 1842380"/>
                <a:gd name="connsiteY11919" fmla="*/ 1731328 h 1847704"/>
                <a:gd name="connsiteX11920" fmla="*/ 812492 w 1842380"/>
                <a:gd name="connsiteY11920" fmla="*/ 1731328 h 1847704"/>
                <a:gd name="connsiteX11921" fmla="*/ 812492 w 1842380"/>
                <a:gd name="connsiteY11921" fmla="*/ 1814394 h 1847704"/>
                <a:gd name="connsiteX11922" fmla="*/ 812492 w 1842380"/>
                <a:gd name="connsiteY11922" fmla="*/ 1834629 h 1847704"/>
                <a:gd name="connsiteX11923" fmla="*/ 808232 w 1842380"/>
                <a:gd name="connsiteY11923" fmla="*/ 1832499 h 1847704"/>
                <a:gd name="connsiteX11924" fmla="*/ 798115 w 1842380"/>
                <a:gd name="connsiteY11924" fmla="*/ 1833564 h 1847704"/>
                <a:gd name="connsiteX11925" fmla="*/ 797050 w 1842380"/>
                <a:gd name="connsiteY11925" fmla="*/ 1833564 h 1847704"/>
                <a:gd name="connsiteX11926" fmla="*/ 797050 w 1842380"/>
                <a:gd name="connsiteY11926" fmla="*/ 1788303 h 1847704"/>
                <a:gd name="connsiteX11927" fmla="*/ 812492 w 1842380"/>
                <a:gd name="connsiteY11927" fmla="*/ 1814394 h 1847704"/>
                <a:gd name="connsiteX11928" fmla="*/ 812492 w 1842380"/>
                <a:gd name="connsiteY11928" fmla="*/ 1814394 h 1847704"/>
                <a:gd name="connsiteX11929" fmla="*/ 796517 w 1842380"/>
                <a:gd name="connsiteY11929" fmla="*/ 1595013 h 1847704"/>
                <a:gd name="connsiteX11930" fmla="*/ 796517 w 1842380"/>
                <a:gd name="connsiteY11930" fmla="*/ 1549752 h 1847704"/>
                <a:gd name="connsiteX11931" fmla="*/ 805570 w 1842380"/>
                <a:gd name="connsiteY11931" fmla="*/ 1550817 h 1847704"/>
                <a:gd name="connsiteX11932" fmla="*/ 796517 w 1842380"/>
                <a:gd name="connsiteY11932" fmla="*/ 1595013 h 1847704"/>
                <a:gd name="connsiteX11933" fmla="*/ 796517 w 1842380"/>
                <a:gd name="connsiteY11933" fmla="*/ 1595013 h 1847704"/>
                <a:gd name="connsiteX11934" fmla="*/ 796517 w 1842380"/>
                <a:gd name="connsiteY11934" fmla="*/ 1257421 h 1847704"/>
                <a:gd name="connsiteX11935" fmla="*/ 796517 w 1842380"/>
                <a:gd name="connsiteY11935" fmla="*/ 1243044 h 1847704"/>
                <a:gd name="connsiteX11936" fmla="*/ 797582 w 1842380"/>
                <a:gd name="connsiteY11936" fmla="*/ 1241979 h 1847704"/>
                <a:gd name="connsiteX11937" fmla="*/ 805570 w 1842380"/>
                <a:gd name="connsiteY11937" fmla="*/ 1243044 h 1847704"/>
                <a:gd name="connsiteX11938" fmla="*/ 807700 w 1842380"/>
                <a:gd name="connsiteY11938" fmla="*/ 1245174 h 1847704"/>
                <a:gd name="connsiteX11939" fmla="*/ 808765 w 1842380"/>
                <a:gd name="connsiteY11939" fmla="*/ 1249433 h 1847704"/>
                <a:gd name="connsiteX11940" fmla="*/ 806635 w 1842380"/>
                <a:gd name="connsiteY11940" fmla="*/ 1251563 h 1847704"/>
                <a:gd name="connsiteX11941" fmla="*/ 803440 w 1842380"/>
                <a:gd name="connsiteY11941" fmla="*/ 1253693 h 1847704"/>
                <a:gd name="connsiteX11942" fmla="*/ 796517 w 1842380"/>
                <a:gd name="connsiteY11942" fmla="*/ 1257421 h 1847704"/>
                <a:gd name="connsiteX11943" fmla="*/ 796517 w 1842380"/>
                <a:gd name="connsiteY11943" fmla="*/ 1257421 h 1847704"/>
                <a:gd name="connsiteX11944" fmla="*/ 796517 w 1842380"/>
                <a:gd name="connsiteY11944" fmla="*/ 1257421 h 1847704"/>
                <a:gd name="connsiteX11945" fmla="*/ 796517 w 1842380"/>
                <a:gd name="connsiteY11945" fmla="*/ 1224939 h 1847704"/>
                <a:gd name="connsiteX11946" fmla="*/ 796517 w 1842380"/>
                <a:gd name="connsiteY11946" fmla="*/ 1213757 h 1847704"/>
                <a:gd name="connsiteX11947" fmla="*/ 799712 w 1842380"/>
                <a:gd name="connsiteY11947" fmla="*/ 1215887 h 1847704"/>
                <a:gd name="connsiteX11948" fmla="*/ 798647 w 1842380"/>
                <a:gd name="connsiteY11948" fmla="*/ 1221744 h 1847704"/>
                <a:gd name="connsiteX11949" fmla="*/ 796517 w 1842380"/>
                <a:gd name="connsiteY11949" fmla="*/ 1224939 h 1847704"/>
                <a:gd name="connsiteX11950" fmla="*/ 796517 w 1842380"/>
                <a:gd name="connsiteY11950" fmla="*/ 1224939 h 1847704"/>
                <a:gd name="connsiteX11951" fmla="*/ 796517 w 1842380"/>
                <a:gd name="connsiteY11951" fmla="*/ 1196718 h 1847704"/>
                <a:gd name="connsiteX11952" fmla="*/ 796517 w 1842380"/>
                <a:gd name="connsiteY11952" fmla="*/ 1183406 h 1847704"/>
                <a:gd name="connsiteX11953" fmla="*/ 796517 w 1842380"/>
                <a:gd name="connsiteY11953" fmla="*/ 1183406 h 1847704"/>
                <a:gd name="connsiteX11954" fmla="*/ 798647 w 1842380"/>
                <a:gd name="connsiteY11954" fmla="*/ 1189263 h 1847704"/>
                <a:gd name="connsiteX11955" fmla="*/ 799712 w 1842380"/>
                <a:gd name="connsiteY11955" fmla="*/ 1193523 h 1847704"/>
                <a:gd name="connsiteX11956" fmla="*/ 796517 w 1842380"/>
                <a:gd name="connsiteY11956" fmla="*/ 1196718 h 1847704"/>
                <a:gd name="connsiteX11957" fmla="*/ 796517 w 1842380"/>
                <a:gd name="connsiteY11957" fmla="*/ 881490 h 1847704"/>
                <a:gd name="connsiteX11958" fmla="*/ 786400 w 1842380"/>
                <a:gd name="connsiteY11958" fmla="*/ 881490 h 1847704"/>
                <a:gd name="connsiteX11959" fmla="*/ 786400 w 1842380"/>
                <a:gd name="connsiteY11959" fmla="*/ 900659 h 1847704"/>
                <a:gd name="connsiteX11960" fmla="*/ 796517 w 1842380"/>
                <a:gd name="connsiteY11960" fmla="*/ 908646 h 1847704"/>
                <a:gd name="connsiteX11961" fmla="*/ 796517 w 1842380"/>
                <a:gd name="connsiteY11961" fmla="*/ 881490 h 1847704"/>
                <a:gd name="connsiteX11962" fmla="*/ 796517 w 1842380"/>
                <a:gd name="connsiteY11962" fmla="*/ 881490 h 1847704"/>
                <a:gd name="connsiteX11963" fmla="*/ 796517 w 1842380"/>
                <a:gd name="connsiteY11963" fmla="*/ 15678 h 1847704"/>
                <a:gd name="connsiteX11964" fmla="*/ 796517 w 1842380"/>
                <a:gd name="connsiteY11964" fmla="*/ 33782 h 1847704"/>
                <a:gd name="connsiteX11965" fmla="*/ 786400 w 1842380"/>
                <a:gd name="connsiteY11965" fmla="*/ 31652 h 1847704"/>
                <a:gd name="connsiteX11966" fmla="*/ 786400 w 1842380"/>
                <a:gd name="connsiteY11966" fmla="*/ 14613 h 1847704"/>
                <a:gd name="connsiteX11967" fmla="*/ 796517 w 1842380"/>
                <a:gd name="connsiteY11967" fmla="*/ 15678 h 1847704"/>
                <a:gd name="connsiteX11968" fmla="*/ 796517 w 1842380"/>
                <a:gd name="connsiteY11968" fmla="*/ 15678 h 1847704"/>
                <a:gd name="connsiteX11969" fmla="*/ 796517 w 1842380"/>
                <a:gd name="connsiteY11969" fmla="*/ 94485 h 1847704"/>
                <a:gd name="connsiteX11970" fmla="*/ 796517 w 1842380"/>
                <a:gd name="connsiteY11970" fmla="*/ 113654 h 1847704"/>
                <a:gd name="connsiteX11971" fmla="*/ 793323 w 1842380"/>
                <a:gd name="connsiteY11971" fmla="*/ 112589 h 1847704"/>
                <a:gd name="connsiteX11972" fmla="*/ 786400 w 1842380"/>
                <a:gd name="connsiteY11972" fmla="*/ 115784 h 1847704"/>
                <a:gd name="connsiteX11973" fmla="*/ 786400 w 1842380"/>
                <a:gd name="connsiteY11973" fmla="*/ 85433 h 1847704"/>
                <a:gd name="connsiteX11974" fmla="*/ 796517 w 1842380"/>
                <a:gd name="connsiteY11974" fmla="*/ 94485 h 1847704"/>
                <a:gd name="connsiteX11975" fmla="*/ 796517 w 1842380"/>
                <a:gd name="connsiteY11975" fmla="*/ 94485 h 1847704"/>
                <a:gd name="connsiteX11976" fmla="*/ 796517 w 1842380"/>
                <a:gd name="connsiteY11976" fmla="*/ 275528 h 1847704"/>
                <a:gd name="connsiteX11977" fmla="*/ 796517 w 1842380"/>
                <a:gd name="connsiteY11977" fmla="*/ 322919 h 1847704"/>
                <a:gd name="connsiteX11978" fmla="*/ 786400 w 1842380"/>
                <a:gd name="connsiteY11978" fmla="*/ 315996 h 1847704"/>
                <a:gd name="connsiteX11979" fmla="*/ 786400 w 1842380"/>
                <a:gd name="connsiteY11979" fmla="*/ 273398 h 1847704"/>
                <a:gd name="connsiteX11980" fmla="*/ 796517 w 1842380"/>
                <a:gd name="connsiteY11980" fmla="*/ 275528 h 1847704"/>
                <a:gd name="connsiteX11981" fmla="*/ 796517 w 1842380"/>
                <a:gd name="connsiteY11981" fmla="*/ 275528 h 1847704"/>
                <a:gd name="connsiteX11982" fmla="*/ 796517 w 1842380"/>
                <a:gd name="connsiteY11982" fmla="*/ 399596 h 1847704"/>
                <a:gd name="connsiteX11983" fmla="*/ 796517 w 1842380"/>
                <a:gd name="connsiteY11983" fmla="*/ 409713 h 1847704"/>
                <a:gd name="connsiteX11984" fmla="*/ 786400 w 1842380"/>
                <a:gd name="connsiteY11984" fmla="*/ 410778 h 1847704"/>
                <a:gd name="connsiteX11985" fmla="*/ 786400 w 1842380"/>
                <a:gd name="connsiteY11985" fmla="*/ 400661 h 1847704"/>
                <a:gd name="connsiteX11986" fmla="*/ 796517 w 1842380"/>
                <a:gd name="connsiteY11986" fmla="*/ 399596 h 1847704"/>
                <a:gd name="connsiteX11987" fmla="*/ 796517 w 1842380"/>
                <a:gd name="connsiteY11987" fmla="*/ 399596 h 1847704"/>
                <a:gd name="connsiteX11988" fmla="*/ 796517 w 1842380"/>
                <a:gd name="connsiteY11988" fmla="*/ 441129 h 1847704"/>
                <a:gd name="connsiteX11989" fmla="*/ 796517 w 1842380"/>
                <a:gd name="connsiteY11989" fmla="*/ 461363 h 1847704"/>
                <a:gd name="connsiteX11990" fmla="*/ 786400 w 1842380"/>
                <a:gd name="connsiteY11990" fmla="*/ 467221 h 1847704"/>
                <a:gd name="connsiteX11991" fmla="*/ 786400 w 1842380"/>
                <a:gd name="connsiteY11991" fmla="*/ 457103 h 1847704"/>
                <a:gd name="connsiteX11992" fmla="*/ 794388 w 1842380"/>
                <a:gd name="connsiteY11992" fmla="*/ 453909 h 1847704"/>
                <a:gd name="connsiteX11993" fmla="*/ 786400 w 1842380"/>
                <a:gd name="connsiteY11993" fmla="*/ 446986 h 1847704"/>
                <a:gd name="connsiteX11994" fmla="*/ 786400 w 1842380"/>
                <a:gd name="connsiteY11994" fmla="*/ 431012 h 1847704"/>
                <a:gd name="connsiteX11995" fmla="*/ 796517 w 1842380"/>
                <a:gd name="connsiteY11995" fmla="*/ 441129 h 1847704"/>
                <a:gd name="connsiteX11996" fmla="*/ 796517 w 1842380"/>
                <a:gd name="connsiteY11996" fmla="*/ 441129 h 1847704"/>
                <a:gd name="connsiteX11997" fmla="*/ 796517 w 1842380"/>
                <a:gd name="connsiteY11997" fmla="*/ 493845 h 1847704"/>
                <a:gd name="connsiteX11998" fmla="*/ 796517 w 1842380"/>
                <a:gd name="connsiteY11998" fmla="*/ 514079 h 1847704"/>
                <a:gd name="connsiteX11999" fmla="*/ 786400 w 1842380"/>
                <a:gd name="connsiteY11999" fmla="*/ 519936 h 1847704"/>
                <a:gd name="connsiteX12000" fmla="*/ 786400 w 1842380"/>
                <a:gd name="connsiteY12000" fmla="*/ 498637 h 1847704"/>
                <a:gd name="connsiteX12001" fmla="*/ 795453 w 1842380"/>
                <a:gd name="connsiteY12001" fmla="*/ 495442 h 1847704"/>
                <a:gd name="connsiteX12002" fmla="*/ 796517 w 1842380"/>
                <a:gd name="connsiteY12002" fmla="*/ 493845 h 1847704"/>
                <a:gd name="connsiteX12003" fmla="*/ 796517 w 1842380"/>
                <a:gd name="connsiteY12003" fmla="*/ 493845 h 1847704"/>
                <a:gd name="connsiteX12004" fmla="*/ 796517 w 1842380"/>
                <a:gd name="connsiteY12004" fmla="*/ 525793 h 1847704"/>
                <a:gd name="connsiteX12005" fmla="*/ 796517 w 1842380"/>
                <a:gd name="connsiteY12005" fmla="*/ 539105 h 1847704"/>
                <a:gd name="connsiteX12006" fmla="*/ 794388 w 1842380"/>
                <a:gd name="connsiteY12006" fmla="*/ 539105 h 1847704"/>
                <a:gd name="connsiteX12007" fmla="*/ 790128 w 1842380"/>
                <a:gd name="connsiteY12007" fmla="*/ 540170 h 1847704"/>
                <a:gd name="connsiteX12008" fmla="*/ 786933 w 1842380"/>
                <a:gd name="connsiteY12008" fmla="*/ 541235 h 1847704"/>
                <a:gd name="connsiteX12009" fmla="*/ 786933 w 1842380"/>
                <a:gd name="connsiteY12009" fmla="*/ 530053 h 1847704"/>
                <a:gd name="connsiteX12010" fmla="*/ 790128 w 1842380"/>
                <a:gd name="connsiteY12010" fmla="*/ 527923 h 1847704"/>
                <a:gd name="connsiteX12011" fmla="*/ 796517 w 1842380"/>
                <a:gd name="connsiteY12011" fmla="*/ 525793 h 1847704"/>
                <a:gd name="connsiteX12012" fmla="*/ 796517 w 1842380"/>
                <a:gd name="connsiteY12012" fmla="*/ 525793 h 1847704"/>
                <a:gd name="connsiteX12013" fmla="*/ 796517 w 1842380"/>
                <a:gd name="connsiteY12013" fmla="*/ 525793 h 1847704"/>
                <a:gd name="connsiteX12014" fmla="*/ 796517 w 1842380"/>
                <a:gd name="connsiteY12014" fmla="*/ 548157 h 1847704"/>
                <a:gd name="connsiteX12015" fmla="*/ 796517 w 1842380"/>
                <a:gd name="connsiteY12015" fmla="*/ 561469 h 1847704"/>
                <a:gd name="connsiteX12016" fmla="*/ 795453 w 1842380"/>
                <a:gd name="connsiteY12016" fmla="*/ 562534 h 1847704"/>
                <a:gd name="connsiteX12017" fmla="*/ 791193 w 1842380"/>
                <a:gd name="connsiteY12017" fmla="*/ 565729 h 1847704"/>
                <a:gd name="connsiteX12018" fmla="*/ 786933 w 1842380"/>
                <a:gd name="connsiteY12018" fmla="*/ 566794 h 1847704"/>
                <a:gd name="connsiteX12019" fmla="*/ 786933 w 1842380"/>
                <a:gd name="connsiteY12019" fmla="*/ 554547 h 1847704"/>
                <a:gd name="connsiteX12020" fmla="*/ 787998 w 1842380"/>
                <a:gd name="connsiteY12020" fmla="*/ 553482 h 1847704"/>
                <a:gd name="connsiteX12021" fmla="*/ 793855 w 1842380"/>
                <a:gd name="connsiteY12021" fmla="*/ 551352 h 1847704"/>
                <a:gd name="connsiteX12022" fmla="*/ 796517 w 1842380"/>
                <a:gd name="connsiteY12022" fmla="*/ 548157 h 1847704"/>
                <a:gd name="connsiteX12023" fmla="*/ 796517 w 1842380"/>
                <a:gd name="connsiteY12023" fmla="*/ 548157 h 1847704"/>
                <a:gd name="connsiteX12024" fmla="*/ 796517 w 1842380"/>
                <a:gd name="connsiteY12024" fmla="*/ 572652 h 1847704"/>
                <a:gd name="connsiteX12025" fmla="*/ 796517 w 1842380"/>
                <a:gd name="connsiteY12025" fmla="*/ 616315 h 1847704"/>
                <a:gd name="connsiteX12026" fmla="*/ 794388 w 1842380"/>
                <a:gd name="connsiteY12026" fmla="*/ 615250 h 1847704"/>
                <a:gd name="connsiteX12027" fmla="*/ 788530 w 1842380"/>
                <a:gd name="connsiteY12027" fmla="*/ 615250 h 1847704"/>
                <a:gd name="connsiteX12028" fmla="*/ 786400 w 1842380"/>
                <a:gd name="connsiteY12028" fmla="*/ 615250 h 1847704"/>
                <a:gd name="connsiteX12029" fmla="*/ 786400 w 1842380"/>
                <a:gd name="connsiteY12029" fmla="*/ 577976 h 1847704"/>
                <a:gd name="connsiteX12030" fmla="*/ 786400 w 1842380"/>
                <a:gd name="connsiteY12030" fmla="*/ 577976 h 1847704"/>
                <a:gd name="connsiteX12031" fmla="*/ 794388 w 1842380"/>
                <a:gd name="connsiteY12031" fmla="*/ 573717 h 1847704"/>
                <a:gd name="connsiteX12032" fmla="*/ 796517 w 1842380"/>
                <a:gd name="connsiteY12032" fmla="*/ 572652 h 1847704"/>
                <a:gd name="connsiteX12033" fmla="*/ 796517 w 1842380"/>
                <a:gd name="connsiteY12033" fmla="*/ 572652 h 1847704"/>
                <a:gd name="connsiteX12034" fmla="*/ 796517 w 1842380"/>
                <a:gd name="connsiteY12034" fmla="*/ 626964 h 1847704"/>
                <a:gd name="connsiteX12035" fmla="*/ 796517 w 1842380"/>
                <a:gd name="connsiteY12035" fmla="*/ 646134 h 1847704"/>
                <a:gd name="connsiteX12036" fmla="*/ 796517 w 1842380"/>
                <a:gd name="connsiteY12036" fmla="*/ 646134 h 1847704"/>
                <a:gd name="connsiteX12037" fmla="*/ 793323 w 1842380"/>
                <a:gd name="connsiteY12037" fmla="*/ 649329 h 1847704"/>
                <a:gd name="connsiteX12038" fmla="*/ 789063 w 1842380"/>
                <a:gd name="connsiteY12038" fmla="*/ 648264 h 1847704"/>
                <a:gd name="connsiteX12039" fmla="*/ 786933 w 1842380"/>
                <a:gd name="connsiteY12039" fmla="*/ 647199 h 1847704"/>
                <a:gd name="connsiteX12040" fmla="*/ 786933 w 1842380"/>
                <a:gd name="connsiteY12040" fmla="*/ 632289 h 1847704"/>
                <a:gd name="connsiteX12041" fmla="*/ 789063 w 1842380"/>
                <a:gd name="connsiteY12041" fmla="*/ 630159 h 1847704"/>
                <a:gd name="connsiteX12042" fmla="*/ 792258 w 1842380"/>
                <a:gd name="connsiteY12042" fmla="*/ 628029 h 1847704"/>
                <a:gd name="connsiteX12043" fmla="*/ 796517 w 1842380"/>
                <a:gd name="connsiteY12043" fmla="*/ 626964 h 1847704"/>
                <a:gd name="connsiteX12044" fmla="*/ 796517 w 1842380"/>
                <a:gd name="connsiteY12044" fmla="*/ 626964 h 1847704"/>
                <a:gd name="connsiteX12045" fmla="*/ 796517 w 1842380"/>
                <a:gd name="connsiteY12045" fmla="*/ 670628 h 1847704"/>
                <a:gd name="connsiteX12046" fmla="*/ 796517 w 1842380"/>
                <a:gd name="connsiteY12046" fmla="*/ 673823 h 1847704"/>
                <a:gd name="connsiteX12047" fmla="*/ 796517 w 1842380"/>
                <a:gd name="connsiteY12047" fmla="*/ 671693 h 1847704"/>
                <a:gd name="connsiteX12048" fmla="*/ 796517 w 1842380"/>
                <a:gd name="connsiteY12048" fmla="*/ 670628 h 1847704"/>
                <a:gd name="connsiteX12049" fmla="*/ 796517 w 1842380"/>
                <a:gd name="connsiteY12049" fmla="*/ 670628 h 1847704"/>
                <a:gd name="connsiteX12050" fmla="*/ 796517 w 1842380"/>
                <a:gd name="connsiteY12050" fmla="*/ 718019 h 1847704"/>
                <a:gd name="connsiteX12051" fmla="*/ 796517 w 1842380"/>
                <a:gd name="connsiteY12051" fmla="*/ 724941 h 1847704"/>
                <a:gd name="connsiteX12052" fmla="*/ 792258 w 1842380"/>
                <a:gd name="connsiteY12052" fmla="*/ 728136 h 1847704"/>
                <a:gd name="connsiteX12053" fmla="*/ 790128 w 1842380"/>
                <a:gd name="connsiteY12053" fmla="*/ 730266 h 1847704"/>
                <a:gd name="connsiteX12054" fmla="*/ 797050 w 1842380"/>
                <a:gd name="connsiteY12054" fmla="*/ 732395 h 1847704"/>
                <a:gd name="connsiteX12055" fmla="*/ 797050 w 1842380"/>
                <a:gd name="connsiteY12055" fmla="*/ 740383 h 1847704"/>
                <a:gd name="connsiteX12056" fmla="*/ 786933 w 1842380"/>
                <a:gd name="connsiteY12056" fmla="*/ 736123 h 1847704"/>
                <a:gd name="connsiteX12057" fmla="*/ 786933 w 1842380"/>
                <a:gd name="connsiteY12057" fmla="*/ 726006 h 1847704"/>
                <a:gd name="connsiteX12058" fmla="*/ 796517 w 1842380"/>
                <a:gd name="connsiteY12058" fmla="*/ 718019 h 1847704"/>
                <a:gd name="connsiteX12059" fmla="*/ 796517 w 1842380"/>
                <a:gd name="connsiteY12059" fmla="*/ 718019 h 1847704"/>
                <a:gd name="connsiteX12060" fmla="*/ 796517 w 1842380"/>
                <a:gd name="connsiteY12060" fmla="*/ 757422 h 1847704"/>
                <a:gd name="connsiteX12061" fmla="*/ 796517 w 1842380"/>
                <a:gd name="connsiteY12061" fmla="*/ 765409 h 1847704"/>
                <a:gd name="connsiteX12062" fmla="*/ 786400 w 1842380"/>
                <a:gd name="connsiteY12062" fmla="*/ 776591 h 1847704"/>
                <a:gd name="connsiteX12063" fmla="*/ 786400 w 1842380"/>
                <a:gd name="connsiteY12063" fmla="*/ 768604 h 1847704"/>
                <a:gd name="connsiteX12064" fmla="*/ 790660 w 1842380"/>
                <a:gd name="connsiteY12064" fmla="*/ 764344 h 1847704"/>
                <a:gd name="connsiteX12065" fmla="*/ 786400 w 1842380"/>
                <a:gd name="connsiteY12065" fmla="*/ 763279 h 1847704"/>
                <a:gd name="connsiteX12066" fmla="*/ 786400 w 1842380"/>
                <a:gd name="connsiteY12066" fmla="*/ 755292 h 1847704"/>
                <a:gd name="connsiteX12067" fmla="*/ 795453 w 1842380"/>
                <a:gd name="connsiteY12067" fmla="*/ 757422 h 1847704"/>
                <a:gd name="connsiteX12068" fmla="*/ 796517 w 1842380"/>
                <a:gd name="connsiteY12068" fmla="*/ 757422 h 1847704"/>
                <a:gd name="connsiteX12069" fmla="*/ 796517 w 1842380"/>
                <a:gd name="connsiteY12069" fmla="*/ 757422 h 1847704"/>
                <a:gd name="connsiteX12070" fmla="*/ 796517 w 1842380"/>
                <a:gd name="connsiteY12070" fmla="*/ 1101936 h 1847704"/>
                <a:gd name="connsiteX12071" fmla="*/ 796517 w 1842380"/>
                <a:gd name="connsiteY12071" fmla="*/ 1150392 h 1847704"/>
                <a:gd name="connsiteX12072" fmla="*/ 794388 w 1842380"/>
                <a:gd name="connsiteY12072" fmla="*/ 1149327 h 1847704"/>
                <a:gd name="connsiteX12073" fmla="*/ 786400 w 1842380"/>
                <a:gd name="connsiteY12073" fmla="*/ 1145067 h 1847704"/>
                <a:gd name="connsiteX12074" fmla="*/ 786400 w 1842380"/>
                <a:gd name="connsiteY12074" fmla="*/ 1138145 h 1847704"/>
                <a:gd name="connsiteX12075" fmla="*/ 794388 w 1842380"/>
                <a:gd name="connsiteY12075" fmla="*/ 1142405 h 1847704"/>
                <a:gd name="connsiteX12076" fmla="*/ 796517 w 1842380"/>
                <a:gd name="connsiteY12076" fmla="*/ 1143470 h 1847704"/>
                <a:gd name="connsiteX12077" fmla="*/ 795453 w 1842380"/>
                <a:gd name="connsiteY12077" fmla="*/ 1112054 h 1847704"/>
                <a:gd name="connsiteX12078" fmla="*/ 786400 w 1842380"/>
                <a:gd name="connsiteY12078" fmla="*/ 1100872 h 1847704"/>
                <a:gd name="connsiteX12079" fmla="*/ 786400 w 1842380"/>
                <a:gd name="connsiteY12079" fmla="*/ 1093949 h 1847704"/>
                <a:gd name="connsiteX12080" fmla="*/ 796517 w 1842380"/>
                <a:gd name="connsiteY12080" fmla="*/ 1101936 h 1847704"/>
                <a:gd name="connsiteX12081" fmla="*/ 796517 w 1842380"/>
                <a:gd name="connsiteY12081" fmla="*/ 1101936 h 1847704"/>
                <a:gd name="connsiteX12082" fmla="*/ 796517 w 1842380"/>
                <a:gd name="connsiteY12082" fmla="*/ 1182873 h 1847704"/>
                <a:gd name="connsiteX12083" fmla="*/ 796517 w 1842380"/>
                <a:gd name="connsiteY12083" fmla="*/ 1196185 h 1847704"/>
                <a:gd name="connsiteX12084" fmla="*/ 796517 w 1842380"/>
                <a:gd name="connsiteY12084" fmla="*/ 1197250 h 1847704"/>
                <a:gd name="connsiteX12085" fmla="*/ 792258 w 1842380"/>
                <a:gd name="connsiteY12085" fmla="*/ 1198315 h 1847704"/>
                <a:gd name="connsiteX12086" fmla="*/ 786400 w 1842380"/>
                <a:gd name="connsiteY12086" fmla="*/ 1199380 h 1847704"/>
                <a:gd name="connsiteX12087" fmla="*/ 786400 w 1842380"/>
                <a:gd name="connsiteY12087" fmla="*/ 1181276 h 1847704"/>
                <a:gd name="connsiteX12088" fmla="*/ 792258 w 1842380"/>
                <a:gd name="connsiteY12088" fmla="*/ 1180211 h 1847704"/>
                <a:gd name="connsiteX12089" fmla="*/ 796517 w 1842380"/>
                <a:gd name="connsiteY12089" fmla="*/ 1182873 h 1847704"/>
                <a:gd name="connsiteX12090" fmla="*/ 796517 w 1842380"/>
                <a:gd name="connsiteY12090" fmla="*/ 1182873 h 1847704"/>
                <a:gd name="connsiteX12091" fmla="*/ 796517 w 1842380"/>
                <a:gd name="connsiteY12091" fmla="*/ 1213225 h 1847704"/>
                <a:gd name="connsiteX12092" fmla="*/ 796517 w 1842380"/>
                <a:gd name="connsiteY12092" fmla="*/ 1224407 h 1847704"/>
                <a:gd name="connsiteX12093" fmla="*/ 796517 w 1842380"/>
                <a:gd name="connsiteY12093" fmla="*/ 1225472 h 1847704"/>
                <a:gd name="connsiteX12094" fmla="*/ 792258 w 1842380"/>
                <a:gd name="connsiteY12094" fmla="*/ 1227602 h 1847704"/>
                <a:gd name="connsiteX12095" fmla="*/ 786400 w 1842380"/>
                <a:gd name="connsiteY12095" fmla="*/ 1230797 h 1847704"/>
                <a:gd name="connsiteX12096" fmla="*/ 786400 w 1842380"/>
                <a:gd name="connsiteY12096" fmla="*/ 1230797 h 1847704"/>
                <a:gd name="connsiteX12097" fmla="*/ 786400 w 1842380"/>
                <a:gd name="connsiteY12097" fmla="*/ 1212692 h 1847704"/>
                <a:gd name="connsiteX12098" fmla="*/ 788530 w 1842380"/>
                <a:gd name="connsiteY12098" fmla="*/ 1211627 h 1847704"/>
                <a:gd name="connsiteX12099" fmla="*/ 795453 w 1842380"/>
                <a:gd name="connsiteY12099" fmla="*/ 1211627 h 1847704"/>
                <a:gd name="connsiteX12100" fmla="*/ 796517 w 1842380"/>
                <a:gd name="connsiteY12100" fmla="*/ 1213225 h 1847704"/>
                <a:gd name="connsiteX12101" fmla="*/ 796517 w 1842380"/>
                <a:gd name="connsiteY12101" fmla="*/ 1213225 h 1847704"/>
                <a:gd name="connsiteX12102" fmla="*/ 796517 w 1842380"/>
                <a:gd name="connsiteY12102" fmla="*/ 1242511 h 1847704"/>
                <a:gd name="connsiteX12103" fmla="*/ 796517 w 1842380"/>
                <a:gd name="connsiteY12103" fmla="*/ 1256888 h 1847704"/>
                <a:gd name="connsiteX12104" fmla="*/ 790660 w 1842380"/>
                <a:gd name="connsiteY12104" fmla="*/ 1260083 h 1847704"/>
                <a:gd name="connsiteX12105" fmla="*/ 786400 w 1842380"/>
                <a:gd name="connsiteY12105" fmla="*/ 1264343 h 1847704"/>
                <a:gd name="connsiteX12106" fmla="*/ 786400 w 1842380"/>
                <a:gd name="connsiteY12106" fmla="*/ 1246239 h 1847704"/>
                <a:gd name="connsiteX12107" fmla="*/ 790660 w 1842380"/>
                <a:gd name="connsiteY12107" fmla="*/ 1244109 h 1847704"/>
                <a:gd name="connsiteX12108" fmla="*/ 796517 w 1842380"/>
                <a:gd name="connsiteY12108" fmla="*/ 1242511 h 1847704"/>
                <a:gd name="connsiteX12109" fmla="*/ 796517 w 1842380"/>
                <a:gd name="connsiteY12109" fmla="*/ 1242511 h 1847704"/>
                <a:gd name="connsiteX12110" fmla="*/ 796517 w 1842380"/>
                <a:gd name="connsiteY12110" fmla="*/ 1323981 h 1847704"/>
                <a:gd name="connsiteX12111" fmla="*/ 796517 w 1842380"/>
                <a:gd name="connsiteY12111" fmla="*/ 1374566 h 1847704"/>
                <a:gd name="connsiteX12112" fmla="*/ 794388 w 1842380"/>
                <a:gd name="connsiteY12112" fmla="*/ 1376696 h 1847704"/>
                <a:gd name="connsiteX12113" fmla="*/ 788530 w 1842380"/>
                <a:gd name="connsiteY12113" fmla="*/ 1376696 h 1847704"/>
                <a:gd name="connsiteX12114" fmla="*/ 787465 w 1842380"/>
                <a:gd name="connsiteY12114" fmla="*/ 1373501 h 1847704"/>
                <a:gd name="connsiteX12115" fmla="*/ 786400 w 1842380"/>
                <a:gd name="connsiteY12115" fmla="*/ 1367644 h 1847704"/>
                <a:gd name="connsiteX12116" fmla="*/ 786400 w 1842380"/>
                <a:gd name="connsiteY12116" fmla="*/ 1366579 h 1847704"/>
                <a:gd name="connsiteX12117" fmla="*/ 786400 w 1842380"/>
                <a:gd name="connsiteY12117" fmla="*/ 1349540 h 1847704"/>
                <a:gd name="connsiteX12118" fmla="*/ 787465 w 1842380"/>
                <a:gd name="connsiteY12118" fmla="*/ 1348475 h 1847704"/>
                <a:gd name="connsiteX12119" fmla="*/ 791725 w 1842380"/>
                <a:gd name="connsiteY12119" fmla="*/ 1344215 h 1847704"/>
                <a:gd name="connsiteX12120" fmla="*/ 794920 w 1842380"/>
                <a:gd name="connsiteY12120" fmla="*/ 1338358 h 1847704"/>
                <a:gd name="connsiteX12121" fmla="*/ 794920 w 1842380"/>
                <a:gd name="connsiteY12121" fmla="*/ 1330370 h 1847704"/>
                <a:gd name="connsiteX12122" fmla="*/ 795985 w 1842380"/>
                <a:gd name="connsiteY12122" fmla="*/ 1326110 h 1847704"/>
                <a:gd name="connsiteX12123" fmla="*/ 795985 w 1842380"/>
                <a:gd name="connsiteY12123" fmla="*/ 1323981 h 1847704"/>
                <a:gd name="connsiteX12124" fmla="*/ 796517 w 1842380"/>
                <a:gd name="connsiteY12124" fmla="*/ 1323981 h 1847704"/>
                <a:gd name="connsiteX12125" fmla="*/ 796517 w 1842380"/>
                <a:gd name="connsiteY12125" fmla="*/ 1407047 h 1847704"/>
                <a:gd name="connsiteX12126" fmla="*/ 796517 w 1842380"/>
                <a:gd name="connsiteY12126" fmla="*/ 1416100 h 1847704"/>
                <a:gd name="connsiteX12127" fmla="*/ 795453 w 1842380"/>
                <a:gd name="connsiteY12127" fmla="*/ 1416100 h 1847704"/>
                <a:gd name="connsiteX12128" fmla="*/ 796517 w 1842380"/>
                <a:gd name="connsiteY12128" fmla="*/ 1418229 h 1847704"/>
                <a:gd name="connsiteX12129" fmla="*/ 796517 w 1842380"/>
                <a:gd name="connsiteY12129" fmla="*/ 1456568 h 1847704"/>
                <a:gd name="connsiteX12130" fmla="*/ 786400 w 1842380"/>
                <a:gd name="connsiteY12130" fmla="*/ 1421424 h 1847704"/>
                <a:gd name="connsiteX12131" fmla="*/ 786400 w 1842380"/>
                <a:gd name="connsiteY12131" fmla="*/ 1403320 h 1847704"/>
                <a:gd name="connsiteX12132" fmla="*/ 788530 w 1842380"/>
                <a:gd name="connsiteY12132" fmla="*/ 1406515 h 1847704"/>
                <a:gd name="connsiteX12133" fmla="*/ 796517 w 1842380"/>
                <a:gd name="connsiteY12133" fmla="*/ 1407047 h 1847704"/>
                <a:gd name="connsiteX12134" fmla="*/ 796517 w 1842380"/>
                <a:gd name="connsiteY12134" fmla="*/ 1407047 h 1847704"/>
                <a:gd name="connsiteX12135" fmla="*/ 796517 w 1842380"/>
                <a:gd name="connsiteY12135" fmla="*/ 1459763 h 1847704"/>
                <a:gd name="connsiteX12136" fmla="*/ 796517 w 1842380"/>
                <a:gd name="connsiteY12136" fmla="*/ 1468815 h 1847704"/>
                <a:gd name="connsiteX12137" fmla="*/ 786400 w 1842380"/>
                <a:gd name="connsiteY12137" fmla="*/ 1467750 h 1847704"/>
                <a:gd name="connsiteX12138" fmla="*/ 786400 w 1842380"/>
                <a:gd name="connsiteY12138" fmla="*/ 1457633 h 1847704"/>
                <a:gd name="connsiteX12139" fmla="*/ 796517 w 1842380"/>
                <a:gd name="connsiteY12139" fmla="*/ 1459763 h 1847704"/>
                <a:gd name="connsiteX12140" fmla="*/ 796517 w 1842380"/>
                <a:gd name="connsiteY12140" fmla="*/ 1459763 h 1847704"/>
                <a:gd name="connsiteX12141" fmla="*/ 796517 w 1842380"/>
                <a:gd name="connsiteY12141" fmla="*/ 1550284 h 1847704"/>
                <a:gd name="connsiteX12142" fmla="*/ 796517 w 1842380"/>
                <a:gd name="connsiteY12142" fmla="*/ 1595545 h 1847704"/>
                <a:gd name="connsiteX12143" fmla="*/ 787465 w 1842380"/>
                <a:gd name="connsiteY12143" fmla="*/ 1641871 h 1847704"/>
                <a:gd name="connsiteX12144" fmla="*/ 786400 w 1842380"/>
                <a:gd name="connsiteY12144" fmla="*/ 1641871 h 1847704"/>
                <a:gd name="connsiteX12145" fmla="*/ 786400 w 1842380"/>
                <a:gd name="connsiteY12145" fmla="*/ 1548155 h 1847704"/>
                <a:gd name="connsiteX12146" fmla="*/ 787465 w 1842380"/>
                <a:gd name="connsiteY12146" fmla="*/ 1548155 h 1847704"/>
                <a:gd name="connsiteX12147" fmla="*/ 796517 w 1842380"/>
                <a:gd name="connsiteY12147" fmla="*/ 1550284 h 1847704"/>
                <a:gd name="connsiteX12148" fmla="*/ 796517 w 1842380"/>
                <a:gd name="connsiteY12148" fmla="*/ 1550284 h 1847704"/>
                <a:gd name="connsiteX12149" fmla="*/ 796517 w 1842380"/>
                <a:gd name="connsiteY12149" fmla="*/ 1730263 h 1847704"/>
                <a:gd name="connsiteX12150" fmla="*/ 796517 w 1842380"/>
                <a:gd name="connsiteY12150" fmla="*/ 1746237 h 1847704"/>
                <a:gd name="connsiteX12151" fmla="*/ 786400 w 1842380"/>
                <a:gd name="connsiteY12151" fmla="*/ 1746237 h 1847704"/>
                <a:gd name="connsiteX12152" fmla="*/ 786400 w 1842380"/>
                <a:gd name="connsiteY12152" fmla="*/ 1730263 h 1847704"/>
                <a:gd name="connsiteX12153" fmla="*/ 796517 w 1842380"/>
                <a:gd name="connsiteY12153" fmla="*/ 1730263 h 1847704"/>
                <a:gd name="connsiteX12154" fmla="*/ 796517 w 1842380"/>
                <a:gd name="connsiteY12154" fmla="*/ 1730263 h 1847704"/>
                <a:gd name="connsiteX12155" fmla="*/ 796517 w 1842380"/>
                <a:gd name="connsiteY12155" fmla="*/ 1788835 h 1847704"/>
                <a:gd name="connsiteX12156" fmla="*/ 796517 w 1842380"/>
                <a:gd name="connsiteY12156" fmla="*/ 1834096 h 1847704"/>
                <a:gd name="connsiteX12157" fmla="*/ 786400 w 1842380"/>
                <a:gd name="connsiteY12157" fmla="*/ 1834096 h 1847704"/>
                <a:gd name="connsiteX12158" fmla="*/ 786400 w 1842380"/>
                <a:gd name="connsiteY12158" fmla="*/ 1818122 h 1847704"/>
                <a:gd name="connsiteX12159" fmla="*/ 789595 w 1842380"/>
                <a:gd name="connsiteY12159" fmla="*/ 1818122 h 1847704"/>
                <a:gd name="connsiteX12160" fmla="*/ 788530 w 1842380"/>
                <a:gd name="connsiteY12160" fmla="*/ 1818122 h 1847704"/>
                <a:gd name="connsiteX12161" fmla="*/ 790660 w 1842380"/>
                <a:gd name="connsiteY12161" fmla="*/ 1818122 h 1847704"/>
                <a:gd name="connsiteX12162" fmla="*/ 786400 w 1842380"/>
                <a:gd name="connsiteY12162" fmla="*/ 1808005 h 1847704"/>
                <a:gd name="connsiteX12163" fmla="*/ 786400 w 1842380"/>
                <a:gd name="connsiteY12163" fmla="*/ 1756354 h 1847704"/>
                <a:gd name="connsiteX12164" fmla="*/ 796517 w 1842380"/>
                <a:gd name="connsiteY12164" fmla="*/ 1788835 h 1847704"/>
                <a:gd name="connsiteX12165" fmla="*/ 796517 w 1842380"/>
                <a:gd name="connsiteY12165" fmla="*/ 1788835 h 1847704"/>
                <a:gd name="connsiteX12166" fmla="*/ 786400 w 1842380"/>
                <a:gd name="connsiteY12166" fmla="*/ 235059 h 1847704"/>
                <a:gd name="connsiteX12167" fmla="*/ 786400 w 1842380"/>
                <a:gd name="connsiteY12167" fmla="*/ 196721 h 1847704"/>
                <a:gd name="connsiteX12168" fmla="*/ 787465 w 1842380"/>
                <a:gd name="connsiteY12168" fmla="*/ 196721 h 1847704"/>
                <a:gd name="connsiteX12169" fmla="*/ 787465 w 1842380"/>
                <a:gd name="connsiteY12169" fmla="*/ 233994 h 1847704"/>
                <a:gd name="connsiteX12170" fmla="*/ 786400 w 1842380"/>
                <a:gd name="connsiteY12170" fmla="*/ 235059 h 1847704"/>
                <a:gd name="connsiteX12171" fmla="*/ 786400 w 1842380"/>
                <a:gd name="connsiteY12171" fmla="*/ 881490 h 1847704"/>
                <a:gd name="connsiteX12172" fmla="*/ 760309 w 1842380"/>
                <a:gd name="connsiteY12172" fmla="*/ 881490 h 1847704"/>
                <a:gd name="connsiteX12173" fmla="*/ 760309 w 1842380"/>
                <a:gd name="connsiteY12173" fmla="*/ 881490 h 1847704"/>
                <a:gd name="connsiteX12174" fmla="*/ 786400 w 1842380"/>
                <a:gd name="connsiteY12174" fmla="*/ 900659 h 1847704"/>
                <a:gd name="connsiteX12175" fmla="*/ 786400 w 1842380"/>
                <a:gd name="connsiteY12175" fmla="*/ 881490 h 1847704"/>
                <a:gd name="connsiteX12176" fmla="*/ 786400 w 1842380"/>
                <a:gd name="connsiteY12176" fmla="*/ 881490 h 1847704"/>
                <a:gd name="connsiteX12177" fmla="*/ 786400 w 1842380"/>
                <a:gd name="connsiteY12177" fmla="*/ 14613 h 1847704"/>
                <a:gd name="connsiteX12178" fmla="*/ 786400 w 1842380"/>
                <a:gd name="connsiteY12178" fmla="*/ 31652 h 1847704"/>
                <a:gd name="connsiteX12179" fmla="*/ 760309 w 1842380"/>
                <a:gd name="connsiteY12179" fmla="*/ 33782 h 1847704"/>
                <a:gd name="connsiteX12180" fmla="*/ 760309 w 1842380"/>
                <a:gd name="connsiteY12180" fmla="*/ 17808 h 1847704"/>
                <a:gd name="connsiteX12181" fmla="*/ 786400 w 1842380"/>
                <a:gd name="connsiteY12181" fmla="*/ 14613 h 1847704"/>
                <a:gd name="connsiteX12182" fmla="*/ 786400 w 1842380"/>
                <a:gd name="connsiteY12182" fmla="*/ 14613 h 1847704"/>
                <a:gd name="connsiteX12183" fmla="*/ 786400 w 1842380"/>
                <a:gd name="connsiteY12183" fmla="*/ 85433 h 1847704"/>
                <a:gd name="connsiteX12184" fmla="*/ 786400 w 1842380"/>
                <a:gd name="connsiteY12184" fmla="*/ 115784 h 1847704"/>
                <a:gd name="connsiteX12185" fmla="*/ 760309 w 1842380"/>
                <a:gd name="connsiteY12185" fmla="*/ 125901 h 1847704"/>
                <a:gd name="connsiteX12186" fmla="*/ 760309 w 1842380"/>
                <a:gd name="connsiteY12186" fmla="*/ 108862 h 1847704"/>
                <a:gd name="connsiteX12187" fmla="*/ 777348 w 1842380"/>
                <a:gd name="connsiteY12187" fmla="*/ 103004 h 1847704"/>
                <a:gd name="connsiteX12188" fmla="*/ 760309 w 1842380"/>
                <a:gd name="connsiteY12188" fmla="*/ 84900 h 1847704"/>
                <a:gd name="connsiteX12189" fmla="*/ 760309 w 1842380"/>
                <a:gd name="connsiteY12189" fmla="*/ 55614 h 1847704"/>
                <a:gd name="connsiteX12190" fmla="*/ 786400 w 1842380"/>
                <a:gd name="connsiteY12190" fmla="*/ 85433 h 1847704"/>
                <a:gd name="connsiteX12191" fmla="*/ 786400 w 1842380"/>
                <a:gd name="connsiteY12191" fmla="*/ 85433 h 1847704"/>
                <a:gd name="connsiteX12192" fmla="*/ 786400 w 1842380"/>
                <a:gd name="connsiteY12192" fmla="*/ 196721 h 1847704"/>
                <a:gd name="connsiteX12193" fmla="*/ 786400 w 1842380"/>
                <a:gd name="connsiteY12193" fmla="*/ 235059 h 1847704"/>
                <a:gd name="connsiteX12194" fmla="*/ 760309 w 1842380"/>
                <a:gd name="connsiteY12194" fmla="*/ 240917 h 1847704"/>
                <a:gd name="connsiteX12195" fmla="*/ 760309 w 1842380"/>
                <a:gd name="connsiteY12195" fmla="*/ 203643 h 1847704"/>
                <a:gd name="connsiteX12196" fmla="*/ 786400 w 1842380"/>
                <a:gd name="connsiteY12196" fmla="*/ 196721 h 1847704"/>
                <a:gd name="connsiteX12197" fmla="*/ 786400 w 1842380"/>
                <a:gd name="connsiteY12197" fmla="*/ 196721 h 1847704"/>
                <a:gd name="connsiteX12198" fmla="*/ 786400 w 1842380"/>
                <a:gd name="connsiteY12198" fmla="*/ 273398 h 1847704"/>
                <a:gd name="connsiteX12199" fmla="*/ 786400 w 1842380"/>
                <a:gd name="connsiteY12199" fmla="*/ 315996 h 1847704"/>
                <a:gd name="connsiteX12200" fmla="*/ 760309 w 1842380"/>
                <a:gd name="connsiteY12200" fmla="*/ 300022 h 1847704"/>
                <a:gd name="connsiteX12201" fmla="*/ 760309 w 1842380"/>
                <a:gd name="connsiteY12201" fmla="*/ 264878 h 1847704"/>
                <a:gd name="connsiteX12202" fmla="*/ 786400 w 1842380"/>
                <a:gd name="connsiteY12202" fmla="*/ 273398 h 1847704"/>
                <a:gd name="connsiteX12203" fmla="*/ 786400 w 1842380"/>
                <a:gd name="connsiteY12203" fmla="*/ 273398 h 1847704"/>
                <a:gd name="connsiteX12204" fmla="*/ 786400 w 1842380"/>
                <a:gd name="connsiteY12204" fmla="*/ 400661 h 1847704"/>
                <a:gd name="connsiteX12205" fmla="*/ 786400 w 1842380"/>
                <a:gd name="connsiteY12205" fmla="*/ 410778 h 1847704"/>
                <a:gd name="connsiteX12206" fmla="*/ 770426 w 1842380"/>
                <a:gd name="connsiteY12206" fmla="*/ 416635 h 1847704"/>
                <a:gd name="connsiteX12207" fmla="*/ 770426 w 1842380"/>
                <a:gd name="connsiteY12207" fmla="*/ 416635 h 1847704"/>
                <a:gd name="connsiteX12208" fmla="*/ 769361 w 1842380"/>
                <a:gd name="connsiteY12208" fmla="*/ 417700 h 1847704"/>
                <a:gd name="connsiteX12209" fmla="*/ 786400 w 1842380"/>
                <a:gd name="connsiteY12209" fmla="*/ 431012 h 1847704"/>
                <a:gd name="connsiteX12210" fmla="*/ 786400 w 1842380"/>
                <a:gd name="connsiteY12210" fmla="*/ 446986 h 1847704"/>
                <a:gd name="connsiteX12211" fmla="*/ 760309 w 1842380"/>
                <a:gd name="connsiteY12211" fmla="*/ 424622 h 1847704"/>
                <a:gd name="connsiteX12212" fmla="*/ 760309 w 1842380"/>
                <a:gd name="connsiteY12212" fmla="*/ 411310 h 1847704"/>
                <a:gd name="connsiteX12213" fmla="*/ 762439 w 1842380"/>
                <a:gd name="connsiteY12213" fmla="*/ 410245 h 1847704"/>
                <a:gd name="connsiteX12214" fmla="*/ 786400 w 1842380"/>
                <a:gd name="connsiteY12214" fmla="*/ 400661 h 1847704"/>
                <a:gd name="connsiteX12215" fmla="*/ 786400 w 1842380"/>
                <a:gd name="connsiteY12215" fmla="*/ 400661 h 1847704"/>
                <a:gd name="connsiteX12216" fmla="*/ 786400 w 1842380"/>
                <a:gd name="connsiteY12216" fmla="*/ 457103 h 1847704"/>
                <a:gd name="connsiteX12217" fmla="*/ 786400 w 1842380"/>
                <a:gd name="connsiteY12217" fmla="*/ 467221 h 1847704"/>
                <a:gd name="connsiteX12218" fmla="*/ 762971 w 1842380"/>
                <a:gd name="connsiteY12218" fmla="*/ 470415 h 1847704"/>
                <a:gd name="connsiteX12219" fmla="*/ 760841 w 1842380"/>
                <a:gd name="connsiteY12219" fmla="*/ 471480 h 1847704"/>
                <a:gd name="connsiteX12220" fmla="*/ 760841 w 1842380"/>
                <a:gd name="connsiteY12220" fmla="*/ 458168 h 1847704"/>
                <a:gd name="connsiteX12221" fmla="*/ 764036 w 1842380"/>
                <a:gd name="connsiteY12221" fmla="*/ 460298 h 1847704"/>
                <a:gd name="connsiteX12222" fmla="*/ 786400 w 1842380"/>
                <a:gd name="connsiteY12222" fmla="*/ 457103 h 1847704"/>
                <a:gd name="connsiteX12223" fmla="*/ 786400 w 1842380"/>
                <a:gd name="connsiteY12223" fmla="*/ 457103 h 1847704"/>
                <a:gd name="connsiteX12224" fmla="*/ 786400 w 1842380"/>
                <a:gd name="connsiteY12224" fmla="*/ 498637 h 1847704"/>
                <a:gd name="connsiteX12225" fmla="*/ 786400 w 1842380"/>
                <a:gd name="connsiteY12225" fmla="*/ 519936 h 1847704"/>
                <a:gd name="connsiteX12226" fmla="*/ 786400 w 1842380"/>
                <a:gd name="connsiteY12226" fmla="*/ 519936 h 1847704"/>
                <a:gd name="connsiteX12227" fmla="*/ 775218 w 1842380"/>
                <a:gd name="connsiteY12227" fmla="*/ 525793 h 1847704"/>
                <a:gd name="connsiteX12228" fmla="*/ 770958 w 1842380"/>
                <a:gd name="connsiteY12228" fmla="*/ 528988 h 1847704"/>
                <a:gd name="connsiteX12229" fmla="*/ 769893 w 1842380"/>
                <a:gd name="connsiteY12229" fmla="*/ 533248 h 1847704"/>
                <a:gd name="connsiteX12230" fmla="*/ 774153 w 1842380"/>
                <a:gd name="connsiteY12230" fmla="*/ 535378 h 1847704"/>
                <a:gd name="connsiteX12231" fmla="*/ 778413 w 1842380"/>
                <a:gd name="connsiteY12231" fmla="*/ 532183 h 1847704"/>
                <a:gd name="connsiteX12232" fmla="*/ 784270 w 1842380"/>
                <a:gd name="connsiteY12232" fmla="*/ 530053 h 1847704"/>
                <a:gd name="connsiteX12233" fmla="*/ 786400 w 1842380"/>
                <a:gd name="connsiteY12233" fmla="*/ 530053 h 1847704"/>
                <a:gd name="connsiteX12234" fmla="*/ 786400 w 1842380"/>
                <a:gd name="connsiteY12234" fmla="*/ 541235 h 1847704"/>
                <a:gd name="connsiteX12235" fmla="*/ 784270 w 1842380"/>
                <a:gd name="connsiteY12235" fmla="*/ 542300 h 1847704"/>
                <a:gd name="connsiteX12236" fmla="*/ 777348 w 1842380"/>
                <a:gd name="connsiteY12236" fmla="*/ 544430 h 1847704"/>
                <a:gd name="connsiteX12237" fmla="*/ 773088 w 1842380"/>
                <a:gd name="connsiteY12237" fmla="*/ 547625 h 1847704"/>
                <a:gd name="connsiteX12238" fmla="*/ 766166 w 1842380"/>
                <a:gd name="connsiteY12238" fmla="*/ 550820 h 1847704"/>
                <a:gd name="connsiteX12239" fmla="*/ 761906 w 1842380"/>
                <a:gd name="connsiteY12239" fmla="*/ 555080 h 1847704"/>
                <a:gd name="connsiteX12240" fmla="*/ 760841 w 1842380"/>
                <a:gd name="connsiteY12240" fmla="*/ 556145 h 1847704"/>
                <a:gd name="connsiteX12241" fmla="*/ 760841 w 1842380"/>
                <a:gd name="connsiteY12241" fmla="*/ 509819 h 1847704"/>
                <a:gd name="connsiteX12242" fmla="*/ 769893 w 1842380"/>
                <a:gd name="connsiteY12242" fmla="*/ 505559 h 1847704"/>
                <a:gd name="connsiteX12243" fmla="*/ 783205 w 1842380"/>
                <a:gd name="connsiteY12243" fmla="*/ 498637 h 1847704"/>
                <a:gd name="connsiteX12244" fmla="*/ 786400 w 1842380"/>
                <a:gd name="connsiteY12244" fmla="*/ 498637 h 1847704"/>
                <a:gd name="connsiteX12245" fmla="*/ 786400 w 1842380"/>
                <a:gd name="connsiteY12245" fmla="*/ 498637 h 1847704"/>
                <a:gd name="connsiteX12246" fmla="*/ 786400 w 1842380"/>
                <a:gd name="connsiteY12246" fmla="*/ 555080 h 1847704"/>
                <a:gd name="connsiteX12247" fmla="*/ 782141 w 1842380"/>
                <a:gd name="connsiteY12247" fmla="*/ 557210 h 1847704"/>
                <a:gd name="connsiteX12248" fmla="*/ 777881 w 1842380"/>
                <a:gd name="connsiteY12248" fmla="*/ 559340 h 1847704"/>
                <a:gd name="connsiteX12249" fmla="*/ 773621 w 1842380"/>
                <a:gd name="connsiteY12249" fmla="*/ 561469 h 1847704"/>
                <a:gd name="connsiteX12250" fmla="*/ 769361 w 1842380"/>
                <a:gd name="connsiteY12250" fmla="*/ 563599 h 1847704"/>
                <a:gd name="connsiteX12251" fmla="*/ 766166 w 1842380"/>
                <a:gd name="connsiteY12251" fmla="*/ 566794 h 1847704"/>
                <a:gd name="connsiteX12252" fmla="*/ 762971 w 1842380"/>
                <a:gd name="connsiteY12252" fmla="*/ 565729 h 1847704"/>
                <a:gd name="connsiteX12253" fmla="*/ 761906 w 1842380"/>
                <a:gd name="connsiteY12253" fmla="*/ 564664 h 1847704"/>
                <a:gd name="connsiteX12254" fmla="*/ 761906 w 1842380"/>
                <a:gd name="connsiteY12254" fmla="*/ 603003 h 1847704"/>
                <a:gd name="connsiteX12255" fmla="*/ 762971 w 1842380"/>
                <a:gd name="connsiteY12255" fmla="*/ 604068 h 1847704"/>
                <a:gd name="connsiteX12256" fmla="*/ 768829 w 1842380"/>
                <a:gd name="connsiteY12256" fmla="*/ 604068 h 1847704"/>
                <a:gd name="connsiteX12257" fmla="*/ 772023 w 1842380"/>
                <a:gd name="connsiteY12257" fmla="*/ 604068 h 1847704"/>
                <a:gd name="connsiteX12258" fmla="*/ 775218 w 1842380"/>
                <a:gd name="connsiteY12258" fmla="*/ 603003 h 1847704"/>
                <a:gd name="connsiteX12259" fmla="*/ 776283 w 1842380"/>
                <a:gd name="connsiteY12259" fmla="*/ 601938 h 1847704"/>
                <a:gd name="connsiteX12260" fmla="*/ 777348 w 1842380"/>
                <a:gd name="connsiteY12260" fmla="*/ 599808 h 1847704"/>
                <a:gd name="connsiteX12261" fmla="*/ 780543 w 1842380"/>
                <a:gd name="connsiteY12261" fmla="*/ 599808 h 1847704"/>
                <a:gd name="connsiteX12262" fmla="*/ 782673 w 1842380"/>
                <a:gd name="connsiteY12262" fmla="*/ 601938 h 1847704"/>
                <a:gd name="connsiteX12263" fmla="*/ 782673 w 1842380"/>
                <a:gd name="connsiteY12263" fmla="*/ 604068 h 1847704"/>
                <a:gd name="connsiteX12264" fmla="*/ 782673 w 1842380"/>
                <a:gd name="connsiteY12264" fmla="*/ 606198 h 1847704"/>
                <a:gd name="connsiteX12265" fmla="*/ 782673 w 1842380"/>
                <a:gd name="connsiteY12265" fmla="*/ 609393 h 1847704"/>
                <a:gd name="connsiteX12266" fmla="*/ 782673 w 1842380"/>
                <a:gd name="connsiteY12266" fmla="*/ 612588 h 1847704"/>
                <a:gd name="connsiteX12267" fmla="*/ 783738 w 1842380"/>
                <a:gd name="connsiteY12267" fmla="*/ 614717 h 1847704"/>
                <a:gd name="connsiteX12268" fmla="*/ 785868 w 1842380"/>
                <a:gd name="connsiteY12268" fmla="*/ 614717 h 1847704"/>
                <a:gd name="connsiteX12269" fmla="*/ 786933 w 1842380"/>
                <a:gd name="connsiteY12269" fmla="*/ 614717 h 1847704"/>
                <a:gd name="connsiteX12270" fmla="*/ 786933 w 1842380"/>
                <a:gd name="connsiteY12270" fmla="*/ 577444 h 1847704"/>
                <a:gd name="connsiteX12271" fmla="*/ 781076 w 1842380"/>
                <a:gd name="connsiteY12271" fmla="*/ 580639 h 1847704"/>
                <a:gd name="connsiteX12272" fmla="*/ 777881 w 1842380"/>
                <a:gd name="connsiteY12272" fmla="*/ 581704 h 1847704"/>
                <a:gd name="connsiteX12273" fmla="*/ 770958 w 1842380"/>
                <a:gd name="connsiteY12273" fmla="*/ 581704 h 1847704"/>
                <a:gd name="connsiteX12274" fmla="*/ 766699 w 1842380"/>
                <a:gd name="connsiteY12274" fmla="*/ 581704 h 1847704"/>
                <a:gd name="connsiteX12275" fmla="*/ 767764 w 1842380"/>
                <a:gd name="connsiteY12275" fmla="*/ 577444 h 1847704"/>
                <a:gd name="connsiteX12276" fmla="*/ 774686 w 1842380"/>
                <a:gd name="connsiteY12276" fmla="*/ 574249 h 1847704"/>
                <a:gd name="connsiteX12277" fmla="*/ 780543 w 1842380"/>
                <a:gd name="connsiteY12277" fmla="*/ 571054 h 1847704"/>
                <a:gd name="connsiteX12278" fmla="*/ 786400 w 1842380"/>
                <a:gd name="connsiteY12278" fmla="*/ 567859 h 1847704"/>
                <a:gd name="connsiteX12279" fmla="*/ 787465 w 1842380"/>
                <a:gd name="connsiteY12279" fmla="*/ 566794 h 1847704"/>
                <a:gd name="connsiteX12280" fmla="*/ 787465 w 1842380"/>
                <a:gd name="connsiteY12280" fmla="*/ 555080 h 1847704"/>
                <a:gd name="connsiteX12281" fmla="*/ 786400 w 1842380"/>
                <a:gd name="connsiteY12281" fmla="*/ 555080 h 1847704"/>
                <a:gd name="connsiteX12282" fmla="*/ 786400 w 1842380"/>
                <a:gd name="connsiteY12282" fmla="*/ 632289 h 1847704"/>
                <a:gd name="connsiteX12283" fmla="*/ 786400 w 1842380"/>
                <a:gd name="connsiteY12283" fmla="*/ 647199 h 1847704"/>
                <a:gd name="connsiteX12284" fmla="*/ 785335 w 1842380"/>
                <a:gd name="connsiteY12284" fmla="*/ 646134 h 1847704"/>
                <a:gd name="connsiteX12285" fmla="*/ 783205 w 1842380"/>
                <a:gd name="connsiteY12285" fmla="*/ 644004 h 1847704"/>
                <a:gd name="connsiteX12286" fmla="*/ 781076 w 1842380"/>
                <a:gd name="connsiteY12286" fmla="*/ 641874 h 1847704"/>
                <a:gd name="connsiteX12287" fmla="*/ 782141 w 1842380"/>
                <a:gd name="connsiteY12287" fmla="*/ 638679 h 1847704"/>
                <a:gd name="connsiteX12288" fmla="*/ 784270 w 1842380"/>
                <a:gd name="connsiteY12288" fmla="*/ 634419 h 1847704"/>
                <a:gd name="connsiteX12289" fmla="*/ 786400 w 1842380"/>
                <a:gd name="connsiteY12289" fmla="*/ 632289 h 1847704"/>
                <a:gd name="connsiteX12290" fmla="*/ 786400 w 1842380"/>
                <a:gd name="connsiteY12290" fmla="*/ 632289 h 1847704"/>
                <a:gd name="connsiteX12291" fmla="*/ 786400 w 1842380"/>
                <a:gd name="connsiteY12291" fmla="*/ 726006 h 1847704"/>
                <a:gd name="connsiteX12292" fmla="*/ 786400 w 1842380"/>
                <a:gd name="connsiteY12292" fmla="*/ 736123 h 1847704"/>
                <a:gd name="connsiteX12293" fmla="*/ 767231 w 1842380"/>
                <a:gd name="connsiteY12293" fmla="*/ 747305 h 1847704"/>
                <a:gd name="connsiteX12294" fmla="*/ 765101 w 1842380"/>
                <a:gd name="connsiteY12294" fmla="*/ 748370 h 1847704"/>
                <a:gd name="connsiteX12295" fmla="*/ 786400 w 1842380"/>
                <a:gd name="connsiteY12295" fmla="*/ 755292 h 1847704"/>
                <a:gd name="connsiteX12296" fmla="*/ 786400 w 1842380"/>
                <a:gd name="connsiteY12296" fmla="*/ 763279 h 1847704"/>
                <a:gd name="connsiteX12297" fmla="*/ 760309 w 1842380"/>
                <a:gd name="connsiteY12297" fmla="*/ 756357 h 1847704"/>
                <a:gd name="connsiteX12298" fmla="*/ 760309 w 1842380"/>
                <a:gd name="connsiteY12298" fmla="*/ 745175 h 1847704"/>
                <a:gd name="connsiteX12299" fmla="*/ 760309 w 1842380"/>
                <a:gd name="connsiteY12299" fmla="*/ 745175 h 1847704"/>
                <a:gd name="connsiteX12300" fmla="*/ 760309 w 1842380"/>
                <a:gd name="connsiteY12300" fmla="*/ 745175 h 1847704"/>
                <a:gd name="connsiteX12301" fmla="*/ 760309 w 1842380"/>
                <a:gd name="connsiteY12301" fmla="*/ 741980 h 1847704"/>
                <a:gd name="connsiteX12302" fmla="*/ 760309 w 1842380"/>
                <a:gd name="connsiteY12302" fmla="*/ 730798 h 1847704"/>
                <a:gd name="connsiteX12303" fmla="*/ 766166 w 1842380"/>
                <a:gd name="connsiteY12303" fmla="*/ 739850 h 1847704"/>
                <a:gd name="connsiteX12304" fmla="*/ 780543 w 1842380"/>
                <a:gd name="connsiteY12304" fmla="*/ 730798 h 1847704"/>
                <a:gd name="connsiteX12305" fmla="*/ 784803 w 1842380"/>
                <a:gd name="connsiteY12305" fmla="*/ 726538 h 1847704"/>
                <a:gd name="connsiteX12306" fmla="*/ 786400 w 1842380"/>
                <a:gd name="connsiteY12306" fmla="*/ 726006 h 1847704"/>
                <a:gd name="connsiteX12307" fmla="*/ 786400 w 1842380"/>
                <a:gd name="connsiteY12307" fmla="*/ 726006 h 1847704"/>
                <a:gd name="connsiteX12308" fmla="*/ 786400 w 1842380"/>
                <a:gd name="connsiteY12308" fmla="*/ 768604 h 1847704"/>
                <a:gd name="connsiteX12309" fmla="*/ 786400 w 1842380"/>
                <a:gd name="connsiteY12309" fmla="*/ 776591 h 1847704"/>
                <a:gd name="connsiteX12310" fmla="*/ 777348 w 1842380"/>
                <a:gd name="connsiteY12310" fmla="*/ 780851 h 1847704"/>
                <a:gd name="connsiteX12311" fmla="*/ 760309 w 1842380"/>
                <a:gd name="connsiteY12311" fmla="*/ 800020 h 1847704"/>
                <a:gd name="connsiteX12312" fmla="*/ 760309 w 1842380"/>
                <a:gd name="connsiteY12312" fmla="*/ 793098 h 1847704"/>
                <a:gd name="connsiteX12313" fmla="*/ 769361 w 1842380"/>
                <a:gd name="connsiteY12313" fmla="*/ 781916 h 1847704"/>
                <a:gd name="connsiteX12314" fmla="*/ 760309 w 1842380"/>
                <a:gd name="connsiteY12314" fmla="*/ 779786 h 1847704"/>
                <a:gd name="connsiteX12315" fmla="*/ 760309 w 1842380"/>
                <a:gd name="connsiteY12315" fmla="*/ 772864 h 1847704"/>
                <a:gd name="connsiteX12316" fmla="*/ 773621 w 1842380"/>
                <a:gd name="connsiteY12316" fmla="*/ 774994 h 1847704"/>
                <a:gd name="connsiteX12317" fmla="*/ 786400 w 1842380"/>
                <a:gd name="connsiteY12317" fmla="*/ 768604 h 1847704"/>
                <a:gd name="connsiteX12318" fmla="*/ 786400 w 1842380"/>
                <a:gd name="connsiteY12318" fmla="*/ 768604 h 1847704"/>
                <a:gd name="connsiteX12319" fmla="*/ 786400 w 1842380"/>
                <a:gd name="connsiteY12319" fmla="*/ 1093949 h 1847704"/>
                <a:gd name="connsiteX12320" fmla="*/ 786400 w 1842380"/>
                <a:gd name="connsiteY12320" fmla="*/ 1100872 h 1847704"/>
                <a:gd name="connsiteX12321" fmla="*/ 782141 w 1842380"/>
                <a:gd name="connsiteY12321" fmla="*/ 1098742 h 1847704"/>
                <a:gd name="connsiteX12322" fmla="*/ 786400 w 1842380"/>
                <a:gd name="connsiteY12322" fmla="*/ 1138145 h 1847704"/>
                <a:gd name="connsiteX12323" fmla="*/ 786400 w 1842380"/>
                <a:gd name="connsiteY12323" fmla="*/ 1145067 h 1847704"/>
                <a:gd name="connsiteX12324" fmla="*/ 774153 w 1842380"/>
                <a:gd name="connsiteY12324" fmla="*/ 1134950 h 1847704"/>
                <a:gd name="connsiteX12325" fmla="*/ 768296 w 1842380"/>
                <a:gd name="connsiteY12325" fmla="*/ 1131755 h 1847704"/>
                <a:gd name="connsiteX12326" fmla="*/ 767231 w 1842380"/>
                <a:gd name="connsiteY12326" fmla="*/ 1130690 h 1847704"/>
                <a:gd name="connsiteX12327" fmla="*/ 760309 w 1842380"/>
                <a:gd name="connsiteY12327" fmla="*/ 1136548 h 1847704"/>
                <a:gd name="connsiteX12328" fmla="*/ 760309 w 1842380"/>
                <a:gd name="connsiteY12328" fmla="*/ 1136548 h 1847704"/>
                <a:gd name="connsiteX12329" fmla="*/ 760309 w 1842380"/>
                <a:gd name="connsiteY12329" fmla="*/ 1128560 h 1847704"/>
                <a:gd name="connsiteX12330" fmla="*/ 761374 w 1842380"/>
                <a:gd name="connsiteY12330" fmla="*/ 1127495 h 1847704"/>
                <a:gd name="connsiteX12331" fmla="*/ 760309 w 1842380"/>
                <a:gd name="connsiteY12331" fmla="*/ 1126431 h 1847704"/>
                <a:gd name="connsiteX12332" fmla="*/ 760309 w 1842380"/>
                <a:gd name="connsiteY12332" fmla="*/ 1116846 h 1847704"/>
                <a:gd name="connsiteX12333" fmla="*/ 768296 w 1842380"/>
                <a:gd name="connsiteY12333" fmla="*/ 1124833 h 1847704"/>
                <a:gd name="connsiteX12334" fmla="*/ 770426 w 1842380"/>
                <a:gd name="connsiteY12334" fmla="*/ 1125898 h 1847704"/>
                <a:gd name="connsiteX12335" fmla="*/ 773621 w 1842380"/>
                <a:gd name="connsiteY12335" fmla="*/ 1094482 h 1847704"/>
                <a:gd name="connsiteX12336" fmla="*/ 761374 w 1842380"/>
                <a:gd name="connsiteY12336" fmla="*/ 1079572 h 1847704"/>
                <a:gd name="connsiteX12337" fmla="*/ 760309 w 1842380"/>
                <a:gd name="connsiteY12337" fmla="*/ 1087560 h 1847704"/>
                <a:gd name="connsiteX12338" fmla="*/ 760309 w 1842380"/>
                <a:gd name="connsiteY12338" fmla="*/ 1067325 h 1847704"/>
                <a:gd name="connsiteX12339" fmla="*/ 761374 w 1842380"/>
                <a:gd name="connsiteY12339" fmla="*/ 1071585 h 1847704"/>
                <a:gd name="connsiteX12340" fmla="*/ 779478 w 1842380"/>
                <a:gd name="connsiteY12340" fmla="*/ 1090754 h 1847704"/>
                <a:gd name="connsiteX12341" fmla="*/ 786400 w 1842380"/>
                <a:gd name="connsiteY12341" fmla="*/ 1093949 h 1847704"/>
                <a:gd name="connsiteX12342" fmla="*/ 786400 w 1842380"/>
                <a:gd name="connsiteY12342" fmla="*/ 1093949 h 1847704"/>
                <a:gd name="connsiteX12343" fmla="*/ 786400 w 1842380"/>
                <a:gd name="connsiteY12343" fmla="*/ 1181808 h 1847704"/>
                <a:gd name="connsiteX12344" fmla="*/ 786400 w 1842380"/>
                <a:gd name="connsiteY12344" fmla="*/ 1199913 h 1847704"/>
                <a:gd name="connsiteX12345" fmla="*/ 782141 w 1842380"/>
                <a:gd name="connsiteY12345" fmla="*/ 1200978 h 1847704"/>
                <a:gd name="connsiteX12346" fmla="*/ 773088 w 1842380"/>
                <a:gd name="connsiteY12346" fmla="*/ 1203108 h 1847704"/>
                <a:gd name="connsiteX12347" fmla="*/ 762971 w 1842380"/>
                <a:gd name="connsiteY12347" fmla="*/ 1207367 h 1847704"/>
                <a:gd name="connsiteX12348" fmla="*/ 760841 w 1842380"/>
                <a:gd name="connsiteY12348" fmla="*/ 1208432 h 1847704"/>
                <a:gd name="connsiteX12349" fmla="*/ 760841 w 1842380"/>
                <a:gd name="connsiteY12349" fmla="*/ 1191393 h 1847704"/>
                <a:gd name="connsiteX12350" fmla="*/ 773088 w 1842380"/>
                <a:gd name="connsiteY12350" fmla="*/ 1185536 h 1847704"/>
                <a:gd name="connsiteX12351" fmla="*/ 784270 w 1842380"/>
                <a:gd name="connsiteY12351" fmla="*/ 1181276 h 1847704"/>
                <a:gd name="connsiteX12352" fmla="*/ 786400 w 1842380"/>
                <a:gd name="connsiteY12352" fmla="*/ 1181276 h 1847704"/>
                <a:gd name="connsiteX12353" fmla="*/ 786400 w 1842380"/>
                <a:gd name="connsiteY12353" fmla="*/ 1181808 h 1847704"/>
                <a:gd name="connsiteX12354" fmla="*/ 786400 w 1842380"/>
                <a:gd name="connsiteY12354" fmla="*/ 1213225 h 1847704"/>
                <a:gd name="connsiteX12355" fmla="*/ 786400 w 1842380"/>
                <a:gd name="connsiteY12355" fmla="*/ 1231329 h 1847704"/>
                <a:gd name="connsiteX12356" fmla="*/ 779478 w 1842380"/>
                <a:gd name="connsiteY12356" fmla="*/ 1237186 h 1847704"/>
                <a:gd name="connsiteX12357" fmla="*/ 770426 w 1842380"/>
                <a:gd name="connsiteY12357" fmla="*/ 1245174 h 1847704"/>
                <a:gd name="connsiteX12358" fmla="*/ 760309 w 1842380"/>
                <a:gd name="connsiteY12358" fmla="*/ 1254226 h 1847704"/>
                <a:gd name="connsiteX12359" fmla="*/ 760309 w 1842380"/>
                <a:gd name="connsiteY12359" fmla="*/ 1254226 h 1847704"/>
                <a:gd name="connsiteX12360" fmla="*/ 760309 w 1842380"/>
                <a:gd name="connsiteY12360" fmla="*/ 1237186 h 1847704"/>
                <a:gd name="connsiteX12361" fmla="*/ 761374 w 1842380"/>
                <a:gd name="connsiteY12361" fmla="*/ 1235056 h 1847704"/>
                <a:gd name="connsiteX12362" fmla="*/ 768296 w 1842380"/>
                <a:gd name="connsiteY12362" fmla="*/ 1229199 h 1847704"/>
                <a:gd name="connsiteX12363" fmla="*/ 775218 w 1842380"/>
                <a:gd name="connsiteY12363" fmla="*/ 1223342 h 1847704"/>
                <a:gd name="connsiteX12364" fmla="*/ 782141 w 1842380"/>
                <a:gd name="connsiteY12364" fmla="*/ 1215355 h 1847704"/>
                <a:gd name="connsiteX12365" fmla="*/ 786400 w 1842380"/>
                <a:gd name="connsiteY12365" fmla="*/ 1213225 h 1847704"/>
                <a:gd name="connsiteX12366" fmla="*/ 786400 w 1842380"/>
                <a:gd name="connsiteY12366" fmla="*/ 1213225 h 1847704"/>
                <a:gd name="connsiteX12367" fmla="*/ 786400 w 1842380"/>
                <a:gd name="connsiteY12367" fmla="*/ 1247303 h 1847704"/>
                <a:gd name="connsiteX12368" fmla="*/ 782141 w 1842380"/>
                <a:gd name="connsiteY12368" fmla="*/ 1248368 h 1847704"/>
                <a:gd name="connsiteX12369" fmla="*/ 778946 w 1842380"/>
                <a:gd name="connsiteY12369" fmla="*/ 1255291 h 1847704"/>
                <a:gd name="connsiteX12370" fmla="*/ 774686 w 1842380"/>
                <a:gd name="connsiteY12370" fmla="*/ 1258486 h 1847704"/>
                <a:gd name="connsiteX12371" fmla="*/ 770426 w 1842380"/>
                <a:gd name="connsiteY12371" fmla="*/ 1265408 h 1847704"/>
                <a:gd name="connsiteX12372" fmla="*/ 767231 w 1842380"/>
                <a:gd name="connsiteY12372" fmla="*/ 1268603 h 1847704"/>
                <a:gd name="connsiteX12373" fmla="*/ 764036 w 1842380"/>
                <a:gd name="connsiteY12373" fmla="*/ 1271798 h 1847704"/>
                <a:gd name="connsiteX12374" fmla="*/ 761906 w 1842380"/>
                <a:gd name="connsiteY12374" fmla="*/ 1273927 h 1847704"/>
                <a:gd name="connsiteX12375" fmla="*/ 761906 w 1842380"/>
                <a:gd name="connsiteY12375" fmla="*/ 1341552 h 1847704"/>
                <a:gd name="connsiteX12376" fmla="*/ 762971 w 1842380"/>
                <a:gd name="connsiteY12376" fmla="*/ 1335695 h 1847704"/>
                <a:gd name="connsiteX12377" fmla="*/ 766166 w 1842380"/>
                <a:gd name="connsiteY12377" fmla="*/ 1331435 h 1847704"/>
                <a:gd name="connsiteX12378" fmla="*/ 767231 w 1842380"/>
                <a:gd name="connsiteY12378" fmla="*/ 1327175 h 1847704"/>
                <a:gd name="connsiteX12379" fmla="*/ 769361 w 1842380"/>
                <a:gd name="connsiteY12379" fmla="*/ 1322916 h 1847704"/>
                <a:gd name="connsiteX12380" fmla="*/ 771491 w 1842380"/>
                <a:gd name="connsiteY12380" fmla="*/ 1318656 h 1847704"/>
                <a:gd name="connsiteX12381" fmla="*/ 774686 w 1842380"/>
                <a:gd name="connsiteY12381" fmla="*/ 1314396 h 1847704"/>
                <a:gd name="connsiteX12382" fmla="*/ 777881 w 1842380"/>
                <a:gd name="connsiteY12382" fmla="*/ 1305344 h 1847704"/>
                <a:gd name="connsiteX12383" fmla="*/ 780011 w 1842380"/>
                <a:gd name="connsiteY12383" fmla="*/ 1302149 h 1847704"/>
                <a:gd name="connsiteX12384" fmla="*/ 778946 w 1842380"/>
                <a:gd name="connsiteY12384" fmla="*/ 1298954 h 1847704"/>
                <a:gd name="connsiteX12385" fmla="*/ 776816 w 1842380"/>
                <a:gd name="connsiteY12385" fmla="*/ 1294694 h 1847704"/>
                <a:gd name="connsiteX12386" fmla="*/ 774686 w 1842380"/>
                <a:gd name="connsiteY12386" fmla="*/ 1290434 h 1847704"/>
                <a:gd name="connsiteX12387" fmla="*/ 772556 w 1842380"/>
                <a:gd name="connsiteY12387" fmla="*/ 1284577 h 1847704"/>
                <a:gd name="connsiteX12388" fmla="*/ 773621 w 1842380"/>
                <a:gd name="connsiteY12388" fmla="*/ 1280317 h 1847704"/>
                <a:gd name="connsiteX12389" fmla="*/ 777881 w 1842380"/>
                <a:gd name="connsiteY12389" fmla="*/ 1273395 h 1847704"/>
                <a:gd name="connsiteX12390" fmla="*/ 784803 w 1842380"/>
                <a:gd name="connsiteY12390" fmla="*/ 1267538 h 1847704"/>
                <a:gd name="connsiteX12391" fmla="*/ 786933 w 1842380"/>
                <a:gd name="connsiteY12391" fmla="*/ 1266473 h 1847704"/>
                <a:gd name="connsiteX12392" fmla="*/ 786933 w 1842380"/>
                <a:gd name="connsiteY12392" fmla="*/ 1247303 h 1847704"/>
                <a:gd name="connsiteX12393" fmla="*/ 786400 w 1842380"/>
                <a:gd name="connsiteY12393" fmla="*/ 1247303 h 1847704"/>
                <a:gd name="connsiteX12394" fmla="*/ 786400 w 1842380"/>
                <a:gd name="connsiteY12394" fmla="*/ 1349540 h 1847704"/>
                <a:gd name="connsiteX12395" fmla="*/ 786400 w 1842380"/>
                <a:gd name="connsiteY12395" fmla="*/ 1366579 h 1847704"/>
                <a:gd name="connsiteX12396" fmla="*/ 784270 w 1842380"/>
                <a:gd name="connsiteY12396" fmla="*/ 1363384 h 1847704"/>
                <a:gd name="connsiteX12397" fmla="*/ 784270 w 1842380"/>
                <a:gd name="connsiteY12397" fmla="*/ 1356462 h 1847704"/>
                <a:gd name="connsiteX12398" fmla="*/ 784270 w 1842380"/>
                <a:gd name="connsiteY12398" fmla="*/ 1350604 h 1847704"/>
                <a:gd name="connsiteX12399" fmla="*/ 786400 w 1842380"/>
                <a:gd name="connsiteY12399" fmla="*/ 1349540 h 1847704"/>
                <a:gd name="connsiteX12400" fmla="*/ 786400 w 1842380"/>
                <a:gd name="connsiteY12400" fmla="*/ 1349540 h 1847704"/>
                <a:gd name="connsiteX12401" fmla="*/ 786400 w 1842380"/>
                <a:gd name="connsiteY12401" fmla="*/ 1403852 h 1847704"/>
                <a:gd name="connsiteX12402" fmla="*/ 786400 w 1842380"/>
                <a:gd name="connsiteY12402" fmla="*/ 1421957 h 1847704"/>
                <a:gd name="connsiteX12403" fmla="*/ 782141 w 1842380"/>
                <a:gd name="connsiteY12403" fmla="*/ 1413970 h 1847704"/>
                <a:gd name="connsiteX12404" fmla="*/ 760841 w 1842380"/>
                <a:gd name="connsiteY12404" fmla="*/ 1403852 h 1847704"/>
                <a:gd name="connsiteX12405" fmla="*/ 760841 w 1842380"/>
                <a:gd name="connsiteY12405" fmla="*/ 1394800 h 1847704"/>
                <a:gd name="connsiteX12406" fmla="*/ 786400 w 1842380"/>
                <a:gd name="connsiteY12406" fmla="*/ 1403852 h 1847704"/>
                <a:gd name="connsiteX12407" fmla="*/ 786400 w 1842380"/>
                <a:gd name="connsiteY12407" fmla="*/ 1403852 h 1847704"/>
                <a:gd name="connsiteX12408" fmla="*/ 786400 w 1842380"/>
                <a:gd name="connsiteY12408" fmla="*/ 1457633 h 1847704"/>
                <a:gd name="connsiteX12409" fmla="*/ 786400 w 1842380"/>
                <a:gd name="connsiteY12409" fmla="*/ 1467750 h 1847704"/>
                <a:gd name="connsiteX12410" fmla="*/ 761374 w 1842380"/>
                <a:gd name="connsiteY12410" fmla="*/ 1456568 h 1847704"/>
                <a:gd name="connsiteX12411" fmla="*/ 760309 w 1842380"/>
                <a:gd name="connsiteY12411" fmla="*/ 1456568 h 1847704"/>
                <a:gd name="connsiteX12412" fmla="*/ 760309 w 1842380"/>
                <a:gd name="connsiteY12412" fmla="*/ 1433139 h 1847704"/>
                <a:gd name="connsiteX12413" fmla="*/ 786400 w 1842380"/>
                <a:gd name="connsiteY12413" fmla="*/ 1457633 h 1847704"/>
                <a:gd name="connsiteX12414" fmla="*/ 786400 w 1842380"/>
                <a:gd name="connsiteY12414" fmla="*/ 1457633 h 1847704"/>
                <a:gd name="connsiteX12415" fmla="*/ 786400 w 1842380"/>
                <a:gd name="connsiteY12415" fmla="*/ 1547622 h 1847704"/>
                <a:gd name="connsiteX12416" fmla="*/ 786400 w 1842380"/>
                <a:gd name="connsiteY12416" fmla="*/ 1641338 h 1847704"/>
                <a:gd name="connsiteX12417" fmla="*/ 765101 w 1842380"/>
                <a:gd name="connsiteY12417" fmla="*/ 1637079 h 1847704"/>
                <a:gd name="connsiteX12418" fmla="*/ 778413 w 1842380"/>
                <a:gd name="connsiteY12418" fmla="*/ 1571584 h 1847704"/>
                <a:gd name="connsiteX12419" fmla="*/ 760309 w 1842380"/>
                <a:gd name="connsiteY12419" fmla="*/ 1579571 h 1847704"/>
                <a:gd name="connsiteX12420" fmla="*/ 760309 w 1842380"/>
                <a:gd name="connsiteY12420" fmla="*/ 1558272 h 1847704"/>
                <a:gd name="connsiteX12421" fmla="*/ 786400 w 1842380"/>
                <a:gd name="connsiteY12421" fmla="*/ 1547622 h 1847704"/>
                <a:gd name="connsiteX12422" fmla="*/ 786400 w 1842380"/>
                <a:gd name="connsiteY12422" fmla="*/ 1547622 h 1847704"/>
                <a:gd name="connsiteX12423" fmla="*/ 786400 w 1842380"/>
                <a:gd name="connsiteY12423" fmla="*/ 1730263 h 1847704"/>
                <a:gd name="connsiteX12424" fmla="*/ 786400 w 1842380"/>
                <a:gd name="connsiteY12424" fmla="*/ 1746237 h 1847704"/>
                <a:gd name="connsiteX12425" fmla="*/ 780543 w 1842380"/>
                <a:gd name="connsiteY12425" fmla="*/ 1746237 h 1847704"/>
                <a:gd name="connsiteX12426" fmla="*/ 786400 w 1842380"/>
                <a:gd name="connsiteY12426" fmla="*/ 1756354 h 1847704"/>
                <a:gd name="connsiteX12427" fmla="*/ 786400 w 1842380"/>
                <a:gd name="connsiteY12427" fmla="*/ 1808005 h 1847704"/>
                <a:gd name="connsiteX12428" fmla="*/ 760309 w 1842380"/>
                <a:gd name="connsiteY12428" fmla="*/ 1748367 h 1847704"/>
                <a:gd name="connsiteX12429" fmla="*/ 760309 w 1842380"/>
                <a:gd name="connsiteY12429" fmla="*/ 1726003 h 1847704"/>
                <a:gd name="connsiteX12430" fmla="*/ 768296 w 1842380"/>
                <a:gd name="connsiteY12430" fmla="*/ 1731860 h 1847704"/>
                <a:gd name="connsiteX12431" fmla="*/ 786400 w 1842380"/>
                <a:gd name="connsiteY12431" fmla="*/ 1730263 h 1847704"/>
                <a:gd name="connsiteX12432" fmla="*/ 786400 w 1842380"/>
                <a:gd name="connsiteY12432" fmla="*/ 1730263 h 1847704"/>
                <a:gd name="connsiteX12433" fmla="*/ 786400 w 1842380"/>
                <a:gd name="connsiteY12433" fmla="*/ 1818122 h 1847704"/>
                <a:gd name="connsiteX12434" fmla="*/ 786400 w 1842380"/>
                <a:gd name="connsiteY12434" fmla="*/ 1834096 h 1847704"/>
                <a:gd name="connsiteX12435" fmla="*/ 760309 w 1842380"/>
                <a:gd name="connsiteY12435" fmla="*/ 1831966 h 1847704"/>
                <a:gd name="connsiteX12436" fmla="*/ 760309 w 1842380"/>
                <a:gd name="connsiteY12436" fmla="*/ 1814394 h 1847704"/>
                <a:gd name="connsiteX12437" fmla="*/ 786400 w 1842380"/>
                <a:gd name="connsiteY12437" fmla="*/ 1818122 h 1847704"/>
                <a:gd name="connsiteX12438" fmla="*/ 760309 w 1842380"/>
                <a:gd name="connsiteY12438" fmla="*/ 881490 h 1847704"/>
                <a:gd name="connsiteX12439" fmla="*/ 759244 w 1842380"/>
                <a:gd name="connsiteY12439" fmla="*/ 881490 h 1847704"/>
                <a:gd name="connsiteX12440" fmla="*/ 760309 w 1842380"/>
                <a:gd name="connsiteY12440" fmla="*/ 881490 h 1847704"/>
                <a:gd name="connsiteX12441" fmla="*/ 760309 w 1842380"/>
                <a:gd name="connsiteY12441" fmla="*/ 881490 h 1847704"/>
                <a:gd name="connsiteX12442" fmla="*/ 760309 w 1842380"/>
                <a:gd name="connsiteY12442" fmla="*/ 881490 h 1847704"/>
                <a:gd name="connsiteX12443" fmla="*/ 760309 w 1842380"/>
                <a:gd name="connsiteY12443" fmla="*/ 17808 h 1847704"/>
                <a:gd name="connsiteX12444" fmla="*/ 760309 w 1842380"/>
                <a:gd name="connsiteY12444" fmla="*/ 33782 h 1847704"/>
                <a:gd name="connsiteX12445" fmla="*/ 754452 w 1842380"/>
                <a:gd name="connsiteY12445" fmla="*/ 34847 h 1847704"/>
                <a:gd name="connsiteX12446" fmla="*/ 754452 w 1842380"/>
                <a:gd name="connsiteY12446" fmla="*/ 18873 h 1847704"/>
                <a:gd name="connsiteX12447" fmla="*/ 760309 w 1842380"/>
                <a:gd name="connsiteY12447" fmla="*/ 17808 h 1847704"/>
                <a:gd name="connsiteX12448" fmla="*/ 760309 w 1842380"/>
                <a:gd name="connsiteY12448" fmla="*/ 17808 h 1847704"/>
                <a:gd name="connsiteX12449" fmla="*/ 760309 w 1842380"/>
                <a:gd name="connsiteY12449" fmla="*/ 56146 h 1847704"/>
                <a:gd name="connsiteX12450" fmla="*/ 760309 w 1842380"/>
                <a:gd name="connsiteY12450" fmla="*/ 85433 h 1847704"/>
                <a:gd name="connsiteX12451" fmla="*/ 754452 w 1842380"/>
                <a:gd name="connsiteY12451" fmla="*/ 78510 h 1847704"/>
                <a:gd name="connsiteX12452" fmla="*/ 754452 w 1842380"/>
                <a:gd name="connsiteY12452" fmla="*/ 50289 h 1847704"/>
                <a:gd name="connsiteX12453" fmla="*/ 760309 w 1842380"/>
                <a:gd name="connsiteY12453" fmla="*/ 56146 h 1847704"/>
                <a:gd name="connsiteX12454" fmla="*/ 760309 w 1842380"/>
                <a:gd name="connsiteY12454" fmla="*/ 56146 h 1847704"/>
                <a:gd name="connsiteX12455" fmla="*/ 760309 w 1842380"/>
                <a:gd name="connsiteY12455" fmla="*/ 108862 h 1847704"/>
                <a:gd name="connsiteX12456" fmla="*/ 760309 w 1842380"/>
                <a:gd name="connsiteY12456" fmla="*/ 125901 h 1847704"/>
                <a:gd name="connsiteX12457" fmla="*/ 754452 w 1842380"/>
                <a:gd name="connsiteY12457" fmla="*/ 126966 h 1847704"/>
                <a:gd name="connsiteX12458" fmla="*/ 754452 w 1842380"/>
                <a:gd name="connsiteY12458" fmla="*/ 109927 h 1847704"/>
                <a:gd name="connsiteX12459" fmla="*/ 760309 w 1842380"/>
                <a:gd name="connsiteY12459" fmla="*/ 108862 h 1847704"/>
                <a:gd name="connsiteX12460" fmla="*/ 760309 w 1842380"/>
                <a:gd name="connsiteY12460" fmla="*/ 108862 h 1847704"/>
                <a:gd name="connsiteX12461" fmla="*/ 760309 w 1842380"/>
                <a:gd name="connsiteY12461" fmla="*/ 203643 h 1847704"/>
                <a:gd name="connsiteX12462" fmla="*/ 760309 w 1842380"/>
                <a:gd name="connsiteY12462" fmla="*/ 240917 h 1847704"/>
                <a:gd name="connsiteX12463" fmla="*/ 754452 w 1842380"/>
                <a:gd name="connsiteY12463" fmla="*/ 241982 h 1847704"/>
                <a:gd name="connsiteX12464" fmla="*/ 754452 w 1842380"/>
                <a:gd name="connsiteY12464" fmla="*/ 205773 h 1847704"/>
                <a:gd name="connsiteX12465" fmla="*/ 760309 w 1842380"/>
                <a:gd name="connsiteY12465" fmla="*/ 203643 h 1847704"/>
                <a:gd name="connsiteX12466" fmla="*/ 760309 w 1842380"/>
                <a:gd name="connsiteY12466" fmla="*/ 203643 h 1847704"/>
                <a:gd name="connsiteX12467" fmla="*/ 760309 w 1842380"/>
                <a:gd name="connsiteY12467" fmla="*/ 265411 h 1847704"/>
                <a:gd name="connsiteX12468" fmla="*/ 760309 w 1842380"/>
                <a:gd name="connsiteY12468" fmla="*/ 300554 h 1847704"/>
                <a:gd name="connsiteX12469" fmla="*/ 754452 w 1842380"/>
                <a:gd name="connsiteY12469" fmla="*/ 298424 h 1847704"/>
                <a:gd name="connsiteX12470" fmla="*/ 754452 w 1842380"/>
                <a:gd name="connsiteY12470" fmla="*/ 263281 h 1847704"/>
                <a:gd name="connsiteX12471" fmla="*/ 760309 w 1842380"/>
                <a:gd name="connsiteY12471" fmla="*/ 265411 h 1847704"/>
                <a:gd name="connsiteX12472" fmla="*/ 760309 w 1842380"/>
                <a:gd name="connsiteY12472" fmla="*/ 265411 h 1847704"/>
                <a:gd name="connsiteX12473" fmla="*/ 760309 w 1842380"/>
                <a:gd name="connsiteY12473" fmla="*/ 410778 h 1847704"/>
                <a:gd name="connsiteX12474" fmla="*/ 760309 w 1842380"/>
                <a:gd name="connsiteY12474" fmla="*/ 424090 h 1847704"/>
                <a:gd name="connsiteX12475" fmla="*/ 754452 w 1842380"/>
                <a:gd name="connsiteY12475" fmla="*/ 423025 h 1847704"/>
                <a:gd name="connsiteX12476" fmla="*/ 754452 w 1842380"/>
                <a:gd name="connsiteY12476" fmla="*/ 412908 h 1847704"/>
                <a:gd name="connsiteX12477" fmla="*/ 756581 w 1842380"/>
                <a:gd name="connsiteY12477" fmla="*/ 412908 h 1847704"/>
                <a:gd name="connsiteX12478" fmla="*/ 760309 w 1842380"/>
                <a:gd name="connsiteY12478" fmla="*/ 410778 h 1847704"/>
                <a:gd name="connsiteX12479" fmla="*/ 760309 w 1842380"/>
                <a:gd name="connsiteY12479" fmla="*/ 410778 h 1847704"/>
                <a:gd name="connsiteX12480" fmla="*/ 760309 w 1842380"/>
                <a:gd name="connsiteY12480" fmla="*/ 458168 h 1847704"/>
                <a:gd name="connsiteX12481" fmla="*/ 760309 w 1842380"/>
                <a:gd name="connsiteY12481" fmla="*/ 471480 h 1847704"/>
                <a:gd name="connsiteX12482" fmla="*/ 754452 w 1842380"/>
                <a:gd name="connsiteY12482" fmla="*/ 474675 h 1847704"/>
                <a:gd name="connsiteX12483" fmla="*/ 754452 w 1842380"/>
                <a:gd name="connsiteY12483" fmla="*/ 454441 h 1847704"/>
                <a:gd name="connsiteX12484" fmla="*/ 760309 w 1842380"/>
                <a:gd name="connsiteY12484" fmla="*/ 458168 h 1847704"/>
                <a:gd name="connsiteX12485" fmla="*/ 760309 w 1842380"/>
                <a:gd name="connsiteY12485" fmla="*/ 458168 h 1847704"/>
                <a:gd name="connsiteX12486" fmla="*/ 760309 w 1842380"/>
                <a:gd name="connsiteY12486" fmla="*/ 510884 h 1847704"/>
                <a:gd name="connsiteX12487" fmla="*/ 760309 w 1842380"/>
                <a:gd name="connsiteY12487" fmla="*/ 557210 h 1847704"/>
                <a:gd name="connsiteX12488" fmla="*/ 758179 w 1842380"/>
                <a:gd name="connsiteY12488" fmla="*/ 559340 h 1847704"/>
                <a:gd name="connsiteX12489" fmla="*/ 757114 w 1842380"/>
                <a:gd name="connsiteY12489" fmla="*/ 563599 h 1847704"/>
                <a:gd name="connsiteX12490" fmla="*/ 760309 w 1842380"/>
                <a:gd name="connsiteY12490" fmla="*/ 564664 h 1847704"/>
                <a:gd name="connsiteX12491" fmla="*/ 760309 w 1842380"/>
                <a:gd name="connsiteY12491" fmla="*/ 603003 h 1847704"/>
                <a:gd name="connsiteX12492" fmla="*/ 759244 w 1842380"/>
                <a:gd name="connsiteY12492" fmla="*/ 603003 h 1847704"/>
                <a:gd name="connsiteX12493" fmla="*/ 757114 w 1842380"/>
                <a:gd name="connsiteY12493" fmla="*/ 600873 h 1847704"/>
                <a:gd name="connsiteX12494" fmla="*/ 754984 w 1842380"/>
                <a:gd name="connsiteY12494" fmla="*/ 599808 h 1847704"/>
                <a:gd name="connsiteX12495" fmla="*/ 754984 w 1842380"/>
                <a:gd name="connsiteY12495" fmla="*/ 513014 h 1847704"/>
                <a:gd name="connsiteX12496" fmla="*/ 760309 w 1842380"/>
                <a:gd name="connsiteY12496" fmla="*/ 510884 h 1847704"/>
                <a:gd name="connsiteX12497" fmla="*/ 760309 w 1842380"/>
                <a:gd name="connsiteY12497" fmla="*/ 510884 h 1847704"/>
                <a:gd name="connsiteX12498" fmla="*/ 760309 w 1842380"/>
                <a:gd name="connsiteY12498" fmla="*/ 730266 h 1847704"/>
                <a:gd name="connsiteX12499" fmla="*/ 760309 w 1842380"/>
                <a:gd name="connsiteY12499" fmla="*/ 741448 h 1847704"/>
                <a:gd name="connsiteX12500" fmla="*/ 754452 w 1842380"/>
                <a:gd name="connsiteY12500" fmla="*/ 734525 h 1847704"/>
                <a:gd name="connsiteX12501" fmla="*/ 754452 w 1842380"/>
                <a:gd name="connsiteY12501" fmla="*/ 725473 h 1847704"/>
                <a:gd name="connsiteX12502" fmla="*/ 760309 w 1842380"/>
                <a:gd name="connsiteY12502" fmla="*/ 730266 h 1847704"/>
                <a:gd name="connsiteX12503" fmla="*/ 760309 w 1842380"/>
                <a:gd name="connsiteY12503" fmla="*/ 730266 h 1847704"/>
                <a:gd name="connsiteX12504" fmla="*/ 760309 w 1842380"/>
                <a:gd name="connsiteY12504" fmla="*/ 745175 h 1847704"/>
                <a:gd name="connsiteX12505" fmla="*/ 760309 w 1842380"/>
                <a:gd name="connsiteY12505" fmla="*/ 756357 h 1847704"/>
                <a:gd name="connsiteX12506" fmla="*/ 754452 w 1842380"/>
                <a:gd name="connsiteY12506" fmla="*/ 757422 h 1847704"/>
                <a:gd name="connsiteX12507" fmla="*/ 754452 w 1842380"/>
                <a:gd name="connsiteY12507" fmla="*/ 750500 h 1847704"/>
                <a:gd name="connsiteX12508" fmla="*/ 755517 w 1842380"/>
                <a:gd name="connsiteY12508" fmla="*/ 750500 h 1847704"/>
                <a:gd name="connsiteX12509" fmla="*/ 760309 w 1842380"/>
                <a:gd name="connsiteY12509" fmla="*/ 745175 h 1847704"/>
                <a:gd name="connsiteX12510" fmla="*/ 760309 w 1842380"/>
                <a:gd name="connsiteY12510" fmla="*/ 745175 h 1847704"/>
                <a:gd name="connsiteX12511" fmla="*/ 760309 w 1842380"/>
                <a:gd name="connsiteY12511" fmla="*/ 773396 h 1847704"/>
                <a:gd name="connsiteX12512" fmla="*/ 760309 w 1842380"/>
                <a:gd name="connsiteY12512" fmla="*/ 780319 h 1847704"/>
                <a:gd name="connsiteX12513" fmla="*/ 754452 w 1842380"/>
                <a:gd name="connsiteY12513" fmla="*/ 779254 h 1847704"/>
                <a:gd name="connsiteX12514" fmla="*/ 754452 w 1842380"/>
                <a:gd name="connsiteY12514" fmla="*/ 772331 h 1847704"/>
                <a:gd name="connsiteX12515" fmla="*/ 760309 w 1842380"/>
                <a:gd name="connsiteY12515" fmla="*/ 773396 h 1847704"/>
                <a:gd name="connsiteX12516" fmla="*/ 760309 w 1842380"/>
                <a:gd name="connsiteY12516" fmla="*/ 773396 h 1847704"/>
                <a:gd name="connsiteX12517" fmla="*/ 760309 w 1842380"/>
                <a:gd name="connsiteY12517" fmla="*/ 793631 h 1847704"/>
                <a:gd name="connsiteX12518" fmla="*/ 760309 w 1842380"/>
                <a:gd name="connsiteY12518" fmla="*/ 800553 h 1847704"/>
                <a:gd name="connsiteX12519" fmla="*/ 759244 w 1842380"/>
                <a:gd name="connsiteY12519" fmla="*/ 801618 h 1847704"/>
                <a:gd name="connsiteX12520" fmla="*/ 754984 w 1842380"/>
                <a:gd name="connsiteY12520" fmla="*/ 809605 h 1847704"/>
                <a:gd name="connsiteX12521" fmla="*/ 754984 w 1842380"/>
                <a:gd name="connsiteY12521" fmla="*/ 796293 h 1847704"/>
                <a:gd name="connsiteX12522" fmla="*/ 756049 w 1842380"/>
                <a:gd name="connsiteY12522" fmla="*/ 796293 h 1847704"/>
                <a:gd name="connsiteX12523" fmla="*/ 760309 w 1842380"/>
                <a:gd name="connsiteY12523" fmla="*/ 793631 h 1847704"/>
                <a:gd name="connsiteX12524" fmla="*/ 760309 w 1842380"/>
                <a:gd name="connsiteY12524" fmla="*/ 793631 h 1847704"/>
                <a:gd name="connsiteX12525" fmla="*/ 760309 w 1842380"/>
                <a:gd name="connsiteY12525" fmla="*/ 1067325 h 1847704"/>
                <a:gd name="connsiteX12526" fmla="*/ 760309 w 1842380"/>
                <a:gd name="connsiteY12526" fmla="*/ 1087560 h 1847704"/>
                <a:gd name="connsiteX12527" fmla="*/ 754452 w 1842380"/>
                <a:gd name="connsiteY12527" fmla="*/ 1100872 h 1847704"/>
                <a:gd name="connsiteX12528" fmla="*/ 754452 w 1842380"/>
                <a:gd name="connsiteY12528" fmla="*/ 1077442 h 1847704"/>
                <a:gd name="connsiteX12529" fmla="*/ 755517 w 1842380"/>
                <a:gd name="connsiteY12529" fmla="*/ 1074248 h 1847704"/>
                <a:gd name="connsiteX12530" fmla="*/ 754452 w 1842380"/>
                <a:gd name="connsiteY12530" fmla="*/ 1073183 h 1847704"/>
                <a:gd name="connsiteX12531" fmla="*/ 754452 w 1842380"/>
                <a:gd name="connsiteY12531" fmla="*/ 1059871 h 1847704"/>
                <a:gd name="connsiteX12532" fmla="*/ 760309 w 1842380"/>
                <a:gd name="connsiteY12532" fmla="*/ 1067325 h 1847704"/>
                <a:gd name="connsiteX12533" fmla="*/ 760309 w 1842380"/>
                <a:gd name="connsiteY12533" fmla="*/ 1067325 h 1847704"/>
                <a:gd name="connsiteX12534" fmla="*/ 760309 w 1842380"/>
                <a:gd name="connsiteY12534" fmla="*/ 1116846 h 1847704"/>
                <a:gd name="connsiteX12535" fmla="*/ 760309 w 1842380"/>
                <a:gd name="connsiteY12535" fmla="*/ 1125898 h 1847704"/>
                <a:gd name="connsiteX12536" fmla="*/ 754452 w 1842380"/>
                <a:gd name="connsiteY12536" fmla="*/ 1121638 h 1847704"/>
                <a:gd name="connsiteX12537" fmla="*/ 754452 w 1842380"/>
                <a:gd name="connsiteY12537" fmla="*/ 1108326 h 1847704"/>
                <a:gd name="connsiteX12538" fmla="*/ 760309 w 1842380"/>
                <a:gd name="connsiteY12538" fmla="*/ 1116846 h 1847704"/>
                <a:gd name="connsiteX12539" fmla="*/ 760309 w 1842380"/>
                <a:gd name="connsiteY12539" fmla="*/ 1116846 h 1847704"/>
                <a:gd name="connsiteX12540" fmla="*/ 760309 w 1842380"/>
                <a:gd name="connsiteY12540" fmla="*/ 1128028 h 1847704"/>
                <a:gd name="connsiteX12541" fmla="*/ 760309 w 1842380"/>
                <a:gd name="connsiteY12541" fmla="*/ 1136015 h 1847704"/>
                <a:gd name="connsiteX12542" fmla="*/ 754452 w 1842380"/>
                <a:gd name="connsiteY12542" fmla="*/ 1142937 h 1847704"/>
                <a:gd name="connsiteX12543" fmla="*/ 754452 w 1842380"/>
                <a:gd name="connsiteY12543" fmla="*/ 1130690 h 1847704"/>
                <a:gd name="connsiteX12544" fmla="*/ 760309 w 1842380"/>
                <a:gd name="connsiteY12544" fmla="*/ 1128028 h 1847704"/>
                <a:gd name="connsiteX12545" fmla="*/ 760309 w 1842380"/>
                <a:gd name="connsiteY12545" fmla="*/ 1128028 h 1847704"/>
                <a:gd name="connsiteX12546" fmla="*/ 760309 w 1842380"/>
                <a:gd name="connsiteY12546" fmla="*/ 1191926 h 1847704"/>
                <a:gd name="connsiteX12547" fmla="*/ 760309 w 1842380"/>
                <a:gd name="connsiteY12547" fmla="*/ 1208965 h 1847704"/>
                <a:gd name="connsiteX12548" fmla="*/ 754452 w 1842380"/>
                <a:gd name="connsiteY12548" fmla="*/ 1211095 h 1847704"/>
                <a:gd name="connsiteX12549" fmla="*/ 754452 w 1842380"/>
                <a:gd name="connsiteY12549" fmla="*/ 1194055 h 1847704"/>
                <a:gd name="connsiteX12550" fmla="*/ 756581 w 1842380"/>
                <a:gd name="connsiteY12550" fmla="*/ 1192991 h 1847704"/>
                <a:gd name="connsiteX12551" fmla="*/ 760309 w 1842380"/>
                <a:gd name="connsiteY12551" fmla="*/ 1191926 h 1847704"/>
                <a:gd name="connsiteX12552" fmla="*/ 760309 w 1842380"/>
                <a:gd name="connsiteY12552" fmla="*/ 1191926 h 1847704"/>
                <a:gd name="connsiteX12553" fmla="*/ 760309 w 1842380"/>
                <a:gd name="connsiteY12553" fmla="*/ 1237186 h 1847704"/>
                <a:gd name="connsiteX12554" fmla="*/ 760309 w 1842380"/>
                <a:gd name="connsiteY12554" fmla="*/ 1254226 h 1847704"/>
                <a:gd name="connsiteX12555" fmla="*/ 754452 w 1842380"/>
                <a:gd name="connsiteY12555" fmla="*/ 1258486 h 1847704"/>
                <a:gd name="connsiteX12556" fmla="*/ 754452 w 1842380"/>
                <a:gd name="connsiteY12556" fmla="*/ 1241446 h 1847704"/>
                <a:gd name="connsiteX12557" fmla="*/ 755517 w 1842380"/>
                <a:gd name="connsiteY12557" fmla="*/ 1241446 h 1847704"/>
                <a:gd name="connsiteX12558" fmla="*/ 760309 w 1842380"/>
                <a:gd name="connsiteY12558" fmla="*/ 1237186 h 1847704"/>
                <a:gd name="connsiteX12559" fmla="*/ 760309 w 1842380"/>
                <a:gd name="connsiteY12559" fmla="*/ 1237186 h 1847704"/>
                <a:gd name="connsiteX12560" fmla="*/ 760309 w 1842380"/>
                <a:gd name="connsiteY12560" fmla="*/ 1274460 h 1847704"/>
                <a:gd name="connsiteX12561" fmla="*/ 760309 w 1842380"/>
                <a:gd name="connsiteY12561" fmla="*/ 1342085 h 1847704"/>
                <a:gd name="connsiteX12562" fmla="*/ 759244 w 1842380"/>
                <a:gd name="connsiteY12562" fmla="*/ 1343150 h 1847704"/>
                <a:gd name="connsiteX12563" fmla="*/ 757114 w 1842380"/>
                <a:gd name="connsiteY12563" fmla="*/ 1347410 h 1847704"/>
                <a:gd name="connsiteX12564" fmla="*/ 754984 w 1842380"/>
                <a:gd name="connsiteY12564" fmla="*/ 1355397 h 1847704"/>
                <a:gd name="connsiteX12565" fmla="*/ 754984 w 1842380"/>
                <a:gd name="connsiteY12565" fmla="*/ 1317058 h 1847704"/>
                <a:gd name="connsiteX12566" fmla="*/ 757114 w 1842380"/>
                <a:gd name="connsiteY12566" fmla="*/ 1313863 h 1847704"/>
                <a:gd name="connsiteX12567" fmla="*/ 759244 w 1842380"/>
                <a:gd name="connsiteY12567" fmla="*/ 1309604 h 1847704"/>
                <a:gd name="connsiteX12568" fmla="*/ 758179 w 1842380"/>
                <a:gd name="connsiteY12568" fmla="*/ 1305344 h 1847704"/>
                <a:gd name="connsiteX12569" fmla="*/ 754984 w 1842380"/>
                <a:gd name="connsiteY12569" fmla="*/ 1302149 h 1847704"/>
                <a:gd name="connsiteX12570" fmla="*/ 754984 w 1842380"/>
                <a:gd name="connsiteY12570" fmla="*/ 1274992 h 1847704"/>
                <a:gd name="connsiteX12571" fmla="*/ 759244 w 1842380"/>
                <a:gd name="connsiteY12571" fmla="*/ 1276057 h 1847704"/>
                <a:gd name="connsiteX12572" fmla="*/ 760309 w 1842380"/>
                <a:gd name="connsiteY12572" fmla="*/ 1274460 h 1847704"/>
                <a:gd name="connsiteX12573" fmla="*/ 760309 w 1842380"/>
                <a:gd name="connsiteY12573" fmla="*/ 1274460 h 1847704"/>
                <a:gd name="connsiteX12574" fmla="*/ 760309 w 1842380"/>
                <a:gd name="connsiteY12574" fmla="*/ 1394800 h 1847704"/>
                <a:gd name="connsiteX12575" fmla="*/ 760309 w 1842380"/>
                <a:gd name="connsiteY12575" fmla="*/ 1403852 h 1847704"/>
                <a:gd name="connsiteX12576" fmla="*/ 754452 w 1842380"/>
                <a:gd name="connsiteY12576" fmla="*/ 1403852 h 1847704"/>
                <a:gd name="connsiteX12577" fmla="*/ 754452 w 1842380"/>
                <a:gd name="connsiteY12577" fmla="*/ 1393735 h 1847704"/>
                <a:gd name="connsiteX12578" fmla="*/ 760309 w 1842380"/>
                <a:gd name="connsiteY12578" fmla="*/ 1394800 h 1847704"/>
                <a:gd name="connsiteX12579" fmla="*/ 760309 w 1842380"/>
                <a:gd name="connsiteY12579" fmla="*/ 1394800 h 1847704"/>
                <a:gd name="connsiteX12580" fmla="*/ 760309 w 1842380"/>
                <a:gd name="connsiteY12580" fmla="*/ 1433139 h 1847704"/>
                <a:gd name="connsiteX12581" fmla="*/ 760309 w 1842380"/>
                <a:gd name="connsiteY12581" fmla="*/ 1456568 h 1847704"/>
                <a:gd name="connsiteX12582" fmla="*/ 754452 w 1842380"/>
                <a:gd name="connsiteY12582" fmla="*/ 1456568 h 1847704"/>
                <a:gd name="connsiteX12583" fmla="*/ 754452 w 1842380"/>
                <a:gd name="connsiteY12583" fmla="*/ 1405982 h 1847704"/>
                <a:gd name="connsiteX12584" fmla="*/ 760309 w 1842380"/>
                <a:gd name="connsiteY12584" fmla="*/ 1433139 h 1847704"/>
                <a:gd name="connsiteX12585" fmla="*/ 760309 w 1842380"/>
                <a:gd name="connsiteY12585" fmla="*/ 1433139 h 1847704"/>
                <a:gd name="connsiteX12586" fmla="*/ 760309 w 1842380"/>
                <a:gd name="connsiteY12586" fmla="*/ 1557739 h 1847704"/>
                <a:gd name="connsiteX12587" fmla="*/ 760309 w 1842380"/>
                <a:gd name="connsiteY12587" fmla="*/ 1579038 h 1847704"/>
                <a:gd name="connsiteX12588" fmla="*/ 759244 w 1842380"/>
                <a:gd name="connsiteY12588" fmla="*/ 1579038 h 1847704"/>
                <a:gd name="connsiteX12589" fmla="*/ 754984 w 1842380"/>
                <a:gd name="connsiteY12589" fmla="*/ 1567856 h 1847704"/>
                <a:gd name="connsiteX12590" fmla="*/ 754984 w 1842380"/>
                <a:gd name="connsiteY12590" fmla="*/ 1559869 h 1847704"/>
                <a:gd name="connsiteX12591" fmla="*/ 760309 w 1842380"/>
                <a:gd name="connsiteY12591" fmla="*/ 1557739 h 1847704"/>
                <a:gd name="connsiteX12592" fmla="*/ 760309 w 1842380"/>
                <a:gd name="connsiteY12592" fmla="*/ 1557739 h 1847704"/>
                <a:gd name="connsiteX12593" fmla="*/ 760309 w 1842380"/>
                <a:gd name="connsiteY12593" fmla="*/ 1725470 h 1847704"/>
                <a:gd name="connsiteX12594" fmla="*/ 760309 w 1842380"/>
                <a:gd name="connsiteY12594" fmla="*/ 1747834 h 1847704"/>
                <a:gd name="connsiteX12595" fmla="*/ 758179 w 1842380"/>
                <a:gd name="connsiteY12595" fmla="*/ 1744640 h 1847704"/>
                <a:gd name="connsiteX12596" fmla="*/ 754984 w 1842380"/>
                <a:gd name="connsiteY12596" fmla="*/ 1742510 h 1847704"/>
                <a:gd name="connsiteX12597" fmla="*/ 754984 w 1842380"/>
                <a:gd name="connsiteY12597" fmla="*/ 1723340 h 1847704"/>
                <a:gd name="connsiteX12598" fmla="*/ 760309 w 1842380"/>
                <a:gd name="connsiteY12598" fmla="*/ 1725470 h 1847704"/>
                <a:gd name="connsiteX12599" fmla="*/ 760309 w 1842380"/>
                <a:gd name="connsiteY12599" fmla="*/ 1725470 h 1847704"/>
                <a:gd name="connsiteX12600" fmla="*/ 760309 w 1842380"/>
                <a:gd name="connsiteY12600" fmla="*/ 1814394 h 1847704"/>
                <a:gd name="connsiteX12601" fmla="*/ 760309 w 1842380"/>
                <a:gd name="connsiteY12601" fmla="*/ 1831434 h 1847704"/>
                <a:gd name="connsiteX12602" fmla="*/ 754452 w 1842380"/>
                <a:gd name="connsiteY12602" fmla="*/ 1830369 h 1847704"/>
                <a:gd name="connsiteX12603" fmla="*/ 754452 w 1842380"/>
                <a:gd name="connsiteY12603" fmla="*/ 1813329 h 1847704"/>
                <a:gd name="connsiteX12604" fmla="*/ 760309 w 1842380"/>
                <a:gd name="connsiteY12604" fmla="*/ 1814394 h 1847704"/>
                <a:gd name="connsiteX12605" fmla="*/ 760309 w 1842380"/>
                <a:gd name="connsiteY12605" fmla="*/ 1814394 h 1847704"/>
                <a:gd name="connsiteX12606" fmla="*/ 754984 w 1842380"/>
                <a:gd name="connsiteY12606" fmla="*/ 681810 h 1847704"/>
                <a:gd name="connsiteX12607" fmla="*/ 754984 w 1842380"/>
                <a:gd name="connsiteY12607" fmla="*/ 646666 h 1847704"/>
                <a:gd name="connsiteX12608" fmla="*/ 756049 w 1842380"/>
                <a:gd name="connsiteY12608" fmla="*/ 648796 h 1847704"/>
                <a:gd name="connsiteX12609" fmla="*/ 757114 w 1842380"/>
                <a:gd name="connsiteY12609" fmla="*/ 659978 h 1847704"/>
                <a:gd name="connsiteX12610" fmla="*/ 757114 w 1842380"/>
                <a:gd name="connsiteY12610" fmla="*/ 667965 h 1847704"/>
                <a:gd name="connsiteX12611" fmla="*/ 756049 w 1842380"/>
                <a:gd name="connsiteY12611" fmla="*/ 677018 h 1847704"/>
                <a:gd name="connsiteX12612" fmla="*/ 754984 w 1842380"/>
                <a:gd name="connsiteY12612" fmla="*/ 681810 h 1847704"/>
                <a:gd name="connsiteX12613" fmla="*/ 754984 w 1842380"/>
                <a:gd name="connsiteY12613" fmla="*/ 18873 h 1847704"/>
                <a:gd name="connsiteX12614" fmla="*/ 754984 w 1842380"/>
                <a:gd name="connsiteY12614" fmla="*/ 34847 h 1847704"/>
                <a:gd name="connsiteX12615" fmla="*/ 744867 w 1842380"/>
                <a:gd name="connsiteY12615" fmla="*/ 38042 h 1847704"/>
                <a:gd name="connsiteX12616" fmla="*/ 744867 w 1842380"/>
                <a:gd name="connsiteY12616" fmla="*/ 38042 h 1847704"/>
                <a:gd name="connsiteX12617" fmla="*/ 742205 w 1842380"/>
                <a:gd name="connsiteY12617" fmla="*/ 39107 h 1847704"/>
                <a:gd name="connsiteX12618" fmla="*/ 754452 w 1842380"/>
                <a:gd name="connsiteY12618" fmla="*/ 50289 h 1847704"/>
                <a:gd name="connsiteX12619" fmla="*/ 754452 w 1842380"/>
                <a:gd name="connsiteY12619" fmla="*/ 78510 h 1847704"/>
                <a:gd name="connsiteX12620" fmla="*/ 738477 w 1842380"/>
                <a:gd name="connsiteY12620" fmla="*/ 59341 h 1847704"/>
                <a:gd name="connsiteX12621" fmla="*/ 738477 w 1842380"/>
                <a:gd name="connsiteY12621" fmla="*/ 23665 h 1847704"/>
                <a:gd name="connsiteX12622" fmla="*/ 754984 w 1842380"/>
                <a:gd name="connsiteY12622" fmla="*/ 18873 h 1847704"/>
                <a:gd name="connsiteX12623" fmla="*/ 754984 w 1842380"/>
                <a:gd name="connsiteY12623" fmla="*/ 18873 h 1847704"/>
                <a:gd name="connsiteX12624" fmla="*/ 754984 w 1842380"/>
                <a:gd name="connsiteY12624" fmla="*/ 109927 h 1847704"/>
                <a:gd name="connsiteX12625" fmla="*/ 754984 w 1842380"/>
                <a:gd name="connsiteY12625" fmla="*/ 126966 h 1847704"/>
                <a:gd name="connsiteX12626" fmla="*/ 739010 w 1842380"/>
                <a:gd name="connsiteY12626" fmla="*/ 128031 h 1847704"/>
                <a:gd name="connsiteX12627" fmla="*/ 739010 w 1842380"/>
                <a:gd name="connsiteY12627" fmla="*/ 112057 h 1847704"/>
                <a:gd name="connsiteX12628" fmla="*/ 754984 w 1842380"/>
                <a:gd name="connsiteY12628" fmla="*/ 109927 h 1847704"/>
                <a:gd name="connsiteX12629" fmla="*/ 754984 w 1842380"/>
                <a:gd name="connsiteY12629" fmla="*/ 109927 h 1847704"/>
                <a:gd name="connsiteX12630" fmla="*/ 754984 w 1842380"/>
                <a:gd name="connsiteY12630" fmla="*/ 205773 h 1847704"/>
                <a:gd name="connsiteX12631" fmla="*/ 754984 w 1842380"/>
                <a:gd name="connsiteY12631" fmla="*/ 241982 h 1847704"/>
                <a:gd name="connsiteX12632" fmla="*/ 740607 w 1842380"/>
                <a:gd name="connsiteY12632" fmla="*/ 246241 h 1847704"/>
                <a:gd name="connsiteX12633" fmla="*/ 739542 w 1842380"/>
                <a:gd name="connsiteY12633" fmla="*/ 250501 h 1847704"/>
                <a:gd name="connsiteX12634" fmla="*/ 739542 w 1842380"/>
                <a:gd name="connsiteY12634" fmla="*/ 212163 h 1847704"/>
                <a:gd name="connsiteX12635" fmla="*/ 754984 w 1842380"/>
                <a:gd name="connsiteY12635" fmla="*/ 205773 h 1847704"/>
                <a:gd name="connsiteX12636" fmla="*/ 754984 w 1842380"/>
                <a:gd name="connsiteY12636" fmla="*/ 205773 h 1847704"/>
                <a:gd name="connsiteX12637" fmla="*/ 754984 w 1842380"/>
                <a:gd name="connsiteY12637" fmla="*/ 263281 h 1847704"/>
                <a:gd name="connsiteX12638" fmla="*/ 754984 w 1842380"/>
                <a:gd name="connsiteY12638" fmla="*/ 298424 h 1847704"/>
                <a:gd name="connsiteX12639" fmla="*/ 739010 w 1842380"/>
                <a:gd name="connsiteY12639" fmla="*/ 288307 h 1847704"/>
                <a:gd name="connsiteX12640" fmla="*/ 739010 w 1842380"/>
                <a:gd name="connsiteY12640" fmla="*/ 254229 h 1847704"/>
                <a:gd name="connsiteX12641" fmla="*/ 740075 w 1842380"/>
                <a:gd name="connsiteY12641" fmla="*/ 256359 h 1847704"/>
                <a:gd name="connsiteX12642" fmla="*/ 754984 w 1842380"/>
                <a:gd name="connsiteY12642" fmla="*/ 263281 h 1847704"/>
                <a:gd name="connsiteX12643" fmla="*/ 754984 w 1842380"/>
                <a:gd name="connsiteY12643" fmla="*/ 263281 h 1847704"/>
                <a:gd name="connsiteX12644" fmla="*/ 754984 w 1842380"/>
                <a:gd name="connsiteY12644" fmla="*/ 412908 h 1847704"/>
                <a:gd name="connsiteX12645" fmla="*/ 754984 w 1842380"/>
                <a:gd name="connsiteY12645" fmla="*/ 423025 h 1847704"/>
                <a:gd name="connsiteX12646" fmla="*/ 739010 w 1842380"/>
                <a:gd name="connsiteY12646" fmla="*/ 425155 h 1847704"/>
                <a:gd name="connsiteX12647" fmla="*/ 739010 w 1842380"/>
                <a:gd name="connsiteY12647" fmla="*/ 415037 h 1847704"/>
                <a:gd name="connsiteX12648" fmla="*/ 754984 w 1842380"/>
                <a:gd name="connsiteY12648" fmla="*/ 412908 h 1847704"/>
                <a:gd name="connsiteX12649" fmla="*/ 754984 w 1842380"/>
                <a:gd name="connsiteY12649" fmla="*/ 412908 h 1847704"/>
                <a:gd name="connsiteX12650" fmla="*/ 754984 w 1842380"/>
                <a:gd name="connsiteY12650" fmla="*/ 454441 h 1847704"/>
                <a:gd name="connsiteX12651" fmla="*/ 754984 w 1842380"/>
                <a:gd name="connsiteY12651" fmla="*/ 474675 h 1847704"/>
                <a:gd name="connsiteX12652" fmla="*/ 739010 w 1842380"/>
                <a:gd name="connsiteY12652" fmla="*/ 483727 h 1847704"/>
                <a:gd name="connsiteX12653" fmla="*/ 739010 w 1842380"/>
                <a:gd name="connsiteY12653" fmla="*/ 473610 h 1847704"/>
                <a:gd name="connsiteX12654" fmla="*/ 752322 w 1842380"/>
                <a:gd name="connsiteY12654" fmla="*/ 465623 h 1847704"/>
                <a:gd name="connsiteX12655" fmla="*/ 739010 w 1842380"/>
                <a:gd name="connsiteY12655" fmla="*/ 455506 h 1847704"/>
                <a:gd name="connsiteX12656" fmla="*/ 739010 w 1842380"/>
                <a:gd name="connsiteY12656" fmla="*/ 441129 h 1847704"/>
                <a:gd name="connsiteX12657" fmla="*/ 754984 w 1842380"/>
                <a:gd name="connsiteY12657" fmla="*/ 454441 h 1847704"/>
                <a:gd name="connsiteX12658" fmla="*/ 754984 w 1842380"/>
                <a:gd name="connsiteY12658" fmla="*/ 454441 h 1847704"/>
                <a:gd name="connsiteX12659" fmla="*/ 754984 w 1842380"/>
                <a:gd name="connsiteY12659" fmla="*/ 513014 h 1847704"/>
                <a:gd name="connsiteX12660" fmla="*/ 754984 w 1842380"/>
                <a:gd name="connsiteY12660" fmla="*/ 599808 h 1847704"/>
                <a:gd name="connsiteX12661" fmla="*/ 753919 w 1842380"/>
                <a:gd name="connsiteY12661" fmla="*/ 597678 h 1847704"/>
                <a:gd name="connsiteX12662" fmla="*/ 750724 w 1842380"/>
                <a:gd name="connsiteY12662" fmla="*/ 591821 h 1847704"/>
                <a:gd name="connsiteX12663" fmla="*/ 748594 w 1842380"/>
                <a:gd name="connsiteY12663" fmla="*/ 587561 h 1847704"/>
                <a:gd name="connsiteX12664" fmla="*/ 745399 w 1842380"/>
                <a:gd name="connsiteY12664" fmla="*/ 583301 h 1847704"/>
                <a:gd name="connsiteX12665" fmla="*/ 742205 w 1842380"/>
                <a:gd name="connsiteY12665" fmla="*/ 581171 h 1847704"/>
                <a:gd name="connsiteX12666" fmla="*/ 741140 w 1842380"/>
                <a:gd name="connsiteY12666" fmla="*/ 577976 h 1847704"/>
                <a:gd name="connsiteX12667" fmla="*/ 740075 w 1842380"/>
                <a:gd name="connsiteY12667" fmla="*/ 574781 h 1847704"/>
                <a:gd name="connsiteX12668" fmla="*/ 740075 w 1842380"/>
                <a:gd name="connsiteY12668" fmla="*/ 556677 h 1847704"/>
                <a:gd name="connsiteX12669" fmla="*/ 743269 w 1842380"/>
                <a:gd name="connsiteY12669" fmla="*/ 553482 h 1847704"/>
                <a:gd name="connsiteX12670" fmla="*/ 746464 w 1842380"/>
                <a:gd name="connsiteY12670" fmla="*/ 551352 h 1847704"/>
                <a:gd name="connsiteX12671" fmla="*/ 747529 w 1842380"/>
                <a:gd name="connsiteY12671" fmla="*/ 549222 h 1847704"/>
                <a:gd name="connsiteX12672" fmla="*/ 747529 w 1842380"/>
                <a:gd name="connsiteY12672" fmla="*/ 546028 h 1847704"/>
                <a:gd name="connsiteX12673" fmla="*/ 745399 w 1842380"/>
                <a:gd name="connsiteY12673" fmla="*/ 543898 h 1847704"/>
                <a:gd name="connsiteX12674" fmla="*/ 742205 w 1842380"/>
                <a:gd name="connsiteY12674" fmla="*/ 542833 h 1847704"/>
                <a:gd name="connsiteX12675" fmla="*/ 740075 w 1842380"/>
                <a:gd name="connsiteY12675" fmla="*/ 543898 h 1847704"/>
                <a:gd name="connsiteX12676" fmla="*/ 740075 w 1842380"/>
                <a:gd name="connsiteY12676" fmla="*/ 522598 h 1847704"/>
                <a:gd name="connsiteX12677" fmla="*/ 741140 w 1842380"/>
                <a:gd name="connsiteY12677" fmla="*/ 521533 h 1847704"/>
                <a:gd name="connsiteX12678" fmla="*/ 754452 w 1842380"/>
                <a:gd name="connsiteY12678" fmla="*/ 515676 h 1847704"/>
                <a:gd name="connsiteX12679" fmla="*/ 754984 w 1842380"/>
                <a:gd name="connsiteY12679" fmla="*/ 513014 h 1847704"/>
                <a:gd name="connsiteX12680" fmla="*/ 754984 w 1842380"/>
                <a:gd name="connsiteY12680" fmla="*/ 513014 h 1847704"/>
                <a:gd name="connsiteX12681" fmla="*/ 754984 w 1842380"/>
                <a:gd name="connsiteY12681" fmla="*/ 647199 h 1847704"/>
                <a:gd name="connsiteX12682" fmla="*/ 754984 w 1842380"/>
                <a:gd name="connsiteY12682" fmla="*/ 682342 h 1847704"/>
                <a:gd name="connsiteX12683" fmla="*/ 754984 w 1842380"/>
                <a:gd name="connsiteY12683" fmla="*/ 684472 h 1847704"/>
                <a:gd name="connsiteX12684" fmla="*/ 751789 w 1842380"/>
                <a:gd name="connsiteY12684" fmla="*/ 691395 h 1847704"/>
                <a:gd name="connsiteX12685" fmla="*/ 748594 w 1842380"/>
                <a:gd name="connsiteY12685" fmla="*/ 693524 h 1847704"/>
                <a:gd name="connsiteX12686" fmla="*/ 745399 w 1842380"/>
                <a:gd name="connsiteY12686" fmla="*/ 692460 h 1847704"/>
                <a:gd name="connsiteX12687" fmla="*/ 742205 w 1842380"/>
                <a:gd name="connsiteY12687" fmla="*/ 689265 h 1847704"/>
                <a:gd name="connsiteX12688" fmla="*/ 741140 w 1842380"/>
                <a:gd name="connsiteY12688" fmla="*/ 687135 h 1847704"/>
                <a:gd name="connsiteX12689" fmla="*/ 740075 w 1842380"/>
                <a:gd name="connsiteY12689" fmla="*/ 685005 h 1847704"/>
                <a:gd name="connsiteX12690" fmla="*/ 740075 w 1842380"/>
                <a:gd name="connsiteY12690" fmla="*/ 673823 h 1847704"/>
                <a:gd name="connsiteX12691" fmla="*/ 740075 w 1842380"/>
                <a:gd name="connsiteY12691" fmla="*/ 672758 h 1847704"/>
                <a:gd name="connsiteX12692" fmla="*/ 741140 w 1842380"/>
                <a:gd name="connsiteY12692" fmla="*/ 665836 h 1847704"/>
                <a:gd name="connsiteX12693" fmla="*/ 740075 w 1842380"/>
                <a:gd name="connsiteY12693" fmla="*/ 659978 h 1847704"/>
                <a:gd name="connsiteX12694" fmla="*/ 740075 w 1842380"/>
                <a:gd name="connsiteY12694" fmla="*/ 655718 h 1847704"/>
                <a:gd name="connsiteX12695" fmla="*/ 740075 w 1842380"/>
                <a:gd name="connsiteY12695" fmla="*/ 653588 h 1847704"/>
                <a:gd name="connsiteX12696" fmla="*/ 740075 w 1842380"/>
                <a:gd name="connsiteY12696" fmla="*/ 604068 h 1847704"/>
                <a:gd name="connsiteX12697" fmla="*/ 746997 w 1842380"/>
                <a:gd name="connsiteY12697" fmla="*/ 617380 h 1847704"/>
                <a:gd name="connsiteX12698" fmla="*/ 751257 w 1842380"/>
                <a:gd name="connsiteY12698" fmla="*/ 627497 h 1847704"/>
                <a:gd name="connsiteX12699" fmla="*/ 753387 w 1842380"/>
                <a:gd name="connsiteY12699" fmla="*/ 637614 h 1847704"/>
                <a:gd name="connsiteX12700" fmla="*/ 754984 w 1842380"/>
                <a:gd name="connsiteY12700" fmla="*/ 647199 h 1847704"/>
                <a:gd name="connsiteX12701" fmla="*/ 754984 w 1842380"/>
                <a:gd name="connsiteY12701" fmla="*/ 647199 h 1847704"/>
                <a:gd name="connsiteX12702" fmla="*/ 754984 w 1842380"/>
                <a:gd name="connsiteY12702" fmla="*/ 726006 h 1847704"/>
                <a:gd name="connsiteX12703" fmla="*/ 754984 w 1842380"/>
                <a:gd name="connsiteY12703" fmla="*/ 735058 h 1847704"/>
                <a:gd name="connsiteX12704" fmla="*/ 748062 w 1842380"/>
                <a:gd name="connsiteY12704" fmla="*/ 728136 h 1847704"/>
                <a:gd name="connsiteX12705" fmla="*/ 739010 w 1842380"/>
                <a:gd name="connsiteY12705" fmla="*/ 745175 h 1847704"/>
                <a:gd name="connsiteX12706" fmla="*/ 739010 w 1842380"/>
                <a:gd name="connsiteY12706" fmla="*/ 732928 h 1847704"/>
                <a:gd name="connsiteX12707" fmla="*/ 739010 w 1842380"/>
                <a:gd name="connsiteY12707" fmla="*/ 720681 h 1847704"/>
                <a:gd name="connsiteX12708" fmla="*/ 739010 w 1842380"/>
                <a:gd name="connsiteY12708" fmla="*/ 709499 h 1847704"/>
                <a:gd name="connsiteX12709" fmla="*/ 745932 w 1842380"/>
                <a:gd name="connsiteY12709" fmla="*/ 718551 h 1847704"/>
                <a:gd name="connsiteX12710" fmla="*/ 754984 w 1842380"/>
                <a:gd name="connsiteY12710" fmla="*/ 726006 h 1847704"/>
                <a:gd name="connsiteX12711" fmla="*/ 754984 w 1842380"/>
                <a:gd name="connsiteY12711" fmla="*/ 726006 h 1847704"/>
                <a:gd name="connsiteX12712" fmla="*/ 754984 w 1842380"/>
                <a:gd name="connsiteY12712" fmla="*/ 750500 h 1847704"/>
                <a:gd name="connsiteX12713" fmla="*/ 754984 w 1842380"/>
                <a:gd name="connsiteY12713" fmla="*/ 757422 h 1847704"/>
                <a:gd name="connsiteX12714" fmla="*/ 744867 w 1842380"/>
                <a:gd name="connsiteY12714" fmla="*/ 767539 h 1847704"/>
                <a:gd name="connsiteX12715" fmla="*/ 743802 w 1842380"/>
                <a:gd name="connsiteY12715" fmla="*/ 769669 h 1847704"/>
                <a:gd name="connsiteX12716" fmla="*/ 754984 w 1842380"/>
                <a:gd name="connsiteY12716" fmla="*/ 771799 h 1847704"/>
                <a:gd name="connsiteX12717" fmla="*/ 754984 w 1842380"/>
                <a:gd name="connsiteY12717" fmla="*/ 778721 h 1847704"/>
                <a:gd name="connsiteX12718" fmla="*/ 739010 w 1842380"/>
                <a:gd name="connsiteY12718" fmla="*/ 777656 h 1847704"/>
                <a:gd name="connsiteX12719" fmla="*/ 739010 w 1842380"/>
                <a:gd name="connsiteY12719" fmla="*/ 765409 h 1847704"/>
                <a:gd name="connsiteX12720" fmla="*/ 754984 w 1842380"/>
                <a:gd name="connsiteY12720" fmla="*/ 750500 h 1847704"/>
                <a:gd name="connsiteX12721" fmla="*/ 754984 w 1842380"/>
                <a:gd name="connsiteY12721" fmla="*/ 750500 h 1847704"/>
                <a:gd name="connsiteX12722" fmla="*/ 754984 w 1842380"/>
                <a:gd name="connsiteY12722" fmla="*/ 795761 h 1847704"/>
                <a:gd name="connsiteX12723" fmla="*/ 754984 w 1842380"/>
                <a:gd name="connsiteY12723" fmla="*/ 809073 h 1847704"/>
                <a:gd name="connsiteX12724" fmla="*/ 743802 w 1842380"/>
                <a:gd name="connsiteY12724" fmla="*/ 822385 h 1847704"/>
                <a:gd name="connsiteX12725" fmla="*/ 739542 w 1842380"/>
                <a:gd name="connsiteY12725" fmla="*/ 835697 h 1847704"/>
                <a:gd name="connsiteX12726" fmla="*/ 739542 w 1842380"/>
                <a:gd name="connsiteY12726" fmla="*/ 817592 h 1847704"/>
                <a:gd name="connsiteX12727" fmla="*/ 739542 w 1842380"/>
                <a:gd name="connsiteY12727" fmla="*/ 816527 h 1847704"/>
                <a:gd name="connsiteX12728" fmla="*/ 752854 w 1842380"/>
                <a:gd name="connsiteY12728" fmla="*/ 801618 h 1847704"/>
                <a:gd name="connsiteX12729" fmla="*/ 739542 w 1842380"/>
                <a:gd name="connsiteY12729" fmla="*/ 800553 h 1847704"/>
                <a:gd name="connsiteX12730" fmla="*/ 739542 w 1842380"/>
                <a:gd name="connsiteY12730" fmla="*/ 793631 h 1847704"/>
                <a:gd name="connsiteX12731" fmla="*/ 754984 w 1842380"/>
                <a:gd name="connsiteY12731" fmla="*/ 795761 h 1847704"/>
                <a:gd name="connsiteX12732" fmla="*/ 754984 w 1842380"/>
                <a:gd name="connsiteY12732" fmla="*/ 795761 h 1847704"/>
                <a:gd name="connsiteX12733" fmla="*/ 754984 w 1842380"/>
                <a:gd name="connsiteY12733" fmla="*/ 1059338 h 1847704"/>
                <a:gd name="connsiteX12734" fmla="*/ 754984 w 1842380"/>
                <a:gd name="connsiteY12734" fmla="*/ 1072650 h 1847704"/>
                <a:gd name="connsiteX12735" fmla="*/ 744867 w 1842380"/>
                <a:gd name="connsiteY12735" fmla="*/ 1058273 h 1847704"/>
                <a:gd name="connsiteX12736" fmla="*/ 739010 w 1842380"/>
                <a:gd name="connsiteY12736" fmla="*/ 1071585 h 1847704"/>
                <a:gd name="connsiteX12737" fmla="*/ 739010 w 1842380"/>
                <a:gd name="connsiteY12737" fmla="*/ 1054546 h 1847704"/>
                <a:gd name="connsiteX12738" fmla="*/ 739010 w 1842380"/>
                <a:gd name="connsiteY12738" fmla="*/ 1052416 h 1847704"/>
                <a:gd name="connsiteX12739" fmla="*/ 739010 w 1842380"/>
                <a:gd name="connsiteY12739" fmla="*/ 1046559 h 1847704"/>
                <a:gd name="connsiteX12740" fmla="*/ 739010 w 1842380"/>
                <a:gd name="connsiteY12740" fmla="*/ 1034312 h 1847704"/>
                <a:gd name="connsiteX12741" fmla="*/ 745932 w 1842380"/>
                <a:gd name="connsiteY12741" fmla="*/ 1050286 h 1847704"/>
                <a:gd name="connsiteX12742" fmla="*/ 754984 w 1842380"/>
                <a:gd name="connsiteY12742" fmla="*/ 1059338 h 1847704"/>
                <a:gd name="connsiteX12743" fmla="*/ 754984 w 1842380"/>
                <a:gd name="connsiteY12743" fmla="*/ 1059338 h 1847704"/>
                <a:gd name="connsiteX12744" fmla="*/ 754984 w 1842380"/>
                <a:gd name="connsiteY12744" fmla="*/ 1077442 h 1847704"/>
                <a:gd name="connsiteX12745" fmla="*/ 754984 w 1842380"/>
                <a:gd name="connsiteY12745" fmla="*/ 1100872 h 1847704"/>
                <a:gd name="connsiteX12746" fmla="*/ 754984 w 1842380"/>
                <a:gd name="connsiteY12746" fmla="*/ 1107794 h 1847704"/>
                <a:gd name="connsiteX12747" fmla="*/ 754984 w 1842380"/>
                <a:gd name="connsiteY12747" fmla="*/ 1121106 h 1847704"/>
                <a:gd name="connsiteX12748" fmla="*/ 750724 w 1842380"/>
                <a:gd name="connsiteY12748" fmla="*/ 1114184 h 1847704"/>
                <a:gd name="connsiteX12749" fmla="*/ 744867 w 1842380"/>
                <a:gd name="connsiteY12749" fmla="*/ 1109924 h 1847704"/>
                <a:gd name="connsiteX12750" fmla="*/ 739010 w 1842380"/>
                <a:gd name="connsiteY12750" fmla="*/ 1104066 h 1847704"/>
                <a:gd name="connsiteX12751" fmla="*/ 739010 w 1842380"/>
                <a:gd name="connsiteY12751" fmla="*/ 1095014 h 1847704"/>
                <a:gd name="connsiteX12752" fmla="*/ 745932 w 1842380"/>
                <a:gd name="connsiteY12752" fmla="*/ 1103001 h 1847704"/>
                <a:gd name="connsiteX12753" fmla="*/ 748062 w 1842380"/>
                <a:gd name="connsiteY12753" fmla="*/ 1105131 h 1847704"/>
                <a:gd name="connsiteX12754" fmla="*/ 754984 w 1842380"/>
                <a:gd name="connsiteY12754" fmla="*/ 1077442 h 1847704"/>
                <a:gd name="connsiteX12755" fmla="*/ 754984 w 1842380"/>
                <a:gd name="connsiteY12755" fmla="*/ 1077442 h 1847704"/>
                <a:gd name="connsiteX12756" fmla="*/ 754984 w 1842380"/>
                <a:gd name="connsiteY12756" fmla="*/ 1130158 h 1847704"/>
                <a:gd name="connsiteX12757" fmla="*/ 754984 w 1842380"/>
                <a:gd name="connsiteY12757" fmla="*/ 1142405 h 1847704"/>
                <a:gd name="connsiteX12758" fmla="*/ 740607 w 1842380"/>
                <a:gd name="connsiteY12758" fmla="*/ 1155717 h 1847704"/>
                <a:gd name="connsiteX12759" fmla="*/ 739542 w 1842380"/>
                <a:gd name="connsiteY12759" fmla="*/ 1156782 h 1847704"/>
                <a:gd name="connsiteX12760" fmla="*/ 739542 w 1842380"/>
                <a:gd name="connsiteY12760" fmla="*/ 1147730 h 1847704"/>
                <a:gd name="connsiteX12761" fmla="*/ 750724 w 1842380"/>
                <a:gd name="connsiteY12761" fmla="*/ 1136548 h 1847704"/>
                <a:gd name="connsiteX12762" fmla="*/ 739542 w 1842380"/>
                <a:gd name="connsiteY12762" fmla="*/ 1132288 h 1847704"/>
                <a:gd name="connsiteX12763" fmla="*/ 739542 w 1842380"/>
                <a:gd name="connsiteY12763" fmla="*/ 1123236 h 1847704"/>
                <a:gd name="connsiteX12764" fmla="*/ 754984 w 1842380"/>
                <a:gd name="connsiteY12764" fmla="*/ 1130158 h 1847704"/>
                <a:gd name="connsiteX12765" fmla="*/ 754984 w 1842380"/>
                <a:gd name="connsiteY12765" fmla="*/ 1130158 h 1847704"/>
                <a:gd name="connsiteX12766" fmla="*/ 754984 w 1842380"/>
                <a:gd name="connsiteY12766" fmla="*/ 1194055 h 1847704"/>
                <a:gd name="connsiteX12767" fmla="*/ 754984 w 1842380"/>
                <a:gd name="connsiteY12767" fmla="*/ 1211095 h 1847704"/>
                <a:gd name="connsiteX12768" fmla="*/ 754984 w 1842380"/>
                <a:gd name="connsiteY12768" fmla="*/ 1211095 h 1847704"/>
                <a:gd name="connsiteX12769" fmla="*/ 750724 w 1842380"/>
                <a:gd name="connsiteY12769" fmla="*/ 1215355 h 1847704"/>
                <a:gd name="connsiteX12770" fmla="*/ 744867 w 1842380"/>
                <a:gd name="connsiteY12770" fmla="*/ 1219615 h 1847704"/>
                <a:gd name="connsiteX12771" fmla="*/ 739010 w 1842380"/>
                <a:gd name="connsiteY12771" fmla="*/ 1225472 h 1847704"/>
                <a:gd name="connsiteX12772" fmla="*/ 739010 w 1842380"/>
                <a:gd name="connsiteY12772" fmla="*/ 1204173 h 1847704"/>
                <a:gd name="connsiteX12773" fmla="*/ 742205 w 1842380"/>
                <a:gd name="connsiteY12773" fmla="*/ 1202043 h 1847704"/>
                <a:gd name="connsiteX12774" fmla="*/ 750192 w 1842380"/>
                <a:gd name="connsiteY12774" fmla="*/ 1197783 h 1847704"/>
                <a:gd name="connsiteX12775" fmla="*/ 754984 w 1842380"/>
                <a:gd name="connsiteY12775" fmla="*/ 1194055 h 1847704"/>
                <a:gd name="connsiteX12776" fmla="*/ 754984 w 1842380"/>
                <a:gd name="connsiteY12776" fmla="*/ 1194055 h 1847704"/>
                <a:gd name="connsiteX12777" fmla="*/ 754984 w 1842380"/>
                <a:gd name="connsiteY12777" fmla="*/ 1241446 h 1847704"/>
                <a:gd name="connsiteX12778" fmla="*/ 754984 w 1842380"/>
                <a:gd name="connsiteY12778" fmla="*/ 1258486 h 1847704"/>
                <a:gd name="connsiteX12779" fmla="*/ 752854 w 1842380"/>
                <a:gd name="connsiteY12779" fmla="*/ 1261680 h 1847704"/>
                <a:gd name="connsiteX12780" fmla="*/ 749659 w 1842380"/>
                <a:gd name="connsiteY12780" fmla="*/ 1267538 h 1847704"/>
                <a:gd name="connsiteX12781" fmla="*/ 750724 w 1842380"/>
                <a:gd name="connsiteY12781" fmla="*/ 1271798 h 1847704"/>
                <a:gd name="connsiteX12782" fmla="*/ 753919 w 1842380"/>
                <a:gd name="connsiteY12782" fmla="*/ 1273927 h 1847704"/>
                <a:gd name="connsiteX12783" fmla="*/ 754984 w 1842380"/>
                <a:gd name="connsiteY12783" fmla="*/ 1273927 h 1847704"/>
                <a:gd name="connsiteX12784" fmla="*/ 754984 w 1842380"/>
                <a:gd name="connsiteY12784" fmla="*/ 1301084 h 1847704"/>
                <a:gd name="connsiteX12785" fmla="*/ 754984 w 1842380"/>
                <a:gd name="connsiteY12785" fmla="*/ 1301084 h 1847704"/>
                <a:gd name="connsiteX12786" fmla="*/ 749127 w 1842380"/>
                <a:gd name="connsiteY12786" fmla="*/ 1296824 h 1847704"/>
                <a:gd name="connsiteX12787" fmla="*/ 741140 w 1842380"/>
                <a:gd name="connsiteY12787" fmla="*/ 1293629 h 1847704"/>
                <a:gd name="connsiteX12788" fmla="*/ 739010 w 1842380"/>
                <a:gd name="connsiteY12788" fmla="*/ 1292564 h 1847704"/>
                <a:gd name="connsiteX12789" fmla="*/ 739010 w 1842380"/>
                <a:gd name="connsiteY12789" fmla="*/ 1257421 h 1847704"/>
                <a:gd name="connsiteX12790" fmla="*/ 743269 w 1842380"/>
                <a:gd name="connsiteY12790" fmla="*/ 1253161 h 1847704"/>
                <a:gd name="connsiteX12791" fmla="*/ 749127 w 1842380"/>
                <a:gd name="connsiteY12791" fmla="*/ 1248901 h 1847704"/>
                <a:gd name="connsiteX12792" fmla="*/ 754984 w 1842380"/>
                <a:gd name="connsiteY12792" fmla="*/ 1241446 h 1847704"/>
                <a:gd name="connsiteX12793" fmla="*/ 754984 w 1842380"/>
                <a:gd name="connsiteY12793" fmla="*/ 1241446 h 1847704"/>
                <a:gd name="connsiteX12794" fmla="*/ 754984 w 1842380"/>
                <a:gd name="connsiteY12794" fmla="*/ 1317058 h 1847704"/>
                <a:gd name="connsiteX12795" fmla="*/ 754984 w 1842380"/>
                <a:gd name="connsiteY12795" fmla="*/ 1355397 h 1847704"/>
                <a:gd name="connsiteX12796" fmla="*/ 754984 w 1842380"/>
                <a:gd name="connsiteY12796" fmla="*/ 1356462 h 1847704"/>
                <a:gd name="connsiteX12797" fmla="*/ 752854 w 1842380"/>
                <a:gd name="connsiteY12797" fmla="*/ 1363384 h 1847704"/>
                <a:gd name="connsiteX12798" fmla="*/ 748594 w 1842380"/>
                <a:gd name="connsiteY12798" fmla="*/ 1364449 h 1847704"/>
                <a:gd name="connsiteX12799" fmla="*/ 742737 w 1842380"/>
                <a:gd name="connsiteY12799" fmla="*/ 1360189 h 1847704"/>
                <a:gd name="connsiteX12800" fmla="*/ 739542 w 1842380"/>
                <a:gd name="connsiteY12800" fmla="*/ 1356994 h 1847704"/>
                <a:gd name="connsiteX12801" fmla="*/ 739542 w 1842380"/>
                <a:gd name="connsiteY12801" fmla="*/ 1341020 h 1847704"/>
                <a:gd name="connsiteX12802" fmla="*/ 741672 w 1842380"/>
                <a:gd name="connsiteY12802" fmla="*/ 1338890 h 1847704"/>
                <a:gd name="connsiteX12803" fmla="*/ 744867 w 1842380"/>
                <a:gd name="connsiteY12803" fmla="*/ 1334630 h 1847704"/>
                <a:gd name="connsiteX12804" fmla="*/ 744867 w 1842380"/>
                <a:gd name="connsiteY12804" fmla="*/ 1330370 h 1847704"/>
                <a:gd name="connsiteX12805" fmla="*/ 749127 w 1842380"/>
                <a:gd name="connsiteY12805" fmla="*/ 1324513 h 1847704"/>
                <a:gd name="connsiteX12806" fmla="*/ 753387 w 1842380"/>
                <a:gd name="connsiteY12806" fmla="*/ 1320253 h 1847704"/>
                <a:gd name="connsiteX12807" fmla="*/ 754984 w 1842380"/>
                <a:gd name="connsiteY12807" fmla="*/ 1317058 h 1847704"/>
                <a:gd name="connsiteX12808" fmla="*/ 754984 w 1842380"/>
                <a:gd name="connsiteY12808" fmla="*/ 1317058 h 1847704"/>
                <a:gd name="connsiteX12809" fmla="*/ 754984 w 1842380"/>
                <a:gd name="connsiteY12809" fmla="*/ 1393735 h 1847704"/>
                <a:gd name="connsiteX12810" fmla="*/ 754984 w 1842380"/>
                <a:gd name="connsiteY12810" fmla="*/ 1403852 h 1847704"/>
                <a:gd name="connsiteX12811" fmla="*/ 753919 w 1842380"/>
                <a:gd name="connsiteY12811" fmla="*/ 1402788 h 1847704"/>
                <a:gd name="connsiteX12812" fmla="*/ 754984 w 1842380"/>
                <a:gd name="connsiteY12812" fmla="*/ 1405982 h 1847704"/>
                <a:gd name="connsiteX12813" fmla="*/ 754984 w 1842380"/>
                <a:gd name="connsiteY12813" fmla="*/ 1456568 h 1847704"/>
                <a:gd name="connsiteX12814" fmla="*/ 754984 w 1842380"/>
                <a:gd name="connsiteY12814" fmla="*/ 1456568 h 1847704"/>
                <a:gd name="connsiteX12815" fmla="*/ 739010 w 1842380"/>
                <a:gd name="connsiteY12815" fmla="*/ 1453373 h 1847704"/>
                <a:gd name="connsiteX12816" fmla="*/ 739010 w 1842380"/>
                <a:gd name="connsiteY12816" fmla="*/ 1443256 h 1847704"/>
                <a:gd name="connsiteX12817" fmla="*/ 751257 w 1842380"/>
                <a:gd name="connsiteY12817" fmla="*/ 1446451 h 1847704"/>
                <a:gd name="connsiteX12818" fmla="*/ 751257 w 1842380"/>
                <a:gd name="connsiteY12818" fmla="*/ 1446451 h 1847704"/>
                <a:gd name="connsiteX12819" fmla="*/ 752322 w 1842380"/>
                <a:gd name="connsiteY12819" fmla="*/ 1446451 h 1847704"/>
                <a:gd name="connsiteX12820" fmla="*/ 741140 w 1842380"/>
                <a:gd name="connsiteY12820" fmla="*/ 1400125 h 1847704"/>
                <a:gd name="connsiteX12821" fmla="*/ 739010 w 1842380"/>
                <a:gd name="connsiteY12821" fmla="*/ 1397995 h 1847704"/>
                <a:gd name="connsiteX12822" fmla="*/ 739010 w 1842380"/>
                <a:gd name="connsiteY12822" fmla="*/ 1385748 h 1847704"/>
                <a:gd name="connsiteX12823" fmla="*/ 748062 w 1842380"/>
                <a:gd name="connsiteY12823" fmla="*/ 1393735 h 1847704"/>
                <a:gd name="connsiteX12824" fmla="*/ 754984 w 1842380"/>
                <a:gd name="connsiteY12824" fmla="*/ 1393735 h 1847704"/>
                <a:gd name="connsiteX12825" fmla="*/ 754984 w 1842380"/>
                <a:gd name="connsiteY12825" fmla="*/ 1393735 h 1847704"/>
                <a:gd name="connsiteX12826" fmla="*/ 754984 w 1842380"/>
                <a:gd name="connsiteY12826" fmla="*/ 1560401 h 1847704"/>
                <a:gd name="connsiteX12827" fmla="*/ 754984 w 1842380"/>
                <a:gd name="connsiteY12827" fmla="*/ 1568389 h 1847704"/>
                <a:gd name="connsiteX12828" fmla="*/ 752854 w 1842380"/>
                <a:gd name="connsiteY12828" fmla="*/ 1561467 h 1847704"/>
                <a:gd name="connsiteX12829" fmla="*/ 754984 w 1842380"/>
                <a:gd name="connsiteY12829" fmla="*/ 1560401 h 1847704"/>
                <a:gd name="connsiteX12830" fmla="*/ 754984 w 1842380"/>
                <a:gd name="connsiteY12830" fmla="*/ 1560401 h 1847704"/>
                <a:gd name="connsiteX12831" fmla="*/ 754984 w 1842380"/>
                <a:gd name="connsiteY12831" fmla="*/ 1723340 h 1847704"/>
                <a:gd name="connsiteX12832" fmla="*/ 754984 w 1842380"/>
                <a:gd name="connsiteY12832" fmla="*/ 1742510 h 1847704"/>
                <a:gd name="connsiteX12833" fmla="*/ 739010 w 1842380"/>
                <a:gd name="connsiteY12833" fmla="*/ 1734522 h 1847704"/>
                <a:gd name="connsiteX12834" fmla="*/ 739010 w 1842380"/>
                <a:gd name="connsiteY12834" fmla="*/ 1717483 h 1847704"/>
                <a:gd name="connsiteX12835" fmla="*/ 754984 w 1842380"/>
                <a:gd name="connsiteY12835" fmla="*/ 1723340 h 1847704"/>
                <a:gd name="connsiteX12836" fmla="*/ 754984 w 1842380"/>
                <a:gd name="connsiteY12836" fmla="*/ 1723340 h 1847704"/>
                <a:gd name="connsiteX12837" fmla="*/ 754984 w 1842380"/>
                <a:gd name="connsiteY12837" fmla="*/ 1813329 h 1847704"/>
                <a:gd name="connsiteX12838" fmla="*/ 754984 w 1842380"/>
                <a:gd name="connsiteY12838" fmla="*/ 1830369 h 1847704"/>
                <a:gd name="connsiteX12839" fmla="*/ 739010 w 1842380"/>
                <a:gd name="connsiteY12839" fmla="*/ 1824511 h 1847704"/>
                <a:gd name="connsiteX12840" fmla="*/ 739010 w 1842380"/>
                <a:gd name="connsiteY12840" fmla="*/ 1804277 h 1847704"/>
                <a:gd name="connsiteX12841" fmla="*/ 754984 w 1842380"/>
                <a:gd name="connsiteY12841" fmla="*/ 1813329 h 1847704"/>
                <a:gd name="connsiteX12842" fmla="*/ 739010 w 1842380"/>
                <a:gd name="connsiteY12842" fmla="*/ 23665 h 1847704"/>
                <a:gd name="connsiteX12843" fmla="*/ 739010 w 1842380"/>
                <a:gd name="connsiteY12843" fmla="*/ 59873 h 1847704"/>
                <a:gd name="connsiteX12844" fmla="*/ 725698 w 1842380"/>
                <a:gd name="connsiteY12844" fmla="*/ 50821 h 1847704"/>
                <a:gd name="connsiteX12845" fmla="*/ 725698 w 1842380"/>
                <a:gd name="connsiteY12845" fmla="*/ 29522 h 1847704"/>
                <a:gd name="connsiteX12846" fmla="*/ 731555 w 1842380"/>
                <a:gd name="connsiteY12846" fmla="*/ 27392 h 1847704"/>
                <a:gd name="connsiteX12847" fmla="*/ 739010 w 1842380"/>
                <a:gd name="connsiteY12847" fmla="*/ 23665 h 1847704"/>
                <a:gd name="connsiteX12848" fmla="*/ 739010 w 1842380"/>
                <a:gd name="connsiteY12848" fmla="*/ 23665 h 1847704"/>
                <a:gd name="connsiteX12849" fmla="*/ 739010 w 1842380"/>
                <a:gd name="connsiteY12849" fmla="*/ 112589 h 1847704"/>
                <a:gd name="connsiteX12850" fmla="*/ 739010 w 1842380"/>
                <a:gd name="connsiteY12850" fmla="*/ 128563 h 1847704"/>
                <a:gd name="connsiteX12851" fmla="*/ 725698 w 1842380"/>
                <a:gd name="connsiteY12851" fmla="*/ 127498 h 1847704"/>
                <a:gd name="connsiteX12852" fmla="*/ 725698 w 1842380"/>
                <a:gd name="connsiteY12852" fmla="*/ 109394 h 1847704"/>
                <a:gd name="connsiteX12853" fmla="*/ 727828 w 1842380"/>
                <a:gd name="connsiteY12853" fmla="*/ 110459 h 1847704"/>
                <a:gd name="connsiteX12854" fmla="*/ 739010 w 1842380"/>
                <a:gd name="connsiteY12854" fmla="*/ 112589 h 1847704"/>
                <a:gd name="connsiteX12855" fmla="*/ 739010 w 1842380"/>
                <a:gd name="connsiteY12855" fmla="*/ 112589 h 1847704"/>
                <a:gd name="connsiteX12856" fmla="*/ 739010 w 1842380"/>
                <a:gd name="connsiteY12856" fmla="*/ 212695 h 1847704"/>
                <a:gd name="connsiteX12857" fmla="*/ 739010 w 1842380"/>
                <a:gd name="connsiteY12857" fmla="*/ 251034 h 1847704"/>
                <a:gd name="connsiteX12858" fmla="*/ 739010 w 1842380"/>
                <a:gd name="connsiteY12858" fmla="*/ 254229 h 1847704"/>
                <a:gd name="connsiteX12859" fmla="*/ 739010 w 1842380"/>
                <a:gd name="connsiteY12859" fmla="*/ 287775 h 1847704"/>
                <a:gd name="connsiteX12860" fmla="*/ 732087 w 1842380"/>
                <a:gd name="connsiteY12860" fmla="*/ 283515 h 1847704"/>
                <a:gd name="connsiteX12861" fmla="*/ 725165 w 1842380"/>
                <a:gd name="connsiteY12861" fmla="*/ 284580 h 1847704"/>
                <a:gd name="connsiteX12862" fmla="*/ 725165 w 1842380"/>
                <a:gd name="connsiteY12862" fmla="*/ 220682 h 1847704"/>
                <a:gd name="connsiteX12863" fmla="*/ 734217 w 1842380"/>
                <a:gd name="connsiteY12863" fmla="*/ 217488 h 1847704"/>
                <a:gd name="connsiteX12864" fmla="*/ 739010 w 1842380"/>
                <a:gd name="connsiteY12864" fmla="*/ 212695 h 1847704"/>
                <a:gd name="connsiteX12865" fmla="*/ 739010 w 1842380"/>
                <a:gd name="connsiteY12865" fmla="*/ 212695 h 1847704"/>
                <a:gd name="connsiteX12866" fmla="*/ 739010 w 1842380"/>
                <a:gd name="connsiteY12866" fmla="*/ 415037 h 1847704"/>
                <a:gd name="connsiteX12867" fmla="*/ 739010 w 1842380"/>
                <a:gd name="connsiteY12867" fmla="*/ 425155 h 1847704"/>
                <a:gd name="connsiteX12868" fmla="*/ 725698 w 1842380"/>
                <a:gd name="connsiteY12868" fmla="*/ 431012 h 1847704"/>
                <a:gd name="connsiteX12869" fmla="*/ 726763 w 1842380"/>
                <a:gd name="connsiteY12869" fmla="*/ 432077 h 1847704"/>
                <a:gd name="connsiteX12870" fmla="*/ 725698 w 1842380"/>
                <a:gd name="connsiteY12870" fmla="*/ 432077 h 1847704"/>
                <a:gd name="connsiteX12871" fmla="*/ 725698 w 1842380"/>
                <a:gd name="connsiteY12871" fmla="*/ 420895 h 1847704"/>
                <a:gd name="connsiteX12872" fmla="*/ 739010 w 1842380"/>
                <a:gd name="connsiteY12872" fmla="*/ 415037 h 1847704"/>
                <a:gd name="connsiteX12873" fmla="*/ 739010 w 1842380"/>
                <a:gd name="connsiteY12873" fmla="*/ 415037 h 1847704"/>
                <a:gd name="connsiteX12874" fmla="*/ 739010 w 1842380"/>
                <a:gd name="connsiteY12874" fmla="*/ 441129 h 1847704"/>
                <a:gd name="connsiteX12875" fmla="*/ 739010 w 1842380"/>
                <a:gd name="connsiteY12875" fmla="*/ 455506 h 1847704"/>
                <a:gd name="connsiteX12876" fmla="*/ 725698 w 1842380"/>
                <a:gd name="connsiteY12876" fmla="*/ 444324 h 1847704"/>
                <a:gd name="connsiteX12877" fmla="*/ 725698 w 1842380"/>
                <a:gd name="connsiteY12877" fmla="*/ 432077 h 1847704"/>
                <a:gd name="connsiteX12878" fmla="*/ 739010 w 1842380"/>
                <a:gd name="connsiteY12878" fmla="*/ 441129 h 1847704"/>
                <a:gd name="connsiteX12879" fmla="*/ 739010 w 1842380"/>
                <a:gd name="connsiteY12879" fmla="*/ 441129 h 1847704"/>
                <a:gd name="connsiteX12880" fmla="*/ 739010 w 1842380"/>
                <a:gd name="connsiteY12880" fmla="*/ 473610 h 1847704"/>
                <a:gd name="connsiteX12881" fmla="*/ 739010 w 1842380"/>
                <a:gd name="connsiteY12881" fmla="*/ 483727 h 1847704"/>
                <a:gd name="connsiteX12882" fmla="*/ 725698 w 1842380"/>
                <a:gd name="connsiteY12882" fmla="*/ 485857 h 1847704"/>
                <a:gd name="connsiteX12883" fmla="*/ 725698 w 1842380"/>
                <a:gd name="connsiteY12883" fmla="*/ 475740 h 1847704"/>
                <a:gd name="connsiteX12884" fmla="*/ 739010 w 1842380"/>
                <a:gd name="connsiteY12884" fmla="*/ 473610 h 1847704"/>
                <a:gd name="connsiteX12885" fmla="*/ 739010 w 1842380"/>
                <a:gd name="connsiteY12885" fmla="*/ 473610 h 1847704"/>
                <a:gd name="connsiteX12886" fmla="*/ 739010 w 1842380"/>
                <a:gd name="connsiteY12886" fmla="*/ 521001 h 1847704"/>
                <a:gd name="connsiteX12887" fmla="*/ 739010 w 1842380"/>
                <a:gd name="connsiteY12887" fmla="*/ 542300 h 1847704"/>
                <a:gd name="connsiteX12888" fmla="*/ 734750 w 1842380"/>
                <a:gd name="connsiteY12888" fmla="*/ 544430 h 1847704"/>
                <a:gd name="connsiteX12889" fmla="*/ 728893 w 1842380"/>
                <a:gd name="connsiteY12889" fmla="*/ 547625 h 1847704"/>
                <a:gd name="connsiteX12890" fmla="*/ 725698 w 1842380"/>
                <a:gd name="connsiteY12890" fmla="*/ 549755 h 1847704"/>
                <a:gd name="connsiteX12891" fmla="*/ 725698 w 1842380"/>
                <a:gd name="connsiteY12891" fmla="*/ 527391 h 1847704"/>
                <a:gd name="connsiteX12892" fmla="*/ 739010 w 1842380"/>
                <a:gd name="connsiteY12892" fmla="*/ 521001 h 1847704"/>
                <a:gd name="connsiteX12893" fmla="*/ 739010 w 1842380"/>
                <a:gd name="connsiteY12893" fmla="*/ 521001 h 1847704"/>
                <a:gd name="connsiteX12894" fmla="*/ 739010 w 1842380"/>
                <a:gd name="connsiteY12894" fmla="*/ 556145 h 1847704"/>
                <a:gd name="connsiteX12895" fmla="*/ 739010 w 1842380"/>
                <a:gd name="connsiteY12895" fmla="*/ 574249 h 1847704"/>
                <a:gd name="connsiteX12896" fmla="*/ 737945 w 1842380"/>
                <a:gd name="connsiteY12896" fmla="*/ 573184 h 1847704"/>
                <a:gd name="connsiteX12897" fmla="*/ 736880 w 1842380"/>
                <a:gd name="connsiteY12897" fmla="*/ 569989 h 1847704"/>
                <a:gd name="connsiteX12898" fmla="*/ 736880 w 1842380"/>
                <a:gd name="connsiteY12898" fmla="*/ 563067 h 1847704"/>
                <a:gd name="connsiteX12899" fmla="*/ 737945 w 1842380"/>
                <a:gd name="connsiteY12899" fmla="*/ 558807 h 1847704"/>
                <a:gd name="connsiteX12900" fmla="*/ 739010 w 1842380"/>
                <a:gd name="connsiteY12900" fmla="*/ 556145 h 1847704"/>
                <a:gd name="connsiteX12901" fmla="*/ 739010 w 1842380"/>
                <a:gd name="connsiteY12901" fmla="*/ 556145 h 1847704"/>
                <a:gd name="connsiteX12902" fmla="*/ 739010 w 1842380"/>
                <a:gd name="connsiteY12902" fmla="*/ 603003 h 1847704"/>
                <a:gd name="connsiteX12903" fmla="*/ 739010 w 1842380"/>
                <a:gd name="connsiteY12903" fmla="*/ 652524 h 1847704"/>
                <a:gd name="connsiteX12904" fmla="*/ 737945 w 1842380"/>
                <a:gd name="connsiteY12904" fmla="*/ 649329 h 1847704"/>
                <a:gd name="connsiteX12905" fmla="*/ 735815 w 1842380"/>
                <a:gd name="connsiteY12905" fmla="*/ 640276 h 1847704"/>
                <a:gd name="connsiteX12906" fmla="*/ 732620 w 1842380"/>
                <a:gd name="connsiteY12906" fmla="*/ 630159 h 1847704"/>
                <a:gd name="connsiteX12907" fmla="*/ 725698 w 1842380"/>
                <a:gd name="connsiteY12907" fmla="*/ 620042 h 1847704"/>
                <a:gd name="connsiteX12908" fmla="*/ 725698 w 1842380"/>
                <a:gd name="connsiteY12908" fmla="*/ 618977 h 1847704"/>
                <a:gd name="connsiteX12909" fmla="*/ 725698 w 1842380"/>
                <a:gd name="connsiteY12909" fmla="*/ 582769 h 1847704"/>
                <a:gd name="connsiteX12910" fmla="*/ 725698 w 1842380"/>
                <a:gd name="connsiteY12910" fmla="*/ 583834 h 1847704"/>
                <a:gd name="connsiteX12911" fmla="*/ 733685 w 1842380"/>
                <a:gd name="connsiteY12911" fmla="*/ 593951 h 1847704"/>
                <a:gd name="connsiteX12912" fmla="*/ 739010 w 1842380"/>
                <a:gd name="connsiteY12912" fmla="*/ 603003 h 1847704"/>
                <a:gd name="connsiteX12913" fmla="*/ 739010 w 1842380"/>
                <a:gd name="connsiteY12913" fmla="*/ 603003 h 1847704"/>
                <a:gd name="connsiteX12914" fmla="*/ 739010 w 1842380"/>
                <a:gd name="connsiteY12914" fmla="*/ 603003 h 1847704"/>
                <a:gd name="connsiteX12915" fmla="*/ 739010 w 1842380"/>
                <a:gd name="connsiteY12915" fmla="*/ 673290 h 1847704"/>
                <a:gd name="connsiteX12916" fmla="*/ 739010 w 1842380"/>
                <a:gd name="connsiteY12916" fmla="*/ 684472 h 1847704"/>
                <a:gd name="connsiteX12917" fmla="*/ 737945 w 1842380"/>
                <a:gd name="connsiteY12917" fmla="*/ 683407 h 1847704"/>
                <a:gd name="connsiteX12918" fmla="*/ 737945 w 1842380"/>
                <a:gd name="connsiteY12918" fmla="*/ 676485 h 1847704"/>
                <a:gd name="connsiteX12919" fmla="*/ 739010 w 1842380"/>
                <a:gd name="connsiteY12919" fmla="*/ 673290 h 1847704"/>
                <a:gd name="connsiteX12920" fmla="*/ 739010 w 1842380"/>
                <a:gd name="connsiteY12920" fmla="*/ 673290 h 1847704"/>
                <a:gd name="connsiteX12921" fmla="*/ 739010 w 1842380"/>
                <a:gd name="connsiteY12921" fmla="*/ 708966 h 1847704"/>
                <a:gd name="connsiteX12922" fmla="*/ 739010 w 1842380"/>
                <a:gd name="connsiteY12922" fmla="*/ 720148 h 1847704"/>
                <a:gd name="connsiteX12923" fmla="*/ 727828 w 1842380"/>
                <a:gd name="connsiteY12923" fmla="*/ 707901 h 1847704"/>
                <a:gd name="connsiteX12924" fmla="*/ 725698 w 1842380"/>
                <a:gd name="connsiteY12924" fmla="*/ 712161 h 1847704"/>
                <a:gd name="connsiteX12925" fmla="*/ 725698 w 1842380"/>
                <a:gd name="connsiteY12925" fmla="*/ 697784 h 1847704"/>
                <a:gd name="connsiteX12926" fmla="*/ 739010 w 1842380"/>
                <a:gd name="connsiteY12926" fmla="*/ 708966 h 1847704"/>
                <a:gd name="connsiteX12927" fmla="*/ 739010 w 1842380"/>
                <a:gd name="connsiteY12927" fmla="*/ 708966 h 1847704"/>
                <a:gd name="connsiteX12928" fmla="*/ 739010 w 1842380"/>
                <a:gd name="connsiteY12928" fmla="*/ 732928 h 1847704"/>
                <a:gd name="connsiteX12929" fmla="*/ 739010 w 1842380"/>
                <a:gd name="connsiteY12929" fmla="*/ 745175 h 1847704"/>
                <a:gd name="connsiteX12930" fmla="*/ 736880 w 1842380"/>
                <a:gd name="connsiteY12930" fmla="*/ 747305 h 1847704"/>
                <a:gd name="connsiteX12931" fmla="*/ 736880 w 1842380"/>
                <a:gd name="connsiteY12931" fmla="*/ 747305 h 1847704"/>
                <a:gd name="connsiteX12932" fmla="*/ 728893 w 1842380"/>
                <a:gd name="connsiteY12932" fmla="*/ 758487 h 1847704"/>
                <a:gd name="connsiteX12933" fmla="*/ 727828 w 1842380"/>
                <a:gd name="connsiteY12933" fmla="*/ 761682 h 1847704"/>
                <a:gd name="connsiteX12934" fmla="*/ 732087 w 1842380"/>
                <a:gd name="connsiteY12934" fmla="*/ 773929 h 1847704"/>
                <a:gd name="connsiteX12935" fmla="*/ 734217 w 1842380"/>
                <a:gd name="connsiteY12935" fmla="*/ 772864 h 1847704"/>
                <a:gd name="connsiteX12936" fmla="*/ 737412 w 1842380"/>
                <a:gd name="connsiteY12936" fmla="*/ 767007 h 1847704"/>
                <a:gd name="connsiteX12937" fmla="*/ 738477 w 1842380"/>
                <a:gd name="connsiteY12937" fmla="*/ 764877 h 1847704"/>
                <a:gd name="connsiteX12938" fmla="*/ 738477 w 1842380"/>
                <a:gd name="connsiteY12938" fmla="*/ 777124 h 1847704"/>
                <a:gd name="connsiteX12939" fmla="*/ 725165 w 1842380"/>
                <a:gd name="connsiteY12939" fmla="*/ 790436 h 1847704"/>
                <a:gd name="connsiteX12940" fmla="*/ 725165 w 1842380"/>
                <a:gd name="connsiteY12940" fmla="*/ 779254 h 1847704"/>
                <a:gd name="connsiteX12941" fmla="*/ 726230 w 1842380"/>
                <a:gd name="connsiteY12941" fmla="*/ 778189 h 1847704"/>
                <a:gd name="connsiteX12942" fmla="*/ 725165 w 1842380"/>
                <a:gd name="connsiteY12942" fmla="*/ 776059 h 1847704"/>
                <a:gd name="connsiteX12943" fmla="*/ 725165 w 1842380"/>
                <a:gd name="connsiteY12943" fmla="*/ 749967 h 1847704"/>
                <a:gd name="connsiteX12944" fmla="*/ 739010 w 1842380"/>
                <a:gd name="connsiteY12944" fmla="*/ 732928 h 1847704"/>
                <a:gd name="connsiteX12945" fmla="*/ 739010 w 1842380"/>
                <a:gd name="connsiteY12945" fmla="*/ 732928 h 1847704"/>
                <a:gd name="connsiteX12946" fmla="*/ 739010 w 1842380"/>
                <a:gd name="connsiteY12946" fmla="*/ 794696 h 1847704"/>
                <a:gd name="connsiteX12947" fmla="*/ 739010 w 1842380"/>
                <a:gd name="connsiteY12947" fmla="*/ 801618 h 1847704"/>
                <a:gd name="connsiteX12948" fmla="*/ 725698 w 1842380"/>
                <a:gd name="connsiteY12948" fmla="*/ 800553 h 1847704"/>
                <a:gd name="connsiteX12949" fmla="*/ 725698 w 1842380"/>
                <a:gd name="connsiteY12949" fmla="*/ 793631 h 1847704"/>
                <a:gd name="connsiteX12950" fmla="*/ 739010 w 1842380"/>
                <a:gd name="connsiteY12950" fmla="*/ 794696 h 1847704"/>
                <a:gd name="connsiteX12951" fmla="*/ 739010 w 1842380"/>
                <a:gd name="connsiteY12951" fmla="*/ 794696 h 1847704"/>
                <a:gd name="connsiteX12952" fmla="*/ 739010 w 1842380"/>
                <a:gd name="connsiteY12952" fmla="*/ 818125 h 1847704"/>
                <a:gd name="connsiteX12953" fmla="*/ 739010 w 1842380"/>
                <a:gd name="connsiteY12953" fmla="*/ 836229 h 1847704"/>
                <a:gd name="connsiteX12954" fmla="*/ 731022 w 1842380"/>
                <a:gd name="connsiteY12954" fmla="*/ 846346 h 1847704"/>
                <a:gd name="connsiteX12955" fmla="*/ 725165 w 1842380"/>
                <a:gd name="connsiteY12955" fmla="*/ 865515 h 1847704"/>
                <a:gd name="connsiteX12956" fmla="*/ 725165 w 1842380"/>
                <a:gd name="connsiteY12956" fmla="*/ 842086 h 1847704"/>
                <a:gd name="connsiteX12957" fmla="*/ 726230 w 1842380"/>
                <a:gd name="connsiteY12957" fmla="*/ 842086 h 1847704"/>
                <a:gd name="connsiteX12958" fmla="*/ 736347 w 1842380"/>
                <a:gd name="connsiteY12958" fmla="*/ 825047 h 1847704"/>
                <a:gd name="connsiteX12959" fmla="*/ 725165 w 1842380"/>
                <a:gd name="connsiteY12959" fmla="*/ 826112 h 1847704"/>
                <a:gd name="connsiteX12960" fmla="*/ 725165 w 1842380"/>
                <a:gd name="connsiteY12960" fmla="*/ 819190 h 1847704"/>
                <a:gd name="connsiteX12961" fmla="*/ 739010 w 1842380"/>
                <a:gd name="connsiteY12961" fmla="*/ 818125 h 1847704"/>
                <a:gd name="connsiteX12962" fmla="*/ 739010 w 1842380"/>
                <a:gd name="connsiteY12962" fmla="*/ 818125 h 1847704"/>
                <a:gd name="connsiteX12963" fmla="*/ 739010 w 1842380"/>
                <a:gd name="connsiteY12963" fmla="*/ 1034312 h 1847704"/>
                <a:gd name="connsiteX12964" fmla="*/ 739010 w 1842380"/>
                <a:gd name="connsiteY12964" fmla="*/ 1046559 h 1847704"/>
                <a:gd name="connsiteX12965" fmla="*/ 731022 w 1842380"/>
                <a:gd name="connsiteY12965" fmla="*/ 1034312 h 1847704"/>
                <a:gd name="connsiteX12966" fmla="*/ 725165 w 1842380"/>
                <a:gd name="connsiteY12966" fmla="*/ 1043364 h 1847704"/>
                <a:gd name="connsiteX12967" fmla="*/ 725165 w 1842380"/>
                <a:gd name="connsiteY12967" fmla="*/ 1028987 h 1847704"/>
                <a:gd name="connsiteX12968" fmla="*/ 726230 w 1842380"/>
                <a:gd name="connsiteY12968" fmla="*/ 1027922 h 1847704"/>
                <a:gd name="connsiteX12969" fmla="*/ 725165 w 1842380"/>
                <a:gd name="connsiteY12969" fmla="*/ 1021000 h 1847704"/>
                <a:gd name="connsiteX12970" fmla="*/ 725165 w 1842380"/>
                <a:gd name="connsiteY12970" fmla="*/ 1006090 h 1847704"/>
                <a:gd name="connsiteX12971" fmla="*/ 732087 w 1842380"/>
                <a:gd name="connsiteY12971" fmla="*/ 1027389 h 1847704"/>
                <a:gd name="connsiteX12972" fmla="*/ 739010 w 1842380"/>
                <a:gd name="connsiteY12972" fmla="*/ 1034312 h 1847704"/>
                <a:gd name="connsiteX12973" fmla="*/ 739010 w 1842380"/>
                <a:gd name="connsiteY12973" fmla="*/ 1034312 h 1847704"/>
                <a:gd name="connsiteX12974" fmla="*/ 739010 w 1842380"/>
                <a:gd name="connsiteY12974" fmla="*/ 1054546 h 1847704"/>
                <a:gd name="connsiteX12975" fmla="*/ 739010 w 1842380"/>
                <a:gd name="connsiteY12975" fmla="*/ 1071585 h 1847704"/>
                <a:gd name="connsiteX12976" fmla="*/ 739010 w 1842380"/>
                <a:gd name="connsiteY12976" fmla="*/ 1095014 h 1847704"/>
                <a:gd name="connsiteX12977" fmla="*/ 739010 w 1842380"/>
                <a:gd name="connsiteY12977" fmla="*/ 1104066 h 1847704"/>
                <a:gd name="connsiteX12978" fmla="*/ 732087 w 1842380"/>
                <a:gd name="connsiteY12978" fmla="*/ 1096079 h 1847704"/>
                <a:gd name="connsiteX12979" fmla="*/ 725165 w 1842380"/>
                <a:gd name="connsiteY12979" fmla="*/ 1100339 h 1847704"/>
                <a:gd name="connsiteX12980" fmla="*/ 725165 w 1842380"/>
                <a:gd name="connsiteY12980" fmla="*/ 1092352 h 1847704"/>
                <a:gd name="connsiteX12981" fmla="*/ 728360 w 1842380"/>
                <a:gd name="connsiteY12981" fmla="*/ 1090222 h 1847704"/>
                <a:gd name="connsiteX12982" fmla="*/ 725165 w 1842380"/>
                <a:gd name="connsiteY12982" fmla="*/ 1087027 h 1847704"/>
                <a:gd name="connsiteX12983" fmla="*/ 725165 w 1842380"/>
                <a:gd name="connsiteY12983" fmla="*/ 1077975 h 1847704"/>
                <a:gd name="connsiteX12984" fmla="*/ 726230 w 1842380"/>
                <a:gd name="connsiteY12984" fmla="*/ 1079040 h 1847704"/>
                <a:gd name="connsiteX12985" fmla="*/ 727295 w 1842380"/>
                <a:gd name="connsiteY12985" fmla="*/ 1081170 h 1847704"/>
                <a:gd name="connsiteX12986" fmla="*/ 739010 w 1842380"/>
                <a:gd name="connsiteY12986" fmla="*/ 1054546 h 1847704"/>
                <a:gd name="connsiteX12987" fmla="*/ 739010 w 1842380"/>
                <a:gd name="connsiteY12987" fmla="*/ 1054546 h 1847704"/>
                <a:gd name="connsiteX12988" fmla="*/ 739010 w 1842380"/>
                <a:gd name="connsiteY12988" fmla="*/ 1123236 h 1847704"/>
                <a:gd name="connsiteX12989" fmla="*/ 739010 w 1842380"/>
                <a:gd name="connsiteY12989" fmla="*/ 1132288 h 1847704"/>
                <a:gd name="connsiteX12990" fmla="*/ 731022 w 1842380"/>
                <a:gd name="connsiteY12990" fmla="*/ 1126431 h 1847704"/>
                <a:gd name="connsiteX12991" fmla="*/ 731022 w 1842380"/>
                <a:gd name="connsiteY12991" fmla="*/ 1126431 h 1847704"/>
                <a:gd name="connsiteX12992" fmla="*/ 725165 w 1842380"/>
                <a:gd name="connsiteY12992" fmla="*/ 1122171 h 1847704"/>
                <a:gd name="connsiteX12993" fmla="*/ 725165 w 1842380"/>
                <a:gd name="connsiteY12993" fmla="*/ 1114184 h 1847704"/>
                <a:gd name="connsiteX12994" fmla="*/ 739010 w 1842380"/>
                <a:gd name="connsiteY12994" fmla="*/ 1123236 h 1847704"/>
                <a:gd name="connsiteX12995" fmla="*/ 739010 w 1842380"/>
                <a:gd name="connsiteY12995" fmla="*/ 1123236 h 1847704"/>
                <a:gd name="connsiteX12996" fmla="*/ 739010 w 1842380"/>
                <a:gd name="connsiteY12996" fmla="*/ 1148262 h 1847704"/>
                <a:gd name="connsiteX12997" fmla="*/ 739010 w 1842380"/>
                <a:gd name="connsiteY12997" fmla="*/ 1157314 h 1847704"/>
                <a:gd name="connsiteX12998" fmla="*/ 725698 w 1842380"/>
                <a:gd name="connsiteY12998" fmla="*/ 1171691 h 1847704"/>
                <a:gd name="connsiteX12999" fmla="*/ 725698 w 1842380"/>
                <a:gd name="connsiteY12999" fmla="*/ 1162639 h 1847704"/>
                <a:gd name="connsiteX13000" fmla="*/ 729957 w 1842380"/>
                <a:gd name="connsiteY13000" fmla="*/ 1158379 h 1847704"/>
                <a:gd name="connsiteX13001" fmla="*/ 725698 w 1842380"/>
                <a:gd name="connsiteY13001" fmla="*/ 1156249 h 1847704"/>
                <a:gd name="connsiteX13002" fmla="*/ 725698 w 1842380"/>
                <a:gd name="connsiteY13002" fmla="*/ 1149327 h 1847704"/>
                <a:gd name="connsiteX13003" fmla="*/ 739010 w 1842380"/>
                <a:gd name="connsiteY13003" fmla="*/ 1148262 h 1847704"/>
                <a:gd name="connsiteX13004" fmla="*/ 739010 w 1842380"/>
                <a:gd name="connsiteY13004" fmla="*/ 1148262 h 1847704"/>
                <a:gd name="connsiteX13005" fmla="*/ 739010 w 1842380"/>
                <a:gd name="connsiteY13005" fmla="*/ 1204173 h 1847704"/>
                <a:gd name="connsiteX13006" fmla="*/ 739010 w 1842380"/>
                <a:gd name="connsiteY13006" fmla="*/ 1225472 h 1847704"/>
                <a:gd name="connsiteX13007" fmla="*/ 736880 w 1842380"/>
                <a:gd name="connsiteY13007" fmla="*/ 1227602 h 1847704"/>
                <a:gd name="connsiteX13008" fmla="*/ 732620 w 1842380"/>
                <a:gd name="connsiteY13008" fmla="*/ 1233459 h 1847704"/>
                <a:gd name="connsiteX13009" fmla="*/ 726763 w 1842380"/>
                <a:gd name="connsiteY13009" fmla="*/ 1241446 h 1847704"/>
                <a:gd name="connsiteX13010" fmla="*/ 725698 w 1842380"/>
                <a:gd name="connsiteY13010" fmla="*/ 1245706 h 1847704"/>
                <a:gd name="connsiteX13011" fmla="*/ 725698 w 1842380"/>
                <a:gd name="connsiteY13011" fmla="*/ 1214290 h 1847704"/>
                <a:gd name="connsiteX13012" fmla="*/ 726763 w 1842380"/>
                <a:gd name="connsiteY13012" fmla="*/ 1214290 h 1847704"/>
                <a:gd name="connsiteX13013" fmla="*/ 733685 w 1842380"/>
                <a:gd name="connsiteY13013" fmla="*/ 1207367 h 1847704"/>
                <a:gd name="connsiteX13014" fmla="*/ 739010 w 1842380"/>
                <a:gd name="connsiteY13014" fmla="*/ 1204173 h 1847704"/>
                <a:gd name="connsiteX13015" fmla="*/ 739010 w 1842380"/>
                <a:gd name="connsiteY13015" fmla="*/ 1204173 h 1847704"/>
                <a:gd name="connsiteX13016" fmla="*/ 739010 w 1842380"/>
                <a:gd name="connsiteY13016" fmla="*/ 1257421 h 1847704"/>
                <a:gd name="connsiteX13017" fmla="*/ 739010 w 1842380"/>
                <a:gd name="connsiteY13017" fmla="*/ 1292564 h 1847704"/>
                <a:gd name="connsiteX13018" fmla="*/ 735815 w 1842380"/>
                <a:gd name="connsiteY13018" fmla="*/ 1290434 h 1847704"/>
                <a:gd name="connsiteX13019" fmla="*/ 726763 w 1842380"/>
                <a:gd name="connsiteY13019" fmla="*/ 1288304 h 1847704"/>
                <a:gd name="connsiteX13020" fmla="*/ 725698 w 1842380"/>
                <a:gd name="connsiteY13020" fmla="*/ 1288304 h 1847704"/>
                <a:gd name="connsiteX13021" fmla="*/ 725698 w 1842380"/>
                <a:gd name="connsiteY13021" fmla="*/ 1260083 h 1847704"/>
                <a:gd name="connsiteX13022" fmla="*/ 728893 w 1842380"/>
                <a:gd name="connsiteY13022" fmla="*/ 1262213 h 1847704"/>
                <a:gd name="connsiteX13023" fmla="*/ 734750 w 1842380"/>
                <a:gd name="connsiteY13023" fmla="*/ 1261148 h 1847704"/>
                <a:gd name="connsiteX13024" fmla="*/ 739010 w 1842380"/>
                <a:gd name="connsiteY13024" fmla="*/ 1259018 h 1847704"/>
                <a:gd name="connsiteX13025" fmla="*/ 739010 w 1842380"/>
                <a:gd name="connsiteY13025" fmla="*/ 1257421 h 1847704"/>
                <a:gd name="connsiteX13026" fmla="*/ 739010 w 1842380"/>
                <a:gd name="connsiteY13026" fmla="*/ 1257421 h 1847704"/>
                <a:gd name="connsiteX13027" fmla="*/ 739010 w 1842380"/>
                <a:gd name="connsiteY13027" fmla="*/ 1340487 h 1847704"/>
                <a:gd name="connsiteX13028" fmla="*/ 739010 w 1842380"/>
                <a:gd name="connsiteY13028" fmla="*/ 1356462 h 1847704"/>
                <a:gd name="connsiteX13029" fmla="*/ 739010 w 1842380"/>
                <a:gd name="connsiteY13029" fmla="*/ 1355397 h 1847704"/>
                <a:gd name="connsiteX13030" fmla="*/ 734750 w 1842380"/>
                <a:gd name="connsiteY13030" fmla="*/ 1349540 h 1847704"/>
                <a:gd name="connsiteX13031" fmla="*/ 734750 w 1842380"/>
                <a:gd name="connsiteY13031" fmla="*/ 1345280 h 1847704"/>
                <a:gd name="connsiteX13032" fmla="*/ 737945 w 1842380"/>
                <a:gd name="connsiteY13032" fmla="*/ 1342085 h 1847704"/>
                <a:gd name="connsiteX13033" fmla="*/ 739010 w 1842380"/>
                <a:gd name="connsiteY13033" fmla="*/ 1340487 h 1847704"/>
                <a:gd name="connsiteX13034" fmla="*/ 739010 w 1842380"/>
                <a:gd name="connsiteY13034" fmla="*/ 1340487 h 1847704"/>
                <a:gd name="connsiteX13035" fmla="*/ 739010 w 1842380"/>
                <a:gd name="connsiteY13035" fmla="*/ 1385748 h 1847704"/>
                <a:gd name="connsiteX13036" fmla="*/ 739010 w 1842380"/>
                <a:gd name="connsiteY13036" fmla="*/ 1397995 h 1847704"/>
                <a:gd name="connsiteX13037" fmla="*/ 725698 w 1842380"/>
                <a:gd name="connsiteY13037" fmla="*/ 1390008 h 1847704"/>
                <a:gd name="connsiteX13038" fmla="*/ 725698 w 1842380"/>
                <a:gd name="connsiteY13038" fmla="*/ 1379891 h 1847704"/>
                <a:gd name="connsiteX13039" fmla="*/ 739010 w 1842380"/>
                <a:gd name="connsiteY13039" fmla="*/ 1385748 h 1847704"/>
                <a:gd name="connsiteX13040" fmla="*/ 739010 w 1842380"/>
                <a:gd name="connsiteY13040" fmla="*/ 1385748 h 1847704"/>
                <a:gd name="connsiteX13041" fmla="*/ 739010 w 1842380"/>
                <a:gd name="connsiteY13041" fmla="*/ 1443256 h 1847704"/>
                <a:gd name="connsiteX13042" fmla="*/ 739010 w 1842380"/>
                <a:gd name="connsiteY13042" fmla="*/ 1453373 h 1847704"/>
                <a:gd name="connsiteX13043" fmla="*/ 725698 w 1842380"/>
                <a:gd name="connsiteY13043" fmla="*/ 1447516 h 1847704"/>
                <a:gd name="connsiteX13044" fmla="*/ 725698 w 1842380"/>
                <a:gd name="connsiteY13044" fmla="*/ 1435269 h 1847704"/>
                <a:gd name="connsiteX13045" fmla="*/ 739010 w 1842380"/>
                <a:gd name="connsiteY13045" fmla="*/ 1443256 h 1847704"/>
                <a:gd name="connsiteX13046" fmla="*/ 739010 w 1842380"/>
                <a:gd name="connsiteY13046" fmla="*/ 1443256 h 1847704"/>
                <a:gd name="connsiteX13047" fmla="*/ 739010 w 1842380"/>
                <a:gd name="connsiteY13047" fmla="*/ 1718016 h 1847704"/>
                <a:gd name="connsiteX13048" fmla="*/ 739010 w 1842380"/>
                <a:gd name="connsiteY13048" fmla="*/ 1735055 h 1847704"/>
                <a:gd name="connsiteX13049" fmla="*/ 725698 w 1842380"/>
                <a:gd name="connsiteY13049" fmla="*/ 1731860 h 1847704"/>
                <a:gd name="connsiteX13050" fmla="*/ 725698 w 1842380"/>
                <a:gd name="connsiteY13050" fmla="*/ 1715886 h 1847704"/>
                <a:gd name="connsiteX13051" fmla="*/ 739010 w 1842380"/>
                <a:gd name="connsiteY13051" fmla="*/ 1718016 h 1847704"/>
                <a:gd name="connsiteX13052" fmla="*/ 739010 w 1842380"/>
                <a:gd name="connsiteY13052" fmla="*/ 1718016 h 1847704"/>
                <a:gd name="connsiteX13053" fmla="*/ 739010 w 1842380"/>
                <a:gd name="connsiteY13053" fmla="*/ 1804277 h 1847704"/>
                <a:gd name="connsiteX13054" fmla="*/ 739010 w 1842380"/>
                <a:gd name="connsiteY13054" fmla="*/ 1824511 h 1847704"/>
                <a:gd name="connsiteX13055" fmla="*/ 728893 w 1842380"/>
                <a:gd name="connsiteY13055" fmla="*/ 1818654 h 1847704"/>
                <a:gd name="connsiteX13056" fmla="*/ 725698 w 1842380"/>
                <a:gd name="connsiteY13056" fmla="*/ 1818654 h 1847704"/>
                <a:gd name="connsiteX13057" fmla="*/ 725698 w 1842380"/>
                <a:gd name="connsiteY13057" fmla="*/ 1785108 h 1847704"/>
                <a:gd name="connsiteX13058" fmla="*/ 739010 w 1842380"/>
                <a:gd name="connsiteY13058" fmla="*/ 1804277 h 1847704"/>
                <a:gd name="connsiteX13059" fmla="*/ 725698 w 1842380"/>
                <a:gd name="connsiteY13059" fmla="*/ 28990 h 1847704"/>
                <a:gd name="connsiteX13060" fmla="*/ 725698 w 1842380"/>
                <a:gd name="connsiteY13060" fmla="*/ 50289 h 1847704"/>
                <a:gd name="connsiteX13061" fmla="*/ 722503 w 1842380"/>
                <a:gd name="connsiteY13061" fmla="*/ 49224 h 1847704"/>
                <a:gd name="connsiteX13062" fmla="*/ 722503 w 1842380"/>
                <a:gd name="connsiteY13062" fmla="*/ 30055 h 1847704"/>
                <a:gd name="connsiteX13063" fmla="*/ 722503 w 1842380"/>
                <a:gd name="connsiteY13063" fmla="*/ 30055 h 1847704"/>
                <a:gd name="connsiteX13064" fmla="*/ 725698 w 1842380"/>
                <a:gd name="connsiteY13064" fmla="*/ 28990 h 1847704"/>
                <a:gd name="connsiteX13065" fmla="*/ 725698 w 1842380"/>
                <a:gd name="connsiteY13065" fmla="*/ 28990 h 1847704"/>
                <a:gd name="connsiteX13066" fmla="*/ 725698 w 1842380"/>
                <a:gd name="connsiteY13066" fmla="*/ 108862 h 1847704"/>
                <a:gd name="connsiteX13067" fmla="*/ 725698 w 1842380"/>
                <a:gd name="connsiteY13067" fmla="*/ 126966 h 1847704"/>
                <a:gd name="connsiteX13068" fmla="*/ 723568 w 1842380"/>
                <a:gd name="connsiteY13068" fmla="*/ 126966 h 1847704"/>
                <a:gd name="connsiteX13069" fmla="*/ 722503 w 1842380"/>
                <a:gd name="connsiteY13069" fmla="*/ 126966 h 1847704"/>
                <a:gd name="connsiteX13070" fmla="*/ 722503 w 1842380"/>
                <a:gd name="connsiteY13070" fmla="*/ 106732 h 1847704"/>
                <a:gd name="connsiteX13071" fmla="*/ 725698 w 1842380"/>
                <a:gd name="connsiteY13071" fmla="*/ 108862 h 1847704"/>
                <a:gd name="connsiteX13072" fmla="*/ 725698 w 1842380"/>
                <a:gd name="connsiteY13072" fmla="*/ 108862 h 1847704"/>
                <a:gd name="connsiteX13073" fmla="*/ 725698 w 1842380"/>
                <a:gd name="connsiteY13073" fmla="*/ 220682 h 1847704"/>
                <a:gd name="connsiteX13074" fmla="*/ 725698 w 1842380"/>
                <a:gd name="connsiteY13074" fmla="*/ 285112 h 1847704"/>
                <a:gd name="connsiteX13075" fmla="*/ 724633 w 1842380"/>
                <a:gd name="connsiteY13075" fmla="*/ 287242 h 1847704"/>
                <a:gd name="connsiteX13076" fmla="*/ 722503 w 1842380"/>
                <a:gd name="connsiteY13076" fmla="*/ 324516 h 1847704"/>
                <a:gd name="connsiteX13077" fmla="*/ 722503 w 1842380"/>
                <a:gd name="connsiteY13077" fmla="*/ 223345 h 1847704"/>
                <a:gd name="connsiteX13078" fmla="*/ 723568 w 1842380"/>
                <a:gd name="connsiteY13078" fmla="*/ 223345 h 1847704"/>
                <a:gd name="connsiteX13079" fmla="*/ 725698 w 1842380"/>
                <a:gd name="connsiteY13079" fmla="*/ 220682 h 1847704"/>
                <a:gd name="connsiteX13080" fmla="*/ 725698 w 1842380"/>
                <a:gd name="connsiteY13080" fmla="*/ 220682 h 1847704"/>
                <a:gd name="connsiteX13081" fmla="*/ 725698 w 1842380"/>
                <a:gd name="connsiteY13081" fmla="*/ 420895 h 1847704"/>
                <a:gd name="connsiteX13082" fmla="*/ 725698 w 1842380"/>
                <a:gd name="connsiteY13082" fmla="*/ 432077 h 1847704"/>
                <a:gd name="connsiteX13083" fmla="*/ 725698 w 1842380"/>
                <a:gd name="connsiteY13083" fmla="*/ 432077 h 1847704"/>
                <a:gd name="connsiteX13084" fmla="*/ 725698 w 1842380"/>
                <a:gd name="connsiteY13084" fmla="*/ 432077 h 1847704"/>
                <a:gd name="connsiteX13085" fmla="*/ 725698 w 1842380"/>
                <a:gd name="connsiteY13085" fmla="*/ 444324 h 1847704"/>
                <a:gd name="connsiteX13086" fmla="*/ 722503 w 1842380"/>
                <a:gd name="connsiteY13086" fmla="*/ 442194 h 1847704"/>
                <a:gd name="connsiteX13087" fmla="*/ 722503 w 1842380"/>
                <a:gd name="connsiteY13087" fmla="*/ 423025 h 1847704"/>
                <a:gd name="connsiteX13088" fmla="*/ 725698 w 1842380"/>
                <a:gd name="connsiteY13088" fmla="*/ 420895 h 1847704"/>
                <a:gd name="connsiteX13089" fmla="*/ 725698 w 1842380"/>
                <a:gd name="connsiteY13089" fmla="*/ 420895 h 1847704"/>
                <a:gd name="connsiteX13090" fmla="*/ 725698 w 1842380"/>
                <a:gd name="connsiteY13090" fmla="*/ 476273 h 1847704"/>
                <a:gd name="connsiteX13091" fmla="*/ 725698 w 1842380"/>
                <a:gd name="connsiteY13091" fmla="*/ 486390 h 1847704"/>
                <a:gd name="connsiteX13092" fmla="*/ 723568 w 1842380"/>
                <a:gd name="connsiteY13092" fmla="*/ 486390 h 1847704"/>
                <a:gd name="connsiteX13093" fmla="*/ 722503 w 1842380"/>
                <a:gd name="connsiteY13093" fmla="*/ 486390 h 1847704"/>
                <a:gd name="connsiteX13094" fmla="*/ 722503 w 1842380"/>
                <a:gd name="connsiteY13094" fmla="*/ 475208 h 1847704"/>
                <a:gd name="connsiteX13095" fmla="*/ 723568 w 1842380"/>
                <a:gd name="connsiteY13095" fmla="*/ 476273 h 1847704"/>
                <a:gd name="connsiteX13096" fmla="*/ 725698 w 1842380"/>
                <a:gd name="connsiteY13096" fmla="*/ 476273 h 1847704"/>
                <a:gd name="connsiteX13097" fmla="*/ 725698 w 1842380"/>
                <a:gd name="connsiteY13097" fmla="*/ 476273 h 1847704"/>
                <a:gd name="connsiteX13098" fmla="*/ 725698 w 1842380"/>
                <a:gd name="connsiteY13098" fmla="*/ 527923 h 1847704"/>
                <a:gd name="connsiteX13099" fmla="*/ 725698 w 1842380"/>
                <a:gd name="connsiteY13099" fmla="*/ 550287 h 1847704"/>
                <a:gd name="connsiteX13100" fmla="*/ 722503 w 1842380"/>
                <a:gd name="connsiteY13100" fmla="*/ 553482 h 1847704"/>
                <a:gd name="connsiteX13101" fmla="*/ 722503 w 1842380"/>
                <a:gd name="connsiteY13101" fmla="*/ 530053 h 1847704"/>
                <a:gd name="connsiteX13102" fmla="*/ 724633 w 1842380"/>
                <a:gd name="connsiteY13102" fmla="*/ 528988 h 1847704"/>
                <a:gd name="connsiteX13103" fmla="*/ 725698 w 1842380"/>
                <a:gd name="connsiteY13103" fmla="*/ 527923 h 1847704"/>
                <a:gd name="connsiteX13104" fmla="*/ 725698 w 1842380"/>
                <a:gd name="connsiteY13104" fmla="*/ 527923 h 1847704"/>
                <a:gd name="connsiteX13105" fmla="*/ 725698 w 1842380"/>
                <a:gd name="connsiteY13105" fmla="*/ 582769 h 1847704"/>
                <a:gd name="connsiteX13106" fmla="*/ 725698 w 1842380"/>
                <a:gd name="connsiteY13106" fmla="*/ 618977 h 1847704"/>
                <a:gd name="connsiteX13107" fmla="*/ 722503 w 1842380"/>
                <a:gd name="connsiteY13107" fmla="*/ 613120 h 1847704"/>
                <a:gd name="connsiteX13108" fmla="*/ 722503 w 1842380"/>
                <a:gd name="connsiteY13108" fmla="*/ 579574 h 1847704"/>
                <a:gd name="connsiteX13109" fmla="*/ 725698 w 1842380"/>
                <a:gd name="connsiteY13109" fmla="*/ 582769 h 1847704"/>
                <a:gd name="connsiteX13110" fmla="*/ 725698 w 1842380"/>
                <a:gd name="connsiteY13110" fmla="*/ 582769 h 1847704"/>
                <a:gd name="connsiteX13111" fmla="*/ 725698 w 1842380"/>
                <a:gd name="connsiteY13111" fmla="*/ 697784 h 1847704"/>
                <a:gd name="connsiteX13112" fmla="*/ 725698 w 1842380"/>
                <a:gd name="connsiteY13112" fmla="*/ 712161 h 1847704"/>
                <a:gd name="connsiteX13113" fmla="*/ 722503 w 1842380"/>
                <a:gd name="connsiteY13113" fmla="*/ 719083 h 1847704"/>
                <a:gd name="connsiteX13114" fmla="*/ 722503 w 1842380"/>
                <a:gd name="connsiteY13114" fmla="*/ 691927 h 1847704"/>
                <a:gd name="connsiteX13115" fmla="*/ 725698 w 1842380"/>
                <a:gd name="connsiteY13115" fmla="*/ 697784 h 1847704"/>
                <a:gd name="connsiteX13116" fmla="*/ 725698 w 1842380"/>
                <a:gd name="connsiteY13116" fmla="*/ 697784 h 1847704"/>
                <a:gd name="connsiteX13117" fmla="*/ 725698 w 1842380"/>
                <a:gd name="connsiteY13117" fmla="*/ 697784 h 1847704"/>
                <a:gd name="connsiteX13118" fmla="*/ 725698 w 1842380"/>
                <a:gd name="connsiteY13118" fmla="*/ 750500 h 1847704"/>
                <a:gd name="connsiteX13119" fmla="*/ 725698 w 1842380"/>
                <a:gd name="connsiteY13119" fmla="*/ 776591 h 1847704"/>
                <a:gd name="connsiteX13120" fmla="*/ 722503 w 1842380"/>
                <a:gd name="connsiteY13120" fmla="*/ 770734 h 1847704"/>
                <a:gd name="connsiteX13121" fmla="*/ 722503 w 1842380"/>
                <a:gd name="connsiteY13121" fmla="*/ 758487 h 1847704"/>
                <a:gd name="connsiteX13122" fmla="*/ 723568 w 1842380"/>
                <a:gd name="connsiteY13122" fmla="*/ 756357 h 1847704"/>
                <a:gd name="connsiteX13123" fmla="*/ 725698 w 1842380"/>
                <a:gd name="connsiteY13123" fmla="*/ 750500 h 1847704"/>
                <a:gd name="connsiteX13124" fmla="*/ 725698 w 1842380"/>
                <a:gd name="connsiteY13124" fmla="*/ 750500 h 1847704"/>
                <a:gd name="connsiteX13125" fmla="*/ 725698 w 1842380"/>
                <a:gd name="connsiteY13125" fmla="*/ 779786 h 1847704"/>
                <a:gd name="connsiteX13126" fmla="*/ 725698 w 1842380"/>
                <a:gd name="connsiteY13126" fmla="*/ 790968 h 1847704"/>
                <a:gd name="connsiteX13127" fmla="*/ 725698 w 1842380"/>
                <a:gd name="connsiteY13127" fmla="*/ 792033 h 1847704"/>
                <a:gd name="connsiteX13128" fmla="*/ 724633 w 1842380"/>
                <a:gd name="connsiteY13128" fmla="*/ 793098 h 1847704"/>
                <a:gd name="connsiteX13129" fmla="*/ 725698 w 1842380"/>
                <a:gd name="connsiteY13129" fmla="*/ 793098 h 1847704"/>
                <a:gd name="connsiteX13130" fmla="*/ 725698 w 1842380"/>
                <a:gd name="connsiteY13130" fmla="*/ 800020 h 1847704"/>
                <a:gd name="connsiteX13131" fmla="*/ 722503 w 1842380"/>
                <a:gd name="connsiteY13131" fmla="*/ 801085 h 1847704"/>
                <a:gd name="connsiteX13132" fmla="*/ 722503 w 1842380"/>
                <a:gd name="connsiteY13132" fmla="*/ 785111 h 1847704"/>
                <a:gd name="connsiteX13133" fmla="*/ 725698 w 1842380"/>
                <a:gd name="connsiteY13133" fmla="*/ 779786 h 1847704"/>
                <a:gd name="connsiteX13134" fmla="*/ 725698 w 1842380"/>
                <a:gd name="connsiteY13134" fmla="*/ 779786 h 1847704"/>
                <a:gd name="connsiteX13135" fmla="*/ 725698 w 1842380"/>
                <a:gd name="connsiteY13135" fmla="*/ 819190 h 1847704"/>
                <a:gd name="connsiteX13136" fmla="*/ 725698 w 1842380"/>
                <a:gd name="connsiteY13136" fmla="*/ 826112 h 1847704"/>
                <a:gd name="connsiteX13137" fmla="*/ 722503 w 1842380"/>
                <a:gd name="connsiteY13137" fmla="*/ 825047 h 1847704"/>
                <a:gd name="connsiteX13138" fmla="*/ 722503 w 1842380"/>
                <a:gd name="connsiteY13138" fmla="*/ 819190 h 1847704"/>
                <a:gd name="connsiteX13139" fmla="*/ 725698 w 1842380"/>
                <a:gd name="connsiteY13139" fmla="*/ 819190 h 1847704"/>
                <a:gd name="connsiteX13140" fmla="*/ 725698 w 1842380"/>
                <a:gd name="connsiteY13140" fmla="*/ 819190 h 1847704"/>
                <a:gd name="connsiteX13141" fmla="*/ 725698 w 1842380"/>
                <a:gd name="connsiteY13141" fmla="*/ 842086 h 1847704"/>
                <a:gd name="connsiteX13142" fmla="*/ 725698 w 1842380"/>
                <a:gd name="connsiteY13142" fmla="*/ 865515 h 1847704"/>
                <a:gd name="connsiteX13143" fmla="*/ 722503 w 1842380"/>
                <a:gd name="connsiteY13143" fmla="*/ 869775 h 1847704"/>
                <a:gd name="connsiteX13144" fmla="*/ 722503 w 1842380"/>
                <a:gd name="connsiteY13144" fmla="*/ 858593 h 1847704"/>
                <a:gd name="connsiteX13145" fmla="*/ 724633 w 1842380"/>
                <a:gd name="connsiteY13145" fmla="*/ 849541 h 1847704"/>
                <a:gd name="connsiteX13146" fmla="*/ 722503 w 1842380"/>
                <a:gd name="connsiteY13146" fmla="*/ 850606 h 1847704"/>
                <a:gd name="connsiteX13147" fmla="*/ 722503 w 1842380"/>
                <a:gd name="connsiteY13147" fmla="*/ 842619 h 1847704"/>
                <a:gd name="connsiteX13148" fmla="*/ 725698 w 1842380"/>
                <a:gd name="connsiteY13148" fmla="*/ 842086 h 1847704"/>
                <a:gd name="connsiteX13149" fmla="*/ 725698 w 1842380"/>
                <a:gd name="connsiteY13149" fmla="*/ 842086 h 1847704"/>
                <a:gd name="connsiteX13150" fmla="*/ 725698 w 1842380"/>
                <a:gd name="connsiteY13150" fmla="*/ 1006090 h 1847704"/>
                <a:gd name="connsiteX13151" fmla="*/ 725698 w 1842380"/>
                <a:gd name="connsiteY13151" fmla="*/ 1021000 h 1847704"/>
                <a:gd name="connsiteX13152" fmla="*/ 722503 w 1842380"/>
                <a:gd name="connsiteY13152" fmla="*/ 1011947 h 1847704"/>
                <a:gd name="connsiteX13153" fmla="*/ 722503 w 1842380"/>
                <a:gd name="connsiteY13153" fmla="*/ 990648 h 1847704"/>
                <a:gd name="connsiteX13154" fmla="*/ 722503 w 1842380"/>
                <a:gd name="connsiteY13154" fmla="*/ 1002895 h 1847704"/>
                <a:gd name="connsiteX13155" fmla="*/ 725698 w 1842380"/>
                <a:gd name="connsiteY13155" fmla="*/ 1006090 h 1847704"/>
                <a:gd name="connsiteX13156" fmla="*/ 725698 w 1842380"/>
                <a:gd name="connsiteY13156" fmla="*/ 1006090 h 1847704"/>
                <a:gd name="connsiteX13157" fmla="*/ 725698 w 1842380"/>
                <a:gd name="connsiteY13157" fmla="*/ 1028987 h 1847704"/>
                <a:gd name="connsiteX13158" fmla="*/ 725698 w 1842380"/>
                <a:gd name="connsiteY13158" fmla="*/ 1043364 h 1847704"/>
                <a:gd name="connsiteX13159" fmla="*/ 722503 w 1842380"/>
                <a:gd name="connsiteY13159" fmla="*/ 1049221 h 1847704"/>
                <a:gd name="connsiteX13160" fmla="*/ 722503 w 1842380"/>
                <a:gd name="connsiteY13160" fmla="*/ 1036974 h 1847704"/>
                <a:gd name="connsiteX13161" fmla="*/ 725698 w 1842380"/>
                <a:gd name="connsiteY13161" fmla="*/ 1028987 h 1847704"/>
                <a:gd name="connsiteX13162" fmla="*/ 725698 w 1842380"/>
                <a:gd name="connsiteY13162" fmla="*/ 1028987 h 1847704"/>
                <a:gd name="connsiteX13163" fmla="*/ 725698 w 1842380"/>
                <a:gd name="connsiteY13163" fmla="*/ 1078507 h 1847704"/>
                <a:gd name="connsiteX13164" fmla="*/ 725698 w 1842380"/>
                <a:gd name="connsiteY13164" fmla="*/ 1087560 h 1847704"/>
                <a:gd name="connsiteX13165" fmla="*/ 724633 w 1842380"/>
                <a:gd name="connsiteY13165" fmla="*/ 1086495 h 1847704"/>
                <a:gd name="connsiteX13166" fmla="*/ 722503 w 1842380"/>
                <a:gd name="connsiteY13166" fmla="*/ 1084365 h 1847704"/>
                <a:gd name="connsiteX13167" fmla="*/ 722503 w 1842380"/>
                <a:gd name="connsiteY13167" fmla="*/ 1074248 h 1847704"/>
                <a:gd name="connsiteX13168" fmla="*/ 725698 w 1842380"/>
                <a:gd name="connsiteY13168" fmla="*/ 1078507 h 1847704"/>
                <a:gd name="connsiteX13169" fmla="*/ 725698 w 1842380"/>
                <a:gd name="connsiteY13169" fmla="*/ 1078507 h 1847704"/>
                <a:gd name="connsiteX13170" fmla="*/ 725698 w 1842380"/>
                <a:gd name="connsiteY13170" fmla="*/ 1092884 h 1847704"/>
                <a:gd name="connsiteX13171" fmla="*/ 725698 w 1842380"/>
                <a:gd name="connsiteY13171" fmla="*/ 1100872 h 1847704"/>
                <a:gd name="connsiteX13172" fmla="*/ 722503 w 1842380"/>
                <a:gd name="connsiteY13172" fmla="*/ 1104066 h 1847704"/>
                <a:gd name="connsiteX13173" fmla="*/ 722503 w 1842380"/>
                <a:gd name="connsiteY13173" fmla="*/ 1095014 h 1847704"/>
                <a:gd name="connsiteX13174" fmla="*/ 725698 w 1842380"/>
                <a:gd name="connsiteY13174" fmla="*/ 1092884 h 1847704"/>
                <a:gd name="connsiteX13175" fmla="*/ 725698 w 1842380"/>
                <a:gd name="connsiteY13175" fmla="*/ 1092884 h 1847704"/>
                <a:gd name="connsiteX13176" fmla="*/ 725698 w 1842380"/>
                <a:gd name="connsiteY13176" fmla="*/ 1114184 h 1847704"/>
                <a:gd name="connsiteX13177" fmla="*/ 725698 w 1842380"/>
                <a:gd name="connsiteY13177" fmla="*/ 1122171 h 1847704"/>
                <a:gd name="connsiteX13178" fmla="*/ 722503 w 1842380"/>
                <a:gd name="connsiteY13178" fmla="*/ 1120041 h 1847704"/>
                <a:gd name="connsiteX13179" fmla="*/ 722503 w 1842380"/>
                <a:gd name="connsiteY13179" fmla="*/ 1112054 h 1847704"/>
                <a:gd name="connsiteX13180" fmla="*/ 725698 w 1842380"/>
                <a:gd name="connsiteY13180" fmla="*/ 1114184 h 1847704"/>
                <a:gd name="connsiteX13181" fmla="*/ 725698 w 1842380"/>
                <a:gd name="connsiteY13181" fmla="*/ 1114184 h 1847704"/>
                <a:gd name="connsiteX13182" fmla="*/ 725698 w 1842380"/>
                <a:gd name="connsiteY13182" fmla="*/ 1149327 h 1847704"/>
                <a:gd name="connsiteX13183" fmla="*/ 725698 w 1842380"/>
                <a:gd name="connsiteY13183" fmla="*/ 1156249 h 1847704"/>
                <a:gd name="connsiteX13184" fmla="*/ 722503 w 1842380"/>
                <a:gd name="connsiteY13184" fmla="*/ 1155184 h 1847704"/>
                <a:gd name="connsiteX13185" fmla="*/ 722503 w 1842380"/>
                <a:gd name="connsiteY13185" fmla="*/ 1147197 h 1847704"/>
                <a:gd name="connsiteX13186" fmla="*/ 725698 w 1842380"/>
                <a:gd name="connsiteY13186" fmla="*/ 1149327 h 1847704"/>
                <a:gd name="connsiteX13187" fmla="*/ 725698 w 1842380"/>
                <a:gd name="connsiteY13187" fmla="*/ 1149327 h 1847704"/>
                <a:gd name="connsiteX13188" fmla="*/ 725698 w 1842380"/>
                <a:gd name="connsiteY13188" fmla="*/ 1162639 h 1847704"/>
                <a:gd name="connsiteX13189" fmla="*/ 725698 w 1842380"/>
                <a:gd name="connsiteY13189" fmla="*/ 1171691 h 1847704"/>
                <a:gd name="connsiteX13190" fmla="*/ 722503 w 1842380"/>
                <a:gd name="connsiteY13190" fmla="*/ 1174886 h 1847704"/>
                <a:gd name="connsiteX13191" fmla="*/ 722503 w 1842380"/>
                <a:gd name="connsiteY13191" fmla="*/ 1165834 h 1847704"/>
                <a:gd name="connsiteX13192" fmla="*/ 725698 w 1842380"/>
                <a:gd name="connsiteY13192" fmla="*/ 1162639 h 1847704"/>
                <a:gd name="connsiteX13193" fmla="*/ 725698 w 1842380"/>
                <a:gd name="connsiteY13193" fmla="*/ 1162639 h 1847704"/>
                <a:gd name="connsiteX13194" fmla="*/ 725698 w 1842380"/>
                <a:gd name="connsiteY13194" fmla="*/ 1214822 h 1847704"/>
                <a:gd name="connsiteX13195" fmla="*/ 725698 w 1842380"/>
                <a:gd name="connsiteY13195" fmla="*/ 1246239 h 1847704"/>
                <a:gd name="connsiteX13196" fmla="*/ 724633 w 1842380"/>
                <a:gd name="connsiteY13196" fmla="*/ 1250498 h 1847704"/>
                <a:gd name="connsiteX13197" fmla="*/ 723568 w 1842380"/>
                <a:gd name="connsiteY13197" fmla="*/ 1254758 h 1847704"/>
                <a:gd name="connsiteX13198" fmla="*/ 725698 w 1842380"/>
                <a:gd name="connsiteY13198" fmla="*/ 1259018 h 1847704"/>
                <a:gd name="connsiteX13199" fmla="*/ 725698 w 1842380"/>
                <a:gd name="connsiteY13199" fmla="*/ 1259018 h 1847704"/>
                <a:gd name="connsiteX13200" fmla="*/ 725698 w 1842380"/>
                <a:gd name="connsiteY13200" fmla="*/ 1287239 h 1847704"/>
                <a:gd name="connsiteX13201" fmla="*/ 722503 w 1842380"/>
                <a:gd name="connsiteY13201" fmla="*/ 1286174 h 1847704"/>
                <a:gd name="connsiteX13202" fmla="*/ 722503 w 1842380"/>
                <a:gd name="connsiteY13202" fmla="*/ 1218017 h 1847704"/>
                <a:gd name="connsiteX13203" fmla="*/ 725698 w 1842380"/>
                <a:gd name="connsiteY13203" fmla="*/ 1214822 h 1847704"/>
                <a:gd name="connsiteX13204" fmla="*/ 725698 w 1842380"/>
                <a:gd name="connsiteY13204" fmla="*/ 1214822 h 1847704"/>
                <a:gd name="connsiteX13205" fmla="*/ 725698 w 1842380"/>
                <a:gd name="connsiteY13205" fmla="*/ 1379891 h 1847704"/>
                <a:gd name="connsiteX13206" fmla="*/ 725698 w 1842380"/>
                <a:gd name="connsiteY13206" fmla="*/ 1390008 h 1847704"/>
                <a:gd name="connsiteX13207" fmla="*/ 722503 w 1842380"/>
                <a:gd name="connsiteY13207" fmla="*/ 1388943 h 1847704"/>
                <a:gd name="connsiteX13208" fmla="*/ 722503 w 1842380"/>
                <a:gd name="connsiteY13208" fmla="*/ 1378826 h 1847704"/>
                <a:gd name="connsiteX13209" fmla="*/ 725698 w 1842380"/>
                <a:gd name="connsiteY13209" fmla="*/ 1379891 h 1847704"/>
                <a:gd name="connsiteX13210" fmla="*/ 725698 w 1842380"/>
                <a:gd name="connsiteY13210" fmla="*/ 1379891 h 1847704"/>
                <a:gd name="connsiteX13211" fmla="*/ 725698 w 1842380"/>
                <a:gd name="connsiteY13211" fmla="*/ 1435269 h 1847704"/>
                <a:gd name="connsiteX13212" fmla="*/ 725698 w 1842380"/>
                <a:gd name="connsiteY13212" fmla="*/ 1447516 h 1847704"/>
                <a:gd name="connsiteX13213" fmla="*/ 722503 w 1842380"/>
                <a:gd name="connsiteY13213" fmla="*/ 1445386 h 1847704"/>
                <a:gd name="connsiteX13214" fmla="*/ 722503 w 1842380"/>
                <a:gd name="connsiteY13214" fmla="*/ 1432074 h 1847704"/>
                <a:gd name="connsiteX13215" fmla="*/ 725698 w 1842380"/>
                <a:gd name="connsiteY13215" fmla="*/ 1435269 h 1847704"/>
                <a:gd name="connsiteX13216" fmla="*/ 725698 w 1842380"/>
                <a:gd name="connsiteY13216" fmla="*/ 1435269 h 1847704"/>
                <a:gd name="connsiteX13217" fmla="*/ 725698 w 1842380"/>
                <a:gd name="connsiteY13217" fmla="*/ 1715353 h 1847704"/>
                <a:gd name="connsiteX13218" fmla="*/ 725698 w 1842380"/>
                <a:gd name="connsiteY13218" fmla="*/ 1731328 h 1847704"/>
                <a:gd name="connsiteX13219" fmla="*/ 722503 w 1842380"/>
                <a:gd name="connsiteY13219" fmla="*/ 1731328 h 1847704"/>
                <a:gd name="connsiteX13220" fmla="*/ 722503 w 1842380"/>
                <a:gd name="connsiteY13220" fmla="*/ 1715353 h 1847704"/>
                <a:gd name="connsiteX13221" fmla="*/ 725698 w 1842380"/>
                <a:gd name="connsiteY13221" fmla="*/ 1715353 h 1847704"/>
                <a:gd name="connsiteX13222" fmla="*/ 725698 w 1842380"/>
                <a:gd name="connsiteY13222" fmla="*/ 1715353 h 1847704"/>
                <a:gd name="connsiteX13223" fmla="*/ 725698 w 1842380"/>
                <a:gd name="connsiteY13223" fmla="*/ 1785108 h 1847704"/>
                <a:gd name="connsiteX13224" fmla="*/ 725698 w 1842380"/>
                <a:gd name="connsiteY13224" fmla="*/ 1818654 h 1847704"/>
                <a:gd name="connsiteX13225" fmla="*/ 722503 w 1842380"/>
                <a:gd name="connsiteY13225" fmla="*/ 1818654 h 1847704"/>
                <a:gd name="connsiteX13226" fmla="*/ 722503 w 1842380"/>
                <a:gd name="connsiteY13226" fmla="*/ 1773393 h 1847704"/>
                <a:gd name="connsiteX13227" fmla="*/ 725698 w 1842380"/>
                <a:gd name="connsiteY13227" fmla="*/ 1785108 h 1847704"/>
                <a:gd name="connsiteX13228" fmla="*/ 721970 w 1842380"/>
                <a:gd name="connsiteY13228" fmla="*/ 30055 h 1847704"/>
                <a:gd name="connsiteX13229" fmla="*/ 721970 w 1842380"/>
                <a:gd name="connsiteY13229" fmla="*/ 49224 h 1847704"/>
                <a:gd name="connsiteX13230" fmla="*/ 715048 w 1842380"/>
                <a:gd name="connsiteY13230" fmla="*/ 47094 h 1847704"/>
                <a:gd name="connsiteX13231" fmla="*/ 715048 w 1842380"/>
                <a:gd name="connsiteY13231" fmla="*/ 30055 h 1847704"/>
                <a:gd name="connsiteX13232" fmla="*/ 721970 w 1842380"/>
                <a:gd name="connsiteY13232" fmla="*/ 30055 h 1847704"/>
                <a:gd name="connsiteX13233" fmla="*/ 721970 w 1842380"/>
                <a:gd name="connsiteY13233" fmla="*/ 30055 h 1847704"/>
                <a:gd name="connsiteX13234" fmla="*/ 721970 w 1842380"/>
                <a:gd name="connsiteY13234" fmla="*/ 106732 h 1847704"/>
                <a:gd name="connsiteX13235" fmla="*/ 721970 w 1842380"/>
                <a:gd name="connsiteY13235" fmla="*/ 126966 h 1847704"/>
                <a:gd name="connsiteX13236" fmla="*/ 715048 w 1842380"/>
                <a:gd name="connsiteY13236" fmla="*/ 131226 h 1847704"/>
                <a:gd name="connsiteX13237" fmla="*/ 715048 w 1842380"/>
                <a:gd name="connsiteY13237" fmla="*/ 103004 h 1847704"/>
                <a:gd name="connsiteX13238" fmla="*/ 721970 w 1842380"/>
                <a:gd name="connsiteY13238" fmla="*/ 106732 h 1847704"/>
                <a:gd name="connsiteX13239" fmla="*/ 721970 w 1842380"/>
                <a:gd name="connsiteY13239" fmla="*/ 106732 h 1847704"/>
                <a:gd name="connsiteX13240" fmla="*/ 721970 w 1842380"/>
                <a:gd name="connsiteY13240" fmla="*/ 222812 h 1847704"/>
                <a:gd name="connsiteX13241" fmla="*/ 721970 w 1842380"/>
                <a:gd name="connsiteY13241" fmla="*/ 323983 h 1847704"/>
                <a:gd name="connsiteX13242" fmla="*/ 715048 w 1842380"/>
                <a:gd name="connsiteY13242" fmla="*/ 350075 h 1847704"/>
                <a:gd name="connsiteX13243" fmla="*/ 715048 w 1842380"/>
                <a:gd name="connsiteY13243" fmla="*/ 221747 h 1847704"/>
                <a:gd name="connsiteX13244" fmla="*/ 721970 w 1842380"/>
                <a:gd name="connsiteY13244" fmla="*/ 222812 h 1847704"/>
                <a:gd name="connsiteX13245" fmla="*/ 721970 w 1842380"/>
                <a:gd name="connsiteY13245" fmla="*/ 222812 h 1847704"/>
                <a:gd name="connsiteX13246" fmla="*/ 721970 w 1842380"/>
                <a:gd name="connsiteY13246" fmla="*/ 423025 h 1847704"/>
                <a:gd name="connsiteX13247" fmla="*/ 721970 w 1842380"/>
                <a:gd name="connsiteY13247" fmla="*/ 442194 h 1847704"/>
                <a:gd name="connsiteX13248" fmla="*/ 715048 w 1842380"/>
                <a:gd name="connsiteY13248" fmla="*/ 440064 h 1847704"/>
                <a:gd name="connsiteX13249" fmla="*/ 715048 w 1842380"/>
                <a:gd name="connsiteY13249" fmla="*/ 426752 h 1847704"/>
                <a:gd name="connsiteX13250" fmla="*/ 717178 w 1842380"/>
                <a:gd name="connsiteY13250" fmla="*/ 426752 h 1847704"/>
                <a:gd name="connsiteX13251" fmla="*/ 721970 w 1842380"/>
                <a:gd name="connsiteY13251" fmla="*/ 423025 h 1847704"/>
                <a:gd name="connsiteX13252" fmla="*/ 721970 w 1842380"/>
                <a:gd name="connsiteY13252" fmla="*/ 423025 h 1847704"/>
                <a:gd name="connsiteX13253" fmla="*/ 721970 w 1842380"/>
                <a:gd name="connsiteY13253" fmla="*/ 474675 h 1847704"/>
                <a:gd name="connsiteX13254" fmla="*/ 721970 w 1842380"/>
                <a:gd name="connsiteY13254" fmla="*/ 485857 h 1847704"/>
                <a:gd name="connsiteX13255" fmla="*/ 715048 w 1842380"/>
                <a:gd name="connsiteY13255" fmla="*/ 491715 h 1847704"/>
                <a:gd name="connsiteX13256" fmla="*/ 715048 w 1842380"/>
                <a:gd name="connsiteY13256" fmla="*/ 472545 h 1847704"/>
                <a:gd name="connsiteX13257" fmla="*/ 721970 w 1842380"/>
                <a:gd name="connsiteY13257" fmla="*/ 474675 h 1847704"/>
                <a:gd name="connsiteX13258" fmla="*/ 721970 w 1842380"/>
                <a:gd name="connsiteY13258" fmla="*/ 474675 h 1847704"/>
                <a:gd name="connsiteX13259" fmla="*/ 721970 w 1842380"/>
                <a:gd name="connsiteY13259" fmla="*/ 530053 h 1847704"/>
                <a:gd name="connsiteX13260" fmla="*/ 721970 w 1842380"/>
                <a:gd name="connsiteY13260" fmla="*/ 553482 h 1847704"/>
                <a:gd name="connsiteX13261" fmla="*/ 721970 w 1842380"/>
                <a:gd name="connsiteY13261" fmla="*/ 553482 h 1847704"/>
                <a:gd name="connsiteX13262" fmla="*/ 718775 w 1842380"/>
                <a:gd name="connsiteY13262" fmla="*/ 557742 h 1847704"/>
                <a:gd name="connsiteX13263" fmla="*/ 716645 w 1842380"/>
                <a:gd name="connsiteY13263" fmla="*/ 558807 h 1847704"/>
                <a:gd name="connsiteX13264" fmla="*/ 715581 w 1842380"/>
                <a:gd name="connsiteY13264" fmla="*/ 562002 h 1847704"/>
                <a:gd name="connsiteX13265" fmla="*/ 715581 w 1842380"/>
                <a:gd name="connsiteY13265" fmla="*/ 531651 h 1847704"/>
                <a:gd name="connsiteX13266" fmla="*/ 721970 w 1842380"/>
                <a:gd name="connsiteY13266" fmla="*/ 530053 h 1847704"/>
                <a:gd name="connsiteX13267" fmla="*/ 721970 w 1842380"/>
                <a:gd name="connsiteY13267" fmla="*/ 530053 h 1847704"/>
                <a:gd name="connsiteX13268" fmla="*/ 721970 w 1842380"/>
                <a:gd name="connsiteY13268" fmla="*/ 579574 h 1847704"/>
                <a:gd name="connsiteX13269" fmla="*/ 721970 w 1842380"/>
                <a:gd name="connsiteY13269" fmla="*/ 613120 h 1847704"/>
                <a:gd name="connsiteX13270" fmla="*/ 716113 w 1842380"/>
                <a:gd name="connsiteY13270" fmla="*/ 604068 h 1847704"/>
                <a:gd name="connsiteX13271" fmla="*/ 715048 w 1842380"/>
                <a:gd name="connsiteY13271" fmla="*/ 601938 h 1847704"/>
                <a:gd name="connsiteX13272" fmla="*/ 715048 w 1842380"/>
                <a:gd name="connsiteY13272" fmla="*/ 565729 h 1847704"/>
                <a:gd name="connsiteX13273" fmla="*/ 716113 w 1842380"/>
                <a:gd name="connsiteY13273" fmla="*/ 568924 h 1847704"/>
                <a:gd name="connsiteX13274" fmla="*/ 718243 w 1842380"/>
                <a:gd name="connsiteY13274" fmla="*/ 575846 h 1847704"/>
                <a:gd name="connsiteX13275" fmla="*/ 721970 w 1842380"/>
                <a:gd name="connsiteY13275" fmla="*/ 579574 h 1847704"/>
                <a:gd name="connsiteX13276" fmla="*/ 721970 w 1842380"/>
                <a:gd name="connsiteY13276" fmla="*/ 579574 h 1847704"/>
                <a:gd name="connsiteX13277" fmla="*/ 721970 w 1842380"/>
                <a:gd name="connsiteY13277" fmla="*/ 691927 h 1847704"/>
                <a:gd name="connsiteX13278" fmla="*/ 721970 w 1842380"/>
                <a:gd name="connsiteY13278" fmla="*/ 719083 h 1847704"/>
                <a:gd name="connsiteX13279" fmla="*/ 716113 w 1842380"/>
                <a:gd name="connsiteY13279" fmla="*/ 727071 h 1847704"/>
                <a:gd name="connsiteX13280" fmla="*/ 716113 w 1842380"/>
                <a:gd name="connsiteY13280" fmla="*/ 727071 h 1847704"/>
                <a:gd name="connsiteX13281" fmla="*/ 715048 w 1842380"/>
                <a:gd name="connsiteY13281" fmla="*/ 728136 h 1847704"/>
                <a:gd name="connsiteX13282" fmla="*/ 715048 w 1842380"/>
                <a:gd name="connsiteY13282" fmla="*/ 716954 h 1847704"/>
                <a:gd name="connsiteX13283" fmla="*/ 715048 w 1842380"/>
                <a:gd name="connsiteY13283" fmla="*/ 695654 h 1847704"/>
                <a:gd name="connsiteX13284" fmla="*/ 715048 w 1842380"/>
                <a:gd name="connsiteY13284" fmla="*/ 686602 h 1847704"/>
                <a:gd name="connsiteX13285" fmla="*/ 721970 w 1842380"/>
                <a:gd name="connsiteY13285" fmla="*/ 691927 h 1847704"/>
                <a:gd name="connsiteX13286" fmla="*/ 721970 w 1842380"/>
                <a:gd name="connsiteY13286" fmla="*/ 691927 h 1847704"/>
                <a:gd name="connsiteX13287" fmla="*/ 721970 w 1842380"/>
                <a:gd name="connsiteY13287" fmla="*/ 758487 h 1847704"/>
                <a:gd name="connsiteX13288" fmla="*/ 721970 w 1842380"/>
                <a:gd name="connsiteY13288" fmla="*/ 770734 h 1847704"/>
                <a:gd name="connsiteX13289" fmla="*/ 721970 w 1842380"/>
                <a:gd name="connsiteY13289" fmla="*/ 769669 h 1847704"/>
                <a:gd name="connsiteX13290" fmla="*/ 715048 w 1842380"/>
                <a:gd name="connsiteY13290" fmla="*/ 766474 h 1847704"/>
                <a:gd name="connsiteX13291" fmla="*/ 715048 w 1842380"/>
                <a:gd name="connsiteY13291" fmla="*/ 757422 h 1847704"/>
                <a:gd name="connsiteX13292" fmla="*/ 720905 w 1842380"/>
                <a:gd name="connsiteY13292" fmla="*/ 761682 h 1847704"/>
                <a:gd name="connsiteX13293" fmla="*/ 721970 w 1842380"/>
                <a:gd name="connsiteY13293" fmla="*/ 758487 h 1847704"/>
                <a:gd name="connsiteX13294" fmla="*/ 721970 w 1842380"/>
                <a:gd name="connsiteY13294" fmla="*/ 758487 h 1847704"/>
                <a:gd name="connsiteX13295" fmla="*/ 721970 w 1842380"/>
                <a:gd name="connsiteY13295" fmla="*/ 785643 h 1847704"/>
                <a:gd name="connsiteX13296" fmla="*/ 721970 w 1842380"/>
                <a:gd name="connsiteY13296" fmla="*/ 801618 h 1847704"/>
                <a:gd name="connsiteX13297" fmla="*/ 715048 w 1842380"/>
                <a:gd name="connsiteY13297" fmla="*/ 805878 h 1847704"/>
                <a:gd name="connsiteX13298" fmla="*/ 715048 w 1842380"/>
                <a:gd name="connsiteY13298" fmla="*/ 796825 h 1847704"/>
                <a:gd name="connsiteX13299" fmla="*/ 718243 w 1842380"/>
                <a:gd name="connsiteY13299" fmla="*/ 790968 h 1847704"/>
                <a:gd name="connsiteX13300" fmla="*/ 721970 w 1842380"/>
                <a:gd name="connsiteY13300" fmla="*/ 785643 h 1847704"/>
                <a:gd name="connsiteX13301" fmla="*/ 721970 w 1842380"/>
                <a:gd name="connsiteY13301" fmla="*/ 785643 h 1847704"/>
                <a:gd name="connsiteX13302" fmla="*/ 721970 w 1842380"/>
                <a:gd name="connsiteY13302" fmla="*/ 819190 h 1847704"/>
                <a:gd name="connsiteX13303" fmla="*/ 721970 w 1842380"/>
                <a:gd name="connsiteY13303" fmla="*/ 825047 h 1847704"/>
                <a:gd name="connsiteX13304" fmla="*/ 715048 w 1842380"/>
                <a:gd name="connsiteY13304" fmla="*/ 825047 h 1847704"/>
                <a:gd name="connsiteX13305" fmla="*/ 715048 w 1842380"/>
                <a:gd name="connsiteY13305" fmla="*/ 819190 h 1847704"/>
                <a:gd name="connsiteX13306" fmla="*/ 721970 w 1842380"/>
                <a:gd name="connsiteY13306" fmla="*/ 819190 h 1847704"/>
                <a:gd name="connsiteX13307" fmla="*/ 721970 w 1842380"/>
                <a:gd name="connsiteY13307" fmla="*/ 819190 h 1847704"/>
                <a:gd name="connsiteX13308" fmla="*/ 721970 w 1842380"/>
                <a:gd name="connsiteY13308" fmla="*/ 843151 h 1847704"/>
                <a:gd name="connsiteX13309" fmla="*/ 721970 w 1842380"/>
                <a:gd name="connsiteY13309" fmla="*/ 851138 h 1847704"/>
                <a:gd name="connsiteX13310" fmla="*/ 715048 w 1842380"/>
                <a:gd name="connsiteY13310" fmla="*/ 851138 h 1847704"/>
                <a:gd name="connsiteX13311" fmla="*/ 715048 w 1842380"/>
                <a:gd name="connsiteY13311" fmla="*/ 844216 h 1847704"/>
                <a:gd name="connsiteX13312" fmla="*/ 721970 w 1842380"/>
                <a:gd name="connsiteY13312" fmla="*/ 843151 h 1847704"/>
                <a:gd name="connsiteX13313" fmla="*/ 721970 w 1842380"/>
                <a:gd name="connsiteY13313" fmla="*/ 843151 h 1847704"/>
                <a:gd name="connsiteX13314" fmla="*/ 721970 w 1842380"/>
                <a:gd name="connsiteY13314" fmla="*/ 858593 h 1847704"/>
                <a:gd name="connsiteX13315" fmla="*/ 721970 w 1842380"/>
                <a:gd name="connsiteY13315" fmla="*/ 869775 h 1847704"/>
                <a:gd name="connsiteX13316" fmla="*/ 720905 w 1842380"/>
                <a:gd name="connsiteY13316" fmla="*/ 870840 h 1847704"/>
                <a:gd name="connsiteX13317" fmla="*/ 715048 w 1842380"/>
                <a:gd name="connsiteY13317" fmla="*/ 895867 h 1847704"/>
                <a:gd name="connsiteX13318" fmla="*/ 715048 w 1842380"/>
                <a:gd name="connsiteY13318" fmla="*/ 867645 h 1847704"/>
                <a:gd name="connsiteX13319" fmla="*/ 716113 w 1842380"/>
                <a:gd name="connsiteY13319" fmla="*/ 866580 h 1847704"/>
                <a:gd name="connsiteX13320" fmla="*/ 721970 w 1842380"/>
                <a:gd name="connsiteY13320" fmla="*/ 858593 h 1847704"/>
                <a:gd name="connsiteX13321" fmla="*/ 721970 w 1842380"/>
                <a:gd name="connsiteY13321" fmla="*/ 858593 h 1847704"/>
                <a:gd name="connsiteX13322" fmla="*/ 721970 w 1842380"/>
                <a:gd name="connsiteY13322" fmla="*/ 990648 h 1847704"/>
                <a:gd name="connsiteX13323" fmla="*/ 721970 w 1842380"/>
                <a:gd name="connsiteY13323" fmla="*/ 1011947 h 1847704"/>
                <a:gd name="connsiteX13324" fmla="*/ 719840 w 1842380"/>
                <a:gd name="connsiteY13324" fmla="*/ 1009817 h 1847704"/>
                <a:gd name="connsiteX13325" fmla="*/ 715581 w 1842380"/>
                <a:gd name="connsiteY13325" fmla="*/ 1015675 h 1847704"/>
                <a:gd name="connsiteX13326" fmla="*/ 715581 w 1842380"/>
                <a:gd name="connsiteY13326" fmla="*/ 1003428 h 1847704"/>
                <a:gd name="connsiteX13327" fmla="*/ 716645 w 1842380"/>
                <a:gd name="connsiteY13327" fmla="*/ 1003428 h 1847704"/>
                <a:gd name="connsiteX13328" fmla="*/ 715581 w 1842380"/>
                <a:gd name="connsiteY13328" fmla="*/ 992246 h 1847704"/>
                <a:gd name="connsiteX13329" fmla="*/ 715581 w 1842380"/>
                <a:gd name="connsiteY13329" fmla="*/ 977336 h 1847704"/>
                <a:gd name="connsiteX13330" fmla="*/ 721970 w 1842380"/>
                <a:gd name="connsiteY13330" fmla="*/ 990648 h 1847704"/>
                <a:gd name="connsiteX13331" fmla="*/ 721970 w 1842380"/>
                <a:gd name="connsiteY13331" fmla="*/ 990648 h 1847704"/>
                <a:gd name="connsiteX13332" fmla="*/ 721970 w 1842380"/>
                <a:gd name="connsiteY13332" fmla="*/ 1036441 h 1847704"/>
                <a:gd name="connsiteX13333" fmla="*/ 721970 w 1842380"/>
                <a:gd name="connsiteY13333" fmla="*/ 1048688 h 1847704"/>
                <a:gd name="connsiteX13334" fmla="*/ 721970 w 1842380"/>
                <a:gd name="connsiteY13334" fmla="*/ 1073715 h 1847704"/>
                <a:gd name="connsiteX13335" fmla="*/ 721970 w 1842380"/>
                <a:gd name="connsiteY13335" fmla="*/ 1083832 h 1847704"/>
                <a:gd name="connsiteX13336" fmla="*/ 715048 w 1842380"/>
                <a:gd name="connsiteY13336" fmla="*/ 1075845 h 1847704"/>
                <a:gd name="connsiteX13337" fmla="*/ 715048 w 1842380"/>
                <a:gd name="connsiteY13337" fmla="*/ 1046559 h 1847704"/>
                <a:gd name="connsiteX13338" fmla="*/ 721970 w 1842380"/>
                <a:gd name="connsiteY13338" fmla="*/ 1036441 h 1847704"/>
                <a:gd name="connsiteX13339" fmla="*/ 721970 w 1842380"/>
                <a:gd name="connsiteY13339" fmla="*/ 1036441 h 1847704"/>
                <a:gd name="connsiteX13340" fmla="*/ 721970 w 1842380"/>
                <a:gd name="connsiteY13340" fmla="*/ 1095014 h 1847704"/>
                <a:gd name="connsiteX13341" fmla="*/ 721970 w 1842380"/>
                <a:gd name="connsiteY13341" fmla="*/ 1104066 h 1847704"/>
                <a:gd name="connsiteX13342" fmla="*/ 716113 w 1842380"/>
                <a:gd name="connsiteY13342" fmla="*/ 1110989 h 1847704"/>
                <a:gd name="connsiteX13343" fmla="*/ 721970 w 1842380"/>
                <a:gd name="connsiteY13343" fmla="*/ 1112054 h 1847704"/>
                <a:gd name="connsiteX13344" fmla="*/ 721970 w 1842380"/>
                <a:gd name="connsiteY13344" fmla="*/ 1112054 h 1847704"/>
                <a:gd name="connsiteX13345" fmla="*/ 721970 w 1842380"/>
                <a:gd name="connsiteY13345" fmla="*/ 1120041 h 1847704"/>
                <a:gd name="connsiteX13346" fmla="*/ 715048 w 1842380"/>
                <a:gd name="connsiteY13346" fmla="*/ 1116846 h 1847704"/>
                <a:gd name="connsiteX13347" fmla="*/ 715048 w 1842380"/>
                <a:gd name="connsiteY13347" fmla="*/ 1100872 h 1847704"/>
                <a:gd name="connsiteX13348" fmla="*/ 721970 w 1842380"/>
                <a:gd name="connsiteY13348" fmla="*/ 1095014 h 1847704"/>
                <a:gd name="connsiteX13349" fmla="*/ 721970 w 1842380"/>
                <a:gd name="connsiteY13349" fmla="*/ 1095014 h 1847704"/>
                <a:gd name="connsiteX13350" fmla="*/ 721970 w 1842380"/>
                <a:gd name="connsiteY13350" fmla="*/ 1147197 h 1847704"/>
                <a:gd name="connsiteX13351" fmla="*/ 721970 w 1842380"/>
                <a:gd name="connsiteY13351" fmla="*/ 1155184 h 1847704"/>
                <a:gd name="connsiteX13352" fmla="*/ 715048 w 1842380"/>
                <a:gd name="connsiteY13352" fmla="*/ 1150925 h 1847704"/>
                <a:gd name="connsiteX13353" fmla="*/ 715048 w 1842380"/>
                <a:gd name="connsiteY13353" fmla="*/ 1142937 h 1847704"/>
                <a:gd name="connsiteX13354" fmla="*/ 721970 w 1842380"/>
                <a:gd name="connsiteY13354" fmla="*/ 1147197 h 1847704"/>
                <a:gd name="connsiteX13355" fmla="*/ 721970 w 1842380"/>
                <a:gd name="connsiteY13355" fmla="*/ 1147197 h 1847704"/>
                <a:gd name="connsiteX13356" fmla="*/ 721970 w 1842380"/>
                <a:gd name="connsiteY13356" fmla="*/ 1166367 h 1847704"/>
                <a:gd name="connsiteX13357" fmla="*/ 721970 w 1842380"/>
                <a:gd name="connsiteY13357" fmla="*/ 1175419 h 1847704"/>
                <a:gd name="connsiteX13358" fmla="*/ 719840 w 1842380"/>
                <a:gd name="connsiteY13358" fmla="*/ 1176484 h 1847704"/>
                <a:gd name="connsiteX13359" fmla="*/ 715581 w 1842380"/>
                <a:gd name="connsiteY13359" fmla="*/ 1180743 h 1847704"/>
                <a:gd name="connsiteX13360" fmla="*/ 715581 w 1842380"/>
                <a:gd name="connsiteY13360" fmla="*/ 1170626 h 1847704"/>
                <a:gd name="connsiteX13361" fmla="*/ 721970 w 1842380"/>
                <a:gd name="connsiteY13361" fmla="*/ 1166367 h 1847704"/>
                <a:gd name="connsiteX13362" fmla="*/ 721970 w 1842380"/>
                <a:gd name="connsiteY13362" fmla="*/ 1166367 h 1847704"/>
                <a:gd name="connsiteX13363" fmla="*/ 721970 w 1842380"/>
                <a:gd name="connsiteY13363" fmla="*/ 1218017 h 1847704"/>
                <a:gd name="connsiteX13364" fmla="*/ 721970 w 1842380"/>
                <a:gd name="connsiteY13364" fmla="*/ 1286707 h 1847704"/>
                <a:gd name="connsiteX13365" fmla="*/ 717710 w 1842380"/>
                <a:gd name="connsiteY13365" fmla="*/ 1286707 h 1847704"/>
                <a:gd name="connsiteX13366" fmla="*/ 715581 w 1842380"/>
                <a:gd name="connsiteY13366" fmla="*/ 1285642 h 1847704"/>
                <a:gd name="connsiteX13367" fmla="*/ 715581 w 1842380"/>
                <a:gd name="connsiteY13367" fmla="*/ 1222809 h 1847704"/>
                <a:gd name="connsiteX13368" fmla="*/ 721438 w 1842380"/>
                <a:gd name="connsiteY13368" fmla="*/ 1219615 h 1847704"/>
                <a:gd name="connsiteX13369" fmla="*/ 721970 w 1842380"/>
                <a:gd name="connsiteY13369" fmla="*/ 1218017 h 1847704"/>
                <a:gd name="connsiteX13370" fmla="*/ 721970 w 1842380"/>
                <a:gd name="connsiteY13370" fmla="*/ 1218017 h 1847704"/>
                <a:gd name="connsiteX13371" fmla="*/ 721970 w 1842380"/>
                <a:gd name="connsiteY13371" fmla="*/ 1378826 h 1847704"/>
                <a:gd name="connsiteX13372" fmla="*/ 721970 w 1842380"/>
                <a:gd name="connsiteY13372" fmla="*/ 1388943 h 1847704"/>
                <a:gd name="connsiteX13373" fmla="*/ 715048 w 1842380"/>
                <a:gd name="connsiteY13373" fmla="*/ 1386813 h 1847704"/>
                <a:gd name="connsiteX13374" fmla="*/ 715048 w 1842380"/>
                <a:gd name="connsiteY13374" fmla="*/ 1377761 h 1847704"/>
                <a:gd name="connsiteX13375" fmla="*/ 721970 w 1842380"/>
                <a:gd name="connsiteY13375" fmla="*/ 1378826 h 1847704"/>
                <a:gd name="connsiteX13376" fmla="*/ 721970 w 1842380"/>
                <a:gd name="connsiteY13376" fmla="*/ 1378826 h 1847704"/>
                <a:gd name="connsiteX13377" fmla="*/ 721970 w 1842380"/>
                <a:gd name="connsiteY13377" fmla="*/ 1432074 h 1847704"/>
                <a:gd name="connsiteX13378" fmla="*/ 721970 w 1842380"/>
                <a:gd name="connsiteY13378" fmla="*/ 1445386 h 1847704"/>
                <a:gd name="connsiteX13379" fmla="*/ 716113 w 1842380"/>
                <a:gd name="connsiteY13379" fmla="*/ 1441126 h 1847704"/>
                <a:gd name="connsiteX13380" fmla="*/ 715581 w 1842380"/>
                <a:gd name="connsiteY13380" fmla="*/ 1441126 h 1847704"/>
                <a:gd name="connsiteX13381" fmla="*/ 715581 w 1842380"/>
                <a:gd name="connsiteY13381" fmla="*/ 1395865 h 1847704"/>
                <a:gd name="connsiteX13382" fmla="*/ 721970 w 1842380"/>
                <a:gd name="connsiteY13382" fmla="*/ 1432074 h 1847704"/>
                <a:gd name="connsiteX13383" fmla="*/ 721970 w 1842380"/>
                <a:gd name="connsiteY13383" fmla="*/ 1432074 h 1847704"/>
                <a:gd name="connsiteX13384" fmla="*/ 721970 w 1842380"/>
                <a:gd name="connsiteY13384" fmla="*/ 1715353 h 1847704"/>
                <a:gd name="connsiteX13385" fmla="*/ 721970 w 1842380"/>
                <a:gd name="connsiteY13385" fmla="*/ 1731328 h 1847704"/>
                <a:gd name="connsiteX13386" fmla="*/ 715048 w 1842380"/>
                <a:gd name="connsiteY13386" fmla="*/ 1730263 h 1847704"/>
                <a:gd name="connsiteX13387" fmla="*/ 715048 w 1842380"/>
                <a:gd name="connsiteY13387" fmla="*/ 1715886 h 1847704"/>
                <a:gd name="connsiteX13388" fmla="*/ 721970 w 1842380"/>
                <a:gd name="connsiteY13388" fmla="*/ 1715353 h 1847704"/>
                <a:gd name="connsiteX13389" fmla="*/ 721970 w 1842380"/>
                <a:gd name="connsiteY13389" fmla="*/ 1715353 h 1847704"/>
                <a:gd name="connsiteX13390" fmla="*/ 721970 w 1842380"/>
                <a:gd name="connsiteY13390" fmla="*/ 1773926 h 1847704"/>
                <a:gd name="connsiteX13391" fmla="*/ 721970 w 1842380"/>
                <a:gd name="connsiteY13391" fmla="*/ 1819187 h 1847704"/>
                <a:gd name="connsiteX13392" fmla="*/ 718775 w 1842380"/>
                <a:gd name="connsiteY13392" fmla="*/ 1819187 h 1847704"/>
                <a:gd name="connsiteX13393" fmla="*/ 715581 w 1842380"/>
                <a:gd name="connsiteY13393" fmla="*/ 1819187 h 1847704"/>
                <a:gd name="connsiteX13394" fmla="*/ 715581 w 1842380"/>
                <a:gd name="connsiteY13394" fmla="*/ 1747302 h 1847704"/>
                <a:gd name="connsiteX13395" fmla="*/ 721970 w 1842380"/>
                <a:gd name="connsiteY13395" fmla="*/ 1773926 h 1847704"/>
                <a:gd name="connsiteX13396" fmla="*/ 721970 w 1842380"/>
                <a:gd name="connsiteY13396" fmla="*/ 1773926 h 1847704"/>
                <a:gd name="connsiteX13397" fmla="*/ 715581 w 1842380"/>
                <a:gd name="connsiteY13397" fmla="*/ 975739 h 1847704"/>
                <a:gd name="connsiteX13398" fmla="*/ 715581 w 1842380"/>
                <a:gd name="connsiteY13398" fmla="*/ 961362 h 1847704"/>
                <a:gd name="connsiteX13399" fmla="*/ 715581 w 1842380"/>
                <a:gd name="connsiteY13399" fmla="*/ 975739 h 1847704"/>
                <a:gd name="connsiteX13400" fmla="*/ 715581 w 1842380"/>
                <a:gd name="connsiteY13400" fmla="*/ 30055 h 1847704"/>
                <a:gd name="connsiteX13401" fmla="*/ 715581 w 1842380"/>
                <a:gd name="connsiteY13401" fmla="*/ 47094 h 1847704"/>
                <a:gd name="connsiteX13402" fmla="*/ 713451 w 1842380"/>
                <a:gd name="connsiteY13402" fmla="*/ 47094 h 1847704"/>
                <a:gd name="connsiteX13403" fmla="*/ 713451 w 1842380"/>
                <a:gd name="connsiteY13403" fmla="*/ 30055 h 1847704"/>
                <a:gd name="connsiteX13404" fmla="*/ 715581 w 1842380"/>
                <a:gd name="connsiteY13404" fmla="*/ 30055 h 1847704"/>
                <a:gd name="connsiteX13405" fmla="*/ 715581 w 1842380"/>
                <a:gd name="connsiteY13405" fmla="*/ 30055 h 1847704"/>
                <a:gd name="connsiteX13406" fmla="*/ 715581 w 1842380"/>
                <a:gd name="connsiteY13406" fmla="*/ 103537 h 1847704"/>
                <a:gd name="connsiteX13407" fmla="*/ 715581 w 1842380"/>
                <a:gd name="connsiteY13407" fmla="*/ 131758 h 1847704"/>
                <a:gd name="connsiteX13408" fmla="*/ 713451 w 1842380"/>
                <a:gd name="connsiteY13408" fmla="*/ 132823 h 1847704"/>
                <a:gd name="connsiteX13409" fmla="*/ 713451 w 1842380"/>
                <a:gd name="connsiteY13409" fmla="*/ 101407 h 1847704"/>
                <a:gd name="connsiteX13410" fmla="*/ 715581 w 1842380"/>
                <a:gd name="connsiteY13410" fmla="*/ 103537 h 1847704"/>
                <a:gd name="connsiteX13411" fmla="*/ 715581 w 1842380"/>
                <a:gd name="connsiteY13411" fmla="*/ 103537 h 1847704"/>
                <a:gd name="connsiteX13412" fmla="*/ 715581 w 1842380"/>
                <a:gd name="connsiteY13412" fmla="*/ 221747 h 1847704"/>
                <a:gd name="connsiteX13413" fmla="*/ 715581 w 1842380"/>
                <a:gd name="connsiteY13413" fmla="*/ 350075 h 1847704"/>
                <a:gd name="connsiteX13414" fmla="*/ 713451 w 1842380"/>
                <a:gd name="connsiteY13414" fmla="*/ 355932 h 1847704"/>
                <a:gd name="connsiteX13415" fmla="*/ 713451 w 1842380"/>
                <a:gd name="connsiteY13415" fmla="*/ 221747 h 1847704"/>
                <a:gd name="connsiteX13416" fmla="*/ 715581 w 1842380"/>
                <a:gd name="connsiteY13416" fmla="*/ 221747 h 1847704"/>
                <a:gd name="connsiteX13417" fmla="*/ 715581 w 1842380"/>
                <a:gd name="connsiteY13417" fmla="*/ 221747 h 1847704"/>
                <a:gd name="connsiteX13418" fmla="*/ 715581 w 1842380"/>
                <a:gd name="connsiteY13418" fmla="*/ 426752 h 1847704"/>
                <a:gd name="connsiteX13419" fmla="*/ 715581 w 1842380"/>
                <a:gd name="connsiteY13419" fmla="*/ 440064 h 1847704"/>
                <a:gd name="connsiteX13420" fmla="*/ 713451 w 1842380"/>
                <a:gd name="connsiteY13420" fmla="*/ 440064 h 1847704"/>
                <a:gd name="connsiteX13421" fmla="*/ 713451 w 1842380"/>
                <a:gd name="connsiteY13421" fmla="*/ 428882 h 1847704"/>
                <a:gd name="connsiteX13422" fmla="*/ 715581 w 1842380"/>
                <a:gd name="connsiteY13422" fmla="*/ 426752 h 1847704"/>
                <a:gd name="connsiteX13423" fmla="*/ 715581 w 1842380"/>
                <a:gd name="connsiteY13423" fmla="*/ 426752 h 1847704"/>
                <a:gd name="connsiteX13424" fmla="*/ 715581 w 1842380"/>
                <a:gd name="connsiteY13424" fmla="*/ 472545 h 1847704"/>
                <a:gd name="connsiteX13425" fmla="*/ 715581 w 1842380"/>
                <a:gd name="connsiteY13425" fmla="*/ 491715 h 1847704"/>
                <a:gd name="connsiteX13426" fmla="*/ 713451 w 1842380"/>
                <a:gd name="connsiteY13426" fmla="*/ 492780 h 1847704"/>
                <a:gd name="connsiteX13427" fmla="*/ 713451 w 1842380"/>
                <a:gd name="connsiteY13427" fmla="*/ 471480 h 1847704"/>
                <a:gd name="connsiteX13428" fmla="*/ 715581 w 1842380"/>
                <a:gd name="connsiteY13428" fmla="*/ 472545 h 1847704"/>
                <a:gd name="connsiteX13429" fmla="*/ 715581 w 1842380"/>
                <a:gd name="connsiteY13429" fmla="*/ 472545 h 1847704"/>
                <a:gd name="connsiteX13430" fmla="*/ 715581 w 1842380"/>
                <a:gd name="connsiteY13430" fmla="*/ 532183 h 1847704"/>
                <a:gd name="connsiteX13431" fmla="*/ 715581 w 1842380"/>
                <a:gd name="connsiteY13431" fmla="*/ 562534 h 1847704"/>
                <a:gd name="connsiteX13432" fmla="*/ 715581 w 1842380"/>
                <a:gd name="connsiteY13432" fmla="*/ 563599 h 1847704"/>
                <a:gd name="connsiteX13433" fmla="*/ 715581 w 1842380"/>
                <a:gd name="connsiteY13433" fmla="*/ 565729 h 1847704"/>
                <a:gd name="connsiteX13434" fmla="*/ 715581 w 1842380"/>
                <a:gd name="connsiteY13434" fmla="*/ 601938 h 1847704"/>
                <a:gd name="connsiteX13435" fmla="*/ 713451 w 1842380"/>
                <a:gd name="connsiteY13435" fmla="*/ 597678 h 1847704"/>
                <a:gd name="connsiteX13436" fmla="*/ 713451 w 1842380"/>
                <a:gd name="connsiteY13436" fmla="*/ 533248 h 1847704"/>
                <a:gd name="connsiteX13437" fmla="*/ 715581 w 1842380"/>
                <a:gd name="connsiteY13437" fmla="*/ 532183 h 1847704"/>
                <a:gd name="connsiteX13438" fmla="*/ 715581 w 1842380"/>
                <a:gd name="connsiteY13438" fmla="*/ 532183 h 1847704"/>
                <a:gd name="connsiteX13439" fmla="*/ 715581 w 1842380"/>
                <a:gd name="connsiteY13439" fmla="*/ 686602 h 1847704"/>
                <a:gd name="connsiteX13440" fmla="*/ 715581 w 1842380"/>
                <a:gd name="connsiteY13440" fmla="*/ 695654 h 1847704"/>
                <a:gd name="connsiteX13441" fmla="*/ 713451 w 1842380"/>
                <a:gd name="connsiteY13441" fmla="*/ 693524 h 1847704"/>
                <a:gd name="connsiteX13442" fmla="*/ 713451 w 1842380"/>
                <a:gd name="connsiteY13442" fmla="*/ 684472 h 1847704"/>
                <a:gd name="connsiteX13443" fmla="*/ 715581 w 1842380"/>
                <a:gd name="connsiteY13443" fmla="*/ 686602 h 1847704"/>
                <a:gd name="connsiteX13444" fmla="*/ 715581 w 1842380"/>
                <a:gd name="connsiteY13444" fmla="*/ 686602 h 1847704"/>
                <a:gd name="connsiteX13445" fmla="*/ 715581 w 1842380"/>
                <a:gd name="connsiteY13445" fmla="*/ 716954 h 1847704"/>
                <a:gd name="connsiteX13446" fmla="*/ 715581 w 1842380"/>
                <a:gd name="connsiteY13446" fmla="*/ 728136 h 1847704"/>
                <a:gd name="connsiteX13447" fmla="*/ 713451 w 1842380"/>
                <a:gd name="connsiteY13447" fmla="*/ 730266 h 1847704"/>
                <a:gd name="connsiteX13448" fmla="*/ 713451 w 1842380"/>
                <a:gd name="connsiteY13448" fmla="*/ 719083 h 1847704"/>
                <a:gd name="connsiteX13449" fmla="*/ 715581 w 1842380"/>
                <a:gd name="connsiteY13449" fmla="*/ 716954 h 1847704"/>
                <a:gd name="connsiteX13450" fmla="*/ 715581 w 1842380"/>
                <a:gd name="connsiteY13450" fmla="*/ 716954 h 1847704"/>
                <a:gd name="connsiteX13451" fmla="*/ 715581 w 1842380"/>
                <a:gd name="connsiteY13451" fmla="*/ 757422 h 1847704"/>
                <a:gd name="connsiteX13452" fmla="*/ 715581 w 1842380"/>
                <a:gd name="connsiteY13452" fmla="*/ 766474 h 1847704"/>
                <a:gd name="connsiteX13453" fmla="*/ 713451 w 1842380"/>
                <a:gd name="connsiteY13453" fmla="*/ 764344 h 1847704"/>
                <a:gd name="connsiteX13454" fmla="*/ 713451 w 1842380"/>
                <a:gd name="connsiteY13454" fmla="*/ 755292 h 1847704"/>
                <a:gd name="connsiteX13455" fmla="*/ 715581 w 1842380"/>
                <a:gd name="connsiteY13455" fmla="*/ 757422 h 1847704"/>
                <a:gd name="connsiteX13456" fmla="*/ 715581 w 1842380"/>
                <a:gd name="connsiteY13456" fmla="*/ 757422 h 1847704"/>
                <a:gd name="connsiteX13457" fmla="*/ 715581 w 1842380"/>
                <a:gd name="connsiteY13457" fmla="*/ 796825 h 1847704"/>
                <a:gd name="connsiteX13458" fmla="*/ 715581 w 1842380"/>
                <a:gd name="connsiteY13458" fmla="*/ 805878 h 1847704"/>
                <a:gd name="connsiteX13459" fmla="*/ 713451 w 1842380"/>
                <a:gd name="connsiteY13459" fmla="*/ 809073 h 1847704"/>
                <a:gd name="connsiteX13460" fmla="*/ 713451 w 1842380"/>
                <a:gd name="connsiteY13460" fmla="*/ 798955 h 1847704"/>
                <a:gd name="connsiteX13461" fmla="*/ 715581 w 1842380"/>
                <a:gd name="connsiteY13461" fmla="*/ 797891 h 1847704"/>
                <a:gd name="connsiteX13462" fmla="*/ 715581 w 1842380"/>
                <a:gd name="connsiteY13462" fmla="*/ 796825 h 1847704"/>
                <a:gd name="connsiteX13463" fmla="*/ 715581 w 1842380"/>
                <a:gd name="connsiteY13463" fmla="*/ 796825 h 1847704"/>
                <a:gd name="connsiteX13464" fmla="*/ 715581 w 1842380"/>
                <a:gd name="connsiteY13464" fmla="*/ 819190 h 1847704"/>
                <a:gd name="connsiteX13465" fmla="*/ 715581 w 1842380"/>
                <a:gd name="connsiteY13465" fmla="*/ 825047 h 1847704"/>
                <a:gd name="connsiteX13466" fmla="*/ 713451 w 1842380"/>
                <a:gd name="connsiteY13466" fmla="*/ 826112 h 1847704"/>
                <a:gd name="connsiteX13467" fmla="*/ 713451 w 1842380"/>
                <a:gd name="connsiteY13467" fmla="*/ 819190 h 1847704"/>
                <a:gd name="connsiteX13468" fmla="*/ 715581 w 1842380"/>
                <a:gd name="connsiteY13468" fmla="*/ 819190 h 1847704"/>
                <a:gd name="connsiteX13469" fmla="*/ 715581 w 1842380"/>
                <a:gd name="connsiteY13469" fmla="*/ 819190 h 1847704"/>
                <a:gd name="connsiteX13470" fmla="*/ 715581 w 1842380"/>
                <a:gd name="connsiteY13470" fmla="*/ 844216 h 1847704"/>
                <a:gd name="connsiteX13471" fmla="*/ 715581 w 1842380"/>
                <a:gd name="connsiteY13471" fmla="*/ 851138 h 1847704"/>
                <a:gd name="connsiteX13472" fmla="*/ 713451 w 1842380"/>
                <a:gd name="connsiteY13472" fmla="*/ 852203 h 1847704"/>
                <a:gd name="connsiteX13473" fmla="*/ 713451 w 1842380"/>
                <a:gd name="connsiteY13473" fmla="*/ 844216 h 1847704"/>
                <a:gd name="connsiteX13474" fmla="*/ 715581 w 1842380"/>
                <a:gd name="connsiteY13474" fmla="*/ 844216 h 1847704"/>
                <a:gd name="connsiteX13475" fmla="*/ 715581 w 1842380"/>
                <a:gd name="connsiteY13475" fmla="*/ 844216 h 1847704"/>
                <a:gd name="connsiteX13476" fmla="*/ 715581 w 1842380"/>
                <a:gd name="connsiteY13476" fmla="*/ 867645 h 1847704"/>
                <a:gd name="connsiteX13477" fmla="*/ 715581 w 1842380"/>
                <a:gd name="connsiteY13477" fmla="*/ 895867 h 1847704"/>
                <a:gd name="connsiteX13478" fmla="*/ 715581 w 1842380"/>
                <a:gd name="connsiteY13478" fmla="*/ 896932 h 1847704"/>
                <a:gd name="connsiteX13479" fmla="*/ 713451 w 1842380"/>
                <a:gd name="connsiteY13479" fmla="*/ 919296 h 1847704"/>
                <a:gd name="connsiteX13480" fmla="*/ 713451 w 1842380"/>
                <a:gd name="connsiteY13480" fmla="*/ 885750 h 1847704"/>
                <a:gd name="connsiteX13481" fmla="*/ 715581 w 1842380"/>
                <a:gd name="connsiteY13481" fmla="*/ 875633 h 1847704"/>
                <a:gd name="connsiteX13482" fmla="*/ 713451 w 1842380"/>
                <a:gd name="connsiteY13482" fmla="*/ 875633 h 1847704"/>
                <a:gd name="connsiteX13483" fmla="*/ 713451 w 1842380"/>
                <a:gd name="connsiteY13483" fmla="*/ 868710 h 1847704"/>
                <a:gd name="connsiteX13484" fmla="*/ 715581 w 1842380"/>
                <a:gd name="connsiteY13484" fmla="*/ 867645 h 1847704"/>
                <a:gd name="connsiteX13485" fmla="*/ 715581 w 1842380"/>
                <a:gd name="connsiteY13485" fmla="*/ 867645 h 1847704"/>
                <a:gd name="connsiteX13486" fmla="*/ 715581 w 1842380"/>
                <a:gd name="connsiteY13486" fmla="*/ 961362 h 1847704"/>
                <a:gd name="connsiteX13487" fmla="*/ 715581 w 1842380"/>
                <a:gd name="connsiteY13487" fmla="*/ 975739 h 1847704"/>
                <a:gd name="connsiteX13488" fmla="*/ 715581 w 1842380"/>
                <a:gd name="connsiteY13488" fmla="*/ 976804 h 1847704"/>
                <a:gd name="connsiteX13489" fmla="*/ 715581 w 1842380"/>
                <a:gd name="connsiteY13489" fmla="*/ 976804 h 1847704"/>
                <a:gd name="connsiteX13490" fmla="*/ 715581 w 1842380"/>
                <a:gd name="connsiteY13490" fmla="*/ 991713 h 1847704"/>
                <a:gd name="connsiteX13491" fmla="*/ 713451 w 1842380"/>
                <a:gd name="connsiteY13491" fmla="*/ 985856 h 1847704"/>
                <a:gd name="connsiteX13492" fmla="*/ 713451 w 1842380"/>
                <a:gd name="connsiteY13492" fmla="*/ 954440 h 1847704"/>
                <a:gd name="connsiteX13493" fmla="*/ 715581 w 1842380"/>
                <a:gd name="connsiteY13493" fmla="*/ 961362 h 1847704"/>
                <a:gd name="connsiteX13494" fmla="*/ 715581 w 1842380"/>
                <a:gd name="connsiteY13494" fmla="*/ 961362 h 1847704"/>
                <a:gd name="connsiteX13495" fmla="*/ 715581 w 1842380"/>
                <a:gd name="connsiteY13495" fmla="*/ 1002895 h 1847704"/>
                <a:gd name="connsiteX13496" fmla="*/ 715581 w 1842380"/>
                <a:gd name="connsiteY13496" fmla="*/ 1015142 h 1847704"/>
                <a:gd name="connsiteX13497" fmla="*/ 713451 w 1842380"/>
                <a:gd name="connsiteY13497" fmla="*/ 1017272 h 1847704"/>
                <a:gd name="connsiteX13498" fmla="*/ 713451 w 1842380"/>
                <a:gd name="connsiteY13498" fmla="*/ 1006090 h 1847704"/>
                <a:gd name="connsiteX13499" fmla="*/ 715581 w 1842380"/>
                <a:gd name="connsiteY13499" fmla="*/ 1002895 h 1847704"/>
                <a:gd name="connsiteX13500" fmla="*/ 715581 w 1842380"/>
                <a:gd name="connsiteY13500" fmla="*/ 1002895 h 1847704"/>
                <a:gd name="connsiteX13501" fmla="*/ 715581 w 1842380"/>
                <a:gd name="connsiteY13501" fmla="*/ 1046559 h 1847704"/>
                <a:gd name="connsiteX13502" fmla="*/ 715581 w 1842380"/>
                <a:gd name="connsiteY13502" fmla="*/ 1075845 h 1847704"/>
                <a:gd name="connsiteX13503" fmla="*/ 713451 w 1842380"/>
                <a:gd name="connsiteY13503" fmla="*/ 1071585 h 1847704"/>
                <a:gd name="connsiteX13504" fmla="*/ 713451 w 1842380"/>
                <a:gd name="connsiteY13504" fmla="*/ 1050286 h 1847704"/>
                <a:gd name="connsiteX13505" fmla="*/ 715581 w 1842380"/>
                <a:gd name="connsiteY13505" fmla="*/ 1046559 h 1847704"/>
                <a:gd name="connsiteX13506" fmla="*/ 715581 w 1842380"/>
                <a:gd name="connsiteY13506" fmla="*/ 1046559 h 1847704"/>
                <a:gd name="connsiteX13507" fmla="*/ 715581 w 1842380"/>
                <a:gd name="connsiteY13507" fmla="*/ 1100872 h 1847704"/>
                <a:gd name="connsiteX13508" fmla="*/ 715581 w 1842380"/>
                <a:gd name="connsiteY13508" fmla="*/ 1116846 h 1847704"/>
                <a:gd name="connsiteX13509" fmla="*/ 713451 w 1842380"/>
                <a:gd name="connsiteY13509" fmla="*/ 1116846 h 1847704"/>
                <a:gd name="connsiteX13510" fmla="*/ 713451 w 1842380"/>
                <a:gd name="connsiteY13510" fmla="*/ 1104599 h 1847704"/>
                <a:gd name="connsiteX13511" fmla="*/ 715581 w 1842380"/>
                <a:gd name="connsiteY13511" fmla="*/ 1100872 h 1847704"/>
                <a:gd name="connsiteX13512" fmla="*/ 715581 w 1842380"/>
                <a:gd name="connsiteY13512" fmla="*/ 1100872 h 1847704"/>
                <a:gd name="connsiteX13513" fmla="*/ 715581 w 1842380"/>
                <a:gd name="connsiteY13513" fmla="*/ 1142405 h 1847704"/>
                <a:gd name="connsiteX13514" fmla="*/ 715581 w 1842380"/>
                <a:gd name="connsiteY13514" fmla="*/ 1150392 h 1847704"/>
                <a:gd name="connsiteX13515" fmla="*/ 713451 w 1842380"/>
                <a:gd name="connsiteY13515" fmla="*/ 1149327 h 1847704"/>
                <a:gd name="connsiteX13516" fmla="*/ 713451 w 1842380"/>
                <a:gd name="connsiteY13516" fmla="*/ 1140275 h 1847704"/>
                <a:gd name="connsiteX13517" fmla="*/ 715581 w 1842380"/>
                <a:gd name="connsiteY13517" fmla="*/ 1142405 h 1847704"/>
                <a:gd name="connsiteX13518" fmla="*/ 715581 w 1842380"/>
                <a:gd name="connsiteY13518" fmla="*/ 1142405 h 1847704"/>
                <a:gd name="connsiteX13519" fmla="*/ 715581 w 1842380"/>
                <a:gd name="connsiteY13519" fmla="*/ 1170626 h 1847704"/>
                <a:gd name="connsiteX13520" fmla="*/ 715581 w 1842380"/>
                <a:gd name="connsiteY13520" fmla="*/ 1180743 h 1847704"/>
                <a:gd name="connsiteX13521" fmla="*/ 713451 w 1842380"/>
                <a:gd name="connsiteY13521" fmla="*/ 1183938 h 1847704"/>
                <a:gd name="connsiteX13522" fmla="*/ 713451 w 1842380"/>
                <a:gd name="connsiteY13522" fmla="*/ 1170626 h 1847704"/>
                <a:gd name="connsiteX13523" fmla="*/ 715581 w 1842380"/>
                <a:gd name="connsiteY13523" fmla="*/ 1170626 h 1847704"/>
                <a:gd name="connsiteX13524" fmla="*/ 715581 w 1842380"/>
                <a:gd name="connsiteY13524" fmla="*/ 1170626 h 1847704"/>
                <a:gd name="connsiteX13525" fmla="*/ 715581 w 1842380"/>
                <a:gd name="connsiteY13525" fmla="*/ 1222277 h 1847704"/>
                <a:gd name="connsiteX13526" fmla="*/ 715581 w 1842380"/>
                <a:gd name="connsiteY13526" fmla="*/ 1285110 h 1847704"/>
                <a:gd name="connsiteX13527" fmla="*/ 713451 w 1842380"/>
                <a:gd name="connsiteY13527" fmla="*/ 1285110 h 1847704"/>
                <a:gd name="connsiteX13528" fmla="*/ 713451 w 1842380"/>
                <a:gd name="connsiteY13528" fmla="*/ 1224407 h 1847704"/>
                <a:gd name="connsiteX13529" fmla="*/ 715581 w 1842380"/>
                <a:gd name="connsiteY13529" fmla="*/ 1222277 h 1847704"/>
                <a:gd name="connsiteX13530" fmla="*/ 715581 w 1842380"/>
                <a:gd name="connsiteY13530" fmla="*/ 1222277 h 1847704"/>
                <a:gd name="connsiteX13531" fmla="*/ 715581 w 1842380"/>
                <a:gd name="connsiteY13531" fmla="*/ 1377761 h 1847704"/>
                <a:gd name="connsiteX13532" fmla="*/ 715581 w 1842380"/>
                <a:gd name="connsiteY13532" fmla="*/ 1386813 h 1847704"/>
                <a:gd name="connsiteX13533" fmla="*/ 714516 w 1842380"/>
                <a:gd name="connsiteY13533" fmla="*/ 1386813 h 1847704"/>
                <a:gd name="connsiteX13534" fmla="*/ 715581 w 1842380"/>
                <a:gd name="connsiteY13534" fmla="*/ 1395865 h 1847704"/>
                <a:gd name="connsiteX13535" fmla="*/ 715581 w 1842380"/>
                <a:gd name="connsiteY13535" fmla="*/ 1441126 h 1847704"/>
                <a:gd name="connsiteX13536" fmla="*/ 713451 w 1842380"/>
                <a:gd name="connsiteY13536" fmla="*/ 1441126 h 1847704"/>
                <a:gd name="connsiteX13537" fmla="*/ 713451 w 1842380"/>
                <a:gd name="connsiteY13537" fmla="*/ 1377761 h 1847704"/>
                <a:gd name="connsiteX13538" fmla="*/ 715581 w 1842380"/>
                <a:gd name="connsiteY13538" fmla="*/ 1377761 h 1847704"/>
                <a:gd name="connsiteX13539" fmla="*/ 715581 w 1842380"/>
                <a:gd name="connsiteY13539" fmla="*/ 1377761 h 1847704"/>
                <a:gd name="connsiteX13540" fmla="*/ 715581 w 1842380"/>
                <a:gd name="connsiteY13540" fmla="*/ 1715353 h 1847704"/>
                <a:gd name="connsiteX13541" fmla="*/ 715581 w 1842380"/>
                <a:gd name="connsiteY13541" fmla="*/ 1729730 h 1847704"/>
                <a:gd name="connsiteX13542" fmla="*/ 713451 w 1842380"/>
                <a:gd name="connsiteY13542" fmla="*/ 1729730 h 1847704"/>
                <a:gd name="connsiteX13543" fmla="*/ 713451 w 1842380"/>
                <a:gd name="connsiteY13543" fmla="*/ 1715353 h 1847704"/>
                <a:gd name="connsiteX13544" fmla="*/ 715581 w 1842380"/>
                <a:gd name="connsiteY13544" fmla="*/ 1715353 h 1847704"/>
                <a:gd name="connsiteX13545" fmla="*/ 715581 w 1842380"/>
                <a:gd name="connsiteY13545" fmla="*/ 1715353 h 1847704"/>
                <a:gd name="connsiteX13546" fmla="*/ 715581 w 1842380"/>
                <a:gd name="connsiteY13546" fmla="*/ 1747302 h 1847704"/>
                <a:gd name="connsiteX13547" fmla="*/ 715581 w 1842380"/>
                <a:gd name="connsiteY13547" fmla="*/ 1819187 h 1847704"/>
                <a:gd name="connsiteX13548" fmla="*/ 713451 w 1842380"/>
                <a:gd name="connsiteY13548" fmla="*/ 1819187 h 1847704"/>
                <a:gd name="connsiteX13549" fmla="*/ 713451 w 1842380"/>
                <a:gd name="connsiteY13549" fmla="*/ 1802147 h 1847704"/>
                <a:gd name="connsiteX13550" fmla="*/ 714516 w 1842380"/>
                <a:gd name="connsiteY13550" fmla="*/ 1802147 h 1847704"/>
                <a:gd name="connsiteX13551" fmla="*/ 713451 w 1842380"/>
                <a:gd name="connsiteY13551" fmla="*/ 1802147 h 1847704"/>
                <a:gd name="connsiteX13552" fmla="*/ 713451 w 1842380"/>
                <a:gd name="connsiteY13552" fmla="*/ 1739315 h 1847704"/>
                <a:gd name="connsiteX13553" fmla="*/ 715581 w 1842380"/>
                <a:gd name="connsiteY13553" fmla="*/ 1747302 h 1847704"/>
                <a:gd name="connsiteX13554" fmla="*/ 715581 w 1842380"/>
                <a:gd name="connsiteY13554" fmla="*/ 1747302 h 1847704"/>
                <a:gd name="connsiteX13555" fmla="*/ 712918 w 1842380"/>
                <a:gd name="connsiteY13555" fmla="*/ 1571584 h 1847704"/>
                <a:gd name="connsiteX13556" fmla="*/ 712918 w 1842380"/>
                <a:gd name="connsiteY13556" fmla="*/ 1564661 h 1847704"/>
                <a:gd name="connsiteX13557" fmla="*/ 715048 w 1842380"/>
                <a:gd name="connsiteY13557" fmla="*/ 1565726 h 1847704"/>
                <a:gd name="connsiteX13558" fmla="*/ 712918 w 1842380"/>
                <a:gd name="connsiteY13558" fmla="*/ 1571584 h 1847704"/>
                <a:gd name="connsiteX13559" fmla="*/ 712918 w 1842380"/>
                <a:gd name="connsiteY13559" fmla="*/ 1571584 h 1847704"/>
                <a:gd name="connsiteX13560" fmla="*/ 712918 w 1842380"/>
                <a:gd name="connsiteY13560" fmla="*/ 945387 h 1847704"/>
                <a:gd name="connsiteX13561" fmla="*/ 712918 w 1842380"/>
                <a:gd name="connsiteY13561" fmla="*/ 932075 h 1847704"/>
                <a:gd name="connsiteX13562" fmla="*/ 712918 w 1842380"/>
                <a:gd name="connsiteY13562" fmla="*/ 945387 h 1847704"/>
                <a:gd name="connsiteX13563" fmla="*/ 712918 w 1842380"/>
                <a:gd name="connsiteY13563" fmla="*/ 30055 h 1847704"/>
                <a:gd name="connsiteX13564" fmla="*/ 712918 w 1842380"/>
                <a:gd name="connsiteY13564" fmla="*/ 47094 h 1847704"/>
                <a:gd name="connsiteX13565" fmla="*/ 711853 w 1842380"/>
                <a:gd name="connsiteY13565" fmla="*/ 47094 h 1847704"/>
                <a:gd name="connsiteX13566" fmla="*/ 711853 w 1842380"/>
                <a:gd name="connsiteY13566" fmla="*/ 30055 h 1847704"/>
                <a:gd name="connsiteX13567" fmla="*/ 712918 w 1842380"/>
                <a:gd name="connsiteY13567" fmla="*/ 30055 h 1847704"/>
                <a:gd name="connsiteX13568" fmla="*/ 712918 w 1842380"/>
                <a:gd name="connsiteY13568" fmla="*/ 30055 h 1847704"/>
                <a:gd name="connsiteX13569" fmla="*/ 712918 w 1842380"/>
                <a:gd name="connsiteY13569" fmla="*/ 100874 h 1847704"/>
                <a:gd name="connsiteX13570" fmla="*/ 712918 w 1842380"/>
                <a:gd name="connsiteY13570" fmla="*/ 132291 h 1847704"/>
                <a:gd name="connsiteX13571" fmla="*/ 711853 w 1842380"/>
                <a:gd name="connsiteY13571" fmla="*/ 133356 h 1847704"/>
                <a:gd name="connsiteX13572" fmla="*/ 711853 w 1842380"/>
                <a:gd name="connsiteY13572" fmla="*/ 99809 h 1847704"/>
                <a:gd name="connsiteX13573" fmla="*/ 712918 w 1842380"/>
                <a:gd name="connsiteY13573" fmla="*/ 100874 h 1847704"/>
                <a:gd name="connsiteX13574" fmla="*/ 712918 w 1842380"/>
                <a:gd name="connsiteY13574" fmla="*/ 100874 h 1847704"/>
                <a:gd name="connsiteX13575" fmla="*/ 712918 w 1842380"/>
                <a:gd name="connsiteY13575" fmla="*/ 221747 h 1847704"/>
                <a:gd name="connsiteX13576" fmla="*/ 712918 w 1842380"/>
                <a:gd name="connsiteY13576" fmla="*/ 355400 h 1847704"/>
                <a:gd name="connsiteX13577" fmla="*/ 711853 w 1842380"/>
                <a:gd name="connsiteY13577" fmla="*/ 361257 h 1847704"/>
                <a:gd name="connsiteX13578" fmla="*/ 711853 w 1842380"/>
                <a:gd name="connsiteY13578" fmla="*/ 220682 h 1847704"/>
                <a:gd name="connsiteX13579" fmla="*/ 711853 w 1842380"/>
                <a:gd name="connsiteY13579" fmla="*/ 220682 h 1847704"/>
                <a:gd name="connsiteX13580" fmla="*/ 712918 w 1842380"/>
                <a:gd name="connsiteY13580" fmla="*/ 221747 h 1847704"/>
                <a:gd name="connsiteX13581" fmla="*/ 712918 w 1842380"/>
                <a:gd name="connsiteY13581" fmla="*/ 221747 h 1847704"/>
                <a:gd name="connsiteX13582" fmla="*/ 712918 w 1842380"/>
                <a:gd name="connsiteY13582" fmla="*/ 428882 h 1847704"/>
                <a:gd name="connsiteX13583" fmla="*/ 712918 w 1842380"/>
                <a:gd name="connsiteY13583" fmla="*/ 440064 h 1847704"/>
                <a:gd name="connsiteX13584" fmla="*/ 711853 w 1842380"/>
                <a:gd name="connsiteY13584" fmla="*/ 440064 h 1847704"/>
                <a:gd name="connsiteX13585" fmla="*/ 711853 w 1842380"/>
                <a:gd name="connsiteY13585" fmla="*/ 428882 h 1847704"/>
                <a:gd name="connsiteX13586" fmla="*/ 711853 w 1842380"/>
                <a:gd name="connsiteY13586" fmla="*/ 428882 h 1847704"/>
                <a:gd name="connsiteX13587" fmla="*/ 712918 w 1842380"/>
                <a:gd name="connsiteY13587" fmla="*/ 428882 h 1847704"/>
                <a:gd name="connsiteX13588" fmla="*/ 712918 w 1842380"/>
                <a:gd name="connsiteY13588" fmla="*/ 428882 h 1847704"/>
                <a:gd name="connsiteX13589" fmla="*/ 712918 w 1842380"/>
                <a:gd name="connsiteY13589" fmla="*/ 471480 h 1847704"/>
                <a:gd name="connsiteX13590" fmla="*/ 712918 w 1842380"/>
                <a:gd name="connsiteY13590" fmla="*/ 492780 h 1847704"/>
                <a:gd name="connsiteX13591" fmla="*/ 711853 w 1842380"/>
                <a:gd name="connsiteY13591" fmla="*/ 494909 h 1847704"/>
                <a:gd name="connsiteX13592" fmla="*/ 711853 w 1842380"/>
                <a:gd name="connsiteY13592" fmla="*/ 483727 h 1847704"/>
                <a:gd name="connsiteX13593" fmla="*/ 711853 w 1842380"/>
                <a:gd name="connsiteY13593" fmla="*/ 482662 h 1847704"/>
                <a:gd name="connsiteX13594" fmla="*/ 711853 w 1842380"/>
                <a:gd name="connsiteY13594" fmla="*/ 482662 h 1847704"/>
                <a:gd name="connsiteX13595" fmla="*/ 711853 w 1842380"/>
                <a:gd name="connsiteY13595" fmla="*/ 470415 h 1847704"/>
                <a:gd name="connsiteX13596" fmla="*/ 712918 w 1842380"/>
                <a:gd name="connsiteY13596" fmla="*/ 471480 h 1847704"/>
                <a:gd name="connsiteX13597" fmla="*/ 712918 w 1842380"/>
                <a:gd name="connsiteY13597" fmla="*/ 471480 h 1847704"/>
                <a:gd name="connsiteX13598" fmla="*/ 712918 w 1842380"/>
                <a:gd name="connsiteY13598" fmla="*/ 533248 h 1847704"/>
                <a:gd name="connsiteX13599" fmla="*/ 712918 w 1842380"/>
                <a:gd name="connsiteY13599" fmla="*/ 597678 h 1847704"/>
                <a:gd name="connsiteX13600" fmla="*/ 711853 w 1842380"/>
                <a:gd name="connsiteY13600" fmla="*/ 594483 h 1847704"/>
                <a:gd name="connsiteX13601" fmla="*/ 711853 w 1842380"/>
                <a:gd name="connsiteY13601" fmla="*/ 534845 h 1847704"/>
                <a:gd name="connsiteX13602" fmla="*/ 712918 w 1842380"/>
                <a:gd name="connsiteY13602" fmla="*/ 533248 h 1847704"/>
                <a:gd name="connsiteX13603" fmla="*/ 712918 w 1842380"/>
                <a:gd name="connsiteY13603" fmla="*/ 533248 h 1847704"/>
                <a:gd name="connsiteX13604" fmla="*/ 712918 w 1842380"/>
                <a:gd name="connsiteY13604" fmla="*/ 684472 h 1847704"/>
                <a:gd name="connsiteX13605" fmla="*/ 712918 w 1842380"/>
                <a:gd name="connsiteY13605" fmla="*/ 693524 h 1847704"/>
                <a:gd name="connsiteX13606" fmla="*/ 711853 w 1842380"/>
                <a:gd name="connsiteY13606" fmla="*/ 691395 h 1847704"/>
                <a:gd name="connsiteX13607" fmla="*/ 711853 w 1842380"/>
                <a:gd name="connsiteY13607" fmla="*/ 682342 h 1847704"/>
                <a:gd name="connsiteX13608" fmla="*/ 712918 w 1842380"/>
                <a:gd name="connsiteY13608" fmla="*/ 684472 h 1847704"/>
                <a:gd name="connsiteX13609" fmla="*/ 712918 w 1842380"/>
                <a:gd name="connsiteY13609" fmla="*/ 684472 h 1847704"/>
                <a:gd name="connsiteX13610" fmla="*/ 712918 w 1842380"/>
                <a:gd name="connsiteY13610" fmla="*/ 719083 h 1847704"/>
                <a:gd name="connsiteX13611" fmla="*/ 712918 w 1842380"/>
                <a:gd name="connsiteY13611" fmla="*/ 730266 h 1847704"/>
                <a:gd name="connsiteX13612" fmla="*/ 711853 w 1842380"/>
                <a:gd name="connsiteY13612" fmla="*/ 733460 h 1847704"/>
                <a:gd name="connsiteX13613" fmla="*/ 711853 w 1842380"/>
                <a:gd name="connsiteY13613" fmla="*/ 722811 h 1847704"/>
                <a:gd name="connsiteX13614" fmla="*/ 712918 w 1842380"/>
                <a:gd name="connsiteY13614" fmla="*/ 719083 h 1847704"/>
                <a:gd name="connsiteX13615" fmla="*/ 712918 w 1842380"/>
                <a:gd name="connsiteY13615" fmla="*/ 719083 h 1847704"/>
                <a:gd name="connsiteX13616" fmla="*/ 712918 w 1842380"/>
                <a:gd name="connsiteY13616" fmla="*/ 755292 h 1847704"/>
                <a:gd name="connsiteX13617" fmla="*/ 712918 w 1842380"/>
                <a:gd name="connsiteY13617" fmla="*/ 764344 h 1847704"/>
                <a:gd name="connsiteX13618" fmla="*/ 711853 w 1842380"/>
                <a:gd name="connsiteY13618" fmla="*/ 763279 h 1847704"/>
                <a:gd name="connsiteX13619" fmla="*/ 711853 w 1842380"/>
                <a:gd name="connsiteY13619" fmla="*/ 753162 h 1847704"/>
                <a:gd name="connsiteX13620" fmla="*/ 712918 w 1842380"/>
                <a:gd name="connsiteY13620" fmla="*/ 755292 h 1847704"/>
                <a:gd name="connsiteX13621" fmla="*/ 712918 w 1842380"/>
                <a:gd name="connsiteY13621" fmla="*/ 755292 h 1847704"/>
                <a:gd name="connsiteX13622" fmla="*/ 712918 w 1842380"/>
                <a:gd name="connsiteY13622" fmla="*/ 798955 h 1847704"/>
                <a:gd name="connsiteX13623" fmla="*/ 712918 w 1842380"/>
                <a:gd name="connsiteY13623" fmla="*/ 809073 h 1847704"/>
                <a:gd name="connsiteX13624" fmla="*/ 711853 w 1842380"/>
                <a:gd name="connsiteY13624" fmla="*/ 811203 h 1847704"/>
                <a:gd name="connsiteX13625" fmla="*/ 711853 w 1842380"/>
                <a:gd name="connsiteY13625" fmla="*/ 801085 h 1847704"/>
                <a:gd name="connsiteX13626" fmla="*/ 712918 w 1842380"/>
                <a:gd name="connsiteY13626" fmla="*/ 798955 h 1847704"/>
                <a:gd name="connsiteX13627" fmla="*/ 712918 w 1842380"/>
                <a:gd name="connsiteY13627" fmla="*/ 798955 h 1847704"/>
                <a:gd name="connsiteX13628" fmla="*/ 712918 w 1842380"/>
                <a:gd name="connsiteY13628" fmla="*/ 819190 h 1847704"/>
                <a:gd name="connsiteX13629" fmla="*/ 712918 w 1842380"/>
                <a:gd name="connsiteY13629" fmla="*/ 826112 h 1847704"/>
                <a:gd name="connsiteX13630" fmla="*/ 711853 w 1842380"/>
                <a:gd name="connsiteY13630" fmla="*/ 826112 h 1847704"/>
                <a:gd name="connsiteX13631" fmla="*/ 711853 w 1842380"/>
                <a:gd name="connsiteY13631" fmla="*/ 819190 h 1847704"/>
                <a:gd name="connsiteX13632" fmla="*/ 712918 w 1842380"/>
                <a:gd name="connsiteY13632" fmla="*/ 819190 h 1847704"/>
                <a:gd name="connsiteX13633" fmla="*/ 712918 w 1842380"/>
                <a:gd name="connsiteY13633" fmla="*/ 819190 h 1847704"/>
                <a:gd name="connsiteX13634" fmla="*/ 712918 w 1842380"/>
                <a:gd name="connsiteY13634" fmla="*/ 844216 h 1847704"/>
                <a:gd name="connsiteX13635" fmla="*/ 712918 w 1842380"/>
                <a:gd name="connsiteY13635" fmla="*/ 852203 h 1847704"/>
                <a:gd name="connsiteX13636" fmla="*/ 711853 w 1842380"/>
                <a:gd name="connsiteY13636" fmla="*/ 852203 h 1847704"/>
                <a:gd name="connsiteX13637" fmla="*/ 711853 w 1842380"/>
                <a:gd name="connsiteY13637" fmla="*/ 845281 h 1847704"/>
                <a:gd name="connsiteX13638" fmla="*/ 712918 w 1842380"/>
                <a:gd name="connsiteY13638" fmla="*/ 844216 h 1847704"/>
                <a:gd name="connsiteX13639" fmla="*/ 712918 w 1842380"/>
                <a:gd name="connsiteY13639" fmla="*/ 844216 h 1847704"/>
                <a:gd name="connsiteX13640" fmla="*/ 712918 w 1842380"/>
                <a:gd name="connsiteY13640" fmla="*/ 868710 h 1847704"/>
                <a:gd name="connsiteX13641" fmla="*/ 712918 w 1842380"/>
                <a:gd name="connsiteY13641" fmla="*/ 875633 h 1847704"/>
                <a:gd name="connsiteX13642" fmla="*/ 711853 w 1842380"/>
                <a:gd name="connsiteY13642" fmla="*/ 876697 h 1847704"/>
                <a:gd name="connsiteX13643" fmla="*/ 711853 w 1842380"/>
                <a:gd name="connsiteY13643" fmla="*/ 868710 h 1847704"/>
                <a:gd name="connsiteX13644" fmla="*/ 712918 w 1842380"/>
                <a:gd name="connsiteY13644" fmla="*/ 868710 h 1847704"/>
                <a:gd name="connsiteX13645" fmla="*/ 712918 w 1842380"/>
                <a:gd name="connsiteY13645" fmla="*/ 868710 h 1847704"/>
                <a:gd name="connsiteX13646" fmla="*/ 712918 w 1842380"/>
                <a:gd name="connsiteY13646" fmla="*/ 885750 h 1847704"/>
                <a:gd name="connsiteX13647" fmla="*/ 712918 w 1842380"/>
                <a:gd name="connsiteY13647" fmla="*/ 919296 h 1847704"/>
                <a:gd name="connsiteX13648" fmla="*/ 711853 w 1842380"/>
                <a:gd name="connsiteY13648" fmla="*/ 922491 h 1847704"/>
                <a:gd name="connsiteX13649" fmla="*/ 712918 w 1842380"/>
                <a:gd name="connsiteY13649" fmla="*/ 931543 h 1847704"/>
                <a:gd name="connsiteX13650" fmla="*/ 712918 w 1842380"/>
                <a:gd name="connsiteY13650" fmla="*/ 944855 h 1847704"/>
                <a:gd name="connsiteX13651" fmla="*/ 711853 w 1842380"/>
                <a:gd name="connsiteY13651" fmla="*/ 949115 h 1847704"/>
                <a:gd name="connsiteX13652" fmla="*/ 712918 w 1842380"/>
                <a:gd name="connsiteY13652" fmla="*/ 953375 h 1847704"/>
                <a:gd name="connsiteX13653" fmla="*/ 712918 w 1842380"/>
                <a:gd name="connsiteY13653" fmla="*/ 984791 h 1847704"/>
                <a:gd name="connsiteX13654" fmla="*/ 711853 w 1842380"/>
                <a:gd name="connsiteY13654" fmla="*/ 981596 h 1847704"/>
                <a:gd name="connsiteX13655" fmla="*/ 711853 w 1842380"/>
                <a:gd name="connsiteY13655" fmla="*/ 983726 h 1847704"/>
                <a:gd name="connsiteX13656" fmla="*/ 711853 w 1842380"/>
                <a:gd name="connsiteY13656" fmla="*/ 888945 h 1847704"/>
                <a:gd name="connsiteX13657" fmla="*/ 712918 w 1842380"/>
                <a:gd name="connsiteY13657" fmla="*/ 885750 h 1847704"/>
                <a:gd name="connsiteX13658" fmla="*/ 712918 w 1842380"/>
                <a:gd name="connsiteY13658" fmla="*/ 885750 h 1847704"/>
                <a:gd name="connsiteX13659" fmla="*/ 712918 w 1842380"/>
                <a:gd name="connsiteY13659" fmla="*/ 1006090 h 1847704"/>
                <a:gd name="connsiteX13660" fmla="*/ 712918 w 1842380"/>
                <a:gd name="connsiteY13660" fmla="*/ 1017272 h 1847704"/>
                <a:gd name="connsiteX13661" fmla="*/ 711853 w 1842380"/>
                <a:gd name="connsiteY13661" fmla="*/ 1019402 h 1847704"/>
                <a:gd name="connsiteX13662" fmla="*/ 711853 w 1842380"/>
                <a:gd name="connsiteY13662" fmla="*/ 1009285 h 1847704"/>
                <a:gd name="connsiteX13663" fmla="*/ 712918 w 1842380"/>
                <a:gd name="connsiteY13663" fmla="*/ 1006090 h 1847704"/>
                <a:gd name="connsiteX13664" fmla="*/ 712918 w 1842380"/>
                <a:gd name="connsiteY13664" fmla="*/ 1006090 h 1847704"/>
                <a:gd name="connsiteX13665" fmla="*/ 712918 w 1842380"/>
                <a:gd name="connsiteY13665" fmla="*/ 1050286 h 1847704"/>
                <a:gd name="connsiteX13666" fmla="*/ 712918 w 1842380"/>
                <a:gd name="connsiteY13666" fmla="*/ 1071585 h 1847704"/>
                <a:gd name="connsiteX13667" fmla="*/ 711853 w 1842380"/>
                <a:gd name="connsiteY13667" fmla="*/ 1067325 h 1847704"/>
                <a:gd name="connsiteX13668" fmla="*/ 711853 w 1842380"/>
                <a:gd name="connsiteY13668" fmla="*/ 1055078 h 1847704"/>
                <a:gd name="connsiteX13669" fmla="*/ 712918 w 1842380"/>
                <a:gd name="connsiteY13669" fmla="*/ 1050286 h 1847704"/>
                <a:gd name="connsiteX13670" fmla="*/ 712918 w 1842380"/>
                <a:gd name="connsiteY13670" fmla="*/ 1050286 h 1847704"/>
                <a:gd name="connsiteX13671" fmla="*/ 712918 w 1842380"/>
                <a:gd name="connsiteY13671" fmla="*/ 1104066 h 1847704"/>
                <a:gd name="connsiteX13672" fmla="*/ 712918 w 1842380"/>
                <a:gd name="connsiteY13672" fmla="*/ 1116313 h 1847704"/>
                <a:gd name="connsiteX13673" fmla="*/ 711853 w 1842380"/>
                <a:gd name="connsiteY13673" fmla="*/ 1117378 h 1847704"/>
                <a:gd name="connsiteX13674" fmla="*/ 711853 w 1842380"/>
                <a:gd name="connsiteY13674" fmla="*/ 1106196 h 1847704"/>
                <a:gd name="connsiteX13675" fmla="*/ 712918 w 1842380"/>
                <a:gd name="connsiteY13675" fmla="*/ 1104066 h 1847704"/>
                <a:gd name="connsiteX13676" fmla="*/ 712918 w 1842380"/>
                <a:gd name="connsiteY13676" fmla="*/ 1104066 h 1847704"/>
                <a:gd name="connsiteX13677" fmla="*/ 712918 w 1842380"/>
                <a:gd name="connsiteY13677" fmla="*/ 1140275 h 1847704"/>
                <a:gd name="connsiteX13678" fmla="*/ 712918 w 1842380"/>
                <a:gd name="connsiteY13678" fmla="*/ 1149327 h 1847704"/>
                <a:gd name="connsiteX13679" fmla="*/ 711853 w 1842380"/>
                <a:gd name="connsiteY13679" fmla="*/ 1148262 h 1847704"/>
                <a:gd name="connsiteX13680" fmla="*/ 711853 w 1842380"/>
                <a:gd name="connsiteY13680" fmla="*/ 1139210 h 1847704"/>
                <a:gd name="connsiteX13681" fmla="*/ 712918 w 1842380"/>
                <a:gd name="connsiteY13681" fmla="*/ 1140275 h 1847704"/>
                <a:gd name="connsiteX13682" fmla="*/ 712918 w 1842380"/>
                <a:gd name="connsiteY13682" fmla="*/ 1140275 h 1847704"/>
                <a:gd name="connsiteX13683" fmla="*/ 712918 w 1842380"/>
                <a:gd name="connsiteY13683" fmla="*/ 1170626 h 1847704"/>
                <a:gd name="connsiteX13684" fmla="*/ 712918 w 1842380"/>
                <a:gd name="connsiteY13684" fmla="*/ 1183938 h 1847704"/>
                <a:gd name="connsiteX13685" fmla="*/ 711853 w 1842380"/>
                <a:gd name="connsiteY13685" fmla="*/ 1186068 h 1847704"/>
                <a:gd name="connsiteX13686" fmla="*/ 711853 w 1842380"/>
                <a:gd name="connsiteY13686" fmla="*/ 1170094 h 1847704"/>
                <a:gd name="connsiteX13687" fmla="*/ 712918 w 1842380"/>
                <a:gd name="connsiteY13687" fmla="*/ 1170094 h 1847704"/>
                <a:gd name="connsiteX13688" fmla="*/ 712918 w 1842380"/>
                <a:gd name="connsiteY13688" fmla="*/ 1170626 h 1847704"/>
                <a:gd name="connsiteX13689" fmla="*/ 712918 w 1842380"/>
                <a:gd name="connsiteY13689" fmla="*/ 1224939 h 1847704"/>
                <a:gd name="connsiteX13690" fmla="*/ 712918 w 1842380"/>
                <a:gd name="connsiteY13690" fmla="*/ 1285642 h 1847704"/>
                <a:gd name="connsiteX13691" fmla="*/ 711853 w 1842380"/>
                <a:gd name="connsiteY13691" fmla="*/ 1285642 h 1847704"/>
                <a:gd name="connsiteX13692" fmla="*/ 711853 w 1842380"/>
                <a:gd name="connsiteY13692" fmla="*/ 1227069 h 1847704"/>
                <a:gd name="connsiteX13693" fmla="*/ 712918 w 1842380"/>
                <a:gd name="connsiteY13693" fmla="*/ 1224939 h 1847704"/>
                <a:gd name="connsiteX13694" fmla="*/ 712918 w 1842380"/>
                <a:gd name="connsiteY13694" fmla="*/ 1224939 h 1847704"/>
                <a:gd name="connsiteX13695" fmla="*/ 712918 w 1842380"/>
                <a:gd name="connsiteY13695" fmla="*/ 1224939 h 1847704"/>
                <a:gd name="connsiteX13696" fmla="*/ 712918 w 1842380"/>
                <a:gd name="connsiteY13696" fmla="*/ 1377761 h 1847704"/>
                <a:gd name="connsiteX13697" fmla="*/ 712918 w 1842380"/>
                <a:gd name="connsiteY13697" fmla="*/ 1440594 h 1847704"/>
                <a:gd name="connsiteX13698" fmla="*/ 711853 w 1842380"/>
                <a:gd name="connsiteY13698" fmla="*/ 1439529 h 1847704"/>
                <a:gd name="connsiteX13699" fmla="*/ 711853 w 1842380"/>
                <a:gd name="connsiteY13699" fmla="*/ 1376696 h 1847704"/>
                <a:gd name="connsiteX13700" fmla="*/ 712918 w 1842380"/>
                <a:gd name="connsiteY13700" fmla="*/ 1377761 h 1847704"/>
                <a:gd name="connsiteX13701" fmla="*/ 712918 w 1842380"/>
                <a:gd name="connsiteY13701" fmla="*/ 1377761 h 1847704"/>
                <a:gd name="connsiteX13702" fmla="*/ 712918 w 1842380"/>
                <a:gd name="connsiteY13702" fmla="*/ 1564661 h 1847704"/>
                <a:gd name="connsiteX13703" fmla="*/ 712918 w 1842380"/>
                <a:gd name="connsiteY13703" fmla="*/ 1571584 h 1847704"/>
                <a:gd name="connsiteX13704" fmla="*/ 711853 w 1842380"/>
                <a:gd name="connsiteY13704" fmla="*/ 1575844 h 1847704"/>
                <a:gd name="connsiteX13705" fmla="*/ 711853 w 1842380"/>
                <a:gd name="connsiteY13705" fmla="*/ 1563596 h 1847704"/>
                <a:gd name="connsiteX13706" fmla="*/ 712918 w 1842380"/>
                <a:gd name="connsiteY13706" fmla="*/ 1564661 h 1847704"/>
                <a:gd name="connsiteX13707" fmla="*/ 712918 w 1842380"/>
                <a:gd name="connsiteY13707" fmla="*/ 1564661 h 1847704"/>
                <a:gd name="connsiteX13708" fmla="*/ 712918 w 1842380"/>
                <a:gd name="connsiteY13708" fmla="*/ 1715353 h 1847704"/>
                <a:gd name="connsiteX13709" fmla="*/ 712918 w 1842380"/>
                <a:gd name="connsiteY13709" fmla="*/ 1729730 h 1847704"/>
                <a:gd name="connsiteX13710" fmla="*/ 711853 w 1842380"/>
                <a:gd name="connsiteY13710" fmla="*/ 1729730 h 1847704"/>
                <a:gd name="connsiteX13711" fmla="*/ 711853 w 1842380"/>
                <a:gd name="connsiteY13711" fmla="*/ 1715353 h 1847704"/>
                <a:gd name="connsiteX13712" fmla="*/ 712918 w 1842380"/>
                <a:gd name="connsiteY13712" fmla="*/ 1715353 h 1847704"/>
                <a:gd name="connsiteX13713" fmla="*/ 712918 w 1842380"/>
                <a:gd name="connsiteY13713" fmla="*/ 1715353 h 1847704"/>
                <a:gd name="connsiteX13714" fmla="*/ 712918 w 1842380"/>
                <a:gd name="connsiteY13714" fmla="*/ 1739315 h 1847704"/>
                <a:gd name="connsiteX13715" fmla="*/ 712918 w 1842380"/>
                <a:gd name="connsiteY13715" fmla="*/ 1802147 h 1847704"/>
                <a:gd name="connsiteX13716" fmla="*/ 711853 w 1842380"/>
                <a:gd name="connsiteY13716" fmla="*/ 1797887 h 1847704"/>
                <a:gd name="connsiteX13717" fmla="*/ 711853 w 1842380"/>
                <a:gd name="connsiteY13717" fmla="*/ 1734522 h 1847704"/>
                <a:gd name="connsiteX13718" fmla="*/ 712918 w 1842380"/>
                <a:gd name="connsiteY13718" fmla="*/ 1739315 h 1847704"/>
                <a:gd name="connsiteX13719" fmla="*/ 712918 w 1842380"/>
                <a:gd name="connsiteY13719" fmla="*/ 1739315 h 1847704"/>
                <a:gd name="connsiteX13720" fmla="*/ 712918 w 1842380"/>
                <a:gd name="connsiteY13720" fmla="*/ 1802147 h 1847704"/>
                <a:gd name="connsiteX13721" fmla="*/ 712918 w 1842380"/>
                <a:gd name="connsiteY13721" fmla="*/ 1819187 h 1847704"/>
                <a:gd name="connsiteX13722" fmla="*/ 711853 w 1842380"/>
                <a:gd name="connsiteY13722" fmla="*/ 1819187 h 1847704"/>
                <a:gd name="connsiteX13723" fmla="*/ 711853 w 1842380"/>
                <a:gd name="connsiteY13723" fmla="*/ 1803212 h 1847704"/>
                <a:gd name="connsiteX13724" fmla="*/ 711853 w 1842380"/>
                <a:gd name="connsiteY13724" fmla="*/ 1803212 h 1847704"/>
                <a:gd name="connsiteX13725" fmla="*/ 711853 w 1842380"/>
                <a:gd name="connsiteY13725" fmla="*/ 1802147 h 1847704"/>
                <a:gd name="connsiteX13726" fmla="*/ 712918 w 1842380"/>
                <a:gd name="connsiteY13726" fmla="*/ 1802147 h 1847704"/>
                <a:gd name="connsiteX13727" fmla="*/ 711853 w 1842380"/>
                <a:gd name="connsiteY13727" fmla="*/ 30055 h 1847704"/>
                <a:gd name="connsiteX13728" fmla="*/ 711853 w 1842380"/>
                <a:gd name="connsiteY13728" fmla="*/ 47094 h 1847704"/>
                <a:gd name="connsiteX13729" fmla="*/ 692684 w 1842380"/>
                <a:gd name="connsiteY13729" fmla="*/ 48159 h 1847704"/>
                <a:gd name="connsiteX13730" fmla="*/ 692684 w 1842380"/>
                <a:gd name="connsiteY13730" fmla="*/ 31120 h 1847704"/>
                <a:gd name="connsiteX13731" fmla="*/ 711853 w 1842380"/>
                <a:gd name="connsiteY13731" fmla="*/ 30055 h 1847704"/>
                <a:gd name="connsiteX13732" fmla="*/ 711853 w 1842380"/>
                <a:gd name="connsiteY13732" fmla="*/ 30055 h 1847704"/>
                <a:gd name="connsiteX13733" fmla="*/ 711853 w 1842380"/>
                <a:gd name="connsiteY13733" fmla="*/ 99809 h 1847704"/>
                <a:gd name="connsiteX13734" fmla="*/ 711853 w 1842380"/>
                <a:gd name="connsiteY13734" fmla="*/ 133356 h 1847704"/>
                <a:gd name="connsiteX13735" fmla="*/ 692684 w 1842380"/>
                <a:gd name="connsiteY13735" fmla="*/ 142408 h 1847704"/>
                <a:gd name="connsiteX13736" fmla="*/ 692684 w 1842380"/>
                <a:gd name="connsiteY13736" fmla="*/ 125369 h 1847704"/>
                <a:gd name="connsiteX13737" fmla="*/ 705996 w 1842380"/>
                <a:gd name="connsiteY13737" fmla="*/ 118446 h 1847704"/>
                <a:gd name="connsiteX13738" fmla="*/ 692684 w 1842380"/>
                <a:gd name="connsiteY13738" fmla="*/ 108329 h 1847704"/>
                <a:gd name="connsiteX13739" fmla="*/ 692684 w 1842380"/>
                <a:gd name="connsiteY13739" fmla="*/ 81173 h 1847704"/>
                <a:gd name="connsiteX13740" fmla="*/ 711853 w 1842380"/>
                <a:gd name="connsiteY13740" fmla="*/ 99809 h 1847704"/>
                <a:gd name="connsiteX13741" fmla="*/ 711853 w 1842380"/>
                <a:gd name="connsiteY13741" fmla="*/ 99809 h 1847704"/>
                <a:gd name="connsiteX13742" fmla="*/ 711853 w 1842380"/>
                <a:gd name="connsiteY13742" fmla="*/ 220682 h 1847704"/>
                <a:gd name="connsiteX13743" fmla="*/ 711853 w 1842380"/>
                <a:gd name="connsiteY13743" fmla="*/ 361257 h 1847704"/>
                <a:gd name="connsiteX13744" fmla="*/ 707593 w 1842380"/>
                <a:gd name="connsiteY13744" fmla="*/ 369244 h 1847704"/>
                <a:gd name="connsiteX13745" fmla="*/ 693216 w 1842380"/>
                <a:gd name="connsiteY13745" fmla="*/ 378296 h 1847704"/>
                <a:gd name="connsiteX13746" fmla="*/ 693216 w 1842380"/>
                <a:gd name="connsiteY13746" fmla="*/ 323983 h 1847704"/>
                <a:gd name="connsiteX13747" fmla="*/ 704398 w 1842380"/>
                <a:gd name="connsiteY13747" fmla="*/ 270203 h 1847704"/>
                <a:gd name="connsiteX13748" fmla="*/ 698541 w 1842380"/>
                <a:gd name="connsiteY13748" fmla="*/ 265943 h 1847704"/>
                <a:gd name="connsiteX13749" fmla="*/ 692684 w 1842380"/>
                <a:gd name="connsiteY13749" fmla="*/ 268073 h 1847704"/>
                <a:gd name="connsiteX13750" fmla="*/ 692684 w 1842380"/>
                <a:gd name="connsiteY13750" fmla="*/ 191396 h 1847704"/>
                <a:gd name="connsiteX13751" fmla="*/ 700671 w 1842380"/>
                <a:gd name="connsiteY13751" fmla="*/ 190331 h 1847704"/>
                <a:gd name="connsiteX13752" fmla="*/ 706528 w 1842380"/>
                <a:gd name="connsiteY13752" fmla="*/ 198318 h 1847704"/>
                <a:gd name="connsiteX13753" fmla="*/ 711853 w 1842380"/>
                <a:gd name="connsiteY13753" fmla="*/ 220682 h 1847704"/>
                <a:gd name="connsiteX13754" fmla="*/ 711853 w 1842380"/>
                <a:gd name="connsiteY13754" fmla="*/ 220682 h 1847704"/>
                <a:gd name="connsiteX13755" fmla="*/ 711853 w 1842380"/>
                <a:gd name="connsiteY13755" fmla="*/ 428882 h 1847704"/>
                <a:gd name="connsiteX13756" fmla="*/ 711853 w 1842380"/>
                <a:gd name="connsiteY13756" fmla="*/ 440064 h 1847704"/>
                <a:gd name="connsiteX13757" fmla="*/ 692684 w 1842380"/>
                <a:gd name="connsiteY13757" fmla="*/ 444324 h 1847704"/>
                <a:gd name="connsiteX13758" fmla="*/ 692684 w 1842380"/>
                <a:gd name="connsiteY13758" fmla="*/ 434207 h 1847704"/>
                <a:gd name="connsiteX13759" fmla="*/ 711853 w 1842380"/>
                <a:gd name="connsiteY13759" fmla="*/ 428882 h 1847704"/>
                <a:gd name="connsiteX13760" fmla="*/ 711853 w 1842380"/>
                <a:gd name="connsiteY13760" fmla="*/ 428882 h 1847704"/>
                <a:gd name="connsiteX13761" fmla="*/ 711853 w 1842380"/>
                <a:gd name="connsiteY13761" fmla="*/ 470415 h 1847704"/>
                <a:gd name="connsiteX13762" fmla="*/ 711853 w 1842380"/>
                <a:gd name="connsiteY13762" fmla="*/ 482662 h 1847704"/>
                <a:gd name="connsiteX13763" fmla="*/ 692684 w 1842380"/>
                <a:gd name="connsiteY13763" fmla="*/ 470415 h 1847704"/>
                <a:gd name="connsiteX13764" fmla="*/ 692684 w 1842380"/>
                <a:gd name="connsiteY13764" fmla="*/ 457103 h 1847704"/>
                <a:gd name="connsiteX13765" fmla="*/ 711853 w 1842380"/>
                <a:gd name="connsiteY13765" fmla="*/ 470415 h 1847704"/>
                <a:gd name="connsiteX13766" fmla="*/ 711853 w 1842380"/>
                <a:gd name="connsiteY13766" fmla="*/ 470415 h 1847704"/>
                <a:gd name="connsiteX13767" fmla="*/ 711853 w 1842380"/>
                <a:gd name="connsiteY13767" fmla="*/ 483727 h 1847704"/>
                <a:gd name="connsiteX13768" fmla="*/ 711853 w 1842380"/>
                <a:gd name="connsiteY13768" fmla="*/ 494909 h 1847704"/>
                <a:gd name="connsiteX13769" fmla="*/ 692684 w 1842380"/>
                <a:gd name="connsiteY13769" fmla="*/ 503962 h 1847704"/>
                <a:gd name="connsiteX13770" fmla="*/ 692684 w 1842380"/>
                <a:gd name="connsiteY13770" fmla="*/ 493845 h 1847704"/>
                <a:gd name="connsiteX13771" fmla="*/ 711853 w 1842380"/>
                <a:gd name="connsiteY13771" fmla="*/ 483727 h 1847704"/>
                <a:gd name="connsiteX13772" fmla="*/ 711853 w 1842380"/>
                <a:gd name="connsiteY13772" fmla="*/ 483727 h 1847704"/>
                <a:gd name="connsiteX13773" fmla="*/ 711853 w 1842380"/>
                <a:gd name="connsiteY13773" fmla="*/ 534313 h 1847704"/>
                <a:gd name="connsiteX13774" fmla="*/ 711853 w 1842380"/>
                <a:gd name="connsiteY13774" fmla="*/ 593951 h 1847704"/>
                <a:gd name="connsiteX13775" fmla="*/ 710788 w 1842380"/>
                <a:gd name="connsiteY13775" fmla="*/ 591821 h 1847704"/>
                <a:gd name="connsiteX13776" fmla="*/ 701736 w 1842380"/>
                <a:gd name="connsiteY13776" fmla="*/ 578509 h 1847704"/>
                <a:gd name="connsiteX13777" fmla="*/ 694814 w 1842380"/>
                <a:gd name="connsiteY13777" fmla="*/ 567327 h 1847704"/>
                <a:gd name="connsiteX13778" fmla="*/ 692684 w 1842380"/>
                <a:gd name="connsiteY13778" fmla="*/ 565197 h 1847704"/>
                <a:gd name="connsiteX13779" fmla="*/ 692684 w 1842380"/>
                <a:gd name="connsiteY13779" fmla="*/ 547093 h 1847704"/>
                <a:gd name="connsiteX13780" fmla="*/ 695879 w 1842380"/>
                <a:gd name="connsiteY13780" fmla="*/ 543898 h 1847704"/>
                <a:gd name="connsiteX13781" fmla="*/ 709191 w 1842380"/>
                <a:gd name="connsiteY13781" fmla="*/ 535910 h 1847704"/>
                <a:gd name="connsiteX13782" fmla="*/ 711853 w 1842380"/>
                <a:gd name="connsiteY13782" fmla="*/ 534313 h 1847704"/>
                <a:gd name="connsiteX13783" fmla="*/ 711853 w 1842380"/>
                <a:gd name="connsiteY13783" fmla="*/ 534313 h 1847704"/>
                <a:gd name="connsiteX13784" fmla="*/ 711853 w 1842380"/>
                <a:gd name="connsiteY13784" fmla="*/ 681810 h 1847704"/>
                <a:gd name="connsiteX13785" fmla="*/ 711853 w 1842380"/>
                <a:gd name="connsiteY13785" fmla="*/ 690862 h 1847704"/>
                <a:gd name="connsiteX13786" fmla="*/ 707593 w 1842380"/>
                <a:gd name="connsiteY13786" fmla="*/ 686602 h 1847704"/>
                <a:gd name="connsiteX13787" fmla="*/ 696411 w 1842380"/>
                <a:gd name="connsiteY13787" fmla="*/ 706836 h 1847704"/>
                <a:gd name="connsiteX13788" fmla="*/ 696411 w 1842380"/>
                <a:gd name="connsiteY13788" fmla="*/ 706836 h 1847704"/>
                <a:gd name="connsiteX13789" fmla="*/ 693216 w 1842380"/>
                <a:gd name="connsiteY13789" fmla="*/ 711096 h 1847704"/>
                <a:gd name="connsiteX13790" fmla="*/ 693216 w 1842380"/>
                <a:gd name="connsiteY13790" fmla="*/ 699914 h 1847704"/>
                <a:gd name="connsiteX13791" fmla="*/ 693216 w 1842380"/>
                <a:gd name="connsiteY13791" fmla="*/ 671693 h 1847704"/>
                <a:gd name="connsiteX13792" fmla="*/ 693216 w 1842380"/>
                <a:gd name="connsiteY13792" fmla="*/ 664238 h 1847704"/>
                <a:gd name="connsiteX13793" fmla="*/ 705463 w 1842380"/>
                <a:gd name="connsiteY13793" fmla="*/ 677550 h 1847704"/>
                <a:gd name="connsiteX13794" fmla="*/ 711853 w 1842380"/>
                <a:gd name="connsiteY13794" fmla="*/ 681810 h 1847704"/>
                <a:gd name="connsiteX13795" fmla="*/ 711853 w 1842380"/>
                <a:gd name="connsiteY13795" fmla="*/ 681810 h 1847704"/>
                <a:gd name="connsiteX13796" fmla="*/ 711853 w 1842380"/>
                <a:gd name="connsiteY13796" fmla="*/ 722811 h 1847704"/>
                <a:gd name="connsiteX13797" fmla="*/ 711853 w 1842380"/>
                <a:gd name="connsiteY13797" fmla="*/ 733993 h 1847704"/>
                <a:gd name="connsiteX13798" fmla="*/ 708658 w 1842380"/>
                <a:gd name="connsiteY13798" fmla="*/ 738253 h 1847704"/>
                <a:gd name="connsiteX13799" fmla="*/ 707593 w 1842380"/>
                <a:gd name="connsiteY13799" fmla="*/ 741448 h 1847704"/>
                <a:gd name="connsiteX13800" fmla="*/ 711853 w 1842380"/>
                <a:gd name="connsiteY13800" fmla="*/ 752630 h 1847704"/>
                <a:gd name="connsiteX13801" fmla="*/ 711853 w 1842380"/>
                <a:gd name="connsiteY13801" fmla="*/ 762747 h 1847704"/>
                <a:gd name="connsiteX13802" fmla="*/ 701736 w 1842380"/>
                <a:gd name="connsiteY13802" fmla="*/ 749435 h 1847704"/>
                <a:gd name="connsiteX13803" fmla="*/ 692684 w 1842380"/>
                <a:gd name="connsiteY13803" fmla="*/ 743578 h 1847704"/>
                <a:gd name="connsiteX13804" fmla="*/ 692684 w 1842380"/>
                <a:gd name="connsiteY13804" fmla="*/ 734525 h 1847704"/>
                <a:gd name="connsiteX13805" fmla="*/ 700671 w 1842380"/>
                <a:gd name="connsiteY13805" fmla="*/ 741448 h 1847704"/>
                <a:gd name="connsiteX13806" fmla="*/ 702801 w 1842380"/>
                <a:gd name="connsiteY13806" fmla="*/ 734525 h 1847704"/>
                <a:gd name="connsiteX13807" fmla="*/ 711853 w 1842380"/>
                <a:gd name="connsiteY13807" fmla="*/ 722811 h 1847704"/>
                <a:gd name="connsiteX13808" fmla="*/ 711853 w 1842380"/>
                <a:gd name="connsiteY13808" fmla="*/ 722811 h 1847704"/>
                <a:gd name="connsiteX13809" fmla="*/ 711853 w 1842380"/>
                <a:gd name="connsiteY13809" fmla="*/ 801618 h 1847704"/>
                <a:gd name="connsiteX13810" fmla="*/ 711853 w 1842380"/>
                <a:gd name="connsiteY13810" fmla="*/ 811735 h 1847704"/>
                <a:gd name="connsiteX13811" fmla="*/ 708658 w 1842380"/>
                <a:gd name="connsiteY13811" fmla="*/ 818657 h 1847704"/>
                <a:gd name="connsiteX13812" fmla="*/ 707593 w 1842380"/>
                <a:gd name="connsiteY13812" fmla="*/ 820787 h 1847704"/>
                <a:gd name="connsiteX13813" fmla="*/ 711853 w 1842380"/>
                <a:gd name="connsiteY13813" fmla="*/ 819722 h 1847704"/>
                <a:gd name="connsiteX13814" fmla="*/ 711853 w 1842380"/>
                <a:gd name="connsiteY13814" fmla="*/ 826644 h 1847704"/>
                <a:gd name="connsiteX13815" fmla="*/ 695879 w 1842380"/>
                <a:gd name="connsiteY13815" fmla="*/ 846879 h 1847704"/>
                <a:gd name="connsiteX13816" fmla="*/ 694814 w 1842380"/>
                <a:gd name="connsiteY13816" fmla="*/ 849009 h 1847704"/>
                <a:gd name="connsiteX13817" fmla="*/ 711853 w 1842380"/>
                <a:gd name="connsiteY13817" fmla="*/ 845814 h 1847704"/>
                <a:gd name="connsiteX13818" fmla="*/ 711853 w 1842380"/>
                <a:gd name="connsiteY13818" fmla="*/ 852736 h 1847704"/>
                <a:gd name="connsiteX13819" fmla="*/ 692684 w 1842380"/>
                <a:gd name="connsiteY13819" fmla="*/ 858593 h 1847704"/>
                <a:gd name="connsiteX13820" fmla="*/ 692684 w 1842380"/>
                <a:gd name="connsiteY13820" fmla="*/ 836229 h 1847704"/>
                <a:gd name="connsiteX13821" fmla="*/ 699606 w 1842380"/>
                <a:gd name="connsiteY13821" fmla="*/ 826112 h 1847704"/>
                <a:gd name="connsiteX13822" fmla="*/ 701736 w 1842380"/>
                <a:gd name="connsiteY13822" fmla="*/ 819190 h 1847704"/>
                <a:gd name="connsiteX13823" fmla="*/ 711853 w 1842380"/>
                <a:gd name="connsiteY13823" fmla="*/ 801618 h 1847704"/>
                <a:gd name="connsiteX13824" fmla="*/ 711853 w 1842380"/>
                <a:gd name="connsiteY13824" fmla="*/ 801618 h 1847704"/>
                <a:gd name="connsiteX13825" fmla="*/ 711853 w 1842380"/>
                <a:gd name="connsiteY13825" fmla="*/ 868710 h 1847704"/>
                <a:gd name="connsiteX13826" fmla="*/ 711853 w 1842380"/>
                <a:gd name="connsiteY13826" fmla="*/ 876697 h 1847704"/>
                <a:gd name="connsiteX13827" fmla="*/ 692684 w 1842380"/>
                <a:gd name="connsiteY13827" fmla="*/ 880957 h 1847704"/>
                <a:gd name="connsiteX13828" fmla="*/ 692684 w 1842380"/>
                <a:gd name="connsiteY13828" fmla="*/ 874035 h 1847704"/>
                <a:gd name="connsiteX13829" fmla="*/ 711853 w 1842380"/>
                <a:gd name="connsiteY13829" fmla="*/ 868710 h 1847704"/>
                <a:gd name="connsiteX13830" fmla="*/ 711853 w 1842380"/>
                <a:gd name="connsiteY13830" fmla="*/ 868710 h 1847704"/>
                <a:gd name="connsiteX13831" fmla="*/ 711853 w 1842380"/>
                <a:gd name="connsiteY13831" fmla="*/ 890542 h 1847704"/>
                <a:gd name="connsiteX13832" fmla="*/ 711853 w 1842380"/>
                <a:gd name="connsiteY13832" fmla="*/ 985323 h 1847704"/>
                <a:gd name="connsiteX13833" fmla="*/ 692684 w 1842380"/>
                <a:gd name="connsiteY13833" fmla="*/ 1004493 h 1847704"/>
                <a:gd name="connsiteX13834" fmla="*/ 692684 w 1842380"/>
                <a:gd name="connsiteY13834" fmla="*/ 993311 h 1847704"/>
                <a:gd name="connsiteX13835" fmla="*/ 708658 w 1842380"/>
                <a:gd name="connsiteY13835" fmla="*/ 976271 h 1847704"/>
                <a:gd name="connsiteX13836" fmla="*/ 708658 w 1842380"/>
                <a:gd name="connsiteY13836" fmla="*/ 957102 h 1847704"/>
                <a:gd name="connsiteX13837" fmla="*/ 692684 w 1842380"/>
                <a:gd name="connsiteY13837" fmla="*/ 967219 h 1847704"/>
                <a:gd name="connsiteX13838" fmla="*/ 692684 w 1842380"/>
                <a:gd name="connsiteY13838" fmla="*/ 959232 h 1847704"/>
                <a:gd name="connsiteX13839" fmla="*/ 704931 w 1842380"/>
                <a:gd name="connsiteY13839" fmla="*/ 949115 h 1847704"/>
                <a:gd name="connsiteX13840" fmla="*/ 707061 w 1842380"/>
                <a:gd name="connsiteY13840" fmla="*/ 928880 h 1847704"/>
                <a:gd name="connsiteX13841" fmla="*/ 692684 w 1842380"/>
                <a:gd name="connsiteY13841" fmla="*/ 936868 h 1847704"/>
                <a:gd name="connsiteX13842" fmla="*/ 692684 w 1842380"/>
                <a:gd name="connsiteY13842" fmla="*/ 929945 h 1847704"/>
                <a:gd name="connsiteX13843" fmla="*/ 704931 w 1842380"/>
                <a:gd name="connsiteY13843" fmla="*/ 920893 h 1847704"/>
                <a:gd name="connsiteX13844" fmla="*/ 709191 w 1842380"/>
                <a:gd name="connsiteY13844" fmla="*/ 901724 h 1847704"/>
                <a:gd name="connsiteX13845" fmla="*/ 692151 w 1842380"/>
                <a:gd name="connsiteY13845" fmla="*/ 908646 h 1847704"/>
                <a:gd name="connsiteX13846" fmla="*/ 692151 w 1842380"/>
                <a:gd name="connsiteY13846" fmla="*/ 901724 h 1847704"/>
                <a:gd name="connsiteX13847" fmla="*/ 708126 w 1842380"/>
                <a:gd name="connsiteY13847" fmla="*/ 893737 h 1847704"/>
                <a:gd name="connsiteX13848" fmla="*/ 711853 w 1842380"/>
                <a:gd name="connsiteY13848" fmla="*/ 890542 h 1847704"/>
                <a:gd name="connsiteX13849" fmla="*/ 711853 w 1842380"/>
                <a:gd name="connsiteY13849" fmla="*/ 890542 h 1847704"/>
                <a:gd name="connsiteX13850" fmla="*/ 711853 w 1842380"/>
                <a:gd name="connsiteY13850" fmla="*/ 1009817 h 1847704"/>
                <a:gd name="connsiteX13851" fmla="*/ 711853 w 1842380"/>
                <a:gd name="connsiteY13851" fmla="*/ 1019935 h 1847704"/>
                <a:gd name="connsiteX13852" fmla="*/ 709723 w 1842380"/>
                <a:gd name="connsiteY13852" fmla="*/ 1053481 h 1847704"/>
                <a:gd name="connsiteX13853" fmla="*/ 710788 w 1842380"/>
                <a:gd name="connsiteY13853" fmla="*/ 1055611 h 1847704"/>
                <a:gd name="connsiteX13854" fmla="*/ 711853 w 1842380"/>
                <a:gd name="connsiteY13854" fmla="*/ 1054546 h 1847704"/>
                <a:gd name="connsiteX13855" fmla="*/ 711853 w 1842380"/>
                <a:gd name="connsiteY13855" fmla="*/ 1066793 h 1847704"/>
                <a:gd name="connsiteX13856" fmla="*/ 710788 w 1842380"/>
                <a:gd name="connsiteY13856" fmla="*/ 1064663 h 1847704"/>
                <a:gd name="connsiteX13857" fmla="*/ 706528 w 1842380"/>
                <a:gd name="connsiteY13857" fmla="*/ 1060403 h 1847704"/>
                <a:gd name="connsiteX13858" fmla="*/ 696411 w 1842380"/>
                <a:gd name="connsiteY13858" fmla="*/ 1038039 h 1847704"/>
                <a:gd name="connsiteX13859" fmla="*/ 693216 w 1842380"/>
                <a:gd name="connsiteY13859" fmla="*/ 1032182 h 1847704"/>
                <a:gd name="connsiteX13860" fmla="*/ 693216 w 1842380"/>
                <a:gd name="connsiteY13860" fmla="*/ 1017272 h 1847704"/>
                <a:gd name="connsiteX13861" fmla="*/ 696411 w 1842380"/>
                <a:gd name="connsiteY13861" fmla="*/ 1026324 h 1847704"/>
                <a:gd name="connsiteX13862" fmla="*/ 698541 w 1842380"/>
                <a:gd name="connsiteY13862" fmla="*/ 1027389 h 1847704"/>
                <a:gd name="connsiteX13863" fmla="*/ 711853 w 1842380"/>
                <a:gd name="connsiteY13863" fmla="*/ 1009817 h 1847704"/>
                <a:gd name="connsiteX13864" fmla="*/ 711853 w 1842380"/>
                <a:gd name="connsiteY13864" fmla="*/ 1009817 h 1847704"/>
                <a:gd name="connsiteX13865" fmla="*/ 711853 w 1842380"/>
                <a:gd name="connsiteY13865" fmla="*/ 1106729 h 1847704"/>
                <a:gd name="connsiteX13866" fmla="*/ 711853 w 1842380"/>
                <a:gd name="connsiteY13866" fmla="*/ 1117911 h 1847704"/>
                <a:gd name="connsiteX13867" fmla="*/ 695879 w 1842380"/>
                <a:gd name="connsiteY13867" fmla="*/ 1131223 h 1847704"/>
                <a:gd name="connsiteX13868" fmla="*/ 700139 w 1842380"/>
                <a:gd name="connsiteY13868" fmla="*/ 1132288 h 1847704"/>
                <a:gd name="connsiteX13869" fmla="*/ 711321 w 1842380"/>
                <a:gd name="connsiteY13869" fmla="*/ 1139210 h 1847704"/>
                <a:gd name="connsiteX13870" fmla="*/ 711321 w 1842380"/>
                <a:gd name="connsiteY13870" fmla="*/ 1148262 h 1847704"/>
                <a:gd name="connsiteX13871" fmla="*/ 710256 w 1842380"/>
                <a:gd name="connsiteY13871" fmla="*/ 1147197 h 1847704"/>
                <a:gd name="connsiteX13872" fmla="*/ 710256 w 1842380"/>
                <a:gd name="connsiteY13872" fmla="*/ 1147197 h 1847704"/>
                <a:gd name="connsiteX13873" fmla="*/ 692151 w 1842380"/>
                <a:gd name="connsiteY13873" fmla="*/ 1137080 h 1847704"/>
                <a:gd name="connsiteX13874" fmla="*/ 692151 w 1842380"/>
                <a:gd name="connsiteY13874" fmla="*/ 1124833 h 1847704"/>
                <a:gd name="connsiteX13875" fmla="*/ 708126 w 1842380"/>
                <a:gd name="connsiteY13875" fmla="*/ 1111521 h 1847704"/>
                <a:gd name="connsiteX13876" fmla="*/ 711853 w 1842380"/>
                <a:gd name="connsiteY13876" fmla="*/ 1106729 h 1847704"/>
                <a:gd name="connsiteX13877" fmla="*/ 711853 w 1842380"/>
                <a:gd name="connsiteY13877" fmla="*/ 1106729 h 1847704"/>
                <a:gd name="connsiteX13878" fmla="*/ 711853 w 1842380"/>
                <a:gd name="connsiteY13878" fmla="*/ 1170626 h 1847704"/>
                <a:gd name="connsiteX13879" fmla="*/ 711853 w 1842380"/>
                <a:gd name="connsiteY13879" fmla="*/ 1186601 h 1847704"/>
                <a:gd name="connsiteX13880" fmla="*/ 698541 w 1842380"/>
                <a:gd name="connsiteY13880" fmla="*/ 1196718 h 1847704"/>
                <a:gd name="connsiteX13881" fmla="*/ 692684 w 1842380"/>
                <a:gd name="connsiteY13881" fmla="*/ 1204705 h 1847704"/>
                <a:gd name="connsiteX13882" fmla="*/ 692684 w 1842380"/>
                <a:gd name="connsiteY13882" fmla="*/ 1191393 h 1847704"/>
                <a:gd name="connsiteX13883" fmla="*/ 709723 w 1842380"/>
                <a:gd name="connsiteY13883" fmla="*/ 1179146 h 1847704"/>
                <a:gd name="connsiteX13884" fmla="*/ 692684 w 1842380"/>
                <a:gd name="connsiteY13884" fmla="*/ 1170094 h 1847704"/>
                <a:gd name="connsiteX13885" fmla="*/ 692684 w 1842380"/>
                <a:gd name="connsiteY13885" fmla="*/ 1161042 h 1847704"/>
                <a:gd name="connsiteX13886" fmla="*/ 711853 w 1842380"/>
                <a:gd name="connsiteY13886" fmla="*/ 1170626 h 1847704"/>
                <a:gd name="connsiteX13887" fmla="*/ 711853 w 1842380"/>
                <a:gd name="connsiteY13887" fmla="*/ 1170626 h 1847704"/>
                <a:gd name="connsiteX13888" fmla="*/ 711853 w 1842380"/>
                <a:gd name="connsiteY13888" fmla="*/ 1227069 h 1847704"/>
                <a:gd name="connsiteX13889" fmla="*/ 711853 w 1842380"/>
                <a:gd name="connsiteY13889" fmla="*/ 1285642 h 1847704"/>
                <a:gd name="connsiteX13890" fmla="*/ 710788 w 1842380"/>
                <a:gd name="connsiteY13890" fmla="*/ 1284577 h 1847704"/>
                <a:gd name="connsiteX13891" fmla="*/ 703866 w 1842380"/>
                <a:gd name="connsiteY13891" fmla="*/ 1283512 h 1847704"/>
                <a:gd name="connsiteX13892" fmla="*/ 694814 w 1842380"/>
                <a:gd name="connsiteY13892" fmla="*/ 1277655 h 1847704"/>
                <a:gd name="connsiteX13893" fmla="*/ 692684 w 1842380"/>
                <a:gd name="connsiteY13893" fmla="*/ 1275525 h 1847704"/>
                <a:gd name="connsiteX13894" fmla="*/ 692684 w 1842380"/>
                <a:gd name="connsiteY13894" fmla="*/ 1255291 h 1847704"/>
                <a:gd name="connsiteX13895" fmla="*/ 693749 w 1842380"/>
                <a:gd name="connsiteY13895" fmla="*/ 1254226 h 1847704"/>
                <a:gd name="connsiteX13896" fmla="*/ 699606 w 1842380"/>
                <a:gd name="connsiteY13896" fmla="*/ 1248368 h 1847704"/>
                <a:gd name="connsiteX13897" fmla="*/ 701736 w 1842380"/>
                <a:gd name="connsiteY13897" fmla="*/ 1245174 h 1847704"/>
                <a:gd name="connsiteX13898" fmla="*/ 709723 w 1842380"/>
                <a:gd name="connsiteY13898" fmla="*/ 1230797 h 1847704"/>
                <a:gd name="connsiteX13899" fmla="*/ 711853 w 1842380"/>
                <a:gd name="connsiteY13899" fmla="*/ 1227069 h 1847704"/>
                <a:gd name="connsiteX13900" fmla="*/ 711853 w 1842380"/>
                <a:gd name="connsiteY13900" fmla="*/ 1227069 h 1847704"/>
                <a:gd name="connsiteX13901" fmla="*/ 711853 w 1842380"/>
                <a:gd name="connsiteY13901" fmla="*/ 1376696 h 1847704"/>
                <a:gd name="connsiteX13902" fmla="*/ 711853 w 1842380"/>
                <a:gd name="connsiteY13902" fmla="*/ 1439529 h 1847704"/>
                <a:gd name="connsiteX13903" fmla="*/ 709723 w 1842380"/>
                <a:gd name="connsiteY13903" fmla="*/ 1439529 h 1847704"/>
                <a:gd name="connsiteX13904" fmla="*/ 692684 w 1842380"/>
                <a:gd name="connsiteY13904" fmla="*/ 1433671 h 1847704"/>
                <a:gd name="connsiteX13905" fmla="*/ 692684 w 1842380"/>
                <a:gd name="connsiteY13905" fmla="*/ 1423554 h 1847704"/>
                <a:gd name="connsiteX13906" fmla="*/ 707061 w 1842380"/>
                <a:gd name="connsiteY13906" fmla="*/ 1429412 h 1847704"/>
                <a:gd name="connsiteX13907" fmla="*/ 707061 w 1842380"/>
                <a:gd name="connsiteY13907" fmla="*/ 1429412 h 1847704"/>
                <a:gd name="connsiteX13908" fmla="*/ 708126 w 1842380"/>
                <a:gd name="connsiteY13908" fmla="*/ 1429412 h 1847704"/>
                <a:gd name="connsiteX13909" fmla="*/ 700139 w 1842380"/>
                <a:gd name="connsiteY13909" fmla="*/ 1382021 h 1847704"/>
                <a:gd name="connsiteX13910" fmla="*/ 692151 w 1842380"/>
                <a:gd name="connsiteY13910" fmla="*/ 1374034 h 1847704"/>
                <a:gd name="connsiteX13911" fmla="*/ 692151 w 1842380"/>
                <a:gd name="connsiteY13911" fmla="*/ 1362852 h 1847704"/>
                <a:gd name="connsiteX13912" fmla="*/ 708126 w 1842380"/>
                <a:gd name="connsiteY13912" fmla="*/ 1376164 h 1847704"/>
                <a:gd name="connsiteX13913" fmla="*/ 711853 w 1842380"/>
                <a:gd name="connsiteY13913" fmla="*/ 1376696 h 1847704"/>
                <a:gd name="connsiteX13914" fmla="*/ 711853 w 1842380"/>
                <a:gd name="connsiteY13914" fmla="*/ 1376696 h 1847704"/>
                <a:gd name="connsiteX13915" fmla="*/ 711853 w 1842380"/>
                <a:gd name="connsiteY13915" fmla="*/ 1563596 h 1847704"/>
                <a:gd name="connsiteX13916" fmla="*/ 711853 w 1842380"/>
                <a:gd name="connsiteY13916" fmla="*/ 1575844 h 1847704"/>
                <a:gd name="connsiteX13917" fmla="*/ 707593 w 1842380"/>
                <a:gd name="connsiteY13917" fmla="*/ 1588091 h 1847704"/>
                <a:gd name="connsiteX13918" fmla="*/ 693216 w 1842380"/>
                <a:gd name="connsiteY13918" fmla="*/ 1582233 h 1847704"/>
                <a:gd name="connsiteX13919" fmla="*/ 693216 w 1842380"/>
                <a:gd name="connsiteY13919" fmla="*/ 1556142 h 1847704"/>
                <a:gd name="connsiteX13920" fmla="*/ 711853 w 1842380"/>
                <a:gd name="connsiteY13920" fmla="*/ 1563596 h 1847704"/>
                <a:gd name="connsiteX13921" fmla="*/ 711853 w 1842380"/>
                <a:gd name="connsiteY13921" fmla="*/ 1563596 h 1847704"/>
                <a:gd name="connsiteX13922" fmla="*/ 711853 w 1842380"/>
                <a:gd name="connsiteY13922" fmla="*/ 1715353 h 1847704"/>
                <a:gd name="connsiteX13923" fmla="*/ 711853 w 1842380"/>
                <a:gd name="connsiteY13923" fmla="*/ 1729730 h 1847704"/>
                <a:gd name="connsiteX13924" fmla="*/ 709723 w 1842380"/>
                <a:gd name="connsiteY13924" fmla="*/ 1729730 h 1847704"/>
                <a:gd name="connsiteX13925" fmla="*/ 711853 w 1842380"/>
                <a:gd name="connsiteY13925" fmla="*/ 1733990 h 1847704"/>
                <a:gd name="connsiteX13926" fmla="*/ 711853 w 1842380"/>
                <a:gd name="connsiteY13926" fmla="*/ 1796823 h 1847704"/>
                <a:gd name="connsiteX13927" fmla="*/ 692684 w 1842380"/>
                <a:gd name="connsiteY13927" fmla="*/ 1738250 h 1847704"/>
                <a:gd name="connsiteX13928" fmla="*/ 692684 w 1842380"/>
                <a:gd name="connsiteY13928" fmla="*/ 1708963 h 1847704"/>
                <a:gd name="connsiteX13929" fmla="*/ 698541 w 1842380"/>
                <a:gd name="connsiteY13929" fmla="*/ 1714821 h 1847704"/>
                <a:gd name="connsiteX13930" fmla="*/ 711853 w 1842380"/>
                <a:gd name="connsiteY13930" fmla="*/ 1715353 h 1847704"/>
                <a:gd name="connsiteX13931" fmla="*/ 711853 w 1842380"/>
                <a:gd name="connsiteY13931" fmla="*/ 1715353 h 1847704"/>
                <a:gd name="connsiteX13932" fmla="*/ 711853 w 1842380"/>
                <a:gd name="connsiteY13932" fmla="*/ 1803212 h 1847704"/>
                <a:gd name="connsiteX13933" fmla="*/ 711853 w 1842380"/>
                <a:gd name="connsiteY13933" fmla="*/ 1819187 h 1847704"/>
                <a:gd name="connsiteX13934" fmla="*/ 692684 w 1842380"/>
                <a:gd name="connsiteY13934" fmla="*/ 1815992 h 1847704"/>
                <a:gd name="connsiteX13935" fmla="*/ 692684 w 1842380"/>
                <a:gd name="connsiteY13935" fmla="*/ 1800017 h 1847704"/>
                <a:gd name="connsiteX13936" fmla="*/ 711853 w 1842380"/>
                <a:gd name="connsiteY13936" fmla="*/ 1803212 h 1847704"/>
                <a:gd name="connsiteX13937" fmla="*/ 692684 w 1842380"/>
                <a:gd name="connsiteY13937" fmla="*/ 31120 h 1847704"/>
                <a:gd name="connsiteX13938" fmla="*/ 692684 w 1842380"/>
                <a:gd name="connsiteY13938" fmla="*/ 48159 h 1847704"/>
                <a:gd name="connsiteX13939" fmla="*/ 686827 w 1842380"/>
                <a:gd name="connsiteY13939" fmla="*/ 49224 h 1847704"/>
                <a:gd name="connsiteX13940" fmla="*/ 686827 w 1842380"/>
                <a:gd name="connsiteY13940" fmla="*/ 33250 h 1847704"/>
                <a:gd name="connsiteX13941" fmla="*/ 692684 w 1842380"/>
                <a:gd name="connsiteY13941" fmla="*/ 31120 h 1847704"/>
                <a:gd name="connsiteX13942" fmla="*/ 692684 w 1842380"/>
                <a:gd name="connsiteY13942" fmla="*/ 31120 h 1847704"/>
                <a:gd name="connsiteX13943" fmla="*/ 692684 w 1842380"/>
                <a:gd name="connsiteY13943" fmla="*/ 82238 h 1847704"/>
                <a:gd name="connsiteX13944" fmla="*/ 692684 w 1842380"/>
                <a:gd name="connsiteY13944" fmla="*/ 109394 h 1847704"/>
                <a:gd name="connsiteX13945" fmla="*/ 686827 w 1842380"/>
                <a:gd name="connsiteY13945" fmla="*/ 102472 h 1847704"/>
                <a:gd name="connsiteX13946" fmla="*/ 686827 w 1842380"/>
                <a:gd name="connsiteY13946" fmla="*/ 75315 h 1847704"/>
                <a:gd name="connsiteX13947" fmla="*/ 692684 w 1842380"/>
                <a:gd name="connsiteY13947" fmla="*/ 82238 h 1847704"/>
                <a:gd name="connsiteX13948" fmla="*/ 692684 w 1842380"/>
                <a:gd name="connsiteY13948" fmla="*/ 82238 h 1847704"/>
                <a:gd name="connsiteX13949" fmla="*/ 692684 w 1842380"/>
                <a:gd name="connsiteY13949" fmla="*/ 125901 h 1847704"/>
                <a:gd name="connsiteX13950" fmla="*/ 692684 w 1842380"/>
                <a:gd name="connsiteY13950" fmla="*/ 142940 h 1847704"/>
                <a:gd name="connsiteX13951" fmla="*/ 686827 w 1842380"/>
                <a:gd name="connsiteY13951" fmla="*/ 144005 h 1847704"/>
                <a:gd name="connsiteX13952" fmla="*/ 686827 w 1842380"/>
                <a:gd name="connsiteY13952" fmla="*/ 128031 h 1847704"/>
                <a:gd name="connsiteX13953" fmla="*/ 692684 w 1842380"/>
                <a:gd name="connsiteY13953" fmla="*/ 125901 h 1847704"/>
                <a:gd name="connsiteX13954" fmla="*/ 692684 w 1842380"/>
                <a:gd name="connsiteY13954" fmla="*/ 125901 h 1847704"/>
                <a:gd name="connsiteX13955" fmla="*/ 692684 w 1842380"/>
                <a:gd name="connsiteY13955" fmla="*/ 191396 h 1847704"/>
                <a:gd name="connsiteX13956" fmla="*/ 692684 w 1842380"/>
                <a:gd name="connsiteY13956" fmla="*/ 268073 h 1847704"/>
                <a:gd name="connsiteX13957" fmla="*/ 686827 w 1842380"/>
                <a:gd name="connsiteY13957" fmla="*/ 271268 h 1847704"/>
                <a:gd name="connsiteX13958" fmla="*/ 686827 w 1842380"/>
                <a:gd name="connsiteY13958" fmla="*/ 233994 h 1847704"/>
                <a:gd name="connsiteX13959" fmla="*/ 687892 w 1842380"/>
                <a:gd name="connsiteY13959" fmla="*/ 231864 h 1847704"/>
                <a:gd name="connsiteX13960" fmla="*/ 686827 w 1842380"/>
                <a:gd name="connsiteY13960" fmla="*/ 228670 h 1847704"/>
                <a:gd name="connsiteX13961" fmla="*/ 686827 w 1842380"/>
                <a:gd name="connsiteY13961" fmla="*/ 195123 h 1847704"/>
                <a:gd name="connsiteX13962" fmla="*/ 692684 w 1842380"/>
                <a:gd name="connsiteY13962" fmla="*/ 191396 h 1847704"/>
                <a:gd name="connsiteX13963" fmla="*/ 692684 w 1842380"/>
                <a:gd name="connsiteY13963" fmla="*/ 191396 h 1847704"/>
                <a:gd name="connsiteX13964" fmla="*/ 692684 w 1842380"/>
                <a:gd name="connsiteY13964" fmla="*/ 323983 h 1847704"/>
                <a:gd name="connsiteX13965" fmla="*/ 692684 w 1842380"/>
                <a:gd name="connsiteY13965" fmla="*/ 377764 h 1847704"/>
                <a:gd name="connsiteX13966" fmla="*/ 686827 w 1842380"/>
                <a:gd name="connsiteY13966" fmla="*/ 380959 h 1847704"/>
                <a:gd name="connsiteX13967" fmla="*/ 686827 w 1842380"/>
                <a:gd name="connsiteY13967" fmla="*/ 331438 h 1847704"/>
                <a:gd name="connsiteX13968" fmla="*/ 692684 w 1842380"/>
                <a:gd name="connsiteY13968" fmla="*/ 323983 h 1847704"/>
                <a:gd name="connsiteX13969" fmla="*/ 692684 w 1842380"/>
                <a:gd name="connsiteY13969" fmla="*/ 323983 h 1847704"/>
                <a:gd name="connsiteX13970" fmla="*/ 692684 w 1842380"/>
                <a:gd name="connsiteY13970" fmla="*/ 434207 h 1847704"/>
                <a:gd name="connsiteX13971" fmla="*/ 692684 w 1842380"/>
                <a:gd name="connsiteY13971" fmla="*/ 444324 h 1847704"/>
                <a:gd name="connsiteX13972" fmla="*/ 686827 w 1842380"/>
                <a:gd name="connsiteY13972" fmla="*/ 447519 h 1847704"/>
                <a:gd name="connsiteX13973" fmla="*/ 686827 w 1842380"/>
                <a:gd name="connsiteY13973" fmla="*/ 436337 h 1847704"/>
                <a:gd name="connsiteX13974" fmla="*/ 692684 w 1842380"/>
                <a:gd name="connsiteY13974" fmla="*/ 434207 h 1847704"/>
                <a:gd name="connsiteX13975" fmla="*/ 692684 w 1842380"/>
                <a:gd name="connsiteY13975" fmla="*/ 434207 h 1847704"/>
                <a:gd name="connsiteX13976" fmla="*/ 692684 w 1842380"/>
                <a:gd name="connsiteY13976" fmla="*/ 457103 h 1847704"/>
                <a:gd name="connsiteX13977" fmla="*/ 692684 w 1842380"/>
                <a:gd name="connsiteY13977" fmla="*/ 470415 h 1847704"/>
                <a:gd name="connsiteX13978" fmla="*/ 686827 w 1842380"/>
                <a:gd name="connsiteY13978" fmla="*/ 466156 h 1847704"/>
                <a:gd name="connsiteX13979" fmla="*/ 686827 w 1842380"/>
                <a:gd name="connsiteY13979" fmla="*/ 453909 h 1847704"/>
                <a:gd name="connsiteX13980" fmla="*/ 692684 w 1842380"/>
                <a:gd name="connsiteY13980" fmla="*/ 457103 h 1847704"/>
                <a:gd name="connsiteX13981" fmla="*/ 692684 w 1842380"/>
                <a:gd name="connsiteY13981" fmla="*/ 457103 h 1847704"/>
                <a:gd name="connsiteX13982" fmla="*/ 692684 w 1842380"/>
                <a:gd name="connsiteY13982" fmla="*/ 493845 h 1847704"/>
                <a:gd name="connsiteX13983" fmla="*/ 692684 w 1842380"/>
                <a:gd name="connsiteY13983" fmla="*/ 503962 h 1847704"/>
                <a:gd name="connsiteX13984" fmla="*/ 686827 w 1842380"/>
                <a:gd name="connsiteY13984" fmla="*/ 505027 h 1847704"/>
                <a:gd name="connsiteX13985" fmla="*/ 686827 w 1842380"/>
                <a:gd name="connsiteY13985" fmla="*/ 494909 h 1847704"/>
                <a:gd name="connsiteX13986" fmla="*/ 692684 w 1842380"/>
                <a:gd name="connsiteY13986" fmla="*/ 493845 h 1847704"/>
                <a:gd name="connsiteX13987" fmla="*/ 692684 w 1842380"/>
                <a:gd name="connsiteY13987" fmla="*/ 493845 h 1847704"/>
                <a:gd name="connsiteX13988" fmla="*/ 692684 w 1842380"/>
                <a:gd name="connsiteY13988" fmla="*/ 547093 h 1847704"/>
                <a:gd name="connsiteX13989" fmla="*/ 692684 w 1842380"/>
                <a:gd name="connsiteY13989" fmla="*/ 565197 h 1847704"/>
                <a:gd name="connsiteX13990" fmla="*/ 689489 w 1842380"/>
                <a:gd name="connsiteY13990" fmla="*/ 560937 h 1847704"/>
                <a:gd name="connsiteX13991" fmla="*/ 688424 w 1842380"/>
                <a:gd name="connsiteY13991" fmla="*/ 557742 h 1847704"/>
                <a:gd name="connsiteX13992" fmla="*/ 688424 w 1842380"/>
                <a:gd name="connsiteY13992" fmla="*/ 552417 h 1847704"/>
                <a:gd name="connsiteX13993" fmla="*/ 690554 w 1842380"/>
                <a:gd name="connsiteY13993" fmla="*/ 549222 h 1847704"/>
                <a:gd name="connsiteX13994" fmla="*/ 692684 w 1842380"/>
                <a:gd name="connsiteY13994" fmla="*/ 547093 h 1847704"/>
                <a:gd name="connsiteX13995" fmla="*/ 692684 w 1842380"/>
                <a:gd name="connsiteY13995" fmla="*/ 547093 h 1847704"/>
                <a:gd name="connsiteX13996" fmla="*/ 692684 w 1842380"/>
                <a:gd name="connsiteY13996" fmla="*/ 664238 h 1847704"/>
                <a:gd name="connsiteX13997" fmla="*/ 692684 w 1842380"/>
                <a:gd name="connsiteY13997" fmla="*/ 672225 h 1847704"/>
                <a:gd name="connsiteX13998" fmla="*/ 686827 w 1842380"/>
                <a:gd name="connsiteY13998" fmla="*/ 667965 h 1847704"/>
                <a:gd name="connsiteX13999" fmla="*/ 686827 w 1842380"/>
                <a:gd name="connsiteY13999" fmla="*/ 658913 h 1847704"/>
                <a:gd name="connsiteX14000" fmla="*/ 692684 w 1842380"/>
                <a:gd name="connsiteY14000" fmla="*/ 664238 h 1847704"/>
                <a:gd name="connsiteX14001" fmla="*/ 692684 w 1842380"/>
                <a:gd name="connsiteY14001" fmla="*/ 664238 h 1847704"/>
                <a:gd name="connsiteX14002" fmla="*/ 692684 w 1842380"/>
                <a:gd name="connsiteY14002" fmla="*/ 699914 h 1847704"/>
                <a:gd name="connsiteX14003" fmla="*/ 692684 w 1842380"/>
                <a:gd name="connsiteY14003" fmla="*/ 711096 h 1847704"/>
                <a:gd name="connsiteX14004" fmla="*/ 688424 w 1842380"/>
                <a:gd name="connsiteY14004" fmla="*/ 718019 h 1847704"/>
                <a:gd name="connsiteX14005" fmla="*/ 687359 w 1842380"/>
                <a:gd name="connsiteY14005" fmla="*/ 721213 h 1847704"/>
                <a:gd name="connsiteX14006" fmla="*/ 687359 w 1842380"/>
                <a:gd name="connsiteY14006" fmla="*/ 706836 h 1847704"/>
                <a:gd name="connsiteX14007" fmla="*/ 692684 w 1842380"/>
                <a:gd name="connsiteY14007" fmla="*/ 699914 h 1847704"/>
                <a:gd name="connsiteX14008" fmla="*/ 692684 w 1842380"/>
                <a:gd name="connsiteY14008" fmla="*/ 699914 h 1847704"/>
                <a:gd name="connsiteX14009" fmla="*/ 692684 w 1842380"/>
                <a:gd name="connsiteY14009" fmla="*/ 735058 h 1847704"/>
                <a:gd name="connsiteX14010" fmla="*/ 692684 w 1842380"/>
                <a:gd name="connsiteY14010" fmla="*/ 744110 h 1847704"/>
                <a:gd name="connsiteX14011" fmla="*/ 686827 w 1842380"/>
                <a:gd name="connsiteY14011" fmla="*/ 738253 h 1847704"/>
                <a:gd name="connsiteX14012" fmla="*/ 686827 w 1842380"/>
                <a:gd name="connsiteY14012" fmla="*/ 727071 h 1847704"/>
                <a:gd name="connsiteX14013" fmla="*/ 692684 w 1842380"/>
                <a:gd name="connsiteY14013" fmla="*/ 735058 h 1847704"/>
                <a:gd name="connsiteX14014" fmla="*/ 692684 w 1842380"/>
                <a:gd name="connsiteY14014" fmla="*/ 735058 h 1847704"/>
                <a:gd name="connsiteX14015" fmla="*/ 692684 w 1842380"/>
                <a:gd name="connsiteY14015" fmla="*/ 835164 h 1847704"/>
                <a:gd name="connsiteX14016" fmla="*/ 692684 w 1842380"/>
                <a:gd name="connsiteY14016" fmla="*/ 857528 h 1847704"/>
                <a:gd name="connsiteX14017" fmla="*/ 686827 w 1842380"/>
                <a:gd name="connsiteY14017" fmla="*/ 871905 h 1847704"/>
                <a:gd name="connsiteX14018" fmla="*/ 686827 w 1842380"/>
                <a:gd name="connsiteY14018" fmla="*/ 854866 h 1847704"/>
                <a:gd name="connsiteX14019" fmla="*/ 687892 w 1842380"/>
                <a:gd name="connsiteY14019" fmla="*/ 853801 h 1847704"/>
                <a:gd name="connsiteX14020" fmla="*/ 688957 w 1842380"/>
                <a:gd name="connsiteY14020" fmla="*/ 846879 h 1847704"/>
                <a:gd name="connsiteX14021" fmla="*/ 692684 w 1842380"/>
                <a:gd name="connsiteY14021" fmla="*/ 835164 h 1847704"/>
                <a:gd name="connsiteX14022" fmla="*/ 692684 w 1842380"/>
                <a:gd name="connsiteY14022" fmla="*/ 835164 h 1847704"/>
                <a:gd name="connsiteX14023" fmla="*/ 692684 w 1842380"/>
                <a:gd name="connsiteY14023" fmla="*/ 874568 h 1847704"/>
                <a:gd name="connsiteX14024" fmla="*/ 692684 w 1842380"/>
                <a:gd name="connsiteY14024" fmla="*/ 881490 h 1847704"/>
                <a:gd name="connsiteX14025" fmla="*/ 686827 w 1842380"/>
                <a:gd name="connsiteY14025" fmla="*/ 885750 h 1847704"/>
                <a:gd name="connsiteX14026" fmla="*/ 686827 w 1842380"/>
                <a:gd name="connsiteY14026" fmla="*/ 876697 h 1847704"/>
                <a:gd name="connsiteX14027" fmla="*/ 692684 w 1842380"/>
                <a:gd name="connsiteY14027" fmla="*/ 874568 h 1847704"/>
                <a:gd name="connsiteX14028" fmla="*/ 692684 w 1842380"/>
                <a:gd name="connsiteY14028" fmla="*/ 874568 h 1847704"/>
                <a:gd name="connsiteX14029" fmla="*/ 692684 w 1842380"/>
                <a:gd name="connsiteY14029" fmla="*/ 901724 h 1847704"/>
                <a:gd name="connsiteX14030" fmla="*/ 692684 w 1842380"/>
                <a:gd name="connsiteY14030" fmla="*/ 908646 h 1847704"/>
                <a:gd name="connsiteX14031" fmla="*/ 686827 w 1842380"/>
                <a:gd name="connsiteY14031" fmla="*/ 911841 h 1847704"/>
                <a:gd name="connsiteX14032" fmla="*/ 686827 w 1842380"/>
                <a:gd name="connsiteY14032" fmla="*/ 903854 h 1847704"/>
                <a:gd name="connsiteX14033" fmla="*/ 692684 w 1842380"/>
                <a:gd name="connsiteY14033" fmla="*/ 901724 h 1847704"/>
                <a:gd name="connsiteX14034" fmla="*/ 692684 w 1842380"/>
                <a:gd name="connsiteY14034" fmla="*/ 901724 h 1847704"/>
                <a:gd name="connsiteX14035" fmla="*/ 692684 w 1842380"/>
                <a:gd name="connsiteY14035" fmla="*/ 929945 h 1847704"/>
                <a:gd name="connsiteX14036" fmla="*/ 692684 w 1842380"/>
                <a:gd name="connsiteY14036" fmla="*/ 936868 h 1847704"/>
                <a:gd name="connsiteX14037" fmla="*/ 686827 w 1842380"/>
                <a:gd name="connsiteY14037" fmla="*/ 941128 h 1847704"/>
                <a:gd name="connsiteX14038" fmla="*/ 686827 w 1842380"/>
                <a:gd name="connsiteY14038" fmla="*/ 933140 h 1847704"/>
                <a:gd name="connsiteX14039" fmla="*/ 692684 w 1842380"/>
                <a:gd name="connsiteY14039" fmla="*/ 929945 h 1847704"/>
                <a:gd name="connsiteX14040" fmla="*/ 692684 w 1842380"/>
                <a:gd name="connsiteY14040" fmla="*/ 929945 h 1847704"/>
                <a:gd name="connsiteX14041" fmla="*/ 692684 w 1842380"/>
                <a:gd name="connsiteY14041" fmla="*/ 959232 h 1847704"/>
                <a:gd name="connsiteX14042" fmla="*/ 692684 w 1842380"/>
                <a:gd name="connsiteY14042" fmla="*/ 967219 h 1847704"/>
                <a:gd name="connsiteX14043" fmla="*/ 686827 w 1842380"/>
                <a:gd name="connsiteY14043" fmla="*/ 974141 h 1847704"/>
                <a:gd name="connsiteX14044" fmla="*/ 686827 w 1842380"/>
                <a:gd name="connsiteY14044" fmla="*/ 964024 h 1847704"/>
                <a:gd name="connsiteX14045" fmla="*/ 692684 w 1842380"/>
                <a:gd name="connsiteY14045" fmla="*/ 959232 h 1847704"/>
                <a:gd name="connsiteX14046" fmla="*/ 692684 w 1842380"/>
                <a:gd name="connsiteY14046" fmla="*/ 959232 h 1847704"/>
                <a:gd name="connsiteX14047" fmla="*/ 692684 w 1842380"/>
                <a:gd name="connsiteY14047" fmla="*/ 992778 h 1847704"/>
                <a:gd name="connsiteX14048" fmla="*/ 692684 w 1842380"/>
                <a:gd name="connsiteY14048" fmla="*/ 1003960 h 1847704"/>
                <a:gd name="connsiteX14049" fmla="*/ 692684 w 1842380"/>
                <a:gd name="connsiteY14049" fmla="*/ 1017272 h 1847704"/>
                <a:gd name="connsiteX14050" fmla="*/ 692684 w 1842380"/>
                <a:gd name="connsiteY14050" fmla="*/ 1032182 h 1847704"/>
                <a:gd name="connsiteX14051" fmla="*/ 692684 w 1842380"/>
                <a:gd name="connsiteY14051" fmla="*/ 1032182 h 1847704"/>
                <a:gd name="connsiteX14052" fmla="*/ 686827 w 1842380"/>
                <a:gd name="connsiteY14052" fmla="*/ 1018870 h 1847704"/>
                <a:gd name="connsiteX14053" fmla="*/ 686827 w 1842380"/>
                <a:gd name="connsiteY14053" fmla="*/ 996505 h 1847704"/>
                <a:gd name="connsiteX14054" fmla="*/ 686827 w 1842380"/>
                <a:gd name="connsiteY14054" fmla="*/ 997570 h 1847704"/>
                <a:gd name="connsiteX14055" fmla="*/ 687892 w 1842380"/>
                <a:gd name="connsiteY14055" fmla="*/ 999700 h 1847704"/>
                <a:gd name="connsiteX14056" fmla="*/ 692684 w 1842380"/>
                <a:gd name="connsiteY14056" fmla="*/ 992778 h 1847704"/>
                <a:gd name="connsiteX14057" fmla="*/ 692684 w 1842380"/>
                <a:gd name="connsiteY14057" fmla="*/ 992778 h 1847704"/>
                <a:gd name="connsiteX14058" fmla="*/ 692684 w 1842380"/>
                <a:gd name="connsiteY14058" fmla="*/ 1124301 h 1847704"/>
                <a:gd name="connsiteX14059" fmla="*/ 692684 w 1842380"/>
                <a:gd name="connsiteY14059" fmla="*/ 1136548 h 1847704"/>
                <a:gd name="connsiteX14060" fmla="*/ 686827 w 1842380"/>
                <a:gd name="connsiteY14060" fmla="*/ 1139743 h 1847704"/>
                <a:gd name="connsiteX14061" fmla="*/ 686827 w 1842380"/>
                <a:gd name="connsiteY14061" fmla="*/ 1131755 h 1847704"/>
                <a:gd name="connsiteX14062" fmla="*/ 687892 w 1842380"/>
                <a:gd name="connsiteY14062" fmla="*/ 1131755 h 1847704"/>
                <a:gd name="connsiteX14063" fmla="*/ 692684 w 1842380"/>
                <a:gd name="connsiteY14063" fmla="*/ 1124301 h 1847704"/>
                <a:gd name="connsiteX14064" fmla="*/ 692684 w 1842380"/>
                <a:gd name="connsiteY14064" fmla="*/ 1124301 h 1847704"/>
                <a:gd name="connsiteX14065" fmla="*/ 692684 w 1842380"/>
                <a:gd name="connsiteY14065" fmla="*/ 1160509 h 1847704"/>
                <a:gd name="connsiteX14066" fmla="*/ 692684 w 1842380"/>
                <a:gd name="connsiteY14066" fmla="*/ 1169561 h 1847704"/>
                <a:gd name="connsiteX14067" fmla="*/ 690554 w 1842380"/>
                <a:gd name="connsiteY14067" fmla="*/ 1167431 h 1847704"/>
                <a:gd name="connsiteX14068" fmla="*/ 690554 w 1842380"/>
                <a:gd name="connsiteY14068" fmla="*/ 1167431 h 1847704"/>
                <a:gd name="connsiteX14069" fmla="*/ 687359 w 1842380"/>
                <a:gd name="connsiteY14069" fmla="*/ 1165302 h 1847704"/>
                <a:gd name="connsiteX14070" fmla="*/ 687359 w 1842380"/>
                <a:gd name="connsiteY14070" fmla="*/ 1156249 h 1847704"/>
                <a:gd name="connsiteX14071" fmla="*/ 692684 w 1842380"/>
                <a:gd name="connsiteY14071" fmla="*/ 1160509 h 1847704"/>
                <a:gd name="connsiteX14072" fmla="*/ 692684 w 1842380"/>
                <a:gd name="connsiteY14072" fmla="*/ 1160509 h 1847704"/>
                <a:gd name="connsiteX14073" fmla="*/ 692684 w 1842380"/>
                <a:gd name="connsiteY14073" fmla="*/ 1190861 h 1847704"/>
                <a:gd name="connsiteX14074" fmla="*/ 692684 w 1842380"/>
                <a:gd name="connsiteY14074" fmla="*/ 1204173 h 1847704"/>
                <a:gd name="connsiteX14075" fmla="*/ 686827 w 1842380"/>
                <a:gd name="connsiteY14075" fmla="*/ 1211095 h 1847704"/>
                <a:gd name="connsiteX14076" fmla="*/ 686827 w 1842380"/>
                <a:gd name="connsiteY14076" fmla="*/ 1202043 h 1847704"/>
                <a:gd name="connsiteX14077" fmla="*/ 688957 w 1842380"/>
                <a:gd name="connsiteY14077" fmla="*/ 1198848 h 1847704"/>
                <a:gd name="connsiteX14078" fmla="*/ 686827 w 1842380"/>
                <a:gd name="connsiteY14078" fmla="*/ 1197783 h 1847704"/>
                <a:gd name="connsiteX14079" fmla="*/ 686827 w 1842380"/>
                <a:gd name="connsiteY14079" fmla="*/ 1190861 h 1847704"/>
                <a:gd name="connsiteX14080" fmla="*/ 692684 w 1842380"/>
                <a:gd name="connsiteY14080" fmla="*/ 1190861 h 1847704"/>
                <a:gd name="connsiteX14081" fmla="*/ 692684 w 1842380"/>
                <a:gd name="connsiteY14081" fmla="*/ 1190861 h 1847704"/>
                <a:gd name="connsiteX14082" fmla="*/ 692684 w 1842380"/>
                <a:gd name="connsiteY14082" fmla="*/ 1255291 h 1847704"/>
                <a:gd name="connsiteX14083" fmla="*/ 692684 w 1842380"/>
                <a:gd name="connsiteY14083" fmla="*/ 1275525 h 1847704"/>
                <a:gd name="connsiteX14084" fmla="*/ 689489 w 1842380"/>
                <a:gd name="connsiteY14084" fmla="*/ 1271265 h 1847704"/>
                <a:gd name="connsiteX14085" fmla="*/ 687359 w 1842380"/>
                <a:gd name="connsiteY14085" fmla="*/ 1268070 h 1847704"/>
                <a:gd name="connsiteX14086" fmla="*/ 687359 w 1842380"/>
                <a:gd name="connsiteY14086" fmla="*/ 1263810 h 1847704"/>
                <a:gd name="connsiteX14087" fmla="*/ 688424 w 1842380"/>
                <a:gd name="connsiteY14087" fmla="*/ 1261680 h 1847704"/>
                <a:gd name="connsiteX14088" fmla="*/ 692684 w 1842380"/>
                <a:gd name="connsiteY14088" fmla="*/ 1255291 h 1847704"/>
                <a:gd name="connsiteX14089" fmla="*/ 692684 w 1842380"/>
                <a:gd name="connsiteY14089" fmla="*/ 1255291 h 1847704"/>
                <a:gd name="connsiteX14090" fmla="*/ 692684 w 1842380"/>
                <a:gd name="connsiteY14090" fmla="*/ 1363384 h 1847704"/>
                <a:gd name="connsiteX14091" fmla="*/ 692684 w 1842380"/>
                <a:gd name="connsiteY14091" fmla="*/ 1374566 h 1847704"/>
                <a:gd name="connsiteX14092" fmla="*/ 686827 w 1842380"/>
                <a:gd name="connsiteY14092" fmla="*/ 1371371 h 1847704"/>
                <a:gd name="connsiteX14093" fmla="*/ 686827 w 1842380"/>
                <a:gd name="connsiteY14093" fmla="*/ 1361254 h 1847704"/>
                <a:gd name="connsiteX14094" fmla="*/ 692684 w 1842380"/>
                <a:gd name="connsiteY14094" fmla="*/ 1363384 h 1847704"/>
                <a:gd name="connsiteX14095" fmla="*/ 692684 w 1842380"/>
                <a:gd name="connsiteY14095" fmla="*/ 1363384 h 1847704"/>
                <a:gd name="connsiteX14096" fmla="*/ 692684 w 1842380"/>
                <a:gd name="connsiteY14096" fmla="*/ 1424087 h 1847704"/>
                <a:gd name="connsiteX14097" fmla="*/ 692684 w 1842380"/>
                <a:gd name="connsiteY14097" fmla="*/ 1434204 h 1847704"/>
                <a:gd name="connsiteX14098" fmla="*/ 686827 w 1842380"/>
                <a:gd name="connsiteY14098" fmla="*/ 1432074 h 1847704"/>
                <a:gd name="connsiteX14099" fmla="*/ 686827 w 1842380"/>
                <a:gd name="connsiteY14099" fmla="*/ 1420359 h 1847704"/>
                <a:gd name="connsiteX14100" fmla="*/ 692684 w 1842380"/>
                <a:gd name="connsiteY14100" fmla="*/ 1424087 h 1847704"/>
                <a:gd name="connsiteX14101" fmla="*/ 692684 w 1842380"/>
                <a:gd name="connsiteY14101" fmla="*/ 1424087 h 1847704"/>
                <a:gd name="connsiteX14102" fmla="*/ 692684 w 1842380"/>
                <a:gd name="connsiteY14102" fmla="*/ 1556674 h 1847704"/>
                <a:gd name="connsiteX14103" fmla="*/ 692684 w 1842380"/>
                <a:gd name="connsiteY14103" fmla="*/ 1582766 h 1847704"/>
                <a:gd name="connsiteX14104" fmla="*/ 686827 w 1842380"/>
                <a:gd name="connsiteY14104" fmla="*/ 1580636 h 1847704"/>
                <a:gd name="connsiteX14105" fmla="*/ 686827 w 1842380"/>
                <a:gd name="connsiteY14105" fmla="*/ 1554544 h 1847704"/>
                <a:gd name="connsiteX14106" fmla="*/ 692684 w 1842380"/>
                <a:gd name="connsiteY14106" fmla="*/ 1556674 h 1847704"/>
                <a:gd name="connsiteX14107" fmla="*/ 692684 w 1842380"/>
                <a:gd name="connsiteY14107" fmla="*/ 1556674 h 1847704"/>
                <a:gd name="connsiteX14108" fmla="*/ 692684 w 1842380"/>
                <a:gd name="connsiteY14108" fmla="*/ 1710028 h 1847704"/>
                <a:gd name="connsiteX14109" fmla="*/ 692684 w 1842380"/>
                <a:gd name="connsiteY14109" fmla="*/ 1739315 h 1847704"/>
                <a:gd name="connsiteX14110" fmla="*/ 686827 w 1842380"/>
                <a:gd name="connsiteY14110" fmla="*/ 1728133 h 1847704"/>
                <a:gd name="connsiteX14111" fmla="*/ 686827 w 1842380"/>
                <a:gd name="connsiteY14111" fmla="*/ 1706833 h 1847704"/>
                <a:gd name="connsiteX14112" fmla="*/ 692684 w 1842380"/>
                <a:gd name="connsiteY14112" fmla="*/ 1710028 h 1847704"/>
                <a:gd name="connsiteX14113" fmla="*/ 692684 w 1842380"/>
                <a:gd name="connsiteY14113" fmla="*/ 1710028 h 1847704"/>
                <a:gd name="connsiteX14114" fmla="*/ 692684 w 1842380"/>
                <a:gd name="connsiteY14114" fmla="*/ 1800017 h 1847704"/>
                <a:gd name="connsiteX14115" fmla="*/ 692684 w 1842380"/>
                <a:gd name="connsiteY14115" fmla="*/ 1815992 h 1847704"/>
                <a:gd name="connsiteX14116" fmla="*/ 686827 w 1842380"/>
                <a:gd name="connsiteY14116" fmla="*/ 1814927 h 1847704"/>
                <a:gd name="connsiteX14117" fmla="*/ 686827 w 1842380"/>
                <a:gd name="connsiteY14117" fmla="*/ 1798953 h 1847704"/>
                <a:gd name="connsiteX14118" fmla="*/ 692684 w 1842380"/>
                <a:gd name="connsiteY14118" fmla="*/ 1800017 h 1847704"/>
                <a:gd name="connsiteX14119" fmla="*/ 692684 w 1842380"/>
                <a:gd name="connsiteY14119" fmla="*/ 1800017 h 1847704"/>
                <a:gd name="connsiteX14120" fmla="*/ 687359 w 1842380"/>
                <a:gd name="connsiteY14120" fmla="*/ 788838 h 1847704"/>
                <a:gd name="connsiteX14121" fmla="*/ 687359 w 1842380"/>
                <a:gd name="connsiteY14121" fmla="*/ 775526 h 1847704"/>
                <a:gd name="connsiteX14122" fmla="*/ 687359 w 1842380"/>
                <a:gd name="connsiteY14122" fmla="*/ 778721 h 1847704"/>
                <a:gd name="connsiteX14123" fmla="*/ 687359 w 1842380"/>
                <a:gd name="connsiteY14123" fmla="*/ 784579 h 1847704"/>
                <a:gd name="connsiteX14124" fmla="*/ 687359 w 1842380"/>
                <a:gd name="connsiteY14124" fmla="*/ 788838 h 1847704"/>
                <a:gd name="connsiteX14125" fmla="*/ 687359 w 1842380"/>
                <a:gd name="connsiteY14125" fmla="*/ 33782 h 1847704"/>
                <a:gd name="connsiteX14126" fmla="*/ 687359 w 1842380"/>
                <a:gd name="connsiteY14126" fmla="*/ 49756 h 1847704"/>
                <a:gd name="connsiteX14127" fmla="*/ 686294 w 1842380"/>
                <a:gd name="connsiteY14127" fmla="*/ 50821 h 1847704"/>
                <a:gd name="connsiteX14128" fmla="*/ 686294 w 1842380"/>
                <a:gd name="connsiteY14128" fmla="*/ 33782 h 1847704"/>
                <a:gd name="connsiteX14129" fmla="*/ 687359 w 1842380"/>
                <a:gd name="connsiteY14129" fmla="*/ 33782 h 1847704"/>
                <a:gd name="connsiteX14130" fmla="*/ 687359 w 1842380"/>
                <a:gd name="connsiteY14130" fmla="*/ 33782 h 1847704"/>
                <a:gd name="connsiteX14131" fmla="*/ 687359 w 1842380"/>
                <a:gd name="connsiteY14131" fmla="*/ 75315 h 1847704"/>
                <a:gd name="connsiteX14132" fmla="*/ 687359 w 1842380"/>
                <a:gd name="connsiteY14132" fmla="*/ 102472 h 1847704"/>
                <a:gd name="connsiteX14133" fmla="*/ 686294 w 1842380"/>
                <a:gd name="connsiteY14133" fmla="*/ 101407 h 1847704"/>
                <a:gd name="connsiteX14134" fmla="*/ 686294 w 1842380"/>
                <a:gd name="connsiteY14134" fmla="*/ 75315 h 1847704"/>
                <a:gd name="connsiteX14135" fmla="*/ 687359 w 1842380"/>
                <a:gd name="connsiteY14135" fmla="*/ 75315 h 1847704"/>
                <a:gd name="connsiteX14136" fmla="*/ 687359 w 1842380"/>
                <a:gd name="connsiteY14136" fmla="*/ 75315 h 1847704"/>
                <a:gd name="connsiteX14137" fmla="*/ 687359 w 1842380"/>
                <a:gd name="connsiteY14137" fmla="*/ 128031 h 1847704"/>
                <a:gd name="connsiteX14138" fmla="*/ 687359 w 1842380"/>
                <a:gd name="connsiteY14138" fmla="*/ 144005 h 1847704"/>
                <a:gd name="connsiteX14139" fmla="*/ 686294 w 1842380"/>
                <a:gd name="connsiteY14139" fmla="*/ 145070 h 1847704"/>
                <a:gd name="connsiteX14140" fmla="*/ 686294 w 1842380"/>
                <a:gd name="connsiteY14140" fmla="*/ 128031 h 1847704"/>
                <a:gd name="connsiteX14141" fmla="*/ 687359 w 1842380"/>
                <a:gd name="connsiteY14141" fmla="*/ 128031 h 1847704"/>
                <a:gd name="connsiteX14142" fmla="*/ 687359 w 1842380"/>
                <a:gd name="connsiteY14142" fmla="*/ 128031 h 1847704"/>
                <a:gd name="connsiteX14143" fmla="*/ 687359 w 1842380"/>
                <a:gd name="connsiteY14143" fmla="*/ 194591 h 1847704"/>
                <a:gd name="connsiteX14144" fmla="*/ 687359 w 1842380"/>
                <a:gd name="connsiteY14144" fmla="*/ 228137 h 1847704"/>
                <a:gd name="connsiteX14145" fmla="*/ 686294 w 1842380"/>
                <a:gd name="connsiteY14145" fmla="*/ 226007 h 1847704"/>
                <a:gd name="connsiteX14146" fmla="*/ 686294 w 1842380"/>
                <a:gd name="connsiteY14146" fmla="*/ 195656 h 1847704"/>
                <a:gd name="connsiteX14147" fmla="*/ 687359 w 1842380"/>
                <a:gd name="connsiteY14147" fmla="*/ 194591 h 1847704"/>
                <a:gd name="connsiteX14148" fmla="*/ 687359 w 1842380"/>
                <a:gd name="connsiteY14148" fmla="*/ 194591 h 1847704"/>
                <a:gd name="connsiteX14149" fmla="*/ 687359 w 1842380"/>
                <a:gd name="connsiteY14149" fmla="*/ 233994 h 1847704"/>
                <a:gd name="connsiteX14150" fmla="*/ 687359 w 1842380"/>
                <a:gd name="connsiteY14150" fmla="*/ 271268 h 1847704"/>
                <a:gd name="connsiteX14151" fmla="*/ 686294 w 1842380"/>
                <a:gd name="connsiteY14151" fmla="*/ 271268 h 1847704"/>
                <a:gd name="connsiteX14152" fmla="*/ 686294 w 1842380"/>
                <a:gd name="connsiteY14152" fmla="*/ 235059 h 1847704"/>
                <a:gd name="connsiteX14153" fmla="*/ 687359 w 1842380"/>
                <a:gd name="connsiteY14153" fmla="*/ 233994 h 1847704"/>
                <a:gd name="connsiteX14154" fmla="*/ 687359 w 1842380"/>
                <a:gd name="connsiteY14154" fmla="*/ 233994 h 1847704"/>
                <a:gd name="connsiteX14155" fmla="*/ 687359 w 1842380"/>
                <a:gd name="connsiteY14155" fmla="*/ 331971 h 1847704"/>
                <a:gd name="connsiteX14156" fmla="*/ 687359 w 1842380"/>
                <a:gd name="connsiteY14156" fmla="*/ 381491 h 1847704"/>
                <a:gd name="connsiteX14157" fmla="*/ 686294 w 1842380"/>
                <a:gd name="connsiteY14157" fmla="*/ 381491 h 1847704"/>
                <a:gd name="connsiteX14158" fmla="*/ 686294 w 1842380"/>
                <a:gd name="connsiteY14158" fmla="*/ 333036 h 1847704"/>
                <a:gd name="connsiteX14159" fmla="*/ 687359 w 1842380"/>
                <a:gd name="connsiteY14159" fmla="*/ 331971 h 1847704"/>
                <a:gd name="connsiteX14160" fmla="*/ 687359 w 1842380"/>
                <a:gd name="connsiteY14160" fmla="*/ 331971 h 1847704"/>
                <a:gd name="connsiteX14161" fmla="*/ 687359 w 1842380"/>
                <a:gd name="connsiteY14161" fmla="*/ 436869 h 1847704"/>
                <a:gd name="connsiteX14162" fmla="*/ 687359 w 1842380"/>
                <a:gd name="connsiteY14162" fmla="*/ 448051 h 1847704"/>
                <a:gd name="connsiteX14163" fmla="*/ 686294 w 1842380"/>
                <a:gd name="connsiteY14163" fmla="*/ 448051 h 1847704"/>
                <a:gd name="connsiteX14164" fmla="*/ 686294 w 1842380"/>
                <a:gd name="connsiteY14164" fmla="*/ 437934 h 1847704"/>
                <a:gd name="connsiteX14165" fmla="*/ 687359 w 1842380"/>
                <a:gd name="connsiteY14165" fmla="*/ 436869 h 1847704"/>
                <a:gd name="connsiteX14166" fmla="*/ 687359 w 1842380"/>
                <a:gd name="connsiteY14166" fmla="*/ 436869 h 1847704"/>
                <a:gd name="connsiteX14167" fmla="*/ 687359 w 1842380"/>
                <a:gd name="connsiteY14167" fmla="*/ 453376 h 1847704"/>
                <a:gd name="connsiteX14168" fmla="*/ 687359 w 1842380"/>
                <a:gd name="connsiteY14168" fmla="*/ 465623 h 1847704"/>
                <a:gd name="connsiteX14169" fmla="*/ 686294 w 1842380"/>
                <a:gd name="connsiteY14169" fmla="*/ 465623 h 1847704"/>
                <a:gd name="connsiteX14170" fmla="*/ 686294 w 1842380"/>
                <a:gd name="connsiteY14170" fmla="*/ 453376 h 1847704"/>
                <a:gd name="connsiteX14171" fmla="*/ 687359 w 1842380"/>
                <a:gd name="connsiteY14171" fmla="*/ 453376 h 1847704"/>
                <a:gd name="connsiteX14172" fmla="*/ 687359 w 1842380"/>
                <a:gd name="connsiteY14172" fmla="*/ 453376 h 1847704"/>
                <a:gd name="connsiteX14173" fmla="*/ 687359 w 1842380"/>
                <a:gd name="connsiteY14173" fmla="*/ 494909 h 1847704"/>
                <a:gd name="connsiteX14174" fmla="*/ 687359 w 1842380"/>
                <a:gd name="connsiteY14174" fmla="*/ 505027 h 1847704"/>
                <a:gd name="connsiteX14175" fmla="*/ 686294 w 1842380"/>
                <a:gd name="connsiteY14175" fmla="*/ 505027 h 1847704"/>
                <a:gd name="connsiteX14176" fmla="*/ 686294 w 1842380"/>
                <a:gd name="connsiteY14176" fmla="*/ 494909 h 1847704"/>
                <a:gd name="connsiteX14177" fmla="*/ 687359 w 1842380"/>
                <a:gd name="connsiteY14177" fmla="*/ 494909 h 1847704"/>
                <a:gd name="connsiteX14178" fmla="*/ 687359 w 1842380"/>
                <a:gd name="connsiteY14178" fmla="*/ 494909 h 1847704"/>
                <a:gd name="connsiteX14179" fmla="*/ 687359 w 1842380"/>
                <a:gd name="connsiteY14179" fmla="*/ 658381 h 1847704"/>
                <a:gd name="connsiteX14180" fmla="*/ 687359 w 1842380"/>
                <a:gd name="connsiteY14180" fmla="*/ 667433 h 1847704"/>
                <a:gd name="connsiteX14181" fmla="*/ 686294 w 1842380"/>
                <a:gd name="connsiteY14181" fmla="*/ 666368 h 1847704"/>
                <a:gd name="connsiteX14182" fmla="*/ 686294 w 1842380"/>
                <a:gd name="connsiteY14182" fmla="*/ 668498 h 1847704"/>
                <a:gd name="connsiteX14183" fmla="*/ 686294 w 1842380"/>
                <a:gd name="connsiteY14183" fmla="*/ 658381 h 1847704"/>
                <a:gd name="connsiteX14184" fmla="*/ 687359 w 1842380"/>
                <a:gd name="connsiteY14184" fmla="*/ 658381 h 1847704"/>
                <a:gd name="connsiteX14185" fmla="*/ 687359 w 1842380"/>
                <a:gd name="connsiteY14185" fmla="*/ 658381 h 1847704"/>
                <a:gd name="connsiteX14186" fmla="*/ 687359 w 1842380"/>
                <a:gd name="connsiteY14186" fmla="*/ 706836 h 1847704"/>
                <a:gd name="connsiteX14187" fmla="*/ 687359 w 1842380"/>
                <a:gd name="connsiteY14187" fmla="*/ 721746 h 1847704"/>
                <a:gd name="connsiteX14188" fmla="*/ 687359 w 1842380"/>
                <a:gd name="connsiteY14188" fmla="*/ 721746 h 1847704"/>
                <a:gd name="connsiteX14189" fmla="*/ 687359 w 1842380"/>
                <a:gd name="connsiteY14189" fmla="*/ 727603 h 1847704"/>
                <a:gd name="connsiteX14190" fmla="*/ 687359 w 1842380"/>
                <a:gd name="connsiteY14190" fmla="*/ 738785 h 1847704"/>
                <a:gd name="connsiteX14191" fmla="*/ 686294 w 1842380"/>
                <a:gd name="connsiteY14191" fmla="*/ 737720 h 1847704"/>
                <a:gd name="connsiteX14192" fmla="*/ 686294 w 1842380"/>
                <a:gd name="connsiteY14192" fmla="*/ 708434 h 1847704"/>
                <a:gd name="connsiteX14193" fmla="*/ 687359 w 1842380"/>
                <a:gd name="connsiteY14193" fmla="*/ 706836 h 1847704"/>
                <a:gd name="connsiteX14194" fmla="*/ 687359 w 1842380"/>
                <a:gd name="connsiteY14194" fmla="*/ 706836 h 1847704"/>
                <a:gd name="connsiteX14195" fmla="*/ 687359 w 1842380"/>
                <a:gd name="connsiteY14195" fmla="*/ 775526 h 1847704"/>
                <a:gd name="connsiteX14196" fmla="*/ 687359 w 1842380"/>
                <a:gd name="connsiteY14196" fmla="*/ 788838 h 1847704"/>
                <a:gd name="connsiteX14197" fmla="*/ 686294 w 1842380"/>
                <a:gd name="connsiteY14197" fmla="*/ 790968 h 1847704"/>
                <a:gd name="connsiteX14198" fmla="*/ 686294 w 1842380"/>
                <a:gd name="connsiteY14198" fmla="*/ 790968 h 1847704"/>
                <a:gd name="connsiteX14199" fmla="*/ 686294 w 1842380"/>
                <a:gd name="connsiteY14199" fmla="*/ 770734 h 1847704"/>
                <a:gd name="connsiteX14200" fmla="*/ 686294 w 1842380"/>
                <a:gd name="connsiteY14200" fmla="*/ 771799 h 1847704"/>
                <a:gd name="connsiteX14201" fmla="*/ 687359 w 1842380"/>
                <a:gd name="connsiteY14201" fmla="*/ 775526 h 1847704"/>
                <a:gd name="connsiteX14202" fmla="*/ 687359 w 1842380"/>
                <a:gd name="connsiteY14202" fmla="*/ 775526 h 1847704"/>
                <a:gd name="connsiteX14203" fmla="*/ 687359 w 1842380"/>
                <a:gd name="connsiteY14203" fmla="*/ 855398 h 1847704"/>
                <a:gd name="connsiteX14204" fmla="*/ 687359 w 1842380"/>
                <a:gd name="connsiteY14204" fmla="*/ 872438 h 1847704"/>
                <a:gd name="connsiteX14205" fmla="*/ 686294 w 1842380"/>
                <a:gd name="connsiteY14205" fmla="*/ 875633 h 1847704"/>
                <a:gd name="connsiteX14206" fmla="*/ 686294 w 1842380"/>
                <a:gd name="connsiteY14206" fmla="*/ 877762 h 1847704"/>
                <a:gd name="connsiteX14207" fmla="*/ 687359 w 1842380"/>
                <a:gd name="connsiteY14207" fmla="*/ 876697 h 1847704"/>
                <a:gd name="connsiteX14208" fmla="*/ 687359 w 1842380"/>
                <a:gd name="connsiteY14208" fmla="*/ 885750 h 1847704"/>
                <a:gd name="connsiteX14209" fmla="*/ 686294 w 1842380"/>
                <a:gd name="connsiteY14209" fmla="*/ 885750 h 1847704"/>
                <a:gd name="connsiteX14210" fmla="*/ 686294 w 1842380"/>
                <a:gd name="connsiteY14210" fmla="*/ 856463 h 1847704"/>
                <a:gd name="connsiteX14211" fmla="*/ 687359 w 1842380"/>
                <a:gd name="connsiteY14211" fmla="*/ 855398 h 1847704"/>
                <a:gd name="connsiteX14212" fmla="*/ 687359 w 1842380"/>
                <a:gd name="connsiteY14212" fmla="*/ 855398 h 1847704"/>
                <a:gd name="connsiteX14213" fmla="*/ 687359 w 1842380"/>
                <a:gd name="connsiteY14213" fmla="*/ 903854 h 1847704"/>
                <a:gd name="connsiteX14214" fmla="*/ 687359 w 1842380"/>
                <a:gd name="connsiteY14214" fmla="*/ 911841 h 1847704"/>
                <a:gd name="connsiteX14215" fmla="*/ 686294 w 1842380"/>
                <a:gd name="connsiteY14215" fmla="*/ 911841 h 1847704"/>
                <a:gd name="connsiteX14216" fmla="*/ 686294 w 1842380"/>
                <a:gd name="connsiteY14216" fmla="*/ 904919 h 1847704"/>
                <a:gd name="connsiteX14217" fmla="*/ 687359 w 1842380"/>
                <a:gd name="connsiteY14217" fmla="*/ 903854 h 1847704"/>
                <a:gd name="connsiteX14218" fmla="*/ 687359 w 1842380"/>
                <a:gd name="connsiteY14218" fmla="*/ 903854 h 1847704"/>
                <a:gd name="connsiteX14219" fmla="*/ 687359 w 1842380"/>
                <a:gd name="connsiteY14219" fmla="*/ 933140 h 1847704"/>
                <a:gd name="connsiteX14220" fmla="*/ 687359 w 1842380"/>
                <a:gd name="connsiteY14220" fmla="*/ 941128 h 1847704"/>
                <a:gd name="connsiteX14221" fmla="*/ 686294 w 1842380"/>
                <a:gd name="connsiteY14221" fmla="*/ 941128 h 1847704"/>
                <a:gd name="connsiteX14222" fmla="*/ 686294 w 1842380"/>
                <a:gd name="connsiteY14222" fmla="*/ 933140 h 1847704"/>
                <a:gd name="connsiteX14223" fmla="*/ 687359 w 1842380"/>
                <a:gd name="connsiteY14223" fmla="*/ 933140 h 1847704"/>
                <a:gd name="connsiteX14224" fmla="*/ 687359 w 1842380"/>
                <a:gd name="connsiteY14224" fmla="*/ 933140 h 1847704"/>
                <a:gd name="connsiteX14225" fmla="*/ 687359 w 1842380"/>
                <a:gd name="connsiteY14225" fmla="*/ 963492 h 1847704"/>
                <a:gd name="connsiteX14226" fmla="*/ 687359 w 1842380"/>
                <a:gd name="connsiteY14226" fmla="*/ 973609 h 1847704"/>
                <a:gd name="connsiteX14227" fmla="*/ 686294 w 1842380"/>
                <a:gd name="connsiteY14227" fmla="*/ 974674 h 1847704"/>
                <a:gd name="connsiteX14228" fmla="*/ 686294 w 1842380"/>
                <a:gd name="connsiteY14228" fmla="*/ 964557 h 1847704"/>
                <a:gd name="connsiteX14229" fmla="*/ 687359 w 1842380"/>
                <a:gd name="connsiteY14229" fmla="*/ 963492 h 1847704"/>
                <a:gd name="connsiteX14230" fmla="*/ 687359 w 1842380"/>
                <a:gd name="connsiteY14230" fmla="*/ 963492 h 1847704"/>
                <a:gd name="connsiteX14231" fmla="*/ 687359 w 1842380"/>
                <a:gd name="connsiteY14231" fmla="*/ 995973 h 1847704"/>
                <a:gd name="connsiteX14232" fmla="*/ 687359 w 1842380"/>
                <a:gd name="connsiteY14232" fmla="*/ 1018337 h 1847704"/>
                <a:gd name="connsiteX14233" fmla="*/ 686294 w 1842380"/>
                <a:gd name="connsiteY14233" fmla="*/ 1015142 h 1847704"/>
                <a:gd name="connsiteX14234" fmla="*/ 686294 w 1842380"/>
                <a:gd name="connsiteY14234" fmla="*/ 994908 h 1847704"/>
                <a:gd name="connsiteX14235" fmla="*/ 687359 w 1842380"/>
                <a:gd name="connsiteY14235" fmla="*/ 995973 h 1847704"/>
                <a:gd name="connsiteX14236" fmla="*/ 687359 w 1842380"/>
                <a:gd name="connsiteY14236" fmla="*/ 995973 h 1847704"/>
                <a:gd name="connsiteX14237" fmla="*/ 687359 w 1842380"/>
                <a:gd name="connsiteY14237" fmla="*/ 1132288 h 1847704"/>
                <a:gd name="connsiteX14238" fmla="*/ 687359 w 1842380"/>
                <a:gd name="connsiteY14238" fmla="*/ 1140275 h 1847704"/>
                <a:gd name="connsiteX14239" fmla="*/ 686294 w 1842380"/>
                <a:gd name="connsiteY14239" fmla="*/ 1140275 h 1847704"/>
                <a:gd name="connsiteX14240" fmla="*/ 686294 w 1842380"/>
                <a:gd name="connsiteY14240" fmla="*/ 1132288 h 1847704"/>
                <a:gd name="connsiteX14241" fmla="*/ 687359 w 1842380"/>
                <a:gd name="connsiteY14241" fmla="*/ 1132288 h 1847704"/>
                <a:gd name="connsiteX14242" fmla="*/ 687359 w 1842380"/>
                <a:gd name="connsiteY14242" fmla="*/ 1132288 h 1847704"/>
                <a:gd name="connsiteX14243" fmla="*/ 687359 w 1842380"/>
                <a:gd name="connsiteY14243" fmla="*/ 1156249 h 1847704"/>
                <a:gd name="connsiteX14244" fmla="*/ 687359 w 1842380"/>
                <a:gd name="connsiteY14244" fmla="*/ 1165302 h 1847704"/>
                <a:gd name="connsiteX14245" fmla="*/ 686294 w 1842380"/>
                <a:gd name="connsiteY14245" fmla="*/ 1164237 h 1847704"/>
                <a:gd name="connsiteX14246" fmla="*/ 686294 w 1842380"/>
                <a:gd name="connsiteY14246" fmla="*/ 1156249 h 1847704"/>
                <a:gd name="connsiteX14247" fmla="*/ 687359 w 1842380"/>
                <a:gd name="connsiteY14247" fmla="*/ 1156249 h 1847704"/>
                <a:gd name="connsiteX14248" fmla="*/ 687359 w 1842380"/>
                <a:gd name="connsiteY14248" fmla="*/ 1156249 h 1847704"/>
                <a:gd name="connsiteX14249" fmla="*/ 687359 w 1842380"/>
                <a:gd name="connsiteY14249" fmla="*/ 1190861 h 1847704"/>
                <a:gd name="connsiteX14250" fmla="*/ 687359 w 1842380"/>
                <a:gd name="connsiteY14250" fmla="*/ 1197783 h 1847704"/>
                <a:gd name="connsiteX14251" fmla="*/ 686294 w 1842380"/>
                <a:gd name="connsiteY14251" fmla="*/ 1197783 h 1847704"/>
                <a:gd name="connsiteX14252" fmla="*/ 686294 w 1842380"/>
                <a:gd name="connsiteY14252" fmla="*/ 1190861 h 1847704"/>
                <a:gd name="connsiteX14253" fmla="*/ 687359 w 1842380"/>
                <a:gd name="connsiteY14253" fmla="*/ 1190861 h 1847704"/>
                <a:gd name="connsiteX14254" fmla="*/ 687359 w 1842380"/>
                <a:gd name="connsiteY14254" fmla="*/ 1190861 h 1847704"/>
                <a:gd name="connsiteX14255" fmla="*/ 687359 w 1842380"/>
                <a:gd name="connsiteY14255" fmla="*/ 1202043 h 1847704"/>
                <a:gd name="connsiteX14256" fmla="*/ 687359 w 1842380"/>
                <a:gd name="connsiteY14256" fmla="*/ 1211095 h 1847704"/>
                <a:gd name="connsiteX14257" fmla="*/ 686294 w 1842380"/>
                <a:gd name="connsiteY14257" fmla="*/ 1212160 h 1847704"/>
                <a:gd name="connsiteX14258" fmla="*/ 686294 w 1842380"/>
                <a:gd name="connsiteY14258" fmla="*/ 1202043 h 1847704"/>
                <a:gd name="connsiteX14259" fmla="*/ 687359 w 1842380"/>
                <a:gd name="connsiteY14259" fmla="*/ 1202043 h 1847704"/>
                <a:gd name="connsiteX14260" fmla="*/ 687359 w 1842380"/>
                <a:gd name="connsiteY14260" fmla="*/ 1202043 h 1847704"/>
                <a:gd name="connsiteX14261" fmla="*/ 687359 w 1842380"/>
                <a:gd name="connsiteY14261" fmla="*/ 1262745 h 1847704"/>
                <a:gd name="connsiteX14262" fmla="*/ 687359 w 1842380"/>
                <a:gd name="connsiteY14262" fmla="*/ 1267005 h 1847704"/>
                <a:gd name="connsiteX14263" fmla="*/ 687359 w 1842380"/>
                <a:gd name="connsiteY14263" fmla="*/ 1267005 h 1847704"/>
                <a:gd name="connsiteX14264" fmla="*/ 686294 w 1842380"/>
                <a:gd name="connsiteY14264" fmla="*/ 1265940 h 1847704"/>
                <a:gd name="connsiteX14265" fmla="*/ 686294 w 1842380"/>
                <a:gd name="connsiteY14265" fmla="*/ 1263810 h 1847704"/>
                <a:gd name="connsiteX14266" fmla="*/ 687359 w 1842380"/>
                <a:gd name="connsiteY14266" fmla="*/ 1262745 h 1847704"/>
                <a:gd name="connsiteX14267" fmla="*/ 687359 w 1842380"/>
                <a:gd name="connsiteY14267" fmla="*/ 1262745 h 1847704"/>
                <a:gd name="connsiteX14268" fmla="*/ 687359 w 1842380"/>
                <a:gd name="connsiteY14268" fmla="*/ 1360722 h 1847704"/>
                <a:gd name="connsiteX14269" fmla="*/ 687359 w 1842380"/>
                <a:gd name="connsiteY14269" fmla="*/ 1370839 h 1847704"/>
                <a:gd name="connsiteX14270" fmla="*/ 686294 w 1842380"/>
                <a:gd name="connsiteY14270" fmla="*/ 1370839 h 1847704"/>
                <a:gd name="connsiteX14271" fmla="*/ 686294 w 1842380"/>
                <a:gd name="connsiteY14271" fmla="*/ 1360722 h 1847704"/>
                <a:gd name="connsiteX14272" fmla="*/ 687359 w 1842380"/>
                <a:gd name="connsiteY14272" fmla="*/ 1360722 h 1847704"/>
                <a:gd name="connsiteX14273" fmla="*/ 687359 w 1842380"/>
                <a:gd name="connsiteY14273" fmla="*/ 1360722 h 1847704"/>
                <a:gd name="connsiteX14274" fmla="*/ 687359 w 1842380"/>
                <a:gd name="connsiteY14274" fmla="*/ 1420359 h 1847704"/>
                <a:gd name="connsiteX14275" fmla="*/ 687359 w 1842380"/>
                <a:gd name="connsiteY14275" fmla="*/ 1431541 h 1847704"/>
                <a:gd name="connsiteX14276" fmla="*/ 686294 w 1842380"/>
                <a:gd name="connsiteY14276" fmla="*/ 1431541 h 1847704"/>
                <a:gd name="connsiteX14277" fmla="*/ 686294 w 1842380"/>
                <a:gd name="connsiteY14277" fmla="*/ 1419294 h 1847704"/>
                <a:gd name="connsiteX14278" fmla="*/ 687359 w 1842380"/>
                <a:gd name="connsiteY14278" fmla="*/ 1420359 h 1847704"/>
                <a:gd name="connsiteX14279" fmla="*/ 687359 w 1842380"/>
                <a:gd name="connsiteY14279" fmla="*/ 1420359 h 1847704"/>
                <a:gd name="connsiteX14280" fmla="*/ 687359 w 1842380"/>
                <a:gd name="connsiteY14280" fmla="*/ 1554544 h 1847704"/>
                <a:gd name="connsiteX14281" fmla="*/ 687359 w 1842380"/>
                <a:gd name="connsiteY14281" fmla="*/ 1580636 h 1847704"/>
                <a:gd name="connsiteX14282" fmla="*/ 686294 w 1842380"/>
                <a:gd name="connsiteY14282" fmla="*/ 1580636 h 1847704"/>
                <a:gd name="connsiteX14283" fmla="*/ 686294 w 1842380"/>
                <a:gd name="connsiteY14283" fmla="*/ 1554544 h 1847704"/>
                <a:gd name="connsiteX14284" fmla="*/ 687359 w 1842380"/>
                <a:gd name="connsiteY14284" fmla="*/ 1554544 h 1847704"/>
                <a:gd name="connsiteX14285" fmla="*/ 687359 w 1842380"/>
                <a:gd name="connsiteY14285" fmla="*/ 1554544 h 1847704"/>
                <a:gd name="connsiteX14286" fmla="*/ 687359 w 1842380"/>
                <a:gd name="connsiteY14286" fmla="*/ 1706301 h 1847704"/>
                <a:gd name="connsiteX14287" fmla="*/ 687359 w 1842380"/>
                <a:gd name="connsiteY14287" fmla="*/ 1727600 h 1847704"/>
                <a:gd name="connsiteX14288" fmla="*/ 687359 w 1842380"/>
                <a:gd name="connsiteY14288" fmla="*/ 1726535 h 1847704"/>
                <a:gd name="connsiteX14289" fmla="*/ 686294 w 1842380"/>
                <a:gd name="connsiteY14289" fmla="*/ 1726535 h 1847704"/>
                <a:gd name="connsiteX14290" fmla="*/ 686294 w 1842380"/>
                <a:gd name="connsiteY14290" fmla="*/ 1705236 h 1847704"/>
                <a:gd name="connsiteX14291" fmla="*/ 687359 w 1842380"/>
                <a:gd name="connsiteY14291" fmla="*/ 1706301 h 1847704"/>
                <a:gd name="connsiteX14292" fmla="*/ 687359 w 1842380"/>
                <a:gd name="connsiteY14292" fmla="*/ 1706301 h 1847704"/>
                <a:gd name="connsiteX14293" fmla="*/ 687359 w 1842380"/>
                <a:gd name="connsiteY14293" fmla="*/ 1798953 h 1847704"/>
                <a:gd name="connsiteX14294" fmla="*/ 687359 w 1842380"/>
                <a:gd name="connsiteY14294" fmla="*/ 1814927 h 1847704"/>
                <a:gd name="connsiteX14295" fmla="*/ 686294 w 1842380"/>
                <a:gd name="connsiteY14295" fmla="*/ 1814927 h 1847704"/>
                <a:gd name="connsiteX14296" fmla="*/ 686294 w 1842380"/>
                <a:gd name="connsiteY14296" fmla="*/ 1798953 h 1847704"/>
                <a:gd name="connsiteX14297" fmla="*/ 687359 w 1842380"/>
                <a:gd name="connsiteY14297" fmla="*/ 1798953 h 1847704"/>
                <a:gd name="connsiteX14298" fmla="*/ 687359 w 1842380"/>
                <a:gd name="connsiteY14298" fmla="*/ 1798953 h 1847704"/>
                <a:gd name="connsiteX14299" fmla="*/ 686294 w 1842380"/>
                <a:gd name="connsiteY14299" fmla="*/ 1082767 h 1847704"/>
                <a:gd name="connsiteX14300" fmla="*/ 686294 w 1842380"/>
                <a:gd name="connsiteY14300" fmla="*/ 1080637 h 1847704"/>
                <a:gd name="connsiteX14301" fmla="*/ 686294 w 1842380"/>
                <a:gd name="connsiteY14301" fmla="*/ 1080637 h 1847704"/>
                <a:gd name="connsiteX14302" fmla="*/ 686294 w 1842380"/>
                <a:gd name="connsiteY14302" fmla="*/ 1082767 h 1847704"/>
                <a:gd name="connsiteX14303" fmla="*/ 686294 w 1842380"/>
                <a:gd name="connsiteY14303" fmla="*/ 1082767 h 1847704"/>
                <a:gd name="connsiteX14304" fmla="*/ 686294 w 1842380"/>
                <a:gd name="connsiteY14304" fmla="*/ 33782 h 1847704"/>
                <a:gd name="connsiteX14305" fmla="*/ 686294 w 1842380"/>
                <a:gd name="connsiteY14305" fmla="*/ 50821 h 1847704"/>
                <a:gd name="connsiteX14306" fmla="*/ 672982 w 1842380"/>
                <a:gd name="connsiteY14306" fmla="*/ 55081 h 1847704"/>
                <a:gd name="connsiteX14307" fmla="*/ 672982 w 1842380"/>
                <a:gd name="connsiteY14307" fmla="*/ 38042 h 1847704"/>
                <a:gd name="connsiteX14308" fmla="*/ 686294 w 1842380"/>
                <a:gd name="connsiteY14308" fmla="*/ 33782 h 1847704"/>
                <a:gd name="connsiteX14309" fmla="*/ 686294 w 1842380"/>
                <a:gd name="connsiteY14309" fmla="*/ 33782 h 1847704"/>
                <a:gd name="connsiteX14310" fmla="*/ 686294 w 1842380"/>
                <a:gd name="connsiteY14310" fmla="*/ 75315 h 1847704"/>
                <a:gd name="connsiteX14311" fmla="*/ 686294 w 1842380"/>
                <a:gd name="connsiteY14311" fmla="*/ 101407 h 1847704"/>
                <a:gd name="connsiteX14312" fmla="*/ 672982 w 1842380"/>
                <a:gd name="connsiteY14312" fmla="*/ 86497 h 1847704"/>
                <a:gd name="connsiteX14313" fmla="*/ 672982 w 1842380"/>
                <a:gd name="connsiteY14313" fmla="*/ 63068 h 1847704"/>
                <a:gd name="connsiteX14314" fmla="*/ 686294 w 1842380"/>
                <a:gd name="connsiteY14314" fmla="*/ 75315 h 1847704"/>
                <a:gd name="connsiteX14315" fmla="*/ 686294 w 1842380"/>
                <a:gd name="connsiteY14315" fmla="*/ 75315 h 1847704"/>
                <a:gd name="connsiteX14316" fmla="*/ 686294 w 1842380"/>
                <a:gd name="connsiteY14316" fmla="*/ 128031 h 1847704"/>
                <a:gd name="connsiteX14317" fmla="*/ 686294 w 1842380"/>
                <a:gd name="connsiteY14317" fmla="*/ 145070 h 1847704"/>
                <a:gd name="connsiteX14318" fmla="*/ 672982 w 1842380"/>
                <a:gd name="connsiteY14318" fmla="*/ 147200 h 1847704"/>
                <a:gd name="connsiteX14319" fmla="*/ 672982 w 1842380"/>
                <a:gd name="connsiteY14319" fmla="*/ 131226 h 1847704"/>
                <a:gd name="connsiteX14320" fmla="*/ 686294 w 1842380"/>
                <a:gd name="connsiteY14320" fmla="*/ 128031 h 1847704"/>
                <a:gd name="connsiteX14321" fmla="*/ 686294 w 1842380"/>
                <a:gd name="connsiteY14321" fmla="*/ 128031 h 1847704"/>
                <a:gd name="connsiteX14322" fmla="*/ 686294 w 1842380"/>
                <a:gd name="connsiteY14322" fmla="*/ 195656 h 1847704"/>
                <a:gd name="connsiteX14323" fmla="*/ 686294 w 1842380"/>
                <a:gd name="connsiteY14323" fmla="*/ 226007 h 1847704"/>
                <a:gd name="connsiteX14324" fmla="*/ 680437 w 1842380"/>
                <a:gd name="connsiteY14324" fmla="*/ 203643 h 1847704"/>
                <a:gd name="connsiteX14325" fmla="*/ 686294 w 1842380"/>
                <a:gd name="connsiteY14325" fmla="*/ 195656 h 1847704"/>
                <a:gd name="connsiteX14326" fmla="*/ 686294 w 1842380"/>
                <a:gd name="connsiteY14326" fmla="*/ 195656 h 1847704"/>
                <a:gd name="connsiteX14327" fmla="*/ 686294 w 1842380"/>
                <a:gd name="connsiteY14327" fmla="*/ 235059 h 1847704"/>
                <a:gd name="connsiteX14328" fmla="*/ 686294 w 1842380"/>
                <a:gd name="connsiteY14328" fmla="*/ 271268 h 1847704"/>
                <a:gd name="connsiteX14329" fmla="*/ 672982 w 1842380"/>
                <a:gd name="connsiteY14329" fmla="*/ 281385 h 1847704"/>
                <a:gd name="connsiteX14330" fmla="*/ 672982 w 1842380"/>
                <a:gd name="connsiteY14330" fmla="*/ 244111 h 1847704"/>
                <a:gd name="connsiteX14331" fmla="*/ 686294 w 1842380"/>
                <a:gd name="connsiteY14331" fmla="*/ 235059 h 1847704"/>
                <a:gd name="connsiteX14332" fmla="*/ 686294 w 1842380"/>
                <a:gd name="connsiteY14332" fmla="*/ 235059 h 1847704"/>
                <a:gd name="connsiteX14333" fmla="*/ 686294 w 1842380"/>
                <a:gd name="connsiteY14333" fmla="*/ 333036 h 1847704"/>
                <a:gd name="connsiteX14334" fmla="*/ 686294 w 1842380"/>
                <a:gd name="connsiteY14334" fmla="*/ 381491 h 1847704"/>
                <a:gd name="connsiteX14335" fmla="*/ 672982 w 1842380"/>
                <a:gd name="connsiteY14335" fmla="*/ 383621 h 1847704"/>
                <a:gd name="connsiteX14336" fmla="*/ 672982 w 1842380"/>
                <a:gd name="connsiteY14336" fmla="*/ 342088 h 1847704"/>
                <a:gd name="connsiteX14337" fmla="*/ 675112 w 1842380"/>
                <a:gd name="connsiteY14337" fmla="*/ 342088 h 1847704"/>
                <a:gd name="connsiteX14338" fmla="*/ 686294 w 1842380"/>
                <a:gd name="connsiteY14338" fmla="*/ 333036 h 1847704"/>
                <a:gd name="connsiteX14339" fmla="*/ 686294 w 1842380"/>
                <a:gd name="connsiteY14339" fmla="*/ 333036 h 1847704"/>
                <a:gd name="connsiteX14340" fmla="*/ 686294 w 1842380"/>
                <a:gd name="connsiteY14340" fmla="*/ 437934 h 1847704"/>
                <a:gd name="connsiteX14341" fmla="*/ 686294 w 1842380"/>
                <a:gd name="connsiteY14341" fmla="*/ 448051 h 1847704"/>
                <a:gd name="connsiteX14342" fmla="*/ 683099 w 1842380"/>
                <a:gd name="connsiteY14342" fmla="*/ 450181 h 1847704"/>
                <a:gd name="connsiteX14343" fmla="*/ 683099 w 1842380"/>
                <a:gd name="connsiteY14343" fmla="*/ 451246 h 1847704"/>
                <a:gd name="connsiteX14344" fmla="*/ 682034 w 1842380"/>
                <a:gd name="connsiteY14344" fmla="*/ 451246 h 1847704"/>
                <a:gd name="connsiteX14345" fmla="*/ 686294 w 1842380"/>
                <a:gd name="connsiteY14345" fmla="*/ 453376 h 1847704"/>
                <a:gd name="connsiteX14346" fmla="*/ 686294 w 1842380"/>
                <a:gd name="connsiteY14346" fmla="*/ 465623 h 1847704"/>
                <a:gd name="connsiteX14347" fmla="*/ 672982 w 1842380"/>
                <a:gd name="connsiteY14347" fmla="*/ 459766 h 1847704"/>
                <a:gd name="connsiteX14348" fmla="*/ 672982 w 1842380"/>
                <a:gd name="connsiteY14348" fmla="*/ 446454 h 1847704"/>
                <a:gd name="connsiteX14349" fmla="*/ 674047 w 1842380"/>
                <a:gd name="connsiteY14349" fmla="*/ 445389 h 1847704"/>
                <a:gd name="connsiteX14350" fmla="*/ 686294 w 1842380"/>
                <a:gd name="connsiteY14350" fmla="*/ 437934 h 1847704"/>
                <a:gd name="connsiteX14351" fmla="*/ 686294 w 1842380"/>
                <a:gd name="connsiteY14351" fmla="*/ 437934 h 1847704"/>
                <a:gd name="connsiteX14352" fmla="*/ 686294 w 1842380"/>
                <a:gd name="connsiteY14352" fmla="*/ 494909 h 1847704"/>
                <a:gd name="connsiteX14353" fmla="*/ 686294 w 1842380"/>
                <a:gd name="connsiteY14353" fmla="*/ 505027 h 1847704"/>
                <a:gd name="connsiteX14354" fmla="*/ 685229 w 1842380"/>
                <a:gd name="connsiteY14354" fmla="*/ 505027 h 1847704"/>
                <a:gd name="connsiteX14355" fmla="*/ 672982 w 1842380"/>
                <a:gd name="connsiteY14355" fmla="*/ 516209 h 1847704"/>
                <a:gd name="connsiteX14356" fmla="*/ 672982 w 1842380"/>
                <a:gd name="connsiteY14356" fmla="*/ 503962 h 1847704"/>
                <a:gd name="connsiteX14357" fmla="*/ 674047 w 1842380"/>
                <a:gd name="connsiteY14357" fmla="*/ 502897 h 1847704"/>
                <a:gd name="connsiteX14358" fmla="*/ 672982 w 1842380"/>
                <a:gd name="connsiteY14358" fmla="*/ 502897 h 1847704"/>
                <a:gd name="connsiteX14359" fmla="*/ 672982 w 1842380"/>
                <a:gd name="connsiteY14359" fmla="*/ 490650 h 1847704"/>
                <a:gd name="connsiteX14360" fmla="*/ 684164 w 1842380"/>
                <a:gd name="connsiteY14360" fmla="*/ 494909 h 1847704"/>
                <a:gd name="connsiteX14361" fmla="*/ 686294 w 1842380"/>
                <a:gd name="connsiteY14361" fmla="*/ 494909 h 1847704"/>
                <a:gd name="connsiteX14362" fmla="*/ 686294 w 1842380"/>
                <a:gd name="connsiteY14362" fmla="*/ 494909 h 1847704"/>
                <a:gd name="connsiteX14363" fmla="*/ 686294 w 1842380"/>
                <a:gd name="connsiteY14363" fmla="*/ 658381 h 1847704"/>
                <a:gd name="connsiteX14364" fmla="*/ 686294 w 1842380"/>
                <a:gd name="connsiteY14364" fmla="*/ 668498 h 1847704"/>
                <a:gd name="connsiteX14365" fmla="*/ 676177 w 1842380"/>
                <a:gd name="connsiteY14365" fmla="*/ 686602 h 1847704"/>
                <a:gd name="connsiteX14366" fmla="*/ 676177 w 1842380"/>
                <a:gd name="connsiteY14366" fmla="*/ 686602 h 1847704"/>
                <a:gd name="connsiteX14367" fmla="*/ 672982 w 1842380"/>
                <a:gd name="connsiteY14367" fmla="*/ 689797 h 1847704"/>
                <a:gd name="connsiteX14368" fmla="*/ 672982 w 1842380"/>
                <a:gd name="connsiteY14368" fmla="*/ 678615 h 1847704"/>
                <a:gd name="connsiteX14369" fmla="*/ 672982 w 1842380"/>
                <a:gd name="connsiteY14369" fmla="*/ 651459 h 1847704"/>
                <a:gd name="connsiteX14370" fmla="*/ 672982 w 1842380"/>
                <a:gd name="connsiteY14370" fmla="*/ 642406 h 1847704"/>
                <a:gd name="connsiteX14371" fmla="*/ 685229 w 1842380"/>
                <a:gd name="connsiteY14371" fmla="*/ 656783 h 1847704"/>
                <a:gd name="connsiteX14372" fmla="*/ 686294 w 1842380"/>
                <a:gd name="connsiteY14372" fmla="*/ 658381 h 1847704"/>
                <a:gd name="connsiteX14373" fmla="*/ 686294 w 1842380"/>
                <a:gd name="connsiteY14373" fmla="*/ 658381 h 1847704"/>
                <a:gd name="connsiteX14374" fmla="*/ 686294 w 1842380"/>
                <a:gd name="connsiteY14374" fmla="*/ 707901 h 1847704"/>
                <a:gd name="connsiteX14375" fmla="*/ 686294 w 1842380"/>
                <a:gd name="connsiteY14375" fmla="*/ 737188 h 1847704"/>
                <a:gd name="connsiteX14376" fmla="*/ 680437 w 1842380"/>
                <a:gd name="connsiteY14376" fmla="*/ 729201 h 1847704"/>
                <a:gd name="connsiteX14377" fmla="*/ 672450 w 1842380"/>
                <a:gd name="connsiteY14377" fmla="*/ 723343 h 1847704"/>
                <a:gd name="connsiteX14378" fmla="*/ 672450 w 1842380"/>
                <a:gd name="connsiteY14378" fmla="*/ 714291 h 1847704"/>
                <a:gd name="connsiteX14379" fmla="*/ 680437 w 1842380"/>
                <a:gd name="connsiteY14379" fmla="*/ 720148 h 1847704"/>
                <a:gd name="connsiteX14380" fmla="*/ 682567 w 1842380"/>
                <a:gd name="connsiteY14380" fmla="*/ 714291 h 1847704"/>
                <a:gd name="connsiteX14381" fmla="*/ 686294 w 1842380"/>
                <a:gd name="connsiteY14381" fmla="*/ 707901 h 1847704"/>
                <a:gd name="connsiteX14382" fmla="*/ 686294 w 1842380"/>
                <a:gd name="connsiteY14382" fmla="*/ 707901 h 1847704"/>
                <a:gd name="connsiteX14383" fmla="*/ 686294 w 1842380"/>
                <a:gd name="connsiteY14383" fmla="*/ 770734 h 1847704"/>
                <a:gd name="connsiteX14384" fmla="*/ 686294 w 1842380"/>
                <a:gd name="connsiteY14384" fmla="*/ 790968 h 1847704"/>
                <a:gd name="connsiteX14385" fmla="*/ 683099 w 1842380"/>
                <a:gd name="connsiteY14385" fmla="*/ 797891 h 1847704"/>
                <a:gd name="connsiteX14386" fmla="*/ 678839 w 1842380"/>
                <a:gd name="connsiteY14386" fmla="*/ 803748 h 1847704"/>
                <a:gd name="connsiteX14387" fmla="*/ 675645 w 1842380"/>
                <a:gd name="connsiteY14387" fmla="*/ 808008 h 1847704"/>
                <a:gd name="connsiteX14388" fmla="*/ 673515 w 1842380"/>
                <a:gd name="connsiteY14388" fmla="*/ 810137 h 1847704"/>
                <a:gd name="connsiteX14389" fmla="*/ 673515 w 1842380"/>
                <a:gd name="connsiteY14389" fmla="*/ 757422 h 1847704"/>
                <a:gd name="connsiteX14390" fmla="*/ 677774 w 1842380"/>
                <a:gd name="connsiteY14390" fmla="*/ 760617 h 1847704"/>
                <a:gd name="connsiteX14391" fmla="*/ 682034 w 1842380"/>
                <a:gd name="connsiteY14391" fmla="*/ 762747 h 1847704"/>
                <a:gd name="connsiteX14392" fmla="*/ 683099 w 1842380"/>
                <a:gd name="connsiteY14392" fmla="*/ 765942 h 1847704"/>
                <a:gd name="connsiteX14393" fmla="*/ 685229 w 1842380"/>
                <a:gd name="connsiteY14393" fmla="*/ 768072 h 1847704"/>
                <a:gd name="connsiteX14394" fmla="*/ 686294 w 1842380"/>
                <a:gd name="connsiteY14394" fmla="*/ 770734 h 1847704"/>
                <a:gd name="connsiteX14395" fmla="*/ 686294 w 1842380"/>
                <a:gd name="connsiteY14395" fmla="*/ 770734 h 1847704"/>
                <a:gd name="connsiteX14396" fmla="*/ 686294 w 1842380"/>
                <a:gd name="connsiteY14396" fmla="*/ 856463 h 1847704"/>
                <a:gd name="connsiteX14397" fmla="*/ 686294 w 1842380"/>
                <a:gd name="connsiteY14397" fmla="*/ 885750 h 1847704"/>
                <a:gd name="connsiteX14398" fmla="*/ 680437 w 1842380"/>
                <a:gd name="connsiteY14398" fmla="*/ 904919 h 1847704"/>
                <a:gd name="connsiteX14399" fmla="*/ 680437 w 1842380"/>
                <a:gd name="connsiteY14399" fmla="*/ 907049 h 1847704"/>
                <a:gd name="connsiteX14400" fmla="*/ 686294 w 1842380"/>
                <a:gd name="connsiteY14400" fmla="*/ 904919 h 1847704"/>
                <a:gd name="connsiteX14401" fmla="*/ 686294 w 1842380"/>
                <a:gd name="connsiteY14401" fmla="*/ 911841 h 1847704"/>
                <a:gd name="connsiteX14402" fmla="*/ 679372 w 1842380"/>
                <a:gd name="connsiteY14402" fmla="*/ 936868 h 1847704"/>
                <a:gd name="connsiteX14403" fmla="*/ 679372 w 1842380"/>
                <a:gd name="connsiteY14403" fmla="*/ 938998 h 1847704"/>
                <a:gd name="connsiteX14404" fmla="*/ 686294 w 1842380"/>
                <a:gd name="connsiteY14404" fmla="*/ 933140 h 1847704"/>
                <a:gd name="connsiteX14405" fmla="*/ 686294 w 1842380"/>
                <a:gd name="connsiteY14405" fmla="*/ 941128 h 1847704"/>
                <a:gd name="connsiteX14406" fmla="*/ 682034 w 1842380"/>
                <a:gd name="connsiteY14406" fmla="*/ 967219 h 1847704"/>
                <a:gd name="connsiteX14407" fmla="*/ 682034 w 1842380"/>
                <a:gd name="connsiteY14407" fmla="*/ 969349 h 1847704"/>
                <a:gd name="connsiteX14408" fmla="*/ 686294 w 1842380"/>
                <a:gd name="connsiteY14408" fmla="*/ 965089 h 1847704"/>
                <a:gd name="connsiteX14409" fmla="*/ 686294 w 1842380"/>
                <a:gd name="connsiteY14409" fmla="*/ 975206 h 1847704"/>
                <a:gd name="connsiteX14410" fmla="*/ 686294 w 1842380"/>
                <a:gd name="connsiteY14410" fmla="*/ 995440 h 1847704"/>
                <a:gd name="connsiteX14411" fmla="*/ 686294 w 1842380"/>
                <a:gd name="connsiteY14411" fmla="*/ 1015675 h 1847704"/>
                <a:gd name="connsiteX14412" fmla="*/ 685229 w 1842380"/>
                <a:gd name="connsiteY14412" fmla="*/ 1008752 h 1847704"/>
                <a:gd name="connsiteX14413" fmla="*/ 683099 w 1842380"/>
                <a:gd name="connsiteY14413" fmla="*/ 1001830 h 1847704"/>
                <a:gd name="connsiteX14414" fmla="*/ 678839 w 1842380"/>
                <a:gd name="connsiteY14414" fmla="*/ 978401 h 1847704"/>
                <a:gd name="connsiteX14415" fmla="*/ 676709 w 1842380"/>
                <a:gd name="connsiteY14415" fmla="*/ 971479 h 1847704"/>
                <a:gd name="connsiteX14416" fmla="*/ 674580 w 1842380"/>
                <a:gd name="connsiteY14416" fmla="*/ 963492 h 1847704"/>
                <a:gd name="connsiteX14417" fmla="*/ 673515 w 1842380"/>
                <a:gd name="connsiteY14417" fmla="*/ 962427 h 1847704"/>
                <a:gd name="connsiteX14418" fmla="*/ 673515 w 1842380"/>
                <a:gd name="connsiteY14418" fmla="*/ 955504 h 1847704"/>
                <a:gd name="connsiteX14419" fmla="*/ 674580 w 1842380"/>
                <a:gd name="connsiteY14419" fmla="*/ 956569 h 1847704"/>
                <a:gd name="connsiteX14420" fmla="*/ 675645 w 1842380"/>
                <a:gd name="connsiteY14420" fmla="*/ 946452 h 1847704"/>
                <a:gd name="connsiteX14421" fmla="*/ 674580 w 1842380"/>
                <a:gd name="connsiteY14421" fmla="*/ 939530 h 1847704"/>
                <a:gd name="connsiteX14422" fmla="*/ 675645 w 1842380"/>
                <a:gd name="connsiteY14422" fmla="*/ 916101 h 1847704"/>
                <a:gd name="connsiteX14423" fmla="*/ 673515 w 1842380"/>
                <a:gd name="connsiteY14423" fmla="*/ 913971 h 1847704"/>
                <a:gd name="connsiteX14424" fmla="*/ 673515 w 1842380"/>
                <a:gd name="connsiteY14424" fmla="*/ 907049 h 1847704"/>
                <a:gd name="connsiteX14425" fmla="*/ 675645 w 1842380"/>
                <a:gd name="connsiteY14425" fmla="*/ 907049 h 1847704"/>
                <a:gd name="connsiteX14426" fmla="*/ 679904 w 1842380"/>
                <a:gd name="connsiteY14426" fmla="*/ 884685 h 1847704"/>
                <a:gd name="connsiteX14427" fmla="*/ 680969 w 1842380"/>
                <a:gd name="connsiteY14427" fmla="*/ 877762 h 1847704"/>
                <a:gd name="connsiteX14428" fmla="*/ 686294 w 1842380"/>
                <a:gd name="connsiteY14428" fmla="*/ 856463 h 1847704"/>
                <a:gd name="connsiteX14429" fmla="*/ 686294 w 1842380"/>
                <a:gd name="connsiteY14429" fmla="*/ 856463 h 1847704"/>
                <a:gd name="connsiteX14430" fmla="*/ 686294 w 1842380"/>
                <a:gd name="connsiteY14430" fmla="*/ 1080637 h 1847704"/>
                <a:gd name="connsiteX14431" fmla="*/ 686294 w 1842380"/>
                <a:gd name="connsiteY14431" fmla="*/ 1082767 h 1847704"/>
                <a:gd name="connsiteX14432" fmla="*/ 685229 w 1842380"/>
                <a:gd name="connsiteY14432" fmla="*/ 1085962 h 1847704"/>
                <a:gd name="connsiteX14433" fmla="*/ 683099 w 1842380"/>
                <a:gd name="connsiteY14433" fmla="*/ 1088092 h 1847704"/>
                <a:gd name="connsiteX14434" fmla="*/ 680969 w 1842380"/>
                <a:gd name="connsiteY14434" fmla="*/ 1089157 h 1847704"/>
                <a:gd name="connsiteX14435" fmla="*/ 678839 w 1842380"/>
                <a:gd name="connsiteY14435" fmla="*/ 1090222 h 1847704"/>
                <a:gd name="connsiteX14436" fmla="*/ 676709 w 1842380"/>
                <a:gd name="connsiteY14436" fmla="*/ 1089157 h 1847704"/>
                <a:gd name="connsiteX14437" fmla="*/ 674580 w 1842380"/>
                <a:gd name="connsiteY14437" fmla="*/ 1087027 h 1847704"/>
                <a:gd name="connsiteX14438" fmla="*/ 673515 w 1842380"/>
                <a:gd name="connsiteY14438" fmla="*/ 1084897 h 1847704"/>
                <a:gd name="connsiteX14439" fmla="*/ 673515 w 1842380"/>
                <a:gd name="connsiteY14439" fmla="*/ 1084897 h 1847704"/>
                <a:gd name="connsiteX14440" fmla="*/ 673515 w 1842380"/>
                <a:gd name="connsiteY14440" fmla="*/ 1039636 h 1847704"/>
                <a:gd name="connsiteX14441" fmla="*/ 674580 w 1842380"/>
                <a:gd name="connsiteY14441" fmla="*/ 1038571 h 1847704"/>
                <a:gd name="connsiteX14442" fmla="*/ 675645 w 1842380"/>
                <a:gd name="connsiteY14442" fmla="*/ 1038571 h 1847704"/>
                <a:gd name="connsiteX14443" fmla="*/ 677774 w 1842380"/>
                <a:gd name="connsiteY14443" fmla="*/ 1037506 h 1847704"/>
                <a:gd name="connsiteX14444" fmla="*/ 679904 w 1842380"/>
                <a:gd name="connsiteY14444" fmla="*/ 1038571 h 1847704"/>
                <a:gd name="connsiteX14445" fmla="*/ 682034 w 1842380"/>
                <a:gd name="connsiteY14445" fmla="*/ 1039636 h 1847704"/>
                <a:gd name="connsiteX14446" fmla="*/ 683099 w 1842380"/>
                <a:gd name="connsiteY14446" fmla="*/ 1040701 h 1847704"/>
                <a:gd name="connsiteX14447" fmla="*/ 683099 w 1842380"/>
                <a:gd name="connsiteY14447" fmla="*/ 1043896 h 1847704"/>
                <a:gd name="connsiteX14448" fmla="*/ 683099 w 1842380"/>
                <a:gd name="connsiteY14448" fmla="*/ 1047091 h 1847704"/>
                <a:gd name="connsiteX14449" fmla="*/ 683099 w 1842380"/>
                <a:gd name="connsiteY14449" fmla="*/ 1050286 h 1847704"/>
                <a:gd name="connsiteX14450" fmla="*/ 683099 w 1842380"/>
                <a:gd name="connsiteY14450" fmla="*/ 1052416 h 1847704"/>
                <a:gd name="connsiteX14451" fmla="*/ 682034 w 1842380"/>
                <a:gd name="connsiteY14451" fmla="*/ 1053481 h 1847704"/>
                <a:gd name="connsiteX14452" fmla="*/ 679904 w 1842380"/>
                <a:gd name="connsiteY14452" fmla="*/ 1055611 h 1847704"/>
                <a:gd name="connsiteX14453" fmla="*/ 678307 w 1842380"/>
                <a:gd name="connsiteY14453" fmla="*/ 1058273 h 1847704"/>
                <a:gd name="connsiteX14454" fmla="*/ 677242 w 1842380"/>
                <a:gd name="connsiteY14454" fmla="*/ 1060403 h 1847704"/>
                <a:gd name="connsiteX14455" fmla="*/ 675112 w 1842380"/>
                <a:gd name="connsiteY14455" fmla="*/ 1061468 h 1847704"/>
                <a:gd name="connsiteX14456" fmla="*/ 674047 w 1842380"/>
                <a:gd name="connsiteY14456" fmla="*/ 1062533 h 1847704"/>
                <a:gd name="connsiteX14457" fmla="*/ 674047 w 1842380"/>
                <a:gd name="connsiteY14457" fmla="*/ 1063598 h 1847704"/>
                <a:gd name="connsiteX14458" fmla="*/ 674047 w 1842380"/>
                <a:gd name="connsiteY14458" fmla="*/ 1064663 h 1847704"/>
                <a:gd name="connsiteX14459" fmla="*/ 674047 w 1842380"/>
                <a:gd name="connsiteY14459" fmla="*/ 1066793 h 1847704"/>
                <a:gd name="connsiteX14460" fmla="*/ 675112 w 1842380"/>
                <a:gd name="connsiteY14460" fmla="*/ 1067858 h 1847704"/>
                <a:gd name="connsiteX14461" fmla="*/ 677242 w 1842380"/>
                <a:gd name="connsiteY14461" fmla="*/ 1069988 h 1847704"/>
                <a:gd name="connsiteX14462" fmla="*/ 679372 w 1842380"/>
                <a:gd name="connsiteY14462" fmla="*/ 1071053 h 1847704"/>
                <a:gd name="connsiteX14463" fmla="*/ 681502 w 1842380"/>
                <a:gd name="connsiteY14463" fmla="*/ 1073183 h 1847704"/>
                <a:gd name="connsiteX14464" fmla="*/ 682567 w 1842380"/>
                <a:gd name="connsiteY14464" fmla="*/ 1074248 h 1847704"/>
                <a:gd name="connsiteX14465" fmla="*/ 683632 w 1842380"/>
                <a:gd name="connsiteY14465" fmla="*/ 1076377 h 1847704"/>
                <a:gd name="connsiteX14466" fmla="*/ 684697 w 1842380"/>
                <a:gd name="connsiteY14466" fmla="*/ 1077442 h 1847704"/>
                <a:gd name="connsiteX14467" fmla="*/ 686294 w 1842380"/>
                <a:gd name="connsiteY14467" fmla="*/ 1080637 h 1847704"/>
                <a:gd name="connsiteX14468" fmla="*/ 686294 w 1842380"/>
                <a:gd name="connsiteY14468" fmla="*/ 1080637 h 1847704"/>
                <a:gd name="connsiteX14469" fmla="*/ 686294 w 1842380"/>
                <a:gd name="connsiteY14469" fmla="*/ 1132288 h 1847704"/>
                <a:gd name="connsiteX14470" fmla="*/ 686294 w 1842380"/>
                <a:gd name="connsiteY14470" fmla="*/ 1140275 h 1847704"/>
                <a:gd name="connsiteX14471" fmla="*/ 676177 w 1842380"/>
                <a:gd name="connsiteY14471" fmla="*/ 1151457 h 1847704"/>
                <a:gd name="connsiteX14472" fmla="*/ 680437 w 1842380"/>
                <a:gd name="connsiteY14472" fmla="*/ 1152522 h 1847704"/>
                <a:gd name="connsiteX14473" fmla="*/ 686294 w 1842380"/>
                <a:gd name="connsiteY14473" fmla="*/ 1155717 h 1847704"/>
                <a:gd name="connsiteX14474" fmla="*/ 686294 w 1842380"/>
                <a:gd name="connsiteY14474" fmla="*/ 1163704 h 1847704"/>
                <a:gd name="connsiteX14475" fmla="*/ 672982 w 1842380"/>
                <a:gd name="connsiteY14475" fmla="*/ 1157847 h 1847704"/>
                <a:gd name="connsiteX14476" fmla="*/ 672982 w 1842380"/>
                <a:gd name="connsiteY14476" fmla="*/ 1144535 h 1847704"/>
                <a:gd name="connsiteX14477" fmla="*/ 686294 w 1842380"/>
                <a:gd name="connsiteY14477" fmla="*/ 1132288 h 1847704"/>
                <a:gd name="connsiteX14478" fmla="*/ 686294 w 1842380"/>
                <a:gd name="connsiteY14478" fmla="*/ 1132288 h 1847704"/>
                <a:gd name="connsiteX14479" fmla="*/ 686294 w 1842380"/>
                <a:gd name="connsiteY14479" fmla="*/ 1190861 h 1847704"/>
                <a:gd name="connsiteX14480" fmla="*/ 686294 w 1842380"/>
                <a:gd name="connsiteY14480" fmla="*/ 1197783 h 1847704"/>
                <a:gd name="connsiteX14481" fmla="*/ 672982 w 1842380"/>
                <a:gd name="connsiteY14481" fmla="*/ 1189796 h 1847704"/>
                <a:gd name="connsiteX14482" fmla="*/ 672982 w 1842380"/>
                <a:gd name="connsiteY14482" fmla="*/ 1180743 h 1847704"/>
                <a:gd name="connsiteX14483" fmla="*/ 686294 w 1842380"/>
                <a:gd name="connsiteY14483" fmla="*/ 1190861 h 1847704"/>
                <a:gd name="connsiteX14484" fmla="*/ 686294 w 1842380"/>
                <a:gd name="connsiteY14484" fmla="*/ 1190861 h 1847704"/>
                <a:gd name="connsiteX14485" fmla="*/ 686294 w 1842380"/>
                <a:gd name="connsiteY14485" fmla="*/ 1202043 h 1847704"/>
                <a:gd name="connsiteX14486" fmla="*/ 686294 w 1842380"/>
                <a:gd name="connsiteY14486" fmla="*/ 1212160 h 1847704"/>
                <a:gd name="connsiteX14487" fmla="*/ 678307 w 1842380"/>
                <a:gd name="connsiteY14487" fmla="*/ 1216420 h 1847704"/>
                <a:gd name="connsiteX14488" fmla="*/ 672450 w 1842380"/>
                <a:gd name="connsiteY14488" fmla="*/ 1224407 h 1847704"/>
                <a:gd name="connsiteX14489" fmla="*/ 672450 w 1842380"/>
                <a:gd name="connsiteY14489" fmla="*/ 1211095 h 1847704"/>
                <a:gd name="connsiteX14490" fmla="*/ 686294 w 1842380"/>
                <a:gd name="connsiteY14490" fmla="*/ 1202043 h 1847704"/>
                <a:gd name="connsiteX14491" fmla="*/ 686294 w 1842380"/>
                <a:gd name="connsiteY14491" fmla="*/ 1202043 h 1847704"/>
                <a:gd name="connsiteX14492" fmla="*/ 686294 w 1842380"/>
                <a:gd name="connsiteY14492" fmla="*/ 1264343 h 1847704"/>
                <a:gd name="connsiteX14493" fmla="*/ 686294 w 1842380"/>
                <a:gd name="connsiteY14493" fmla="*/ 1266473 h 1847704"/>
                <a:gd name="connsiteX14494" fmla="*/ 685229 w 1842380"/>
                <a:gd name="connsiteY14494" fmla="*/ 1264343 h 1847704"/>
                <a:gd name="connsiteX14495" fmla="*/ 686294 w 1842380"/>
                <a:gd name="connsiteY14495" fmla="*/ 1264343 h 1847704"/>
                <a:gd name="connsiteX14496" fmla="*/ 686294 w 1842380"/>
                <a:gd name="connsiteY14496" fmla="*/ 1264343 h 1847704"/>
                <a:gd name="connsiteX14497" fmla="*/ 686294 w 1842380"/>
                <a:gd name="connsiteY14497" fmla="*/ 1360722 h 1847704"/>
                <a:gd name="connsiteX14498" fmla="*/ 686294 w 1842380"/>
                <a:gd name="connsiteY14498" fmla="*/ 1370839 h 1847704"/>
                <a:gd name="connsiteX14499" fmla="*/ 675112 w 1842380"/>
                <a:gd name="connsiteY14499" fmla="*/ 1366579 h 1847704"/>
                <a:gd name="connsiteX14500" fmla="*/ 686294 w 1842380"/>
                <a:gd name="connsiteY14500" fmla="*/ 1419294 h 1847704"/>
                <a:gd name="connsiteX14501" fmla="*/ 686294 w 1842380"/>
                <a:gd name="connsiteY14501" fmla="*/ 1431541 h 1847704"/>
                <a:gd name="connsiteX14502" fmla="*/ 672982 w 1842380"/>
                <a:gd name="connsiteY14502" fmla="*/ 1420359 h 1847704"/>
                <a:gd name="connsiteX14503" fmla="*/ 672982 w 1842380"/>
                <a:gd name="connsiteY14503" fmla="*/ 1420359 h 1847704"/>
                <a:gd name="connsiteX14504" fmla="*/ 672982 w 1842380"/>
                <a:gd name="connsiteY14504" fmla="*/ 1356462 h 1847704"/>
                <a:gd name="connsiteX14505" fmla="*/ 686294 w 1842380"/>
                <a:gd name="connsiteY14505" fmla="*/ 1360722 h 1847704"/>
                <a:gd name="connsiteX14506" fmla="*/ 686294 w 1842380"/>
                <a:gd name="connsiteY14506" fmla="*/ 1360722 h 1847704"/>
                <a:gd name="connsiteX14507" fmla="*/ 686294 w 1842380"/>
                <a:gd name="connsiteY14507" fmla="*/ 1554544 h 1847704"/>
                <a:gd name="connsiteX14508" fmla="*/ 686294 w 1842380"/>
                <a:gd name="connsiteY14508" fmla="*/ 1580636 h 1847704"/>
                <a:gd name="connsiteX14509" fmla="*/ 672982 w 1842380"/>
                <a:gd name="connsiteY14509" fmla="*/ 1574779 h 1847704"/>
                <a:gd name="connsiteX14510" fmla="*/ 672982 w 1842380"/>
                <a:gd name="connsiteY14510" fmla="*/ 1548687 h 1847704"/>
                <a:gd name="connsiteX14511" fmla="*/ 686294 w 1842380"/>
                <a:gd name="connsiteY14511" fmla="*/ 1554544 h 1847704"/>
                <a:gd name="connsiteX14512" fmla="*/ 686294 w 1842380"/>
                <a:gd name="connsiteY14512" fmla="*/ 1554544 h 1847704"/>
                <a:gd name="connsiteX14513" fmla="*/ 686294 w 1842380"/>
                <a:gd name="connsiteY14513" fmla="*/ 1705236 h 1847704"/>
                <a:gd name="connsiteX14514" fmla="*/ 686294 w 1842380"/>
                <a:gd name="connsiteY14514" fmla="*/ 1726535 h 1847704"/>
                <a:gd name="connsiteX14515" fmla="*/ 672982 w 1842380"/>
                <a:gd name="connsiteY14515" fmla="*/ 1716418 h 1847704"/>
                <a:gd name="connsiteX14516" fmla="*/ 672982 w 1842380"/>
                <a:gd name="connsiteY14516" fmla="*/ 1699379 h 1847704"/>
                <a:gd name="connsiteX14517" fmla="*/ 686294 w 1842380"/>
                <a:gd name="connsiteY14517" fmla="*/ 1705236 h 1847704"/>
                <a:gd name="connsiteX14518" fmla="*/ 686294 w 1842380"/>
                <a:gd name="connsiteY14518" fmla="*/ 1705236 h 1847704"/>
                <a:gd name="connsiteX14519" fmla="*/ 686294 w 1842380"/>
                <a:gd name="connsiteY14519" fmla="*/ 1798953 h 1847704"/>
                <a:gd name="connsiteX14520" fmla="*/ 686294 w 1842380"/>
                <a:gd name="connsiteY14520" fmla="*/ 1814927 h 1847704"/>
                <a:gd name="connsiteX14521" fmla="*/ 672982 w 1842380"/>
                <a:gd name="connsiteY14521" fmla="*/ 1811732 h 1847704"/>
                <a:gd name="connsiteX14522" fmla="*/ 672982 w 1842380"/>
                <a:gd name="connsiteY14522" fmla="*/ 1793095 h 1847704"/>
                <a:gd name="connsiteX14523" fmla="*/ 686294 w 1842380"/>
                <a:gd name="connsiteY14523" fmla="*/ 1798953 h 1847704"/>
                <a:gd name="connsiteX14524" fmla="*/ 672450 w 1842380"/>
                <a:gd name="connsiteY14524" fmla="*/ 38042 h 1847704"/>
                <a:gd name="connsiteX14525" fmla="*/ 672450 w 1842380"/>
                <a:gd name="connsiteY14525" fmla="*/ 55081 h 1847704"/>
                <a:gd name="connsiteX14526" fmla="*/ 668190 w 1842380"/>
                <a:gd name="connsiteY14526" fmla="*/ 57211 h 1847704"/>
                <a:gd name="connsiteX14527" fmla="*/ 668190 w 1842380"/>
                <a:gd name="connsiteY14527" fmla="*/ 57211 h 1847704"/>
                <a:gd name="connsiteX14528" fmla="*/ 666060 w 1842380"/>
                <a:gd name="connsiteY14528" fmla="*/ 58276 h 1847704"/>
                <a:gd name="connsiteX14529" fmla="*/ 672982 w 1842380"/>
                <a:gd name="connsiteY14529" fmla="*/ 62536 h 1847704"/>
                <a:gd name="connsiteX14530" fmla="*/ 672982 w 1842380"/>
                <a:gd name="connsiteY14530" fmla="*/ 85965 h 1847704"/>
                <a:gd name="connsiteX14531" fmla="*/ 657008 w 1842380"/>
                <a:gd name="connsiteY14531" fmla="*/ 73718 h 1847704"/>
                <a:gd name="connsiteX14532" fmla="*/ 657008 w 1842380"/>
                <a:gd name="connsiteY14532" fmla="*/ 44964 h 1847704"/>
                <a:gd name="connsiteX14533" fmla="*/ 672450 w 1842380"/>
                <a:gd name="connsiteY14533" fmla="*/ 38042 h 1847704"/>
                <a:gd name="connsiteX14534" fmla="*/ 672450 w 1842380"/>
                <a:gd name="connsiteY14534" fmla="*/ 38042 h 1847704"/>
                <a:gd name="connsiteX14535" fmla="*/ 672450 w 1842380"/>
                <a:gd name="connsiteY14535" fmla="*/ 131758 h 1847704"/>
                <a:gd name="connsiteX14536" fmla="*/ 672450 w 1842380"/>
                <a:gd name="connsiteY14536" fmla="*/ 147733 h 1847704"/>
                <a:gd name="connsiteX14537" fmla="*/ 656475 w 1842380"/>
                <a:gd name="connsiteY14537" fmla="*/ 147733 h 1847704"/>
                <a:gd name="connsiteX14538" fmla="*/ 656475 w 1842380"/>
                <a:gd name="connsiteY14538" fmla="*/ 130693 h 1847704"/>
                <a:gd name="connsiteX14539" fmla="*/ 672450 w 1842380"/>
                <a:gd name="connsiteY14539" fmla="*/ 131758 h 1847704"/>
                <a:gd name="connsiteX14540" fmla="*/ 672450 w 1842380"/>
                <a:gd name="connsiteY14540" fmla="*/ 131758 h 1847704"/>
                <a:gd name="connsiteX14541" fmla="*/ 672450 w 1842380"/>
                <a:gd name="connsiteY14541" fmla="*/ 244111 h 1847704"/>
                <a:gd name="connsiteX14542" fmla="*/ 672450 w 1842380"/>
                <a:gd name="connsiteY14542" fmla="*/ 281385 h 1847704"/>
                <a:gd name="connsiteX14543" fmla="*/ 656475 w 1842380"/>
                <a:gd name="connsiteY14543" fmla="*/ 296295 h 1847704"/>
                <a:gd name="connsiteX14544" fmla="*/ 656475 w 1842380"/>
                <a:gd name="connsiteY14544" fmla="*/ 252631 h 1847704"/>
                <a:gd name="connsiteX14545" fmla="*/ 672450 w 1842380"/>
                <a:gd name="connsiteY14545" fmla="*/ 244111 h 1847704"/>
                <a:gd name="connsiteX14546" fmla="*/ 672450 w 1842380"/>
                <a:gd name="connsiteY14546" fmla="*/ 244111 h 1847704"/>
                <a:gd name="connsiteX14547" fmla="*/ 672450 w 1842380"/>
                <a:gd name="connsiteY14547" fmla="*/ 342088 h 1847704"/>
                <a:gd name="connsiteX14548" fmla="*/ 672450 w 1842380"/>
                <a:gd name="connsiteY14548" fmla="*/ 383621 h 1847704"/>
                <a:gd name="connsiteX14549" fmla="*/ 664462 w 1842380"/>
                <a:gd name="connsiteY14549" fmla="*/ 383621 h 1847704"/>
                <a:gd name="connsiteX14550" fmla="*/ 656475 w 1842380"/>
                <a:gd name="connsiteY14550" fmla="*/ 363387 h 1847704"/>
                <a:gd name="connsiteX14551" fmla="*/ 656475 w 1842380"/>
                <a:gd name="connsiteY14551" fmla="*/ 351140 h 1847704"/>
                <a:gd name="connsiteX14552" fmla="*/ 672450 w 1842380"/>
                <a:gd name="connsiteY14552" fmla="*/ 342088 h 1847704"/>
                <a:gd name="connsiteX14553" fmla="*/ 672450 w 1842380"/>
                <a:gd name="connsiteY14553" fmla="*/ 342088 h 1847704"/>
                <a:gd name="connsiteX14554" fmla="*/ 672450 w 1842380"/>
                <a:gd name="connsiteY14554" fmla="*/ 446986 h 1847704"/>
                <a:gd name="connsiteX14555" fmla="*/ 672450 w 1842380"/>
                <a:gd name="connsiteY14555" fmla="*/ 460298 h 1847704"/>
                <a:gd name="connsiteX14556" fmla="*/ 656475 w 1842380"/>
                <a:gd name="connsiteY14556" fmla="*/ 462428 h 1847704"/>
                <a:gd name="connsiteX14557" fmla="*/ 656475 w 1842380"/>
                <a:gd name="connsiteY14557" fmla="*/ 452311 h 1847704"/>
                <a:gd name="connsiteX14558" fmla="*/ 668722 w 1842380"/>
                <a:gd name="connsiteY14558" fmla="*/ 450181 h 1847704"/>
                <a:gd name="connsiteX14559" fmla="*/ 672450 w 1842380"/>
                <a:gd name="connsiteY14559" fmla="*/ 446986 h 1847704"/>
                <a:gd name="connsiteX14560" fmla="*/ 672450 w 1842380"/>
                <a:gd name="connsiteY14560" fmla="*/ 446986 h 1847704"/>
                <a:gd name="connsiteX14561" fmla="*/ 672450 w 1842380"/>
                <a:gd name="connsiteY14561" fmla="*/ 490650 h 1847704"/>
                <a:gd name="connsiteX14562" fmla="*/ 672450 w 1842380"/>
                <a:gd name="connsiteY14562" fmla="*/ 502897 h 1847704"/>
                <a:gd name="connsiteX14563" fmla="*/ 656475 w 1842380"/>
                <a:gd name="connsiteY14563" fmla="*/ 494909 h 1847704"/>
                <a:gd name="connsiteX14564" fmla="*/ 656475 w 1842380"/>
                <a:gd name="connsiteY14564" fmla="*/ 481597 h 1847704"/>
                <a:gd name="connsiteX14565" fmla="*/ 672450 w 1842380"/>
                <a:gd name="connsiteY14565" fmla="*/ 490650 h 1847704"/>
                <a:gd name="connsiteX14566" fmla="*/ 672450 w 1842380"/>
                <a:gd name="connsiteY14566" fmla="*/ 490650 h 1847704"/>
                <a:gd name="connsiteX14567" fmla="*/ 672450 w 1842380"/>
                <a:gd name="connsiteY14567" fmla="*/ 503962 h 1847704"/>
                <a:gd name="connsiteX14568" fmla="*/ 672450 w 1842380"/>
                <a:gd name="connsiteY14568" fmla="*/ 516209 h 1847704"/>
                <a:gd name="connsiteX14569" fmla="*/ 656475 w 1842380"/>
                <a:gd name="connsiteY14569" fmla="*/ 525261 h 1847704"/>
                <a:gd name="connsiteX14570" fmla="*/ 656475 w 1842380"/>
                <a:gd name="connsiteY14570" fmla="*/ 514079 h 1847704"/>
                <a:gd name="connsiteX14571" fmla="*/ 672450 w 1842380"/>
                <a:gd name="connsiteY14571" fmla="*/ 503962 h 1847704"/>
                <a:gd name="connsiteX14572" fmla="*/ 672450 w 1842380"/>
                <a:gd name="connsiteY14572" fmla="*/ 503962 h 1847704"/>
                <a:gd name="connsiteX14573" fmla="*/ 672450 w 1842380"/>
                <a:gd name="connsiteY14573" fmla="*/ 642406 h 1847704"/>
                <a:gd name="connsiteX14574" fmla="*/ 672450 w 1842380"/>
                <a:gd name="connsiteY14574" fmla="*/ 651459 h 1847704"/>
                <a:gd name="connsiteX14575" fmla="*/ 665527 w 1842380"/>
                <a:gd name="connsiteY14575" fmla="*/ 645601 h 1847704"/>
                <a:gd name="connsiteX14576" fmla="*/ 656475 w 1842380"/>
                <a:gd name="connsiteY14576" fmla="*/ 662641 h 1847704"/>
                <a:gd name="connsiteX14577" fmla="*/ 656475 w 1842380"/>
                <a:gd name="connsiteY14577" fmla="*/ 650394 h 1847704"/>
                <a:gd name="connsiteX14578" fmla="*/ 656475 w 1842380"/>
                <a:gd name="connsiteY14578" fmla="*/ 639212 h 1847704"/>
                <a:gd name="connsiteX14579" fmla="*/ 656475 w 1842380"/>
                <a:gd name="connsiteY14579" fmla="*/ 626964 h 1847704"/>
                <a:gd name="connsiteX14580" fmla="*/ 663397 w 1842380"/>
                <a:gd name="connsiteY14580" fmla="*/ 637082 h 1847704"/>
                <a:gd name="connsiteX14581" fmla="*/ 672450 w 1842380"/>
                <a:gd name="connsiteY14581" fmla="*/ 642406 h 1847704"/>
                <a:gd name="connsiteX14582" fmla="*/ 672450 w 1842380"/>
                <a:gd name="connsiteY14582" fmla="*/ 642406 h 1847704"/>
                <a:gd name="connsiteX14583" fmla="*/ 672450 w 1842380"/>
                <a:gd name="connsiteY14583" fmla="*/ 678615 h 1847704"/>
                <a:gd name="connsiteX14584" fmla="*/ 672450 w 1842380"/>
                <a:gd name="connsiteY14584" fmla="*/ 689797 h 1847704"/>
                <a:gd name="connsiteX14585" fmla="*/ 668190 w 1842380"/>
                <a:gd name="connsiteY14585" fmla="*/ 696719 h 1847704"/>
                <a:gd name="connsiteX14586" fmla="*/ 666060 w 1842380"/>
                <a:gd name="connsiteY14586" fmla="*/ 700979 h 1847704"/>
                <a:gd name="connsiteX14587" fmla="*/ 672982 w 1842380"/>
                <a:gd name="connsiteY14587" fmla="*/ 714291 h 1847704"/>
                <a:gd name="connsiteX14588" fmla="*/ 672982 w 1842380"/>
                <a:gd name="connsiteY14588" fmla="*/ 723343 h 1847704"/>
                <a:gd name="connsiteX14589" fmla="*/ 660735 w 1842380"/>
                <a:gd name="connsiteY14589" fmla="*/ 708966 h 1847704"/>
                <a:gd name="connsiteX14590" fmla="*/ 657540 w 1842380"/>
                <a:gd name="connsiteY14590" fmla="*/ 706836 h 1847704"/>
                <a:gd name="connsiteX14591" fmla="*/ 657540 w 1842380"/>
                <a:gd name="connsiteY14591" fmla="*/ 698849 h 1847704"/>
                <a:gd name="connsiteX14592" fmla="*/ 660735 w 1842380"/>
                <a:gd name="connsiteY14592" fmla="*/ 699914 h 1847704"/>
                <a:gd name="connsiteX14593" fmla="*/ 662865 w 1842380"/>
                <a:gd name="connsiteY14593" fmla="*/ 694057 h 1847704"/>
                <a:gd name="connsiteX14594" fmla="*/ 672450 w 1842380"/>
                <a:gd name="connsiteY14594" fmla="*/ 678615 h 1847704"/>
                <a:gd name="connsiteX14595" fmla="*/ 672450 w 1842380"/>
                <a:gd name="connsiteY14595" fmla="*/ 678615 h 1847704"/>
                <a:gd name="connsiteX14596" fmla="*/ 672450 w 1842380"/>
                <a:gd name="connsiteY14596" fmla="*/ 757422 h 1847704"/>
                <a:gd name="connsiteX14597" fmla="*/ 672450 w 1842380"/>
                <a:gd name="connsiteY14597" fmla="*/ 810137 h 1847704"/>
                <a:gd name="connsiteX14598" fmla="*/ 668190 w 1842380"/>
                <a:gd name="connsiteY14598" fmla="*/ 813332 h 1847704"/>
                <a:gd name="connsiteX14599" fmla="*/ 662333 w 1842380"/>
                <a:gd name="connsiteY14599" fmla="*/ 816527 h 1847704"/>
                <a:gd name="connsiteX14600" fmla="*/ 659138 w 1842380"/>
                <a:gd name="connsiteY14600" fmla="*/ 819722 h 1847704"/>
                <a:gd name="connsiteX14601" fmla="*/ 657008 w 1842380"/>
                <a:gd name="connsiteY14601" fmla="*/ 820787 h 1847704"/>
                <a:gd name="connsiteX14602" fmla="*/ 657008 w 1842380"/>
                <a:gd name="connsiteY14602" fmla="*/ 800553 h 1847704"/>
                <a:gd name="connsiteX14603" fmla="*/ 659138 w 1842380"/>
                <a:gd name="connsiteY14603" fmla="*/ 799488 h 1847704"/>
                <a:gd name="connsiteX14604" fmla="*/ 661268 w 1842380"/>
                <a:gd name="connsiteY14604" fmla="*/ 797358 h 1847704"/>
                <a:gd name="connsiteX14605" fmla="*/ 662333 w 1842380"/>
                <a:gd name="connsiteY14605" fmla="*/ 795228 h 1847704"/>
                <a:gd name="connsiteX14606" fmla="*/ 664462 w 1842380"/>
                <a:gd name="connsiteY14606" fmla="*/ 793098 h 1847704"/>
                <a:gd name="connsiteX14607" fmla="*/ 666592 w 1842380"/>
                <a:gd name="connsiteY14607" fmla="*/ 790968 h 1847704"/>
                <a:gd name="connsiteX14608" fmla="*/ 667657 w 1842380"/>
                <a:gd name="connsiteY14608" fmla="*/ 787773 h 1847704"/>
                <a:gd name="connsiteX14609" fmla="*/ 667657 w 1842380"/>
                <a:gd name="connsiteY14609" fmla="*/ 783514 h 1847704"/>
                <a:gd name="connsiteX14610" fmla="*/ 667657 w 1842380"/>
                <a:gd name="connsiteY14610" fmla="*/ 780319 h 1847704"/>
                <a:gd name="connsiteX14611" fmla="*/ 668722 w 1842380"/>
                <a:gd name="connsiteY14611" fmla="*/ 776059 h 1847704"/>
                <a:gd name="connsiteX14612" fmla="*/ 667657 w 1842380"/>
                <a:gd name="connsiteY14612" fmla="*/ 773929 h 1847704"/>
                <a:gd name="connsiteX14613" fmla="*/ 664462 w 1842380"/>
                <a:gd name="connsiteY14613" fmla="*/ 769669 h 1847704"/>
                <a:gd name="connsiteX14614" fmla="*/ 657540 w 1842380"/>
                <a:gd name="connsiteY14614" fmla="*/ 769669 h 1847704"/>
                <a:gd name="connsiteX14615" fmla="*/ 657008 w 1842380"/>
                <a:gd name="connsiteY14615" fmla="*/ 769669 h 1847704"/>
                <a:gd name="connsiteX14616" fmla="*/ 657008 w 1842380"/>
                <a:gd name="connsiteY14616" fmla="*/ 746240 h 1847704"/>
                <a:gd name="connsiteX14617" fmla="*/ 660203 w 1842380"/>
                <a:gd name="connsiteY14617" fmla="*/ 745175 h 1847704"/>
                <a:gd name="connsiteX14618" fmla="*/ 664462 w 1842380"/>
                <a:gd name="connsiteY14618" fmla="*/ 746240 h 1847704"/>
                <a:gd name="connsiteX14619" fmla="*/ 667657 w 1842380"/>
                <a:gd name="connsiteY14619" fmla="*/ 748370 h 1847704"/>
                <a:gd name="connsiteX14620" fmla="*/ 666592 w 1842380"/>
                <a:gd name="connsiteY14620" fmla="*/ 752630 h 1847704"/>
                <a:gd name="connsiteX14621" fmla="*/ 668722 w 1842380"/>
                <a:gd name="connsiteY14621" fmla="*/ 754760 h 1847704"/>
                <a:gd name="connsiteX14622" fmla="*/ 670852 w 1842380"/>
                <a:gd name="connsiteY14622" fmla="*/ 757955 h 1847704"/>
                <a:gd name="connsiteX14623" fmla="*/ 672450 w 1842380"/>
                <a:gd name="connsiteY14623" fmla="*/ 757955 h 1847704"/>
                <a:gd name="connsiteX14624" fmla="*/ 672450 w 1842380"/>
                <a:gd name="connsiteY14624" fmla="*/ 757422 h 1847704"/>
                <a:gd name="connsiteX14625" fmla="*/ 672450 w 1842380"/>
                <a:gd name="connsiteY14625" fmla="*/ 907049 h 1847704"/>
                <a:gd name="connsiteX14626" fmla="*/ 672450 w 1842380"/>
                <a:gd name="connsiteY14626" fmla="*/ 913971 h 1847704"/>
                <a:gd name="connsiteX14627" fmla="*/ 656475 w 1842380"/>
                <a:gd name="connsiteY14627" fmla="*/ 912906 h 1847704"/>
                <a:gd name="connsiteX14628" fmla="*/ 656475 w 1842380"/>
                <a:gd name="connsiteY14628" fmla="*/ 905984 h 1847704"/>
                <a:gd name="connsiteX14629" fmla="*/ 672450 w 1842380"/>
                <a:gd name="connsiteY14629" fmla="*/ 907049 h 1847704"/>
                <a:gd name="connsiteX14630" fmla="*/ 672450 w 1842380"/>
                <a:gd name="connsiteY14630" fmla="*/ 907049 h 1847704"/>
                <a:gd name="connsiteX14631" fmla="*/ 672450 w 1842380"/>
                <a:gd name="connsiteY14631" fmla="*/ 955504 h 1847704"/>
                <a:gd name="connsiteX14632" fmla="*/ 672450 w 1842380"/>
                <a:gd name="connsiteY14632" fmla="*/ 962427 h 1847704"/>
                <a:gd name="connsiteX14633" fmla="*/ 664462 w 1842380"/>
                <a:gd name="connsiteY14633" fmla="*/ 961362 h 1847704"/>
                <a:gd name="connsiteX14634" fmla="*/ 656475 w 1842380"/>
                <a:gd name="connsiteY14634" fmla="*/ 962427 h 1847704"/>
                <a:gd name="connsiteX14635" fmla="*/ 656475 w 1842380"/>
                <a:gd name="connsiteY14635" fmla="*/ 955504 h 1847704"/>
                <a:gd name="connsiteX14636" fmla="*/ 657540 w 1842380"/>
                <a:gd name="connsiteY14636" fmla="*/ 955504 h 1847704"/>
                <a:gd name="connsiteX14637" fmla="*/ 656475 w 1842380"/>
                <a:gd name="connsiteY14637" fmla="*/ 954440 h 1847704"/>
                <a:gd name="connsiteX14638" fmla="*/ 656475 w 1842380"/>
                <a:gd name="connsiteY14638" fmla="*/ 923023 h 1847704"/>
                <a:gd name="connsiteX14639" fmla="*/ 658605 w 1842380"/>
                <a:gd name="connsiteY14639" fmla="*/ 934205 h 1847704"/>
                <a:gd name="connsiteX14640" fmla="*/ 658605 w 1842380"/>
                <a:gd name="connsiteY14640" fmla="*/ 934205 h 1847704"/>
                <a:gd name="connsiteX14641" fmla="*/ 660735 w 1842380"/>
                <a:gd name="connsiteY14641" fmla="*/ 947517 h 1847704"/>
                <a:gd name="connsiteX14642" fmla="*/ 662865 w 1842380"/>
                <a:gd name="connsiteY14642" fmla="*/ 950712 h 1847704"/>
                <a:gd name="connsiteX14643" fmla="*/ 672450 w 1842380"/>
                <a:gd name="connsiteY14643" fmla="*/ 955504 h 1847704"/>
                <a:gd name="connsiteX14644" fmla="*/ 672450 w 1842380"/>
                <a:gd name="connsiteY14644" fmla="*/ 955504 h 1847704"/>
                <a:gd name="connsiteX14645" fmla="*/ 672450 w 1842380"/>
                <a:gd name="connsiteY14645" fmla="*/ 1040169 h 1847704"/>
                <a:gd name="connsiteX14646" fmla="*/ 672450 w 1842380"/>
                <a:gd name="connsiteY14646" fmla="*/ 1085430 h 1847704"/>
                <a:gd name="connsiteX14647" fmla="*/ 671385 w 1842380"/>
                <a:gd name="connsiteY14647" fmla="*/ 1084365 h 1847704"/>
                <a:gd name="connsiteX14648" fmla="*/ 668190 w 1842380"/>
                <a:gd name="connsiteY14648" fmla="*/ 1082235 h 1847704"/>
                <a:gd name="connsiteX14649" fmla="*/ 666060 w 1842380"/>
                <a:gd name="connsiteY14649" fmla="*/ 1080105 h 1847704"/>
                <a:gd name="connsiteX14650" fmla="*/ 664995 w 1842380"/>
                <a:gd name="connsiteY14650" fmla="*/ 1079040 h 1847704"/>
                <a:gd name="connsiteX14651" fmla="*/ 662333 w 1842380"/>
                <a:gd name="connsiteY14651" fmla="*/ 1079040 h 1847704"/>
                <a:gd name="connsiteX14652" fmla="*/ 661268 w 1842380"/>
                <a:gd name="connsiteY14652" fmla="*/ 1079040 h 1847704"/>
                <a:gd name="connsiteX14653" fmla="*/ 659138 w 1842380"/>
                <a:gd name="connsiteY14653" fmla="*/ 1080105 h 1847704"/>
                <a:gd name="connsiteX14654" fmla="*/ 659138 w 1842380"/>
                <a:gd name="connsiteY14654" fmla="*/ 1082235 h 1847704"/>
                <a:gd name="connsiteX14655" fmla="*/ 660203 w 1842380"/>
                <a:gd name="connsiteY14655" fmla="*/ 1083300 h 1847704"/>
                <a:gd name="connsiteX14656" fmla="*/ 662333 w 1842380"/>
                <a:gd name="connsiteY14656" fmla="*/ 1086495 h 1847704"/>
                <a:gd name="connsiteX14657" fmla="*/ 663397 w 1842380"/>
                <a:gd name="connsiteY14657" fmla="*/ 1087560 h 1847704"/>
                <a:gd name="connsiteX14658" fmla="*/ 664462 w 1842380"/>
                <a:gd name="connsiteY14658" fmla="*/ 1089689 h 1847704"/>
                <a:gd name="connsiteX14659" fmla="*/ 664462 w 1842380"/>
                <a:gd name="connsiteY14659" fmla="*/ 1091819 h 1847704"/>
                <a:gd name="connsiteX14660" fmla="*/ 665527 w 1842380"/>
                <a:gd name="connsiteY14660" fmla="*/ 1095014 h 1847704"/>
                <a:gd name="connsiteX14661" fmla="*/ 665527 w 1842380"/>
                <a:gd name="connsiteY14661" fmla="*/ 1098209 h 1847704"/>
                <a:gd name="connsiteX14662" fmla="*/ 664462 w 1842380"/>
                <a:gd name="connsiteY14662" fmla="*/ 1099274 h 1847704"/>
                <a:gd name="connsiteX14663" fmla="*/ 663397 w 1842380"/>
                <a:gd name="connsiteY14663" fmla="*/ 1100339 h 1847704"/>
                <a:gd name="connsiteX14664" fmla="*/ 661268 w 1842380"/>
                <a:gd name="connsiteY14664" fmla="*/ 1101404 h 1847704"/>
                <a:gd name="connsiteX14665" fmla="*/ 659138 w 1842380"/>
                <a:gd name="connsiteY14665" fmla="*/ 1103534 h 1847704"/>
                <a:gd name="connsiteX14666" fmla="*/ 658073 w 1842380"/>
                <a:gd name="connsiteY14666" fmla="*/ 1104599 h 1847704"/>
                <a:gd name="connsiteX14667" fmla="*/ 657008 w 1842380"/>
                <a:gd name="connsiteY14667" fmla="*/ 1105664 h 1847704"/>
                <a:gd name="connsiteX14668" fmla="*/ 657008 w 1842380"/>
                <a:gd name="connsiteY14668" fmla="*/ 1044961 h 1847704"/>
                <a:gd name="connsiteX14669" fmla="*/ 658073 w 1842380"/>
                <a:gd name="connsiteY14669" fmla="*/ 1044961 h 1847704"/>
                <a:gd name="connsiteX14670" fmla="*/ 661268 w 1842380"/>
                <a:gd name="connsiteY14670" fmla="*/ 1044961 h 1847704"/>
                <a:gd name="connsiteX14671" fmla="*/ 664462 w 1842380"/>
                <a:gd name="connsiteY14671" fmla="*/ 1044961 h 1847704"/>
                <a:gd name="connsiteX14672" fmla="*/ 666592 w 1842380"/>
                <a:gd name="connsiteY14672" fmla="*/ 1043896 h 1847704"/>
                <a:gd name="connsiteX14673" fmla="*/ 668722 w 1842380"/>
                <a:gd name="connsiteY14673" fmla="*/ 1041766 h 1847704"/>
                <a:gd name="connsiteX14674" fmla="*/ 670852 w 1842380"/>
                <a:gd name="connsiteY14674" fmla="*/ 1039636 h 1847704"/>
                <a:gd name="connsiteX14675" fmla="*/ 672450 w 1842380"/>
                <a:gd name="connsiteY14675" fmla="*/ 1039636 h 1847704"/>
                <a:gd name="connsiteX14676" fmla="*/ 672450 w 1842380"/>
                <a:gd name="connsiteY14676" fmla="*/ 1040169 h 1847704"/>
                <a:gd name="connsiteX14677" fmla="*/ 672450 w 1842380"/>
                <a:gd name="connsiteY14677" fmla="*/ 1144535 h 1847704"/>
                <a:gd name="connsiteX14678" fmla="*/ 672450 w 1842380"/>
                <a:gd name="connsiteY14678" fmla="*/ 1157847 h 1847704"/>
                <a:gd name="connsiteX14679" fmla="*/ 656475 w 1842380"/>
                <a:gd name="connsiteY14679" fmla="*/ 1169029 h 1847704"/>
                <a:gd name="connsiteX14680" fmla="*/ 656475 w 1842380"/>
                <a:gd name="connsiteY14680" fmla="*/ 1159444 h 1847704"/>
                <a:gd name="connsiteX14681" fmla="*/ 666592 w 1842380"/>
                <a:gd name="connsiteY14681" fmla="*/ 1152522 h 1847704"/>
                <a:gd name="connsiteX14682" fmla="*/ 672450 w 1842380"/>
                <a:gd name="connsiteY14682" fmla="*/ 1144535 h 1847704"/>
                <a:gd name="connsiteX14683" fmla="*/ 672450 w 1842380"/>
                <a:gd name="connsiteY14683" fmla="*/ 1144535 h 1847704"/>
                <a:gd name="connsiteX14684" fmla="*/ 672450 w 1842380"/>
                <a:gd name="connsiteY14684" fmla="*/ 1180743 h 1847704"/>
                <a:gd name="connsiteX14685" fmla="*/ 672450 w 1842380"/>
                <a:gd name="connsiteY14685" fmla="*/ 1189796 h 1847704"/>
                <a:gd name="connsiteX14686" fmla="*/ 670320 w 1842380"/>
                <a:gd name="connsiteY14686" fmla="*/ 1187666 h 1847704"/>
                <a:gd name="connsiteX14687" fmla="*/ 670320 w 1842380"/>
                <a:gd name="connsiteY14687" fmla="*/ 1187666 h 1847704"/>
                <a:gd name="connsiteX14688" fmla="*/ 659138 w 1842380"/>
                <a:gd name="connsiteY14688" fmla="*/ 1180743 h 1847704"/>
                <a:gd name="connsiteX14689" fmla="*/ 657008 w 1842380"/>
                <a:gd name="connsiteY14689" fmla="*/ 1179679 h 1847704"/>
                <a:gd name="connsiteX14690" fmla="*/ 657008 w 1842380"/>
                <a:gd name="connsiteY14690" fmla="*/ 1171691 h 1847704"/>
                <a:gd name="connsiteX14691" fmla="*/ 661268 w 1842380"/>
                <a:gd name="connsiteY14691" fmla="*/ 1173821 h 1847704"/>
                <a:gd name="connsiteX14692" fmla="*/ 672450 w 1842380"/>
                <a:gd name="connsiteY14692" fmla="*/ 1180743 h 1847704"/>
                <a:gd name="connsiteX14693" fmla="*/ 672450 w 1842380"/>
                <a:gd name="connsiteY14693" fmla="*/ 1180743 h 1847704"/>
                <a:gd name="connsiteX14694" fmla="*/ 672450 w 1842380"/>
                <a:gd name="connsiteY14694" fmla="*/ 1211095 h 1847704"/>
                <a:gd name="connsiteX14695" fmla="*/ 672450 w 1842380"/>
                <a:gd name="connsiteY14695" fmla="*/ 1224407 h 1847704"/>
                <a:gd name="connsiteX14696" fmla="*/ 658073 w 1842380"/>
                <a:gd name="connsiteY14696" fmla="*/ 1236654 h 1847704"/>
                <a:gd name="connsiteX14697" fmla="*/ 657008 w 1842380"/>
                <a:gd name="connsiteY14697" fmla="*/ 1237719 h 1847704"/>
                <a:gd name="connsiteX14698" fmla="*/ 657008 w 1842380"/>
                <a:gd name="connsiteY14698" fmla="*/ 1229732 h 1847704"/>
                <a:gd name="connsiteX14699" fmla="*/ 669255 w 1842380"/>
                <a:gd name="connsiteY14699" fmla="*/ 1218550 h 1847704"/>
                <a:gd name="connsiteX14700" fmla="*/ 657008 w 1842380"/>
                <a:gd name="connsiteY14700" fmla="*/ 1212692 h 1847704"/>
                <a:gd name="connsiteX14701" fmla="*/ 657008 w 1842380"/>
                <a:gd name="connsiteY14701" fmla="*/ 1204705 h 1847704"/>
                <a:gd name="connsiteX14702" fmla="*/ 672450 w 1842380"/>
                <a:gd name="connsiteY14702" fmla="*/ 1211095 h 1847704"/>
                <a:gd name="connsiteX14703" fmla="*/ 672450 w 1842380"/>
                <a:gd name="connsiteY14703" fmla="*/ 1211095 h 1847704"/>
                <a:gd name="connsiteX14704" fmla="*/ 672450 w 1842380"/>
                <a:gd name="connsiteY14704" fmla="*/ 1356462 h 1847704"/>
                <a:gd name="connsiteX14705" fmla="*/ 672450 w 1842380"/>
                <a:gd name="connsiteY14705" fmla="*/ 1420359 h 1847704"/>
                <a:gd name="connsiteX14706" fmla="*/ 666592 w 1842380"/>
                <a:gd name="connsiteY14706" fmla="*/ 1419294 h 1847704"/>
                <a:gd name="connsiteX14707" fmla="*/ 656475 w 1842380"/>
                <a:gd name="connsiteY14707" fmla="*/ 1416100 h 1847704"/>
                <a:gd name="connsiteX14708" fmla="*/ 656475 w 1842380"/>
                <a:gd name="connsiteY14708" fmla="*/ 1405982 h 1847704"/>
                <a:gd name="connsiteX14709" fmla="*/ 665527 w 1842380"/>
                <a:gd name="connsiteY14709" fmla="*/ 1409177 h 1847704"/>
                <a:gd name="connsiteX14710" fmla="*/ 665527 w 1842380"/>
                <a:gd name="connsiteY14710" fmla="*/ 1408112 h 1847704"/>
                <a:gd name="connsiteX14711" fmla="*/ 666592 w 1842380"/>
                <a:gd name="connsiteY14711" fmla="*/ 1409177 h 1847704"/>
                <a:gd name="connsiteX14712" fmla="*/ 662333 w 1842380"/>
                <a:gd name="connsiteY14712" fmla="*/ 1360722 h 1847704"/>
                <a:gd name="connsiteX14713" fmla="*/ 656475 w 1842380"/>
                <a:gd name="connsiteY14713" fmla="*/ 1353799 h 1847704"/>
                <a:gd name="connsiteX14714" fmla="*/ 656475 w 1842380"/>
                <a:gd name="connsiteY14714" fmla="*/ 1341552 h 1847704"/>
                <a:gd name="connsiteX14715" fmla="*/ 670852 w 1842380"/>
                <a:gd name="connsiteY14715" fmla="*/ 1356462 h 1847704"/>
                <a:gd name="connsiteX14716" fmla="*/ 672450 w 1842380"/>
                <a:gd name="connsiteY14716" fmla="*/ 1356462 h 1847704"/>
                <a:gd name="connsiteX14717" fmla="*/ 672450 w 1842380"/>
                <a:gd name="connsiteY14717" fmla="*/ 1356462 h 1847704"/>
                <a:gd name="connsiteX14718" fmla="*/ 672450 w 1842380"/>
                <a:gd name="connsiteY14718" fmla="*/ 1548687 h 1847704"/>
                <a:gd name="connsiteX14719" fmla="*/ 672450 w 1842380"/>
                <a:gd name="connsiteY14719" fmla="*/ 1574779 h 1847704"/>
                <a:gd name="connsiteX14720" fmla="*/ 656475 w 1842380"/>
                <a:gd name="connsiteY14720" fmla="*/ 1568921 h 1847704"/>
                <a:gd name="connsiteX14721" fmla="*/ 656475 w 1842380"/>
                <a:gd name="connsiteY14721" fmla="*/ 1542830 h 1847704"/>
                <a:gd name="connsiteX14722" fmla="*/ 672450 w 1842380"/>
                <a:gd name="connsiteY14722" fmla="*/ 1548687 h 1847704"/>
                <a:gd name="connsiteX14723" fmla="*/ 672450 w 1842380"/>
                <a:gd name="connsiteY14723" fmla="*/ 1548687 h 1847704"/>
                <a:gd name="connsiteX14724" fmla="*/ 672450 w 1842380"/>
                <a:gd name="connsiteY14724" fmla="*/ 1699911 h 1847704"/>
                <a:gd name="connsiteX14725" fmla="*/ 672450 w 1842380"/>
                <a:gd name="connsiteY14725" fmla="*/ 1716951 h 1847704"/>
                <a:gd name="connsiteX14726" fmla="*/ 656475 w 1842380"/>
                <a:gd name="connsiteY14726" fmla="*/ 1711093 h 1847704"/>
                <a:gd name="connsiteX14727" fmla="*/ 656475 w 1842380"/>
                <a:gd name="connsiteY14727" fmla="*/ 1695119 h 1847704"/>
                <a:gd name="connsiteX14728" fmla="*/ 672450 w 1842380"/>
                <a:gd name="connsiteY14728" fmla="*/ 1699911 h 1847704"/>
                <a:gd name="connsiteX14729" fmla="*/ 672450 w 1842380"/>
                <a:gd name="connsiteY14729" fmla="*/ 1699911 h 1847704"/>
                <a:gd name="connsiteX14730" fmla="*/ 672450 w 1842380"/>
                <a:gd name="connsiteY14730" fmla="*/ 1793095 h 1847704"/>
                <a:gd name="connsiteX14731" fmla="*/ 672450 w 1842380"/>
                <a:gd name="connsiteY14731" fmla="*/ 1811199 h 1847704"/>
                <a:gd name="connsiteX14732" fmla="*/ 656475 w 1842380"/>
                <a:gd name="connsiteY14732" fmla="*/ 1803212 h 1847704"/>
                <a:gd name="connsiteX14733" fmla="*/ 656475 w 1842380"/>
                <a:gd name="connsiteY14733" fmla="*/ 1778186 h 1847704"/>
                <a:gd name="connsiteX14734" fmla="*/ 672450 w 1842380"/>
                <a:gd name="connsiteY14734" fmla="*/ 1793095 h 1847704"/>
                <a:gd name="connsiteX14735" fmla="*/ 657008 w 1842380"/>
                <a:gd name="connsiteY14735" fmla="*/ 44964 h 1847704"/>
                <a:gd name="connsiteX14736" fmla="*/ 657008 w 1842380"/>
                <a:gd name="connsiteY14736" fmla="*/ 74250 h 1847704"/>
                <a:gd name="connsiteX14737" fmla="*/ 646891 w 1842380"/>
                <a:gd name="connsiteY14737" fmla="*/ 69991 h 1847704"/>
                <a:gd name="connsiteX14738" fmla="*/ 646891 w 1842380"/>
                <a:gd name="connsiteY14738" fmla="*/ 50289 h 1847704"/>
                <a:gd name="connsiteX14739" fmla="*/ 653813 w 1842380"/>
                <a:gd name="connsiteY14739" fmla="*/ 47094 h 1847704"/>
                <a:gd name="connsiteX14740" fmla="*/ 657008 w 1842380"/>
                <a:gd name="connsiteY14740" fmla="*/ 44964 h 1847704"/>
                <a:gd name="connsiteX14741" fmla="*/ 657008 w 1842380"/>
                <a:gd name="connsiteY14741" fmla="*/ 44964 h 1847704"/>
                <a:gd name="connsiteX14742" fmla="*/ 657008 w 1842380"/>
                <a:gd name="connsiteY14742" fmla="*/ 130161 h 1847704"/>
                <a:gd name="connsiteX14743" fmla="*/ 657008 w 1842380"/>
                <a:gd name="connsiteY14743" fmla="*/ 147200 h 1847704"/>
                <a:gd name="connsiteX14744" fmla="*/ 654878 w 1842380"/>
                <a:gd name="connsiteY14744" fmla="*/ 147200 h 1847704"/>
                <a:gd name="connsiteX14745" fmla="*/ 646891 w 1842380"/>
                <a:gd name="connsiteY14745" fmla="*/ 153057 h 1847704"/>
                <a:gd name="connsiteX14746" fmla="*/ 646891 w 1842380"/>
                <a:gd name="connsiteY14746" fmla="*/ 124836 h 1847704"/>
                <a:gd name="connsiteX14747" fmla="*/ 657008 w 1842380"/>
                <a:gd name="connsiteY14747" fmla="*/ 130161 h 1847704"/>
                <a:gd name="connsiteX14748" fmla="*/ 657008 w 1842380"/>
                <a:gd name="connsiteY14748" fmla="*/ 130161 h 1847704"/>
                <a:gd name="connsiteX14749" fmla="*/ 657008 w 1842380"/>
                <a:gd name="connsiteY14749" fmla="*/ 130161 h 1847704"/>
                <a:gd name="connsiteX14750" fmla="*/ 657008 w 1842380"/>
                <a:gd name="connsiteY14750" fmla="*/ 252099 h 1847704"/>
                <a:gd name="connsiteX14751" fmla="*/ 657008 w 1842380"/>
                <a:gd name="connsiteY14751" fmla="*/ 295762 h 1847704"/>
                <a:gd name="connsiteX14752" fmla="*/ 653813 w 1842380"/>
                <a:gd name="connsiteY14752" fmla="*/ 298957 h 1847704"/>
                <a:gd name="connsiteX14753" fmla="*/ 646891 w 1842380"/>
                <a:gd name="connsiteY14753" fmla="*/ 297892 h 1847704"/>
                <a:gd name="connsiteX14754" fmla="*/ 646891 w 1842380"/>
                <a:gd name="connsiteY14754" fmla="*/ 256359 h 1847704"/>
                <a:gd name="connsiteX14755" fmla="*/ 652748 w 1842380"/>
                <a:gd name="connsiteY14755" fmla="*/ 255294 h 1847704"/>
                <a:gd name="connsiteX14756" fmla="*/ 657008 w 1842380"/>
                <a:gd name="connsiteY14756" fmla="*/ 252099 h 1847704"/>
                <a:gd name="connsiteX14757" fmla="*/ 657008 w 1842380"/>
                <a:gd name="connsiteY14757" fmla="*/ 252099 h 1847704"/>
                <a:gd name="connsiteX14758" fmla="*/ 657008 w 1842380"/>
                <a:gd name="connsiteY14758" fmla="*/ 351140 h 1847704"/>
                <a:gd name="connsiteX14759" fmla="*/ 657008 w 1842380"/>
                <a:gd name="connsiteY14759" fmla="*/ 363387 h 1847704"/>
                <a:gd name="connsiteX14760" fmla="*/ 654878 w 1842380"/>
                <a:gd name="connsiteY14760" fmla="*/ 356465 h 1847704"/>
                <a:gd name="connsiteX14761" fmla="*/ 657008 w 1842380"/>
                <a:gd name="connsiteY14761" fmla="*/ 351140 h 1847704"/>
                <a:gd name="connsiteX14762" fmla="*/ 657008 w 1842380"/>
                <a:gd name="connsiteY14762" fmla="*/ 351140 h 1847704"/>
                <a:gd name="connsiteX14763" fmla="*/ 657008 w 1842380"/>
                <a:gd name="connsiteY14763" fmla="*/ 452311 h 1847704"/>
                <a:gd name="connsiteX14764" fmla="*/ 657008 w 1842380"/>
                <a:gd name="connsiteY14764" fmla="*/ 462428 h 1847704"/>
                <a:gd name="connsiteX14765" fmla="*/ 646891 w 1842380"/>
                <a:gd name="connsiteY14765" fmla="*/ 469350 h 1847704"/>
                <a:gd name="connsiteX14766" fmla="*/ 646891 w 1842380"/>
                <a:gd name="connsiteY14766" fmla="*/ 458168 h 1847704"/>
                <a:gd name="connsiteX14767" fmla="*/ 657008 w 1842380"/>
                <a:gd name="connsiteY14767" fmla="*/ 452311 h 1847704"/>
                <a:gd name="connsiteX14768" fmla="*/ 657008 w 1842380"/>
                <a:gd name="connsiteY14768" fmla="*/ 452311 h 1847704"/>
                <a:gd name="connsiteX14769" fmla="*/ 657008 w 1842380"/>
                <a:gd name="connsiteY14769" fmla="*/ 481597 h 1847704"/>
                <a:gd name="connsiteX14770" fmla="*/ 657008 w 1842380"/>
                <a:gd name="connsiteY14770" fmla="*/ 494909 h 1847704"/>
                <a:gd name="connsiteX14771" fmla="*/ 646891 w 1842380"/>
                <a:gd name="connsiteY14771" fmla="*/ 487987 h 1847704"/>
                <a:gd name="connsiteX14772" fmla="*/ 646891 w 1842380"/>
                <a:gd name="connsiteY14772" fmla="*/ 475740 h 1847704"/>
                <a:gd name="connsiteX14773" fmla="*/ 657008 w 1842380"/>
                <a:gd name="connsiteY14773" fmla="*/ 481597 h 1847704"/>
                <a:gd name="connsiteX14774" fmla="*/ 657008 w 1842380"/>
                <a:gd name="connsiteY14774" fmla="*/ 481597 h 1847704"/>
                <a:gd name="connsiteX14775" fmla="*/ 657008 w 1842380"/>
                <a:gd name="connsiteY14775" fmla="*/ 514079 h 1847704"/>
                <a:gd name="connsiteX14776" fmla="*/ 657008 w 1842380"/>
                <a:gd name="connsiteY14776" fmla="*/ 525793 h 1847704"/>
                <a:gd name="connsiteX14777" fmla="*/ 647956 w 1842380"/>
                <a:gd name="connsiteY14777" fmla="*/ 527923 h 1847704"/>
                <a:gd name="connsiteX14778" fmla="*/ 646891 w 1842380"/>
                <a:gd name="connsiteY14778" fmla="*/ 528988 h 1847704"/>
                <a:gd name="connsiteX14779" fmla="*/ 646891 w 1842380"/>
                <a:gd name="connsiteY14779" fmla="*/ 517806 h 1847704"/>
                <a:gd name="connsiteX14780" fmla="*/ 657008 w 1842380"/>
                <a:gd name="connsiteY14780" fmla="*/ 514079 h 1847704"/>
                <a:gd name="connsiteX14781" fmla="*/ 657008 w 1842380"/>
                <a:gd name="connsiteY14781" fmla="*/ 514079 h 1847704"/>
                <a:gd name="connsiteX14782" fmla="*/ 657008 w 1842380"/>
                <a:gd name="connsiteY14782" fmla="*/ 626964 h 1847704"/>
                <a:gd name="connsiteX14783" fmla="*/ 657008 w 1842380"/>
                <a:gd name="connsiteY14783" fmla="*/ 639212 h 1847704"/>
                <a:gd name="connsiteX14784" fmla="*/ 646891 w 1842380"/>
                <a:gd name="connsiteY14784" fmla="*/ 626964 h 1847704"/>
                <a:gd name="connsiteX14785" fmla="*/ 646891 w 1842380"/>
                <a:gd name="connsiteY14785" fmla="*/ 618977 h 1847704"/>
                <a:gd name="connsiteX14786" fmla="*/ 657008 w 1842380"/>
                <a:gd name="connsiteY14786" fmla="*/ 626964 h 1847704"/>
                <a:gd name="connsiteX14787" fmla="*/ 657008 w 1842380"/>
                <a:gd name="connsiteY14787" fmla="*/ 626964 h 1847704"/>
                <a:gd name="connsiteX14788" fmla="*/ 657008 w 1842380"/>
                <a:gd name="connsiteY14788" fmla="*/ 650394 h 1847704"/>
                <a:gd name="connsiteX14789" fmla="*/ 657008 w 1842380"/>
                <a:gd name="connsiteY14789" fmla="*/ 662641 h 1847704"/>
                <a:gd name="connsiteX14790" fmla="*/ 655943 w 1842380"/>
                <a:gd name="connsiteY14790" fmla="*/ 664771 h 1847704"/>
                <a:gd name="connsiteX14791" fmla="*/ 655943 w 1842380"/>
                <a:gd name="connsiteY14791" fmla="*/ 664771 h 1847704"/>
                <a:gd name="connsiteX14792" fmla="*/ 647956 w 1842380"/>
                <a:gd name="connsiteY14792" fmla="*/ 675953 h 1847704"/>
                <a:gd name="connsiteX14793" fmla="*/ 646891 w 1842380"/>
                <a:gd name="connsiteY14793" fmla="*/ 677018 h 1847704"/>
                <a:gd name="connsiteX14794" fmla="*/ 646891 w 1842380"/>
                <a:gd name="connsiteY14794" fmla="*/ 664771 h 1847704"/>
                <a:gd name="connsiteX14795" fmla="*/ 657008 w 1842380"/>
                <a:gd name="connsiteY14795" fmla="*/ 650394 h 1847704"/>
                <a:gd name="connsiteX14796" fmla="*/ 657008 w 1842380"/>
                <a:gd name="connsiteY14796" fmla="*/ 650394 h 1847704"/>
                <a:gd name="connsiteX14797" fmla="*/ 657008 w 1842380"/>
                <a:gd name="connsiteY14797" fmla="*/ 698849 h 1847704"/>
                <a:gd name="connsiteX14798" fmla="*/ 657008 w 1842380"/>
                <a:gd name="connsiteY14798" fmla="*/ 706836 h 1847704"/>
                <a:gd name="connsiteX14799" fmla="*/ 646891 w 1842380"/>
                <a:gd name="connsiteY14799" fmla="*/ 698849 h 1847704"/>
                <a:gd name="connsiteX14800" fmla="*/ 646891 w 1842380"/>
                <a:gd name="connsiteY14800" fmla="*/ 687667 h 1847704"/>
                <a:gd name="connsiteX14801" fmla="*/ 657008 w 1842380"/>
                <a:gd name="connsiteY14801" fmla="*/ 698849 h 1847704"/>
                <a:gd name="connsiteX14802" fmla="*/ 657008 w 1842380"/>
                <a:gd name="connsiteY14802" fmla="*/ 698849 h 1847704"/>
                <a:gd name="connsiteX14803" fmla="*/ 657008 w 1842380"/>
                <a:gd name="connsiteY14803" fmla="*/ 745175 h 1847704"/>
                <a:gd name="connsiteX14804" fmla="*/ 657008 w 1842380"/>
                <a:gd name="connsiteY14804" fmla="*/ 768604 h 1847704"/>
                <a:gd name="connsiteX14805" fmla="*/ 652748 w 1842380"/>
                <a:gd name="connsiteY14805" fmla="*/ 768604 h 1847704"/>
                <a:gd name="connsiteX14806" fmla="*/ 651683 w 1842380"/>
                <a:gd name="connsiteY14806" fmla="*/ 768604 h 1847704"/>
                <a:gd name="connsiteX14807" fmla="*/ 648488 w 1842380"/>
                <a:gd name="connsiteY14807" fmla="*/ 764344 h 1847704"/>
                <a:gd name="connsiteX14808" fmla="*/ 647423 w 1842380"/>
                <a:gd name="connsiteY14808" fmla="*/ 763279 h 1847704"/>
                <a:gd name="connsiteX14809" fmla="*/ 647423 w 1842380"/>
                <a:gd name="connsiteY14809" fmla="*/ 751032 h 1847704"/>
                <a:gd name="connsiteX14810" fmla="*/ 651683 w 1842380"/>
                <a:gd name="connsiteY14810" fmla="*/ 747837 h 1847704"/>
                <a:gd name="connsiteX14811" fmla="*/ 655943 w 1842380"/>
                <a:gd name="connsiteY14811" fmla="*/ 745707 h 1847704"/>
                <a:gd name="connsiteX14812" fmla="*/ 657008 w 1842380"/>
                <a:gd name="connsiteY14812" fmla="*/ 745707 h 1847704"/>
                <a:gd name="connsiteX14813" fmla="*/ 657008 w 1842380"/>
                <a:gd name="connsiteY14813" fmla="*/ 745175 h 1847704"/>
                <a:gd name="connsiteX14814" fmla="*/ 657008 w 1842380"/>
                <a:gd name="connsiteY14814" fmla="*/ 801618 h 1847704"/>
                <a:gd name="connsiteX14815" fmla="*/ 657008 w 1842380"/>
                <a:gd name="connsiteY14815" fmla="*/ 821852 h 1847704"/>
                <a:gd name="connsiteX14816" fmla="*/ 654878 w 1842380"/>
                <a:gd name="connsiteY14816" fmla="*/ 821852 h 1847704"/>
                <a:gd name="connsiteX14817" fmla="*/ 649021 w 1842380"/>
                <a:gd name="connsiteY14817" fmla="*/ 821852 h 1847704"/>
                <a:gd name="connsiteX14818" fmla="*/ 646891 w 1842380"/>
                <a:gd name="connsiteY14818" fmla="*/ 821852 h 1847704"/>
                <a:gd name="connsiteX14819" fmla="*/ 646891 w 1842380"/>
                <a:gd name="connsiteY14819" fmla="*/ 801618 h 1847704"/>
                <a:gd name="connsiteX14820" fmla="*/ 649021 w 1842380"/>
                <a:gd name="connsiteY14820" fmla="*/ 801618 h 1847704"/>
                <a:gd name="connsiteX14821" fmla="*/ 653280 w 1842380"/>
                <a:gd name="connsiteY14821" fmla="*/ 801618 h 1847704"/>
                <a:gd name="connsiteX14822" fmla="*/ 657008 w 1842380"/>
                <a:gd name="connsiteY14822" fmla="*/ 801618 h 1847704"/>
                <a:gd name="connsiteX14823" fmla="*/ 657008 w 1842380"/>
                <a:gd name="connsiteY14823" fmla="*/ 801618 h 1847704"/>
                <a:gd name="connsiteX14824" fmla="*/ 657008 w 1842380"/>
                <a:gd name="connsiteY14824" fmla="*/ 905984 h 1847704"/>
                <a:gd name="connsiteX14825" fmla="*/ 657008 w 1842380"/>
                <a:gd name="connsiteY14825" fmla="*/ 912906 h 1847704"/>
                <a:gd name="connsiteX14826" fmla="*/ 653813 w 1842380"/>
                <a:gd name="connsiteY14826" fmla="*/ 912906 h 1847704"/>
                <a:gd name="connsiteX14827" fmla="*/ 657008 w 1842380"/>
                <a:gd name="connsiteY14827" fmla="*/ 923023 h 1847704"/>
                <a:gd name="connsiteX14828" fmla="*/ 657008 w 1842380"/>
                <a:gd name="connsiteY14828" fmla="*/ 954440 h 1847704"/>
                <a:gd name="connsiteX14829" fmla="*/ 655943 w 1842380"/>
                <a:gd name="connsiteY14829" fmla="*/ 950180 h 1847704"/>
                <a:gd name="connsiteX14830" fmla="*/ 646891 w 1842380"/>
                <a:gd name="connsiteY14830" fmla="*/ 917698 h 1847704"/>
                <a:gd name="connsiteX14831" fmla="*/ 646891 w 1842380"/>
                <a:gd name="connsiteY14831" fmla="*/ 907581 h 1847704"/>
                <a:gd name="connsiteX14832" fmla="*/ 657008 w 1842380"/>
                <a:gd name="connsiteY14832" fmla="*/ 905984 h 1847704"/>
                <a:gd name="connsiteX14833" fmla="*/ 657008 w 1842380"/>
                <a:gd name="connsiteY14833" fmla="*/ 905984 h 1847704"/>
                <a:gd name="connsiteX14834" fmla="*/ 657008 w 1842380"/>
                <a:gd name="connsiteY14834" fmla="*/ 955504 h 1847704"/>
                <a:gd name="connsiteX14835" fmla="*/ 657008 w 1842380"/>
                <a:gd name="connsiteY14835" fmla="*/ 962427 h 1847704"/>
                <a:gd name="connsiteX14836" fmla="*/ 646891 w 1842380"/>
                <a:gd name="connsiteY14836" fmla="*/ 963492 h 1847704"/>
                <a:gd name="connsiteX14837" fmla="*/ 646891 w 1842380"/>
                <a:gd name="connsiteY14837" fmla="*/ 956569 h 1847704"/>
                <a:gd name="connsiteX14838" fmla="*/ 657008 w 1842380"/>
                <a:gd name="connsiteY14838" fmla="*/ 955504 h 1847704"/>
                <a:gd name="connsiteX14839" fmla="*/ 657008 w 1842380"/>
                <a:gd name="connsiteY14839" fmla="*/ 955504 h 1847704"/>
                <a:gd name="connsiteX14840" fmla="*/ 657008 w 1842380"/>
                <a:gd name="connsiteY14840" fmla="*/ 1045494 h 1847704"/>
                <a:gd name="connsiteX14841" fmla="*/ 657008 w 1842380"/>
                <a:gd name="connsiteY14841" fmla="*/ 1106196 h 1847704"/>
                <a:gd name="connsiteX14842" fmla="*/ 655943 w 1842380"/>
                <a:gd name="connsiteY14842" fmla="*/ 1106196 h 1847704"/>
                <a:gd name="connsiteX14843" fmla="*/ 654878 w 1842380"/>
                <a:gd name="connsiteY14843" fmla="*/ 1108326 h 1847704"/>
                <a:gd name="connsiteX14844" fmla="*/ 654878 w 1842380"/>
                <a:gd name="connsiteY14844" fmla="*/ 1109391 h 1847704"/>
                <a:gd name="connsiteX14845" fmla="*/ 652748 w 1842380"/>
                <a:gd name="connsiteY14845" fmla="*/ 1111521 h 1847704"/>
                <a:gd name="connsiteX14846" fmla="*/ 650618 w 1842380"/>
                <a:gd name="connsiteY14846" fmla="*/ 1113651 h 1847704"/>
                <a:gd name="connsiteX14847" fmla="*/ 648488 w 1842380"/>
                <a:gd name="connsiteY14847" fmla="*/ 1115781 h 1847704"/>
                <a:gd name="connsiteX14848" fmla="*/ 647423 w 1842380"/>
                <a:gd name="connsiteY14848" fmla="*/ 1116846 h 1847704"/>
                <a:gd name="connsiteX14849" fmla="*/ 647423 w 1842380"/>
                <a:gd name="connsiteY14849" fmla="*/ 1095547 h 1847704"/>
                <a:gd name="connsiteX14850" fmla="*/ 649553 w 1842380"/>
                <a:gd name="connsiteY14850" fmla="*/ 1095547 h 1847704"/>
                <a:gd name="connsiteX14851" fmla="*/ 652748 w 1842380"/>
                <a:gd name="connsiteY14851" fmla="*/ 1094482 h 1847704"/>
                <a:gd name="connsiteX14852" fmla="*/ 653813 w 1842380"/>
                <a:gd name="connsiteY14852" fmla="*/ 1091287 h 1847704"/>
                <a:gd name="connsiteX14853" fmla="*/ 652748 w 1842380"/>
                <a:gd name="connsiteY14853" fmla="*/ 1089157 h 1847704"/>
                <a:gd name="connsiteX14854" fmla="*/ 652748 w 1842380"/>
                <a:gd name="connsiteY14854" fmla="*/ 1088092 h 1847704"/>
                <a:gd name="connsiteX14855" fmla="*/ 651683 w 1842380"/>
                <a:gd name="connsiteY14855" fmla="*/ 1085962 h 1847704"/>
                <a:gd name="connsiteX14856" fmla="*/ 649553 w 1842380"/>
                <a:gd name="connsiteY14856" fmla="*/ 1084897 h 1847704"/>
                <a:gd name="connsiteX14857" fmla="*/ 647423 w 1842380"/>
                <a:gd name="connsiteY14857" fmla="*/ 1083832 h 1847704"/>
                <a:gd name="connsiteX14858" fmla="*/ 647423 w 1842380"/>
                <a:gd name="connsiteY14858" fmla="*/ 1038571 h 1847704"/>
                <a:gd name="connsiteX14859" fmla="*/ 648488 w 1842380"/>
                <a:gd name="connsiteY14859" fmla="*/ 1038571 h 1847704"/>
                <a:gd name="connsiteX14860" fmla="*/ 650618 w 1842380"/>
                <a:gd name="connsiteY14860" fmla="*/ 1040701 h 1847704"/>
                <a:gd name="connsiteX14861" fmla="*/ 651683 w 1842380"/>
                <a:gd name="connsiteY14861" fmla="*/ 1042831 h 1847704"/>
                <a:gd name="connsiteX14862" fmla="*/ 652748 w 1842380"/>
                <a:gd name="connsiteY14862" fmla="*/ 1043896 h 1847704"/>
                <a:gd name="connsiteX14863" fmla="*/ 654878 w 1842380"/>
                <a:gd name="connsiteY14863" fmla="*/ 1043896 h 1847704"/>
                <a:gd name="connsiteX14864" fmla="*/ 657008 w 1842380"/>
                <a:gd name="connsiteY14864" fmla="*/ 1045494 h 1847704"/>
                <a:gd name="connsiteX14865" fmla="*/ 657008 w 1842380"/>
                <a:gd name="connsiteY14865" fmla="*/ 1045494 h 1847704"/>
                <a:gd name="connsiteX14866" fmla="*/ 657008 w 1842380"/>
                <a:gd name="connsiteY14866" fmla="*/ 1159444 h 1847704"/>
                <a:gd name="connsiteX14867" fmla="*/ 657008 w 1842380"/>
                <a:gd name="connsiteY14867" fmla="*/ 1169561 h 1847704"/>
                <a:gd name="connsiteX14868" fmla="*/ 655943 w 1842380"/>
                <a:gd name="connsiteY14868" fmla="*/ 1171691 h 1847704"/>
                <a:gd name="connsiteX14869" fmla="*/ 657008 w 1842380"/>
                <a:gd name="connsiteY14869" fmla="*/ 1171691 h 1847704"/>
                <a:gd name="connsiteX14870" fmla="*/ 657008 w 1842380"/>
                <a:gd name="connsiteY14870" fmla="*/ 1179679 h 1847704"/>
                <a:gd name="connsiteX14871" fmla="*/ 654878 w 1842380"/>
                <a:gd name="connsiteY14871" fmla="*/ 1178614 h 1847704"/>
                <a:gd name="connsiteX14872" fmla="*/ 646891 w 1842380"/>
                <a:gd name="connsiteY14872" fmla="*/ 1179679 h 1847704"/>
                <a:gd name="connsiteX14873" fmla="*/ 646891 w 1842380"/>
                <a:gd name="connsiteY14873" fmla="*/ 1172756 h 1847704"/>
                <a:gd name="connsiteX14874" fmla="*/ 657008 w 1842380"/>
                <a:gd name="connsiteY14874" fmla="*/ 1159444 h 1847704"/>
                <a:gd name="connsiteX14875" fmla="*/ 657008 w 1842380"/>
                <a:gd name="connsiteY14875" fmla="*/ 1159444 h 1847704"/>
                <a:gd name="connsiteX14876" fmla="*/ 657008 w 1842380"/>
                <a:gd name="connsiteY14876" fmla="*/ 1205770 h 1847704"/>
                <a:gd name="connsiteX14877" fmla="*/ 657008 w 1842380"/>
                <a:gd name="connsiteY14877" fmla="*/ 1213757 h 1847704"/>
                <a:gd name="connsiteX14878" fmla="*/ 650085 w 1842380"/>
                <a:gd name="connsiteY14878" fmla="*/ 1207900 h 1847704"/>
                <a:gd name="connsiteX14879" fmla="*/ 650085 w 1842380"/>
                <a:gd name="connsiteY14879" fmla="*/ 1207900 h 1847704"/>
                <a:gd name="connsiteX14880" fmla="*/ 646891 w 1842380"/>
                <a:gd name="connsiteY14880" fmla="*/ 1206835 h 1847704"/>
                <a:gd name="connsiteX14881" fmla="*/ 646891 w 1842380"/>
                <a:gd name="connsiteY14881" fmla="*/ 1197783 h 1847704"/>
                <a:gd name="connsiteX14882" fmla="*/ 657008 w 1842380"/>
                <a:gd name="connsiteY14882" fmla="*/ 1205770 h 1847704"/>
                <a:gd name="connsiteX14883" fmla="*/ 657008 w 1842380"/>
                <a:gd name="connsiteY14883" fmla="*/ 1205770 h 1847704"/>
                <a:gd name="connsiteX14884" fmla="*/ 657008 w 1842380"/>
                <a:gd name="connsiteY14884" fmla="*/ 1230264 h 1847704"/>
                <a:gd name="connsiteX14885" fmla="*/ 657008 w 1842380"/>
                <a:gd name="connsiteY14885" fmla="*/ 1238251 h 1847704"/>
                <a:gd name="connsiteX14886" fmla="*/ 646891 w 1842380"/>
                <a:gd name="connsiteY14886" fmla="*/ 1250498 h 1847704"/>
                <a:gd name="connsiteX14887" fmla="*/ 646891 w 1842380"/>
                <a:gd name="connsiteY14887" fmla="*/ 1241446 h 1847704"/>
                <a:gd name="connsiteX14888" fmla="*/ 649021 w 1842380"/>
                <a:gd name="connsiteY14888" fmla="*/ 1239316 h 1847704"/>
                <a:gd name="connsiteX14889" fmla="*/ 646891 w 1842380"/>
                <a:gd name="connsiteY14889" fmla="*/ 1239316 h 1847704"/>
                <a:gd name="connsiteX14890" fmla="*/ 646891 w 1842380"/>
                <a:gd name="connsiteY14890" fmla="*/ 1231329 h 1847704"/>
                <a:gd name="connsiteX14891" fmla="*/ 657008 w 1842380"/>
                <a:gd name="connsiteY14891" fmla="*/ 1230264 h 1847704"/>
                <a:gd name="connsiteX14892" fmla="*/ 657008 w 1842380"/>
                <a:gd name="connsiteY14892" fmla="*/ 1230264 h 1847704"/>
                <a:gd name="connsiteX14893" fmla="*/ 657008 w 1842380"/>
                <a:gd name="connsiteY14893" fmla="*/ 1341552 h 1847704"/>
                <a:gd name="connsiteX14894" fmla="*/ 657008 w 1842380"/>
                <a:gd name="connsiteY14894" fmla="*/ 1353799 h 1847704"/>
                <a:gd name="connsiteX14895" fmla="*/ 646891 w 1842380"/>
                <a:gd name="connsiteY14895" fmla="*/ 1346877 h 1847704"/>
                <a:gd name="connsiteX14896" fmla="*/ 646891 w 1842380"/>
                <a:gd name="connsiteY14896" fmla="*/ 1336760 h 1847704"/>
                <a:gd name="connsiteX14897" fmla="*/ 657008 w 1842380"/>
                <a:gd name="connsiteY14897" fmla="*/ 1341552 h 1847704"/>
                <a:gd name="connsiteX14898" fmla="*/ 657008 w 1842380"/>
                <a:gd name="connsiteY14898" fmla="*/ 1341552 h 1847704"/>
                <a:gd name="connsiteX14899" fmla="*/ 657008 w 1842380"/>
                <a:gd name="connsiteY14899" fmla="*/ 1405982 h 1847704"/>
                <a:gd name="connsiteX14900" fmla="*/ 657008 w 1842380"/>
                <a:gd name="connsiteY14900" fmla="*/ 1416100 h 1847704"/>
                <a:gd name="connsiteX14901" fmla="*/ 646891 w 1842380"/>
                <a:gd name="connsiteY14901" fmla="*/ 1410242 h 1847704"/>
                <a:gd name="connsiteX14902" fmla="*/ 646891 w 1842380"/>
                <a:gd name="connsiteY14902" fmla="*/ 1399060 h 1847704"/>
                <a:gd name="connsiteX14903" fmla="*/ 657008 w 1842380"/>
                <a:gd name="connsiteY14903" fmla="*/ 1405982 h 1847704"/>
                <a:gd name="connsiteX14904" fmla="*/ 657008 w 1842380"/>
                <a:gd name="connsiteY14904" fmla="*/ 1405982 h 1847704"/>
                <a:gd name="connsiteX14905" fmla="*/ 657008 w 1842380"/>
                <a:gd name="connsiteY14905" fmla="*/ 1543362 h 1847704"/>
                <a:gd name="connsiteX14906" fmla="*/ 657008 w 1842380"/>
                <a:gd name="connsiteY14906" fmla="*/ 1569454 h 1847704"/>
                <a:gd name="connsiteX14907" fmla="*/ 646891 w 1842380"/>
                <a:gd name="connsiteY14907" fmla="*/ 1566259 h 1847704"/>
                <a:gd name="connsiteX14908" fmla="*/ 646891 w 1842380"/>
                <a:gd name="connsiteY14908" fmla="*/ 1540167 h 1847704"/>
                <a:gd name="connsiteX14909" fmla="*/ 657008 w 1842380"/>
                <a:gd name="connsiteY14909" fmla="*/ 1543362 h 1847704"/>
                <a:gd name="connsiteX14910" fmla="*/ 657008 w 1842380"/>
                <a:gd name="connsiteY14910" fmla="*/ 1543362 h 1847704"/>
                <a:gd name="connsiteX14911" fmla="*/ 657008 w 1842380"/>
                <a:gd name="connsiteY14911" fmla="*/ 1695119 h 1847704"/>
                <a:gd name="connsiteX14912" fmla="*/ 657008 w 1842380"/>
                <a:gd name="connsiteY14912" fmla="*/ 1711093 h 1847704"/>
                <a:gd name="connsiteX14913" fmla="*/ 646891 w 1842380"/>
                <a:gd name="connsiteY14913" fmla="*/ 1710028 h 1847704"/>
                <a:gd name="connsiteX14914" fmla="*/ 646891 w 1842380"/>
                <a:gd name="connsiteY14914" fmla="*/ 1694054 h 1847704"/>
                <a:gd name="connsiteX14915" fmla="*/ 657008 w 1842380"/>
                <a:gd name="connsiteY14915" fmla="*/ 1695119 h 1847704"/>
                <a:gd name="connsiteX14916" fmla="*/ 657008 w 1842380"/>
                <a:gd name="connsiteY14916" fmla="*/ 1695119 h 1847704"/>
                <a:gd name="connsiteX14917" fmla="*/ 657008 w 1842380"/>
                <a:gd name="connsiteY14917" fmla="*/ 1778718 h 1847704"/>
                <a:gd name="connsiteX14918" fmla="*/ 657008 w 1842380"/>
                <a:gd name="connsiteY14918" fmla="*/ 1803745 h 1847704"/>
                <a:gd name="connsiteX14919" fmla="*/ 651150 w 1842380"/>
                <a:gd name="connsiteY14919" fmla="*/ 1799485 h 1847704"/>
                <a:gd name="connsiteX14920" fmla="*/ 646891 w 1842380"/>
                <a:gd name="connsiteY14920" fmla="*/ 1799485 h 1847704"/>
                <a:gd name="connsiteX14921" fmla="*/ 646891 w 1842380"/>
                <a:gd name="connsiteY14921" fmla="*/ 1741977 h 1847704"/>
                <a:gd name="connsiteX14922" fmla="*/ 657008 w 1842380"/>
                <a:gd name="connsiteY14922" fmla="*/ 1778718 h 1847704"/>
                <a:gd name="connsiteX14923" fmla="*/ 657008 w 1842380"/>
                <a:gd name="connsiteY14923" fmla="*/ 1778718 h 1847704"/>
                <a:gd name="connsiteX14924" fmla="*/ 646891 w 1842380"/>
                <a:gd name="connsiteY14924" fmla="*/ 792566 h 1847704"/>
                <a:gd name="connsiteX14925" fmla="*/ 646891 w 1842380"/>
                <a:gd name="connsiteY14925" fmla="*/ 780319 h 1847704"/>
                <a:gd name="connsiteX14926" fmla="*/ 649021 w 1842380"/>
                <a:gd name="connsiteY14926" fmla="*/ 781384 h 1847704"/>
                <a:gd name="connsiteX14927" fmla="*/ 651150 w 1842380"/>
                <a:gd name="connsiteY14927" fmla="*/ 783514 h 1847704"/>
                <a:gd name="connsiteX14928" fmla="*/ 652215 w 1842380"/>
                <a:gd name="connsiteY14928" fmla="*/ 786708 h 1847704"/>
                <a:gd name="connsiteX14929" fmla="*/ 647956 w 1842380"/>
                <a:gd name="connsiteY14929" fmla="*/ 790968 h 1847704"/>
                <a:gd name="connsiteX14930" fmla="*/ 646891 w 1842380"/>
                <a:gd name="connsiteY14930" fmla="*/ 792566 h 1847704"/>
                <a:gd name="connsiteX14931" fmla="*/ 646891 w 1842380"/>
                <a:gd name="connsiteY14931" fmla="*/ 50289 h 1847704"/>
                <a:gd name="connsiteX14932" fmla="*/ 646891 w 1842380"/>
                <a:gd name="connsiteY14932" fmla="*/ 69458 h 1847704"/>
                <a:gd name="connsiteX14933" fmla="*/ 632514 w 1842380"/>
                <a:gd name="connsiteY14933" fmla="*/ 68393 h 1847704"/>
                <a:gd name="connsiteX14934" fmla="*/ 632514 w 1842380"/>
                <a:gd name="connsiteY14934" fmla="*/ 51354 h 1847704"/>
                <a:gd name="connsiteX14935" fmla="*/ 644761 w 1842380"/>
                <a:gd name="connsiteY14935" fmla="*/ 51354 h 1847704"/>
                <a:gd name="connsiteX14936" fmla="*/ 646891 w 1842380"/>
                <a:gd name="connsiteY14936" fmla="*/ 50289 h 1847704"/>
                <a:gd name="connsiteX14937" fmla="*/ 646891 w 1842380"/>
                <a:gd name="connsiteY14937" fmla="*/ 50289 h 1847704"/>
                <a:gd name="connsiteX14938" fmla="*/ 646891 w 1842380"/>
                <a:gd name="connsiteY14938" fmla="*/ 124836 h 1847704"/>
                <a:gd name="connsiteX14939" fmla="*/ 646891 w 1842380"/>
                <a:gd name="connsiteY14939" fmla="*/ 153057 h 1847704"/>
                <a:gd name="connsiteX14940" fmla="*/ 632514 w 1842380"/>
                <a:gd name="connsiteY14940" fmla="*/ 162110 h 1847704"/>
                <a:gd name="connsiteX14941" fmla="*/ 632514 w 1842380"/>
                <a:gd name="connsiteY14941" fmla="*/ 144005 h 1847704"/>
                <a:gd name="connsiteX14942" fmla="*/ 636773 w 1842380"/>
                <a:gd name="connsiteY14942" fmla="*/ 141875 h 1847704"/>
                <a:gd name="connsiteX14943" fmla="*/ 632514 w 1842380"/>
                <a:gd name="connsiteY14943" fmla="*/ 138681 h 1847704"/>
                <a:gd name="connsiteX14944" fmla="*/ 632514 w 1842380"/>
                <a:gd name="connsiteY14944" fmla="*/ 115251 h 1847704"/>
                <a:gd name="connsiteX14945" fmla="*/ 646891 w 1842380"/>
                <a:gd name="connsiteY14945" fmla="*/ 124836 h 1847704"/>
                <a:gd name="connsiteX14946" fmla="*/ 646891 w 1842380"/>
                <a:gd name="connsiteY14946" fmla="*/ 124836 h 1847704"/>
                <a:gd name="connsiteX14947" fmla="*/ 646891 w 1842380"/>
                <a:gd name="connsiteY14947" fmla="*/ 256359 h 1847704"/>
                <a:gd name="connsiteX14948" fmla="*/ 646891 w 1842380"/>
                <a:gd name="connsiteY14948" fmla="*/ 297892 h 1847704"/>
                <a:gd name="connsiteX14949" fmla="*/ 632514 w 1842380"/>
                <a:gd name="connsiteY14949" fmla="*/ 285645 h 1847704"/>
                <a:gd name="connsiteX14950" fmla="*/ 632514 w 1842380"/>
                <a:gd name="connsiteY14950" fmla="*/ 267541 h 1847704"/>
                <a:gd name="connsiteX14951" fmla="*/ 646891 w 1842380"/>
                <a:gd name="connsiteY14951" fmla="*/ 256359 h 1847704"/>
                <a:gd name="connsiteX14952" fmla="*/ 646891 w 1842380"/>
                <a:gd name="connsiteY14952" fmla="*/ 256359 h 1847704"/>
                <a:gd name="connsiteX14953" fmla="*/ 646891 w 1842380"/>
                <a:gd name="connsiteY14953" fmla="*/ 458168 h 1847704"/>
                <a:gd name="connsiteX14954" fmla="*/ 646891 w 1842380"/>
                <a:gd name="connsiteY14954" fmla="*/ 469350 h 1847704"/>
                <a:gd name="connsiteX14955" fmla="*/ 642631 w 1842380"/>
                <a:gd name="connsiteY14955" fmla="*/ 473610 h 1847704"/>
                <a:gd name="connsiteX14956" fmla="*/ 642631 w 1842380"/>
                <a:gd name="connsiteY14956" fmla="*/ 473610 h 1847704"/>
                <a:gd name="connsiteX14957" fmla="*/ 641566 w 1842380"/>
                <a:gd name="connsiteY14957" fmla="*/ 474675 h 1847704"/>
                <a:gd name="connsiteX14958" fmla="*/ 647423 w 1842380"/>
                <a:gd name="connsiteY14958" fmla="*/ 475740 h 1847704"/>
                <a:gd name="connsiteX14959" fmla="*/ 647423 w 1842380"/>
                <a:gd name="connsiteY14959" fmla="*/ 488520 h 1847704"/>
                <a:gd name="connsiteX14960" fmla="*/ 633046 w 1842380"/>
                <a:gd name="connsiteY14960" fmla="*/ 484260 h 1847704"/>
                <a:gd name="connsiteX14961" fmla="*/ 633046 w 1842380"/>
                <a:gd name="connsiteY14961" fmla="*/ 470948 h 1847704"/>
                <a:gd name="connsiteX14962" fmla="*/ 633046 w 1842380"/>
                <a:gd name="connsiteY14962" fmla="*/ 469883 h 1847704"/>
                <a:gd name="connsiteX14963" fmla="*/ 646891 w 1842380"/>
                <a:gd name="connsiteY14963" fmla="*/ 458168 h 1847704"/>
                <a:gd name="connsiteX14964" fmla="*/ 646891 w 1842380"/>
                <a:gd name="connsiteY14964" fmla="*/ 458168 h 1847704"/>
                <a:gd name="connsiteX14965" fmla="*/ 646891 w 1842380"/>
                <a:gd name="connsiteY14965" fmla="*/ 517806 h 1847704"/>
                <a:gd name="connsiteX14966" fmla="*/ 646891 w 1842380"/>
                <a:gd name="connsiteY14966" fmla="*/ 528988 h 1847704"/>
                <a:gd name="connsiteX14967" fmla="*/ 632514 w 1842380"/>
                <a:gd name="connsiteY14967" fmla="*/ 544963 h 1847704"/>
                <a:gd name="connsiteX14968" fmla="*/ 632514 w 1842380"/>
                <a:gd name="connsiteY14968" fmla="*/ 532716 h 1847704"/>
                <a:gd name="connsiteX14969" fmla="*/ 636773 w 1842380"/>
                <a:gd name="connsiteY14969" fmla="*/ 526858 h 1847704"/>
                <a:gd name="connsiteX14970" fmla="*/ 632514 w 1842380"/>
                <a:gd name="connsiteY14970" fmla="*/ 525793 h 1847704"/>
                <a:gd name="connsiteX14971" fmla="*/ 632514 w 1842380"/>
                <a:gd name="connsiteY14971" fmla="*/ 513546 h 1847704"/>
                <a:gd name="connsiteX14972" fmla="*/ 646891 w 1842380"/>
                <a:gd name="connsiteY14972" fmla="*/ 517806 h 1847704"/>
                <a:gd name="connsiteX14973" fmla="*/ 646891 w 1842380"/>
                <a:gd name="connsiteY14973" fmla="*/ 517806 h 1847704"/>
                <a:gd name="connsiteX14974" fmla="*/ 646891 w 1842380"/>
                <a:gd name="connsiteY14974" fmla="*/ 517806 h 1847704"/>
                <a:gd name="connsiteX14975" fmla="*/ 646891 w 1842380"/>
                <a:gd name="connsiteY14975" fmla="*/ 618977 h 1847704"/>
                <a:gd name="connsiteX14976" fmla="*/ 646891 w 1842380"/>
                <a:gd name="connsiteY14976" fmla="*/ 626964 h 1847704"/>
                <a:gd name="connsiteX14977" fmla="*/ 645826 w 1842380"/>
                <a:gd name="connsiteY14977" fmla="*/ 625900 h 1847704"/>
                <a:gd name="connsiteX14978" fmla="*/ 635709 w 1842380"/>
                <a:gd name="connsiteY14978" fmla="*/ 645069 h 1847704"/>
                <a:gd name="connsiteX14979" fmla="*/ 634644 w 1842380"/>
                <a:gd name="connsiteY14979" fmla="*/ 645069 h 1847704"/>
                <a:gd name="connsiteX14980" fmla="*/ 632514 w 1842380"/>
                <a:gd name="connsiteY14980" fmla="*/ 649329 h 1847704"/>
                <a:gd name="connsiteX14981" fmla="*/ 632514 w 1842380"/>
                <a:gd name="connsiteY14981" fmla="*/ 638147 h 1847704"/>
                <a:gd name="connsiteX14982" fmla="*/ 632514 w 1842380"/>
                <a:gd name="connsiteY14982" fmla="*/ 610990 h 1847704"/>
                <a:gd name="connsiteX14983" fmla="*/ 632514 w 1842380"/>
                <a:gd name="connsiteY14983" fmla="*/ 601938 h 1847704"/>
                <a:gd name="connsiteX14984" fmla="*/ 643696 w 1842380"/>
                <a:gd name="connsiteY14984" fmla="*/ 616315 h 1847704"/>
                <a:gd name="connsiteX14985" fmla="*/ 646891 w 1842380"/>
                <a:gd name="connsiteY14985" fmla="*/ 618977 h 1847704"/>
                <a:gd name="connsiteX14986" fmla="*/ 646891 w 1842380"/>
                <a:gd name="connsiteY14986" fmla="*/ 618977 h 1847704"/>
                <a:gd name="connsiteX14987" fmla="*/ 646891 w 1842380"/>
                <a:gd name="connsiteY14987" fmla="*/ 665303 h 1847704"/>
                <a:gd name="connsiteX14988" fmla="*/ 646891 w 1842380"/>
                <a:gd name="connsiteY14988" fmla="*/ 677550 h 1847704"/>
                <a:gd name="connsiteX14989" fmla="*/ 645826 w 1842380"/>
                <a:gd name="connsiteY14989" fmla="*/ 680745 h 1847704"/>
                <a:gd name="connsiteX14990" fmla="*/ 646891 w 1842380"/>
                <a:gd name="connsiteY14990" fmla="*/ 687667 h 1847704"/>
                <a:gd name="connsiteX14991" fmla="*/ 646891 w 1842380"/>
                <a:gd name="connsiteY14991" fmla="*/ 698849 h 1847704"/>
                <a:gd name="connsiteX14992" fmla="*/ 639968 w 1842380"/>
                <a:gd name="connsiteY14992" fmla="*/ 688732 h 1847704"/>
                <a:gd name="connsiteX14993" fmla="*/ 631981 w 1842380"/>
                <a:gd name="connsiteY14993" fmla="*/ 681810 h 1847704"/>
                <a:gd name="connsiteX14994" fmla="*/ 631981 w 1842380"/>
                <a:gd name="connsiteY14994" fmla="*/ 672758 h 1847704"/>
                <a:gd name="connsiteX14995" fmla="*/ 638903 w 1842380"/>
                <a:gd name="connsiteY14995" fmla="*/ 679680 h 1847704"/>
                <a:gd name="connsiteX14996" fmla="*/ 641033 w 1842380"/>
                <a:gd name="connsiteY14996" fmla="*/ 673823 h 1847704"/>
                <a:gd name="connsiteX14997" fmla="*/ 646891 w 1842380"/>
                <a:gd name="connsiteY14997" fmla="*/ 665303 h 1847704"/>
                <a:gd name="connsiteX14998" fmla="*/ 646891 w 1842380"/>
                <a:gd name="connsiteY14998" fmla="*/ 665303 h 1847704"/>
                <a:gd name="connsiteX14999" fmla="*/ 646891 w 1842380"/>
                <a:gd name="connsiteY14999" fmla="*/ 750500 h 1847704"/>
                <a:gd name="connsiteX15000" fmla="*/ 646891 w 1842380"/>
                <a:gd name="connsiteY15000" fmla="*/ 762747 h 1847704"/>
                <a:gd name="connsiteX15001" fmla="*/ 644761 w 1842380"/>
                <a:gd name="connsiteY15001" fmla="*/ 759552 h 1847704"/>
                <a:gd name="connsiteX15002" fmla="*/ 644761 w 1842380"/>
                <a:gd name="connsiteY15002" fmla="*/ 755292 h 1847704"/>
                <a:gd name="connsiteX15003" fmla="*/ 646891 w 1842380"/>
                <a:gd name="connsiteY15003" fmla="*/ 752097 h 1847704"/>
                <a:gd name="connsiteX15004" fmla="*/ 646891 w 1842380"/>
                <a:gd name="connsiteY15004" fmla="*/ 750500 h 1847704"/>
                <a:gd name="connsiteX15005" fmla="*/ 646891 w 1842380"/>
                <a:gd name="connsiteY15005" fmla="*/ 750500 h 1847704"/>
                <a:gd name="connsiteX15006" fmla="*/ 646891 w 1842380"/>
                <a:gd name="connsiteY15006" fmla="*/ 779786 h 1847704"/>
                <a:gd name="connsiteX15007" fmla="*/ 646891 w 1842380"/>
                <a:gd name="connsiteY15007" fmla="*/ 792033 h 1847704"/>
                <a:gd name="connsiteX15008" fmla="*/ 644761 w 1842380"/>
                <a:gd name="connsiteY15008" fmla="*/ 794163 h 1847704"/>
                <a:gd name="connsiteX15009" fmla="*/ 643696 w 1842380"/>
                <a:gd name="connsiteY15009" fmla="*/ 797358 h 1847704"/>
                <a:gd name="connsiteX15010" fmla="*/ 644761 w 1842380"/>
                <a:gd name="connsiteY15010" fmla="*/ 799488 h 1847704"/>
                <a:gd name="connsiteX15011" fmla="*/ 646891 w 1842380"/>
                <a:gd name="connsiteY15011" fmla="*/ 800553 h 1847704"/>
                <a:gd name="connsiteX15012" fmla="*/ 646891 w 1842380"/>
                <a:gd name="connsiteY15012" fmla="*/ 820787 h 1847704"/>
                <a:gd name="connsiteX15013" fmla="*/ 646891 w 1842380"/>
                <a:gd name="connsiteY15013" fmla="*/ 819722 h 1847704"/>
                <a:gd name="connsiteX15014" fmla="*/ 639968 w 1842380"/>
                <a:gd name="connsiteY15014" fmla="*/ 820787 h 1847704"/>
                <a:gd name="connsiteX15015" fmla="*/ 634111 w 1842380"/>
                <a:gd name="connsiteY15015" fmla="*/ 822917 h 1847704"/>
                <a:gd name="connsiteX15016" fmla="*/ 631981 w 1842380"/>
                <a:gd name="connsiteY15016" fmla="*/ 825047 h 1847704"/>
                <a:gd name="connsiteX15017" fmla="*/ 631981 w 1842380"/>
                <a:gd name="connsiteY15017" fmla="*/ 782449 h 1847704"/>
                <a:gd name="connsiteX15018" fmla="*/ 635176 w 1842380"/>
                <a:gd name="connsiteY15018" fmla="*/ 780319 h 1847704"/>
                <a:gd name="connsiteX15019" fmla="*/ 641033 w 1842380"/>
                <a:gd name="connsiteY15019" fmla="*/ 779254 h 1847704"/>
                <a:gd name="connsiteX15020" fmla="*/ 646891 w 1842380"/>
                <a:gd name="connsiteY15020" fmla="*/ 779254 h 1847704"/>
                <a:gd name="connsiteX15021" fmla="*/ 646891 w 1842380"/>
                <a:gd name="connsiteY15021" fmla="*/ 779786 h 1847704"/>
                <a:gd name="connsiteX15022" fmla="*/ 646891 w 1842380"/>
                <a:gd name="connsiteY15022" fmla="*/ 907049 h 1847704"/>
                <a:gd name="connsiteX15023" fmla="*/ 646891 w 1842380"/>
                <a:gd name="connsiteY15023" fmla="*/ 917166 h 1847704"/>
                <a:gd name="connsiteX15024" fmla="*/ 632514 w 1842380"/>
                <a:gd name="connsiteY15024" fmla="*/ 911309 h 1847704"/>
                <a:gd name="connsiteX15025" fmla="*/ 632514 w 1842380"/>
                <a:gd name="connsiteY15025" fmla="*/ 905451 h 1847704"/>
                <a:gd name="connsiteX15026" fmla="*/ 645826 w 1842380"/>
                <a:gd name="connsiteY15026" fmla="*/ 906516 h 1847704"/>
                <a:gd name="connsiteX15027" fmla="*/ 646891 w 1842380"/>
                <a:gd name="connsiteY15027" fmla="*/ 906516 h 1847704"/>
                <a:gd name="connsiteX15028" fmla="*/ 646891 w 1842380"/>
                <a:gd name="connsiteY15028" fmla="*/ 907049 h 1847704"/>
                <a:gd name="connsiteX15029" fmla="*/ 646891 w 1842380"/>
                <a:gd name="connsiteY15029" fmla="*/ 956569 h 1847704"/>
                <a:gd name="connsiteX15030" fmla="*/ 646891 w 1842380"/>
                <a:gd name="connsiteY15030" fmla="*/ 963492 h 1847704"/>
                <a:gd name="connsiteX15031" fmla="*/ 636773 w 1842380"/>
                <a:gd name="connsiteY15031" fmla="*/ 961362 h 1847704"/>
                <a:gd name="connsiteX15032" fmla="*/ 632514 w 1842380"/>
                <a:gd name="connsiteY15032" fmla="*/ 962427 h 1847704"/>
                <a:gd name="connsiteX15033" fmla="*/ 632514 w 1842380"/>
                <a:gd name="connsiteY15033" fmla="*/ 941128 h 1847704"/>
                <a:gd name="connsiteX15034" fmla="*/ 633579 w 1842380"/>
                <a:gd name="connsiteY15034" fmla="*/ 948050 h 1847704"/>
                <a:gd name="connsiteX15035" fmla="*/ 634644 w 1842380"/>
                <a:gd name="connsiteY15035" fmla="*/ 951245 h 1847704"/>
                <a:gd name="connsiteX15036" fmla="*/ 646891 w 1842380"/>
                <a:gd name="connsiteY15036" fmla="*/ 956569 h 1847704"/>
                <a:gd name="connsiteX15037" fmla="*/ 646891 w 1842380"/>
                <a:gd name="connsiteY15037" fmla="*/ 956569 h 1847704"/>
                <a:gd name="connsiteX15038" fmla="*/ 646891 w 1842380"/>
                <a:gd name="connsiteY15038" fmla="*/ 1039104 h 1847704"/>
                <a:gd name="connsiteX15039" fmla="*/ 646891 w 1842380"/>
                <a:gd name="connsiteY15039" fmla="*/ 1084365 h 1847704"/>
                <a:gd name="connsiteX15040" fmla="*/ 645826 w 1842380"/>
                <a:gd name="connsiteY15040" fmla="*/ 1084365 h 1847704"/>
                <a:gd name="connsiteX15041" fmla="*/ 643696 w 1842380"/>
                <a:gd name="connsiteY15041" fmla="*/ 1085430 h 1847704"/>
                <a:gd name="connsiteX15042" fmla="*/ 641566 w 1842380"/>
                <a:gd name="connsiteY15042" fmla="*/ 1086495 h 1847704"/>
                <a:gd name="connsiteX15043" fmla="*/ 641566 w 1842380"/>
                <a:gd name="connsiteY15043" fmla="*/ 1088624 h 1847704"/>
                <a:gd name="connsiteX15044" fmla="*/ 641566 w 1842380"/>
                <a:gd name="connsiteY15044" fmla="*/ 1089689 h 1847704"/>
                <a:gd name="connsiteX15045" fmla="*/ 642631 w 1842380"/>
                <a:gd name="connsiteY15045" fmla="*/ 1092884 h 1847704"/>
                <a:gd name="connsiteX15046" fmla="*/ 643696 w 1842380"/>
                <a:gd name="connsiteY15046" fmla="*/ 1093949 h 1847704"/>
                <a:gd name="connsiteX15047" fmla="*/ 645826 w 1842380"/>
                <a:gd name="connsiteY15047" fmla="*/ 1096079 h 1847704"/>
                <a:gd name="connsiteX15048" fmla="*/ 646891 w 1842380"/>
                <a:gd name="connsiteY15048" fmla="*/ 1096079 h 1847704"/>
                <a:gd name="connsiteX15049" fmla="*/ 646891 w 1842380"/>
                <a:gd name="connsiteY15049" fmla="*/ 1117378 h 1847704"/>
                <a:gd name="connsiteX15050" fmla="*/ 645826 w 1842380"/>
                <a:gd name="connsiteY15050" fmla="*/ 1119508 h 1847704"/>
                <a:gd name="connsiteX15051" fmla="*/ 643696 w 1842380"/>
                <a:gd name="connsiteY15051" fmla="*/ 1121638 h 1847704"/>
                <a:gd name="connsiteX15052" fmla="*/ 643696 w 1842380"/>
                <a:gd name="connsiteY15052" fmla="*/ 1122703 h 1847704"/>
                <a:gd name="connsiteX15053" fmla="*/ 641566 w 1842380"/>
                <a:gd name="connsiteY15053" fmla="*/ 1126963 h 1847704"/>
                <a:gd name="connsiteX15054" fmla="*/ 640501 w 1842380"/>
                <a:gd name="connsiteY15054" fmla="*/ 1129093 h 1847704"/>
                <a:gd name="connsiteX15055" fmla="*/ 638371 w 1842380"/>
                <a:gd name="connsiteY15055" fmla="*/ 1130158 h 1847704"/>
                <a:gd name="connsiteX15056" fmla="*/ 635176 w 1842380"/>
                <a:gd name="connsiteY15056" fmla="*/ 1131223 h 1847704"/>
                <a:gd name="connsiteX15057" fmla="*/ 633046 w 1842380"/>
                <a:gd name="connsiteY15057" fmla="*/ 1131223 h 1847704"/>
                <a:gd name="connsiteX15058" fmla="*/ 633046 w 1842380"/>
                <a:gd name="connsiteY15058" fmla="*/ 1109924 h 1847704"/>
                <a:gd name="connsiteX15059" fmla="*/ 634111 w 1842380"/>
                <a:gd name="connsiteY15059" fmla="*/ 1109924 h 1847704"/>
                <a:gd name="connsiteX15060" fmla="*/ 636241 w 1842380"/>
                <a:gd name="connsiteY15060" fmla="*/ 1107794 h 1847704"/>
                <a:gd name="connsiteX15061" fmla="*/ 638371 w 1842380"/>
                <a:gd name="connsiteY15061" fmla="*/ 1106729 h 1847704"/>
                <a:gd name="connsiteX15062" fmla="*/ 638371 w 1842380"/>
                <a:gd name="connsiteY15062" fmla="*/ 1104599 h 1847704"/>
                <a:gd name="connsiteX15063" fmla="*/ 637306 w 1842380"/>
                <a:gd name="connsiteY15063" fmla="*/ 1101404 h 1847704"/>
                <a:gd name="connsiteX15064" fmla="*/ 636241 w 1842380"/>
                <a:gd name="connsiteY15064" fmla="*/ 1099274 h 1847704"/>
                <a:gd name="connsiteX15065" fmla="*/ 634111 w 1842380"/>
                <a:gd name="connsiteY15065" fmla="*/ 1097144 h 1847704"/>
                <a:gd name="connsiteX15066" fmla="*/ 633046 w 1842380"/>
                <a:gd name="connsiteY15066" fmla="*/ 1097144 h 1847704"/>
                <a:gd name="connsiteX15067" fmla="*/ 633046 w 1842380"/>
                <a:gd name="connsiteY15067" fmla="*/ 1075845 h 1847704"/>
                <a:gd name="connsiteX15068" fmla="*/ 633046 w 1842380"/>
                <a:gd name="connsiteY15068" fmla="*/ 1073715 h 1847704"/>
                <a:gd name="connsiteX15069" fmla="*/ 633046 w 1842380"/>
                <a:gd name="connsiteY15069" fmla="*/ 1070520 h 1847704"/>
                <a:gd name="connsiteX15070" fmla="*/ 633046 w 1842380"/>
                <a:gd name="connsiteY15070" fmla="*/ 1068390 h 1847704"/>
                <a:gd name="connsiteX15071" fmla="*/ 633046 w 1842380"/>
                <a:gd name="connsiteY15071" fmla="*/ 1057208 h 1847704"/>
                <a:gd name="connsiteX15072" fmla="*/ 633046 w 1842380"/>
                <a:gd name="connsiteY15072" fmla="*/ 1058273 h 1847704"/>
                <a:gd name="connsiteX15073" fmla="*/ 635176 w 1842380"/>
                <a:gd name="connsiteY15073" fmla="*/ 1058273 h 1847704"/>
                <a:gd name="connsiteX15074" fmla="*/ 639436 w 1842380"/>
                <a:gd name="connsiteY15074" fmla="*/ 1058273 h 1847704"/>
                <a:gd name="connsiteX15075" fmla="*/ 641566 w 1842380"/>
                <a:gd name="connsiteY15075" fmla="*/ 1058273 h 1847704"/>
                <a:gd name="connsiteX15076" fmla="*/ 642631 w 1842380"/>
                <a:gd name="connsiteY15076" fmla="*/ 1056143 h 1847704"/>
                <a:gd name="connsiteX15077" fmla="*/ 642631 w 1842380"/>
                <a:gd name="connsiteY15077" fmla="*/ 1055078 h 1847704"/>
                <a:gd name="connsiteX15078" fmla="*/ 640501 w 1842380"/>
                <a:gd name="connsiteY15078" fmla="*/ 1052948 h 1847704"/>
                <a:gd name="connsiteX15079" fmla="*/ 639436 w 1842380"/>
                <a:gd name="connsiteY15079" fmla="*/ 1050818 h 1847704"/>
                <a:gd name="connsiteX15080" fmla="*/ 637306 w 1842380"/>
                <a:gd name="connsiteY15080" fmla="*/ 1048688 h 1847704"/>
                <a:gd name="connsiteX15081" fmla="*/ 635176 w 1842380"/>
                <a:gd name="connsiteY15081" fmla="*/ 1046559 h 1847704"/>
                <a:gd name="connsiteX15082" fmla="*/ 635176 w 1842380"/>
                <a:gd name="connsiteY15082" fmla="*/ 1045494 h 1847704"/>
                <a:gd name="connsiteX15083" fmla="*/ 635176 w 1842380"/>
                <a:gd name="connsiteY15083" fmla="*/ 1042299 h 1847704"/>
                <a:gd name="connsiteX15084" fmla="*/ 636241 w 1842380"/>
                <a:gd name="connsiteY15084" fmla="*/ 1041234 h 1847704"/>
                <a:gd name="connsiteX15085" fmla="*/ 640501 w 1842380"/>
                <a:gd name="connsiteY15085" fmla="*/ 1039104 h 1847704"/>
                <a:gd name="connsiteX15086" fmla="*/ 642631 w 1842380"/>
                <a:gd name="connsiteY15086" fmla="*/ 1036974 h 1847704"/>
                <a:gd name="connsiteX15087" fmla="*/ 644761 w 1842380"/>
                <a:gd name="connsiteY15087" fmla="*/ 1038039 h 1847704"/>
                <a:gd name="connsiteX15088" fmla="*/ 645826 w 1842380"/>
                <a:gd name="connsiteY15088" fmla="*/ 1038039 h 1847704"/>
                <a:gd name="connsiteX15089" fmla="*/ 646891 w 1842380"/>
                <a:gd name="connsiteY15089" fmla="*/ 1039104 h 1847704"/>
                <a:gd name="connsiteX15090" fmla="*/ 646891 w 1842380"/>
                <a:gd name="connsiteY15090" fmla="*/ 1039104 h 1847704"/>
                <a:gd name="connsiteX15091" fmla="*/ 646891 w 1842380"/>
                <a:gd name="connsiteY15091" fmla="*/ 1172756 h 1847704"/>
                <a:gd name="connsiteX15092" fmla="*/ 646891 w 1842380"/>
                <a:gd name="connsiteY15092" fmla="*/ 1179679 h 1847704"/>
                <a:gd name="connsiteX15093" fmla="*/ 635709 w 1842380"/>
                <a:gd name="connsiteY15093" fmla="*/ 1191926 h 1847704"/>
                <a:gd name="connsiteX15094" fmla="*/ 641566 w 1842380"/>
                <a:gd name="connsiteY15094" fmla="*/ 1194055 h 1847704"/>
                <a:gd name="connsiteX15095" fmla="*/ 647423 w 1842380"/>
                <a:gd name="connsiteY15095" fmla="*/ 1197250 h 1847704"/>
                <a:gd name="connsiteX15096" fmla="*/ 647423 w 1842380"/>
                <a:gd name="connsiteY15096" fmla="*/ 1206303 h 1847704"/>
                <a:gd name="connsiteX15097" fmla="*/ 639436 w 1842380"/>
                <a:gd name="connsiteY15097" fmla="*/ 1200445 h 1847704"/>
                <a:gd name="connsiteX15098" fmla="*/ 635176 w 1842380"/>
                <a:gd name="connsiteY15098" fmla="*/ 1198315 h 1847704"/>
                <a:gd name="connsiteX15099" fmla="*/ 633046 w 1842380"/>
                <a:gd name="connsiteY15099" fmla="*/ 1198315 h 1847704"/>
                <a:gd name="connsiteX15100" fmla="*/ 633046 w 1842380"/>
                <a:gd name="connsiteY15100" fmla="*/ 1186068 h 1847704"/>
                <a:gd name="connsiteX15101" fmla="*/ 646891 w 1842380"/>
                <a:gd name="connsiteY15101" fmla="*/ 1172756 h 1847704"/>
                <a:gd name="connsiteX15102" fmla="*/ 646891 w 1842380"/>
                <a:gd name="connsiteY15102" fmla="*/ 1172756 h 1847704"/>
                <a:gd name="connsiteX15103" fmla="*/ 646891 w 1842380"/>
                <a:gd name="connsiteY15103" fmla="*/ 1172756 h 1847704"/>
                <a:gd name="connsiteX15104" fmla="*/ 646891 w 1842380"/>
                <a:gd name="connsiteY15104" fmla="*/ 1231329 h 1847704"/>
                <a:gd name="connsiteX15105" fmla="*/ 646891 w 1842380"/>
                <a:gd name="connsiteY15105" fmla="*/ 1239316 h 1847704"/>
                <a:gd name="connsiteX15106" fmla="*/ 632514 w 1842380"/>
                <a:gd name="connsiteY15106" fmla="*/ 1230264 h 1847704"/>
                <a:gd name="connsiteX15107" fmla="*/ 632514 w 1842380"/>
                <a:gd name="connsiteY15107" fmla="*/ 1222277 h 1847704"/>
                <a:gd name="connsiteX15108" fmla="*/ 646891 w 1842380"/>
                <a:gd name="connsiteY15108" fmla="*/ 1231329 h 1847704"/>
                <a:gd name="connsiteX15109" fmla="*/ 646891 w 1842380"/>
                <a:gd name="connsiteY15109" fmla="*/ 1231329 h 1847704"/>
                <a:gd name="connsiteX15110" fmla="*/ 646891 w 1842380"/>
                <a:gd name="connsiteY15110" fmla="*/ 1241446 h 1847704"/>
                <a:gd name="connsiteX15111" fmla="*/ 646891 w 1842380"/>
                <a:gd name="connsiteY15111" fmla="*/ 1250498 h 1847704"/>
                <a:gd name="connsiteX15112" fmla="*/ 637838 w 1842380"/>
                <a:gd name="connsiteY15112" fmla="*/ 1258486 h 1847704"/>
                <a:gd name="connsiteX15113" fmla="*/ 631981 w 1842380"/>
                <a:gd name="connsiteY15113" fmla="*/ 1266473 h 1847704"/>
                <a:gd name="connsiteX15114" fmla="*/ 631981 w 1842380"/>
                <a:gd name="connsiteY15114" fmla="*/ 1253161 h 1847704"/>
                <a:gd name="connsiteX15115" fmla="*/ 646891 w 1842380"/>
                <a:gd name="connsiteY15115" fmla="*/ 1241446 h 1847704"/>
                <a:gd name="connsiteX15116" fmla="*/ 646891 w 1842380"/>
                <a:gd name="connsiteY15116" fmla="*/ 1241446 h 1847704"/>
                <a:gd name="connsiteX15117" fmla="*/ 646891 w 1842380"/>
                <a:gd name="connsiteY15117" fmla="*/ 1337292 h 1847704"/>
                <a:gd name="connsiteX15118" fmla="*/ 646891 w 1842380"/>
                <a:gd name="connsiteY15118" fmla="*/ 1347410 h 1847704"/>
                <a:gd name="connsiteX15119" fmla="*/ 638903 w 1842380"/>
                <a:gd name="connsiteY15119" fmla="*/ 1343150 h 1847704"/>
                <a:gd name="connsiteX15120" fmla="*/ 646891 w 1842380"/>
                <a:gd name="connsiteY15120" fmla="*/ 1399593 h 1847704"/>
                <a:gd name="connsiteX15121" fmla="*/ 646891 w 1842380"/>
                <a:gd name="connsiteY15121" fmla="*/ 1410775 h 1847704"/>
                <a:gd name="connsiteX15122" fmla="*/ 632514 w 1842380"/>
                <a:gd name="connsiteY15122" fmla="*/ 1398528 h 1847704"/>
                <a:gd name="connsiteX15123" fmla="*/ 632514 w 1842380"/>
                <a:gd name="connsiteY15123" fmla="*/ 1326643 h 1847704"/>
                <a:gd name="connsiteX15124" fmla="*/ 635709 w 1842380"/>
                <a:gd name="connsiteY15124" fmla="*/ 1333565 h 1847704"/>
                <a:gd name="connsiteX15125" fmla="*/ 646891 w 1842380"/>
                <a:gd name="connsiteY15125" fmla="*/ 1337292 h 1847704"/>
                <a:gd name="connsiteX15126" fmla="*/ 646891 w 1842380"/>
                <a:gd name="connsiteY15126" fmla="*/ 1337292 h 1847704"/>
                <a:gd name="connsiteX15127" fmla="*/ 646891 w 1842380"/>
                <a:gd name="connsiteY15127" fmla="*/ 1540167 h 1847704"/>
                <a:gd name="connsiteX15128" fmla="*/ 646891 w 1842380"/>
                <a:gd name="connsiteY15128" fmla="*/ 1566259 h 1847704"/>
                <a:gd name="connsiteX15129" fmla="*/ 636773 w 1842380"/>
                <a:gd name="connsiteY15129" fmla="*/ 1561999 h 1847704"/>
                <a:gd name="connsiteX15130" fmla="*/ 645826 w 1842380"/>
                <a:gd name="connsiteY15130" fmla="*/ 1539635 h 1847704"/>
                <a:gd name="connsiteX15131" fmla="*/ 646891 w 1842380"/>
                <a:gd name="connsiteY15131" fmla="*/ 1540167 h 1847704"/>
                <a:gd name="connsiteX15132" fmla="*/ 646891 w 1842380"/>
                <a:gd name="connsiteY15132" fmla="*/ 1540167 h 1847704"/>
                <a:gd name="connsiteX15133" fmla="*/ 646891 w 1842380"/>
                <a:gd name="connsiteY15133" fmla="*/ 1694054 h 1847704"/>
                <a:gd name="connsiteX15134" fmla="*/ 646891 w 1842380"/>
                <a:gd name="connsiteY15134" fmla="*/ 1710028 h 1847704"/>
                <a:gd name="connsiteX15135" fmla="*/ 639968 w 1842380"/>
                <a:gd name="connsiteY15135" fmla="*/ 1708963 h 1847704"/>
                <a:gd name="connsiteX15136" fmla="*/ 646891 w 1842380"/>
                <a:gd name="connsiteY15136" fmla="*/ 1741445 h 1847704"/>
                <a:gd name="connsiteX15137" fmla="*/ 646891 w 1842380"/>
                <a:gd name="connsiteY15137" fmla="*/ 1798953 h 1847704"/>
                <a:gd name="connsiteX15138" fmla="*/ 641033 w 1842380"/>
                <a:gd name="connsiteY15138" fmla="*/ 1797887 h 1847704"/>
                <a:gd name="connsiteX15139" fmla="*/ 631981 w 1842380"/>
                <a:gd name="connsiteY15139" fmla="*/ 1796823 h 1847704"/>
                <a:gd name="connsiteX15140" fmla="*/ 631981 w 1842380"/>
                <a:gd name="connsiteY15140" fmla="*/ 1780848 h 1847704"/>
                <a:gd name="connsiteX15141" fmla="*/ 636241 w 1842380"/>
                <a:gd name="connsiteY15141" fmla="*/ 1780848 h 1847704"/>
                <a:gd name="connsiteX15142" fmla="*/ 635709 w 1842380"/>
                <a:gd name="connsiteY15142" fmla="*/ 1780848 h 1847704"/>
                <a:gd name="connsiteX15143" fmla="*/ 637838 w 1842380"/>
                <a:gd name="connsiteY15143" fmla="*/ 1780848 h 1847704"/>
                <a:gd name="connsiteX15144" fmla="*/ 631981 w 1842380"/>
                <a:gd name="connsiteY15144" fmla="*/ 1759549 h 1847704"/>
                <a:gd name="connsiteX15145" fmla="*/ 631981 w 1842380"/>
                <a:gd name="connsiteY15145" fmla="*/ 1692989 h 1847704"/>
                <a:gd name="connsiteX15146" fmla="*/ 646891 w 1842380"/>
                <a:gd name="connsiteY15146" fmla="*/ 1694054 h 1847704"/>
                <a:gd name="connsiteX15147" fmla="*/ 646891 w 1842380"/>
                <a:gd name="connsiteY15147" fmla="*/ 1694054 h 1847704"/>
                <a:gd name="connsiteX15148" fmla="*/ 631981 w 1842380"/>
                <a:gd name="connsiteY15148" fmla="*/ 1027922 h 1847704"/>
                <a:gd name="connsiteX15149" fmla="*/ 631981 w 1842380"/>
                <a:gd name="connsiteY15149" fmla="*/ 1013012 h 1847704"/>
                <a:gd name="connsiteX15150" fmla="*/ 633046 w 1842380"/>
                <a:gd name="connsiteY15150" fmla="*/ 1013012 h 1847704"/>
                <a:gd name="connsiteX15151" fmla="*/ 636241 w 1842380"/>
                <a:gd name="connsiteY15151" fmla="*/ 1013012 h 1847704"/>
                <a:gd name="connsiteX15152" fmla="*/ 637306 w 1842380"/>
                <a:gd name="connsiteY15152" fmla="*/ 1014077 h 1847704"/>
                <a:gd name="connsiteX15153" fmla="*/ 637306 w 1842380"/>
                <a:gd name="connsiteY15153" fmla="*/ 1017272 h 1847704"/>
                <a:gd name="connsiteX15154" fmla="*/ 637306 w 1842380"/>
                <a:gd name="connsiteY15154" fmla="*/ 1020467 h 1847704"/>
                <a:gd name="connsiteX15155" fmla="*/ 636241 w 1842380"/>
                <a:gd name="connsiteY15155" fmla="*/ 1023662 h 1847704"/>
                <a:gd name="connsiteX15156" fmla="*/ 634111 w 1842380"/>
                <a:gd name="connsiteY15156" fmla="*/ 1025792 h 1847704"/>
                <a:gd name="connsiteX15157" fmla="*/ 631981 w 1842380"/>
                <a:gd name="connsiteY15157" fmla="*/ 1027922 h 1847704"/>
                <a:gd name="connsiteX15158" fmla="*/ 631981 w 1842380"/>
                <a:gd name="connsiteY15158" fmla="*/ 1027922 h 1847704"/>
                <a:gd name="connsiteX15159" fmla="*/ 631981 w 1842380"/>
                <a:gd name="connsiteY15159" fmla="*/ 851138 h 1847704"/>
                <a:gd name="connsiteX15160" fmla="*/ 631981 w 1842380"/>
                <a:gd name="connsiteY15160" fmla="*/ 836229 h 1847704"/>
                <a:gd name="connsiteX15161" fmla="*/ 631981 w 1842380"/>
                <a:gd name="connsiteY15161" fmla="*/ 836229 h 1847704"/>
                <a:gd name="connsiteX15162" fmla="*/ 633046 w 1842380"/>
                <a:gd name="connsiteY15162" fmla="*/ 840489 h 1847704"/>
                <a:gd name="connsiteX15163" fmla="*/ 634111 w 1842380"/>
                <a:gd name="connsiteY15163" fmla="*/ 842619 h 1847704"/>
                <a:gd name="connsiteX15164" fmla="*/ 635176 w 1842380"/>
                <a:gd name="connsiteY15164" fmla="*/ 846879 h 1847704"/>
                <a:gd name="connsiteX15165" fmla="*/ 631981 w 1842380"/>
                <a:gd name="connsiteY15165" fmla="*/ 851138 h 1847704"/>
                <a:gd name="connsiteX15166" fmla="*/ 631981 w 1842380"/>
                <a:gd name="connsiteY15166" fmla="*/ 851138 h 1847704"/>
                <a:gd name="connsiteX15167" fmla="*/ 631981 w 1842380"/>
                <a:gd name="connsiteY15167" fmla="*/ 851138 h 1847704"/>
                <a:gd name="connsiteX15168" fmla="*/ 631981 w 1842380"/>
                <a:gd name="connsiteY15168" fmla="*/ 753162 h 1847704"/>
                <a:gd name="connsiteX15169" fmla="*/ 631981 w 1842380"/>
                <a:gd name="connsiteY15169" fmla="*/ 736123 h 1847704"/>
                <a:gd name="connsiteX15170" fmla="*/ 636241 w 1842380"/>
                <a:gd name="connsiteY15170" fmla="*/ 737188 h 1847704"/>
                <a:gd name="connsiteX15171" fmla="*/ 636241 w 1842380"/>
                <a:gd name="connsiteY15171" fmla="*/ 740383 h 1847704"/>
                <a:gd name="connsiteX15172" fmla="*/ 636241 w 1842380"/>
                <a:gd name="connsiteY15172" fmla="*/ 743578 h 1847704"/>
                <a:gd name="connsiteX15173" fmla="*/ 633046 w 1842380"/>
                <a:gd name="connsiteY15173" fmla="*/ 749435 h 1847704"/>
                <a:gd name="connsiteX15174" fmla="*/ 631981 w 1842380"/>
                <a:gd name="connsiteY15174" fmla="*/ 753162 h 1847704"/>
                <a:gd name="connsiteX15175" fmla="*/ 631981 w 1842380"/>
                <a:gd name="connsiteY15175" fmla="*/ 51354 h 1847704"/>
                <a:gd name="connsiteX15176" fmla="*/ 631981 w 1842380"/>
                <a:gd name="connsiteY15176" fmla="*/ 68393 h 1847704"/>
                <a:gd name="connsiteX15177" fmla="*/ 626124 w 1842380"/>
                <a:gd name="connsiteY15177" fmla="*/ 69458 h 1847704"/>
                <a:gd name="connsiteX15178" fmla="*/ 626124 w 1842380"/>
                <a:gd name="connsiteY15178" fmla="*/ 52419 h 1847704"/>
                <a:gd name="connsiteX15179" fmla="*/ 631981 w 1842380"/>
                <a:gd name="connsiteY15179" fmla="*/ 51354 h 1847704"/>
                <a:gd name="connsiteX15180" fmla="*/ 631981 w 1842380"/>
                <a:gd name="connsiteY15180" fmla="*/ 51354 h 1847704"/>
                <a:gd name="connsiteX15181" fmla="*/ 631981 w 1842380"/>
                <a:gd name="connsiteY15181" fmla="*/ 114719 h 1847704"/>
                <a:gd name="connsiteX15182" fmla="*/ 631981 w 1842380"/>
                <a:gd name="connsiteY15182" fmla="*/ 138148 h 1847704"/>
                <a:gd name="connsiteX15183" fmla="*/ 626124 w 1842380"/>
                <a:gd name="connsiteY15183" fmla="*/ 134953 h 1847704"/>
                <a:gd name="connsiteX15184" fmla="*/ 626124 w 1842380"/>
                <a:gd name="connsiteY15184" fmla="*/ 109927 h 1847704"/>
                <a:gd name="connsiteX15185" fmla="*/ 631981 w 1842380"/>
                <a:gd name="connsiteY15185" fmla="*/ 114719 h 1847704"/>
                <a:gd name="connsiteX15186" fmla="*/ 631981 w 1842380"/>
                <a:gd name="connsiteY15186" fmla="*/ 114719 h 1847704"/>
                <a:gd name="connsiteX15187" fmla="*/ 631981 w 1842380"/>
                <a:gd name="connsiteY15187" fmla="*/ 144005 h 1847704"/>
                <a:gd name="connsiteX15188" fmla="*/ 631981 w 1842380"/>
                <a:gd name="connsiteY15188" fmla="*/ 162110 h 1847704"/>
                <a:gd name="connsiteX15189" fmla="*/ 626124 w 1842380"/>
                <a:gd name="connsiteY15189" fmla="*/ 165304 h 1847704"/>
                <a:gd name="connsiteX15190" fmla="*/ 626124 w 1842380"/>
                <a:gd name="connsiteY15190" fmla="*/ 147200 h 1847704"/>
                <a:gd name="connsiteX15191" fmla="*/ 631981 w 1842380"/>
                <a:gd name="connsiteY15191" fmla="*/ 144005 h 1847704"/>
                <a:gd name="connsiteX15192" fmla="*/ 631981 w 1842380"/>
                <a:gd name="connsiteY15192" fmla="*/ 144005 h 1847704"/>
                <a:gd name="connsiteX15193" fmla="*/ 631981 w 1842380"/>
                <a:gd name="connsiteY15193" fmla="*/ 267541 h 1847704"/>
                <a:gd name="connsiteX15194" fmla="*/ 631981 w 1842380"/>
                <a:gd name="connsiteY15194" fmla="*/ 285645 h 1847704"/>
                <a:gd name="connsiteX15195" fmla="*/ 628786 w 1842380"/>
                <a:gd name="connsiteY15195" fmla="*/ 281385 h 1847704"/>
                <a:gd name="connsiteX15196" fmla="*/ 631981 w 1842380"/>
                <a:gd name="connsiteY15196" fmla="*/ 267541 h 1847704"/>
                <a:gd name="connsiteX15197" fmla="*/ 631981 w 1842380"/>
                <a:gd name="connsiteY15197" fmla="*/ 267541 h 1847704"/>
                <a:gd name="connsiteX15198" fmla="*/ 631981 w 1842380"/>
                <a:gd name="connsiteY15198" fmla="*/ 470415 h 1847704"/>
                <a:gd name="connsiteX15199" fmla="*/ 631981 w 1842380"/>
                <a:gd name="connsiteY15199" fmla="*/ 483727 h 1847704"/>
                <a:gd name="connsiteX15200" fmla="*/ 626124 w 1842380"/>
                <a:gd name="connsiteY15200" fmla="*/ 483727 h 1847704"/>
                <a:gd name="connsiteX15201" fmla="*/ 626124 w 1842380"/>
                <a:gd name="connsiteY15201" fmla="*/ 473610 h 1847704"/>
                <a:gd name="connsiteX15202" fmla="*/ 627189 w 1842380"/>
                <a:gd name="connsiteY15202" fmla="*/ 473610 h 1847704"/>
                <a:gd name="connsiteX15203" fmla="*/ 631981 w 1842380"/>
                <a:gd name="connsiteY15203" fmla="*/ 470415 h 1847704"/>
                <a:gd name="connsiteX15204" fmla="*/ 631981 w 1842380"/>
                <a:gd name="connsiteY15204" fmla="*/ 470415 h 1847704"/>
                <a:gd name="connsiteX15205" fmla="*/ 631981 w 1842380"/>
                <a:gd name="connsiteY15205" fmla="*/ 513014 h 1847704"/>
                <a:gd name="connsiteX15206" fmla="*/ 631981 w 1842380"/>
                <a:gd name="connsiteY15206" fmla="*/ 525793 h 1847704"/>
                <a:gd name="connsiteX15207" fmla="*/ 626124 w 1842380"/>
                <a:gd name="connsiteY15207" fmla="*/ 523663 h 1847704"/>
                <a:gd name="connsiteX15208" fmla="*/ 626124 w 1842380"/>
                <a:gd name="connsiteY15208" fmla="*/ 511416 h 1847704"/>
                <a:gd name="connsiteX15209" fmla="*/ 631981 w 1842380"/>
                <a:gd name="connsiteY15209" fmla="*/ 513014 h 1847704"/>
                <a:gd name="connsiteX15210" fmla="*/ 631981 w 1842380"/>
                <a:gd name="connsiteY15210" fmla="*/ 513014 h 1847704"/>
                <a:gd name="connsiteX15211" fmla="*/ 631981 w 1842380"/>
                <a:gd name="connsiteY15211" fmla="*/ 532183 h 1847704"/>
                <a:gd name="connsiteX15212" fmla="*/ 631981 w 1842380"/>
                <a:gd name="connsiteY15212" fmla="*/ 544430 h 1847704"/>
                <a:gd name="connsiteX15213" fmla="*/ 626124 w 1842380"/>
                <a:gd name="connsiteY15213" fmla="*/ 547625 h 1847704"/>
                <a:gd name="connsiteX15214" fmla="*/ 626124 w 1842380"/>
                <a:gd name="connsiteY15214" fmla="*/ 535378 h 1847704"/>
                <a:gd name="connsiteX15215" fmla="*/ 631981 w 1842380"/>
                <a:gd name="connsiteY15215" fmla="*/ 532183 h 1847704"/>
                <a:gd name="connsiteX15216" fmla="*/ 631981 w 1842380"/>
                <a:gd name="connsiteY15216" fmla="*/ 532183 h 1847704"/>
                <a:gd name="connsiteX15217" fmla="*/ 631981 w 1842380"/>
                <a:gd name="connsiteY15217" fmla="*/ 601938 h 1847704"/>
                <a:gd name="connsiteX15218" fmla="*/ 631981 w 1842380"/>
                <a:gd name="connsiteY15218" fmla="*/ 610990 h 1847704"/>
                <a:gd name="connsiteX15219" fmla="*/ 626124 w 1842380"/>
                <a:gd name="connsiteY15219" fmla="*/ 606730 h 1847704"/>
                <a:gd name="connsiteX15220" fmla="*/ 626124 w 1842380"/>
                <a:gd name="connsiteY15220" fmla="*/ 598743 h 1847704"/>
                <a:gd name="connsiteX15221" fmla="*/ 631981 w 1842380"/>
                <a:gd name="connsiteY15221" fmla="*/ 601938 h 1847704"/>
                <a:gd name="connsiteX15222" fmla="*/ 631981 w 1842380"/>
                <a:gd name="connsiteY15222" fmla="*/ 601938 h 1847704"/>
                <a:gd name="connsiteX15223" fmla="*/ 631981 w 1842380"/>
                <a:gd name="connsiteY15223" fmla="*/ 638147 h 1847704"/>
                <a:gd name="connsiteX15224" fmla="*/ 631981 w 1842380"/>
                <a:gd name="connsiteY15224" fmla="*/ 649329 h 1847704"/>
                <a:gd name="connsiteX15225" fmla="*/ 626124 w 1842380"/>
                <a:gd name="connsiteY15225" fmla="*/ 657316 h 1847704"/>
                <a:gd name="connsiteX15226" fmla="*/ 626124 w 1842380"/>
                <a:gd name="connsiteY15226" fmla="*/ 645069 h 1847704"/>
                <a:gd name="connsiteX15227" fmla="*/ 631981 w 1842380"/>
                <a:gd name="connsiteY15227" fmla="*/ 638147 h 1847704"/>
                <a:gd name="connsiteX15228" fmla="*/ 631981 w 1842380"/>
                <a:gd name="connsiteY15228" fmla="*/ 638147 h 1847704"/>
                <a:gd name="connsiteX15229" fmla="*/ 631981 w 1842380"/>
                <a:gd name="connsiteY15229" fmla="*/ 673290 h 1847704"/>
                <a:gd name="connsiteX15230" fmla="*/ 631981 w 1842380"/>
                <a:gd name="connsiteY15230" fmla="*/ 682342 h 1847704"/>
                <a:gd name="connsiteX15231" fmla="*/ 626124 w 1842380"/>
                <a:gd name="connsiteY15231" fmla="*/ 679148 h 1847704"/>
                <a:gd name="connsiteX15232" fmla="*/ 626124 w 1842380"/>
                <a:gd name="connsiteY15232" fmla="*/ 667965 h 1847704"/>
                <a:gd name="connsiteX15233" fmla="*/ 631981 w 1842380"/>
                <a:gd name="connsiteY15233" fmla="*/ 673290 h 1847704"/>
                <a:gd name="connsiteX15234" fmla="*/ 631981 w 1842380"/>
                <a:gd name="connsiteY15234" fmla="*/ 673290 h 1847704"/>
                <a:gd name="connsiteX15235" fmla="*/ 631981 w 1842380"/>
                <a:gd name="connsiteY15235" fmla="*/ 736123 h 1847704"/>
                <a:gd name="connsiteX15236" fmla="*/ 631981 w 1842380"/>
                <a:gd name="connsiteY15236" fmla="*/ 753162 h 1847704"/>
                <a:gd name="connsiteX15237" fmla="*/ 630916 w 1842380"/>
                <a:gd name="connsiteY15237" fmla="*/ 756357 h 1847704"/>
                <a:gd name="connsiteX15238" fmla="*/ 628786 w 1842380"/>
                <a:gd name="connsiteY15238" fmla="*/ 762214 h 1847704"/>
                <a:gd name="connsiteX15239" fmla="*/ 627721 w 1842380"/>
                <a:gd name="connsiteY15239" fmla="*/ 765409 h 1847704"/>
                <a:gd name="connsiteX15240" fmla="*/ 626656 w 1842380"/>
                <a:gd name="connsiteY15240" fmla="*/ 767539 h 1847704"/>
                <a:gd name="connsiteX15241" fmla="*/ 626656 w 1842380"/>
                <a:gd name="connsiteY15241" fmla="*/ 736123 h 1847704"/>
                <a:gd name="connsiteX15242" fmla="*/ 627721 w 1842380"/>
                <a:gd name="connsiteY15242" fmla="*/ 736123 h 1847704"/>
                <a:gd name="connsiteX15243" fmla="*/ 630916 w 1842380"/>
                <a:gd name="connsiteY15243" fmla="*/ 736123 h 1847704"/>
                <a:gd name="connsiteX15244" fmla="*/ 631981 w 1842380"/>
                <a:gd name="connsiteY15244" fmla="*/ 736123 h 1847704"/>
                <a:gd name="connsiteX15245" fmla="*/ 631981 w 1842380"/>
                <a:gd name="connsiteY15245" fmla="*/ 736123 h 1847704"/>
                <a:gd name="connsiteX15246" fmla="*/ 631981 w 1842380"/>
                <a:gd name="connsiteY15246" fmla="*/ 783514 h 1847704"/>
                <a:gd name="connsiteX15247" fmla="*/ 631981 w 1842380"/>
                <a:gd name="connsiteY15247" fmla="*/ 826112 h 1847704"/>
                <a:gd name="connsiteX15248" fmla="*/ 630916 w 1842380"/>
                <a:gd name="connsiteY15248" fmla="*/ 827177 h 1847704"/>
                <a:gd name="connsiteX15249" fmla="*/ 628786 w 1842380"/>
                <a:gd name="connsiteY15249" fmla="*/ 830372 h 1847704"/>
                <a:gd name="connsiteX15250" fmla="*/ 628786 w 1842380"/>
                <a:gd name="connsiteY15250" fmla="*/ 832502 h 1847704"/>
                <a:gd name="connsiteX15251" fmla="*/ 631981 w 1842380"/>
                <a:gd name="connsiteY15251" fmla="*/ 835697 h 1847704"/>
                <a:gd name="connsiteX15252" fmla="*/ 631981 w 1842380"/>
                <a:gd name="connsiteY15252" fmla="*/ 850606 h 1847704"/>
                <a:gd name="connsiteX15253" fmla="*/ 629851 w 1842380"/>
                <a:gd name="connsiteY15253" fmla="*/ 851671 h 1847704"/>
                <a:gd name="connsiteX15254" fmla="*/ 627721 w 1842380"/>
                <a:gd name="connsiteY15254" fmla="*/ 851671 h 1847704"/>
                <a:gd name="connsiteX15255" fmla="*/ 626656 w 1842380"/>
                <a:gd name="connsiteY15255" fmla="*/ 851671 h 1847704"/>
                <a:gd name="connsiteX15256" fmla="*/ 626656 w 1842380"/>
                <a:gd name="connsiteY15256" fmla="*/ 808008 h 1847704"/>
                <a:gd name="connsiteX15257" fmla="*/ 628786 w 1842380"/>
                <a:gd name="connsiteY15257" fmla="*/ 805878 h 1847704"/>
                <a:gd name="connsiteX15258" fmla="*/ 629851 w 1842380"/>
                <a:gd name="connsiteY15258" fmla="*/ 802683 h 1847704"/>
                <a:gd name="connsiteX15259" fmla="*/ 630916 w 1842380"/>
                <a:gd name="connsiteY15259" fmla="*/ 799488 h 1847704"/>
                <a:gd name="connsiteX15260" fmla="*/ 628786 w 1842380"/>
                <a:gd name="connsiteY15260" fmla="*/ 797358 h 1847704"/>
                <a:gd name="connsiteX15261" fmla="*/ 627721 w 1842380"/>
                <a:gd name="connsiteY15261" fmla="*/ 791501 h 1847704"/>
                <a:gd name="connsiteX15262" fmla="*/ 628786 w 1842380"/>
                <a:gd name="connsiteY15262" fmla="*/ 787241 h 1847704"/>
                <a:gd name="connsiteX15263" fmla="*/ 630916 w 1842380"/>
                <a:gd name="connsiteY15263" fmla="*/ 785111 h 1847704"/>
                <a:gd name="connsiteX15264" fmla="*/ 631981 w 1842380"/>
                <a:gd name="connsiteY15264" fmla="*/ 783514 h 1847704"/>
                <a:gd name="connsiteX15265" fmla="*/ 631981 w 1842380"/>
                <a:gd name="connsiteY15265" fmla="*/ 783514 h 1847704"/>
                <a:gd name="connsiteX15266" fmla="*/ 631981 w 1842380"/>
                <a:gd name="connsiteY15266" fmla="*/ 905984 h 1847704"/>
                <a:gd name="connsiteX15267" fmla="*/ 631981 w 1842380"/>
                <a:gd name="connsiteY15267" fmla="*/ 911841 h 1847704"/>
                <a:gd name="connsiteX15268" fmla="*/ 626124 w 1842380"/>
                <a:gd name="connsiteY15268" fmla="*/ 912906 h 1847704"/>
                <a:gd name="connsiteX15269" fmla="*/ 626124 w 1842380"/>
                <a:gd name="connsiteY15269" fmla="*/ 905984 h 1847704"/>
                <a:gd name="connsiteX15270" fmla="*/ 631981 w 1842380"/>
                <a:gd name="connsiteY15270" fmla="*/ 905984 h 1847704"/>
                <a:gd name="connsiteX15271" fmla="*/ 631981 w 1842380"/>
                <a:gd name="connsiteY15271" fmla="*/ 905984 h 1847704"/>
                <a:gd name="connsiteX15272" fmla="*/ 631981 w 1842380"/>
                <a:gd name="connsiteY15272" fmla="*/ 941128 h 1847704"/>
                <a:gd name="connsiteX15273" fmla="*/ 631981 w 1842380"/>
                <a:gd name="connsiteY15273" fmla="*/ 962427 h 1847704"/>
                <a:gd name="connsiteX15274" fmla="*/ 626124 w 1842380"/>
                <a:gd name="connsiteY15274" fmla="*/ 962427 h 1847704"/>
                <a:gd name="connsiteX15275" fmla="*/ 626124 w 1842380"/>
                <a:gd name="connsiteY15275" fmla="*/ 955504 h 1847704"/>
                <a:gd name="connsiteX15276" fmla="*/ 629319 w 1842380"/>
                <a:gd name="connsiteY15276" fmla="*/ 955504 h 1847704"/>
                <a:gd name="connsiteX15277" fmla="*/ 626124 w 1842380"/>
                <a:gd name="connsiteY15277" fmla="*/ 949647 h 1847704"/>
                <a:gd name="connsiteX15278" fmla="*/ 626124 w 1842380"/>
                <a:gd name="connsiteY15278" fmla="*/ 917166 h 1847704"/>
                <a:gd name="connsiteX15279" fmla="*/ 630384 w 1842380"/>
                <a:gd name="connsiteY15279" fmla="*/ 934205 h 1847704"/>
                <a:gd name="connsiteX15280" fmla="*/ 630384 w 1842380"/>
                <a:gd name="connsiteY15280" fmla="*/ 934205 h 1847704"/>
                <a:gd name="connsiteX15281" fmla="*/ 631981 w 1842380"/>
                <a:gd name="connsiteY15281" fmla="*/ 941128 h 1847704"/>
                <a:gd name="connsiteX15282" fmla="*/ 631981 w 1842380"/>
                <a:gd name="connsiteY15282" fmla="*/ 941128 h 1847704"/>
                <a:gd name="connsiteX15283" fmla="*/ 631981 w 1842380"/>
                <a:gd name="connsiteY15283" fmla="*/ 1013012 h 1847704"/>
                <a:gd name="connsiteX15284" fmla="*/ 631981 w 1842380"/>
                <a:gd name="connsiteY15284" fmla="*/ 1027922 h 1847704"/>
                <a:gd name="connsiteX15285" fmla="*/ 630916 w 1842380"/>
                <a:gd name="connsiteY15285" fmla="*/ 1027922 h 1847704"/>
                <a:gd name="connsiteX15286" fmla="*/ 627721 w 1842380"/>
                <a:gd name="connsiteY15286" fmla="*/ 1030052 h 1847704"/>
                <a:gd name="connsiteX15287" fmla="*/ 626656 w 1842380"/>
                <a:gd name="connsiteY15287" fmla="*/ 1030052 h 1847704"/>
                <a:gd name="connsiteX15288" fmla="*/ 626656 w 1842380"/>
                <a:gd name="connsiteY15288" fmla="*/ 1014077 h 1847704"/>
                <a:gd name="connsiteX15289" fmla="*/ 627721 w 1842380"/>
                <a:gd name="connsiteY15289" fmla="*/ 1014077 h 1847704"/>
                <a:gd name="connsiteX15290" fmla="*/ 630916 w 1842380"/>
                <a:gd name="connsiteY15290" fmla="*/ 1013012 h 1847704"/>
                <a:gd name="connsiteX15291" fmla="*/ 631981 w 1842380"/>
                <a:gd name="connsiteY15291" fmla="*/ 1013012 h 1847704"/>
                <a:gd name="connsiteX15292" fmla="*/ 631981 w 1842380"/>
                <a:gd name="connsiteY15292" fmla="*/ 1013012 h 1847704"/>
                <a:gd name="connsiteX15293" fmla="*/ 631981 w 1842380"/>
                <a:gd name="connsiteY15293" fmla="*/ 1057208 h 1847704"/>
                <a:gd name="connsiteX15294" fmla="*/ 631981 w 1842380"/>
                <a:gd name="connsiteY15294" fmla="*/ 1068390 h 1847704"/>
                <a:gd name="connsiteX15295" fmla="*/ 631981 w 1842380"/>
                <a:gd name="connsiteY15295" fmla="*/ 1068390 h 1847704"/>
                <a:gd name="connsiteX15296" fmla="*/ 629851 w 1842380"/>
                <a:gd name="connsiteY15296" fmla="*/ 1066260 h 1847704"/>
                <a:gd name="connsiteX15297" fmla="*/ 627721 w 1842380"/>
                <a:gd name="connsiteY15297" fmla="*/ 1065195 h 1847704"/>
                <a:gd name="connsiteX15298" fmla="*/ 626656 w 1842380"/>
                <a:gd name="connsiteY15298" fmla="*/ 1065195 h 1847704"/>
                <a:gd name="connsiteX15299" fmla="*/ 626656 w 1842380"/>
                <a:gd name="connsiteY15299" fmla="*/ 1054013 h 1847704"/>
                <a:gd name="connsiteX15300" fmla="*/ 627721 w 1842380"/>
                <a:gd name="connsiteY15300" fmla="*/ 1055078 h 1847704"/>
                <a:gd name="connsiteX15301" fmla="*/ 629851 w 1842380"/>
                <a:gd name="connsiteY15301" fmla="*/ 1056143 h 1847704"/>
                <a:gd name="connsiteX15302" fmla="*/ 631981 w 1842380"/>
                <a:gd name="connsiteY15302" fmla="*/ 1057208 h 1847704"/>
                <a:gd name="connsiteX15303" fmla="*/ 631981 w 1842380"/>
                <a:gd name="connsiteY15303" fmla="*/ 1057208 h 1847704"/>
                <a:gd name="connsiteX15304" fmla="*/ 631981 w 1842380"/>
                <a:gd name="connsiteY15304" fmla="*/ 1075845 h 1847704"/>
                <a:gd name="connsiteX15305" fmla="*/ 631981 w 1842380"/>
                <a:gd name="connsiteY15305" fmla="*/ 1097144 h 1847704"/>
                <a:gd name="connsiteX15306" fmla="*/ 629851 w 1842380"/>
                <a:gd name="connsiteY15306" fmla="*/ 1097144 h 1847704"/>
                <a:gd name="connsiteX15307" fmla="*/ 626656 w 1842380"/>
                <a:gd name="connsiteY15307" fmla="*/ 1098209 h 1847704"/>
                <a:gd name="connsiteX15308" fmla="*/ 626656 w 1842380"/>
                <a:gd name="connsiteY15308" fmla="*/ 1076910 h 1847704"/>
                <a:gd name="connsiteX15309" fmla="*/ 627721 w 1842380"/>
                <a:gd name="connsiteY15309" fmla="*/ 1076910 h 1847704"/>
                <a:gd name="connsiteX15310" fmla="*/ 631981 w 1842380"/>
                <a:gd name="connsiteY15310" fmla="*/ 1075845 h 1847704"/>
                <a:gd name="connsiteX15311" fmla="*/ 631981 w 1842380"/>
                <a:gd name="connsiteY15311" fmla="*/ 1075845 h 1847704"/>
                <a:gd name="connsiteX15312" fmla="*/ 631981 w 1842380"/>
                <a:gd name="connsiteY15312" fmla="*/ 1075845 h 1847704"/>
                <a:gd name="connsiteX15313" fmla="*/ 631981 w 1842380"/>
                <a:gd name="connsiteY15313" fmla="*/ 1110989 h 1847704"/>
                <a:gd name="connsiteX15314" fmla="*/ 631981 w 1842380"/>
                <a:gd name="connsiteY15314" fmla="*/ 1132288 h 1847704"/>
                <a:gd name="connsiteX15315" fmla="*/ 629851 w 1842380"/>
                <a:gd name="connsiteY15315" fmla="*/ 1132288 h 1847704"/>
                <a:gd name="connsiteX15316" fmla="*/ 627721 w 1842380"/>
                <a:gd name="connsiteY15316" fmla="*/ 1130158 h 1847704"/>
                <a:gd name="connsiteX15317" fmla="*/ 626656 w 1842380"/>
                <a:gd name="connsiteY15317" fmla="*/ 1129093 h 1847704"/>
                <a:gd name="connsiteX15318" fmla="*/ 626656 w 1842380"/>
                <a:gd name="connsiteY15318" fmla="*/ 1107794 h 1847704"/>
                <a:gd name="connsiteX15319" fmla="*/ 627721 w 1842380"/>
                <a:gd name="connsiteY15319" fmla="*/ 1107794 h 1847704"/>
                <a:gd name="connsiteX15320" fmla="*/ 628786 w 1842380"/>
                <a:gd name="connsiteY15320" fmla="*/ 1109924 h 1847704"/>
                <a:gd name="connsiteX15321" fmla="*/ 631981 w 1842380"/>
                <a:gd name="connsiteY15321" fmla="*/ 1110989 h 1847704"/>
                <a:gd name="connsiteX15322" fmla="*/ 631981 w 1842380"/>
                <a:gd name="connsiteY15322" fmla="*/ 1110989 h 1847704"/>
                <a:gd name="connsiteX15323" fmla="*/ 631981 w 1842380"/>
                <a:gd name="connsiteY15323" fmla="*/ 1186601 h 1847704"/>
                <a:gd name="connsiteX15324" fmla="*/ 631981 w 1842380"/>
                <a:gd name="connsiteY15324" fmla="*/ 1198848 h 1847704"/>
                <a:gd name="connsiteX15325" fmla="*/ 626124 w 1842380"/>
                <a:gd name="connsiteY15325" fmla="*/ 1199913 h 1847704"/>
                <a:gd name="connsiteX15326" fmla="*/ 626124 w 1842380"/>
                <a:gd name="connsiteY15326" fmla="*/ 1192991 h 1847704"/>
                <a:gd name="connsiteX15327" fmla="*/ 631981 w 1842380"/>
                <a:gd name="connsiteY15327" fmla="*/ 1186601 h 1847704"/>
                <a:gd name="connsiteX15328" fmla="*/ 631981 w 1842380"/>
                <a:gd name="connsiteY15328" fmla="*/ 1186601 h 1847704"/>
                <a:gd name="connsiteX15329" fmla="*/ 631981 w 1842380"/>
                <a:gd name="connsiteY15329" fmla="*/ 1222277 h 1847704"/>
                <a:gd name="connsiteX15330" fmla="*/ 631981 w 1842380"/>
                <a:gd name="connsiteY15330" fmla="*/ 1230264 h 1847704"/>
                <a:gd name="connsiteX15331" fmla="*/ 628786 w 1842380"/>
                <a:gd name="connsiteY15331" fmla="*/ 1229199 h 1847704"/>
                <a:gd name="connsiteX15332" fmla="*/ 628786 w 1842380"/>
                <a:gd name="connsiteY15332" fmla="*/ 1229199 h 1847704"/>
                <a:gd name="connsiteX15333" fmla="*/ 626656 w 1842380"/>
                <a:gd name="connsiteY15333" fmla="*/ 1227069 h 1847704"/>
                <a:gd name="connsiteX15334" fmla="*/ 626656 w 1842380"/>
                <a:gd name="connsiteY15334" fmla="*/ 1218017 h 1847704"/>
                <a:gd name="connsiteX15335" fmla="*/ 631981 w 1842380"/>
                <a:gd name="connsiteY15335" fmla="*/ 1222277 h 1847704"/>
                <a:gd name="connsiteX15336" fmla="*/ 631981 w 1842380"/>
                <a:gd name="connsiteY15336" fmla="*/ 1222277 h 1847704"/>
                <a:gd name="connsiteX15337" fmla="*/ 631981 w 1842380"/>
                <a:gd name="connsiteY15337" fmla="*/ 1252628 h 1847704"/>
                <a:gd name="connsiteX15338" fmla="*/ 631981 w 1842380"/>
                <a:gd name="connsiteY15338" fmla="*/ 1265940 h 1847704"/>
                <a:gd name="connsiteX15339" fmla="*/ 626124 w 1842380"/>
                <a:gd name="connsiteY15339" fmla="*/ 1270200 h 1847704"/>
                <a:gd name="connsiteX15340" fmla="*/ 626124 w 1842380"/>
                <a:gd name="connsiteY15340" fmla="*/ 1261148 h 1847704"/>
                <a:gd name="connsiteX15341" fmla="*/ 628254 w 1842380"/>
                <a:gd name="connsiteY15341" fmla="*/ 1259018 h 1847704"/>
                <a:gd name="connsiteX15342" fmla="*/ 626124 w 1842380"/>
                <a:gd name="connsiteY15342" fmla="*/ 1259018 h 1847704"/>
                <a:gd name="connsiteX15343" fmla="*/ 626124 w 1842380"/>
                <a:gd name="connsiteY15343" fmla="*/ 1251031 h 1847704"/>
                <a:gd name="connsiteX15344" fmla="*/ 631981 w 1842380"/>
                <a:gd name="connsiteY15344" fmla="*/ 1252628 h 1847704"/>
                <a:gd name="connsiteX15345" fmla="*/ 631981 w 1842380"/>
                <a:gd name="connsiteY15345" fmla="*/ 1252628 h 1847704"/>
                <a:gd name="connsiteX15346" fmla="*/ 631981 w 1842380"/>
                <a:gd name="connsiteY15346" fmla="*/ 1326110 h 1847704"/>
                <a:gd name="connsiteX15347" fmla="*/ 631981 w 1842380"/>
                <a:gd name="connsiteY15347" fmla="*/ 1397995 h 1847704"/>
                <a:gd name="connsiteX15348" fmla="*/ 630916 w 1842380"/>
                <a:gd name="connsiteY15348" fmla="*/ 1396930 h 1847704"/>
                <a:gd name="connsiteX15349" fmla="*/ 626656 w 1842380"/>
                <a:gd name="connsiteY15349" fmla="*/ 1395865 h 1847704"/>
                <a:gd name="connsiteX15350" fmla="*/ 626656 w 1842380"/>
                <a:gd name="connsiteY15350" fmla="*/ 1359657 h 1847704"/>
                <a:gd name="connsiteX15351" fmla="*/ 626656 w 1842380"/>
                <a:gd name="connsiteY15351" fmla="*/ 1339422 h 1847704"/>
                <a:gd name="connsiteX15352" fmla="*/ 626656 w 1842380"/>
                <a:gd name="connsiteY15352" fmla="*/ 1320253 h 1847704"/>
                <a:gd name="connsiteX15353" fmla="*/ 631981 w 1842380"/>
                <a:gd name="connsiteY15353" fmla="*/ 1326110 h 1847704"/>
                <a:gd name="connsiteX15354" fmla="*/ 631981 w 1842380"/>
                <a:gd name="connsiteY15354" fmla="*/ 1326110 h 1847704"/>
                <a:gd name="connsiteX15355" fmla="*/ 631981 w 1842380"/>
                <a:gd name="connsiteY15355" fmla="*/ 1692989 h 1847704"/>
                <a:gd name="connsiteX15356" fmla="*/ 631981 w 1842380"/>
                <a:gd name="connsiteY15356" fmla="*/ 1759549 h 1847704"/>
                <a:gd name="connsiteX15357" fmla="*/ 626124 w 1842380"/>
                <a:gd name="connsiteY15357" fmla="*/ 1732393 h 1847704"/>
                <a:gd name="connsiteX15358" fmla="*/ 626124 w 1842380"/>
                <a:gd name="connsiteY15358" fmla="*/ 1688729 h 1847704"/>
                <a:gd name="connsiteX15359" fmla="*/ 630384 w 1842380"/>
                <a:gd name="connsiteY15359" fmla="*/ 1692989 h 1847704"/>
                <a:gd name="connsiteX15360" fmla="*/ 631981 w 1842380"/>
                <a:gd name="connsiteY15360" fmla="*/ 1692989 h 1847704"/>
                <a:gd name="connsiteX15361" fmla="*/ 631981 w 1842380"/>
                <a:gd name="connsiteY15361" fmla="*/ 1692989 h 1847704"/>
                <a:gd name="connsiteX15362" fmla="*/ 631981 w 1842380"/>
                <a:gd name="connsiteY15362" fmla="*/ 1780848 h 1847704"/>
                <a:gd name="connsiteX15363" fmla="*/ 631981 w 1842380"/>
                <a:gd name="connsiteY15363" fmla="*/ 1796823 h 1847704"/>
                <a:gd name="connsiteX15364" fmla="*/ 626124 w 1842380"/>
                <a:gd name="connsiteY15364" fmla="*/ 1795758 h 1847704"/>
                <a:gd name="connsiteX15365" fmla="*/ 626124 w 1842380"/>
                <a:gd name="connsiteY15365" fmla="*/ 1779783 h 1847704"/>
                <a:gd name="connsiteX15366" fmla="*/ 631981 w 1842380"/>
                <a:gd name="connsiteY15366" fmla="*/ 1780848 h 1847704"/>
                <a:gd name="connsiteX15367" fmla="*/ 631981 w 1842380"/>
                <a:gd name="connsiteY15367" fmla="*/ 1780848 h 1847704"/>
                <a:gd name="connsiteX15368" fmla="*/ 626656 w 1842380"/>
                <a:gd name="connsiteY15368" fmla="*/ 986921 h 1847704"/>
                <a:gd name="connsiteX15369" fmla="*/ 626656 w 1842380"/>
                <a:gd name="connsiteY15369" fmla="*/ 981064 h 1847704"/>
                <a:gd name="connsiteX15370" fmla="*/ 627721 w 1842380"/>
                <a:gd name="connsiteY15370" fmla="*/ 982128 h 1847704"/>
                <a:gd name="connsiteX15371" fmla="*/ 628786 w 1842380"/>
                <a:gd name="connsiteY15371" fmla="*/ 983193 h 1847704"/>
                <a:gd name="connsiteX15372" fmla="*/ 626656 w 1842380"/>
                <a:gd name="connsiteY15372" fmla="*/ 986921 h 1847704"/>
                <a:gd name="connsiteX15373" fmla="*/ 626656 w 1842380"/>
                <a:gd name="connsiteY15373" fmla="*/ 986921 h 1847704"/>
                <a:gd name="connsiteX15374" fmla="*/ 626656 w 1842380"/>
                <a:gd name="connsiteY15374" fmla="*/ 878827 h 1847704"/>
                <a:gd name="connsiteX15375" fmla="*/ 626656 w 1842380"/>
                <a:gd name="connsiteY15375" fmla="*/ 863918 h 1847704"/>
                <a:gd name="connsiteX15376" fmla="*/ 627721 w 1842380"/>
                <a:gd name="connsiteY15376" fmla="*/ 864983 h 1847704"/>
                <a:gd name="connsiteX15377" fmla="*/ 627721 w 1842380"/>
                <a:gd name="connsiteY15377" fmla="*/ 868178 h 1847704"/>
                <a:gd name="connsiteX15378" fmla="*/ 627721 w 1842380"/>
                <a:gd name="connsiteY15378" fmla="*/ 872438 h 1847704"/>
                <a:gd name="connsiteX15379" fmla="*/ 627721 w 1842380"/>
                <a:gd name="connsiteY15379" fmla="*/ 875633 h 1847704"/>
                <a:gd name="connsiteX15380" fmla="*/ 626656 w 1842380"/>
                <a:gd name="connsiteY15380" fmla="*/ 878827 h 1847704"/>
                <a:gd name="connsiteX15381" fmla="*/ 626656 w 1842380"/>
                <a:gd name="connsiteY15381" fmla="*/ 52951 h 1847704"/>
                <a:gd name="connsiteX15382" fmla="*/ 626656 w 1842380"/>
                <a:gd name="connsiteY15382" fmla="*/ 69991 h 1847704"/>
                <a:gd name="connsiteX15383" fmla="*/ 614409 w 1842380"/>
                <a:gd name="connsiteY15383" fmla="*/ 73185 h 1847704"/>
                <a:gd name="connsiteX15384" fmla="*/ 614409 w 1842380"/>
                <a:gd name="connsiteY15384" fmla="*/ 56146 h 1847704"/>
                <a:gd name="connsiteX15385" fmla="*/ 626656 w 1842380"/>
                <a:gd name="connsiteY15385" fmla="*/ 52951 h 1847704"/>
                <a:gd name="connsiteX15386" fmla="*/ 626656 w 1842380"/>
                <a:gd name="connsiteY15386" fmla="*/ 52951 h 1847704"/>
                <a:gd name="connsiteX15387" fmla="*/ 626656 w 1842380"/>
                <a:gd name="connsiteY15387" fmla="*/ 109927 h 1847704"/>
                <a:gd name="connsiteX15388" fmla="*/ 626656 w 1842380"/>
                <a:gd name="connsiteY15388" fmla="*/ 134953 h 1847704"/>
                <a:gd name="connsiteX15389" fmla="*/ 614409 w 1842380"/>
                <a:gd name="connsiteY15389" fmla="*/ 124836 h 1847704"/>
                <a:gd name="connsiteX15390" fmla="*/ 614409 w 1842380"/>
                <a:gd name="connsiteY15390" fmla="*/ 99809 h 1847704"/>
                <a:gd name="connsiteX15391" fmla="*/ 626656 w 1842380"/>
                <a:gd name="connsiteY15391" fmla="*/ 109927 h 1847704"/>
                <a:gd name="connsiteX15392" fmla="*/ 626656 w 1842380"/>
                <a:gd name="connsiteY15392" fmla="*/ 109927 h 1847704"/>
                <a:gd name="connsiteX15393" fmla="*/ 626656 w 1842380"/>
                <a:gd name="connsiteY15393" fmla="*/ 147200 h 1847704"/>
                <a:gd name="connsiteX15394" fmla="*/ 626656 w 1842380"/>
                <a:gd name="connsiteY15394" fmla="*/ 165304 h 1847704"/>
                <a:gd name="connsiteX15395" fmla="*/ 614409 w 1842380"/>
                <a:gd name="connsiteY15395" fmla="*/ 169564 h 1847704"/>
                <a:gd name="connsiteX15396" fmla="*/ 614409 w 1842380"/>
                <a:gd name="connsiteY15396" fmla="*/ 153057 h 1847704"/>
                <a:gd name="connsiteX15397" fmla="*/ 626656 w 1842380"/>
                <a:gd name="connsiteY15397" fmla="*/ 147200 h 1847704"/>
                <a:gd name="connsiteX15398" fmla="*/ 626656 w 1842380"/>
                <a:gd name="connsiteY15398" fmla="*/ 147200 h 1847704"/>
                <a:gd name="connsiteX15399" fmla="*/ 626656 w 1842380"/>
                <a:gd name="connsiteY15399" fmla="*/ 473610 h 1847704"/>
                <a:gd name="connsiteX15400" fmla="*/ 626656 w 1842380"/>
                <a:gd name="connsiteY15400" fmla="*/ 483727 h 1847704"/>
                <a:gd name="connsiteX15401" fmla="*/ 614409 w 1842380"/>
                <a:gd name="connsiteY15401" fmla="*/ 489585 h 1847704"/>
                <a:gd name="connsiteX15402" fmla="*/ 614409 w 1842380"/>
                <a:gd name="connsiteY15402" fmla="*/ 478403 h 1847704"/>
                <a:gd name="connsiteX15403" fmla="*/ 626656 w 1842380"/>
                <a:gd name="connsiteY15403" fmla="*/ 473610 h 1847704"/>
                <a:gd name="connsiteX15404" fmla="*/ 626656 w 1842380"/>
                <a:gd name="connsiteY15404" fmla="*/ 473610 h 1847704"/>
                <a:gd name="connsiteX15405" fmla="*/ 626656 w 1842380"/>
                <a:gd name="connsiteY15405" fmla="*/ 510884 h 1847704"/>
                <a:gd name="connsiteX15406" fmla="*/ 626656 w 1842380"/>
                <a:gd name="connsiteY15406" fmla="*/ 523131 h 1847704"/>
                <a:gd name="connsiteX15407" fmla="*/ 614409 w 1842380"/>
                <a:gd name="connsiteY15407" fmla="*/ 516209 h 1847704"/>
                <a:gd name="connsiteX15408" fmla="*/ 614409 w 1842380"/>
                <a:gd name="connsiteY15408" fmla="*/ 505027 h 1847704"/>
                <a:gd name="connsiteX15409" fmla="*/ 626656 w 1842380"/>
                <a:gd name="connsiteY15409" fmla="*/ 510884 h 1847704"/>
                <a:gd name="connsiteX15410" fmla="*/ 626656 w 1842380"/>
                <a:gd name="connsiteY15410" fmla="*/ 510884 h 1847704"/>
                <a:gd name="connsiteX15411" fmla="*/ 626656 w 1842380"/>
                <a:gd name="connsiteY15411" fmla="*/ 535910 h 1847704"/>
                <a:gd name="connsiteX15412" fmla="*/ 626656 w 1842380"/>
                <a:gd name="connsiteY15412" fmla="*/ 548157 h 1847704"/>
                <a:gd name="connsiteX15413" fmla="*/ 614409 w 1842380"/>
                <a:gd name="connsiteY15413" fmla="*/ 552417 h 1847704"/>
                <a:gd name="connsiteX15414" fmla="*/ 614409 w 1842380"/>
                <a:gd name="connsiteY15414" fmla="*/ 542300 h 1847704"/>
                <a:gd name="connsiteX15415" fmla="*/ 626656 w 1842380"/>
                <a:gd name="connsiteY15415" fmla="*/ 535910 h 1847704"/>
                <a:gd name="connsiteX15416" fmla="*/ 626656 w 1842380"/>
                <a:gd name="connsiteY15416" fmla="*/ 535910 h 1847704"/>
                <a:gd name="connsiteX15417" fmla="*/ 626656 w 1842380"/>
                <a:gd name="connsiteY15417" fmla="*/ 598743 h 1847704"/>
                <a:gd name="connsiteX15418" fmla="*/ 626656 w 1842380"/>
                <a:gd name="connsiteY15418" fmla="*/ 606730 h 1847704"/>
                <a:gd name="connsiteX15419" fmla="*/ 625591 w 1842380"/>
                <a:gd name="connsiteY15419" fmla="*/ 605665 h 1847704"/>
                <a:gd name="connsiteX15420" fmla="*/ 614409 w 1842380"/>
                <a:gd name="connsiteY15420" fmla="*/ 624835 h 1847704"/>
                <a:gd name="connsiteX15421" fmla="*/ 614409 w 1842380"/>
                <a:gd name="connsiteY15421" fmla="*/ 624835 h 1847704"/>
                <a:gd name="connsiteX15422" fmla="*/ 614409 w 1842380"/>
                <a:gd name="connsiteY15422" fmla="*/ 624835 h 1847704"/>
                <a:gd name="connsiteX15423" fmla="*/ 614409 w 1842380"/>
                <a:gd name="connsiteY15423" fmla="*/ 613652 h 1847704"/>
                <a:gd name="connsiteX15424" fmla="*/ 614409 w 1842380"/>
                <a:gd name="connsiteY15424" fmla="*/ 594483 h 1847704"/>
                <a:gd name="connsiteX15425" fmla="*/ 614409 w 1842380"/>
                <a:gd name="connsiteY15425" fmla="*/ 584366 h 1847704"/>
                <a:gd name="connsiteX15426" fmla="*/ 623461 w 1842380"/>
                <a:gd name="connsiteY15426" fmla="*/ 595548 h 1847704"/>
                <a:gd name="connsiteX15427" fmla="*/ 626656 w 1842380"/>
                <a:gd name="connsiteY15427" fmla="*/ 598743 h 1847704"/>
                <a:gd name="connsiteX15428" fmla="*/ 626656 w 1842380"/>
                <a:gd name="connsiteY15428" fmla="*/ 598743 h 1847704"/>
                <a:gd name="connsiteX15429" fmla="*/ 626656 w 1842380"/>
                <a:gd name="connsiteY15429" fmla="*/ 645069 h 1847704"/>
                <a:gd name="connsiteX15430" fmla="*/ 626656 w 1842380"/>
                <a:gd name="connsiteY15430" fmla="*/ 657316 h 1847704"/>
                <a:gd name="connsiteX15431" fmla="*/ 626656 w 1842380"/>
                <a:gd name="connsiteY15431" fmla="*/ 667433 h 1847704"/>
                <a:gd name="connsiteX15432" fmla="*/ 626656 w 1842380"/>
                <a:gd name="connsiteY15432" fmla="*/ 678615 h 1847704"/>
                <a:gd name="connsiteX15433" fmla="*/ 619734 w 1842380"/>
                <a:gd name="connsiteY15433" fmla="*/ 668498 h 1847704"/>
                <a:gd name="connsiteX15434" fmla="*/ 613877 w 1842380"/>
                <a:gd name="connsiteY15434" fmla="*/ 664238 h 1847704"/>
                <a:gd name="connsiteX15435" fmla="*/ 613877 w 1842380"/>
                <a:gd name="connsiteY15435" fmla="*/ 656251 h 1847704"/>
                <a:gd name="connsiteX15436" fmla="*/ 618137 w 1842380"/>
                <a:gd name="connsiteY15436" fmla="*/ 659446 h 1847704"/>
                <a:gd name="connsiteX15437" fmla="*/ 620267 w 1842380"/>
                <a:gd name="connsiteY15437" fmla="*/ 655186 h 1847704"/>
                <a:gd name="connsiteX15438" fmla="*/ 626656 w 1842380"/>
                <a:gd name="connsiteY15438" fmla="*/ 645069 h 1847704"/>
                <a:gd name="connsiteX15439" fmla="*/ 626656 w 1842380"/>
                <a:gd name="connsiteY15439" fmla="*/ 645069 h 1847704"/>
                <a:gd name="connsiteX15440" fmla="*/ 626656 w 1842380"/>
                <a:gd name="connsiteY15440" fmla="*/ 736123 h 1847704"/>
                <a:gd name="connsiteX15441" fmla="*/ 626656 w 1842380"/>
                <a:gd name="connsiteY15441" fmla="*/ 767539 h 1847704"/>
                <a:gd name="connsiteX15442" fmla="*/ 624526 w 1842380"/>
                <a:gd name="connsiteY15442" fmla="*/ 771799 h 1847704"/>
                <a:gd name="connsiteX15443" fmla="*/ 620267 w 1842380"/>
                <a:gd name="connsiteY15443" fmla="*/ 778721 h 1847704"/>
                <a:gd name="connsiteX15444" fmla="*/ 618137 w 1842380"/>
                <a:gd name="connsiteY15444" fmla="*/ 781916 h 1847704"/>
                <a:gd name="connsiteX15445" fmla="*/ 616007 w 1842380"/>
                <a:gd name="connsiteY15445" fmla="*/ 785111 h 1847704"/>
                <a:gd name="connsiteX15446" fmla="*/ 614942 w 1842380"/>
                <a:gd name="connsiteY15446" fmla="*/ 789371 h 1847704"/>
                <a:gd name="connsiteX15447" fmla="*/ 614942 w 1842380"/>
                <a:gd name="connsiteY15447" fmla="*/ 751032 h 1847704"/>
                <a:gd name="connsiteX15448" fmla="*/ 614942 w 1842380"/>
                <a:gd name="connsiteY15448" fmla="*/ 751032 h 1847704"/>
                <a:gd name="connsiteX15449" fmla="*/ 617072 w 1842380"/>
                <a:gd name="connsiteY15449" fmla="*/ 746772 h 1847704"/>
                <a:gd name="connsiteX15450" fmla="*/ 619202 w 1842380"/>
                <a:gd name="connsiteY15450" fmla="*/ 740915 h 1847704"/>
                <a:gd name="connsiteX15451" fmla="*/ 621332 w 1842380"/>
                <a:gd name="connsiteY15451" fmla="*/ 737720 h 1847704"/>
                <a:gd name="connsiteX15452" fmla="*/ 624526 w 1842380"/>
                <a:gd name="connsiteY15452" fmla="*/ 736655 h 1847704"/>
                <a:gd name="connsiteX15453" fmla="*/ 626656 w 1842380"/>
                <a:gd name="connsiteY15453" fmla="*/ 736123 h 1847704"/>
                <a:gd name="connsiteX15454" fmla="*/ 626656 w 1842380"/>
                <a:gd name="connsiteY15454" fmla="*/ 736123 h 1847704"/>
                <a:gd name="connsiteX15455" fmla="*/ 626656 w 1842380"/>
                <a:gd name="connsiteY15455" fmla="*/ 808008 h 1847704"/>
                <a:gd name="connsiteX15456" fmla="*/ 626656 w 1842380"/>
                <a:gd name="connsiteY15456" fmla="*/ 851671 h 1847704"/>
                <a:gd name="connsiteX15457" fmla="*/ 624526 w 1842380"/>
                <a:gd name="connsiteY15457" fmla="*/ 852736 h 1847704"/>
                <a:gd name="connsiteX15458" fmla="*/ 623461 w 1842380"/>
                <a:gd name="connsiteY15458" fmla="*/ 854866 h 1847704"/>
                <a:gd name="connsiteX15459" fmla="*/ 625591 w 1842380"/>
                <a:gd name="connsiteY15459" fmla="*/ 858061 h 1847704"/>
                <a:gd name="connsiteX15460" fmla="*/ 625591 w 1842380"/>
                <a:gd name="connsiteY15460" fmla="*/ 861256 h 1847704"/>
                <a:gd name="connsiteX15461" fmla="*/ 626656 w 1842380"/>
                <a:gd name="connsiteY15461" fmla="*/ 863385 h 1847704"/>
                <a:gd name="connsiteX15462" fmla="*/ 626656 w 1842380"/>
                <a:gd name="connsiteY15462" fmla="*/ 878295 h 1847704"/>
                <a:gd name="connsiteX15463" fmla="*/ 626656 w 1842380"/>
                <a:gd name="connsiteY15463" fmla="*/ 881490 h 1847704"/>
                <a:gd name="connsiteX15464" fmla="*/ 624526 w 1842380"/>
                <a:gd name="connsiteY15464" fmla="*/ 883620 h 1847704"/>
                <a:gd name="connsiteX15465" fmla="*/ 620267 w 1842380"/>
                <a:gd name="connsiteY15465" fmla="*/ 885750 h 1847704"/>
                <a:gd name="connsiteX15466" fmla="*/ 614409 w 1842380"/>
                <a:gd name="connsiteY15466" fmla="*/ 884685 h 1847704"/>
                <a:gd name="connsiteX15467" fmla="*/ 614409 w 1842380"/>
                <a:gd name="connsiteY15467" fmla="*/ 819190 h 1847704"/>
                <a:gd name="connsiteX15468" fmla="*/ 615474 w 1842380"/>
                <a:gd name="connsiteY15468" fmla="*/ 815995 h 1847704"/>
                <a:gd name="connsiteX15469" fmla="*/ 616539 w 1842380"/>
                <a:gd name="connsiteY15469" fmla="*/ 812800 h 1847704"/>
                <a:gd name="connsiteX15470" fmla="*/ 617604 w 1842380"/>
                <a:gd name="connsiteY15470" fmla="*/ 809605 h 1847704"/>
                <a:gd name="connsiteX15471" fmla="*/ 620799 w 1842380"/>
                <a:gd name="connsiteY15471" fmla="*/ 808540 h 1847704"/>
                <a:gd name="connsiteX15472" fmla="*/ 623994 w 1842380"/>
                <a:gd name="connsiteY15472" fmla="*/ 808540 h 1847704"/>
                <a:gd name="connsiteX15473" fmla="*/ 626656 w 1842380"/>
                <a:gd name="connsiteY15473" fmla="*/ 808008 h 1847704"/>
                <a:gd name="connsiteX15474" fmla="*/ 626656 w 1842380"/>
                <a:gd name="connsiteY15474" fmla="*/ 808008 h 1847704"/>
                <a:gd name="connsiteX15475" fmla="*/ 626656 w 1842380"/>
                <a:gd name="connsiteY15475" fmla="*/ 808008 h 1847704"/>
                <a:gd name="connsiteX15476" fmla="*/ 626656 w 1842380"/>
                <a:gd name="connsiteY15476" fmla="*/ 905984 h 1847704"/>
                <a:gd name="connsiteX15477" fmla="*/ 626656 w 1842380"/>
                <a:gd name="connsiteY15477" fmla="*/ 912906 h 1847704"/>
                <a:gd name="connsiteX15478" fmla="*/ 624526 w 1842380"/>
                <a:gd name="connsiteY15478" fmla="*/ 912906 h 1847704"/>
                <a:gd name="connsiteX15479" fmla="*/ 626656 w 1842380"/>
                <a:gd name="connsiteY15479" fmla="*/ 917166 h 1847704"/>
                <a:gd name="connsiteX15480" fmla="*/ 626656 w 1842380"/>
                <a:gd name="connsiteY15480" fmla="*/ 949647 h 1847704"/>
                <a:gd name="connsiteX15481" fmla="*/ 626656 w 1842380"/>
                <a:gd name="connsiteY15481" fmla="*/ 949647 h 1847704"/>
                <a:gd name="connsiteX15482" fmla="*/ 614409 w 1842380"/>
                <a:gd name="connsiteY15482" fmla="*/ 913439 h 1847704"/>
                <a:gd name="connsiteX15483" fmla="*/ 614409 w 1842380"/>
                <a:gd name="connsiteY15483" fmla="*/ 906516 h 1847704"/>
                <a:gd name="connsiteX15484" fmla="*/ 616539 w 1842380"/>
                <a:gd name="connsiteY15484" fmla="*/ 906516 h 1847704"/>
                <a:gd name="connsiteX15485" fmla="*/ 626656 w 1842380"/>
                <a:gd name="connsiteY15485" fmla="*/ 905984 h 1847704"/>
                <a:gd name="connsiteX15486" fmla="*/ 626656 w 1842380"/>
                <a:gd name="connsiteY15486" fmla="*/ 905984 h 1847704"/>
                <a:gd name="connsiteX15487" fmla="*/ 626656 w 1842380"/>
                <a:gd name="connsiteY15487" fmla="*/ 955504 h 1847704"/>
                <a:gd name="connsiteX15488" fmla="*/ 626656 w 1842380"/>
                <a:gd name="connsiteY15488" fmla="*/ 962427 h 1847704"/>
                <a:gd name="connsiteX15489" fmla="*/ 614409 w 1842380"/>
                <a:gd name="connsiteY15489" fmla="*/ 962427 h 1847704"/>
                <a:gd name="connsiteX15490" fmla="*/ 614409 w 1842380"/>
                <a:gd name="connsiteY15490" fmla="*/ 955504 h 1847704"/>
                <a:gd name="connsiteX15491" fmla="*/ 626656 w 1842380"/>
                <a:gd name="connsiteY15491" fmla="*/ 955504 h 1847704"/>
                <a:gd name="connsiteX15492" fmla="*/ 626656 w 1842380"/>
                <a:gd name="connsiteY15492" fmla="*/ 955504 h 1847704"/>
                <a:gd name="connsiteX15493" fmla="*/ 626656 w 1842380"/>
                <a:gd name="connsiteY15493" fmla="*/ 981596 h 1847704"/>
                <a:gd name="connsiteX15494" fmla="*/ 626656 w 1842380"/>
                <a:gd name="connsiteY15494" fmla="*/ 987453 h 1847704"/>
                <a:gd name="connsiteX15495" fmla="*/ 626656 w 1842380"/>
                <a:gd name="connsiteY15495" fmla="*/ 987453 h 1847704"/>
                <a:gd name="connsiteX15496" fmla="*/ 624526 w 1842380"/>
                <a:gd name="connsiteY15496" fmla="*/ 990648 h 1847704"/>
                <a:gd name="connsiteX15497" fmla="*/ 623461 w 1842380"/>
                <a:gd name="connsiteY15497" fmla="*/ 993843 h 1847704"/>
                <a:gd name="connsiteX15498" fmla="*/ 621332 w 1842380"/>
                <a:gd name="connsiteY15498" fmla="*/ 997038 h 1847704"/>
                <a:gd name="connsiteX15499" fmla="*/ 620267 w 1842380"/>
                <a:gd name="connsiteY15499" fmla="*/ 998103 h 1847704"/>
                <a:gd name="connsiteX15500" fmla="*/ 618137 w 1842380"/>
                <a:gd name="connsiteY15500" fmla="*/ 1000233 h 1847704"/>
                <a:gd name="connsiteX15501" fmla="*/ 617072 w 1842380"/>
                <a:gd name="connsiteY15501" fmla="*/ 1002363 h 1847704"/>
                <a:gd name="connsiteX15502" fmla="*/ 616007 w 1842380"/>
                <a:gd name="connsiteY15502" fmla="*/ 1005558 h 1847704"/>
                <a:gd name="connsiteX15503" fmla="*/ 614942 w 1842380"/>
                <a:gd name="connsiteY15503" fmla="*/ 1007688 h 1847704"/>
                <a:gd name="connsiteX15504" fmla="*/ 614942 w 1842380"/>
                <a:gd name="connsiteY15504" fmla="*/ 979466 h 1847704"/>
                <a:gd name="connsiteX15505" fmla="*/ 618137 w 1842380"/>
                <a:gd name="connsiteY15505" fmla="*/ 978401 h 1847704"/>
                <a:gd name="connsiteX15506" fmla="*/ 623994 w 1842380"/>
                <a:gd name="connsiteY15506" fmla="*/ 978401 h 1847704"/>
                <a:gd name="connsiteX15507" fmla="*/ 627189 w 1842380"/>
                <a:gd name="connsiteY15507" fmla="*/ 979466 h 1847704"/>
                <a:gd name="connsiteX15508" fmla="*/ 627189 w 1842380"/>
                <a:gd name="connsiteY15508" fmla="*/ 981596 h 1847704"/>
                <a:gd name="connsiteX15509" fmla="*/ 626656 w 1842380"/>
                <a:gd name="connsiteY15509" fmla="*/ 981596 h 1847704"/>
                <a:gd name="connsiteX15510" fmla="*/ 626656 w 1842380"/>
                <a:gd name="connsiteY15510" fmla="*/ 1014077 h 1847704"/>
                <a:gd name="connsiteX15511" fmla="*/ 626656 w 1842380"/>
                <a:gd name="connsiteY15511" fmla="*/ 1030052 h 1847704"/>
                <a:gd name="connsiteX15512" fmla="*/ 620799 w 1842380"/>
                <a:gd name="connsiteY15512" fmla="*/ 1032182 h 1847704"/>
                <a:gd name="connsiteX15513" fmla="*/ 617604 w 1842380"/>
                <a:gd name="connsiteY15513" fmla="*/ 1033247 h 1847704"/>
                <a:gd name="connsiteX15514" fmla="*/ 614409 w 1842380"/>
                <a:gd name="connsiteY15514" fmla="*/ 1035376 h 1847704"/>
                <a:gd name="connsiteX15515" fmla="*/ 614409 w 1842380"/>
                <a:gd name="connsiteY15515" fmla="*/ 1019402 h 1847704"/>
                <a:gd name="connsiteX15516" fmla="*/ 617604 w 1842380"/>
                <a:gd name="connsiteY15516" fmla="*/ 1019402 h 1847704"/>
                <a:gd name="connsiteX15517" fmla="*/ 619734 w 1842380"/>
                <a:gd name="connsiteY15517" fmla="*/ 1019402 h 1847704"/>
                <a:gd name="connsiteX15518" fmla="*/ 621864 w 1842380"/>
                <a:gd name="connsiteY15518" fmla="*/ 1018337 h 1847704"/>
                <a:gd name="connsiteX15519" fmla="*/ 623994 w 1842380"/>
                <a:gd name="connsiteY15519" fmla="*/ 1016207 h 1847704"/>
                <a:gd name="connsiteX15520" fmla="*/ 626124 w 1842380"/>
                <a:gd name="connsiteY15520" fmla="*/ 1015142 h 1847704"/>
                <a:gd name="connsiteX15521" fmla="*/ 626124 w 1842380"/>
                <a:gd name="connsiteY15521" fmla="*/ 1014077 h 1847704"/>
                <a:gd name="connsiteX15522" fmla="*/ 626656 w 1842380"/>
                <a:gd name="connsiteY15522" fmla="*/ 1014077 h 1847704"/>
                <a:gd name="connsiteX15523" fmla="*/ 626656 w 1842380"/>
                <a:gd name="connsiteY15523" fmla="*/ 1053481 h 1847704"/>
                <a:gd name="connsiteX15524" fmla="*/ 626656 w 1842380"/>
                <a:gd name="connsiteY15524" fmla="*/ 1064663 h 1847704"/>
                <a:gd name="connsiteX15525" fmla="*/ 625591 w 1842380"/>
                <a:gd name="connsiteY15525" fmla="*/ 1063598 h 1847704"/>
                <a:gd name="connsiteX15526" fmla="*/ 624526 w 1842380"/>
                <a:gd name="connsiteY15526" fmla="*/ 1062533 h 1847704"/>
                <a:gd name="connsiteX15527" fmla="*/ 622397 w 1842380"/>
                <a:gd name="connsiteY15527" fmla="*/ 1062533 h 1847704"/>
                <a:gd name="connsiteX15528" fmla="*/ 619202 w 1842380"/>
                <a:gd name="connsiteY15528" fmla="*/ 1062533 h 1847704"/>
                <a:gd name="connsiteX15529" fmla="*/ 618137 w 1842380"/>
                <a:gd name="connsiteY15529" fmla="*/ 1065728 h 1847704"/>
                <a:gd name="connsiteX15530" fmla="*/ 618137 w 1842380"/>
                <a:gd name="connsiteY15530" fmla="*/ 1066793 h 1847704"/>
                <a:gd name="connsiteX15531" fmla="*/ 619202 w 1842380"/>
                <a:gd name="connsiteY15531" fmla="*/ 1068923 h 1847704"/>
                <a:gd name="connsiteX15532" fmla="*/ 620267 w 1842380"/>
                <a:gd name="connsiteY15532" fmla="*/ 1072118 h 1847704"/>
                <a:gd name="connsiteX15533" fmla="*/ 622397 w 1842380"/>
                <a:gd name="connsiteY15533" fmla="*/ 1074248 h 1847704"/>
                <a:gd name="connsiteX15534" fmla="*/ 624526 w 1842380"/>
                <a:gd name="connsiteY15534" fmla="*/ 1076377 h 1847704"/>
                <a:gd name="connsiteX15535" fmla="*/ 626656 w 1842380"/>
                <a:gd name="connsiteY15535" fmla="*/ 1076377 h 1847704"/>
                <a:gd name="connsiteX15536" fmla="*/ 626656 w 1842380"/>
                <a:gd name="connsiteY15536" fmla="*/ 1097677 h 1847704"/>
                <a:gd name="connsiteX15537" fmla="*/ 626656 w 1842380"/>
                <a:gd name="connsiteY15537" fmla="*/ 1097677 h 1847704"/>
                <a:gd name="connsiteX15538" fmla="*/ 625591 w 1842380"/>
                <a:gd name="connsiteY15538" fmla="*/ 1099807 h 1847704"/>
                <a:gd name="connsiteX15539" fmla="*/ 625591 w 1842380"/>
                <a:gd name="connsiteY15539" fmla="*/ 1101936 h 1847704"/>
                <a:gd name="connsiteX15540" fmla="*/ 625591 w 1842380"/>
                <a:gd name="connsiteY15540" fmla="*/ 1105131 h 1847704"/>
                <a:gd name="connsiteX15541" fmla="*/ 626656 w 1842380"/>
                <a:gd name="connsiteY15541" fmla="*/ 1106196 h 1847704"/>
                <a:gd name="connsiteX15542" fmla="*/ 626656 w 1842380"/>
                <a:gd name="connsiteY15542" fmla="*/ 1127495 h 1847704"/>
                <a:gd name="connsiteX15543" fmla="*/ 626656 w 1842380"/>
                <a:gd name="connsiteY15543" fmla="*/ 1126431 h 1847704"/>
                <a:gd name="connsiteX15544" fmla="*/ 624526 w 1842380"/>
                <a:gd name="connsiteY15544" fmla="*/ 1125366 h 1847704"/>
                <a:gd name="connsiteX15545" fmla="*/ 623461 w 1842380"/>
                <a:gd name="connsiteY15545" fmla="*/ 1123236 h 1847704"/>
                <a:gd name="connsiteX15546" fmla="*/ 622397 w 1842380"/>
                <a:gd name="connsiteY15546" fmla="*/ 1121106 h 1847704"/>
                <a:gd name="connsiteX15547" fmla="*/ 622397 w 1842380"/>
                <a:gd name="connsiteY15547" fmla="*/ 1120041 h 1847704"/>
                <a:gd name="connsiteX15548" fmla="*/ 620267 w 1842380"/>
                <a:gd name="connsiteY15548" fmla="*/ 1118976 h 1847704"/>
                <a:gd name="connsiteX15549" fmla="*/ 619202 w 1842380"/>
                <a:gd name="connsiteY15549" fmla="*/ 1117911 h 1847704"/>
                <a:gd name="connsiteX15550" fmla="*/ 617072 w 1842380"/>
                <a:gd name="connsiteY15550" fmla="*/ 1117911 h 1847704"/>
                <a:gd name="connsiteX15551" fmla="*/ 614942 w 1842380"/>
                <a:gd name="connsiteY15551" fmla="*/ 1118976 h 1847704"/>
                <a:gd name="connsiteX15552" fmla="*/ 614942 w 1842380"/>
                <a:gd name="connsiteY15552" fmla="*/ 1087560 h 1847704"/>
                <a:gd name="connsiteX15553" fmla="*/ 616007 w 1842380"/>
                <a:gd name="connsiteY15553" fmla="*/ 1087560 h 1847704"/>
                <a:gd name="connsiteX15554" fmla="*/ 618137 w 1842380"/>
                <a:gd name="connsiteY15554" fmla="*/ 1084365 h 1847704"/>
                <a:gd name="connsiteX15555" fmla="*/ 618137 w 1842380"/>
                <a:gd name="connsiteY15555" fmla="*/ 1082235 h 1847704"/>
                <a:gd name="connsiteX15556" fmla="*/ 617072 w 1842380"/>
                <a:gd name="connsiteY15556" fmla="*/ 1080105 h 1847704"/>
                <a:gd name="connsiteX15557" fmla="*/ 616007 w 1842380"/>
                <a:gd name="connsiteY15557" fmla="*/ 1079040 h 1847704"/>
                <a:gd name="connsiteX15558" fmla="*/ 614942 w 1842380"/>
                <a:gd name="connsiteY15558" fmla="*/ 1077975 h 1847704"/>
                <a:gd name="connsiteX15559" fmla="*/ 614942 w 1842380"/>
                <a:gd name="connsiteY15559" fmla="*/ 1050818 h 1847704"/>
                <a:gd name="connsiteX15560" fmla="*/ 616007 w 1842380"/>
                <a:gd name="connsiteY15560" fmla="*/ 1050818 h 1847704"/>
                <a:gd name="connsiteX15561" fmla="*/ 619202 w 1842380"/>
                <a:gd name="connsiteY15561" fmla="*/ 1050818 h 1847704"/>
                <a:gd name="connsiteX15562" fmla="*/ 623461 w 1842380"/>
                <a:gd name="connsiteY15562" fmla="*/ 1050818 h 1847704"/>
                <a:gd name="connsiteX15563" fmla="*/ 625591 w 1842380"/>
                <a:gd name="connsiteY15563" fmla="*/ 1051883 h 1847704"/>
                <a:gd name="connsiteX15564" fmla="*/ 626656 w 1842380"/>
                <a:gd name="connsiteY15564" fmla="*/ 1053481 h 1847704"/>
                <a:gd name="connsiteX15565" fmla="*/ 626656 w 1842380"/>
                <a:gd name="connsiteY15565" fmla="*/ 1053481 h 1847704"/>
                <a:gd name="connsiteX15566" fmla="*/ 626656 w 1842380"/>
                <a:gd name="connsiteY15566" fmla="*/ 1192991 h 1847704"/>
                <a:gd name="connsiteX15567" fmla="*/ 626656 w 1842380"/>
                <a:gd name="connsiteY15567" fmla="*/ 1199913 h 1847704"/>
                <a:gd name="connsiteX15568" fmla="*/ 615474 w 1842380"/>
                <a:gd name="connsiteY15568" fmla="*/ 1212160 h 1847704"/>
                <a:gd name="connsiteX15569" fmla="*/ 621332 w 1842380"/>
                <a:gd name="connsiteY15569" fmla="*/ 1214290 h 1847704"/>
                <a:gd name="connsiteX15570" fmla="*/ 627189 w 1842380"/>
                <a:gd name="connsiteY15570" fmla="*/ 1217485 h 1847704"/>
                <a:gd name="connsiteX15571" fmla="*/ 627189 w 1842380"/>
                <a:gd name="connsiteY15571" fmla="*/ 1226537 h 1847704"/>
                <a:gd name="connsiteX15572" fmla="*/ 619202 w 1842380"/>
                <a:gd name="connsiteY15572" fmla="*/ 1220679 h 1847704"/>
                <a:gd name="connsiteX15573" fmla="*/ 614942 w 1842380"/>
                <a:gd name="connsiteY15573" fmla="*/ 1218550 h 1847704"/>
                <a:gd name="connsiteX15574" fmla="*/ 614942 w 1842380"/>
                <a:gd name="connsiteY15574" fmla="*/ 1202575 h 1847704"/>
                <a:gd name="connsiteX15575" fmla="*/ 626656 w 1842380"/>
                <a:gd name="connsiteY15575" fmla="*/ 1192991 h 1847704"/>
                <a:gd name="connsiteX15576" fmla="*/ 626656 w 1842380"/>
                <a:gd name="connsiteY15576" fmla="*/ 1192991 h 1847704"/>
                <a:gd name="connsiteX15577" fmla="*/ 626656 w 1842380"/>
                <a:gd name="connsiteY15577" fmla="*/ 1192991 h 1847704"/>
                <a:gd name="connsiteX15578" fmla="*/ 626656 w 1842380"/>
                <a:gd name="connsiteY15578" fmla="*/ 1251563 h 1847704"/>
                <a:gd name="connsiteX15579" fmla="*/ 626656 w 1842380"/>
                <a:gd name="connsiteY15579" fmla="*/ 1259550 h 1847704"/>
                <a:gd name="connsiteX15580" fmla="*/ 614409 w 1842380"/>
                <a:gd name="connsiteY15580" fmla="*/ 1252628 h 1847704"/>
                <a:gd name="connsiteX15581" fmla="*/ 614409 w 1842380"/>
                <a:gd name="connsiteY15581" fmla="*/ 1244641 h 1847704"/>
                <a:gd name="connsiteX15582" fmla="*/ 626656 w 1842380"/>
                <a:gd name="connsiteY15582" fmla="*/ 1251563 h 1847704"/>
                <a:gd name="connsiteX15583" fmla="*/ 626656 w 1842380"/>
                <a:gd name="connsiteY15583" fmla="*/ 1251563 h 1847704"/>
                <a:gd name="connsiteX15584" fmla="*/ 626656 w 1842380"/>
                <a:gd name="connsiteY15584" fmla="*/ 1261680 h 1847704"/>
                <a:gd name="connsiteX15585" fmla="*/ 626656 w 1842380"/>
                <a:gd name="connsiteY15585" fmla="*/ 1270733 h 1847704"/>
                <a:gd name="connsiteX15586" fmla="*/ 617604 w 1842380"/>
                <a:gd name="connsiteY15586" fmla="*/ 1278720 h 1847704"/>
                <a:gd name="connsiteX15587" fmla="*/ 614409 w 1842380"/>
                <a:gd name="connsiteY15587" fmla="*/ 1281915 h 1847704"/>
                <a:gd name="connsiteX15588" fmla="*/ 614409 w 1842380"/>
                <a:gd name="connsiteY15588" fmla="*/ 1271798 h 1847704"/>
                <a:gd name="connsiteX15589" fmla="*/ 626656 w 1842380"/>
                <a:gd name="connsiteY15589" fmla="*/ 1261680 h 1847704"/>
                <a:gd name="connsiteX15590" fmla="*/ 626656 w 1842380"/>
                <a:gd name="connsiteY15590" fmla="*/ 1261680 h 1847704"/>
                <a:gd name="connsiteX15591" fmla="*/ 626656 w 1842380"/>
                <a:gd name="connsiteY15591" fmla="*/ 1320253 h 1847704"/>
                <a:gd name="connsiteX15592" fmla="*/ 626656 w 1842380"/>
                <a:gd name="connsiteY15592" fmla="*/ 1339422 h 1847704"/>
                <a:gd name="connsiteX15593" fmla="*/ 626656 w 1842380"/>
                <a:gd name="connsiteY15593" fmla="*/ 1337292 h 1847704"/>
                <a:gd name="connsiteX15594" fmla="*/ 614409 w 1842380"/>
                <a:gd name="connsiteY15594" fmla="*/ 1322916 h 1847704"/>
                <a:gd name="connsiteX15595" fmla="*/ 614409 w 1842380"/>
                <a:gd name="connsiteY15595" fmla="*/ 1311734 h 1847704"/>
                <a:gd name="connsiteX15596" fmla="*/ 626656 w 1842380"/>
                <a:gd name="connsiteY15596" fmla="*/ 1320253 h 1847704"/>
                <a:gd name="connsiteX15597" fmla="*/ 626656 w 1842380"/>
                <a:gd name="connsiteY15597" fmla="*/ 1320253 h 1847704"/>
                <a:gd name="connsiteX15598" fmla="*/ 626656 w 1842380"/>
                <a:gd name="connsiteY15598" fmla="*/ 1359657 h 1847704"/>
                <a:gd name="connsiteX15599" fmla="*/ 626656 w 1842380"/>
                <a:gd name="connsiteY15599" fmla="*/ 1395865 h 1847704"/>
                <a:gd name="connsiteX15600" fmla="*/ 625591 w 1842380"/>
                <a:gd name="connsiteY15600" fmla="*/ 1394800 h 1847704"/>
                <a:gd name="connsiteX15601" fmla="*/ 614409 w 1842380"/>
                <a:gd name="connsiteY15601" fmla="*/ 1388943 h 1847704"/>
                <a:gd name="connsiteX15602" fmla="*/ 614409 w 1842380"/>
                <a:gd name="connsiteY15602" fmla="*/ 1378826 h 1847704"/>
                <a:gd name="connsiteX15603" fmla="*/ 625591 w 1842380"/>
                <a:gd name="connsiteY15603" fmla="*/ 1384683 h 1847704"/>
                <a:gd name="connsiteX15604" fmla="*/ 625591 w 1842380"/>
                <a:gd name="connsiteY15604" fmla="*/ 1384683 h 1847704"/>
                <a:gd name="connsiteX15605" fmla="*/ 626656 w 1842380"/>
                <a:gd name="connsiteY15605" fmla="*/ 1384683 h 1847704"/>
                <a:gd name="connsiteX15606" fmla="*/ 626656 w 1842380"/>
                <a:gd name="connsiteY15606" fmla="*/ 1359657 h 1847704"/>
                <a:gd name="connsiteX15607" fmla="*/ 626656 w 1842380"/>
                <a:gd name="connsiteY15607" fmla="*/ 1359657 h 1847704"/>
                <a:gd name="connsiteX15608" fmla="*/ 626656 w 1842380"/>
                <a:gd name="connsiteY15608" fmla="*/ 1688729 h 1847704"/>
                <a:gd name="connsiteX15609" fmla="*/ 626656 w 1842380"/>
                <a:gd name="connsiteY15609" fmla="*/ 1732393 h 1847704"/>
                <a:gd name="connsiteX15610" fmla="*/ 617604 w 1842380"/>
                <a:gd name="connsiteY15610" fmla="*/ 1703106 h 1847704"/>
                <a:gd name="connsiteX15611" fmla="*/ 614409 w 1842380"/>
                <a:gd name="connsiteY15611" fmla="*/ 1699911 h 1847704"/>
                <a:gd name="connsiteX15612" fmla="*/ 614409 w 1842380"/>
                <a:gd name="connsiteY15612" fmla="*/ 1679677 h 1847704"/>
                <a:gd name="connsiteX15613" fmla="*/ 626656 w 1842380"/>
                <a:gd name="connsiteY15613" fmla="*/ 1688729 h 1847704"/>
                <a:gd name="connsiteX15614" fmla="*/ 626656 w 1842380"/>
                <a:gd name="connsiteY15614" fmla="*/ 1688729 h 1847704"/>
                <a:gd name="connsiteX15615" fmla="*/ 626656 w 1842380"/>
                <a:gd name="connsiteY15615" fmla="*/ 1779783 h 1847704"/>
                <a:gd name="connsiteX15616" fmla="*/ 626656 w 1842380"/>
                <a:gd name="connsiteY15616" fmla="*/ 1795758 h 1847704"/>
                <a:gd name="connsiteX15617" fmla="*/ 614409 w 1842380"/>
                <a:gd name="connsiteY15617" fmla="*/ 1792563 h 1847704"/>
                <a:gd name="connsiteX15618" fmla="*/ 614409 w 1842380"/>
                <a:gd name="connsiteY15618" fmla="*/ 1776588 h 1847704"/>
                <a:gd name="connsiteX15619" fmla="*/ 626656 w 1842380"/>
                <a:gd name="connsiteY15619" fmla="*/ 1779783 h 1847704"/>
                <a:gd name="connsiteX15620" fmla="*/ 626656 w 1842380"/>
                <a:gd name="connsiteY15620" fmla="*/ 1779783 h 1847704"/>
                <a:gd name="connsiteX15621" fmla="*/ 613877 w 1842380"/>
                <a:gd name="connsiteY15621" fmla="*/ 1176484 h 1847704"/>
                <a:gd name="connsiteX15622" fmla="*/ 613877 w 1842380"/>
                <a:gd name="connsiteY15622" fmla="*/ 1153055 h 1847704"/>
                <a:gd name="connsiteX15623" fmla="*/ 614942 w 1842380"/>
                <a:gd name="connsiteY15623" fmla="*/ 1154119 h 1847704"/>
                <a:gd name="connsiteX15624" fmla="*/ 617072 w 1842380"/>
                <a:gd name="connsiteY15624" fmla="*/ 1155184 h 1847704"/>
                <a:gd name="connsiteX15625" fmla="*/ 620267 w 1842380"/>
                <a:gd name="connsiteY15625" fmla="*/ 1156249 h 1847704"/>
                <a:gd name="connsiteX15626" fmla="*/ 621332 w 1842380"/>
                <a:gd name="connsiteY15626" fmla="*/ 1157314 h 1847704"/>
                <a:gd name="connsiteX15627" fmla="*/ 622397 w 1842380"/>
                <a:gd name="connsiteY15627" fmla="*/ 1161574 h 1847704"/>
                <a:gd name="connsiteX15628" fmla="*/ 622397 w 1842380"/>
                <a:gd name="connsiteY15628" fmla="*/ 1164769 h 1847704"/>
                <a:gd name="connsiteX15629" fmla="*/ 621332 w 1842380"/>
                <a:gd name="connsiteY15629" fmla="*/ 1167964 h 1847704"/>
                <a:gd name="connsiteX15630" fmla="*/ 621332 w 1842380"/>
                <a:gd name="connsiteY15630" fmla="*/ 1171159 h 1847704"/>
                <a:gd name="connsiteX15631" fmla="*/ 618137 w 1842380"/>
                <a:gd name="connsiteY15631" fmla="*/ 1172224 h 1847704"/>
                <a:gd name="connsiteX15632" fmla="*/ 616007 w 1842380"/>
                <a:gd name="connsiteY15632" fmla="*/ 1174354 h 1847704"/>
                <a:gd name="connsiteX15633" fmla="*/ 613877 w 1842380"/>
                <a:gd name="connsiteY15633" fmla="*/ 1176484 h 1847704"/>
                <a:gd name="connsiteX15634" fmla="*/ 613877 w 1842380"/>
                <a:gd name="connsiteY15634" fmla="*/ 1176484 h 1847704"/>
                <a:gd name="connsiteX15635" fmla="*/ 613877 w 1842380"/>
                <a:gd name="connsiteY15635" fmla="*/ 1136015 h 1847704"/>
                <a:gd name="connsiteX15636" fmla="*/ 616007 w 1842380"/>
                <a:gd name="connsiteY15636" fmla="*/ 1136015 h 1847704"/>
                <a:gd name="connsiteX15637" fmla="*/ 618137 w 1842380"/>
                <a:gd name="connsiteY15637" fmla="*/ 1136015 h 1847704"/>
                <a:gd name="connsiteX15638" fmla="*/ 619202 w 1842380"/>
                <a:gd name="connsiteY15638" fmla="*/ 1133885 h 1847704"/>
                <a:gd name="connsiteX15639" fmla="*/ 619202 w 1842380"/>
                <a:gd name="connsiteY15639" fmla="*/ 1132820 h 1847704"/>
                <a:gd name="connsiteX15640" fmla="*/ 619202 w 1842380"/>
                <a:gd name="connsiteY15640" fmla="*/ 1131755 h 1847704"/>
                <a:gd name="connsiteX15641" fmla="*/ 618137 w 1842380"/>
                <a:gd name="connsiteY15641" fmla="*/ 1129625 h 1847704"/>
                <a:gd name="connsiteX15642" fmla="*/ 617072 w 1842380"/>
                <a:gd name="connsiteY15642" fmla="*/ 1128560 h 1847704"/>
                <a:gd name="connsiteX15643" fmla="*/ 616007 w 1842380"/>
                <a:gd name="connsiteY15643" fmla="*/ 1126431 h 1847704"/>
                <a:gd name="connsiteX15644" fmla="*/ 614942 w 1842380"/>
                <a:gd name="connsiteY15644" fmla="*/ 1125366 h 1847704"/>
                <a:gd name="connsiteX15645" fmla="*/ 613877 w 1842380"/>
                <a:gd name="connsiteY15645" fmla="*/ 1124301 h 1847704"/>
                <a:gd name="connsiteX15646" fmla="*/ 613877 w 1842380"/>
                <a:gd name="connsiteY15646" fmla="*/ 1136015 h 1847704"/>
                <a:gd name="connsiteX15647" fmla="*/ 613877 w 1842380"/>
                <a:gd name="connsiteY15647" fmla="*/ 56146 h 1847704"/>
                <a:gd name="connsiteX15648" fmla="*/ 613877 w 1842380"/>
                <a:gd name="connsiteY15648" fmla="*/ 73185 h 1847704"/>
                <a:gd name="connsiteX15649" fmla="*/ 601630 w 1842380"/>
                <a:gd name="connsiteY15649" fmla="*/ 79043 h 1847704"/>
                <a:gd name="connsiteX15650" fmla="*/ 601630 w 1842380"/>
                <a:gd name="connsiteY15650" fmla="*/ 62003 h 1847704"/>
                <a:gd name="connsiteX15651" fmla="*/ 613877 w 1842380"/>
                <a:gd name="connsiteY15651" fmla="*/ 56146 h 1847704"/>
                <a:gd name="connsiteX15652" fmla="*/ 613877 w 1842380"/>
                <a:gd name="connsiteY15652" fmla="*/ 56146 h 1847704"/>
                <a:gd name="connsiteX15653" fmla="*/ 613877 w 1842380"/>
                <a:gd name="connsiteY15653" fmla="*/ 99809 h 1847704"/>
                <a:gd name="connsiteX15654" fmla="*/ 613877 w 1842380"/>
                <a:gd name="connsiteY15654" fmla="*/ 124836 h 1847704"/>
                <a:gd name="connsiteX15655" fmla="*/ 601630 w 1842380"/>
                <a:gd name="connsiteY15655" fmla="*/ 112589 h 1847704"/>
                <a:gd name="connsiteX15656" fmla="*/ 601630 w 1842380"/>
                <a:gd name="connsiteY15656" fmla="*/ 90225 h 1847704"/>
                <a:gd name="connsiteX15657" fmla="*/ 613877 w 1842380"/>
                <a:gd name="connsiteY15657" fmla="*/ 99809 h 1847704"/>
                <a:gd name="connsiteX15658" fmla="*/ 613877 w 1842380"/>
                <a:gd name="connsiteY15658" fmla="*/ 99809 h 1847704"/>
                <a:gd name="connsiteX15659" fmla="*/ 613877 w 1842380"/>
                <a:gd name="connsiteY15659" fmla="*/ 153057 h 1847704"/>
                <a:gd name="connsiteX15660" fmla="*/ 613877 w 1842380"/>
                <a:gd name="connsiteY15660" fmla="*/ 170097 h 1847704"/>
                <a:gd name="connsiteX15661" fmla="*/ 601630 w 1842380"/>
                <a:gd name="connsiteY15661" fmla="*/ 173292 h 1847704"/>
                <a:gd name="connsiteX15662" fmla="*/ 601630 w 1842380"/>
                <a:gd name="connsiteY15662" fmla="*/ 156252 h 1847704"/>
                <a:gd name="connsiteX15663" fmla="*/ 613877 w 1842380"/>
                <a:gd name="connsiteY15663" fmla="*/ 153057 h 1847704"/>
                <a:gd name="connsiteX15664" fmla="*/ 613877 w 1842380"/>
                <a:gd name="connsiteY15664" fmla="*/ 153057 h 1847704"/>
                <a:gd name="connsiteX15665" fmla="*/ 613877 w 1842380"/>
                <a:gd name="connsiteY15665" fmla="*/ 478403 h 1847704"/>
                <a:gd name="connsiteX15666" fmla="*/ 613877 w 1842380"/>
                <a:gd name="connsiteY15666" fmla="*/ 489585 h 1847704"/>
                <a:gd name="connsiteX15667" fmla="*/ 602695 w 1842380"/>
                <a:gd name="connsiteY15667" fmla="*/ 499702 h 1847704"/>
                <a:gd name="connsiteX15668" fmla="*/ 602695 w 1842380"/>
                <a:gd name="connsiteY15668" fmla="*/ 499702 h 1847704"/>
                <a:gd name="connsiteX15669" fmla="*/ 601630 w 1842380"/>
                <a:gd name="connsiteY15669" fmla="*/ 500767 h 1847704"/>
                <a:gd name="connsiteX15670" fmla="*/ 613877 w 1842380"/>
                <a:gd name="connsiteY15670" fmla="*/ 505027 h 1847704"/>
                <a:gd name="connsiteX15671" fmla="*/ 613877 w 1842380"/>
                <a:gd name="connsiteY15671" fmla="*/ 516209 h 1847704"/>
                <a:gd name="connsiteX15672" fmla="*/ 601630 w 1842380"/>
                <a:gd name="connsiteY15672" fmla="*/ 511949 h 1847704"/>
                <a:gd name="connsiteX15673" fmla="*/ 601630 w 1842380"/>
                <a:gd name="connsiteY15673" fmla="*/ 488520 h 1847704"/>
                <a:gd name="connsiteX15674" fmla="*/ 613877 w 1842380"/>
                <a:gd name="connsiteY15674" fmla="*/ 478403 h 1847704"/>
                <a:gd name="connsiteX15675" fmla="*/ 613877 w 1842380"/>
                <a:gd name="connsiteY15675" fmla="*/ 478403 h 1847704"/>
                <a:gd name="connsiteX15676" fmla="*/ 613877 w 1842380"/>
                <a:gd name="connsiteY15676" fmla="*/ 542300 h 1847704"/>
                <a:gd name="connsiteX15677" fmla="*/ 613877 w 1842380"/>
                <a:gd name="connsiteY15677" fmla="*/ 552417 h 1847704"/>
                <a:gd name="connsiteX15678" fmla="*/ 612812 w 1842380"/>
                <a:gd name="connsiteY15678" fmla="*/ 552417 h 1847704"/>
                <a:gd name="connsiteX15679" fmla="*/ 601630 w 1842380"/>
                <a:gd name="connsiteY15679" fmla="*/ 569457 h 1847704"/>
                <a:gd name="connsiteX15680" fmla="*/ 601630 w 1842380"/>
                <a:gd name="connsiteY15680" fmla="*/ 554547 h 1847704"/>
                <a:gd name="connsiteX15681" fmla="*/ 602695 w 1842380"/>
                <a:gd name="connsiteY15681" fmla="*/ 552417 h 1847704"/>
                <a:gd name="connsiteX15682" fmla="*/ 601630 w 1842380"/>
                <a:gd name="connsiteY15682" fmla="*/ 552417 h 1847704"/>
                <a:gd name="connsiteX15683" fmla="*/ 601630 w 1842380"/>
                <a:gd name="connsiteY15683" fmla="*/ 541235 h 1847704"/>
                <a:gd name="connsiteX15684" fmla="*/ 611747 w 1842380"/>
                <a:gd name="connsiteY15684" fmla="*/ 543365 h 1847704"/>
                <a:gd name="connsiteX15685" fmla="*/ 613877 w 1842380"/>
                <a:gd name="connsiteY15685" fmla="*/ 542300 h 1847704"/>
                <a:gd name="connsiteX15686" fmla="*/ 613877 w 1842380"/>
                <a:gd name="connsiteY15686" fmla="*/ 542300 h 1847704"/>
                <a:gd name="connsiteX15687" fmla="*/ 613877 w 1842380"/>
                <a:gd name="connsiteY15687" fmla="*/ 584366 h 1847704"/>
                <a:gd name="connsiteX15688" fmla="*/ 613877 w 1842380"/>
                <a:gd name="connsiteY15688" fmla="*/ 594483 h 1847704"/>
                <a:gd name="connsiteX15689" fmla="*/ 604825 w 1842380"/>
                <a:gd name="connsiteY15689" fmla="*/ 585431 h 1847704"/>
                <a:gd name="connsiteX15690" fmla="*/ 601630 w 1842380"/>
                <a:gd name="connsiteY15690" fmla="*/ 594483 h 1847704"/>
                <a:gd name="connsiteX15691" fmla="*/ 601630 w 1842380"/>
                <a:gd name="connsiteY15691" fmla="*/ 573184 h 1847704"/>
                <a:gd name="connsiteX15692" fmla="*/ 602695 w 1842380"/>
                <a:gd name="connsiteY15692" fmla="*/ 575314 h 1847704"/>
                <a:gd name="connsiteX15693" fmla="*/ 613877 w 1842380"/>
                <a:gd name="connsiteY15693" fmla="*/ 584366 h 1847704"/>
                <a:gd name="connsiteX15694" fmla="*/ 613877 w 1842380"/>
                <a:gd name="connsiteY15694" fmla="*/ 584366 h 1847704"/>
                <a:gd name="connsiteX15695" fmla="*/ 613877 w 1842380"/>
                <a:gd name="connsiteY15695" fmla="*/ 613120 h 1847704"/>
                <a:gd name="connsiteX15696" fmla="*/ 613877 w 1842380"/>
                <a:gd name="connsiteY15696" fmla="*/ 624302 h 1847704"/>
                <a:gd name="connsiteX15697" fmla="*/ 613877 w 1842380"/>
                <a:gd name="connsiteY15697" fmla="*/ 655718 h 1847704"/>
                <a:gd name="connsiteX15698" fmla="*/ 613877 w 1842380"/>
                <a:gd name="connsiteY15698" fmla="*/ 663706 h 1847704"/>
                <a:gd name="connsiteX15699" fmla="*/ 601630 w 1842380"/>
                <a:gd name="connsiteY15699" fmla="*/ 651459 h 1847704"/>
                <a:gd name="connsiteX15700" fmla="*/ 601630 w 1842380"/>
                <a:gd name="connsiteY15700" fmla="*/ 632289 h 1847704"/>
                <a:gd name="connsiteX15701" fmla="*/ 613877 w 1842380"/>
                <a:gd name="connsiteY15701" fmla="*/ 613120 h 1847704"/>
                <a:gd name="connsiteX15702" fmla="*/ 613877 w 1842380"/>
                <a:gd name="connsiteY15702" fmla="*/ 613120 h 1847704"/>
                <a:gd name="connsiteX15703" fmla="*/ 613877 w 1842380"/>
                <a:gd name="connsiteY15703" fmla="*/ 752097 h 1847704"/>
                <a:gd name="connsiteX15704" fmla="*/ 613877 w 1842380"/>
                <a:gd name="connsiteY15704" fmla="*/ 790436 h 1847704"/>
                <a:gd name="connsiteX15705" fmla="*/ 613877 w 1842380"/>
                <a:gd name="connsiteY15705" fmla="*/ 790436 h 1847704"/>
                <a:gd name="connsiteX15706" fmla="*/ 611747 w 1842380"/>
                <a:gd name="connsiteY15706" fmla="*/ 792566 h 1847704"/>
                <a:gd name="connsiteX15707" fmla="*/ 610682 w 1842380"/>
                <a:gd name="connsiteY15707" fmla="*/ 796825 h 1847704"/>
                <a:gd name="connsiteX15708" fmla="*/ 608552 w 1842380"/>
                <a:gd name="connsiteY15708" fmla="*/ 801085 h 1847704"/>
                <a:gd name="connsiteX15709" fmla="*/ 604292 w 1842380"/>
                <a:gd name="connsiteY15709" fmla="*/ 806943 h 1847704"/>
                <a:gd name="connsiteX15710" fmla="*/ 604292 w 1842380"/>
                <a:gd name="connsiteY15710" fmla="*/ 810137 h 1847704"/>
                <a:gd name="connsiteX15711" fmla="*/ 602162 w 1842380"/>
                <a:gd name="connsiteY15711" fmla="*/ 815995 h 1847704"/>
                <a:gd name="connsiteX15712" fmla="*/ 602162 w 1842380"/>
                <a:gd name="connsiteY15712" fmla="*/ 818125 h 1847704"/>
                <a:gd name="connsiteX15713" fmla="*/ 602162 w 1842380"/>
                <a:gd name="connsiteY15713" fmla="*/ 818125 h 1847704"/>
                <a:gd name="connsiteX15714" fmla="*/ 602162 w 1842380"/>
                <a:gd name="connsiteY15714" fmla="*/ 775526 h 1847704"/>
                <a:gd name="connsiteX15715" fmla="*/ 603227 w 1842380"/>
                <a:gd name="connsiteY15715" fmla="*/ 773396 h 1847704"/>
                <a:gd name="connsiteX15716" fmla="*/ 606422 w 1842380"/>
                <a:gd name="connsiteY15716" fmla="*/ 767539 h 1847704"/>
                <a:gd name="connsiteX15717" fmla="*/ 609617 w 1842380"/>
                <a:gd name="connsiteY15717" fmla="*/ 759552 h 1847704"/>
                <a:gd name="connsiteX15718" fmla="*/ 612812 w 1842380"/>
                <a:gd name="connsiteY15718" fmla="*/ 756357 h 1847704"/>
                <a:gd name="connsiteX15719" fmla="*/ 613877 w 1842380"/>
                <a:gd name="connsiteY15719" fmla="*/ 752097 h 1847704"/>
                <a:gd name="connsiteX15720" fmla="*/ 613877 w 1842380"/>
                <a:gd name="connsiteY15720" fmla="*/ 752097 h 1847704"/>
                <a:gd name="connsiteX15721" fmla="*/ 613877 w 1842380"/>
                <a:gd name="connsiteY15721" fmla="*/ 820787 h 1847704"/>
                <a:gd name="connsiteX15722" fmla="*/ 613877 w 1842380"/>
                <a:gd name="connsiteY15722" fmla="*/ 886282 h 1847704"/>
                <a:gd name="connsiteX15723" fmla="*/ 612812 w 1842380"/>
                <a:gd name="connsiteY15723" fmla="*/ 886282 h 1847704"/>
                <a:gd name="connsiteX15724" fmla="*/ 609617 w 1842380"/>
                <a:gd name="connsiteY15724" fmla="*/ 884152 h 1847704"/>
                <a:gd name="connsiteX15725" fmla="*/ 605357 w 1842380"/>
                <a:gd name="connsiteY15725" fmla="*/ 882022 h 1847704"/>
                <a:gd name="connsiteX15726" fmla="*/ 602162 w 1842380"/>
                <a:gd name="connsiteY15726" fmla="*/ 877762 h 1847704"/>
                <a:gd name="connsiteX15727" fmla="*/ 602162 w 1842380"/>
                <a:gd name="connsiteY15727" fmla="*/ 847411 h 1847704"/>
                <a:gd name="connsiteX15728" fmla="*/ 602162 w 1842380"/>
                <a:gd name="connsiteY15728" fmla="*/ 847411 h 1847704"/>
                <a:gd name="connsiteX15729" fmla="*/ 608020 w 1842380"/>
                <a:gd name="connsiteY15729" fmla="*/ 846346 h 1847704"/>
                <a:gd name="connsiteX15730" fmla="*/ 609085 w 1842380"/>
                <a:gd name="connsiteY15730" fmla="*/ 844216 h 1847704"/>
                <a:gd name="connsiteX15731" fmla="*/ 609085 w 1842380"/>
                <a:gd name="connsiteY15731" fmla="*/ 839956 h 1847704"/>
                <a:gd name="connsiteX15732" fmla="*/ 608020 w 1842380"/>
                <a:gd name="connsiteY15732" fmla="*/ 836761 h 1847704"/>
                <a:gd name="connsiteX15733" fmla="*/ 609085 w 1842380"/>
                <a:gd name="connsiteY15733" fmla="*/ 833567 h 1847704"/>
                <a:gd name="connsiteX15734" fmla="*/ 611214 w 1842380"/>
                <a:gd name="connsiteY15734" fmla="*/ 831437 h 1847704"/>
                <a:gd name="connsiteX15735" fmla="*/ 613344 w 1842380"/>
                <a:gd name="connsiteY15735" fmla="*/ 827177 h 1847704"/>
                <a:gd name="connsiteX15736" fmla="*/ 614409 w 1842380"/>
                <a:gd name="connsiteY15736" fmla="*/ 823982 h 1847704"/>
                <a:gd name="connsiteX15737" fmla="*/ 614409 w 1842380"/>
                <a:gd name="connsiteY15737" fmla="*/ 820787 h 1847704"/>
                <a:gd name="connsiteX15738" fmla="*/ 613877 w 1842380"/>
                <a:gd name="connsiteY15738" fmla="*/ 820787 h 1847704"/>
                <a:gd name="connsiteX15739" fmla="*/ 613877 w 1842380"/>
                <a:gd name="connsiteY15739" fmla="*/ 907049 h 1847704"/>
                <a:gd name="connsiteX15740" fmla="*/ 613877 w 1842380"/>
                <a:gd name="connsiteY15740" fmla="*/ 913971 h 1847704"/>
                <a:gd name="connsiteX15741" fmla="*/ 601630 w 1842380"/>
                <a:gd name="connsiteY15741" fmla="*/ 911841 h 1847704"/>
                <a:gd name="connsiteX15742" fmla="*/ 601630 w 1842380"/>
                <a:gd name="connsiteY15742" fmla="*/ 905984 h 1847704"/>
                <a:gd name="connsiteX15743" fmla="*/ 613877 w 1842380"/>
                <a:gd name="connsiteY15743" fmla="*/ 907049 h 1847704"/>
                <a:gd name="connsiteX15744" fmla="*/ 613877 w 1842380"/>
                <a:gd name="connsiteY15744" fmla="*/ 907049 h 1847704"/>
                <a:gd name="connsiteX15745" fmla="*/ 613877 w 1842380"/>
                <a:gd name="connsiteY15745" fmla="*/ 955504 h 1847704"/>
                <a:gd name="connsiteX15746" fmla="*/ 613877 w 1842380"/>
                <a:gd name="connsiteY15746" fmla="*/ 962427 h 1847704"/>
                <a:gd name="connsiteX15747" fmla="*/ 606955 w 1842380"/>
                <a:gd name="connsiteY15747" fmla="*/ 961362 h 1847704"/>
                <a:gd name="connsiteX15748" fmla="*/ 601097 w 1842380"/>
                <a:gd name="connsiteY15748" fmla="*/ 962427 h 1847704"/>
                <a:gd name="connsiteX15749" fmla="*/ 601097 w 1842380"/>
                <a:gd name="connsiteY15749" fmla="*/ 931010 h 1847704"/>
                <a:gd name="connsiteX15750" fmla="*/ 601097 w 1842380"/>
                <a:gd name="connsiteY15750" fmla="*/ 934205 h 1847704"/>
                <a:gd name="connsiteX15751" fmla="*/ 601097 w 1842380"/>
                <a:gd name="connsiteY15751" fmla="*/ 934205 h 1847704"/>
                <a:gd name="connsiteX15752" fmla="*/ 603227 w 1842380"/>
                <a:gd name="connsiteY15752" fmla="*/ 947517 h 1847704"/>
                <a:gd name="connsiteX15753" fmla="*/ 604292 w 1842380"/>
                <a:gd name="connsiteY15753" fmla="*/ 950712 h 1847704"/>
                <a:gd name="connsiteX15754" fmla="*/ 613877 w 1842380"/>
                <a:gd name="connsiteY15754" fmla="*/ 955504 h 1847704"/>
                <a:gd name="connsiteX15755" fmla="*/ 613877 w 1842380"/>
                <a:gd name="connsiteY15755" fmla="*/ 955504 h 1847704"/>
                <a:gd name="connsiteX15756" fmla="*/ 613877 w 1842380"/>
                <a:gd name="connsiteY15756" fmla="*/ 980531 h 1847704"/>
                <a:gd name="connsiteX15757" fmla="*/ 613877 w 1842380"/>
                <a:gd name="connsiteY15757" fmla="*/ 1008752 h 1847704"/>
                <a:gd name="connsiteX15758" fmla="*/ 613877 w 1842380"/>
                <a:gd name="connsiteY15758" fmla="*/ 1009817 h 1847704"/>
                <a:gd name="connsiteX15759" fmla="*/ 612812 w 1842380"/>
                <a:gd name="connsiteY15759" fmla="*/ 1013012 h 1847704"/>
                <a:gd name="connsiteX15760" fmla="*/ 612812 w 1842380"/>
                <a:gd name="connsiteY15760" fmla="*/ 1017272 h 1847704"/>
                <a:gd name="connsiteX15761" fmla="*/ 613877 w 1842380"/>
                <a:gd name="connsiteY15761" fmla="*/ 1019402 h 1847704"/>
                <a:gd name="connsiteX15762" fmla="*/ 613877 w 1842380"/>
                <a:gd name="connsiteY15762" fmla="*/ 1019402 h 1847704"/>
                <a:gd name="connsiteX15763" fmla="*/ 613877 w 1842380"/>
                <a:gd name="connsiteY15763" fmla="*/ 1035376 h 1847704"/>
                <a:gd name="connsiteX15764" fmla="*/ 611747 w 1842380"/>
                <a:gd name="connsiteY15764" fmla="*/ 1035376 h 1847704"/>
                <a:gd name="connsiteX15765" fmla="*/ 607487 w 1842380"/>
                <a:gd name="connsiteY15765" fmla="*/ 1036441 h 1847704"/>
                <a:gd name="connsiteX15766" fmla="*/ 604292 w 1842380"/>
                <a:gd name="connsiteY15766" fmla="*/ 1037506 h 1847704"/>
                <a:gd name="connsiteX15767" fmla="*/ 602162 w 1842380"/>
                <a:gd name="connsiteY15767" fmla="*/ 1037506 h 1847704"/>
                <a:gd name="connsiteX15768" fmla="*/ 602162 w 1842380"/>
                <a:gd name="connsiteY15768" fmla="*/ 985856 h 1847704"/>
                <a:gd name="connsiteX15769" fmla="*/ 605357 w 1842380"/>
                <a:gd name="connsiteY15769" fmla="*/ 983726 h 1847704"/>
                <a:gd name="connsiteX15770" fmla="*/ 608552 w 1842380"/>
                <a:gd name="connsiteY15770" fmla="*/ 982661 h 1847704"/>
                <a:gd name="connsiteX15771" fmla="*/ 612812 w 1842380"/>
                <a:gd name="connsiteY15771" fmla="*/ 980531 h 1847704"/>
                <a:gd name="connsiteX15772" fmla="*/ 613877 w 1842380"/>
                <a:gd name="connsiteY15772" fmla="*/ 980531 h 1847704"/>
                <a:gd name="connsiteX15773" fmla="*/ 613877 w 1842380"/>
                <a:gd name="connsiteY15773" fmla="*/ 980531 h 1847704"/>
                <a:gd name="connsiteX15774" fmla="*/ 613877 w 1842380"/>
                <a:gd name="connsiteY15774" fmla="*/ 1051351 h 1847704"/>
                <a:gd name="connsiteX15775" fmla="*/ 613877 w 1842380"/>
                <a:gd name="connsiteY15775" fmla="*/ 1078507 h 1847704"/>
                <a:gd name="connsiteX15776" fmla="*/ 611747 w 1842380"/>
                <a:gd name="connsiteY15776" fmla="*/ 1076377 h 1847704"/>
                <a:gd name="connsiteX15777" fmla="*/ 610682 w 1842380"/>
                <a:gd name="connsiteY15777" fmla="*/ 1075312 h 1847704"/>
                <a:gd name="connsiteX15778" fmla="*/ 607487 w 1842380"/>
                <a:gd name="connsiteY15778" fmla="*/ 1075312 h 1847704"/>
                <a:gd name="connsiteX15779" fmla="*/ 605357 w 1842380"/>
                <a:gd name="connsiteY15779" fmla="*/ 1076377 h 1847704"/>
                <a:gd name="connsiteX15780" fmla="*/ 604292 w 1842380"/>
                <a:gd name="connsiteY15780" fmla="*/ 1077442 h 1847704"/>
                <a:gd name="connsiteX15781" fmla="*/ 604292 w 1842380"/>
                <a:gd name="connsiteY15781" fmla="*/ 1079572 h 1847704"/>
                <a:gd name="connsiteX15782" fmla="*/ 604292 w 1842380"/>
                <a:gd name="connsiteY15782" fmla="*/ 1081702 h 1847704"/>
                <a:gd name="connsiteX15783" fmla="*/ 605357 w 1842380"/>
                <a:gd name="connsiteY15783" fmla="*/ 1083832 h 1847704"/>
                <a:gd name="connsiteX15784" fmla="*/ 607487 w 1842380"/>
                <a:gd name="connsiteY15784" fmla="*/ 1085962 h 1847704"/>
                <a:gd name="connsiteX15785" fmla="*/ 609617 w 1842380"/>
                <a:gd name="connsiteY15785" fmla="*/ 1088092 h 1847704"/>
                <a:gd name="connsiteX15786" fmla="*/ 610682 w 1842380"/>
                <a:gd name="connsiteY15786" fmla="*/ 1088092 h 1847704"/>
                <a:gd name="connsiteX15787" fmla="*/ 613877 w 1842380"/>
                <a:gd name="connsiteY15787" fmla="*/ 1088092 h 1847704"/>
                <a:gd name="connsiteX15788" fmla="*/ 613877 w 1842380"/>
                <a:gd name="connsiteY15788" fmla="*/ 1119508 h 1847704"/>
                <a:gd name="connsiteX15789" fmla="*/ 613877 w 1842380"/>
                <a:gd name="connsiteY15789" fmla="*/ 1119508 h 1847704"/>
                <a:gd name="connsiteX15790" fmla="*/ 613877 w 1842380"/>
                <a:gd name="connsiteY15790" fmla="*/ 1121638 h 1847704"/>
                <a:gd name="connsiteX15791" fmla="*/ 613877 w 1842380"/>
                <a:gd name="connsiteY15791" fmla="*/ 1122703 h 1847704"/>
                <a:gd name="connsiteX15792" fmla="*/ 613877 w 1842380"/>
                <a:gd name="connsiteY15792" fmla="*/ 1134950 h 1847704"/>
                <a:gd name="connsiteX15793" fmla="*/ 611747 w 1842380"/>
                <a:gd name="connsiteY15793" fmla="*/ 1136015 h 1847704"/>
                <a:gd name="connsiteX15794" fmla="*/ 608552 w 1842380"/>
                <a:gd name="connsiteY15794" fmla="*/ 1133885 h 1847704"/>
                <a:gd name="connsiteX15795" fmla="*/ 606422 w 1842380"/>
                <a:gd name="connsiteY15795" fmla="*/ 1131755 h 1847704"/>
                <a:gd name="connsiteX15796" fmla="*/ 605357 w 1842380"/>
                <a:gd name="connsiteY15796" fmla="*/ 1130690 h 1847704"/>
                <a:gd name="connsiteX15797" fmla="*/ 603227 w 1842380"/>
                <a:gd name="connsiteY15797" fmla="*/ 1129625 h 1847704"/>
                <a:gd name="connsiteX15798" fmla="*/ 602162 w 1842380"/>
                <a:gd name="connsiteY15798" fmla="*/ 1127495 h 1847704"/>
                <a:gd name="connsiteX15799" fmla="*/ 602162 w 1842380"/>
                <a:gd name="connsiteY15799" fmla="*/ 1056676 h 1847704"/>
                <a:gd name="connsiteX15800" fmla="*/ 603227 w 1842380"/>
                <a:gd name="connsiteY15800" fmla="*/ 1056676 h 1847704"/>
                <a:gd name="connsiteX15801" fmla="*/ 606422 w 1842380"/>
                <a:gd name="connsiteY15801" fmla="*/ 1055611 h 1847704"/>
                <a:gd name="connsiteX15802" fmla="*/ 609617 w 1842380"/>
                <a:gd name="connsiteY15802" fmla="*/ 1054546 h 1847704"/>
                <a:gd name="connsiteX15803" fmla="*/ 612812 w 1842380"/>
                <a:gd name="connsiteY15803" fmla="*/ 1052416 h 1847704"/>
                <a:gd name="connsiteX15804" fmla="*/ 613877 w 1842380"/>
                <a:gd name="connsiteY15804" fmla="*/ 1051351 h 1847704"/>
                <a:gd name="connsiteX15805" fmla="*/ 613877 w 1842380"/>
                <a:gd name="connsiteY15805" fmla="*/ 1051351 h 1847704"/>
                <a:gd name="connsiteX15806" fmla="*/ 613877 w 1842380"/>
                <a:gd name="connsiteY15806" fmla="*/ 1152522 h 1847704"/>
                <a:gd name="connsiteX15807" fmla="*/ 613877 w 1842380"/>
                <a:gd name="connsiteY15807" fmla="*/ 1175951 h 1847704"/>
                <a:gd name="connsiteX15808" fmla="*/ 612812 w 1842380"/>
                <a:gd name="connsiteY15808" fmla="*/ 1175951 h 1847704"/>
                <a:gd name="connsiteX15809" fmla="*/ 610682 w 1842380"/>
                <a:gd name="connsiteY15809" fmla="*/ 1174886 h 1847704"/>
                <a:gd name="connsiteX15810" fmla="*/ 608552 w 1842380"/>
                <a:gd name="connsiteY15810" fmla="*/ 1172756 h 1847704"/>
                <a:gd name="connsiteX15811" fmla="*/ 602695 w 1842380"/>
                <a:gd name="connsiteY15811" fmla="*/ 1169561 h 1847704"/>
                <a:gd name="connsiteX15812" fmla="*/ 601630 w 1842380"/>
                <a:gd name="connsiteY15812" fmla="*/ 1167431 h 1847704"/>
                <a:gd name="connsiteX15813" fmla="*/ 601630 w 1842380"/>
                <a:gd name="connsiteY15813" fmla="*/ 1143470 h 1847704"/>
                <a:gd name="connsiteX15814" fmla="*/ 603760 w 1842380"/>
                <a:gd name="connsiteY15814" fmla="*/ 1146665 h 1847704"/>
                <a:gd name="connsiteX15815" fmla="*/ 608020 w 1842380"/>
                <a:gd name="connsiteY15815" fmla="*/ 1149860 h 1847704"/>
                <a:gd name="connsiteX15816" fmla="*/ 611214 w 1842380"/>
                <a:gd name="connsiteY15816" fmla="*/ 1150925 h 1847704"/>
                <a:gd name="connsiteX15817" fmla="*/ 613877 w 1842380"/>
                <a:gd name="connsiteY15817" fmla="*/ 1152522 h 1847704"/>
                <a:gd name="connsiteX15818" fmla="*/ 613877 w 1842380"/>
                <a:gd name="connsiteY15818" fmla="*/ 1152522 h 1847704"/>
                <a:gd name="connsiteX15819" fmla="*/ 613877 w 1842380"/>
                <a:gd name="connsiteY15819" fmla="*/ 1203108 h 1847704"/>
                <a:gd name="connsiteX15820" fmla="*/ 613877 w 1842380"/>
                <a:gd name="connsiteY15820" fmla="*/ 1219082 h 1847704"/>
                <a:gd name="connsiteX15821" fmla="*/ 613877 w 1842380"/>
                <a:gd name="connsiteY15821" fmla="*/ 1219082 h 1847704"/>
                <a:gd name="connsiteX15822" fmla="*/ 601630 w 1842380"/>
                <a:gd name="connsiteY15822" fmla="*/ 1226004 h 1847704"/>
                <a:gd name="connsiteX15823" fmla="*/ 601630 w 1842380"/>
                <a:gd name="connsiteY15823" fmla="*/ 1216952 h 1847704"/>
                <a:gd name="connsiteX15824" fmla="*/ 605890 w 1842380"/>
                <a:gd name="connsiteY15824" fmla="*/ 1213757 h 1847704"/>
                <a:gd name="connsiteX15825" fmla="*/ 613877 w 1842380"/>
                <a:gd name="connsiteY15825" fmla="*/ 1203108 h 1847704"/>
                <a:gd name="connsiteX15826" fmla="*/ 613877 w 1842380"/>
                <a:gd name="connsiteY15826" fmla="*/ 1203108 h 1847704"/>
                <a:gd name="connsiteX15827" fmla="*/ 613877 w 1842380"/>
                <a:gd name="connsiteY15827" fmla="*/ 1245174 h 1847704"/>
                <a:gd name="connsiteX15828" fmla="*/ 613877 w 1842380"/>
                <a:gd name="connsiteY15828" fmla="*/ 1253161 h 1847704"/>
                <a:gd name="connsiteX15829" fmla="*/ 608020 w 1842380"/>
                <a:gd name="connsiteY15829" fmla="*/ 1249966 h 1847704"/>
                <a:gd name="connsiteX15830" fmla="*/ 608020 w 1842380"/>
                <a:gd name="connsiteY15830" fmla="*/ 1249966 h 1847704"/>
                <a:gd name="connsiteX15831" fmla="*/ 601097 w 1842380"/>
                <a:gd name="connsiteY15831" fmla="*/ 1244109 h 1847704"/>
                <a:gd name="connsiteX15832" fmla="*/ 601097 w 1842380"/>
                <a:gd name="connsiteY15832" fmla="*/ 1236121 h 1847704"/>
                <a:gd name="connsiteX15833" fmla="*/ 613877 w 1842380"/>
                <a:gd name="connsiteY15833" fmla="*/ 1245174 h 1847704"/>
                <a:gd name="connsiteX15834" fmla="*/ 613877 w 1842380"/>
                <a:gd name="connsiteY15834" fmla="*/ 1245174 h 1847704"/>
                <a:gd name="connsiteX15835" fmla="*/ 613877 w 1842380"/>
                <a:gd name="connsiteY15835" fmla="*/ 1271798 h 1847704"/>
                <a:gd name="connsiteX15836" fmla="*/ 613877 w 1842380"/>
                <a:gd name="connsiteY15836" fmla="*/ 1281915 h 1847704"/>
                <a:gd name="connsiteX15837" fmla="*/ 601630 w 1842380"/>
                <a:gd name="connsiteY15837" fmla="*/ 1296292 h 1847704"/>
                <a:gd name="connsiteX15838" fmla="*/ 601630 w 1842380"/>
                <a:gd name="connsiteY15838" fmla="*/ 1287239 h 1847704"/>
                <a:gd name="connsiteX15839" fmla="*/ 607487 w 1842380"/>
                <a:gd name="connsiteY15839" fmla="*/ 1279252 h 1847704"/>
                <a:gd name="connsiteX15840" fmla="*/ 601630 w 1842380"/>
                <a:gd name="connsiteY15840" fmla="*/ 1277122 h 1847704"/>
                <a:gd name="connsiteX15841" fmla="*/ 601630 w 1842380"/>
                <a:gd name="connsiteY15841" fmla="*/ 1270200 h 1847704"/>
                <a:gd name="connsiteX15842" fmla="*/ 613877 w 1842380"/>
                <a:gd name="connsiteY15842" fmla="*/ 1271798 h 1847704"/>
                <a:gd name="connsiteX15843" fmla="*/ 613877 w 1842380"/>
                <a:gd name="connsiteY15843" fmla="*/ 1271798 h 1847704"/>
                <a:gd name="connsiteX15844" fmla="*/ 613877 w 1842380"/>
                <a:gd name="connsiteY15844" fmla="*/ 1311201 h 1847704"/>
                <a:gd name="connsiteX15845" fmla="*/ 613877 w 1842380"/>
                <a:gd name="connsiteY15845" fmla="*/ 1322383 h 1847704"/>
                <a:gd name="connsiteX15846" fmla="*/ 603760 w 1842380"/>
                <a:gd name="connsiteY15846" fmla="*/ 1316526 h 1847704"/>
                <a:gd name="connsiteX15847" fmla="*/ 601630 w 1842380"/>
                <a:gd name="connsiteY15847" fmla="*/ 1336760 h 1847704"/>
                <a:gd name="connsiteX15848" fmla="*/ 601630 w 1842380"/>
                <a:gd name="connsiteY15848" fmla="*/ 1304279 h 1847704"/>
                <a:gd name="connsiteX15849" fmla="*/ 601630 w 1842380"/>
                <a:gd name="connsiteY15849" fmla="*/ 1305344 h 1847704"/>
                <a:gd name="connsiteX15850" fmla="*/ 613877 w 1842380"/>
                <a:gd name="connsiteY15850" fmla="*/ 1311201 h 1847704"/>
                <a:gd name="connsiteX15851" fmla="*/ 613877 w 1842380"/>
                <a:gd name="connsiteY15851" fmla="*/ 1311201 h 1847704"/>
                <a:gd name="connsiteX15852" fmla="*/ 613877 w 1842380"/>
                <a:gd name="connsiteY15852" fmla="*/ 1378826 h 1847704"/>
                <a:gd name="connsiteX15853" fmla="*/ 613877 w 1842380"/>
                <a:gd name="connsiteY15853" fmla="*/ 1388943 h 1847704"/>
                <a:gd name="connsiteX15854" fmla="*/ 601630 w 1842380"/>
                <a:gd name="connsiteY15854" fmla="*/ 1380956 h 1847704"/>
                <a:gd name="connsiteX15855" fmla="*/ 601630 w 1842380"/>
                <a:gd name="connsiteY15855" fmla="*/ 1363916 h 1847704"/>
                <a:gd name="connsiteX15856" fmla="*/ 613877 w 1842380"/>
                <a:gd name="connsiteY15856" fmla="*/ 1378826 h 1847704"/>
                <a:gd name="connsiteX15857" fmla="*/ 613877 w 1842380"/>
                <a:gd name="connsiteY15857" fmla="*/ 1378826 h 1847704"/>
                <a:gd name="connsiteX15858" fmla="*/ 613877 w 1842380"/>
                <a:gd name="connsiteY15858" fmla="*/ 1679677 h 1847704"/>
                <a:gd name="connsiteX15859" fmla="*/ 613877 w 1842380"/>
                <a:gd name="connsiteY15859" fmla="*/ 1699911 h 1847704"/>
                <a:gd name="connsiteX15860" fmla="*/ 601630 w 1842380"/>
                <a:gd name="connsiteY15860" fmla="*/ 1689794 h 1847704"/>
                <a:gd name="connsiteX15861" fmla="*/ 601630 w 1842380"/>
                <a:gd name="connsiteY15861" fmla="*/ 1672755 h 1847704"/>
                <a:gd name="connsiteX15862" fmla="*/ 613877 w 1842380"/>
                <a:gd name="connsiteY15862" fmla="*/ 1679677 h 1847704"/>
                <a:gd name="connsiteX15863" fmla="*/ 613877 w 1842380"/>
                <a:gd name="connsiteY15863" fmla="*/ 1679677 h 1847704"/>
                <a:gd name="connsiteX15864" fmla="*/ 613877 w 1842380"/>
                <a:gd name="connsiteY15864" fmla="*/ 1776588 h 1847704"/>
                <a:gd name="connsiteX15865" fmla="*/ 613877 w 1842380"/>
                <a:gd name="connsiteY15865" fmla="*/ 1792563 h 1847704"/>
                <a:gd name="connsiteX15866" fmla="*/ 601630 w 1842380"/>
                <a:gd name="connsiteY15866" fmla="*/ 1788303 h 1847704"/>
                <a:gd name="connsiteX15867" fmla="*/ 601630 w 1842380"/>
                <a:gd name="connsiteY15867" fmla="*/ 1770199 h 1847704"/>
                <a:gd name="connsiteX15868" fmla="*/ 613877 w 1842380"/>
                <a:gd name="connsiteY15868" fmla="*/ 1776588 h 1847704"/>
                <a:gd name="connsiteX15869" fmla="*/ 613877 w 1842380"/>
                <a:gd name="connsiteY15869" fmla="*/ 1776588 h 1847704"/>
                <a:gd name="connsiteX15870" fmla="*/ 601630 w 1842380"/>
                <a:gd name="connsiteY15870" fmla="*/ 759552 h 1847704"/>
                <a:gd name="connsiteX15871" fmla="*/ 603760 w 1842380"/>
                <a:gd name="connsiteY15871" fmla="*/ 756357 h 1847704"/>
                <a:gd name="connsiteX15872" fmla="*/ 606955 w 1842380"/>
                <a:gd name="connsiteY15872" fmla="*/ 747305 h 1847704"/>
                <a:gd name="connsiteX15873" fmla="*/ 608020 w 1842380"/>
                <a:gd name="connsiteY15873" fmla="*/ 741448 h 1847704"/>
                <a:gd name="connsiteX15874" fmla="*/ 608020 w 1842380"/>
                <a:gd name="connsiteY15874" fmla="*/ 735590 h 1847704"/>
                <a:gd name="connsiteX15875" fmla="*/ 608020 w 1842380"/>
                <a:gd name="connsiteY15875" fmla="*/ 731331 h 1847704"/>
                <a:gd name="connsiteX15876" fmla="*/ 609085 w 1842380"/>
                <a:gd name="connsiteY15876" fmla="*/ 724408 h 1847704"/>
                <a:gd name="connsiteX15877" fmla="*/ 605890 w 1842380"/>
                <a:gd name="connsiteY15877" fmla="*/ 722278 h 1847704"/>
                <a:gd name="connsiteX15878" fmla="*/ 602695 w 1842380"/>
                <a:gd name="connsiteY15878" fmla="*/ 718019 h 1847704"/>
                <a:gd name="connsiteX15879" fmla="*/ 601630 w 1842380"/>
                <a:gd name="connsiteY15879" fmla="*/ 715889 h 1847704"/>
                <a:gd name="connsiteX15880" fmla="*/ 601630 w 1842380"/>
                <a:gd name="connsiteY15880" fmla="*/ 759552 h 1847704"/>
                <a:gd name="connsiteX15881" fmla="*/ 601630 w 1842380"/>
                <a:gd name="connsiteY15881" fmla="*/ 61471 h 1847704"/>
                <a:gd name="connsiteX15882" fmla="*/ 601630 w 1842380"/>
                <a:gd name="connsiteY15882" fmla="*/ 78510 h 1847704"/>
                <a:gd name="connsiteX15883" fmla="*/ 598435 w 1842380"/>
                <a:gd name="connsiteY15883" fmla="*/ 79575 h 1847704"/>
                <a:gd name="connsiteX15884" fmla="*/ 598435 w 1842380"/>
                <a:gd name="connsiteY15884" fmla="*/ 62536 h 1847704"/>
                <a:gd name="connsiteX15885" fmla="*/ 601630 w 1842380"/>
                <a:gd name="connsiteY15885" fmla="*/ 61471 h 1847704"/>
                <a:gd name="connsiteX15886" fmla="*/ 601630 w 1842380"/>
                <a:gd name="connsiteY15886" fmla="*/ 61471 h 1847704"/>
                <a:gd name="connsiteX15887" fmla="*/ 601630 w 1842380"/>
                <a:gd name="connsiteY15887" fmla="*/ 89692 h 1847704"/>
                <a:gd name="connsiteX15888" fmla="*/ 601630 w 1842380"/>
                <a:gd name="connsiteY15888" fmla="*/ 112057 h 1847704"/>
                <a:gd name="connsiteX15889" fmla="*/ 598435 w 1842380"/>
                <a:gd name="connsiteY15889" fmla="*/ 109927 h 1847704"/>
                <a:gd name="connsiteX15890" fmla="*/ 598435 w 1842380"/>
                <a:gd name="connsiteY15890" fmla="*/ 87562 h 1847704"/>
                <a:gd name="connsiteX15891" fmla="*/ 601630 w 1842380"/>
                <a:gd name="connsiteY15891" fmla="*/ 89692 h 1847704"/>
                <a:gd name="connsiteX15892" fmla="*/ 601630 w 1842380"/>
                <a:gd name="connsiteY15892" fmla="*/ 89692 h 1847704"/>
                <a:gd name="connsiteX15893" fmla="*/ 601630 w 1842380"/>
                <a:gd name="connsiteY15893" fmla="*/ 156252 h 1847704"/>
                <a:gd name="connsiteX15894" fmla="*/ 601630 w 1842380"/>
                <a:gd name="connsiteY15894" fmla="*/ 173292 h 1847704"/>
                <a:gd name="connsiteX15895" fmla="*/ 598435 w 1842380"/>
                <a:gd name="connsiteY15895" fmla="*/ 173292 h 1847704"/>
                <a:gd name="connsiteX15896" fmla="*/ 598435 w 1842380"/>
                <a:gd name="connsiteY15896" fmla="*/ 157317 h 1847704"/>
                <a:gd name="connsiteX15897" fmla="*/ 601630 w 1842380"/>
                <a:gd name="connsiteY15897" fmla="*/ 156252 h 1847704"/>
                <a:gd name="connsiteX15898" fmla="*/ 601630 w 1842380"/>
                <a:gd name="connsiteY15898" fmla="*/ 156252 h 1847704"/>
                <a:gd name="connsiteX15899" fmla="*/ 601630 w 1842380"/>
                <a:gd name="connsiteY15899" fmla="*/ 488520 h 1847704"/>
                <a:gd name="connsiteX15900" fmla="*/ 601630 w 1842380"/>
                <a:gd name="connsiteY15900" fmla="*/ 511949 h 1847704"/>
                <a:gd name="connsiteX15901" fmla="*/ 598435 w 1842380"/>
                <a:gd name="connsiteY15901" fmla="*/ 510884 h 1847704"/>
                <a:gd name="connsiteX15902" fmla="*/ 598435 w 1842380"/>
                <a:gd name="connsiteY15902" fmla="*/ 491715 h 1847704"/>
                <a:gd name="connsiteX15903" fmla="*/ 601630 w 1842380"/>
                <a:gd name="connsiteY15903" fmla="*/ 488520 h 1847704"/>
                <a:gd name="connsiteX15904" fmla="*/ 601630 w 1842380"/>
                <a:gd name="connsiteY15904" fmla="*/ 488520 h 1847704"/>
                <a:gd name="connsiteX15905" fmla="*/ 601630 w 1842380"/>
                <a:gd name="connsiteY15905" fmla="*/ 541235 h 1847704"/>
                <a:gd name="connsiteX15906" fmla="*/ 601630 w 1842380"/>
                <a:gd name="connsiteY15906" fmla="*/ 552417 h 1847704"/>
                <a:gd name="connsiteX15907" fmla="*/ 598435 w 1842380"/>
                <a:gd name="connsiteY15907" fmla="*/ 552417 h 1847704"/>
                <a:gd name="connsiteX15908" fmla="*/ 598435 w 1842380"/>
                <a:gd name="connsiteY15908" fmla="*/ 540170 h 1847704"/>
                <a:gd name="connsiteX15909" fmla="*/ 601630 w 1842380"/>
                <a:gd name="connsiteY15909" fmla="*/ 541235 h 1847704"/>
                <a:gd name="connsiteX15910" fmla="*/ 601630 w 1842380"/>
                <a:gd name="connsiteY15910" fmla="*/ 541235 h 1847704"/>
                <a:gd name="connsiteX15911" fmla="*/ 601630 w 1842380"/>
                <a:gd name="connsiteY15911" fmla="*/ 555080 h 1847704"/>
                <a:gd name="connsiteX15912" fmla="*/ 601630 w 1842380"/>
                <a:gd name="connsiteY15912" fmla="*/ 569989 h 1847704"/>
                <a:gd name="connsiteX15913" fmla="*/ 599500 w 1842380"/>
                <a:gd name="connsiteY15913" fmla="*/ 571054 h 1847704"/>
                <a:gd name="connsiteX15914" fmla="*/ 601630 w 1842380"/>
                <a:gd name="connsiteY15914" fmla="*/ 573184 h 1847704"/>
                <a:gd name="connsiteX15915" fmla="*/ 601630 w 1842380"/>
                <a:gd name="connsiteY15915" fmla="*/ 594483 h 1847704"/>
                <a:gd name="connsiteX15916" fmla="*/ 598435 w 1842380"/>
                <a:gd name="connsiteY15916" fmla="*/ 598743 h 1847704"/>
                <a:gd name="connsiteX15917" fmla="*/ 598435 w 1842380"/>
                <a:gd name="connsiteY15917" fmla="*/ 558275 h 1847704"/>
                <a:gd name="connsiteX15918" fmla="*/ 601630 w 1842380"/>
                <a:gd name="connsiteY15918" fmla="*/ 555080 h 1847704"/>
                <a:gd name="connsiteX15919" fmla="*/ 601630 w 1842380"/>
                <a:gd name="connsiteY15919" fmla="*/ 555080 h 1847704"/>
                <a:gd name="connsiteX15920" fmla="*/ 601630 w 1842380"/>
                <a:gd name="connsiteY15920" fmla="*/ 632289 h 1847704"/>
                <a:gd name="connsiteX15921" fmla="*/ 601630 w 1842380"/>
                <a:gd name="connsiteY15921" fmla="*/ 651459 h 1847704"/>
                <a:gd name="connsiteX15922" fmla="*/ 599500 w 1842380"/>
                <a:gd name="connsiteY15922" fmla="*/ 648264 h 1847704"/>
                <a:gd name="connsiteX15923" fmla="*/ 598435 w 1842380"/>
                <a:gd name="connsiteY15923" fmla="*/ 647199 h 1847704"/>
                <a:gd name="connsiteX15924" fmla="*/ 598435 w 1842380"/>
                <a:gd name="connsiteY15924" fmla="*/ 639212 h 1847704"/>
                <a:gd name="connsiteX15925" fmla="*/ 598435 w 1842380"/>
                <a:gd name="connsiteY15925" fmla="*/ 639212 h 1847704"/>
                <a:gd name="connsiteX15926" fmla="*/ 600565 w 1842380"/>
                <a:gd name="connsiteY15926" fmla="*/ 634952 h 1847704"/>
                <a:gd name="connsiteX15927" fmla="*/ 601630 w 1842380"/>
                <a:gd name="connsiteY15927" fmla="*/ 632289 h 1847704"/>
                <a:gd name="connsiteX15928" fmla="*/ 601630 w 1842380"/>
                <a:gd name="connsiteY15928" fmla="*/ 632289 h 1847704"/>
                <a:gd name="connsiteX15929" fmla="*/ 601630 w 1842380"/>
                <a:gd name="connsiteY15929" fmla="*/ 715889 h 1847704"/>
                <a:gd name="connsiteX15930" fmla="*/ 601630 w 1842380"/>
                <a:gd name="connsiteY15930" fmla="*/ 759552 h 1847704"/>
                <a:gd name="connsiteX15931" fmla="*/ 599500 w 1842380"/>
                <a:gd name="connsiteY15931" fmla="*/ 761682 h 1847704"/>
                <a:gd name="connsiteX15932" fmla="*/ 598435 w 1842380"/>
                <a:gd name="connsiteY15932" fmla="*/ 763812 h 1847704"/>
                <a:gd name="connsiteX15933" fmla="*/ 598435 w 1842380"/>
                <a:gd name="connsiteY15933" fmla="*/ 712161 h 1847704"/>
                <a:gd name="connsiteX15934" fmla="*/ 601630 w 1842380"/>
                <a:gd name="connsiteY15934" fmla="*/ 715889 h 1847704"/>
                <a:gd name="connsiteX15935" fmla="*/ 601630 w 1842380"/>
                <a:gd name="connsiteY15935" fmla="*/ 715889 h 1847704"/>
                <a:gd name="connsiteX15936" fmla="*/ 601630 w 1842380"/>
                <a:gd name="connsiteY15936" fmla="*/ 775526 h 1847704"/>
                <a:gd name="connsiteX15937" fmla="*/ 601630 w 1842380"/>
                <a:gd name="connsiteY15937" fmla="*/ 818125 h 1847704"/>
                <a:gd name="connsiteX15938" fmla="*/ 598435 w 1842380"/>
                <a:gd name="connsiteY15938" fmla="*/ 817060 h 1847704"/>
                <a:gd name="connsiteX15939" fmla="*/ 598435 w 1842380"/>
                <a:gd name="connsiteY15939" fmla="*/ 789903 h 1847704"/>
                <a:gd name="connsiteX15940" fmla="*/ 599500 w 1842380"/>
                <a:gd name="connsiteY15940" fmla="*/ 788838 h 1847704"/>
                <a:gd name="connsiteX15941" fmla="*/ 599500 w 1842380"/>
                <a:gd name="connsiteY15941" fmla="*/ 781916 h 1847704"/>
                <a:gd name="connsiteX15942" fmla="*/ 600565 w 1842380"/>
                <a:gd name="connsiteY15942" fmla="*/ 776059 h 1847704"/>
                <a:gd name="connsiteX15943" fmla="*/ 601630 w 1842380"/>
                <a:gd name="connsiteY15943" fmla="*/ 775526 h 1847704"/>
                <a:gd name="connsiteX15944" fmla="*/ 601630 w 1842380"/>
                <a:gd name="connsiteY15944" fmla="*/ 775526 h 1847704"/>
                <a:gd name="connsiteX15945" fmla="*/ 601630 w 1842380"/>
                <a:gd name="connsiteY15945" fmla="*/ 846346 h 1847704"/>
                <a:gd name="connsiteX15946" fmla="*/ 601630 w 1842380"/>
                <a:gd name="connsiteY15946" fmla="*/ 876697 h 1847704"/>
                <a:gd name="connsiteX15947" fmla="*/ 600565 w 1842380"/>
                <a:gd name="connsiteY15947" fmla="*/ 876697 h 1847704"/>
                <a:gd name="connsiteX15948" fmla="*/ 598435 w 1842380"/>
                <a:gd name="connsiteY15948" fmla="*/ 873503 h 1847704"/>
                <a:gd name="connsiteX15949" fmla="*/ 598435 w 1842380"/>
                <a:gd name="connsiteY15949" fmla="*/ 846346 h 1847704"/>
                <a:gd name="connsiteX15950" fmla="*/ 601630 w 1842380"/>
                <a:gd name="connsiteY15950" fmla="*/ 846346 h 1847704"/>
                <a:gd name="connsiteX15951" fmla="*/ 601630 w 1842380"/>
                <a:gd name="connsiteY15951" fmla="*/ 846346 h 1847704"/>
                <a:gd name="connsiteX15952" fmla="*/ 601630 w 1842380"/>
                <a:gd name="connsiteY15952" fmla="*/ 905984 h 1847704"/>
                <a:gd name="connsiteX15953" fmla="*/ 601630 w 1842380"/>
                <a:gd name="connsiteY15953" fmla="*/ 911841 h 1847704"/>
                <a:gd name="connsiteX15954" fmla="*/ 598435 w 1842380"/>
                <a:gd name="connsiteY15954" fmla="*/ 912906 h 1847704"/>
                <a:gd name="connsiteX15955" fmla="*/ 598435 w 1842380"/>
                <a:gd name="connsiteY15955" fmla="*/ 905984 h 1847704"/>
                <a:gd name="connsiteX15956" fmla="*/ 601630 w 1842380"/>
                <a:gd name="connsiteY15956" fmla="*/ 905984 h 1847704"/>
                <a:gd name="connsiteX15957" fmla="*/ 601630 w 1842380"/>
                <a:gd name="connsiteY15957" fmla="*/ 905984 h 1847704"/>
                <a:gd name="connsiteX15958" fmla="*/ 601630 w 1842380"/>
                <a:gd name="connsiteY15958" fmla="*/ 931010 h 1847704"/>
                <a:gd name="connsiteX15959" fmla="*/ 601630 w 1842380"/>
                <a:gd name="connsiteY15959" fmla="*/ 962427 h 1847704"/>
                <a:gd name="connsiteX15960" fmla="*/ 598435 w 1842380"/>
                <a:gd name="connsiteY15960" fmla="*/ 962427 h 1847704"/>
                <a:gd name="connsiteX15961" fmla="*/ 598435 w 1842380"/>
                <a:gd name="connsiteY15961" fmla="*/ 955504 h 1847704"/>
                <a:gd name="connsiteX15962" fmla="*/ 600565 w 1842380"/>
                <a:gd name="connsiteY15962" fmla="*/ 955504 h 1847704"/>
                <a:gd name="connsiteX15963" fmla="*/ 598435 w 1842380"/>
                <a:gd name="connsiteY15963" fmla="*/ 949647 h 1847704"/>
                <a:gd name="connsiteX15964" fmla="*/ 598435 w 1842380"/>
                <a:gd name="connsiteY15964" fmla="*/ 917166 h 1847704"/>
                <a:gd name="connsiteX15965" fmla="*/ 601630 w 1842380"/>
                <a:gd name="connsiteY15965" fmla="*/ 931010 h 1847704"/>
                <a:gd name="connsiteX15966" fmla="*/ 601630 w 1842380"/>
                <a:gd name="connsiteY15966" fmla="*/ 931010 h 1847704"/>
                <a:gd name="connsiteX15967" fmla="*/ 601630 w 1842380"/>
                <a:gd name="connsiteY15967" fmla="*/ 985856 h 1847704"/>
                <a:gd name="connsiteX15968" fmla="*/ 601630 w 1842380"/>
                <a:gd name="connsiteY15968" fmla="*/ 1037506 h 1847704"/>
                <a:gd name="connsiteX15969" fmla="*/ 599500 w 1842380"/>
                <a:gd name="connsiteY15969" fmla="*/ 1037506 h 1847704"/>
                <a:gd name="connsiteX15970" fmla="*/ 598435 w 1842380"/>
                <a:gd name="connsiteY15970" fmla="*/ 1037506 h 1847704"/>
                <a:gd name="connsiteX15971" fmla="*/ 598435 w 1842380"/>
                <a:gd name="connsiteY15971" fmla="*/ 1005025 h 1847704"/>
                <a:gd name="connsiteX15972" fmla="*/ 599500 w 1842380"/>
                <a:gd name="connsiteY15972" fmla="*/ 1000765 h 1847704"/>
                <a:gd name="connsiteX15973" fmla="*/ 599500 w 1842380"/>
                <a:gd name="connsiteY15973" fmla="*/ 997570 h 1847704"/>
                <a:gd name="connsiteX15974" fmla="*/ 600565 w 1842380"/>
                <a:gd name="connsiteY15974" fmla="*/ 991713 h 1847704"/>
                <a:gd name="connsiteX15975" fmla="*/ 600565 w 1842380"/>
                <a:gd name="connsiteY15975" fmla="*/ 988518 h 1847704"/>
                <a:gd name="connsiteX15976" fmla="*/ 600565 w 1842380"/>
                <a:gd name="connsiteY15976" fmla="*/ 986388 h 1847704"/>
                <a:gd name="connsiteX15977" fmla="*/ 601630 w 1842380"/>
                <a:gd name="connsiteY15977" fmla="*/ 986388 h 1847704"/>
                <a:gd name="connsiteX15978" fmla="*/ 601630 w 1842380"/>
                <a:gd name="connsiteY15978" fmla="*/ 985856 h 1847704"/>
                <a:gd name="connsiteX15979" fmla="*/ 601630 w 1842380"/>
                <a:gd name="connsiteY15979" fmla="*/ 1057208 h 1847704"/>
                <a:gd name="connsiteX15980" fmla="*/ 601630 w 1842380"/>
                <a:gd name="connsiteY15980" fmla="*/ 1128028 h 1847704"/>
                <a:gd name="connsiteX15981" fmla="*/ 600565 w 1842380"/>
                <a:gd name="connsiteY15981" fmla="*/ 1128028 h 1847704"/>
                <a:gd name="connsiteX15982" fmla="*/ 599500 w 1842380"/>
                <a:gd name="connsiteY15982" fmla="*/ 1126963 h 1847704"/>
                <a:gd name="connsiteX15983" fmla="*/ 598435 w 1842380"/>
                <a:gd name="connsiteY15983" fmla="*/ 1125898 h 1847704"/>
                <a:gd name="connsiteX15984" fmla="*/ 598435 w 1842380"/>
                <a:gd name="connsiteY15984" fmla="*/ 1059338 h 1847704"/>
                <a:gd name="connsiteX15985" fmla="*/ 600565 w 1842380"/>
                <a:gd name="connsiteY15985" fmla="*/ 1058273 h 1847704"/>
                <a:gd name="connsiteX15986" fmla="*/ 601630 w 1842380"/>
                <a:gd name="connsiteY15986" fmla="*/ 1057208 h 1847704"/>
                <a:gd name="connsiteX15987" fmla="*/ 601630 w 1842380"/>
                <a:gd name="connsiteY15987" fmla="*/ 1057208 h 1847704"/>
                <a:gd name="connsiteX15988" fmla="*/ 601630 w 1842380"/>
                <a:gd name="connsiteY15988" fmla="*/ 1143470 h 1847704"/>
                <a:gd name="connsiteX15989" fmla="*/ 601630 w 1842380"/>
                <a:gd name="connsiteY15989" fmla="*/ 1166899 h 1847704"/>
                <a:gd name="connsiteX15990" fmla="*/ 599500 w 1842380"/>
                <a:gd name="connsiteY15990" fmla="*/ 1164769 h 1847704"/>
                <a:gd name="connsiteX15991" fmla="*/ 599500 w 1842380"/>
                <a:gd name="connsiteY15991" fmla="*/ 1163704 h 1847704"/>
                <a:gd name="connsiteX15992" fmla="*/ 598435 w 1842380"/>
                <a:gd name="connsiteY15992" fmla="*/ 1161574 h 1847704"/>
                <a:gd name="connsiteX15993" fmla="*/ 598435 w 1842380"/>
                <a:gd name="connsiteY15993" fmla="*/ 1141340 h 1847704"/>
                <a:gd name="connsiteX15994" fmla="*/ 600565 w 1842380"/>
                <a:gd name="connsiteY15994" fmla="*/ 1143470 h 1847704"/>
                <a:gd name="connsiteX15995" fmla="*/ 601630 w 1842380"/>
                <a:gd name="connsiteY15995" fmla="*/ 1143470 h 1847704"/>
                <a:gd name="connsiteX15996" fmla="*/ 601630 w 1842380"/>
                <a:gd name="connsiteY15996" fmla="*/ 1143470 h 1847704"/>
                <a:gd name="connsiteX15997" fmla="*/ 601630 w 1842380"/>
                <a:gd name="connsiteY15997" fmla="*/ 1216952 h 1847704"/>
                <a:gd name="connsiteX15998" fmla="*/ 601630 w 1842380"/>
                <a:gd name="connsiteY15998" fmla="*/ 1226004 h 1847704"/>
                <a:gd name="connsiteX15999" fmla="*/ 598435 w 1842380"/>
                <a:gd name="connsiteY15999" fmla="*/ 1229199 h 1847704"/>
                <a:gd name="connsiteX16000" fmla="*/ 598435 w 1842380"/>
                <a:gd name="connsiteY16000" fmla="*/ 1219082 h 1847704"/>
                <a:gd name="connsiteX16001" fmla="*/ 601630 w 1842380"/>
                <a:gd name="connsiteY16001" fmla="*/ 1216952 h 1847704"/>
                <a:gd name="connsiteX16002" fmla="*/ 601630 w 1842380"/>
                <a:gd name="connsiteY16002" fmla="*/ 1216952 h 1847704"/>
                <a:gd name="connsiteX16003" fmla="*/ 601630 w 1842380"/>
                <a:gd name="connsiteY16003" fmla="*/ 1236121 h 1847704"/>
                <a:gd name="connsiteX16004" fmla="*/ 601630 w 1842380"/>
                <a:gd name="connsiteY16004" fmla="*/ 1244109 h 1847704"/>
                <a:gd name="connsiteX16005" fmla="*/ 598435 w 1842380"/>
                <a:gd name="connsiteY16005" fmla="*/ 1241979 h 1847704"/>
                <a:gd name="connsiteX16006" fmla="*/ 598435 w 1842380"/>
                <a:gd name="connsiteY16006" fmla="*/ 1233991 h 1847704"/>
                <a:gd name="connsiteX16007" fmla="*/ 600565 w 1842380"/>
                <a:gd name="connsiteY16007" fmla="*/ 1235056 h 1847704"/>
                <a:gd name="connsiteX16008" fmla="*/ 601630 w 1842380"/>
                <a:gd name="connsiteY16008" fmla="*/ 1236121 h 1847704"/>
                <a:gd name="connsiteX16009" fmla="*/ 601630 w 1842380"/>
                <a:gd name="connsiteY16009" fmla="*/ 1236121 h 1847704"/>
                <a:gd name="connsiteX16010" fmla="*/ 601630 w 1842380"/>
                <a:gd name="connsiteY16010" fmla="*/ 1270733 h 1847704"/>
                <a:gd name="connsiteX16011" fmla="*/ 601630 w 1842380"/>
                <a:gd name="connsiteY16011" fmla="*/ 1277655 h 1847704"/>
                <a:gd name="connsiteX16012" fmla="*/ 598435 w 1842380"/>
                <a:gd name="connsiteY16012" fmla="*/ 1276590 h 1847704"/>
                <a:gd name="connsiteX16013" fmla="*/ 598435 w 1842380"/>
                <a:gd name="connsiteY16013" fmla="*/ 1268603 h 1847704"/>
                <a:gd name="connsiteX16014" fmla="*/ 601630 w 1842380"/>
                <a:gd name="connsiteY16014" fmla="*/ 1270733 h 1847704"/>
                <a:gd name="connsiteX16015" fmla="*/ 601630 w 1842380"/>
                <a:gd name="connsiteY16015" fmla="*/ 1270733 h 1847704"/>
                <a:gd name="connsiteX16016" fmla="*/ 601630 w 1842380"/>
                <a:gd name="connsiteY16016" fmla="*/ 1287772 h 1847704"/>
                <a:gd name="connsiteX16017" fmla="*/ 601630 w 1842380"/>
                <a:gd name="connsiteY16017" fmla="*/ 1296824 h 1847704"/>
                <a:gd name="connsiteX16018" fmla="*/ 598435 w 1842380"/>
                <a:gd name="connsiteY16018" fmla="*/ 1297889 h 1847704"/>
                <a:gd name="connsiteX16019" fmla="*/ 598435 w 1842380"/>
                <a:gd name="connsiteY16019" fmla="*/ 1289902 h 1847704"/>
                <a:gd name="connsiteX16020" fmla="*/ 601630 w 1842380"/>
                <a:gd name="connsiteY16020" fmla="*/ 1287772 h 1847704"/>
                <a:gd name="connsiteX16021" fmla="*/ 601630 w 1842380"/>
                <a:gd name="connsiteY16021" fmla="*/ 1287772 h 1847704"/>
                <a:gd name="connsiteX16022" fmla="*/ 601630 w 1842380"/>
                <a:gd name="connsiteY16022" fmla="*/ 1304811 h 1847704"/>
                <a:gd name="connsiteX16023" fmla="*/ 601630 w 1842380"/>
                <a:gd name="connsiteY16023" fmla="*/ 1337292 h 1847704"/>
                <a:gd name="connsiteX16024" fmla="*/ 601630 w 1842380"/>
                <a:gd name="connsiteY16024" fmla="*/ 1364449 h 1847704"/>
                <a:gd name="connsiteX16025" fmla="*/ 601630 w 1842380"/>
                <a:gd name="connsiteY16025" fmla="*/ 1381488 h 1847704"/>
                <a:gd name="connsiteX16026" fmla="*/ 598435 w 1842380"/>
                <a:gd name="connsiteY16026" fmla="*/ 1378294 h 1847704"/>
                <a:gd name="connsiteX16027" fmla="*/ 598435 w 1842380"/>
                <a:gd name="connsiteY16027" fmla="*/ 1298422 h 1847704"/>
                <a:gd name="connsiteX16028" fmla="*/ 601630 w 1842380"/>
                <a:gd name="connsiteY16028" fmla="*/ 1304811 h 1847704"/>
                <a:gd name="connsiteX16029" fmla="*/ 601630 w 1842380"/>
                <a:gd name="connsiteY16029" fmla="*/ 1304811 h 1847704"/>
                <a:gd name="connsiteX16030" fmla="*/ 601630 w 1842380"/>
                <a:gd name="connsiteY16030" fmla="*/ 1672755 h 1847704"/>
                <a:gd name="connsiteX16031" fmla="*/ 601630 w 1842380"/>
                <a:gd name="connsiteY16031" fmla="*/ 1689794 h 1847704"/>
                <a:gd name="connsiteX16032" fmla="*/ 598435 w 1842380"/>
                <a:gd name="connsiteY16032" fmla="*/ 1688729 h 1847704"/>
                <a:gd name="connsiteX16033" fmla="*/ 598435 w 1842380"/>
                <a:gd name="connsiteY16033" fmla="*/ 1671690 h 1847704"/>
                <a:gd name="connsiteX16034" fmla="*/ 601630 w 1842380"/>
                <a:gd name="connsiteY16034" fmla="*/ 1672755 h 1847704"/>
                <a:gd name="connsiteX16035" fmla="*/ 601630 w 1842380"/>
                <a:gd name="connsiteY16035" fmla="*/ 1672755 h 1847704"/>
                <a:gd name="connsiteX16036" fmla="*/ 601630 w 1842380"/>
                <a:gd name="connsiteY16036" fmla="*/ 1769666 h 1847704"/>
                <a:gd name="connsiteX16037" fmla="*/ 601630 w 1842380"/>
                <a:gd name="connsiteY16037" fmla="*/ 1787770 h 1847704"/>
                <a:gd name="connsiteX16038" fmla="*/ 598435 w 1842380"/>
                <a:gd name="connsiteY16038" fmla="*/ 1786705 h 1847704"/>
                <a:gd name="connsiteX16039" fmla="*/ 598435 w 1842380"/>
                <a:gd name="connsiteY16039" fmla="*/ 1767536 h 1847704"/>
                <a:gd name="connsiteX16040" fmla="*/ 601630 w 1842380"/>
                <a:gd name="connsiteY16040" fmla="*/ 1769666 h 1847704"/>
                <a:gd name="connsiteX16041" fmla="*/ 598435 w 1842380"/>
                <a:gd name="connsiteY16041" fmla="*/ 63068 h 1847704"/>
                <a:gd name="connsiteX16042" fmla="*/ 598435 w 1842380"/>
                <a:gd name="connsiteY16042" fmla="*/ 80108 h 1847704"/>
                <a:gd name="connsiteX16043" fmla="*/ 592578 w 1842380"/>
                <a:gd name="connsiteY16043" fmla="*/ 83303 h 1847704"/>
                <a:gd name="connsiteX16044" fmla="*/ 593643 w 1842380"/>
                <a:gd name="connsiteY16044" fmla="*/ 83303 h 1847704"/>
                <a:gd name="connsiteX16045" fmla="*/ 591513 w 1842380"/>
                <a:gd name="connsiteY16045" fmla="*/ 84368 h 1847704"/>
                <a:gd name="connsiteX16046" fmla="*/ 598435 w 1842380"/>
                <a:gd name="connsiteY16046" fmla="*/ 87562 h 1847704"/>
                <a:gd name="connsiteX16047" fmla="*/ 598435 w 1842380"/>
                <a:gd name="connsiteY16047" fmla="*/ 109927 h 1847704"/>
                <a:gd name="connsiteX16048" fmla="*/ 590448 w 1842380"/>
                <a:gd name="connsiteY16048" fmla="*/ 104069 h 1847704"/>
                <a:gd name="connsiteX16049" fmla="*/ 590448 w 1842380"/>
                <a:gd name="connsiteY16049" fmla="*/ 65731 h 1847704"/>
                <a:gd name="connsiteX16050" fmla="*/ 598435 w 1842380"/>
                <a:gd name="connsiteY16050" fmla="*/ 63068 h 1847704"/>
                <a:gd name="connsiteX16051" fmla="*/ 598435 w 1842380"/>
                <a:gd name="connsiteY16051" fmla="*/ 63068 h 1847704"/>
                <a:gd name="connsiteX16052" fmla="*/ 598435 w 1842380"/>
                <a:gd name="connsiteY16052" fmla="*/ 157317 h 1847704"/>
                <a:gd name="connsiteX16053" fmla="*/ 598435 w 1842380"/>
                <a:gd name="connsiteY16053" fmla="*/ 173292 h 1847704"/>
                <a:gd name="connsiteX16054" fmla="*/ 590448 w 1842380"/>
                <a:gd name="connsiteY16054" fmla="*/ 174357 h 1847704"/>
                <a:gd name="connsiteX16055" fmla="*/ 590448 w 1842380"/>
                <a:gd name="connsiteY16055" fmla="*/ 157317 h 1847704"/>
                <a:gd name="connsiteX16056" fmla="*/ 598435 w 1842380"/>
                <a:gd name="connsiteY16056" fmla="*/ 157317 h 1847704"/>
                <a:gd name="connsiteX16057" fmla="*/ 598435 w 1842380"/>
                <a:gd name="connsiteY16057" fmla="*/ 157317 h 1847704"/>
                <a:gd name="connsiteX16058" fmla="*/ 598435 w 1842380"/>
                <a:gd name="connsiteY16058" fmla="*/ 491715 h 1847704"/>
                <a:gd name="connsiteX16059" fmla="*/ 598435 w 1842380"/>
                <a:gd name="connsiteY16059" fmla="*/ 510884 h 1847704"/>
                <a:gd name="connsiteX16060" fmla="*/ 590448 w 1842380"/>
                <a:gd name="connsiteY16060" fmla="*/ 511949 h 1847704"/>
                <a:gd name="connsiteX16061" fmla="*/ 590448 w 1842380"/>
                <a:gd name="connsiteY16061" fmla="*/ 498637 h 1847704"/>
                <a:gd name="connsiteX16062" fmla="*/ 592578 w 1842380"/>
                <a:gd name="connsiteY16062" fmla="*/ 496507 h 1847704"/>
                <a:gd name="connsiteX16063" fmla="*/ 598435 w 1842380"/>
                <a:gd name="connsiteY16063" fmla="*/ 491715 h 1847704"/>
                <a:gd name="connsiteX16064" fmla="*/ 598435 w 1842380"/>
                <a:gd name="connsiteY16064" fmla="*/ 491715 h 1847704"/>
                <a:gd name="connsiteX16065" fmla="*/ 598435 w 1842380"/>
                <a:gd name="connsiteY16065" fmla="*/ 540170 h 1847704"/>
                <a:gd name="connsiteX16066" fmla="*/ 598435 w 1842380"/>
                <a:gd name="connsiteY16066" fmla="*/ 552417 h 1847704"/>
                <a:gd name="connsiteX16067" fmla="*/ 590448 w 1842380"/>
                <a:gd name="connsiteY16067" fmla="*/ 550287 h 1847704"/>
                <a:gd name="connsiteX16068" fmla="*/ 590448 w 1842380"/>
                <a:gd name="connsiteY16068" fmla="*/ 538040 h 1847704"/>
                <a:gd name="connsiteX16069" fmla="*/ 598435 w 1842380"/>
                <a:gd name="connsiteY16069" fmla="*/ 540170 h 1847704"/>
                <a:gd name="connsiteX16070" fmla="*/ 598435 w 1842380"/>
                <a:gd name="connsiteY16070" fmla="*/ 540170 h 1847704"/>
                <a:gd name="connsiteX16071" fmla="*/ 598435 w 1842380"/>
                <a:gd name="connsiteY16071" fmla="*/ 558275 h 1847704"/>
                <a:gd name="connsiteX16072" fmla="*/ 598435 w 1842380"/>
                <a:gd name="connsiteY16072" fmla="*/ 598743 h 1847704"/>
                <a:gd name="connsiteX16073" fmla="*/ 594175 w 1842380"/>
                <a:gd name="connsiteY16073" fmla="*/ 604600 h 1847704"/>
                <a:gd name="connsiteX16074" fmla="*/ 594175 w 1842380"/>
                <a:gd name="connsiteY16074" fmla="*/ 604600 h 1847704"/>
                <a:gd name="connsiteX16075" fmla="*/ 590980 w 1842380"/>
                <a:gd name="connsiteY16075" fmla="*/ 608860 h 1847704"/>
                <a:gd name="connsiteX16076" fmla="*/ 590980 w 1842380"/>
                <a:gd name="connsiteY16076" fmla="*/ 597678 h 1847704"/>
                <a:gd name="connsiteX16077" fmla="*/ 595240 w 1842380"/>
                <a:gd name="connsiteY16077" fmla="*/ 575314 h 1847704"/>
                <a:gd name="connsiteX16078" fmla="*/ 590980 w 1842380"/>
                <a:gd name="connsiteY16078" fmla="*/ 577444 h 1847704"/>
                <a:gd name="connsiteX16079" fmla="*/ 590980 w 1842380"/>
                <a:gd name="connsiteY16079" fmla="*/ 566262 h 1847704"/>
                <a:gd name="connsiteX16080" fmla="*/ 598435 w 1842380"/>
                <a:gd name="connsiteY16080" fmla="*/ 558275 h 1847704"/>
                <a:gd name="connsiteX16081" fmla="*/ 598435 w 1842380"/>
                <a:gd name="connsiteY16081" fmla="*/ 558275 h 1847704"/>
                <a:gd name="connsiteX16082" fmla="*/ 598435 w 1842380"/>
                <a:gd name="connsiteY16082" fmla="*/ 639212 h 1847704"/>
                <a:gd name="connsiteX16083" fmla="*/ 598435 w 1842380"/>
                <a:gd name="connsiteY16083" fmla="*/ 647199 h 1847704"/>
                <a:gd name="connsiteX16084" fmla="*/ 590448 w 1842380"/>
                <a:gd name="connsiteY16084" fmla="*/ 641341 h 1847704"/>
                <a:gd name="connsiteX16085" fmla="*/ 590448 w 1842380"/>
                <a:gd name="connsiteY16085" fmla="*/ 632289 h 1847704"/>
                <a:gd name="connsiteX16086" fmla="*/ 598435 w 1842380"/>
                <a:gd name="connsiteY16086" fmla="*/ 639212 h 1847704"/>
                <a:gd name="connsiteX16087" fmla="*/ 598435 w 1842380"/>
                <a:gd name="connsiteY16087" fmla="*/ 639212 h 1847704"/>
                <a:gd name="connsiteX16088" fmla="*/ 598435 w 1842380"/>
                <a:gd name="connsiteY16088" fmla="*/ 712694 h 1847704"/>
                <a:gd name="connsiteX16089" fmla="*/ 598435 w 1842380"/>
                <a:gd name="connsiteY16089" fmla="*/ 764344 h 1847704"/>
                <a:gd name="connsiteX16090" fmla="*/ 594175 w 1842380"/>
                <a:gd name="connsiteY16090" fmla="*/ 771267 h 1847704"/>
                <a:gd name="connsiteX16091" fmla="*/ 593110 w 1842380"/>
                <a:gd name="connsiteY16091" fmla="*/ 777124 h 1847704"/>
                <a:gd name="connsiteX16092" fmla="*/ 590980 w 1842380"/>
                <a:gd name="connsiteY16092" fmla="*/ 780319 h 1847704"/>
                <a:gd name="connsiteX16093" fmla="*/ 590980 w 1842380"/>
                <a:gd name="connsiteY16093" fmla="*/ 706836 h 1847704"/>
                <a:gd name="connsiteX16094" fmla="*/ 598435 w 1842380"/>
                <a:gd name="connsiteY16094" fmla="*/ 712694 h 1847704"/>
                <a:gd name="connsiteX16095" fmla="*/ 598435 w 1842380"/>
                <a:gd name="connsiteY16095" fmla="*/ 712694 h 1847704"/>
                <a:gd name="connsiteX16096" fmla="*/ 598435 w 1842380"/>
                <a:gd name="connsiteY16096" fmla="*/ 712694 h 1847704"/>
                <a:gd name="connsiteX16097" fmla="*/ 598435 w 1842380"/>
                <a:gd name="connsiteY16097" fmla="*/ 789903 h 1847704"/>
                <a:gd name="connsiteX16098" fmla="*/ 598435 w 1842380"/>
                <a:gd name="connsiteY16098" fmla="*/ 817060 h 1847704"/>
                <a:gd name="connsiteX16099" fmla="*/ 597370 w 1842380"/>
                <a:gd name="connsiteY16099" fmla="*/ 817060 h 1847704"/>
                <a:gd name="connsiteX16100" fmla="*/ 595240 w 1842380"/>
                <a:gd name="connsiteY16100" fmla="*/ 817060 h 1847704"/>
                <a:gd name="connsiteX16101" fmla="*/ 590980 w 1842380"/>
                <a:gd name="connsiteY16101" fmla="*/ 814930 h 1847704"/>
                <a:gd name="connsiteX16102" fmla="*/ 590980 w 1842380"/>
                <a:gd name="connsiteY16102" fmla="*/ 794696 h 1847704"/>
                <a:gd name="connsiteX16103" fmla="*/ 594175 w 1842380"/>
                <a:gd name="connsiteY16103" fmla="*/ 792566 h 1847704"/>
                <a:gd name="connsiteX16104" fmla="*/ 596305 w 1842380"/>
                <a:gd name="connsiteY16104" fmla="*/ 790436 h 1847704"/>
                <a:gd name="connsiteX16105" fmla="*/ 598435 w 1842380"/>
                <a:gd name="connsiteY16105" fmla="*/ 790436 h 1847704"/>
                <a:gd name="connsiteX16106" fmla="*/ 598435 w 1842380"/>
                <a:gd name="connsiteY16106" fmla="*/ 789903 h 1847704"/>
                <a:gd name="connsiteX16107" fmla="*/ 598435 w 1842380"/>
                <a:gd name="connsiteY16107" fmla="*/ 846346 h 1847704"/>
                <a:gd name="connsiteX16108" fmla="*/ 598435 w 1842380"/>
                <a:gd name="connsiteY16108" fmla="*/ 873503 h 1847704"/>
                <a:gd name="connsiteX16109" fmla="*/ 597370 w 1842380"/>
                <a:gd name="connsiteY16109" fmla="*/ 872438 h 1847704"/>
                <a:gd name="connsiteX16110" fmla="*/ 594175 w 1842380"/>
                <a:gd name="connsiteY16110" fmla="*/ 868178 h 1847704"/>
                <a:gd name="connsiteX16111" fmla="*/ 590980 w 1842380"/>
                <a:gd name="connsiteY16111" fmla="*/ 864983 h 1847704"/>
                <a:gd name="connsiteX16112" fmla="*/ 590980 w 1842380"/>
                <a:gd name="connsiteY16112" fmla="*/ 845281 h 1847704"/>
                <a:gd name="connsiteX16113" fmla="*/ 596837 w 1842380"/>
                <a:gd name="connsiteY16113" fmla="*/ 846346 h 1847704"/>
                <a:gd name="connsiteX16114" fmla="*/ 598435 w 1842380"/>
                <a:gd name="connsiteY16114" fmla="*/ 846346 h 1847704"/>
                <a:gd name="connsiteX16115" fmla="*/ 598435 w 1842380"/>
                <a:gd name="connsiteY16115" fmla="*/ 846346 h 1847704"/>
                <a:gd name="connsiteX16116" fmla="*/ 598435 w 1842380"/>
                <a:gd name="connsiteY16116" fmla="*/ 905984 h 1847704"/>
                <a:gd name="connsiteX16117" fmla="*/ 598435 w 1842380"/>
                <a:gd name="connsiteY16117" fmla="*/ 912906 h 1847704"/>
                <a:gd name="connsiteX16118" fmla="*/ 596305 w 1842380"/>
                <a:gd name="connsiteY16118" fmla="*/ 912906 h 1847704"/>
                <a:gd name="connsiteX16119" fmla="*/ 598435 w 1842380"/>
                <a:gd name="connsiteY16119" fmla="*/ 917166 h 1847704"/>
                <a:gd name="connsiteX16120" fmla="*/ 598435 w 1842380"/>
                <a:gd name="connsiteY16120" fmla="*/ 949647 h 1847704"/>
                <a:gd name="connsiteX16121" fmla="*/ 598435 w 1842380"/>
                <a:gd name="connsiteY16121" fmla="*/ 949647 h 1847704"/>
                <a:gd name="connsiteX16122" fmla="*/ 590448 w 1842380"/>
                <a:gd name="connsiteY16122" fmla="*/ 918231 h 1847704"/>
                <a:gd name="connsiteX16123" fmla="*/ 590448 w 1842380"/>
                <a:gd name="connsiteY16123" fmla="*/ 907049 h 1847704"/>
                <a:gd name="connsiteX16124" fmla="*/ 598435 w 1842380"/>
                <a:gd name="connsiteY16124" fmla="*/ 905984 h 1847704"/>
                <a:gd name="connsiteX16125" fmla="*/ 598435 w 1842380"/>
                <a:gd name="connsiteY16125" fmla="*/ 905984 h 1847704"/>
                <a:gd name="connsiteX16126" fmla="*/ 598435 w 1842380"/>
                <a:gd name="connsiteY16126" fmla="*/ 955504 h 1847704"/>
                <a:gd name="connsiteX16127" fmla="*/ 598435 w 1842380"/>
                <a:gd name="connsiteY16127" fmla="*/ 962427 h 1847704"/>
                <a:gd name="connsiteX16128" fmla="*/ 590448 w 1842380"/>
                <a:gd name="connsiteY16128" fmla="*/ 963492 h 1847704"/>
                <a:gd name="connsiteX16129" fmla="*/ 590448 w 1842380"/>
                <a:gd name="connsiteY16129" fmla="*/ 956569 h 1847704"/>
                <a:gd name="connsiteX16130" fmla="*/ 598435 w 1842380"/>
                <a:gd name="connsiteY16130" fmla="*/ 955504 h 1847704"/>
                <a:gd name="connsiteX16131" fmla="*/ 598435 w 1842380"/>
                <a:gd name="connsiteY16131" fmla="*/ 955504 h 1847704"/>
                <a:gd name="connsiteX16132" fmla="*/ 598435 w 1842380"/>
                <a:gd name="connsiteY16132" fmla="*/ 1005025 h 1847704"/>
                <a:gd name="connsiteX16133" fmla="*/ 598435 w 1842380"/>
                <a:gd name="connsiteY16133" fmla="*/ 1037506 h 1847704"/>
                <a:gd name="connsiteX16134" fmla="*/ 595240 w 1842380"/>
                <a:gd name="connsiteY16134" fmla="*/ 1037506 h 1847704"/>
                <a:gd name="connsiteX16135" fmla="*/ 594175 w 1842380"/>
                <a:gd name="connsiteY16135" fmla="*/ 1038571 h 1847704"/>
                <a:gd name="connsiteX16136" fmla="*/ 592045 w 1842380"/>
                <a:gd name="connsiteY16136" fmla="*/ 1039636 h 1847704"/>
                <a:gd name="connsiteX16137" fmla="*/ 590980 w 1842380"/>
                <a:gd name="connsiteY16137" fmla="*/ 1040701 h 1847704"/>
                <a:gd name="connsiteX16138" fmla="*/ 590980 w 1842380"/>
                <a:gd name="connsiteY16138" fmla="*/ 1017272 h 1847704"/>
                <a:gd name="connsiteX16139" fmla="*/ 592045 w 1842380"/>
                <a:gd name="connsiteY16139" fmla="*/ 1017272 h 1847704"/>
                <a:gd name="connsiteX16140" fmla="*/ 594175 w 1842380"/>
                <a:gd name="connsiteY16140" fmla="*/ 1014077 h 1847704"/>
                <a:gd name="connsiteX16141" fmla="*/ 596305 w 1842380"/>
                <a:gd name="connsiteY16141" fmla="*/ 1010882 h 1847704"/>
                <a:gd name="connsiteX16142" fmla="*/ 597370 w 1842380"/>
                <a:gd name="connsiteY16142" fmla="*/ 1006623 h 1847704"/>
                <a:gd name="connsiteX16143" fmla="*/ 598435 w 1842380"/>
                <a:gd name="connsiteY16143" fmla="*/ 1005025 h 1847704"/>
                <a:gd name="connsiteX16144" fmla="*/ 598435 w 1842380"/>
                <a:gd name="connsiteY16144" fmla="*/ 1005025 h 1847704"/>
                <a:gd name="connsiteX16145" fmla="*/ 598435 w 1842380"/>
                <a:gd name="connsiteY16145" fmla="*/ 1059338 h 1847704"/>
                <a:gd name="connsiteX16146" fmla="*/ 598435 w 1842380"/>
                <a:gd name="connsiteY16146" fmla="*/ 1125898 h 1847704"/>
                <a:gd name="connsiteX16147" fmla="*/ 596305 w 1842380"/>
                <a:gd name="connsiteY16147" fmla="*/ 1124833 h 1847704"/>
                <a:gd name="connsiteX16148" fmla="*/ 595240 w 1842380"/>
                <a:gd name="connsiteY16148" fmla="*/ 1123768 h 1847704"/>
                <a:gd name="connsiteX16149" fmla="*/ 594175 w 1842380"/>
                <a:gd name="connsiteY16149" fmla="*/ 1122703 h 1847704"/>
                <a:gd name="connsiteX16150" fmla="*/ 593110 w 1842380"/>
                <a:gd name="connsiteY16150" fmla="*/ 1120573 h 1847704"/>
                <a:gd name="connsiteX16151" fmla="*/ 592045 w 1842380"/>
                <a:gd name="connsiteY16151" fmla="*/ 1120573 h 1847704"/>
                <a:gd name="connsiteX16152" fmla="*/ 590980 w 1842380"/>
                <a:gd name="connsiteY16152" fmla="*/ 1120573 h 1847704"/>
                <a:gd name="connsiteX16153" fmla="*/ 590980 w 1842380"/>
                <a:gd name="connsiteY16153" fmla="*/ 1098209 h 1847704"/>
                <a:gd name="connsiteX16154" fmla="*/ 592045 w 1842380"/>
                <a:gd name="connsiteY16154" fmla="*/ 1098209 h 1847704"/>
                <a:gd name="connsiteX16155" fmla="*/ 592045 w 1842380"/>
                <a:gd name="connsiteY16155" fmla="*/ 1096079 h 1847704"/>
                <a:gd name="connsiteX16156" fmla="*/ 593110 w 1842380"/>
                <a:gd name="connsiteY16156" fmla="*/ 1093949 h 1847704"/>
                <a:gd name="connsiteX16157" fmla="*/ 592045 w 1842380"/>
                <a:gd name="connsiteY16157" fmla="*/ 1092884 h 1847704"/>
                <a:gd name="connsiteX16158" fmla="*/ 590980 w 1842380"/>
                <a:gd name="connsiteY16158" fmla="*/ 1091819 h 1847704"/>
                <a:gd name="connsiteX16159" fmla="*/ 590980 w 1842380"/>
                <a:gd name="connsiteY16159" fmla="*/ 1063598 h 1847704"/>
                <a:gd name="connsiteX16160" fmla="*/ 593110 w 1842380"/>
                <a:gd name="connsiteY16160" fmla="*/ 1062533 h 1847704"/>
                <a:gd name="connsiteX16161" fmla="*/ 595240 w 1842380"/>
                <a:gd name="connsiteY16161" fmla="*/ 1060403 h 1847704"/>
                <a:gd name="connsiteX16162" fmla="*/ 597370 w 1842380"/>
                <a:gd name="connsiteY16162" fmla="*/ 1060403 h 1847704"/>
                <a:gd name="connsiteX16163" fmla="*/ 598435 w 1842380"/>
                <a:gd name="connsiteY16163" fmla="*/ 1060403 h 1847704"/>
                <a:gd name="connsiteX16164" fmla="*/ 598435 w 1842380"/>
                <a:gd name="connsiteY16164" fmla="*/ 1059338 h 1847704"/>
                <a:gd name="connsiteX16165" fmla="*/ 598435 w 1842380"/>
                <a:gd name="connsiteY16165" fmla="*/ 1141340 h 1847704"/>
                <a:gd name="connsiteX16166" fmla="*/ 598435 w 1842380"/>
                <a:gd name="connsiteY16166" fmla="*/ 1161574 h 1847704"/>
                <a:gd name="connsiteX16167" fmla="*/ 597370 w 1842380"/>
                <a:gd name="connsiteY16167" fmla="*/ 1161574 h 1847704"/>
                <a:gd name="connsiteX16168" fmla="*/ 596305 w 1842380"/>
                <a:gd name="connsiteY16168" fmla="*/ 1160509 h 1847704"/>
                <a:gd name="connsiteX16169" fmla="*/ 595240 w 1842380"/>
                <a:gd name="connsiteY16169" fmla="*/ 1158379 h 1847704"/>
                <a:gd name="connsiteX16170" fmla="*/ 593110 w 1842380"/>
                <a:gd name="connsiteY16170" fmla="*/ 1155184 h 1847704"/>
                <a:gd name="connsiteX16171" fmla="*/ 592045 w 1842380"/>
                <a:gd name="connsiteY16171" fmla="*/ 1154119 h 1847704"/>
                <a:gd name="connsiteX16172" fmla="*/ 590980 w 1842380"/>
                <a:gd name="connsiteY16172" fmla="*/ 1153055 h 1847704"/>
                <a:gd name="connsiteX16173" fmla="*/ 590980 w 1842380"/>
                <a:gd name="connsiteY16173" fmla="*/ 1134950 h 1847704"/>
                <a:gd name="connsiteX16174" fmla="*/ 593110 w 1842380"/>
                <a:gd name="connsiteY16174" fmla="*/ 1137080 h 1847704"/>
                <a:gd name="connsiteX16175" fmla="*/ 597370 w 1842380"/>
                <a:gd name="connsiteY16175" fmla="*/ 1140275 h 1847704"/>
                <a:gd name="connsiteX16176" fmla="*/ 598435 w 1842380"/>
                <a:gd name="connsiteY16176" fmla="*/ 1141340 h 1847704"/>
                <a:gd name="connsiteX16177" fmla="*/ 598435 w 1842380"/>
                <a:gd name="connsiteY16177" fmla="*/ 1141340 h 1847704"/>
                <a:gd name="connsiteX16178" fmla="*/ 598435 w 1842380"/>
                <a:gd name="connsiteY16178" fmla="*/ 1219082 h 1847704"/>
                <a:gd name="connsiteX16179" fmla="*/ 598435 w 1842380"/>
                <a:gd name="connsiteY16179" fmla="*/ 1229199 h 1847704"/>
                <a:gd name="connsiteX16180" fmla="*/ 595240 w 1842380"/>
                <a:gd name="connsiteY16180" fmla="*/ 1232394 h 1847704"/>
                <a:gd name="connsiteX16181" fmla="*/ 598435 w 1842380"/>
                <a:gd name="connsiteY16181" fmla="*/ 1233459 h 1847704"/>
                <a:gd name="connsiteX16182" fmla="*/ 598435 w 1842380"/>
                <a:gd name="connsiteY16182" fmla="*/ 1241446 h 1847704"/>
                <a:gd name="connsiteX16183" fmla="*/ 597370 w 1842380"/>
                <a:gd name="connsiteY16183" fmla="*/ 1241446 h 1847704"/>
                <a:gd name="connsiteX16184" fmla="*/ 594175 w 1842380"/>
                <a:gd name="connsiteY16184" fmla="*/ 1239316 h 1847704"/>
                <a:gd name="connsiteX16185" fmla="*/ 590980 w 1842380"/>
                <a:gd name="connsiteY16185" fmla="*/ 1239316 h 1847704"/>
                <a:gd name="connsiteX16186" fmla="*/ 590980 w 1842380"/>
                <a:gd name="connsiteY16186" fmla="*/ 1227069 h 1847704"/>
                <a:gd name="connsiteX16187" fmla="*/ 598435 w 1842380"/>
                <a:gd name="connsiteY16187" fmla="*/ 1219082 h 1847704"/>
                <a:gd name="connsiteX16188" fmla="*/ 598435 w 1842380"/>
                <a:gd name="connsiteY16188" fmla="*/ 1219082 h 1847704"/>
                <a:gd name="connsiteX16189" fmla="*/ 598435 w 1842380"/>
                <a:gd name="connsiteY16189" fmla="*/ 1268603 h 1847704"/>
                <a:gd name="connsiteX16190" fmla="*/ 598435 w 1842380"/>
                <a:gd name="connsiteY16190" fmla="*/ 1276590 h 1847704"/>
                <a:gd name="connsiteX16191" fmla="*/ 590448 w 1842380"/>
                <a:gd name="connsiteY16191" fmla="*/ 1270733 h 1847704"/>
                <a:gd name="connsiteX16192" fmla="*/ 590448 w 1842380"/>
                <a:gd name="connsiteY16192" fmla="*/ 1262745 h 1847704"/>
                <a:gd name="connsiteX16193" fmla="*/ 598435 w 1842380"/>
                <a:gd name="connsiteY16193" fmla="*/ 1268603 h 1847704"/>
                <a:gd name="connsiteX16194" fmla="*/ 598435 w 1842380"/>
                <a:gd name="connsiteY16194" fmla="*/ 1268603 h 1847704"/>
                <a:gd name="connsiteX16195" fmla="*/ 598435 w 1842380"/>
                <a:gd name="connsiteY16195" fmla="*/ 1289902 h 1847704"/>
                <a:gd name="connsiteX16196" fmla="*/ 598435 w 1842380"/>
                <a:gd name="connsiteY16196" fmla="*/ 1297889 h 1847704"/>
                <a:gd name="connsiteX16197" fmla="*/ 598435 w 1842380"/>
                <a:gd name="connsiteY16197" fmla="*/ 1297889 h 1847704"/>
                <a:gd name="connsiteX16198" fmla="*/ 598435 w 1842380"/>
                <a:gd name="connsiteY16198" fmla="*/ 1297889 h 1847704"/>
                <a:gd name="connsiteX16199" fmla="*/ 598435 w 1842380"/>
                <a:gd name="connsiteY16199" fmla="*/ 1377761 h 1847704"/>
                <a:gd name="connsiteX16200" fmla="*/ 591513 w 1842380"/>
                <a:gd name="connsiteY16200" fmla="*/ 1369774 h 1847704"/>
                <a:gd name="connsiteX16201" fmla="*/ 590448 w 1842380"/>
                <a:gd name="connsiteY16201" fmla="*/ 1368709 h 1847704"/>
                <a:gd name="connsiteX16202" fmla="*/ 590448 w 1842380"/>
                <a:gd name="connsiteY16202" fmla="*/ 1332500 h 1847704"/>
                <a:gd name="connsiteX16203" fmla="*/ 592578 w 1842380"/>
                <a:gd name="connsiteY16203" fmla="*/ 1309071 h 1847704"/>
                <a:gd name="connsiteX16204" fmla="*/ 590448 w 1842380"/>
                <a:gd name="connsiteY16204" fmla="*/ 1304811 h 1847704"/>
                <a:gd name="connsiteX16205" fmla="*/ 590448 w 1842380"/>
                <a:gd name="connsiteY16205" fmla="*/ 1290434 h 1847704"/>
                <a:gd name="connsiteX16206" fmla="*/ 593643 w 1842380"/>
                <a:gd name="connsiteY16206" fmla="*/ 1292564 h 1847704"/>
                <a:gd name="connsiteX16207" fmla="*/ 598435 w 1842380"/>
                <a:gd name="connsiteY16207" fmla="*/ 1289902 h 1847704"/>
                <a:gd name="connsiteX16208" fmla="*/ 598435 w 1842380"/>
                <a:gd name="connsiteY16208" fmla="*/ 1289902 h 1847704"/>
                <a:gd name="connsiteX16209" fmla="*/ 598435 w 1842380"/>
                <a:gd name="connsiteY16209" fmla="*/ 1671690 h 1847704"/>
                <a:gd name="connsiteX16210" fmla="*/ 598435 w 1842380"/>
                <a:gd name="connsiteY16210" fmla="*/ 1688729 h 1847704"/>
                <a:gd name="connsiteX16211" fmla="*/ 590448 w 1842380"/>
                <a:gd name="connsiteY16211" fmla="*/ 1685534 h 1847704"/>
                <a:gd name="connsiteX16212" fmla="*/ 590448 w 1842380"/>
                <a:gd name="connsiteY16212" fmla="*/ 1669560 h 1847704"/>
                <a:gd name="connsiteX16213" fmla="*/ 598435 w 1842380"/>
                <a:gd name="connsiteY16213" fmla="*/ 1671690 h 1847704"/>
                <a:gd name="connsiteX16214" fmla="*/ 598435 w 1842380"/>
                <a:gd name="connsiteY16214" fmla="*/ 1671690 h 1847704"/>
                <a:gd name="connsiteX16215" fmla="*/ 598435 w 1842380"/>
                <a:gd name="connsiteY16215" fmla="*/ 1767536 h 1847704"/>
                <a:gd name="connsiteX16216" fmla="*/ 598435 w 1842380"/>
                <a:gd name="connsiteY16216" fmla="*/ 1786705 h 1847704"/>
                <a:gd name="connsiteX16217" fmla="*/ 590448 w 1842380"/>
                <a:gd name="connsiteY16217" fmla="*/ 1783511 h 1847704"/>
                <a:gd name="connsiteX16218" fmla="*/ 590448 w 1842380"/>
                <a:gd name="connsiteY16218" fmla="*/ 1762211 h 1847704"/>
                <a:gd name="connsiteX16219" fmla="*/ 598435 w 1842380"/>
                <a:gd name="connsiteY16219" fmla="*/ 1767536 h 1847704"/>
                <a:gd name="connsiteX16220" fmla="*/ 590448 w 1842380"/>
                <a:gd name="connsiteY16220" fmla="*/ 66263 h 1847704"/>
                <a:gd name="connsiteX16221" fmla="*/ 590448 w 1842380"/>
                <a:gd name="connsiteY16221" fmla="*/ 104602 h 1847704"/>
                <a:gd name="connsiteX16222" fmla="*/ 583526 w 1842380"/>
                <a:gd name="connsiteY16222" fmla="*/ 101407 h 1847704"/>
                <a:gd name="connsiteX16223" fmla="*/ 583526 w 1842380"/>
                <a:gd name="connsiteY16223" fmla="*/ 71056 h 1847704"/>
                <a:gd name="connsiteX16224" fmla="*/ 590448 w 1842380"/>
                <a:gd name="connsiteY16224" fmla="*/ 66263 h 1847704"/>
                <a:gd name="connsiteX16225" fmla="*/ 590448 w 1842380"/>
                <a:gd name="connsiteY16225" fmla="*/ 66263 h 1847704"/>
                <a:gd name="connsiteX16226" fmla="*/ 590448 w 1842380"/>
                <a:gd name="connsiteY16226" fmla="*/ 157317 h 1847704"/>
                <a:gd name="connsiteX16227" fmla="*/ 590448 w 1842380"/>
                <a:gd name="connsiteY16227" fmla="*/ 174357 h 1847704"/>
                <a:gd name="connsiteX16228" fmla="*/ 588318 w 1842380"/>
                <a:gd name="connsiteY16228" fmla="*/ 173292 h 1847704"/>
                <a:gd name="connsiteX16229" fmla="*/ 584058 w 1842380"/>
                <a:gd name="connsiteY16229" fmla="*/ 176487 h 1847704"/>
                <a:gd name="connsiteX16230" fmla="*/ 584058 w 1842380"/>
                <a:gd name="connsiteY16230" fmla="*/ 155187 h 1847704"/>
                <a:gd name="connsiteX16231" fmla="*/ 589915 w 1842380"/>
                <a:gd name="connsiteY16231" fmla="*/ 156252 h 1847704"/>
                <a:gd name="connsiteX16232" fmla="*/ 590448 w 1842380"/>
                <a:gd name="connsiteY16232" fmla="*/ 157317 h 1847704"/>
                <a:gd name="connsiteX16233" fmla="*/ 590448 w 1842380"/>
                <a:gd name="connsiteY16233" fmla="*/ 157317 h 1847704"/>
                <a:gd name="connsiteX16234" fmla="*/ 590448 w 1842380"/>
                <a:gd name="connsiteY16234" fmla="*/ 498637 h 1847704"/>
                <a:gd name="connsiteX16235" fmla="*/ 590448 w 1842380"/>
                <a:gd name="connsiteY16235" fmla="*/ 511949 h 1847704"/>
                <a:gd name="connsiteX16236" fmla="*/ 583526 w 1842380"/>
                <a:gd name="connsiteY16236" fmla="*/ 514079 h 1847704"/>
                <a:gd name="connsiteX16237" fmla="*/ 583526 w 1842380"/>
                <a:gd name="connsiteY16237" fmla="*/ 502897 h 1847704"/>
                <a:gd name="connsiteX16238" fmla="*/ 587785 w 1842380"/>
                <a:gd name="connsiteY16238" fmla="*/ 500767 h 1847704"/>
                <a:gd name="connsiteX16239" fmla="*/ 590448 w 1842380"/>
                <a:gd name="connsiteY16239" fmla="*/ 498637 h 1847704"/>
                <a:gd name="connsiteX16240" fmla="*/ 590448 w 1842380"/>
                <a:gd name="connsiteY16240" fmla="*/ 498637 h 1847704"/>
                <a:gd name="connsiteX16241" fmla="*/ 590448 w 1842380"/>
                <a:gd name="connsiteY16241" fmla="*/ 538040 h 1847704"/>
                <a:gd name="connsiteX16242" fmla="*/ 590448 w 1842380"/>
                <a:gd name="connsiteY16242" fmla="*/ 550287 h 1847704"/>
                <a:gd name="connsiteX16243" fmla="*/ 583526 w 1842380"/>
                <a:gd name="connsiteY16243" fmla="*/ 547093 h 1847704"/>
                <a:gd name="connsiteX16244" fmla="*/ 583526 w 1842380"/>
                <a:gd name="connsiteY16244" fmla="*/ 535910 h 1847704"/>
                <a:gd name="connsiteX16245" fmla="*/ 590448 w 1842380"/>
                <a:gd name="connsiteY16245" fmla="*/ 538040 h 1847704"/>
                <a:gd name="connsiteX16246" fmla="*/ 590448 w 1842380"/>
                <a:gd name="connsiteY16246" fmla="*/ 538040 h 1847704"/>
                <a:gd name="connsiteX16247" fmla="*/ 590448 w 1842380"/>
                <a:gd name="connsiteY16247" fmla="*/ 566262 h 1847704"/>
                <a:gd name="connsiteX16248" fmla="*/ 590448 w 1842380"/>
                <a:gd name="connsiteY16248" fmla="*/ 577444 h 1847704"/>
                <a:gd name="connsiteX16249" fmla="*/ 583526 w 1842380"/>
                <a:gd name="connsiteY16249" fmla="*/ 580639 h 1847704"/>
                <a:gd name="connsiteX16250" fmla="*/ 583526 w 1842380"/>
                <a:gd name="connsiteY16250" fmla="*/ 570522 h 1847704"/>
                <a:gd name="connsiteX16251" fmla="*/ 590448 w 1842380"/>
                <a:gd name="connsiteY16251" fmla="*/ 566262 h 1847704"/>
                <a:gd name="connsiteX16252" fmla="*/ 590448 w 1842380"/>
                <a:gd name="connsiteY16252" fmla="*/ 566262 h 1847704"/>
                <a:gd name="connsiteX16253" fmla="*/ 590448 w 1842380"/>
                <a:gd name="connsiteY16253" fmla="*/ 597678 h 1847704"/>
                <a:gd name="connsiteX16254" fmla="*/ 590448 w 1842380"/>
                <a:gd name="connsiteY16254" fmla="*/ 608860 h 1847704"/>
                <a:gd name="connsiteX16255" fmla="*/ 590448 w 1842380"/>
                <a:gd name="connsiteY16255" fmla="*/ 632289 h 1847704"/>
                <a:gd name="connsiteX16256" fmla="*/ 590448 w 1842380"/>
                <a:gd name="connsiteY16256" fmla="*/ 641341 h 1847704"/>
                <a:gd name="connsiteX16257" fmla="*/ 583526 w 1842380"/>
                <a:gd name="connsiteY16257" fmla="*/ 634419 h 1847704"/>
                <a:gd name="connsiteX16258" fmla="*/ 583526 w 1842380"/>
                <a:gd name="connsiteY16258" fmla="*/ 605665 h 1847704"/>
                <a:gd name="connsiteX16259" fmla="*/ 590448 w 1842380"/>
                <a:gd name="connsiteY16259" fmla="*/ 597678 h 1847704"/>
                <a:gd name="connsiteX16260" fmla="*/ 590448 w 1842380"/>
                <a:gd name="connsiteY16260" fmla="*/ 597678 h 1847704"/>
                <a:gd name="connsiteX16261" fmla="*/ 590448 w 1842380"/>
                <a:gd name="connsiteY16261" fmla="*/ 706836 h 1847704"/>
                <a:gd name="connsiteX16262" fmla="*/ 590448 w 1842380"/>
                <a:gd name="connsiteY16262" fmla="*/ 779786 h 1847704"/>
                <a:gd name="connsiteX16263" fmla="*/ 590448 w 1842380"/>
                <a:gd name="connsiteY16263" fmla="*/ 779786 h 1847704"/>
                <a:gd name="connsiteX16264" fmla="*/ 588318 w 1842380"/>
                <a:gd name="connsiteY16264" fmla="*/ 784046 h 1847704"/>
                <a:gd name="connsiteX16265" fmla="*/ 587253 w 1842380"/>
                <a:gd name="connsiteY16265" fmla="*/ 788306 h 1847704"/>
                <a:gd name="connsiteX16266" fmla="*/ 588318 w 1842380"/>
                <a:gd name="connsiteY16266" fmla="*/ 790436 h 1847704"/>
                <a:gd name="connsiteX16267" fmla="*/ 590448 w 1842380"/>
                <a:gd name="connsiteY16267" fmla="*/ 793631 h 1847704"/>
                <a:gd name="connsiteX16268" fmla="*/ 590448 w 1842380"/>
                <a:gd name="connsiteY16268" fmla="*/ 793631 h 1847704"/>
                <a:gd name="connsiteX16269" fmla="*/ 590448 w 1842380"/>
                <a:gd name="connsiteY16269" fmla="*/ 813865 h 1847704"/>
                <a:gd name="connsiteX16270" fmla="*/ 590448 w 1842380"/>
                <a:gd name="connsiteY16270" fmla="*/ 812800 h 1847704"/>
                <a:gd name="connsiteX16271" fmla="*/ 590448 w 1842380"/>
                <a:gd name="connsiteY16271" fmla="*/ 809605 h 1847704"/>
                <a:gd name="connsiteX16272" fmla="*/ 590448 w 1842380"/>
                <a:gd name="connsiteY16272" fmla="*/ 803748 h 1847704"/>
                <a:gd name="connsiteX16273" fmla="*/ 587253 w 1842380"/>
                <a:gd name="connsiteY16273" fmla="*/ 802683 h 1847704"/>
                <a:gd name="connsiteX16274" fmla="*/ 588318 w 1842380"/>
                <a:gd name="connsiteY16274" fmla="*/ 800553 h 1847704"/>
                <a:gd name="connsiteX16275" fmla="*/ 588318 w 1842380"/>
                <a:gd name="connsiteY16275" fmla="*/ 796293 h 1847704"/>
                <a:gd name="connsiteX16276" fmla="*/ 586188 w 1842380"/>
                <a:gd name="connsiteY16276" fmla="*/ 795228 h 1847704"/>
                <a:gd name="connsiteX16277" fmla="*/ 584058 w 1842380"/>
                <a:gd name="connsiteY16277" fmla="*/ 794163 h 1847704"/>
                <a:gd name="connsiteX16278" fmla="*/ 584058 w 1842380"/>
                <a:gd name="connsiteY16278" fmla="*/ 757955 h 1847704"/>
                <a:gd name="connsiteX16279" fmla="*/ 585123 w 1842380"/>
                <a:gd name="connsiteY16279" fmla="*/ 756890 h 1847704"/>
                <a:gd name="connsiteX16280" fmla="*/ 586188 w 1842380"/>
                <a:gd name="connsiteY16280" fmla="*/ 751032 h 1847704"/>
                <a:gd name="connsiteX16281" fmla="*/ 588318 w 1842380"/>
                <a:gd name="connsiteY16281" fmla="*/ 746772 h 1847704"/>
                <a:gd name="connsiteX16282" fmla="*/ 589383 w 1842380"/>
                <a:gd name="connsiteY16282" fmla="*/ 743578 h 1847704"/>
                <a:gd name="connsiteX16283" fmla="*/ 588318 w 1842380"/>
                <a:gd name="connsiteY16283" fmla="*/ 741448 h 1847704"/>
                <a:gd name="connsiteX16284" fmla="*/ 586188 w 1842380"/>
                <a:gd name="connsiteY16284" fmla="*/ 740383 h 1847704"/>
                <a:gd name="connsiteX16285" fmla="*/ 584058 w 1842380"/>
                <a:gd name="connsiteY16285" fmla="*/ 740383 h 1847704"/>
                <a:gd name="connsiteX16286" fmla="*/ 584058 w 1842380"/>
                <a:gd name="connsiteY16286" fmla="*/ 741448 h 1847704"/>
                <a:gd name="connsiteX16287" fmla="*/ 584058 w 1842380"/>
                <a:gd name="connsiteY16287" fmla="*/ 702044 h 1847704"/>
                <a:gd name="connsiteX16288" fmla="*/ 589915 w 1842380"/>
                <a:gd name="connsiteY16288" fmla="*/ 705239 h 1847704"/>
                <a:gd name="connsiteX16289" fmla="*/ 590448 w 1842380"/>
                <a:gd name="connsiteY16289" fmla="*/ 706836 h 1847704"/>
                <a:gd name="connsiteX16290" fmla="*/ 590448 w 1842380"/>
                <a:gd name="connsiteY16290" fmla="*/ 706836 h 1847704"/>
                <a:gd name="connsiteX16291" fmla="*/ 590448 w 1842380"/>
                <a:gd name="connsiteY16291" fmla="*/ 845281 h 1847704"/>
                <a:gd name="connsiteX16292" fmla="*/ 590448 w 1842380"/>
                <a:gd name="connsiteY16292" fmla="*/ 864450 h 1847704"/>
                <a:gd name="connsiteX16293" fmla="*/ 590448 w 1842380"/>
                <a:gd name="connsiteY16293" fmla="*/ 864450 h 1847704"/>
                <a:gd name="connsiteX16294" fmla="*/ 586188 w 1842380"/>
                <a:gd name="connsiteY16294" fmla="*/ 860191 h 1847704"/>
                <a:gd name="connsiteX16295" fmla="*/ 584058 w 1842380"/>
                <a:gd name="connsiteY16295" fmla="*/ 859126 h 1847704"/>
                <a:gd name="connsiteX16296" fmla="*/ 584058 w 1842380"/>
                <a:gd name="connsiteY16296" fmla="*/ 844216 h 1847704"/>
                <a:gd name="connsiteX16297" fmla="*/ 589915 w 1842380"/>
                <a:gd name="connsiteY16297" fmla="*/ 845281 h 1847704"/>
                <a:gd name="connsiteX16298" fmla="*/ 590448 w 1842380"/>
                <a:gd name="connsiteY16298" fmla="*/ 845281 h 1847704"/>
                <a:gd name="connsiteX16299" fmla="*/ 590448 w 1842380"/>
                <a:gd name="connsiteY16299" fmla="*/ 845281 h 1847704"/>
                <a:gd name="connsiteX16300" fmla="*/ 590448 w 1842380"/>
                <a:gd name="connsiteY16300" fmla="*/ 907049 h 1847704"/>
                <a:gd name="connsiteX16301" fmla="*/ 590448 w 1842380"/>
                <a:gd name="connsiteY16301" fmla="*/ 918231 h 1847704"/>
                <a:gd name="connsiteX16302" fmla="*/ 583526 w 1842380"/>
                <a:gd name="connsiteY16302" fmla="*/ 913971 h 1847704"/>
                <a:gd name="connsiteX16303" fmla="*/ 583526 w 1842380"/>
                <a:gd name="connsiteY16303" fmla="*/ 905984 h 1847704"/>
                <a:gd name="connsiteX16304" fmla="*/ 586720 w 1842380"/>
                <a:gd name="connsiteY16304" fmla="*/ 907049 h 1847704"/>
                <a:gd name="connsiteX16305" fmla="*/ 590448 w 1842380"/>
                <a:gd name="connsiteY16305" fmla="*/ 907049 h 1847704"/>
                <a:gd name="connsiteX16306" fmla="*/ 590448 w 1842380"/>
                <a:gd name="connsiteY16306" fmla="*/ 907049 h 1847704"/>
                <a:gd name="connsiteX16307" fmla="*/ 590448 w 1842380"/>
                <a:gd name="connsiteY16307" fmla="*/ 956569 h 1847704"/>
                <a:gd name="connsiteX16308" fmla="*/ 590448 w 1842380"/>
                <a:gd name="connsiteY16308" fmla="*/ 963492 h 1847704"/>
                <a:gd name="connsiteX16309" fmla="*/ 583526 w 1842380"/>
                <a:gd name="connsiteY16309" fmla="*/ 962427 h 1847704"/>
                <a:gd name="connsiteX16310" fmla="*/ 583526 w 1842380"/>
                <a:gd name="connsiteY16310" fmla="*/ 955504 h 1847704"/>
                <a:gd name="connsiteX16311" fmla="*/ 590448 w 1842380"/>
                <a:gd name="connsiteY16311" fmla="*/ 956569 h 1847704"/>
                <a:gd name="connsiteX16312" fmla="*/ 590448 w 1842380"/>
                <a:gd name="connsiteY16312" fmla="*/ 956569 h 1847704"/>
                <a:gd name="connsiteX16313" fmla="*/ 590448 w 1842380"/>
                <a:gd name="connsiteY16313" fmla="*/ 1017805 h 1847704"/>
                <a:gd name="connsiteX16314" fmla="*/ 590448 w 1842380"/>
                <a:gd name="connsiteY16314" fmla="*/ 1041234 h 1847704"/>
                <a:gd name="connsiteX16315" fmla="*/ 590448 w 1842380"/>
                <a:gd name="connsiteY16315" fmla="*/ 1042299 h 1847704"/>
                <a:gd name="connsiteX16316" fmla="*/ 589383 w 1842380"/>
                <a:gd name="connsiteY16316" fmla="*/ 1044429 h 1847704"/>
                <a:gd name="connsiteX16317" fmla="*/ 587253 w 1842380"/>
                <a:gd name="connsiteY16317" fmla="*/ 1045494 h 1847704"/>
                <a:gd name="connsiteX16318" fmla="*/ 586188 w 1842380"/>
                <a:gd name="connsiteY16318" fmla="*/ 1047624 h 1847704"/>
                <a:gd name="connsiteX16319" fmla="*/ 584058 w 1842380"/>
                <a:gd name="connsiteY16319" fmla="*/ 1049753 h 1847704"/>
                <a:gd name="connsiteX16320" fmla="*/ 584058 w 1842380"/>
                <a:gd name="connsiteY16320" fmla="*/ 1021532 h 1847704"/>
                <a:gd name="connsiteX16321" fmla="*/ 586188 w 1842380"/>
                <a:gd name="connsiteY16321" fmla="*/ 1020467 h 1847704"/>
                <a:gd name="connsiteX16322" fmla="*/ 587253 w 1842380"/>
                <a:gd name="connsiteY16322" fmla="*/ 1019402 h 1847704"/>
                <a:gd name="connsiteX16323" fmla="*/ 590448 w 1842380"/>
                <a:gd name="connsiteY16323" fmla="*/ 1017805 h 1847704"/>
                <a:gd name="connsiteX16324" fmla="*/ 590448 w 1842380"/>
                <a:gd name="connsiteY16324" fmla="*/ 1017805 h 1847704"/>
                <a:gd name="connsiteX16325" fmla="*/ 590448 w 1842380"/>
                <a:gd name="connsiteY16325" fmla="*/ 1062533 h 1847704"/>
                <a:gd name="connsiteX16326" fmla="*/ 590448 w 1842380"/>
                <a:gd name="connsiteY16326" fmla="*/ 1090754 h 1847704"/>
                <a:gd name="connsiteX16327" fmla="*/ 589383 w 1842380"/>
                <a:gd name="connsiteY16327" fmla="*/ 1088624 h 1847704"/>
                <a:gd name="connsiteX16328" fmla="*/ 587253 w 1842380"/>
                <a:gd name="connsiteY16328" fmla="*/ 1086495 h 1847704"/>
                <a:gd name="connsiteX16329" fmla="*/ 586188 w 1842380"/>
                <a:gd name="connsiteY16329" fmla="*/ 1084365 h 1847704"/>
                <a:gd name="connsiteX16330" fmla="*/ 584058 w 1842380"/>
                <a:gd name="connsiteY16330" fmla="*/ 1083300 h 1847704"/>
                <a:gd name="connsiteX16331" fmla="*/ 584058 w 1842380"/>
                <a:gd name="connsiteY16331" fmla="*/ 1068390 h 1847704"/>
                <a:gd name="connsiteX16332" fmla="*/ 585123 w 1842380"/>
                <a:gd name="connsiteY16332" fmla="*/ 1067325 h 1847704"/>
                <a:gd name="connsiteX16333" fmla="*/ 586188 w 1842380"/>
                <a:gd name="connsiteY16333" fmla="*/ 1066260 h 1847704"/>
                <a:gd name="connsiteX16334" fmla="*/ 590448 w 1842380"/>
                <a:gd name="connsiteY16334" fmla="*/ 1062533 h 1847704"/>
                <a:gd name="connsiteX16335" fmla="*/ 590448 w 1842380"/>
                <a:gd name="connsiteY16335" fmla="*/ 1062533 h 1847704"/>
                <a:gd name="connsiteX16336" fmla="*/ 590448 w 1842380"/>
                <a:gd name="connsiteY16336" fmla="*/ 1097677 h 1847704"/>
                <a:gd name="connsiteX16337" fmla="*/ 590448 w 1842380"/>
                <a:gd name="connsiteY16337" fmla="*/ 1120041 h 1847704"/>
                <a:gd name="connsiteX16338" fmla="*/ 589383 w 1842380"/>
                <a:gd name="connsiteY16338" fmla="*/ 1118976 h 1847704"/>
                <a:gd name="connsiteX16339" fmla="*/ 587253 w 1842380"/>
                <a:gd name="connsiteY16339" fmla="*/ 1120041 h 1847704"/>
                <a:gd name="connsiteX16340" fmla="*/ 586188 w 1842380"/>
                <a:gd name="connsiteY16340" fmla="*/ 1122171 h 1847704"/>
                <a:gd name="connsiteX16341" fmla="*/ 585123 w 1842380"/>
                <a:gd name="connsiteY16341" fmla="*/ 1123236 h 1847704"/>
                <a:gd name="connsiteX16342" fmla="*/ 585123 w 1842380"/>
                <a:gd name="connsiteY16342" fmla="*/ 1125366 h 1847704"/>
                <a:gd name="connsiteX16343" fmla="*/ 585123 w 1842380"/>
                <a:gd name="connsiteY16343" fmla="*/ 1127495 h 1847704"/>
                <a:gd name="connsiteX16344" fmla="*/ 586188 w 1842380"/>
                <a:gd name="connsiteY16344" fmla="*/ 1128560 h 1847704"/>
                <a:gd name="connsiteX16345" fmla="*/ 588318 w 1842380"/>
                <a:gd name="connsiteY16345" fmla="*/ 1130690 h 1847704"/>
                <a:gd name="connsiteX16346" fmla="*/ 589383 w 1842380"/>
                <a:gd name="connsiteY16346" fmla="*/ 1131755 h 1847704"/>
                <a:gd name="connsiteX16347" fmla="*/ 590448 w 1842380"/>
                <a:gd name="connsiteY16347" fmla="*/ 1133885 h 1847704"/>
                <a:gd name="connsiteX16348" fmla="*/ 590448 w 1842380"/>
                <a:gd name="connsiteY16348" fmla="*/ 1133885 h 1847704"/>
                <a:gd name="connsiteX16349" fmla="*/ 590448 w 1842380"/>
                <a:gd name="connsiteY16349" fmla="*/ 1151990 h 1847704"/>
                <a:gd name="connsiteX16350" fmla="*/ 589383 w 1842380"/>
                <a:gd name="connsiteY16350" fmla="*/ 1150925 h 1847704"/>
                <a:gd name="connsiteX16351" fmla="*/ 588318 w 1842380"/>
                <a:gd name="connsiteY16351" fmla="*/ 1149860 h 1847704"/>
                <a:gd name="connsiteX16352" fmla="*/ 586188 w 1842380"/>
                <a:gd name="connsiteY16352" fmla="*/ 1148795 h 1847704"/>
                <a:gd name="connsiteX16353" fmla="*/ 585123 w 1842380"/>
                <a:gd name="connsiteY16353" fmla="*/ 1147730 h 1847704"/>
                <a:gd name="connsiteX16354" fmla="*/ 584058 w 1842380"/>
                <a:gd name="connsiteY16354" fmla="*/ 1146665 h 1847704"/>
                <a:gd name="connsiteX16355" fmla="*/ 584058 w 1842380"/>
                <a:gd name="connsiteY16355" fmla="*/ 1095014 h 1847704"/>
                <a:gd name="connsiteX16356" fmla="*/ 585123 w 1842380"/>
                <a:gd name="connsiteY16356" fmla="*/ 1095014 h 1847704"/>
                <a:gd name="connsiteX16357" fmla="*/ 586188 w 1842380"/>
                <a:gd name="connsiteY16357" fmla="*/ 1096079 h 1847704"/>
                <a:gd name="connsiteX16358" fmla="*/ 589383 w 1842380"/>
                <a:gd name="connsiteY16358" fmla="*/ 1097144 h 1847704"/>
                <a:gd name="connsiteX16359" fmla="*/ 590448 w 1842380"/>
                <a:gd name="connsiteY16359" fmla="*/ 1097144 h 1847704"/>
                <a:gd name="connsiteX16360" fmla="*/ 590448 w 1842380"/>
                <a:gd name="connsiteY16360" fmla="*/ 1097677 h 1847704"/>
                <a:gd name="connsiteX16361" fmla="*/ 590448 w 1842380"/>
                <a:gd name="connsiteY16361" fmla="*/ 1227069 h 1847704"/>
                <a:gd name="connsiteX16362" fmla="*/ 590448 w 1842380"/>
                <a:gd name="connsiteY16362" fmla="*/ 1239316 h 1847704"/>
                <a:gd name="connsiteX16363" fmla="*/ 583526 w 1842380"/>
                <a:gd name="connsiteY16363" fmla="*/ 1242511 h 1847704"/>
                <a:gd name="connsiteX16364" fmla="*/ 583526 w 1842380"/>
                <a:gd name="connsiteY16364" fmla="*/ 1234524 h 1847704"/>
                <a:gd name="connsiteX16365" fmla="*/ 585655 w 1842380"/>
                <a:gd name="connsiteY16365" fmla="*/ 1233459 h 1847704"/>
                <a:gd name="connsiteX16366" fmla="*/ 590448 w 1842380"/>
                <a:gd name="connsiteY16366" fmla="*/ 1227069 h 1847704"/>
                <a:gd name="connsiteX16367" fmla="*/ 590448 w 1842380"/>
                <a:gd name="connsiteY16367" fmla="*/ 1227069 h 1847704"/>
                <a:gd name="connsiteX16368" fmla="*/ 590448 w 1842380"/>
                <a:gd name="connsiteY16368" fmla="*/ 1262745 h 1847704"/>
                <a:gd name="connsiteX16369" fmla="*/ 590448 w 1842380"/>
                <a:gd name="connsiteY16369" fmla="*/ 1270733 h 1847704"/>
                <a:gd name="connsiteX16370" fmla="*/ 588318 w 1842380"/>
                <a:gd name="connsiteY16370" fmla="*/ 1269668 h 1847704"/>
                <a:gd name="connsiteX16371" fmla="*/ 588318 w 1842380"/>
                <a:gd name="connsiteY16371" fmla="*/ 1269668 h 1847704"/>
                <a:gd name="connsiteX16372" fmla="*/ 584058 w 1842380"/>
                <a:gd name="connsiteY16372" fmla="*/ 1266473 h 1847704"/>
                <a:gd name="connsiteX16373" fmla="*/ 584058 w 1842380"/>
                <a:gd name="connsiteY16373" fmla="*/ 1257421 h 1847704"/>
                <a:gd name="connsiteX16374" fmla="*/ 590448 w 1842380"/>
                <a:gd name="connsiteY16374" fmla="*/ 1262745 h 1847704"/>
                <a:gd name="connsiteX16375" fmla="*/ 590448 w 1842380"/>
                <a:gd name="connsiteY16375" fmla="*/ 1262745 h 1847704"/>
                <a:gd name="connsiteX16376" fmla="*/ 590448 w 1842380"/>
                <a:gd name="connsiteY16376" fmla="*/ 1289902 h 1847704"/>
                <a:gd name="connsiteX16377" fmla="*/ 590448 w 1842380"/>
                <a:gd name="connsiteY16377" fmla="*/ 1304279 h 1847704"/>
                <a:gd name="connsiteX16378" fmla="*/ 583526 w 1842380"/>
                <a:gd name="connsiteY16378" fmla="*/ 1296292 h 1847704"/>
                <a:gd name="connsiteX16379" fmla="*/ 583526 w 1842380"/>
                <a:gd name="connsiteY16379" fmla="*/ 1284045 h 1847704"/>
                <a:gd name="connsiteX16380" fmla="*/ 590448 w 1842380"/>
                <a:gd name="connsiteY16380" fmla="*/ 1289902 h 1847704"/>
                <a:gd name="connsiteX16381" fmla="*/ 590448 w 1842380"/>
                <a:gd name="connsiteY16381" fmla="*/ 1289902 h 1847704"/>
                <a:gd name="connsiteX16382" fmla="*/ 590448 w 1842380"/>
                <a:gd name="connsiteY16382" fmla="*/ 1333033 h 1847704"/>
                <a:gd name="connsiteX16383" fmla="*/ 590448 w 1842380"/>
                <a:gd name="connsiteY16383" fmla="*/ 1369241 h 1847704"/>
                <a:gd name="connsiteX16384" fmla="*/ 587253 w 1842380"/>
                <a:gd name="connsiteY16384" fmla="*/ 1368176 h 1847704"/>
                <a:gd name="connsiteX16385" fmla="*/ 584058 w 1842380"/>
                <a:gd name="connsiteY16385" fmla="*/ 1366046 h 1847704"/>
                <a:gd name="connsiteX16386" fmla="*/ 584058 w 1842380"/>
                <a:gd name="connsiteY16386" fmla="*/ 1355929 h 1847704"/>
                <a:gd name="connsiteX16387" fmla="*/ 587253 w 1842380"/>
                <a:gd name="connsiteY16387" fmla="*/ 1356994 h 1847704"/>
                <a:gd name="connsiteX16388" fmla="*/ 587253 w 1842380"/>
                <a:gd name="connsiteY16388" fmla="*/ 1356994 h 1847704"/>
                <a:gd name="connsiteX16389" fmla="*/ 588318 w 1842380"/>
                <a:gd name="connsiteY16389" fmla="*/ 1358059 h 1847704"/>
                <a:gd name="connsiteX16390" fmla="*/ 590448 w 1842380"/>
                <a:gd name="connsiteY16390" fmla="*/ 1333033 h 1847704"/>
                <a:gd name="connsiteX16391" fmla="*/ 590448 w 1842380"/>
                <a:gd name="connsiteY16391" fmla="*/ 1333033 h 1847704"/>
                <a:gd name="connsiteX16392" fmla="*/ 590448 w 1842380"/>
                <a:gd name="connsiteY16392" fmla="*/ 1669560 h 1847704"/>
                <a:gd name="connsiteX16393" fmla="*/ 590448 w 1842380"/>
                <a:gd name="connsiteY16393" fmla="*/ 1685534 h 1847704"/>
                <a:gd name="connsiteX16394" fmla="*/ 583526 w 1842380"/>
                <a:gd name="connsiteY16394" fmla="*/ 1684469 h 1847704"/>
                <a:gd name="connsiteX16395" fmla="*/ 583526 w 1842380"/>
                <a:gd name="connsiteY16395" fmla="*/ 1667430 h 1847704"/>
                <a:gd name="connsiteX16396" fmla="*/ 590448 w 1842380"/>
                <a:gd name="connsiteY16396" fmla="*/ 1669560 h 1847704"/>
                <a:gd name="connsiteX16397" fmla="*/ 590448 w 1842380"/>
                <a:gd name="connsiteY16397" fmla="*/ 1669560 h 1847704"/>
                <a:gd name="connsiteX16398" fmla="*/ 590448 w 1842380"/>
                <a:gd name="connsiteY16398" fmla="*/ 1761679 h 1847704"/>
                <a:gd name="connsiteX16399" fmla="*/ 590448 w 1842380"/>
                <a:gd name="connsiteY16399" fmla="*/ 1782978 h 1847704"/>
                <a:gd name="connsiteX16400" fmla="*/ 583526 w 1842380"/>
                <a:gd name="connsiteY16400" fmla="*/ 1778718 h 1847704"/>
                <a:gd name="connsiteX16401" fmla="*/ 583526 w 1842380"/>
                <a:gd name="connsiteY16401" fmla="*/ 1751562 h 1847704"/>
                <a:gd name="connsiteX16402" fmla="*/ 590448 w 1842380"/>
                <a:gd name="connsiteY16402" fmla="*/ 1761679 h 1847704"/>
                <a:gd name="connsiteX16403" fmla="*/ 583526 w 1842380"/>
                <a:gd name="connsiteY16403" fmla="*/ 70523 h 1847704"/>
                <a:gd name="connsiteX16404" fmla="*/ 583526 w 1842380"/>
                <a:gd name="connsiteY16404" fmla="*/ 100874 h 1847704"/>
                <a:gd name="connsiteX16405" fmla="*/ 567551 w 1842380"/>
                <a:gd name="connsiteY16405" fmla="*/ 96615 h 1847704"/>
                <a:gd name="connsiteX16406" fmla="*/ 567551 w 1842380"/>
                <a:gd name="connsiteY16406" fmla="*/ 79575 h 1847704"/>
                <a:gd name="connsiteX16407" fmla="*/ 569681 w 1842380"/>
                <a:gd name="connsiteY16407" fmla="*/ 79575 h 1847704"/>
                <a:gd name="connsiteX16408" fmla="*/ 577668 w 1842380"/>
                <a:gd name="connsiteY16408" fmla="*/ 73718 h 1847704"/>
                <a:gd name="connsiteX16409" fmla="*/ 583526 w 1842380"/>
                <a:gd name="connsiteY16409" fmla="*/ 70523 h 1847704"/>
                <a:gd name="connsiteX16410" fmla="*/ 583526 w 1842380"/>
                <a:gd name="connsiteY16410" fmla="*/ 70523 h 1847704"/>
                <a:gd name="connsiteX16411" fmla="*/ 583526 w 1842380"/>
                <a:gd name="connsiteY16411" fmla="*/ 155187 h 1847704"/>
                <a:gd name="connsiteX16412" fmla="*/ 583526 w 1842380"/>
                <a:gd name="connsiteY16412" fmla="*/ 176487 h 1847704"/>
                <a:gd name="connsiteX16413" fmla="*/ 567551 w 1842380"/>
                <a:gd name="connsiteY16413" fmla="*/ 189799 h 1847704"/>
                <a:gd name="connsiteX16414" fmla="*/ 567551 w 1842380"/>
                <a:gd name="connsiteY16414" fmla="*/ 170629 h 1847704"/>
                <a:gd name="connsiteX16415" fmla="*/ 569681 w 1842380"/>
                <a:gd name="connsiteY16415" fmla="*/ 168499 h 1847704"/>
                <a:gd name="connsiteX16416" fmla="*/ 567551 w 1842380"/>
                <a:gd name="connsiteY16416" fmla="*/ 168499 h 1847704"/>
                <a:gd name="connsiteX16417" fmla="*/ 567551 w 1842380"/>
                <a:gd name="connsiteY16417" fmla="*/ 146135 h 1847704"/>
                <a:gd name="connsiteX16418" fmla="*/ 583526 w 1842380"/>
                <a:gd name="connsiteY16418" fmla="*/ 155187 h 1847704"/>
                <a:gd name="connsiteX16419" fmla="*/ 583526 w 1842380"/>
                <a:gd name="connsiteY16419" fmla="*/ 155187 h 1847704"/>
                <a:gd name="connsiteX16420" fmla="*/ 583526 w 1842380"/>
                <a:gd name="connsiteY16420" fmla="*/ 502897 h 1847704"/>
                <a:gd name="connsiteX16421" fmla="*/ 583526 w 1842380"/>
                <a:gd name="connsiteY16421" fmla="*/ 514079 h 1847704"/>
                <a:gd name="connsiteX16422" fmla="*/ 567551 w 1842380"/>
                <a:gd name="connsiteY16422" fmla="*/ 527391 h 1847704"/>
                <a:gd name="connsiteX16423" fmla="*/ 567551 w 1842380"/>
                <a:gd name="connsiteY16423" fmla="*/ 514079 h 1847704"/>
                <a:gd name="connsiteX16424" fmla="*/ 583526 w 1842380"/>
                <a:gd name="connsiteY16424" fmla="*/ 502897 h 1847704"/>
                <a:gd name="connsiteX16425" fmla="*/ 583526 w 1842380"/>
                <a:gd name="connsiteY16425" fmla="*/ 502897 h 1847704"/>
                <a:gd name="connsiteX16426" fmla="*/ 583526 w 1842380"/>
                <a:gd name="connsiteY16426" fmla="*/ 535910 h 1847704"/>
                <a:gd name="connsiteX16427" fmla="*/ 583526 w 1842380"/>
                <a:gd name="connsiteY16427" fmla="*/ 547093 h 1847704"/>
                <a:gd name="connsiteX16428" fmla="*/ 567551 w 1842380"/>
                <a:gd name="connsiteY16428" fmla="*/ 541235 h 1847704"/>
                <a:gd name="connsiteX16429" fmla="*/ 567551 w 1842380"/>
                <a:gd name="connsiteY16429" fmla="*/ 531118 h 1847704"/>
                <a:gd name="connsiteX16430" fmla="*/ 583526 w 1842380"/>
                <a:gd name="connsiteY16430" fmla="*/ 535910 h 1847704"/>
                <a:gd name="connsiteX16431" fmla="*/ 583526 w 1842380"/>
                <a:gd name="connsiteY16431" fmla="*/ 535910 h 1847704"/>
                <a:gd name="connsiteX16432" fmla="*/ 583526 w 1842380"/>
                <a:gd name="connsiteY16432" fmla="*/ 570522 h 1847704"/>
                <a:gd name="connsiteX16433" fmla="*/ 583526 w 1842380"/>
                <a:gd name="connsiteY16433" fmla="*/ 580639 h 1847704"/>
                <a:gd name="connsiteX16434" fmla="*/ 581396 w 1842380"/>
                <a:gd name="connsiteY16434" fmla="*/ 581704 h 1847704"/>
                <a:gd name="connsiteX16435" fmla="*/ 568084 w 1842380"/>
                <a:gd name="connsiteY16435" fmla="*/ 601938 h 1847704"/>
                <a:gd name="connsiteX16436" fmla="*/ 568084 w 1842380"/>
                <a:gd name="connsiteY16436" fmla="*/ 587028 h 1847704"/>
                <a:gd name="connsiteX16437" fmla="*/ 570214 w 1842380"/>
                <a:gd name="connsiteY16437" fmla="*/ 582769 h 1847704"/>
                <a:gd name="connsiteX16438" fmla="*/ 568084 w 1842380"/>
                <a:gd name="connsiteY16438" fmla="*/ 581704 h 1847704"/>
                <a:gd name="connsiteX16439" fmla="*/ 568084 w 1842380"/>
                <a:gd name="connsiteY16439" fmla="*/ 570522 h 1847704"/>
                <a:gd name="connsiteX16440" fmla="*/ 579266 w 1842380"/>
                <a:gd name="connsiteY16440" fmla="*/ 571587 h 1847704"/>
                <a:gd name="connsiteX16441" fmla="*/ 583526 w 1842380"/>
                <a:gd name="connsiteY16441" fmla="*/ 570522 h 1847704"/>
                <a:gd name="connsiteX16442" fmla="*/ 583526 w 1842380"/>
                <a:gd name="connsiteY16442" fmla="*/ 570522 h 1847704"/>
                <a:gd name="connsiteX16443" fmla="*/ 583526 w 1842380"/>
                <a:gd name="connsiteY16443" fmla="*/ 605665 h 1847704"/>
                <a:gd name="connsiteX16444" fmla="*/ 583526 w 1842380"/>
                <a:gd name="connsiteY16444" fmla="*/ 634952 h 1847704"/>
                <a:gd name="connsiteX16445" fmla="*/ 579266 w 1842380"/>
                <a:gd name="connsiteY16445" fmla="*/ 626964 h 1847704"/>
                <a:gd name="connsiteX16446" fmla="*/ 568084 w 1842380"/>
                <a:gd name="connsiteY16446" fmla="*/ 618977 h 1847704"/>
                <a:gd name="connsiteX16447" fmla="*/ 568084 w 1842380"/>
                <a:gd name="connsiteY16447" fmla="*/ 608860 h 1847704"/>
                <a:gd name="connsiteX16448" fmla="*/ 578201 w 1842380"/>
                <a:gd name="connsiteY16448" fmla="*/ 618977 h 1847704"/>
                <a:gd name="connsiteX16449" fmla="*/ 579266 w 1842380"/>
                <a:gd name="connsiteY16449" fmla="*/ 614717 h 1847704"/>
                <a:gd name="connsiteX16450" fmla="*/ 583526 w 1842380"/>
                <a:gd name="connsiteY16450" fmla="*/ 605665 h 1847704"/>
                <a:gd name="connsiteX16451" fmla="*/ 583526 w 1842380"/>
                <a:gd name="connsiteY16451" fmla="*/ 605665 h 1847704"/>
                <a:gd name="connsiteX16452" fmla="*/ 583526 w 1842380"/>
                <a:gd name="connsiteY16452" fmla="*/ 702577 h 1847704"/>
                <a:gd name="connsiteX16453" fmla="*/ 583526 w 1842380"/>
                <a:gd name="connsiteY16453" fmla="*/ 741980 h 1847704"/>
                <a:gd name="connsiteX16454" fmla="*/ 581396 w 1842380"/>
                <a:gd name="connsiteY16454" fmla="*/ 743045 h 1847704"/>
                <a:gd name="connsiteX16455" fmla="*/ 579266 w 1842380"/>
                <a:gd name="connsiteY16455" fmla="*/ 746240 h 1847704"/>
                <a:gd name="connsiteX16456" fmla="*/ 575006 w 1842380"/>
                <a:gd name="connsiteY16456" fmla="*/ 749435 h 1847704"/>
                <a:gd name="connsiteX16457" fmla="*/ 572876 w 1842380"/>
                <a:gd name="connsiteY16457" fmla="*/ 751565 h 1847704"/>
                <a:gd name="connsiteX16458" fmla="*/ 570746 w 1842380"/>
                <a:gd name="connsiteY16458" fmla="*/ 752630 h 1847704"/>
                <a:gd name="connsiteX16459" fmla="*/ 568616 w 1842380"/>
                <a:gd name="connsiteY16459" fmla="*/ 752630 h 1847704"/>
                <a:gd name="connsiteX16460" fmla="*/ 568616 w 1842380"/>
                <a:gd name="connsiteY16460" fmla="*/ 730266 h 1847704"/>
                <a:gd name="connsiteX16461" fmla="*/ 568616 w 1842380"/>
                <a:gd name="connsiteY16461" fmla="*/ 731331 h 1847704"/>
                <a:gd name="connsiteX16462" fmla="*/ 570746 w 1842380"/>
                <a:gd name="connsiteY16462" fmla="*/ 733460 h 1847704"/>
                <a:gd name="connsiteX16463" fmla="*/ 575006 w 1842380"/>
                <a:gd name="connsiteY16463" fmla="*/ 733460 h 1847704"/>
                <a:gd name="connsiteX16464" fmla="*/ 577136 w 1842380"/>
                <a:gd name="connsiteY16464" fmla="*/ 733460 h 1847704"/>
                <a:gd name="connsiteX16465" fmla="*/ 579266 w 1842380"/>
                <a:gd name="connsiteY16465" fmla="*/ 731331 h 1847704"/>
                <a:gd name="connsiteX16466" fmla="*/ 580331 w 1842380"/>
                <a:gd name="connsiteY16466" fmla="*/ 727071 h 1847704"/>
                <a:gd name="connsiteX16467" fmla="*/ 579266 w 1842380"/>
                <a:gd name="connsiteY16467" fmla="*/ 723876 h 1847704"/>
                <a:gd name="connsiteX16468" fmla="*/ 578201 w 1842380"/>
                <a:gd name="connsiteY16468" fmla="*/ 721746 h 1847704"/>
                <a:gd name="connsiteX16469" fmla="*/ 576071 w 1842380"/>
                <a:gd name="connsiteY16469" fmla="*/ 720681 h 1847704"/>
                <a:gd name="connsiteX16470" fmla="*/ 571811 w 1842380"/>
                <a:gd name="connsiteY16470" fmla="*/ 720681 h 1847704"/>
                <a:gd name="connsiteX16471" fmla="*/ 569681 w 1842380"/>
                <a:gd name="connsiteY16471" fmla="*/ 722811 h 1847704"/>
                <a:gd name="connsiteX16472" fmla="*/ 568616 w 1842380"/>
                <a:gd name="connsiteY16472" fmla="*/ 724941 h 1847704"/>
                <a:gd name="connsiteX16473" fmla="*/ 568616 w 1842380"/>
                <a:gd name="connsiteY16473" fmla="*/ 704707 h 1847704"/>
                <a:gd name="connsiteX16474" fmla="*/ 569681 w 1842380"/>
                <a:gd name="connsiteY16474" fmla="*/ 702577 h 1847704"/>
                <a:gd name="connsiteX16475" fmla="*/ 575538 w 1842380"/>
                <a:gd name="connsiteY16475" fmla="*/ 701512 h 1847704"/>
                <a:gd name="connsiteX16476" fmla="*/ 581396 w 1842380"/>
                <a:gd name="connsiteY16476" fmla="*/ 701512 h 1847704"/>
                <a:gd name="connsiteX16477" fmla="*/ 583526 w 1842380"/>
                <a:gd name="connsiteY16477" fmla="*/ 702577 h 1847704"/>
                <a:gd name="connsiteX16478" fmla="*/ 583526 w 1842380"/>
                <a:gd name="connsiteY16478" fmla="*/ 702577 h 1847704"/>
                <a:gd name="connsiteX16479" fmla="*/ 583526 w 1842380"/>
                <a:gd name="connsiteY16479" fmla="*/ 758487 h 1847704"/>
                <a:gd name="connsiteX16480" fmla="*/ 583526 w 1842380"/>
                <a:gd name="connsiteY16480" fmla="*/ 794696 h 1847704"/>
                <a:gd name="connsiteX16481" fmla="*/ 582461 w 1842380"/>
                <a:gd name="connsiteY16481" fmla="*/ 794696 h 1847704"/>
                <a:gd name="connsiteX16482" fmla="*/ 581396 w 1842380"/>
                <a:gd name="connsiteY16482" fmla="*/ 795761 h 1847704"/>
                <a:gd name="connsiteX16483" fmla="*/ 579266 w 1842380"/>
                <a:gd name="connsiteY16483" fmla="*/ 797891 h 1847704"/>
                <a:gd name="connsiteX16484" fmla="*/ 577136 w 1842380"/>
                <a:gd name="connsiteY16484" fmla="*/ 801085 h 1847704"/>
                <a:gd name="connsiteX16485" fmla="*/ 577136 w 1842380"/>
                <a:gd name="connsiteY16485" fmla="*/ 804280 h 1847704"/>
                <a:gd name="connsiteX16486" fmla="*/ 576071 w 1842380"/>
                <a:gd name="connsiteY16486" fmla="*/ 806410 h 1847704"/>
                <a:gd name="connsiteX16487" fmla="*/ 572876 w 1842380"/>
                <a:gd name="connsiteY16487" fmla="*/ 806410 h 1847704"/>
                <a:gd name="connsiteX16488" fmla="*/ 569681 w 1842380"/>
                <a:gd name="connsiteY16488" fmla="*/ 807475 h 1847704"/>
                <a:gd name="connsiteX16489" fmla="*/ 568616 w 1842380"/>
                <a:gd name="connsiteY16489" fmla="*/ 809605 h 1847704"/>
                <a:gd name="connsiteX16490" fmla="*/ 568616 w 1842380"/>
                <a:gd name="connsiteY16490" fmla="*/ 791501 h 1847704"/>
                <a:gd name="connsiteX16491" fmla="*/ 569681 w 1842380"/>
                <a:gd name="connsiteY16491" fmla="*/ 789371 h 1847704"/>
                <a:gd name="connsiteX16492" fmla="*/ 571811 w 1842380"/>
                <a:gd name="connsiteY16492" fmla="*/ 786176 h 1847704"/>
                <a:gd name="connsiteX16493" fmla="*/ 572876 w 1842380"/>
                <a:gd name="connsiteY16493" fmla="*/ 782981 h 1847704"/>
                <a:gd name="connsiteX16494" fmla="*/ 573941 w 1842380"/>
                <a:gd name="connsiteY16494" fmla="*/ 779786 h 1847704"/>
                <a:gd name="connsiteX16495" fmla="*/ 575006 w 1842380"/>
                <a:gd name="connsiteY16495" fmla="*/ 775526 h 1847704"/>
                <a:gd name="connsiteX16496" fmla="*/ 577136 w 1842380"/>
                <a:gd name="connsiteY16496" fmla="*/ 772331 h 1847704"/>
                <a:gd name="connsiteX16497" fmla="*/ 578201 w 1842380"/>
                <a:gd name="connsiteY16497" fmla="*/ 770202 h 1847704"/>
                <a:gd name="connsiteX16498" fmla="*/ 581396 w 1842380"/>
                <a:gd name="connsiteY16498" fmla="*/ 765942 h 1847704"/>
                <a:gd name="connsiteX16499" fmla="*/ 582461 w 1842380"/>
                <a:gd name="connsiteY16499" fmla="*/ 761682 h 1847704"/>
                <a:gd name="connsiteX16500" fmla="*/ 583526 w 1842380"/>
                <a:gd name="connsiteY16500" fmla="*/ 758487 h 1847704"/>
                <a:gd name="connsiteX16501" fmla="*/ 583526 w 1842380"/>
                <a:gd name="connsiteY16501" fmla="*/ 758487 h 1847704"/>
                <a:gd name="connsiteX16502" fmla="*/ 583526 w 1842380"/>
                <a:gd name="connsiteY16502" fmla="*/ 844216 h 1847704"/>
                <a:gd name="connsiteX16503" fmla="*/ 583526 w 1842380"/>
                <a:gd name="connsiteY16503" fmla="*/ 859126 h 1847704"/>
                <a:gd name="connsiteX16504" fmla="*/ 582461 w 1842380"/>
                <a:gd name="connsiteY16504" fmla="*/ 859126 h 1847704"/>
                <a:gd name="connsiteX16505" fmla="*/ 579266 w 1842380"/>
                <a:gd name="connsiteY16505" fmla="*/ 858061 h 1847704"/>
                <a:gd name="connsiteX16506" fmla="*/ 573408 w 1842380"/>
                <a:gd name="connsiteY16506" fmla="*/ 858061 h 1847704"/>
                <a:gd name="connsiteX16507" fmla="*/ 567551 w 1842380"/>
                <a:gd name="connsiteY16507" fmla="*/ 858061 h 1847704"/>
                <a:gd name="connsiteX16508" fmla="*/ 567551 w 1842380"/>
                <a:gd name="connsiteY16508" fmla="*/ 843684 h 1847704"/>
                <a:gd name="connsiteX16509" fmla="*/ 574473 w 1842380"/>
                <a:gd name="connsiteY16509" fmla="*/ 843684 h 1847704"/>
                <a:gd name="connsiteX16510" fmla="*/ 581396 w 1842380"/>
                <a:gd name="connsiteY16510" fmla="*/ 844749 h 1847704"/>
                <a:gd name="connsiteX16511" fmla="*/ 583526 w 1842380"/>
                <a:gd name="connsiteY16511" fmla="*/ 844749 h 1847704"/>
                <a:gd name="connsiteX16512" fmla="*/ 583526 w 1842380"/>
                <a:gd name="connsiteY16512" fmla="*/ 844216 h 1847704"/>
                <a:gd name="connsiteX16513" fmla="*/ 583526 w 1842380"/>
                <a:gd name="connsiteY16513" fmla="*/ 905984 h 1847704"/>
                <a:gd name="connsiteX16514" fmla="*/ 583526 w 1842380"/>
                <a:gd name="connsiteY16514" fmla="*/ 913971 h 1847704"/>
                <a:gd name="connsiteX16515" fmla="*/ 567551 w 1842380"/>
                <a:gd name="connsiteY16515" fmla="*/ 912906 h 1847704"/>
                <a:gd name="connsiteX16516" fmla="*/ 567551 w 1842380"/>
                <a:gd name="connsiteY16516" fmla="*/ 905984 h 1847704"/>
                <a:gd name="connsiteX16517" fmla="*/ 583526 w 1842380"/>
                <a:gd name="connsiteY16517" fmla="*/ 905984 h 1847704"/>
                <a:gd name="connsiteX16518" fmla="*/ 583526 w 1842380"/>
                <a:gd name="connsiteY16518" fmla="*/ 905984 h 1847704"/>
                <a:gd name="connsiteX16519" fmla="*/ 583526 w 1842380"/>
                <a:gd name="connsiteY16519" fmla="*/ 955504 h 1847704"/>
                <a:gd name="connsiteX16520" fmla="*/ 583526 w 1842380"/>
                <a:gd name="connsiteY16520" fmla="*/ 962427 h 1847704"/>
                <a:gd name="connsiteX16521" fmla="*/ 577668 w 1842380"/>
                <a:gd name="connsiteY16521" fmla="*/ 961362 h 1847704"/>
                <a:gd name="connsiteX16522" fmla="*/ 567551 w 1842380"/>
                <a:gd name="connsiteY16522" fmla="*/ 962427 h 1847704"/>
                <a:gd name="connsiteX16523" fmla="*/ 567551 w 1842380"/>
                <a:gd name="connsiteY16523" fmla="*/ 955504 h 1847704"/>
                <a:gd name="connsiteX16524" fmla="*/ 570746 w 1842380"/>
                <a:gd name="connsiteY16524" fmla="*/ 955504 h 1847704"/>
                <a:gd name="connsiteX16525" fmla="*/ 568616 w 1842380"/>
                <a:gd name="connsiteY16525" fmla="*/ 949647 h 1847704"/>
                <a:gd name="connsiteX16526" fmla="*/ 567551 w 1842380"/>
                <a:gd name="connsiteY16526" fmla="*/ 943790 h 1847704"/>
                <a:gd name="connsiteX16527" fmla="*/ 567551 w 1842380"/>
                <a:gd name="connsiteY16527" fmla="*/ 913439 h 1847704"/>
                <a:gd name="connsiteX16528" fmla="*/ 571811 w 1842380"/>
                <a:gd name="connsiteY16528" fmla="*/ 933673 h 1847704"/>
                <a:gd name="connsiteX16529" fmla="*/ 571811 w 1842380"/>
                <a:gd name="connsiteY16529" fmla="*/ 933673 h 1847704"/>
                <a:gd name="connsiteX16530" fmla="*/ 573941 w 1842380"/>
                <a:gd name="connsiteY16530" fmla="*/ 946985 h 1847704"/>
                <a:gd name="connsiteX16531" fmla="*/ 576071 w 1842380"/>
                <a:gd name="connsiteY16531" fmla="*/ 950180 h 1847704"/>
                <a:gd name="connsiteX16532" fmla="*/ 583526 w 1842380"/>
                <a:gd name="connsiteY16532" fmla="*/ 955504 h 1847704"/>
                <a:gd name="connsiteX16533" fmla="*/ 583526 w 1842380"/>
                <a:gd name="connsiteY16533" fmla="*/ 955504 h 1847704"/>
                <a:gd name="connsiteX16534" fmla="*/ 583526 w 1842380"/>
                <a:gd name="connsiteY16534" fmla="*/ 1022064 h 1847704"/>
                <a:gd name="connsiteX16535" fmla="*/ 583526 w 1842380"/>
                <a:gd name="connsiteY16535" fmla="*/ 1050286 h 1847704"/>
                <a:gd name="connsiteX16536" fmla="*/ 582461 w 1842380"/>
                <a:gd name="connsiteY16536" fmla="*/ 1052416 h 1847704"/>
                <a:gd name="connsiteX16537" fmla="*/ 578201 w 1842380"/>
                <a:gd name="connsiteY16537" fmla="*/ 1058273 h 1847704"/>
                <a:gd name="connsiteX16538" fmla="*/ 572343 w 1842380"/>
                <a:gd name="connsiteY16538" fmla="*/ 1064130 h 1847704"/>
                <a:gd name="connsiteX16539" fmla="*/ 568084 w 1842380"/>
                <a:gd name="connsiteY16539" fmla="*/ 1069988 h 1847704"/>
                <a:gd name="connsiteX16540" fmla="*/ 568084 w 1842380"/>
                <a:gd name="connsiteY16540" fmla="*/ 1069988 h 1847704"/>
                <a:gd name="connsiteX16541" fmla="*/ 568084 w 1842380"/>
                <a:gd name="connsiteY16541" fmla="*/ 1044961 h 1847704"/>
                <a:gd name="connsiteX16542" fmla="*/ 569149 w 1842380"/>
                <a:gd name="connsiteY16542" fmla="*/ 1042831 h 1847704"/>
                <a:gd name="connsiteX16543" fmla="*/ 570214 w 1842380"/>
                <a:gd name="connsiteY16543" fmla="*/ 1040701 h 1847704"/>
                <a:gd name="connsiteX16544" fmla="*/ 570214 w 1842380"/>
                <a:gd name="connsiteY16544" fmla="*/ 1038571 h 1847704"/>
                <a:gd name="connsiteX16545" fmla="*/ 568084 w 1842380"/>
                <a:gd name="connsiteY16545" fmla="*/ 1037506 h 1847704"/>
                <a:gd name="connsiteX16546" fmla="*/ 568084 w 1842380"/>
                <a:gd name="connsiteY16546" fmla="*/ 1021532 h 1847704"/>
                <a:gd name="connsiteX16547" fmla="*/ 570214 w 1842380"/>
                <a:gd name="connsiteY16547" fmla="*/ 1022597 h 1847704"/>
                <a:gd name="connsiteX16548" fmla="*/ 573408 w 1842380"/>
                <a:gd name="connsiteY16548" fmla="*/ 1022597 h 1847704"/>
                <a:gd name="connsiteX16549" fmla="*/ 577668 w 1842380"/>
                <a:gd name="connsiteY16549" fmla="*/ 1023662 h 1847704"/>
                <a:gd name="connsiteX16550" fmla="*/ 580863 w 1842380"/>
                <a:gd name="connsiteY16550" fmla="*/ 1023662 h 1847704"/>
                <a:gd name="connsiteX16551" fmla="*/ 583526 w 1842380"/>
                <a:gd name="connsiteY16551" fmla="*/ 1022064 h 1847704"/>
                <a:gd name="connsiteX16552" fmla="*/ 583526 w 1842380"/>
                <a:gd name="connsiteY16552" fmla="*/ 1022064 h 1847704"/>
                <a:gd name="connsiteX16553" fmla="*/ 583526 w 1842380"/>
                <a:gd name="connsiteY16553" fmla="*/ 1068390 h 1847704"/>
                <a:gd name="connsiteX16554" fmla="*/ 582461 w 1842380"/>
                <a:gd name="connsiteY16554" fmla="*/ 1069455 h 1847704"/>
                <a:gd name="connsiteX16555" fmla="*/ 580331 w 1842380"/>
                <a:gd name="connsiteY16555" fmla="*/ 1071585 h 1847704"/>
                <a:gd name="connsiteX16556" fmla="*/ 580331 w 1842380"/>
                <a:gd name="connsiteY16556" fmla="*/ 1074780 h 1847704"/>
                <a:gd name="connsiteX16557" fmla="*/ 580331 w 1842380"/>
                <a:gd name="connsiteY16557" fmla="*/ 1077975 h 1847704"/>
                <a:gd name="connsiteX16558" fmla="*/ 582461 w 1842380"/>
                <a:gd name="connsiteY16558" fmla="*/ 1080105 h 1847704"/>
                <a:gd name="connsiteX16559" fmla="*/ 583526 w 1842380"/>
                <a:gd name="connsiteY16559" fmla="*/ 1081170 h 1847704"/>
                <a:gd name="connsiteX16560" fmla="*/ 583526 w 1842380"/>
                <a:gd name="connsiteY16560" fmla="*/ 1082235 h 1847704"/>
                <a:gd name="connsiteX16561" fmla="*/ 583526 w 1842380"/>
                <a:gd name="connsiteY16561" fmla="*/ 1068390 h 1847704"/>
                <a:gd name="connsiteX16562" fmla="*/ 583526 w 1842380"/>
                <a:gd name="connsiteY16562" fmla="*/ 1068390 h 1847704"/>
                <a:gd name="connsiteX16563" fmla="*/ 583526 w 1842380"/>
                <a:gd name="connsiteY16563" fmla="*/ 1095014 h 1847704"/>
                <a:gd name="connsiteX16564" fmla="*/ 583526 w 1842380"/>
                <a:gd name="connsiteY16564" fmla="*/ 1146665 h 1847704"/>
                <a:gd name="connsiteX16565" fmla="*/ 583526 w 1842380"/>
                <a:gd name="connsiteY16565" fmla="*/ 1146665 h 1847704"/>
                <a:gd name="connsiteX16566" fmla="*/ 581396 w 1842380"/>
                <a:gd name="connsiteY16566" fmla="*/ 1144535 h 1847704"/>
                <a:gd name="connsiteX16567" fmla="*/ 579266 w 1842380"/>
                <a:gd name="connsiteY16567" fmla="*/ 1143470 h 1847704"/>
                <a:gd name="connsiteX16568" fmla="*/ 578201 w 1842380"/>
                <a:gd name="connsiteY16568" fmla="*/ 1143470 h 1847704"/>
                <a:gd name="connsiteX16569" fmla="*/ 576071 w 1842380"/>
                <a:gd name="connsiteY16569" fmla="*/ 1143470 h 1847704"/>
                <a:gd name="connsiteX16570" fmla="*/ 573941 w 1842380"/>
                <a:gd name="connsiteY16570" fmla="*/ 1142405 h 1847704"/>
                <a:gd name="connsiteX16571" fmla="*/ 570746 w 1842380"/>
                <a:gd name="connsiteY16571" fmla="*/ 1142405 h 1847704"/>
                <a:gd name="connsiteX16572" fmla="*/ 569681 w 1842380"/>
                <a:gd name="connsiteY16572" fmla="*/ 1143470 h 1847704"/>
                <a:gd name="connsiteX16573" fmla="*/ 569681 w 1842380"/>
                <a:gd name="connsiteY16573" fmla="*/ 1145600 h 1847704"/>
                <a:gd name="connsiteX16574" fmla="*/ 569681 w 1842380"/>
                <a:gd name="connsiteY16574" fmla="*/ 1147730 h 1847704"/>
                <a:gd name="connsiteX16575" fmla="*/ 571811 w 1842380"/>
                <a:gd name="connsiteY16575" fmla="*/ 1149860 h 1847704"/>
                <a:gd name="connsiteX16576" fmla="*/ 573941 w 1842380"/>
                <a:gd name="connsiteY16576" fmla="*/ 1150925 h 1847704"/>
                <a:gd name="connsiteX16577" fmla="*/ 575006 w 1842380"/>
                <a:gd name="connsiteY16577" fmla="*/ 1153055 h 1847704"/>
                <a:gd name="connsiteX16578" fmla="*/ 577136 w 1842380"/>
                <a:gd name="connsiteY16578" fmla="*/ 1154119 h 1847704"/>
                <a:gd name="connsiteX16579" fmla="*/ 578201 w 1842380"/>
                <a:gd name="connsiteY16579" fmla="*/ 1156249 h 1847704"/>
                <a:gd name="connsiteX16580" fmla="*/ 579266 w 1842380"/>
                <a:gd name="connsiteY16580" fmla="*/ 1157314 h 1847704"/>
                <a:gd name="connsiteX16581" fmla="*/ 580331 w 1842380"/>
                <a:gd name="connsiteY16581" fmla="*/ 1158379 h 1847704"/>
                <a:gd name="connsiteX16582" fmla="*/ 581396 w 1842380"/>
                <a:gd name="connsiteY16582" fmla="*/ 1160509 h 1847704"/>
                <a:gd name="connsiteX16583" fmla="*/ 581396 w 1842380"/>
                <a:gd name="connsiteY16583" fmla="*/ 1162639 h 1847704"/>
                <a:gd name="connsiteX16584" fmla="*/ 580331 w 1842380"/>
                <a:gd name="connsiteY16584" fmla="*/ 1164769 h 1847704"/>
                <a:gd name="connsiteX16585" fmla="*/ 579266 w 1842380"/>
                <a:gd name="connsiteY16585" fmla="*/ 1165834 h 1847704"/>
                <a:gd name="connsiteX16586" fmla="*/ 576071 w 1842380"/>
                <a:gd name="connsiteY16586" fmla="*/ 1167964 h 1847704"/>
                <a:gd name="connsiteX16587" fmla="*/ 572876 w 1842380"/>
                <a:gd name="connsiteY16587" fmla="*/ 1166899 h 1847704"/>
                <a:gd name="connsiteX16588" fmla="*/ 570746 w 1842380"/>
                <a:gd name="connsiteY16588" fmla="*/ 1165834 h 1847704"/>
                <a:gd name="connsiteX16589" fmla="*/ 569681 w 1842380"/>
                <a:gd name="connsiteY16589" fmla="*/ 1164769 h 1847704"/>
                <a:gd name="connsiteX16590" fmla="*/ 568616 w 1842380"/>
                <a:gd name="connsiteY16590" fmla="*/ 1163704 h 1847704"/>
                <a:gd name="connsiteX16591" fmla="*/ 568616 w 1842380"/>
                <a:gd name="connsiteY16591" fmla="*/ 1105131 h 1847704"/>
                <a:gd name="connsiteX16592" fmla="*/ 570746 w 1842380"/>
                <a:gd name="connsiteY16592" fmla="*/ 1108326 h 1847704"/>
                <a:gd name="connsiteX16593" fmla="*/ 571811 w 1842380"/>
                <a:gd name="connsiteY16593" fmla="*/ 1110456 h 1847704"/>
                <a:gd name="connsiteX16594" fmla="*/ 575006 w 1842380"/>
                <a:gd name="connsiteY16594" fmla="*/ 1111521 h 1847704"/>
                <a:gd name="connsiteX16595" fmla="*/ 577136 w 1842380"/>
                <a:gd name="connsiteY16595" fmla="*/ 1110456 h 1847704"/>
                <a:gd name="connsiteX16596" fmla="*/ 578201 w 1842380"/>
                <a:gd name="connsiteY16596" fmla="*/ 1108326 h 1847704"/>
                <a:gd name="connsiteX16597" fmla="*/ 578201 w 1842380"/>
                <a:gd name="connsiteY16597" fmla="*/ 1105131 h 1847704"/>
                <a:gd name="connsiteX16598" fmla="*/ 577136 w 1842380"/>
                <a:gd name="connsiteY16598" fmla="*/ 1103001 h 1847704"/>
                <a:gd name="connsiteX16599" fmla="*/ 573941 w 1842380"/>
                <a:gd name="connsiteY16599" fmla="*/ 1100872 h 1847704"/>
                <a:gd name="connsiteX16600" fmla="*/ 572876 w 1842380"/>
                <a:gd name="connsiteY16600" fmla="*/ 1099807 h 1847704"/>
                <a:gd name="connsiteX16601" fmla="*/ 571811 w 1842380"/>
                <a:gd name="connsiteY16601" fmla="*/ 1097677 h 1847704"/>
                <a:gd name="connsiteX16602" fmla="*/ 570746 w 1842380"/>
                <a:gd name="connsiteY16602" fmla="*/ 1095547 h 1847704"/>
                <a:gd name="connsiteX16603" fmla="*/ 569681 w 1842380"/>
                <a:gd name="connsiteY16603" fmla="*/ 1093417 h 1847704"/>
                <a:gd name="connsiteX16604" fmla="*/ 570746 w 1842380"/>
                <a:gd name="connsiteY16604" fmla="*/ 1090222 h 1847704"/>
                <a:gd name="connsiteX16605" fmla="*/ 572876 w 1842380"/>
                <a:gd name="connsiteY16605" fmla="*/ 1089157 h 1847704"/>
                <a:gd name="connsiteX16606" fmla="*/ 573941 w 1842380"/>
                <a:gd name="connsiteY16606" fmla="*/ 1088092 h 1847704"/>
                <a:gd name="connsiteX16607" fmla="*/ 577136 w 1842380"/>
                <a:gd name="connsiteY16607" fmla="*/ 1088092 h 1847704"/>
                <a:gd name="connsiteX16608" fmla="*/ 578201 w 1842380"/>
                <a:gd name="connsiteY16608" fmla="*/ 1089157 h 1847704"/>
                <a:gd name="connsiteX16609" fmla="*/ 580331 w 1842380"/>
                <a:gd name="connsiteY16609" fmla="*/ 1090222 h 1847704"/>
                <a:gd name="connsiteX16610" fmla="*/ 582461 w 1842380"/>
                <a:gd name="connsiteY16610" fmla="*/ 1092352 h 1847704"/>
                <a:gd name="connsiteX16611" fmla="*/ 583526 w 1842380"/>
                <a:gd name="connsiteY16611" fmla="*/ 1095014 h 1847704"/>
                <a:gd name="connsiteX16612" fmla="*/ 583526 w 1842380"/>
                <a:gd name="connsiteY16612" fmla="*/ 1095014 h 1847704"/>
                <a:gd name="connsiteX16613" fmla="*/ 583526 w 1842380"/>
                <a:gd name="connsiteY16613" fmla="*/ 1235056 h 1847704"/>
                <a:gd name="connsiteX16614" fmla="*/ 583526 w 1842380"/>
                <a:gd name="connsiteY16614" fmla="*/ 1243044 h 1847704"/>
                <a:gd name="connsiteX16615" fmla="*/ 573408 w 1842380"/>
                <a:gd name="connsiteY16615" fmla="*/ 1254226 h 1847704"/>
                <a:gd name="connsiteX16616" fmla="*/ 580331 w 1842380"/>
                <a:gd name="connsiteY16616" fmla="*/ 1256356 h 1847704"/>
                <a:gd name="connsiteX16617" fmla="*/ 583526 w 1842380"/>
                <a:gd name="connsiteY16617" fmla="*/ 1257421 h 1847704"/>
                <a:gd name="connsiteX16618" fmla="*/ 583526 w 1842380"/>
                <a:gd name="connsiteY16618" fmla="*/ 1266473 h 1847704"/>
                <a:gd name="connsiteX16619" fmla="*/ 576603 w 1842380"/>
                <a:gd name="connsiteY16619" fmla="*/ 1262213 h 1847704"/>
                <a:gd name="connsiteX16620" fmla="*/ 573408 w 1842380"/>
                <a:gd name="connsiteY16620" fmla="*/ 1261148 h 1847704"/>
                <a:gd name="connsiteX16621" fmla="*/ 567551 w 1842380"/>
                <a:gd name="connsiteY16621" fmla="*/ 1261148 h 1847704"/>
                <a:gd name="connsiteX16622" fmla="*/ 567551 w 1842380"/>
                <a:gd name="connsiteY16622" fmla="*/ 1251031 h 1847704"/>
                <a:gd name="connsiteX16623" fmla="*/ 583526 w 1842380"/>
                <a:gd name="connsiteY16623" fmla="*/ 1235056 h 1847704"/>
                <a:gd name="connsiteX16624" fmla="*/ 583526 w 1842380"/>
                <a:gd name="connsiteY16624" fmla="*/ 1235056 h 1847704"/>
                <a:gd name="connsiteX16625" fmla="*/ 583526 w 1842380"/>
                <a:gd name="connsiteY16625" fmla="*/ 1284577 h 1847704"/>
                <a:gd name="connsiteX16626" fmla="*/ 583526 w 1842380"/>
                <a:gd name="connsiteY16626" fmla="*/ 1296824 h 1847704"/>
                <a:gd name="connsiteX16627" fmla="*/ 571278 w 1842380"/>
                <a:gd name="connsiteY16627" fmla="*/ 1287772 h 1847704"/>
                <a:gd name="connsiteX16628" fmla="*/ 568084 w 1842380"/>
                <a:gd name="connsiteY16628" fmla="*/ 1306941 h 1847704"/>
                <a:gd name="connsiteX16629" fmla="*/ 568084 w 1842380"/>
                <a:gd name="connsiteY16629" fmla="*/ 1268603 h 1847704"/>
                <a:gd name="connsiteX16630" fmla="*/ 570214 w 1842380"/>
                <a:gd name="connsiteY16630" fmla="*/ 1276590 h 1847704"/>
                <a:gd name="connsiteX16631" fmla="*/ 583526 w 1842380"/>
                <a:gd name="connsiteY16631" fmla="*/ 1284577 h 1847704"/>
                <a:gd name="connsiteX16632" fmla="*/ 583526 w 1842380"/>
                <a:gd name="connsiteY16632" fmla="*/ 1284577 h 1847704"/>
                <a:gd name="connsiteX16633" fmla="*/ 583526 w 1842380"/>
                <a:gd name="connsiteY16633" fmla="*/ 1355397 h 1847704"/>
                <a:gd name="connsiteX16634" fmla="*/ 583526 w 1842380"/>
                <a:gd name="connsiteY16634" fmla="*/ 1365514 h 1847704"/>
                <a:gd name="connsiteX16635" fmla="*/ 567551 w 1842380"/>
                <a:gd name="connsiteY16635" fmla="*/ 1355397 h 1847704"/>
                <a:gd name="connsiteX16636" fmla="*/ 567551 w 1842380"/>
                <a:gd name="connsiteY16636" fmla="*/ 1340487 h 1847704"/>
                <a:gd name="connsiteX16637" fmla="*/ 583526 w 1842380"/>
                <a:gd name="connsiteY16637" fmla="*/ 1355397 h 1847704"/>
                <a:gd name="connsiteX16638" fmla="*/ 583526 w 1842380"/>
                <a:gd name="connsiteY16638" fmla="*/ 1355397 h 1847704"/>
                <a:gd name="connsiteX16639" fmla="*/ 583526 w 1842380"/>
                <a:gd name="connsiteY16639" fmla="*/ 1666897 h 1847704"/>
                <a:gd name="connsiteX16640" fmla="*/ 583526 w 1842380"/>
                <a:gd name="connsiteY16640" fmla="*/ 1683937 h 1847704"/>
                <a:gd name="connsiteX16641" fmla="*/ 572343 w 1842380"/>
                <a:gd name="connsiteY16641" fmla="*/ 1680742 h 1847704"/>
                <a:gd name="connsiteX16642" fmla="*/ 583526 w 1842380"/>
                <a:gd name="connsiteY16642" fmla="*/ 1751562 h 1847704"/>
                <a:gd name="connsiteX16643" fmla="*/ 583526 w 1842380"/>
                <a:gd name="connsiteY16643" fmla="*/ 1778718 h 1847704"/>
                <a:gd name="connsiteX16644" fmla="*/ 575538 w 1842380"/>
                <a:gd name="connsiteY16644" fmla="*/ 1771796 h 1847704"/>
                <a:gd name="connsiteX16645" fmla="*/ 567551 w 1842380"/>
                <a:gd name="connsiteY16645" fmla="*/ 1769666 h 1847704"/>
                <a:gd name="connsiteX16646" fmla="*/ 567551 w 1842380"/>
                <a:gd name="connsiteY16646" fmla="*/ 1664768 h 1847704"/>
                <a:gd name="connsiteX16647" fmla="*/ 583526 w 1842380"/>
                <a:gd name="connsiteY16647" fmla="*/ 1666897 h 1847704"/>
                <a:gd name="connsiteX16648" fmla="*/ 568084 w 1842380"/>
                <a:gd name="connsiteY16648" fmla="*/ 79575 h 1847704"/>
                <a:gd name="connsiteX16649" fmla="*/ 568084 w 1842380"/>
                <a:gd name="connsiteY16649" fmla="*/ 96615 h 1847704"/>
                <a:gd name="connsiteX16650" fmla="*/ 544654 w 1842380"/>
                <a:gd name="connsiteY16650" fmla="*/ 100874 h 1847704"/>
                <a:gd name="connsiteX16651" fmla="*/ 544654 w 1842380"/>
                <a:gd name="connsiteY16651" fmla="*/ 83835 h 1847704"/>
                <a:gd name="connsiteX16652" fmla="*/ 568084 w 1842380"/>
                <a:gd name="connsiteY16652" fmla="*/ 79575 h 1847704"/>
                <a:gd name="connsiteX16653" fmla="*/ 568084 w 1842380"/>
                <a:gd name="connsiteY16653" fmla="*/ 79575 h 1847704"/>
                <a:gd name="connsiteX16654" fmla="*/ 568084 w 1842380"/>
                <a:gd name="connsiteY16654" fmla="*/ 146135 h 1847704"/>
                <a:gd name="connsiteX16655" fmla="*/ 568084 w 1842380"/>
                <a:gd name="connsiteY16655" fmla="*/ 168499 h 1847704"/>
                <a:gd name="connsiteX16656" fmla="*/ 544654 w 1842380"/>
                <a:gd name="connsiteY16656" fmla="*/ 154122 h 1847704"/>
                <a:gd name="connsiteX16657" fmla="*/ 544654 w 1842380"/>
                <a:gd name="connsiteY16657" fmla="*/ 130693 h 1847704"/>
                <a:gd name="connsiteX16658" fmla="*/ 568084 w 1842380"/>
                <a:gd name="connsiteY16658" fmla="*/ 146135 h 1847704"/>
                <a:gd name="connsiteX16659" fmla="*/ 568084 w 1842380"/>
                <a:gd name="connsiteY16659" fmla="*/ 146135 h 1847704"/>
                <a:gd name="connsiteX16660" fmla="*/ 568084 w 1842380"/>
                <a:gd name="connsiteY16660" fmla="*/ 171162 h 1847704"/>
                <a:gd name="connsiteX16661" fmla="*/ 568084 w 1842380"/>
                <a:gd name="connsiteY16661" fmla="*/ 190331 h 1847704"/>
                <a:gd name="connsiteX16662" fmla="*/ 544654 w 1842380"/>
                <a:gd name="connsiteY16662" fmla="*/ 202578 h 1847704"/>
                <a:gd name="connsiteX16663" fmla="*/ 544654 w 1842380"/>
                <a:gd name="connsiteY16663" fmla="*/ 184474 h 1847704"/>
                <a:gd name="connsiteX16664" fmla="*/ 568084 w 1842380"/>
                <a:gd name="connsiteY16664" fmla="*/ 171162 h 1847704"/>
                <a:gd name="connsiteX16665" fmla="*/ 568084 w 1842380"/>
                <a:gd name="connsiteY16665" fmla="*/ 171162 h 1847704"/>
                <a:gd name="connsiteX16666" fmla="*/ 568084 w 1842380"/>
                <a:gd name="connsiteY16666" fmla="*/ 514079 h 1847704"/>
                <a:gd name="connsiteX16667" fmla="*/ 568084 w 1842380"/>
                <a:gd name="connsiteY16667" fmla="*/ 527391 h 1847704"/>
                <a:gd name="connsiteX16668" fmla="*/ 565954 w 1842380"/>
                <a:gd name="connsiteY16668" fmla="*/ 528456 h 1847704"/>
                <a:gd name="connsiteX16669" fmla="*/ 567019 w 1842380"/>
                <a:gd name="connsiteY16669" fmla="*/ 528456 h 1847704"/>
                <a:gd name="connsiteX16670" fmla="*/ 565954 w 1842380"/>
                <a:gd name="connsiteY16670" fmla="*/ 529521 h 1847704"/>
                <a:gd name="connsiteX16671" fmla="*/ 568084 w 1842380"/>
                <a:gd name="connsiteY16671" fmla="*/ 530586 h 1847704"/>
                <a:gd name="connsiteX16672" fmla="*/ 568084 w 1842380"/>
                <a:gd name="connsiteY16672" fmla="*/ 540703 h 1847704"/>
                <a:gd name="connsiteX16673" fmla="*/ 544654 w 1842380"/>
                <a:gd name="connsiteY16673" fmla="*/ 547625 h 1847704"/>
                <a:gd name="connsiteX16674" fmla="*/ 544654 w 1842380"/>
                <a:gd name="connsiteY16674" fmla="*/ 535378 h 1847704"/>
                <a:gd name="connsiteX16675" fmla="*/ 552642 w 1842380"/>
                <a:gd name="connsiteY16675" fmla="*/ 532183 h 1847704"/>
                <a:gd name="connsiteX16676" fmla="*/ 555837 w 1842380"/>
                <a:gd name="connsiteY16676" fmla="*/ 526326 h 1847704"/>
                <a:gd name="connsiteX16677" fmla="*/ 568084 w 1842380"/>
                <a:gd name="connsiteY16677" fmla="*/ 514079 h 1847704"/>
                <a:gd name="connsiteX16678" fmla="*/ 568084 w 1842380"/>
                <a:gd name="connsiteY16678" fmla="*/ 514079 h 1847704"/>
                <a:gd name="connsiteX16679" fmla="*/ 568084 w 1842380"/>
                <a:gd name="connsiteY16679" fmla="*/ 570522 h 1847704"/>
                <a:gd name="connsiteX16680" fmla="*/ 568084 w 1842380"/>
                <a:gd name="connsiteY16680" fmla="*/ 581704 h 1847704"/>
                <a:gd name="connsiteX16681" fmla="*/ 544654 w 1842380"/>
                <a:gd name="connsiteY16681" fmla="*/ 575846 h 1847704"/>
                <a:gd name="connsiteX16682" fmla="*/ 544654 w 1842380"/>
                <a:gd name="connsiteY16682" fmla="*/ 564664 h 1847704"/>
                <a:gd name="connsiteX16683" fmla="*/ 568084 w 1842380"/>
                <a:gd name="connsiteY16683" fmla="*/ 570522 h 1847704"/>
                <a:gd name="connsiteX16684" fmla="*/ 568084 w 1842380"/>
                <a:gd name="connsiteY16684" fmla="*/ 570522 h 1847704"/>
                <a:gd name="connsiteX16685" fmla="*/ 568084 w 1842380"/>
                <a:gd name="connsiteY16685" fmla="*/ 587561 h 1847704"/>
                <a:gd name="connsiteX16686" fmla="*/ 568084 w 1842380"/>
                <a:gd name="connsiteY16686" fmla="*/ 602470 h 1847704"/>
                <a:gd name="connsiteX16687" fmla="*/ 564889 w 1842380"/>
                <a:gd name="connsiteY16687" fmla="*/ 604600 h 1847704"/>
                <a:gd name="connsiteX16688" fmla="*/ 568084 w 1842380"/>
                <a:gd name="connsiteY16688" fmla="*/ 608860 h 1847704"/>
                <a:gd name="connsiteX16689" fmla="*/ 568084 w 1842380"/>
                <a:gd name="connsiteY16689" fmla="*/ 618977 h 1847704"/>
                <a:gd name="connsiteX16690" fmla="*/ 559031 w 1842380"/>
                <a:gd name="connsiteY16690" fmla="*/ 608860 h 1847704"/>
                <a:gd name="connsiteX16691" fmla="*/ 552109 w 1842380"/>
                <a:gd name="connsiteY16691" fmla="*/ 612055 h 1847704"/>
                <a:gd name="connsiteX16692" fmla="*/ 544122 w 1842380"/>
                <a:gd name="connsiteY16692" fmla="*/ 626964 h 1847704"/>
                <a:gd name="connsiteX16693" fmla="*/ 544122 w 1842380"/>
                <a:gd name="connsiteY16693" fmla="*/ 603535 h 1847704"/>
                <a:gd name="connsiteX16694" fmla="*/ 548382 w 1842380"/>
                <a:gd name="connsiteY16694" fmla="*/ 603535 h 1847704"/>
                <a:gd name="connsiteX16695" fmla="*/ 568084 w 1842380"/>
                <a:gd name="connsiteY16695" fmla="*/ 587561 h 1847704"/>
                <a:gd name="connsiteX16696" fmla="*/ 568084 w 1842380"/>
                <a:gd name="connsiteY16696" fmla="*/ 587561 h 1847704"/>
                <a:gd name="connsiteX16697" fmla="*/ 568084 w 1842380"/>
                <a:gd name="connsiteY16697" fmla="*/ 704707 h 1847704"/>
                <a:gd name="connsiteX16698" fmla="*/ 568084 w 1842380"/>
                <a:gd name="connsiteY16698" fmla="*/ 724941 h 1847704"/>
                <a:gd name="connsiteX16699" fmla="*/ 567019 w 1842380"/>
                <a:gd name="connsiteY16699" fmla="*/ 724941 h 1847704"/>
                <a:gd name="connsiteX16700" fmla="*/ 567019 w 1842380"/>
                <a:gd name="connsiteY16700" fmla="*/ 729201 h 1847704"/>
                <a:gd name="connsiteX16701" fmla="*/ 568084 w 1842380"/>
                <a:gd name="connsiteY16701" fmla="*/ 730266 h 1847704"/>
                <a:gd name="connsiteX16702" fmla="*/ 568084 w 1842380"/>
                <a:gd name="connsiteY16702" fmla="*/ 752630 h 1847704"/>
                <a:gd name="connsiteX16703" fmla="*/ 567019 w 1842380"/>
                <a:gd name="connsiteY16703" fmla="*/ 752630 h 1847704"/>
                <a:gd name="connsiteX16704" fmla="*/ 563824 w 1842380"/>
                <a:gd name="connsiteY16704" fmla="*/ 751565 h 1847704"/>
                <a:gd name="connsiteX16705" fmla="*/ 561694 w 1842380"/>
                <a:gd name="connsiteY16705" fmla="*/ 750500 h 1847704"/>
                <a:gd name="connsiteX16706" fmla="*/ 559564 w 1842380"/>
                <a:gd name="connsiteY16706" fmla="*/ 749435 h 1847704"/>
                <a:gd name="connsiteX16707" fmla="*/ 557434 w 1842380"/>
                <a:gd name="connsiteY16707" fmla="*/ 749435 h 1847704"/>
                <a:gd name="connsiteX16708" fmla="*/ 555304 w 1842380"/>
                <a:gd name="connsiteY16708" fmla="*/ 751565 h 1847704"/>
                <a:gd name="connsiteX16709" fmla="*/ 553174 w 1842380"/>
                <a:gd name="connsiteY16709" fmla="*/ 753695 h 1847704"/>
                <a:gd name="connsiteX16710" fmla="*/ 554239 w 1842380"/>
                <a:gd name="connsiteY16710" fmla="*/ 757955 h 1847704"/>
                <a:gd name="connsiteX16711" fmla="*/ 556369 w 1842380"/>
                <a:gd name="connsiteY16711" fmla="*/ 760084 h 1847704"/>
                <a:gd name="connsiteX16712" fmla="*/ 558499 w 1842380"/>
                <a:gd name="connsiteY16712" fmla="*/ 763279 h 1847704"/>
                <a:gd name="connsiteX16713" fmla="*/ 560629 w 1842380"/>
                <a:gd name="connsiteY16713" fmla="*/ 767539 h 1847704"/>
                <a:gd name="connsiteX16714" fmla="*/ 562759 w 1842380"/>
                <a:gd name="connsiteY16714" fmla="*/ 769669 h 1847704"/>
                <a:gd name="connsiteX16715" fmla="*/ 563824 w 1842380"/>
                <a:gd name="connsiteY16715" fmla="*/ 772864 h 1847704"/>
                <a:gd name="connsiteX16716" fmla="*/ 564889 w 1842380"/>
                <a:gd name="connsiteY16716" fmla="*/ 778721 h 1847704"/>
                <a:gd name="connsiteX16717" fmla="*/ 563824 w 1842380"/>
                <a:gd name="connsiteY16717" fmla="*/ 781916 h 1847704"/>
                <a:gd name="connsiteX16718" fmla="*/ 563824 w 1842380"/>
                <a:gd name="connsiteY16718" fmla="*/ 787773 h 1847704"/>
                <a:gd name="connsiteX16719" fmla="*/ 562759 w 1842380"/>
                <a:gd name="connsiteY16719" fmla="*/ 789903 h 1847704"/>
                <a:gd name="connsiteX16720" fmla="*/ 564889 w 1842380"/>
                <a:gd name="connsiteY16720" fmla="*/ 793098 h 1847704"/>
                <a:gd name="connsiteX16721" fmla="*/ 567019 w 1842380"/>
                <a:gd name="connsiteY16721" fmla="*/ 792033 h 1847704"/>
                <a:gd name="connsiteX16722" fmla="*/ 568084 w 1842380"/>
                <a:gd name="connsiteY16722" fmla="*/ 790968 h 1847704"/>
                <a:gd name="connsiteX16723" fmla="*/ 568084 w 1842380"/>
                <a:gd name="connsiteY16723" fmla="*/ 809073 h 1847704"/>
                <a:gd name="connsiteX16724" fmla="*/ 567019 w 1842380"/>
                <a:gd name="connsiteY16724" fmla="*/ 809073 h 1847704"/>
                <a:gd name="connsiteX16725" fmla="*/ 567019 w 1842380"/>
                <a:gd name="connsiteY16725" fmla="*/ 811203 h 1847704"/>
                <a:gd name="connsiteX16726" fmla="*/ 563824 w 1842380"/>
                <a:gd name="connsiteY16726" fmla="*/ 811203 h 1847704"/>
                <a:gd name="connsiteX16727" fmla="*/ 559564 w 1842380"/>
                <a:gd name="connsiteY16727" fmla="*/ 810137 h 1847704"/>
                <a:gd name="connsiteX16728" fmla="*/ 555304 w 1842380"/>
                <a:gd name="connsiteY16728" fmla="*/ 809073 h 1847704"/>
                <a:gd name="connsiteX16729" fmla="*/ 554239 w 1842380"/>
                <a:gd name="connsiteY16729" fmla="*/ 806943 h 1847704"/>
                <a:gd name="connsiteX16730" fmla="*/ 548382 w 1842380"/>
                <a:gd name="connsiteY16730" fmla="*/ 805878 h 1847704"/>
                <a:gd name="connsiteX16731" fmla="*/ 545187 w 1842380"/>
                <a:gd name="connsiteY16731" fmla="*/ 805878 h 1847704"/>
                <a:gd name="connsiteX16732" fmla="*/ 545187 w 1842380"/>
                <a:gd name="connsiteY16732" fmla="*/ 792566 h 1847704"/>
                <a:gd name="connsiteX16733" fmla="*/ 549447 w 1842380"/>
                <a:gd name="connsiteY16733" fmla="*/ 792566 h 1847704"/>
                <a:gd name="connsiteX16734" fmla="*/ 551577 w 1842380"/>
                <a:gd name="connsiteY16734" fmla="*/ 790436 h 1847704"/>
                <a:gd name="connsiteX16735" fmla="*/ 552642 w 1842380"/>
                <a:gd name="connsiteY16735" fmla="*/ 786176 h 1847704"/>
                <a:gd name="connsiteX16736" fmla="*/ 552642 w 1842380"/>
                <a:gd name="connsiteY16736" fmla="*/ 782981 h 1847704"/>
                <a:gd name="connsiteX16737" fmla="*/ 550512 w 1842380"/>
                <a:gd name="connsiteY16737" fmla="*/ 778721 h 1847704"/>
                <a:gd name="connsiteX16738" fmla="*/ 544654 w 1842380"/>
                <a:gd name="connsiteY16738" fmla="*/ 777656 h 1847704"/>
                <a:gd name="connsiteX16739" fmla="*/ 544654 w 1842380"/>
                <a:gd name="connsiteY16739" fmla="*/ 736123 h 1847704"/>
                <a:gd name="connsiteX16740" fmla="*/ 546784 w 1842380"/>
                <a:gd name="connsiteY16740" fmla="*/ 736123 h 1847704"/>
                <a:gd name="connsiteX16741" fmla="*/ 548914 w 1842380"/>
                <a:gd name="connsiteY16741" fmla="*/ 732928 h 1847704"/>
                <a:gd name="connsiteX16742" fmla="*/ 553174 w 1842380"/>
                <a:gd name="connsiteY16742" fmla="*/ 726006 h 1847704"/>
                <a:gd name="connsiteX16743" fmla="*/ 555304 w 1842380"/>
                <a:gd name="connsiteY16743" fmla="*/ 721746 h 1847704"/>
                <a:gd name="connsiteX16744" fmla="*/ 559564 w 1842380"/>
                <a:gd name="connsiteY16744" fmla="*/ 714824 h 1847704"/>
                <a:gd name="connsiteX16745" fmla="*/ 562759 w 1842380"/>
                <a:gd name="connsiteY16745" fmla="*/ 707901 h 1847704"/>
                <a:gd name="connsiteX16746" fmla="*/ 568084 w 1842380"/>
                <a:gd name="connsiteY16746" fmla="*/ 704707 h 1847704"/>
                <a:gd name="connsiteX16747" fmla="*/ 568084 w 1842380"/>
                <a:gd name="connsiteY16747" fmla="*/ 704707 h 1847704"/>
                <a:gd name="connsiteX16748" fmla="*/ 568084 w 1842380"/>
                <a:gd name="connsiteY16748" fmla="*/ 843151 h 1847704"/>
                <a:gd name="connsiteX16749" fmla="*/ 568084 w 1842380"/>
                <a:gd name="connsiteY16749" fmla="*/ 857528 h 1847704"/>
                <a:gd name="connsiteX16750" fmla="*/ 563824 w 1842380"/>
                <a:gd name="connsiteY16750" fmla="*/ 857528 h 1847704"/>
                <a:gd name="connsiteX16751" fmla="*/ 556902 w 1842380"/>
                <a:gd name="connsiteY16751" fmla="*/ 857528 h 1847704"/>
                <a:gd name="connsiteX16752" fmla="*/ 551044 w 1842380"/>
                <a:gd name="connsiteY16752" fmla="*/ 859658 h 1847704"/>
                <a:gd name="connsiteX16753" fmla="*/ 548914 w 1842380"/>
                <a:gd name="connsiteY16753" fmla="*/ 861788 h 1847704"/>
                <a:gd name="connsiteX16754" fmla="*/ 548914 w 1842380"/>
                <a:gd name="connsiteY16754" fmla="*/ 867645 h 1847704"/>
                <a:gd name="connsiteX16755" fmla="*/ 548914 w 1842380"/>
                <a:gd name="connsiteY16755" fmla="*/ 871905 h 1847704"/>
                <a:gd name="connsiteX16756" fmla="*/ 548914 w 1842380"/>
                <a:gd name="connsiteY16756" fmla="*/ 877762 h 1847704"/>
                <a:gd name="connsiteX16757" fmla="*/ 545719 w 1842380"/>
                <a:gd name="connsiteY16757" fmla="*/ 878827 h 1847704"/>
                <a:gd name="connsiteX16758" fmla="*/ 544654 w 1842380"/>
                <a:gd name="connsiteY16758" fmla="*/ 878827 h 1847704"/>
                <a:gd name="connsiteX16759" fmla="*/ 544654 w 1842380"/>
                <a:gd name="connsiteY16759" fmla="*/ 833567 h 1847704"/>
                <a:gd name="connsiteX16760" fmla="*/ 546784 w 1842380"/>
                <a:gd name="connsiteY16760" fmla="*/ 833567 h 1847704"/>
                <a:gd name="connsiteX16761" fmla="*/ 549979 w 1842380"/>
                <a:gd name="connsiteY16761" fmla="*/ 835697 h 1847704"/>
                <a:gd name="connsiteX16762" fmla="*/ 553174 w 1842380"/>
                <a:gd name="connsiteY16762" fmla="*/ 837827 h 1847704"/>
                <a:gd name="connsiteX16763" fmla="*/ 556369 w 1842380"/>
                <a:gd name="connsiteY16763" fmla="*/ 841021 h 1847704"/>
                <a:gd name="connsiteX16764" fmla="*/ 566486 w 1842380"/>
                <a:gd name="connsiteY16764" fmla="*/ 842086 h 1847704"/>
                <a:gd name="connsiteX16765" fmla="*/ 568084 w 1842380"/>
                <a:gd name="connsiteY16765" fmla="*/ 842086 h 1847704"/>
                <a:gd name="connsiteX16766" fmla="*/ 568084 w 1842380"/>
                <a:gd name="connsiteY16766" fmla="*/ 843151 h 1847704"/>
                <a:gd name="connsiteX16767" fmla="*/ 568084 w 1842380"/>
                <a:gd name="connsiteY16767" fmla="*/ 905984 h 1847704"/>
                <a:gd name="connsiteX16768" fmla="*/ 568084 w 1842380"/>
                <a:gd name="connsiteY16768" fmla="*/ 912906 h 1847704"/>
                <a:gd name="connsiteX16769" fmla="*/ 567019 w 1842380"/>
                <a:gd name="connsiteY16769" fmla="*/ 912906 h 1847704"/>
                <a:gd name="connsiteX16770" fmla="*/ 568084 w 1842380"/>
                <a:gd name="connsiteY16770" fmla="*/ 913971 h 1847704"/>
                <a:gd name="connsiteX16771" fmla="*/ 568084 w 1842380"/>
                <a:gd name="connsiteY16771" fmla="*/ 944322 h 1847704"/>
                <a:gd name="connsiteX16772" fmla="*/ 544654 w 1842380"/>
                <a:gd name="connsiteY16772" fmla="*/ 911841 h 1847704"/>
                <a:gd name="connsiteX16773" fmla="*/ 544654 w 1842380"/>
                <a:gd name="connsiteY16773" fmla="*/ 905984 h 1847704"/>
                <a:gd name="connsiteX16774" fmla="*/ 559031 w 1842380"/>
                <a:gd name="connsiteY16774" fmla="*/ 907049 h 1847704"/>
                <a:gd name="connsiteX16775" fmla="*/ 568084 w 1842380"/>
                <a:gd name="connsiteY16775" fmla="*/ 905984 h 1847704"/>
                <a:gd name="connsiteX16776" fmla="*/ 568084 w 1842380"/>
                <a:gd name="connsiteY16776" fmla="*/ 905984 h 1847704"/>
                <a:gd name="connsiteX16777" fmla="*/ 568084 w 1842380"/>
                <a:gd name="connsiteY16777" fmla="*/ 955504 h 1847704"/>
                <a:gd name="connsiteX16778" fmla="*/ 547849 w 1842380"/>
                <a:gd name="connsiteY16778" fmla="*/ 951245 h 1847704"/>
                <a:gd name="connsiteX16779" fmla="*/ 546784 w 1842380"/>
                <a:gd name="connsiteY16779" fmla="*/ 948050 h 1847704"/>
                <a:gd name="connsiteX16780" fmla="*/ 544654 w 1842380"/>
                <a:gd name="connsiteY16780" fmla="*/ 938998 h 1847704"/>
                <a:gd name="connsiteX16781" fmla="*/ 544654 w 1842380"/>
                <a:gd name="connsiteY16781" fmla="*/ 962427 h 1847704"/>
                <a:gd name="connsiteX16782" fmla="*/ 550512 w 1842380"/>
                <a:gd name="connsiteY16782" fmla="*/ 961362 h 1847704"/>
                <a:gd name="connsiteX16783" fmla="*/ 568616 w 1842380"/>
                <a:gd name="connsiteY16783" fmla="*/ 962427 h 1847704"/>
                <a:gd name="connsiteX16784" fmla="*/ 568616 w 1842380"/>
                <a:gd name="connsiteY16784" fmla="*/ 955504 h 1847704"/>
                <a:gd name="connsiteX16785" fmla="*/ 568084 w 1842380"/>
                <a:gd name="connsiteY16785" fmla="*/ 955504 h 1847704"/>
                <a:gd name="connsiteX16786" fmla="*/ 568084 w 1842380"/>
                <a:gd name="connsiteY16786" fmla="*/ 1021000 h 1847704"/>
                <a:gd name="connsiteX16787" fmla="*/ 568084 w 1842380"/>
                <a:gd name="connsiteY16787" fmla="*/ 1036974 h 1847704"/>
                <a:gd name="connsiteX16788" fmla="*/ 565954 w 1842380"/>
                <a:gd name="connsiteY16788" fmla="*/ 1036974 h 1847704"/>
                <a:gd name="connsiteX16789" fmla="*/ 561694 w 1842380"/>
                <a:gd name="connsiteY16789" fmla="*/ 1035909 h 1847704"/>
                <a:gd name="connsiteX16790" fmla="*/ 558499 w 1842380"/>
                <a:gd name="connsiteY16790" fmla="*/ 1035909 h 1847704"/>
                <a:gd name="connsiteX16791" fmla="*/ 554239 w 1842380"/>
                <a:gd name="connsiteY16791" fmla="*/ 1034844 h 1847704"/>
                <a:gd name="connsiteX16792" fmla="*/ 552109 w 1842380"/>
                <a:gd name="connsiteY16792" fmla="*/ 1034844 h 1847704"/>
                <a:gd name="connsiteX16793" fmla="*/ 548914 w 1842380"/>
                <a:gd name="connsiteY16793" fmla="*/ 1033779 h 1847704"/>
                <a:gd name="connsiteX16794" fmla="*/ 545187 w 1842380"/>
                <a:gd name="connsiteY16794" fmla="*/ 1033779 h 1847704"/>
                <a:gd name="connsiteX16795" fmla="*/ 544122 w 1842380"/>
                <a:gd name="connsiteY16795" fmla="*/ 1032714 h 1847704"/>
                <a:gd name="connsiteX16796" fmla="*/ 544122 w 1842380"/>
                <a:gd name="connsiteY16796" fmla="*/ 1022597 h 1847704"/>
                <a:gd name="connsiteX16797" fmla="*/ 546252 w 1842380"/>
                <a:gd name="connsiteY16797" fmla="*/ 1021532 h 1847704"/>
                <a:gd name="connsiteX16798" fmla="*/ 549447 w 1842380"/>
                <a:gd name="connsiteY16798" fmla="*/ 1020467 h 1847704"/>
                <a:gd name="connsiteX16799" fmla="*/ 552642 w 1842380"/>
                <a:gd name="connsiteY16799" fmla="*/ 1019402 h 1847704"/>
                <a:gd name="connsiteX16800" fmla="*/ 555837 w 1842380"/>
                <a:gd name="connsiteY16800" fmla="*/ 1019402 h 1847704"/>
                <a:gd name="connsiteX16801" fmla="*/ 560096 w 1842380"/>
                <a:gd name="connsiteY16801" fmla="*/ 1019402 h 1847704"/>
                <a:gd name="connsiteX16802" fmla="*/ 564356 w 1842380"/>
                <a:gd name="connsiteY16802" fmla="*/ 1020467 h 1847704"/>
                <a:gd name="connsiteX16803" fmla="*/ 568084 w 1842380"/>
                <a:gd name="connsiteY16803" fmla="*/ 1021000 h 1847704"/>
                <a:gd name="connsiteX16804" fmla="*/ 568084 w 1842380"/>
                <a:gd name="connsiteY16804" fmla="*/ 1021000 h 1847704"/>
                <a:gd name="connsiteX16805" fmla="*/ 568084 w 1842380"/>
                <a:gd name="connsiteY16805" fmla="*/ 1044429 h 1847704"/>
                <a:gd name="connsiteX16806" fmla="*/ 568084 w 1842380"/>
                <a:gd name="connsiteY16806" fmla="*/ 1069455 h 1847704"/>
                <a:gd name="connsiteX16807" fmla="*/ 564889 w 1842380"/>
                <a:gd name="connsiteY16807" fmla="*/ 1072650 h 1847704"/>
                <a:gd name="connsiteX16808" fmla="*/ 561694 w 1842380"/>
                <a:gd name="connsiteY16808" fmla="*/ 1075845 h 1847704"/>
                <a:gd name="connsiteX16809" fmla="*/ 559564 w 1842380"/>
                <a:gd name="connsiteY16809" fmla="*/ 1077975 h 1847704"/>
                <a:gd name="connsiteX16810" fmla="*/ 556369 w 1842380"/>
                <a:gd name="connsiteY16810" fmla="*/ 1081170 h 1847704"/>
                <a:gd name="connsiteX16811" fmla="*/ 555304 w 1842380"/>
                <a:gd name="connsiteY16811" fmla="*/ 1083300 h 1847704"/>
                <a:gd name="connsiteX16812" fmla="*/ 554239 w 1842380"/>
                <a:gd name="connsiteY16812" fmla="*/ 1083300 h 1847704"/>
                <a:gd name="connsiteX16813" fmla="*/ 554239 w 1842380"/>
                <a:gd name="connsiteY16813" fmla="*/ 1085430 h 1847704"/>
                <a:gd name="connsiteX16814" fmla="*/ 554239 w 1842380"/>
                <a:gd name="connsiteY16814" fmla="*/ 1086495 h 1847704"/>
                <a:gd name="connsiteX16815" fmla="*/ 556369 w 1842380"/>
                <a:gd name="connsiteY16815" fmla="*/ 1089689 h 1847704"/>
                <a:gd name="connsiteX16816" fmla="*/ 559564 w 1842380"/>
                <a:gd name="connsiteY16816" fmla="*/ 1091819 h 1847704"/>
                <a:gd name="connsiteX16817" fmla="*/ 560629 w 1842380"/>
                <a:gd name="connsiteY16817" fmla="*/ 1095014 h 1847704"/>
                <a:gd name="connsiteX16818" fmla="*/ 561694 w 1842380"/>
                <a:gd name="connsiteY16818" fmla="*/ 1097144 h 1847704"/>
                <a:gd name="connsiteX16819" fmla="*/ 562759 w 1842380"/>
                <a:gd name="connsiteY16819" fmla="*/ 1098209 h 1847704"/>
                <a:gd name="connsiteX16820" fmla="*/ 564889 w 1842380"/>
                <a:gd name="connsiteY16820" fmla="*/ 1101404 h 1847704"/>
                <a:gd name="connsiteX16821" fmla="*/ 567019 w 1842380"/>
                <a:gd name="connsiteY16821" fmla="*/ 1104599 h 1847704"/>
                <a:gd name="connsiteX16822" fmla="*/ 568084 w 1842380"/>
                <a:gd name="connsiteY16822" fmla="*/ 1104599 h 1847704"/>
                <a:gd name="connsiteX16823" fmla="*/ 568084 w 1842380"/>
                <a:gd name="connsiteY16823" fmla="*/ 1163172 h 1847704"/>
                <a:gd name="connsiteX16824" fmla="*/ 567019 w 1842380"/>
                <a:gd name="connsiteY16824" fmla="*/ 1162107 h 1847704"/>
                <a:gd name="connsiteX16825" fmla="*/ 565954 w 1842380"/>
                <a:gd name="connsiteY16825" fmla="*/ 1162107 h 1847704"/>
                <a:gd name="connsiteX16826" fmla="*/ 564889 w 1842380"/>
                <a:gd name="connsiteY16826" fmla="*/ 1159977 h 1847704"/>
                <a:gd name="connsiteX16827" fmla="*/ 563824 w 1842380"/>
                <a:gd name="connsiteY16827" fmla="*/ 1159977 h 1847704"/>
                <a:gd name="connsiteX16828" fmla="*/ 561694 w 1842380"/>
                <a:gd name="connsiteY16828" fmla="*/ 1158912 h 1847704"/>
                <a:gd name="connsiteX16829" fmla="*/ 560629 w 1842380"/>
                <a:gd name="connsiteY16829" fmla="*/ 1157847 h 1847704"/>
                <a:gd name="connsiteX16830" fmla="*/ 559564 w 1842380"/>
                <a:gd name="connsiteY16830" fmla="*/ 1156782 h 1847704"/>
                <a:gd name="connsiteX16831" fmla="*/ 557434 w 1842380"/>
                <a:gd name="connsiteY16831" fmla="*/ 1156782 h 1847704"/>
                <a:gd name="connsiteX16832" fmla="*/ 554239 w 1842380"/>
                <a:gd name="connsiteY16832" fmla="*/ 1156782 h 1847704"/>
                <a:gd name="connsiteX16833" fmla="*/ 553174 w 1842380"/>
                <a:gd name="connsiteY16833" fmla="*/ 1156782 h 1847704"/>
                <a:gd name="connsiteX16834" fmla="*/ 551044 w 1842380"/>
                <a:gd name="connsiteY16834" fmla="*/ 1156782 h 1847704"/>
                <a:gd name="connsiteX16835" fmla="*/ 548914 w 1842380"/>
                <a:gd name="connsiteY16835" fmla="*/ 1156782 h 1847704"/>
                <a:gd name="connsiteX16836" fmla="*/ 547849 w 1842380"/>
                <a:gd name="connsiteY16836" fmla="*/ 1157847 h 1847704"/>
                <a:gd name="connsiteX16837" fmla="*/ 545719 w 1842380"/>
                <a:gd name="connsiteY16837" fmla="*/ 1158912 h 1847704"/>
                <a:gd name="connsiteX16838" fmla="*/ 545719 w 1842380"/>
                <a:gd name="connsiteY16838" fmla="*/ 1125366 h 1847704"/>
                <a:gd name="connsiteX16839" fmla="*/ 547849 w 1842380"/>
                <a:gd name="connsiteY16839" fmla="*/ 1127495 h 1847704"/>
                <a:gd name="connsiteX16840" fmla="*/ 549979 w 1842380"/>
                <a:gd name="connsiteY16840" fmla="*/ 1129625 h 1847704"/>
                <a:gd name="connsiteX16841" fmla="*/ 552109 w 1842380"/>
                <a:gd name="connsiteY16841" fmla="*/ 1130690 h 1847704"/>
                <a:gd name="connsiteX16842" fmla="*/ 556369 w 1842380"/>
                <a:gd name="connsiteY16842" fmla="*/ 1130690 h 1847704"/>
                <a:gd name="connsiteX16843" fmla="*/ 560629 w 1842380"/>
                <a:gd name="connsiteY16843" fmla="*/ 1129625 h 1847704"/>
                <a:gd name="connsiteX16844" fmla="*/ 561694 w 1842380"/>
                <a:gd name="connsiteY16844" fmla="*/ 1128560 h 1847704"/>
                <a:gd name="connsiteX16845" fmla="*/ 562759 w 1842380"/>
                <a:gd name="connsiteY16845" fmla="*/ 1127495 h 1847704"/>
                <a:gd name="connsiteX16846" fmla="*/ 563824 w 1842380"/>
                <a:gd name="connsiteY16846" fmla="*/ 1125366 h 1847704"/>
                <a:gd name="connsiteX16847" fmla="*/ 562759 w 1842380"/>
                <a:gd name="connsiteY16847" fmla="*/ 1123236 h 1847704"/>
                <a:gd name="connsiteX16848" fmla="*/ 562759 w 1842380"/>
                <a:gd name="connsiteY16848" fmla="*/ 1122171 h 1847704"/>
                <a:gd name="connsiteX16849" fmla="*/ 561694 w 1842380"/>
                <a:gd name="connsiteY16849" fmla="*/ 1118976 h 1847704"/>
                <a:gd name="connsiteX16850" fmla="*/ 559564 w 1842380"/>
                <a:gd name="connsiteY16850" fmla="*/ 1116846 h 1847704"/>
                <a:gd name="connsiteX16851" fmla="*/ 556369 w 1842380"/>
                <a:gd name="connsiteY16851" fmla="*/ 1115781 h 1847704"/>
                <a:gd name="connsiteX16852" fmla="*/ 555304 w 1842380"/>
                <a:gd name="connsiteY16852" fmla="*/ 1113651 h 1847704"/>
                <a:gd name="connsiteX16853" fmla="*/ 553174 w 1842380"/>
                <a:gd name="connsiteY16853" fmla="*/ 1112586 h 1847704"/>
                <a:gd name="connsiteX16854" fmla="*/ 552109 w 1842380"/>
                <a:gd name="connsiteY16854" fmla="*/ 1110456 h 1847704"/>
                <a:gd name="connsiteX16855" fmla="*/ 549979 w 1842380"/>
                <a:gd name="connsiteY16855" fmla="*/ 1108326 h 1847704"/>
                <a:gd name="connsiteX16856" fmla="*/ 548914 w 1842380"/>
                <a:gd name="connsiteY16856" fmla="*/ 1106196 h 1847704"/>
                <a:gd name="connsiteX16857" fmla="*/ 546784 w 1842380"/>
                <a:gd name="connsiteY16857" fmla="*/ 1104066 h 1847704"/>
                <a:gd name="connsiteX16858" fmla="*/ 545719 w 1842380"/>
                <a:gd name="connsiteY16858" fmla="*/ 1103001 h 1847704"/>
                <a:gd name="connsiteX16859" fmla="*/ 545719 w 1842380"/>
                <a:gd name="connsiteY16859" fmla="*/ 1067858 h 1847704"/>
                <a:gd name="connsiteX16860" fmla="*/ 548914 w 1842380"/>
                <a:gd name="connsiteY16860" fmla="*/ 1066793 h 1847704"/>
                <a:gd name="connsiteX16861" fmla="*/ 551044 w 1842380"/>
                <a:gd name="connsiteY16861" fmla="*/ 1064663 h 1847704"/>
                <a:gd name="connsiteX16862" fmla="*/ 554239 w 1842380"/>
                <a:gd name="connsiteY16862" fmla="*/ 1061468 h 1847704"/>
                <a:gd name="connsiteX16863" fmla="*/ 556369 w 1842380"/>
                <a:gd name="connsiteY16863" fmla="*/ 1059338 h 1847704"/>
                <a:gd name="connsiteX16864" fmla="*/ 559564 w 1842380"/>
                <a:gd name="connsiteY16864" fmla="*/ 1057208 h 1847704"/>
                <a:gd name="connsiteX16865" fmla="*/ 562759 w 1842380"/>
                <a:gd name="connsiteY16865" fmla="*/ 1054013 h 1847704"/>
                <a:gd name="connsiteX16866" fmla="*/ 563824 w 1842380"/>
                <a:gd name="connsiteY16866" fmla="*/ 1051883 h 1847704"/>
                <a:gd name="connsiteX16867" fmla="*/ 565954 w 1842380"/>
                <a:gd name="connsiteY16867" fmla="*/ 1049753 h 1847704"/>
                <a:gd name="connsiteX16868" fmla="*/ 568084 w 1842380"/>
                <a:gd name="connsiteY16868" fmla="*/ 1044429 h 1847704"/>
                <a:gd name="connsiteX16869" fmla="*/ 568084 w 1842380"/>
                <a:gd name="connsiteY16869" fmla="*/ 1044429 h 1847704"/>
                <a:gd name="connsiteX16870" fmla="*/ 568084 w 1842380"/>
                <a:gd name="connsiteY16870" fmla="*/ 1044429 h 1847704"/>
                <a:gd name="connsiteX16871" fmla="*/ 568084 w 1842380"/>
                <a:gd name="connsiteY16871" fmla="*/ 1250498 h 1847704"/>
                <a:gd name="connsiteX16872" fmla="*/ 568084 w 1842380"/>
                <a:gd name="connsiteY16872" fmla="*/ 1260615 h 1847704"/>
                <a:gd name="connsiteX16873" fmla="*/ 563824 w 1842380"/>
                <a:gd name="connsiteY16873" fmla="*/ 1262745 h 1847704"/>
                <a:gd name="connsiteX16874" fmla="*/ 568084 w 1842380"/>
                <a:gd name="connsiteY16874" fmla="*/ 1268603 h 1847704"/>
                <a:gd name="connsiteX16875" fmla="*/ 568084 w 1842380"/>
                <a:gd name="connsiteY16875" fmla="*/ 1306941 h 1847704"/>
                <a:gd name="connsiteX16876" fmla="*/ 568084 w 1842380"/>
                <a:gd name="connsiteY16876" fmla="*/ 1340487 h 1847704"/>
                <a:gd name="connsiteX16877" fmla="*/ 568084 w 1842380"/>
                <a:gd name="connsiteY16877" fmla="*/ 1355397 h 1847704"/>
                <a:gd name="connsiteX16878" fmla="*/ 555837 w 1842380"/>
                <a:gd name="connsiteY16878" fmla="*/ 1339422 h 1847704"/>
                <a:gd name="connsiteX16879" fmla="*/ 549979 w 1842380"/>
                <a:gd name="connsiteY16879" fmla="*/ 1336228 h 1847704"/>
                <a:gd name="connsiteX16880" fmla="*/ 544122 w 1842380"/>
                <a:gd name="connsiteY16880" fmla="*/ 1333033 h 1847704"/>
                <a:gd name="connsiteX16881" fmla="*/ 544122 w 1842380"/>
                <a:gd name="connsiteY16881" fmla="*/ 1320786 h 1847704"/>
                <a:gd name="connsiteX16882" fmla="*/ 551044 w 1842380"/>
                <a:gd name="connsiteY16882" fmla="*/ 1326643 h 1847704"/>
                <a:gd name="connsiteX16883" fmla="*/ 551044 w 1842380"/>
                <a:gd name="connsiteY16883" fmla="*/ 1326643 h 1847704"/>
                <a:gd name="connsiteX16884" fmla="*/ 552109 w 1842380"/>
                <a:gd name="connsiteY16884" fmla="*/ 1326643 h 1847704"/>
                <a:gd name="connsiteX16885" fmla="*/ 561161 w 1842380"/>
                <a:gd name="connsiteY16885" fmla="*/ 1279252 h 1847704"/>
                <a:gd name="connsiteX16886" fmla="*/ 544122 w 1842380"/>
                <a:gd name="connsiteY16886" fmla="*/ 1257953 h 1847704"/>
                <a:gd name="connsiteX16887" fmla="*/ 544122 w 1842380"/>
                <a:gd name="connsiteY16887" fmla="*/ 1246771 h 1847704"/>
                <a:gd name="connsiteX16888" fmla="*/ 558499 w 1842380"/>
                <a:gd name="connsiteY16888" fmla="*/ 1259018 h 1847704"/>
                <a:gd name="connsiteX16889" fmla="*/ 565421 w 1842380"/>
                <a:gd name="connsiteY16889" fmla="*/ 1254758 h 1847704"/>
                <a:gd name="connsiteX16890" fmla="*/ 568084 w 1842380"/>
                <a:gd name="connsiteY16890" fmla="*/ 1250498 h 1847704"/>
                <a:gd name="connsiteX16891" fmla="*/ 568084 w 1842380"/>
                <a:gd name="connsiteY16891" fmla="*/ 1250498 h 1847704"/>
                <a:gd name="connsiteX16892" fmla="*/ 568084 w 1842380"/>
                <a:gd name="connsiteY16892" fmla="*/ 1664768 h 1847704"/>
                <a:gd name="connsiteX16893" fmla="*/ 568084 w 1842380"/>
                <a:gd name="connsiteY16893" fmla="*/ 1769666 h 1847704"/>
                <a:gd name="connsiteX16894" fmla="*/ 567019 w 1842380"/>
                <a:gd name="connsiteY16894" fmla="*/ 1769666 h 1847704"/>
                <a:gd name="connsiteX16895" fmla="*/ 544654 w 1842380"/>
                <a:gd name="connsiteY16895" fmla="*/ 1763809 h 1847704"/>
                <a:gd name="connsiteX16896" fmla="*/ 544654 w 1842380"/>
                <a:gd name="connsiteY16896" fmla="*/ 1746769 h 1847704"/>
                <a:gd name="connsiteX16897" fmla="*/ 562759 w 1842380"/>
                <a:gd name="connsiteY16897" fmla="*/ 1752627 h 1847704"/>
                <a:gd name="connsiteX16898" fmla="*/ 562759 w 1842380"/>
                <a:gd name="connsiteY16898" fmla="*/ 1752627 h 1847704"/>
                <a:gd name="connsiteX16899" fmla="*/ 564889 w 1842380"/>
                <a:gd name="connsiteY16899" fmla="*/ 1752627 h 1847704"/>
                <a:gd name="connsiteX16900" fmla="*/ 551577 w 1842380"/>
                <a:gd name="connsiteY16900" fmla="*/ 1673820 h 1847704"/>
                <a:gd name="connsiteX16901" fmla="*/ 544654 w 1842380"/>
                <a:gd name="connsiteY16901" fmla="*/ 1665833 h 1847704"/>
                <a:gd name="connsiteX16902" fmla="*/ 544654 w 1842380"/>
                <a:gd name="connsiteY16902" fmla="*/ 1645598 h 1847704"/>
                <a:gd name="connsiteX16903" fmla="*/ 564889 w 1842380"/>
                <a:gd name="connsiteY16903" fmla="*/ 1663703 h 1847704"/>
                <a:gd name="connsiteX16904" fmla="*/ 568084 w 1842380"/>
                <a:gd name="connsiteY16904" fmla="*/ 1664768 h 1847704"/>
                <a:gd name="connsiteX16905" fmla="*/ 568084 w 1842380"/>
                <a:gd name="connsiteY16905" fmla="*/ 1664768 h 1847704"/>
                <a:gd name="connsiteX16906" fmla="*/ 544122 w 1842380"/>
                <a:gd name="connsiteY16906" fmla="*/ 710031 h 1847704"/>
                <a:gd name="connsiteX16907" fmla="*/ 545187 w 1842380"/>
                <a:gd name="connsiteY16907" fmla="*/ 706836 h 1847704"/>
                <a:gd name="connsiteX16908" fmla="*/ 546252 w 1842380"/>
                <a:gd name="connsiteY16908" fmla="*/ 702577 h 1847704"/>
                <a:gd name="connsiteX16909" fmla="*/ 545187 w 1842380"/>
                <a:gd name="connsiteY16909" fmla="*/ 696719 h 1847704"/>
                <a:gd name="connsiteX16910" fmla="*/ 544122 w 1842380"/>
                <a:gd name="connsiteY16910" fmla="*/ 696719 h 1847704"/>
                <a:gd name="connsiteX16911" fmla="*/ 544122 w 1842380"/>
                <a:gd name="connsiteY16911" fmla="*/ 710031 h 1847704"/>
                <a:gd name="connsiteX16912" fmla="*/ 544122 w 1842380"/>
                <a:gd name="connsiteY16912" fmla="*/ 84368 h 1847704"/>
                <a:gd name="connsiteX16913" fmla="*/ 544122 w 1842380"/>
                <a:gd name="connsiteY16913" fmla="*/ 101407 h 1847704"/>
                <a:gd name="connsiteX16914" fmla="*/ 539862 w 1842380"/>
                <a:gd name="connsiteY16914" fmla="*/ 103537 h 1847704"/>
                <a:gd name="connsiteX16915" fmla="*/ 539862 w 1842380"/>
                <a:gd name="connsiteY16915" fmla="*/ 86497 h 1847704"/>
                <a:gd name="connsiteX16916" fmla="*/ 544122 w 1842380"/>
                <a:gd name="connsiteY16916" fmla="*/ 84368 h 1847704"/>
                <a:gd name="connsiteX16917" fmla="*/ 544122 w 1842380"/>
                <a:gd name="connsiteY16917" fmla="*/ 84368 h 1847704"/>
                <a:gd name="connsiteX16918" fmla="*/ 544122 w 1842380"/>
                <a:gd name="connsiteY16918" fmla="*/ 130161 h 1847704"/>
                <a:gd name="connsiteX16919" fmla="*/ 544122 w 1842380"/>
                <a:gd name="connsiteY16919" fmla="*/ 153590 h 1847704"/>
                <a:gd name="connsiteX16920" fmla="*/ 539862 w 1842380"/>
                <a:gd name="connsiteY16920" fmla="*/ 149330 h 1847704"/>
                <a:gd name="connsiteX16921" fmla="*/ 539862 w 1842380"/>
                <a:gd name="connsiteY16921" fmla="*/ 128031 h 1847704"/>
                <a:gd name="connsiteX16922" fmla="*/ 544122 w 1842380"/>
                <a:gd name="connsiteY16922" fmla="*/ 130161 h 1847704"/>
                <a:gd name="connsiteX16923" fmla="*/ 544122 w 1842380"/>
                <a:gd name="connsiteY16923" fmla="*/ 130161 h 1847704"/>
                <a:gd name="connsiteX16924" fmla="*/ 544122 w 1842380"/>
                <a:gd name="connsiteY16924" fmla="*/ 184474 h 1847704"/>
                <a:gd name="connsiteX16925" fmla="*/ 544122 w 1842380"/>
                <a:gd name="connsiteY16925" fmla="*/ 202578 h 1847704"/>
                <a:gd name="connsiteX16926" fmla="*/ 539862 w 1842380"/>
                <a:gd name="connsiteY16926" fmla="*/ 203643 h 1847704"/>
                <a:gd name="connsiteX16927" fmla="*/ 539862 w 1842380"/>
                <a:gd name="connsiteY16927" fmla="*/ 186604 h 1847704"/>
                <a:gd name="connsiteX16928" fmla="*/ 544122 w 1842380"/>
                <a:gd name="connsiteY16928" fmla="*/ 184474 h 1847704"/>
                <a:gd name="connsiteX16929" fmla="*/ 544122 w 1842380"/>
                <a:gd name="connsiteY16929" fmla="*/ 184474 h 1847704"/>
                <a:gd name="connsiteX16930" fmla="*/ 544122 w 1842380"/>
                <a:gd name="connsiteY16930" fmla="*/ 535910 h 1847704"/>
                <a:gd name="connsiteX16931" fmla="*/ 544122 w 1842380"/>
                <a:gd name="connsiteY16931" fmla="*/ 548157 h 1847704"/>
                <a:gd name="connsiteX16932" fmla="*/ 539862 w 1842380"/>
                <a:gd name="connsiteY16932" fmla="*/ 551352 h 1847704"/>
                <a:gd name="connsiteX16933" fmla="*/ 539862 w 1842380"/>
                <a:gd name="connsiteY16933" fmla="*/ 539105 h 1847704"/>
                <a:gd name="connsiteX16934" fmla="*/ 544122 w 1842380"/>
                <a:gd name="connsiteY16934" fmla="*/ 535910 h 1847704"/>
                <a:gd name="connsiteX16935" fmla="*/ 544122 w 1842380"/>
                <a:gd name="connsiteY16935" fmla="*/ 535910 h 1847704"/>
                <a:gd name="connsiteX16936" fmla="*/ 544122 w 1842380"/>
                <a:gd name="connsiteY16936" fmla="*/ 565197 h 1847704"/>
                <a:gd name="connsiteX16937" fmla="*/ 544122 w 1842380"/>
                <a:gd name="connsiteY16937" fmla="*/ 576379 h 1847704"/>
                <a:gd name="connsiteX16938" fmla="*/ 539862 w 1842380"/>
                <a:gd name="connsiteY16938" fmla="*/ 575314 h 1847704"/>
                <a:gd name="connsiteX16939" fmla="*/ 539862 w 1842380"/>
                <a:gd name="connsiteY16939" fmla="*/ 564132 h 1847704"/>
                <a:gd name="connsiteX16940" fmla="*/ 544122 w 1842380"/>
                <a:gd name="connsiteY16940" fmla="*/ 565197 h 1847704"/>
                <a:gd name="connsiteX16941" fmla="*/ 544122 w 1842380"/>
                <a:gd name="connsiteY16941" fmla="*/ 565197 h 1847704"/>
                <a:gd name="connsiteX16942" fmla="*/ 544122 w 1842380"/>
                <a:gd name="connsiteY16942" fmla="*/ 603003 h 1847704"/>
                <a:gd name="connsiteX16943" fmla="*/ 544122 w 1842380"/>
                <a:gd name="connsiteY16943" fmla="*/ 626432 h 1847704"/>
                <a:gd name="connsiteX16944" fmla="*/ 539862 w 1842380"/>
                <a:gd name="connsiteY16944" fmla="*/ 633354 h 1847704"/>
                <a:gd name="connsiteX16945" fmla="*/ 539862 w 1842380"/>
                <a:gd name="connsiteY16945" fmla="*/ 616315 h 1847704"/>
                <a:gd name="connsiteX16946" fmla="*/ 540927 w 1842380"/>
                <a:gd name="connsiteY16946" fmla="*/ 614185 h 1847704"/>
                <a:gd name="connsiteX16947" fmla="*/ 539862 w 1842380"/>
                <a:gd name="connsiteY16947" fmla="*/ 614185 h 1847704"/>
                <a:gd name="connsiteX16948" fmla="*/ 539862 w 1842380"/>
                <a:gd name="connsiteY16948" fmla="*/ 603003 h 1847704"/>
                <a:gd name="connsiteX16949" fmla="*/ 544122 w 1842380"/>
                <a:gd name="connsiteY16949" fmla="*/ 603003 h 1847704"/>
                <a:gd name="connsiteX16950" fmla="*/ 544122 w 1842380"/>
                <a:gd name="connsiteY16950" fmla="*/ 603003 h 1847704"/>
                <a:gd name="connsiteX16951" fmla="*/ 544122 w 1842380"/>
                <a:gd name="connsiteY16951" fmla="*/ 696719 h 1847704"/>
                <a:gd name="connsiteX16952" fmla="*/ 544122 w 1842380"/>
                <a:gd name="connsiteY16952" fmla="*/ 710031 h 1847704"/>
                <a:gd name="connsiteX16953" fmla="*/ 544122 w 1842380"/>
                <a:gd name="connsiteY16953" fmla="*/ 712161 h 1847704"/>
                <a:gd name="connsiteX16954" fmla="*/ 543057 w 1842380"/>
                <a:gd name="connsiteY16954" fmla="*/ 716421 h 1847704"/>
                <a:gd name="connsiteX16955" fmla="*/ 539862 w 1842380"/>
                <a:gd name="connsiteY16955" fmla="*/ 720681 h 1847704"/>
                <a:gd name="connsiteX16956" fmla="*/ 539862 w 1842380"/>
                <a:gd name="connsiteY16956" fmla="*/ 694589 h 1847704"/>
                <a:gd name="connsiteX16957" fmla="*/ 544122 w 1842380"/>
                <a:gd name="connsiteY16957" fmla="*/ 696719 h 1847704"/>
                <a:gd name="connsiteX16958" fmla="*/ 544122 w 1842380"/>
                <a:gd name="connsiteY16958" fmla="*/ 696719 h 1847704"/>
                <a:gd name="connsiteX16959" fmla="*/ 544122 w 1842380"/>
                <a:gd name="connsiteY16959" fmla="*/ 736123 h 1847704"/>
                <a:gd name="connsiteX16960" fmla="*/ 544122 w 1842380"/>
                <a:gd name="connsiteY16960" fmla="*/ 777656 h 1847704"/>
                <a:gd name="connsiteX16961" fmla="*/ 544122 w 1842380"/>
                <a:gd name="connsiteY16961" fmla="*/ 777656 h 1847704"/>
                <a:gd name="connsiteX16962" fmla="*/ 540927 w 1842380"/>
                <a:gd name="connsiteY16962" fmla="*/ 778721 h 1847704"/>
                <a:gd name="connsiteX16963" fmla="*/ 540927 w 1842380"/>
                <a:gd name="connsiteY16963" fmla="*/ 781916 h 1847704"/>
                <a:gd name="connsiteX16964" fmla="*/ 540927 w 1842380"/>
                <a:gd name="connsiteY16964" fmla="*/ 786176 h 1847704"/>
                <a:gd name="connsiteX16965" fmla="*/ 541992 w 1842380"/>
                <a:gd name="connsiteY16965" fmla="*/ 790436 h 1847704"/>
                <a:gd name="connsiteX16966" fmla="*/ 544122 w 1842380"/>
                <a:gd name="connsiteY16966" fmla="*/ 792566 h 1847704"/>
                <a:gd name="connsiteX16967" fmla="*/ 544122 w 1842380"/>
                <a:gd name="connsiteY16967" fmla="*/ 792566 h 1847704"/>
                <a:gd name="connsiteX16968" fmla="*/ 544122 w 1842380"/>
                <a:gd name="connsiteY16968" fmla="*/ 805878 h 1847704"/>
                <a:gd name="connsiteX16969" fmla="*/ 540927 w 1842380"/>
                <a:gd name="connsiteY16969" fmla="*/ 805878 h 1847704"/>
                <a:gd name="connsiteX16970" fmla="*/ 539862 w 1842380"/>
                <a:gd name="connsiteY16970" fmla="*/ 805878 h 1847704"/>
                <a:gd name="connsiteX16971" fmla="*/ 539862 w 1842380"/>
                <a:gd name="connsiteY16971" fmla="*/ 736123 h 1847704"/>
                <a:gd name="connsiteX16972" fmla="*/ 540927 w 1842380"/>
                <a:gd name="connsiteY16972" fmla="*/ 736123 h 1847704"/>
                <a:gd name="connsiteX16973" fmla="*/ 544122 w 1842380"/>
                <a:gd name="connsiteY16973" fmla="*/ 736123 h 1847704"/>
                <a:gd name="connsiteX16974" fmla="*/ 544122 w 1842380"/>
                <a:gd name="connsiteY16974" fmla="*/ 736123 h 1847704"/>
                <a:gd name="connsiteX16975" fmla="*/ 544122 w 1842380"/>
                <a:gd name="connsiteY16975" fmla="*/ 834099 h 1847704"/>
                <a:gd name="connsiteX16976" fmla="*/ 544122 w 1842380"/>
                <a:gd name="connsiteY16976" fmla="*/ 879360 h 1847704"/>
                <a:gd name="connsiteX16977" fmla="*/ 541992 w 1842380"/>
                <a:gd name="connsiteY16977" fmla="*/ 880425 h 1847704"/>
                <a:gd name="connsiteX16978" fmla="*/ 539862 w 1842380"/>
                <a:gd name="connsiteY16978" fmla="*/ 880425 h 1847704"/>
                <a:gd name="connsiteX16979" fmla="*/ 539862 w 1842380"/>
                <a:gd name="connsiteY16979" fmla="*/ 833034 h 1847704"/>
                <a:gd name="connsiteX16980" fmla="*/ 540927 w 1842380"/>
                <a:gd name="connsiteY16980" fmla="*/ 833034 h 1847704"/>
                <a:gd name="connsiteX16981" fmla="*/ 544122 w 1842380"/>
                <a:gd name="connsiteY16981" fmla="*/ 834099 h 1847704"/>
                <a:gd name="connsiteX16982" fmla="*/ 544122 w 1842380"/>
                <a:gd name="connsiteY16982" fmla="*/ 834099 h 1847704"/>
                <a:gd name="connsiteX16983" fmla="*/ 544122 w 1842380"/>
                <a:gd name="connsiteY16983" fmla="*/ 905984 h 1847704"/>
                <a:gd name="connsiteX16984" fmla="*/ 544122 w 1842380"/>
                <a:gd name="connsiteY16984" fmla="*/ 911841 h 1847704"/>
                <a:gd name="connsiteX16985" fmla="*/ 539862 w 1842380"/>
                <a:gd name="connsiteY16985" fmla="*/ 912906 h 1847704"/>
                <a:gd name="connsiteX16986" fmla="*/ 539862 w 1842380"/>
                <a:gd name="connsiteY16986" fmla="*/ 905984 h 1847704"/>
                <a:gd name="connsiteX16987" fmla="*/ 544122 w 1842380"/>
                <a:gd name="connsiteY16987" fmla="*/ 905984 h 1847704"/>
                <a:gd name="connsiteX16988" fmla="*/ 544122 w 1842380"/>
                <a:gd name="connsiteY16988" fmla="*/ 905984 h 1847704"/>
                <a:gd name="connsiteX16989" fmla="*/ 544122 w 1842380"/>
                <a:gd name="connsiteY16989" fmla="*/ 938998 h 1847704"/>
                <a:gd name="connsiteX16990" fmla="*/ 544122 w 1842380"/>
                <a:gd name="connsiteY16990" fmla="*/ 962427 h 1847704"/>
                <a:gd name="connsiteX16991" fmla="*/ 539862 w 1842380"/>
                <a:gd name="connsiteY16991" fmla="*/ 962427 h 1847704"/>
                <a:gd name="connsiteX16992" fmla="*/ 539862 w 1842380"/>
                <a:gd name="connsiteY16992" fmla="*/ 955504 h 1847704"/>
                <a:gd name="connsiteX16993" fmla="*/ 543057 w 1842380"/>
                <a:gd name="connsiteY16993" fmla="*/ 955504 h 1847704"/>
                <a:gd name="connsiteX16994" fmla="*/ 539862 w 1842380"/>
                <a:gd name="connsiteY16994" fmla="*/ 949647 h 1847704"/>
                <a:gd name="connsiteX16995" fmla="*/ 539862 w 1842380"/>
                <a:gd name="connsiteY16995" fmla="*/ 917166 h 1847704"/>
                <a:gd name="connsiteX16996" fmla="*/ 544122 w 1842380"/>
                <a:gd name="connsiteY16996" fmla="*/ 934205 h 1847704"/>
                <a:gd name="connsiteX16997" fmla="*/ 544122 w 1842380"/>
                <a:gd name="connsiteY16997" fmla="*/ 934205 h 1847704"/>
                <a:gd name="connsiteX16998" fmla="*/ 544122 w 1842380"/>
                <a:gd name="connsiteY16998" fmla="*/ 938998 h 1847704"/>
                <a:gd name="connsiteX16999" fmla="*/ 544122 w 1842380"/>
                <a:gd name="connsiteY16999" fmla="*/ 938998 h 1847704"/>
                <a:gd name="connsiteX17000" fmla="*/ 544122 w 1842380"/>
                <a:gd name="connsiteY17000" fmla="*/ 1022064 h 1847704"/>
                <a:gd name="connsiteX17001" fmla="*/ 544122 w 1842380"/>
                <a:gd name="connsiteY17001" fmla="*/ 1032182 h 1847704"/>
                <a:gd name="connsiteX17002" fmla="*/ 543057 w 1842380"/>
                <a:gd name="connsiteY17002" fmla="*/ 1031117 h 1847704"/>
                <a:gd name="connsiteX17003" fmla="*/ 540927 w 1842380"/>
                <a:gd name="connsiteY17003" fmla="*/ 1030052 h 1847704"/>
                <a:gd name="connsiteX17004" fmla="*/ 540927 w 1842380"/>
                <a:gd name="connsiteY17004" fmla="*/ 1028987 h 1847704"/>
                <a:gd name="connsiteX17005" fmla="*/ 541992 w 1842380"/>
                <a:gd name="connsiteY17005" fmla="*/ 1025792 h 1847704"/>
                <a:gd name="connsiteX17006" fmla="*/ 543057 w 1842380"/>
                <a:gd name="connsiteY17006" fmla="*/ 1023662 h 1847704"/>
                <a:gd name="connsiteX17007" fmla="*/ 544122 w 1842380"/>
                <a:gd name="connsiteY17007" fmla="*/ 1022064 h 1847704"/>
                <a:gd name="connsiteX17008" fmla="*/ 544122 w 1842380"/>
                <a:gd name="connsiteY17008" fmla="*/ 1022064 h 1847704"/>
                <a:gd name="connsiteX17009" fmla="*/ 544122 w 1842380"/>
                <a:gd name="connsiteY17009" fmla="*/ 1067325 h 1847704"/>
                <a:gd name="connsiteX17010" fmla="*/ 544122 w 1842380"/>
                <a:gd name="connsiteY17010" fmla="*/ 1102469 h 1847704"/>
                <a:gd name="connsiteX17011" fmla="*/ 544122 w 1842380"/>
                <a:gd name="connsiteY17011" fmla="*/ 1100872 h 1847704"/>
                <a:gd name="connsiteX17012" fmla="*/ 541992 w 1842380"/>
                <a:gd name="connsiteY17012" fmla="*/ 1100872 h 1847704"/>
                <a:gd name="connsiteX17013" fmla="*/ 539862 w 1842380"/>
                <a:gd name="connsiteY17013" fmla="*/ 1099807 h 1847704"/>
                <a:gd name="connsiteX17014" fmla="*/ 539862 w 1842380"/>
                <a:gd name="connsiteY17014" fmla="*/ 1068390 h 1847704"/>
                <a:gd name="connsiteX17015" fmla="*/ 540927 w 1842380"/>
                <a:gd name="connsiteY17015" fmla="*/ 1068390 h 1847704"/>
                <a:gd name="connsiteX17016" fmla="*/ 544122 w 1842380"/>
                <a:gd name="connsiteY17016" fmla="*/ 1068390 h 1847704"/>
                <a:gd name="connsiteX17017" fmla="*/ 544122 w 1842380"/>
                <a:gd name="connsiteY17017" fmla="*/ 1067325 h 1847704"/>
                <a:gd name="connsiteX17018" fmla="*/ 544122 w 1842380"/>
                <a:gd name="connsiteY17018" fmla="*/ 1067325 h 1847704"/>
                <a:gd name="connsiteX17019" fmla="*/ 544122 w 1842380"/>
                <a:gd name="connsiteY17019" fmla="*/ 1126963 h 1847704"/>
                <a:gd name="connsiteX17020" fmla="*/ 544122 w 1842380"/>
                <a:gd name="connsiteY17020" fmla="*/ 1160509 h 1847704"/>
                <a:gd name="connsiteX17021" fmla="*/ 544122 w 1842380"/>
                <a:gd name="connsiteY17021" fmla="*/ 1160509 h 1847704"/>
                <a:gd name="connsiteX17022" fmla="*/ 541992 w 1842380"/>
                <a:gd name="connsiteY17022" fmla="*/ 1161574 h 1847704"/>
                <a:gd name="connsiteX17023" fmla="*/ 539862 w 1842380"/>
                <a:gd name="connsiteY17023" fmla="*/ 1161574 h 1847704"/>
                <a:gd name="connsiteX17024" fmla="*/ 539862 w 1842380"/>
                <a:gd name="connsiteY17024" fmla="*/ 1124301 h 1847704"/>
                <a:gd name="connsiteX17025" fmla="*/ 540927 w 1842380"/>
                <a:gd name="connsiteY17025" fmla="*/ 1124301 h 1847704"/>
                <a:gd name="connsiteX17026" fmla="*/ 544122 w 1842380"/>
                <a:gd name="connsiteY17026" fmla="*/ 1125366 h 1847704"/>
                <a:gd name="connsiteX17027" fmla="*/ 544122 w 1842380"/>
                <a:gd name="connsiteY17027" fmla="*/ 1126963 h 1847704"/>
                <a:gd name="connsiteX17028" fmla="*/ 544122 w 1842380"/>
                <a:gd name="connsiteY17028" fmla="*/ 1126963 h 1847704"/>
                <a:gd name="connsiteX17029" fmla="*/ 544122 w 1842380"/>
                <a:gd name="connsiteY17029" fmla="*/ 1246239 h 1847704"/>
                <a:gd name="connsiteX17030" fmla="*/ 544122 w 1842380"/>
                <a:gd name="connsiteY17030" fmla="*/ 1257421 h 1847704"/>
                <a:gd name="connsiteX17031" fmla="*/ 541992 w 1842380"/>
                <a:gd name="connsiteY17031" fmla="*/ 1255291 h 1847704"/>
                <a:gd name="connsiteX17032" fmla="*/ 539862 w 1842380"/>
                <a:gd name="connsiteY17032" fmla="*/ 1264343 h 1847704"/>
                <a:gd name="connsiteX17033" fmla="*/ 539862 w 1842380"/>
                <a:gd name="connsiteY17033" fmla="*/ 1237186 h 1847704"/>
                <a:gd name="connsiteX17034" fmla="*/ 541992 w 1842380"/>
                <a:gd name="connsiteY17034" fmla="*/ 1245174 h 1847704"/>
                <a:gd name="connsiteX17035" fmla="*/ 544122 w 1842380"/>
                <a:gd name="connsiteY17035" fmla="*/ 1246239 h 1847704"/>
                <a:gd name="connsiteX17036" fmla="*/ 544122 w 1842380"/>
                <a:gd name="connsiteY17036" fmla="*/ 1246239 h 1847704"/>
                <a:gd name="connsiteX17037" fmla="*/ 544122 w 1842380"/>
                <a:gd name="connsiteY17037" fmla="*/ 1320253 h 1847704"/>
                <a:gd name="connsiteX17038" fmla="*/ 544122 w 1842380"/>
                <a:gd name="connsiteY17038" fmla="*/ 1332500 h 1847704"/>
                <a:gd name="connsiteX17039" fmla="*/ 539862 w 1842380"/>
                <a:gd name="connsiteY17039" fmla="*/ 1329305 h 1847704"/>
                <a:gd name="connsiteX17040" fmla="*/ 539862 w 1842380"/>
                <a:gd name="connsiteY17040" fmla="*/ 1317058 h 1847704"/>
                <a:gd name="connsiteX17041" fmla="*/ 544122 w 1842380"/>
                <a:gd name="connsiteY17041" fmla="*/ 1320253 h 1847704"/>
                <a:gd name="connsiteX17042" fmla="*/ 544122 w 1842380"/>
                <a:gd name="connsiteY17042" fmla="*/ 1320253 h 1847704"/>
                <a:gd name="connsiteX17043" fmla="*/ 544122 w 1842380"/>
                <a:gd name="connsiteY17043" fmla="*/ 1645598 h 1847704"/>
                <a:gd name="connsiteX17044" fmla="*/ 544122 w 1842380"/>
                <a:gd name="connsiteY17044" fmla="*/ 1665833 h 1847704"/>
                <a:gd name="connsiteX17045" fmla="*/ 539862 w 1842380"/>
                <a:gd name="connsiteY17045" fmla="*/ 1662638 h 1847704"/>
                <a:gd name="connsiteX17046" fmla="*/ 539862 w 1842380"/>
                <a:gd name="connsiteY17046" fmla="*/ 1643468 h 1847704"/>
                <a:gd name="connsiteX17047" fmla="*/ 544122 w 1842380"/>
                <a:gd name="connsiteY17047" fmla="*/ 1645598 h 1847704"/>
                <a:gd name="connsiteX17048" fmla="*/ 544122 w 1842380"/>
                <a:gd name="connsiteY17048" fmla="*/ 1645598 h 1847704"/>
                <a:gd name="connsiteX17049" fmla="*/ 544122 w 1842380"/>
                <a:gd name="connsiteY17049" fmla="*/ 1747302 h 1847704"/>
                <a:gd name="connsiteX17050" fmla="*/ 544122 w 1842380"/>
                <a:gd name="connsiteY17050" fmla="*/ 1764341 h 1847704"/>
                <a:gd name="connsiteX17051" fmla="*/ 539862 w 1842380"/>
                <a:gd name="connsiteY17051" fmla="*/ 1762211 h 1847704"/>
                <a:gd name="connsiteX17052" fmla="*/ 539862 w 1842380"/>
                <a:gd name="connsiteY17052" fmla="*/ 1745172 h 1847704"/>
                <a:gd name="connsiteX17053" fmla="*/ 544122 w 1842380"/>
                <a:gd name="connsiteY17053" fmla="*/ 1747302 h 1847704"/>
                <a:gd name="connsiteX17054" fmla="*/ 539862 w 1842380"/>
                <a:gd name="connsiteY17054" fmla="*/ 86497 h 1847704"/>
                <a:gd name="connsiteX17055" fmla="*/ 539862 w 1842380"/>
                <a:gd name="connsiteY17055" fmla="*/ 103537 h 1847704"/>
                <a:gd name="connsiteX17056" fmla="*/ 535602 w 1842380"/>
                <a:gd name="connsiteY17056" fmla="*/ 105667 h 1847704"/>
                <a:gd name="connsiteX17057" fmla="*/ 535602 w 1842380"/>
                <a:gd name="connsiteY17057" fmla="*/ 88627 h 1847704"/>
                <a:gd name="connsiteX17058" fmla="*/ 539862 w 1842380"/>
                <a:gd name="connsiteY17058" fmla="*/ 86497 h 1847704"/>
                <a:gd name="connsiteX17059" fmla="*/ 539862 w 1842380"/>
                <a:gd name="connsiteY17059" fmla="*/ 86497 h 1847704"/>
                <a:gd name="connsiteX17060" fmla="*/ 539862 w 1842380"/>
                <a:gd name="connsiteY17060" fmla="*/ 128031 h 1847704"/>
                <a:gd name="connsiteX17061" fmla="*/ 539862 w 1842380"/>
                <a:gd name="connsiteY17061" fmla="*/ 149330 h 1847704"/>
                <a:gd name="connsiteX17062" fmla="*/ 535602 w 1842380"/>
                <a:gd name="connsiteY17062" fmla="*/ 146135 h 1847704"/>
                <a:gd name="connsiteX17063" fmla="*/ 535602 w 1842380"/>
                <a:gd name="connsiteY17063" fmla="*/ 123771 h 1847704"/>
                <a:gd name="connsiteX17064" fmla="*/ 539862 w 1842380"/>
                <a:gd name="connsiteY17064" fmla="*/ 128031 h 1847704"/>
                <a:gd name="connsiteX17065" fmla="*/ 539862 w 1842380"/>
                <a:gd name="connsiteY17065" fmla="*/ 128031 h 1847704"/>
                <a:gd name="connsiteX17066" fmla="*/ 539862 w 1842380"/>
                <a:gd name="connsiteY17066" fmla="*/ 186604 h 1847704"/>
                <a:gd name="connsiteX17067" fmla="*/ 539862 w 1842380"/>
                <a:gd name="connsiteY17067" fmla="*/ 203643 h 1847704"/>
                <a:gd name="connsiteX17068" fmla="*/ 535602 w 1842380"/>
                <a:gd name="connsiteY17068" fmla="*/ 204708 h 1847704"/>
                <a:gd name="connsiteX17069" fmla="*/ 535602 w 1842380"/>
                <a:gd name="connsiteY17069" fmla="*/ 187669 h 1847704"/>
                <a:gd name="connsiteX17070" fmla="*/ 539862 w 1842380"/>
                <a:gd name="connsiteY17070" fmla="*/ 186604 h 1847704"/>
                <a:gd name="connsiteX17071" fmla="*/ 539862 w 1842380"/>
                <a:gd name="connsiteY17071" fmla="*/ 186604 h 1847704"/>
                <a:gd name="connsiteX17072" fmla="*/ 539862 w 1842380"/>
                <a:gd name="connsiteY17072" fmla="*/ 539105 h 1847704"/>
                <a:gd name="connsiteX17073" fmla="*/ 539862 w 1842380"/>
                <a:gd name="connsiteY17073" fmla="*/ 551352 h 1847704"/>
                <a:gd name="connsiteX17074" fmla="*/ 535602 w 1842380"/>
                <a:gd name="connsiteY17074" fmla="*/ 558275 h 1847704"/>
                <a:gd name="connsiteX17075" fmla="*/ 535602 w 1842380"/>
                <a:gd name="connsiteY17075" fmla="*/ 543898 h 1847704"/>
                <a:gd name="connsiteX17076" fmla="*/ 539862 w 1842380"/>
                <a:gd name="connsiteY17076" fmla="*/ 539105 h 1847704"/>
                <a:gd name="connsiteX17077" fmla="*/ 539862 w 1842380"/>
                <a:gd name="connsiteY17077" fmla="*/ 539105 h 1847704"/>
                <a:gd name="connsiteX17078" fmla="*/ 539862 w 1842380"/>
                <a:gd name="connsiteY17078" fmla="*/ 563599 h 1847704"/>
                <a:gd name="connsiteX17079" fmla="*/ 539862 w 1842380"/>
                <a:gd name="connsiteY17079" fmla="*/ 574781 h 1847704"/>
                <a:gd name="connsiteX17080" fmla="*/ 535602 w 1842380"/>
                <a:gd name="connsiteY17080" fmla="*/ 573717 h 1847704"/>
                <a:gd name="connsiteX17081" fmla="*/ 535602 w 1842380"/>
                <a:gd name="connsiteY17081" fmla="*/ 563599 h 1847704"/>
                <a:gd name="connsiteX17082" fmla="*/ 539862 w 1842380"/>
                <a:gd name="connsiteY17082" fmla="*/ 563599 h 1847704"/>
                <a:gd name="connsiteX17083" fmla="*/ 539862 w 1842380"/>
                <a:gd name="connsiteY17083" fmla="*/ 563599 h 1847704"/>
                <a:gd name="connsiteX17084" fmla="*/ 539862 w 1842380"/>
                <a:gd name="connsiteY17084" fmla="*/ 603003 h 1847704"/>
                <a:gd name="connsiteX17085" fmla="*/ 539862 w 1842380"/>
                <a:gd name="connsiteY17085" fmla="*/ 614185 h 1847704"/>
                <a:gd name="connsiteX17086" fmla="*/ 535602 w 1842380"/>
                <a:gd name="connsiteY17086" fmla="*/ 614185 h 1847704"/>
                <a:gd name="connsiteX17087" fmla="*/ 535602 w 1842380"/>
                <a:gd name="connsiteY17087" fmla="*/ 603003 h 1847704"/>
                <a:gd name="connsiteX17088" fmla="*/ 539862 w 1842380"/>
                <a:gd name="connsiteY17088" fmla="*/ 603003 h 1847704"/>
                <a:gd name="connsiteX17089" fmla="*/ 539862 w 1842380"/>
                <a:gd name="connsiteY17089" fmla="*/ 603003 h 1847704"/>
                <a:gd name="connsiteX17090" fmla="*/ 539862 w 1842380"/>
                <a:gd name="connsiteY17090" fmla="*/ 616847 h 1847704"/>
                <a:gd name="connsiteX17091" fmla="*/ 539862 w 1842380"/>
                <a:gd name="connsiteY17091" fmla="*/ 633887 h 1847704"/>
                <a:gd name="connsiteX17092" fmla="*/ 535602 w 1842380"/>
                <a:gd name="connsiteY17092" fmla="*/ 639744 h 1847704"/>
                <a:gd name="connsiteX17093" fmla="*/ 535602 w 1842380"/>
                <a:gd name="connsiteY17093" fmla="*/ 624835 h 1847704"/>
                <a:gd name="connsiteX17094" fmla="*/ 539862 w 1842380"/>
                <a:gd name="connsiteY17094" fmla="*/ 616847 h 1847704"/>
                <a:gd name="connsiteX17095" fmla="*/ 539862 w 1842380"/>
                <a:gd name="connsiteY17095" fmla="*/ 616847 h 1847704"/>
                <a:gd name="connsiteX17096" fmla="*/ 539862 w 1842380"/>
                <a:gd name="connsiteY17096" fmla="*/ 695654 h 1847704"/>
                <a:gd name="connsiteX17097" fmla="*/ 539862 w 1842380"/>
                <a:gd name="connsiteY17097" fmla="*/ 721746 h 1847704"/>
                <a:gd name="connsiteX17098" fmla="*/ 539862 w 1842380"/>
                <a:gd name="connsiteY17098" fmla="*/ 722811 h 1847704"/>
                <a:gd name="connsiteX17099" fmla="*/ 537732 w 1842380"/>
                <a:gd name="connsiteY17099" fmla="*/ 724941 h 1847704"/>
                <a:gd name="connsiteX17100" fmla="*/ 535602 w 1842380"/>
                <a:gd name="connsiteY17100" fmla="*/ 728136 h 1847704"/>
                <a:gd name="connsiteX17101" fmla="*/ 535602 w 1842380"/>
                <a:gd name="connsiteY17101" fmla="*/ 728136 h 1847704"/>
                <a:gd name="connsiteX17102" fmla="*/ 535602 w 1842380"/>
                <a:gd name="connsiteY17102" fmla="*/ 696719 h 1847704"/>
                <a:gd name="connsiteX17103" fmla="*/ 539862 w 1842380"/>
                <a:gd name="connsiteY17103" fmla="*/ 695654 h 1847704"/>
                <a:gd name="connsiteX17104" fmla="*/ 539862 w 1842380"/>
                <a:gd name="connsiteY17104" fmla="*/ 695654 h 1847704"/>
                <a:gd name="connsiteX17105" fmla="*/ 539862 w 1842380"/>
                <a:gd name="connsiteY17105" fmla="*/ 695654 h 1847704"/>
                <a:gd name="connsiteX17106" fmla="*/ 539862 w 1842380"/>
                <a:gd name="connsiteY17106" fmla="*/ 737188 h 1847704"/>
                <a:gd name="connsiteX17107" fmla="*/ 539862 w 1842380"/>
                <a:gd name="connsiteY17107" fmla="*/ 806943 h 1847704"/>
                <a:gd name="connsiteX17108" fmla="*/ 535602 w 1842380"/>
                <a:gd name="connsiteY17108" fmla="*/ 805878 h 1847704"/>
                <a:gd name="connsiteX17109" fmla="*/ 535602 w 1842380"/>
                <a:gd name="connsiteY17109" fmla="*/ 805878 h 1847704"/>
                <a:gd name="connsiteX17110" fmla="*/ 535602 w 1842380"/>
                <a:gd name="connsiteY17110" fmla="*/ 736123 h 1847704"/>
                <a:gd name="connsiteX17111" fmla="*/ 535602 w 1842380"/>
                <a:gd name="connsiteY17111" fmla="*/ 737188 h 1847704"/>
                <a:gd name="connsiteX17112" fmla="*/ 539862 w 1842380"/>
                <a:gd name="connsiteY17112" fmla="*/ 737188 h 1847704"/>
                <a:gd name="connsiteX17113" fmla="*/ 539862 w 1842380"/>
                <a:gd name="connsiteY17113" fmla="*/ 737188 h 1847704"/>
                <a:gd name="connsiteX17114" fmla="*/ 539862 w 1842380"/>
                <a:gd name="connsiteY17114" fmla="*/ 833034 h 1847704"/>
                <a:gd name="connsiteX17115" fmla="*/ 539862 w 1842380"/>
                <a:gd name="connsiteY17115" fmla="*/ 880425 h 1847704"/>
                <a:gd name="connsiteX17116" fmla="*/ 538797 w 1842380"/>
                <a:gd name="connsiteY17116" fmla="*/ 880425 h 1847704"/>
                <a:gd name="connsiteX17117" fmla="*/ 535602 w 1842380"/>
                <a:gd name="connsiteY17117" fmla="*/ 881490 h 1847704"/>
                <a:gd name="connsiteX17118" fmla="*/ 535602 w 1842380"/>
                <a:gd name="connsiteY17118" fmla="*/ 834099 h 1847704"/>
                <a:gd name="connsiteX17119" fmla="*/ 536667 w 1842380"/>
                <a:gd name="connsiteY17119" fmla="*/ 833034 h 1847704"/>
                <a:gd name="connsiteX17120" fmla="*/ 539862 w 1842380"/>
                <a:gd name="connsiteY17120" fmla="*/ 833034 h 1847704"/>
                <a:gd name="connsiteX17121" fmla="*/ 539862 w 1842380"/>
                <a:gd name="connsiteY17121" fmla="*/ 833034 h 1847704"/>
                <a:gd name="connsiteX17122" fmla="*/ 539862 w 1842380"/>
                <a:gd name="connsiteY17122" fmla="*/ 905984 h 1847704"/>
                <a:gd name="connsiteX17123" fmla="*/ 539862 w 1842380"/>
                <a:gd name="connsiteY17123" fmla="*/ 912906 h 1847704"/>
                <a:gd name="connsiteX17124" fmla="*/ 537732 w 1842380"/>
                <a:gd name="connsiteY17124" fmla="*/ 912906 h 1847704"/>
                <a:gd name="connsiteX17125" fmla="*/ 539862 w 1842380"/>
                <a:gd name="connsiteY17125" fmla="*/ 917166 h 1847704"/>
                <a:gd name="connsiteX17126" fmla="*/ 539862 w 1842380"/>
                <a:gd name="connsiteY17126" fmla="*/ 949647 h 1847704"/>
                <a:gd name="connsiteX17127" fmla="*/ 539862 w 1842380"/>
                <a:gd name="connsiteY17127" fmla="*/ 949647 h 1847704"/>
                <a:gd name="connsiteX17128" fmla="*/ 535602 w 1842380"/>
                <a:gd name="connsiteY17128" fmla="*/ 921426 h 1847704"/>
                <a:gd name="connsiteX17129" fmla="*/ 535602 w 1842380"/>
                <a:gd name="connsiteY17129" fmla="*/ 905451 h 1847704"/>
                <a:gd name="connsiteX17130" fmla="*/ 539862 w 1842380"/>
                <a:gd name="connsiteY17130" fmla="*/ 905984 h 1847704"/>
                <a:gd name="connsiteX17131" fmla="*/ 539862 w 1842380"/>
                <a:gd name="connsiteY17131" fmla="*/ 905984 h 1847704"/>
                <a:gd name="connsiteX17132" fmla="*/ 539862 w 1842380"/>
                <a:gd name="connsiteY17132" fmla="*/ 955504 h 1847704"/>
                <a:gd name="connsiteX17133" fmla="*/ 539862 w 1842380"/>
                <a:gd name="connsiteY17133" fmla="*/ 962427 h 1847704"/>
                <a:gd name="connsiteX17134" fmla="*/ 535602 w 1842380"/>
                <a:gd name="connsiteY17134" fmla="*/ 963492 h 1847704"/>
                <a:gd name="connsiteX17135" fmla="*/ 535602 w 1842380"/>
                <a:gd name="connsiteY17135" fmla="*/ 956569 h 1847704"/>
                <a:gd name="connsiteX17136" fmla="*/ 539862 w 1842380"/>
                <a:gd name="connsiteY17136" fmla="*/ 955504 h 1847704"/>
                <a:gd name="connsiteX17137" fmla="*/ 539862 w 1842380"/>
                <a:gd name="connsiteY17137" fmla="*/ 955504 h 1847704"/>
                <a:gd name="connsiteX17138" fmla="*/ 539862 w 1842380"/>
                <a:gd name="connsiteY17138" fmla="*/ 1068390 h 1847704"/>
                <a:gd name="connsiteX17139" fmla="*/ 539862 w 1842380"/>
                <a:gd name="connsiteY17139" fmla="*/ 1099807 h 1847704"/>
                <a:gd name="connsiteX17140" fmla="*/ 539862 w 1842380"/>
                <a:gd name="connsiteY17140" fmla="*/ 1099807 h 1847704"/>
                <a:gd name="connsiteX17141" fmla="*/ 537732 w 1842380"/>
                <a:gd name="connsiteY17141" fmla="*/ 1100872 h 1847704"/>
                <a:gd name="connsiteX17142" fmla="*/ 535602 w 1842380"/>
                <a:gd name="connsiteY17142" fmla="*/ 1100872 h 1847704"/>
                <a:gd name="connsiteX17143" fmla="*/ 535602 w 1842380"/>
                <a:gd name="connsiteY17143" fmla="*/ 1100872 h 1847704"/>
                <a:gd name="connsiteX17144" fmla="*/ 535602 w 1842380"/>
                <a:gd name="connsiteY17144" fmla="*/ 1058273 h 1847704"/>
                <a:gd name="connsiteX17145" fmla="*/ 536667 w 1842380"/>
                <a:gd name="connsiteY17145" fmla="*/ 1062533 h 1847704"/>
                <a:gd name="connsiteX17146" fmla="*/ 537732 w 1842380"/>
                <a:gd name="connsiteY17146" fmla="*/ 1065728 h 1847704"/>
                <a:gd name="connsiteX17147" fmla="*/ 539862 w 1842380"/>
                <a:gd name="connsiteY17147" fmla="*/ 1066793 h 1847704"/>
                <a:gd name="connsiteX17148" fmla="*/ 539862 w 1842380"/>
                <a:gd name="connsiteY17148" fmla="*/ 1068390 h 1847704"/>
                <a:gd name="connsiteX17149" fmla="*/ 539862 w 1842380"/>
                <a:gd name="connsiteY17149" fmla="*/ 1068390 h 1847704"/>
                <a:gd name="connsiteX17150" fmla="*/ 539862 w 1842380"/>
                <a:gd name="connsiteY17150" fmla="*/ 1124301 h 1847704"/>
                <a:gd name="connsiteX17151" fmla="*/ 539862 w 1842380"/>
                <a:gd name="connsiteY17151" fmla="*/ 1161574 h 1847704"/>
                <a:gd name="connsiteX17152" fmla="*/ 539862 w 1842380"/>
                <a:gd name="connsiteY17152" fmla="*/ 1162639 h 1847704"/>
                <a:gd name="connsiteX17153" fmla="*/ 535602 w 1842380"/>
                <a:gd name="connsiteY17153" fmla="*/ 1162639 h 1847704"/>
                <a:gd name="connsiteX17154" fmla="*/ 535602 w 1842380"/>
                <a:gd name="connsiteY17154" fmla="*/ 1162639 h 1847704"/>
                <a:gd name="connsiteX17155" fmla="*/ 535602 w 1842380"/>
                <a:gd name="connsiteY17155" fmla="*/ 1124301 h 1847704"/>
                <a:gd name="connsiteX17156" fmla="*/ 535602 w 1842380"/>
                <a:gd name="connsiteY17156" fmla="*/ 1124301 h 1847704"/>
                <a:gd name="connsiteX17157" fmla="*/ 539862 w 1842380"/>
                <a:gd name="connsiteY17157" fmla="*/ 1124301 h 1847704"/>
                <a:gd name="connsiteX17158" fmla="*/ 539862 w 1842380"/>
                <a:gd name="connsiteY17158" fmla="*/ 1124301 h 1847704"/>
                <a:gd name="connsiteX17159" fmla="*/ 539862 w 1842380"/>
                <a:gd name="connsiteY17159" fmla="*/ 1237186 h 1847704"/>
                <a:gd name="connsiteX17160" fmla="*/ 539862 w 1842380"/>
                <a:gd name="connsiteY17160" fmla="*/ 1264343 h 1847704"/>
                <a:gd name="connsiteX17161" fmla="*/ 535602 w 1842380"/>
                <a:gd name="connsiteY17161" fmla="*/ 1277655 h 1847704"/>
                <a:gd name="connsiteX17162" fmla="*/ 535602 w 1842380"/>
                <a:gd name="connsiteY17162" fmla="*/ 1228134 h 1847704"/>
                <a:gd name="connsiteX17163" fmla="*/ 539862 w 1842380"/>
                <a:gd name="connsiteY17163" fmla="*/ 1237186 h 1847704"/>
                <a:gd name="connsiteX17164" fmla="*/ 539862 w 1842380"/>
                <a:gd name="connsiteY17164" fmla="*/ 1237186 h 1847704"/>
                <a:gd name="connsiteX17165" fmla="*/ 539862 w 1842380"/>
                <a:gd name="connsiteY17165" fmla="*/ 1317058 h 1847704"/>
                <a:gd name="connsiteX17166" fmla="*/ 539862 w 1842380"/>
                <a:gd name="connsiteY17166" fmla="*/ 1329305 h 1847704"/>
                <a:gd name="connsiteX17167" fmla="*/ 535602 w 1842380"/>
                <a:gd name="connsiteY17167" fmla="*/ 1325046 h 1847704"/>
                <a:gd name="connsiteX17168" fmla="*/ 535602 w 1842380"/>
                <a:gd name="connsiteY17168" fmla="*/ 1310669 h 1847704"/>
                <a:gd name="connsiteX17169" fmla="*/ 539862 w 1842380"/>
                <a:gd name="connsiteY17169" fmla="*/ 1317058 h 1847704"/>
                <a:gd name="connsiteX17170" fmla="*/ 539862 w 1842380"/>
                <a:gd name="connsiteY17170" fmla="*/ 1317058 h 1847704"/>
                <a:gd name="connsiteX17171" fmla="*/ 539862 w 1842380"/>
                <a:gd name="connsiteY17171" fmla="*/ 1643468 h 1847704"/>
                <a:gd name="connsiteX17172" fmla="*/ 539862 w 1842380"/>
                <a:gd name="connsiteY17172" fmla="*/ 1662638 h 1847704"/>
                <a:gd name="connsiteX17173" fmla="*/ 535602 w 1842380"/>
                <a:gd name="connsiteY17173" fmla="*/ 1658378 h 1847704"/>
                <a:gd name="connsiteX17174" fmla="*/ 535602 w 1842380"/>
                <a:gd name="connsiteY17174" fmla="*/ 1641338 h 1847704"/>
                <a:gd name="connsiteX17175" fmla="*/ 539862 w 1842380"/>
                <a:gd name="connsiteY17175" fmla="*/ 1643468 h 1847704"/>
                <a:gd name="connsiteX17176" fmla="*/ 539862 w 1842380"/>
                <a:gd name="connsiteY17176" fmla="*/ 1643468 h 1847704"/>
                <a:gd name="connsiteX17177" fmla="*/ 539862 w 1842380"/>
                <a:gd name="connsiteY17177" fmla="*/ 1744640 h 1847704"/>
                <a:gd name="connsiteX17178" fmla="*/ 539862 w 1842380"/>
                <a:gd name="connsiteY17178" fmla="*/ 1761679 h 1847704"/>
                <a:gd name="connsiteX17179" fmla="*/ 535602 w 1842380"/>
                <a:gd name="connsiteY17179" fmla="*/ 1759549 h 1847704"/>
                <a:gd name="connsiteX17180" fmla="*/ 535602 w 1842380"/>
                <a:gd name="connsiteY17180" fmla="*/ 1742510 h 1847704"/>
                <a:gd name="connsiteX17181" fmla="*/ 539862 w 1842380"/>
                <a:gd name="connsiteY17181" fmla="*/ 1744640 h 1847704"/>
                <a:gd name="connsiteX17182" fmla="*/ 539862 w 1842380"/>
                <a:gd name="connsiteY17182" fmla="*/ 1744640 h 1847704"/>
                <a:gd name="connsiteX17183" fmla="*/ 535070 w 1842380"/>
                <a:gd name="connsiteY17183" fmla="*/ 429947 h 1847704"/>
                <a:gd name="connsiteX17184" fmla="*/ 535070 w 1842380"/>
                <a:gd name="connsiteY17184" fmla="*/ 420895 h 1847704"/>
                <a:gd name="connsiteX17185" fmla="*/ 536135 w 1842380"/>
                <a:gd name="connsiteY17185" fmla="*/ 426752 h 1847704"/>
                <a:gd name="connsiteX17186" fmla="*/ 535070 w 1842380"/>
                <a:gd name="connsiteY17186" fmla="*/ 429947 h 1847704"/>
                <a:gd name="connsiteX17187" fmla="*/ 535070 w 1842380"/>
                <a:gd name="connsiteY17187" fmla="*/ 429947 h 1847704"/>
                <a:gd name="connsiteX17188" fmla="*/ 535070 w 1842380"/>
                <a:gd name="connsiteY17188" fmla="*/ 403855 h 1847704"/>
                <a:gd name="connsiteX17189" fmla="*/ 535070 w 1842380"/>
                <a:gd name="connsiteY17189" fmla="*/ 387349 h 1847704"/>
                <a:gd name="connsiteX17190" fmla="*/ 537200 w 1842380"/>
                <a:gd name="connsiteY17190" fmla="*/ 391608 h 1847704"/>
                <a:gd name="connsiteX17191" fmla="*/ 535070 w 1842380"/>
                <a:gd name="connsiteY17191" fmla="*/ 403855 h 1847704"/>
                <a:gd name="connsiteX17192" fmla="*/ 535070 w 1842380"/>
                <a:gd name="connsiteY17192" fmla="*/ 88627 h 1847704"/>
                <a:gd name="connsiteX17193" fmla="*/ 535070 w 1842380"/>
                <a:gd name="connsiteY17193" fmla="*/ 105667 h 1847704"/>
                <a:gd name="connsiteX17194" fmla="*/ 531875 w 1842380"/>
                <a:gd name="connsiteY17194" fmla="*/ 107797 h 1847704"/>
                <a:gd name="connsiteX17195" fmla="*/ 531875 w 1842380"/>
                <a:gd name="connsiteY17195" fmla="*/ 89692 h 1847704"/>
                <a:gd name="connsiteX17196" fmla="*/ 535070 w 1842380"/>
                <a:gd name="connsiteY17196" fmla="*/ 88627 h 1847704"/>
                <a:gd name="connsiteX17197" fmla="*/ 535070 w 1842380"/>
                <a:gd name="connsiteY17197" fmla="*/ 88627 h 1847704"/>
                <a:gd name="connsiteX17198" fmla="*/ 535070 w 1842380"/>
                <a:gd name="connsiteY17198" fmla="*/ 123771 h 1847704"/>
                <a:gd name="connsiteX17199" fmla="*/ 535070 w 1842380"/>
                <a:gd name="connsiteY17199" fmla="*/ 146135 h 1847704"/>
                <a:gd name="connsiteX17200" fmla="*/ 531875 w 1842380"/>
                <a:gd name="connsiteY17200" fmla="*/ 142940 h 1847704"/>
                <a:gd name="connsiteX17201" fmla="*/ 531875 w 1842380"/>
                <a:gd name="connsiteY17201" fmla="*/ 122706 h 1847704"/>
                <a:gd name="connsiteX17202" fmla="*/ 535070 w 1842380"/>
                <a:gd name="connsiteY17202" fmla="*/ 123771 h 1847704"/>
                <a:gd name="connsiteX17203" fmla="*/ 535070 w 1842380"/>
                <a:gd name="connsiteY17203" fmla="*/ 123771 h 1847704"/>
                <a:gd name="connsiteX17204" fmla="*/ 535070 w 1842380"/>
                <a:gd name="connsiteY17204" fmla="*/ 187669 h 1847704"/>
                <a:gd name="connsiteX17205" fmla="*/ 535070 w 1842380"/>
                <a:gd name="connsiteY17205" fmla="*/ 204708 h 1847704"/>
                <a:gd name="connsiteX17206" fmla="*/ 531875 w 1842380"/>
                <a:gd name="connsiteY17206" fmla="*/ 204708 h 1847704"/>
                <a:gd name="connsiteX17207" fmla="*/ 531875 w 1842380"/>
                <a:gd name="connsiteY17207" fmla="*/ 188734 h 1847704"/>
                <a:gd name="connsiteX17208" fmla="*/ 535070 w 1842380"/>
                <a:gd name="connsiteY17208" fmla="*/ 187669 h 1847704"/>
                <a:gd name="connsiteX17209" fmla="*/ 535070 w 1842380"/>
                <a:gd name="connsiteY17209" fmla="*/ 187669 h 1847704"/>
                <a:gd name="connsiteX17210" fmla="*/ 535070 w 1842380"/>
                <a:gd name="connsiteY17210" fmla="*/ 387349 h 1847704"/>
                <a:gd name="connsiteX17211" fmla="*/ 535070 w 1842380"/>
                <a:gd name="connsiteY17211" fmla="*/ 404388 h 1847704"/>
                <a:gd name="connsiteX17212" fmla="*/ 531875 w 1842380"/>
                <a:gd name="connsiteY17212" fmla="*/ 407583 h 1847704"/>
                <a:gd name="connsiteX17213" fmla="*/ 531875 w 1842380"/>
                <a:gd name="connsiteY17213" fmla="*/ 382556 h 1847704"/>
                <a:gd name="connsiteX17214" fmla="*/ 535070 w 1842380"/>
                <a:gd name="connsiteY17214" fmla="*/ 387349 h 1847704"/>
                <a:gd name="connsiteX17215" fmla="*/ 535070 w 1842380"/>
                <a:gd name="connsiteY17215" fmla="*/ 387349 h 1847704"/>
                <a:gd name="connsiteX17216" fmla="*/ 535070 w 1842380"/>
                <a:gd name="connsiteY17216" fmla="*/ 420895 h 1847704"/>
                <a:gd name="connsiteX17217" fmla="*/ 535070 w 1842380"/>
                <a:gd name="connsiteY17217" fmla="*/ 429947 h 1847704"/>
                <a:gd name="connsiteX17218" fmla="*/ 531875 w 1842380"/>
                <a:gd name="connsiteY17218" fmla="*/ 436869 h 1847704"/>
                <a:gd name="connsiteX17219" fmla="*/ 531875 w 1842380"/>
                <a:gd name="connsiteY17219" fmla="*/ 416635 h 1847704"/>
                <a:gd name="connsiteX17220" fmla="*/ 535070 w 1842380"/>
                <a:gd name="connsiteY17220" fmla="*/ 420895 h 1847704"/>
                <a:gd name="connsiteX17221" fmla="*/ 535070 w 1842380"/>
                <a:gd name="connsiteY17221" fmla="*/ 420895 h 1847704"/>
                <a:gd name="connsiteX17222" fmla="*/ 535070 w 1842380"/>
                <a:gd name="connsiteY17222" fmla="*/ 543365 h 1847704"/>
                <a:gd name="connsiteX17223" fmla="*/ 535070 w 1842380"/>
                <a:gd name="connsiteY17223" fmla="*/ 557742 h 1847704"/>
                <a:gd name="connsiteX17224" fmla="*/ 531875 w 1842380"/>
                <a:gd name="connsiteY17224" fmla="*/ 560937 h 1847704"/>
                <a:gd name="connsiteX17225" fmla="*/ 531875 w 1842380"/>
                <a:gd name="connsiteY17225" fmla="*/ 560937 h 1847704"/>
                <a:gd name="connsiteX17226" fmla="*/ 531875 w 1842380"/>
                <a:gd name="connsiteY17226" fmla="*/ 563067 h 1847704"/>
                <a:gd name="connsiteX17227" fmla="*/ 535070 w 1842380"/>
                <a:gd name="connsiteY17227" fmla="*/ 563067 h 1847704"/>
                <a:gd name="connsiteX17228" fmla="*/ 535070 w 1842380"/>
                <a:gd name="connsiteY17228" fmla="*/ 573184 h 1847704"/>
                <a:gd name="connsiteX17229" fmla="*/ 531875 w 1842380"/>
                <a:gd name="connsiteY17229" fmla="*/ 573184 h 1847704"/>
                <a:gd name="connsiteX17230" fmla="*/ 531875 w 1842380"/>
                <a:gd name="connsiteY17230" fmla="*/ 547093 h 1847704"/>
                <a:gd name="connsiteX17231" fmla="*/ 535070 w 1842380"/>
                <a:gd name="connsiteY17231" fmla="*/ 543365 h 1847704"/>
                <a:gd name="connsiteX17232" fmla="*/ 535070 w 1842380"/>
                <a:gd name="connsiteY17232" fmla="*/ 543365 h 1847704"/>
                <a:gd name="connsiteX17233" fmla="*/ 535070 w 1842380"/>
                <a:gd name="connsiteY17233" fmla="*/ 603003 h 1847704"/>
                <a:gd name="connsiteX17234" fmla="*/ 535070 w 1842380"/>
                <a:gd name="connsiteY17234" fmla="*/ 614185 h 1847704"/>
                <a:gd name="connsiteX17235" fmla="*/ 531875 w 1842380"/>
                <a:gd name="connsiteY17235" fmla="*/ 614185 h 1847704"/>
                <a:gd name="connsiteX17236" fmla="*/ 531875 w 1842380"/>
                <a:gd name="connsiteY17236" fmla="*/ 601938 h 1847704"/>
                <a:gd name="connsiteX17237" fmla="*/ 535070 w 1842380"/>
                <a:gd name="connsiteY17237" fmla="*/ 603003 h 1847704"/>
                <a:gd name="connsiteX17238" fmla="*/ 535070 w 1842380"/>
                <a:gd name="connsiteY17238" fmla="*/ 603003 h 1847704"/>
                <a:gd name="connsiteX17239" fmla="*/ 535070 w 1842380"/>
                <a:gd name="connsiteY17239" fmla="*/ 624835 h 1847704"/>
                <a:gd name="connsiteX17240" fmla="*/ 535070 w 1842380"/>
                <a:gd name="connsiteY17240" fmla="*/ 639744 h 1847704"/>
                <a:gd name="connsiteX17241" fmla="*/ 531875 w 1842380"/>
                <a:gd name="connsiteY17241" fmla="*/ 642939 h 1847704"/>
                <a:gd name="connsiteX17242" fmla="*/ 531875 w 1842380"/>
                <a:gd name="connsiteY17242" fmla="*/ 629627 h 1847704"/>
                <a:gd name="connsiteX17243" fmla="*/ 535070 w 1842380"/>
                <a:gd name="connsiteY17243" fmla="*/ 624835 h 1847704"/>
                <a:gd name="connsiteX17244" fmla="*/ 535070 w 1842380"/>
                <a:gd name="connsiteY17244" fmla="*/ 624835 h 1847704"/>
                <a:gd name="connsiteX17245" fmla="*/ 535070 w 1842380"/>
                <a:gd name="connsiteY17245" fmla="*/ 696719 h 1847704"/>
                <a:gd name="connsiteX17246" fmla="*/ 535070 w 1842380"/>
                <a:gd name="connsiteY17246" fmla="*/ 728136 h 1847704"/>
                <a:gd name="connsiteX17247" fmla="*/ 532940 w 1842380"/>
                <a:gd name="connsiteY17247" fmla="*/ 732395 h 1847704"/>
                <a:gd name="connsiteX17248" fmla="*/ 535070 w 1842380"/>
                <a:gd name="connsiteY17248" fmla="*/ 735590 h 1847704"/>
                <a:gd name="connsiteX17249" fmla="*/ 535070 w 1842380"/>
                <a:gd name="connsiteY17249" fmla="*/ 805345 h 1847704"/>
                <a:gd name="connsiteX17250" fmla="*/ 531875 w 1842380"/>
                <a:gd name="connsiteY17250" fmla="*/ 806410 h 1847704"/>
                <a:gd name="connsiteX17251" fmla="*/ 531875 w 1842380"/>
                <a:gd name="connsiteY17251" fmla="*/ 806410 h 1847704"/>
                <a:gd name="connsiteX17252" fmla="*/ 531875 w 1842380"/>
                <a:gd name="connsiteY17252" fmla="*/ 698317 h 1847704"/>
                <a:gd name="connsiteX17253" fmla="*/ 534005 w 1842380"/>
                <a:gd name="connsiteY17253" fmla="*/ 696187 h 1847704"/>
                <a:gd name="connsiteX17254" fmla="*/ 535070 w 1842380"/>
                <a:gd name="connsiteY17254" fmla="*/ 696187 h 1847704"/>
                <a:gd name="connsiteX17255" fmla="*/ 535070 w 1842380"/>
                <a:gd name="connsiteY17255" fmla="*/ 696719 h 1847704"/>
                <a:gd name="connsiteX17256" fmla="*/ 535070 w 1842380"/>
                <a:gd name="connsiteY17256" fmla="*/ 834099 h 1847704"/>
                <a:gd name="connsiteX17257" fmla="*/ 535070 w 1842380"/>
                <a:gd name="connsiteY17257" fmla="*/ 881490 h 1847704"/>
                <a:gd name="connsiteX17258" fmla="*/ 534005 w 1842380"/>
                <a:gd name="connsiteY17258" fmla="*/ 881490 h 1847704"/>
                <a:gd name="connsiteX17259" fmla="*/ 531875 w 1842380"/>
                <a:gd name="connsiteY17259" fmla="*/ 878295 h 1847704"/>
                <a:gd name="connsiteX17260" fmla="*/ 531875 w 1842380"/>
                <a:gd name="connsiteY17260" fmla="*/ 838891 h 1847704"/>
                <a:gd name="connsiteX17261" fmla="*/ 534005 w 1842380"/>
                <a:gd name="connsiteY17261" fmla="*/ 835697 h 1847704"/>
                <a:gd name="connsiteX17262" fmla="*/ 535070 w 1842380"/>
                <a:gd name="connsiteY17262" fmla="*/ 834099 h 1847704"/>
                <a:gd name="connsiteX17263" fmla="*/ 535070 w 1842380"/>
                <a:gd name="connsiteY17263" fmla="*/ 834099 h 1847704"/>
                <a:gd name="connsiteX17264" fmla="*/ 535070 w 1842380"/>
                <a:gd name="connsiteY17264" fmla="*/ 905984 h 1847704"/>
                <a:gd name="connsiteX17265" fmla="*/ 535070 w 1842380"/>
                <a:gd name="connsiteY17265" fmla="*/ 921958 h 1847704"/>
                <a:gd name="connsiteX17266" fmla="*/ 531875 w 1842380"/>
                <a:gd name="connsiteY17266" fmla="*/ 916101 h 1847704"/>
                <a:gd name="connsiteX17267" fmla="*/ 531875 w 1842380"/>
                <a:gd name="connsiteY17267" fmla="*/ 907049 h 1847704"/>
                <a:gd name="connsiteX17268" fmla="*/ 535070 w 1842380"/>
                <a:gd name="connsiteY17268" fmla="*/ 905984 h 1847704"/>
                <a:gd name="connsiteX17269" fmla="*/ 535070 w 1842380"/>
                <a:gd name="connsiteY17269" fmla="*/ 905984 h 1847704"/>
                <a:gd name="connsiteX17270" fmla="*/ 535070 w 1842380"/>
                <a:gd name="connsiteY17270" fmla="*/ 956569 h 1847704"/>
                <a:gd name="connsiteX17271" fmla="*/ 535070 w 1842380"/>
                <a:gd name="connsiteY17271" fmla="*/ 963492 h 1847704"/>
                <a:gd name="connsiteX17272" fmla="*/ 531875 w 1842380"/>
                <a:gd name="connsiteY17272" fmla="*/ 963492 h 1847704"/>
                <a:gd name="connsiteX17273" fmla="*/ 531875 w 1842380"/>
                <a:gd name="connsiteY17273" fmla="*/ 956569 h 1847704"/>
                <a:gd name="connsiteX17274" fmla="*/ 535070 w 1842380"/>
                <a:gd name="connsiteY17274" fmla="*/ 956569 h 1847704"/>
                <a:gd name="connsiteX17275" fmla="*/ 535070 w 1842380"/>
                <a:gd name="connsiteY17275" fmla="*/ 956569 h 1847704"/>
                <a:gd name="connsiteX17276" fmla="*/ 535070 w 1842380"/>
                <a:gd name="connsiteY17276" fmla="*/ 1058273 h 1847704"/>
                <a:gd name="connsiteX17277" fmla="*/ 535070 w 1842380"/>
                <a:gd name="connsiteY17277" fmla="*/ 1100872 h 1847704"/>
                <a:gd name="connsiteX17278" fmla="*/ 534005 w 1842380"/>
                <a:gd name="connsiteY17278" fmla="*/ 1100872 h 1847704"/>
                <a:gd name="connsiteX17279" fmla="*/ 531875 w 1842380"/>
                <a:gd name="connsiteY17279" fmla="*/ 1100872 h 1847704"/>
                <a:gd name="connsiteX17280" fmla="*/ 531875 w 1842380"/>
                <a:gd name="connsiteY17280" fmla="*/ 1101936 h 1847704"/>
                <a:gd name="connsiteX17281" fmla="*/ 531875 w 1842380"/>
                <a:gd name="connsiteY17281" fmla="*/ 1052416 h 1847704"/>
                <a:gd name="connsiteX17282" fmla="*/ 531875 w 1842380"/>
                <a:gd name="connsiteY17282" fmla="*/ 1053481 h 1847704"/>
                <a:gd name="connsiteX17283" fmla="*/ 534005 w 1842380"/>
                <a:gd name="connsiteY17283" fmla="*/ 1057741 h 1847704"/>
                <a:gd name="connsiteX17284" fmla="*/ 535070 w 1842380"/>
                <a:gd name="connsiteY17284" fmla="*/ 1057741 h 1847704"/>
                <a:gd name="connsiteX17285" fmla="*/ 535070 w 1842380"/>
                <a:gd name="connsiteY17285" fmla="*/ 1058273 h 1847704"/>
                <a:gd name="connsiteX17286" fmla="*/ 535070 w 1842380"/>
                <a:gd name="connsiteY17286" fmla="*/ 1124301 h 1847704"/>
                <a:gd name="connsiteX17287" fmla="*/ 535070 w 1842380"/>
                <a:gd name="connsiteY17287" fmla="*/ 1162639 h 1847704"/>
                <a:gd name="connsiteX17288" fmla="*/ 531875 w 1842380"/>
                <a:gd name="connsiteY17288" fmla="*/ 1162639 h 1847704"/>
                <a:gd name="connsiteX17289" fmla="*/ 531875 w 1842380"/>
                <a:gd name="connsiteY17289" fmla="*/ 1125366 h 1847704"/>
                <a:gd name="connsiteX17290" fmla="*/ 531875 w 1842380"/>
                <a:gd name="connsiteY17290" fmla="*/ 1125366 h 1847704"/>
                <a:gd name="connsiteX17291" fmla="*/ 535070 w 1842380"/>
                <a:gd name="connsiteY17291" fmla="*/ 1124301 h 1847704"/>
                <a:gd name="connsiteX17292" fmla="*/ 535070 w 1842380"/>
                <a:gd name="connsiteY17292" fmla="*/ 1124301 h 1847704"/>
                <a:gd name="connsiteX17293" fmla="*/ 535070 w 1842380"/>
                <a:gd name="connsiteY17293" fmla="*/ 1228134 h 1847704"/>
                <a:gd name="connsiteX17294" fmla="*/ 535070 w 1842380"/>
                <a:gd name="connsiteY17294" fmla="*/ 1277655 h 1847704"/>
                <a:gd name="connsiteX17295" fmla="*/ 531875 w 1842380"/>
                <a:gd name="connsiteY17295" fmla="*/ 1287772 h 1847704"/>
                <a:gd name="connsiteX17296" fmla="*/ 531875 w 1842380"/>
                <a:gd name="connsiteY17296" fmla="*/ 1252628 h 1847704"/>
                <a:gd name="connsiteX17297" fmla="*/ 531875 w 1842380"/>
                <a:gd name="connsiteY17297" fmla="*/ 1245706 h 1847704"/>
                <a:gd name="connsiteX17298" fmla="*/ 531875 w 1842380"/>
                <a:gd name="connsiteY17298" fmla="*/ 1241446 h 1847704"/>
                <a:gd name="connsiteX17299" fmla="*/ 531875 w 1842380"/>
                <a:gd name="connsiteY17299" fmla="*/ 1223342 h 1847704"/>
                <a:gd name="connsiteX17300" fmla="*/ 535070 w 1842380"/>
                <a:gd name="connsiteY17300" fmla="*/ 1228134 h 1847704"/>
                <a:gd name="connsiteX17301" fmla="*/ 535070 w 1842380"/>
                <a:gd name="connsiteY17301" fmla="*/ 1228134 h 1847704"/>
                <a:gd name="connsiteX17302" fmla="*/ 535070 w 1842380"/>
                <a:gd name="connsiteY17302" fmla="*/ 1310136 h 1847704"/>
                <a:gd name="connsiteX17303" fmla="*/ 535070 w 1842380"/>
                <a:gd name="connsiteY17303" fmla="*/ 1324513 h 1847704"/>
                <a:gd name="connsiteX17304" fmla="*/ 531875 w 1842380"/>
                <a:gd name="connsiteY17304" fmla="*/ 1321318 h 1847704"/>
                <a:gd name="connsiteX17305" fmla="*/ 531875 w 1842380"/>
                <a:gd name="connsiteY17305" fmla="*/ 1302149 h 1847704"/>
                <a:gd name="connsiteX17306" fmla="*/ 535070 w 1842380"/>
                <a:gd name="connsiteY17306" fmla="*/ 1310136 h 1847704"/>
                <a:gd name="connsiteX17307" fmla="*/ 535070 w 1842380"/>
                <a:gd name="connsiteY17307" fmla="*/ 1310136 h 1847704"/>
                <a:gd name="connsiteX17308" fmla="*/ 535070 w 1842380"/>
                <a:gd name="connsiteY17308" fmla="*/ 1641338 h 1847704"/>
                <a:gd name="connsiteX17309" fmla="*/ 535070 w 1842380"/>
                <a:gd name="connsiteY17309" fmla="*/ 1658378 h 1847704"/>
                <a:gd name="connsiteX17310" fmla="*/ 531875 w 1842380"/>
                <a:gd name="connsiteY17310" fmla="*/ 1657313 h 1847704"/>
                <a:gd name="connsiteX17311" fmla="*/ 531875 w 1842380"/>
                <a:gd name="connsiteY17311" fmla="*/ 1639209 h 1847704"/>
                <a:gd name="connsiteX17312" fmla="*/ 535070 w 1842380"/>
                <a:gd name="connsiteY17312" fmla="*/ 1641338 h 1847704"/>
                <a:gd name="connsiteX17313" fmla="*/ 535070 w 1842380"/>
                <a:gd name="connsiteY17313" fmla="*/ 1641338 h 1847704"/>
                <a:gd name="connsiteX17314" fmla="*/ 535070 w 1842380"/>
                <a:gd name="connsiteY17314" fmla="*/ 1742510 h 1847704"/>
                <a:gd name="connsiteX17315" fmla="*/ 535070 w 1842380"/>
                <a:gd name="connsiteY17315" fmla="*/ 1759549 h 1847704"/>
                <a:gd name="connsiteX17316" fmla="*/ 531875 w 1842380"/>
                <a:gd name="connsiteY17316" fmla="*/ 1758484 h 1847704"/>
                <a:gd name="connsiteX17317" fmla="*/ 531875 w 1842380"/>
                <a:gd name="connsiteY17317" fmla="*/ 1740380 h 1847704"/>
                <a:gd name="connsiteX17318" fmla="*/ 535070 w 1842380"/>
                <a:gd name="connsiteY17318" fmla="*/ 1742510 h 1847704"/>
                <a:gd name="connsiteX17319" fmla="*/ 531875 w 1842380"/>
                <a:gd name="connsiteY17319" fmla="*/ 89692 h 1847704"/>
                <a:gd name="connsiteX17320" fmla="*/ 531875 w 1842380"/>
                <a:gd name="connsiteY17320" fmla="*/ 107797 h 1847704"/>
                <a:gd name="connsiteX17321" fmla="*/ 526018 w 1842380"/>
                <a:gd name="connsiteY17321" fmla="*/ 110992 h 1847704"/>
                <a:gd name="connsiteX17322" fmla="*/ 526018 w 1842380"/>
                <a:gd name="connsiteY17322" fmla="*/ 92887 h 1847704"/>
                <a:gd name="connsiteX17323" fmla="*/ 531875 w 1842380"/>
                <a:gd name="connsiteY17323" fmla="*/ 89692 h 1847704"/>
                <a:gd name="connsiteX17324" fmla="*/ 531875 w 1842380"/>
                <a:gd name="connsiteY17324" fmla="*/ 89692 h 1847704"/>
                <a:gd name="connsiteX17325" fmla="*/ 531875 w 1842380"/>
                <a:gd name="connsiteY17325" fmla="*/ 122706 h 1847704"/>
                <a:gd name="connsiteX17326" fmla="*/ 531875 w 1842380"/>
                <a:gd name="connsiteY17326" fmla="*/ 142940 h 1847704"/>
                <a:gd name="connsiteX17327" fmla="*/ 526018 w 1842380"/>
                <a:gd name="connsiteY17327" fmla="*/ 139745 h 1847704"/>
                <a:gd name="connsiteX17328" fmla="*/ 526018 w 1842380"/>
                <a:gd name="connsiteY17328" fmla="*/ 119511 h 1847704"/>
                <a:gd name="connsiteX17329" fmla="*/ 531875 w 1842380"/>
                <a:gd name="connsiteY17329" fmla="*/ 122706 h 1847704"/>
                <a:gd name="connsiteX17330" fmla="*/ 531875 w 1842380"/>
                <a:gd name="connsiteY17330" fmla="*/ 122706 h 1847704"/>
                <a:gd name="connsiteX17331" fmla="*/ 531875 w 1842380"/>
                <a:gd name="connsiteY17331" fmla="*/ 188734 h 1847704"/>
                <a:gd name="connsiteX17332" fmla="*/ 531875 w 1842380"/>
                <a:gd name="connsiteY17332" fmla="*/ 204708 h 1847704"/>
                <a:gd name="connsiteX17333" fmla="*/ 526018 w 1842380"/>
                <a:gd name="connsiteY17333" fmla="*/ 205773 h 1847704"/>
                <a:gd name="connsiteX17334" fmla="*/ 526018 w 1842380"/>
                <a:gd name="connsiteY17334" fmla="*/ 188734 h 1847704"/>
                <a:gd name="connsiteX17335" fmla="*/ 531875 w 1842380"/>
                <a:gd name="connsiteY17335" fmla="*/ 188734 h 1847704"/>
                <a:gd name="connsiteX17336" fmla="*/ 531875 w 1842380"/>
                <a:gd name="connsiteY17336" fmla="*/ 188734 h 1847704"/>
                <a:gd name="connsiteX17337" fmla="*/ 531875 w 1842380"/>
                <a:gd name="connsiteY17337" fmla="*/ 382556 h 1847704"/>
                <a:gd name="connsiteX17338" fmla="*/ 531875 w 1842380"/>
                <a:gd name="connsiteY17338" fmla="*/ 407583 h 1847704"/>
                <a:gd name="connsiteX17339" fmla="*/ 528680 w 1842380"/>
                <a:gd name="connsiteY17339" fmla="*/ 408648 h 1847704"/>
                <a:gd name="connsiteX17340" fmla="*/ 526550 w 1842380"/>
                <a:gd name="connsiteY17340" fmla="*/ 408648 h 1847704"/>
                <a:gd name="connsiteX17341" fmla="*/ 526550 w 1842380"/>
                <a:gd name="connsiteY17341" fmla="*/ 378296 h 1847704"/>
                <a:gd name="connsiteX17342" fmla="*/ 531875 w 1842380"/>
                <a:gd name="connsiteY17342" fmla="*/ 382556 h 1847704"/>
                <a:gd name="connsiteX17343" fmla="*/ 531875 w 1842380"/>
                <a:gd name="connsiteY17343" fmla="*/ 382556 h 1847704"/>
                <a:gd name="connsiteX17344" fmla="*/ 531875 w 1842380"/>
                <a:gd name="connsiteY17344" fmla="*/ 416102 h 1847704"/>
                <a:gd name="connsiteX17345" fmla="*/ 531875 w 1842380"/>
                <a:gd name="connsiteY17345" fmla="*/ 436337 h 1847704"/>
                <a:gd name="connsiteX17346" fmla="*/ 526018 w 1842380"/>
                <a:gd name="connsiteY17346" fmla="*/ 443259 h 1847704"/>
                <a:gd name="connsiteX17347" fmla="*/ 526018 w 1842380"/>
                <a:gd name="connsiteY17347" fmla="*/ 413973 h 1847704"/>
                <a:gd name="connsiteX17348" fmla="*/ 531875 w 1842380"/>
                <a:gd name="connsiteY17348" fmla="*/ 416102 h 1847704"/>
                <a:gd name="connsiteX17349" fmla="*/ 531875 w 1842380"/>
                <a:gd name="connsiteY17349" fmla="*/ 416102 h 1847704"/>
                <a:gd name="connsiteX17350" fmla="*/ 531875 w 1842380"/>
                <a:gd name="connsiteY17350" fmla="*/ 548157 h 1847704"/>
                <a:gd name="connsiteX17351" fmla="*/ 531875 w 1842380"/>
                <a:gd name="connsiteY17351" fmla="*/ 574249 h 1847704"/>
                <a:gd name="connsiteX17352" fmla="*/ 526018 w 1842380"/>
                <a:gd name="connsiteY17352" fmla="*/ 575314 h 1847704"/>
                <a:gd name="connsiteX17353" fmla="*/ 526018 w 1842380"/>
                <a:gd name="connsiteY17353" fmla="*/ 555080 h 1847704"/>
                <a:gd name="connsiteX17354" fmla="*/ 531875 w 1842380"/>
                <a:gd name="connsiteY17354" fmla="*/ 548157 h 1847704"/>
                <a:gd name="connsiteX17355" fmla="*/ 531875 w 1842380"/>
                <a:gd name="connsiteY17355" fmla="*/ 548157 h 1847704"/>
                <a:gd name="connsiteX17356" fmla="*/ 531875 w 1842380"/>
                <a:gd name="connsiteY17356" fmla="*/ 601938 h 1847704"/>
                <a:gd name="connsiteX17357" fmla="*/ 531875 w 1842380"/>
                <a:gd name="connsiteY17357" fmla="*/ 614185 h 1847704"/>
                <a:gd name="connsiteX17358" fmla="*/ 526018 w 1842380"/>
                <a:gd name="connsiteY17358" fmla="*/ 613120 h 1847704"/>
                <a:gd name="connsiteX17359" fmla="*/ 526018 w 1842380"/>
                <a:gd name="connsiteY17359" fmla="*/ 601938 h 1847704"/>
                <a:gd name="connsiteX17360" fmla="*/ 531875 w 1842380"/>
                <a:gd name="connsiteY17360" fmla="*/ 601938 h 1847704"/>
                <a:gd name="connsiteX17361" fmla="*/ 531875 w 1842380"/>
                <a:gd name="connsiteY17361" fmla="*/ 601938 h 1847704"/>
                <a:gd name="connsiteX17362" fmla="*/ 531875 w 1842380"/>
                <a:gd name="connsiteY17362" fmla="*/ 629094 h 1847704"/>
                <a:gd name="connsiteX17363" fmla="*/ 531875 w 1842380"/>
                <a:gd name="connsiteY17363" fmla="*/ 642406 h 1847704"/>
                <a:gd name="connsiteX17364" fmla="*/ 526018 w 1842380"/>
                <a:gd name="connsiteY17364" fmla="*/ 645601 h 1847704"/>
                <a:gd name="connsiteX17365" fmla="*/ 526018 w 1842380"/>
                <a:gd name="connsiteY17365" fmla="*/ 634419 h 1847704"/>
                <a:gd name="connsiteX17366" fmla="*/ 531875 w 1842380"/>
                <a:gd name="connsiteY17366" fmla="*/ 629094 h 1847704"/>
                <a:gd name="connsiteX17367" fmla="*/ 531875 w 1842380"/>
                <a:gd name="connsiteY17367" fmla="*/ 629094 h 1847704"/>
                <a:gd name="connsiteX17368" fmla="*/ 531875 w 1842380"/>
                <a:gd name="connsiteY17368" fmla="*/ 698849 h 1847704"/>
                <a:gd name="connsiteX17369" fmla="*/ 531875 w 1842380"/>
                <a:gd name="connsiteY17369" fmla="*/ 806943 h 1847704"/>
                <a:gd name="connsiteX17370" fmla="*/ 529745 w 1842380"/>
                <a:gd name="connsiteY17370" fmla="*/ 805878 h 1847704"/>
                <a:gd name="connsiteX17371" fmla="*/ 528680 w 1842380"/>
                <a:gd name="connsiteY17371" fmla="*/ 804813 h 1847704"/>
                <a:gd name="connsiteX17372" fmla="*/ 526550 w 1842380"/>
                <a:gd name="connsiteY17372" fmla="*/ 802683 h 1847704"/>
                <a:gd name="connsiteX17373" fmla="*/ 526550 w 1842380"/>
                <a:gd name="connsiteY17373" fmla="*/ 790436 h 1847704"/>
                <a:gd name="connsiteX17374" fmla="*/ 526550 w 1842380"/>
                <a:gd name="connsiteY17374" fmla="*/ 789371 h 1847704"/>
                <a:gd name="connsiteX17375" fmla="*/ 527615 w 1842380"/>
                <a:gd name="connsiteY17375" fmla="*/ 783514 h 1847704"/>
                <a:gd name="connsiteX17376" fmla="*/ 528680 w 1842380"/>
                <a:gd name="connsiteY17376" fmla="*/ 776591 h 1847704"/>
                <a:gd name="connsiteX17377" fmla="*/ 528680 w 1842380"/>
                <a:gd name="connsiteY17377" fmla="*/ 769669 h 1847704"/>
                <a:gd name="connsiteX17378" fmla="*/ 530810 w 1842380"/>
                <a:gd name="connsiteY17378" fmla="*/ 767539 h 1847704"/>
                <a:gd name="connsiteX17379" fmla="*/ 530810 w 1842380"/>
                <a:gd name="connsiteY17379" fmla="*/ 759552 h 1847704"/>
                <a:gd name="connsiteX17380" fmla="*/ 530810 w 1842380"/>
                <a:gd name="connsiteY17380" fmla="*/ 755292 h 1847704"/>
                <a:gd name="connsiteX17381" fmla="*/ 529745 w 1842380"/>
                <a:gd name="connsiteY17381" fmla="*/ 754227 h 1847704"/>
                <a:gd name="connsiteX17382" fmla="*/ 526550 w 1842380"/>
                <a:gd name="connsiteY17382" fmla="*/ 753162 h 1847704"/>
                <a:gd name="connsiteX17383" fmla="*/ 526550 w 1842380"/>
                <a:gd name="connsiteY17383" fmla="*/ 713759 h 1847704"/>
                <a:gd name="connsiteX17384" fmla="*/ 527615 w 1842380"/>
                <a:gd name="connsiteY17384" fmla="*/ 711629 h 1847704"/>
                <a:gd name="connsiteX17385" fmla="*/ 528680 w 1842380"/>
                <a:gd name="connsiteY17385" fmla="*/ 703642 h 1847704"/>
                <a:gd name="connsiteX17386" fmla="*/ 528680 w 1842380"/>
                <a:gd name="connsiteY17386" fmla="*/ 700447 h 1847704"/>
                <a:gd name="connsiteX17387" fmla="*/ 531875 w 1842380"/>
                <a:gd name="connsiteY17387" fmla="*/ 698849 h 1847704"/>
                <a:gd name="connsiteX17388" fmla="*/ 531875 w 1842380"/>
                <a:gd name="connsiteY17388" fmla="*/ 698849 h 1847704"/>
                <a:gd name="connsiteX17389" fmla="*/ 531875 w 1842380"/>
                <a:gd name="connsiteY17389" fmla="*/ 838359 h 1847704"/>
                <a:gd name="connsiteX17390" fmla="*/ 531875 w 1842380"/>
                <a:gd name="connsiteY17390" fmla="*/ 877762 h 1847704"/>
                <a:gd name="connsiteX17391" fmla="*/ 530810 w 1842380"/>
                <a:gd name="connsiteY17391" fmla="*/ 876697 h 1847704"/>
                <a:gd name="connsiteX17392" fmla="*/ 528680 w 1842380"/>
                <a:gd name="connsiteY17392" fmla="*/ 872438 h 1847704"/>
                <a:gd name="connsiteX17393" fmla="*/ 526550 w 1842380"/>
                <a:gd name="connsiteY17393" fmla="*/ 865515 h 1847704"/>
                <a:gd name="connsiteX17394" fmla="*/ 526550 w 1842380"/>
                <a:gd name="connsiteY17394" fmla="*/ 863385 h 1847704"/>
                <a:gd name="connsiteX17395" fmla="*/ 526550 w 1842380"/>
                <a:gd name="connsiteY17395" fmla="*/ 855398 h 1847704"/>
                <a:gd name="connsiteX17396" fmla="*/ 526550 w 1842380"/>
                <a:gd name="connsiteY17396" fmla="*/ 852203 h 1847704"/>
                <a:gd name="connsiteX17397" fmla="*/ 528680 w 1842380"/>
                <a:gd name="connsiteY17397" fmla="*/ 844216 h 1847704"/>
                <a:gd name="connsiteX17398" fmla="*/ 530810 w 1842380"/>
                <a:gd name="connsiteY17398" fmla="*/ 841021 h 1847704"/>
                <a:gd name="connsiteX17399" fmla="*/ 531875 w 1842380"/>
                <a:gd name="connsiteY17399" fmla="*/ 838359 h 1847704"/>
                <a:gd name="connsiteX17400" fmla="*/ 531875 w 1842380"/>
                <a:gd name="connsiteY17400" fmla="*/ 838359 h 1847704"/>
                <a:gd name="connsiteX17401" fmla="*/ 531875 w 1842380"/>
                <a:gd name="connsiteY17401" fmla="*/ 907049 h 1847704"/>
                <a:gd name="connsiteX17402" fmla="*/ 531875 w 1842380"/>
                <a:gd name="connsiteY17402" fmla="*/ 916101 h 1847704"/>
                <a:gd name="connsiteX17403" fmla="*/ 526018 w 1842380"/>
                <a:gd name="connsiteY17403" fmla="*/ 913971 h 1847704"/>
                <a:gd name="connsiteX17404" fmla="*/ 526018 w 1842380"/>
                <a:gd name="connsiteY17404" fmla="*/ 905984 h 1847704"/>
                <a:gd name="connsiteX17405" fmla="*/ 529213 w 1842380"/>
                <a:gd name="connsiteY17405" fmla="*/ 907049 h 1847704"/>
                <a:gd name="connsiteX17406" fmla="*/ 531875 w 1842380"/>
                <a:gd name="connsiteY17406" fmla="*/ 907049 h 1847704"/>
                <a:gd name="connsiteX17407" fmla="*/ 531875 w 1842380"/>
                <a:gd name="connsiteY17407" fmla="*/ 907049 h 1847704"/>
                <a:gd name="connsiteX17408" fmla="*/ 531875 w 1842380"/>
                <a:gd name="connsiteY17408" fmla="*/ 956569 h 1847704"/>
                <a:gd name="connsiteX17409" fmla="*/ 531875 w 1842380"/>
                <a:gd name="connsiteY17409" fmla="*/ 963492 h 1847704"/>
                <a:gd name="connsiteX17410" fmla="*/ 526018 w 1842380"/>
                <a:gd name="connsiteY17410" fmla="*/ 962427 h 1847704"/>
                <a:gd name="connsiteX17411" fmla="*/ 526018 w 1842380"/>
                <a:gd name="connsiteY17411" fmla="*/ 955504 h 1847704"/>
                <a:gd name="connsiteX17412" fmla="*/ 531875 w 1842380"/>
                <a:gd name="connsiteY17412" fmla="*/ 956569 h 1847704"/>
                <a:gd name="connsiteX17413" fmla="*/ 531875 w 1842380"/>
                <a:gd name="connsiteY17413" fmla="*/ 956569 h 1847704"/>
                <a:gd name="connsiteX17414" fmla="*/ 531875 w 1842380"/>
                <a:gd name="connsiteY17414" fmla="*/ 1052416 h 1847704"/>
                <a:gd name="connsiteX17415" fmla="*/ 531875 w 1842380"/>
                <a:gd name="connsiteY17415" fmla="*/ 1101936 h 1847704"/>
                <a:gd name="connsiteX17416" fmla="*/ 530810 w 1842380"/>
                <a:gd name="connsiteY17416" fmla="*/ 1103001 h 1847704"/>
                <a:gd name="connsiteX17417" fmla="*/ 528680 w 1842380"/>
                <a:gd name="connsiteY17417" fmla="*/ 1104066 h 1847704"/>
                <a:gd name="connsiteX17418" fmla="*/ 526550 w 1842380"/>
                <a:gd name="connsiteY17418" fmla="*/ 1107261 h 1847704"/>
                <a:gd name="connsiteX17419" fmla="*/ 526550 w 1842380"/>
                <a:gd name="connsiteY17419" fmla="*/ 1107261 h 1847704"/>
                <a:gd name="connsiteX17420" fmla="*/ 526550 w 1842380"/>
                <a:gd name="connsiteY17420" fmla="*/ 1082235 h 1847704"/>
                <a:gd name="connsiteX17421" fmla="*/ 526550 w 1842380"/>
                <a:gd name="connsiteY17421" fmla="*/ 1081170 h 1847704"/>
                <a:gd name="connsiteX17422" fmla="*/ 526550 w 1842380"/>
                <a:gd name="connsiteY17422" fmla="*/ 1081170 h 1847704"/>
                <a:gd name="connsiteX17423" fmla="*/ 526550 w 1842380"/>
                <a:gd name="connsiteY17423" fmla="*/ 1042299 h 1847704"/>
                <a:gd name="connsiteX17424" fmla="*/ 526550 w 1842380"/>
                <a:gd name="connsiteY17424" fmla="*/ 1043364 h 1847704"/>
                <a:gd name="connsiteX17425" fmla="*/ 527615 w 1842380"/>
                <a:gd name="connsiteY17425" fmla="*/ 1046559 h 1847704"/>
                <a:gd name="connsiteX17426" fmla="*/ 529745 w 1842380"/>
                <a:gd name="connsiteY17426" fmla="*/ 1048688 h 1847704"/>
                <a:gd name="connsiteX17427" fmla="*/ 531875 w 1842380"/>
                <a:gd name="connsiteY17427" fmla="*/ 1052416 h 1847704"/>
                <a:gd name="connsiteX17428" fmla="*/ 531875 w 1842380"/>
                <a:gd name="connsiteY17428" fmla="*/ 1052416 h 1847704"/>
                <a:gd name="connsiteX17429" fmla="*/ 531875 w 1842380"/>
                <a:gd name="connsiteY17429" fmla="*/ 1125366 h 1847704"/>
                <a:gd name="connsiteX17430" fmla="*/ 531875 w 1842380"/>
                <a:gd name="connsiteY17430" fmla="*/ 1162639 h 1847704"/>
                <a:gd name="connsiteX17431" fmla="*/ 530810 w 1842380"/>
                <a:gd name="connsiteY17431" fmla="*/ 1162639 h 1847704"/>
                <a:gd name="connsiteX17432" fmla="*/ 529745 w 1842380"/>
                <a:gd name="connsiteY17432" fmla="*/ 1160509 h 1847704"/>
                <a:gd name="connsiteX17433" fmla="*/ 527615 w 1842380"/>
                <a:gd name="connsiteY17433" fmla="*/ 1158379 h 1847704"/>
                <a:gd name="connsiteX17434" fmla="*/ 527615 w 1842380"/>
                <a:gd name="connsiteY17434" fmla="*/ 1156249 h 1847704"/>
                <a:gd name="connsiteX17435" fmla="*/ 527615 w 1842380"/>
                <a:gd name="connsiteY17435" fmla="*/ 1154119 h 1847704"/>
                <a:gd name="connsiteX17436" fmla="*/ 527615 w 1842380"/>
                <a:gd name="connsiteY17436" fmla="*/ 1151990 h 1847704"/>
                <a:gd name="connsiteX17437" fmla="*/ 526550 w 1842380"/>
                <a:gd name="connsiteY17437" fmla="*/ 1149860 h 1847704"/>
                <a:gd name="connsiteX17438" fmla="*/ 526550 w 1842380"/>
                <a:gd name="connsiteY17438" fmla="*/ 1149860 h 1847704"/>
                <a:gd name="connsiteX17439" fmla="*/ 526550 w 1842380"/>
                <a:gd name="connsiteY17439" fmla="*/ 1131755 h 1847704"/>
                <a:gd name="connsiteX17440" fmla="*/ 527615 w 1842380"/>
                <a:gd name="connsiteY17440" fmla="*/ 1129625 h 1847704"/>
                <a:gd name="connsiteX17441" fmla="*/ 531875 w 1842380"/>
                <a:gd name="connsiteY17441" fmla="*/ 1125366 h 1847704"/>
                <a:gd name="connsiteX17442" fmla="*/ 531875 w 1842380"/>
                <a:gd name="connsiteY17442" fmla="*/ 1125366 h 1847704"/>
                <a:gd name="connsiteX17443" fmla="*/ 531875 w 1842380"/>
                <a:gd name="connsiteY17443" fmla="*/ 1223342 h 1847704"/>
                <a:gd name="connsiteX17444" fmla="*/ 531875 w 1842380"/>
                <a:gd name="connsiteY17444" fmla="*/ 1241446 h 1847704"/>
                <a:gd name="connsiteX17445" fmla="*/ 526018 w 1842380"/>
                <a:gd name="connsiteY17445" fmla="*/ 1231329 h 1847704"/>
                <a:gd name="connsiteX17446" fmla="*/ 526018 w 1842380"/>
                <a:gd name="connsiteY17446" fmla="*/ 1218017 h 1847704"/>
                <a:gd name="connsiteX17447" fmla="*/ 531875 w 1842380"/>
                <a:gd name="connsiteY17447" fmla="*/ 1223342 h 1847704"/>
                <a:gd name="connsiteX17448" fmla="*/ 531875 w 1842380"/>
                <a:gd name="connsiteY17448" fmla="*/ 1223342 h 1847704"/>
                <a:gd name="connsiteX17449" fmla="*/ 531875 w 1842380"/>
                <a:gd name="connsiteY17449" fmla="*/ 1252628 h 1847704"/>
                <a:gd name="connsiteX17450" fmla="*/ 531875 w 1842380"/>
                <a:gd name="connsiteY17450" fmla="*/ 1287772 h 1847704"/>
                <a:gd name="connsiteX17451" fmla="*/ 531875 w 1842380"/>
                <a:gd name="connsiteY17451" fmla="*/ 1302681 h 1847704"/>
                <a:gd name="connsiteX17452" fmla="*/ 531875 w 1842380"/>
                <a:gd name="connsiteY17452" fmla="*/ 1321851 h 1847704"/>
                <a:gd name="connsiteX17453" fmla="*/ 526018 w 1842380"/>
                <a:gd name="connsiteY17453" fmla="*/ 1314928 h 1847704"/>
                <a:gd name="connsiteX17454" fmla="*/ 526018 w 1842380"/>
                <a:gd name="connsiteY17454" fmla="*/ 1271265 h 1847704"/>
                <a:gd name="connsiteX17455" fmla="*/ 531875 w 1842380"/>
                <a:gd name="connsiteY17455" fmla="*/ 1252628 h 1847704"/>
                <a:gd name="connsiteX17456" fmla="*/ 531875 w 1842380"/>
                <a:gd name="connsiteY17456" fmla="*/ 1252628 h 1847704"/>
                <a:gd name="connsiteX17457" fmla="*/ 531875 w 1842380"/>
                <a:gd name="connsiteY17457" fmla="*/ 1639209 h 1847704"/>
                <a:gd name="connsiteX17458" fmla="*/ 531875 w 1842380"/>
                <a:gd name="connsiteY17458" fmla="*/ 1657313 h 1847704"/>
                <a:gd name="connsiteX17459" fmla="*/ 526018 w 1842380"/>
                <a:gd name="connsiteY17459" fmla="*/ 1654118 h 1847704"/>
                <a:gd name="connsiteX17460" fmla="*/ 526018 w 1842380"/>
                <a:gd name="connsiteY17460" fmla="*/ 1637079 h 1847704"/>
                <a:gd name="connsiteX17461" fmla="*/ 531875 w 1842380"/>
                <a:gd name="connsiteY17461" fmla="*/ 1639209 h 1847704"/>
                <a:gd name="connsiteX17462" fmla="*/ 531875 w 1842380"/>
                <a:gd name="connsiteY17462" fmla="*/ 1639209 h 1847704"/>
                <a:gd name="connsiteX17463" fmla="*/ 531875 w 1842380"/>
                <a:gd name="connsiteY17463" fmla="*/ 1740380 h 1847704"/>
                <a:gd name="connsiteX17464" fmla="*/ 531875 w 1842380"/>
                <a:gd name="connsiteY17464" fmla="*/ 1758484 h 1847704"/>
                <a:gd name="connsiteX17465" fmla="*/ 526018 w 1842380"/>
                <a:gd name="connsiteY17465" fmla="*/ 1756354 h 1847704"/>
                <a:gd name="connsiteX17466" fmla="*/ 526018 w 1842380"/>
                <a:gd name="connsiteY17466" fmla="*/ 1736120 h 1847704"/>
                <a:gd name="connsiteX17467" fmla="*/ 531875 w 1842380"/>
                <a:gd name="connsiteY17467" fmla="*/ 1740380 h 1847704"/>
                <a:gd name="connsiteX17468" fmla="*/ 531875 w 1842380"/>
                <a:gd name="connsiteY17468" fmla="*/ 1740380 h 1847704"/>
                <a:gd name="connsiteX17469" fmla="*/ 526018 w 1842380"/>
                <a:gd name="connsiteY17469" fmla="*/ 484792 h 1847704"/>
                <a:gd name="connsiteX17470" fmla="*/ 526018 w 1842380"/>
                <a:gd name="connsiteY17470" fmla="*/ 474675 h 1847704"/>
                <a:gd name="connsiteX17471" fmla="*/ 527083 w 1842380"/>
                <a:gd name="connsiteY17471" fmla="*/ 478935 h 1847704"/>
                <a:gd name="connsiteX17472" fmla="*/ 526018 w 1842380"/>
                <a:gd name="connsiteY17472" fmla="*/ 484792 h 1847704"/>
                <a:gd name="connsiteX17473" fmla="*/ 526018 w 1842380"/>
                <a:gd name="connsiteY17473" fmla="*/ 93420 h 1847704"/>
                <a:gd name="connsiteX17474" fmla="*/ 526018 w 1842380"/>
                <a:gd name="connsiteY17474" fmla="*/ 111524 h 1847704"/>
                <a:gd name="connsiteX17475" fmla="*/ 520160 w 1842380"/>
                <a:gd name="connsiteY17475" fmla="*/ 114719 h 1847704"/>
                <a:gd name="connsiteX17476" fmla="*/ 521225 w 1842380"/>
                <a:gd name="connsiteY17476" fmla="*/ 114719 h 1847704"/>
                <a:gd name="connsiteX17477" fmla="*/ 519095 w 1842380"/>
                <a:gd name="connsiteY17477" fmla="*/ 116849 h 1847704"/>
                <a:gd name="connsiteX17478" fmla="*/ 526018 w 1842380"/>
                <a:gd name="connsiteY17478" fmla="*/ 118979 h 1847704"/>
                <a:gd name="connsiteX17479" fmla="*/ 526018 w 1842380"/>
                <a:gd name="connsiteY17479" fmla="*/ 139213 h 1847704"/>
                <a:gd name="connsiteX17480" fmla="*/ 511641 w 1842380"/>
                <a:gd name="connsiteY17480" fmla="*/ 132291 h 1847704"/>
                <a:gd name="connsiteX17481" fmla="*/ 511641 w 1842380"/>
                <a:gd name="connsiteY17481" fmla="*/ 101939 h 1847704"/>
                <a:gd name="connsiteX17482" fmla="*/ 526018 w 1842380"/>
                <a:gd name="connsiteY17482" fmla="*/ 93420 h 1847704"/>
                <a:gd name="connsiteX17483" fmla="*/ 526018 w 1842380"/>
                <a:gd name="connsiteY17483" fmla="*/ 93420 h 1847704"/>
                <a:gd name="connsiteX17484" fmla="*/ 526018 w 1842380"/>
                <a:gd name="connsiteY17484" fmla="*/ 188734 h 1847704"/>
                <a:gd name="connsiteX17485" fmla="*/ 526018 w 1842380"/>
                <a:gd name="connsiteY17485" fmla="*/ 205773 h 1847704"/>
                <a:gd name="connsiteX17486" fmla="*/ 523888 w 1842380"/>
                <a:gd name="connsiteY17486" fmla="*/ 205773 h 1847704"/>
                <a:gd name="connsiteX17487" fmla="*/ 511641 w 1842380"/>
                <a:gd name="connsiteY17487" fmla="*/ 218020 h 1847704"/>
                <a:gd name="connsiteX17488" fmla="*/ 511641 w 1842380"/>
                <a:gd name="connsiteY17488" fmla="*/ 185539 h 1847704"/>
                <a:gd name="connsiteX17489" fmla="*/ 522823 w 1842380"/>
                <a:gd name="connsiteY17489" fmla="*/ 188734 h 1847704"/>
                <a:gd name="connsiteX17490" fmla="*/ 526018 w 1842380"/>
                <a:gd name="connsiteY17490" fmla="*/ 188734 h 1847704"/>
                <a:gd name="connsiteX17491" fmla="*/ 526018 w 1842380"/>
                <a:gd name="connsiteY17491" fmla="*/ 188734 h 1847704"/>
                <a:gd name="connsiteX17492" fmla="*/ 526018 w 1842380"/>
                <a:gd name="connsiteY17492" fmla="*/ 378296 h 1847704"/>
                <a:gd name="connsiteX17493" fmla="*/ 526018 w 1842380"/>
                <a:gd name="connsiteY17493" fmla="*/ 408648 h 1847704"/>
                <a:gd name="connsiteX17494" fmla="*/ 512706 w 1842380"/>
                <a:gd name="connsiteY17494" fmla="*/ 397466 h 1847704"/>
                <a:gd name="connsiteX17495" fmla="*/ 511641 w 1842380"/>
                <a:gd name="connsiteY17495" fmla="*/ 396401 h 1847704"/>
                <a:gd name="connsiteX17496" fmla="*/ 511641 w 1842380"/>
                <a:gd name="connsiteY17496" fmla="*/ 358062 h 1847704"/>
                <a:gd name="connsiteX17497" fmla="*/ 518563 w 1842380"/>
                <a:gd name="connsiteY17497" fmla="*/ 372439 h 1847704"/>
                <a:gd name="connsiteX17498" fmla="*/ 526018 w 1842380"/>
                <a:gd name="connsiteY17498" fmla="*/ 378296 h 1847704"/>
                <a:gd name="connsiteX17499" fmla="*/ 526018 w 1842380"/>
                <a:gd name="connsiteY17499" fmla="*/ 378296 h 1847704"/>
                <a:gd name="connsiteX17500" fmla="*/ 526018 w 1842380"/>
                <a:gd name="connsiteY17500" fmla="*/ 413973 h 1847704"/>
                <a:gd name="connsiteX17501" fmla="*/ 526018 w 1842380"/>
                <a:gd name="connsiteY17501" fmla="*/ 443259 h 1847704"/>
                <a:gd name="connsiteX17502" fmla="*/ 523888 w 1842380"/>
                <a:gd name="connsiteY17502" fmla="*/ 444324 h 1847704"/>
                <a:gd name="connsiteX17503" fmla="*/ 516966 w 1842380"/>
                <a:gd name="connsiteY17503" fmla="*/ 447519 h 1847704"/>
                <a:gd name="connsiteX17504" fmla="*/ 519095 w 1842380"/>
                <a:gd name="connsiteY17504" fmla="*/ 465623 h 1847704"/>
                <a:gd name="connsiteX17505" fmla="*/ 526018 w 1842380"/>
                <a:gd name="connsiteY17505" fmla="*/ 474675 h 1847704"/>
                <a:gd name="connsiteX17506" fmla="*/ 526018 w 1842380"/>
                <a:gd name="connsiteY17506" fmla="*/ 484792 h 1847704"/>
                <a:gd name="connsiteX17507" fmla="*/ 513771 w 1842380"/>
                <a:gd name="connsiteY17507" fmla="*/ 509819 h 1847704"/>
                <a:gd name="connsiteX17508" fmla="*/ 511641 w 1842380"/>
                <a:gd name="connsiteY17508" fmla="*/ 510884 h 1847704"/>
                <a:gd name="connsiteX17509" fmla="*/ 511641 w 1842380"/>
                <a:gd name="connsiteY17509" fmla="*/ 428882 h 1847704"/>
                <a:gd name="connsiteX17510" fmla="*/ 520693 w 1842380"/>
                <a:gd name="connsiteY17510" fmla="*/ 413973 h 1847704"/>
                <a:gd name="connsiteX17511" fmla="*/ 526018 w 1842380"/>
                <a:gd name="connsiteY17511" fmla="*/ 413973 h 1847704"/>
                <a:gd name="connsiteX17512" fmla="*/ 526018 w 1842380"/>
                <a:gd name="connsiteY17512" fmla="*/ 413973 h 1847704"/>
                <a:gd name="connsiteX17513" fmla="*/ 526018 w 1842380"/>
                <a:gd name="connsiteY17513" fmla="*/ 555080 h 1847704"/>
                <a:gd name="connsiteX17514" fmla="*/ 526018 w 1842380"/>
                <a:gd name="connsiteY17514" fmla="*/ 575314 h 1847704"/>
                <a:gd name="connsiteX17515" fmla="*/ 511641 w 1842380"/>
                <a:gd name="connsiteY17515" fmla="*/ 583301 h 1847704"/>
                <a:gd name="connsiteX17516" fmla="*/ 511641 w 1842380"/>
                <a:gd name="connsiteY17516" fmla="*/ 571054 h 1847704"/>
                <a:gd name="connsiteX17517" fmla="*/ 518563 w 1842380"/>
                <a:gd name="connsiteY17517" fmla="*/ 566794 h 1847704"/>
                <a:gd name="connsiteX17518" fmla="*/ 521758 w 1842380"/>
                <a:gd name="connsiteY17518" fmla="*/ 560937 h 1847704"/>
                <a:gd name="connsiteX17519" fmla="*/ 526018 w 1842380"/>
                <a:gd name="connsiteY17519" fmla="*/ 555080 h 1847704"/>
                <a:gd name="connsiteX17520" fmla="*/ 526018 w 1842380"/>
                <a:gd name="connsiteY17520" fmla="*/ 555080 h 1847704"/>
                <a:gd name="connsiteX17521" fmla="*/ 526018 w 1842380"/>
                <a:gd name="connsiteY17521" fmla="*/ 601938 h 1847704"/>
                <a:gd name="connsiteX17522" fmla="*/ 526018 w 1842380"/>
                <a:gd name="connsiteY17522" fmla="*/ 613120 h 1847704"/>
                <a:gd name="connsiteX17523" fmla="*/ 511641 w 1842380"/>
                <a:gd name="connsiteY17523" fmla="*/ 609925 h 1847704"/>
                <a:gd name="connsiteX17524" fmla="*/ 511641 w 1842380"/>
                <a:gd name="connsiteY17524" fmla="*/ 598743 h 1847704"/>
                <a:gd name="connsiteX17525" fmla="*/ 526018 w 1842380"/>
                <a:gd name="connsiteY17525" fmla="*/ 601938 h 1847704"/>
                <a:gd name="connsiteX17526" fmla="*/ 526018 w 1842380"/>
                <a:gd name="connsiteY17526" fmla="*/ 601938 h 1847704"/>
                <a:gd name="connsiteX17527" fmla="*/ 526018 w 1842380"/>
                <a:gd name="connsiteY17527" fmla="*/ 634952 h 1847704"/>
                <a:gd name="connsiteX17528" fmla="*/ 526018 w 1842380"/>
                <a:gd name="connsiteY17528" fmla="*/ 646134 h 1847704"/>
                <a:gd name="connsiteX17529" fmla="*/ 524953 w 1842380"/>
                <a:gd name="connsiteY17529" fmla="*/ 646134 h 1847704"/>
                <a:gd name="connsiteX17530" fmla="*/ 511641 w 1842380"/>
                <a:gd name="connsiteY17530" fmla="*/ 674355 h 1847704"/>
                <a:gd name="connsiteX17531" fmla="*/ 511641 w 1842380"/>
                <a:gd name="connsiteY17531" fmla="*/ 656251 h 1847704"/>
                <a:gd name="connsiteX17532" fmla="*/ 514836 w 1842380"/>
                <a:gd name="connsiteY17532" fmla="*/ 649329 h 1847704"/>
                <a:gd name="connsiteX17533" fmla="*/ 511641 w 1842380"/>
                <a:gd name="connsiteY17533" fmla="*/ 649329 h 1847704"/>
                <a:gd name="connsiteX17534" fmla="*/ 511641 w 1842380"/>
                <a:gd name="connsiteY17534" fmla="*/ 638147 h 1847704"/>
                <a:gd name="connsiteX17535" fmla="*/ 520693 w 1842380"/>
                <a:gd name="connsiteY17535" fmla="*/ 637082 h 1847704"/>
                <a:gd name="connsiteX17536" fmla="*/ 526018 w 1842380"/>
                <a:gd name="connsiteY17536" fmla="*/ 634952 h 1847704"/>
                <a:gd name="connsiteX17537" fmla="*/ 526018 w 1842380"/>
                <a:gd name="connsiteY17537" fmla="*/ 634952 h 1847704"/>
                <a:gd name="connsiteX17538" fmla="*/ 526018 w 1842380"/>
                <a:gd name="connsiteY17538" fmla="*/ 713759 h 1847704"/>
                <a:gd name="connsiteX17539" fmla="*/ 526018 w 1842380"/>
                <a:gd name="connsiteY17539" fmla="*/ 753162 h 1847704"/>
                <a:gd name="connsiteX17540" fmla="*/ 524953 w 1842380"/>
                <a:gd name="connsiteY17540" fmla="*/ 753162 h 1847704"/>
                <a:gd name="connsiteX17541" fmla="*/ 524953 w 1842380"/>
                <a:gd name="connsiteY17541" fmla="*/ 760084 h 1847704"/>
                <a:gd name="connsiteX17542" fmla="*/ 524953 w 1842380"/>
                <a:gd name="connsiteY17542" fmla="*/ 768072 h 1847704"/>
                <a:gd name="connsiteX17543" fmla="*/ 522823 w 1842380"/>
                <a:gd name="connsiteY17543" fmla="*/ 773929 h 1847704"/>
                <a:gd name="connsiteX17544" fmla="*/ 520693 w 1842380"/>
                <a:gd name="connsiteY17544" fmla="*/ 779786 h 1847704"/>
                <a:gd name="connsiteX17545" fmla="*/ 518563 w 1842380"/>
                <a:gd name="connsiteY17545" fmla="*/ 785643 h 1847704"/>
                <a:gd name="connsiteX17546" fmla="*/ 516433 w 1842380"/>
                <a:gd name="connsiteY17546" fmla="*/ 789903 h 1847704"/>
                <a:gd name="connsiteX17547" fmla="*/ 516433 w 1842380"/>
                <a:gd name="connsiteY17547" fmla="*/ 794163 h 1847704"/>
                <a:gd name="connsiteX17548" fmla="*/ 515368 w 1842380"/>
                <a:gd name="connsiteY17548" fmla="*/ 797358 h 1847704"/>
                <a:gd name="connsiteX17549" fmla="*/ 513238 w 1842380"/>
                <a:gd name="connsiteY17549" fmla="*/ 800553 h 1847704"/>
                <a:gd name="connsiteX17550" fmla="*/ 512173 w 1842380"/>
                <a:gd name="connsiteY17550" fmla="*/ 802683 h 1847704"/>
                <a:gd name="connsiteX17551" fmla="*/ 512173 w 1842380"/>
                <a:gd name="connsiteY17551" fmla="*/ 803748 h 1847704"/>
                <a:gd name="connsiteX17552" fmla="*/ 512173 w 1842380"/>
                <a:gd name="connsiteY17552" fmla="*/ 737188 h 1847704"/>
                <a:gd name="connsiteX17553" fmla="*/ 515368 w 1842380"/>
                <a:gd name="connsiteY17553" fmla="*/ 732928 h 1847704"/>
                <a:gd name="connsiteX17554" fmla="*/ 521225 w 1842380"/>
                <a:gd name="connsiteY17554" fmla="*/ 726006 h 1847704"/>
                <a:gd name="connsiteX17555" fmla="*/ 525485 w 1842380"/>
                <a:gd name="connsiteY17555" fmla="*/ 716954 h 1847704"/>
                <a:gd name="connsiteX17556" fmla="*/ 526018 w 1842380"/>
                <a:gd name="connsiteY17556" fmla="*/ 713759 h 1847704"/>
                <a:gd name="connsiteX17557" fmla="*/ 526018 w 1842380"/>
                <a:gd name="connsiteY17557" fmla="*/ 713759 h 1847704"/>
                <a:gd name="connsiteX17558" fmla="*/ 526018 w 1842380"/>
                <a:gd name="connsiteY17558" fmla="*/ 789903 h 1847704"/>
                <a:gd name="connsiteX17559" fmla="*/ 524953 w 1842380"/>
                <a:gd name="connsiteY17559" fmla="*/ 793098 h 1847704"/>
                <a:gd name="connsiteX17560" fmla="*/ 524953 w 1842380"/>
                <a:gd name="connsiteY17560" fmla="*/ 797358 h 1847704"/>
                <a:gd name="connsiteX17561" fmla="*/ 524953 w 1842380"/>
                <a:gd name="connsiteY17561" fmla="*/ 800553 h 1847704"/>
                <a:gd name="connsiteX17562" fmla="*/ 526018 w 1842380"/>
                <a:gd name="connsiteY17562" fmla="*/ 801618 h 1847704"/>
                <a:gd name="connsiteX17563" fmla="*/ 526018 w 1842380"/>
                <a:gd name="connsiteY17563" fmla="*/ 789903 h 1847704"/>
                <a:gd name="connsiteX17564" fmla="*/ 526018 w 1842380"/>
                <a:gd name="connsiteY17564" fmla="*/ 789903 h 1847704"/>
                <a:gd name="connsiteX17565" fmla="*/ 526018 w 1842380"/>
                <a:gd name="connsiteY17565" fmla="*/ 855398 h 1847704"/>
                <a:gd name="connsiteX17566" fmla="*/ 526018 w 1842380"/>
                <a:gd name="connsiteY17566" fmla="*/ 863385 h 1847704"/>
                <a:gd name="connsiteX17567" fmla="*/ 524953 w 1842380"/>
                <a:gd name="connsiteY17567" fmla="*/ 860191 h 1847704"/>
                <a:gd name="connsiteX17568" fmla="*/ 526018 w 1842380"/>
                <a:gd name="connsiteY17568" fmla="*/ 855398 h 1847704"/>
                <a:gd name="connsiteX17569" fmla="*/ 526018 w 1842380"/>
                <a:gd name="connsiteY17569" fmla="*/ 855398 h 1847704"/>
                <a:gd name="connsiteX17570" fmla="*/ 526018 w 1842380"/>
                <a:gd name="connsiteY17570" fmla="*/ 905984 h 1847704"/>
                <a:gd name="connsiteX17571" fmla="*/ 526018 w 1842380"/>
                <a:gd name="connsiteY17571" fmla="*/ 913971 h 1847704"/>
                <a:gd name="connsiteX17572" fmla="*/ 511641 w 1842380"/>
                <a:gd name="connsiteY17572" fmla="*/ 912906 h 1847704"/>
                <a:gd name="connsiteX17573" fmla="*/ 511641 w 1842380"/>
                <a:gd name="connsiteY17573" fmla="*/ 905984 h 1847704"/>
                <a:gd name="connsiteX17574" fmla="*/ 526018 w 1842380"/>
                <a:gd name="connsiteY17574" fmla="*/ 905984 h 1847704"/>
                <a:gd name="connsiteX17575" fmla="*/ 526018 w 1842380"/>
                <a:gd name="connsiteY17575" fmla="*/ 905984 h 1847704"/>
                <a:gd name="connsiteX17576" fmla="*/ 526018 w 1842380"/>
                <a:gd name="connsiteY17576" fmla="*/ 955504 h 1847704"/>
                <a:gd name="connsiteX17577" fmla="*/ 526018 w 1842380"/>
                <a:gd name="connsiteY17577" fmla="*/ 962427 h 1847704"/>
                <a:gd name="connsiteX17578" fmla="*/ 520160 w 1842380"/>
                <a:gd name="connsiteY17578" fmla="*/ 961362 h 1847704"/>
                <a:gd name="connsiteX17579" fmla="*/ 511108 w 1842380"/>
                <a:gd name="connsiteY17579" fmla="*/ 962427 h 1847704"/>
                <a:gd name="connsiteX17580" fmla="*/ 511108 w 1842380"/>
                <a:gd name="connsiteY17580" fmla="*/ 955504 h 1847704"/>
                <a:gd name="connsiteX17581" fmla="*/ 513238 w 1842380"/>
                <a:gd name="connsiteY17581" fmla="*/ 955504 h 1847704"/>
                <a:gd name="connsiteX17582" fmla="*/ 511108 w 1842380"/>
                <a:gd name="connsiteY17582" fmla="*/ 951245 h 1847704"/>
                <a:gd name="connsiteX17583" fmla="*/ 511108 w 1842380"/>
                <a:gd name="connsiteY17583" fmla="*/ 950180 h 1847704"/>
                <a:gd name="connsiteX17584" fmla="*/ 511108 w 1842380"/>
                <a:gd name="connsiteY17584" fmla="*/ 917698 h 1847704"/>
                <a:gd name="connsiteX17585" fmla="*/ 514303 w 1842380"/>
                <a:gd name="connsiteY17585" fmla="*/ 934738 h 1847704"/>
                <a:gd name="connsiteX17586" fmla="*/ 514303 w 1842380"/>
                <a:gd name="connsiteY17586" fmla="*/ 934738 h 1847704"/>
                <a:gd name="connsiteX17587" fmla="*/ 526018 w 1842380"/>
                <a:gd name="connsiteY17587" fmla="*/ 955504 h 1847704"/>
                <a:gd name="connsiteX17588" fmla="*/ 526018 w 1842380"/>
                <a:gd name="connsiteY17588" fmla="*/ 955504 h 1847704"/>
                <a:gd name="connsiteX17589" fmla="*/ 526018 w 1842380"/>
                <a:gd name="connsiteY17589" fmla="*/ 1042299 h 1847704"/>
                <a:gd name="connsiteX17590" fmla="*/ 526018 w 1842380"/>
                <a:gd name="connsiteY17590" fmla="*/ 1081702 h 1847704"/>
                <a:gd name="connsiteX17591" fmla="*/ 524953 w 1842380"/>
                <a:gd name="connsiteY17591" fmla="*/ 1079572 h 1847704"/>
                <a:gd name="connsiteX17592" fmla="*/ 524953 w 1842380"/>
                <a:gd name="connsiteY17592" fmla="*/ 1076377 h 1847704"/>
                <a:gd name="connsiteX17593" fmla="*/ 522823 w 1842380"/>
                <a:gd name="connsiteY17593" fmla="*/ 1073183 h 1847704"/>
                <a:gd name="connsiteX17594" fmla="*/ 521758 w 1842380"/>
                <a:gd name="connsiteY17594" fmla="*/ 1071053 h 1847704"/>
                <a:gd name="connsiteX17595" fmla="*/ 519628 w 1842380"/>
                <a:gd name="connsiteY17595" fmla="*/ 1067858 h 1847704"/>
                <a:gd name="connsiteX17596" fmla="*/ 518563 w 1842380"/>
                <a:gd name="connsiteY17596" fmla="*/ 1063598 h 1847704"/>
                <a:gd name="connsiteX17597" fmla="*/ 516433 w 1842380"/>
                <a:gd name="connsiteY17597" fmla="*/ 1060403 h 1847704"/>
                <a:gd name="connsiteX17598" fmla="*/ 513238 w 1842380"/>
                <a:gd name="connsiteY17598" fmla="*/ 1057208 h 1847704"/>
                <a:gd name="connsiteX17599" fmla="*/ 512173 w 1842380"/>
                <a:gd name="connsiteY17599" fmla="*/ 1056143 h 1847704"/>
                <a:gd name="connsiteX17600" fmla="*/ 512173 w 1842380"/>
                <a:gd name="connsiteY17600" fmla="*/ 1030052 h 1847704"/>
                <a:gd name="connsiteX17601" fmla="*/ 512173 w 1842380"/>
                <a:gd name="connsiteY17601" fmla="*/ 1030052 h 1847704"/>
                <a:gd name="connsiteX17602" fmla="*/ 516433 w 1842380"/>
                <a:gd name="connsiteY17602" fmla="*/ 1032182 h 1847704"/>
                <a:gd name="connsiteX17603" fmla="*/ 519628 w 1842380"/>
                <a:gd name="connsiteY17603" fmla="*/ 1034312 h 1847704"/>
                <a:gd name="connsiteX17604" fmla="*/ 521758 w 1842380"/>
                <a:gd name="connsiteY17604" fmla="*/ 1037506 h 1847704"/>
                <a:gd name="connsiteX17605" fmla="*/ 523888 w 1842380"/>
                <a:gd name="connsiteY17605" fmla="*/ 1040701 h 1847704"/>
                <a:gd name="connsiteX17606" fmla="*/ 526018 w 1842380"/>
                <a:gd name="connsiteY17606" fmla="*/ 1042299 h 1847704"/>
                <a:gd name="connsiteX17607" fmla="*/ 526018 w 1842380"/>
                <a:gd name="connsiteY17607" fmla="*/ 1042299 h 1847704"/>
                <a:gd name="connsiteX17608" fmla="*/ 526018 w 1842380"/>
                <a:gd name="connsiteY17608" fmla="*/ 1082767 h 1847704"/>
                <a:gd name="connsiteX17609" fmla="*/ 526018 w 1842380"/>
                <a:gd name="connsiteY17609" fmla="*/ 1107794 h 1847704"/>
                <a:gd name="connsiteX17610" fmla="*/ 524953 w 1842380"/>
                <a:gd name="connsiteY17610" fmla="*/ 1109924 h 1847704"/>
                <a:gd name="connsiteX17611" fmla="*/ 522823 w 1842380"/>
                <a:gd name="connsiteY17611" fmla="*/ 1112054 h 1847704"/>
                <a:gd name="connsiteX17612" fmla="*/ 521758 w 1842380"/>
                <a:gd name="connsiteY17612" fmla="*/ 1114184 h 1847704"/>
                <a:gd name="connsiteX17613" fmla="*/ 520693 w 1842380"/>
                <a:gd name="connsiteY17613" fmla="*/ 1115248 h 1847704"/>
                <a:gd name="connsiteX17614" fmla="*/ 519628 w 1842380"/>
                <a:gd name="connsiteY17614" fmla="*/ 1117378 h 1847704"/>
                <a:gd name="connsiteX17615" fmla="*/ 515368 w 1842380"/>
                <a:gd name="connsiteY17615" fmla="*/ 1117378 h 1847704"/>
                <a:gd name="connsiteX17616" fmla="*/ 512173 w 1842380"/>
                <a:gd name="connsiteY17616" fmla="*/ 1117378 h 1847704"/>
                <a:gd name="connsiteX17617" fmla="*/ 512173 w 1842380"/>
                <a:gd name="connsiteY17617" fmla="*/ 1115248 h 1847704"/>
                <a:gd name="connsiteX17618" fmla="*/ 512173 w 1842380"/>
                <a:gd name="connsiteY17618" fmla="*/ 1104066 h 1847704"/>
                <a:gd name="connsiteX17619" fmla="*/ 512173 w 1842380"/>
                <a:gd name="connsiteY17619" fmla="*/ 1104066 h 1847704"/>
                <a:gd name="connsiteX17620" fmla="*/ 514303 w 1842380"/>
                <a:gd name="connsiteY17620" fmla="*/ 1101936 h 1847704"/>
                <a:gd name="connsiteX17621" fmla="*/ 515368 w 1842380"/>
                <a:gd name="connsiteY17621" fmla="*/ 1099807 h 1847704"/>
                <a:gd name="connsiteX17622" fmla="*/ 517498 w 1842380"/>
                <a:gd name="connsiteY17622" fmla="*/ 1097677 h 1847704"/>
                <a:gd name="connsiteX17623" fmla="*/ 518563 w 1842380"/>
                <a:gd name="connsiteY17623" fmla="*/ 1095547 h 1847704"/>
                <a:gd name="connsiteX17624" fmla="*/ 520693 w 1842380"/>
                <a:gd name="connsiteY17624" fmla="*/ 1094482 h 1847704"/>
                <a:gd name="connsiteX17625" fmla="*/ 522823 w 1842380"/>
                <a:gd name="connsiteY17625" fmla="*/ 1092352 h 1847704"/>
                <a:gd name="connsiteX17626" fmla="*/ 524953 w 1842380"/>
                <a:gd name="connsiteY17626" fmla="*/ 1090222 h 1847704"/>
                <a:gd name="connsiteX17627" fmla="*/ 524953 w 1842380"/>
                <a:gd name="connsiteY17627" fmla="*/ 1088092 h 1847704"/>
                <a:gd name="connsiteX17628" fmla="*/ 526018 w 1842380"/>
                <a:gd name="connsiteY17628" fmla="*/ 1084897 h 1847704"/>
                <a:gd name="connsiteX17629" fmla="*/ 526018 w 1842380"/>
                <a:gd name="connsiteY17629" fmla="*/ 1082767 h 1847704"/>
                <a:gd name="connsiteX17630" fmla="*/ 526018 w 1842380"/>
                <a:gd name="connsiteY17630" fmla="*/ 1082767 h 1847704"/>
                <a:gd name="connsiteX17631" fmla="*/ 526018 w 1842380"/>
                <a:gd name="connsiteY17631" fmla="*/ 1131223 h 1847704"/>
                <a:gd name="connsiteX17632" fmla="*/ 526018 w 1842380"/>
                <a:gd name="connsiteY17632" fmla="*/ 1149327 h 1847704"/>
                <a:gd name="connsiteX17633" fmla="*/ 524953 w 1842380"/>
                <a:gd name="connsiteY17633" fmla="*/ 1148262 h 1847704"/>
                <a:gd name="connsiteX17634" fmla="*/ 522823 w 1842380"/>
                <a:gd name="connsiteY17634" fmla="*/ 1145067 h 1847704"/>
                <a:gd name="connsiteX17635" fmla="*/ 521758 w 1842380"/>
                <a:gd name="connsiteY17635" fmla="*/ 1141872 h 1847704"/>
                <a:gd name="connsiteX17636" fmla="*/ 521758 w 1842380"/>
                <a:gd name="connsiteY17636" fmla="*/ 1137613 h 1847704"/>
                <a:gd name="connsiteX17637" fmla="*/ 522823 w 1842380"/>
                <a:gd name="connsiteY17637" fmla="*/ 1135483 h 1847704"/>
                <a:gd name="connsiteX17638" fmla="*/ 524953 w 1842380"/>
                <a:gd name="connsiteY17638" fmla="*/ 1133353 h 1847704"/>
                <a:gd name="connsiteX17639" fmla="*/ 526018 w 1842380"/>
                <a:gd name="connsiteY17639" fmla="*/ 1131223 h 1847704"/>
                <a:gd name="connsiteX17640" fmla="*/ 526018 w 1842380"/>
                <a:gd name="connsiteY17640" fmla="*/ 1131223 h 1847704"/>
                <a:gd name="connsiteX17641" fmla="*/ 526018 w 1842380"/>
                <a:gd name="connsiteY17641" fmla="*/ 1218017 h 1847704"/>
                <a:gd name="connsiteX17642" fmla="*/ 526018 w 1842380"/>
                <a:gd name="connsiteY17642" fmla="*/ 1231329 h 1847704"/>
                <a:gd name="connsiteX17643" fmla="*/ 515901 w 1842380"/>
                <a:gd name="connsiteY17643" fmla="*/ 1221212 h 1847704"/>
                <a:gd name="connsiteX17644" fmla="*/ 511641 w 1842380"/>
                <a:gd name="connsiteY17644" fmla="*/ 1232394 h 1847704"/>
                <a:gd name="connsiteX17645" fmla="*/ 511641 w 1842380"/>
                <a:gd name="connsiteY17645" fmla="*/ 1194055 h 1847704"/>
                <a:gd name="connsiteX17646" fmla="*/ 515901 w 1842380"/>
                <a:gd name="connsiteY17646" fmla="*/ 1210030 h 1847704"/>
                <a:gd name="connsiteX17647" fmla="*/ 526018 w 1842380"/>
                <a:gd name="connsiteY17647" fmla="*/ 1218017 h 1847704"/>
                <a:gd name="connsiteX17648" fmla="*/ 526018 w 1842380"/>
                <a:gd name="connsiteY17648" fmla="*/ 1218017 h 1847704"/>
                <a:gd name="connsiteX17649" fmla="*/ 526018 w 1842380"/>
                <a:gd name="connsiteY17649" fmla="*/ 1270733 h 1847704"/>
                <a:gd name="connsiteX17650" fmla="*/ 526018 w 1842380"/>
                <a:gd name="connsiteY17650" fmla="*/ 1314396 h 1847704"/>
                <a:gd name="connsiteX17651" fmla="*/ 521758 w 1842380"/>
                <a:gd name="connsiteY17651" fmla="*/ 1305344 h 1847704"/>
                <a:gd name="connsiteX17652" fmla="*/ 515901 w 1842380"/>
                <a:gd name="connsiteY17652" fmla="*/ 1302149 h 1847704"/>
                <a:gd name="connsiteX17653" fmla="*/ 511641 w 1842380"/>
                <a:gd name="connsiteY17653" fmla="*/ 1297889 h 1847704"/>
                <a:gd name="connsiteX17654" fmla="*/ 511641 w 1842380"/>
                <a:gd name="connsiteY17654" fmla="*/ 1285642 h 1847704"/>
                <a:gd name="connsiteX17655" fmla="*/ 518563 w 1842380"/>
                <a:gd name="connsiteY17655" fmla="*/ 1292564 h 1847704"/>
                <a:gd name="connsiteX17656" fmla="*/ 518563 w 1842380"/>
                <a:gd name="connsiteY17656" fmla="*/ 1292564 h 1847704"/>
                <a:gd name="connsiteX17657" fmla="*/ 519628 w 1842380"/>
                <a:gd name="connsiteY17657" fmla="*/ 1292564 h 1847704"/>
                <a:gd name="connsiteX17658" fmla="*/ 526018 w 1842380"/>
                <a:gd name="connsiteY17658" fmla="*/ 1270733 h 1847704"/>
                <a:gd name="connsiteX17659" fmla="*/ 526018 w 1842380"/>
                <a:gd name="connsiteY17659" fmla="*/ 1270733 h 1847704"/>
                <a:gd name="connsiteX17660" fmla="*/ 526018 w 1842380"/>
                <a:gd name="connsiteY17660" fmla="*/ 1636546 h 1847704"/>
                <a:gd name="connsiteX17661" fmla="*/ 526018 w 1842380"/>
                <a:gd name="connsiteY17661" fmla="*/ 1653585 h 1847704"/>
                <a:gd name="connsiteX17662" fmla="*/ 511641 w 1842380"/>
                <a:gd name="connsiteY17662" fmla="*/ 1647728 h 1847704"/>
                <a:gd name="connsiteX17663" fmla="*/ 511641 w 1842380"/>
                <a:gd name="connsiteY17663" fmla="*/ 1631754 h 1847704"/>
                <a:gd name="connsiteX17664" fmla="*/ 526018 w 1842380"/>
                <a:gd name="connsiteY17664" fmla="*/ 1636546 h 1847704"/>
                <a:gd name="connsiteX17665" fmla="*/ 526018 w 1842380"/>
                <a:gd name="connsiteY17665" fmla="*/ 1636546 h 1847704"/>
                <a:gd name="connsiteX17666" fmla="*/ 526018 w 1842380"/>
                <a:gd name="connsiteY17666" fmla="*/ 1735587 h 1847704"/>
                <a:gd name="connsiteX17667" fmla="*/ 526018 w 1842380"/>
                <a:gd name="connsiteY17667" fmla="*/ 1755822 h 1847704"/>
                <a:gd name="connsiteX17668" fmla="*/ 511641 w 1842380"/>
                <a:gd name="connsiteY17668" fmla="*/ 1745705 h 1847704"/>
                <a:gd name="connsiteX17669" fmla="*/ 511641 w 1842380"/>
                <a:gd name="connsiteY17669" fmla="*/ 1714288 h 1847704"/>
                <a:gd name="connsiteX17670" fmla="*/ 526018 w 1842380"/>
                <a:gd name="connsiteY17670" fmla="*/ 1735587 h 1847704"/>
                <a:gd name="connsiteX17671" fmla="*/ 511641 w 1842380"/>
                <a:gd name="connsiteY17671" fmla="*/ 102472 h 1847704"/>
                <a:gd name="connsiteX17672" fmla="*/ 511641 w 1842380"/>
                <a:gd name="connsiteY17672" fmla="*/ 132823 h 1847704"/>
                <a:gd name="connsiteX17673" fmla="*/ 503654 w 1842380"/>
                <a:gd name="connsiteY17673" fmla="*/ 131758 h 1847704"/>
                <a:gd name="connsiteX17674" fmla="*/ 503654 w 1842380"/>
                <a:gd name="connsiteY17674" fmla="*/ 109394 h 1847704"/>
                <a:gd name="connsiteX17675" fmla="*/ 504718 w 1842380"/>
                <a:gd name="connsiteY17675" fmla="*/ 107264 h 1847704"/>
                <a:gd name="connsiteX17676" fmla="*/ 511641 w 1842380"/>
                <a:gd name="connsiteY17676" fmla="*/ 102472 h 1847704"/>
                <a:gd name="connsiteX17677" fmla="*/ 511641 w 1842380"/>
                <a:gd name="connsiteY17677" fmla="*/ 102472 h 1847704"/>
                <a:gd name="connsiteX17678" fmla="*/ 511641 w 1842380"/>
                <a:gd name="connsiteY17678" fmla="*/ 185539 h 1847704"/>
                <a:gd name="connsiteX17679" fmla="*/ 511641 w 1842380"/>
                <a:gd name="connsiteY17679" fmla="*/ 218020 h 1847704"/>
                <a:gd name="connsiteX17680" fmla="*/ 503654 w 1842380"/>
                <a:gd name="connsiteY17680" fmla="*/ 224942 h 1847704"/>
                <a:gd name="connsiteX17681" fmla="*/ 503654 w 1842380"/>
                <a:gd name="connsiteY17681" fmla="*/ 204708 h 1847704"/>
                <a:gd name="connsiteX17682" fmla="*/ 504718 w 1842380"/>
                <a:gd name="connsiteY17682" fmla="*/ 202578 h 1847704"/>
                <a:gd name="connsiteX17683" fmla="*/ 503654 w 1842380"/>
                <a:gd name="connsiteY17683" fmla="*/ 202578 h 1847704"/>
                <a:gd name="connsiteX17684" fmla="*/ 503654 w 1842380"/>
                <a:gd name="connsiteY17684" fmla="*/ 181279 h 1847704"/>
                <a:gd name="connsiteX17685" fmla="*/ 511641 w 1842380"/>
                <a:gd name="connsiteY17685" fmla="*/ 185539 h 1847704"/>
                <a:gd name="connsiteX17686" fmla="*/ 511641 w 1842380"/>
                <a:gd name="connsiteY17686" fmla="*/ 185539 h 1847704"/>
                <a:gd name="connsiteX17687" fmla="*/ 511641 w 1842380"/>
                <a:gd name="connsiteY17687" fmla="*/ 358062 h 1847704"/>
                <a:gd name="connsiteX17688" fmla="*/ 511641 w 1842380"/>
                <a:gd name="connsiteY17688" fmla="*/ 396401 h 1847704"/>
                <a:gd name="connsiteX17689" fmla="*/ 503654 w 1842380"/>
                <a:gd name="connsiteY17689" fmla="*/ 392141 h 1847704"/>
                <a:gd name="connsiteX17690" fmla="*/ 503654 w 1842380"/>
                <a:gd name="connsiteY17690" fmla="*/ 356997 h 1847704"/>
                <a:gd name="connsiteX17691" fmla="*/ 511641 w 1842380"/>
                <a:gd name="connsiteY17691" fmla="*/ 356997 h 1847704"/>
                <a:gd name="connsiteX17692" fmla="*/ 511641 w 1842380"/>
                <a:gd name="connsiteY17692" fmla="*/ 358062 h 1847704"/>
                <a:gd name="connsiteX17693" fmla="*/ 511641 w 1842380"/>
                <a:gd name="connsiteY17693" fmla="*/ 358062 h 1847704"/>
                <a:gd name="connsiteX17694" fmla="*/ 511641 w 1842380"/>
                <a:gd name="connsiteY17694" fmla="*/ 428882 h 1847704"/>
                <a:gd name="connsiteX17695" fmla="*/ 511641 w 1842380"/>
                <a:gd name="connsiteY17695" fmla="*/ 510884 h 1847704"/>
                <a:gd name="connsiteX17696" fmla="*/ 503654 w 1842380"/>
                <a:gd name="connsiteY17696" fmla="*/ 515144 h 1847704"/>
                <a:gd name="connsiteX17697" fmla="*/ 503654 w 1842380"/>
                <a:gd name="connsiteY17697" fmla="*/ 484792 h 1847704"/>
                <a:gd name="connsiteX17698" fmla="*/ 505783 w 1842380"/>
                <a:gd name="connsiteY17698" fmla="*/ 480533 h 1847704"/>
                <a:gd name="connsiteX17699" fmla="*/ 503654 w 1842380"/>
                <a:gd name="connsiteY17699" fmla="*/ 474675 h 1847704"/>
                <a:gd name="connsiteX17700" fmla="*/ 503654 w 1842380"/>
                <a:gd name="connsiteY17700" fmla="*/ 435272 h 1847704"/>
                <a:gd name="connsiteX17701" fmla="*/ 510576 w 1842380"/>
                <a:gd name="connsiteY17701" fmla="*/ 431012 h 1847704"/>
                <a:gd name="connsiteX17702" fmla="*/ 511641 w 1842380"/>
                <a:gd name="connsiteY17702" fmla="*/ 428882 h 1847704"/>
                <a:gd name="connsiteX17703" fmla="*/ 511641 w 1842380"/>
                <a:gd name="connsiteY17703" fmla="*/ 428882 h 1847704"/>
                <a:gd name="connsiteX17704" fmla="*/ 511641 w 1842380"/>
                <a:gd name="connsiteY17704" fmla="*/ 570522 h 1847704"/>
                <a:gd name="connsiteX17705" fmla="*/ 511641 w 1842380"/>
                <a:gd name="connsiteY17705" fmla="*/ 582769 h 1847704"/>
                <a:gd name="connsiteX17706" fmla="*/ 503654 w 1842380"/>
                <a:gd name="connsiteY17706" fmla="*/ 592886 h 1847704"/>
                <a:gd name="connsiteX17707" fmla="*/ 503654 w 1842380"/>
                <a:gd name="connsiteY17707" fmla="*/ 578509 h 1847704"/>
                <a:gd name="connsiteX17708" fmla="*/ 511641 w 1842380"/>
                <a:gd name="connsiteY17708" fmla="*/ 570522 h 1847704"/>
                <a:gd name="connsiteX17709" fmla="*/ 511641 w 1842380"/>
                <a:gd name="connsiteY17709" fmla="*/ 570522 h 1847704"/>
                <a:gd name="connsiteX17710" fmla="*/ 511641 w 1842380"/>
                <a:gd name="connsiteY17710" fmla="*/ 598743 h 1847704"/>
                <a:gd name="connsiteX17711" fmla="*/ 511641 w 1842380"/>
                <a:gd name="connsiteY17711" fmla="*/ 609925 h 1847704"/>
                <a:gd name="connsiteX17712" fmla="*/ 503654 w 1842380"/>
                <a:gd name="connsiteY17712" fmla="*/ 609925 h 1847704"/>
                <a:gd name="connsiteX17713" fmla="*/ 503654 w 1842380"/>
                <a:gd name="connsiteY17713" fmla="*/ 598743 h 1847704"/>
                <a:gd name="connsiteX17714" fmla="*/ 511641 w 1842380"/>
                <a:gd name="connsiteY17714" fmla="*/ 598743 h 1847704"/>
                <a:gd name="connsiteX17715" fmla="*/ 511641 w 1842380"/>
                <a:gd name="connsiteY17715" fmla="*/ 598743 h 1847704"/>
                <a:gd name="connsiteX17716" fmla="*/ 511641 w 1842380"/>
                <a:gd name="connsiteY17716" fmla="*/ 638147 h 1847704"/>
                <a:gd name="connsiteX17717" fmla="*/ 511641 w 1842380"/>
                <a:gd name="connsiteY17717" fmla="*/ 649329 h 1847704"/>
                <a:gd name="connsiteX17718" fmla="*/ 503654 w 1842380"/>
                <a:gd name="connsiteY17718" fmla="*/ 649329 h 1847704"/>
                <a:gd name="connsiteX17719" fmla="*/ 503654 w 1842380"/>
                <a:gd name="connsiteY17719" fmla="*/ 638147 h 1847704"/>
                <a:gd name="connsiteX17720" fmla="*/ 511641 w 1842380"/>
                <a:gd name="connsiteY17720" fmla="*/ 638147 h 1847704"/>
                <a:gd name="connsiteX17721" fmla="*/ 511641 w 1842380"/>
                <a:gd name="connsiteY17721" fmla="*/ 638147 h 1847704"/>
                <a:gd name="connsiteX17722" fmla="*/ 511641 w 1842380"/>
                <a:gd name="connsiteY17722" fmla="*/ 656251 h 1847704"/>
                <a:gd name="connsiteX17723" fmla="*/ 511641 w 1842380"/>
                <a:gd name="connsiteY17723" fmla="*/ 674355 h 1847704"/>
                <a:gd name="connsiteX17724" fmla="*/ 503654 w 1842380"/>
                <a:gd name="connsiteY17724" fmla="*/ 681277 h 1847704"/>
                <a:gd name="connsiteX17725" fmla="*/ 503654 w 1842380"/>
                <a:gd name="connsiteY17725" fmla="*/ 669030 h 1847704"/>
                <a:gd name="connsiteX17726" fmla="*/ 511641 w 1842380"/>
                <a:gd name="connsiteY17726" fmla="*/ 656251 h 1847704"/>
                <a:gd name="connsiteX17727" fmla="*/ 511641 w 1842380"/>
                <a:gd name="connsiteY17727" fmla="*/ 656251 h 1847704"/>
                <a:gd name="connsiteX17728" fmla="*/ 511641 w 1842380"/>
                <a:gd name="connsiteY17728" fmla="*/ 737188 h 1847704"/>
                <a:gd name="connsiteX17729" fmla="*/ 511641 w 1842380"/>
                <a:gd name="connsiteY17729" fmla="*/ 803748 h 1847704"/>
                <a:gd name="connsiteX17730" fmla="*/ 510576 w 1842380"/>
                <a:gd name="connsiteY17730" fmla="*/ 804813 h 1847704"/>
                <a:gd name="connsiteX17731" fmla="*/ 508446 w 1842380"/>
                <a:gd name="connsiteY17731" fmla="*/ 804813 h 1847704"/>
                <a:gd name="connsiteX17732" fmla="*/ 504186 w 1842380"/>
                <a:gd name="connsiteY17732" fmla="*/ 805878 h 1847704"/>
                <a:gd name="connsiteX17733" fmla="*/ 504186 w 1842380"/>
                <a:gd name="connsiteY17733" fmla="*/ 805878 h 1847704"/>
                <a:gd name="connsiteX17734" fmla="*/ 504186 w 1842380"/>
                <a:gd name="connsiteY17734" fmla="*/ 750500 h 1847704"/>
                <a:gd name="connsiteX17735" fmla="*/ 504186 w 1842380"/>
                <a:gd name="connsiteY17735" fmla="*/ 748370 h 1847704"/>
                <a:gd name="connsiteX17736" fmla="*/ 505251 w 1842380"/>
                <a:gd name="connsiteY17736" fmla="*/ 742513 h 1847704"/>
                <a:gd name="connsiteX17737" fmla="*/ 509511 w 1842380"/>
                <a:gd name="connsiteY17737" fmla="*/ 738253 h 1847704"/>
                <a:gd name="connsiteX17738" fmla="*/ 511641 w 1842380"/>
                <a:gd name="connsiteY17738" fmla="*/ 737188 h 1847704"/>
                <a:gd name="connsiteX17739" fmla="*/ 511641 w 1842380"/>
                <a:gd name="connsiteY17739" fmla="*/ 737188 h 1847704"/>
                <a:gd name="connsiteX17740" fmla="*/ 511641 w 1842380"/>
                <a:gd name="connsiteY17740" fmla="*/ 905984 h 1847704"/>
                <a:gd name="connsiteX17741" fmla="*/ 511641 w 1842380"/>
                <a:gd name="connsiteY17741" fmla="*/ 912906 h 1847704"/>
                <a:gd name="connsiteX17742" fmla="*/ 509511 w 1842380"/>
                <a:gd name="connsiteY17742" fmla="*/ 912906 h 1847704"/>
                <a:gd name="connsiteX17743" fmla="*/ 511641 w 1842380"/>
                <a:gd name="connsiteY17743" fmla="*/ 917166 h 1847704"/>
                <a:gd name="connsiteX17744" fmla="*/ 511641 w 1842380"/>
                <a:gd name="connsiteY17744" fmla="*/ 949647 h 1847704"/>
                <a:gd name="connsiteX17745" fmla="*/ 503654 w 1842380"/>
                <a:gd name="connsiteY17745" fmla="*/ 917166 h 1847704"/>
                <a:gd name="connsiteX17746" fmla="*/ 503654 w 1842380"/>
                <a:gd name="connsiteY17746" fmla="*/ 907049 h 1847704"/>
                <a:gd name="connsiteX17747" fmla="*/ 511641 w 1842380"/>
                <a:gd name="connsiteY17747" fmla="*/ 905984 h 1847704"/>
                <a:gd name="connsiteX17748" fmla="*/ 511641 w 1842380"/>
                <a:gd name="connsiteY17748" fmla="*/ 905984 h 1847704"/>
                <a:gd name="connsiteX17749" fmla="*/ 511641 w 1842380"/>
                <a:gd name="connsiteY17749" fmla="*/ 955504 h 1847704"/>
                <a:gd name="connsiteX17750" fmla="*/ 511641 w 1842380"/>
                <a:gd name="connsiteY17750" fmla="*/ 962427 h 1847704"/>
                <a:gd name="connsiteX17751" fmla="*/ 503654 w 1842380"/>
                <a:gd name="connsiteY17751" fmla="*/ 963492 h 1847704"/>
                <a:gd name="connsiteX17752" fmla="*/ 503654 w 1842380"/>
                <a:gd name="connsiteY17752" fmla="*/ 956569 h 1847704"/>
                <a:gd name="connsiteX17753" fmla="*/ 511641 w 1842380"/>
                <a:gd name="connsiteY17753" fmla="*/ 955504 h 1847704"/>
                <a:gd name="connsiteX17754" fmla="*/ 511641 w 1842380"/>
                <a:gd name="connsiteY17754" fmla="*/ 955504 h 1847704"/>
                <a:gd name="connsiteX17755" fmla="*/ 511641 w 1842380"/>
                <a:gd name="connsiteY17755" fmla="*/ 1028987 h 1847704"/>
                <a:gd name="connsiteX17756" fmla="*/ 511641 w 1842380"/>
                <a:gd name="connsiteY17756" fmla="*/ 1055078 h 1847704"/>
                <a:gd name="connsiteX17757" fmla="*/ 510576 w 1842380"/>
                <a:gd name="connsiteY17757" fmla="*/ 1052948 h 1847704"/>
                <a:gd name="connsiteX17758" fmla="*/ 508446 w 1842380"/>
                <a:gd name="connsiteY17758" fmla="*/ 1050818 h 1847704"/>
                <a:gd name="connsiteX17759" fmla="*/ 506316 w 1842380"/>
                <a:gd name="connsiteY17759" fmla="*/ 1048688 h 1847704"/>
                <a:gd name="connsiteX17760" fmla="*/ 504186 w 1842380"/>
                <a:gd name="connsiteY17760" fmla="*/ 1046559 h 1847704"/>
                <a:gd name="connsiteX17761" fmla="*/ 504186 w 1842380"/>
                <a:gd name="connsiteY17761" fmla="*/ 1045494 h 1847704"/>
                <a:gd name="connsiteX17762" fmla="*/ 504186 w 1842380"/>
                <a:gd name="connsiteY17762" fmla="*/ 1033247 h 1847704"/>
                <a:gd name="connsiteX17763" fmla="*/ 504186 w 1842380"/>
                <a:gd name="connsiteY17763" fmla="*/ 1032182 h 1847704"/>
                <a:gd name="connsiteX17764" fmla="*/ 508446 w 1842380"/>
                <a:gd name="connsiteY17764" fmla="*/ 1031117 h 1847704"/>
                <a:gd name="connsiteX17765" fmla="*/ 511641 w 1842380"/>
                <a:gd name="connsiteY17765" fmla="*/ 1028987 h 1847704"/>
                <a:gd name="connsiteX17766" fmla="*/ 511641 w 1842380"/>
                <a:gd name="connsiteY17766" fmla="*/ 1028987 h 1847704"/>
                <a:gd name="connsiteX17767" fmla="*/ 511641 w 1842380"/>
                <a:gd name="connsiteY17767" fmla="*/ 1104066 h 1847704"/>
                <a:gd name="connsiteX17768" fmla="*/ 511641 w 1842380"/>
                <a:gd name="connsiteY17768" fmla="*/ 1115248 h 1847704"/>
                <a:gd name="connsiteX17769" fmla="*/ 511641 w 1842380"/>
                <a:gd name="connsiteY17769" fmla="*/ 1115248 h 1847704"/>
                <a:gd name="connsiteX17770" fmla="*/ 510576 w 1842380"/>
                <a:gd name="connsiteY17770" fmla="*/ 1112054 h 1847704"/>
                <a:gd name="connsiteX17771" fmla="*/ 509511 w 1842380"/>
                <a:gd name="connsiteY17771" fmla="*/ 1108859 h 1847704"/>
                <a:gd name="connsiteX17772" fmla="*/ 510576 w 1842380"/>
                <a:gd name="connsiteY17772" fmla="*/ 1106729 h 1847704"/>
                <a:gd name="connsiteX17773" fmla="*/ 511641 w 1842380"/>
                <a:gd name="connsiteY17773" fmla="*/ 1104066 h 1847704"/>
                <a:gd name="connsiteX17774" fmla="*/ 511641 w 1842380"/>
                <a:gd name="connsiteY17774" fmla="*/ 1104066 h 1847704"/>
                <a:gd name="connsiteX17775" fmla="*/ 511641 w 1842380"/>
                <a:gd name="connsiteY17775" fmla="*/ 1194055 h 1847704"/>
                <a:gd name="connsiteX17776" fmla="*/ 511641 w 1842380"/>
                <a:gd name="connsiteY17776" fmla="*/ 1232394 h 1847704"/>
                <a:gd name="connsiteX17777" fmla="*/ 503654 w 1842380"/>
                <a:gd name="connsiteY17777" fmla="*/ 1248368 h 1847704"/>
                <a:gd name="connsiteX17778" fmla="*/ 503654 w 1842380"/>
                <a:gd name="connsiteY17778" fmla="*/ 1222277 h 1847704"/>
                <a:gd name="connsiteX17779" fmla="*/ 506848 w 1842380"/>
                <a:gd name="connsiteY17779" fmla="*/ 1211095 h 1847704"/>
                <a:gd name="connsiteX17780" fmla="*/ 503654 w 1842380"/>
                <a:gd name="connsiteY17780" fmla="*/ 1198848 h 1847704"/>
                <a:gd name="connsiteX17781" fmla="*/ 503654 w 1842380"/>
                <a:gd name="connsiteY17781" fmla="*/ 1182873 h 1847704"/>
                <a:gd name="connsiteX17782" fmla="*/ 511641 w 1842380"/>
                <a:gd name="connsiteY17782" fmla="*/ 1194055 h 1847704"/>
                <a:gd name="connsiteX17783" fmla="*/ 511641 w 1842380"/>
                <a:gd name="connsiteY17783" fmla="*/ 1194055 h 1847704"/>
                <a:gd name="connsiteX17784" fmla="*/ 511641 w 1842380"/>
                <a:gd name="connsiteY17784" fmla="*/ 1285642 h 1847704"/>
                <a:gd name="connsiteX17785" fmla="*/ 511641 w 1842380"/>
                <a:gd name="connsiteY17785" fmla="*/ 1297889 h 1847704"/>
                <a:gd name="connsiteX17786" fmla="*/ 503654 w 1842380"/>
                <a:gd name="connsiteY17786" fmla="*/ 1289902 h 1847704"/>
                <a:gd name="connsiteX17787" fmla="*/ 503654 w 1842380"/>
                <a:gd name="connsiteY17787" fmla="*/ 1273927 h 1847704"/>
                <a:gd name="connsiteX17788" fmla="*/ 511641 w 1842380"/>
                <a:gd name="connsiteY17788" fmla="*/ 1285642 h 1847704"/>
                <a:gd name="connsiteX17789" fmla="*/ 511641 w 1842380"/>
                <a:gd name="connsiteY17789" fmla="*/ 1285642 h 1847704"/>
                <a:gd name="connsiteX17790" fmla="*/ 511641 w 1842380"/>
                <a:gd name="connsiteY17790" fmla="*/ 1632286 h 1847704"/>
                <a:gd name="connsiteX17791" fmla="*/ 511641 w 1842380"/>
                <a:gd name="connsiteY17791" fmla="*/ 1648261 h 1847704"/>
                <a:gd name="connsiteX17792" fmla="*/ 508446 w 1842380"/>
                <a:gd name="connsiteY17792" fmla="*/ 1647196 h 1847704"/>
                <a:gd name="connsiteX17793" fmla="*/ 511641 w 1842380"/>
                <a:gd name="connsiteY17793" fmla="*/ 1714821 h 1847704"/>
                <a:gd name="connsiteX17794" fmla="*/ 511641 w 1842380"/>
                <a:gd name="connsiteY17794" fmla="*/ 1746237 h 1847704"/>
                <a:gd name="connsiteX17795" fmla="*/ 503654 w 1842380"/>
                <a:gd name="connsiteY17795" fmla="*/ 1738250 h 1847704"/>
                <a:gd name="connsiteX17796" fmla="*/ 503654 w 1842380"/>
                <a:gd name="connsiteY17796" fmla="*/ 1738250 h 1847704"/>
                <a:gd name="connsiteX17797" fmla="*/ 503654 w 1842380"/>
                <a:gd name="connsiteY17797" fmla="*/ 1630156 h 1847704"/>
                <a:gd name="connsiteX17798" fmla="*/ 511641 w 1842380"/>
                <a:gd name="connsiteY17798" fmla="*/ 1632286 h 1847704"/>
                <a:gd name="connsiteX17799" fmla="*/ 511641 w 1842380"/>
                <a:gd name="connsiteY17799" fmla="*/ 1632286 h 1847704"/>
                <a:gd name="connsiteX17800" fmla="*/ 503654 w 1842380"/>
                <a:gd name="connsiteY17800" fmla="*/ 1428347 h 1847704"/>
                <a:gd name="connsiteX17801" fmla="*/ 503654 w 1842380"/>
                <a:gd name="connsiteY17801" fmla="*/ 1403320 h 1847704"/>
                <a:gd name="connsiteX17802" fmla="*/ 510576 w 1842380"/>
                <a:gd name="connsiteY17802" fmla="*/ 1410242 h 1847704"/>
                <a:gd name="connsiteX17803" fmla="*/ 503654 w 1842380"/>
                <a:gd name="connsiteY17803" fmla="*/ 1428347 h 1847704"/>
                <a:gd name="connsiteX17804" fmla="*/ 503654 w 1842380"/>
                <a:gd name="connsiteY17804" fmla="*/ 1428347 h 1847704"/>
                <a:gd name="connsiteX17805" fmla="*/ 503654 w 1842380"/>
                <a:gd name="connsiteY17805" fmla="*/ 1087560 h 1847704"/>
                <a:gd name="connsiteX17806" fmla="*/ 503654 w 1842380"/>
                <a:gd name="connsiteY17806" fmla="*/ 1071585 h 1847704"/>
                <a:gd name="connsiteX17807" fmla="*/ 504718 w 1842380"/>
                <a:gd name="connsiteY17807" fmla="*/ 1072650 h 1847704"/>
                <a:gd name="connsiteX17808" fmla="*/ 505783 w 1842380"/>
                <a:gd name="connsiteY17808" fmla="*/ 1074780 h 1847704"/>
                <a:gd name="connsiteX17809" fmla="*/ 507913 w 1842380"/>
                <a:gd name="connsiteY17809" fmla="*/ 1074780 h 1847704"/>
                <a:gd name="connsiteX17810" fmla="*/ 508978 w 1842380"/>
                <a:gd name="connsiteY17810" fmla="*/ 1075845 h 1847704"/>
                <a:gd name="connsiteX17811" fmla="*/ 508978 w 1842380"/>
                <a:gd name="connsiteY17811" fmla="*/ 1076910 h 1847704"/>
                <a:gd name="connsiteX17812" fmla="*/ 508978 w 1842380"/>
                <a:gd name="connsiteY17812" fmla="*/ 1079040 h 1847704"/>
                <a:gd name="connsiteX17813" fmla="*/ 508978 w 1842380"/>
                <a:gd name="connsiteY17813" fmla="*/ 1081170 h 1847704"/>
                <a:gd name="connsiteX17814" fmla="*/ 507913 w 1842380"/>
                <a:gd name="connsiteY17814" fmla="*/ 1082235 h 1847704"/>
                <a:gd name="connsiteX17815" fmla="*/ 505783 w 1842380"/>
                <a:gd name="connsiteY17815" fmla="*/ 1084365 h 1847704"/>
                <a:gd name="connsiteX17816" fmla="*/ 504718 w 1842380"/>
                <a:gd name="connsiteY17816" fmla="*/ 1086495 h 1847704"/>
                <a:gd name="connsiteX17817" fmla="*/ 503654 w 1842380"/>
                <a:gd name="connsiteY17817" fmla="*/ 1086495 h 1847704"/>
                <a:gd name="connsiteX17818" fmla="*/ 503654 w 1842380"/>
                <a:gd name="connsiteY17818" fmla="*/ 1087560 h 1847704"/>
                <a:gd name="connsiteX17819" fmla="*/ 503654 w 1842380"/>
                <a:gd name="connsiteY17819" fmla="*/ 857528 h 1847704"/>
                <a:gd name="connsiteX17820" fmla="*/ 503654 w 1842380"/>
                <a:gd name="connsiteY17820" fmla="*/ 822385 h 1847704"/>
                <a:gd name="connsiteX17821" fmla="*/ 506848 w 1842380"/>
                <a:gd name="connsiteY17821" fmla="*/ 825579 h 1847704"/>
                <a:gd name="connsiteX17822" fmla="*/ 507913 w 1842380"/>
                <a:gd name="connsiteY17822" fmla="*/ 829839 h 1847704"/>
                <a:gd name="connsiteX17823" fmla="*/ 506848 w 1842380"/>
                <a:gd name="connsiteY17823" fmla="*/ 835697 h 1847704"/>
                <a:gd name="connsiteX17824" fmla="*/ 506848 w 1842380"/>
                <a:gd name="connsiteY17824" fmla="*/ 839956 h 1847704"/>
                <a:gd name="connsiteX17825" fmla="*/ 504718 w 1842380"/>
                <a:gd name="connsiteY17825" fmla="*/ 844216 h 1847704"/>
                <a:gd name="connsiteX17826" fmla="*/ 503654 w 1842380"/>
                <a:gd name="connsiteY17826" fmla="*/ 852203 h 1847704"/>
                <a:gd name="connsiteX17827" fmla="*/ 503654 w 1842380"/>
                <a:gd name="connsiteY17827" fmla="*/ 855398 h 1847704"/>
                <a:gd name="connsiteX17828" fmla="*/ 503654 w 1842380"/>
                <a:gd name="connsiteY17828" fmla="*/ 857528 h 1847704"/>
                <a:gd name="connsiteX17829" fmla="*/ 503654 w 1842380"/>
                <a:gd name="connsiteY17829" fmla="*/ 108862 h 1847704"/>
                <a:gd name="connsiteX17830" fmla="*/ 503654 w 1842380"/>
                <a:gd name="connsiteY17830" fmla="*/ 131758 h 1847704"/>
                <a:gd name="connsiteX17831" fmla="*/ 496731 w 1842380"/>
                <a:gd name="connsiteY17831" fmla="*/ 131758 h 1847704"/>
                <a:gd name="connsiteX17832" fmla="*/ 496731 w 1842380"/>
                <a:gd name="connsiteY17832" fmla="*/ 113654 h 1847704"/>
                <a:gd name="connsiteX17833" fmla="*/ 497796 w 1842380"/>
                <a:gd name="connsiteY17833" fmla="*/ 113654 h 1847704"/>
                <a:gd name="connsiteX17834" fmla="*/ 503654 w 1842380"/>
                <a:gd name="connsiteY17834" fmla="*/ 108862 h 1847704"/>
                <a:gd name="connsiteX17835" fmla="*/ 503654 w 1842380"/>
                <a:gd name="connsiteY17835" fmla="*/ 108862 h 1847704"/>
                <a:gd name="connsiteX17836" fmla="*/ 503654 w 1842380"/>
                <a:gd name="connsiteY17836" fmla="*/ 181279 h 1847704"/>
                <a:gd name="connsiteX17837" fmla="*/ 503654 w 1842380"/>
                <a:gd name="connsiteY17837" fmla="*/ 202578 h 1847704"/>
                <a:gd name="connsiteX17838" fmla="*/ 496731 w 1842380"/>
                <a:gd name="connsiteY17838" fmla="*/ 200448 h 1847704"/>
                <a:gd name="connsiteX17839" fmla="*/ 496731 w 1842380"/>
                <a:gd name="connsiteY17839" fmla="*/ 179149 h 1847704"/>
                <a:gd name="connsiteX17840" fmla="*/ 503654 w 1842380"/>
                <a:gd name="connsiteY17840" fmla="*/ 181279 h 1847704"/>
                <a:gd name="connsiteX17841" fmla="*/ 503654 w 1842380"/>
                <a:gd name="connsiteY17841" fmla="*/ 181279 h 1847704"/>
                <a:gd name="connsiteX17842" fmla="*/ 503654 w 1842380"/>
                <a:gd name="connsiteY17842" fmla="*/ 204708 h 1847704"/>
                <a:gd name="connsiteX17843" fmla="*/ 503654 w 1842380"/>
                <a:gd name="connsiteY17843" fmla="*/ 224942 h 1847704"/>
                <a:gd name="connsiteX17844" fmla="*/ 496731 w 1842380"/>
                <a:gd name="connsiteY17844" fmla="*/ 229202 h 1847704"/>
                <a:gd name="connsiteX17845" fmla="*/ 496731 w 1842380"/>
                <a:gd name="connsiteY17845" fmla="*/ 210033 h 1847704"/>
                <a:gd name="connsiteX17846" fmla="*/ 503654 w 1842380"/>
                <a:gd name="connsiteY17846" fmla="*/ 204708 h 1847704"/>
                <a:gd name="connsiteX17847" fmla="*/ 503654 w 1842380"/>
                <a:gd name="connsiteY17847" fmla="*/ 204708 h 1847704"/>
                <a:gd name="connsiteX17848" fmla="*/ 503654 w 1842380"/>
                <a:gd name="connsiteY17848" fmla="*/ 356465 h 1847704"/>
                <a:gd name="connsiteX17849" fmla="*/ 503654 w 1842380"/>
                <a:gd name="connsiteY17849" fmla="*/ 391608 h 1847704"/>
                <a:gd name="connsiteX17850" fmla="*/ 496731 w 1842380"/>
                <a:gd name="connsiteY17850" fmla="*/ 390543 h 1847704"/>
                <a:gd name="connsiteX17851" fmla="*/ 496731 w 1842380"/>
                <a:gd name="connsiteY17851" fmla="*/ 359127 h 1847704"/>
                <a:gd name="connsiteX17852" fmla="*/ 503654 w 1842380"/>
                <a:gd name="connsiteY17852" fmla="*/ 356465 h 1847704"/>
                <a:gd name="connsiteX17853" fmla="*/ 503654 w 1842380"/>
                <a:gd name="connsiteY17853" fmla="*/ 356465 h 1847704"/>
                <a:gd name="connsiteX17854" fmla="*/ 503654 w 1842380"/>
                <a:gd name="connsiteY17854" fmla="*/ 435272 h 1847704"/>
                <a:gd name="connsiteX17855" fmla="*/ 503654 w 1842380"/>
                <a:gd name="connsiteY17855" fmla="*/ 474675 h 1847704"/>
                <a:gd name="connsiteX17856" fmla="*/ 497264 w 1842380"/>
                <a:gd name="connsiteY17856" fmla="*/ 473610 h 1847704"/>
                <a:gd name="connsiteX17857" fmla="*/ 497264 w 1842380"/>
                <a:gd name="connsiteY17857" fmla="*/ 416102 h 1847704"/>
                <a:gd name="connsiteX17858" fmla="*/ 498329 w 1842380"/>
                <a:gd name="connsiteY17858" fmla="*/ 419297 h 1847704"/>
                <a:gd name="connsiteX17859" fmla="*/ 503654 w 1842380"/>
                <a:gd name="connsiteY17859" fmla="*/ 435272 h 1847704"/>
                <a:gd name="connsiteX17860" fmla="*/ 503654 w 1842380"/>
                <a:gd name="connsiteY17860" fmla="*/ 435272 h 1847704"/>
                <a:gd name="connsiteX17861" fmla="*/ 503654 w 1842380"/>
                <a:gd name="connsiteY17861" fmla="*/ 435272 h 1847704"/>
                <a:gd name="connsiteX17862" fmla="*/ 503654 w 1842380"/>
                <a:gd name="connsiteY17862" fmla="*/ 484792 h 1847704"/>
                <a:gd name="connsiteX17863" fmla="*/ 503654 w 1842380"/>
                <a:gd name="connsiteY17863" fmla="*/ 515144 h 1847704"/>
                <a:gd name="connsiteX17864" fmla="*/ 496731 w 1842380"/>
                <a:gd name="connsiteY17864" fmla="*/ 519404 h 1847704"/>
                <a:gd name="connsiteX17865" fmla="*/ 496731 w 1842380"/>
                <a:gd name="connsiteY17865" fmla="*/ 492247 h 1847704"/>
                <a:gd name="connsiteX17866" fmla="*/ 503654 w 1842380"/>
                <a:gd name="connsiteY17866" fmla="*/ 484792 h 1847704"/>
                <a:gd name="connsiteX17867" fmla="*/ 503654 w 1842380"/>
                <a:gd name="connsiteY17867" fmla="*/ 484792 h 1847704"/>
                <a:gd name="connsiteX17868" fmla="*/ 503654 w 1842380"/>
                <a:gd name="connsiteY17868" fmla="*/ 578509 h 1847704"/>
                <a:gd name="connsiteX17869" fmla="*/ 503654 w 1842380"/>
                <a:gd name="connsiteY17869" fmla="*/ 592886 h 1847704"/>
                <a:gd name="connsiteX17870" fmla="*/ 501524 w 1842380"/>
                <a:gd name="connsiteY17870" fmla="*/ 597146 h 1847704"/>
                <a:gd name="connsiteX17871" fmla="*/ 501524 w 1842380"/>
                <a:gd name="connsiteY17871" fmla="*/ 597146 h 1847704"/>
                <a:gd name="connsiteX17872" fmla="*/ 500459 w 1842380"/>
                <a:gd name="connsiteY17872" fmla="*/ 598211 h 1847704"/>
                <a:gd name="connsiteX17873" fmla="*/ 503654 w 1842380"/>
                <a:gd name="connsiteY17873" fmla="*/ 598211 h 1847704"/>
                <a:gd name="connsiteX17874" fmla="*/ 503654 w 1842380"/>
                <a:gd name="connsiteY17874" fmla="*/ 609393 h 1847704"/>
                <a:gd name="connsiteX17875" fmla="*/ 496731 w 1842380"/>
                <a:gd name="connsiteY17875" fmla="*/ 609393 h 1847704"/>
                <a:gd name="connsiteX17876" fmla="*/ 496731 w 1842380"/>
                <a:gd name="connsiteY17876" fmla="*/ 585964 h 1847704"/>
                <a:gd name="connsiteX17877" fmla="*/ 503654 w 1842380"/>
                <a:gd name="connsiteY17877" fmla="*/ 578509 h 1847704"/>
                <a:gd name="connsiteX17878" fmla="*/ 503654 w 1842380"/>
                <a:gd name="connsiteY17878" fmla="*/ 578509 h 1847704"/>
                <a:gd name="connsiteX17879" fmla="*/ 503654 w 1842380"/>
                <a:gd name="connsiteY17879" fmla="*/ 638147 h 1847704"/>
                <a:gd name="connsiteX17880" fmla="*/ 503654 w 1842380"/>
                <a:gd name="connsiteY17880" fmla="*/ 649329 h 1847704"/>
                <a:gd name="connsiteX17881" fmla="*/ 496731 w 1842380"/>
                <a:gd name="connsiteY17881" fmla="*/ 648264 h 1847704"/>
                <a:gd name="connsiteX17882" fmla="*/ 496731 w 1842380"/>
                <a:gd name="connsiteY17882" fmla="*/ 637082 h 1847704"/>
                <a:gd name="connsiteX17883" fmla="*/ 503654 w 1842380"/>
                <a:gd name="connsiteY17883" fmla="*/ 638147 h 1847704"/>
                <a:gd name="connsiteX17884" fmla="*/ 503654 w 1842380"/>
                <a:gd name="connsiteY17884" fmla="*/ 638147 h 1847704"/>
                <a:gd name="connsiteX17885" fmla="*/ 503654 w 1842380"/>
                <a:gd name="connsiteY17885" fmla="*/ 668498 h 1847704"/>
                <a:gd name="connsiteX17886" fmla="*/ 503654 w 1842380"/>
                <a:gd name="connsiteY17886" fmla="*/ 680745 h 1847704"/>
                <a:gd name="connsiteX17887" fmla="*/ 501524 w 1842380"/>
                <a:gd name="connsiteY17887" fmla="*/ 681810 h 1847704"/>
                <a:gd name="connsiteX17888" fmla="*/ 497264 w 1842380"/>
                <a:gd name="connsiteY17888" fmla="*/ 697784 h 1847704"/>
                <a:gd name="connsiteX17889" fmla="*/ 497264 w 1842380"/>
                <a:gd name="connsiteY17889" fmla="*/ 672758 h 1847704"/>
                <a:gd name="connsiteX17890" fmla="*/ 503654 w 1842380"/>
                <a:gd name="connsiteY17890" fmla="*/ 668498 h 1847704"/>
                <a:gd name="connsiteX17891" fmla="*/ 503654 w 1842380"/>
                <a:gd name="connsiteY17891" fmla="*/ 668498 h 1847704"/>
                <a:gd name="connsiteX17892" fmla="*/ 503654 w 1842380"/>
                <a:gd name="connsiteY17892" fmla="*/ 750500 h 1847704"/>
                <a:gd name="connsiteX17893" fmla="*/ 503654 w 1842380"/>
                <a:gd name="connsiteY17893" fmla="*/ 805878 h 1847704"/>
                <a:gd name="connsiteX17894" fmla="*/ 497796 w 1842380"/>
                <a:gd name="connsiteY17894" fmla="*/ 802683 h 1847704"/>
                <a:gd name="connsiteX17895" fmla="*/ 496731 w 1842380"/>
                <a:gd name="connsiteY17895" fmla="*/ 801618 h 1847704"/>
                <a:gd name="connsiteX17896" fmla="*/ 496731 w 1842380"/>
                <a:gd name="connsiteY17896" fmla="*/ 781384 h 1847704"/>
                <a:gd name="connsiteX17897" fmla="*/ 497796 w 1842380"/>
                <a:gd name="connsiteY17897" fmla="*/ 780319 h 1847704"/>
                <a:gd name="connsiteX17898" fmla="*/ 498861 w 1842380"/>
                <a:gd name="connsiteY17898" fmla="*/ 774461 h 1847704"/>
                <a:gd name="connsiteX17899" fmla="*/ 498861 w 1842380"/>
                <a:gd name="connsiteY17899" fmla="*/ 770202 h 1847704"/>
                <a:gd name="connsiteX17900" fmla="*/ 499926 w 1842380"/>
                <a:gd name="connsiteY17900" fmla="*/ 767007 h 1847704"/>
                <a:gd name="connsiteX17901" fmla="*/ 500991 w 1842380"/>
                <a:gd name="connsiteY17901" fmla="*/ 764877 h 1847704"/>
                <a:gd name="connsiteX17902" fmla="*/ 502056 w 1842380"/>
                <a:gd name="connsiteY17902" fmla="*/ 760617 h 1847704"/>
                <a:gd name="connsiteX17903" fmla="*/ 503121 w 1842380"/>
                <a:gd name="connsiteY17903" fmla="*/ 753695 h 1847704"/>
                <a:gd name="connsiteX17904" fmla="*/ 503121 w 1842380"/>
                <a:gd name="connsiteY17904" fmla="*/ 750500 h 1847704"/>
                <a:gd name="connsiteX17905" fmla="*/ 503654 w 1842380"/>
                <a:gd name="connsiteY17905" fmla="*/ 750500 h 1847704"/>
                <a:gd name="connsiteX17906" fmla="*/ 503654 w 1842380"/>
                <a:gd name="connsiteY17906" fmla="*/ 822917 h 1847704"/>
                <a:gd name="connsiteX17907" fmla="*/ 503654 w 1842380"/>
                <a:gd name="connsiteY17907" fmla="*/ 858061 h 1847704"/>
                <a:gd name="connsiteX17908" fmla="*/ 502589 w 1842380"/>
                <a:gd name="connsiteY17908" fmla="*/ 861256 h 1847704"/>
                <a:gd name="connsiteX17909" fmla="*/ 500459 w 1842380"/>
                <a:gd name="connsiteY17909" fmla="*/ 864450 h 1847704"/>
                <a:gd name="connsiteX17910" fmla="*/ 497264 w 1842380"/>
                <a:gd name="connsiteY17910" fmla="*/ 866580 h 1847704"/>
                <a:gd name="connsiteX17911" fmla="*/ 497264 w 1842380"/>
                <a:gd name="connsiteY17911" fmla="*/ 819190 h 1847704"/>
                <a:gd name="connsiteX17912" fmla="*/ 499394 w 1842380"/>
                <a:gd name="connsiteY17912" fmla="*/ 819190 h 1847704"/>
                <a:gd name="connsiteX17913" fmla="*/ 503654 w 1842380"/>
                <a:gd name="connsiteY17913" fmla="*/ 822917 h 1847704"/>
                <a:gd name="connsiteX17914" fmla="*/ 503654 w 1842380"/>
                <a:gd name="connsiteY17914" fmla="*/ 822917 h 1847704"/>
                <a:gd name="connsiteX17915" fmla="*/ 503654 w 1842380"/>
                <a:gd name="connsiteY17915" fmla="*/ 822917 h 1847704"/>
                <a:gd name="connsiteX17916" fmla="*/ 503654 w 1842380"/>
                <a:gd name="connsiteY17916" fmla="*/ 907049 h 1847704"/>
                <a:gd name="connsiteX17917" fmla="*/ 503654 w 1842380"/>
                <a:gd name="connsiteY17917" fmla="*/ 917166 h 1847704"/>
                <a:gd name="connsiteX17918" fmla="*/ 496731 w 1842380"/>
                <a:gd name="connsiteY17918" fmla="*/ 913971 h 1847704"/>
                <a:gd name="connsiteX17919" fmla="*/ 496731 w 1842380"/>
                <a:gd name="connsiteY17919" fmla="*/ 905984 h 1847704"/>
                <a:gd name="connsiteX17920" fmla="*/ 499926 w 1842380"/>
                <a:gd name="connsiteY17920" fmla="*/ 907049 h 1847704"/>
                <a:gd name="connsiteX17921" fmla="*/ 503654 w 1842380"/>
                <a:gd name="connsiteY17921" fmla="*/ 907049 h 1847704"/>
                <a:gd name="connsiteX17922" fmla="*/ 503654 w 1842380"/>
                <a:gd name="connsiteY17922" fmla="*/ 907049 h 1847704"/>
                <a:gd name="connsiteX17923" fmla="*/ 503654 w 1842380"/>
                <a:gd name="connsiteY17923" fmla="*/ 956569 h 1847704"/>
                <a:gd name="connsiteX17924" fmla="*/ 503654 w 1842380"/>
                <a:gd name="connsiteY17924" fmla="*/ 963492 h 1847704"/>
                <a:gd name="connsiteX17925" fmla="*/ 496731 w 1842380"/>
                <a:gd name="connsiteY17925" fmla="*/ 962427 h 1847704"/>
                <a:gd name="connsiteX17926" fmla="*/ 496731 w 1842380"/>
                <a:gd name="connsiteY17926" fmla="*/ 955504 h 1847704"/>
                <a:gd name="connsiteX17927" fmla="*/ 503654 w 1842380"/>
                <a:gd name="connsiteY17927" fmla="*/ 956569 h 1847704"/>
                <a:gd name="connsiteX17928" fmla="*/ 503654 w 1842380"/>
                <a:gd name="connsiteY17928" fmla="*/ 956569 h 1847704"/>
                <a:gd name="connsiteX17929" fmla="*/ 503654 w 1842380"/>
                <a:gd name="connsiteY17929" fmla="*/ 1032182 h 1847704"/>
                <a:gd name="connsiteX17930" fmla="*/ 503654 w 1842380"/>
                <a:gd name="connsiteY17930" fmla="*/ 1044429 h 1847704"/>
                <a:gd name="connsiteX17931" fmla="*/ 502589 w 1842380"/>
                <a:gd name="connsiteY17931" fmla="*/ 1043364 h 1847704"/>
                <a:gd name="connsiteX17932" fmla="*/ 502589 w 1842380"/>
                <a:gd name="connsiteY17932" fmla="*/ 1040169 h 1847704"/>
                <a:gd name="connsiteX17933" fmla="*/ 501524 w 1842380"/>
                <a:gd name="connsiteY17933" fmla="*/ 1036974 h 1847704"/>
                <a:gd name="connsiteX17934" fmla="*/ 501524 w 1842380"/>
                <a:gd name="connsiteY17934" fmla="*/ 1034844 h 1847704"/>
                <a:gd name="connsiteX17935" fmla="*/ 503654 w 1842380"/>
                <a:gd name="connsiteY17935" fmla="*/ 1032182 h 1847704"/>
                <a:gd name="connsiteX17936" fmla="*/ 503654 w 1842380"/>
                <a:gd name="connsiteY17936" fmla="*/ 1032182 h 1847704"/>
                <a:gd name="connsiteX17937" fmla="*/ 503654 w 1842380"/>
                <a:gd name="connsiteY17937" fmla="*/ 1071585 h 1847704"/>
                <a:gd name="connsiteX17938" fmla="*/ 503654 w 1842380"/>
                <a:gd name="connsiteY17938" fmla="*/ 1087560 h 1847704"/>
                <a:gd name="connsiteX17939" fmla="*/ 500459 w 1842380"/>
                <a:gd name="connsiteY17939" fmla="*/ 1088624 h 1847704"/>
                <a:gd name="connsiteX17940" fmla="*/ 497264 w 1842380"/>
                <a:gd name="connsiteY17940" fmla="*/ 1088624 h 1847704"/>
                <a:gd name="connsiteX17941" fmla="*/ 497264 w 1842380"/>
                <a:gd name="connsiteY17941" fmla="*/ 1066260 h 1847704"/>
                <a:gd name="connsiteX17942" fmla="*/ 498329 w 1842380"/>
                <a:gd name="connsiteY17942" fmla="*/ 1067325 h 1847704"/>
                <a:gd name="connsiteX17943" fmla="*/ 500459 w 1842380"/>
                <a:gd name="connsiteY17943" fmla="*/ 1068390 h 1847704"/>
                <a:gd name="connsiteX17944" fmla="*/ 500459 w 1842380"/>
                <a:gd name="connsiteY17944" fmla="*/ 1069455 h 1847704"/>
                <a:gd name="connsiteX17945" fmla="*/ 502589 w 1842380"/>
                <a:gd name="connsiteY17945" fmla="*/ 1071585 h 1847704"/>
                <a:gd name="connsiteX17946" fmla="*/ 503654 w 1842380"/>
                <a:gd name="connsiteY17946" fmla="*/ 1071585 h 1847704"/>
                <a:gd name="connsiteX17947" fmla="*/ 503654 w 1842380"/>
                <a:gd name="connsiteY17947" fmla="*/ 1071585 h 1847704"/>
                <a:gd name="connsiteX17948" fmla="*/ 503654 w 1842380"/>
                <a:gd name="connsiteY17948" fmla="*/ 1182873 h 1847704"/>
                <a:gd name="connsiteX17949" fmla="*/ 503654 w 1842380"/>
                <a:gd name="connsiteY17949" fmla="*/ 1198848 h 1847704"/>
                <a:gd name="connsiteX17950" fmla="*/ 496731 w 1842380"/>
                <a:gd name="connsiteY17950" fmla="*/ 1189796 h 1847704"/>
                <a:gd name="connsiteX17951" fmla="*/ 496731 w 1842380"/>
                <a:gd name="connsiteY17951" fmla="*/ 1176484 h 1847704"/>
                <a:gd name="connsiteX17952" fmla="*/ 503654 w 1842380"/>
                <a:gd name="connsiteY17952" fmla="*/ 1182873 h 1847704"/>
                <a:gd name="connsiteX17953" fmla="*/ 503654 w 1842380"/>
                <a:gd name="connsiteY17953" fmla="*/ 1182873 h 1847704"/>
                <a:gd name="connsiteX17954" fmla="*/ 503654 w 1842380"/>
                <a:gd name="connsiteY17954" fmla="*/ 1222277 h 1847704"/>
                <a:gd name="connsiteX17955" fmla="*/ 503654 w 1842380"/>
                <a:gd name="connsiteY17955" fmla="*/ 1248368 h 1847704"/>
                <a:gd name="connsiteX17956" fmla="*/ 503654 w 1842380"/>
                <a:gd name="connsiteY17956" fmla="*/ 1274460 h 1847704"/>
                <a:gd name="connsiteX17957" fmla="*/ 503654 w 1842380"/>
                <a:gd name="connsiteY17957" fmla="*/ 1290434 h 1847704"/>
                <a:gd name="connsiteX17958" fmla="*/ 496731 w 1842380"/>
                <a:gd name="connsiteY17958" fmla="*/ 1282447 h 1847704"/>
                <a:gd name="connsiteX17959" fmla="*/ 496731 w 1842380"/>
                <a:gd name="connsiteY17959" fmla="*/ 1237186 h 1847704"/>
                <a:gd name="connsiteX17960" fmla="*/ 503654 w 1842380"/>
                <a:gd name="connsiteY17960" fmla="*/ 1222277 h 1847704"/>
                <a:gd name="connsiteX17961" fmla="*/ 503654 w 1842380"/>
                <a:gd name="connsiteY17961" fmla="*/ 1222277 h 1847704"/>
                <a:gd name="connsiteX17962" fmla="*/ 503654 w 1842380"/>
                <a:gd name="connsiteY17962" fmla="*/ 1403852 h 1847704"/>
                <a:gd name="connsiteX17963" fmla="*/ 503654 w 1842380"/>
                <a:gd name="connsiteY17963" fmla="*/ 1428879 h 1847704"/>
                <a:gd name="connsiteX17964" fmla="*/ 496731 w 1842380"/>
                <a:gd name="connsiteY17964" fmla="*/ 1444853 h 1847704"/>
                <a:gd name="connsiteX17965" fmla="*/ 496731 w 1842380"/>
                <a:gd name="connsiteY17965" fmla="*/ 1397463 h 1847704"/>
                <a:gd name="connsiteX17966" fmla="*/ 503654 w 1842380"/>
                <a:gd name="connsiteY17966" fmla="*/ 1403852 h 1847704"/>
                <a:gd name="connsiteX17967" fmla="*/ 503654 w 1842380"/>
                <a:gd name="connsiteY17967" fmla="*/ 1403852 h 1847704"/>
                <a:gd name="connsiteX17968" fmla="*/ 503654 w 1842380"/>
                <a:gd name="connsiteY17968" fmla="*/ 1630156 h 1847704"/>
                <a:gd name="connsiteX17969" fmla="*/ 503654 w 1842380"/>
                <a:gd name="connsiteY17969" fmla="*/ 1738250 h 1847704"/>
                <a:gd name="connsiteX17970" fmla="*/ 496731 w 1842380"/>
                <a:gd name="connsiteY17970" fmla="*/ 1737185 h 1847704"/>
                <a:gd name="connsiteX17971" fmla="*/ 496731 w 1842380"/>
                <a:gd name="connsiteY17971" fmla="*/ 1623234 h 1847704"/>
                <a:gd name="connsiteX17972" fmla="*/ 500991 w 1842380"/>
                <a:gd name="connsiteY17972" fmla="*/ 1630156 h 1847704"/>
                <a:gd name="connsiteX17973" fmla="*/ 503654 w 1842380"/>
                <a:gd name="connsiteY17973" fmla="*/ 1630156 h 1847704"/>
                <a:gd name="connsiteX17974" fmla="*/ 497264 w 1842380"/>
                <a:gd name="connsiteY17974" fmla="*/ 113654 h 1847704"/>
                <a:gd name="connsiteX17975" fmla="*/ 497264 w 1842380"/>
                <a:gd name="connsiteY17975" fmla="*/ 131758 h 1847704"/>
                <a:gd name="connsiteX17976" fmla="*/ 482887 w 1842380"/>
                <a:gd name="connsiteY17976" fmla="*/ 133888 h 1847704"/>
                <a:gd name="connsiteX17977" fmla="*/ 482887 w 1842380"/>
                <a:gd name="connsiteY17977" fmla="*/ 116849 h 1847704"/>
                <a:gd name="connsiteX17978" fmla="*/ 497264 w 1842380"/>
                <a:gd name="connsiteY17978" fmla="*/ 113654 h 1847704"/>
                <a:gd name="connsiteX17979" fmla="*/ 497264 w 1842380"/>
                <a:gd name="connsiteY17979" fmla="*/ 113654 h 1847704"/>
                <a:gd name="connsiteX17980" fmla="*/ 497264 w 1842380"/>
                <a:gd name="connsiteY17980" fmla="*/ 178616 h 1847704"/>
                <a:gd name="connsiteX17981" fmla="*/ 497264 w 1842380"/>
                <a:gd name="connsiteY17981" fmla="*/ 199916 h 1847704"/>
                <a:gd name="connsiteX17982" fmla="*/ 482887 w 1842380"/>
                <a:gd name="connsiteY17982" fmla="*/ 190864 h 1847704"/>
                <a:gd name="connsiteX17983" fmla="*/ 482887 w 1842380"/>
                <a:gd name="connsiteY17983" fmla="*/ 169564 h 1847704"/>
                <a:gd name="connsiteX17984" fmla="*/ 497264 w 1842380"/>
                <a:gd name="connsiteY17984" fmla="*/ 178616 h 1847704"/>
                <a:gd name="connsiteX17985" fmla="*/ 497264 w 1842380"/>
                <a:gd name="connsiteY17985" fmla="*/ 178616 h 1847704"/>
                <a:gd name="connsiteX17986" fmla="*/ 497264 w 1842380"/>
                <a:gd name="connsiteY17986" fmla="*/ 210565 h 1847704"/>
                <a:gd name="connsiteX17987" fmla="*/ 497264 w 1842380"/>
                <a:gd name="connsiteY17987" fmla="*/ 229735 h 1847704"/>
                <a:gd name="connsiteX17988" fmla="*/ 482354 w 1842380"/>
                <a:gd name="connsiteY17988" fmla="*/ 238254 h 1847704"/>
                <a:gd name="connsiteX17989" fmla="*/ 482354 w 1842380"/>
                <a:gd name="connsiteY17989" fmla="*/ 220150 h 1847704"/>
                <a:gd name="connsiteX17990" fmla="*/ 497264 w 1842380"/>
                <a:gd name="connsiteY17990" fmla="*/ 210565 h 1847704"/>
                <a:gd name="connsiteX17991" fmla="*/ 497264 w 1842380"/>
                <a:gd name="connsiteY17991" fmla="*/ 210565 h 1847704"/>
                <a:gd name="connsiteX17992" fmla="*/ 497264 w 1842380"/>
                <a:gd name="connsiteY17992" fmla="*/ 359127 h 1847704"/>
                <a:gd name="connsiteX17993" fmla="*/ 497264 w 1842380"/>
                <a:gd name="connsiteY17993" fmla="*/ 390543 h 1847704"/>
                <a:gd name="connsiteX17994" fmla="*/ 482887 w 1842380"/>
                <a:gd name="connsiteY17994" fmla="*/ 399596 h 1847704"/>
                <a:gd name="connsiteX17995" fmla="*/ 482887 w 1842380"/>
                <a:gd name="connsiteY17995" fmla="*/ 370309 h 1847704"/>
                <a:gd name="connsiteX17996" fmla="*/ 489809 w 1842380"/>
                <a:gd name="connsiteY17996" fmla="*/ 362322 h 1847704"/>
                <a:gd name="connsiteX17997" fmla="*/ 497264 w 1842380"/>
                <a:gd name="connsiteY17997" fmla="*/ 359127 h 1847704"/>
                <a:gd name="connsiteX17998" fmla="*/ 497264 w 1842380"/>
                <a:gd name="connsiteY17998" fmla="*/ 359127 h 1847704"/>
                <a:gd name="connsiteX17999" fmla="*/ 497264 w 1842380"/>
                <a:gd name="connsiteY17999" fmla="*/ 416102 h 1847704"/>
                <a:gd name="connsiteX18000" fmla="*/ 497264 w 1842380"/>
                <a:gd name="connsiteY18000" fmla="*/ 473610 h 1847704"/>
                <a:gd name="connsiteX18001" fmla="*/ 491406 w 1842380"/>
                <a:gd name="connsiteY18001" fmla="*/ 475740 h 1847704"/>
                <a:gd name="connsiteX18002" fmla="*/ 482354 w 1842380"/>
                <a:gd name="connsiteY18002" fmla="*/ 486922 h 1847704"/>
                <a:gd name="connsiteX18003" fmla="*/ 482354 w 1842380"/>
                <a:gd name="connsiteY18003" fmla="*/ 453376 h 1847704"/>
                <a:gd name="connsiteX18004" fmla="*/ 485549 w 1842380"/>
                <a:gd name="connsiteY18004" fmla="*/ 450181 h 1847704"/>
                <a:gd name="connsiteX18005" fmla="*/ 482354 w 1842380"/>
                <a:gd name="connsiteY18005" fmla="*/ 442194 h 1847704"/>
                <a:gd name="connsiteX18006" fmla="*/ 482354 w 1842380"/>
                <a:gd name="connsiteY18006" fmla="*/ 415037 h 1847704"/>
                <a:gd name="connsiteX18007" fmla="*/ 497264 w 1842380"/>
                <a:gd name="connsiteY18007" fmla="*/ 416102 h 1847704"/>
                <a:gd name="connsiteX18008" fmla="*/ 497264 w 1842380"/>
                <a:gd name="connsiteY18008" fmla="*/ 416102 h 1847704"/>
                <a:gd name="connsiteX18009" fmla="*/ 497264 w 1842380"/>
                <a:gd name="connsiteY18009" fmla="*/ 492780 h 1847704"/>
                <a:gd name="connsiteX18010" fmla="*/ 497264 w 1842380"/>
                <a:gd name="connsiteY18010" fmla="*/ 519936 h 1847704"/>
                <a:gd name="connsiteX18011" fmla="*/ 489277 w 1842380"/>
                <a:gd name="connsiteY18011" fmla="*/ 526858 h 1847704"/>
                <a:gd name="connsiteX18012" fmla="*/ 482354 w 1842380"/>
                <a:gd name="connsiteY18012" fmla="*/ 525793 h 1847704"/>
                <a:gd name="connsiteX18013" fmla="*/ 482354 w 1842380"/>
                <a:gd name="connsiteY18013" fmla="*/ 508754 h 1847704"/>
                <a:gd name="connsiteX18014" fmla="*/ 497264 w 1842380"/>
                <a:gd name="connsiteY18014" fmla="*/ 492780 h 1847704"/>
                <a:gd name="connsiteX18015" fmla="*/ 497264 w 1842380"/>
                <a:gd name="connsiteY18015" fmla="*/ 492780 h 1847704"/>
                <a:gd name="connsiteX18016" fmla="*/ 497264 w 1842380"/>
                <a:gd name="connsiteY18016" fmla="*/ 586496 h 1847704"/>
                <a:gd name="connsiteX18017" fmla="*/ 497264 w 1842380"/>
                <a:gd name="connsiteY18017" fmla="*/ 609925 h 1847704"/>
                <a:gd name="connsiteX18018" fmla="*/ 482887 w 1842380"/>
                <a:gd name="connsiteY18018" fmla="*/ 620042 h 1847704"/>
                <a:gd name="connsiteX18019" fmla="*/ 482887 w 1842380"/>
                <a:gd name="connsiteY18019" fmla="*/ 606730 h 1847704"/>
                <a:gd name="connsiteX18020" fmla="*/ 488744 w 1842380"/>
                <a:gd name="connsiteY18020" fmla="*/ 603535 h 1847704"/>
                <a:gd name="connsiteX18021" fmla="*/ 490874 w 1842380"/>
                <a:gd name="connsiteY18021" fmla="*/ 597678 h 1847704"/>
                <a:gd name="connsiteX18022" fmla="*/ 497264 w 1842380"/>
                <a:gd name="connsiteY18022" fmla="*/ 586496 h 1847704"/>
                <a:gd name="connsiteX18023" fmla="*/ 497264 w 1842380"/>
                <a:gd name="connsiteY18023" fmla="*/ 586496 h 1847704"/>
                <a:gd name="connsiteX18024" fmla="*/ 497264 w 1842380"/>
                <a:gd name="connsiteY18024" fmla="*/ 637082 h 1847704"/>
                <a:gd name="connsiteX18025" fmla="*/ 497264 w 1842380"/>
                <a:gd name="connsiteY18025" fmla="*/ 648264 h 1847704"/>
                <a:gd name="connsiteX18026" fmla="*/ 482887 w 1842380"/>
                <a:gd name="connsiteY18026" fmla="*/ 647199 h 1847704"/>
                <a:gd name="connsiteX18027" fmla="*/ 482887 w 1842380"/>
                <a:gd name="connsiteY18027" fmla="*/ 636017 h 1847704"/>
                <a:gd name="connsiteX18028" fmla="*/ 497264 w 1842380"/>
                <a:gd name="connsiteY18028" fmla="*/ 637082 h 1847704"/>
                <a:gd name="connsiteX18029" fmla="*/ 497264 w 1842380"/>
                <a:gd name="connsiteY18029" fmla="*/ 637082 h 1847704"/>
                <a:gd name="connsiteX18030" fmla="*/ 497264 w 1842380"/>
                <a:gd name="connsiteY18030" fmla="*/ 673290 h 1847704"/>
                <a:gd name="connsiteX18031" fmla="*/ 497264 w 1842380"/>
                <a:gd name="connsiteY18031" fmla="*/ 698317 h 1847704"/>
                <a:gd name="connsiteX18032" fmla="*/ 482887 w 1842380"/>
                <a:gd name="connsiteY18032" fmla="*/ 719616 h 1847704"/>
                <a:gd name="connsiteX18033" fmla="*/ 482887 w 1842380"/>
                <a:gd name="connsiteY18033" fmla="*/ 706304 h 1847704"/>
                <a:gd name="connsiteX18034" fmla="*/ 491939 w 1842380"/>
                <a:gd name="connsiteY18034" fmla="*/ 686070 h 1847704"/>
                <a:gd name="connsiteX18035" fmla="*/ 482887 w 1842380"/>
                <a:gd name="connsiteY18035" fmla="*/ 687135 h 1847704"/>
                <a:gd name="connsiteX18036" fmla="*/ 482887 w 1842380"/>
                <a:gd name="connsiteY18036" fmla="*/ 675953 h 1847704"/>
                <a:gd name="connsiteX18037" fmla="*/ 497264 w 1842380"/>
                <a:gd name="connsiteY18037" fmla="*/ 673290 h 1847704"/>
                <a:gd name="connsiteX18038" fmla="*/ 497264 w 1842380"/>
                <a:gd name="connsiteY18038" fmla="*/ 673290 h 1847704"/>
                <a:gd name="connsiteX18039" fmla="*/ 497264 w 1842380"/>
                <a:gd name="connsiteY18039" fmla="*/ 673290 h 1847704"/>
                <a:gd name="connsiteX18040" fmla="*/ 497264 w 1842380"/>
                <a:gd name="connsiteY18040" fmla="*/ 781384 h 1847704"/>
                <a:gd name="connsiteX18041" fmla="*/ 497264 w 1842380"/>
                <a:gd name="connsiteY18041" fmla="*/ 801618 h 1847704"/>
                <a:gd name="connsiteX18042" fmla="*/ 495134 w 1842380"/>
                <a:gd name="connsiteY18042" fmla="*/ 799488 h 1847704"/>
                <a:gd name="connsiteX18043" fmla="*/ 494069 w 1842380"/>
                <a:gd name="connsiteY18043" fmla="*/ 795228 h 1847704"/>
                <a:gd name="connsiteX18044" fmla="*/ 496199 w 1842380"/>
                <a:gd name="connsiteY18044" fmla="*/ 792033 h 1847704"/>
                <a:gd name="connsiteX18045" fmla="*/ 497264 w 1842380"/>
                <a:gd name="connsiteY18045" fmla="*/ 786708 h 1847704"/>
                <a:gd name="connsiteX18046" fmla="*/ 497264 w 1842380"/>
                <a:gd name="connsiteY18046" fmla="*/ 782449 h 1847704"/>
                <a:gd name="connsiteX18047" fmla="*/ 497264 w 1842380"/>
                <a:gd name="connsiteY18047" fmla="*/ 781384 h 1847704"/>
                <a:gd name="connsiteX18048" fmla="*/ 497264 w 1842380"/>
                <a:gd name="connsiteY18048" fmla="*/ 781384 h 1847704"/>
                <a:gd name="connsiteX18049" fmla="*/ 497264 w 1842380"/>
                <a:gd name="connsiteY18049" fmla="*/ 819190 h 1847704"/>
                <a:gd name="connsiteX18050" fmla="*/ 497264 w 1842380"/>
                <a:gd name="connsiteY18050" fmla="*/ 866580 h 1847704"/>
                <a:gd name="connsiteX18051" fmla="*/ 496199 w 1842380"/>
                <a:gd name="connsiteY18051" fmla="*/ 866580 h 1847704"/>
                <a:gd name="connsiteX18052" fmla="*/ 491939 w 1842380"/>
                <a:gd name="connsiteY18052" fmla="*/ 865515 h 1847704"/>
                <a:gd name="connsiteX18053" fmla="*/ 489809 w 1842380"/>
                <a:gd name="connsiteY18053" fmla="*/ 862321 h 1847704"/>
                <a:gd name="connsiteX18054" fmla="*/ 485549 w 1842380"/>
                <a:gd name="connsiteY18054" fmla="*/ 856463 h 1847704"/>
                <a:gd name="connsiteX18055" fmla="*/ 484484 w 1842380"/>
                <a:gd name="connsiteY18055" fmla="*/ 852203 h 1847704"/>
                <a:gd name="connsiteX18056" fmla="*/ 483419 w 1842380"/>
                <a:gd name="connsiteY18056" fmla="*/ 852203 h 1847704"/>
                <a:gd name="connsiteX18057" fmla="*/ 483419 w 1842380"/>
                <a:gd name="connsiteY18057" fmla="*/ 839956 h 1847704"/>
                <a:gd name="connsiteX18058" fmla="*/ 484484 w 1842380"/>
                <a:gd name="connsiteY18058" fmla="*/ 838891 h 1847704"/>
                <a:gd name="connsiteX18059" fmla="*/ 486614 w 1842380"/>
                <a:gd name="connsiteY18059" fmla="*/ 835697 h 1847704"/>
                <a:gd name="connsiteX18060" fmla="*/ 487679 w 1842380"/>
                <a:gd name="connsiteY18060" fmla="*/ 831437 h 1847704"/>
                <a:gd name="connsiteX18061" fmla="*/ 487679 w 1842380"/>
                <a:gd name="connsiteY18061" fmla="*/ 828242 h 1847704"/>
                <a:gd name="connsiteX18062" fmla="*/ 487679 w 1842380"/>
                <a:gd name="connsiteY18062" fmla="*/ 823982 h 1847704"/>
                <a:gd name="connsiteX18063" fmla="*/ 489809 w 1842380"/>
                <a:gd name="connsiteY18063" fmla="*/ 821852 h 1847704"/>
                <a:gd name="connsiteX18064" fmla="*/ 493004 w 1842380"/>
                <a:gd name="connsiteY18064" fmla="*/ 819722 h 1847704"/>
                <a:gd name="connsiteX18065" fmla="*/ 497264 w 1842380"/>
                <a:gd name="connsiteY18065" fmla="*/ 819722 h 1847704"/>
                <a:gd name="connsiteX18066" fmla="*/ 497264 w 1842380"/>
                <a:gd name="connsiteY18066" fmla="*/ 819190 h 1847704"/>
                <a:gd name="connsiteX18067" fmla="*/ 497264 w 1842380"/>
                <a:gd name="connsiteY18067" fmla="*/ 905984 h 1847704"/>
                <a:gd name="connsiteX18068" fmla="*/ 497264 w 1842380"/>
                <a:gd name="connsiteY18068" fmla="*/ 913971 h 1847704"/>
                <a:gd name="connsiteX18069" fmla="*/ 482887 w 1842380"/>
                <a:gd name="connsiteY18069" fmla="*/ 912906 h 1847704"/>
                <a:gd name="connsiteX18070" fmla="*/ 482887 w 1842380"/>
                <a:gd name="connsiteY18070" fmla="*/ 905984 h 1847704"/>
                <a:gd name="connsiteX18071" fmla="*/ 497264 w 1842380"/>
                <a:gd name="connsiteY18071" fmla="*/ 905984 h 1847704"/>
                <a:gd name="connsiteX18072" fmla="*/ 497264 w 1842380"/>
                <a:gd name="connsiteY18072" fmla="*/ 905984 h 1847704"/>
                <a:gd name="connsiteX18073" fmla="*/ 497264 w 1842380"/>
                <a:gd name="connsiteY18073" fmla="*/ 955504 h 1847704"/>
                <a:gd name="connsiteX18074" fmla="*/ 497264 w 1842380"/>
                <a:gd name="connsiteY18074" fmla="*/ 962427 h 1847704"/>
                <a:gd name="connsiteX18075" fmla="*/ 491406 w 1842380"/>
                <a:gd name="connsiteY18075" fmla="*/ 961362 h 1847704"/>
                <a:gd name="connsiteX18076" fmla="*/ 482354 w 1842380"/>
                <a:gd name="connsiteY18076" fmla="*/ 962427 h 1847704"/>
                <a:gd name="connsiteX18077" fmla="*/ 482354 w 1842380"/>
                <a:gd name="connsiteY18077" fmla="*/ 955504 h 1847704"/>
                <a:gd name="connsiteX18078" fmla="*/ 484484 w 1842380"/>
                <a:gd name="connsiteY18078" fmla="*/ 955504 h 1847704"/>
                <a:gd name="connsiteX18079" fmla="*/ 482354 w 1842380"/>
                <a:gd name="connsiteY18079" fmla="*/ 951245 h 1847704"/>
                <a:gd name="connsiteX18080" fmla="*/ 482354 w 1842380"/>
                <a:gd name="connsiteY18080" fmla="*/ 950180 h 1847704"/>
                <a:gd name="connsiteX18081" fmla="*/ 482354 w 1842380"/>
                <a:gd name="connsiteY18081" fmla="*/ 917698 h 1847704"/>
                <a:gd name="connsiteX18082" fmla="*/ 485549 w 1842380"/>
                <a:gd name="connsiteY18082" fmla="*/ 934738 h 1847704"/>
                <a:gd name="connsiteX18083" fmla="*/ 485549 w 1842380"/>
                <a:gd name="connsiteY18083" fmla="*/ 934738 h 1847704"/>
                <a:gd name="connsiteX18084" fmla="*/ 497264 w 1842380"/>
                <a:gd name="connsiteY18084" fmla="*/ 955504 h 1847704"/>
                <a:gd name="connsiteX18085" fmla="*/ 497264 w 1842380"/>
                <a:gd name="connsiteY18085" fmla="*/ 955504 h 1847704"/>
                <a:gd name="connsiteX18086" fmla="*/ 497264 w 1842380"/>
                <a:gd name="connsiteY18086" fmla="*/ 1065728 h 1847704"/>
                <a:gd name="connsiteX18087" fmla="*/ 497264 w 1842380"/>
                <a:gd name="connsiteY18087" fmla="*/ 1088092 h 1847704"/>
                <a:gd name="connsiteX18088" fmla="*/ 497264 w 1842380"/>
                <a:gd name="connsiteY18088" fmla="*/ 1088092 h 1847704"/>
                <a:gd name="connsiteX18089" fmla="*/ 494069 w 1842380"/>
                <a:gd name="connsiteY18089" fmla="*/ 1088092 h 1847704"/>
                <a:gd name="connsiteX18090" fmla="*/ 489809 w 1842380"/>
                <a:gd name="connsiteY18090" fmla="*/ 1085962 h 1847704"/>
                <a:gd name="connsiteX18091" fmla="*/ 488744 w 1842380"/>
                <a:gd name="connsiteY18091" fmla="*/ 1084897 h 1847704"/>
                <a:gd name="connsiteX18092" fmla="*/ 486614 w 1842380"/>
                <a:gd name="connsiteY18092" fmla="*/ 1083832 h 1847704"/>
                <a:gd name="connsiteX18093" fmla="*/ 485549 w 1842380"/>
                <a:gd name="connsiteY18093" fmla="*/ 1082767 h 1847704"/>
                <a:gd name="connsiteX18094" fmla="*/ 484484 w 1842380"/>
                <a:gd name="connsiteY18094" fmla="*/ 1081702 h 1847704"/>
                <a:gd name="connsiteX18095" fmla="*/ 483419 w 1842380"/>
                <a:gd name="connsiteY18095" fmla="*/ 1080637 h 1847704"/>
                <a:gd name="connsiteX18096" fmla="*/ 483419 w 1842380"/>
                <a:gd name="connsiteY18096" fmla="*/ 1080637 h 1847704"/>
                <a:gd name="connsiteX18097" fmla="*/ 483419 w 1842380"/>
                <a:gd name="connsiteY18097" fmla="*/ 1064663 h 1847704"/>
                <a:gd name="connsiteX18098" fmla="*/ 485549 w 1842380"/>
                <a:gd name="connsiteY18098" fmla="*/ 1063598 h 1847704"/>
                <a:gd name="connsiteX18099" fmla="*/ 486614 w 1842380"/>
                <a:gd name="connsiteY18099" fmla="*/ 1063598 h 1847704"/>
                <a:gd name="connsiteX18100" fmla="*/ 489809 w 1842380"/>
                <a:gd name="connsiteY18100" fmla="*/ 1062533 h 1847704"/>
                <a:gd name="connsiteX18101" fmla="*/ 490874 w 1842380"/>
                <a:gd name="connsiteY18101" fmla="*/ 1063598 h 1847704"/>
                <a:gd name="connsiteX18102" fmla="*/ 493004 w 1842380"/>
                <a:gd name="connsiteY18102" fmla="*/ 1063598 h 1847704"/>
                <a:gd name="connsiteX18103" fmla="*/ 494069 w 1842380"/>
                <a:gd name="connsiteY18103" fmla="*/ 1064663 h 1847704"/>
                <a:gd name="connsiteX18104" fmla="*/ 496199 w 1842380"/>
                <a:gd name="connsiteY18104" fmla="*/ 1064663 h 1847704"/>
                <a:gd name="connsiteX18105" fmla="*/ 497264 w 1842380"/>
                <a:gd name="connsiteY18105" fmla="*/ 1065728 h 1847704"/>
                <a:gd name="connsiteX18106" fmla="*/ 497264 w 1842380"/>
                <a:gd name="connsiteY18106" fmla="*/ 1065728 h 1847704"/>
                <a:gd name="connsiteX18107" fmla="*/ 497264 w 1842380"/>
                <a:gd name="connsiteY18107" fmla="*/ 1065728 h 1847704"/>
                <a:gd name="connsiteX18108" fmla="*/ 497264 w 1842380"/>
                <a:gd name="connsiteY18108" fmla="*/ 1176484 h 1847704"/>
                <a:gd name="connsiteX18109" fmla="*/ 497264 w 1842380"/>
                <a:gd name="connsiteY18109" fmla="*/ 1189796 h 1847704"/>
                <a:gd name="connsiteX18110" fmla="*/ 493004 w 1842380"/>
                <a:gd name="connsiteY18110" fmla="*/ 1183938 h 1847704"/>
                <a:gd name="connsiteX18111" fmla="*/ 482887 w 1842380"/>
                <a:gd name="connsiteY18111" fmla="*/ 1203108 h 1847704"/>
                <a:gd name="connsiteX18112" fmla="*/ 482887 w 1842380"/>
                <a:gd name="connsiteY18112" fmla="*/ 1178081 h 1847704"/>
                <a:gd name="connsiteX18113" fmla="*/ 485017 w 1842380"/>
                <a:gd name="connsiteY18113" fmla="*/ 1173821 h 1847704"/>
                <a:gd name="connsiteX18114" fmla="*/ 482887 w 1842380"/>
                <a:gd name="connsiteY18114" fmla="*/ 1162639 h 1847704"/>
                <a:gd name="connsiteX18115" fmla="*/ 482887 w 1842380"/>
                <a:gd name="connsiteY18115" fmla="*/ 1143470 h 1847704"/>
                <a:gd name="connsiteX18116" fmla="*/ 494069 w 1842380"/>
                <a:gd name="connsiteY18116" fmla="*/ 1173821 h 1847704"/>
                <a:gd name="connsiteX18117" fmla="*/ 497264 w 1842380"/>
                <a:gd name="connsiteY18117" fmla="*/ 1176484 h 1847704"/>
                <a:gd name="connsiteX18118" fmla="*/ 497264 w 1842380"/>
                <a:gd name="connsiteY18118" fmla="*/ 1176484 h 1847704"/>
                <a:gd name="connsiteX18119" fmla="*/ 497264 w 1842380"/>
                <a:gd name="connsiteY18119" fmla="*/ 1237186 h 1847704"/>
                <a:gd name="connsiteX18120" fmla="*/ 497264 w 1842380"/>
                <a:gd name="connsiteY18120" fmla="*/ 1282447 h 1847704"/>
                <a:gd name="connsiteX18121" fmla="*/ 490342 w 1842380"/>
                <a:gd name="connsiteY18121" fmla="*/ 1270200 h 1847704"/>
                <a:gd name="connsiteX18122" fmla="*/ 486082 w 1842380"/>
                <a:gd name="connsiteY18122" fmla="*/ 1265940 h 1847704"/>
                <a:gd name="connsiteX18123" fmla="*/ 482887 w 1842380"/>
                <a:gd name="connsiteY18123" fmla="*/ 1262745 h 1847704"/>
                <a:gd name="connsiteX18124" fmla="*/ 482887 w 1842380"/>
                <a:gd name="connsiteY18124" fmla="*/ 1249433 h 1847704"/>
                <a:gd name="connsiteX18125" fmla="*/ 489809 w 1842380"/>
                <a:gd name="connsiteY18125" fmla="*/ 1256356 h 1847704"/>
                <a:gd name="connsiteX18126" fmla="*/ 489809 w 1842380"/>
                <a:gd name="connsiteY18126" fmla="*/ 1256356 h 1847704"/>
                <a:gd name="connsiteX18127" fmla="*/ 490874 w 1842380"/>
                <a:gd name="connsiteY18127" fmla="*/ 1257421 h 1847704"/>
                <a:gd name="connsiteX18128" fmla="*/ 497264 w 1842380"/>
                <a:gd name="connsiteY18128" fmla="*/ 1237186 h 1847704"/>
                <a:gd name="connsiteX18129" fmla="*/ 497264 w 1842380"/>
                <a:gd name="connsiteY18129" fmla="*/ 1237186 h 1847704"/>
                <a:gd name="connsiteX18130" fmla="*/ 497264 w 1842380"/>
                <a:gd name="connsiteY18130" fmla="*/ 1396930 h 1847704"/>
                <a:gd name="connsiteX18131" fmla="*/ 497264 w 1842380"/>
                <a:gd name="connsiteY18131" fmla="*/ 1444321 h 1847704"/>
                <a:gd name="connsiteX18132" fmla="*/ 482887 w 1842380"/>
                <a:gd name="connsiteY18132" fmla="*/ 1479465 h 1847704"/>
                <a:gd name="connsiteX18133" fmla="*/ 482887 w 1842380"/>
                <a:gd name="connsiteY18133" fmla="*/ 1419827 h 1847704"/>
                <a:gd name="connsiteX18134" fmla="*/ 485017 w 1842380"/>
                <a:gd name="connsiteY18134" fmla="*/ 1415567 h 1847704"/>
                <a:gd name="connsiteX18135" fmla="*/ 482887 w 1842380"/>
                <a:gd name="connsiteY18135" fmla="*/ 1416632 h 1847704"/>
                <a:gd name="connsiteX18136" fmla="*/ 482887 w 1842380"/>
                <a:gd name="connsiteY18136" fmla="*/ 1393203 h 1847704"/>
                <a:gd name="connsiteX18137" fmla="*/ 488744 w 1842380"/>
                <a:gd name="connsiteY18137" fmla="*/ 1390008 h 1847704"/>
                <a:gd name="connsiteX18138" fmla="*/ 497264 w 1842380"/>
                <a:gd name="connsiteY18138" fmla="*/ 1396930 h 1847704"/>
                <a:gd name="connsiteX18139" fmla="*/ 497264 w 1842380"/>
                <a:gd name="connsiteY18139" fmla="*/ 1396930 h 1847704"/>
                <a:gd name="connsiteX18140" fmla="*/ 497264 w 1842380"/>
                <a:gd name="connsiteY18140" fmla="*/ 1623234 h 1847704"/>
                <a:gd name="connsiteX18141" fmla="*/ 497264 w 1842380"/>
                <a:gd name="connsiteY18141" fmla="*/ 1737185 h 1847704"/>
                <a:gd name="connsiteX18142" fmla="*/ 494069 w 1842380"/>
                <a:gd name="connsiteY18142" fmla="*/ 1736120 h 1847704"/>
                <a:gd name="connsiteX18143" fmla="*/ 482887 w 1842380"/>
                <a:gd name="connsiteY18143" fmla="*/ 1731860 h 1847704"/>
                <a:gd name="connsiteX18144" fmla="*/ 482887 w 1842380"/>
                <a:gd name="connsiteY18144" fmla="*/ 1714821 h 1847704"/>
                <a:gd name="connsiteX18145" fmla="*/ 491939 w 1842380"/>
                <a:gd name="connsiteY18145" fmla="*/ 1718016 h 1847704"/>
                <a:gd name="connsiteX18146" fmla="*/ 491939 w 1842380"/>
                <a:gd name="connsiteY18146" fmla="*/ 1718016 h 1847704"/>
                <a:gd name="connsiteX18147" fmla="*/ 494069 w 1842380"/>
                <a:gd name="connsiteY18147" fmla="*/ 1719081 h 1847704"/>
                <a:gd name="connsiteX18148" fmla="*/ 487147 w 1842380"/>
                <a:gd name="connsiteY18148" fmla="*/ 1639209 h 1847704"/>
                <a:gd name="connsiteX18149" fmla="*/ 482887 w 1842380"/>
                <a:gd name="connsiteY18149" fmla="*/ 1631221 h 1847704"/>
                <a:gd name="connsiteX18150" fmla="*/ 482887 w 1842380"/>
                <a:gd name="connsiteY18150" fmla="*/ 1609922 h 1847704"/>
                <a:gd name="connsiteX18151" fmla="*/ 497264 w 1842380"/>
                <a:gd name="connsiteY18151" fmla="*/ 1623234 h 1847704"/>
                <a:gd name="connsiteX18152" fmla="*/ 482354 w 1842380"/>
                <a:gd name="connsiteY18152" fmla="*/ 116849 h 1847704"/>
                <a:gd name="connsiteX18153" fmla="*/ 482354 w 1842380"/>
                <a:gd name="connsiteY18153" fmla="*/ 133888 h 1847704"/>
                <a:gd name="connsiteX18154" fmla="*/ 478094 w 1842380"/>
                <a:gd name="connsiteY18154" fmla="*/ 136018 h 1847704"/>
                <a:gd name="connsiteX18155" fmla="*/ 478094 w 1842380"/>
                <a:gd name="connsiteY18155" fmla="*/ 117914 h 1847704"/>
                <a:gd name="connsiteX18156" fmla="*/ 482354 w 1842380"/>
                <a:gd name="connsiteY18156" fmla="*/ 116849 h 1847704"/>
                <a:gd name="connsiteX18157" fmla="*/ 482354 w 1842380"/>
                <a:gd name="connsiteY18157" fmla="*/ 116849 h 1847704"/>
                <a:gd name="connsiteX18158" fmla="*/ 482354 w 1842380"/>
                <a:gd name="connsiteY18158" fmla="*/ 169564 h 1847704"/>
                <a:gd name="connsiteX18159" fmla="*/ 482354 w 1842380"/>
                <a:gd name="connsiteY18159" fmla="*/ 190864 h 1847704"/>
                <a:gd name="connsiteX18160" fmla="*/ 478094 w 1842380"/>
                <a:gd name="connsiteY18160" fmla="*/ 188734 h 1847704"/>
                <a:gd name="connsiteX18161" fmla="*/ 478094 w 1842380"/>
                <a:gd name="connsiteY18161" fmla="*/ 167434 h 1847704"/>
                <a:gd name="connsiteX18162" fmla="*/ 482354 w 1842380"/>
                <a:gd name="connsiteY18162" fmla="*/ 169564 h 1847704"/>
                <a:gd name="connsiteX18163" fmla="*/ 482354 w 1842380"/>
                <a:gd name="connsiteY18163" fmla="*/ 169564 h 1847704"/>
                <a:gd name="connsiteX18164" fmla="*/ 482354 w 1842380"/>
                <a:gd name="connsiteY18164" fmla="*/ 220682 h 1847704"/>
                <a:gd name="connsiteX18165" fmla="*/ 482354 w 1842380"/>
                <a:gd name="connsiteY18165" fmla="*/ 238254 h 1847704"/>
                <a:gd name="connsiteX18166" fmla="*/ 478094 w 1842380"/>
                <a:gd name="connsiteY18166" fmla="*/ 239319 h 1847704"/>
                <a:gd name="connsiteX18167" fmla="*/ 478094 w 1842380"/>
                <a:gd name="connsiteY18167" fmla="*/ 222280 h 1847704"/>
                <a:gd name="connsiteX18168" fmla="*/ 482354 w 1842380"/>
                <a:gd name="connsiteY18168" fmla="*/ 220682 h 1847704"/>
                <a:gd name="connsiteX18169" fmla="*/ 482354 w 1842380"/>
                <a:gd name="connsiteY18169" fmla="*/ 220682 h 1847704"/>
                <a:gd name="connsiteX18170" fmla="*/ 482354 w 1842380"/>
                <a:gd name="connsiteY18170" fmla="*/ 370309 h 1847704"/>
                <a:gd name="connsiteX18171" fmla="*/ 482354 w 1842380"/>
                <a:gd name="connsiteY18171" fmla="*/ 399596 h 1847704"/>
                <a:gd name="connsiteX18172" fmla="*/ 479159 w 1842380"/>
                <a:gd name="connsiteY18172" fmla="*/ 403855 h 1847704"/>
                <a:gd name="connsiteX18173" fmla="*/ 478094 w 1842380"/>
                <a:gd name="connsiteY18173" fmla="*/ 404920 h 1847704"/>
                <a:gd name="connsiteX18174" fmla="*/ 478094 w 1842380"/>
                <a:gd name="connsiteY18174" fmla="*/ 375634 h 1847704"/>
                <a:gd name="connsiteX18175" fmla="*/ 482354 w 1842380"/>
                <a:gd name="connsiteY18175" fmla="*/ 370309 h 1847704"/>
                <a:gd name="connsiteX18176" fmla="*/ 482354 w 1842380"/>
                <a:gd name="connsiteY18176" fmla="*/ 370309 h 1847704"/>
                <a:gd name="connsiteX18177" fmla="*/ 482354 w 1842380"/>
                <a:gd name="connsiteY18177" fmla="*/ 415037 h 1847704"/>
                <a:gd name="connsiteX18178" fmla="*/ 482354 w 1842380"/>
                <a:gd name="connsiteY18178" fmla="*/ 442194 h 1847704"/>
                <a:gd name="connsiteX18179" fmla="*/ 482354 w 1842380"/>
                <a:gd name="connsiteY18179" fmla="*/ 442194 h 1847704"/>
                <a:gd name="connsiteX18180" fmla="*/ 478094 w 1842380"/>
                <a:gd name="connsiteY18180" fmla="*/ 443259 h 1847704"/>
                <a:gd name="connsiteX18181" fmla="*/ 478094 w 1842380"/>
                <a:gd name="connsiteY18181" fmla="*/ 417167 h 1847704"/>
                <a:gd name="connsiteX18182" fmla="*/ 481289 w 1842380"/>
                <a:gd name="connsiteY18182" fmla="*/ 415037 h 1847704"/>
                <a:gd name="connsiteX18183" fmla="*/ 482354 w 1842380"/>
                <a:gd name="connsiteY18183" fmla="*/ 415037 h 1847704"/>
                <a:gd name="connsiteX18184" fmla="*/ 482354 w 1842380"/>
                <a:gd name="connsiteY18184" fmla="*/ 415037 h 1847704"/>
                <a:gd name="connsiteX18185" fmla="*/ 482354 w 1842380"/>
                <a:gd name="connsiteY18185" fmla="*/ 453376 h 1847704"/>
                <a:gd name="connsiteX18186" fmla="*/ 482354 w 1842380"/>
                <a:gd name="connsiteY18186" fmla="*/ 486922 h 1847704"/>
                <a:gd name="connsiteX18187" fmla="*/ 478094 w 1842380"/>
                <a:gd name="connsiteY18187" fmla="*/ 492780 h 1847704"/>
                <a:gd name="connsiteX18188" fmla="*/ 478094 w 1842380"/>
                <a:gd name="connsiteY18188" fmla="*/ 455506 h 1847704"/>
                <a:gd name="connsiteX18189" fmla="*/ 482354 w 1842380"/>
                <a:gd name="connsiteY18189" fmla="*/ 453376 h 1847704"/>
                <a:gd name="connsiteX18190" fmla="*/ 482354 w 1842380"/>
                <a:gd name="connsiteY18190" fmla="*/ 453376 h 1847704"/>
                <a:gd name="connsiteX18191" fmla="*/ 482354 w 1842380"/>
                <a:gd name="connsiteY18191" fmla="*/ 508754 h 1847704"/>
                <a:gd name="connsiteX18192" fmla="*/ 482354 w 1842380"/>
                <a:gd name="connsiteY18192" fmla="*/ 525793 h 1847704"/>
                <a:gd name="connsiteX18193" fmla="*/ 478094 w 1842380"/>
                <a:gd name="connsiteY18193" fmla="*/ 523663 h 1847704"/>
                <a:gd name="connsiteX18194" fmla="*/ 478094 w 1842380"/>
                <a:gd name="connsiteY18194" fmla="*/ 513546 h 1847704"/>
                <a:gd name="connsiteX18195" fmla="*/ 482354 w 1842380"/>
                <a:gd name="connsiteY18195" fmla="*/ 508754 h 1847704"/>
                <a:gd name="connsiteX18196" fmla="*/ 482354 w 1842380"/>
                <a:gd name="connsiteY18196" fmla="*/ 508754 h 1847704"/>
                <a:gd name="connsiteX18197" fmla="*/ 482354 w 1842380"/>
                <a:gd name="connsiteY18197" fmla="*/ 606730 h 1847704"/>
                <a:gd name="connsiteX18198" fmla="*/ 482354 w 1842380"/>
                <a:gd name="connsiteY18198" fmla="*/ 620042 h 1847704"/>
                <a:gd name="connsiteX18199" fmla="*/ 478094 w 1842380"/>
                <a:gd name="connsiteY18199" fmla="*/ 626964 h 1847704"/>
                <a:gd name="connsiteX18200" fmla="*/ 478094 w 1842380"/>
                <a:gd name="connsiteY18200" fmla="*/ 610990 h 1847704"/>
                <a:gd name="connsiteX18201" fmla="*/ 482354 w 1842380"/>
                <a:gd name="connsiteY18201" fmla="*/ 606730 h 1847704"/>
                <a:gd name="connsiteX18202" fmla="*/ 482354 w 1842380"/>
                <a:gd name="connsiteY18202" fmla="*/ 606730 h 1847704"/>
                <a:gd name="connsiteX18203" fmla="*/ 482354 w 1842380"/>
                <a:gd name="connsiteY18203" fmla="*/ 636017 h 1847704"/>
                <a:gd name="connsiteX18204" fmla="*/ 482354 w 1842380"/>
                <a:gd name="connsiteY18204" fmla="*/ 647199 h 1847704"/>
                <a:gd name="connsiteX18205" fmla="*/ 478094 w 1842380"/>
                <a:gd name="connsiteY18205" fmla="*/ 647199 h 1847704"/>
                <a:gd name="connsiteX18206" fmla="*/ 478094 w 1842380"/>
                <a:gd name="connsiteY18206" fmla="*/ 636017 h 1847704"/>
                <a:gd name="connsiteX18207" fmla="*/ 482354 w 1842380"/>
                <a:gd name="connsiteY18207" fmla="*/ 636017 h 1847704"/>
                <a:gd name="connsiteX18208" fmla="*/ 482354 w 1842380"/>
                <a:gd name="connsiteY18208" fmla="*/ 636017 h 1847704"/>
                <a:gd name="connsiteX18209" fmla="*/ 482354 w 1842380"/>
                <a:gd name="connsiteY18209" fmla="*/ 675420 h 1847704"/>
                <a:gd name="connsiteX18210" fmla="*/ 482354 w 1842380"/>
                <a:gd name="connsiteY18210" fmla="*/ 686602 h 1847704"/>
                <a:gd name="connsiteX18211" fmla="*/ 478094 w 1842380"/>
                <a:gd name="connsiteY18211" fmla="*/ 686602 h 1847704"/>
                <a:gd name="connsiteX18212" fmla="*/ 478094 w 1842380"/>
                <a:gd name="connsiteY18212" fmla="*/ 675420 h 1847704"/>
                <a:gd name="connsiteX18213" fmla="*/ 482354 w 1842380"/>
                <a:gd name="connsiteY18213" fmla="*/ 675420 h 1847704"/>
                <a:gd name="connsiteX18214" fmla="*/ 482354 w 1842380"/>
                <a:gd name="connsiteY18214" fmla="*/ 675420 h 1847704"/>
                <a:gd name="connsiteX18215" fmla="*/ 482354 w 1842380"/>
                <a:gd name="connsiteY18215" fmla="*/ 705772 h 1847704"/>
                <a:gd name="connsiteX18216" fmla="*/ 482354 w 1842380"/>
                <a:gd name="connsiteY18216" fmla="*/ 719083 h 1847704"/>
                <a:gd name="connsiteX18217" fmla="*/ 481289 w 1842380"/>
                <a:gd name="connsiteY18217" fmla="*/ 719083 h 1847704"/>
                <a:gd name="connsiteX18218" fmla="*/ 478094 w 1842380"/>
                <a:gd name="connsiteY18218" fmla="*/ 736123 h 1847704"/>
                <a:gd name="connsiteX18219" fmla="*/ 478094 w 1842380"/>
                <a:gd name="connsiteY18219" fmla="*/ 710031 h 1847704"/>
                <a:gd name="connsiteX18220" fmla="*/ 482354 w 1842380"/>
                <a:gd name="connsiteY18220" fmla="*/ 705772 h 1847704"/>
                <a:gd name="connsiteX18221" fmla="*/ 482354 w 1842380"/>
                <a:gd name="connsiteY18221" fmla="*/ 705772 h 1847704"/>
                <a:gd name="connsiteX18222" fmla="*/ 482354 w 1842380"/>
                <a:gd name="connsiteY18222" fmla="*/ 839424 h 1847704"/>
                <a:gd name="connsiteX18223" fmla="*/ 482354 w 1842380"/>
                <a:gd name="connsiteY18223" fmla="*/ 851671 h 1847704"/>
                <a:gd name="connsiteX18224" fmla="*/ 480224 w 1842380"/>
                <a:gd name="connsiteY18224" fmla="*/ 849541 h 1847704"/>
                <a:gd name="connsiteX18225" fmla="*/ 479159 w 1842380"/>
                <a:gd name="connsiteY18225" fmla="*/ 846346 h 1847704"/>
                <a:gd name="connsiteX18226" fmla="*/ 478094 w 1842380"/>
                <a:gd name="connsiteY18226" fmla="*/ 845281 h 1847704"/>
                <a:gd name="connsiteX18227" fmla="*/ 478094 w 1842380"/>
                <a:gd name="connsiteY18227" fmla="*/ 843151 h 1847704"/>
                <a:gd name="connsiteX18228" fmla="*/ 479159 w 1842380"/>
                <a:gd name="connsiteY18228" fmla="*/ 842086 h 1847704"/>
                <a:gd name="connsiteX18229" fmla="*/ 482354 w 1842380"/>
                <a:gd name="connsiteY18229" fmla="*/ 839424 h 1847704"/>
                <a:gd name="connsiteX18230" fmla="*/ 482354 w 1842380"/>
                <a:gd name="connsiteY18230" fmla="*/ 839424 h 1847704"/>
                <a:gd name="connsiteX18231" fmla="*/ 482354 w 1842380"/>
                <a:gd name="connsiteY18231" fmla="*/ 839424 h 1847704"/>
                <a:gd name="connsiteX18232" fmla="*/ 482354 w 1842380"/>
                <a:gd name="connsiteY18232" fmla="*/ 905984 h 1847704"/>
                <a:gd name="connsiteX18233" fmla="*/ 482354 w 1842380"/>
                <a:gd name="connsiteY18233" fmla="*/ 912906 h 1847704"/>
                <a:gd name="connsiteX18234" fmla="*/ 480224 w 1842380"/>
                <a:gd name="connsiteY18234" fmla="*/ 912906 h 1847704"/>
                <a:gd name="connsiteX18235" fmla="*/ 482354 w 1842380"/>
                <a:gd name="connsiteY18235" fmla="*/ 917166 h 1847704"/>
                <a:gd name="connsiteX18236" fmla="*/ 482354 w 1842380"/>
                <a:gd name="connsiteY18236" fmla="*/ 949647 h 1847704"/>
                <a:gd name="connsiteX18237" fmla="*/ 478094 w 1842380"/>
                <a:gd name="connsiteY18237" fmla="*/ 926218 h 1847704"/>
                <a:gd name="connsiteX18238" fmla="*/ 478094 w 1842380"/>
                <a:gd name="connsiteY18238" fmla="*/ 905984 h 1847704"/>
                <a:gd name="connsiteX18239" fmla="*/ 482354 w 1842380"/>
                <a:gd name="connsiteY18239" fmla="*/ 905984 h 1847704"/>
                <a:gd name="connsiteX18240" fmla="*/ 482354 w 1842380"/>
                <a:gd name="connsiteY18240" fmla="*/ 905984 h 1847704"/>
                <a:gd name="connsiteX18241" fmla="*/ 482354 w 1842380"/>
                <a:gd name="connsiteY18241" fmla="*/ 955504 h 1847704"/>
                <a:gd name="connsiteX18242" fmla="*/ 482354 w 1842380"/>
                <a:gd name="connsiteY18242" fmla="*/ 962427 h 1847704"/>
                <a:gd name="connsiteX18243" fmla="*/ 478094 w 1842380"/>
                <a:gd name="connsiteY18243" fmla="*/ 963492 h 1847704"/>
                <a:gd name="connsiteX18244" fmla="*/ 478094 w 1842380"/>
                <a:gd name="connsiteY18244" fmla="*/ 955504 h 1847704"/>
                <a:gd name="connsiteX18245" fmla="*/ 482354 w 1842380"/>
                <a:gd name="connsiteY18245" fmla="*/ 955504 h 1847704"/>
                <a:gd name="connsiteX18246" fmla="*/ 482354 w 1842380"/>
                <a:gd name="connsiteY18246" fmla="*/ 955504 h 1847704"/>
                <a:gd name="connsiteX18247" fmla="*/ 482354 w 1842380"/>
                <a:gd name="connsiteY18247" fmla="*/ 1064663 h 1847704"/>
                <a:gd name="connsiteX18248" fmla="*/ 482354 w 1842380"/>
                <a:gd name="connsiteY18248" fmla="*/ 1080637 h 1847704"/>
                <a:gd name="connsiteX18249" fmla="*/ 481289 w 1842380"/>
                <a:gd name="connsiteY18249" fmla="*/ 1078507 h 1847704"/>
                <a:gd name="connsiteX18250" fmla="*/ 479159 w 1842380"/>
                <a:gd name="connsiteY18250" fmla="*/ 1077442 h 1847704"/>
                <a:gd name="connsiteX18251" fmla="*/ 479159 w 1842380"/>
                <a:gd name="connsiteY18251" fmla="*/ 1075312 h 1847704"/>
                <a:gd name="connsiteX18252" fmla="*/ 479159 w 1842380"/>
                <a:gd name="connsiteY18252" fmla="*/ 1073183 h 1847704"/>
                <a:gd name="connsiteX18253" fmla="*/ 479159 w 1842380"/>
                <a:gd name="connsiteY18253" fmla="*/ 1069988 h 1847704"/>
                <a:gd name="connsiteX18254" fmla="*/ 481289 w 1842380"/>
                <a:gd name="connsiteY18254" fmla="*/ 1067858 h 1847704"/>
                <a:gd name="connsiteX18255" fmla="*/ 482354 w 1842380"/>
                <a:gd name="connsiteY18255" fmla="*/ 1064663 h 1847704"/>
                <a:gd name="connsiteX18256" fmla="*/ 482354 w 1842380"/>
                <a:gd name="connsiteY18256" fmla="*/ 1064663 h 1847704"/>
                <a:gd name="connsiteX18257" fmla="*/ 482354 w 1842380"/>
                <a:gd name="connsiteY18257" fmla="*/ 1064663 h 1847704"/>
                <a:gd name="connsiteX18258" fmla="*/ 482354 w 1842380"/>
                <a:gd name="connsiteY18258" fmla="*/ 1143470 h 1847704"/>
                <a:gd name="connsiteX18259" fmla="*/ 482354 w 1842380"/>
                <a:gd name="connsiteY18259" fmla="*/ 1162639 h 1847704"/>
                <a:gd name="connsiteX18260" fmla="*/ 478094 w 1842380"/>
                <a:gd name="connsiteY18260" fmla="*/ 1153587 h 1847704"/>
                <a:gd name="connsiteX18261" fmla="*/ 478094 w 1842380"/>
                <a:gd name="connsiteY18261" fmla="*/ 1139210 h 1847704"/>
                <a:gd name="connsiteX18262" fmla="*/ 482354 w 1842380"/>
                <a:gd name="connsiteY18262" fmla="*/ 1143470 h 1847704"/>
                <a:gd name="connsiteX18263" fmla="*/ 482354 w 1842380"/>
                <a:gd name="connsiteY18263" fmla="*/ 1143470 h 1847704"/>
                <a:gd name="connsiteX18264" fmla="*/ 482354 w 1842380"/>
                <a:gd name="connsiteY18264" fmla="*/ 1178614 h 1847704"/>
                <a:gd name="connsiteX18265" fmla="*/ 482354 w 1842380"/>
                <a:gd name="connsiteY18265" fmla="*/ 1203640 h 1847704"/>
                <a:gd name="connsiteX18266" fmla="*/ 478094 w 1842380"/>
                <a:gd name="connsiteY18266" fmla="*/ 1210562 h 1847704"/>
                <a:gd name="connsiteX18267" fmla="*/ 478094 w 1842380"/>
                <a:gd name="connsiteY18267" fmla="*/ 1189263 h 1847704"/>
                <a:gd name="connsiteX18268" fmla="*/ 482354 w 1842380"/>
                <a:gd name="connsiteY18268" fmla="*/ 1178614 h 1847704"/>
                <a:gd name="connsiteX18269" fmla="*/ 482354 w 1842380"/>
                <a:gd name="connsiteY18269" fmla="*/ 1178614 h 1847704"/>
                <a:gd name="connsiteX18270" fmla="*/ 482354 w 1842380"/>
                <a:gd name="connsiteY18270" fmla="*/ 1248368 h 1847704"/>
                <a:gd name="connsiteX18271" fmla="*/ 482354 w 1842380"/>
                <a:gd name="connsiteY18271" fmla="*/ 1261680 h 1847704"/>
                <a:gd name="connsiteX18272" fmla="*/ 478094 w 1842380"/>
                <a:gd name="connsiteY18272" fmla="*/ 1257421 h 1847704"/>
                <a:gd name="connsiteX18273" fmla="*/ 478094 w 1842380"/>
                <a:gd name="connsiteY18273" fmla="*/ 1241446 h 1847704"/>
                <a:gd name="connsiteX18274" fmla="*/ 482354 w 1842380"/>
                <a:gd name="connsiteY18274" fmla="*/ 1248368 h 1847704"/>
                <a:gd name="connsiteX18275" fmla="*/ 482354 w 1842380"/>
                <a:gd name="connsiteY18275" fmla="*/ 1248368 h 1847704"/>
                <a:gd name="connsiteX18276" fmla="*/ 482354 w 1842380"/>
                <a:gd name="connsiteY18276" fmla="*/ 1392670 h 1847704"/>
                <a:gd name="connsiteX18277" fmla="*/ 482354 w 1842380"/>
                <a:gd name="connsiteY18277" fmla="*/ 1416100 h 1847704"/>
                <a:gd name="connsiteX18278" fmla="*/ 478094 w 1842380"/>
                <a:gd name="connsiteY18278" fmla="*/ 1418229 h 1847704"/>
                <a:gd name="connsiteX18279" fmla="*/ 478094 w 1842380"/>
                <a:gd name="connsiteY18279" fmla="*/ 1394800 h 1847704"/>
                <a:gd name="connsiteX18280" fmla="*/ 482354 w 1842380"/>
                <a:gd name="connsiteY18280" fmla="*/ 1392670 h 1847704"/>
                <a:gd name="connsiteX18281" fmla="*/ 482354 w 1842380"/>
                <a:gd name="connsiteY18281" fmla="*/ 1392670 h 1847704"/>
                <a:gd name="connsiteX18282" fmla="*/ 482354 w 1842380"/>
                <a:gd name="connsiteY18282" fmla="*/ 1419294 h 1847704"/>
                <a:gd name="connsiteX18283" fmla="*/ 482354 w 1842380"/>
                <a:gd name="connsiteY18283" fmla="*/ 1478932 h 1847704"/>
                <a:gd name="connsiteX18284" fmla="*/ 478094 w 1842380"/>
                <a:gd name="connsiteY18284" fmla="*/ 1489049 h 1847704"/>
                <a:gd name="connsiteX18285" fmla="*/ 478094 w 1842380"/>
                <a:gd name="connsiteY18285" fmla="*/ 1429412 h 1847704"/>
                <a:gd name="connsiteX18286" fmla="*/ 482354 w 1842380"/>
                <a:gd name="connsiteY18286" fmla="*/ 1419294 h 1847704"/>
                <a:gd name="connsiteX18287" fmla="*/ 482354 w 1842380"/>
                <a:gd name="connsiteY18287" fmla="*/ 1419294 h 1847704"/>
                <a:gd name="connsiteX18288" fmla="*/ 482354 w 1842380"/>
                <a:gd name="connsiteY18288" fmla="*/ 1609922 h 1847704"/>
                <a:gd name="connsiteX18289" fmla="*/ 482354 w 1842380"/>
                <a:gd name="connsiteY18289" fmla="*/ 1631221 h 1847704"/>
                <a:gd name="connsiteX18290" fmla="*/ 478094 w 1842380"/>
                <a:gd name="connsiteY18290" fmla="*/ 1626961 h 1847704"/>
                <a:gd name="connsiteX18291" fmla="*/ 478094 w 1842380"/>
                <a:gd name="connsiteY18291" fmla="*/ 1606727 h 1847704"/>
                <a:gd name="connsiteX18292" fmla="*/ 482354 w 1842380"/>
                <a:gd name="connsiteY18292" fmla="*/ 1609922 h 1847704"/>
                <a:gd name="connsiteX18293" fmla="*/ 482354 w 1842380"/>
                <a:gd name="connsiteY18293" fmla="*/ 1609922 h 1847704"/>
                <a:gd name="connsiteX18294" fmla="*/ 482354 w 1842380"/>
                <a:gd name="connsiteY18294" fmla="*/ 1714288 h 1847704"/>
                <a:gd name="connsiteX18295" fmla="*/ 482354 w 1842380"/>
                <a:gd name="connsiteY18295" fmla="*/ 1731328 h 1847704"/>
                <a:gd name="connsiteX18296" fmla="*/ 478094 w 1842380"/>
                <a:gd name="connsiteY18296" fmla="*/ 1730263 h 1847704"/>
                <a:gd name="connsiteX18297" fmla="*/ 478094 w 1842380"/>
                <a:gd name="connsiteY18297" fmla="*/ 1713223 h 1847704"/>
                <a:gd name="connsiteX18298" fmla="*/ 482354 w 1842380"/>
                <a:gd name="connsiteY18298" fmla="*/ 1714288 h 1847704"/>
                <a:gd name="connsiteX18299" fmla="*/ 478094 w 1842380"/>
                <a:gd name="connsiteY18299" fmla="*/ 117914 h 1847704"/>
                <a:gd name="connsiteX18300" fmla="*/ 478094 w 1842380"/>
                <a:gd name="connsiteY18300" fmla="*/ 136018 h 1847704"/>
                <a:gd name="connsiteX18301" fmla="*/ 457860 w 1842380"/>
                <a:gd name="connsiteY18301" fmla="*/ 148265 h 1847704"/>
                <a:gd name="connsiteX18302" fmla="*/ 457860 w 1842380"/>
                <a:gd name="connsiteY18302" fmla="*/ 129096 h 1847704"/>
                <a:gd name="connsiteX18303" fmla="*/ 478094 w 1842380"/>
                <a:gd name="connsiteY18303" fmla="*/ 117914 h 1847704"/>
                <a:gd name="connsiteX18304" fmla="*/ 478094 w 1842380"/>
                <a:gd name="connsiteY18304" fmla="*/ 117914 h 1847704"/>
                <a:gd name="connsiteX18305" fmla="*/ 478094 w 1842380"/>
                <a:gd name="connsiteY18305" fmla="*/ 167434 h 1847704"/>
                <a:gd name="connsiteX18306" fmla="*/ 478094 w 1842380"/>
                <a:gd name="connsiteY18306" fmla="*/ 188734 h 1847704"/>
                <a:gd name="connsiteX18307" fmla="*/ 457860 w 1842380"/>
                <a:gd name="connsiteY18307" fmla="*/ 176487 h 1847704"/>
                <a:gd name="connsiteX18308" fmla="*/ 457860 w 1842380"/>
                <a:gd name="connsiteY18308" fmla="*/ 157317 h 1847704"/>
                <a:gd name="connsiteX18309" fmla="*/ 478094 w 1842380"/>
                <a:gd name="connsiteY18309" fmla="*/ 167434 h 1847704"/>
                <a:gd name="connsiteX18310" fmla="*/ 478094 w 1842380"/>
                <a:gd name="connsiteY18310" fmla="*/ 167434 h 1847704"/>
                <a:gd name="connsiteX18311" fmla="*/ 478094 w 1842380"/>
                <a:gd name="connsiteY18311" fmla="*/ 222812 h 1847704"/>
                <a:gd name="connsiteX18312" fmla="*/ 478094 w 1842380"/>
                <a:gd name="connsiteY18312" fmla="*/ 239852 h 1847704"/>
                <a:gd name="connsiteX18313" fmla="*/ 462120 w 1842380"/>
                <a:gd name="connsiteY18313" fmla="*/ 243047 h 1847704"/>
                <a:gd name="connsiteX18314" fmla="*/ 457860 w 1842380"/>
                <a:gd name="connsiteY18314" fmla="*/ 249969 h 1847704"/>
                <a:gd name="connsiteX18315" fmla="*/ 457860 w 1842380"/>
                <a:gd name="connsiteY18315" fmla="*/ 226540 h 1847704"/>
                <a:gd name="connsiteX18316" fmla="*/ 461055 w 1842380"/>
                <a:gd name="connsiteY18316" fmla="*/ 226540 h 1847704"/>
                <a:gd name="connsiteX18317" fmla="*/ 478094 w 1842380"/>
                <a:gd name="connsiteY18317" fmla="*/ 222812 h 1847704"/>
                <a:gd name="connsiteX18318" fmla="*/ 478094 w 1842380"/>
                <a:gd name="connsiteY18318" fmla="*/ 222812 h 1847704"/>
                <a:gd name="connsiteX18319" fmla="*/ 478094 w 1842380"/>
                <a:gd name="connsiteY18319" fmla="*/ 375634 h 1847704"/>
                <a:gd name="connsiteX18320" fmla="*/ 478094 w 1842380"/>
                <a:gd name="connsiteY18320" fmla="*/ 404920 h 1847704"/>
                <a:gd name="connsiteX18321" fmla="*/ 457860 w 1842380"/>
                <a:gd name="connsiteY18321" fmla="*/ 428349 h 1847704"/>
                <a:gd name="connsiteX18322" fmla="*/ 457860 w 1842380"/>
                <a:gd name="connsiteY18322" fmla="*/ 360192 h 1847704"/>
                <a:gd name="connsiteX18323" fmla="*/ 459990 w 1842380"/>
                <a:gd name="connsiteY18323" fmla="*/ 364452 h 1847704"/>
                <a:gd name="connsiteX18324" fmla="*/ 470107 w 1842380"/>
                <a:gd name="connsiteY18324" fmla="*/ 383621 h 1847704"/>
                <a:gd name="connsiteX18325" fmla="*/ 474367 w 1842380"/>
                <a:gd name="connsiteY18325" fmla="*/ 381491 h 1847704"/>
                <a:gd name="connsiteX18326" fmla="*/ 478094 w 1842380"/>
                <a:gd name="connsiteY18326" fmla="*/ 375634 h 1847704"/>
                <a:gd name="connsiteX18327" fmla="*/ 478094 w 1842380"/>
                <a:gd name="connsiteY18327" fmla="*/ 375634 h 1847704"/>
                <a:gd name="connsiteX18328" fmla="*/ 478094 w 1842380"/>
                <a:gd name="connsiteY18328" fmla="*/ 417700 h 1847704"/>
                <a:gd name="connsiteX18329" fmla="*/ 457860 w 1842380"/>
                <a:gd name="connsiteY18329" fmla="*/ 440064 h 1847704"/>
                <a:gd name="connsiteX18330" fmla="*/ 457860 w 1842380"/>
                <a:gd name="connsiteY18330" fmla="*/ 467221 h 1847704"/>
                <a:gd name="connsiteX18331" fmla="*/ 459990 w 1842380"/>
                <a:gd name="connsiteY18331" fmla="*/ 466156 h 1847704"/>
                <a:gd name="connsiteX18332" fmla="*/ 465847 w 1842380"/>
                <a:gd name="connsiteY18332" fmla="*/ 464026 h 1847704"/>
                <a:gd name="connsiteX18333" fmla="*/ 469042 w 1842380"/>
                <a:gd name="connsiteY18333" fmla="*/ 477338 h 1847704"/>
                <a:gd name="connsiteX18334" fmla="*/ 457860 w 1842380"/>
                <a:gd name="connsiteY18334" fmla="*/ 489585 h 1847704"/>
                <a:gd name="connsiteX18335" fmla="*/ 457860 w 1842380"/>
                <a:gd name="connsiteY18335" fmla="*/ 515676 h 1847704"/>
                <a:gd name="connsiteX18336" fmla="*/ 463718 w 1842380"/>
                <a:gd name="connsiteY18336" fmla="*/ 513546 h 1847704"/>
                <a:gd name="connsiteX18337" fmla="*/ 478094 w 1842380"/>
                <a:gd name="connsiteY18337" fmla="*/ 493312 h 1847704"/>
                <a:gd name="connsiteX18338" fmla="*/ 478094 w 1842380"/>
                <a:gd name="connsiteY18338" fmla="*/ 456038 h 1847704"/>
                <a:gd name="connsiteX18339" fmla="*/ 470107 w 1842380"/>
                <a:gd name="connsiteY18339" fmla="*/ 457103 h 1847704"/>
                <a:gd name="connsiteX18340" fmla="*/ 478094 w 1842380"/>
                <a:gd name="connsiteY18340" fmla="*/ 443791 h 1847704"/>
                <a:gd name="connsiteX18341" fmla="*/ 478094 w 1842380"/>
                <a:gd name="connsiteY18341" fmla="*/ 417700 h 1847704"/>
                <a:gd name="connsiteX18342" fmla="*/ 478094 w 1842380"/>
                <a:gd name="connsiteY18342" fmla="*/ 417700 h 1847704"/>
                <a:gd name="connsiteX18343" fmla="*/ 478094 w 1842380"/>
                <a:gd name="connsiteY18343" fmla="*/ 513014 h 1847704"/>
                <a:gd name="connsiteX18344" fmla="*/ 478094 w 1842380"/>
                <a:gd name="connsiteY18344" fmla="*/ 523131 h 1847704"/>
                <a:gd name="connsiteX18345" fmla="*/ 474900 w 1842380"/>
                <a:gd name="connsiteY18345" fmla="*/ 516209 h 1847704"/>
                <a:gd name="connsiteX18346" fmla="*/ 478094 w 1842380"/>
                <a:gd name="connsiteY18346" fmla="*/ 513014 h 1847704"/>
                <a:gd name="connsiteX18347" fmla="*/ 478094 w 1842380"/>
                <a:gd name="connsiteY18347" fmla="*/ 513014 h 1847704"/>
                <a:gd name="connsiteX18348" fmla="*/ 478094 w 1842380"/>
                <a:gd name="connsiteY18348" fmla="*/ 610990 h 1847704"/>
                <a:gd name="connsiteX18349" fmla="*/ 478094 w 1842380"/>
                <a:gd name="connsiteY18349" fmla="*/ 626964 h 1847704"/>
                <a:gd name="connsiteX18350" fmla="*/ 473835 w 1842380"/>
                <a:gd name="connsiteY18350" fmla="*/ 636017 h 1847704"/>
                <a:gd name="connsiteX18351" fmla="*/ 473835 w 1842380"/>
                <a:gd name="connsiteY18351" fmla="*/ 636017 h 1847704"/>
                <a:gd name="connsiteX18352" fmla="*/ 473835 w 1842380"/>
                <a:gd name="connsiteY18352" fmla="*/ 637082 h 1847704"/>
                <a:gd name="connsiteX18353" fmla="*/ 478094 w 1842380"/>
                <a:gd name="connsiteY18353" fmla="*/ 636017 h 1847704"/>
                <a:gd name="connsiteX18354" fmla="*/ 478094 w 1842380"/>
                <a:gd name="connsiteY18354" fmla="*/ 647199 h 1847704"/>
                <a:gd name="connsiteX18355" fmla="*/ 457860 w 1842380"/>
                <a:gd name="connsiteY18355" fmla="*/ 659446 h 1847704"/>
                <a:gd name="connsiteX18356" fmla="*/ 457860 w 1842380"/>
                <a:gd name="connsiteY18356" fmla="*/ 644536 h 1847704"/>
                <a:gd name="connsiteX18357" fmla="*/ 461055 w 1842380"/>
                <a:gd name="connsiteY18357" fmla="*/ 641341 h 1847704"/>
                <a:gd name="connsiteX18358" fmla="*/ 463185 w 1842380"/>
                <a:gd name="connsiteY18358" fmla="*/ 635484 h 1847704"/>
                <a:gd name="connsiteX18359" fmla="*/ 478094 w 1842380"/>
                <a:gd name="connsiteY18359" fmla="*/ 610990 h 1847704"/>
                <a:gd name="connsiteX18360" fmla="*/ 478094 w 1842380"/>
                <a:gd name="connsiteY18360" fmla="*/ 610990 h 1847704"/>
                <a:gd name="connsiteX18361" fmla="*/ 478094 w 1842380"/>
                <a:gd name="connsiteY18361" fmla="*/ 675420 h 1847704"/>
                <a:gd name="connsiteX18362" fmla="*/ 478094 w 1842380"/>
                <a:gd name="connsiteY18362" fmla="*/ 686602 h 1847704"/>
                <a:gd name="connsiteX18363" fmla="*/ 457860 w 1842380"/>
                <a:gd name="connsiteY18363" fmla="*/ 686602 h 1847704"/>
                <a:gd name="connsiteX18364" fmla="*/ 457860 w 1842380"/>
                <a:gd name="connsiteY18364" fmla="*/ 676485 h 1847704"/>
                <a:gd name="connsiteX18365" fmla="*/ 478094 w 1842380"/>
                <a:gd name="connsiteY18365" fmla="*/ 675420 h 1847704"/>
                <a:gd name="connsiteX18366" fmla="*/ 478094 w 1842380"/>
                <a:gd name="connsiteY18366" fmla="*/ 675420 h 1847704"/>
                <a:gd name="connsiteX18367" fmla="*/ 478094 w 1842380"/>
                <a:gd name="connsiteY18367" fmla="*/ 710031 h 1847704"/>
                <a:gd name="connsiteX18368" fmla="*/ 478094 w 1842380"/>
                <a:gd name="connsiteY18368" fmla="*/ 736123 h 1847704"/>
                <a:gd name="connsiteX18369" fmla="*/ 464782 w 1842380"/>
                <a:gd name="connsiteY18369" fmla="*/ 758487 h 1847704"/>
                <a:gd name="connsiteX18370" fmla="*/ 457860 w 1842380"/>
                <a:gd name="connsiteY18370" fmla="*/ 789903 h 1847704"/>
                <a:gd name="connsiteX18371" fmla="*/ 457860 w 1842380"/>
                <a:gd name="connsiteY18371" fmla="*/ 751565 h 1847704"/>
                <a:gd name="connsiteX18372" fmla="*/ 457860 w 1842380"/>
                <a:gd name="connsiteY18372" fmla="*/ 751565 h 1847704"/>
                <a:gd name="connsiteX18373" fmla="*/ 471172 w 1842380"/>
                <a:gd name="connsiteY18373" fmla="*/ 724408 h 1847704"/>
                <a:gd name="connsiteX18374" fmla="*/ 457860 w 1842380"/>
                <a:gd name="connsiteY18374" fmla="*/ 726538 h 1847704"/>
                <a:gd name="connsiteX18375" fmla="*/ 457860 w 1842380"/>
                <a:gd name="connsiteY18375" fmla="*/ 715356 h 1847704"/>
                <a:gd name="connsiteX18376" fmla="*/ 475965 w 1842380"/>
                <a:gd name="connsiteY18376" fmla="*/ 711096 h 1847704"/>
                <a:gd name="connsiteX18377" fmla="*/ 478094 w 1842380"/>
                <a:gd name="connsiteY18377" fmla="*/ 710031 h 1847704"/>
                <a:gd name="connsiteX18378" fmla="*/ 478094 w 1842380"/>
                <a:gd name="connsiteY18378" fmla="*/ 710031 h 1847704"/>
                <a:gd name="connsiteX18379" fmla="*/ 478094 w 1842380"/>
                <a:gd name="connsiteY18379" fmla="*/ 843151 h 1847704"/>
                <a:gd name="connsiteX18380" fmla="*/ 478094 w 1842380"/>
                <a:gd name="connsiteY18380" fmla="*/ 845281 h 1847704"/>
                <a:gd name="connsiteX18381" fmla="*/ 477030 w 1842380"/>
                <a:gd name="connsiteY18381" fmla="*/ 844216 h 1847704"/>
                <a:gd name="connsiteX18382" fmla="*/ 478094 w 1842380"/>
                <a:gd name="connsiteY18382" fmla="*/ 843151 h 1847704"/>
                <a:gd name="connsiteX18383" fmla="*/ 478094 w 1842380"/>
                <a:gd name="connsiteY18383" fmla="*/ 843151 h 1847704"/>
                <a:gd name="connsiteX18384" fmla="*/ 478094 w 1842380"/>
                <a:gd name="connsiteY18384" fmla="*/ 905984 h 1847704"/>
                <a:gd name="connsiteX18385" fmla="*/ 478094 w 1842380"/>
                <a:gd name="connsiteY18385" fmla="*/ 926218 h 1847704"/>
                <a:gd name="connsiteX18386" fmla="*/ 457860 w 1842380"/>
                <a:gd name="connsiteY18386" fmla="*/ 911841 h 1847704"/>
                <a:gd name="connsiteX18387" fmla="*/ 457860 w 1842380"/>
                <a:gd name="connsiteY18387" fmla="*/ 905984 h 1847704"/>
                <a:gd name="connsiteX18388" fmla="*/ 472237 w 1842380"/>
                <a:gd name="connsiteY18388" fmla="*/ 907049 h 1847704"/>
                <a:gd name="connsiteX18389" fmla="*/ 478094 w 1842380"/>
                <a:gd name="connsiteY18389" fmla="*/ 905984 h 1847704"/>
                <a:gd name="connsiteX18390" fmla="*/ 478094 w 1842380"/>
                <a:gd name="connsiteY18390" fmla="*/ 905984 h 1847704"/>
                <a:gd name="connsiteX18391" fmla="*/ 478094 w 1842380"/>
                <a:gd name="connsiteY18391" fmla="*/ 955504 h 1847704"/>
                <a:gd name="connsiteX18392" fmla="*/ 478094 w 1842380"/>
                <a:gd name="connsiteY18392" fmla="*/ 963492 h 1847704"/>
                <a:gd name="connsiteX18393" fmla="*/ 463718 w 1842380"/>
                <a:gd name="connsiteY18393" fmla="*/ 961362 h 1847704"/>
                <a:gd name="connsiteX18394" fmla="*/ 457860 w 1842380"/>
                <a:gd name="connsiteY18394" fmla="*/ 962427 h 1847704"/>
                <a:gd name="connsiteX18395" fmla="*/ 457860 w 1842380"/>
                <a:gd name="connsiteY18395" fmla="*/ 936335 h 1847704"/>
                <a:gd name="connsiteX18396" fmla="*/ 478094 w 1842380"/>
                <a:gd name="connsiteY18396" fmla="*/ 955504 h 1847704"/>
                <a:gd name="connsiteX18397" fmla="*/ 478094 w 1842380"/>
                <a:gd name="connsiteY18397" fmla="*/ 955504 h 1847704"/>
                <a:gd name="connsiteX18398" fmla="*/ 478094 w 1842380"/>
                <a:gd name="connsiteY18398" fmla="*/ 1139210 h 1847704"/>
                <a:gd name="connsiteX18399" fmla="*/ 478094 w 1842380"/>
                <a:gd name="connsiteY18399" fmla="*/ 1153587 h 1847704"/>
                <a:gd name="connsiteX18400" fmla="*/ 472237 w 1842380"/>
                <a:gd name="connsiteY18400" fmla="*/ 1145600 h 1847704"/>
                <a:gd name="connsiteX18401" fmla="*/ 457860 w 1842380"/>
                <a:gd name="connsiteY18401" fmla="*/ 1166899 h 1847704"/>
                <a:gd name="connsiteX18402" fmla="*/ 457860 w 1842380"/>
                <a:gd name="connsiteY18402" fmla="*/ 1148795 h 1847704"/>
                <a:gd name="connsiteX18403" fmla="*/ 465847 w 1842380"/>
                <a:gd name="connsiteY18403" fmla="*/ 1133885 h 1847704"/>
                <a:gd name="connsiteX18404" fmla="*/ 457860 w 1842380"/>
                <a:gd name="connsiteY18404" fmla="*/ 1107794 h 1847704"/>
                <a:gd name="connsiteX18405" fmla="*/ 457860 w 1842380"/>
                <a:gd name="connsiteY18405" fmla="*/ 1075312 h 1847704"/>
                <a:gd name="connsiteX18406" fmla="*/ 458925 w 1842380"/>
                <a:gd name="connsiteY18406" fmla="*/ 1094482 h 1847704"/>
                <a:gd name="connsiteX18407" fmla="*/ 474900 w 1842380"/>
                <a:gd name="connsiteY18407" fmla="*/ 1133885 h 1847704"/>
                <a:gd name="connsiteX18408" fmla="*/ 478094 w 1842380"/>
                <a:gd name="connsiteY18408" fmla="*/ 1139210 h 1847704"/>
                <a:gd name="connsiteX18409" fmla="*/ 478094 w 1842380"/>
                <a:gd name="connsiteY18409" fmla="*/ 1139210 h 1847704"/>
                <a:gd name="connsiteX18410" fmla="*/ 478094 w 1842380"/>
                <a:gd name="connsiteY18410" fmla="*/ 1188731 h 1847704"/>
                <a:gd name="connsiteX18411" fmla="*/ 478094 w 1842380"/>
                <a:gd name="connsiteY18411" fmla="*/ 1210030 h 1847704"/>
                <a:gd name="connsiteX18412" fmla="*/ 478094 w 1842380"/>
                <a:gd name="connsiteY18412" fmla="*/ 1241446 h 1847704"/>
                <a:gd name="connsiteX18413" fmla="*/ 478094 w 1842380"/>
                <a:gd name="connsiteY18413" fmla="*/ 1257421 h 1847704"/>
                <a:gd name="connsiteX18414" fmla="*/ 463718 w 1842380"/>
                <a:gd name="connsiteY18414" fmla="*/ 1230264 h 1847704"/>
                <a:gd name="connsiteX18415" fmla="*/ 459458 w 1842380"/>
                <a:gd name="connsiteY18415" fmla="*/ 1226004 h 1847704"/>
                <a:gd name="connsiteX18416" fmla="*/ 458393 w 1842380"/>
                <a:gd name="connsiteY18416" fmla="*/ 1224939 h 1847704"/>
                <a:gd name="connsiteX18417" fmla="*/ 458393 w 1842380"/>
                <a:gd name="connsiteY18417" fmla="*/ 1210562 h 1847704"/>
                <a:gd name="connsiteX18418" fmla="*/ 464250 w 1842380"/>
                <a:gd name="connsiteY18418" fmla="*/ 1216420 h 1847704"/>
                <a:gd name="connsiteX18419" fmla="*/ 464250 w 1842380"/>
                <a:gd name="connsiteY18419" fmla="*/ 1216420 h 1847704"/>
                <a:gd name="connsiteX18420" fmla="*/ 464250 w 1842380"/>
                <a:gd name="connsiteY18420" fmla="*/ 1217485 h 1847704"/>
                <a:gd name="connsiteX18421" fmla="*/ 478094 w 1842380"/>
                <a:gd name="connsiteY18421" fmla="*/ 1188731 h 1847704"/>
                <a:gd name="connsiteX18422" fmla="*/ 478094 w 1842380"/>
                <a:gd name="connsiteY18422" fmla="*/ 1188731 h 1847704"/>
                <a:gd name="connsiteX18423" fmla="*/ 478094 w 1842380"/>
                <a:gd name="connsiteY18423" fmla="*/ 1394800 h 1847704"/>
                <a:gd name="connsiteX18424" fmla="*/ 478094 w 1842380"/>
                <a:gd name="connsiteY18424" fmla="*/ 1418229 h 1847704"/>
                <a:gd name="connsiteX18425" fmla="*/ 457860 w 1842380"/>
                <a:gd name="connsiteY18425" fmla="*/ 1429412 h 1847704"/>
                <a:gd name="connsiteX18426" fmla="*/ 457860 w 1842380"/>
                <a:gd name="connsiteY18426" fmla="*/ 1404385 h 1847704"/>
                <a:gd name="connsiteX18427" fmla="*/ 478094 w 1842380"/>
                <a:gd name="connsiteY18427" fmla="*/ 1394800 h 1847704"/>
                <a:gd name="connsiteX18428" fmla="*/ 478094 w 1842380"/>
                <a:gd name="connsiteY18428" fmla="*/ 1394800 h 1847704"/>
                <a:gd name="connsiteX18429" fmla="*/ 478094 w 1842380"/>
                <a:gd name="connsiteY18429" fmla="*/ 1429412 h 1847704"/>
                <a:gd name="connsiteX18430" fmla="*/ 478094 w 1842380"/>
                <a:gd name="connsiteY18430" fmla="*/ 1489049 h 1847704"/>
                <a:gd name="connsiteX18431" fmla="*/ 472237 w 1842380"/>
                <a:gd name="connsiteY18431" fmla="*/ 1503959 h 1847704"/>
                <a:gd name="connsiteX18432" fmla="*/ 457860 w 1842380"/>
                <a:gd name="connsiteY18432" fmla="*/ 1490647 h 1847704"/>
                <a:gd name="connsiteX18433" fmla="*/ 457860 w 1842380"/>
                <a:gd name="connsiteY18433" fmla="*/ 1474672 h 1847704"/>
                <a:gd name="connsiteX18434" fmla="*/ 461055 w 1842380"/>
                <a:gd name="connsiteY18434" fmla="*/ 1466685 h 1847704"/>
                <a:gd name="connsiteX18435" fmla="*/ 457860 w 1842380"/>
                <a:gd name="connsiteY18435" fmla="*/ 1463490 h 1847704"/>
                <a:gd name="connsiteX18436" fmla="*/ 457860 w 1842380"/>
                <a:gd name="connsiteY18436" fmla="*/ 1438464 h 1847704"/>
                <a:gd name="connsiteX18437" fmla="*/ 469042 w 1842380"/>
                <a:gd name="connsiteY18437" fmla="*/ 1448581 h 1847704"/>
                <a:gd name="connsiteX18438" fmla="*/ 478094 w 1842380"/>
                <a:gd name="connsiteY18438" fmla="*/ 1429412 h 1847704"/>
                <a:gd name="connsiteX18439" fmla="*/ 478094 w 1842380"/>
                <a:gd name="connsiteY18439" fmla="*/ 1429412 h 1847704"/>
                <a:gd name="connsiteX18440" fmla="*/ 478094 w 1842380"/>
                <a:gd name="connsiteY18440" fmla="*/ 1606195 h 1847704"/>
                <a:gd name="connsiteX18441" fmla="*/ 478094 w 1842380"/>
                <a:gd name="connsiteY18441" fmla="*/ 1626429 h 1847704"/>
                <a:gd name="connsiteX18442" fmla="*/ 457860 w 1842380"/>
                <a:gd name="connsiteY18442" fmla="*/ 1613117 h 1847704"/>
                <a:gd name="connsiteX18443" fmla="*/ 457860 w 1842380"/>
                <a:gd name="connsiteY18443" fmla="*/ 1596078 h 1847704"/>
                <a:gd name="connsiteX18444" fmla="*/ 478094 w 1842380"/>
                <a:gd name="connsiteY18444" fmla="*/ 1606195 h 1847704"/>
                <a:gd name="connsiteX18445" fmla="*/ 478094 w 1842380"/>
                <a:gd name="connsiteY18445" fmla="*/ 1606195 h 1847704"/>
                <a:gd name="connsiteX18446" fmla="*/ 478094 w 1842380"/>
                <a:gd name="connsiteY18446" fmla="*/ 1713223 h 1847704"/>
                <a:gd name="connsiteX18447" fmla="*/ 478094 w 1842380"/>
                <a:gd name="connsiteY18447" fmla="*/ 1730263 h 1847704"/>
                <a:gd name="connsiteX18448" fmla="*/ 457860 w 1842380"/>
                <a:gd name="connsiteY18448" fmla="*/ 1719081 h 1847704"/>
                <a:gd name="connsiteX18449" fmla="*/ 457860 w 1842380"/>
                <a:gd name="connsiteY18449" fmla="*/ 1699911 h 1847704"/>
                <a:gd name="connsiteX18450" fmla="*/ 478094 w 1842380"/>
                <a:gd name="connsiteY18450" fmla="*/ 1713223 h 1847704"/>
                <a:gd name="connsiteX18451" fmla="*/ 457328 w 1842380"/>
                <a:gd name="connsiteY18451" fmla="*/ 129096 h 1847704"/>
                <a:gd name="connsiteX18452" fmla="*/ 457328 w 1842380"/>
                <a:gd name="connsiteY18452" fmla="*/ 148265 h 1847704"/>
                <a:gd name="connsiteX18453" fmla="*/ 453068 w 1842380"/>
                <a:gd name="connsiteY18453" fmla="*/ 151460 h 1847704"/>
                <a:gd name="connsiteX18454" fmla="*/ 453068 w 1842380"/>
                <a:gd name="connsiteY18454" fmla="*/ 132291 h 1847704"/>
                <a:gd name="connsiteX18455" fmla="*/ 457328 w 1842380"/>
                <a:gd name="connsiteY18455" fmla="*/ 129096 h 1847704"/>
                <a:gd name="connsiteX18456" fmla="*/ 457328 w 1842380"/>
                <a:gd name="connsiteY18456" fmla="*/ 129096 h 1847704"/>
                <a:gd name="connsiteX18457" fmla="*/ 457328 w 1842380"/>
                <a:gd name="connsiteY18457" fmla="*/ 157317 h 1847704"/>
                <a:gd name="connsiteX18458" fmla="*/ 457328 w 1842380"/>
                <a:gd name="connsiteY18458" fmla="*/ 176487 h 1847704"/>
                <a:gd name="connsiteX18459" fmla="*/ 453068 w 1842380"/>
                <a:gd name="connsiteY18459" fmla="*/ 174357 h 1847704"/>
                <a:gd name="connsiteX18460" fmla="*/ 453068 w 1842380"/>
                <a:gd name="connsiteY18460" fmla="*/ 155187 h 1847704"/>
                <a:gd name="connsiteX18461" fmla="*/ 457328 w 1842380"/>
                <a:gd name="connsiteY18461" fmla="*/ 157317 h 1847704"/>
                <a:gd name="connsiteX18462" fmla="*/ 457328 w 1842380"/>
                <a:gd name="connsiteY18462" fmla="*/ 157317 h 1847704"/>
                <a:gd name="connsiteX18463" fmla="*/ 457328 w 1842380"/>
                <a:gd name="connsiteY18463" fmla="*/ 226007 h 1847704"/>
                <a:gd name="connsiteX18464" fmla="*/ 457328 w 1842380"/>
                <a:gd name="connsiteY18464" fmla="*/ 249436 h 1847704"/>
                <a:gd name="connsiteX18465" fmla="*/ 453068 w 1842380"/>
                <a:gd name="connsiteY18465" fmla="*/ 253696 h 1847704"/>
                <a:gd name="connsiteX18466" fmla="*/ 453068 w 1842380"/>
                <a:gd name="connsiteY18466" fmla="*/ 224410 h 1847704"/>
                <a:gd name="connsiteX18467" fmla="*/ 457328 w 1842380"/>
                <a:gd name="connsiteY18467" fmla="*/ 226007 h 1847704"/>
                <a:gd name="connsiteX18468" fmla="*/ 457328 w 1842380"/>
                <a:gd name="connsiteY18468" fmla="*/ 226007 h 1847704"/>
                <a:gd name="connsiteX18469" fmla="*/ 457328 w 1842380"/>
                <a:gd name="connsiteY18469" fmla="*/ 360192 h 1847704"/>
                <a:gd name="connsiteX18470" fmla="*/ 457328 w 1842380"/>
                <a:gd name="connsiteY18470" fmla="*/ 428882 h 1847704"/>
                <a:gd name="connsiteX18471" fmla="*/ 453068 w 1842380"/>
                <a:gd name="connsiteY18471" fmla="*/ 434739 h 1847704"/>
                <a:gd name="connsiteX18472" fmla="*/ 453068 w 1842380"/>
                <a:gd name="connsiteY18472" fmla="*/ 355400 h 1847704"/>
                <a:gd name="connsiteX18473" fmla="*/ 457328 w 1842380"/>
                <a:gd name="connsiteY18473" fmla="*/ 360192 h 1847704"/>
                <a:gd name="connsiteX18474" fmla="*/ 457328 w 1842380"/>
                <a:gd name="connsiteY18474" fmla="*/ 360192 h 1847704"/>
                <a:gd name="connsiteX18475" fmla="*/ 457328 w 1842380"/>
                <a:gd name="connsiteY18475" fmla="*/ 440064 h 1847704"/>
                <a:gd name="connsiteX18476" fmla="*/ 457328 w 1842380"/>
                <a:gd name="connsiteY18476" fmla="*/ 467221 h 1847704"/>
                <a:gd name="connsiteX18477" fmla="*/ 453068 w 1842380"/>
                <a:gd name="connsiteY18477" fmla="*/ 473078 h 1847704"/>
                <a:gd name="connsiteX18478" fmla="*/ 453068 w 1842380"/>
                <a:gd name="connsiteY18478" fmla="*/ 445921 h 1847704"/>
                <a:gd name="connsiteX18479" fmla="*/ 457328 w 1842380"/>
                <a:gd name="connsiteY18479" fmla="*/ 440064 h 1847704"/>
                <a:gd name="connsiteX18480" fmla="*/ 457328 w 1842380"/>
                <a:gd name="connsiteY18480" fmla="*/ 440064 h 1847704"/>
                <a:gd name="connsiteX18481" fmla="*/ 457328 w 1842380"/>
                <a:gd name="connsiteY18481" fmla="*/ 489585 h 1847704"/>
                <a:gd name="connsiteX18482" fmla="*/ 457328 w 1842380"/>
                <a:gd name="connsiteY18482" fmla="*/ 515676 h 1847704"/>
                <a:gd name="connsiteX18483" fmla="*/ 453068 w 1842380"/>
                <a:gd name="connsiteY18483" fmla="*/ 515676 h 1847704"/>
                <a:gd name="connsiteX18484" fmla="*/ 453068 w 1842380"/>
                <a:gd name="connsiteY18484" fmla="*/ 494377 h 1847704"/>
                <a:gd name="connsiteX18485" fmla="*/ 457328 w 1842380"/>
                <a:gd name="connsiteY18485" fmla="*/ 489585 h 1847704"/>
                <a:gd name="connsiteX18486" fmla="*/ 457328 w 1842380"/>
                <a:gd name="connsiteY18486" fmla="*/ 489585 h 1847704"/>
                <a:gd name="connsiteX18487" fmla="*/ 457328 w 1842380"/>
                <a:gd name="connsiteY18487" fmla="*/ 645069 h 1847704"/>
                <a:gd name="connsiteX18488" fmla="*/ 457328 w 1842380"/>
                <a:gd name="connsiteY18488" fmla="*/ 659978 h 1847704"/>
                <a:gd name="connsiteX18489" fmla="*/ 453068 w 1842380"/>
                <a:gd name="connsiteY18489" fmla="*/ 665836 h 1847704"/>
                <a:gd name="connsiteX18490" fmla="*/ 453068 w 1842380"/>
                <a:gd name="connsiteY18490" fmla="*/ 648264 h 1847704"/>
                <a:gd name="connsiteX18491" fmla="*/ 457328 w 1842380"/>
                <a:gd name="connsiteY18491" fmla="*/ 645069 h 1847704"/>
                <a:gd name="connsiteX18492" fmla="*/ 457328 w 1842380"/>
                <a:gd name="connsiteY18492" fmla="*/ 645069 h 1847704"/>
                <a:gd name="connsiteX18493" fmla="*/ 457328 w 1842380"/>
                <a:gd name="connsiteY18493" fmla="*/ 676485 h 1847704"/>
                <a:gd name="connsiteX18494" fmla="*/ 457328 w 1842380"/>
                <a:gd name="connsiteY18494" fmla="*/ 686602 h 1847704"/>
                <a:gd name="connsiteX18495" fmla="*/ 453068 w 1842380"/>
                <a:gd name="connsiteY18495" fmla="*/ 687667 h 1847704"/>
                <a:gd name="connsiteX18496" fmla="*/ 453068 w 1842380"/>
                <a:gd name="connsiteY18496" fmla="*/ 676485 h 1847704"/>
                <a:gd name="connsiteX18497" fmla="*/ 457328 w 1842380"/>
                <a:gd name="connsiteY18497" fmla="*/ 676485 h 1847704"/>
                <a:gd name="connsiteX18498" fmla="*/ 457328 w 1842380"/>
                <a:gd name="connsiteY18498" fmla="*/ 676485 h 1847704"/>
                <a:gd name="connsiteX18499" fmla="*/ 457328 w 1842380"/>
                <a:gd name="connsiteY18499" fmla="*/ 715889 h 1847704"/>
                <a:gd name="connsiteX18500" fmla="*/ 457328 w 1842380"/>
                <a:gd name="connsiteY18500" fmla="*/ 727071 h 1847704"/>
                <a:gd name="connsiteX18501" fmla="*/ 453068 w 1842380"/>
                <a:gd name="connsiteY18501" fmla="*/ 727071 h 1847704"/>
                <a:gd name="connsiteX18502" fmla="*/ 453068 w 1842380"/>
                <a:gd name="connsiteY18502" fmla="*/ 715889 h 1847704"/>
                <a:gd name="connsiteX18503" fmla="*/ 457328 w 1842380"/>
                <a:gd name="connsiteY18503" fmla="*/ 715889 h 1847704"/>
                <a:gd name="connsiteX18504" fmla="*/ 457328 w 1842380"/>
                <a:gd name="connsiteY18504" fmla="*/ 715889 h 1847704"/>
                <a:gd name="connsiteX18505" fmla="*/ 457328 w 1842380"/>
                <a:gd name="connsiteY18505" fmla="*/ 752097 h 1847704"/>
                <a:gd name="connsiteX18506" fmla="*/ 457328 w 1842380"/>
                <a:gd name="connsiteY18506" fmla="*/ 790436 h 1847704"/>
                <a:gd name="connsiteX18507" fmla="*/ 453068 w 1842380"/>
                <a:gd name="connsiteY18507" fmla="*/ 797358 h 1847704"/>
                <a:gd name="connsiteX18508" fmla="*/ 453068 w 1842380"/>
                <a:gd name="connsiteY18508" fmla="*/ 773929 h 1847704"/>
                <a:gd name="connsiteX18509" fmla="*/ 455198 w 1842380"/>
                <a:gd name="connsiteY18509" fmla="*/ 764877 h 1847704"/>
                <a:gd name="connsiteX18510" fmla="*/ 453068 w 1842380"/>
                <a:gd name="connsiteY18510" fmla="*/ 765942 h 1847704"/>
                <a:gd name="connsiteX18511" fmla="*/ 453068 w 1842380"/>
                <a:gd name="connsiteY18511" fmla="*/ 753695 h 1847704"/>
                <a:gd name="connsiteX18512" fmla="*/ 457328 w 1842380"/>
                <a:gd name="connsiteY18512" fmla="*/ 752097 h 1847704"/>
                <a:gd name="connsiteX18513" fmla="*/ 457328 w 1842380"/>
                <a:gd name="connsiteY18513" fmla="*/ 752097 h 1847704"/>
                <a:gd name="connsiteX18514" fmla="*/ 457328 w 1842380"/>
                <a:gd name="connsiteY18514" fmla="*/ 905984 h 1847704"/>
                <a:gd name="connsiteX18515" fmla="*/ 457328 w 1842380"/>
                <a:gd name="connsiteY18515" fmla="*/ 911841 h 1847704"/>
                <a:gd name="connsiteX18516" fmla="*/ 453068 w 1842380"/>
                <a:gd name="connsiteY18516" fmla="*/ 912906 h 1847704"/>
                <a:gd name="connsiteX18517" fmla="*/ 453068 w 1842380"/>
                <a:gd name="connsiteY18517" fmla="*/ 905984 h 1847704"/>
                <a:gd name="connsiteX18518" fmla="*/ 457328 w 1842380"/>
                <a:gd name="connsiteY18518" fmla="*/ 905984 h 1847704"/>
                <a:gd name="connsiteX18519" fmla="*/ 457328 w 1842380"/>
                <a:gd name="connsiteY18519" fmla="*/ 905984 h 1847704"/>
                <a:gd name="connsiteX18520" fmla="*/ 457328 w 1842380"/>
                <a:gd name="connsiteY18520" fmla="*/ 936335 h 1847704"/>
                <a:gd name="connsiteX18521" fmla="*/ 457328 w 1842380"/>
                <a:gd name="connsiteY18521" fmla="*/ 962427 h 1847704"/>
                <a:gd name="connsiteX18522" fmla="*/ 453068 w 1842380"/>
                <a:gd name="connsiteY18522" fmla="*/ 962427 h 1847704"/>
                <a:gd name="connsiteX18523" fmla="*/ 453068 w 1842380"/>
                <a:gd name="connsiteY18523" fmla="*/ 955504 h 1847704"/>
                <a:gd name="connsiteX18524" fmla="*/ 456263 w 1842380"/>
                <a:gd name="connsiteY18524" fmla="*/ 955504 h 1847704"/>
                <a:gd name="connsiteX18525" fmla="*/ 454133 w 1842380"/>
                <a:gd name="connsiteY18525" fmla="*/ 951245 h 1847704"/>
                <a:gd name="connsiteX18526" fmla="*/ 453068 w 1842380"/>
                <a:gd name="connsiteY18526" fmla="*/ 950180 h 1847704"/>
                <a:gd name="connsiteX18527" fmla="*/ 453068 w 1842380"/>
                <a:gd name="connsiteY18527" fmla="*/ 917698 h 1847704"/>
                <a:gd name="connsiteX18528" fmla="*/ 457328 w 1842380"/>
                <a:gd name="connsiteY18528" fmla="*/ 934738 h 1847704"/>
                <a:gd name="connsiteX18529" fmla="*/ 457328 w 1842380"/>
                <a:gd name="connsiteY18529" fmla="*/ 934738 h 1847704"/>
                <a:gd name="connsiteX18530" fmla="*/ 457328 w 1842380"/>
                <a:gd name="connsiteY18530" fmla="*/ 936335 h 1847704"/>
                <a:gd name="connsiteX18531" fmla="*/ 457328 w 1842380"/>
                <a:gd name="connsiteY18531" fmla="*/ 936335 h 1847704"/>
                <a:gd name="connsiteX18532" fmla="*/ 457328 w 1842380"/>
                <a:gd name="connsiteY18532" fmla="*/ 1075845 h 1847704"/>
                <a:gd name="connsiteX18533" fmla="*/ 457328 w 1842380"/>
                <a:gd name="connsiteY18533" fmla="*/ 1108326 h 1847704"/>
                <a:gd name="connsiteX18534" fmla="*/ 455198 w 1842380"/>
                <a:gd name="connsiteY18534" fmla="*/ 1105131 h 1847704"/>
                <a:gd name="connsiteX18535" fmla="*/ 453068 w 1842380"/>
                <a:gd name="connsiteY18535" fmla="*/ 1108326 h 1847704"/>
                <a:gd name="connsiteX18536" fmla="*/ 453068 w 1842380"/>
                <a:gd name="connsiteY18536" fmla="*/ 1065728 h 1847704"/>
                <a:gd name="connsiteX18537" fmla="*/ 457328 w 1842380"/>
                <a:gd name="connsiteY18537" fmla="*/ 1075845 h 1847704"/>
                <a:gd name="connsiteX18538" fmla="*/ 457328 w 1842380"/>
                <a:gd name="connsiteY18538" fmla="*/ 1075845 h 1847704"/>
                <a:gd name="connsiteX18539" fmla="*/ 457328 w 1842380"/>
                <a:gd name="connsiteY18539" fmla="*/ 1149327 h 1847704"/>
                <a:gd name="connsiteX18540" fmla="*/ 457328 w 1842380"/>
                <a:gd name="connsiteY18540" fmla="*/ 1167431 h 1847704"/>
                <a:gd name="connsiteX18541" fmla="*/ 453068 w 1842380"/>
                <a:gd name="connsiteY18541" fmla="*/ 1174354 h 1847704"/>
                <a:gd name="connsiteX18542" fmla="*/ 453068 w 1842380"/>
                <a:gd name="connsiteY18542" fmla="*/ 1155184 h 1847704"/>
                <a:gd name="connsiteX18543" fmla="*/ 457328 w 1842380"/>
                <a:gd name="connsiteY18543" fmla="*/ 1149327 h 1847704"/>
                <a:gd name="connsiteX18544" fmla="*/ 457328 w 1842380"/>
                <a:gd name="connsiteY18544" fmla="*/ 1149327 h 1847704"/>
                <a:gd name="connsiteX18545" fmla="*/ 457328 w 1842380"/>
                <a:gd name="connsiteY18545" fmla="*/ 1210030 h 1847704"/>
                <a:gd name="connsiteX18546" fmla="*/ 457328 w 1842380"/>
                <a:gd name="connsiteY18546" fmla="*/ 1224407 h 1847704"/>
                <a:gd name="connsiteX18547" fmla="*/ 453068 w 1842380"/>
                <a:gd name="connsiteY18547" fmla="*/ 1220147 h 1847704"/>
                <a:gd name="connsiteX18548" fmla="*/ 453068 w 1842380"/>
                <a:gd name="connsiteY18548" fmla="*/ 1203108 h 1847704"/>
                <a:gd name="connsiteX18549" fmla="*/ 457328 w 1842380"/>
                <a:gd name="connsiteY18549" fmla="*/ 1210030 h 1847704"/>
                <a:gd name="connsiteX18550" fmla="*/ 457328 w 1842380"/>
                <a:gd name="connsiteY18550" fmla="*/ 1210030 h 1847704"/>
                <a:gd name="connsiteX18551" fmla="*/ 457328 w 1842380"/>
                <a:gd name="connsiteY18551" fmla="*/ 1404917 h 1847704"/>
                <a:gd name="connsiteX18552" fmla="*/ 457328 w 1842380"/>
                <a:gd name="connsiteY18552" fmla="*/ 1429944 h 1847704"/>
                <a:gd name="connsiteX18553" fmla="*/ 453068 w 1842380"/>
                <a:gd name="connsiteY18553" fmla="*/ 1432074 h 1847704"/>
                <a:gd name="connsiteX18554" fmla="*/ 453068 w 1842380"/>
                <a:gd name="connsiteY18554" fmla="*/ 1407047 h 1847704"/>
                <a:gd name="connsiteX18555" fmla="*/ 457328 w 1842380"/>
                <a:gd name="connsiteY18555" fmla="*/ 1404917 h 1847704"/>
                <a:gd name="connsiteX18556" fmla="*/ 457328 w 1842380"/>
                <a:gd name="connsiteY18556" fmla="*/ 1404917 h 1847704"/>
                <a:gd name="connsiteX18557" fmla="*/ 457328 w 1842380"/>
                <a:gd name="connsiteY18557" fmla="*/ 1438464 h 1847704"/>
                <a:gd name="connsiteX18558" fmla="*/ 457328 w 1842380"/>
                <a:gd name="connsiteY18558" fmla="*/ 1463490 h 1847704"/>
                <a:gd name="connsiteX18559" fmla="*/ 453068 w 1842380"/>
                <a:gd name="connsiteY18559" fmla="*/ 1459230 h 1847704"/>
                <a:gd name="connsiteX18560" fmla="*/ 453068 w 1842380"/>
                <a:gd name="connsiteY18560" fmla="*/ 1434204 h 1847704"/>
                <a:gd name="connsiteX18561" fmla="*/ 457328 w 1842380"/>
                <a:gd name="connsiteY18561" fmla="*/ 1438464 h 1847704"/>
                <a:gd name="connsiteX18562" fmla="*/ 457328 w 1842380"/>
                <a:gd name="connsiteY18562" fmla="*/ 1438464 h 1847704"/>
                <a:gd name="connsiteX18563" fmla="*/ 457328 w 1842380"/>
                <a:gd name="connsiteY18563" fmla="*/ 1474672 h 1847704"/>
                <a:gd name="connsiteX18564" fmla="*/ 457328 w 1842380"/>
                <a:gd name="connsiteY18564" fmla="*/ 1490647 h 1847704"/>
                <a:gd name="connsiteX18565" fmla="*/ 453068 w 1842380"/>
                <a:gd name="connsiteY18565" fmla="*/ 1487452 h 1847704"/>
                <a:gd name="connsiteX18566" fmla="*/ 453068 w 1842380"/>
                <a:gd name="connsiteY18566" fmla="*/ 1484257 h 1847704"/>
                <a:gd name="connsiteX18567" fmla="*/ 457328 w 1842380"/>
                <a:gd name="connsiteY18567" fmla="*/ 1474672 h 1847704"/>
                <a:gd name="connsiteX18568" fmla="*/ 457328 w 1842380"/>
                <a:gd name="connsiteY18568" fmla="*/ 1474672 h 1847704"/>
                <a:gd name="connsiteX18569" fmla="*/ 457328 w 1842380"/>
                <a:gd name="connsiteY18569" fmla="*/ 1596078 h 1847704"/>
                <a:gd name="connsiteX18570" fmla="*/ 457328 w 1842380"/>
                <a:gd name="connsiteY18570" fmla="*/ 1613117 h 1847704"/>
                <a:gd name="connsiteX18571" fmla="*/ 453068 w 1842380"/>
                <a:gd name="connsiteY18571" fmla="*/ 1610987 h 1847704"/>
                <a:gd name="connsiteX18572" fmla="*/ 453068 w 1842380"/>
                <a:gd name="connsiteY18572" fmla="*/ 1595013 h 1847704"/>
                <a:gd name="connsiteX18573" fmla="*/ 457328 w 1842380"/>
                <a:gd name="connsiteY18573" fmla="*/ 1596078 h 1847704"/>
                <a:gd name="connsiteX18574" fmla="*/ 457328 w 1842380"/>
                <a:gd name="connsiteY18574" fmla="*/ 1596078 h 1847704"/>
                <a:gd name="connsiteX18575" fmla="*/ 457328 w 1842380"/>
                <a:gd name="connsiteY18575" fmla="*/ 1699911 h 1847704"/>
                <a:gd name="connsiteX18576" fmla="*/ 457328 w 1842380"/>
                <a:gd name="connsiteY18576" fmla="*/ 1719081 h 1847704"/>
                <a:gd name="connsiteX18577" fmla="*/ 453068 w 1842380"/>
                <a:gd name="connsiteY18577" fmla="*/ 1716951 h 1847704"/>
                <a:gd name="connsiteX18578" fmla="*/ 453068 w 1842380"/>
                <a:gd name="connsiteY18578" fmla="*/ 1695651 h 1847704"/>
                <a:gd name="connsiteX18579" fmla="*/ 457328 w 1842380"/>
                <a:gd name="connsiteY18579" fmla="*/ 1699911 h 1847704"/>
                <a:gd name="connsiteX18580" fmla="*/ 457328 w 1842380"/>
                <a:gd name="connsiteY18580" fmla="*/ 1699911 h 1847704"/>
                <a:gd name="connsiteX18581" fmla="*/ 453068 w 1842380"/>
                <a:gd name="connsiteY18581" fmla="*/ 1359657 h 1847704"/>
                <a:gd name="connsiteX18582" fmla="*/ 453068 w 1842380"/>
                <a:gd name="connsiteY18582" fmla="*/ 1356462 h 1847704"/>
                <a:gd name="connsiteX18583" fmla="*/ 455198 w 1842380"/>
                <a:gd name="connsiteY18583" fmla="*/ 1358592 h 1847704"/>
                <a:gd name="connsiteX18584" fmla="*/ 453068 w 1842380"/>
                <a:gd name="connsiteY18584" fmla="*/ 1359657 h 1847704"/>
                <a:gd name="connsiteX18585" fmla="*/ 453068 w 1842380"/>
                <a:gd name="connsiteY18585" fmla="*/ 132823 h 1847704"/>
                <a:gd name="connsiteX18586" fmla="*/ 453068 w 1842380"/>
                <a:gd name="connsiteY18586" fmla="*/ 151992 h 1847704"/>
                <a:gd name="connsiteX18587" fmla="*/ 452003 w 1842380"/>
                <a:gd name="connsiteY18587" fmla="*/ 153057 h 1847704"/>
                <a:gd name="connsiteX18588" fmla="*/ 452003 w 1842380"/>
                <a:gd name="connsiteY18588" fmla="*/ 153057 h 1847704"/>
                <a:gd name="connsiteX18589" fmla="*/ 450938 w 1842380"/>
                <a:gd name="connsiteY18589" fmla="*/ 155187 h 1847704"/>
                <a:gd name="connsiteX18590" fmla="*/ 453068 w 1842380"/>
                <a:gd name="connsiteY18590" fmla="*/ 155187 h 1847704"/>
                <a:gd name="connsiteX18591" fmla="*/ 453068 w 1842380"/>
                <a:gd name="connsiteY18591" fmla="*/ 174357 h 1847704"/>
                <a:gd name="connsiteX18592" fmla="*/ 447211 w 1842380"/>
                <a:gd name="connsiteY18592" fmla="*/ 172227 h 1847704"/>
                <a:gd name="connsiteX18593" fmla="*/ 447211 w 1842380"/>
                <a:gd name="connsiteY18593" fmla="*/ 137083 h 1847704"/>
                <a:gd name="connsiteX18594" fmla="*/ 453068 w 1842380"/>
                <a:gd name="connsiteY18594" fmla="*/ 132823 h 1847704"/>
                <a:gd name="connsiteX18595" fmla="*/ 453068 w 1842380"/>
                <a:gd name="connsiteY18595" fmla="*/ 132823 h 1847704"/>
                <a:gd name="connsiteX18596" fmla="*/ 453068 w 1842380"/>
                <a:gd name="connsiteY18596" fmla="*/ 224942 h 1847704"/>
                <a:gd name="connsiteX18597" fmla="*/ 453068 w 1842380"/>
                <a:gd name="connsiteY18597" fmla="*/ 254229 h 1847704"/>
                <a:gd name="connsiteX18598" fmla="*/ 447211 w 1842380"/>
                <a:gd name="connsiteY18598" fmla="*/ 261151 h 1847704"/>
                <a:gd name="connsiteX18599" fmla="*/ 447211 w 1842380"/>
                <a:gd name="connsiteY18599" fmla="*/ 223877 h 1847704"/>
                <a:gd name="connsiteX18600" fmla="*/ 453068 w 1842380"/>
                <a:gd name="connsiteY18600" fmla="*/ 224942 h 1847704"/>
                <a:gd name="connsiteX18601" fmla="*/ 453068 w 1842380"/>
                <a:gd name="connsiteY18601" fmla="*/ 224942 h 1847704"/>
                <a:gd name="connsiteX18602" fmla="*/ 453068 w 1842380"/>
                <a:gd name="connsiteY18602" fmla="*/ 355400 h 1847704"/>
                <a:gd name="connsiteX18603" fmla="*/ 453068 w 1842380"/>
                <a:gd name="connsiteY18603" fmla="*/ 434207 h 1847704"/>
                <a:gd name="connsiteX18604" fmla="*/ 447211 w 1842380"/>
                <a:gd name="connsiteY18604" fmla="*/ 442194 h 1847704"/>
                <a:gd name="connsiteX18605" fmla="*/ 447211 w 1842380"/>
                <a:gd name="connsiteY18605" fmla="*/ 410778 h 1847704"/>
                <a:gd name="connsiteX18606" fmla="*/ 450406 w 1842380"/>
                <a:gd name="connsiteY18606" fmla="*/ 407583 h 1847704"/>
                <a:gd name="connsiteX18607" fmla="*/ 447211 w 1842380"/>
                <a:gd name="connsiteY18607" fmla="*/ 387349 h 1847704"/>
                <a:gd name="connsiteX18608" fmla="*/ 447211 w 1842380"/>
                <a:gd name="connsiteY18608" fmla="*/ 352205 h 1847704"/>
                <a:gd name="connsiteX18609" fmla="*/ 453068 w 1842380"/>
                <a:gd name="connsiteY18609" fmla="*/ 355400 h 1847704"/>
                <a:gd name="connsiteX18610" fmla="*/ 453068 w 1842380"/>
                <a:gd name="connsiteY18610" fmla="*/ 355400 h 1847704"/>
                <a:gd name="connsiteX18611" fmla="*/ 453068 w 1842380"/>
                <a:gd name="connsiteY18611" fmla="*/ 445389 h 1847704"/>
                <a:gd name="connsiteX18612" fmla="*/ 453068 w 1842380"/>
                <a:gd name="connsiteY18612" fmla="*/ 472545 h 1847704"/>
                <a:gd name="connsiteX18613" fmla="*/ 448808 w 1842380"/>
                <a:gd name="connsiteY18613" fmla="*/ 481597 h 1847704"/>
                <a:gd name="connsiteX18614" fmla="*/ 447743 w 1842380"/>
                <a:gd name="connsiteY18614" fmla="*/ 481597 h 1847704"/>
                <a:gd name="connsiteX18615" fmla="*/ 447743 w 1842380"/>
                <a:gd name="connsiteY18615" fmla="*/ 452311 h 1847704"/>
                <a:gd name="connsiteX18616" fmla="*/ 450938 w 1842380"/>
                <a:gd name="connsiteY18616" fmla="*/ 450181 h 1847704"/>
                <a:gd name="connsiteX18617" fmla="*/ 453068 w 1842380"/>
                <a:gd name="connsiteY18617" fmla="*/ 445389 h 1847704"/>
                <a:gd name="connsiteX18618" fmla="*/ 453068 w 1842380"/>
                <a:gd name="connsiteY18618" fmla="*/ 445389 h 1847704"/>
                <a:gd name="connsiteX18619" fmla="*/ 453068 w 1842380"/>
                <a:gd name="connsiteY18619" fmla="*/ 493845 h 1847704"/>
                <a:gd name="connsiteX18620" fmla="*/ 453068 w 1842380"/>
                <a:gd name="connsiteY18620" fmla="*/ 515144 h 1847704"/>
                <a:gd name="connsiteX18621" fmla="*/ 447211 w 1842380"/>
                <a:gd name="connsiteY18621" fmla="*/ 513014 h 1847704"/>
                <a:gd name="connsiteX18622" fmla="*/ 447211 w 1842380"/>
                <a:gd name="connsiteY18622" fmla="*/ 499702 h 1847704"/>
                <a:gd name="connsiteX18623" fmla="*/ 448276 w 1842380"/>
                <a:gd name="connsiteY18623" fmla="*/ 498637 h 1847704"/>
                <a:gd name="connsiteX18624" fmla="*/ 453068 w 1842380"/>
                <a:gd name="connsiteY18624" fmla="*/ 493845 h 1847704"/>
                <a:gd name="connsiteX18625" fmla="*/ 453068 w 1842380"/>
                <a:gd name="connsiteY18625" fmla="*/ 493845 h 1847704"/>
                <a:gd name="connsiteX18626" fmla="*/ 453068 w 1842380"/>
                <a:gd name="connsiteY18626" fmla="*/ 648264 h 1847704"/>
                <a:gd name="connsiteX18627" fmla="*/ 453068 w 1842380"/>
                <a:gd name="connsiteY18627" fmla="*/ 665303 h 1847704"/>
                <a:gd name="connsiteX18628" fmla="*/ 448808 w 1842380"/>
                <a:gd name="connsiteY18628" fmla="*/ 676485 h 1847704"/>
                <a:gd name="connsiteX18629" fmla="*/ 449873 w 1842380"/>
                <a:gd name="connsiteY18629" fmla="*/ 676485 h 1847704"/>
                <a:gd name="connsiteX18630" fmla="*/ 448808 w 1842380"/>
                <a:gd name="connsiteY18630" fmla="*/ 677550 h 1847704"/>
                <a:gd name="connsiteX18631" fmla="*/ 453068 w 1842380"/>
                <a:gd name="connsiteY18631" fmla="*/ 676485 h 1847704"/>
                <a:gd name="connsiteX18632" fmla="*/ 453068 w 1842380"/>
                <a:gd name="connsiteY18632" fmla="*/ 687667 h 1847704"/>
                <a:gd name="connsiteX18633" fmla="*/ 447211 w 1842380"/>
                <a:gd name="connsiteY18633" fmla="*/ 689797 h 1847704"/>
                <a:gd name="connsiteX18634" fmla="*/ 447211 w 1842380"/>
                <a:gd name="connsiteY18634" fmla="*/ 657316 h 1847704"/>
                <a:gd name="connsiteX18635" fmla="*/ 453068 w 1842380"/>
                <a:gd name="connsiteY18635" fmla="*/ 648264 h 1847704"/>
                <a:gd name="connsiteX18636" fmla="*/ 453068 w 1842380"/>
                <a:gd name="connsiteY18636" fmla="*/ 648264 h 1847704"/>
                <a:gd name="connsiteX18637" fmla="*/ 453068 w 1842380"/>
                <a:gd name="connsiteY18637" fmla="*/ 715889 h 1847704"/>
                <a:gd name="connsiteX18638" fmla="*/ 453068 w 1842380"/>
                <a:gd name="connsiteY18638" fmla="*/ 727071 h 1847704"/>
                <a:gd name="connsiteX18639" fmla="*/ 447211 w 1842380"/>
                <a:gd name="connsiteY18639" fmla="*/ 727071 h 1847704"/>
                <a:gd name="connsiteX18640" fmla="*/ 447211 w 1842380"/>
                <a:gd name="connsiteY18640" fmla="*/ 716954 h 1847704"/>
                <a:gd name="connsiteX18641" fmla="*/ 453068 w 1842380"/>
                <a:gd name="connsiteY18641" fmla="*/ 715889 h 1847704"/>
                <a:gd name="connsiteX18642" fmla="*/ 453068 w 1842380"/>
                <a:gd name="connsiteY18642" fmla="*/ 715889 h 1847704"/>
                <a:gd name="connsiteX18643" fmla="*/ 453068 w 1842380"/>
                <a:gd name="connsiteY18643" fmla="*/ 753162 h 1847704"/>
                <a:gd name="connsiteX18644" fmla="*/ 453068 w 1842380"/>
                <a:gd name="connsiteY18644" fmla="*/ 765409 h 1847704"/>
                <a:gd name="connsiteX18645" fmla="*/ 447211 w 1842380"/>
                <a:gd name="connsiteY18645" fmla="*/ 767539 h 1847704"/>
                <a:gd name="connsiteX18646" fmla="*/ 447211 w 1842380"/>
                <a:gd name="connsiteY18646" fmla="*/ 755292 h 1847704"/>
                <a:gd name="connsiteX18647" fmla="*/ 453068 w 1842380"/>
                <a:gd name="connsiteY18647" fmla="*/ 753162 h 1847704"/>
                <a:gd name="connsiteX18648" fmla="*/ 453068 w 1842380"/>
                <a:gd name="connsiteY18648" fmla="*/ 753162 h 1847704"/>
                <a:gd name="connsiteX18649" fmla="*/ 453068 w 1842380"/>
                <a:gd name="connsiteY18649" fmla="*/ 773396 h 1847704"/>
                <a:gd name="connsiteX18650" fmla="*/ 453068 w 1842380"/>
                <a:gd name="connsiteY18650" fmla="*/ 796825 h 1847704"/>
                <a:gd name="connsiteX18651" fmla="*/ 450938 w 1842380"/>
                <a:gd name="connsiteY18651" fmla="*/ 800020 h 1847704"/>
                <a:gd name="connsiteX18652" fmla="*/ 447743 w 1842380"/>
                <a:gd name="connsiteY18652" fmla="*/ 830372 h 1847704"/>
                <a:gd name="connsiteX18653" fmla="*/ 447743 w 1842380"/>
                <a:gd name="connsiteY18653" fmla="*/ 788838 h 1847704"/>
                <a:gd name="connsiteX18654" fmla="*/ 453068 w 1842380"/>
                <a:gd name="connsiteY18654" fmla="*/ 773396 h 1847704"/>
                <a:gd name="connsiteX18655" fmla="*/ 453068 w 1842380"/>
                <a:gd name="connsiteY18655" fmla="*/ 773396 h 1847704"/>
                <a:gd name="connsiteX18656" fmla="*/ 453068 w 1842380"/>
                <a:gd name="connsiteY18656" fmla="*/ 905984 h 1847704"/>
                <a:gd name="connsiteX18657" fmla="*/ 453068 w 1842380"/>
                <a:gd name="connsiteY18657" fmla="*/ 912906 h 1847704"/>
                <a:gd name="connsiteX18658" fmla="*/ 450938 w 1842380"/>
                <a:gd name="connsiteY18658" fmla="*/ 912906 h 1847704"/>
                <a:gd name="connsiteX18659" fmla="*/ 453068 w 1842380"/>
                <a:gd name="connsiteY18659" fmla="*/ 917166 h 1847704"/>
                <a:gd name="connsiteX18660" fmla="*/ 453068 w 1842380"/>
                <a:gd name="connsiteY18660" fmla="*/ 949647 h 1847704"/>
                <a:gd name="connsiteX18661" fmla="*/ 447211 w 1842380"/>
                <a:gd name="connsiteY18661" fmla="*/ 920361 h 1847704"/>
                <a:gd name="connsiteX18662" fmla="*/ 447211 w 1842380"/>
                <a:gd name="connsiteY18662" fmla="*/ 907049 h 1847704"/>
                <a:gd name="connsiteX18663" fmla="*/ 453068 w 1842380"/>
                <a:gd name="connsiteY18663" fmla="*/ 905984 h 1847704"/>
                <a:gd name="connsiteX18664" fmla="*/ 453068 w 1842380"/>
                <a:gd name="connsiteY18664" fmla="*/ 905984 h 1847704"/>
                <a:gd name="connsiteX18665" fmla="*/ 453068 w 1842380"/>
                <a:gd name="connsiteY18665" fmla="*/ 955504 h 1847704"/>
                <a:gd name="connsiteX18666" fmla="*/ 453068 w 1842380"/>
                <a:gd name="connsiteY18666" fmla="*/ 962427 h 1847704"/>
                <a:gd name="connsiteX18667" fmla="*/ 447211 w 1842380"/>
                <a:gd name="connsiteY18667" fmla="*/ 963492 h 1847704"/>
                <a:gd name="connsiteX18668" fmla="*/ 447211 w 1842380"/>
                <a:gd name="connsiteY18668" fmla="*/ 956569 h 1847704"/>
                <a:gd name="connsiteX18669" fmla="*/ 453068 w 1842380"/>
                <a:gd name="connsiteY18669" fmla="*/ 955504 h 1847704"/>
                <a:gd name="connsiteX18670" fmla="*/ 453068 w 1842380"/>
                <a:gd name="connsiteY18670" fmla="*/ 955504 h 1847704"/>
                <a:gd name="connsiteX18671" fmla="*/ 453068 w 1842380"/>
                <a:gd name="connsiteY18671" fmla="*/ 1065728 h 1847704"/>
                <a:gd name="connsiteX18672" fmla="*/ 453068 w 1842380"/>
                <a:gd name="connsiteY18672" fmla="*/ 1108326 h 1847704"/>
                <a:gd name="connsiteX18673" fmla="*/ 447211 w 1842380"/>
                <a:gd name="connsiteY18673" fmla="*/ 1117378 h 1847704"/>
                <a:gd name="connsiteX18674" fmla="*/ 447211 w 1842380"/>
                <a:gd name="connsiteY18674" fmla="*/ 1097144 h 1847704"/>
                <a:gd name="connsiteX18675" fmla="*/ 449341 w 1842380"/>
                <a:gd name="connsiteY18675" fmla="*/ 1093949 h 1847704"/>
                <a:gd name="connsiteX18676" fmla="*/ 447211 w 1842380"/>
                <a:gd name="connsiteY18676" fmla="*/ 1074780 h 1847704"/>
                <a:gd name="connsiteX18677" fmla="*/ 447211 w 1842380"/>
                <a:gd name="connsiteY18677" fmla="*/ 1054546 h 1847704"/>
                <a:gd name="connsiteX18678" fmla="*/ 453068 w 1842380"/>
                <a:gd name="connsiteY18678" fmla="*/ 1065728 h 1847704"/>
                <a:gd name="connsiteX18679" fmla="*/ 453068 w 1842380"/>
                <a:gd name="connsiteY18679" fmla="*/ 1065728 h 1847704"/>
                <a:gd name="connsiteX18680" fmla="*/ 453068 w 1842380"/>
                <a:gd name="connsiteY18680" fmla="*/ 1154652 h 1847704"/>
                <a:gd name="connsiteX18681" fmla="*/ 453068 w 1842380"/>
                <a:gd name="connsiteY18681" fmla="*/ 1173821 h 1847704"/>
                <a:gd name="connsiteX18682" fmla="*/ 453068 w 1842380"/>
                <a:gd name="connsiteY18682" fmla="*/ 1203108 h 1847704"/>
                <a:gd name="connsiteX18683" fmla="*/ 453068 w 1842380"/>
                <a:gd name="connsiteY18683" fmla="*/ 1220147 h 1847704"/>
                <a:gd name="connsiteX18684" fmla="*/ 447211 w 1842380"/>
                <a:gd name="connsiteY18684" fmla="*/ 1211095 h 1847704"/>
                <a:gd name="connsiteX18685" fmla="*/ 447211 w 1842380"/>
                <a:gd name="connsiteY18685" fmla="*/ 1163704 h 1847704"/>
                <a:gd name="connsiteX18686" fmla="*/ 453068 w 1842380"/>
                <a:gd name="connsiteY18686" fmla="*/ 1154652 h 1847704"/>
                <a:gd name="connsiteX18687" fmla="*/ 453068 w 1842380"/>
                <a:gd name="connsiteY18687" fmla="*/ 1154652 h 1847704"/>
                <a:gd name="connsiteX18688" fmla="*/ 453068 w 1842380"/>
                <a:gd name="connsiteY18688" fmla="*/ 1356462 h 1847704"/>
                <a:gd name="connsiteX18689" fmla="*/ 453068 w 1842380"/>
                <a:gd name="connsiteY18689" fmla="*/ 1359657 h 1847704"/>
                <a:gd name="connsiteX18690" fmla="*/ 447211 w 1842380"/>
                <a:gd name="connsiteY18690" fmla="*/ 1363916 h 1847704"/>
                <a:gd name="connsiteX18691" fmla="*/ 447211 w 1842380"/>
                <a:gd name="connsiteY18691" fmla="*/ 1347942 h 1847704"/>
                <a:gd name="connsiteX18692" fmla="*/ 453068 w 1842380"/>
                <a:gd name="connsiteY18692" fmla="*/ 1356462 h 1847704"/>
                <a:gd name="connsiteX18693" fmla="*/ 453068 w 1842380"/>
                <a:gd name="connsiteY18693" fmla="*/ 1356462 h 1847704"/>
                <a:gd name="connsiteX18694" fmla="*/ 453068 w 1842380"/>
                <a:gd name="connsiteY18694" fmla="*/ 1407047 h 1847704"/>
                <a:gd name="connsiteX18695" fmla="*/ 453068 w 1842380"/>
                <a:gd name="connsiteY18695" fmla="*/ 1432074 h 1847704"/>
                <a:gd name="connsiteX18696" fmla="*/ 452003 w 1842380"/>
                <a:gd name="connsiteY18696" fmla="*/ 1433139 h 1847704"/>
                <a:gd name="connsiteX18697" fmla="*/ 453068 w 1842380"/>
                <a:gd name="connsiteY18697" fmla="*/ 1434204 h 1847704"/>
                <a:gd name="connsiteX18698" fmla="*/ 453068 w 1842380"/>
                <a:gd name="connsiteY18698" fmla="*/ 1459230 h 1847704"/>
                <a:gd name="connsiteX18699" fmla="*/ 447211 w 1842380"/>
                <a:gd name="connsiteY18699" fmla="*/ 1453373 h 1847704"/>
                <a:gd name="connsiteX18700" fmla="*/ 447211 w 1842380"/>
                <a:gd name="connsiteY18700" fmla="*/ 1409710 h 1847704"/>
                <a:gd name="connsiteX18701" fmla="*/ 453068 w 1842380"/>
                <a:gd name="connsiteY18701" fmla="*/ 1407047 h 1847704"/>
                <a:gd name="connsiteX18702" fmla="*/ 453068 w 1842380"/>
                <a:gd name="connsiteY18702" fmla="*/ 1407047 h 1847704"/>
                <a:gd name="connsiteX18703" fmla="*/ 453068 w 1842380"/>
                <a:gd name="connsiteY18703" fmla="*/ 1483724 h 1847704"/>
                <a:gd name="connsiteX18704" fmla="*/ 453068 w 1842380"/>
                <a:gd name="connsiteY18704" fmla="*/ 1486919 h 1847704"/>
                <a:gd name="connsiteX18705" fmla="*/ 452003 w 1842380"/>
                <a:gd name="connsiteY18705" fmla="*/ 1485854 h 1847704"/>
                <a:gd name="connsiteX18706" fmla="*/ 453068 w 1842380"/>
                <a:gd name="connsiteY18706" fmla="*/ 1483724 h 1847704"/>
                <a:gd name="connsiteX18707" fmla="*/ 453068 w 1842380"/>
                <a:gd name="connsiteY18707" fmla="*/ 1483724 h 1847704"/>
                <a:gd name="connsiteX18708" fmla="*/ 453068 w 1842380"/>
                <a:gd name="connsiteY18708" fmla="*/ 1595013 h 1847704"/>
                <a:gd name="connsiteX18709" fmla="*/ 453068 w 1842380"/>
                <a:gd name="connsiteY18709" fmla="*/ 1610987 h 1847704"/>
                <a:gd name="connsiteX18710" fmla="*/ 447211 w 1842380"/>
                <a:gd name="connsiteY18710" fmla="*/ 1608857 h 1847704"/>
                <a:gd name="connsiteX18711" fmla="*/ 447211 w 1842380"/>
                <a:gd name="connsiteY18711" fmla="*/ 1592883 h 1847704"/>
                <a:gd name="connsiteX18712" fmla="*/ 453068 w 1842380"/>
                <a:gd name="connsiteY18712" fmla="*/ 1595013 h 1847704"/>
                <a:gd name="connsiteX18713" fmla="*/ 453068 w 1842380"/>
                <a:gd name="connsiteY18713" fmla="*/ 1595013 h 1847704"/>
                <a:gd name="connsiteX18714" fmla="*/ 453068 w 1842380"/>
                <a:gd name="connsiteY18714" fmla="*/ 1695119 h 1847704"/>
                <a:gd name="connsiteX18715" fmla="*/ 453068 w 1842380"/>
                <a:gd name="connsiteY18715" fmla="*/ 1716418 h 1847704"/>
                <a:gd name="connsiteX18716" fmla="*/ 447211 w 1842380"/>
                <a:gd name="connsiteY18716" fmla="*/ 1712158 h 1847704"/>
                <a:gd name="connsiteX18717" fmla="*/ 447211 w 1842380"/>
                <a:gd name="connsiteY18717" fmla="*/ 1685002 h 1847704"/>
                <a:gd name="connsiteX18718" fmla="*/ 453068 w 1842380"/>
                <a:gd name="connsiteY18718" fmla="*/ 1695119 h 1847704"/>
                <a:gd name="connsiteX18719" fmla="*/ 453068 w 1842380"/>
                <a:gd name="connsiteY18719" fmla="*/ 1695119 h 1847704"/>
                <a:gd name="connsiteX18720" fmla="*/ 447211 w 1842380"/>
                <a:gd name="connsiteY18720" fmla="*/ 1624299 h 1847704"/>
                <a:gd name="connsiteX18721" fmla="*/ 447211 w 1842380"/>
                <a:gd name="connsiteY18721" fmla="*/ 1612052 h 1847704"/>
                <a:gd name="connsiteX18722" fmla="*/ 447211 w 1842380"/>
                <a:gd name="connsiteY18722" fmla="*/ 1624299 h 1847704"/>
                <a:gd name="connsiteX18723" fmla="*/ 447211 w 1842380"/>
                <a:gd name="connsiteY18723" fmla="*/ 1624299 h 1847704"/>
                <a:gd name="connsiteX18724" fmla="*/ 447211 w 1842380"/>
                <a:gd name="connsiteY18724" fmla="*/ 1053481 h 1847704"/>
                <a:gd name="connsiteX18725" fmla="*/ 447211 w 1842380"/>
                <a:gd name="connsiteY18725" fmla="*/ 1035376 h 1847704"/>
                <a:gd name="connsiteX18726" fmla="*/ 447211 w 1842380"/>
                <a:gd name="connsiteY18726" fmla="*/ 1053481 h 1847704"/>
                <a:gd name="connsiteX18727" fmla="*/ 447211 w 1842380"/>
                <a:gd name="connsiteY18727" fmla="*/ 137083 h 1847704"/>
                <a:gd name="connsiteX18728" fmla="*/ 447211 w 1842380"/>
                <a:gd name="connsiteY18728" fmla="*/ 172227 h 1847704"/>
                <a:gd name="connsiteX18729" fmla="*/ 438159 w 1842380"/>
                <a:gd name="connsiteY18729" fmla="*/ 171162 h 1847704"/>
                <a:gd name="connsiteX18730" fmla="*/ 438159 w 1842380"/>
                <a:gd name="connsiteY18730" fmla="*/ 144005 h 1847704"/>
                <a:gd name="connsiteX18731" fmla="*/ 447211 w 1842380"/>
                <a:gd name="connsiteY18731" fmla="*/ 137083 h 1847704"/>
                <a:gd name="connsiteX18732" fmla="*/ 447211 w 1842380"/>
                <a:gd name="connsiteY18732" fmla="*/ 137083 h 1847704"/>
                <a:gd name="connsiteX18733" fmla="*/ 447211 w 1842380"/>
                <a:gd name="connsiteY18733" fmla="*/ 223877 h 1847704"/>
                <a:gd name="connsiteX18734" fmla="*/ 447211 w 1842380"/>
                <a:gd name="connsiteY18734" fmla="*/ 261151 h 1847704"/>
                <a:gd name="connsiteX18735" fmla="*/ 438159 w 1842380"/>
                <a:gd name="connsiteY18735" fmla="*/ 269138 h 1847704"/>
                <a:gd name="connsiteX18736" fmla="*/ 438159 w 1842380"/>
                <a:gd name="connsiteY18736" fmla="*/ 248904 h 1847704"/>
                <a:gd name="connsiteX18737" fmla="*/ 444016 w 1842380"/>
                <a:gd name="connsiteY18737" fmla="*/ 241982 h 1847704"/>
                <a:gd name="connsiteX18738" fmla="*/ 438159 w 1842380"/>
                <a:gd name="connsiteY18738" fmla="*/ 240917 h 1847704"/>
                <a:gd name="connsiteX18739" fmla="*/ 438159 w 1842380"/>
                <a:gd name="connsiteY18739" fmla="*/ 220682 h 1847704"/>
                <a:gd name="connsiteX18740" fmla="*/ 447211 w 1842380"/>
                <a:gd name="connsiteY18740" fmla="*/ 223877 h 1847704"/>
                <a:gd name="connsiteX18741" fmla="*/ 447211 w 1842380"/>
                <a:gd name="connsiteY18741" fmla="*/ 223877 h 1847704"/>
                <a:gd name="connsiteX18742" fmla="*/ 447211 w 1842380"/>
                <a:gd name="connsiteY18742" fmla="*/ 352205 h 1847704"/>
                <a:gd name="connsiteX18743" fmla="*/ 447211 w 1842380"/>
                <a:gd name="connsiteY18743" fmla="*/ 387349 h 1847704"/>
                <a:gd name="connsiteX18744" fmla="*/ 445081 w 1842380"/>
                <a:gd name="connsiteY18744" fmla="*/ 383089 h 1847704"/>
                <a:gd name="connsiteX18745" fmla="*/ 438159 w 1842380"/>
                <a:gd name="connsiteY18745" fmla="*/ 383089 h 1847704"/>
                <a:gd name="connsiteX18746" fmla="*/ 438159 w 1842380"/>
                <a:gd name="connsiteY18746" fmla="*/ 342620 h 1847704"/>
                <a:gd name="connsiteX18747" fmla="*/ 439223 w 1842380"/>
                <a:gd name="connsiteY18747" fmla="*/ 344750 h 1847704"/>
                <a:gd name="connsiteX18748" fmla="*/ 443483 w 1842380"/>
                <a:gd name="connsiteY18748" fmla="*/ 352737 h 1847704"/>
                <a:gd name="connsiteX18749" fmla="*/ 447211 w 1842380"/>
                <a:gd name="connsiteY18749" fmla="*/ 352205 h 1847704"/>
                <a:gd name="connsiteX18750" fmla="*/ 447211 w 1842380"/>
                <a:gd name="connsiteY18750" fmla="*/ 352205 h 1847704"/>
                <a:gd name="connsiteX18751" fmla="*/ 447211 w 1842380"/>
                <a:gd name="connsiteY18751" fmla="*/ 410778 h 1847704"/>
                <a:gd name="connsiteX18752" fmla="*/ 447211 w 1842380"/>
                <a:gd name="connsiteY18752" fmla="*/ 442194 h 1847704"/>
                <a:gd name="connsiteX18753" fmla="*/ 440288 w 1842380"/>
                <a:gd name="connsiteY18753" fmla="*/ 454441 h 1847704"/>
                <a:gd name="connsiteX18754" fmla="*/ 447211 w 1842380"/>
                <a:gd name="connsiteY18754" fmla="*/ 452311 h 1847704"/>
                <a:gd name="connsiteX18755" fmla="*/ 447211 w 1842380"/>
                <a:gd name="connsiteY18755" fmla="*/ 481597 h 1847704"/>
                <a:gd name="connsiteX18756" fmla="*/ 438159 w 1842380"/>
                <a:gd name="connsiteY18756" fmla="*/ 482662 h 1847704"/>
                <a:gd name="connsiteX18757" fmla="*/ 438159 w 1842380"/>
                <a:gd name="connsiteY18757" fmla="*/ 421960 h 1847704"/>
                <a:gd name="connsiteX18758" fmla="*/ 447211 w 1842380"/>
                <a:gd name="connsiteY18758" fmla="*/ 410778 h 1847704"/>
                <a:gd name="connsiteX18759" fmla="*/ 447211 w 1842380"/>
                <a:gd name="connsiteY18759" fmla="*/ 410778 h 1847704"/>
                <a:gd name="connsiteX18760" fmla="*/ 447211 w 1842380"/>
                <a:gd name="connsiteY18760" fmla="*/ 499702 h 1847704"/>
                <a:gd name="connsiteX18761" fmla="*/ 447211 w 1842380"/>
                <a:gd name="connsiteY18761" fmla="*/ 513014 h 1847704"/>
                <a:gd name="connsiteX18762" fmla="*/ 444016 w 1842380"/>
                <a:gd name="connsiteY18762" fmla="*/ 508754 h 1847704"/>
                <a:gd name="connsiteX18763" fmla="*/ 447211 w 1842380"/>
                <a:gd name="connsiteY18763" fmla="*/ 499702 h 1847704"/>
                <a:gd name="connsiteX18764" fmla="*/ 447211 w 1842380"/>
                <a:gd name="connsiteY18764" fmla="*/ 499702 h 1847704"/>
                <a:gd name="connsiteX18765" fmla="*/ 447211 w 1842380"/>
                <a:gd name="connsiteY18765" fmla="*/ 657316 h 1847704"/>
                <a:gd name="connsiteX18766" fmla="*/ 447211 w 1842380"/>
                <a:gd name="connsiteY18766" fmla="*/ 689797 h 1847704"/>
                <a:gd name="connsiteX18767" fmla="*/ 438159 w 1842380"/>
                <a:gd name="connsiteY18767" fmla="*/ 696719 h 1847704"/>
                <a:gd name="connsiteX18768" fmla="*/ 438159 w 1842380"/>
                <a:gd name="connsiteY18768" fmla="*/ 678615 h 1847704"/>
                <a:gd name="connsiteX18769" fmla="*/ 438159 w 1842380"/>
                <a:gd name="connsiteY18769" fmla="*/ 677550 h 1847704"/>
                <a:gd name="connsiteX18770" fmla="*/ 447211 w 1842380"/>
                <a:gd name="connsiteY18770" fmla="*/ 657316 h 1847704"/>
                <a:gd name="connsiteX18771" fmla="*/ 447211 w 1842380"/>
                <a:gd name="connsiteY18771" fmla="*/ 657316 h 1847704"/>
                <a:gd name="connsiteX18772" fmla="*/ 447211 w 1842380"/>
                <a:gd name="connsiteY18772" fmla="*/ 716954 h 1847704"/>
                <a:gd name="connsiteX18773" fmla="*/ 447211 w 1842380"/>
                <a:gd name="connsiteY18773" fmla="*/ 727071 h 1847704"/>
                <a:gd name="connsiteX18774" fmla="*/ 438159 w 1842380"/>
                <a:gd name="connsiteY18774" fmla="*/ 728136 h 1847704"/>
                <a:gd name="connsiteX18775" fmla="*/ 438159 w 1842380"/>
                <a:gd name="connsiteY18775" fmla="*/ 716954 h 1847704"/>
                <a:gd name="connsiteX18776" fmla="*/ 447211 w 1842380"/>
                <a:gd name="connsiteY18776" fmla="*/ 716954 h 1847704"/>
                <a:gd name="connsiteX18777" fmla="*/ 447211 w 1842380"/>
                <a:gd name="connsiteY18777" fmla="*/ 716954 h 1847704"/>
                <a:gd name="connsiteX18778" fmla="*/ 447211 w 1842380"/>
                <a:gd name="connsiteY18778" fmla="*/ 755292 h 1847704"/>
                <a:gd name="connsiteX18779" fmla="*/ 447211 w 1842380"/>
                <a:gd name="connsiteY18779" fmla="*/ 767539 h 1847704"/>
                <a:gd name="connsiteX18780" fmla="*/ 438159 w 1842380"/>
                <a:gd name="connsiteY18780" fmla="*/ 768604 h 1847704"/>
                <a:gd name="connsiteX18781" fmla="*/ 438159 w 1842380"/>
                <a:gd name="connsiteY18781" fmla="*/ 757422 h 1847704"/>
                <a:gd name="connsiteX18782" fmla="*/ 447211 w 1842380"/>
                <a:gd name="connsiteY18782" fmla="*/ 755292 h 1847704"/>
                <a:gd name="connsiteX18783" fmla="*/ 447211 w 1842380"/>
                <a:gd name="connsiteY18783" fmla="*/ 755292 h 1847704"/>
                <a:gd name="connsiteX18784" fmla="*/ 447211 w 1842380"/>
                <a:gd name="connsiteY18784" fmla="*/ 788838 h 1847704"/>
                <a:gd name="connsiteX18785" fmla="*/ 447211 w 1842380"/>
                <a:gd name="connsiteY18785" fmla="*/ 830372 h 1847704"/>
                <a:gd name="connsiteX18786" fmla="*/ 440288 w 1842380"/>
                <a:gd name="connsiteY18786" fmla="*/ 841554 h 1847704"/>
                <a:gd name="connsiteX18787" fmla="*/ 438159 w 1842380"/>
                <a:gd name="connsiteY18787" fmla="*/ 877762 h 1847704"/>
                <a:gd name="connsiteX18788" fmla="*/ 438159 w 1842380"/>
                <a:gd name="connsiteY18788" fmla="*/ 827177 h 1847704"/>
                <a:gd name="connsiteX18789" fmla="*/ 441353 w 1842380"/>
                <a:gd name="connsiteY18789" fmla="*/ 805878 h 1847704"/>
                <a:gd name="connsiteX18790" fmla="*/ 438159 w 1842380"/>
                <a:gd name="connsiteY18790" fmla="*/ 808008 h 1847704"/>
                <a:gd name="connsiteX18791" fmla="*/ 438159 w 1842380"/>
                <a:gd name="connsiteY18791" fmla="*/ 795761 h 1847704"/>
                <a:gd name="connsiteX18792" fmla="*/ 444016 w 1842380"/>
                <a:gd name="connsiteY18792" fmla="*/ 792566 h 1847704"/>
                <a:gd name="connsiteX18793" fmla="*/ 447211 w 1842380"/>
                <a:gd name="connsiteY18793" fmla="*/ 788838 h 1847704"/>
                <a:gd name="connsiteX18794" fmla="*/ 447211 w 1842380"/>
                <a:gd name="connsiteY18794" fmla="*/ 788838 h 1847704"/>
                <a:gd name="connsiteX18795" fmla="*/ 447211 w 1842380"/>
                <a:gd name="connsiteY18795" fmla="*/ 907049 h 1847704"/>
                <a:gd name="connsiteX18796" fmla="*/ 447211 w 1842380"/>
                <a:gd name="connsiteY18796" fmla="*/ 920361 h 1847704"/>
                <a:gd name="connsiteX18797" fmla="*/ 438159 w 1842380"/>
                <a:gd name="connsiteY18797" fmla="*/ 912374 h 1847704"/>
                <a:gd name="connsiteX18798" fmla="*/ 438159 w 1842380"/>
                <a:gd name="connsiteY18798" fmla="*/ 905451 h 1847704"/>
                <a:gd name="connsiteX18799" fmla="*/ 442418 w 1842380"/>
                <a:gd name="connsiteY18799" fmla="*/ 906516 h 1847704"/>
                <a:gd name="connsiteX18800" fmla="*/ 447211 w 1842380"/>
                <a:gd name="connsiteY18800" fmla="*/ 907049 h 1847704"/>
                <a:gd name="connsiteX18801" fmla="*/ 447211 w 1842380"/>
                <a:gd name="connsiteY18801" fmla="*/ 907049 h 1847704"/>
                <a:gd name="connsiteX18802" fmla="*/ 447211 w 1842380"/>
                <a:gd name="connsiteY18802" fmla="*/ 956569 h 1847704"/>
                <a:gd name="connsiteX18803" fmla="*/ 447211 w 1842380"/>
                <a:gd name="connsiteY18803" fmla="*/ 963492 h 1847704"/>
                <a:gd name="connsiteX18804" fmla="*/ 438159 w 1842380"/>
                <a:gd name="connsiteY18804" fmla="*/ 962427 h 1847704"/>
                <a:gd name="connsiteX18805" fmla="*/ 438159 w 1842380"/>
                <a:gd name="connsiteY18805" fmla="*/ 955504 h 1847704"/>
                <a:gd name="connsiteX18806" fmla="*/ 447211 w 1842380"/>
                <a:gd name="connsiteY18806" fmla="*/ 956569 h 1847704"/>
                <a:gd name="connsiteX18807" fmla="*/ 447211 w 1842380"/>
                <a:gd name="connsiteY18807" fmla="*/ 956569 h 1847704"/>
                <a:gd name="connsiteX18808" fmla="*/ 447211 w 1842380"/>
                <a:gd name="connsiteY18808" fmla="*/ 1035376 h 1847704"/>
                <a:gd name="connsiteX18809" fmla="*/ 447211 w 1842380"/>
                <a:gd name="connsiteY18809" fmla="*/ 1053481 h 1847704"/>
                <a:gd name="connsiteX18810" fmla="*/ 446146 w 1842380"/>
                <a:gd name="connsiteY18810" fmla="*/ 1054546 h 1847704"/>
                <a:gd name="connsiteX18811" fmla="*/ 447211 w 1842380"/>
                <a:gd name="connsiteY18811" fmla="*/ 1054546 h 1847704"/>
                <a:gd name="connsiteX18812" fmla="*/ 447211 w 1842380"/>
                <a:gd name="connsiteY18812" fmla="*/ 1074780 h 1847704"/>
                <a:gd name="connsiteX18813" fmla="*/ 442951 w 1842380"/>
                <a:gd name="connsiteY18813" fmla="*/ 1063598 h 1847704"/>
                <a:gd name="connsiteX18814" fmla="*/ 438691 w 1842380"/>
                <a:gd name="connsiteY18814" fmla="*/ 1069455 h 1847704"/>
                <a:gd name="connsiteX18815" fmla="*/ 438691 w 1842380"/>
                <a:gd name="connsiteY18815" fmla="*/ 1047091 h 1847704"/>
                <a:gd name="connsiteX18816" fmla="*/ 438691 w 1842380"/>
                <a:gd name="connsiteY18816" fmla="*/ 1041234 h 1847704"/>
                <a:gd name="connsiteX18817" fmla="*/ 438691 w 1842380"/>
                <a:gd name="connsiteY18817" fmla="*/ 1011947 h 1847704"/>
                <a:gd name="connsiteX18818" fmla="*/ 447211 w 1842380"/>
                <a:gd name="connsiteY18818" fmla="*/ 1035376 h 1847704"/>
                <a:gd name="connsiteX18819" fmla="*/ 447211 w 1842380"/>
                <a:gd name="connsiteY18819" fmla="*/ 1035376 h 1847704"/>
                <a:gd name="connsiteX18820" fmla="*/ 447211 w 1842380"/>
                <a:gd name="connsiteY18820" fmla="*/ 1097677 h 1847704"/>
                <a:gd name="connsiteX18821" fmla="*/ 447211 w 1842380"/>
                <a:gd name="connsiteY18821" fmla="*/ 1117911 h 1847704"/>
                <a:gd name="connsiteX18822" fmla="*/ 438159 w 1842380"/>
                <a:gd name="connsiteY18822" fmla="*/ 1126963 h 1847704"/>
                <a:gd name="connsiteX18823" fmla="*/ 438159 w 1842380"/>
                <a:gd name="connsiteY18823" fmla="*/ 1109924 h 1847704"/>
                <a:gd name="connsiteX18824" fmla="*/ 447211 w 1842380"/>
                <a:gd name="connsiteY18824" fmla="*/ 1097677 h 1847704"/>
                <a:gd name="connsiteX18825" fmla="*/ 447211 w 1842380"/>
                <a:gd name="connsiteY18825" fmla="*/ 1097677 h 1847704"/>
                <a:gd name="connsiteX18826" fmla="*/ 447211 w 1842380"/>
                <a:gd name="connsiteY18826" fmla="*/ 1163704 h 1847704"/>
                <a:gd name="connsiteX18827" fmla="*/ 447211 w 1842380"/>
                <a:gd name="connsiteY18827" fmla="*/ 1211095 h 1847704"/>
                <a:gd name="connsiteX18828" fmla="*/ 438159 w 1842380"/>
                <a:gd name="connsiteY18828" fmla="*/ 1188731 h 1847704"/>
                <a:gd name="connsiteX18829" fmla="*/ 438159 w 1842380"/>
                <a:gd name="connsiteY18829" fmla="*/ 1188731 h 1847704"/>
                <a:gd name="connsiteX18830" fmla="*/ 438159 w 1842380"/>
                <a:gd name="connsiteY18830" fmla="*/ 1172756 h 1847704"/>
                <a:gd name="connsiteX18831" fmla="*/ 439223 w 1842380"/>
                <a:gd name="connsiteY18831" fmla="*/ 1174886 h 1847704"/>
                <a:gd name="connsiteX18832" fmla="*/ 439223 w 1842380"/>
                <a:gd name="connsiteY18832" fmla="*/ 1174886 h 1847704"/>
                <a:gd name="connsiteX18833" fmla="*/ 440288 w 1842380"/>
                <a:gd name="connsiteY18833" fmla="*/ 1175951 h 1847704"/>
                <a:gd name="connsiteX18834" fmla="*/ 447211 w 1842380"/>
                <a:gd name="connsiteY18834" fmla="*/ 1163704 h 1847704"/>
                <a:gd name="connsiteX18835" fmla="*/ 447211 w 1842380"/>
                <a:gd name="connsiteY18835" fmla="*/ 1163704 h 1847704"/>
                <a:gd name="connsiteX18836" fmla="*/ 447211 w 1842380"/>
                <a:gd name="connsiteY18836" fmla="*/ 1348475 h 1847704"/>
                <a:gd name="connsiteX18837" fmla="*/ 447211 w 1842380"/>
                <a:gd name="connsiteY18837" fmla="*/ 1364449 h 1847704"/>
                <a:gd name="connsiteX18838" fmla="*/ 438691 w 1842380"/>
                <a:gd name="connsiteY18838" fmla="*/ 1372436 h 1847704"/>
                <a:gd name="connsiteX18839" fmla="*/ 438691 w 1842380"/>
                <a:gd name="connsiteY18839" fmla="*/ 1340487 h 1847704"/>
                <a:gd name="connsiteX18840" fmla="*/ 439756 w 1842380"/>
                <a:gd name="connsiteY18840" fmla="*/ 1339422 h 1847704"/>
                <a:gd name="connsiteX18841" fmla="*/ 447211 w 1842380"/>
                <a:gd name="connsiteY18841" fmla="*/ 1348475 h 1847704"/>
                <a:gd name="connsiteX18842" fmla="*/ 447211 w 1842380"/>
                <a:gd name="connsiteY18842" fmla="*/ 1348475 h 1847704"/>
                <a:gd name="connsiteX18843" fmla="*/ 447211 w 1842380"/>
                <a:gd name="connsiteY18843" fmla="*/ 1409177 h 1847704"/>
                <a:gd name="connsiteX18844" fmla="*/ 447211 w 1842380"/>
                <a:gd name="connsiteY18844" fmla="*/ 1452841 h 1847704"/>
                <a:gd name="connsiteX18845" fmla="*/ 438159 w 1842380"/>
                <a:gd name="connsiteY18845" fmla="*/ 1444853 h 1847704"/>
                <a:gd name="connsiteX18846" fmla="*/ 438159 w 1842380"/>
                <a:gd name="connsiteY18846" fmla="*/ 1413437 h 1847704"/>
                <a:gd name="connsiteX18847" fmla="*/ 447211 w 1842380"/>
                <a:gd name="connsiteY18847" fmla="*/ 1409177 h 1847704"/>
                <a:gd name="connsiteX18848" fmla="*/ 447211 w 1842380"/>
                <a:gd name="connsiteY18848" fmla="*/ 1409177 h 1847704"/>
                <a:gd name="connsiteX18849" fmla="*/ 447211 w 1842380"/>
                <a:gd name="connsiteY18849" fmla="*/ 1592883 h 1847704"/>
                <a:gd name="connsiteX18850" fmla="*/ 447211 w 1842380"/>
                <a:gd name="connsiteY18850" fmla="*/ 1608857 h 1847704"/>
                <a:gd name="connsiteX18851" fmla="*/ 446146 w 1842380"/>
                <a:gd name="connsiteY18851" fmla="*/ 1608857 h 1847704"/>
                <a:gd name="connsiteX18852" fmla="*/ 447211 w 1842380"/>
                <a:gd name="connsiteY18852" fmla="*/ 1612052 h 1847704"/>
                <a:gd name="connsiteX18853" fmla="*/ 447211 w 1842380"/>
                <a:gd name="connsiteY18853" fmla="*/ 1624299 h 1847704"/>
                <a:gd name="connsiteX18854" fmla="*/ 447211 w 1842380"/>
                <a:gd name="connsiteY18854" fmla="*/ 1685002 h 1847704"/>
                <a:gd name="connsiteX18855" fmla="*/ 447211 w 1842380"/>
                <a:gd name="connsiteY18855" fmla="*/ 1712158 h 1847704"/>
                <a:gd name="connsiteX18856" fmla="*/ 438159 w 1842380"/>
                <a:gd name="connsiteY18856" fmla="*/ 1703106 h 1847704"/>
                <a:gd name="connsiteX18857" fmla="*/ 438159 w 1842380"/>
                <a:gd name="connsiteY18857" fmla="*/ 1583831 h 1847704"/>
                <a:gd name="connsiteX18858" fmla="*/ 441353 w 1842380"/>
                <a:gd name="connsiteY18858" fmla="*/ 1590753 h 1847704"/>
                <a:gd name="connsiteX18859" fmla="*/ 447211 w 1842380"/>
                <a:gd name="connsiteY18859" fmla="*/ 1592883 h 1847704"/>
                <a:gd name="connsiteX18860" fmla="*/ 447211 w 1842380"/>
                <a:gd name="connsiteY18860" fmla="*/ 1592883 h 1847704"/>
                <a:gd name="connsiteX18861" fmla="*/ 438691 w 1842380"/>
                <a:gd name="connsiteY18861" fmla="*/ 1011947 h 1847704"/>
                <a:gd name="connsiteX18862" fmla="*/ 438691 w 1842380"/>
                <a:gd name="connsiteY18862" fmla="*/ 983726 h 1847704"/>
                <a:gd name="connsiteX18863" fmla="*/ 438691 w 1842380"/>
                <a:gd name="connsiteY18863" fmla="*/ 1011947 h 1847704"/>
                <a:gd name="connsiteX18864" fmla="*/ 438691 w 1842380"/>
                <a:gd name="connsiteY18864" fmla="*/ 1011947 h 1847704"/>
                <a:gd name="connsiteX18865" fmla="*/ 438691 w 1842380"/>
                <a:gd name="connsiteY18865" fmla="*/ 549222 h 1847704"/>
                <a:gd name="connsiteX18866" fmla="*/ 438691 w 1842380"/>
                <a:gd name="connsiteY18866" fmla="*/ 526858 h 1847704"/>
                <a:gd name="connsiteX18867" fmla="*/ 439756 w 1842380"/>
                <a:gd name="connsiteY18867" fmla="*/ 528988 h 1847704"/>
                <a:gd name="connsiteX18868" fmla="*/ 440821 w 1842380"/>
                <a:gd name="connsiteY18868" fmla="*/ 548157 h 1847704"/>
                <a:gd name="connsiteX18869" fmla="*/ 438691 w 1842380"/>
                <a:gd name="connsiteY18869" fmla="*/ 549222 h 1847704"/>
                <a:gd name="connsiteX18870" fmla="*/ 438691 w 1842380"/>
                <a:gd name="connsiteY18870" fmla="*/ 549222 h 1847704"/>
                <a:gd name="connsiteX18871" fmla="*/ 438691 w 1842380"/>
                <a:gd name="connsiteY18871" fmla="*/ 412908 h 1847704"/>
                <a:gd name="connsiteX18872" fmla="*/ 439756 w 1842380"/>
                <a:gd name="connsiteY18872" fmla="*/ 412908 h 1847704"/>
                <a:gd name="connsiteX18873" fmla="*/ 440821 w 1842380"/>
                <a:gd name="connsiteY18873" fmla="*/ 400661 h 1847704"/>
                <a:gd name="connsiteX18874" fmla="*/ 438691 w 1842380"/>
                <a:gd name="connsiteY18874" fmla="*/ 400661 h 1847704"/>
                <a:gd name="connsiteX18875" fmla="*/ 438691 w 1842380"/>
                <a:gd name="connsiteY18875" fmla="*/ 412908 h 1847704"/>
                <a:gd name="connsiteX18876" fmla="*/ 438691 w 1842380"/>
                <a:gd name="connsiteY18876" fmla="*/ 144005 h 1847704"/>
                <a:gd name="connsiteX18877" fmla="*/ 438691 w 1842380"/>
                <a:gd name="connsiteY18877" fmla="*/ 171162 h 1847704"/>
                <a:gd name="connsiteX18878" fmla="*/ 415262 w 1842380"/>
                <a:gd name="connsiteY18878" fmla="*/ 175422 h 1847704"/>
                <a:gd name="connsiteX18879" fmla="*/ 415262 w 1842380"/>
                <a:gd name="connsiteY18879" fmla="*/ 157317 h 1847704"/>
                <a:gd name="connsiteX18880" fmla="*/ 428574 w 1842380"/>
                <a:gd name="connsiteY18880" fmla="*/ 154122 h 1847704"/>
                <a:gd name="connsiteX18881" fmla="*/ 436561 w 1842380"/>
                <a:gd name="connsiteY18881" fmla="*/ 146135 h 1847704"/>
                <a:gd name="connsiteX18882" fmla="*/ 438691 w 1842380"/>
                <a:gd name="connsiteY18882" fmla="*/ 144005 h 1847704"/>
                <a:gd name="connsiteX18883" fmla="*/ 438691 w 1842380"/>
                <a:gd name="connsiteY18883" fmla="*/ 144005 h 1847704"/>
                <a:gd name="connsiteX18884" fmla="*/ 438691 w 1842380"/>
                <a:gd name="connsiteY18884" fmla="*/ 220682 h 1847704"/>
                <a:gd name="connsiteX18885" fmla="*/ 438691 w 1842380"/>
                <a:gd name="connsiteY18885" fmla="*/ 240917 h 1847704"/>
                <a:gd name="connsiteX18886" fmla="*/ 415262 w 1842380"/>
                <a:gd name="connsiteY18886" fmla="*/ 229735 h 1847704"/>
                <a:gd name="connsiteX18887" fmla="*/ 415262 w 1842380"/>
                <a:gd name="connsiteY18887" fmla="*/ 209500 h 1847704"/>
                <a:gd name="connsiteX18888" fmla="*/ 438691 w 1842380"/>
                <a:gd name="connsiteY18888" fmla="*/ 220682 h 1847704"/>
                <a:gd name="connsiteX18889" fmla="*/ 438691 w 1842380"/>
                <a:gd name="connsiteY18889" fmla="*/ 220682 h 1847704"/>
                <a:gd name="connsiteX18890" fmla="*/ 438691 w 1842380"/>
                <a:gd name="connsiteY18890" fmla="*/ 248371 h 1847704"/>
                <a:gd name="connsiteX18891" fmla="*/ 438691 w 1842380"/>
                <a:gd name="connsiteY18891" fmla="*/ 268606 h 1847704"/>
                <a:gd name="connsiteX18892" fmla="*/ 415262 w 1842380"/>
                <a:gd name="connsiteY18892" fmla="*/ 283515 h 1847704"/>
                <a:gd name="connsiteX18893" fmla="*/ 415262 w 1842380"/>
                <a:gd name="connsiteY18893" fmla="*/ 265411 h 1847704"/>
                <a:gd name="connsiteX18894" fmla="*/ 438691 w 1842380"/>
                <a:gd name="connsiteY18894" fmla="*/ 248371 h 1847704"/>
                <a:gd name="connsiteX18895" fmla="*/ 438691 w 1842380"/>
                <a:gd name="connsiteY18895" fmla="*/ 248371 h 1847704"/>
                <a:gd name="connsiteX18896" fmla="*/ 438691 w 1842380"/>
                <a:gd name="connsiteY18896" fmla="*/ 342088 h 1847704"/>
                <a:gd name="connsiteX18897" fmla="*/ 438691 w 1842380"/>
                <a:gd name="connsiteY18897" fmla="*/ 382556 h 1847704"/>
                <a:gd name="connsiteX18898" fmla="*/ 428574 w 1842380"/>
                <a:gd name="connsiteY18898" fmla="*/ 379361 h 1847704"/>
                <a:gd name="connsiteX18899" fmla="*/ 429639 w 1842380"/>
                <a:gd name="connsiteY18899" fmla="*/ 369244 h 1847704"/>
                <a:gd name="connsiteX18900" fmla="*/ 426444 w 1842380"/>
                <a:gd name="connsiteY18900" fmla="*/ 369244 h 1847704"/>
                <a:gd name="connsiteX18901" fmla="*/ 415262 w 1842380"/>
                <a:gd name="connsiteY18901" fmla="*/ 369244 h 1847704"/>
                <a:gd name="connsiteX18902" fmla="*/ 415262 w 1842380"/>
                <a:gd name="connsiteY18902" fmla="*/ 345815 h 1847704"/>
                <a:gd name="connsiteX18903" fmla="*/ 416327 w 1842380"/>
                <a:gd name="connsiteY18903" fmla="*/ 344750 h 1847704"/>
                <a:gd name="connsiteX18904" fmla="*/ 438691 w 1842380"/>
                <a:gd name="connsiteY18904" fmla="*/ 342088 h 1847704"/>
                <a:gd name="connsiteX18905" fmla="*/ 438691 w 1842380"/>
                <a:gd name="connsiteY18905" fmla="*/ 342088 h 1847704"/>
                <a:gd name="connsiteX18906" fmla="*/ 438691 w 1842380"/>
                <a:gd name="connsiteY18906" fmla="*/ 400661 h 1847704"/>
                <a:gd name="connsiteX18907" fmla="*/ 438691 w 1842380"/>
                <a:gd name="connsiteY18907" fmla="*/ 412908 h 1847704"/>
                <a:gd name="connsiteX18908" fmla="*/ 428574 w 1842380"/>
                <a:gd name="connsiteY18908" fmla="*/ 416102 h 1847704"/>
                <a:gd name="connsiteX18909" fmla="*/ 425379 w 1842380"/>
                <a:gd name="connsiteY18909" fmla="*/ 417167 h 1847704"/>
                <a:gd name="connsiteX18910" fmla="*/ 425379 w 1842380"/>
                <a:gd name="connsiteY18910" fmla="*/ 423025 h 1847704"/>
                <a:gd name="connsiteX18911" fmla="*/ 424314 w 1842380"/>
                <a:gd name="connsiteY18911" fmla="*/ 432077 h 1847704"/>
                <a:gd name="connsiteX18912" fmla="*/ 415262 w 1842380"/>
                <a:gd name="connsiteY18912" fmla="*/ 435272 h 1847704"/>
                <a:gd name="connsiteX18913" fmla="*/ 415262 w 1842380"/>
                <a:gd name="connsiteY18913" fmla="*/ 388946 h 1847704"/>
                <a:gd name="connsiteX18914" fmla="*/ 422184 w 1842380"/>
                <a:gd name="connsiteY18914" fmla="*/ 391076 h 1847704"/>
                <a:gd name="connsiteX18915" fmla="*/ 428041 w 1842380"/>
                <a:gd name="connsiteY18915" fmla="*/ 400128 h 1847704"/>
                <a:gd name="connsiteX18916" fmla="*/ 438691 w 1842380"/>
                <a:gd name="connsiteY18916" fmla="*/ 400661 h 1847704"/>
                <a:gd name="connsiteX18917" fmla="*/ 438691 w 1842380"/>
                <a:gd name="connsiteY18917" fmla="*/ 400661 h 1847704"/>
                <a:gd name="connsiteX18918" fmla="*/ 438691 w 1842380"/>
                <a:gd name="connsiteY18918" fmla="*/ 421960 h 1847704"/>
                <a:gd name="connsiteX18919" fmla="*/ 415262 w 1842380"/>
                <a:gd name="connsiteY18919" fmla="*/ 451246 h 1847704"/>
                <a:gd name="connsiteX18920" fmla="*/ 415262 w 1842380"/>
                <a:gd name="connsiteY18920" fmla="*/ 480533 h 1847704"/>
                <a:gd name="connsiteX18921" fmla="*/ 428574 w 1842380"/>
                <a:gd name="connsiteY18921" fmla="*/ 464558 h 1847704"/>
                <a:gd name="connsiteX18922" fmla="*/ 434431 w 1842380"/>
                <a:gd name="connsiteY18922" fmla="*/ 462428 h 1847704"/>
                <a:gd name="connsiteX18923" fmla="*/ 434431 w 1842380"/>
                <a:gd name="connsiteY18923" fmla="*/ 478403 h 1847704"/>
                <a:gd name="connsiteX18924" fmla="*/ 438691 w 1842380"/>
                <a:gd name="connsiteY18924" fmla="*/ 482662 h 1847704"/>
                <a:gd name="connsiteX18925" fmla="*/ 438691 w 1842380"/>
                <a:gd name="connsiteY18925" fmla="*/ 421960 h 1847704"/>
                <a:gd name="connsiteX18926" fmla="*/ 438691 w 1842380"/>
                <a:gd name="connsiteY18926" fmla="*/ 421960 h 1847704"/>
                <a:gd name="connsiteX18927" fmla="*/ 438691 w 1842380"/>
                <a:gd name="connsiteY18927" fmla="*/ 526858 h 1847704"/>
                <a:gd name="connsiteX18928" fmla="*/ 438691 w 1842380"/>
                <a:gd name="connsiteY18928" fmla="*/ 549222 h 1847704"/>
                <a:gd name="connsiteX18929" fmla="*/ 425379 w 1842380"/>
                <a:gd name="connsiteY18929" fmla="*/ 541235 h 1847704"/>
                <a:gd name="connsiteX18930" fmla="*/ 415262 w 1842380"/>
                <a:gd name="connsiteY18930" fmla="*/ 532183 h 1847704"/>
                <a:gd name="connsiteX18931" fmla="*/ 415262 w 1842380"/>
                <a:gd name="connsiteY18931" fmla="*/ 508754 h 1847704"/>
                <a:gd name="connsiteX18932" fmla="*/ 438691 w 1842380"/>
                <a:gd name="connsiteY18932" fmla="*/ 526858 h 1847704"/>
                <a:gd name="connsiteX18933" fmla="*/ 438691 w 1842380"/>
                <a:gd name="connsiteY18933" fmla="*/ 526858 h 1847704"/>
                <a:gd name="connsiteX18934" fmla="*/ 438691 w 1842380"/>
                <a:gd name="connsiteY18934" fmla="*/ 678615 h 1847704"/>
                <a:gd name="connsiteX18935" fmla="*/ 438691 w 1842380"/>
                <a:gd name="connsiteY18935" fmla="*/ 696719 h 1847704"/>
                <a:gd name="connsiteX18936" fmla="*/ 428574 w 1842380"/>
                <a:gd name="connsiteY18936" fmla="*/ 718019 h 1847704"/>
                <a:gd name="connsiteX18937" fmla="*/ 428574 w 1842380"/>
                <a:gd name="connsiteY18937" fmla="*/ 718019 h 1847704"/>
                <a:gd name="connsiteX18938" fmla="*/ 428574 w 1842380"/>
                <a:gd name="connsiteY18938" fmla="*/ 720148 h 1847704"/>
                <a:gd name="connsiteX18939" fmla="*/ 438691 w 1842380"/>
                <a:gd name="connsiteY18939" fmla="*/ 716954 h 1847704"/>
                <a:gd name="connsiteX18940" fmla="*/ 438691 w 1842380"/>
                <a:gd name="connsiteY18940" fmla="*/ 728136 h 1847704"/>
                <a:gd name="connsiteX18941" fmla="*/ 415262 w 1842380"/>
                <a:gd name="connsiteY18941" fmla="*/ 748370 h 1847704"/>
                <a:gd name="connsiteX18942" fmla="*/ 415262 w 1842380"/>
                <a:gd name="connsiteY18942" fmla="*/ 729201 h 1847704"/>
                <a:gd name="connsiteX18943" fmla="*/ 417392 w 1842380"/>
                <a:gd name="connsiteY18943" fmla="*/ 727071 h 1847704"/>
                <a:gd name="connsiteX18944" fmla="*/ 418457 w 1842380"/>
                <a:gd name="connsiteY18944" fmla="*/ 720148 h 1847704"/>
                <a:gd name="connsiteX18945" fmla="*/ 437626 w 1842380"/>
                <a:gd name="connsiteY18945" fmla="*/ 682875 h 1847704"/>
                <a:gd name="connsiteX18946" fmla="*/ 438691 w 1842380"/>
                <a:gd name="connsiteY18946" fmla="*/ 678615 h 1847704"/>
                <a:gd name="connsiteX18947" fmla="*/ 438691 w 1842380"/>
                <a:gd name="connsiteY18947" fmla="*/ 678615 h 1847704"/>
                <a:gd name="connsiteX18948" fmla="*/ 438691 w 1842380"/>
                <a:gd name="connsiteY18948" fmla="*/ 757422 h 1847704"/>
                <a:gd name="connsiteX18949" fmla="*/ 438691 w 1842380"/>
                <a:gd name="connsiteY18949" fmla="*/ 768604 h 1847704"/>
                <a:gd name="connsiteX18950" fmla="*/ 415262 w 1842380"/>
                <a:gd name="connsiteY18950" fmla="*/ 774461 h 1847704"/>
                <a:gd name="connsiteX18951" fmla="*/ 415262 w 1842380"/>
                <a:gd name="connsiteY18951" fmla="*/ 762214 h 1847704"/>
                <a:gd name="connsiteX18952" fmla="*/ 438691 w 1842380"/>
                <a:gd name="connsiteY18952" fmla="*/ 757422 h 1847704"/>
                <a:gd name="connsiteX18953" fmla="*/ 438691 w 1842380"/>
                <a:gd name="connsiteY18953" fmla="*/ 757422 h 1847704"/>
                <a:gd name="connsiteX18954" fmla="*/ 438691 w 1842380"/>
                <a:gd name="connsiteY18954" fmla="*/ 795761 h 1847704"/>
                <a:gd name="connsiteX18955" fmla="*/ 438691 w 1842380"/>
                <a:gd name="connsiteY18955" fmla="*/ 808008 h 1847704"/>
                <a:gd name="connsiteX18956" fmla="*/ 415262 w 1842380"/>
                <a:gd name="connsiteY18956" fmla="*/ 813865 h 1847704"/>
                <a:gd name="connsiteX18957" fmla="*/ 415262 w 1842380"/>
                <a:gd name="connsiteY18957" fmla="*/ 802683 h 1847704"/>
                <a:gd name="connsiteX18958" fmla="*/ 438691 w 1842380"/>
                <a:gd name="connsiteY18958" fmla="*/ 795761 h 1847704"/>
                <a:gd name="connsiteX18959" fmla="*/ 438691 w 1842380"/>
                <a:gd name="connsiteY18959" fmla="*/ 795761 h 1847704"/>
                <a:gd name="connsiteX18960" fmla="*/ 438691 w 1842380"/>
                <a:gd name="connsiteY18960" fmla="*/ 827177 h 1847704"/>
                <a:gd name="connsiteX18961" fmla="*/ 438691 w 1842380"/>
                <a:gd name="connsiteY18961" fmla="*/ 877762 h 1847704"/>
                <a:gd name="connsiteX18962" fmla="*/ 435496 w 1842380"/>
                <a:gd name="connsiteY18962" fmla="*/ 883620 h 1847704"/>
                <a:gd name="connsiteX18963" fmla="*/ 437626 w 1842380"/>
                <a:gd name="connsiteY18963" fmla="*/ 905984 h 1847704"/>
                <a:gd name="connsiteX18964" fmla="*/ 438691 w 1842380"/>
                <a:gd name="connsiteY18964" fmla="*/ 905984 h 1847704"/>
                <a:gd name="connsiteX18965" fmla="*/ 438691 w 1842380"/>
                <a:gd name="connsiteY18965" fmla="*/ 912906 h 1847704"/>
                <a:gd name="connsiteX18966" fmla="*/ 436561 w 1842380"/>
                <a:gd name="connsiteY18966" fmla="*/ 912906 h 1847704"/>
                <a:gd name="connsiteX18967" fmla="*/ 432301 w 1842380"/>
                <a:gd name="connsiteY18967" fmla="*/ 926218 h 1847704"/>
                <a:gd name="connsiteX18968" fmla="*/ 436561 w 1842380"/>
                <a:gd name="connsiteY18968" fmla="*/ 955504 h 1847704"/>
                <a:gd name="connsiteX18969" fmla="*/ 438691 w 1842380"/>
                <a:gd name="connsiteY18969" fmla="*/ 955504 h 1847704"/>
                <a:gd name="connsiteX18970" fmla="*/ 438691 w 1842380"/>
                <a:gd name="connsiteY18970" fmla="*/ 962427 h 1847704"/>
                <a:gd name="connsiteX18971" fmla="*/ 436561 w 1842380"/>
                <a:gd name="connsiteY18971" fmla="*/ 962427 h 1847704"/>
                <a:gd name="connsiteX18972" fmla="*/ 433366 w 1842380"/>
                <a:gd name="connsiteY18972" fmla="*/ 969349 h 1847704"/>
                <a:gd name="connsiteX18973" fmla="*/ 439223 w 1842380"/>
                <a:gd name="connsiteY18973" fmla="*/ 984258 h 1847704"/>
                <a:gd name="connsiteX18974" fmla="*/ 439223 w 1842380"/>
                <a:gd name="connsiteY18974" fmla="*/ 1012480 h 1847704"/>
                <a:gd name="connsiteX18975" fmla="*/ 439223 w 1842380"/>
                <a:gd name="connsiteY18975" fmla="*/ 1012480 h 1847704"/>
                <a:gd name="connsiteX18976" fmla="*/ 439223 w 1842380"/>
                <a:gd name="connsiteY18976" fmla="*/ 1012480 h 1847704"/>
                <a:gd name="connsiteX18977" fmla="*/ 439223 w 1842380"/>
                <a:gd name="connsiteY18977" fmla="*/ 1041766 h 1847704"/>
                <a:gd name="connsiteX18978" fmla="*/ 433366 w 1842380"/>
                <a:gd name="connsiteY18978" fmla="*/ 1022597 h 1847704"/>
                <a:gd name="connsiteX18979" fmla="*/ 415262 w 1842380"/>
                <a:gd name="connsiteY18979" fmla="*/ 1038571 h 1847704"/>
                <a:gd name="connsiteX18980" fmla="*/ 415262 w 1842380"/>
                <a:gd name="connsiteY18980" fmla="*/ 1023662 h 1847704"/>
                <a:gd name="connsiteX18981" fmla="*/ 428574 w 1842380"/>
                <a:gd name="connsiteY18981" fmla="*/ 1009285 h 1847704"/>
                <a:gd name="connsiteX18982" fmla="*/ 427509 w 1842380"/>
                <a:gd name="connsiteY18982" fmla="*/ 978934 h 1847704"/>
                <a:gd name="connsiteX18983" fmla="*/ 415262 w 1842380"/>
                <a:gd name="connsiteY18983" fmla="*/ 989051 h 1847704"/>
                <a:gd name="connsiteX18984" fmla="*/ 415262 w 1842380"/>
                <a:gd name="connsiteY18984" fmla="*/ 975739 h 1847704"/>
                <a:gd name="connsiteX18985" fmla="*/ 424314 w 1842380"/>
                <a:gd name="connsiteY18985" fmla="*/ 966687 h 1847704"/>
                <a:gd name="connsiteX18986" fmla="*/ 425379 w 1842380"/>
                <a:gd name="connsiteY18986" fmla="*/ 936335 h 1847704"/>
                <a:gd name="connsiteX18987" fmla="*/ 415262 w 1842380"/>
                <a:gd name="connsiteY18987" fmla="*/ 943257 h 1847704"/>
                <a:gd name="connsiteX18988" fmla="*/ 415262 w 1842380"/>
                <a:gd name="connsiteY18988" fmla="*/ 929945 h 1847704"/>
                <a:gd name="connsiteX18989" fmla="*/ 424314 w 1842380"/>
                <a:gd name="connsiteY18989" fmla="*/ 923023 h 1847704"/>
                <a:gd name="connsiteX18990" fmla="*/ 427509 w 1842380"/>
                <a:gd name="connsiteY18990" fmla="*/ 892672 h 1847704"/>
                <a:gd name="connsiteX18991" fmla="*/ 415262 w 1842380"/>
                <a:gd name="connsiteY18991" fmla="*/ 900659 h 1847704"/>
                <a:gd name="connsiteX18992" fmla="*/ 415262 w 1842380"/>
                <a:gd name="connsiteY18992" fmla="*/ 887347 h 1847704"/>
                <a:gd name="connsiteX18993" fmla="*/ 426444 w 1842380"/>
                <a:gd name="connsiteY18993" fmla="*/ 879360 h 1847704"/>
                <a:gd name="connsiteX18994" fmla="*/ 433366 w 1842380"/>
                <a:gd name="connsiteY18994" fmla="*/ 850073 h 1847704"/>
                <a:gd name="connsiteX18995" fmla="*/ 415262 w 1842380"/>
                <a:gd name="connsiteY18995" fmla="*/ 858061 h 1847704"/>
                <a:gd name="connsiteX18996" fmla="*/ 415262 w 1842380"/>
                <a:gd name="connsiteY18996" fmla="*/ 845814 h 1847704"/>
                <a:gd name="connsiteX18997" fmla="*/ 433366 w 1842380"/>
                <a:gd name="connsiteY18997" fmla="*/ 836761 h 1847704"/>
                <a:gd name="connsiteX18998" fmla="*/ 438691 w 1842380"/>
                <a:gd name="connsiteY18998" fmla="*/ 827177 h 1847704"/>
                <a:gd name="connsiteX18999" fmla="*/ 438691 w 1842380"/>
                <a:gd name="connsiteY18999" fmla="*/ 827177 h 1847704"/>
                <a:gd name="connsiteX19000" fmla="*/ 438691 w 1842380"/>
                <a:gd name="connsiteY19000" fmla="*/ 1046559 h 1847704"/>
                <a:gd name="connsiteX19001" fmla="*/ 438691 w 1842380"/>
                <a:gd name="connsiteY19001" fmla="*/ 1068923 h 1847704"/>
                <a:gd name="connsiteX19002" fmla="*/ 415262 w 1842380"/>
                <a:gd name="connsiteY19002" fmla="*/ 1095014 h 1847704"/>
                <a:gd name="connsiteX19003" fmla="*/ 415262 w 1842380"/>
                <a:gd name="connsiteY19003" fmla="*/ 1076910 h 1847704"/>
                <a:gd name="connsiteX19004" fmla="*/ 437626 w 1842380"/>
                <a:gd name="connsiteY19004" fmla="*/ 1050818 h 1847704"/>
                <a:gd name="connsiteX19005" fmla="*/ 438691 w 1842380"/>
                <a:gd name="connsiteY19005" fmla="*/ 1046559 h 1847704"/>
                <a:gd name="connsiteX19006" fmla="*/ 438691 w 1842380"/>
                <a:gd name="connsiteY19006" fmla="*/ 1046559 h 1847704"/>
                <a:gd name="connsiteX19007" fmla="*/ 438691 w 1842380"/>
                <a:gd name="connsiteY19007" fmla="*/ 1109924 h 1847704"/>
                <a:gd name="connsiteX19008" fmla="*/ 438691 w 1842380"/>
                <a:gd name="connsiteY19008" fmla="*/ 1126963 h 1847704"/>
                <a:gd name="connsiteX19009" fmla="*/ 438691 w 1842380"/>
                <a:gd name="connsiteY19009" fmla="*/ 1173289 h 1847704"/>
                <a:gd name="connsiteX19010" fmla="*/ 438691 w 1842380"/>
                <a:gd name="connsiteY19010" fmla="*/ 1189263 h 1847704"/>
                <a:gd name="connsiteX19011" fmla="*/ 435496 w 1842380"/>
                <a:gd name="connsiteY19011" fmla="*/ 1185003 h 1847704"/>
                <a:gd name="connsiteX19012" fmla="*/ 418457 w 1842380"/>
                <a:gd name="connsiteY19012" fmla="*/ 1146665 h 1847704"/>
                <a:gd name="connsiteX19013" fmla="*/ 415262 w 1842380"/>
                <a:gd name="connsiteY19013" fmla="*/ 1140807 h 1847704"/>
                <a:gd name="connsiteX19014" fmla="*/ 415262 w 1842380"/>
                <a:gd name="connsiteY19014" fmla="*/ 1140807 h 1847704"/>
                <a:gd name="connsiteX19015" fmla="*/ 415262 w 1842380"/>
                <a:gd name="connsiteY19015" fmla="*/ 1120573 h 1847704"/>
                <a:gd name="connsiteX19016" fmla="*/ 421119 w 1842380"/>
                <a:gd name="connsiteY19016" fmla="*/ 1132820 h 1847704"/>
                <a:gd name="connsiteX19017" fmla="*/ 421119 w 1842380"/>
                <a:gd name="connsiteY19017" fmla="*/ 1131755 h 1847704"/>
                <a:gd name="connsiteX19018" fmla="*/ 422184 w 1842380"/>
                <a:gd name="connsiteY19018" fmla="*/ 1132820 h 1847704"/>
                <a:gd name="connsiteX19019" fmla="*/ 438691 w 1842380"/>
                <a:gd name="connsiteY19019" fmla="*/ 1109924 h 1847704"/>
                <a:gd name="connsiteX19020" fmla="*/ 438691 w 1842380"/>
                <a:gd name="connsiteY19020" fmla="*/ 1109924 h 1847704"/>
                <a:gd name="connsiteX19021" fmla="*/ 438691 w 1842380"/>
                <a:gd name="connsiteY19021" fmla="*/ 1340487 h 1847704"/>
                <a:gd name="connsiteX19022" fmla="*/ 438691 w 1842380"/>
                <a:gd name="connsiteY19022" fmla="*/ 1371904 h 1847704"/>
                <a:gd name="connsiteX19023" fmla="*/ 415262 w 1842380"/>
                <a:gd name="connsiteY19023" fmla="*/ 1390008 h 1847704"/>
                <a:gd name="connsiteX19024" fmla="*/ 415262 w 1842380"/>
                <a:gd name="connsiteY19024" fmla="*/ 1359657 h 1847704"/>
                <a:gd name="connsiteX19025" fmla="*/ 438691 w 1842380"/>
                <a:gd name="connsiteY19025" fmla="*/ 1340487 h 1847704"/>
                <a:gd name="connsiteX19026" fmla="*/ 438691 w 1842380"/>
                <a:gd name="connsiteY19026" fmla="*/ 1340487 h 1847704"/>
                <a:gd name="connsiteX19027" fmla="*/ 438691 w 1842380"/>
                <a:gd name="connsiteY19027" fmla="*/ 1413970 h 1847704"/>
                <a:gd name="connsiteX19028" fmla="*/ 438691 w 1842380"/>
                <a:gd name="connsiteY19028" fmla="*/ 1445386 h 1847704"/>
                <a:gd name="connsiteX19029" fmla="*/ 435496 w 1842380"/>
                <a:gd name="connsiteY19029" fmla="*/ 1442191 h 1847704"/>
                <a:gd name="connsiteX19030" fmla="*/ 416327 w 1842380"/>
                <a:gd name="connsiteY19030" fmla="*/ 1451243 h 1847704"/>
                <a:gd name="connsiteX19031" fmla="*/ 415262 w 1842380"/>
                <a:gd name="connsiteY19031" fmla="*/ 1451243 h 1847704"/>
                <a:gd name="connsiteX19032" fmla="*/ 415262 w 1842380"/>
                <a:gd name="connsiteY19032" fmla="*/ 1425152 h 1847704"/>
                <a:gd name="connsiteX19033" fmla="*/ 438691 w 1842380"/>
                <a:gd name="connsiteY19033" fmla="*/ 1413970 h 1847704"/>
                <a:gd name="connsiteX19034" fmla="*/ 438691 w 1842380"/>
                <a:gd name="connsiteY19034" fmla="*/ 1413970 h 1847704"/>
                <a:gd name="connsiteX19035" fmla="*/ 438691 w 1842380"/>
                <a:gd name="connsiteY19035" fmla="*/ 1583831 h 1847704"/>
                <a:gd name="connsiteX19036" fmla="*/ 438691 w 1842380"/>
                <a:gd name="connsiteY19036" fmla="*/ 1703106 h 1847704"/>
                <a:gd name="connsiteX19037" fmla="*/ 434431 w 1842380"/>
                <a:gd name="connsiteY19037" fmla="*/ 1698846 h 1847704"/>
                <a:gd name="connsiteX19038" fmla="*/ 425379 w 1842380"/>
                <a:gd name="connsiteY19038" fmla="*/ 1695651 h 1847704"/>
                <a:gd name="connsiteX19039" fmla="*/ 415262 w 1842380"/>
                <a:gd name="connsiteY19039" fmla="*/ 1691392 h 1847704"/>
                <a:gd name="connsiteX19040" fmla="*/ 415262 w 1842380"/>
                <a:gd name="connsiteY19040" fmla="*/ 1673287 h 1847704"/>
                <a:gd name="connsiteX19041" fmla="*/ 424314 w 1842380"/>
                <a:gd name="connsiteY19041" fmla="*/ 1677547 h 1847704"/>
                <a:gd name="connsiteX19042" fmla="*/ 424314 w 1842380"/>
                <a:gd name="connsiteY19042" fmla="*/ 1677547 h 1847704"/>
                <a:gd name="connsiteX19043" fmla="*/ 426444 w 1842380"/>
                <a:gd name="connsiteY19043" fmla="*/ 1678612 h 1847704"/>
                <a:gd name="connsiteX19044" fmla="*/ 426444 w 1842380"/>
                <a:gd name="connsiteY19044" fmla="*/ 1597675 h 1847704"/>
                <a:gd name="connsiteX19045" fmla="*/ 415262 w 1842380"/>
                <a:gd name="connsiteY19045" fmla="*/ 1581701 h 1847704"/>
                <a:gd name="connsiteX19046" fmla="*/ 415262 w 1842380"/>
                <a:gd name="connsiteY19046" fmla="*/ 1561467 h 1847704"/>
                <a:gd name="connsiteX19047" fmla="*/ 438691 w 1842380"/>
                <a:gd name="connsiteY19047" fmla="*/ 1583831 h 1847704"/>
                <a:gd name="connsiteX19048" fmla="*/ 438691 w 1842380"/>
                <a:gd name="connsiteY19048" fmla="*/ 1583831 h 1847704"/>
                <a:gd name="connsiteX19049" fmla="*/ 414729 w 1842380"/>
                <a:gd name="connsiteY19049" fmla="*/ 1319188 h 1847704"/>
                <a:gd name="connsiteX19050" fmla="*/ 414729 w 1842380"/>
                <a:gd name="connsiteY19050" fmla="*/ 1308006 h 1847704"/>
                <a:gd name="connsiteX19051" fmla="*/ 420587 w 1842380"/>
                <a:gd name="connsiteY19051" fmla="*/ 1314928 h 1847704"/>
                <a:gd name="connsiteX19052" fmla="*/ 414729 w 1842380"/>
                <a:gd name="connsiteY19052" fmla="*/ 1319188 h 1847704"/>
                <a:gd name="connsiteX19053" fmla="*/ 414729 w 1842380"/>
                <a:gd name="connsiteY19053" fmla="*/ 157317 h 1847704"/>
                <a:gd name="connsiteX19054" fmla="*/ 414729 w 1842380"/>
                <a:gd name="connsiteY19054" fmla="*/ 175422 h 1847704"/>
                <a:gd name="connsiteX19055" fmla="*/ 405677 w 1842380"/>
                <a:gd name="connsiteY19055" fmla="*/ 181279 h 1847704"/>
                <a:gd name="connsiteX19056" fmla="*/ 405677 w 1842380"/>
                <a:gd name="connsiteY19056" fmla="*/ 162110 h 1847704"/>
                <a:gd name="connsiteX19057" fmla="*/ 414729 w 1842380"/>
                <a:gd name="connsiteY19057" fmla="*/ 157317 h 1847704"/>
                <a:gd name="connsiteX19058" fmla="*/ 414729 w 1842380"/>
                <a:gd name="connsiteY19058" fmla="*/ 157317 h 1847704"/>
                <a:gd name="connsiteX19059" fmla="*/ 414729 w 1842380"/>
                <a:gd name="connsiteY19059" fmla="*/ 208968 h 1847704"/>
                <a:gd name="connsiteX19060" fmla="*/ 414729 w 1842380"/>
                <a:gd name="connsiteY19060" fmla="*/ 229202 h 1847704"/>
                <a:gd name="connsiteX19061" fmla="*/ 405677 w 1842380"/>
                <a:gd name="connsiteY19061" fmla="*/ 224942 h 1847704"/>
                <a:gd name="connsiteX19062" fmla="*/ 405677 w 1842380"/>
                <a:gd name="connsiteY19062" fmla="*/ 205773 h 1847704"/>
                <a:gd name="connsiteX19063" fmla="*/ 414729 w 1842380"/>
                <a:gd name="connsiteY19063" fmla="*/ 208968 h 1847704"/>
                <a:gd name="connsiteX19064" fmla="*/ 414729 w 1842380"/>
                <a:gd name="connsiteY19064" fmla="*/ 208968 h 1847704"/>
                <a:gd name="connsiteX19065" fmla="*/ 414729 w 1842380"/>
                <a:gd name="connsiteY19065" fmla="*/ 265411 h 1847704"/>
                <a:gd name="connsiteX19066" fmla="*/ 414729 w 1842380"/>
                <a:gd name="connsiteY19066" fmla="*/ 283515 h 1847704"/>
                <a:gd name="connsiteX19067" fmla="*/ 405677 w 1842380"/>
                <a:gd name="connsiteY19067" fmla="*/ 285645 h 1847704"/>
                <a:gd name="connsiteX19068" fmla="*/ 405677 w 1842380"/>
                <a:gd name="connsiteY19068" fmla="*/ 268606 h 1847704"/>
                <a:gd name="connsiteX19069" fmla="*/ 414729 w 1842380"/>
                <a:gd name="connsiteY19069" fmla="*/ 265411 h 1847704"/>
                <a:gd name="connsiteX19070" fmla="*/ 414729 w 1842380"/>
                <a:gd name="connsiteY19070" fmla="*/ 265411 h 1847704"/>
                <a:gd name="connsiteX19071" fmla="*/ 414729 w 1842380"/>
                <a:gd name="connsiteY19071" fmla="*/ 345283 h 1847704"/>
                <a:gd name="connsiteX19072" fmla="*/ 414729 w 1842380"/>
                <a:gd name="connsiteY19072" fmla="*/ 368712 h 1847704"/>
                <a:gd name="connsiteX19073" fmla="*/ 406742 w 1842380"/>
                <a:gd name="connsiteY19073" fmla="*/ 360725 h 1847704"/>
                <a:gd name="connsiteX19074" fmla="*/ 414729 w 1842380"/>
                <a:gd name="connsiteY19074" fmla="*/ 345283 h 1847704"/>
                <a:gd name="connsiteX19075" fmla="*/ 414729 w 1842380"/>
                <a:gd name="connsiteY19075" fmla="*/ 345283 h 1847704"/>
                <a:gd name="connsiteX19076" fmla="*/ 414729 w 1842380"/>
                <a:gd name="connsiteY19076" fmla="*/ 389478 h 1847704"/>
                <a:gd name="connsiteX19077" fmla="*/ 414729 w 1842380"/>
                <a:gd name="connsiteY19077" fmla="*/ 435272 h 1847704"/>
                <a:gd name="connsiteX19078" fmla="*/ 411535 w 1842380"/>
                <a:gd name="connsiteY19078" fmla="*/ 432077 h 1847704"/>
                <a:gd name="connsiteX19079" fmla="*/ 405677 w 1842380"/>
                <a:gd name="connsiteY19079" fmla="*/ 425155 h 1847704"/>
                <a:gd name="connsiteX19080" fmla="*/ 405677 w 1842380"/>
                <a:gd name="connsiteY19080" fmla="*/ 409180 h 1847704"/>
                <a:gd name="connsiteX19081" fmla="*/ 411535 w 1842380"/>
                <a:gd name="connsiteY19081" fmla="*/ 409180 h 1847704"/>
                <a:gd name="connsiteX19082" fmla="*/ 412599 w 1842380"/>
                <a:gd name="connsiteY19082" fmla="*/ 401193 h 1847704"/>
                <a:gd name="connsiteX19083" fmla="*/ 405677 w 1842380"/>
                <a:gd name="connsiteY19083" fmla="*/ 400128 h 1847704"/>
                <a:gd name="connsiteX19084" fmla="*/ 405677 w 1842380"/>
                <a:gd name="connsiteY19084" fmla="*/ 384154 h 1847704"/>
                <a:gd name="connsiteX19085" fmla="*/ 412599 w 1842380"/>
                <a:gd name="connsiteY19085" fmla="*/ 388414 h 1847704"/>
                <a:gd name="connsiteX19086" fmla="*/ 414729 w 1842380"/>
                <a:gd name="connsiteY19086" fmla="*/ 389478 h 1847704"/>
                <a:gd name="connsiteX19087" fmla="*/ 414729 w 1842380"/>
                <a:gd name="connsiteY19087" fmla="*/ 389478 h 1847704"/>
                <a:gd name="connsiteX19088" fmla="*/ 414729 w 1842380"/>
                <a:gd name="connsiteY19088" fmla="*/ 451246 h 1847704"/>
                <a:gd name="connsiteX19089" fmla="*/ 414729 w 1842380"/>
                <a:gd name="connsiteY19089" fmla="*/ 480533 h 1847704"/>
                <a:gd name="connsiteX19090" fmla="*/ 405677 w 1842380"/>
                <a:gd name="connsiteY19090" fmla="*/ 493845 h 1847704"/>
                <a:gd name="connsiteX19091" fmla="*/ 405677 w 1842380"/>
                <a:gd name="connsiteY19091" fmla="*/ 461363 h 1847704"/>
                <a:gd name="connsiteX19092" fmla="*/ 414729 w 1842380"/>
                <a:gd name="connsiteY19092" fmla="*/ 451246 h 1847704"/>
                <a:gd name="connsiteX19093" fmla="*/ 414729 w 1842380"/>
                <a:gd name="connsiteY19093" fmla="*/ 451246 h 1847704"/>
                <a:gd name="connsiteX19094" fmla="*/ 414729 w 1842380"/>
                <a:gd name="connsiteY19094" fmla="*/ 508754 h 1847704"/>
                <a:gd name="connsiteX19095" fmla="*/ 414729 w 1842380"/>
                <a:gd name="connsiteY19095" fmla="*/ 532183 h 1847704"/>
                <a:gd name="connsiteX19096" fmla="*/ 405677 w 1842380"/>
                <a:gd name="connsiteY19096" fmla="*/ 526326 h 1847704"/>
                <a:gd name="connsiteX19097" fmla="*/ 405677 w 1842380"/>
                <a:gd name="connsiteY19097" fmla="*/ 503962 h 1847704"/>
                <a:gd name="connsiteX19098" fmla="*/ 414729 w 1842380"/>
                <a:gd name="connsiteY19098" fmla="*/ 508754 h 1847704"/>
                <a:gd name="connsiteX19099" fmla="*/ 414729 w 1842380"/>
                <a:gd name="connsiteY19099" fmla="*/ 508754 h 1847704"/>
                <a:gd name="connsiteX19100" fmla="*/ 414729 w 1842380"/>
                <a:gd name="connsiteY19100" fmla="*/ 729201 h 1847704"/>
                <a:gd name="connsiteX19101" fmla="*/ 414729 w 1842380"/>
                <a:gd name="connsiteY19101" fmla="*/ 748370 h 1847704"/>
                <a:gd name="connsiteX19102" fmla="*/ 411535 w 1842380"/>
                <a:gd name="connsiteY19102" fmla="*/ 761682 h 1847704"/>
                <a:gd name="connsiteX19103" fmla="*/ 411535 w 1842380"/>
                <a:gd name="connsiteY19103" fmla="*/ 761682 h 1847704"/>
                <a:gd name="connsiteX19104" fmla="*/ 411535 w 1842380"/>
                <a:gd name="connsiteY19104" fmla="*/ 763812 h 1847704"/>
                <a:gd name="connsiteX19105" fmla="*/ 414729 w 1842380"/>
                <a:gd name="connsiteY19105" fmla="*/ 761682 h 1847704"/>
                <a:gd name="connsiteX19106" fmla="*/ 414729 w 1842380"/>
                <a:gd name="connsiteY19106" fmla="*/ 773929 h 1847704"/>
                <a:gd name="connsiteX19107" fmla="*/ 405677 w 1842380"/>
                <a:gd name="connsiteY19107" fmla="*/ 780851 h 1847704"/>
                <a:gd name="connsiteX19108" fmla="*/ 405677 w 1842380"/>
                <a:gd name="connsiteY19108" fmla="*/ 744643 h 1847704"/>
                <a:gd name="connsiteX19109" fmla="*/ 414729 w 1842380"/>
                <a:gd name="connsiteY19109" fmla="*/ 729201 h 1847704"/>
                <a:gd name="connsiteX19110" fmla="*/ 414729 w 1842380"/>
                <a:gd name="connsiteY19110" fmla="*/ 729201 h 1847704"/>
                <a:gd name="connsiteX19111" fmla="*/ 414729 w 1842380"/>
                <a:gd name="connsiteY19111" fmla="*/ 802683 h 1847704"/>
                <a:gd name="connsiteX19112" fmla="*/ 414729 w 1842380"/>
                <a:gd name="connsiteY19112" fmla="*/ 813865 h 1847704"/>
                <a:gd name="connsiteX19113" fmla="*/ 405677 w 1842380"/>
                <a:gd name="connsiteY19113" fmla="*/ 817060 h 1847704"/>
                <a:gd name="connsiteX19114" fmla="*/ 405677 w 1842380"/>
                <a:gd name="connsiteY19114" fmla="*/ 805878 h 1847704"/>
                <a:gd name="connsiteX19115" fmla="*/ 414729 w 1842380"/>
                <a:gd name="connsiteY19115" fmla="*/ 802683 h 1847704"/>
                <a:gd name="connsiteX19116" fmla="*/ 414729 w 1842380"/>
                <a:gd name="connsiteY19116" fmla="*/ 802683 h 1847704"/>
                <a:gd name="connsiteX19117" fmla="*/ 414729 w 1842380"/>
                <a:gd name="connsiteY19117" fmla="*/ 844216 h 1847704"/>
                <a:gd name="connsiteX19118" fmla="*/ 414729 w 1842380"/>
                <a:gd name="connsiteY19118" fmla="*/ 856463 h 1847704"/>
                <a:gd name="connsiteX19119" fmla="*/ 405677 w 1842380"/>
                <a:gd name="connsiteY19119" fmla="*/ 858593 h 1847704"/>
                <a:gd name="connsiteX19120" fmla="*/ 405677 w 1842380"/>
                <a:gd name="connsiteY19120" fmla="*/ 847411 h 1847704"/>
                <a:gd name="connsiteX19121" fmla="*/ 414729 w 1842380"/>
                <a:gd name="connsiteY19121" fmla="*/ 844216 h 1847704"/>
                <a:gd name="connsiteX19122" fmla="*/ 414729 w 1842380"/>
                <a:gd name="connsiteY19122" fmla="*/ 844216 h 1847704"/>
                <a:gd name="connsiteX19123" fmla="*/ 414729 w 1842380"/>
                <a:gd name="connsiteY19123" fmla="*/ 885750 h 1847704"/>
                <a:gd name="connsiteX19124" fmla="*/ 414729 w 1842380"/>
                <a:gd name="connsiteY19124" fmla="*/ 899062 h 1847704"/>
                <a:gd name="connsiteX19125" fmla="*/ 405677 w 1842380"/>
                <a:gd name="connsiteY19125" fmla="*/ 902257 h 1847704"/>
                <a:gd name="connsiteX19126" fmla="*/ 405677 w 1842380"/>
                <a:gd name="connsiteY19126" fmla="*/ 890009 h 1847704"/>
                <a:gd name="connsiteX19127" fmla="*/ 414729 w 1842380"/>
                <a:gd name="connsiteY19127" fmla="*/ 885750 h 1847704"/>
                <a:gd name="connsiteX19128" fmla="*/ 414729 w 1842380"/>
                <a:gd name="connsiteY19128" fmla="*/ 885750 h 1847704"/>
                <a:gd name="connsiteX19129" fmla="*/ 414729 w 1842380"/>
                <a:gd name="connsiteY19129" fmla="*/ 928348 h 1847704"/>
                <a:gd name="connsiteX19130" fmla="*/ 414729 w 1842380"/>
                <a:gd name="connsiteY19130" fmla="*/ 941660 h 1847704"/>
                <a:gd name="connsiteX19131" fmla="*/ 405677 w 1842380"/>
                <a:gd name="connsiteY19131" fmla="*/ 945920 h 1847704"/>
                <a:gd name="connsiteX19132" fmla="*/ 405677 w 1842380"/>
                <a:gd name="connsiteY19132" fmla="*/ 933673 h 1847704"/>
                <a:gd name="connsiteX19133" fmla="*/ 414729 w 1842380"/>
                <a:gd name="connsiteY19133" fmla="*/ 928348 h 1847704"/>
                <a:gd name="connsiteX19134" fmla="*/ 414729 w 1842380"/>
                <a:gd name="connsiteY19134" fmla="*/ 928348 h 1847704"/>
                <a:gd name="connsiteX19135" fmla="*/ 414729 w 1842380"/>
                <a:gd name="connsiteY19135" fmla="*/ 974674 h 1847704"/>
                <a:gd name="connsiteX19136" fmla="*/ 414729 w 1842380"/>
                <a:gd name="connsiteY19136" fmla="*/ 987986 h 1847704"/>
                <a:gd name="connsiteX19137" fmla="*/ 405677 w 1842380"/>
                <a:gd name="connsiteY19137" fmla="*/ 993843 h 1847704"/>
                <a:gd name="connsiteX19138" fmla="*/ 405677 w 1842380"/>
                <a:gd name="connsiteY19138" fmla="*/ 980531 h 1847704"/>
                <a:gd name="connsiteX19139" fmla="*/ 414729 w 1842380"/>
                <a:gd name="connsiteY19139" fmla="*/ 974674 h 1847704"/>
                <a:gd name="connsiteX19140" fmla="*/ 414729 w 1842380"/>
                <a:gd name="connsiteY19140" fmla="*/ 974674 h 1847704"/>
                <a:gd name="connsiteX19141" fmla="*/ 414729 w 1842380"/>
                <a:gd name="connsiteY19141" fmla="*/ 1023129 h 1847704"/>
                <a:gd name="connsiteX19142" fmla="*/ 414729 w 1842380"/>
                <a:gd name="connsiteY19142" fmla="*/ 1038039 h 1847704"/>
                <a:gd name="connsiteX19143" fmla="*/ 405677 w 1842380"/>
                <a:gd name="connsiteY19143" fmla="*/ 1046026 h 1847704"/>
                <a:gd name="connsiteX19144" fmla="*/ 405677 w 1842380"/>
                <a:gd name="connsiteY19144" fmla="*/ 1031117 h 1847704"/>
                <a:gd name="connsiteX19145" fmla="*/ 414729 w 1842380"/>
                <a:gd name="connsiteY19145" fmla="*/ 1023129 h 1847704"/>
                <a:gd name="connsiteX19146" fmla="*/ 414729 w 1842380"/>
                <a:gd name="connsiteY19146" fmla="*/ 1023129 h 1847704"/>
                <a:gd name="connsiteX19147" fmla="*/ 414729 w 1842380"/>
                <a:gd name="connsiteY19147" fmla="*/ 1077442 h 1847704"/>
                <a:gd name="connsiteX19148" fmla="*/ 414729 w 1842380"/>
                <a:gd name="connsiteY19148" fmla="*/ 1095547 h 1847704"/>
                <a:gd name="connsiteX19149" fmla="*/ 414729 w 1842380"/>
                <a:gd name="connsiteY19149" fmla="*/ 1120573 h 1847704"/>
                <a:gd name="connsiteX19150" fmla="*/ 414729 w 1842380"/>
                <a:gd name="connsiteY19150" fmla="*/ 1140807 h 1847704"/>
                <a:gd name="connsiteX19151" fmla="*/ 405677 w 1842380"/>
                <a:gd name="connsiteY19151" fmla="*/ 1123768 h 1847704"/>
                <a:gd name="connsiteX19152" fmla="*/ 405677 w 1842380"/>
                <a:gd name="connsiteY19152" fmla="*/ 1088624 h 1847704"/>
                <a:gd name="connsiteX19153" fmla="*/ 414729 w 1842380"/>
                <a:gd name="connsiteY19153" fmla="*/ 1077442 h 1847704"/>
                <a:gd name="connsiteX19154" fmla="*/ 414729 w 1842380"/>
                <a:gd name="connsiteY19154" fmla="*/ 1077442 h 1847704"/>
                <a:gd name="connsiteX19155" fmla="*/ 414729 w 1842380"/>
                <a:gd name="connsiteY19155" fmla="*/ 1308006 h 1847704"/>
                <a:gd name="connsiteX19156" fmla="*/ 414729 w 1842380"/>
                <a:gd name="connsiteY19156" fmla="*/ 1319188 h 1847704"/>
                <a:gd name="connsiteX19157" fmla="*/ 405677 w 1842380"/>
                <a:gd name="connsiteY19157" fmla="*/ 1326110 h 1847704"/>
                <a:gd name="connsiteX19158" fmla="*/ 405677 w 1842380"/>
                <a:gd name="connsiteY19158" fmla="*/ 1297889 h 1847704"/>
                <a:gd name="connsiteX19159" fmla="*/ 414729 w 1842380"/>
                <a:gd name="connsiteY19159" fmla="*/ 1308006 h 1847704"/>
                <a:gd name="connsiteX19160" fmla="*/ 414729 w 1842380"/>
                <a:gd name="connsiteY19160" fmla="*/ 1308006 h 1847704"/>
                <a:gd name="connsiteX19161" fmla="*/ 414729 w 1842380"/>
                <a:gd name="connsiteY19161" fmla="*/ 1359657 h 1847704"/>
                <a:gd name="connsiteX19162" fmla="*/ 414729 w 1842380"/>
                <a:gd name="connsiteY19162" fmla="*/ 1390008 h 1847704"/>
                <a:gd name="connsiteX19163" fmla="*/ 411535 w 1842380"/>
                <a:gd name="connsiteY19163" fmla="*/ 1392138 h 1847704"/>
                <a:gd name="connsiteX19164" fmla="*/ 405677 w 1842380"/>
                <a:gd name="connsiteY19164" fmla="*/ 1396398 h 1847704"/>
                <a:gd name="connsiteX19165" fmla="*/ 405677 w 1842380"/>
                <a:gd name="connsiteY19165" fmla="*/ 1366046 h 1847704"/>
                <a:gd name="connsiteX19166" fmla="*/ 414729 w 1842380"/>
                <a:gd name="connsiteY19166" fmla="*/ 1359657 h 1847704"/>
                <a:gd name="connsiteX19167" fmla="*/ 414729 w 1842380"/>
                <a:gd name="connsiteY19167" fmla="*/ 1359657 h 1847704"/>
                <a:gd name="connsiteX19168" fmla="*/ 414729 w 1842380"/>
                <a:gd name="connsiteY19168" fmla="*/ 1425152 h 1847704"/>
                <a:gd name="connsiteX19169" fmla="*/ 414729 w 1842380"/>
                <a:gd name="connsiteY19169" fmla="*/ 1451243 h 1847704"/>
                <a:gd name="connsiteX19170" fmla="*/ 405677 w 1842380"/>
                <a:gd name="connsiteY19170" fmla="*/ 1443256 h 1847704"/>
                <a:gd name="connsiteX19171" fmla="*/ 405677 w 1842380"/>
                <a:gd name="connsiteY19171" fmla="*/ 1429944 h 1847704"/>
                <a:gd name="connsiteX19172" fmla="*/ 414729 w 1842380"/>
                <a:gd name="connsiteY19172" fmla="*/ 1425152 h 1847704"/>
                <a:gd name="connsiteX19173" fmla="*/ 414729 w 1842380"/>
                <a:gd name="connsiteY19173" fmla="*/ 1425152 h 1847704"/>
                <a:gd name="connsiteX19174" fmla="*/ 414729 w 1842380"/>
                <a:gd name="connsiteY19174" fmla="*/ 1561467 h 1847704"/>
                <a:gd name="connsiteX19175" fmla="*/ 414729 w 1842380"/>
                <a:gd name="connsiteY19175" fmla="*/ 1581701 h 1847704"/>
                <a:gd name="connsiteX19176" fmla="*/ 405677 w 1842380"/>
                <a:gd name="connsiteY19176" fmla="*/ 1574779 h 1847704"/>
                <a:gd name="connsiteX19177" fmla="*/ 405677 w 1842380"/>
                <a:gd name="connsiteY19177" fmla="*/ 1555609 h 1847704"/>
                <a:gd name="connsiteX19178" fmla="*/ 414729 w 1842380"/>
                <a:gd name="connsiteY19178" fmla="*/ 1561467 h 1847704"/>
                <a:gd name="connsiteX19179" fmla="*/ 414729 w 1842380"/>
                <a:gd name="connsiteY19179" fmla="*/ 1561467 h 1847704"/>
                <a:gd name="connsiteX19180" fmla="*/ 414729 w 1842380"/>
                <a:gd name="connsiteY19180" fmla="*/ 1672755 h 1847704"/>
                <a:gd name="connsiteX19181" fmla="*/ 414729 w 1842380"/>
                <a:gd name="connsiteY19181" fmla="*/ 1690859 h 1847704"/>
                <a:gd name="connsiteX19182" fmla="*/ 405677 w 1842380"/>
                <a:gd name="connsiteY19182" fmla="*/ 1686599 h 1847704"/>
                <a:gd name="connsiteX19183" fmla="*/ 405677 w 1842380"/>
                <a:gd name="connsiteY19183" fmla="*/ 1668495 h 1847704"/>
                <a:gd name="connsiteX19184" fmla="*/ 414729 w 1842380"/>
                <a:gd name="connsiteY19184" fmla="*/ 1672755 h 1847704"/>
                <a:gd name="connsiteX19185" fmla="*/ 405677 w 1842380"/>
                <a:gd name="connsiteY19185" fmla="*/ 162110 h 1847704"/>
                <a:gd name="connsiteX19186" fmla="*/ 405677 w 1842380"/>
                <a:gd name="connsiteY19186" fmla="*/ 181279 h 1847704"/>
                <a:gd name="connsiteX19187" fmla="*/ 386508 w 1842380"/>
                <a:gd name="connsiteY19187" fmla="*/ 197253 h 1847704"/>
                <a:gd name="connsiteX19188" fmla="*/ 386508 w 1842380"/>
                <a:gd name="connsiteY19188" fmla="*/ 175954 h 1847704"/>
                <a:gd name="connsiteX19189" fmla="*/ 405677 w 1842380"/>
                <a:gd name="connsiteY19189" fmla="*/ 162110 h 1847704"/>
                <a:gd name="connsiteX19190" fmla="*/ 405677 w 1842380"/>
                <a:gd name="connsiteY19190" fmla="*/ 162110 h 1847704"/>
                <a:gd name="connsiteX19191" fmla="*/ 405677 w 1842380"/>
                <a:gd name="connsiteY19191" fmla="*/ 205773 h 1847704"/>
                <a:gd name="connsiteX19192" fmla="*/ 405677 w 1842380"/>
                <a:gd name="connsiteY19192" fmla="*/ 224942 h 1847704"/>
                <a:gd name="connsiteX19193" fmla="*/ 386508 w 1842380"/>
                <a:gd name="connsiteY19193" fmla="*/ 218020 h 1847704"/>
                <a:gd name="connsiteX19194" fmla="*/ 386508 w 1842380"/>
                <a:gd name="connsiteY19194" fmla="*/ 198851 h 1847704"/>
                <a:gd name="connsiteX19195" fmla="*/ 405677 w 1842380"/>
                <a:gd name="connsiteY19195" fmla="*/ 205773 h 1847704"/>
                <a:gd name="connsiteX19196" fmla="*/ 405677 w 1842380"/>
                <a:gd name="connsiteY19196" fmla="*/ 205773 h 1847704"/>
                <a:gd name="connsiteX19197" fmla="*/ 405677 w 1842380"/>
                <a:gd name="connsiteY19197" fmla="*/ 268606 h 1847704"/>
                <a:gd name="connsiteX19198" fmla="*/ 405677 w 1842380"/>
                <a:gd name="connsiteY19198" fmla="*/ 285645 h 1847704"/>
                <a:gd name="connsiteX19199" fmla="*/ 404612 w 1842380"/>
                <a:gd name="connsiteY19199" fmla="*/ 285645 h 1847704"/>
                <a:gd name="connsiteX19200" fmla="*/ 386508 w 1842380"/>
                <a:gd name="connsiteY19200" fmla="*/ 310671 h 1847704"/>
                <a:gd name="connsiteX19201" fmla="*/ 386508 w 1842380"/>
                <a:gd name="connsiteY19201" fmla="*/ 268073 h 1847704"/>
                <a:gd name="connsiteX19202" fmla="*/ 400885 w 1842380"/>
                <a:gd name="connsiteY19202" fmla="*/ 270203 h 1847704"/>
                <a:gd name="connsiteX19203" fmla="*/ 405677 w 1842380"/>
                <a:gd name="connsiteY19203" fmla="*/ 268606 h 1847704"/>
                <a:gd name="connsiteX19204" fmla="*/ 405677 w 1842380"/>
                <a:gd name="connsiteY19204" fmla="*/ 268606 h 1847704"/>
                <a:gd name="connsiteX19205" fmla="*/ 405677 w 1842380"/>
                <a:gd name="connsiteY19205" fmla="*/ 384686 h 1847704"/>
                <a:gd name="connsiteX19206" fmla="*/ 405677 w 1842380"/>
                <a:gd name="connsiteY19206" fmla="*/ 400661 h 1847704"/>
                <a:gd name="connsiteX19207" fmla="*/ 399820 w 1842380"/>
                <a:gd name="connsiteY19207" fmla="*/ 401726 h 1847704"/>
                <a:gd name="connsiteX19208" fmla="*/ 405677 w 1842380"/>
                <a:gd name="connsiteY19208" fmla="*/ 409713 h 1847704"/>
                <a:gd name="connsiteX19209" fmla="*/ 405677 w 1842380"/>
                <a:gd name="connsiteY19209" fmla="*/ 409713 h 1847704"/>
                <a:gd name="connsiteX19210" fmla="*/ 405677 w 1842380"/>
                <a:gd name="connsiteY19210" fmla="*/ 425687 h 1847704"/>
                <a:gd name="connsiteX19211" fmla="*/ 401417 w 1842380"/>
                <a:gd name="connsiteY19211" fmla="*/ 423557 h 1847704"/>
                <a:gd name="connsiteX19212" fmla="*/ 387040 w 1842380"/>
                <a:gd name="connsiteY19212" fmla="*/ 409180 h 1847704"/>
                <a:gd name="connsiteX19213" fmla="*/ 387040 w 1842380"/>
                <a:gd name="connsiteY19213" fmla="*/ 409180 h 1847704"/>
                <a:gd name="connsiteX19214" fmla="*/ 387040 w 1842380"/>
                <a:gd name="connsiteY19214" fmla="*/ 372972 h 1847704"/>
                <a:gd name="connsiteX19215" fmla="*/ 390235 w 1842380"/>
                <a:gd name="connsiteY19215" fmla="*/ 371907 h 1847704"/>
                <a:gd name="connsiteX19216" fmla="*/ 403547 w 1842380"/>
                <a:gd name="connsiteY19216" fmla="*/ 374037 h 1847704"/>
                <a:gd name="connsiteX19217" fmla="*/ 405677 w 1842380"/>
                <a:gd name="connsiteY19217" fmla="*/ 384686 h 1847704"/>
                <a:gd name="connsiteX19218" fmla="*/ 405677 w 1842380"/>
                <a:gd name="connsiteY19218" fmla="*/ 384686 h 1847704"/>
                <a:gd name="connsiteX19219" fmla="*/ 405677 w 1842380"/>
                <a:gd name="connsiteY19219" fmla="*/ 461363 h 1847704"/>
                <a:gd name="connsiteX19220" fmla="*/ 405677 w 1842380"/>
                <a:gd name="connsiteY19220" fmla="*/ 493845 h 1847704"/>
                <a:gd name="connsiteX19221" fmla="*/ 403547 w 1842380"/>
                <a:gd name="connsiteY19221" fmla="*/ 501832 h 1847704"/>
                <a:gd name="connsiteX19222" fmla="*/ 405677 w 1842380"/>
                <a:gd name="connsiteY19222" fmla="*/ 503962 h 1847704"/>
                <a:gd name="connsiteX19223" fmla="*/ 405677 w 1842380"/>
                <a:gd name="connsiteY19223" fmla="*/ 526326 h 1847704"/>
                <a:gd name="connsiteX19224" fmla="*/ 393430 w 1842380"/>
                <a:gd name="connsiteY19224" fmla="*/ 519404 h 1847704"/>
                <a:gd name="connsiteX19225" fmla="*/ 386508 w 1842380"/>
                <a:gd name="connsiteY19225" fmla="*/ 519404 h 1847704"/>
                <a:gd name="connsiteX19226" fmla="*/ 386508 w 1842380"/>
                <a:gd name="connsiteY19226" fmla="*/ 485857 h 1847704"/>
                <a:gd name="connsiteX19227" fmla="*/ 405677 w 1842380"/>
                <a:gd name="connsiteY19227" fmla="*/ 461363 h 1847704"/>
                <a:gd name="connsiteX19228" fmla="*/ 405677 w 1842380"/>
                <a:gd name="connsiteY19228" fmla="*/ 461363 h 1847704"/>
                <a:gd name="connsiteX19229" fmla="*/ 405677 w 1842380"/>
                <a:gd name="connsiteY19229" fmla="*/ 745175 h 1847704"/>
                <a:gd name="connsiteX19230" fmla="*/ 405677 w 1842380"/>
                <a:gd name="connsiteY19230" fmla="*/ 781384 h 1847704"/>
                <a:gd name="connsiteX19231" fmla="*/ 397690 w 1842380"/>
                <a:gd name="connsiteY19231" fmla="*/ 808540 h 1847704"/>
                <a:gd name="connsiteX19232" fmla="*/ 398755 w 1842380"/>
                <a:gd name="connsiteY19232" fmla="*/ 808540 h 1847704"/>
                <a:gd name="connsiteX19233" fmla="*/ 398755 w 1842380"/>
                <a:gd name="connsiteY19233" fmla="*/ 809605 h 1847704"/>
                <a:gd name="connsiteX19234" fmla="*/ 405677 w 1842380"/>
                <a:gd name="connsiteY19234" fmla="*/ 806410 h 1847704"/>
                <a:gd name="connsiteX19235" fmla="*/ 405677 w 1842380"/>
                <a:gd name="connsiteY19235" fmla="*/ 817592 h 1847704"/>
                <a:gd name="connsiteX19236" fmla="*/ 388638 w 1842380"/>
                <a:gd name="connsiteY19236" fmla="*/ 854866 h 1847704"/>
                <a:gd name="connsiteX19237" fmla="*/ 389703 w 1842380"/>
                <a:gd name="connsiteY19237" fmla="*/ 854866 h 1847704"/>
                <a:gd name="connsiteX19238" fmla="*/ 389703 w 1842380"/>
                <a:gd name="connsiteY19238" fmla="*/ 855931 h 1847704"/>
                <a:gd name="connsiteX19239" fmla="*/ 405677 w 1842380"/>
                <a:gd name="connsiteY19239" fmla="*/ 847944 h 1847704"/>
                <a:gd name="connsiteX19240" fmla="*/ 405677 w 1842380"/>
                <a:gd name="connsiteY19240" fmla="*/ 859126 h 1847704"/>
                <a:gd name="connsiteX19241" fmla="*/ 386508 w 1842380"/>
                <a:gd name="connsiteY19241" fmla="*/ 875100 h 1847704"/>
                <a:gd name="connsiteX19242" fmla="*/ 386508 w 1842380"/>
                <a:gd name="connsiteY19242" fmla="*/ 821320 h 1847704"/>
                <a:gd name="connsiteX19243" fmla="*/ 388638 w 1842380"/>
                <a:gd name="connsiteY19243" fmla="*/ 819190 h 1847704"/>
                <a:gd name="connsiteX19244" fmla="*/ 388638 w 1842380"/>
                <a:gd name="connsiteY19244" fmla="*/ 812267 h 1847704"/>
                <a:gd name="connsiteX19245" fmla="*/ 400885 w 1842380"/>
                <a:gd name="connsiteY19245" fmla="*/ 772864 h 1847704"/>
                <a:gd name="connsiteX19246" fmla="*/ 400885 w 1842380"/>
                <a:gd name="connsiteY19246" fmla="*/ 765942 h 1847704"/>
                <a:gd name="connsiteX19247" fmla="*/ 405677 w 1842380"/>
                <a:gd name="connsiteY19247" fmla="*/ 745175 h 1847704"/>
                <a:gd name="connsiteX19248" fmla="*/ 405677 w 1842380"/>
                <a:gd name="connsiteY19248" fmla="*/ 745175 h 1847704"/>
                <a:gd name="connsiteX19249" fmla="*/ 405677 w 1842380"/>
                <a:gd name="connsiteY19249" fmla="*/ 890542 h 1847704"/>
                <a:gd name="connsiteX19250" fmla="*/ 405677 w 1842380"/>
                <a:gd name="connsiteY19250" fmla="*/ 902789 h 1847704"/>
                <a:gd name="connsiteX19251" fmla="*/ 386508 w 1842380"/>
                <a:gd name="connsiteY19251" fmla="*/ 916101 h 1847704"/>
                <a:gd name="connsiteX19252" fmla="*/ 386508 w 1842380"/>
                <a:gd name="connsiteY19252" fmla="*/ 900127 h 1847704"/>
                <a:gd name="connsiteX19253" fmla="*/ 405677 w 1842380"/>
                <a:gd name="connsiteY19253" fmla="*/ 890542 h 1847704"/>
                <a:gd name="connsiteX19254" fmla="*/ 405677 w 1842380"/>
                <a:gd name="connsiteY19254" fmla="*/ 890542 h 1847704"/>
                <a:gd name="connsiteX19255" fmla="*/ 405677 w 1842380"/>
                <a:gd name="connsiteY19255" fmla="*/ 934205 h 1847704"/>
                <a:gd name="connsiteX19256" fmla="*/ 405677 w 1842380"/>
                <a:gd name="connsiteY19256" fmla="*/ 946452 h 1847704"/>
                <a:gd name="connsiteX19257" fmla="*/ 386508 w 1842380"/>
                <a:gd name="connsiteY19257" fmla="*/ 963492 h 1847704"/>
                <a:gd name="connsiteX19258" fmla="*/ 386508 w 1842380"/>
                <a:gd name="connsiteY19258" fmla="*/ 946452 h 1847704"/>
                <a:gd name="connsiteX19259" fmla="*/ 405677 w 1842380"/>
                <a:gd name="connsiteY19259" fmla="*/ 934205 h 1847704"/>
                <a:gd name="connsiteX19260" fmla="*/ 405677 w 1842380"/>
                <a:gd name="connsiteY19260" fmla="*/ 934205 h 1847704"/>
                <a:gd name="connsiteX19261" fmla="*/ 405677 w 1842380"/>
                <a:gd name="connsiteY19261" fmla="*/ 980531 h 1847704"/>
                <a:gd name="connsiteX19262" fmla="*/ 405677 w 1842380"/>
                <a:gd name="connsiteY19262" fmla="*/ 993843 h 1847704"/>
                <a:gd name="connsiteX19263" fmla="*/ 394495 w 1842380"/>
                <a:gd name="connsiteY19263" fmla="*/ 1041234 h 1847704"/>
                <a:gd name="connsiteX19264" fmla="*/ 394495 w 1842380"/>
                <a:gd name="connsiteY19264" fmla="*/ 1041234 h 1847704"/>
                <a:gd name="connsiteX19265" fmla="*/ 394495 w 1842380"/>
                <a:gd name="connsiteY19265" fmla="*/ 1042299 h 1847704"/>
                <a:gd name="connsiteX19266" fmla="*/ 405677 w 1842380"/>
                <a:gd name="connsiteY19266" fmla="*/ 1031117 h 1847704"/>
                <a:gd name="connsiteX19267" fmla="*/ 405677 w 1842380"/>
                <a:gd name="connsiteY19267" fmla="*/ 1046026 h 1847704"/>
                <a:gd name="connsiteX19268" fmla="*/ 405677 w 1842380"/>
                <a:gd name="connsiteY19268" fmla="*/ 1087560 h 1847704"/>
                <a:gd name="connsiteX19269" fmla="*/ 405677 w 1842380"/>
                <a:gd name="connsiteY19269" fmla="*/ 1087560 h 1847704"/>
                <a:gd name="connsiteX19270" fmla="*/ 405677 w 1842380"/>
                <a:gd name="connsiteY19270" fmla="*/ 1088624 h 1847704"/>
                <a:gd name="connsiteX19271" fmla="*/ 405677 w 1842380"/>
                <a:gd name="connsiteY19271" fmla="*/ 1088624 h 1847704"/>
                <a:gd name="connsiteX19272" fmla="*/ 405677 w 1842380"/>
                <a:gd name="connsiteY19272" fmla="*/ 1123768 h 1847704"/>
                <a:gd name="connsiteX19273" fmla="*/ 402482 w 1842380"/>
                <a:gd name="connsiteY19273" fmla="*/ 1101404 h 1847704"/>
                <a:gd name="connsiteX19274" fmla="*/ 399287 w 1842380"/>
                <a:gd name="connsiteY19274" fmla="*/ 1095547 h 1847704"/>
                <a:gd name="connsiteX19275" fmla="*/ 390235 w 1842380"/>
                <a:gd name="connsiteY19275" fmla="*/ 1055078 h 1847704"/>
                <a:gd name="connsiteX19276" fmla="*/ 387040 w 1842380"/>
                <a:gd name="connsiteY19276" fmla="*/ 1049221 h 1847704"/>
                <a:gd name="connsiteX19277" fmla="*/ 387040 w 1842380"/>
                <a:gd name="connsiteY19277" fmla="*/ 1049221 h 1847704"/>
                <a:gd name="connsiteX19278" fmla="*/ 387040 w 1842380"/>
                <a:gd name="connsiteY19278" fmla="*/ 995440 h 1847704"/>
                <a:gd name="connsiteX19279" fmla="*/ 388105 w 1842380"/>
                <a:gd name="connsiteY19279" fmla="*/ 996505 h 1847704"/>
                <a:gd name="connsiteX19280" fmla="*/ 405677 w 1842380"/>
                <a:gd name="connsiteY19280" fmla="*/ 980531 h 1847704"/>
                <a:gd name="connsiteX19281" fmla="*/ 405677 w 1842380"/>
                <a:gd name="connsiteY19281" fmla="*/ 980531 h 1847704"/>
                <a:gd name="connsiteX19282" fmla="*/ 405677 w 1842380"/>
                <a:gd name="connsiteY19282" fmla="*/ 1297889 h 1847704"/>
                <a:gd name="connsiteX19283" fmla="*/ 405677 w 1842380"/>
                <a:gd name="connsiteY19283" fmla="*/ 1326110 h 1847704"/>
                <a:gd name="connsiteX19284" fmla="*/ 386508 w 1842380"/>
                <a:gd name="connsiteY19284" fmla="*/ 1342085 h 1847704"/>
                <a:gd name="connsiteX19285" fmla="*/ 386508 w 1842380"/>
                <a:gd name="connsiteY19285" fmla="*/ 1309604 h 1847704"/>
                <a:gd name="connsiteX19286" fmla="*/ 404612 w 1842380"/>
                <a:gd name="connsiteY19286" fmla="*/ 1294694 h 1847704"/>
                <a:gd name="connsiteX19287" fmla="*/ 405677 w 1842380"/>
                <a:gd name="connsiteY19287" fmla="*/ 1297889 h 1847704"/>
                <a:gd name="connsiteX19288" fmla="*/ 405677 w 1842380"/>
                <a:gd name="connsiteY19288" fmla="*/ 1297889 h 1847704"/>
                <a:gd name="connsiteX19289" fmla="*/ 405677 w 1842380"/>
                <a:gd name="connsiteY19289" fmla="*/ 1366579 h 1847704"/>
                <a:gd name="connsiteX19290" fmla="*/ 405677 w 1842380"/>
                <a:gd name="connsiteY19290" fmla="*/ 1396930 h 1847704"/>
                <a:gd name="connsiteX19291" fmla="*/ 386508 w 1842380"/>
                <a:gd name="connsiteY19291" fmla="*/ 1404917 h 1847704"/>
                <a:gd name="connsiteX19292" fmla="*/ 386508 w 1842380"/>
                <a:gd name="connsiteY19292" fmla="*/ 1379891 h 1847704"/>
                <a:gd name="connsiteX19293" fmla="*/ 396625 w 1842380"/>
                <a:gd name="connsiteY19293" fmla="*/ 1374034 h 1847704"/>
                <a:gd name="connsiteX19294" fmla="*/ 405677 w 1842380"/>
                <a:gd name="connsiteY19294" fmla="*/ 1366579 h 1847704"/>
                <a:gd name="connsiteX19295" fmla="*/ 405677 w 1842380"/>
                <a:gd name="connsiteY19295" fmla="*/ 1366579 h 1847704"/>
                <a:gd name="connsiteX19296" fmla="*/ 405677 w 1842380"/>
                <a:gd name="connsiteY19296" fmla="*/ 1429412 h 1847704"/>
                <a:gd name="connsiteX19297" fmla="*/ 405677 w 1842380"/>
                <a:gd name="connsiteY19297" fmla="*/ 1442724 h 1847704"/>
                <a:gd name="connsiteX19298" fmla="*/ 397690 w 1842380"/>
                <a:gd name="connsiteY19298" fmla="*/ 1433671 h 1847704"/>
                <a:gd name="connsiteX19299" fmla="*/ 405677 w 1842380"/>
                <a:gd name="connsiteY19299" fmla="*/ 1429412 h 1847704"/>
                <a:gd name="connsiteX19300" fmla="*/ 405677 w 1842380"/>
                <a:gd name="connsiteY19300" fmla="*/ 1429412 h 1847704"/>
                <a:gd name="connsiteX19301" fmla="*/ 405677 w 1842380"/>
                <a:gd name="connsiteY19301" fmla="*/ 1555609 h 1847704"/>
                <a:gd name="connsiteX19302" fmla="*/ 405677 w 1842380"/>
                <a:gd name="connsiteY19302" fmla="*/ 1574779 h 1847704"/>
                <a:gd name="connsiteX19303" fmla="*/ 388638 w 1842380"/>
                <a:gd name="connsiteY19303" fmla="*/ 1563596 h 1847704"/>
                <a:gd name="connsiteX19304" fmla="*/ 386508 w 1842380"/>
                <a:gd name="connsiteY19304" fmla="*/ 1585961 h 1847704"/>
                <a:gd name="connsiteX19305" fmla="*/ 386508 w 1842380"/>
                <a:gd name="connsiteY19305" fmla="*/ 1546557 h 1847704"/>
                <a:gd name="connsiteX19306" fmla="*/ 405677 w 1842380"/>
                <a:gd name="connsiteY19306" fmla="*/ 1555609 h 1847704"/>
                <a:gd name="connsiteX19307" fmla="*/ 405677 w 1842380"/>
                <a:gd name="connsiteY19307" fmla="*/ 1555609 h 1847704"/>
                <a:gd name="connsiteX19308" fmla="*/ 405677 w 1842380"/>
                <a:gd name="connsiteY19308" fmla="*/ 1668495 h 1847704"/>
                <a:gd name="connsiteX19309" fmla="*/ 405677 w 1842380"/>
                <a:gd name="connsiteY19309" fmla="*/ 1686599 h 1847704"/>
                <a:gd name="connsiteX19310" fmla="*/ 386508 w 1842380"/>
                <a:gd name="connsiteY19310" fmla="*/ 1674352 h 1847704"/>
                <a:gd name="connsiteX19311" fmla="*/ 386508 w 1842380"/>
                <a:gd name="connsiteY19311" fmla="*/ 1649326 h 1847704"/>
                <a:gd name="connsiteX19312" fmla="*/ 405677 w 1842380"/>
                <a:gd name="connsiteY19312" fmla="*/ 1668495 h 1847704"/>
                <a:gd name="connsiteX19313" fmla="*/ 405677 w 1842380"/>
                <a:gd name="connsiteY19313" fmla="*/ 1668495 h 1847704"/>
                <a:gd name="connsiteX19314" fmla="*/ 386508 w 1842380"/>
                <a:gd name="connsiteY19314" fmla="*/ 1270733 h 1847704"/>
                <a:gd name="connsiteX19315" fmla="*/ 386508 w 1842380"/>
                <a:gd name="connsiteY19315" fmla="*/ 1269668 h 1847704"/>
                <a:gd name="connsiteX19316" fmla="*/ 387573 w 1842380"/>
                <a:gd name="connsiteY19316" fmla="*/ 1270733 h 1847704"/>
                <a:gd name="connsiteX19317" fmla="*/ 386508 w 1842380"/>
                <a:gd name="connsiteY19317" fmla="*/ 1270733 h 1847704"/>
                <a:gd name="connsiteX19318" fmla="*/ 386508 w 1842380"/>
                <a:gd name="connsiteY19318" fmla="*/ 1270733 h 1847704"/>
                <a:gd name="connsiteX19319" fmla="*/ 386508 w 1842380"/>
                <a:gd name="connsiteY19319" fmla="*/ 477338 h 1847704"/>
                <a:gd name="connsiteX19320" fmla="*/ 393430 w 1842380"/>
                <a:gd name="connsiteY19320" fmla="*/ 474143 h 1847704"/>
                <a:gd name="connsiteX19321" fmla="*/ 399287 w 1842380"/>
                <a:gd name="connsiteY19321" fmla="*/ 459233 h 1847704"/>
                <a:gd name="connsiteX19322" fmla="*/ 395028 w 1842380"/>
                <a:gd name="connsiteY19322" fmla="*/ 435804 h 1847704"/>
                <a:gd name="connsiteX19323" fmla="*/ 387040 w 1842380"/>
                <a:gd name="connsiteY19323" fmla="*/ 441661 h 1847704"/>
                <a:gd name="connsiteX19324" fmla="*/ 387040 w 1842380"/>
                <a:gd name="connsiteY19324" fmla="*/ 477338 h 1847704"/>
                <a:gd name="connsiteX19325" fmla="*/ 386508 w 1842380"/>
                <a:gd name="connsiteY19325" fmla="*/ 477338 h 1847704"/>
                <a:gd name="connsiteX19326" fmla="*/ 386508 w 1842380"/>
                <a:gd name="connsiteY19326" fmla="*/ 196721 h 1847704"/>
                <a:gd name="connsiteX19327" fmla="*/ 386508 w 1842380"/>
                <a:gd name="connsiteY19327" fmla="*/ 196721 h 1847704"/>
                <a:gd name="connsiteX19328" fmla="*/ 386508 w 1842380"/>
                <a:gd name="connsiteY19328" fmla="*/ 196721 h 1847704"/>
                <a:gd name="connsiteX19329" fmla="*/ 386508 w 1842380"/>
                <a:gd name="connsiteY19329" fmla="*/ 196721 h 1847704"/>
                <a:gd name="connsiteX19330" fmla="*/ 386508 w 1842380"/>
                <a:gd name="connsiteY19330" fmla="*/ 175422 h 1847704"/>
                <a:gd name="connsiteX19331" fmla="*/ 386508 w 1842380"/>
                <a:gd name="connsiteY19331" fmla="*/ 196721 h 1847704"/>
                <a:gd name="connsiteX19332" fmla="*/ 386508 w 1842380"/>
                <a:gd name="connsiteY19332" fmla="*/ 196721 h 1847704"/>
                <a:gd name="connsiteX19333" fmla="*/ 386508 w 1842380"/>
                <a:gd name="connsiteY19333" fmla="*/ 196721 h 1847704"/>
                <a:gd name="connsiteX19334" fmla="*/ 386508 w 1842380"/>
                <a:gd name="connsiteY19334" fmla="*/ 196721 h 1847704"/>
                <a:gd name="connsiteX19335" fmla="*/ 385443 w 1842380"/>
                <a:gd name="connsiteY19335" fmla="*/ 198851 h 1847704"/>
                <a:gd name="connsiteX19336" fmla="*/ 386508 w 1842380"/>
                <a:gd name="connsiteY19336" fmla="*/ 198851 h 1847704"/>
                <a:gd name="connsiteX19337" fmla="*/ 386508 w 1842380"/>
                <a:gd name="connsiteY19337" fmla="*/ 218020 h 1847704"/>
                <a:gd name="connsiteX19338" fmla="*/ 355092 w 1842380"/>
                <a:gd name="connsiteY19338" fmla="*/ 220150 h 1847704"/>
                <a:gd name="connsiteX19339" fmla="*/ 355092 w 1842380"/>
                <a:gd name="connsiteY19339" fmla="*/ 202046 h 1847704"/>
                <a:gd name="connsiteX19340" fmla="*/ 363079 w 1842380"/>
                <a:gd name="connsiteY19340" fmla="*/ 199916 h 1847704"/>
                <a:gd name="connsiteX19341" fmla="*/ 370001 w 1842380"/>
                <a:gd name="connsiteY19341" fmla="*/ 191928 h 1847704"/>
                <a:gd name="connsiteX19342" fmla="*/ 386508 w 1842380"/>
                <a:gd name="connsiteY19342" fmla="*/ 175422 h 1847704"/>
                <a:gd name="connsiteX19343" fmla="*/ 386508 w 1842380"/>
                <a:gd name="connsiteY19343" fmla="*/ 175422 h 1847704"/>
                <a:gd name="connsiteX19344" fmla="*/ 386508 w 1842380"/>
                <a:gd name="connsiteY19344" fmla="*/ 267541 h 1847704"/>
                <a:gd name="connsiteX19345" fmla="*/ 386508 w 1842380"/>
                <a:gd name="connsiteY19345" fmla="*/ 310139 h 1847704"/>
                <a:gd name="connsiteX19346" fmla="*/ 355092 w 1842380"/>
                <a:gd name="connsiteY19346" fmla="*/ 332503 h 1847704"/>
                <a:gd name="connsiteX19347" fmla="*/ 355092 w 1842380"/>
                <a:gd name="connsiteY19347" fmla="*/ 314399 h 1847704"/>
                <a:gd name="connsiteX19348" fmla="*/ 386508 w 1842380"/>
                <a:gd name="connsiteY19348" fmla="*/ 286177 h 1847704"/>
                <a:gd name="connsiteX19349" fmla="*/ 355092 w 1842380"/>
                <a:gd name="connsiteY19349" fmla="*/ 276060 h 1847704"/>
                <a:gd name="connsiteX19350" fmla="*/ 355092 w 1842380"/>
                <a:gd name="connsiteY19350" fmla="*/ 255826 h 1847704"/>
                <a:gd name="connsiteX19351" fmla="*/ 386508 w 1842380"/>
                <a:gd name="connsiteY19351" fmla="*/ 267541 h 1847704"/>
                <a:gd name="connsiteX19352" fmla="*/ 386508 w 1842380"/>
                <a:gd name="connsiteY19352" fmla="*/ 267541 h 1847704"/>
                <a:gd name="connsiteX19353" fmla="*/ 386508 w 1842380"/>
                <a:gd name="connsiteY19353" fmla="*/ 372439 h 1847704"/>
                <a:gd name="connsiteX19354" fmla="*/ 386508 w 1842380"/>
                <a:gd name="connsiteY19354" fmla="*/ 408648 h 1847704"/>
                <a:gd name="connsiteX19355" fmla="*/ 370534 w 1842380"/>
                <a:gd name="connsiteY19355" fmla="*/ 405453 h 1847704"/>
                <a:gd name="connsiteX19356" fmla="*/ 370534 w 1842380"/>
                <a:gd name="connsiteY19356" fmla="*/ 392141 h 1847704"/>
                <a:gd name="connsiteX19357" fmla="*/ 381716 w 1842380"/>
                <a:gd name="connsiteY19357" fmla="*/ 390011 h 1847704"/>
                <a:gd name="connsiteX19358" fmla="*/ 384911 w 1842380"/>
                <a:gd name="connsiteY19358" fmla="*/ 385751 h 1847704"/>
                <a:gd name="connsiteX19359" fmla="*/ 386508 w 1842380"/>
                <a:gd name="connsiteY19359" fmla="*/ 372439 h 1847704"/>
                <a:gd name="connsiteX19360" fmla="*/ 386508 w 1842380"/>
                <a:gd name="connsiteY19360" fmla="*/ 372439 h 1847704"/>
                <a:gd name="connsiteX19361" fmla="*/ 386508 w 1842380"/>
                <a:gd name="connsiteY19361" fmla="*/ 441129 h 1847704"/>
                <a:gd name="connsiteX19362" fmla="*/ 386508 w 1842380"/>
                <a:gd name="connsiteY19362" fmla="*/ 477338 h 1847704"/>
                <a:gd name="connsiteX19363" fmla="*/ 377456 w 1842380"/>
                <a:gd name="connsiteY19363" fmla="*/ 476273 h 1847704"/>
                <a:gd name="connsiteX19364" fmla="*/ 355092 w 1842380"/>
                <a:gd name="connsiteY19364" fmla="*/ 458168 h 1847704"/>
                <a:gd name="connsiteX19365" fmla="*/ 355092 w 1842380"/>
                <a:gd name="connsiteY19365" fmla="*/ 412908 h 1847704"/>
                <a:gd name="connsiteX19366" fmla="*/ 360949 w 1842380"/>
                <a:gd name="connsiteY19366" fmla="*/ 417167 h 1847704"/>
                <a:gd name="connsiteX19367" fmla="*/ 356689 w 1842380"/>
                <a:gd name="connsiteY19367" fmla="*/ 435272 h 1847704"/>
                <a:gd name="connsiteX19368" fmla="*/ 362546 w 1842380"/>
                <a:gd name="connsiteY19368" fmla="*/ 433142 h 1847704"/>
                <a:gd name="connsiteX19369" fmla="*/ 375858 w 1842380"/>
                <a:gd name="connsiteY19369" fmla="*/ 425155 h 1847704"/>
                <a:gd name="connsiteX19370" fmla="*/ 382781 w 1842380"/>
                <a:gd name="connsiteY19370" fmla="*/ 433142 h 1847704"/>
                <a:gd name="connsiteX19371" fmla="*/ 379586 w 1842380"/>
                <a:gd name="connsiteY19371" fmla="*/ 447519 h 1847704"/>
                <a:gd name="connsiteX19372" fmla="*/ 387573 w 1842380"/>
                <a:gd name="connsiteY19372" fmla="*/ 444324 h 1847704"/>
                <a:gd name="connsiteX19373" fmla="*/ 386508 w 1842380"/>
                <a:gd name="connsiteY19373" fmla="*/ 441129 h 1847704"/>
                <a:gd name="connsiteX19374" fmla="*/ 386508 w 1842380"/>
                <a:gd name="connsiteY19374" fmla="*/ 441129 h 1847704"/>
                <a:gd name="connsiteX19375" fmla="*/ 386508 w 1842380"/>
                <a:gd name="connsiteY19375" fmla="*/ 486390 h 1847704"/>
                <a:gd name="connsiteX19376" fmla="*/ 386508 w 1842380"/>
                <a:gd name="connsiteY19376" fmla="*/ 519936 h 1847704"/>
                <a:gd name="connsiteX19377" fmla="*/ 370534 w 1842380"/>
                <a:gd name="connsiteY19377" fmla="*/ 516741 h 1847704"/>
                <a:gd name="connsiteX19378" fmla="*/ 372663 w 1842380"/>
                <a:gd name="connsiteY19378" fmla="*/ 495442 h 1847704"/>
                <a:gd name="connsiteX19379" fmla="*/ 383846 w 1842380"/>
                <a:gd name="connsiteY19379" fmla="*/ 488520 h 1847704"/>
                <a:gd name="connsiteX19380" fmla="*/ 386508 w 1842380"/>
                <a:gd name="connsiteY19380" fmla="*/ 486390 h 1847704"/>
                <a:gd name="connsiteX19381" fmla="*/ 386508 w 1842380"/>
                <a:gd name="connsiteY19381" fmla="*/ 486390 h 1847704"/>
                <a:gd name="connsiteX19382" fmla="*/ 386508 w 1842380"/>
                <a:gd name="connsiteY19382" fmla="*/ 820787 h 1847704"/>
                <a:gd name="connsiteX19383" fmla="*/ 386508 w 1842380"/>
                <a:gd name="connsiteY19383" fmla="*/ 874568 h 1847704"/>
                <a:gd name="connsiteX19384" fmla="*/ 384378 w 1842380"/>
                <a:gd name="connsiteY19384" fmla="*/ 900659 h 1847704"/>
                <a:gd name="connsiteX19385" fmla="*/ 384378 w 1842380"/>
                <a:gd name="connsiteY19385" fmla="*/ 900659 h 1847704"/>
                <a:gd name="connsiteX19386" fmla="*/ 384378 w 1842380"/>
                <a:gd name="connsiteY19386" fmla="*/ 901724 h 1847704"/>
                <a:gd name="connsiteX19387" fmla="*/ 386508 w 1842380"/>
                <a:gd name="connsiteY19387" fmla="*/ 900659 h 1847704"/>
                <a:gd name="connsiteX19388" fmla="*/ 386508 w 1842380"/>
                <a:gd name="connsiteY19388" fmla="*/ 916633 h 1847704"/>
                <a:gd name="connsiteX19389" fmla="*/ 383313 w 1842380"/>
                <a:gd name="connsiteY19389" fmla="*/ 948050 h 1847704"/>
                <a:gd name="connsiteX19390" fmla="*/ 383313 w 1842380"/>
                <a:gd name="connsiteY19390" fmla="*/ 948050 h 1847704"/>
                <a:gd name="connsiteX19391" fmla="*/ 384378 w 1842380"/>
                <a:gd name="connsiteY19391" fmla="*/ 949115 h 1847704"/>
                <a:gd name="connsiteX19392" fmla="*/ 386508 w 1842380"/>
                <a:gd name="connsiteY19392" fmla="*/ 946985 h 1847704"/>
                <a:gd name="connsiteX19393" fmla="*/ 386508 w 1842380"/>
                <a:gd name="connsiteY19393" fmla="*/ 964024 h 1847704"/>
                <a:gd name="connsiteX19394" fmla="*/ 386508 w 1842380"/>
                <a:gd name="connsiteY19394" fmla="*/ 995440 h 1847704"/>
                <a:gd name="connsiteX19395" fmla="*/ 386508 w 1842380"/>
                <a:gd name="connsiteY19395" fmla="*/ 995440 h 1847704"/>
                <a:gd name="connsiteX19396" fmla="*/ 386508 w 1842380"/>
                <a:gd name="connsiteY19396" fmla="*/ 995440 h 1847704"/>
                <a:gd name="connsiteX19397" fmla="*/ 386508 w 1842380"/>
                <a:gd name="connsiteY19397" fmla="*/ 1049221 h 1847704"/>
                <a:gd name="connsiteX19398" fmla="*/ 380651 w 1842380"/>
                <a:gd name="connsiteY19398" fmla="*/ 1007688 h 1847704"/>
                <a:gd name="connsiteX19399" fmla="*/ 378521 w 1842380"/>
                <a:gd name="connsiteY19399" fmla="*/ 1001830 h 1847704"/>
                <a:gd name="connsiteX19400" fmla="*/ 376391 w 1842380"/>
                <a:gd name="connsiteY19400" fmla="*/ 960297 h 1847704"/>
                <a:gd name="connsiteX19401" fmla="*/ 375326 w 1842380"/>
                <a:gd name="connsiteY19401" fmla="*/ 954440 h 1847704"/>
                <a:gd name="connsiteX19402" fmla="*/ 376391 w 1842380"/>
                <a:gd name="connsiteY19402" fmla="*/ 912906 h 1847704"/>
                <a:gd name="connsiteX19403" fmla="*/ 375326 w 1842380"/>
                <a:gd name="connsiteY19403" fmla="*/ 905984 h 1847704"/>
                <a:gd name="connsiteX19404" fmla="*/ 381183 w 1842380"/>
                <a:gd name="connsiteY19404" fmla="*/ 865515 h 1847704"/>
                <a:gd name="connsiteX19405" fmla="*/ 380118 w 1842380"/>
                <a:gd name="connsiteY19405" fmla="*/ 858593 h 1847704"/>
                <a:gd name="connsiteX19406" fmla="*/ 386508 w 1842380"/>
                <a:gd name="connsiteY19406" fmla="*/ 820787 h 1847704"/>
                <a:gd name="connsiteX19407" fmla="*/ 386508 w 1842380"/>
                <a:gd name="connsiteY19407" fmla="*/ 820787 h 1847704"/>
                <a:gd name="connsiteX19408" fmla="*/ 386508 w 1842380"/>
                <a:gd name="connsiteY19408" fmla="*/ 1269668 h 1847704"/>
                <a:gd name="connsiteX19409" fmla="*/ 386508 w 1842380"/>
                <a:gd name="connsiteY19409" fmla="*/ 1270733 h 1847704"/>
                <a:gd name="connsiteX19410" fmla="*/ 355092 w 1842380"/>
                <a:gd name="connsiteY19410" fmla="*/ 1288837 h 1847704"/>
                <a:gd name="connsiteX19411" fmla="*/ 355092 w 1842380"/>
                <a:gd name="connsiteY19411" fmla="*/ 1259550 h 1847704"/>
                <a:gd name="connsiteX19412" fmla="*/ 375326 w 1842380"/>
                <a:gd name="connsiteY19412" fmla="*/ 1248368 h 1847704"/>
                <a:gd name="connsiteX19413" fmla="*/ 386508 w 1842380"/>
                <a:gd name="connsiteY19413" fmla="*/ 1269668 h 1847704"/>
                <a:gd name="connsiteX19414" fmla="*/ 386508 w 1842380"/>
                <a:gd name="connsiteY19414" fmla="*/ 1269668 h 1847704"/>
                <a:gd name="connsiteX19415" fmla="*/ 386508 w 1842380"/>
                <a:gd name="connsiteY19415" fmla="*/ 1309071 h 1847704"/>
                <a:gd name="connsiteX19416" fmla="*/ 386508 w 1842380"/>
                <a:gd name="connsiteY19416" fmla="*/ 1341552 h 1847704"/>
                <a:gd name="connsiteX19417" fmla="*/ 376391 w 1842380"/>
                <a:gd name="connsiteY19417" fmla="*/ 1349540 h 1847704"/>
                <a:gd name="connsiteX19418" fmla="*/ 365209 w 1842380"/>
                <a:gd name="connsiteY19418" fmla="*/ 1362852 h 1847704"/>
                <a:gd name="connsiteX19419" fmla="*/ 368404 w 1842380"/>
                <a:gd name="connsiteY19419" fmla="*/ 1375099 h 1847704"/>
                <a:gd name="connsiteX19420" fmla="*/ 380651 w 1842380"/>
                <a:gd name="connsiteY19420" fmla="*/ 1380956 h 1847704"/>
                <a:gd name="connsiteX19421" fmla="*/ 386508 w 1842380"/>
                <a:gd name="connsiteY19421" fmla="*/ 1379891 h 1847704"/>
                <a:gd name="connsiteX19422" fmla="*/ 386508 w 1842380"/>
                <a:gd name="connsiteY19422" fmla="*/ 1404917 h 1847704"/>
                <a:gd name="connsiteX19423" fmla="*/ 380651 w 1842380"/>
                <a:gd name="connsiteY19423" fmla="*/ 1404917 h 1847704"/>
                <a:gd name="connsiteX19424" fmla="*/ 354559 w 1842380"/>
                <a:gd name="connsiteY19424" fmla="*/ 1388943 h 1847704"/>
                <a:gd name="connsiteX19425" fmla="*/ 354559 w 1842380"/>
                <a:gd name="connsiteY19425" fmla="*/ 1335163 h 1847704"/>
                <a:gd name="connsiteX19426" fmla="*/ 360416 w 1842380"/>
                <a:gd name="connsiteY19426" fmla="*/ 1329305 h 1847704"/>
                <a:gd name="connsiteX19427" fmla="*/ 386508 w 1842380"/>
                <a:gd name="connsiteY19427" fmla="*/ 1309071 h 1847704"/>
                <a:gd name="connsiteX19428" fmla="*/ 386508 w 1842380"/>
                <a:gd name="connsiteY19428" fmla="*/ 1309071 h 1847704"/>
                <a:gd name="connsiteX19429" fmla="*/ 386508 w 1842380"/>
                <a:gd name="connsiteY19429" fmla="*/ 1546557 h 1847704"/>
                <a:gd name="connsiteX19430" fmla="*/ 386508 w 1842380"/>
                <a:gd name="connsiteY19430" fmla="*/ 1585961 h 1847704"/>
                <a:gd name="connsiteX19431" fmla="*/ 386508 w 1842380"/>
                <a:gd name="connsiteY19431" fmla="*/ 1648793 h 1847704"/>
                <a:gd name="connsiteX19432" fmla="*/ 386508 w 1842380"/>
                <a:gd name="connsiteY19432" fmla="*/ 1673820 h 1847704"/>
                <a:gd name="connsiteX19433" fmla="*/ 368404 w 1842380"/>
                <a:gd name="connsiteY19433" fmla="*/ 1653585 h 1847704"/>
                <a:gd name="connsiteX19434" fmla="*/ 359351 w 1842380"/>
                <a:gd name="connsiteY19434" fmla="*/ 1649326 h 1847704"/>
                <a:gd name="connsiteX19435" fmla="*/ 355092 w 1842380"/>
                <a:gd name="connsiteY19435" fmla="*/ 1646131 h 1847704"/>
                <a:gd name="connsiteX19436" fmla="*/ 355092 w 1842380"/>
                <a:gd name="connsiteY19436" fmla="*/ 1628026 h 1847704"/>
                <a:gd name="connsiteX19437" fmla="*/ 360949 w 1842380"/>
                <a:gd name="connsiteY19437" fmla="*/ 1631221 h 1847704"/>
                <a:gd name="connsiteX19438" fmla="*/ 360949 w 1842380"/>
                <a:gd name="connsiteY19438" fmla="*/ 1631221 h 1847704"/>
                <a:gd name="connsiteX19439" fmla="*/ 362014 w 1842380"/>
                <a:gd name="connsiteY19439" fmla="*/ 1632286 h 1847704"/>
                <a:gd name="connsiteX19440" fmla="*/ 370001 w 1842380"/>
                <a:gd name="connsiteY19440" fmla="*/ 1552414 h 1847704"/>
                <a:gd name="connsiteX19441" fmla="*/ 355624 w 1842380"/>
                <a:gd name="connsiteY19441" fmla="*/ 1530050 h 1847704"/>
                <a:gd name="connsiteX19442" fmla="*/ 355624 w 1842380"/>
                <a:gd name="connsiteY19442" fmla="*/ 1510881 h 1847704"/>
                <a:gd name="connsiteX19443" fmla="*/ 385975 w 1842380"/>
                <a:gd name="connsiteY19443" fmla="*/ 1546025 h 1847704"/>
                <a:gd name="connsiteX19444" fmla="*/ 386508 w 1842380"/>
                <a:gd name="connsiteY19444" fmla="*/ 1546557 h 1847704"/>
                <a:gd name="connsiteX19445" fmla="*/ 386508 w 1842380"/>
                <a:gd name="connsiteY19445" fmla="*/ 1546557 h 1847704"/>
                <a:gd name="connsiteX19446" fmla="*/ 355092 w 1842380"/>
                <a:gd name="connsiteY19446" fmla="*/ 1226004 h 1847704"/>
                <a:gd name="connsiteX19447" fmla="*/ 355092 w 1842380"/>
                <a:gd name="connsiteY19447" fmla="*/ 1213757 h 1847704"/>
                <a:gd name="connsiteX19448" fmla="*/ 360949 w 1842380"/>
                <a:gd name="connsiteY19448" fmla="*/ 1222809 h 1847704"/>
                <a:gd name="connsiteX19449" fmla="*/ 355092 w 1842380"/>
                <a:gd name="connsiteY19449" fmla="*/ 1226004 h 1847704"/>
                <a:gd name="connsiteX19450" fmla="*/ 355092 w 1842380"/>
                <a:gd name="connsiteY19450" fmla="*/ 202578 h 1847704"/>
                <a:gd name="connsiteX19451" fmla="*/ 355092 w 1842380"/>
                <a:gd name="connsiteY19451" fmla="*/ 220682 h 1847704"/>
                <a:gd name="connsiteX19452" fmla="*/ 324740 w 1842380"/>
                <a:gd name="connsiteY19452" fmla="*/ 246774 h 1847704"/>
                <a:gd name="connsiteX19453" fmla="*/ 325805 w 1842380"/>
                <a:gd name="connsiteY19453" fmla="*/ 246774 h 1847704"/>
                <a:gd name="connsiteX19454" fmla="*/ 324740 w 1842380"/>
                <a:gd name="connsiteY19454" fmla="*/ 248904 h 1847704"/>
                <a:gd name="connsiteX19455" fmla="*/ 355092 w 1842380"/>
                <a:gd name="connsiteY19455" fmla="*/ 256891 h 1847704"/>
                <a:gd name="connsiteX19456" fmla="*/ 355092 w 1842380"/>
                <a:gd name="connsiteY19456" fmla="*/ 277125 h 1847704"/>
                <a:gd name="connsiteX19457" fmla="*/ 308766 w 1842380"/>
                <a:gd name="connsiteY19457" fmla="*/ 268073 h 1847704"/>
                <a:gd name="connsiteX19458" fmla="*/ 308766 w 1842380"/>
                <a:gd name="connsiteY19458" fmla="*/ 241982 h 1847704"/>
                <a:gd name="connsiteX19459" fmla="*/ 355092 w 1842380"/>
                <a:gd name="connsiteY19459" fmla="*/ 202578 h 1847704"/>
                <a:gd name="connsiteX19460" fmla="*/ 355092 w 1842380"/>
                <a:gd name="connsiteY19460" fmla="*/ 202578 h 1847704"/>
                <a:gd name="connsiteX19461" fmla="*/ 355092 w 1842380"/>
                <a:gd name="connsiteY19461" fmla="*/ 314931 h 1847704"/>
                <a:gd name="connsiteX19462" fmla="*/ 355092 w 1842380"/>
                <a:gd name="connsiteY19462" fmla="*/ 333036 h 1847704"/>
                <a:gd name="connsiteX19463" fmla="*/ 350832 w 1842380"/>
                <a:gd name="connsiteY19463" fmla="*/ 334101 h 1847704"/>
                <a:gd name="connsiteX19464" fmla="*/ 309298 w 1842380"/>
                <a:gd name="connsiteY19464" fmla="*/ 382556 h 1847704"/>
                <a:gd name="connsiteX19465" fmla="*/ 309298 w 1842380"/>
                <a:gd name="connsiteY19465" fmla="*/ 363387 h 1847704"/>
                <a:gd name="connsiteX19466" fmla="*/ 332727 w 1842380"/>
                <a:gd name="connsiteY19466" fmla="*/ 335166 h 1847704"/>
                <a:gd name="connsiteX19467" fmla="*/ 309298 w 1842380"/>
                <a:gd name="connsiteY19467" fmla="*/ 331971 h 1847704"/>
                <a:gd name="connsiteX19468" fmla="*/ 309298 w 1842380"/>
                <a:gd name="connsiteY19468" fmla="*/ 311736 h 1847704"/>
                <a:gd name="connsiteX19469" fmla="*/ 346572 w 1842380"/>
                <a:gd name="connsiteY19469" fmla="*/ 317594 h 1847704"/>
                <a:gd name="connsiteX19470" fmla="*/ 355092 w 1842380"/>
                <a:gd name="connsiteY19470" fmla="*/ 314931 h 1847704"/>
                <a:gd name="connsiteX19471" fmla="*/ 355092 w 1842380"/>
                <a:gd name="connsiteY19471" fmla="*/ 314931 h 1847704"/>
                <a:gd name="connsiteX19472" fmla="*/ 355092 w 1842380"/>
                <a:gd name="connsiteY19472" fmla="*/ 412908 h 1847704"/>
                <a:gd name="connsiteX19473" fmla="*/ 355092 w 1842380"/>
                <a:gd name="connsiteY19473" fmla="*/ 458168 h 1847704"/>
                <a:gd name="connsiteX19474" fmla="*/ 338052 w 1842380"/>
                <a:gd name="connsiteY19474" fmla="*/ 448051 h 1847704"/>
                <a:gd name="connsiteX19475" fmla="*/ 333792 w 1842380"/>
                <a:gd name="connsiteY19475" fmla="*/ 435804 h 1847704"/>
                <a:gd name="connsiteX19476" fmla="*/ 340715 w 1842380"/>
                <a:gd name="connsiteY19476" fmla="*/ 416635 h 1847704"/>
                <a:gd name="connsiteX19477" fmla="*/ 355092 w 1842380"/>
                <a:gd name="connsiteY19477" fmla="*/ 412908 h 1847704"/>
                <a:gd name="connsiteX19478" fmla="*/ 355092 w 1842380"/>
                <a:gd name="connsiteY19478" fmla="*/ 412908 h 1847704"/>
                <a:gd name="connsiteX19479" fmla="*/ 355092 w 1842380"/>
                <a:gd name="connsiteY19479" fmla="*/ 1213225 h 1847704"/>
                <a:gd name="connsiteX19480" fmla="*/ 355092 w 1842380"/>
                <a:gd name="connsiteY19480" fmla="*/ 1225472 h 1847704"/>
                <a:gd name="connsiteX19481" fmla="*/ 329000 w 1842380"/>
                <a:gd name="connsiteY19481" fmla="*/ 1240381 h 1847704"/>
                <a:gd name="connsiteX19482" fmla="*/ 343377 w 1842380"/>
                <a:gd name="connsiteY19482" fmla="*/ 1266473 h 1847704"/>
                <a:gd name="connsiteX19483" fmla="*/ 354559 w 1842380"/>
                <a:gd name="connsiteY19483" fmla="*/ 1259550 h 1847704"/>
                <a:gd name="connsiteX19484" fmla="*/ 354559 w 1842380"/>
                <a:gd name="connsiteY19484" fmla="*/ 1288837 h 1847704"/>
                <a:gd name="connsiteX19485" fmla="*/ 308233 w 1842380"/>
                <a:gd name="connsiteY19485" fmla="*/ 1314928 h 1847704"/>
                <a:gd name="connsiteX19486" fmla="*/ 308233 w 1842380"/>
                <a:gd name="connsiteY19486" fmla="*/ 1285642 h 1847704"/>
                <a:gd name="connsiteX19487" fmla="*/ 326338 w 1842380"/>
                <a:gd name="connsiteY19487" fmla="*/ 1275525 h 1847704"/>
                <a:gd name="connsiteX19488" fmla="*/ 311961 w 1842380"/>
                <a:gd name="connsiteY19488" fmla="*/ 1249433 h 1847704"/>
                <a:gd name="connsiteX19489" fmla="*/ 308766 w 1842380"/>
                <a:gd name="connsiteY19489" fmla="*/ 1251563 h 1847704"/>
                <a:gd name="connsiteX19490" fmla="*/ 308766 w 1842380"/>
                <a:gd name="connsiteY19490" fmla="*/ 1222277 h 1847704"/>
                <a:gd name="connsiteX19491" fmla="*/ 348169 w 1842380"/>
                <a:gd name="connsiteY19491" fmla="*/ 1200978 h 1847704"/>
                <a:gd name="connsiteX19492" fmla="*/ 355092 w 1842380"/>
                <a:gd name="connsiteY19492" fmla="*/ 1213225 h 1847704"/>
                <a:gd name="connsiteX19493" fmla="*/ 355092 w 1842380"/>
                <a:gd name="connsiteY19493" fmla="*/ 1213225 h 1847704"/>
                <a:gd name="connsiteX19494" fmla="*/ 355092 w 1842380"/>
                <a:gd name="connsiteY19494" fmla="*/ 1335163 h 1847704"/>
                <a:gd name="connsiteX19495" fmla="*/ 355092 w 1842380"/>
                <a:gd name="connsiteY19495" fmla="*/ 1388943 h 1847704"/>
                <a:gd name="connsiteX19496" fmla="*/ 354027 w 1842380"/>
                <a:gd name="connsiteY19496" fmla="*/ 1386813 h 1847704"/>
                <a:gd name="connsiteX19497" fmla="*/ 342845 w 1842380"/>
                <a:gd name="connsiteY19497" fmla="*/ 1357527 h 1847704"/>
                <a:gd name="connsiteX19498" fmla="*/ 355092 w 1842380"/>
                <a:gd name="connsiteY19498" fmla="*/ 1335163 h 1847704"/>
                <a:gd name="connsiteX19499" fmla="*/ 355092 w 1842380"/>
                <a:gd name="connsiteY19499" fmla="*/ 1335163 h 1847704"/>
                <a:gd name="connsiteX19500" fmla="*/ 355092 w 1842380"/>
                <a:gd name="connsiteY19500" fmla="*/ 1510881 h 1847704"/>
                <a:gd name="connsiteX19501" fmla="*/ 355092 w 1842380"/>
                <a:gd name="connsiteY19501" fmla="*/ 1530050 h 1847704"/>
                <a:gd name="connsiteX19502" fmla="*/ 334857 w 1842380"/>
                <a:gd name="connsiteY19502" fmla="*/ 1515141 h 1847704"/>
                <a:gd name="connsiteX19503" fmla="*/ 355092 w 1842380"/>
                <a:gd name="connsiteY19503" fmla="*/ 1627494 h 1847704"/>
                <a:gd name="connsiteX19504" fmla="*/ 355092 w 1842380"/>
                <a:gd name="connsiteY19504" fmla="*/ 1645598 h 1847704"/>
                <a:gd name="connsiteX19505" fmla="*/ 308766 w 1842380"/>
                <a:gd name="connsiteY19505" fmla="*/ 1606195 h 1847704"/>
                <a:gd name="connsiteX19506" fmla="*/ 308766 w 1842380"/>
                <a:gd name="connsiteY19506" fmla="*/ 1544427 h 1847704"/>
                <a:gd name="connsiteX19507" fmla="*/ 316753 w 1842380"/>
                <a:gd name="connsiteY19507" fmla="*/ 1501829 h 1847704"/>
                <a:gd name="connsiteX19508" fmla="*/ 308766 w 1842380"/>
                <a:gd name="connsiteY19508" fmla="*/ 1484789 h 1847704"/>
                <a:gd name="connsiteX19509" fmla="*/ 308766 w 1842380"/>
                <a:gd name="connsiteY19509" fmla="*/ 1461360 h 1847704"/>
                <a:gd name="connsiteX19510" fmla="*/ 333792 w 1842380"/>
                <a:gd name="connsiteY19510" fmla="*/ 1497569 h 1847704"/>
                <a:gd name="connsiteX19511" fmla="*/ 355092 w 1842380"/>
                <a:gd name="connsiteY19511" fmla="*/ 1510881 h 1847704"/>
                <a:gd name="connsiteX19512" fmla="*/ 355092 w 1842380"/>
                <a:gd name="connsiteY19512" fmla="*/ 1510881 h 1847704"/>
                <a:gd name="connsiteX19513" fmla="*/ 308766 w 1842380"/>
                <a:gd name="connsiteY19513" fmla="*/ 1151457 h 1847704"/>
                <a:gd name="connsiteX19514" fmla="*/ 308766 w 1842380"/>
                <a:gd name="connsiteY19514" fmla="*/ 1116846 h 1847704"/>
                <a:gd name="connsiteX19515" fmla="*/ 324740 w 1842380"/>
                <a:gd name="connsiteY19515" fmla="*/ 1141872 h 1847704"/>
                <a:gd name="connsiteX19516" fmla="*/ 329000 w 1842380"/>
                <a:gd name="connsiteY19516" fmla="*/ 1157847 h 1847704"/>
                <a:gd name="connsiteX19517" fmla="*/ 331130 w 1842380"/>
                <a:gd name="connsiteY19517" fmla="*/ 1172224 h 1847704"/>
                <a:gd name="connsiteX19518" fmla="*/ 311961 w 1842380"/>
                <a:gd name="connsiteY19518" fmla="*/ 1178081 h 1847704"/>
                <a:gd name="connsiteX19519" fmla="*/ 311961 w 1842380"/>
                <a:gd name="connsiteY19519" fmla="*/ 1164769 h 1847704"/>
                <a:gd name="connsiteX19520" fmla="*/ 308766 w 1842380"/>
                <a:gd name="connsiteY19520" fmla="*/ 1151457 h 1847704"/>
                <a:gd name="connsiteX19521" fmla="*/ 308766 w 1842380"/>
                <a:gd name="connsiteY19521" fmla="*/ 1151457 h 1847704"/>
                <a:gd name="connsiteX19522" fmla="*/ 308766 w 1842380"/>
                <a:gd name="connsiteY19522" fmla="*/ 750500 h 1847704"/>
                <a:gd name="connsiteX19523" fmla="*/ 308766 w 1842380"/>
                <a:gd name="connsiteY19523" fmla="*/ 722811 h 1847704"/>
                <a:gd name="connsiteX19524" fmla="*/ 316753 w 1842380"/>
                <a:gd name="connsiteY19524" fmla="*/ 724941 h 1847704"/>
                <a:gd name="connsiteX19525" fmla="*/ 308766 w 1842380"/>
                <a:gd name="connsiteY19525" fmla="*/ 750500 h 1847704"/>
                <a:gd name="connsiteX19526" fmla="*/ 308766 w 1842380"/>
                <a:gd name="connsiteY19526" fmla="*/ 750500 h 1847704"/>
                <a:gd name="connsiteX19527" fmla="*/ 308766 w 1842380"/>
                <a:gd name="connsiteY19527" fmla="*/ 636017 h 1847704"/>
                <a:gd name="connsiteX19528" fmla="*/ 308766 w 1842380"/>
                <a:gd name="connsiteY19528" fmla="*/ 599808 h 1847704"/>
                <a:gd name="connsiteX19529" fmla="*/ 326870 w 1842380"/>
                <a:gd name="connsiteY19529" fmla="*/ 617912 h 1847704"/>
                <a:gd name="connsiteX19530" fmla="*/ 308766 w 1842380"/>
                <a:gd name="connsiteY19530" fmla="*/ 636017 h 1847704"/>
                <a:gd name="connsiteX19531" fmla="*/ 308766 w 1842380"/>
                <a:gd name="connsiteY19531" fmla="*/ 241982 h 1847704"/>
                <a:gd name="connsiteX19532" fmla="*/ 308766 w 1842380"/>
                <a:gd name="connsiteY19532" fmla="*/ 268073 h 1847704"/>
                <a:gd name="connsiteX19533" fmla="*/ 268297 w 1842380"/>
                <a:gd name="connsiteY19533" fmla="*/ 301619 h 1847704"/>
                <a:gd name="connsiteX19534" fmla="*/ 268297 w 1842380"/>
                <a:gd name="connsiteY19534" fmla="*/ 301619 h 1847704"/>
                <a:gd name="connsiteX19535" fmla="*/ 267232 w 1842380"/>
                <a:gd name="connsiteY19535" fmla="*/ 303749 h 1847704"/>
                <a:gd name="connsiteX19536" fmla="*/ 308766 w 1842380"/>
                <a:gd name="connsiteY19536" fmla="*/ 311736 h 1847704"/>
                <a:gd name="connsiteX19537" fmla="*/ 308766 w 1842380"/>
                <a:gd name="connsiteY19537" fmla="*/ 331971 h 1847704"/>
                <a:gd name="connsiteX19538" fmla="*/ 267232 w 1842380"/>
                <a:gd name="connsiteY19538" fmla="*/ 321854 h 1847704"/>
                <a:gd name="connsiteX19539" fmla="*/ 267232 w 1842380"/>
                <a:gd name="connsiteY19539" fmla="*/ 278190 h 1847704"/>
                <a:gd name="connsiteX19540" fmla="*/ 302376 w 1842380"/>
                <a:gd name="connsiteY19540" fmla="*/ 251034 h 1847704"/>
                <a:gd name="connsiteX19541" fmla="*/ 308233 w 1842380"/>
                <a:gd name="connsiteY19541" fmla="*/ 243047 h 1847704"/>
                <a:gd name="connsiteX19542" fmla="*/ 308766 w 1842380"/>
                <a:gd name="connsiteY19542" fmla="*/ 241982 h 1847704"/>
                <a:gd name="connsiteX19543" fmla="*/ 308766 w 1842380"/>
                <a:gd name="connsiteY19543" fmla="*/ 241982 h 1847704"/>
                <a:gd name="connsiteX19544" fmla="*/ 308766 w 1842380"/>
                <a:gd name="connsiteY19544" fmla="*/ 363387 h 1847704"/>
                <a:gd name="connsiteX19545" fmla="*/ 308766 w 1842380"/>
                <a:gd name="connsiteY19545" fmla="*/ 382556 h 1847704"/>
                <a:gd name="connsiteX19546" fmla="*/ 301844 w 1842380"/>
                <a:gd name="connsiteY19546" fmla="*/ 385751 h 1847704"/>
                <a:gd name="connsiteX19547" fmla="*/ 266700 w 1842380"/>
                <a:gd name="connsiteY19547" fmla="*/ 436337 h 1847704"/>
                <a:gd name="connsiteX19548" fmla="*/ 266700 w 1842380"/>
                <a:gd name="connsiteY19548" fmla="*/ 413973 h 1847704"/>
                <a:gd name="connsiteX19549" fmla="*/ 283739 w 1842380"/>
                <a:gd name="connsiteY19549" fmla="*/ 388946 h 1847704"/>
                <a:gd name="connsiteX19550" fmla="*/ 266700 w 1842380"/>
                <a:gd name="connsiteY19550" fmla="*/ 387881 h 1847704"/>
                <a:gd name="connsiteX19551" fmla="*/ 266700 w 1842380"/>
                <a:gd name="connsiteY19551" fmla="*/ 368712 h 1847704"/>
                <a:gd name="connsiteX19552" fmla="*/ 294921 w 1842380"/>
                <a:gd name="connsiteY19552" fmla="*/ 369777 h 1847704"/>
                <a:gd name="connsiteX19553" fmla="*/ 308766 w 1842380"/>
                <a:gd name="connsiteY19553" fmla="*/ 363387 h 1847704"/>
                <a:gd name="connsiteX19554" fmla="*/ 308766 w 1842380"/>
                <a:gd name="connsiteY19554" fmla="*/ 363387 h 1847704"/>
                <a:gd name="connsiteX19555" fmla="*/ 308766 w 1842380"/>
                <a:gd name="connsiteY19555" fmla="*/ 599808 h 1847704"/>
                <a:gd name="connsiteX19556" fmla="*/ 308766 w 1842380"/>
                <a:gd name="connsiteY19556" fmla="*/ 636017 h 1847704"/>
                <a:gd name="connsiteX19557" fmla="*/ 308766 w 1842380"/>
                <a:gd name="connsiteY19557" fmla="*/ 636017 h 1847704"/>
                <a:gd name="connsiteX19558" fmla="*/ 290662 w 1842380"/>
                <a:gd name="connsiteY19558" fmla="*/ 617912 h 1847704"/>
                <a:gd name="connsiteX19559" fmla="*/ 308766 w 1842380"/>
                <a:gd name="connsiteY19559" fmla="*/ 599808 h 1847704"/>
                <a:gd name="connsiteX19560" fmla="*/ 308766 w 1842380"/>
                <a:gd name="connsiteY19560" fmla="*/ 599808 h 1847704"/>
                <a:gd name="connsiteX19561" fmla="*/ 308766 w 1842380"/>
                <a:gd name="connsiteY19561" fmla="*/ 599808 h 1847704"/>
                <a:gd name="connsiteX19562" fmla="*/ 308766 w 1842380"/>
                <a:gd name="connsiteY19562" fmla="*/ 722811 h 1847704"/>
                <a:gd name="connsiteX19563" fmla="*/ 308766 w 1842380"/>
                <a:gd name="connsiteY19563" fmla="*/ 751032 h 1847704"/>
                <a:gd name="connsiteX19564" fmla="*/ 296519 w 1842380"/>
                <a:gd name="connsiteY19564" fmla="*/ 794696 h 1847704"/>
                <a:gd name="connsiteX19565" fmla="*/ 278415 w 1842380"/>
                <a:gd name="connsiteY19565" fmla="*/ 788838 h 1847704"/>
                <a:gd name="connsiteX19566" fmla="*/ 285337 w 1842380"/>
                <a:gd name="connsiteY19566" fmla="*/ 766474 h 1847704"/>
                <a:gd name="connsiteX19567" fmla="*/ 267232 w 1842380"/>
                <a:gd name="connsiteY19567" fmla="*/ 762214 h 1847704"/>
                <a:gd name="connsiteX19568" fmla="*/ 267232 w 1842380"/>
                <a:gd name="connsiteY19568" fmla="*/ 735058 h 1847704"/>
                <a:gd name="connsiteX19569" fmla="*/ 292259 w 1842380"/>
                <a:gd name="connsiteY19569" fmla="*/ 743045 h 1847704"/>
                <a:gd name="connsiteX19570" fmla="*/ 299181 w 1842380"/>
                <a:gd name="connsiteY19570" fmla="*/ 719616 h 1847704"/>
                <a:gd name="connsiteX19571" fmla="*/ 308766 w 1842380"/>
                <a:gd name="connsiteY19571" fmla="*/ 722811 h 1847704"/>
                <a:gd name="connsiteX19572" fmla="*/ 308766 w 1842380"/>
                <a:gd name="connsiteY19572" fmla="*/ 722811 h 1847704"/>
                <a:gd name="connsiteX19573" fmla="*/ 308766 w 1842380"/>
                <a:gd name="connsiteY19573" fmla="*/ 1116846 h 1847704"/>
                <a:gd name="connsiteX19574" fmla="*/ 308766 w 1842380"/>
                <a:gd name="connsiteY19574" fmla="*/ 1151990 h 1847704"/>
                <a:gd name="connsiteX19575" fmla="*/ 308766 w 1842380"/>
                <a:gd name="connsiteY19575" fmla="*/ 1151990 h 1847704"/>
                <a:gd name="connsiteX19576" fmla="*/ 291727 w 1842380"/>
                <a:gd name="connsiteY19576" fmla="*/ 1131755 h 1847704"/>
                <a:gd name="connsiteX19577" fmla="*/ 266700 w 1842380"/>
                <a:gd name="connsiteY19577" fmla="*/ 1131755 h 1847704"/>
                <a:gd name="connsiteX19578" fmla="*/ 266700 w 1842380"/>
                <a:gd name="connsiteY19578" fmla="*/ 1131755 h 1847704"/>
                <a:gd name="connsiteX19579" fmla="*/ 266700 w 1842380"/>
                <a:gd name="connsiteY19579" fmla="*/ 1104599 h 1847704"/>
                <a:gd name="connsiteX19580" fmla="*/ 297051 w 1842380"/>
                <a:gd name="connsiteY19580" fmla="*/ 1107794 h 1847704"/>
                <a:gd name="connsiteX19581" fmla="*/ 308766 w 1842380"/>
                <a:gd name="connsiteY19581" fmla="*/ 1116846 h 1847704"/>
                <a:gd name="connsiteX19582" fmla="*/ 308766 w 1842380"/>
                <a:gd name="connsiteY19582" fmla="*/ 1116846 h 1847704"/>
                <a:gd name="connsiteX19583" fmla="*/ 308766 w 1842380"/>
                <a:gd name="connsiteY19583" fmla="*/ 1222277 h 1847704"/>
                <a:gd name="connsiteX19584" fmla="*/ 308766 w 1842380"/>
                <a:gd name="connsiteY19584" fmla="*/ 1251563 h 1847704"/>
                <a:gd name="connsiteX19585" fmla="*/ 277350 w 1842380"/>
                <a:gd name="connsiteY19585" fmla="*/ 1269668 h 1847704"/>
                <a:gd name="connsiteX19586" fmla="*/ 267232 w 1842380"/>
                <a:gd name="connsiteY19586" fmla="*/ 1250498 h 1847704"/>
                <a:gd name="connsiteX19587" fmla="*/ 267232 w 1842380"/>
                <a:gd name="connsiteY19587" fmla="*/ 1246239 h 1847704"/>
                <a:gd name="connsiteX19588" fmla="*/ 308766 w 1842380"/>
                <a:gd name="connsiteY19588" fmla="*/ 1222277 h 1847704"/>
                <a:gd name="connsiteX19589" fmla="*/ 308766 w 1842380"/>
                <a:gd name="connsiteY19589" fmla="*/ 1222277 h 1847704"/>
                <a:gd name="connsiteX19590" fmla="*/ 308766 w 1842380"/>
                <a:gd name="connsiteY19590" fmla="*/ 1285642 h 1847704"/>
                <a:gd name="connsiteX19591" fmla="*/ 308766 w 1842380"/>
                <a:gd name="connsiteY19591" fmla="*/ 1314928 h 1847704"/>
                <a:gd name="connsiteX19592" fmla="*/ 304506 w 1842380"/>
                <a:gd name="connsiteY19592" fmla="*/ 1317058 h 1847704"/>
                <a:gd name="connsiteX19593" fmla="*/ 292259 w 1842380"/>
                <a:gd name="connsiteY19593" fmla="*/ 1295759 h 1847704"/>
                <a:gd name="connsiteX19594" fmla="*/ 308766 w 1842380"/>
                <a:gd name="connsiteY19594" fmla="*/ 1285642 h 1847704"/>
                <a:gd name="connsiteX19595" fmla="*/ 308766 w 1842380"/>
                <a:gd name="connsiteY19595" fmla="*/ 1285642 h 1847704"/>
                <a:gd name="connsiteX19596" fmla="*/ 308766 w 1842380"/>
                <a:gd name="connsiteY19596" fmla="*/ 1461360 h 1847704"/>
                <a:gd name="connsiteX19597" fmla="*/ 308766 w 1842380"/>
                <a:gd name="connsiteY19597" fmla="*/ 1484789 h 1847704"/>
                <a:gd name="connsiteX19598" fmla="*/ 285337 w 1842380"/>
                <a:gd name="connsiteY19598" fmla="*/ 1461360 h 1847704"/>
                <a:gd name="connsiteX19599" fmla="*/ 267232 w 1842380"/>
                <a:gd name="connsiteY19599" fmla="*/ 1516738 h 1847704"/>
                <a:gd name="connsiteX19600" fmla="*/ 267232 w 1842380"/>
                <a:gd name="connsiteY19600" fmla="*/ 1458165 h 1847704"/>
                <a:gd name="connsiteX19601" fmla="*/ 268297 w 1842380"/>
                <a:gd name="connsiteY19601" fmla="*/ 1446983 h 1847704"/>
                <a:gd name="connsiteX19602" fmla="*/ 267232 w 1842380"/>
                <a:gd name="connsiteY19602" fmla="*/ 1438996 h 1847704"/>
                <a:gd name="connsiteX19603" fmla="*/ 267232 w 1842380"/>
                <a:gd name="connsiteY19603" fmla="*/ 1408645 h 1847704"/>
                <a:gd name="connsiteX19604" fmla="*/ 285337 w 1842380"/>
                <a:gd name="connsiteY19604" fmla="*/ 1443788 h 1847704"/>
                <a:gd name="connsiteX19605" fmla="*/ 308766 w 1842380"/>
                <a:gd name="connsiteY19605" fmla="*/ 1461360 h 1847704"/>
                <a:gd name="connsiteX19606" fmla="*/ 308766 w 1842380"/>
                <a:gd name="connsiteY19606" fmla="*/ 1461360 h 1847704"/>
                <a:gd name="connsiteX19607" fmla="*/ 308766 w 1842380"/>
                <a:gd name="connsiteY19607" fmla="*/ 1544427 h 1847704"/>
                <a:gd name="connsiteX19608" fmla="*/ 308766 w 1842380"/>
                <a:gd name="connsiteY19608" fmla="*/ 1606195 h 1847704"/>
                <a:gd name="connsiteX19609" fmla="*/ 307701 w 1842380"/>
                <a:gd name="connsiteY19609" fmla="*/ 1601935 h 1847704"/>
                <a:gd name="connsiteX19610" fmla="*/ 298649 w 1842380"/>
                <a:gd name="connsiteY19610" fmla="*/ 1596078 h 1847704"/>
                <a:gd name="connsiteX19611" fmla="*/ 267232 w 1842380"/>
                <a:gd name="connsiteY19611" fmla="*/ 1571051 h 1847704"/>
                <a:gd name="connsiteX19612" fmla="*/ 267232 w 1842380"/>
                <a:gd name="connsiteY19612" fmla="*/ 1539635 h 1847704"/>
                <a:gd name="connsiteX19613" fmla="*/ 300779 w 1842380"/>
                <a:gd name="connsiteY19613" fmla="*/ 1579038 h 1847704"/>
                <a:gd name="connsiteX19614" fmla="*/ 300779 w 1842380"/>
                <a:gd name="connsiteY19614" fmla="*/ 1579038 h 1847704"/>
                <a:gd name="connsiteX19615" fmla="*/ 302909 w 1842380"/>
                <a:gd name="connsiteY19615" fmla="*/ 1580103 h 1847704"/>
                <a:gd name="connsiteX19616" fmla="*/ 308766 w 1842380"/>
                <a:gd name="connsiteY19616" fmla="*/ 1544427 h 1847704"/>
                <a:gd name="connsiteX19617" fmla="*/ 308766 w 1842380"/>
                <a:gd name="connsiteY19617" fmla="*/ 1544427 h 1847704"/>
                <a:gd name="connsiteX19618" fmla="*/ 267232 w 1842380"/>
                <a:gd name="connsiteY19618" fmla="*/ 1198848 h 1847704"/>
                <a:gd name="connsiteX19619" fmla="*/ 267232 w 1842380"/>
                <a:gd name="connsiteY19619" fmla="*/ 1173821 h 1847704"/>
                <a:gd name="connsiteX19620" fmla="*/ 271492 w 1842380"/>
                <a:gd name="connsiteY19620" fmla="*/ 1171691 h 1847704"/>
                <a:gd name="connsiteX19621" fmla="*/ 267232 w 1842380"/>
                <a:gd name="connsiteY19621" fmla="*/ 1160509 h 1847704"/>
                <a:gd name="connsiteX19622" fmla="*/ 267232 w 1842380"/>
                <a:gd name="connsiteY19622" fmla="*/ 1158379 h 1847704"/>
                <a:gd name="connsiteX19623" fmla="*/ 283207 w 1842380"/>
                <a:gd name="connsiteY19623" fmla="*/ 1151457 h 1847704"/>
                <a:gd name="connsiteX19624" fmla="*/ 296519 w 1842380"/>
                <a:gd name="connsiteY19624" fmla="*/ 1187666 h 1847704"/>
                <a:gd name="connsiteX19625" fmla="*/ 267232 w 1842380"/>
                <a:gd name="connsiteY19625" fmla="*/ 1198848 h 1847704"/>
                <a:gd name="connsiteX19626" fmla="*/ 267232 w 1842380"/>
                <a:gd name="connsiteY19626" fmla="*/ 1198848 h 1847704"/>
                <a:gd name="connsiteX19627" fmla="*/ 267232 w 1842380"/>
                <a:gd name="connsiteY19627" fmla="*/ 1071585 h 1847704"/>
                <a:gd name="connsiteX19628" fmla="*/ 267232 w 1842380"/>
                <a:gd name="connsiteY19628" fmla="*/ 1049221 h 1847704"/>
                <a:gd name="connsiteX19629" fmla="*/ 296519 w 1842380"/>
                <a:gd name="connsiteY19629" fmla="*/ 1044961 h 1847704"/>
                <a:gd name="connsiteX19630" fmla="*/ 299714 w 1842380"/>
                <a:gd name="connsiteY19630" fmla="*/ 1067325 h 1847704"/>
                <a:gd name="connsiteX19631" fmla="*/ 267232 w 1842380"/>
                <a:gd name="connsiteY19631" fmla="*/ 1071585 h 1847704"/>
                <a:gd name="connsiteX19632" fmla="*/ 267232 w 1842380"/>
                <a:gd name="connsiteY19632" fmla="*/ 1071585 h 1847704"/>
                <a:gd name="connsiteX19633" fmla="*/ 267232 w 1842380"/>
                <a:gd name="connsiteY19633" fmla="*/ 1028987 h 1847704"/>
                <a:gd name="connsiteX19634" fmla="*/ 267232 w 1842380"/>
                <a:gd name="connsiteY19634" fmla="*/ 1006623 h 1847704"/>
                <a:gd name="connsiteX19635" fmla="*/ 273090 w 1842380"/>
                <a:gd name="connsiteY19635" fmla="*/ 1004493 h 1847704"/>
                <a:gd name="connsiteX19636" fmla="*/ 267232 w 1842380"/>
                <a:gd name="connsiteY19636" fmla="*/ 1005558 h 1847704"/>
                <a:gd name="connsiteX19637" fmla="*/ 267232 w 1842380"/>
                <a:gd name="connsiteY19637" fmla="*/ 984258 h 1847704"/>
                <a:gd name="connsiteX19638" fmla="*/ 286402 w 1842380"/>
                <a:gd name="connsiteY19638" fmla="*/ 981064 h 1847704"/>
                <a:gd name="connsiteX19639" fmla="*/ 292259 w 1842380"/>
                <a:gd name="connsiteY19639" fmla="*/ 1012480 h 1847704"/>
                <a:gd name="connsiteX19640" fmla="*/ 267232 w 1842380"/>
                <a:gd name="connsiteY19640" fmla="*/ 1028987 h 1847704"/>
                <a:gd name="connsiteX19641" fmla="*/ 267232 w 1842380"/>
                <a:gd name="connsiteY19641" fmla="*/ 1028987 h 1847704"/>
                <a:gd name="connsiteX19642" fmla="*/ 267232 w 1842380"/>
                <a:gd name="connsiteY19642" fmla="*/ 947517 h 1847704"/>
                <a:gd name="connsiteX19643" fmla="*/ 267232 w 1842380"/>
                <a:gd name="connsiteY19643" fmla="*/ 922491 h 1847704"/>
                <a:gd name="connsiteX19644" fmla="*/ 285337 w 1842380"/>
                <a:gd name="connsiteY19644" fmla="*/ 922491 h 1847704"/>
                <a:gd name="connsiteX19645" fmla="*/ 285337 w 1842380"/>
                <a:gd name="connsiteY19645" fmla="*/ 947517 h 1847704"/>
                <a:gd name="connsiteX19646" fmla="*/ 267232 w 1842380"/>
                <a:gd name="connsiteY19646" fmla="*/ 947517 h 1847704"/>
                <a:gd name="connsiteX19647" fmla="*/ 267232 w 1842380"/>
                <a:gd name="connsiteY19647" fmla="*/ 947517 h 1847704"/>
                <a:gd name="connsiteX19648" fmla="*/ 267232 w 1842380"/>
                <a:gd name="connsiteY19648" fmla="*/ 883620 h 1847704"/>
                <a:gd name="connsiteX19649" fmla="*/ 267232 w 1842380"/>
                <a:gd name="connsiteY19649" fmla="*/ 879360 h 1847704"/>
                <a:gd name="connsiteX19650" fmla="*/ 269362 w 1842380"/>
                <a:gd name="connsiteY19650" fmla="*/ 872438 h 1847704"/>
                <a:gd name="connsiteX19651" fmla="*/ 270427 w 1842380"/>
                <a:gd name="connsiteY19651" fmla="*/ 862321 h 1847704"/>
                <a:gd name="connsiteX19652" fmla="*/ 268297 w 1842380"/>
                <a:gd name="connsiteY19652" fmla="*/ 850073 h 1847704"/>
                <a:gd name="connsiteX19653" fmla="*/ 267232 w 1842380"/>
                <a:gd name="connsiteY19653" fmla="*/ 847944 h 1847704"/>
                <a:gd name="connsiteX19654" fmla="*/ 267232 w 1842380"/>
                <a:gd name="connsiteY19654" fmla="*/ 820787 h 1847704"/>
                <a:gd name="connsiteX19655" fmla="*/ 281609 w 1842380"/>
                <a:gd name="connsiteY19655" fmla="*/ 830904 h 1847704"/>
                <a:gd name="connsiteX19656" fmla="*/ 288532 w 1842380"/>
                <a:gd name="connsiteY19656" fmla="*/ 860191 h 1847704"/>
                <a:gd name="connsiteX19657" fmla="*/ 287467 w 1842380"/>
                <a:gd name="connsiteY19657" fmla="*/ 873503 h 1847704"/>
                <a:gd name="connsiteX19658" fmla="*/ 285337 w 1842380"/>
                <a:gd name="connsiteY19658" fmla="*/ 885750 h 1847704"/>
                <a:gd name="connsiteX19659" fmla="*/ 267232 w 1842380"/>
                <a:gd name="connsiteY19659" fmla="*/ 883620 h 1847704"/>
                <a:gd name="connsiteX19660" fmla="*/ 267232 w 1842380"/>
                <a:gd name="connsiteY19660" fmla="*/ 277658 h 1847704"/>
                <a:gd name="connsiteX19661" fmla="*/ 267232 w 1842380"/>
                <a:gd name="connsiteY19661" fmla="*/ 321321 h 1847704"/>
                <a:gd name="connsiteX19662" fmla="*/ 220907 w 1842380"/>
                <a:gd name="connsiteY19662" fmla="*/ 353802 h 1847704"/>
                <a:gd name="connsiteX19663" fmla="*/ 220907 w 1842380"/>
                <a:gd name="connsiteY19663" fmla="*/ 326646 h 1847704"/>
                <a:gd name="connsiteX19664" fmla="*/ 245933 w 1842380"/>
                <a:gd name="connsiteY19664" fmla="*/ 307477 h 1847704"/>
                <a:gd name="connsiteX19665" fmla="*/ 251791 w 1842380"/>
                <a:gd name="connsiteY19665" fmla="*/ 298424 h 1847704"/>
                <a:gd name="connsiteX19666" fmla="*/ 267232 w 1842380"/>
                <a:gd name="connsiteY19666" fmla="*/ 277658 h 1847704"/>
                <a:gd name="connsiteX19667" fmla="*/ 267232 w 1842380"/>
                <a:gd name="connsiteY19667" fmla="*/ 277658 h 1847704"/>
                <a:gd name="connsiteX19668" fmla="*/ 267232 w 1842380"/>
                <a:gd name="connsiteY19668" fmla="*/ 369244 h 1847704"/>
                <a:gd name="connsiteX19669" fmla="*/ 267232 w 1842380"/>
                <a:gd name="connsiteY19669" fmla="*/ 388414 h 1847704"/>
                <a:gd name="connsiteX19670" fmla="*/ 220907 w 1842380"/>
                <a:gd name="connsiteY19670" fmla="*/ 380426 h 1847704"/>
                <a:gd name="connsiteX19671" fmla="*/ 220907 w 1842380"/>
                <a:gd name="connsiteY19671" fmla="*/ 362322 h 1847704"/>
                <a:gd name="connsiteX19672" fmla="*/ 267232 w 1842380"/>
                <a:gd name="connsiteY19672" fmla="*/ 369244 h 1847704"/>
                <a:gd name="connsiteX19673" fmla="*/ 267232 w 1842380"/>
                <a:gd name="connsiteY19673" fmla="*/ 369244 h 1847704"/>
                <a:gd name="connsiteX19674" fmla="*/ 267232 w 1842380"/>
                <a:gd name="connsiteY19674" fmla="*/ 413973 h 1847704"/>
                <a:gd name="connsiteX19675" fmla="*/ 267232 w 1842380"/>
                <a:gd name="connsiteY19675" fmla="*/ 436337 h 1847704"/>
                <a:gd name="connsiteX19676" fmla="*/ 257115 w 1842380"/>
                <a:gd name="connsiteY19676" fmla="*/ 442194 h 1847704"/>
                <a:gd name="connsiteX19677" fmla="*/ 220907 w 1842380"/>
                <a:gd name="connsiteY19677" fmla="*/ 500767 h 1847704"/>
                <a:gd name="connsiteX19678" fmla="*/ 220907 w 1842380"/>
                <a:gd name="connsiteY19678" fmla="*/ 479468 h 1847704"/>
                <a:gd name="connsiteX19679" fmla="*/ 239011 w 1842380"/>
                <a:gd name="connsiteY19679" fmla="*/ 446986 h 1847704"/>
                <a:gd name="connsiteX19680" fmla="*/ 220907 w 1842380"/>
                <a:gd name="connsiteY19680" fmla="*/ 448051 h 1847704"/>
                <a:gd name="connsiteX19681" fmla="*/ 220907 w 1842380"/>
                <a:gd name="connsiteY19681" fmla="*/ 428882 h 1847704"/>
                <a:gd name="connsiteX19682" fmla="*/ 250193 w 1842380"/>
                <a:gd name="connsiteY19682" fmla="*/ 426752 h 1847704"/>
                <a:gd name="connsiteX19683" fmla="*/ 267232 w 1842380"/>
                <a:gd name="connsiteY19683" fmla="*/ 413973 h 1847704"/>
                <a:gd name="connsiteX19684" fmla="*/ 267232 w 1842380"/>
                <a:gd name="connsiteY19684" fmla="*/ 413973 h 1847704"/>
                <a:gd name="connsiteX19685" fmla="*/ 267232 w 1842380"/>
                <a:gd name="connsiteY19685" fmla="*/ 735058 h 1847704"/>
                <a:gd name="connsiteX19686" fmla="*/ 267232 w 1842380"/>
                <a:gd name="connsiteY19686" fmla="*/ 762214 h 1847704"/>
                <a:gd name="connsiteX19687" fmla="*/ 220907 w 1842380"/>
                <a:gd name="connsiteY19687" fmla="*/ 748902 h 1847704"/>
                <a:gd name="connsiteX19688" fmla="*/ 220907 w 1842380"/>
                <a:gd name="connsiteY19688" fmla="*/ 722811 h 1847704"/>
                <a:gd name="connsiteX19689" fmla="*/ 267232 w 1842380"/>
                <a:gd name="connsiteY19689" fmla="*/ 735058 h 1847704"/>
                <a:gd name="connsiteX19690" fmla="*/ 267232 w 1842380"/>
                <a:gd name="connsiteY19690" fmla="*/ 735058 h 1847704"/>
                <a:gd name="connsiteX19691" fmla="*/ 267232 w 1842380"/>
                <a:gd name="connsiteY19691" fmla="*/ 820787 h 1847704"/>
                <a:gd name="connsiteX19692" fmla="*/ 267232 w 1842380"/>
                <a:gd name="connsiteY19692" fmla="*/ 847944 h 1847704"/>
                <a:gd name="connsiteX19693" fmla="*/ 262973 w 1842380"/>
                <a:gd name="connsiteY19693" fmla="*/ 845814 h 1847704"/>
                <a:gd name="connsiteX19694" fmla="*/ 257115 w 1842380"/>
                <a:gd name="connsiteY19694" fmla="*/ 847944 h 1847704"/>
                <a:gd name="connsiteX19695" fmla="*/ 252855 w 1842380"/>
                <a:gd name="connsiteY19695" fmla="*/ 854866 h 1847704"/>
                <a:gd name="connsiteX19696" fmla="*/ 251791 w 1842380"/>
                <a:gd name="connsiteY19696" fmla="*/ 859126 h 1847704"/>
                <a:gd name="connsiteX19697" fmla="*/ 241673 w 1842380"/>
                <a:gd name="connsiteY19697" fmla="*/ 880425 h 1847704"/>
                <a:gd name="connsiteX19698" fmla="*/ 232621 w 1842380"/>
                <a:gd name="connsiteY19698" fmla="*/ 887347 h 1847704"/>
                <a:gd name="connsiteX19699" fmla="*/ 221439 w 1842380"/>
                <a:gd name="connsiteY19699" fmla="*/ 889477 h 1847704"/>
                <a:gd name="connsiteX19700" fmla="*/ 221439 w 1842380"/>
                <a:gd name="connsiteY19700" fmla="*/ 889477 h 1847704"/>
                <a:gd name="connsiteX19701" fmla="*/ 221439 w 1842380"/>
                <a:gd name="connsiteY19701" fmla="*/ 862321 h 1847704"/>
                <a:gd name="connsiteX19702" fmla="*/ 230491 w 1842380"/>
                <a:gd name="connsiteY19702" fmla="*/ 849009 h 1847704"/>
                <a:gd name="connsiteX19703" fmla="*/ 232621 w 1842380"/>
                <a:gd name="connsiteY19703" fmla="*/ 844749 h 1847704"/>
                <a:gd name="connsiteX19704" fmla="*/ 243803 w 1842380"/>
                <a:gd name="connsiteY19704" fmla="*/ 825579 h 1847704"/>
                <a:gd name="connsiteX19705" fmla="*/ 260843 w 1842380"/>
                <a:gd name="connsiteY19705" fmla="*/ 819722 h 1847704"/>
                <a:gd name="connsiteX19706" fmla="*/ 267232 w 1842380"/>
                <a:gd name="connsiteY19706" fmla="*/ 820787 h 1847704"/>
                <a:gd name="connsiteX19707" fmla="*/ 267232 w 1842380"/>
                <a:gd name="connsiteY19707" fmla="*/ 820787 h 1847704"/>
                <a:gd name="connsiteX19708" fmla="*/ 267232 w 1842380"/>
                <a:gd name="connsiteY19708" fmla="*/ 878827 h 1847704"/>
                <a:gd name="connsiteX19709" fmla="*/ 265103 w 1842380"/>
                <a:gd name="connsiteY19709" fmla="*/ 883087 h 1847704"/>
                <a:gd name="connsiteX19710" fmla="*/ 267232 w 1842380"/>
                <a:gd name="connsiteY19710" fmla="*/ 883087 h 1847704"/>
                <a:gd name="connsiteX19711" fmla="*/ 267232 w 1842380"/>
                <a:gd name="connsiteY19711" fmla="*/ 878827 h 1847704"/>
                <a:gd name="connsiteX19712" fmla="*/ 267232 w 1842380"/>
                <a:gd name="connsiteY19712" fmla="*/ 878827 h 1847704"/>
                <a:gd name="connsiteX19713" fmla="*/ 267232 w 1842380"/>
                <a:gd name="connsiteY19713" fmla="*/ 923023 h 1847704"/>
                <a:gd name="connsiteX19714" fmla="*/ 267232 w 1842380"/>
                <a:gd name="connsiteY19714" fmla="*/ 948050 h 1847704"/>
                <a:gd name="connsiteX19715" fmla="*/ 220907 w 1842380"/>
                <a:gd name="connsiteY19715" fmla="*/ 948050 h 1847704"/>
                <a:gd name="connsiteX19716" fmla="*/ 220907 w 1842380"/>
                <a:gd name="connsiteY19716" fmla="*/ 923023 h 1847704"/>
                <a:gd name="connsiteX19717" fmla="*/ 267232 w 1842380"/>
                <a:gd name="connsiteY19717" fmla="*/ 923023 h 1847704"/>
                <a:gd name="connsiteX19718" fmla="*/ 267232 w 1842380"/>
                <a:gd name="connsiteY19718" fmla="*/ 923023 h 1847704"/>
                <a:gd name="connsiteX19719" fmla="*/ 267232 w 1842380"/>
                <a:gd name="connsiteY19719" fmla="*/ 983726 h 1847704"/>
                <a:gd name="connsiteX19720" fmla="*/ 267232 w 1842380"/>
                <a:gd name="connsiteY19720" fmla="*/ 1005025 h 1847704"/>
                <a:gd name="connsiteX19721" fmla="*/ 260310 w 1842380"/>
                <a:gd name="connsiteY19721" fmla="*/ 1007155 h 1847704"/>
                <a:gd name="connsiteX19722" fmla="*/ 249128 w 1842380"/>
                <a:gd name="connsiteY19722" fmla="*/ 1009285 h 1847704"/>
                <a:gd name="connsiteX19723" fmla="*/ 220907 w 1842380"/>
                <a:gd name="connsiteY19723" fmla="*/ 1013545 h 1847704"/>
                <a:gd name="connsiteX19724" fmla="*/ 220907 w 1842380"/>
                <a:gd name="connsiteY19724" fmla="*/ 990116 h 1847704"/>
                <a:gd name="connsiteX19725" fmla="*/ 267232 w 1842380"/>
                <a:gd name="connsiteY19725" fmla="*/ 983726 h 1847704"/>
                <a:gd name="connsiteX19726" fmla="*/ 267232 w 1842380"/>
                <a:gd name="connsiteY19726" fmla="*/ 983726 h 1847704"/>
                <a:gd name="connsiteX19727" fmla="*/ 267232 w 1842380"/>
                <a:gd name="connsiteY19727" fmla="*/ 1006090 h 1847704"/>
                <a:gd name="connsiteX19728" fmla="*/ 260310 w 1842380"/>
                <a:gd name="connsiteY19728" fmla="*/ 1009285 h 1847704"/>
                <a:gd name="connsiteX19729" fmla="*/ 253388 w 1842380"/>
                <a:gd name="connsiteY19729" fmla="*/ 1013545 h 1847704"/>
                <a:gd name="connsiteX19730" fmla="*/ 220907 w 1842380"/>
                <a:gd name="connsiteY19730" fmla="*/ 1035909 h 1847704"/>
                <a:gd name="connsiteX19731" fmla="*/ 220907 w 1842380"/>
                <a:gd name="connsiteY19731" fmla="*/ 1057208 h 1847704"/>
                <a:gd name="connsiteX19732" fmla="*/ 228894 w 1842380"/>
                <a:gd name="connsiteY19732" fmla="*/ 1052948 h 1847704"/>
                <a:gd name="connsiteX19733" fmla="*/ 237946 w 1842380"/>
                <a:gd name="connsiteY19733" fmla="*/ 1048688 h 1847704"/>
                <a:gd name="connsiteX19734" fmla="*/ 267232 w 1842380"/>
                <a:gd name="connsiteY19734" fmla="*/ 1028454 h 1847704"/>
                <a:gd name="connsiteX19735" fmla="*/ 267232 w 1842380"/>
                <a:gd name="connsiteY19735" fmla="*/ 1006090 h 1847704"/>
                <a:gd name="connsiteX19736" fmla="*/ 267232 w 1842380"/>
                <a:gd name="connsiteY19736" fmla="*/ 1006090 h 1847704"/>
                <a:gd name="connsiteX19737" fmla="*/ 267232 w 1842380"/>
                <a:gd name="connsiteY19737" fmla="*/ 1049221 h 1847704"/>
                <a:gd name="connsiteX19738" fmla="*/ 267232 w 1842380"/>
                <a:gd name="connsiteY19738" fmla="*/ 1071585 h 1847704"/>
                <a:gd name="connsiteX19739" fmla="*/ 220907 w 1842380"/>
                <a:gd name="connsiteY19739" fmla="*/ 1079572 h 1847704"/>
                <a:gd name="connsiteX19740" fmla="*/ 220907 w 1842380"/>
                <a:gd name="connsiteY19740" fmla="*/ 1058273 h 1847704"/>
                <a:gd name="connsiteX19741" fmla="*/ 234219 w 1842380"/>
                <a:gd name="connsiteY19741" fmla="*/ 1055078 h 1847704"/>
                <a:gd name="connsiteX19742" fmla="*/ 246466 w 1842380"/>
                <a:gd name="connsiteY19742" fmla="*/ 1051883 h 1847704"/>
                <a:gd name="connsiteX19743" fmla="*/ 267232 w 1842380"/>
                <a:gd name="connsiteY19743" fmla="*/ 1049221 h 1847704"/>
                <a:gd name="connsiteX19744" fmla="*/ 267232 w 1842380"/>
                <a:gd name="connsiteY19744" fmla="*/ 1049221 h 1847704"/>
                <a:gd name="connsiteX19745" fmla="*/ 267232 w 1842380"/>
                <a:gd name="connsiteY19745" fmla="*/ 1104066 h 1847704"/>
                <a:gd name="connsiteX19746" fmla="*/ 267232 w 1842380"/>
                <a:gd name="connsiteY19746" fmla="*/ 1131223 h 1847704"/>
                <a:gd name="connsiteX19747" fmla="*/ 249128 w 1842380"/>
                <a:gd name="connsiteY19747" fmla="*/ 1147197 h 1847704"/>
                <a:gd name="connsiteX19748" fmla="*/ 249128 w 1842380"/>
                <a:gd name="connsiteY19748" fmla="*/ 1170626 h 1847704"/>
                <a:gd name="connsiteX19749" fmla="*/ 250193 w 1842380"/>
                <a:gd name="connsiteY19749" fmla="*/ 1174886 h 1847704"/>
                <a:gd name="connsiteX19750" fmla="*/ 253388 w 1842380"/>
                <a:gd name="connsiteY19750" fmla="*/ 1178081 h 1847704"/>
                <a:gd name="connsiteX19751" fmla="*/ 266700 w 1842380"/>
                <a:gd name="connsiteY19751" fmla="*/ 1173821 h 1847704"/>
                <a:gd name="connsiteX19752" fmla="*/ 266700 w 1842380"/>
                <a:gd name="connsiteY19752" fmla="*/ 1198848 h 1847704"/>
                <a:gd name="connsiteX19753" fmla="*/ 246466 w 1842380"/>
                <a:gd name="connsiteY19753" fmla="*/ 1206835 h 1847704"/>
                <a:gd name="connsiteX19754" fmla="*/ 238479 w 1842380"/>
                <a:gd name="connsiteY19754" fmla="*/ 1193523 h 1847704"/>
                <a:gd name="connsiteX19755" fmla="*/ 231556 w 1842380"/>
                <a:gd name="connsiteY19755" fmla="*/ 1177549 h 1847704"/>
                <a:gd name="connsiteX19756" fmla="*/ 228361 w 1842380"/>
                <a:gd name="connsiteY19756" fmla="*/ 1134950 h 1847704"/>
                <a:gd name="connsiteX19757" fmla="*/ 256583 w 1842380"/>
                <a:gd name="connsiteY19757" fmla="*/ 1107794 h 1847704"/>
                <a:gd name="connsiteX19758" fmla="*/ 267232 w 1842380"/>
                <a:gd name="connsiteY19758" fmla="*/ 1104066 h 1847704"/>
                <a:gd name="connsiteX19759" fmla="*/ 267232 w 1842380"/>
                <a:gd name="connsiteY19759" fmla="*/ 1104066 h 1847704"/>
                <a:gd name="connsiteX19760" fmla="*/ 267232 w 1842380"/>
                <a:gd name="connsiteY19760" fmla="*/ 1158379 h 1847704"/>
                <a:gd name="connsiteX19761" fmla="*/ 266167 w 1842380"/>
                <a:gd name="connsiteY19761" fmla="*/ 1158379 h 1847704"/>
                <a:gd name="connsiteX19762" fmla="*/ 267232 w 1842380"/>
                <a:gd name="connsiteY19762" fmla="*/ 1160509 h 1847704"/>
                <a:gd name="connsiteX19763" fmla="*/ 267232 w 1842380"/>
                <a:gd name="connsiteY19763" fmla="*/ 1158379 h 1847704"/>
                <a:gd name="connsiteX19764" fmla="*/ 267232 w 1842380"/>
                <a:gd name="connsiteY19764" fmla="*/ 1158379 h 1847704"/>
                <a:gd name="connsiteX19765" fmla="*/ 267232 w 1842380"/>
                <a:gd name="connsiteY19765" fmla="*/ 1246239 h 1847704"/>
                <a:gd name="connsiteX19766" fmla="*/ 267232 w 1842380"/>
                <a:gd name="connsiteY19766" fmla="*/ 1250498 h 1847704"/>
                <a:gd name="connsiteX19767" fmla="*/ 265103 w 1842380"/>
                <a:gd name="connsiteY19767" fmla="*/ 1247303 h 1847704"/>
                <a:gd name="connsiteX19768" fmla="*/ 267232 w 1842380"/>
                <a:gd name="connsiteY19768" fmla="*/ 1246239 h 1847704"/>
                <a:gd name="connsiteX19769" fmla="*/ 267232 w 1842380"/>
                <a:gd name="connsiteY19769" fmla="*/ 1246239 h 1847704"/>
                <a:gd name="connsiteX19770" fmla="*/ 267232 w 1842380"/>
                <a:gd name="connsiteY19770" fmla="*/ 1408112 h 1847704"/>
                <a:gd name="connsiteX19771" fmla="*/ 267232 w 1842380"/>
                <a:gd name="connsiteY19771" fmla="*/ 1438464 h 1847704"/>
                <a:gd name="connsiteX19772" fmla="*/ 241141 w 1842380"/>
                <a:gd name="connsiteY19772" fmla="*/ 1403320 h 1847704"/>
                <a:gd name="connsiteX19773" fmla="*/ 220907 w 1842380"/>
                <a:gd name="connsiteY19773" fmla="*/ 1449646 h 1847704"/>
                <a:gd name="connsiteX19774" fmla="*/ 220907 w 1842380"/>
                <a:gd name="connsiteY19774" fmla="*/ 1407047 h 1847704"/>
                <a:gd name="connsiteX19775" fmla="*/ 225167 w 1842380"/>
                <a:gd name="connsiteY19775" fmla="*/ 1386813 h 1847704"/>
                <a:gd name="connsiteX19776" fmla="*/ 220907 w 1842380"/>
                <a:gd name="connsiteY19776" fmla="*/ 1367644 h 1847704"/>
                <a:gd name="connsiteX19777" fmla="*/ 220907 w 1842380"/>
                <a:gd name="connsiteY19777" fmla="*/ 1340487 h 1847704"/>
                <a:gd name="connsiteX19778" fmla="*/ 242206 w 1842380"/>
                <a:gd name="connsiteY19778" fmla="*/ 1385748 h 1847704"/>
                <a:gd name="connsiteX19779" fmla="*/ 267232 w 1842380"/>
                <a:gd name="connsiteY19779" fmla="*/ 1408112 h 1847704"/>
                <a:gd name="connsiteX19780" fmla="*/ 267232 w 1842380"/>
                <a:gd name="connsiteY19780" fmla="*/ 1408112 h 1847704"/>
                <a:gd name="connsiteX19781" fmla="*/ 267232 w 1842380"/>
                <a:gd name="connsiteY19781" fmla="*/ 1457633 h 1847704"/>
                <a:gd name="connsiteX19782" fmla="*/ 267232 w 1842380"/>
                <a:gd name="connsiteY19782" fmla="*/ 1516206 h 1847704"/>
                <a:gd name="connsiteX19783" fmla="*/ 267232 w 1842380"/>
                <a:gd name="connsiteY19783" fmla="*/ 1539635 h 1847704"/>
                <a:gd name="connsiteX19784" fmla="*/ 267232 w 1842380"/>
                <a:gd name="connsiteY19784" fmla="*/ 1571051 h 1847704"/>
                <a:gd name="connsiteX19785" fmla="*/ 250193 w 1842380"/>
                <a:gd name="connsiteY19785" fmla="*/ 1544960 h 1847704"/>
                <a:gd name="connsiteX19786" fmla="*/ 242206 w 1842380"/>
                <a:gd name="connsiteY19786" fmla="*/ 1539102 h 1847704"/>
                <a:gd name="connsiteX19787" fmla="*/ 220907 w 1842380"/>
                <a:gd name="connsiteY19787" fmla="*/ 1518868 h 1847704"/>
                <a:gd name="connsiteX19788" fmla="*/ 220907 w 1842380"/>
                <a:gd name="connsiteY19788" fmla="*/ 1492777 h 1847704"/>
                <a:gd name="connsiteX19789" fmla="*/ 245933 w 1842380"/>
                <a:gd name="connsiteY19789" fmla="*/ 1522063 h 1847704"/>
                <a:gd name="connsiteX19790" fmla="*/ 245933 w 1842380"/>
                <a:gd name="connsiteY19790" fmla="*/ 1520998 h 1847704"/>
                <a:gd name="connsiteX19791" fmla="*/ 248063 w 1842380"/>
                <a:gd name="connsiteY19791" fmla="*/ 1522063 h 1847704"/>
                <a:gd name="connsiteX19792" fmla="*/ 267232 w 1842380"/>
                <a:gd name="connsiteY19792" fmla="*/ 1457633 h 1847704"/>
                <a:gd name="connsiteX19793" fmla="*/ 220907 w 1842380"/>
                <a:gd name="connsiteY19793" fmla="*/ 327178 h 1847704"/>
                <a:gd name="connsiteX19794" fmla="*/ 220907 w 1842380"/>
                <a:gd name="connsiteY19794" fmla="*/ 354335 h 1847704"/>
                <a:gd name="connsiteX19795" fmla="*/ 216647 w 1842380"/>
                <a:gd name="connsiteY19795" fmla="*/ 361257 h 1847704"/>
                <a:gd name="connsiteX19796" fmla="*/ 216647 w 1842380"/>
                <a:gd name="connsiteY19796" fmla="*/ 361257 h 1847704"/>
                <a:gd name="connsiteX19797" fmla="*/ 216647 w 1842380"/>
                <a:gd name="connsiteY19797" fmla="*/ 363387 h 1847704"/>
                <a:gd name="connsiteX19798" fmla="*/ 220907 w 1842380"/>
                <a:gd name="connsiteY19798" fmla="*/ 362322 h 1847704"/>
                <a:gd name="connsiteX19799" fmla="*/ 220907 w 1842380"/>
                <a:gd name="connsiteY19799" fmla="*/ 380426 h 1847704"/>
                <a:gd name="connsiteX19800" fmla="*/ 179373 w 1842380"/>
                <a:gd name="connsiteY19800" fmla="*/ 407583 h 1847704"/>
                <a:gd name="connsiteX19801" fmla="*/ 179373 w 1842380"/>
                <a:gd name="connsiteY19801" fmla="*/ 381491 h 1847704"/>
                <a:gd name="connsiteX19802" fmla="*/ 195348 w 1842380"/>
                <a:gd name="connsiteY19802" fmla="*/ 369244 h 1847704"/>
                <a:gd name="connsiteX19803" fmla="*/ 199607 w 1842380"/>
                <a:gd name="connsiteY19803" fmla="*/ 360192 h 1847704"/>
                <a:gd name="connsiteX19804" fmla="*/ 220907 w 1842380"/>
                <a:gd name="connsiteY19804" fmla="*/ 327178 h 1847704"/>
                <a:gd name="connsiteX19805" fmla="*/ 220907 w 1842380"/>
                <a:gd name="connsiteY19805" fmla="*/ 327178 h 1847704"/>
                <a:gd name="connsiteX19806" fmla="*/ 220907 w 1842380"/>
                <a:gd name="connsiteY19806" fmla="*/ 428882 h 1847704"/>
                <a:gd name="connsiteX19807" fmla="*/ 220907 w 1842380"/>
                <a:gd name="connsiteY19807" fmla="*/ 448051 h 1847704"/>
                <a:gd name="connsiteX19808" fmla="*/ 179373 w 1842380"/>
                <a:gd name="connsiteY19808" fmla="*/ 443791 h 1847704"/>
                <a:gd name="connsiteX19809" fmla="*/ 179373 w 1842380"/>
                <a:gd name="connsiteY19809" fmla="*/ 425687 h 1847704"/>
                <a:gd name="connsiteX19810" fmla="*/ 220907 w 1842380"/>
                <a:gd name="connsiteY19810" fmla="*/ 428882 h 1847704"/>
                <a:gd name="connsiteX19811" fmla="*/ 220907 w 1842380"/>
                <a:gd name="connsiteY19811" fmla="*/ 428882 h 1847704"/>
                <a:gd name="connsiteX19812" fmla="*/ 220907 w 1842380"/>
                <a:gd name="connsiteY19812" fmla="*/ 479468 h 1847704"/>
                <a:gd name="connsiteX19813" fmla="*/ 220907 w 1842380"/>
                <a:gd name="connsiteY19813" fmla="*/ 500767 h 1847704"/>
                <a:gd name="connsiteX19814" fmla="*/ 217712 w 1842380"/>
                <a:gd name="connsiteY19814" fmla="*/ 501832 h 1847704"/>
                <a:gd name="connsiteX19815" fmla="*/ 184166 w 1842380"/>
                <a:gd name="connsiteY19815" fmla="*/ 564664 h 1847704"/>
                <a:gd name="connsiteX19816" fmla="*/ 179906 w 1842380"/>
                <a:gd name="connsiteY19816" fmla="*/ 588093 h 1847704"/>
                <a:gd name="connsiteX19817" fmla="*/ 179906 w 1842380"/>
                <a:gd name="connsiteY19817" fmla="*/ 547625 h 1847704"/>
                <a:gd name="connsiteX19818" fmla="*/ 201205 w 1842380"/>
                <a:gd name="connsiteY19818" fmla="*/ 508221 h 1847704"/>
                <a:gd name="connsiteX19819" fmla="*/ 179906 w 1842380"/>
                <a:gd name="connsiteY19819" fmla="*/ 510351 h 1847704"/>
                <a:gd name="connsiteX19820" fmla="*/ 179906 w 1842380"/>
                <a:gd name="connsiteY19820" fmla="*/ 491182 h 1847704"/>
                <a:gd name="connsiteX19821" fmla="*/ 209192 w 1842380"/>
                <a:gd name="connsiteY19821" fmla="*/ 486922 h 1847704"/>
                <a:gd name="connsiteX19822" fmla="*/ 220907 w 1842380"/>
                <a:gd name="connsiteY19822" fmla="*/ 479468 h 1847704"/>
                <a:gd name="connsiteX19823" fmla="*/ 220907 w 1842380"/>
                <a:gd name="connsiteY19823" fmla="*/ 479468 h 1847704"/>
                <a:gd name="connsiteX19824" fmla="*/ 220907 w 1842380"/>
                <a:gd name="connsiteY19824" fmla="*/ 722811 h 1847704"/>
                <a:gd name="connsiteX19825" fmla="*/ 220907 w 1842380"/>
                <a:gd name="connsiteY19825" fmla="*/ 748902 h 1847704"/>
                <a:gd name="connsiteX19826" fmla="*/ 211855 w 1842380"/>
                <a:gd name="connsiteY19826" fmla="*/ 746772 h 1847704"/>
                <a:gd name="connsiteX19827" fmla="*/ 218777 w 1842380"/>
                <a:gd name="connsiteY19827" fmla="*/ 721746 h 1847704"/>
                <a:gd name="connsiteX19828" fmla="*/ 220907 w 1842380"/>
                <a:gd name="connsiteY19828" fmla="*/ 722811 h 1847704"/>
                <a:gd name="connsiteX19829" fmla="*/ 220907 w 1842380"/>
                <a:gd name="connsiteY19829" fmla="*/ 722811 h 1847704"/>
                <a:gd name="connsiteX19830" fmla="*/ 220907 w 1842380"/>
                <a:gd name="connsiteY19830" fmla="*/ 862321 h 1847704"/>
                <a:gd name="connsiteX19831" fmla="*/ 220907 w 1842380"/>
                <a:gd name="connsiteY19831" fmla="*/ 889477 h 1847704"/>
                <a:gd name="connsiteX19832" fmla="*/ 197478 w 1842380"/>
                <a:gd name="connsiteY19832" fmla="*/ 878295 h 1847704"/>
                <a:gd name="connsiteX19833" fmla="*/ 189490 w 1842380"/>
                <a:gd name="connsiteY19833" fmla="*/ 847944 h 1847704"/>
                <a:gd name="connsiteX19834" fmla="*/ 191620 w 1842380"/>
                <a:gd name="connsiteY19834" fmla="*/ 833567 h 1847704"/>
                <a:gd name="connsiteX19835" fmla="*/ 194815 w 1842380"/>
                <a:gd name="connsiteY19835" fmla="*/ 819190 h 1847704"/>
                <a:gd name="connsiteX19836" fmla="*/ 215049 w 1842380"/>
                <a:gd name="connsiteY19836" fmla="*/ 822385 h 1847704"/>
                <a:gd name="connsiteX19837" fmla="*/ 210790 w 1842380"/>
                <a:gd name="connsiteY19837" fmla="*/ 834632 h 1847704"/>
                <a:gd name="connsiteX19838" fmla="*/ 208660 w 1842380"/>
                <a:gd name="connsiteY19838" fmla="*/ 846879 h 1847704"/>
                <a:gd name="connsiteX19839" fmla="*/ 210790 w 1842380"/>
                <a:gd name="connsiteY19839" fmla="*/ 858061 h 1847704"/>
                <a:gd name="connsiteX19840" fmla="*/ 218777 w 1842380"/>
                <a:gd name="connsiteY19840" fmla="*/ 862321 h 1847704"/>
                <a:gd name="connsiteX19841" fmla="*/ 220907 w 1842380"/>
                <a:gd name="connsiteY19841" fmla="*/ 862321 h 1847704"/>
                <a:gd name="connsiteX19842" fmla="*/ 220907 w 1842380"/>
                <a:gd name="connsiteY19842" fmla="*/ 862321 h 1847704"/>
                <a:gd name="connsiteX19843" fmla="*/ 220907 w 1842380"/>
                <a:gd name="connsiteY19843" fmla="*/ 923023 h 1847704"/>
                <a:gd name="connsiteX19844" fmla="*/ 220907 w 1842380"/>
                <a:gd name="connsiteY19844" fmla="*/ 948050 h 1847704"/>
                <a:gd name="connsiteX19845" fmla="*/ 190555 w 1842380"/>
                <a:gd name="connsiteY19845" fmla="*/ 948050 h 1847704"/>
                <a:gd name="connsiteX19846" fmla="*/ 190555 w 1842380"/>
                <a:gd name="connsiteY19846" fmla="*/ 923023 h 1847704"/>
                <a:gd name="connsiteX19847" fmla="*/ 220907 w 1842380"/>
                <a:gd name="connsiteY19847" fmla="*/ 923023 h 1847704"/>
                <a:gd name="connsiteX19848" fmla="*/ 220907 w 1842380"/>
                <a:gd name="connsiteY19848" fmla="*/ 923023 h 1847704"/>
                <a:gd name="connsiteX19849" fmla="*/ 220907 w 1842380"/>
                <a:gd name="connsiteY19849" fmla="*/ 990648 h 1847704"/>
                <a:gd name="connsiteX19850" fmla="*/ 220907 w 1842380"/>
                <a:gd name="connsiteY19850" fmla="*/ 1014077 h 1847704"/>
                <a:gd name="connsiteX19851" fmla="*/ 195880 w 1842380"/>
                <a:gd name="connsiteY19851" fmla="*/ 1017272 h 1847704"/>
                <a:gd name="connsiteX19852" fmla="*/ 192685 w 1842380"/>
                <a:gd name="connsiteY19852" fmla="*/ 994908 h 1847704"/>
                <a:gd name="connsiteX19853" fmla="*/ 220907 w 1842380"/>
                <a:gd name="connsiteY19853" fmla="*/ 990648 h 1847704"/>
                <a:gd name="connsiteX19854" fmla="*/ 220907 w 1842380"/>
                <a:gd name="connsiteY19854" fmla="*/ 990648 h 1847704"/>
                <a:gd name="connsiteX19855" fmla="*/ 220907 w 1842380"/>
                <a:gd name="connsiteY19855" fmla="*/ 1036441 h 1847704"/>
                <a:gd name="connsiteX19856" fmla="*/ 220907 w 1842380"/>
                <a:gd name="connsiteY19856" fmla="*/ 1057741 h 1847704"/>
                <a:gd name="connsiteX19857" fmla="*/ 219842 w 1842380"/>
                <a:gd name="connsiteY19857" fmla="*/ 1057741 h 1847704"/>
                <a:gd name="connsiteX19858" fmla="*/ 220907 w 1842380"/>
                <a:gd name="connsiteY19858" fmla="*/ 1057741 h 1847704"/>
                <a:gd name="connsiteX19859" fmla="*/ 220907 w 1842380"/>
                <a:gd name="connsiteY19859" fmla="*/ 1079040 h 1847704"/>
                <a:gd name="connsiteX19860" fmla="*/ 206530 w 1842380"/>
                <a:gd name="connsiteY19860" fmla="*/ 1080105 h 1847704"/>
                <a:gd name="connsiteX19861" fmla="*/ 202270 w 1842380"/>
                <a:gd name="connsiteY19861" fmla="*/ 1049753 h 1847704"/>
                <a:gd name="connsiteX19862" fmla="*/ 220907 w 1842380"/>
                <a:gd name="connsiteY19862" fmla="*/ 1036441 h 1847704"/>
                <a:gd name="connsiteX19863" fmla="*/ 220907 w 1842380"/>
                <a:gd name="connsiteY19863" fmla="*/ 1036441 h 1847704"/>
                <a:gd name="connsiteX19864" fmla="*/ 220907 w 1842380"/>
                <a:gd name="connsiteY19864" fmla="*/ 1340487 h 1847704"/>
                <a:gd name="connsiteX19865" fmla="*/ 220907 w 1842380"/>
                <a:gd name="connsiteY19865" fmla="*/ 1367644 h 1847704"/>
                <a:gd name="connsiteX19866" fmla="*/ 201737 w 1842380"/>
                <a:gd name="connsiteY19866" fmla="*/ 1342617 h 1847704"/>
                <a:gd name="connsiteX19867" fmla="*/ 179373 w 1842380"/>
                <a:gd name="connsiteY19867" fmla="*/ 1383086 h 1847704"/>
                <a:gd name="connsiteX19868" fmla="*/ 179373 w 1842380"/>
                <a:gd name="connsiteY19868" fmla="*/ 1346877 h 1847704"/>
                <a:gd name="connsiteX19869" fmla="*/ 188425 w 1842380"/>
                <a:gd name="connsiteY19869" fmla="*/ 1324513 h 1847704"/>
                <a:gd name="connsiteX19870" fmla="*/ 179373 w 1842380"/>
                <a:gd name="connsiteY19870" fmla="*/ 1293097 h 1847704"/>
                <a:gd name="connsiteX19871" fmla="*/ 179373 w 1842380"/>
                <a:gd name="connsiteY19871" fmla="*/ 1267005 h 1847704"/>
                <a:gd name="connsiteX19872" fmla="*/ 205465 w 1842380"/>
                <a:gd name="connsiteY19872" fmla="*/ 1324513 h 1847704"/>
                <a:gd name="connsiteX19873" fmla="*/ 220907 w 1842380"/>
                <a:gd name="connsiteY19873" fmla="*/ 1340487 h 1847704"/>
                <a:gd name="connsiteX19874" fmla="*/ 220907 w 1842380"/>
                <a:gd name="connsiteY19874" fmla="*/ 1340487 h 1847704"/>
                <a:gd name="connsiteX19875" fmla="*/ 220907 w 1842380"/>
                <a:gd name="connsiteY19875" fmla="*/ 1407047 h 1847704"/>
                <a:gd name="connsiteX19876" fmla="*/ 220907 w 1842380"/>
                <a:gd name="connsiteY19876" fmla="*/ 1449646 h 1847704"/>
                <a:gd name="connsiteX19877" fmla="*/ 220907 w 1842380"/>
                <a:gd name="connsiteY19877" fmla="*/ 1493309 h 1847704"/>
                <a:gd name="connsiteX19878" fmla="*/ 220907 w 1842380"/>
                <a:gd name="connsiteY19878" fmla="*/ 1519401 h 1847704"/>
                <a:gd name="connsiteX19879" fmla="*/ 198543 w 1842380"/>
                <a:gd name="connsiteY19879" fmla="*/ 1484257 h 1847704"/>
                <a:gd name="connsiteX19880" fmla="*/ 191620 w 1842380"/>
                <a:gd name="connsiteY19880" fmla="*/ 1477335 h 1847704"/>
                <a:gd name="connsiteX19881" fmla="*/ 179373 w 1842380"/>
                <a:gd name="connsiteY19881" fmla="*/ 1465088 h 1847704"/>
                <a:gd name="connsiteX19882" fmla="*/ 179373 w 1842380"/>
                <a:gd name="connsiteY19882" fmla="*/ 1440061 h 1847704"/>
                <a:gd name="connsiteX19883" fmla="*/ 196413 w 1842380"/>
                <a:gd name="connsiteY19883" fmla="*/ 1460295 h 1847704"/>
                <a:gd name="connsiteX19884" fmla="*/ 196413 w 1842380"/>
                <a:gd name="connsiteY19884" fmla="*/ 1460295 h 1847704"/>
                <a:gd name="connsiteX19885" fmla="*/ 198543 w 1842380"/>
                <a:gd name="connsiteY19885" fmla="*/ 1461360 h 1847704"/>
                <a:gd name="connsiteX19886" fmla="*/ 220907 w 1842380"/>
                <a:gd name="connsiteY19886" fmla="*/ 1407047 h 1847704"/>
                <a:gd name="connsiteX19887" fmla="*/ 179373 w 1842380"/>
                <a:gd name="connsiteY19887" fmla="*/ 381491 h 1847704"/>
                <a:gd name="connsiteX19888" fmla="*/ 179373 w 1842380"/>
                <a:gd name="connsiteY19888" fmla="*/ 407583 h 1847704"/>
                <a:gd name="connsiteX19889" fmla="*/ 170321 w 1842380"/>
                <a:gd name="connsiteY19889" fmla="*/ 424622 h 1847704"/>
                <a:gd name="connsiteX19890" fmla="*/ 170321 w 1842380"/>
                <a:gd name="connsiteY19890" fmla="*/ 424622 h 1847704"/>
                <a:gd name="connsiteX19891" fmla="*/ 169256 w 1842380"/>
                <a:gd name="connsiteY19891" fmla="*/ 426752 h 1847704"/>
                <a:gd name="connsiteX19892" fmla="*/ 179373 w 1842380"/>
                <a:gd name="connsiteY19892" fmla="*/ 425687 h 1847704"/>
                <a:gd name="connsiteX19893" fmla="*/ 179373 w 1842380"/>
                <a:gd name="connsiteY19893" fmla="*/ 443791 h 1847704"/>
                <a:gd name="connsiteX19894" fmla="*/ 143165 w 1842380"/>
                <a:gd name="connsiteY19894" fmla="*/ 464026 h 1847704"/>
                <a:gd name="connsiteX19895" fmla="*/ 143165 w 1842380"/>
                <a:gd name="connsiteY19895" fmla="*/ 438999 h 1847704"/>
                <a:gd name="connsiteX19896" fmla="*/ 149022 w 1842380"/>
                <a:gd name="connsiteY19896" fmla="*/ 435804 h 1847704"/>
                <a:gd name="connsiteX19897" fmla="*/ 152217 w 1842380"/>
                <a:gd name="connsiteY19897" fmla="*/ 425687 h 1847704"/>
                <a:gd name="connsiteX19898" fmla="*/ 179373 w 1842380"/>
                <a:gd name="connsiteY19898" fmla="*/ 381491 h 1847704"/>
                <a:gd name="connsiteX19899" fmla="*/ 179373 w 1842380"/>
                <a:gd name="connsiteY19899" fmla="*/ 381491 h 1847704"/>
                <a:gd name="connsiteX19900" fmla="*/ 179373 w 1842380"/>
                <a:gd name="connsiteY19900" fmla="*/ 491715 h 1847704"/>
                <a:gd name="connsiteX19901" fmla="*/ 179373 w 1842380"/>
                <a:gd name="connsiteY19901" fmla="*/ 510884 h 1847704"/>
                <a:gd name="connsiteX19902" fmla="*/ 143697 w 1842380"/>
                <a:gd name="connsiteY19902" fmla="*/ 509819 h 1847704"/>
                <a:gd name="connsiteX19903" fmla="*/ 143697 w 1842380"/>
                <a:gd name="connsiteY19903" fmla="*/ 491715 h 1847704"/>
                <a:gd name="connsiteX19904" fmla="*/ 179373 w 1842380"/>
                <a:gd name="connsiteY19904" fmla="*/ 491715 h 1847704"/>
                <a:gd name="connsiteX19905" fmla="*/ 179373 w 1842380"/>
                <a:gd name="connsiteY19905" fmla="*/ 491715 h 1847704"/>
                <a:gd name="connsiteX19906" fmla="*/ 179373 w 1842380"/>
                <a:gd name="connsiteY19906" fmla="*/ 548157 h 1847704"/>
                <a:gd name="connsiteX19907" fmla="*/ 179373 w 1842380"/>
                <a:gd name="connsiteY19907" fmla="*/ 588626 h 1847704"/>
                <a:gd name="connsiteX19908" fmla="*/ 154347 w 1842380"/>
                <a:gd name="connsiteY19908" fmla="*/ 631224 h 1847704"/>
                <a:gd name="connsiteX19909" fmla="*/ 143165 w 1842380"/>
                <a:gd name="connsiteY19909" fmla="*/ 682875 h 1847704"/>
                <a:gd name="connsiteX19910" fmla="*/ 143165 w 1842380"/>
                <a:gd name="connsiteY19910" fmla="*/ 618445 h 1847704"/>
                <a:gd name="connsiteX19911" fmla="*/ 144230 w 1842380"/>
                <a:gd name="connsiteY19911" fmla="*/ 617380 h 1847704"/>
                <a:gd name="connsiteX19912" fmla="*/ 166594 w 1842380"/>
                <a:gd name="connsiteY19912" fmla="*/ 572119 h 1847704"/>
                <a:gd name="connsiteX19913" fmla="*/ 143165 w 1842380"/>
                <a:gd name="connsiteY19913" fmla="*/ 576379 h 1847704"/>
                <a:gd name="connsiteX19914" fmla="*/ 143165 w 1842380"/>
                <a:gd name="connsiteY19914" fmla="*/ 557210 h 1847704"/>
                <a:gd name="connsiteX19915" fmla="*/ 173516 w 1842380"/>
                <a:gd name="connsiteY19915" fmla="*/ 550287 h 1847704"/>
                <a:gd name="connsiteX19916" fmla="*/ 179373 w 1842380"/>
                <a:gd name="connsiteY19916" fmla="*/ 548157 h 1847704"/>
                <a:gd name="connsiteX19917" fmla="*/ 179373 w 1842380"/>
                <a:gd name="connsiteY19917" fmla="*/ 548157 h 1847704"/>
                <a:gd name="connsiteX19918" fmla="*/ 179373 w 1842380"/>
                <a:gd name="connsiteY19918" fmla="*/ 1267538 h 1847704"/>
                <a:gd name="connsiteX19919" fmla="*/ 179373 w 1842380"/>
                <a:gd name="connsiteY19919" fmla="*/ 1293629 h 1847704"/>
                <a:gd name="connsiteX19920" fmla="*/ 168191 w 1842380"/>
                <a:gd name="connsiteY19920" fmla="*/ 1277655 h 1847704"/>
                <a:gd name="connsiteX19921" fmla="*/ 143165 w 1842380"/>
                <a:gd name="connsiteY19921" fmla="*/ 1314928 h 1847704"/>
                <a:gd name="connsiteX19922" fmla="*/ 143165 w 1842380"/>
                <a:gd name="connsiteY19922" fmla="*/ 1283512 h 1847704"/>
                <a:gd name="connsiteX19923" fmla="*/ 155412 w 1842380"/>
                <a:gd name="connsiteY19923" fmla="*/ 1258486 h 1847704"/>
                <a:gd name="connsiteX19924" fmla="*/ 143165 w 1842380"/>
                <a:gd name="connsiteY19924" fmla="*/ 1215887 h 1847704"/>
                <a:gd name="connsiteX19925" fmla="*/ 143165 w 1842380"/>
                <a:gd name="connsiteY19925" fmla="*/ 1162107 h 1847704"/>
                <a:gd name="connsiteX19926" fmla="*/ 146360 w 1842380"/>
                <a:gd name="connsiteY19926" fmla="*/ 1193523 h 1847704"/>
                <a:gd name="connsiteX19927" fmla="*/ 172451 w 1842380"/>
                <a:gd name="connsiteY19927" fmla="*/ 1261148 h 1847704"/>
                <a:gd name="connsiteX19928" fmla="*/ 179373 w 1842380"/>
                <a:gd name="connsiteY19928" fmla="*/ 1267538 h 1847704"/>
                <a:gd name="connsiteX19929" fmla="*/ 179373 w 1842380"/>
                <a:gd name="connsiteY19929" fmla="*/ 1267538 h 1847704"/>
                <a:gd name="connsiteX19930" fmla="*/ 179373 w 1842380"/>
                <a:gd name="connsiteY19930" fmla="*/ 1347410 h 1847704"/>
                <a:gd name="connsiteX19931" fmla="*/ 179373 w 1842380"/>
                <a:gd name="connsiteY19931" fmla="*/ 1383618 h 1847704"/>
                <a:gd name="connsiteX19932" fmla="*/ 179373 w 1842380"/>
                <a:gd name="connsiteY19932" fmla="*/ 1441126 h 1847704"/>
                <a:gd name="connsiteX19933" fmla="*/ 179373 w 1842380"/>
                <a:gd name="connsiteY19933" fmla="*/ 1466153 h 1847704"/>
                <a:gd name="connsiteX19934" fmla="*/ 152217 w 1842380"/>
                <a:gd name="connsiteY19934" fmla="*/ 1419827 h 1847704"/>
                <a:gd name="connsiteX19935" fmla="*/ 145295 w 1842380"/>
                <a:gd name="connsiteY19935" fmla="*/ 1411840 h 1847704"/>
                <a:gd name="connsiteX19936" fmla="*/ 143165 w 1842380"/>
                <a:gd name="connsiteY19936" fmla="*/ 1409710 h 1847704"/>
                <a:gd name="connsiteX19937" fmla="*/ 143165 w 1842380"/>
                <a:gd name="connsiteY19937" fmla="*/ 1384683 h 1847704"/>
                <a:gd name="connsiteX19938" fmla="*/ 152217 w 1842380"/>
                <a:gd name="connsiteY19938" fmla="*/ 1395865 h 1847704"/>
                <a:gd name="connsiteX19939" fmla="*/ 152217 w 1842380"/>
                <a:gd name="connsiteY19939" fmla="*/ 1395865 h 1847704"/>
                <a:gd name="connsiteX19940" fmla="*/ 154347 w 1842380"/>
                <a:gd name="connsiteY19940" fmla="*/ 1396930 h 1847704"/>
                <a:gd name="connsiteX19941" fmla="*/ 179373 w 1842380"/>
                <a:gd name="connsiteY19941" fmla="*/ 1347410 h 1847704"/>
                <a:gd name="connsiteX19942" fmla="*/ 143697 w 1842380"/>
                <a:gd name="connsiteY19942" fmla="*/ 438999 h 1847704"/>
                <a:gd name="connsiteX19943" fmla="*/ 143697 w 1842380"/>
                <a:gd name="connsiteY19943" fmla="*/ 464026 h 1847704"/>
                <a:gd name="connsiteX19944" fmla="*/ 130385 w 1842380"/>
                <a:gd name="connsiteY19944" fmla="*/ 492247 h 1847704"/>
                <a:gd name="connsiteX19945" fmla="*/ 130385 w 1842380"/>
                <a:gd name="connsiteY19945" fmla="*/ 492247 h 1847704"/>
                <a:gd name="connsiteX19946" fmla="*/ 128788 w 1842380"/>
                <a:gd name="connsiteY19946" fmla="*/ 493845 h 1847704"/>
                <a:gd name="connsiteX19947" fmla="*/ 143165 w 1842380"/>
                <a:gd name="connsiteY19947" fmla="*/ 491715 h 1847704"/>
                <a:gd name="connsiteX19948" fmla="*/ 143165 w 1842380"/>
                <a:gd name="connsiteY19948" fmla="*/ 509819 h 1847704"/>
                <a:gd name="connsiteX19949" fmla="*/ 113878 w 1842380"/>
                <a:gd name="connsiteY19949" fmla="*/ 524728 h 1847704"/>
                <a:gd name="connsiteX19950" fmla="*/ 113878 w 1842380"/>
                <a:gd name="connsiteY19950" fmla="*/ 491182 h 1847704"/>
                <a:gd name="connsiteX19951" fmla="*/ 143697 w 1842380"/>
                <a:gd name="connsiteY19951" fmla="*/ 438999 h 1847704"/>
                <a:gd name="connsiteX19952" fmla="*/ 143697 w 1842380"/>
                <a:gd name="connsiteY19952" fmla="*/ 438999 h 1847704"/>
                <a:gd name="connsiteX19953" fmla="*/ 143697 w 1842380"/>
                <a:gd name="connsiteY19953" fmla="*/ 558275 h 1847704"/>
                <a:gd name="connsiteX19954" fmla="*/ 143697 w 1842380"/>
                <a:gd name="connsiteY19954" fmla="*/ 577444 h 1847704"/>
                <a:gd name="connsiteX19955" fmla="*/ 114411 w 1842380"/>
                <a:gd name="connsiteY19955" fmla="*/ 578509 h 1847704"/>
                <a:gd name="connsiteX19956" fmla="*/ 114411 w 1842380"/>
                <a:gd name="connsiteY19956" fmla="*/ 560405 h 1847704"/>
                <a:gd name="connsiteX19957" fmla="*/ 143697 w 1842380"/>
                <a:gd name="connsiteY19957" fmla="*/ 558275 h 1847704"/>
                <a:gd name="connsiteX19958" fmla="*/ 143697 w 1842380"/>
                <a:gd name="connsiteY19958" fmla="*/ 558275 h 1847704"/>
                <a:gd name="connsiteX19959" fmla="*/ 143697 w 1842380"/>
                <a:gd name="connsiteY19959" fmla="*/ 618977 h 1847704"/>
                <a:gd name="connsiteX19960" fmla="*/ 143697 w 1842380"/>
                <a:gd name="connsiteY19960" fmla="*/ 683407 h 1847704"/>
                <a:gd name="connsiteX19961" fmla="*/ 132515 w 1842380"/>
                <a:gd name="connsiteY19961" fmla="*/ 699382 h 1847704"/>
                <a:gd name="connsiteX19962" fmla="*/ 116541 w 1842380"/>
                <a:gd name="connsiteY19962" fmla="*/ 769137 h 1847704"/>
                <a:gd name="connsiteX19963" fmla="*/ 114411 w 1842380"/>
                <a:gd name="connsiteY19963" fmla="*/ 824515 h 1847704"/>
                <a:gd name="connsiteX19964" fmla="*/ 114411 w 1842380"/>
                <a:gd name="connsiteY19964" fmla="*/ 738785 h 1847704"/>
                <a:gd name="connsiteX19965" fmla="*/ 117606 w 1842380"/>
                <a:gd name="connsiteY19965" fmla="*/ 710564 h 1847704"/>
                <a:gd name="connsiteX19966" fmla="*/ 114411 w 1842380"/>
                <a:gd name="connsiteY19966" fmla="*/ 712694 h 1847704"/>
                <a:gd name="connsiteX19967" fmla="*/ 114411 w 1842380"/>
                <a:gd name="connsiteY19967" fmla="*/ 691395 h 1847704"/>
                <a:gd name="connsiteX19968" fmla="*/ 121333 w 1842380"/>
                <a:gd name="connsiteY19968" fmla="*/ 688200 h 1847704"/>
                <a:gd name="connsiteX19969" fmla="*/ 139437 w 1842380"/>
                <a:gd name="connsiteY19969" fmla="*/ 640809 h 1847704"/>
                <a:gd name="connsiteX19970" fmla="*/ 114411 w 1842380"/>
                <a:gd name="connsiteY19970" fmla="*/ 647731 h 1847704"/>
                <a:gd name="connsiteX19971" fmla="*/ 114411 w 1842380"/>
                <a:gd name="connsiteY19971" fmla="*/ 628562 h 1847704"/>
                <a:gd name="connsiteX19972" fmla="*/ 143697 w 1842380"/>
                <a:gd name="connsiteY19972" fmla="*/ 618977 h 1847704"/>
                <a:gd name="connsiteX19973" fmla="*/ 143697 w 1842380"/>
                <a:gd name="connsiteY19973" fmla="*/ 618977 h 1847704"/>
                <a:gd name="connsiteX19974" fmla="*/ 143697 w 1842380"/>
                <a:gd name="connsiteY19974" fmla="*/ 1161574 h 1847704"/>
                <a:gd name="connsiteX19975" fmla="*/ 143697 w 1842380"/>
                <a:gd name="connsiteY19975" fmla="*/ 1215355 h 1847704"/>
                <a:gd name="connsiteX19976" fmla="*/ 140502 w 1842380"/>
                <a:gd name="connsiteY19976" fmla="*/ 1211095 h 1847704"/>
                <a:gd name="connsiteX19977" fmla="*/ 114411 w 1842380"/>
                <a:gd name="connsiteY19977" fmla="*/ 1243576 h 1847704"/>
                <a:gd name="connsiteX19978" fmla="*/ 114411 w 1842380"/>
                <a:gd name="connsiteY19978" fmla="*/ 1216420 h 1847704"/>
                <a:gd name="connsiteX19979" fmla="*/ 130385 w 1842380"/>
                <a:gd name="connsiteY19979" fmla="*/ 1190328 h 1847704"/>
                <a:gd name="connsiteX19980" fmla="*/ 119203 w 1842380"/>
                <a:gd name="connsiteY19980" fmla="*/ 1140807 h 1847704"/>
                <a:gd name="connsiteX19981" fmla="*/ 114943 w 1842380"/>
                <a:gd name="connsiteY19981" fmla="*/ 1147730 h 1847704"/>
                <a:gd name="connsiteX19982" fmla="*/ 114943 w 1842380"/>
                <a:gd name="connsiteY19982" fmla="*/ 1058273 h 1847704"/>
                <a:gd name="connsiteX19983" fmla="*/ 126125 w 1842380"/>
                <a:gd name="connsiteY19983" fmla="*/ 1124833 h 1847704"/>
                <a:gd name="connsiteX19984" fmla="*/ 143697 w 1842380"/>
                <a:gd name="connsiteY19984" fmla="*/ 1161574 h 1847704"/>
                <a:gd name="connsiteX19985" fmla="*/ 143697 w 1842380"/>
                <a:gd name="connsiteY19985" fmla="*/ 1161574 h 1847704"/>
                <a:gd name="connsiteX19986" fmla="*/ 143697 w 1842380"/>
                <a:gd name="connsiteY19986" fmla="*/ 1282980 h 1847704"/>
                <a:gd name="connsiteX19987" fmla="*/ 143697 w 1842380"/>
                <a:gd name="connsiteY19987" fmla="*/ 1314396 h 1847704"/>
                <a:gd name="connsiteX19988" fmla="*/ 143697 w 1842380"/>
                <a:gd name="connsiteY19988" fmla="*/ 1384151 h 1847704"/>
                <a:gd name="connsiteX19989" fmla="*/ 143697 w 1842380"/>
                <a:gd name="connsiteY19989" fmla="*/ 1409177 h 1847704"/>
                <a:gd name="connsiteX19990" fmla="*/ 114411 w 1842380"/>
                <a:gd name="connsiteY19990" fmla="*/ 1357527 h 1847704"/>
                <a:gd name="connsiteX19991" fmla="*/ 114411 w 1842380"/>
                <a:gd name="connsiteY19991" fmla="*/ 1326110 h 1847704"/>
                <a:gd name="connsiteX19992" fmla="*/ 114411 w 1842380"/>
                <a:gd name="connsiteY19992" fmla="*/ 1327175 h 1847704"/>
                <a:gd name="connsiteX19993" fmla="*/ 114411 w 1842380"/>
                <a:gd name="connsiteY19993" fmla="*/ 1326110 h 1847704"/>
                <a:gd name="connsiteX19994" fmla="*/ 116541 w 1842380"/>
                <a:gd name="connsiteY19994" fmla="*/ 1328240 h 1847704"/>
                <a:gd name="connsiteX19995" fmla="*/ 143697 w 1842380"/>
                <a:gd name="connsiteY19995" fmla="*/ 1282980 h 1847704"/>
                <a:gd name="connsiteX19996" fmla="*/ 143697 w 1842380"/>
                <a:gd name="connsiteY19996" fmla="*/ 1282980 h 1847704"/>
                <a:gd name="connsiteX19997" fmla="*/ 114411 w 1842380"/>
                <a:gd name="connsiteY19997" fmla="*/ 1046559 h 1847704"/>
                <a:gd name="connsiteX19998" fmla="*/ 114411 w 1842380"/>
                <a:gd name="connsiteY19998" fmla="*/ 1016207 h 1847704"/>
                <a:gd name="connsiteX19999" fmla="*/ 114411 w 1842380"/>
                <a:gd name="connsiteY19999" fmla="*/ 1046559 h 1847704"/>
                <a:gd name="connsiteX20000" fmla="*/ 114411 w 1842380"/>
                <a:gd name="connsiteY20000" fmla="*/ 490650 h 1847704"/>
                <a:gd name="connsiteX20001" fmla="*/ 114411 w 1842380"/>
                <a:gd name="connsiteY20001" fmla="*/ 524196 h 1847704"/>
                <a:gd name="connsiteX20002" fmla="*/ 102164 w 1842380"/>
                <a:gd name="connsiteY20002" fmla="*/ 542300 h 1847704"/>
                <a:gd name="connsiteX20003" fmla="*/ 102164 w 1842380"/>
                <a:gd name="connsiteY20003" fmla="*/ 511949 h 1847704"/>
                <a:gd name="connsiteX20004" fmla="*/ 110151 w 1842380"/>
                <a:gd name="connsiteY20004" fmla="*/ 503962 h 1847704"/>
                <a:gd name="connsiteX20005" fmla="*/ 112281 w 1842380"/>
                <a:gd name="connsiteY20005" fmla="*/ 494909 h 1847704"/>
                <a:gd name="connsiteX20006" fmla="*/ 114411 w 1842380"/>
                <a:gd name="connsiteY20006" fmla="*/ 490650 h 1847704"/>
                <a:gd name="connsiteX20007" fmla="*/ 114411 w 1842380"/>
                <a:gd name="connsiteY20007" fmla="*/ 490650 h 1847704"/>
                <a:gd name="connsiteX20008" fmla="*/ 114411 w 1842380"/>
                <a:gd name="connsiteY20008" fmla="*/ 560405 h 1847704"/>
                <a:gd name="connsiteX20009" fmla="*/ 114411 w 1842380"/>
                <a:gd name="connsiteY20009" fmla="*/ 578509 h 1847704"/>
                <a:gd name="connsiteX20010" fmla="*/ 102164 w 1842380"/>
                <a:gd name="connsiteY20010" fmla="*/ 581704 h 1847704"/>
                <a:gd name="connsiteX20011" fmla="*/ 102164 w 1842380"/>
                <a:gd name="connsiteY20011" fmla="*/ 562534 h 1847704"/>
                <a:gd name="connsiteX20012" fmla="*/ 114411 w 1842380"/>
                <a:gd name="connsiteY20012" fmla="*/ 560405 h 1847704"/>
                <a:gd name="connsiteX20013" fmla="*/ 114411 w 1842380"/>
                <a:gd name="connsiteY20013" fmla="*/ 560405 h 1847704"/>
                <a:gd name="connsiteX20014" fmla="*/ 114411 w 1842380"/>
                <a:gd name="connsiteY20014" fmla="*/ 628029 h 1847704"/>
                <a:gd name="connsiteX20015" fmla="*/ 114411 w 1842380"/>
                <a:gd name="connsiteY20015" fmla="*/ 647199 h 1847704"/>
                <a:gd name="connsiteX20016" fmla="*/ 102164 w 1842380"/>
                <a:gd name="connsiteY20016" fmla="*/ 648264 h 1847704"/>
                <a:gd name="connsiteX20017" fmla="*/ 102164 w 1842380"/>
                <a:gd name="connsiteY20017" fmla="*/ 630159 h 1847704"/>
                <a:gd name="connsiteX20018" fmla="*/ 114411 w 1842380"/>
                <a:gd name="connsiteY20018" fmla="*/ 628029 h 1847704"/>
                <a:gd name="connsiteX20019" fmla="*/ 114411 w 1842380"/>
                <a:gd name="connsiteY20019" fmla="*/ 628029 h 1847704"/>
                <a:gd name="connsiteX20020" fmla="*/ 114411 w 1842380"/>
                <a:gd name="connsiteY20020" fmla="*/ 690862 h 1847704"/>
                <a:gd name="connsiteX20021" fmla="*/ 114411 w 1842380"/>
                <a:gd name="connsiteY20021" fmla="*/ 712161 h 1847704"/>
                <a:gd name="connsiteX20022" fmla="*/ 102164 w 1842380"/>
                <a:gd name="connsiteY20022" fmla="*/ 715356 h 1847704"/>
                <a:gd name="connsiteX20023" fmla="*/ 102164 w 1842380"/>
                <a:gd name="connsiteY20023" fmla="*/ 695122 h 1847704"/>
                <a:gd name="connsiteX20024" fmla="*/ 114411 w 1842380"/>
                <a:gd name="connsiteY20024" fmla="*/ 690862 h 1847704"/>
                <a:gd name="connsiteX20025" fmla="*/ 114411 w 1842380"/>
                <a:gd name="connsiteY20025" fmla="*/ 690862 h 1847704"/>
                <a:gd name="connsiteX20026" fmla="*/ 114411 w 1842380"/>
                <a:gd name="connsiteY20026" fmla="*/ 738253 h 1847704"/>
                <a:gd name="connsiteX20027" fmla="*/ 114411 w 1842380"/>
                <a:gd name="connsiteY20027" fmla="*/ 823982 h 1847704"/>
                <a:gd name="connsiteX20028" fmla="*/ 105359 w 1842380"/>
                <a:gd name="connsiteY20028" fmla="*/ 839956 h 1847704"/>
                <a:gd name="connsiteX20029" fmla="*/ 102164 w 1842380"/>
                <a:gd name="connsiteY20029" fmla="*/ 910776 h 1847704"/>
                <a:gd name="connsiteX20030" fmla="*/ 102164 w 1842380"/>
                <a:gd name="connsiteY20030" fmla="*/ 801618 h 1847704"/>
                <a:gd name="connsiteX20031" fmla="*/ 102164 w 1842380"/>
                <a:gd name="connsiteY20031" fmla="*/ 781384 h 1847704"/>
                <a:gd name="connsiteX20032" fmla="*/ 102164 w 1842380"/>
                <a:gd name="connsiteY20032" fmla="*/ 781384 h 1847704"/>
                <a:gd name="connsiteX20033" fmla="*/ 102164 w 1842380"/>
                <a:gd name="connsiteY20033" fmla="*/ 759019 h 1847704"/>
                <a:gd name="connsiteX20034" fmla="*/ 103229 w 1842380"/>
                <a:gd name="connsiteY20034" fmla="*/ 759019 h 1847704"/>
                <a:gd name="connsiteX20035" fmla="*/ 114411 w 1842380"/>
                <a:gd name="connsiteY20035" fmla="*/ 738253 h 1847704"/>
                <a:gd name="connsiteX20036" fmla="*/ 114411 w 1842380"/>
                <a:gd name="connsiteY20036" fmla="*/ 738253 h 1847704"/>
                <a:gd name="connsiteX20037" fmla="*/ 114411 w 1842380"/>
                <a:gd name="connsiteY20037" fmla="*/ 1016207 h 1847704"/>
                <a:gd name="connsiteX20038" fmla="*/ 114411 w 1842380"/>
                <a:gd name="connsiteY20038" fmla="*/ 1046559 h 1847704"/>
                <a:gd name="connsiteX20039" fmla="*/ 112281 w 1842380"/>
                <a:gd name="connsiteY20039" fmla="*/ 1054546 h 1847704"/>
                <a:gd name="connsiteX20040" fmla="*/ 114411 w 1842380"/>
                <a:gd name="connsiteY20040" fmla="*/ 1057741 h 1847704"/>
                <a:gd name="connsiteX20041" fmla="*/ 114411 w 1842380"/>
                <a:gd name="connsiteY20041" fmla="*/ 1147730 h 1847704"/>
                <a:gd name="connsiteX20042" fmla="*/ 102164 w 1842380"/>
                <a:gd name="connsiteY20042" fmla="*/ 1159977 h 1847704"/>
                <a:gd name="connsiteX20043" fmla="*/ 102164 w 1842380"/>
                <a:gd name="connsiteY20043" fmla="*/ 1131755 h 1847704"/>
                <a:gd name="connsiteX20044" fmla="*/ 110151 w 1842380"/>
                <a:gd name="connsiteY20044" fmla="*/ 1119508 h 1847704"/>
                <a:gd name="connsiteX20045" fmla="*/ 103229 w 1842380"/>
                <a:gd name="connsiteY20045" fmla="*/ 1069988 h 1847704"/>
                <a:gd name="connsiteX20046" fmla="*/ 102164 w 1842380"/>
                <a:gd name="connsiteY20046" fmla="*/ 1071053 h 1847704"/>
                <a:gd name="connsiteX20047" fmla="*/ 102164 w 1842380"/>
                <a:gd name="connsiteY20047" fmla="*/ 912374 h 1847704"/>
                <a:gd name="connsiteX20048" fmla="*/ 103229 w 1842380"/>
                <a:gd name="connsiteY20048" fmla="*/ 982128 h 1847704"/>
                <a:gd name="connsiteX20049" fmla="*/ 114411 w 1842380"/>
                <a:gd name="connsiteY20049" fmla="*/ 1016207 h 1847704"/>
                <a:gd name="connsiteX20050" fmla="*/ 114411 w 1842380"/>
                <a:gd name="connsiteY20050" fmla="*/ 1016207 h 1847704"/>
                <a:gd name="connsiteX20051" fmla="*/ 114411 w 1842380"/>
                <a:gd name="connsiteY20051" fmla="*/ 1216952 h 1847704"/>
                <a:gd name="connsiteX20052" fmla="*/ 114411 w 1842380"/>
                <a:gd name="connsiteY20052" fmla="*/ 1244109 h 1847704"/>
                <a:gd name="connsiteX20053" fmla="*/ 102164 w 1842380"/>
                <a:gd name="connsiteY20053" fmla="*/ 1261148 h 1847704"/>
                <a:gd name="connsiteX20054" fmla="*/ 102164 w 1842380"/>
                <a:gd name="connsiteY20054" fmla="*/ 1230797 h 1847704"/>
                <a:gd name="connsiteX20055" fmla="*/ 114411 w 1842380"/>
                <a:gd name="connsiteY20055" fmla="*/ 1216952 h 1847704"/>
                <a:gd name="connsiteX20056" fmla="*/ 114411 w 1842380"/>
                <a:gd name="connsiteY20056" fmla="*/ 1216952 h 1847704"/>
                <a:gd name="connsiteX20057" fmla="*/ 114411 w 1842380"/>
                <a:gd name="connsiteY20057" fmla="*/ 1326110 h 1847704"/>
                <a:gd name="connsiteX20058" fmla="*/ 114411 w 1842380"/>
                <a:gd name="connsiteY20058" fmla="*/ 1357527 h 1847704"/>
                <a:gd name="connsiteX20059" fmla="*/ 113346 w 1842380"/>
                <a:gd name="connsiteY20059" fmla="*/ 1350604 h 1847704"/>
                <a:gd name="connsiteX20060" fmla="*/ 106424 w 1842380"/>
                <a:gd name="connsiteY20060" fmla="*/ 1342617 h 1847704"/>
                <a:gd name="connsiteX20061" fmla="*/ 102164 w 1842380"/>
                <a:gd name="connsiteY20061" fmla="*/ 1335695 h 1847704"/>
                <a:gd name="connsiteX20062" fmla="*/ 102164 w 1842380"/>
                <a:gd name="connsiteY20062" fmla="*/ 1305344 h 1847704"/>
                <a:gd name="connsiteX20063" fmla="*/ 114411 w 1842380"/>
                <a:gd name="connsiteY20063" fmla="*/ 1326110 h 1847704"/>
                <a:gd name="connsiteX20064" fmla="*/ 101631 w 1842380"/>
                <a:gd name="connsiteY20064" fmla="*/ 511949 h 1847704"/>
                <a:gd name="connsiteX20065" fmla="*/ 101631 w 1842380"/>
                <a:gd name="connsiteY20065" fmla="*/ 542300 h 1847704"/>
                <a:gd name="connsiteX20066" fmla="*/ 94709 w 1842380"/>
                <a:gd name="connsiteY20066" fmla="*/ 562534 h 1847704"/>
                <a:gd name="connsiteX20067" fmla="*/ 94709 w 1842380"/>
                <a:gd name="connsiteY20067" fmla="*/ 562534 h 1847704"/>
                <a:gd name="connsiteX20068" fmla="*/ 94709 w 1842380"/>
                <a:gd name="connsiteY20068" fmla="*/ 564664 h 1847704"/>
                <a:gd name="connsiteX20069" fmla="*/ 101631 w 1842380"/>
                <a:gd name="connsiteY20069" fmla="*/ 562534 h 1847704"/>
                <a:gd name="connsiteX20070" fmla="*/ 101631 w 1842380"/>
                <a:gd name="connsiteY20070" fmla="*/ 581704 h 1847704"/>
                <a:gd name="connsiteX20071" fmla="*/ 81397 w 1842380"/>
                <a:gd name="connsiteY20071" fmla="*/ 597678 h 1847704"/>
                <a:gd name="connsiteX20072" fmla="*/ 81397 w 1842380"/>
                <a:gd name="connsiteY20072" fmla="*/ 555080 h 1847704"/>
                <a:gd name="connsiteX20073" fmla="*/ 101631 w 1842380"/>
                <a:gd name="connsiteY20073" fmla="*/ 511949 h 1847704"/>
                <a:gd name="connsiteX20074" fmla="*/ 101631 w 1842380"/>
                <a:gd name="connsiteY20074" fmla="*/ 511949 h 1847704"/>
                <a:gd name="connsiteX20075" fmla="*/ 101631 w 1842380"/>
                <a:gd name="connsiteY20075" fmla="*/ 630159 h 1847704"/>
                <a:gd name="connsiteX20076" fmla="*/ 101631 w 1842380"/>
                <a:gd name="connsiteY20076" fmla="*/ 648264 h 1847704"/>
                <a:gd name="connsiteX20077" fmla="*/ 81397 w 1842380"/>
                <a:gd name="connsiteY20077" fmla="*/ 652524 h 1847704"/>
                <a:gd name="connsiteX20078" fmla="*/ 81397 w 1842380"/>
                <a:gd name="connsiteY20078" fmla="*/ 633354 h 1847704"/>
                <a:gd name="connsiteX20079" fmla="*/ 101631 w 1842380"/>
                <a:gd name="connsiteY20079" fmla="*/ 630159 h 1847704"/>
                <a:gd name="connsiteX20080" fmla="*/ 101631 w 1842380"/>
                <a:gd name="connsiteY20080" fmla="*/ 630159 h 1847704"/>
                <a:gd name="connsiteX20081" fmla="*/ 101631 w 1842380"/>
                <a:gd name="connsiteY20081" fmla="*/ 695654 h 1847704"/>
                <a:gd name="connsiteX20082" fmla="*/ 101631 w 1842380"/>
                <a:gd name="connsiteY20082" fmla="*/ 715889 h 1847704"/>
                <a:gd name="connsiteX20083" fmla="*/ 81397 w 1842380"/>
                <a:gd name="connsiteY20083" fmla="*/ 720148 h 1847704"/>
                <a:gd name="connsiteX20084" fmla="*/ 81397 w 1842380"/>
                <a:gd name="connsiteY20084" fmla="*/ 702044 h 1847704"/>
                <a:gd name="connsiteX20085" fmla="*/ 101631 w 1842380"/>
                <a:gd name="connsiteY20085" fmla="*/ 695654 h 1847704"/>
                <a:gd name="connsiteX20086" fmla="*/ 101631 w 1842380"/>
                <a:gd name="connsiteY20086" fmla="*/ 695654 h 1847704"/>
                <a:gd name="connsiteX20087" fmla="*/ 101631 w 1842380"/>
                <a:gd name="connsiteY20087" fmla="*/ 758487 h 1847704"/>
                <a:gd name="connsiteX20088" fmla="*/ 101631 w 1842380"/>
                <a:gd name="connsiteY20088" fmla="*/ 780851 h 1847704"/>
                <a:gd name="connsiteX20089" fmla="*/ 81397 w 1842380"/>
                <a:gd name="connsiteY20089" fmla="*/ 789903 h 1847704"/>
                <a:gd name="connsiteX20090" fmla="*/ 81397 w 1842380"/>
                <a:gd name="connsiteY20090" fmla="*/ 769669 h 1847704"/>
                <a:gd name="connsiteX20091" fmla="*/ 101631 w 1842380"/>
                <a:gd name="connsiteY20091" fmla="*/ 758487 h 1847704"/>
                <a:gd name="connsiteX20092" fmla="*/ 101631 w 1842380"/>
                <a:gd name="connsiteY20092" fmla="*/ 758487 h 1847704"/>
                <a:gd name="connsiteX20093" fmla="*/ 101631 w 1842380"/>
                <a:gd name="connsiteY20093" fmla="*/ 801618 h 1847704"/>
                <a:gd name="connsiteX20094" fmla="*/ 101631 w 1842380"/>
                <a:gd name="connsiteY20094" fmla="*/ 910776 h 1847704"/>
                <a:gd name="connsiteX20095" fmla="*/ 101631 w 1842380"/>
                <a:gd name="connsiteY20095" fmla="*/ 911841 h 1847704"/>
                <a:gd name="connsiteX20096" fmla="*/ 101631 w 1842380"/>
                <a:gd name="connsiteY20096" fmla="*/ 912906 h 1847704"/>
                <a:gd name="connsiteX20097" fmla="*/ 101631 w 1842380"/>
                <a:gd name="connsiteY20097" fmla="*/ 1071585 h 1847704"/>
                <a:gd name="connsiteX20098" fmla="*/ 81397 w 1842380"/>
                <a:gd name="connsiteY20098" fmla="*/ 1090754 h 1847704"/>
                <a:gd name="connsiteX20099" fmla="*/ 81397 w 1842380"/>
                <a:gd name="connsiteY20099" fmla="*/ 1065728 h 1847704"/>
                <a:gd name="connsiteX20100" fmla="*/ 95774 w 1842380"/>
                <a:gd name="connsiteY20100" fmla="*/ 1048688 h 1847704"/>
                <a:gd name="connsiteX20101" fmla="*/ 92579 w 1842380"/>
                <a:gd name="connsiteY20101" fmla="*/ 998103 h 1847704"/>
                <a:gd name="connsiteX20102" fmla="*/ 81397 w 1842380"/>
                <a:gd name="connsiteY20102" fmla="*/ 1008220 h 1847704"/>
                <a:gd name="connsiteX20103" fmla="*/ 81397 w 1842380"/>
                <a:gd name="connsiteY20103" fmla="*/ 983726 h 1847704"/>
                <a:gd name="connsiteX20104" fmla="*/ 88319 w 1842380"/>
                <a:gd name="connsiteY20104" fmla="*/ 975739 h 1847704"/>
                <a:gd name="connsiteX20105" fmla="*/ 89384 w 1842380"/>
                <a:gd name="connsiteY20105" fmla="*/ 925153 h 1847704"/>
                <a:gd name="connsiteX20106" fmla="*/ 81397 w 1842380"/>
                <a:gd name="connsiteY20106" fmla="*/ 933140 h 1847704"/>
                <a:gd name="connsiteX20107" fmla="*/ 81397 w 1842380"/>
                <a:gd name="connsiteY20107" fmla="*/ 908114 h 1847704"/>
                <a:gd name="connsiteX20108" fmla="*/ 87254 w 1842380"/>
                <a:gd name="connsiteY20108" fmla="*/ 902257 h 1847704"/>
                <a:gd name="connsiteX20109" fmla="*/ 93112 w 1842380"/>
                <a:gd name="connsiteY20109" fmla="*/ 852736 h 1847704"/>
                <a:gd name="connsiteX20110" fmla="*/ 81929 w 1842380"/>
                <a:gd name="connsiteY20110" fmla="*/ 860723 h 1847704"/>
                <a:gd name="connsiteX20111" fmla="*/ 81929 w 1842380"/>
                <a:gd name="connsiteY20111" fmla="*/ 838359 h 1847704"/>
                <a:gd name="connsiteX20112" fmla="*/ 92047 w 1842380"/>
                <a:gd name="connsiteY20112" fmla="*/ 830372 h 1847704"/>
                <a:gd name="connsiteX20113" fmla="*/ 101631 w 1842380"/>
                <a:gd name="connsiteY20113" fmla="*/ 801618 h 1847704"/>
                <a:gd name="connsiteX20114" fmla="*/ 101631 w 1842380"/>
                <a:gd name="connsiteY20114" fmla="*/ 801618 h 1847704"/>
                <a:gd name="connsiteX20115" fmla="*/ 101631 w 1842380"/>
                <a:gd name="connsiteY20115" fmla="*/ 1132288 h 1847704"/>
                <a:gd name="connsiteX20116" fmla="*/ 101631 w 1842380"/>
                <a:gd name="connsiteY20116" fmla="*/ 1160509 h 1847704"/>
                <a:gd name="connsiteX20117" fmla="*/ 81397 w 1842380"/>
                <a:gd name="connsiteY20117" fmla="*/ 1179679 h 1847704"/>
                <a:gd name="connsiteX20118" fmla="*/ 81397 w 1842380"/>
                <a:gd name="connsiteY20118" fmla="*/ 1154652 h 1847704"/>
                <a:gd name="connsiteX20119" fmla="*/ 101631 w 1842380"/>
                <a:gd name="connsiteY20119" fmla="*/ 1132288 h 1847704"/>
                <a:gd name="connsiteX20120" fmla="*/ 101631 w 1842380"/>
                <a:gd name="connsiteY20120" fmla="*/ 1132288 h 1847704"/>
                <a:gd name="connsiteX20121" fmla="*/ 101631 w 1842380"/>
                <a:gd name="connsiteY20121" fmla="*/ 1230264 h 1847704"/>
                <a:gd name="connsiteX20122" fmla="*/ 101631 w 1842380"/>
                <a:gd name="connsiteY20122" fmla="*/ 1260615 h 1847704"/>
                <a:gd name="connsiteX20123" fmla="*/ 101631 w 1842380"/>
                <a:gd name="connsiteY20123" fmla="*/ 1305876 h 1847704"/>
                <a:gd name="connsiteX20124" fmla="*/ 101631 w 1842380"/>
                <a:gd name="connsiteY20124" fmla="*/ 1336228 h 1847704"/>
                <a:gd name="connsiteX20125" fmla="*/ 81397 w 1842380"/>
                <a:gd name="connsiteY20125" fmla="*/ 1296824 h 1847704"/>
                <a:gd name="connsiteX20126" fmla="*/ 81397 w 1842380"/>
                <a:gd name="connsiteY20126" fmla="*/ 1253161 h 1847704"/>
                <a:gd name="connsiteX20127" fmla="*/ 82462 w 1842380"/>
                <a:gd name="connsiteY20127" fmla="*/ 1255291 h 1847704"/>
                <a:gd name="connsiteX20128" fmla="*/ 82462 w 1842380"/>
                <a:gd name="connsiteY20128" fmla="*/ 1254226 h 1847704"/>
                <a:gd name="connsiteX20129" fmla="*/ 83527 w 1842380"/>
                <a:gd name="connsiteY20129" fmla="*/ 1256356 h 1847704"/>
                <a:gd name="connsiteX20130" fmla="*/ 101631 w 1842380"/>
                <a:gd name="connsiteY20130" fmla="*/ 1230264 h 1847704"/>
                <a:gd name="connsiteX20131" fmla="*/ 81397 w 1842380"/>
                <a:gd name="connsiteY20131" fmla="*/ 555080 h 1847704"/>
                <a:gd name="connsiteX20132" fmla="*/ 81397 w 1842380"/>
                <a:gd name="connsiteY20132" fmla="*/ 597678 h 1847704"/>
                <a:gd name="connsiteX20133" fmla="*/ 67020 w 1842380"/>
                <a:gd name="connsiteY20133" fmla="*/ 637082 h 1847704"/>
                <a:gd name="connsiteX20134" fmla="*/ 67020 w 1842380"/>
                <a:gd name="connsiteY20134" fmla="*/ 637082 h 1847704"/>
                <a:gd name="connsiteX20135" fmla="*/ 67020 w 1842380"/>
                <a:gd name="connsiteY20135" fmla="*/ 639212 h 1847704"/>
                <a:gd name="connsiteX20136" fmla="*/ 81397 w 1842380"/>
                <a:gd name="connsiteY20136" fmla="*/ 633354 h 1847704"/>
                <a:gd name="connsiteX20137" fmla="*/ 81397 w 1842380"/>
                <a:gd name="connsiteY20137" fmla="*/ 652524 h 1847704"/>
                <a:gd name="connsiteX20138" fmla="*/ 44123 w 1842380"/>
                <a:gd name="connsiteY20138" fmla="*/ 712161 h 1847704"/>
                <a:gd name="connsiteX20139" fmla="*/ 45188 w 1842380"/>
                <a:gd name="connsiteY20139" fmla="*/ 712161 h 1847704"/>
                <a:gd name="connsiteX20140" fmla="*/ 45188 w 1842380"/>
                <a:gd name="connsiteY20140" fmla="*/ 714291 h 1847704"/>
                <a:gd name="connsiteX20141" fmla="*/ 81397 w 1842380"/>
                <a:gd name="connsiteY20141" fmla="*/ 702044 h 1847704"/>
                <a:gd name="connsiteX20142" fmla="*/ 81397 w 1842380"/>
                <a:gd name="connsiteY20142" fmla="*/ 720148 h 1847704"/>
                <a:gd name="connsiteX20143" fmla="*/ 29746 w 1842380"/>
                <a:gd name="connsiteY20143" fmla="*/ 789903 h 1847704"/>
                <a:gd name="connsiteX20144" fmla="*/ 29746 w 1842380"/>
                <a:gd name="connsiteY20144" fmla="*/ 789903 h 1847704"/>
                <a:gd name="connsiteX20145" fmla="*/ 29746 w 1842380"/>
                <a:gd name="connsiteY20145" fmla="*/ 792033 h 1847704"/>
                <a:gd name="connsiteX20146" fmla="*/ 81397 w 1842380"/>
                <a:gd name="connsiteY20146" fmla="*/ 769669 h 1847704"/>
                <a:gd name="connsiteX20147" fmla="*/ 81397 w 1842380"/>
                <a:gd name="connsiteY20147" fmla="*/ 789903 h 1847704"/>
                <a:gd name="connsiteX20148" fmla="*/ 21759 w 1842380"/>
                <a:gd name="connsiteY20148" fmla="*/ 868710 h 1847704"/>
                <a:gd name="connsiteX20149" fmla="*/ 21759 w 1842380"/>
                <a:gd name="connsiteY20149" fmla="*/ 867645 h 1847704"/>
                <a:gd name="connsiteX20150" fmla="*/ 21759 w 1842380"/>
                <a:gd name="connsiteY20150" fmla="*/ 869775 h 1847704"/>
                <a:gd name="connsiteX20151" fmla="*/ 81397 w 1842380"/>
                <a:gd name="connsiteY20151" fmla="*/ 838359 h 1847704"/>
                <a:gd name="connsiteX20152" fmla="*/ 81397 w 1842380"/>
                <a:gd name="connsiteY20152" fmla="*/ 860723 h 1847704"/>
                <a:gd name="connsiteX20153" fmla="*/ 19629 w 1842380"/>
                <a:gd name="connsiteY20153" fmla="*/ 947517 h 1847704"/>
                <a:gd name="connsiteX20154" fmla="*/ 20694 w 1842380"/>
                <a:gd name="connsiteY20154" fmla="*/ 946452 h 1847704"/>
                <a:gd name="connsiteX20155" fmla="*/ 20694 w 1842380"/>
                <a:gd name="connsiteY20155" fmla="*/ 948582 h 1847704"/>
                <a:gd name="connsiteX20156" fmla="*/ 81397 w 1842380"/>
                <a:gd name="connsiteY20156" fmla="*/ 908114 h 1847704"/>
                <a:gd name="connsiteX20157" fmla="*/ 81397 w 1842380"/>
                <a:gd name="connsiteY20157" fmla="*/ 933140 h 1847704"/>
                <a:gd name="connsiteX20158" fmla="*/ 24954 w 1842380"/>
                <a:gd name="connsiteY20158" fmla="*/ 1025259 h 1847704"/>
                <a:gd name="connsiteX20159" fmla="*/ 24954 w 1842380"/>
                <a:gd name="connsiteY20159" fmla="*/ 1025259 h 1847704"/>
                <a:gd name="connsiteX20160" fmla="*/ 26019 w 1842380"/>
                <a:gd name="connsiteY20160" fmla="*/ 1027389 h 1847704"/>
                <a:gd name="connsiteX20161" fmla="*/ 81397 w 1842380"/>
                <a:gd name="connsiteY20161" fmla="*/ 983726 h 1847704"/>
                <a:gd name="connsiteX20162" fmla="*/ 81397 w 1842380"/>
                <a:gd name="connsiteY20162" fmla="*/ 1008752 h 1847704"/>
                <a:gd name="connsiteX20163" fmla="*/ 37734 w 1842380"/>
                <a:gd name="connsiteY20163" fmla="*/ 1103534 h 1847704"/>
                <a:gd name="connsiteX20164" fmla="*/ 37734 w 1842380"/>
                <a:gd name="connsiteY20164" fmla="*/ 1103534 h 1847704"/>
                <a:gd name="connsiteX20165" fmla="*/ 38799 w 1842380"/>
                <a:gd name="connsiteY20165" fmla="*/ 1105664 h 1847704"/>
                <a:gd name="connsiteX20166" fmla="*/ 81397 w 1842380"/>
                <a:gd name="connsiteY20166" fmla="*/ 1066260 h 1847704"/>
                <a:gd name="connsiteX20167" fmla="*/ 81397 w 1842380"/>
                <a:gd name="connsiteY20167" fmla="*/ 1091287 h 1847704"/>
                <a:gd name="connsiteX20168" fmla="*/ 56370 w 1842380"/>
                <a:gd name="connsiteY20168" fmla="*/ 1180211 h 1847704"/>
                <a:gd name="connsiteX20169" fmla="*/ 56370 w 1842380"/>
                <a:gd name="connsiteY20169" fmla="*/ 1180211 h 1847704"/>
                <a:gd name="connsiteX20170" fmla="*/ 57435 w 1842380"/>
                <a:gd name="connsiteY20170" fmla="*/ 1182341 h 1847704"/>
                <a:gd name="connsiteX20171" fmla="*/ 80864 w 1842380"/>
                <a:gd name="connsiteY20171" fmla="*/ 1155184 h 1847704"/>
                <a:gd name="connsiteX20172" fmla="*/ 80864 w 1842380"/>
                <a:gd name="connsiteY20172" fmla="*/ 1180211 h 1847704"/>
                <a:gd name="connsiteX20173" fmla="*/ 80864 w 1842380"/>
                <a:gd name="connsiteY20173" fmla="*/ 1253161 h 1847704"/>
                <a:gd name="connsiteX20174" fmla="*/ 80864 w 1842380"/>
                <a:gd name="connsiteY20174" fmla="*/ 1296824 h 1847704"/>
                <a:gd name="connsiteX20175" fmla="*/ 77670 w 1842380"/>
                <a:gd name="connsiteY20175" fmla="*/ 1277655 h 1847704"/>
                <a:gd name="connsiteX20176" fmla="*/ 71812 w 1842380"/>
                <a:gd name="connsiteY20176" fmla="*/ 1269668 h 1847704"/>
                <a:gd name="connsiteX20177" fmla="*/ 50513 w 1842380"/>
                <a:gd name="connsiteY20177" fmla="*/ 1203108 h 1847704"/>
                <a:gd name="connsiteX20178" fmla="*/ 46253 w 1842380"/>
                <a:gd name="connsiteY20178" fmla="*/ 1194055 h 1847704"/>
                <a:gd name="connsiteX20179" fmla="*/ 29214 w 1842380"/>
                <a:gd name="connsiteY20179" fmla="*/ 1125366 h 1847704"/>
                <a:gd name="connsiteX20180" fmla="*/ 26552 w 1842380"/>
                <a:gd name="connsiteY20180" fmla="*/ 1116846 h 1847704"/>
                <a:gd name="connsiteX20181" fmla="*/ 16434 w 1842380"/>
                <a:gd name="connsiteY20181" fmla="*/ 1046559 h 1847704"/>
                <a:gd name="connsiteX20182" fmla="*/ 13240 w 1842380"/>
                <a:gd name="connsiteY20182" fmla="*/ 1037506 h 1847704"/>
                <a:gd name="connsiteX20183" fmla="*/ 8447 w 1842380"/>
                <a:gd name="connsiteY20183" fmla="*/ 967752 h 1847704"/>
                <a:gd name="connsiteX20184" fmla="*/ 6317 w 1842380"/>
                <a:gd name="connsiteY20184" fmla="*/ 957634 h 1847704"/>
                <a:gd name="connsiteX20185" fmla="*/ 8447 w 1842380"/>
                <a:gd name="connsiteY20185" fmla="*/ 887880 h 1847704"/>
                <a:gd name="connsiteX20186" fmla="*/ 7382 w 1842380"/>
                <a:gd name="connsiteY20186" fmla="*/ 877762 h 1847704"/>
                <a:gd name="connsiteX20187" fmla="*/ 15369 w 1842380"/>
                <a:gd name="connsiteY20187" fmla="*/ 808008 h 1847704"/>
                <a:gd name="connsiteX20188" fmla="*/ 14305 w 1842380"/>
                <a:gd name="connsiteY20188" fmla="*/ 797891 h 1847704"/>
                <a:gd name="connsiteX20189" fmla="*/ 28681 w 1842380"/>
                <a:gd name="connsiteY20189" fmla="*/ 729201 h 1847704"/>
                <a:gd name="connsiteX20190" fmla="*/ 28681 w 1842380"/>
                <a:gd name="connsiteY20190" fmla="*/ 719083 h 1847704"/>
                <a:gd name="connsiteX20191" fmla="*/ 48916 w 1842380"/>
                <a:gd name="connsiteY20191" fmla="*/ 651459 h 1847704"/>
                <a:gd name="connsiteX20192" fmla="*/ 49981 w 1842380"/>
                <a:gd name="connsiteY20192" fmla="*/ 642406 h 1847704"/>
                <a:gd name="connsiteX20193" fmla="*/ 76072 w 1842380"/>
                <a:gd name="connsiteY20193" fmla="*/ 576911 h 1847704"/>
                <a:gd name="connsiteX20194" fmla="*/ 78202 w 1842380"/>
                <a:gd name="connsiteY20194" fmla="*/ 566794 h 1847704"/>
                <a:gd name="connsiteX20195" fmla="*/ 81397 w 1842380"/>
                <a:gd name="connsiteY20195" fmla="*/ 555080 h 184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Lst>
              <a:rect l="l" t="t" r="r" b="b"/>
              <a:pathLst>
                <a:path w="1842380" h="1847704">
                  <a:moveTo>
                    <a:pt x="1765631" y="1294694"/>
                  </a:moveTo>
                  <a:lnTo>
                    <a:pt x="1765631" y="1252096"/>
                  </a:lnTo>
                  <a:cubicBezTo>
                    <a:pt x="1772553" y="1243044"/>
                    <a:pt x="1776813" y="1230797"/>
                    <a:pt x="1780008" y="1211627"/>
                  </a:cubicBezTo>
                  <a:cubicBezTo>
                    <a:pt x="1780008" y="1212692"/>
                    <a:pt x="1780008" y="1212692"/>
                    <a:pt x="1780008" y="1212692"/>
                  </a:cubicBezTo>
                  <a:lnTo>
                    <a:pt x="1780008" y="1210562"/>
                  </a:lnTo>
                  <a:cubicBezTo>
                    <a:pt x="1775748" y="1212692"/>
                    <a:pt x="1770956" y="1213757"/>
                    <a:pt x="1765631" y="1214822"/>
                  </a:cubicBezTo>
                  <a:lnTo>
                    <a:pt x="1765631" y="1196718"/>
                  </a:lnTo>
                  <a:cubicBezTo>
                    <a:pt x="1784800" y="1189796"/>
                    <a:pt x="1799177" y="1176484"/>
                    <a:pt x="1802905" y="1136015"/>
                  </a:cubicBezTo>
                  <a:cubicBezTo>
                    <a:pt x="1801840" y="1136015"/>
                    <a:pt x="1801840" y="1136015"/>
                    <a:pt x="1801840" y="1136015"/>
                  </a:cubicBezTo>
                  <a:lnTo>
                    <a:pt x="1801840" y="1133885"/>
                  </a:lnTo>
                  <a:cubicBezTo>
                    <a:pt x="1791722" y="1140807"/>
                    <a:pt x="1779475" y="1142937"/>
                    <a:pt x="1765631" y="1146132"/>
                  </a:cubicBezTo>
                  <a:lnTo>
                    <a:pt x="1765631" y="1128028"/>
                  </a:lnTo>
                  <a:cubicBezTo>
                    <a:pt x="1792787" y="1122171"/>
                    <a:pt x="1817281" y="1113119"/>
                    <a:pt x="1817281" y="1058273"/>
                  </a:cubicBezTo>
                  <a:lnTo>
                    <a:pt x="1817281" y="1059338"/>
                  </a:lnTo>
                  <a:lnTo>
                    <a:pt x="1816217" y="1057208"/>
                  </a:lnTo>
                  <a:cubicBezTo>
                    <a:pt x="1802905" y="1067325"/>
                    <a:pt x="1783735" y="1070520"/>
                    <a:pt x="1765631" y="1078507"/>
                  </a:cubicBezTo>
                  <a:lnTo>
                    <a:pt x="1765631" y="1058273"/>
                  </a:lnTo>
                  <a:cubicBezTo>
                    <a:pt x="1795982" y="1048156"/>
                    <a:pt x="1832191" y="1044961"/>
                    <a:pt x="1825269" y="980531"/>
                  </a:cubicBezTo>
                  <a:lnTo>
                    <a:pt x="1825269" y="980531"/>
                  </a:lnTo>
                  <a:lnTo>
                    <a:pt x="1825269" y="978401"/>
                  </a:lnTo>
                  <a:cubicBezTo>
                    <a:pt x="1808229" y="991713"/>
                    <a:pt x="1785865" y="997570"/>
                    <a:pt x="1765631" y="1009817"/>
                  </a:cubicBezTo>
                  <a:lnTo>
                    <a:pt x="1765631" y="988518"/>
                  </a:lnTo>
                  <a:cubicBezTo>
                    <a:pt x="1795982" y="972544"/>
                    <a:pt x="1840178" y="971479"/>
                    <a:pt x="1827398" y="901724"/>
                  </a:cubicBezTo>
                  <a:cubicBezTo>
                    <a:pt x="1826334" y="901724"/>
                    <a:pt x="1826334" y="901724"/>
                    <a:pt x="1826334" y="901724"/>
                  </a:cubicBezTo>
                  <a:lnTo>
                    <a:pt x="1826334" y="899594"/>
                  </a:lnTo>
                  <a:cubicBezTo>
                    <a:pt x="1810359" y="915569"/>
                    <a:pt x="1784800" y="923023"/>
                    <a:pt x="1765631" y="940063"/>
                  </a:cubicBezTo>
                  <a:lnTo>
                    <a:pt x="1765631" y="916633"/>
                  </a:lnTo>
                  <a:cubicBezTo>
                    <a:pt x="1794917" y="896399"/>
                    <a:pt x="1841243" y="893204"/>
                    <a:pt x="1822074" y="822917"/>
                  </a:cubicBezTo>
                  <a:cubicBezTo>
                    <a:pt x="1822074" y="822917"/>
                    <a:pt x="1822074" y="822917"/>
                    <a:pt x="1821009" y="822917"/>
                  </a:cubicBezTo>
                  <a:lnTo>
                    <a:pt x="1821009" y="820787"/>
                  </a:lnTo>
                  <a:cubicBezTo>
                    <a:pt x="1806632" y="837827"/>
                    <a:pt x="1783735" y="847944"/>
                    <a:pt x="1765631" y="864450"/>
                  </a:cubicBezTo>
                  <a:lnTo>
                    <a:pt x="1765631" y="839424"/>
                  </a:lnTo>
                  <a:cubicBezTo>
                    <a:pt x="1792787" y="819190"/>
                    <a:pt x="1834321" y="810137"/>
                    <a:pt x="1809294" y="744643"/>
                  </a:cubicBezTo>
                  <a:lnTo>
                    <a:pt x="1809294" y="744643"/>
                  </a:lnTo>
                  <a:lnTo>
                    <a:pt x="1808229" y="742513"/>
                  </a:lnTo>
                  <a:cubicBezTo>
                    <a:pt x="1797047" y="758487"/>
                    <a:pt x="1780008" y="768604"/>
                    <a:pt x="1765631" y="781916"/>
                  </a:cubicBezTo>
                  <a:lnTo>
                    <a:pt x="1765631" y="756890"/>
                  </a:lnTo>
                  <a:cubicBezTo>
                    <a:pt x="1789060" y="738785"/>
                    <a:pt x="1816217" y="721746"/>
                    <a:pt x="1790657" y="667965"/>
                  </a:cubicBezTo>
                  <a:lnTo>
                    <a:pt x="1790657" y="667965"/>
                  </a:lnTo>
                  <a:lnTo>
                    <a:pt x="1789593" y="665836"/>
                  </a:lnTo>
                  <a:cubicBezTo>
                    <a:pt x="1783735" y="675953"/>
                    <a:pt x="1775216" y="685005"/>
                    <a:pt x="1766163" y="694057"/>
                  </a:cubicBezTo>
                  <a:lnTo>
                    <a:pt x="1766163" y="667965"/>
                  </a:lnTo>
                  <a:cubicBezTo>
                    <a:pt x="1780540" y="651991"/>
                    <a:pt x="1787462" y="631757"/>
                    <a:pt x="1766163" y="595016"/>
                  </a:cubicBezTo>
                  <a:lnTo>
                    <a:pt x="1766163" y="552417"/>
                  </a:lnTo>
                  <a:cubicBezTo>
                    <a:pt x="1768293" y="559340"/>
                    <a:pt x="1769358" y="564664"/>
                    <a:pt x="1768293" y="570522"/>
                  </a:cubicBezTo>
                  <a:cubicBezTo>
                    <a:pt x="1770423" y="573717"/>
                    <a:pt x="1774150" y="578509"/>
                    <a:pt x="1774150" y="578509"/>
                  </a:cubicBezTo>
                  <a:cubicBezTo>
                    <a:pt x="1793320" y="607795"/>
                    <a:pt x="1797580" y="629094"/>
                    <a:pt x="1796515" y="646134"/>
                  </a:cubicBezTo>
                  <a:cubicBezTo>
                    <a:pt x="1798645" y="649329"/>
                    <a:pt x="1800774" y="654121"/>
                    <a:pt x="1800774" y="654121"/>
                  </a:cubicBezTo>
                  <a:cubicBezTo>
                    <a:pt x="1816749" y="685537"/>
                    <a:pt x="1819944" y="706836"/>
                    <a:pt x="1817814" y="722811"/>
                  </a:cubicBezTo>
                  <a:cubicBezTo>
                    <a:pt x="1818879" y="726006"/>
                    <a:pt x="1821009" y="730798"/>
                    <a:pt x="1821009" y="731863"/>
                  </a:cubicBezTo>
                  <a:cubicBezTo>
                    <a:pt x="1834321" y="764344"/>
                    <a:pt x="1835386" y="785643"/>
                    <a:pt x="1831126" y="801618"/>
                  </a:cubicBezTo>
                  <a:cubicBezTo>
                    <a:pt x="1832191" y="804813"/>
                    <a:pt x="1834321" y="810670"/>
                    <a:pt x="1834321" y="810670"/>
                  </a:cubicBezTo>
                  <a:cubicBezTo>
                    <a:pt x="1844438" y="844216"/>
                    <a:pt x="1844438" y="866048"/>
                    <a:pt x="1838581" y="881490"/>
                  </a:cubicBezTo>
                  <a:cubicBezTo>
                    <a:pt x="1839646" y="884685"/>
                    <a:pt x="1840710" y="889477"/>
                    <a:pt x="1840710" y="890542"/>
                  </a:cubicBezTo>
                  <a:cubicBezTo>
                    <a:pt x="1847633" y="924088"/>
                    <a:pt x="1844970" y="945920"/>
                    <a:pt x="1838581" y="960297"/>
                  </a:cubicBezTo>
                  <a:cubicBezTo>
                    <a:pt x="1838581" y="964557"/>
                    <a:pt x="1839646" y="969349"/>
                    <a:pt x="1839646" y="970414"/>
                  </a:cubicBezTo>
                  <a:cubicBezTo>
                    <a:pt x="1843905" y="1005558"/>
                    <a:pt x="1840710" y="1026857"/>
                    <a:pt x="1831658" y="1040169"/>
                  </a:cubicBezTo>
                  <a:cubicBezTo>
                    <a:pt x="1831658" y="1044429"/>
                    <a:pt x="1832723" y="1049221"/>
                    <a:pt x="1832723" y="1050286"/>
                  </a:cubicBezTo>
                  <a:cubicBezTo>
                    <a:pt x="1833788" y="1085430"/>
                    <a:pt x="1828463" y="1105664"/>
                    <a:pt x="1818346" y="1118976"/>
                  </a:cubicBezTo>
                  <a:cubicBezTo>
                    <a:pt x="1818346" y="1123236"/>
                    <a:pt x="1818346" y="1128028"/>
                    <a:pt x="1818346" y="1129093"/>
                  </a:cubicBezTo>
                  <a:cubicBezTo>
                    <a:pt x="1816217" y="1164237"/>
                    <a:pt x="1808229" y="1184471"/>
                    <a:pt x="1798112" y="1196718"/>
                  </a:cubicBezTo>
                  <a:cubicBezTo>
                    <a:pt x="1797047" y="1199913"/>
                    <a:pt x="1797047" y="1205770"/>
                    <a:pt x="1797047" y="1206835"/>
                  </a:cubicBezTo>
                  <a:cubicBezTo>
                    <a:pt x="1791190" y="1240381"/>
                    <a:pt x="1782670" y="1259550"/>
                    <a:pt x="1770956" y="1272330"/>
                  </a:cubicBezTo>
                  <a:cubicBezTo>
                    <a:pt x="1769891" y="1275525"/>
                    <a:pt x="1768826" y="1281382"/>
                    <a:pt x="1768826" y="1281382"/>
                  </a:cubicBezTo>
                  <a:cubicBezTo>
                    <a:pt x="1768293" y="1285642"/>
                    <a:pt x="1766696" y="1289902"/>
                    <a:pt x="1765631" y="1294694"/>
                  </a:cubicBezTo>
                  <a:close/>
                  <a:moveTo>
                    <a:pt x="1765631" y="552417"/>
                  </a:moveTo>
                  <a:lnTo>
                    <a:pt x="1765631" y="595016"/>
                  </a:lnTo>
                  <a:cubicBezTo>
                    <a:pt x="1765631" y="595016"/>
                    <a:pt x="1765631" y="593951"/>
                    <a:pt x="1764566" y="593951"/>
                  </a:cubicBezTo>
                  <a:lnTo>
                    <a:pt x="1764566" y="593951"/>
                  </a:lnTo>
                  <a:lnTo>
                    <a:pt x="1763501" y="591821"/>
                  </a:lnTo>
                  <a:cubicBezTo>
                    <a:pt x="1759241" y="600873"/>
                    <a:pt x="1752319" y="609925"/>
                    <a:pt x="1745397" y="617912"/>
                  </a:cubicBezTo>
                  <a:lnTo>
                    <a:pt x="1745397" y="588626"/>
                  </a:lnTo>
                  <a:cubicBezTo>
                    <a:pt x="1752319" y="576379"/>
                    <a:pt x="1753384" y="561469"/>
                    <a:pt x="1745397" y="542300"/>
                  </a:cubicBezTo>
                  <a:lnTo>
                    <a:pt x="1745397" y="511949"/>
                  </a:lnTo>
                  <a:cubicBezTo>
                    <a:pt x="1755514" y="527923"/>
                    <a:pt x="1762436" y="541235"/>
                    <a:pt x="1765631" y="552417"/>
                  </a:cubicBezTo>
                  <a:lnTo>
                    <a:pt x="1765631" y="552417"/>
                  </a:lnTo>
                  <a:close/>
                  <a:moveTo>
                    <a:pt x="1765631" y="668498"/>
                  </a:moveTo>
                  <a:lnTo>
                    <a:pt x="1765631" y="694589"/>
                  </a:lnTo>
                  <a:cubicBezTo>
                    <a:pt x="1758709" y="701512"/>
                    <a:pt x="1751254" y="707901"/>
                    <a:pt x="1745397" y="715889"/>
                  </a:cubicBezTo>
                  <a:lnTo>
                    <a:pt x="1745397" y="687667"/>
                  </a:lnTo>
                  <a:cubicBezTo>
                    <a:pt x="1752319" y="680745"/>
                    <a:pt x="1760306" y="675420"/>
                    <a:pt x="1765631" y="668498"/>
                  </a:cubicBezTo>
                  <a:lnTo>
                    <a:pt x="1765631" y="668498"/>
                  </a:lnTo>
                  <a:close/>
                  <a:moveTo>
                    <a:pt x="1765631" y="757422"/>
                  </a:moveTo>
                  <a:lnTo>
                    <a:pt x="1765631" y="782449"/>
                  </a:lnTo>
                  <a:cubicBezTo>
                    <a:pt x="1759774" y="788306"/>
                    <a:pt x="1755514" y="793631"/>
                    <a:pt x="1751254" y="799488"/>
                  </a:cubicBezTo>
                  <a:cubicBezTo>
                    <a:pt x="1746994" y="810670"/>
                    <a:pt x="1746994" y="825579"/>
                    <a:pt x="1754449" y="850073"/>
                  </a:cubicBezTo>
                  <a:cubicBezTo>
                    <a:pt x="1757644" y="846879"/>
                    <a:pt x="1761371" y="843151"/>
                    <a:pt x="1765631" y="839956"/>
                  </a:cubicBezTo>
                  <a:lnTo>
                    <a:pt x="1765631" y="864983"/>
                  </a:lnTo>
                  <a:cubicBezTo>
                    <a:pt x="1763501" y="867113"/>
                    <a:pt x="1761371" y="870840"/>
                    <a:pt x="1758709" y="872970"/>
                  </a:cubicBezTo>
                  <a:cubicBezTo>
                    <a:pt x="1752851" y="883087"/>
                    <a:pt x="1751786" y="897997"/>
                    <a:pt x="1757644" y="923556"/>
                  </a:cubicBezTo>
                  <a:cubicBezTo>
                    <a:pt x="1759774" y="921426"/>
                    <a:pt x="1761904" y="919296"/>
                    <a:pt x="1765631" y="916633"/>
                  </a:cubicBezTo>
                  <a:lnTo>
                    <a:pt x="1765631" y="940063"/>
                  </a:lnTo>
                  <a:cubicBezTo>
                    <a:pt x="1763501" y="942192"/>
                    <a:pt x="1762436" y="943257"/>
                    <a:pt x="1759774" y="945920"/>
                  </a:cubicBezTo>
                  <a:cubicBezTo>
                    <a:pt x="1752851" y="956037"/>
                    <a:pt x="1750721" y="970946"/>
                    <a:pt x="1753916" y="995440"/>
                  </a:cubicBezTo>
                  <a:cubicBezTo>
                    <a:pt x="1757111" y="993311"/>
                    <a:pt x="1760838" y="991181"/>
                    <a:pt x="1765098" y="988518"/>
                  </a:cubicBezTo>
                  <a:lnTo>
                    <a:pt x="1765098" y="1009817"/>
                  </a:lnTo>
                  <a:cubicBezTo>
                    <a:pt x="1761904" y="1013012"/>
                    <a:pt x="1758176" y="1015675"/>
                    <a:pt x="1754981" y="1017805"/>
                  </a:cubicBezTo>
                  <a:cubicBezTo>
                    <a:pt x="1749124" y="1024727"/>
                    <a:pt x="1745929" y="1033779"/>
                    <a:pt x="1744864" y="1048156"/>
                  </a:cubicBezTo>
                  <a:lnTo>
                    <a:pt x="1744864" y="937933"/>
                  </a:lnTo>
                  <a:cubicBezTo>
                    <a:pt x="1744864" y="937933"/>
                    <a:pt x="1744864" y="937933"/>
                    <a:pt x="1744864" y="936868"/>
                  </a:cubicBezTo>
                  <a:lnTo>
                    <a:pt x="1744864" y="935803"/>
                  </a:lnTo>
                  <a:lnTo>
                    <a:pt x="1744864" y="777124"/>
                  </a:lnTo>
                  <a:cubicBezTo>
                    <a:pt x="1751254" y="769669"/>
                    <a:pt x="1758176" y="764344"/>
                    <a:pt x="1765631" y="757422"/>
                  </a:cubicBezTo>
                  <a:lnTo>
                    <a:pt x="1765631" y="757422"/>
                  </a:lnTo>
                  <a:close/>
                  <a:moveTo>
                    <a:pt x="1765631" y="1058273"/>
                  </a:moveTo>
                  <a:lnTo>
                    <a:pt x="1765631" y="1078507"/>
                  </a:lnTo>
                  <a:cubicBezTo>
                    <a:pt x="1758709" y="1081702"/>
                    <a:pt x="1752319" y="1085430"/>
                    <a:pt x="1745397" y="1089689"/>
                  </a:cubicBezTo>
                  <a:lnTo>
                    <a:pt x="1745397" y="1067325"/>
                  </a:lnTo>
                  <a:cubicBezTo>
                    <a:pt x="1751254" y="1062533"/>
                    <a:pt x="1759241" y="1060403"/>
                    <a:pt x="1765631" y="1058273"/>
                  </a:cubicBezTo>
                  <a:lnTo>
                    <a:pt x="1765631" y="1058273"/>
                  </a:lnTo>
                  <a:close/>
                  <a:moveTo>
                    <a:pt x="1765631" y="1128028"/>
                  </a:moveTo>
                  <a:lnTo>
                    <a:pt x="1765631" y="1146132"/>
                  </a:lnTo>
                  <a:cubicBezTo>
                    <a:pt x="1758709" y="1148262"/>
                    <a:pt x="1752319" y="1150392"/>
                    <a:pt x="1745397" y="1153055"/>
                  </a:cubicBezTo>
                  <a:lnTo>
                    <a:pt x="1745397" y="1132820"/>
                  </a:lnTo>
                  <a:cubicBezTo>
                    <a:pt x="1752319" y="1130158"/>
                    <a:pt x="1759241" y="1129093"/>
                    <a:pt x="1765631" y="1128028"/>
                  </a:cubicBezTo>
                  <a:lnTo>
                    <a:pt x="1765631" y="1128028"/>
                  </a:lnTo>
                  <a:close/>
                  <a:moveTo>
                    <a:pt x="1765631" y="1196718"/>
                  </a:moveTo>
                  <a:lnTo>
                    <a:pt x="1765631" y="1214822"/>
                  </a:lnTo>
                  <a:cubicBezTo>
                    <a:pt x="1758709" y="1216952"/>
                    <a:pt x="1752319" y="1218017"/>
                    <a:pt x="1745397" y="1219082"/>
                  </a:cubicBezTo>
                  <a:lnTo>
                    <a:pt x="1745397" y="1199913"/>
                  </a:lnTo>
                  <a:cubicBezTo>
                    <a:pt x="1752319" y="1198848"/>
                    <a:pt x="1759241" y="1197783"/>
                    <a:pt x="1765631" y="1196718"/>
                  </a:cubicBezTo>
                  <a:lnTo>
                    <a:pt x="1765631" y="1196718"/>
                  </a:lnTo>
                  <a:close/>
                  <a:moveTo>
                    <a:pt x="1765631" y="1251563"/>
                  </a:moveTo>
                  <a:lnTo>
                    <a:pt x="1765631" y="1294162"/>
                  </a:lnTo>
                  <a:cubicBezTo>
                    <a:pt x="1759774" y="1313331"/>
                    <a:pt x="1753384" y="1326643"/>
                    <a:pt x="1745397" y="1335695"/>
                  </a:cubicBezTo>
                  <a:lnTo>
                    <a:pt x="1745397" y="1305344"/>
                  </a:lnTo>
                  <a:cubicBezTo>
                    <a:pt x="1747526" y="1299486"/>
                    <a:pt x="1749657" y="1293097"/>
                    <a:pt x="1752319" y="1285110"/>
                  </a:cubicBezTo>
                  <a:lnTo>
                    <a:pt x="1752319" y="1285110"/>
                  </a:lnTo>
                  <a:lnTo>
                    <a:pt x="1752319" y="1282980"/>
                  </a:lnTo>
                  <a:cubicBezTo>
                    <a:pt x="1750189" y="1284045"/>
                    <a:pt x="1748059" y="1284045"/>
                    <a:pt x="1745397" y="1285110"/>
                  </a:cubicBezTo>
                  <a:lnTo>
                    <a:pt x="1745397" y="1265940"/>
                  </a:lnTo>
                  <a:cubicBezTo>
                    <a:pt x="1753384" y="1264343"/>
                    <a:pt x="1760306" y="1259550"/>
                    <a:pt x="1765631" y="1251563"/>
                  </a:cubicBezTo>
                  <a:close/>
                  <a:moveTo>
                    <a:pt x="1745397" y="511949"/>
                  </a:moveTo>
                  <a:lnTo>
                    <a:pt x="1745397" y="542300"/>
                  </a:lnTo>
                  <a:cubicBezTo>
                    <a:pt x="1742202" y="536443"/>
                    <a:pt x="1738474" y="530053"/>
                    <a:pt x="1733150" y="522066"/>
                  </a:cubicBezTo>
                  <a:lnTo>
                    <a:pt x="1733150" y="490650"/>
                  </a:lnTo>
                  <a:cubicBezTo>
                    <a:pt x="1734214" y="493845"/>
                    <a:pt x="1734214" y="496507"/>
                    <a:pt x="1734214" y="498637"/>
                  </a:cubicBezTo>
                  <a:cubicBezTo>
                    <a:pt x="1736345" y="500767"/>
                    <a:pt x="1740072" y="505559"/>
                    <a:pt x="1741137" y="506624"/>
                  </a:cubicBezTo>
                  <a:cubicBezTo>
                    <a:pt x="1742202" y="508754"/>
                    <a:pt x="1744332" y="509819"/>
                    <a:pt x="1745397" y="511949"/>
                  </a:cubicBezTo>
                  <a:lnTo>
                    <a:pt x="1745397" y="511949"/>
                  </a:lnTo>
                  <a:close/>
                  <a:moveTo>
                    <a:pt x="1745397" y="588626"/>
                  </a:moveTo>
                  <a:lnTo>
                    <a:pt x="1745397" y="617912"/>
                  </a:lnTo>
                  <a:cubicBezTo>
                    <a:pt x="1741137" y="622172"/>
                    <a:pt x="1737409" y="626964"/>
                    <a:pt x="1733150" y="632289"/>
                  </a:cubicBezTo>
                  <a:lnTo>
                    <a:pt x="1733150" y="604068"/>
                  </a:lnTo>
                  <a:cubicBezTo>
                    <a:pt x="1737409" y="598743"/>
                    <a:pt x="1742202" y="594483"/>
                    <a:pt x="1745397" y="588626"/>
                  </a:cubicBezTo>
                  <a:lnTo>
                    <a:pt x="1745397" y="588626"/>
                  </a:lnTo>
                  <a:close/>
                  <a:moveTo>
                    <a:pt x="1745397" y="687667"/>
                  </a:moveTo>
                  <a:lnTo>
                    <a:pt x="1745397" y="715889"/>
                  </a:lnTo>
                  <a:cubicBezTo>
                    <a:pt x="1742202" y="719083"/>
                    <a:pt x="1739539" y="723876"/>
                    <a:pt x="1737409" y="728136"/>
                  </a:cubicBezTo>
                  <a:cubicBezTo>
                    <a:pt x="1733150" y="739318"/>
                    <a:pt x="1734214" y="754227"/>
                    <a:pt x="1744332" y="777656"/>
                  </a:cubicBezTo>
                  <a:cubicBezTo>
                    <a:pt x="1744332" y="777656"/>
                    <a:pt x="1745397" y="777656"/>
                    <a:pt x="1745397" y="776591"/>
                  </a:cubicBezTo>
                  <a:lnTo>
                    <a:pt x="1745397" y="935270"/>
                  </a:lnTo>
                  <a:cubicBezTo>
                    <a:pt x="1735280" y="902789"/>
                    <a:pt x="1736345" y="881490"/>
                    <a:pt x="1744332" y="865515"/>
                  </a:cubicBezTo>
                  <a:cubicBezTo>
                    <a:pt x="1738474" y="852203"/>
                    <a:pt x="1735280" y="842086"/>
                    <a:pt x="1733150" y="831969"/>
                  </a:cubicBezTo>
                  <a:lnTo>
                    <a:pt x="1733150" y="801618"/>
                  </a:lnTo>
                  <a:cubicBezTo>
                    <a:pt x="1734214" y="799488"/>
                    <a:pt x="1734214" y="795761"/>
                    <a:pt x="1735280" y="793631"/>
                  </a:cubicBezTo>
                  <a:cubicBezTo>
                    <a:pt x="1735280" y="792566"/>
                    <a:pt x="1734214" y="791501"/>
                    <a:pt x="1733150" y="790436"/>
                  </a:cubicBezTo>
                  <a:lnTo>
                    <a:pt x="1733150" y="700447"/>
                  </a:lnTo>
                  <a:cubicBezTo>
                    <a:pt x="1736345" y="695654"/>
                    <a:pt x="1741137" y="691927"/>
                    <a:pt x="1745397" y="687667"/>
                  </a:cubicBezTo>
                  <a:lnTo>
                    <a:pt x="1745397" y="687667"/>
                  </a:lnTo>
                  <a:close/>
                  <a:moveTo>
                    <a:pt x="1745397" y="937400"/>
                  </a:moveTo>
                  <a:lnTo>
                    <a:pt x="1745397" y="1047624"/>
                  </a:lnTo>
                  <a:cubicBezTo>
                    <a:pt x="1744332" y="1053481"/>
                    <a:pt x="1744332" y="1059871"/>
                    <a:pt x="1745397" y="1066793"/>
                  </a:cubicBezTo>
                  <a:lnTo>
                    <a:pt x="1745397" y="1066793"/>
                  </a:lnTo>
                  <a:lnTo>
                    <a:pt x="1745397" y="1089157"/>
                  </a:lnTo>
                  <a:cubicBezTo>
                    <a:pt x="1745397" y="1089157"/>
                    <a:pt x="1744332" y="1089157"/>
                    <a:pt x="1744332" y="1090222"/>
                  </a:cubicBezTo>
                  <a:cubicBezTo>
                    <a:pt x="1740072" y="1094482"/>
                    <a:pt x="1736345" y="1100339"/>
                    <a:pt x="1733150" y="1109391"/>
                  </a:cubicBezTo>
                  <a:lnTo>
                    <a:pt x="1733150" y="1024727"/>
                  </a:lnTo>
                  <a:cubicBezTo>
                    <a:pt x="1735280" y="1017805"/>
                    <a:pt x="1739007" y="1012480"/>
                    <a:pt x="1742202" y="1007688"/>
                  </a:cubicBezTo>
                  <a:cubicBezTo>
                    <a:pt x="1734214" y="974674"/>
                    <a:pt x="1736345" y="952310"/>
                    <a:pt x="1745397" y="937400"/>
                  </a:cubicBezTo>
                  <a:lnTo>
                    <a:pt x="1745397" y="937400"/>
                  </a:lnTo>
                  <a:close/>
                  <a:moveTo>
                    <a:pt x="1745397" y="1132288"/>
                  </a:moveTo>
                  <a:lnTo>
                    <a:pt x="1745397" y="1152522"/>
                  </a:lnTo>
                  <a:cubicBezTo>
                    <a:pt x="1741137" y="1153587"/>
                    <a:pt x="1737409" y="1154652"/>
                    <a:pt x="1733150" y="1156782"/>
                  </a:cubicBezTo>
                  <a:lnTo>
                    <a:pt x="1733150" y="1136548"/>
                  </a:lnTo>
                  <a:cubicBezTo>
                    <a:pt x="1737409" y="1134418"/>
                    <a:pt x="1741137" y="1133353"/>
                    <a:pt x="1745397" y="1132288"/>
                  </a:cubicBezTo>
                  <a:lnTo>
                    <a:pt x="1745397" y="1132288"/>
                  </a:lnTo>
                  <a:close/>
                  <a:moveTo>
                    <a:pt x="1745397" y="1199913"/>
                  </a:moveTo>
                  <a:lnTo>
                    <a:pt x="1745397" y="1219082"/>
                  </a:lnTo>
                  <a:cubicBezTo>
                    <a:pt x="1741137" y="1219082"/>
                    <a:pt x="1737409" y="1220147"/>
                    <a:pt x="1733150" y="1220147"/>
                  </a:cubicBezTo>
                  <a:lnTo>
                    <a:pt x="1733150" y="1202043"/>
                  </a:lnTo>
                  <a:cubicBezTo>
                    <a:pt x="1737409" y="1200978"/>
                    <a:pt x="1741137" y="1200978"/>
                    <a:pt x="1745397" y="1199913"/>
                  </a:cubicBezTo>
                  <a:lnTo>
                    <a:pt x="1745397" y="1199913"/>
                  </a:lnTo>
                  <a:close/>
                  <a:moveTo>
                    <a:pt x="1745397" y="1266473"/>
                  </a:moveTo>
                  <a:lnTo>
                    <a:pt x="1745397" y="1285642"/>
                  </a:lnTo>
                  <a:cubicBezTo>
                    <a:pt x="1741137" y="1286707"/>
                    <a:pt x="1737409" y="1286707"/>
                    <a:pt x="1733150" y="1287772"/>
                  </a:cubicBezTo>
                  <a:lnTo>
                    <a:pt x="1733150" y="1269668"/>
                  </a:lnTo>
                  <a:cubicBezTo>
                    <a:pt x="1737409" y="1268603"/>
                    <a:pt x="1741137" y="1267538"/>
                    <a:pt x="1745397" y="1266473"/>
                  </a:cubicBezTo>
                  <a:lnTo>
                    <a:pt x="1745397" y="1266473"/>
                  </a:lnTo>
                  <a:close/>
                  <a:moveTo>
                    <a:pt x="1745397" y="1305876"/>
                  </a:moveTo>
                  <a:lnTo>
                    <a:pt x="1745397" y="1336228"/>
                  </a:lnTo>
                  <a:cubicBezTo>
                    <a:pt x="1743267" y="1339422"/>
                    <a:pt x="1739539" y="1342085"/>
                    <a:pt x="1737409" y="1344215"/>
                  </a:cubicBezTo>
                  <a:cubicBezTo>
                    <a:pt x="1736345" y="1347410"/>
                    <a:pt x="1735280" y="1353267"/>
                    <a:pt x="1735280" y="1354332"/>
                  </a:cubicBezTo>
                  <a:cubicBezTo>
                    <a:pt x="1734214" y="1355397"/>
                    <a:pt x="1734214" y="1356462"/>
                    <a:pt x="1733150" y="1357527"/>
                  </a:cubicBezTo>
                  <a:lnTo>
                    <a:pt x="1733150" y="1323981"/>
                  </a:lnTo>
                  <a:cubicBezTo>
                    <a:pt x="1737409" y="1319188"/>
                    <a:pt x="1742202" y="1313863"/>
                    <a:pt x="1745397" y="1305876"/>
                  </a:cubicBezTo>
                  <a:close/>
                  <a:moveTo>
                    <a:pt x="1733150" y="490650"/>
                  </a:moveTo>
                  <a:lnTo>
                    <a:pt x="1733150" y="522066"/>
                  </a:lnTo>
                  <a:lnTo>
                    <a:pt x="1733150" y="522066"/>
                  </a:lnTo>
                  <a:lnTo>
                    <a:pt x="1733150" y="522066"/>
                  </a:lnTo>
                  <a:lnTo>
                    <a:pt x="1731020" y="519936"/>
                  </a:lnTo>
                  <a:cubicBezTo>
                    <a:pt x="1725162" y="535910"/>
                    <a:pt x="1713980" y="549222"/>
                    <a:pt x="1703863" y="565197"/>
                  </a:cubicBezTo>
                  <a:lnTo>
                    <a:pt x="1703863" y="533781"/>
                  </a:lnTo>
                  <a:cubicBezTo>
                    <a:pt x="1716110" y="515676"/>
                    <a:pt x="1725162" y="495442"/>
                    <a:pt x="1703863" y="464026"/>
                  </a:cubicBezTo>
                  <a:lnTo>
                    <a:pt x="1703863" y="438999"/>
                  </a:lnTo>
                  <a:cubicBezTo>
                    <a:pt x="1721968" y="460298"/>
                    <a:pt x="1731020" y="477338"/>
                    <a:pt x="1733150" y="490650"/>
                  </a:cubicBezTo>
                  <a:lnTo>
                    <a:pt x="1733150" y="490650"/>
                  </a:lnTo>
                  <a:close/>
                  <a:moveTo>
                    <a:pt x="1733150" y="604600"/>
                  </a:moveTo>
                  <a:lnTo>
                    <a:pt x="1733150" y="632822"/>
                  </a:lnTo>
                  <a:cubicBezTo>
                    <a:pt x="1727292" y="640809"/>
                    <a:pt x="1721968" y="648796"/>
                    <a:pt x="1717175" y="657848"/>
                  </a:cubicBezTo>
                  <a:cubicBezTo>
                    <a:pt x="1713980" y="670095"/>
                    <a:pt x="1716110" y="685005"/>
                    <a:pt x="1728357" y="707369"/>
                  </a:cubicBezTo>
                  <a:cubicBezTo>
                    <a:pt x="1729422" y="705239"/>
                    <a:pt x="1731552" y="703109"/>
                    <a:pt x="1732617" y="700447"/>
                  </a:cubicBezTo>
                  <a:lnTo>
                    <a:pt x="1732617" y="790436"/>
                  </a:lnTo>
                  <a:cubicBezTo>
                    <a:pt x="1718240" y="761149"/>
                    <a:pt x="1715578" y="739850"/>
                    <a:pt x="1720370" y="723876"/>
                  </a:cubicBezTo>
                  <a:cubicBezTo>
                    <a:pt x="1712383" y="710564"/>
                    <a:pt x="1707058" y="697784"/>
                    <a:pt x="1703331" y="687667"/>
                  </a:cubicBezTo>
                  <a:lnTo>
                    <a:pt x="1703331" y="632289"/>
                  </a:lnTo>
                  <a:cubicBezTo>
                    <a:pt x="1703331" y="633354"/>
                    <a:pt x="1704396" y="635484"/>
                    <a:pt x="1705461" y="638147"/>
                  </a:cubicBezTo>
                  <a:cubicBezTo>
                    <a:pt x="1712915" y="625900"/>
                    <a:pt x="1724097" y="615782"/>
                    <a:pt x="1733150" y="604600"/>
                  </a:cubicBezTo>
                  <a:lnTo>
                    <a:pt x="1733150" y="604600"/>
                  </a:lnTo>
                  <a:close/>
                  <a:moveTo>
                    <a:pt x="1733150" y="801618"/>
                  </a:moveTo>
                  <a:lnTo>
                    <a:pt x="1733150" y="831969"/>
                  </a:lnTo>
                  <a:cubicBezTo>
                    <a:pt x="1731020" y="819190"/>
                    <a:pt x="1732085" y="809073"/>
                    <a:pt x="1733150" y="801618"/>
                  </a:cubicBezTo>
                  <a:lnTo>
                    <a:pt x="1733150" y="801618"/>
                  </a:lnTo>
                  <a:close/>
                  <a:moveTo>
                    <a:pt x="1733150" y="1025259"/>
                  </a:moveTo>
                  <a:lnTo>
                    <a:pt x="1733150" y="1109924"/>
                  </a:lnTo>
                  <a:cubicBezTo>
                    <a:pt x="1731020" y="1117911"/>
                    <a:pt x="1729955" y="1126963"/>
                    <a:pt x="1729955" y="1138145"/>
                  </a:cubicBezTo>
                  <a:cubicBezTo>
                    <a:pt x="1731020" y="1138145"/>
                    <a:pt x="1732085" y="1137080"/>
                    <a:pt x="1733150" y="1137080"/>
                  </a:cubicBezTo>
                  <a:lnTo>
                    <a:pt x="1733150" y="1157314"/>
                  </a:lnTo>
                  <a:cubicBezTo>
                    <a:pt x="1731020" y="1158379"/>
                    <a:pt x="1728890" y="1159444"/>
                    <a:pt x="1726227" y="1161574"/>
                  </a:cubicBezTo>
                  <a:cubicBezTo>
                    <a:pt x="1717175" y="1168496"/>
                    <a:pt x="1710253" y="1181808"/>
                    <a:pt x="1707058" y="1207900"/>
                  </a:cubicBezTo>
                  <a:cubicBezTo>
                    <a:pt x="1715045" y="1204705"/>
                    <a:pt x="1724097" y="1203640"/>
                    <a:pt x="1733150" y="1202043"/>
                  </a:cubicBezTo>
                  <a:lnTo>
                    <a:pt x="1733150" y="1220147"/>
                  </a:lnTo>
                  <a:cubicBezTo>
                    <a:pt x="1723033" y="1222277"/>
                    <a:pt x="1712915" y="1224407"/>
                    <a:pt x="1703863" y="1230264"/>
                  </a:cubicBezTo>
                  <a:lnTo>
                    <a:pt x="1703863" y="1164769"/>
                  </a:lnTo>
                  <a:cubicBezTo>
                    <a:pt x="1705993" y="1157847"/>
                    <a:pt x="1710785" y="1153587"/>
                    <a:pt x="1715045" y="1148795"/>
                  </a:cubicBezTo>
                  <a:cubicBezTo>
                    <a:pt x="1712915" y="1112586"/>
                    <a:pt x="1719305" y="1092352"/>
                    <a:pt x="1731020" y="1079040"/>
                  </a:cubicBezTo>
                  <a:cubicBezTo>
                    <a:pt x="1728890" y="1055611"/>
                    <a:pt x="1729955" y="1039104"/>
                    <a:pt x="1733150" y="1025259"/>
                  </a:cubicBezTo>
                  <a:lnTo>
                    <a:pt x="1733150" y="1025259"/>
                  </a:lnTo>
                  <a:close/>
                  <a:moveTo>
                    <a:pt x="1733150" y="1269668"/>
                  </a:moveTo>
                  <a:lnTo>
                    <a:pt x="1733150" y="1287772"/>
                  </a:lnTo>
                  <a:cubicBezTo>
                    <a:pt x="1724097" y="1288837"/>
                    <a:pt x="1713980" y="1288837"/>
                    <a:pt x="1703863" y="1289902"/>
                  </a:cubicBezTo>
                  <a:lnTo>
                    <a:pt x="1703863" y="1270733"/>
                  </a:lnTo>
                  <a:cubicBezTo>
                    <a:pt x="1712915" y="1270733"/>
                    <a:pt x="1724097" y="1270733"/>
                    <a:pt x="1733150" y="1269668"/>
                  </a:cubicBezTo>
                  <a:lnTo>
                    <a:pt x="1733150" y="1269668"/>
                  </a:lnTo>
                  <a:close/>
                  <a:moveTo>
                    <a:pt x="1733150" y="1323981"/>
                  </a:moveTo>
                  <a:lnTo>
                    <a:pt x="1733150" y="1357527"/>
                  </a:lnTo>
                  <a:cubicBezTo>
                    <a:pt x="1724097" y="1383618"/>
                    <a:pt x="1713980" y="1399060"/>
                    <a:pt x="1703863" y="1409177"/>
                  </a:cubicBezTo>
                  <a:lnTo>
                    <a:pt x="1703863" y="1384151"/>
                  </a:lnTo>
                  <a:cubicBezTo>
                    <a:pt x="1708123" y="1377228"/>
                    <a:pt x="1712915" y="1368176"/>
                    <a:pt x="1717175" y="1355929"/>
                  </a:cubicBezTo>
                  <a:lnTo>
                    <a:pt x="1717175" y="1355929"/>
                  </a:lnTo>
                  <a:lnTo>
                    <a:pt x="1717175" y="1353799"/>
                  </a:lnTo>
                  <a:cubicBezTo>
                    <a:pt x="1712915" y="1354864"/>
                    <a:pt x="1708123" y="1355929"/>
                    <a:pt x="1703863" y="1355929"/>
                  </a:cubicBezTo>
                  <a:lnTo>
                    <a:pt x="1703863" y="1337825"/>
                  </a:lnTo>
                  <a:cubicBezTo>
                    <a:pt x="1713980" y="1337292"/>
                    <a:pt x="1724097" y="1334098"/>
                    <a:pt x="1733150" y="1323981"/>
                  </a:cubicBezTo>
                  <a:close/>
                  <a:moveTo>
                    <a:pt x="1703863" y="438999"/>
                  </a:moveTo>
                  <a:lnTo>
                    <a:pt x="1703863" y="464026"/>
                  </a:lnTo>
                  <a:cubicBezTo>
                    <a:pt x="1700668" y="460831"/>
                    <a:pt x="1698006" y="457103"/>
                    <a:pt x="1694811" y="452844"/>
                  </a:cubicBezTo>
                  <a:cubicBezTo>
                    <a:pt x="1694811" y="452844"/>
                    <a:pt x="1694811" y="452844"/>
                    <a:pt x="1694811" y="453909"/>
                  </a:cubicBezTo>
                  <a:lnTo>
                    <a:pt x="1692681" y="451779"/>
                  </a:lnTo>
                  <a:cubicBezTo>
                    <a:pt x="1688421" y="468818"/>
                    <a:pt x="1676707" y="484260"/>
                    <a:pt x="1667655" y="501299"/>
                  </a:cubicBezTo>
                  <a:lnTo>
                    <a:pt x="1667655" y="465091"/>
                  </a:lnTo>
                  <a:cubicBezTo>
                    <a:pt x="1676707" y="449116"/>
                    <a:pt x="1682032" y="431544"/>
                    <a:pt x="1667655" y="407583"/>
                  </a:cubicBezTo>
                  <a:lnTo>
                    <a:pt x="1667655" y="382556"/>
                  </a:lnTo>
                  <a:cubicBezTo>
                    <a:pt x="1684694" y="400661"/>
                    <a:pt x="1692681" y="415037"/>
                    <a:pt x="1693746" y="428882"/>
                  </a:cubicBezTo>
                  <a:cubicBezTo>
                    <a:pt x="1696941" y="432077"/>
                    <a:pt x="1700668" y="435804"/>
                    <a:pt x="1701733" y="436869"/>
                  </a:cubicBezTo>
                  <a:cubicBezTo>
                    <a:pt x="1701733" y="437934"/>
                    <a:pt x="1702798" y="437934"/>
                    <a:pt x="1703863" y="438999"/>
                  </a:cubicBezTo>
                  <a:lnTo>
                    <a:pt x="1703863" y="438999"/>
                  </a:lnTo>
                  <a:close/>
                  <a:moveTo>
                    <a:pt x="1703863" y="533248"/>
                  </a:moveTo>
                  <a:lnTo>
                    <a:pt x="1703863" y="564664"/>
                  </a:lnTo>
                  <a:cubicBezTo>
                    <a:pt x="1698006" y="572652"/>
                    <a:pt x="1693746" y="580639"/>
                    <a:pt x="1691616" y="589691"/>
                  </a:cubicBezTo>
                  <a:cubicBezTo>
                    <a:pt x="1689486" y="599808"/>
                    <a:pt x="1692681" y="613120"/>
                    <a:pt x="1703863" y="632289"/>
                  </a:cubicBezTo>
                  <a:lnTo>
                    <a:pt x="1703863" y="687667"/>
                  </a:lnTo>
                  <a:cubicBezTo>
                    <a:pt x="1699603" y="675420"/>
                    <a:pt x="1699603" y="664238"/>
                    <a:pt x="1700668" y="655186"/>
                  </a:cubicBezTo>
                  <a:cubicBezTo>
                    <a:pt x="1679369" y="626964"/>
                    <a:pt x="1672447" y="605665"/>
                    <a:pt x="1674577" y="588626"/>
                  </a:cubicBezTo>
                  <a:cubicBezTo>
                    <a:pt x="1672447" y="586496"/>
                    <a:pt x="1670317" y="582769"/>
                    <a:pt x="1667655" y="580639"/>
                  </a:cubicBezTo>
                  <a:lnTo>
                    <a:pt x="1667655" y="554547"/>
                  </a:lnTo>
                  <a:cubicBezTo>
                    <a:pt x="1670849" y="558807"/>
                    <a:pt x="1674577" y="564664"/>
                    <a:pt x="1678837" y="570522"/>
                  </a:cubicBezTo>
                  <a:cubicBezTo>
                    <a:pt x="1683629" y="557210"/>
                    <a:pt x="1694811" y="546028"/>
                    <a:pt x="1703863" y="533248"/>
                  </a:cubicBezTo>
                  <a:lnTo>
                    <a:pt x="1703863" y="533248"/>
                  </a:lnTo>
                  <a:close/>
                  <a:moveTo>
                    <a:pt x="1703863" y="1164769"/>
                  </a:moveTo>
                  <a:lnTo>
                    <a:pt x="1703863" y="1230264"/>
                  </a:lnTo>
                  <a:cubicBezTo>
                    <a:pt x="1702798" y="1230264"/>
                    <a:pt x="1702798" y="1230264"/>
                    <a:pt x="1702798" y="1230264"/>
                  </a:cubicBezTo>
                  <a:cubicBezTo>
                    <a:pt x="1693746" y="1237186"/>
                    <a:pt x="1685759" y="1249433"/>
                    <a:pt x="1680434" y="1275525"/>
                  </a:cubicBezTo>
                  <a:cubicBezTo>
                    <a:pt x="1687356" y="1273395"/>
                    <a:pt x="1694811" y="1272330"/>
                    <a:pt x="1703863" y="1271265"/>
                  </a:cubicBezTo>
                  <a:lnTo>
                    <a:pt x="1703863" y="1290434"/>
                  </a:lnTo>
                  <a:cubicBezTo>
                    <a:pt x="1693746" y="1291499"/>
                    <a:pt x="1683629" y="1293629"/>
                    <a:pt x="1673512" y="1297357"/>
                  </a:cubicBezTo>
                  <a:cubicBezTo>
                    <a:pt x="1671382" y="1298422"/>
                    <a:pt x="1670317" y="1299486"/>
                    <a:pt x="1667655" y="1301616"/>
                  </a:cubicBezTo>
                  <a:lnTo>
                    <a:pt x="1667655" y="1260615"/>
                  </a:lnTo>
                  <a:cubicBezTo>
                    <a:pt x="1673512" y="1239316"/>
                    <a:pt x="1680967" y="1225472"/>
                    <a:pt x="1691084" y="1216952"/>
                  </a:cubicBezTo>
                  <a:cubicBezTo>
                    <a:pt x="1692681" y="1194055"/>
                    <a:pt x="1696941" y="1177549"/>
                    <a:pt x="1703863" y="1164769"/>
                  </a:cubicBezTo>
                  <a:lnTo>
                    <a:pt x="1703863" y="1164769"/>
                  </a:lnTo>
                  <a:close/>
                  <a:moveTo>
                    <a:pt x="1703863" y="1338358"/>
                  </a:moveTo>
                  <a:lnTo>
                    <a:pt x="1703863" y="1356462"/>
                  </a:lnTo>
                  <a:cubicBezTo>
                    <a:pt x="1692681" y="1357527"/>
                    <a:pt x="1680434" y="1356462"/>
                    <a:pt x="1667655" y="1356462"/>
                  </a:cubicBezTo>
                  <a:lnTo>
                    <a:pt x="1667655" y="1338358"/>
                  </a:lnTo>
                  <a:cubicBezTo>
                    <a:pt x="1679369" y="1338358"/>
                    <a:pt x="1691616" y="1339422"/>
                    <a:pt x="1703863" y="1338358"/>
                  </a:cubicBezTo>
                  <a:lnTo>
                    <a:pt x="1703863" y="1338358"/>
                  </a:lnTo>
                  <a:close/>
                  <a:moveTo>
                    <a:pt x="1703863" y="1384683"/>
                  </a:moveTo>
                  <a:lnTo>
                    <a:pt x="1703863" y="1409710"/>
                  </a:lnTo>
                  <a:cubicBezTo>
                    <a:pt x="1701733" y="1410775"/>
                    <a:pt x="1699603" y="1412905"/>
                    <a:pt x="1698006" y="1413970"/>
                  </a:cubicBezTo>
                  <a:cubicBezTo>
                    <a:pt x="1696941" y="1417164"/>
                    <a:pt x="1694811" y="1421957"/>
                    <a:pt x="1694811" y="1423022"/>
                  </a:cubicBezTo>
                  <a:cubicBezTo>
                    <a:pt x="1685759" y="1443256"/>
                    <a:pt x="1676707" y="1456568"/>
                    <a:pt x="1667655" y="1466685"/>
                  </a:cubicBezTo>
                  <a:lnTo>
                    <a:pt x="1667655" y="1440594"/>
                  </a:lnTo>
                  <a:cubicBezTo>
                    <a:pt x="1670849" y="1436334"/>
                    <a:pt x="1673512" y="1430476"/>
                    <a:pt x="1676707" y="1423554"/>
                  </a:cubicBezTo>
                  <a:lnTo>
                    <a:pt x="1676707" y="1423554"/>
                  </a:lnTo>
                  <a:lnTo>
                    <a:pt x="1676707" y="1421424"/>
                  </a:lnTo>
                  <a:cubicBezTo>
                    <a:pt x="1674577" y="1421424"/>
                    <a:pt x="1670849" y="1422489"/>
                    <a:pt x="1667655" y="1422489"/>
                  </a:cubicBezTo>
                  <a:lnTo>
                    <a:pt x="1667655" y="1404385"/>
                  </a:lnTo>
                  <a:cubicBezTo>
                    <a:pt x="1680434" y="1403852"/>
                    <a:pt x="1692681" y="1399060"/>
                    <a:pt x="1703863" y="1384683"/>
                  </a:cubicBezTo>
                  <a:close/>
                  <a:moveTo>
                    <a:pt x="1667655" y="382556"/>
                  </a:moveTo>
                  <a:lnTo>
                    <a:pt x="1667655" y="407583"/>
                  </a:lnTo>
                  <a:cubicBezTo>
                    <a:pt x="1663395" y="401726"/>
                    <a:pt x="1657537" y="395336"/>
                    <a:pt x="1650615" y="387349"/>
                  </a:cubicBezTo>
                  <a:cubicBezTo>
                    <a:pt x="1650615" y="387349"/>
                    <a:pt x="1650615" y="387349"/>
                    <a:pt x="1650615" y="388414"/>
                  </a:cubicBezTo>
                  <a:lnTo>
                    <a:pt x="1648485" y="386284"/>
                  </a:lnTo>
                  <a:cubicBezTo>
                    <a:pt x="1645290" y="405453"/>
                    <a:pt x="1634108" y="422492"/>
                    <a:pt x="1626121" y="442726"/>
                  </a:cubicBezTo>
                  <a:lnTo>
                    <a:pt x="1626121" y="399063"/>
                  </a:lnTo>
                  <a:cubicBezTo>
                    <a:pt x="1631978" y="385751"/>
                    <a:pt x="1635173" y="371907"/>
                    <a:pt x="1626121" y="355400"/>
                  </a:cubicBezTo>
                  <a:lnTo>
                    <a:pt x="1626121" y="328776"/>
                  </a:lnTo>
                  <a:cubicBezTo>
                    <a:pt x="1638368" y="341023"/>
                    <a:pt x="1645290" y="353802"/>
                    <a:pt x="1648485" y="363919"/>
                  </a:cubicBezTo>
                  <a:cubicBezTo>
                    <a:pt x="1650615" y="367114"/>
                    <a:pt x="1655408" y="370842"/>
                    <a:pt x="1655408" y="370842"/>
                  </a:cubicBezTo>
                  <a:cubicBezTo>
                    <a:pt x="1660200" y="374569"/>
                    <a:pt x="1664460" y="379361"/>
                    <a:pt x="1667655" y="382556"/>
                  </a:cubicBezTo>
                  <a:lnTo>
                    <a:pt x="1667655" y="382556"/>
                  </a:lnTo>
                  <a:close/>
                  <a:moveTo>
                    <a:pt x="1667655" y="464558"/>
                  </a:moveTo>
                  <a:lnTo>
                    <a:pt x="1667655" y="500767"/>
                  </a:lnTo>
                  <a:cubicBezTo>
                    <a:pt x="1664460" y="508754"/>
                    <a:pt x="1660732" y="515676"/>
                    <a:pt x="1658602" y="524196"/>
                  </a:cubicBezTo>
                  <a:cubicBezTo>
                    <a:pt x="1657537" y="532183"/>
                    <a:pt x="1660732" y="542300"/>
                    <a:pt x="1667655" y="554547"/>
                  </a:cubicBezTo>
                  <a:lnTo>
                    <a:pt x="1667655" y="580639"/>
                  </a:lnTo>
                  <a:cubicBezTo>
                    <a:pt x="1648485" y="558275"/>
                    <a:pt x="1641563" y="540170"/>
                    <a:pt x="1641563" y="524196"/>
                  </a:cubicBezTo>
                  <a:cubicBezTo>
                    <a:pt x="1635706" y="518339"/>
                    <a:pt x="1630381" y="513014"/>
                    <a:pt x="1625589" y="508221"/>
                  </a:cubicBezTo>
                  <a:lnTo>
                    <a:pt x="1625589" y="480000"/>
                  </a:lnTo>
                  <a:cubicBezTo>
                    <a:pt x="1629849" y="487987"/>
                    <a:pt x="1635706" y="495974"/>
                    <a:pt x="1644758" y="506092"/>
                  </a:cubicBezTo>
                  <a:cubicBezTo>
                    <a:pt x="1648485" y="491715"/>
                    <a:pt x="1660200" y="478403"/>
                    <a:pt x="1667655" y="464558"/>
                  </a:cubicBezTo>
                  <a:lnTo>
                    <a:pt x="1667655" y="464558"/>
                  </a:lnTo>
                  <a:close/>
                  <a:moveTo>
                    <a:pt x="1667655" y="1260615"/>
                  </a:moveTo>
                  <a:lnTo>
                    <a:pt x="1667655" y="1301084"/>
                  </a:lnTo>
                  <a:cubicBezTo>
                    <a:pt x="1659667" y="1308006"/>
                    <a:pt x="1653278" y="1319188"/>
                    <a:pt x="1646355" y="1339422"/>
                  </a:cubicBezTo>
                  <a:cubicBezTo>
                    <a:pt x="1653278" y="1338358"/>
                    <a:pt x="1659667" y="1337292"/>
                    <a:pt x="1667655" y="1338358"/>
                  </a:cubicBezTo>
                  <a:lnTo>
                    <a:pt x="1667655" y="1356462"/>
                  </a:lnTo>
                  <a:cubicBezTo>
                    <a:pt x="1657537" y="1357527"/>
                    <a:pt x="1647420" y="1357527"/>
                    <a:pt x="1637303" y="1360722"/>
                  </a:cubicBezTo>
                  <a:cubicBezTo>
                    <a:pt x="1634108" y="1362852"/>
                    <a:pt x="1630381" y="1364982"/>
                    <a:pt x="1626121" y="1368709"/>
                  </a:cubicBezTo>
                  <a:lnTo>
                    <a:pt x="1626121" y="1348475"/>
                  </a:lnTo>
                  <a:cubicBezTo>
                    <a:pt x="1627186" y="1347410"/>
                    <a:pt x="1628251" y="1347410"/>
                    <a:pt x="1629316" y="1346345"/>
                  </a:cubicBezTo>
                  <a:cubicBezTo>
                    <a:pt x="1637303" y="1311201"/>
                    <a:pt x="1648485" y="1293629"/>
                    <a:pt x="1662862" y="1283512"/>
                  </a:cubicBezTo>
                  <a:cubicBezTo>
                    <a:pt x="1664460" y="1274460"/>
                    <a:pt x="1665525" y="1267538"/>
                    <a:pt x="1667655" y="1260615"/>
                  </a:cubicBezTo>
                  <a:lnTo>
                    <a:pt x="1667655" y="1260615"/>
                  </a:lnTo>
                  <a:close/>
                  <a:moveTo>
                    <a:pt x="1667655" y="1404917"/>
                  </a:moveTo>
                  <a:lnTo>
                    <a:pt x="1667655" y="1423022"/>
                  </a:lnTo>
                  <a:cubicBezTo>
                    <a:pt x="1654343" y="1423022"/>
                    <a:pt x="1640498" y="1420892"/>
                    <a:pt x="1626121" y="1420892"/>
                  </a:cubicBezTo>
                  <a:lnTo>
                    <a:pt x="1626121" y="1401723"/>
                  </a:lnTo>
                  <a:cubicBezTo>
                    <a:pt x="1639966" y="1402788"/>
                    <a:pt x="1654343" y="1405982"/>
                    <a:pt x="1667655" y="1404917"/>
                  </a:cubicBezTo>
                  <a:lnTo>
                    <a:pt x="1667655" y="1404917"/>
                  </a:lnTo>
                  <a:close/>
                  <a:moveTo>
                    <a:pt x="1667655" y="1440594"/>
                  </a:moveTo>
                  <a:lnTo>
                    <a:pt x="1667655" y="1466685"/>
                  </a:lnTo>
                  <a:cubicBezTo>
                    <a:pt x="1661797" y="1472542"/>
                    <a:pt x="1657537" y="1475737"/>
                    <a:pt x="1651680" y="1478932"/>
                  </a:cubicBezTo>
                  <a:cubicBezTo>
                    <a:pt x="1650615" y="1482127"/>
                    <a:pt x="1648485" y="1486919"/>
                    <a:pt x="1647420" y="1487984"/>
                  </a:cubicBezTo>
                  <a:cubicBezTo>
                    <a:pt x="1640498" y="1501296"/>
                    <a:pt x="1633043" y="1513011"/>
                    <a:pt x="1626121" y="1520466"/>
                  </a:cubicBezTo>
                  <a:lnTo>
                    <a:pt x="1626121" y="1494907"/>
                  </a:lnTo>
                  <a:cubicBezTo>
                    <a:pt x="1627186" y="1492777"/>
                    <a:pt x="1629316" y="1490647"/>
                    <a:pt x="1630381" y="1486919"/>
                  </a:cubicBezTo>
                  <a:cubicBezTo>
                    <a:pt x="1630381" y="1486919"/>
                    <a:pt x="1630381" y="1486919"/>
                    <a:pt x="1629316" y="1486919"/>
                  </a:cubicBezTo>
                  <a:lnTo>
                    <a:pt x="1630381" y="1485854"/>
                  </a:lnTo>
                  <a:cubicBezTo>
                    <a:pt x="1629316" y="1485854"/>
                    <a:pt x="1628251" y="1485854"/>
                    <a:pt x="1626121" y="1485854"/>
                  </a:cubicBezTo>
                  <a:lnTo>
                    <a:pt x="1626121" y="1467750"/>
                  </a:lnTo>
                  <a:cubicBezTo>
                    <a:pt x="1641031" y="1466685"/>
                    <a:pt x="1655408" y="1461360"/>
                    <a:pt x="1667655" y="1440594"/>
                  </a:cubicBezTo>
                  <a:lnTo>
                    <a:pt x="1667655" y="1440594"/>
                  </a:lnTo>
                  <a:close/>
                  <a:moveTo>
                    <a:pt x="1626121" y="1116846"/>
                  </a:moveTo>
                  <a:lnTo>
                    <a:pt x="1626121" y="1091819"/>
                  </a:lnTo>
                  <a:lnTo>
                    <a:pt x="1636238" y="1093949"/>
                  </a:lnTo>
                  <a:lnTo>
                    <a:pt x="1630381" y="1117378"/>
                  </a:lnTo>
                  <a:lnTo>
                    <a:pt x="1626121" y="1116846"/>
                  </a:lnTo>
                  <a:lnTo>
                    <a:pt x="1626121" y="1116846"/>
                  </a:lnTo>
                  <a:close/>
                  <a:moveTo>
                    <a:pt x="1626121" y="1068390"/>
                  </a:moveTo>
                  <a:lnTo>
                    <a:pt x="1626121" y="1043364"/>
                  </a:lnTo>
                  <a:lnTo>
                    <a:pt x="1648485" y="1041234"/>
                  </a:lnTo>
                  <a:lnTo>
                    <a:pt x="1642628" y="1066260"/>
                  </a:lnTo>
                  <a:lnTo>
                    <a:pt x="1626121" y="1068390"/>
                  </a:lnTo>
                  <a:lnTo>
                    <a:pt x="1626121" y="1068390"/>
                  </a:lnTo>
                  <a:close/>
                  <a:moveTo>
                    <a:pt x="1626121" y="971479"/>
                  </a:moveTo>
                  <a:lnTo>
                    <a:pt x="1626121" y="944322"/>
                  </a:lnTo>
                  <a:cubicBezTo>
                    <a:pt x="1636238" y="944322"/>
                    <a:pt x="1643161" y="947517"/>
                    <a:pt x="1648485" y="954440"/>
                  </a:cubicBezTo>
                  <a:cubicBezTo>
                    <a:pt x="1654343" y="961362"/>
                    <a:pt x="1657537" y="971479"/>
                    <a:pt x="1657537" y="984791"/>
                  </a:cubicBezTo>
                  <a:cubicBezTo>
                    <a:pt x="1657537" y="989051"/>
                    <a:pt x="1657537" y="993843"/>
                    <a:pt x="1657537" y="998103"/>
                  </a:cubicBezTo>
                  <a:cubicBezTo>
                    <a:pt x="1656473" y="1003960"/>
                    <a:pt x="1656473" y="1008220"/>
                    <a:pt x="1654343" y="1012480"/>
                  </a:cubicBezTo>
                  <a:lnTo>
                    <a:pt x="1634108" y="1011415"/>
                  </a:lnTo>
                  <a:cubicBezTo>
                    <a:pt x="1635173" y="1007155"/>
                    <a:pt x="1637303" y="1002363"/>
                    <a:pt x="1637303" y="998103"/>
                  </a:cubicBezTo>
                  <a:cubicBezTo>
                    <a:pt x="1638368" y="993843"/>
                    <a:pt x="1639433" y="990116"/>
                    <a:pt x="1638368" y="985856"/>
                  </a:cubicBezTo>
                  <a:cubicBezTo>
                    <a:pt x="1638368" y="981596"/>
                    <a:pt x="1637303" y="976804"/>
                    <a:pt x="1636238" y="974674"/>
                  </a:cubicBezTo>
                  <a:cubicBezTo>
                    <a:pt x="1634108" y="971479"/>
                    <a:pt x="1631978" y="970414"/>
                    <a:pt x="1628251" y="970414"/>
                  </a:cubicBezTo>
                  <a:cubicBezTo>
                    <a:pt x="1627186" y="970414"/>
                    <a:pt x="1627186" y="970414"/>
                    <a:pt x="1626121" y="971479"/>
                  </a:cubicBezTo>
                  <a:lnTo>
                    <a:pt x="1626121" y="971479"/>
                  </a:lnTo>
                  <a:close/>
                  <a:moveTo>
                    <a:pt x="1626121" y="929945"/>
                  </a:moveTo>
                  <a:lnTo>
                    <a:pt x="1626121" y="903854"/>
                  </a:lnTo>
                  <a:lnTo>
                    <a:pt x="1655408" y="903854"/>
                  </a:lnTo>
                  <a:lnTo>
                    <a:pt x="1655408" y="929945"/>
                  </a:lnTo>
                  <a:lnTo>
                    <a:pt x="1626121" y="929945"/>
                  </a:lnTo>
                  <a:lnTo>
                    <a:pt x="1626121" y="929945"/>
                  </a:lnTo>
                  <a:close/>
                  <a:moveTo>
                    <a:pt x="1626121" y="858593"/>
                  </a:moveTo>
                  <a:lnTo>
                    <a:pt x="1626121" y="832502"/>
                  </a:lnTo>
                  <a:lnTo>
                    <a:pt x="1651148" y="830372"/>
                  </a:lnTo>
                  <a:lnTo>
                    <a:pt x="1653278" y="855398"/>
                  </a:lnTo>
                  <a:lnTo>
                    <a:pt x="1626121" y="858593"/>
                  </a:lnTo>
                  <a:lnTo>
                    <a:pt x="1626121" y="858593"/>
                  </a:lnTo>
                  <a:close/>
                  <a:moveTo>
                    <a:pt x="1626121" y="755292"/>
                  </a:moveTo>
                  <a:lnTo>
                    <a:pt x="1626121" y="729201"/>
                  </a:lnTo>
                  <a:lnTo>
                    <a:pt x="1629316" y="728136"/>
                  </a:lnTo>
                  <a:lnTo>
                    <a:pt x="1636238" y="753162"/>
                  </a:lnTo>
                  <a:lnTo>
                    <a:pt x="1626121" y="755292"/>
                  </a:lnTo>
                  <a:close/>
                  <a:moveTo>
                    <a:pt x="1626121" y="328776"/>
                  </a:moveTo>
                  <a:lnTo>
                    <a:pt x="1626121" y="354867"/>
                  </a:lnTo>
                  <a:cubicBezTo>
                    <a:pt x="1621861" y="345815"/>
                    <a:pt x="1613874" y="336763"/>
                    <a:pt x="1601095" y="326646"/>
                  </a:cubicBezTo>
                  <a:lnTo>
                    <a:pt x="1601095" y="326646"/>
                  </a:lnTo>
                  <a:lnTo>
                    <a:pt x="1598965" y="325581"/>
                  </a:lnTo>
                  <a:cubicBezTo>
                    <a:pt x="1596835" y="346880"/>
                    <a:pt x="1584588" y="367114"/>
                    <a:pt x="1579795" y="391076"/>
                  </a:cubicBezTo>
                  <a:lnTo>
                    <a:pt x="1579795" y="333036"/>
                  </a:lnTo>
                  <a:cubicBezTo>
                    <a:pt x="1580860" y="325048"/>
                    <a:pt x="1581925" y="315996"/>
                    <a:pt x="1579795" y="308009"/>
                  </a:cubicBezTo>
                  <a:lnTo>
                    <a:pt x="1579795" y="276593"/>
                  </a:lnTo>
                  <a:cubicBezTo>
                    <a:pt x="1587783" y="285645"/>
                    <a:pt x="1593107" y="294697"/>
                    <a:pt x="1596835" y="302684"/>
                  </a:cubicBezTo>
                  <a:cubicBezTo>
                    <a:pt x="1600030" y="304814"/>
                    <a:pt x="1603757" y="308542"/>
                    <a:pt x="1604822" y="308542"/>
                  </a:cubicBezTo>
                  <a:cubicBezTo>
                    <a:pt x="1613874" y="315996"/>
                    <a:pt x="1620796" y="321854"/>
                    <a:pt x="1626121" y="328776"/>
                  </a:cubicBezTo>
                  <a:lnTo>
                    <a:pt x="1626121" y="328776"/>
                  </a:lnTo>
                  <a:close/>
                  <a:moveTo>
                    <a:pt x="1626121" y="398531"/>
                  </a:moveTo>
                  <a:lnTo>
                    <a:pt x="1626121" y="442194"/>
                  </a:lnTo>
                  <a:cubicBezTo>
                    <a:pt x="1623991" y="448051"/>
                    <a:pt x="1622926" y="454441"/>
                    <a:pt x="1621861" y="461363"/>
                  </a:cubicBezTo>
                  <a:cubicBezTo>
                    <a:pt x="1621861" y="467221"/>
                    <a:pt x="1622926" y="473610"/>
                    <a:pt x="1626121" y="480533"/>
                  </a:cubicBezTo>
                  <a:lnTo>
                    <a:pt x="1626121" y="508754"/>
                  </a:lnTo>
                  <a:cubicBezTo>
                    <a:pt x="1611744" y="490650"/>
                    <a:pt x="1605887" y="476273"/>
                    <a:pt x="1604822" y="462428"/>
                  </a:cubicBezTo>
                  <a:cubicBezTo>
                    <a:pt x="1594705" y="454441"/>
                    <a:pt x="1585653" y="447519"/>
                    <a:pt x="1579795" y="440064"/>
                  </a:cubicBezTo>
                  <a:lnTo>
                    <a:pt x="1579795" y="409713"/>
                  </a:lnTo>
                  <a:cubicBezTo>
                    <a:pt x="1582990" y="419830"/>
                    <a:pt x="1589913" y="431012"/>
                    <a:pt x="1605887" y="444856"/>
                  </a:cubicBezTo>
                  <a:cubicBezTo>
                    <a:pt x="1608017" y="428882"/>
                    <a:pt x="1619199" y="413973"/>
                    <a:pt x="1626121" y="398531"/>
                  </a:cubicBezTo>
                  <a:lnTo>
                    <a:pt x="1626121" y="398531"/>
                  </a:lnTo>
                  <a:close/>
                  <a:moveTo>
                    <a:pt x="1626121" y="729201"/>
                  </a:moveTo>
                  <a:lnTo>
                    <a:pt x="1626121" y="755292"/>
                  </a:lnTo>
                  <a:lnTo>
                    <a:pt x="1601095" y="762214"/>
                  </a:lnTo>
                  <a:lnTo>
                    <a:pt x="1579795" y="783514"/>
                  </a:lnTo>
                  <a:lnTo>
                    <a:pt x="1579795" y="732928"/>
                  </a:lnTo>
                  <a:lnTo>
                    <a:pt x="1594172" y="737188"/>
                  </a:lnTo>
                  <a:lnTo>
                    <a:pt x="1626121" y="729201"/>
                  </a:lnTo>
                  <a:lnTo>
                    <a:pt x="1626121" y="729201"/>
                  </a:lnTo>
                  <a:close/>
                  <a:moveTo>
                    <a:pt x="1626121" y="833034"/>
                  </a:moveTo>
                  <a:lnTo>
                    <a:pt x="1626121" y="859126"/>
                  </a:lnTo>
                  <a:lnTo>
                    <a:pt x="1579795" y="863385"/>
                  </a:lnTo>
                  <a:lnTo>
                    <a:pt x="1579795" y="838359"/>
                  </a:lnTo>
                  <a:lnTo>
                    <a:pt x="1626121" y="833034"/>
                  </a:lnTo>
                  <a:lnTo>
                    <a:pt x="1626121" y="833034"/>
                  </a:lnTo>
                  <a:close/>
                  <a:moveTo>
                    <a:pt x="1626121" y="903854"/>
                  </a:moveTo>
                  <a:lnTo>
                    <a:pt x="1626121" y="929945"/>
                  </a:lnTo>
                  <a:lnTo>
                    <a:pt x="1579795" y="929945"/>
                  </a:lnTo>
                  <a:lnTo>
                    <a:pt x="1579795" y="903854"/>
                  </a:lnTo>
                  <a:lnTo>
                    <a:pt x="1626121" y="903854"/>
                  </a:lnTo>
                  <a:lnTo>
                    <a:pt x="1626121" y="903854"/>
                  </a:lnTo>
                  <a:close/>
                  <a:moveTo>
                    <a:pt x="1626121" y="944322"/>
                  </a:moveTo>
                  <a:lnTo>
                    <a:pt x="1626121" y="971479"/>
                  </a:lnTo>
                  <a:cubicBezTo>
                    <a:pt x="1622926" y="972544"/>
                    <a:pt x="1620264" y="977336"/>
                    <a:pt x="1618134" y="984791"/>
                  </a:cubicBezTo>
                  <a:cubicBezTo>
                    <a:pt x="1617069" y="986921"/>
                    <a:pt x="1616004" y="987986"/>
                    <a:pt x="1616004" y="989051"/>
                  </a:cubicBezTo>
                  <a:cubicBezTo>
                    <a:pt x="1612809" y="999168"/>
                    <a:pt x="1609082" y="1005025"/>
                    <a:pt x="1605887" y="1009285"/>
                  </a:cubicBezTo>
                  <a:cubicBezTo>
                    <a:pt x="1601627" y="1013545"/>
                    <a:pt x="1595770" y="1015142"/>
                    <a:pt x="1588848" y="1016207"/>
                  </a:cubicBezTo>
                  <a:cubicBezTo>
                    <a:pt x="1585653" y="1016207"/>
                    <a:pt x="1581925" y="1015142"/>
                    <a:pt x="1579795" y="1015142"/>
                  </a:cubicBezTo>
                  <a:lnTo>
                    <a:pt x="1579795" y="986921"/>
                  </a:lnTo>
                  <a:cubicBezTo>
                    <a:pt x="1580860" y="989051"/>
                    <a:pt x="1582990" y="990116"/>
                    <a:pt x="1585653" y="990116"/>
                  </a:cubicBezTo>
                  <a:cubicBezTo>
                    <a:pt x="1587783" y="990116"/>
                    <a:pt x="1589913" y="989051"/>
                    <a:pt x="1591510" y="987986"/>
                  </a:cubicBezTo>
                  <a:cubicBezTo>
                    <a:pt x="1592575" y="985856"/>
                    <a:pt x="1593640" y="983726"/>
                    <a:pt x="1594705" y="981064"/>
                  </a:cubicBezTo>
                  <a:cubicBezTo>
                    <a:pt x="1594705" y="979999"/>
                    <a:pt x="1595770" y="977869"/>
                    <a:pt x="1595770" y="976804"/>
                  </a:cubicBezTo>
                  <a:cubicBezTo>
                    <a:pt x="1598965" y="965622"/>
                    <a:pt x="1601627" y="958699"/>
                    <a:pt x="1604822" y="954440"/>
                  </a:cubicBezTo>
                  <a:cubicBezTo>
                    <a:pt x="1606952" y="951245"/>
                    <a:pt x="1609082" y="948582"/>
                    <a:pt x="1612809" y="947517"/>
                  </a:cubicBezTo>
                  <a:cubicBezTo>
                    <a:pt x="1616004" y="945387"/>
                    <a:pt x="1620796" y="944322"/>
                    <a:pt x="1625056" y="944322"/>
                  </a:cubicBezTo>
                  <a:lnTo>
                    <a:pt x="1626121" y="944322"/>
                  </a:lnTo>
                  <a:lnTo>
                    <a:pt x="1626121" y="944322"/>
                  </a:lnTo>
                  <a:close/>
                  <a:moveTo>
                    <a:pt x="1626121" y="1043364"/>
                  </a:moveTo>
                  <a:lnTo>
                    <a:pt x="1626121" y="1068390"/>
                  </a:lnTo>
                  <a:lnTo>
                    <a:pt x="1616004" y="1068390"/>
                  </a:lnTo>
                  <a:cubicBezTo>
                    <a:pt x="1611744" y="1069455"/>
                    <a:pt x="1608017" y="1070520"/>
                    <a:pt x="1605887" y="1071585"/>
                  </a:cubicBezTo>
                  <a:cubicBezTo>
                    <a:pt x="1603757" y="1073715"/>
                    <a:pt x="1602692" y="1077442"/>
                    <a:pt x="1601627" y="1081702"/>
                  </a:cubicBezTo>
                  <a:lnTo>
                    <a:pt x="1600562" y="1084897"/>
                  </a:lnTo>
                  <a:lnTo>
                    <a:pt x="1626654" y="1091819"/>
                  </a:lnTo>
                  <a:lnTo>
                    <a:pt x="1626654" y="1116846"/>
                  </a:lnTo>
                  <a:lnTo>
                    <a:pt x="1580328" y="1106729"/>
                  </a:lnTo>
                  <a:lnTo>
                    <a:pt x="1580328" y="1079572"/>
                  </a:lnTo>
                  <a:lnTo>
                    <a:pt x="1584588" y="1080637"/>
                  </a:lnTo>
                  <a:lnTo>
                    <a:pt x="1586718" y="1072650"/>
                  </a:lnTo>
                  <a:cubicBezTo>
                    <a:pt x="1587783" y="1066793"/>
                    <a:pt x="1587783" y="1062533"/>
                    <a:pt x="1586718" y="1059338"/>
                  </a:cubicBezTo>
                  <a:cubicBezTo>
                    <a:pt x="1585653" y="1057208"/>
                    <a:pt x="1583523" y="1055078"/>
                    <a:pt x="1579795" y="1053481"/>
                  </a:cubicBezTo>
                  <a:lnTo>
                    <a:pt x="1579795" y="1028454"/>
                  </a:lnTo>
                  <a:lnTo>
                    <a:pt x="1579795" y="1028454"/>
                  </a:lnTo>
                  <a:cubicBezTo>
                    <a:pt x="1585653" y="1030584"/>
                    <a:pt x="1589913" y="1032714"/>
                    <a:pt x="1593107" y="1037506"/>
                  </a:cubicBezTo>
                  <a:cubicBezTo>
                    <a:pt x="1596302" y="1040701"/>
                    <a:pt x="1597367" y="1046559"/>
                    <a:pt x="1597367" y="1051883"/>
                  </a:cubicBezTo>
                  <a:cubicBezTo>
                    <a:pt x="1600562" y="1047624"/>
                    <a:pt x="1606419" y="1044961"/>
                    <a:pt x="1615472" y="1043896"/>
                  </a:cubicBezTo>
                  <a:lnTo>
                    <a:pt x="1615472" y="1043896"/>
                  </a:lnTo>
                  <a:lnTo>
                    <a:pt x="1626121" y="1043364"/>
                  </a:lnTo>
                  <a:lnTo>
                    <a:pt x="1626121" y="1043364"/>
                  </a:lnTo>
                  <a:close/>
                  <a:moveTo>
                    <a:pt x="1626121" y="1348475"/>
                  </a:moveTo>
                  <a:lnTo>
                    <a:pt x="1626121" y="1368709"/>
                  </a:lnTo>
                  <a:cubicBezTo>
                    <a:pt x="1620264" y="1375631"/>
                    <a:pt x="1613874" y="1385748"/>
                    <a:pt x="1606952" y="1401190"/>
                  </a:cubicBezTo>
                  <a:cubicBezTo>
                    <a:pt x="1613874" y="1400125"/>
                    <a:pt x="1620264" y="1400125"/>
                    <a:pt x="1626121" y="1401190"/>
                  </a:cubicBezTo>
                  <a:lnTo>
                    <a:pt x="1626121" y="1420359"/>
                  </a:lnTo>
                  <a:cubicBezTo>
                    <a:pt x="1617069" y="1419294"/>
                    <a:pt x="1606952" y="1419294"/>
                    <a:pt x="1596835" y="1421424"/>
                  </a:cubicBezTo>
                  <a:cubicBezTo>
                    <a:pt x="1590977" y="1423554"/>
                    <a:pt x="1585653" y="1427282"/>
                    <a:pt x="1579795" y="1433671"/>
                  </a:cubicBezTo>
                  <a:lnTo>
                    <a:pt x="1579795" y="1412372"/>
                  </a:lnTo>
                  <a:cubicBezTo>
                    <a:pt x="1582990" y="1409177"/>
                    <a:pt x="1586718" y="1408112"/>
                    <a:pt x="1589913" y="1405450"/>
                  </a:cubicBezTo>
                  <a:cubicBezTo>
                    <a:pt x="1600562" y="1374566"/>
                    <a:pt x="1612809" y="1357527"/>
                    <a:pt x="1626121" y="1348475"/>
                  </a:cubicBezTo>
                  <a:lnTo>
                    <a:pt x="1626121" y="1348475"/>
                  </a:lnTo>
                  <a:close/>
                  <a:moveTo>
                    <a:pt x="1626121" y="1467750"/>
                  </a:moveTo>
                  <a:lnTo>
                    <a:pt x="1626121" y="1485854"/>
                  </a:lnTo>
                  <a:cubicBezTo>
                    <a:pt x="1611744" y="1485854"/>
                    <a:pt x="1595770" y="1481595"/>
                    <a:pt x="1579795" y="1478932"/>
                  </a:cubicBezTo>
                  <a:lnTo>
                    <a:pt x="1579795" y="1459763"/>
                  </a:lnTo>
                  <a:cubicBezTo>
                    <a:pt x="1594705" y="1462425"/>
                    <a:pt x="1611744" y="1467750"/>
                    <a:pt x="1626121" y="1467750"/>
                  </a:cubicBezTo>
                  <a:lnTo>
                    <a:pt x="1626121" y="1467750"/>
                  </a:lnTo>
                  <a:close/>
                  <a:moveTo>
                    <a:pt x="1626121" y="1494907"/>
                  </a:moveTo>
                  <a:lnTo>
                    <a:pt x="1626121" y="1520998"/>
                  </a:lnTo>
                  <a:cubicBezTo>
                    <a:pt x="1618134" y="1531115"/>
                    <a:pt x="1609082" y="1536972"/>
                    <a:pt x="1601095" y="1540167"/>
                  </a:cubicBezTo>
                  <a:cubicBezTo>
                    <a:pt x="1598965" y="1544427"/>
                    <a:pt x="1596835" y="1548155"/>
                    <a:pt x="1595237" y="1549220"/>
                  </a:cubicBezTo>
                  <a:cubicBezTo>
                    <a:pt x="1589380" y="1558272"/>
                    <a:pt x="1584055" y="1565194"/>
                    <a:pt x="1579263" y="1571584"/>
                  </a:cubicBezTo>
                  <a:lnTo>
                    <a:pt x="1579263" y="1527920"/>
                  </a:lnTo>
                  <a:cubicBezTo>
                    <a:pt x="1594705" y="1526323"/>
                    <a:pt x="1610679" y="1519401"/>
                    <a:pt x="1626121" y="1494907"/>
                  </a:cubicBezTo>
                  <a:lnTo>
                    <a:pt x="1626121" y="1494907"/>
                  </a:lnTo>
                  <a:close/>
                  <a:moveTo>
                    <a:pt x="1579795" y="1200978"/>
                  </a:moveTo>
                  <a:lnTo>
                    <a:pt x="1579795" y="1173821"/>
                  </a:lnTo>
                  <a:lnTo>
                    <a:pt x="1590977" y="1178081"/>
                  </a:lnTo>
                  <a:lnTo>
                    <a:pt x="1606952" y="1138678"/>
                  </a:lnTo>
                  <a:lnTo>
                    <a:pt x="1623991" y="1145600"/>
                  </a:lnTo>
                  <a:lnTo>
                    <a:pt x="1598965" y="1208432"/>
                  </a:lnTo>
                  <a:lnTo>
                    <a:pt x="1579795" y="1200978"/>
                  </a:lnTo>
                  <a:lnTo>
                    <a:pt x="1579795" y="1200978"/>
                  </a:lnTo>
                  <a:close/>
                  <a:moveTo>
                    <a:pt x="1579795" y="1149327"/>
                  </a:moveTo>
                  <a:lnTo>
                    <a:pt x="1584055" y="1134418"/>
                  </a:lnTo>
                  <a:lnTo>
                    <a:pt x="1579795" y="1133353"/>
                  </a:lnTo>
                  <a:lnTo>
                    <a:pt x="1579795" y="1149327"/>
                  </a:lnTo>
                  <a:lnTo>
                    <a:pt x="1579795" y="1149327"/>
                  </a:lnTo>
                  <a:close/>
                  <a:moveTo>
                    <a:pt x="1579795" y="954440"/>
                  </a:moveTo>
                  <a:cubicBezTo>
                    <a:pt x="1579795" y="954440"/>
                    <a:pt x="1579795" y="953375"/>
                    <a:pt x="1580860" y="952310"/>
                  </a:cubicBezTo>
                  <a:lnTo>
                    <a:pt x="1579795" y="952310"/>
                  </a:lnTo>
                  <a:lnTo>
                    <a:pt x="1579795" y="954440"/>
                  </a:lnTo>
                  <a:lnTo>
                    <a:pt x="1579795" y="954440"/>
                  </a:lnTo>
                  <a:close/>
                  <a:moveTo>
                    <a:pt x="1579795" y="886815"/>
                  </a:moveTo>
                  <a:lnTo>
                    <a:pt x="1579795" y="879892"/>
                  </a:lnTo>
                  <a:lnTo>
                    <a:pt x="1579795" y="886815"/>
                  </a:lnTo>
                  <a:lnTo>
                    <a:pt x="1579795" y="886815"/>
                  </a:lnTo>
                  <a:close/>
                  <a:moveTo>
                    <a:pt x="1579795" y="276593"/>
                  </a:moveTo>
                  <a:lnTo>
                    <a:pt x="1579795" y="308009"/>
                  </a:lnTo>
                  <a:cubicBezTo>
                    <a:pt x="1576601" y="295762"/>
                    <a:pt x="1566483" y="281918"/>
                    <a:pt x="1546249" y="268606"/>
                  </a:cubicBezTo>
                  <a:cubicBezTo>
                    <a:pt x="1546249" y="268606"/>
                    <a:pt x="1546249" y="268606"/>
                    <a:pt x="1546249" y="269671"/>
                  </a:cubicBezTo>
                  <a:lnTo>
                    <a:pt x="1544119" y="268606"/>
                  </a:lnTo>
                  <a:cubicBezTo>
                    <a:pt x="1544119" y="280853"/>
                    <a:pt x="1540924" y="293632"/>
                    <a:pt x="1537197" y="305879"/>
                  </a:cubicBezTo>
                  <a:lnTo>
                    <a:pt x="1537197" y="240917"/>
                  </a:lnTo>
                  <a:cubicBezTo>
                    <a:pt x="1538262" y="243047"/>
                    <a:pt x="1539327" y="245176"/>
                    <a:pt x="1539327" y="246774"/>
                  </a:cubicBezTo>
                  <a:cubicBezTo>
                    <a:pt x="1542522" y="248904"/>
                    <a:pt x="1547314" y="251034"/>
                    <a:pt x="1548379" y="252631"/>
                  </a:cubicBezTo>
                  <a:cubicBezTo>
                    <a:pt x="1562224" y="261151"/>
                    <a:pt x="1572341" y="268606"/>
                    <a:pt x="1579795" y="276593"/>
                  </a:cubicBezTo>
                  <a:lnTo>
                    <a:pt x="1579795" y="276593"/>
                  </a:lnTo>
                  <a:close/>
                  <a:moveTo>
                    <a:pt x="1579795" y="333036"/>
                  </a:moveTo>
                  <a:lnTo>
                    <a:pt x="1579795" y="390543"/>
                  </a:lnTo>
                  <a:cubicBezTo>
                    <a:pt x="1578730" y="394803"/>
                    <a:pt x="1578730" y="398531"/>
                    <a:pt x="1577665" y="402790"/>
                  </a:cubicBezTo>
                  <a:cubicBezTo>
                    <a:pt x="1578730" y="404920"/>
                    <a:pt x="1578730" y="407050"/>
                    <a:pt x="1579795" y="409713"/>
                  </a:cubicBezTo>
                  <a:lnTo>
                    <a:pt x="1579795" y="440064"/>
                  </a:lnTo>
                  <a:cubicBezTo>
                    <a:pt x="1568613" y="427817"/>
                    <a:pt x="1562756" y="416635"/>
                    <a:pt x="1561691" y="404920"/>
                  </a:cubicBezTo>
                  <a:cubicBezTo>
                    <a:pt x="1551574" y="399063"/>
                    <a:pt x="1543587" y="392673"/>
                    <a:pt x="1536665" y="386816"/>
                  </a:cubicBezTo>
                  <a:lnTo>
                    <a:pt x="1536665" y="363387"/>
                  </a:lnTo>
                  <a:cubicBezTo>
                    <a:pt x="1540924" y="370309"/>
                    <a:pt x="1548912" y="378296"/>
                    <a:pt x="1560094" y="386816"/>
                  </a:cubicBezTo>
                  <a:cubicBezTo>
                    <a:pt x="1563289" y="369244"/>
                    <a:pt x="1575536" y="351140"/>
                    <a:pt x="1579795" y="333036"/>
                  </a:cubicBezTo>
                  <a:lnTo>
                    <a:pt x="1579795" y="333036"/>
                  </a:lnTo>
                  <a:close/>
                  <a:moveTo>
                    <a:pt x="1579795" y="732928"/>
                  </a:moveTo>
                  <a:lnTo>
                    <a:pt x="1579795" y="783514"/>
                  </a:lnTo>
                  <a:lnTo>
                    <a:pt x="1552639" y="809605"/>
                  </a:lnTo>
                  <a:lnTo>
                    <a:pt x="1544652" y="781384"/>
                  </a:lnTo>
                  <a:lnTo>
                    <a:pt x="1579795" y="753162"/>
                  </a:lnTo>
                  <a:lnTo>
                    <a:pt x="1537197" y="745175"/>
                  </a:lnTo>
                  <a:lnTo>
                    <a:pt x="1537197" y="720148"/>
                  </a:lnTo>
                  <a:lnTo>
                    <a:pt x="1579795" y="732928"/>
                  </a:lnTo>
                  <a:lnTo>
                    <a:pt x="1579795" y="732928"/>
                  </a:lnTo>
                  <a:close/>
                  <a:moveTo>
                    <a:pt x="1579795" y="838359"/>
                  </a:moveTo>
                  <a:lnTo>
                    <a:pt x="1579795" y="863385"/>
                  </a:lnTo>
                  <a:lnTo>
                    <a:pt x="1577665" y="864450"/>
                  </a:lnTo>
                  <a:lnTo>
                    <a:pt x="1579795" y="880425"/>
                  </a:lnTo>
                  <a:lnTo>
                    <a:pt x="1579795" y="887347"/>
                  </a:lnTo>
                  <a:lnTo>
                    <a:pt x="1561691" y="889477"/>
                  </a:lnTo>
                  <a:lnTo>
                    <a:pt x="1553704" y="817592"/>
                  </a:lnTo>
                  <a:lnTo>
                    <a:pt x="1572873" y="816527"/>
                  </a:lnTo>
                  <a:lnTo>
                    <a:pt x="1575003" y="838891"/>
                  </a:lnTo>
                  <a:lnTo>
                    <a:pt x="1579795" y="838891"/>
                  </a:lnTo>
                  <a:lnTo>
                    <a:pt x="1579795" y="838359"/>
                  </a:lnTo>
                  <a:close/>
                  <a:moveTo>
                    <a:pt x="1579795" y="903854"/>
                  </a:moveTo>
                  <a:lnTo>
                    <a:pt x="1579795" y="929945"/>
                  </a:lnTo>
                  <a:lnTo>
                    <a:pt x="1560626" y="929945"/>
                  </a:lnTo>
                  <a:lnTo>
                    <a:pt x="1560626" y="903854"/>
                  </a:lnTo>
                  <a:lnTo>
                    <a:pt x="1579795" y="903854"/>
                  </a:lnTo>
                  <a:lnTo>
                    <a:pt x="1579795" y="903854"/>
                  </a:lnTo>
                  <a:close/>
                  <a:moveTo>
                    <a:pt x="1579795" y="952310"/>
                  </a:moveTo>
                  <a:lnTo>
                    <a:pt x="1579795" y="954440"/>
                  </a:lnTo>
                  <a:cubicBezTo>
                    <a:pt x="1578730" y="957634"/>
                    <a:pt x="1577665" y="961362"/>
                    <a:pt x="1577665" y="963492"/>
                  </a:cubicBezTo>
                  <a:cubicBezTo>
                    <a:pt x="1576601" y="966687"/>
                    <a:pt x="1576601" y="970414"/>
                    <a:pt x="1576601" y="973609"/>
                  </a:cubicBezTo>
                  <a:cubicBezTo>
                    <a:pt x="1576601" y="979466"/>
                    <a:pt x="1577665" y="983726"/>
                    <a:pt x="1578730" y="985856"/>
                  </a:cubicBezTo>
                  <a:lnTo>
                    <a:pt x="1579795" y="986921"/>
                  </a:lnTo>
                  <a:lnTo>
                    <a:pt x="1579795" y="1015142"/>
                  </a:lnTo>
                  <a:cubicBezTo>
                    <a:pt x="1573938" y="1013012"/>
                    <a:pt x="1569678" y="1010882"/>
                    <a:pt x="1566483" y="1006090"/>
                  </a:cubicBezTo>
                  <a:cubicBezTo>
                    <a:pt x="1562224" y="999168"/>
                    <a:pt x="1558496" y="989051"/>
                    <a:pt x="1558496" y="976804"/>
                  </a:cubicBezTo>
                  <a:cubicBezTo>
                    <a:pt x="1558496" y="972544"/>
                    <a:pt x="1558496" y="967752"/>
                    <a:pt x="1558496" y="963492"/>
                  </a:cubicBezTo>
                  <a:cubicBezTo>
                    <a:pt x="1559561" y="959232"/>
                    <a:pt x="1559561" y="955504"/>
                    <a:pt x="1560626" y="951245"/>
                  </a:cubicBezTo>
                  <a:lnTo>
                    <a:pt x="1579795" y="952310"/>
                  </a:lnTo>
                  <a:lnTo>
                    <a:pt x="1579795" y="952310"/>
                  </a:lnTo>
                  <a:close/>
                  <a:moveTo>
                    <a:pt x="1579795" y="1028987"/>
                  </a:moveTo>
                  <a:lnTo>
                    <a:pt x="1579795" y="1054013"/>
                  </a:lnTo>
                  <a:lnTo>
                    <a:pt x="1578730" y="1054013"/>
                  </a:lnTo>
                  <a:cubicBezTo>
                    <a:pt x="1574471" y="1052948"/>
                    <a:pt x="1570743" y="1054013"/>
                    <a:pt x="1568613" y="1056143"/>
                  </a:cubicBezTo>
                  <a:cubicBezTo>
                    <a:pt x="1566483" y="1058273"/>
                    <a:pt x="1564353" y="1063065"/>
                    <a:pt x="1562756" y="1069455"/>
                  </a:cubicBezTo>
                  <a:lnTo>
                    <a:pt x="1560626" y="1075312"/>
                  </a:lnTo>
                  <a:lnTo>
                    <a:pt x="1579795" y="1079572"/>
                  </a:lnTo>
                  <a:lnTo>
                    <a:pt x="1579795" y="1106729"/>
                  </a:lnTo>
                  <a:lnTo>
                    <a:pt x="1538262" y="1096612"/>
                  </a:lnTo>
                  <a:lnTo>
                    <a:pt x="1547314" y="1059338"/>
                  </a:lnTo>
                  <a:cubicBezTo>
                    <a:pt x="1549444" y="1048156"/>
                    <a:pt x="1554236" y="1039104"/>
                    <a:pt x="1559561" y="1034312"/>
                  </a:cubicBezTo>
                  <a:cubicBezTo>
                    <a:pt x="1565418" y="1028987"/>
                    <a:pt x="1572341" y="1027922"/>
                    <a:pt x="1579795" y="1028987"/>
                  </a:cubicBezTo>
                  <a:lnTo>
                    <a:pt x="1579795" y="1028987"/>
                  </a:lnTo>
                  <a:close/>
                  <a:moveTo>
                    <a:pt x="1579795" y="1133353"/>
                  </a:moveTo>
                  <a:lnTo>
                    <a:pt x="1579795" y="1149327"/>
                  </a:lnTo>
                  <a:lnTo>
                    <a:pt x="1570743" y="1170626"/>
                  </a:lnTo>
                  <a:lnTo>
                    <a:pt x="1579795" y="1173821"/>
                  </a:lnTo>
                  <a:lnTo>
                    <a:pt x="1579795" y="1200978"/>
                  </a:lnTo>
                  <a:lnTo>
                    <a:pt x="1537197" y="1185003"/>
                  </a:lnTo>
                  <a:lnTo>
                    <a:pt x="1537197" y="1157847"/>
                  </a:lnTo>
                  <a:lnTo>
                    <a:pt x="1554236" y="1164769"/>
                  </a:lnTo>
                  <a:lnTo>
                    <a:pt x="1567548" y="1128560"/>
                  </a:lnTo>
                  <a:lnTo>
                    <a:pt x="1579795" y="1133353"/>
                  </a:lnTo>
                  <a:lnTo>
                    <a:pt x="1579795" y="1133353"/>
                  </a:lnTo>
                  <a:close/>
                  <a:moveTo>
                    <a:pt x="1579795" y="1412905"/>
                  </a:moveTo>
                  <a:lnTo>
                    <a:pt x="1579795" y="1434204"/>
                  </a:lnTo>
                  <a:cubicBezTo>
                    <a:pt x="1573938" y="1440061"/>
                    <a:pt x="1568613" y="1447516"/>
                    <a:pt x="1562756" y="1459230"/>
                  </a:cubicBezTo>
                  <a:cubicBezTo>
                    <a:pt x="1568613" y="1459230"/>
                    <a:pt x="1573938" y="1459230"/>
                    <a:pt x="1579795" y="1460295"/>
                  </a:cubicBezTo>
                  <a:lnTo>
                    <a:pt x="1579795" y="1479465"/>
                  </a:lnTo>
                  <a:cubicBezTo>
                    <a:pt x="1570743" y="1478400"/>
                    <a:pt x="1560626" y="1477335"/>
                    <a:pt x="1550509" y="1478400"/>
                  </a:cubicBezTo>
                  <a:cubicBezTo>
                    <a:pt x="1546249" y="1479465"/>
                    <a:pt x="1541457" y="1481595"/>
                    <a:pt x="1537197" y="1486387"/>
                  </a:cubicBezTo>
                  <a:lnTo>
                    <a:pt x="1537197" y="1467218"/>
                  </a:lnTo>
                  <a:cubicBezTo>
                    <a:pt x="1539327" y="1465088"/>
                    <a:pt x="1543054" y="1464023"/>
                    <a:pt x="1545184" y="1462958"/>
                  </a:cubicBezTo>
                  <a:cubicBezTo>
                    <a:pt x="1556366" y="1436334"/>
                    <a:pt x="1567548" y="1421957"/>
                    <a:pt x="1579795" y="1412905"/>
                  </a:cubicBezTo>
                  <a:lnTo>
                    <a:pt x="1579795" y="1412905"/>
                  </a:lnTo>
                  <a:close/>
                  <a:moveTo>
                    <a:pt x="1579795" y="1527388"/>
                  </a:moveTo>
                  <a:lnTo>
                    <a:pt x="1579795" y="1571051"/>
                  </a:lnTo>
                  <a:cubicBezTo>
                    <a:pt x="1567548" y="1584363"/>
                    <a:pt x="1556366" y="1593415"/>
                    <a:pt x="1544652" y="1597143"/>
                  </a:cubicBezTo>
                  <a:cubicBezTo>
                    <a:pt x="1542522" y="1600337"/>
                    <a:pt x="1538794" y="1604065"/>
                    <a:pt x="1538794" y="1605130"/>
                  </a:cubicBezTo>
                  <a:cubicBezTo>
                    <a:pt x="1537729" y="1606195"/>
                    <a:pt x="1536665" y="1607260"/>
                    <a:pt x="1536665" y="1607260"/>
                  </a:cubicBezTo>
                  <a:lnTo>
                    <a:pt x="1536665" y="1581168"/>
                  </a:lnTo>
                  <a:cubicBezTo>
                    <a:pt x="1548912" y="1577973"/>
                    <a:pt x="1563821" y="1568921"/>
                    <a:pt x="1578198" y="1546025"/>
                  </a:cubicBezTo>
                  <a:cubicBezTo>
                    <a:pt x="1578198" y="1546025"/>
                    <a:pt x="1578198" y="1546025"/>
                    <a:pt x="1577133" y="1546025"/>
                  </a:cubicBezTo>
                  <a:lnTo>
                    <a:pt x="1579263" y="1544960"/>
                  </a:lnTo>
                  <a:cubicBezTo>
                    <a:pt x="1564886" y="1544960"/>
                    <a:pt x="1551041" y="1539102"/>
                    <a:pt x="1536665" y="1535908"/>
                  </a:cubicBezTo>
                  <a:lnTo>
                    <a:pt x="1536665" y="1516738"/>
                  </a:lnTo>
                  <a:cubicBezTo>
                    <a:pt x="1550509" y="1520998"/>
                    <a:pt x="1565418" y="1527388"/>
                    <a:pt x="1579795" y="1527388"/>
                  </a:cubicBezTo>
                  <a:lnTo>
                    <a:pt x="1579795" y="1527388"/>
                  </a:lnTo>
                  <a:close/>
                  <a:moveTo>
                    <a:pt x="1537197" y="1281915"/>
                  </a:moveTo>
                  <a:lnTo>
                    <a:pt x="1537197" y="1258486"/>
                  </a:lnTo>
                  <a:lnTo>
                    <a:pt x="1549444" y="1260615"/>
                  </a:lnTo>
                  <a:lnTo>
                    <a:pt x="1537197" y="1248368"/>
                  </a:lnTo>
                  <a:lnTo>
                    <a:pt x="1537197" y="1216952"/>
                  </a:lnTo>
                  <a:lnTo>
                    <a:pt x="1575536" y="1257421"/>
                  </a:lnTo>
                  <a:lnTo>
                    <a:pt x="1561159" y="1285642"/>
                  </a:lnTo>
                  <a:lnTo>
                    <a:pt x="1537197" y="1281915"/>
                  </a:lnTo>
                  <a:lnTo>
                    <a:pt x="1537197" y="1281915"/>
                  </a:lnTo>
                  <a:close/>
                  <a:moveTo>
                    <a:pt x="1537197" y="1156249"/>
                  </a:moveTo>
                  <a:lnTo>
                    <a:pt x="1550509" y="1120041"/>
                  </a:lnTo>
                  <a:lnTo>
                    <a:pt x="1537197" y="1114184"/>
                  </a:lnTo>
                  <a:lnTo>
                    <a:pt x="1537197" y="1156249"/>
                  </a:lnTo>
                  <a:lnTo>
                    <a:pt x="1537197" y="1156249"/>
                  </a:lnTo>
                  <a:close/>
                  <a:moveTo>
                    <a:pt x="1537197" y="636017"/>
                  </a:moveTo>
                  <a:lnTo>
                    <a:pt x="1537197" y="599808"/>
                  </a:lnTo>
                  <a:cubicBezTo>
                    <a:pt x="1547314" y="599808"/>
                    <a:pt x="1555301" y="607795"/>
                    <a:pt x="1555301" y="617912"/>
                  </a:cubicBezTo>
                  <a:cubicBezTo>
                    <a:pt x="1555301" y="628029"/>
                    <a:pt x="1547314" y="636017"/>
                    <a:pt x="1537197" y="636017"/>
                  </a:cubicBezTo>
                  <a:close/>
                  <a:moveTo>
                    <a:pt x="1537197" y="240917"/>
                  </a:moveTo>
                  <a:lnTo>
                    <a:pt x="1537197" y="306412"/>
                  </a:lnTo>
                  <a:cubicBezTo>
                    <a:pt x="1534002" y="319724"/>
                    <a:pt x="1530275" y="333568"/>
                    <a:pt x="1530275" y="347945"/>
                  </a:cubicBezTo>
                  <a:cubicBezTo>
                    <a:pt x="1531340" y="352205"/>
                    <a:pt x="1533470" y="358062"/>
                    <a:pt x="1537197" y="363919"/>
                  </a:cubicBezTo>
                  <a:lnTo>
                    <a:pt x="1537197" y="387349"/>
                  </a:lnTo>
                  <a:cubicBezTo>
                    <a:pt x="1523885" y="375102"/>
                    <a:pt x="1516963" y="363919"/>
                    <a:pt x="1513768" y="352205"/>
                  </a:cubicBezTo>
                  <a:cubicBezTo>
                    <a:pt x="1505781" y="347945"/>
                    <a:pt x="1497793" y="343153"/>
                    <a:pt x="1492469" y="338893"/>
                  </a:cubicBezTo>
                  <a:lnTo>
                    <a:pt x="1492469" y="318659"/>
                  </a:lnTo>
                  <a:cubicBezTo>
                    <a:pt x="1496729" y="322919"/>
                    <a:pt x="1503651" y="328776"/>
                    <a:pt x="1512703" y="333568"/>
                  </a:cubicBezTo>
                  <a:cubicBezTo>
                    <a:pt x="1512703" y="297359"/>
                    <a:pt x="1555301" y="259021"/>
                    <a:pt x="1492469" y="221215"/>
                  </a:cubicBezTo>
                  <a:lnTo>
                    <a:pt x="1492469" y="203111"/>
                  </a:lnTo>
                  <a:cubicBezTo>
                    <a:pt x="1515898" y="215890"/>
                    <a:pt x="1529210" y="228137"/>
                    <a:pt x="1537197" y="240917"/>
                  </a:cubicBezTo>
                  <a:lnTo>
                    <a:pt x="1537197" y="240917"/>
                  </a:lnTo>
                  <a:close/>
                  <a:moveTo>
                    <a:pt x="1537197" y="599808"/>
                  </a:moveTo>
                  <a:lnTo>
                    <a:pt x="1537197" y="636017"/>
                  </a:lnTo>
                  <a:lnTo>
                    <a:pt x="1537197" y="636017"/>
                  </a:lnTo>
                  <a:cubicBezTo>
                    <a:pt x="1527080" y="636017"/>
                    <a:pt x="1519093" y="628029"/>
                    <a:pt x="1519093" y="617912"/>
                  </a:cubicBezTo>
                  <a:cubicBezTo>
                    <a:pt x="1519093" y="607795"/>
                    <a:pt x="1527080" y="599808"/>
                    <a:pt x="1537197" y="599808"/>
                  </a:cubicBezTo>
                  <a:lnTo>
                    <a:pt x="1537197" y="599808"/>
                  </a:lnTo>
                  <a:lnTo>
                    <a:pt x="1537197" y="599808"/>
                  </a:lnTo>
                  <a:close/>
                  <a:moveTo>
                    <a:pt x="1537197" y="720148"/>
                  </a:moveTo>
                  <a:lnTo>
                    <a:pt x="1537197" y="745175"/>
                  </a:lnTo>
                  <a:lnTo>
                    <a:pt x="1536132" y="745175"/>
                  </a:lnTo>
                  <a:lnTo>
                    <a:pt x="1529210" y="718019"/>
                  </a:lnTo>
                  <a:lnTo>
                    <a:pt x="1537197" y="720148"/>
                  </a:lnTo>
                  <a:lnTo>
                    <a:pt x="1537197" y="720148"/>
                  </a:lnTo>
                  <a:close/>
                  <a:moveTo>
                    <a:pt x="1537197" y="1114184"/>
                  </a:moveTo>
                  <a:lnTo>
                    <a:pt x="1537197" y="1155717"/>
                  </a:lnTo>
                  <a:lnTo>
                    <a:pt x="1536132" y="1157847"/>
                  </a:lnTo>
                  <a:lnTo>
                    <a:pt x="1537197" y="1157847"/>
                  </a:lnTo>
                  <a:lnTo>
                    <a:pt x="1537197" y="1185003"/>
                  </a:lnTo>
                  <a:lnTo>
                    <a:pt x="1511105" y="1174886"/>
                  </a:lnTo>
                  <a:lnTo>
                    <a:pt x="1533470" y="1113119"/>
                  </a:lnTo>
                  <a:lnTo>
                    <a:pt x="1537197" y="1114184"/>
                  </a:lnTo>
                  <a:lnTo>
                    <a:pt x="1537197" y="1114184"/>
                  </a:lnTo>
                  <a:close/>
                  <a:moveTo>
                    <a:pt x="1537197" y="1216952"/>
                  </a:moveTo>
                  <a:lnTo>
                    <a:pt x="1506846" y="1185536"/>
                  </a:lnTo>
                  <a:lnTo>
                    <a:pt x="1494599" y="1207900"/>
                  </a:lnTo>
                  <a:lnTo>
                    <a:pt x="1537197" y="1248368"/>
                  </a:lnTo>
                  <a:lnTo>
                    <a:pt x="1537197" y="1216952"/>
                  </a:lnTo>
                  <a:lnTo>
                    <a:pt x="1537197" y="1216952"/>
                  </a:lnTo>
                  <a:close/>
                  <a:moveTo>
                    <a:pt x="1537197" y="1258486"/>
                  </a:moveTo>
                  <a:lnTo>
                    <a:pt x="1537197" y="1281915"/>
                  </a:lnTo>
                  <a:lnTo>
                    <a:pt x="1491936" y="1272862"/>
                  </a:lnTo>
                  <a:lnTo>
                    <a:pt x="1491936" y="1247836"/>
                  </a:lnTo>
                  <a:lnTo>
                    <a:pt x="1537197" y="1258486"/>
                  </a:lnTo>
                  <a:lnTo>
                    <a:pt x="1537197" y="1258486"/>
                  </a:lnTo>
                  <a:close/>
                  <a:moveTo>
                    <a:pt x="1537197" y="1466685"/>
                  </a:moveTo>
                  <a:lnTo>
                    <a:pt x="1537197" y="1485854"/>
                  </a:lnTo>
                  <a:cubicBezTo>
                    <a:pt x="1530275" y="1491712"/>
                    <a:pt x="1522820" y="1499166"/>
                    <a:pt x="1514833" y="1513011"/>
                  </a:cubicBezTo>
                  <a:cubicBezTo>
                    <a:pt x="1521755" y="1513011"/>
                    <a:pt x="1529210" y="1514076"/>
                    <a:pt x="1537197" y="1517271"/>
                  </a:cubicBezTo>
                  <a:lnTo>
                    <a:pt x="1537197" y="1536440"/>
                  </a:lnTo>
                  <a:cubicBezTo>
                    <a:pt x="1526015" y="1533245"/>
                    <a:pt x="1513768" y="1530583"/>
                    <a:pt x="1499923" y="1530583"/>
                  </a:cubicBezTo>
                  <a:cubicBezTo>
                    <a:pt x="1497793" y="1530583"/>
                    <a:pt x="1494066" y="1531648"/>
                    <a:pt x="1491936" y="1532713"/>
                  </a:cubicBezTo>
                  <a:lnTo>
                    <a:pt x="1491936" y="1516206"/>
                  </a:lnTo>
                  <a:cubicBezTo>
                    <a:pt x="1493001" y="1515141"/>
                    <a:pt x="1494066" y="1515141"/>
                    <a:pt x="1495131" y="1515141"/>
                  </a:cubicBezTo>
                  <a:cubicBezTo>
                    <a:pt x="1510041" y="1487984"/>
                    <a:pt x="1523885" y="1473607"/>
                    <a:pt x="1537197" y="1466685"/>
                  </a:cubicBezTo>
                  <a:lnTo>
                    <a:pt x="1537197" y="1466685"/>
                  </a:lnTo>
                  <a:close/>
                  <a:moveTo>
                    <a:pt x="1537197" y="1581701"/>
                  </a:moveTo>
                  <a:lnTo>
                    <a:pt x="1537197" y="1607792"/>
                  </a:lnTo>
                  <a:cubicBezTo>
                    <a:pt x="1520158" y="1629092"/>
                    <a:pt x="1505781" y="1640273"/>
                    <a:pt x="1491936" y="1646131"/>
                  </a:cubicBezTo>
                  <a:lnTo>
                    <a:pt x="1491936" y="1628026"/>
                  </a:lnTo>
                  <a:cubicBezTo>
                    <a:pt x="1500988" y="1623767"/>
                    <a:pt x="1511105" y="1615780"/>
                    <a:pt x="1521223" y="1601935"/>
                  </a:cubicBezTo>
                  <a:lnTo>
                    <a:pt x="1521223" y="1601935"/>
                  </a:lnTo>
                  <a:lnTo>
                    <a:pt x="1522288" y="1599805"/>
                  </a:lnTo>
                  <a:cubicBezTo>
                    <a:pt x="1512170" y="1598740"/>
                    <a:pt x="1502053" y="1595545"/>
                    <a:pt x="1491936" y="1591818"/>
                  </a:cubicBezTo>
                  <a:lnTo>
                    <a:pt x="1491936" y="1571584"/>
                  </a:lnTo>
                  <a:cubicBezTo>
                    <a:pt x="1506846" y="1577973"/>
                    <a:pt x="1521755" y="1584896"/>
                    <a:pt x="1537197" y="1581701"/>
                  </a:cubicBezTo>
                  <a:lnTo>
                    <a:pt x="1537197" y="1581701"/>
                  </a:lnTo>
                  <a:close/>
                  <a:moveTo>
                    <a:pt x="1492469" y="1386813"/>
                  </a:moveTo>
                  <a:lnTo>
                    <a:pt x="1492469" y="1364449"/>
                  </a:lnTo>
                  <a:lnTo>
                    <a:pt x="1503651" y="1374566"/>
                  </a:lnTo>
                  <a:lnTo>
                    <a:pt x="1492469" y="1386813"/>
                  </a:lnTo>
                  <a:lnTo>
                    <a:pt x="1492469" y="1386813"/>
                  </a:lnTo>
                  <a:close/>
                  <a:moveTo>
                    <a:pt x="1492469" y="1331435"/>
                  </a:moveTo>
                  <a:lnTo>
                    <a:pt x="1492469" y="1301084"/>
                  </a:lnTo>
                  <a:lnTo>
                    <a:pt x="1534002" y="1330370"/>
                  </a:lnTo>
                  <a:lnTo>
                    <a:pt x="1519625" y="1350604"/>
                  </a:lnTo>
                  <a:lnTo>
                    <a:pt x="1492469" y="1331435"/>
                  </a:lnTo>
                  <a:lnTo>
                    <a:pt x="1492469" y="1331435"/>
                  </a:lnTo>
                  <a:close/>
                  <a:moveTo>
                    <a:pt x="1492469" y="521001"/>
                  </a:moveTo>
                  <a:lnTo>
                    <a:pt x="1492469" y="489585"/>
                  </a:lnTo>
                  <a:cubicBezTo>
                    <a:pt x="1493534" y="491715"/>
                    <a:pt x="1495664" y="492780"/>
                    <a:pt x="1496729" y="493845"/>
                  </a:cubicBezTo>
                  <a:cubicBezTo>
                    <a:pt x="1496729" y="493845"/>
                    <a:pt x="1506846" y="494909"/>
                    <a:pt x="1506846" y="500767"/>
                  </a:cubicBezTo>
                  <a:cubicBezTo>
                    <a:pt x="1506846" y="500767"/>
                    <a:pt x="1508976" y="511949"/>
                    <a:pt x="1499923" y="523131"/>
                  </a:cubicBezTo>
                  <a:cubicBezTo>
                    <a:pt x="1499923" y="523131"/>
                    <a:pt x="1495664" y="523131"/>
                    <a:pt x="1492469" y="521001"/>
                  </a:cubicBezTo>
                  <a:lnTo>
                    <a:pt x="1492469" y="521001"/>
                  </a:lnTo>
                  <a:close/>
                  <a:moveTo>
                    <a:pt x="1492469" y="444324"/>
                  </a:moveTo>
                  <a:lnTo>
                    <a:pt x="1492469" y="412908"/>
                  </a:lnTo>
                  <a:cubicBezTo>
                    <a:pt x="1495664" y="418765"/>
                    <a:pt x="1500456" y="423025"/>
                    <a:pt x="1503651" y="425155"/>
                  </a:cubicBezTo>
                  <a:cubicBezTo>
                    <a:pt x="1503651" y="425155"/>
                    <a:pt x="1510573" y="429414"/>
                    <a:pt x="1513768" y="432077"/>
                  </a:cubicBezTo>
                  <a:cubicBezTo>
                    <a:pt x="1513768" y="432077"/>
                    <a:pt x="1516963" y="446454"/>
                    <a:pt x="1495664" y="446454"/>
                  </a:cubicBezTo>
                  <a:cubicBezTo>
                    <a:pt x="1495664" y="446986"/>
                    <a:pt x="1494599" y="445389"/>
                    <a:pt x="1492469" y="444324"/>
                  </a:cubicBezTo>
                  <a:close/>
                  <a:moveTo>
                    <a:pt x="1492469" y="202578"/>
                  </a:moveTo>
                  <a:lnTo>
                    <a:pt x="1492469" y="220682"/>
                  </a:lnTo>
                  <a:cubicBezTo>
                    <a:pt x="1490339" y="219617"/>
                    <a:pt x="1489274" y="218552"/>
                    <a:pt x="1486611" y="217488"/>
                  </a:cubicBezTo>
                  <a:cubicBezTo>
                    <a:pt x="1486611" y="217488"/>
                    <a:pt x="1486611" y="217488"/>
                    <a:pt x="1486611" y="218552"/>
                  </a:cubicBezTo>
                  <a:lnTo>
                    <a:pt x="1484481" y="217488"/>
                  </a:lnTo>
                  <a:cubicBezTo>
                    <a:pt x="1486611" y="242514"/>
                    <a:pt x="1474364" y="268073"/>
                    <a:pt x="1477559" y="297359"/>
                  </a:cubicBezTo>
                  <a:cubicBezTo>
                    <a:pt x="1479689" y="304282"/>
                    <a:pt x="1484481" y="310671"/>
                    <a:pt x="1491936" y="318659"/>
                  </a:cubicBezTo>
                  <a:lnTo>
                    <a:pt x="1491936" y="338893"/>
                  </a:lnTo>
                  <a:cubicBezTo>
                    <a:pt x="1480754" y="330906"/>
                    <a:pt x="1472767" y="322919"/>
                    <a:pt x="1468507" y="315464"/>
                  </a:cubicBezTo>
                  <a:lnTo>
                    <a:pt x="1468507" y="182344"/>
                  </a:lnTo>
                  <a:cubicBezTo>
                    <a:pt x="1472767" y="186604"/>
                    <a:pt x="1476494" y="191396"/>
                    <a:pt x="1478624" y="195656"/>
                  </a:cubicBezTo>
                  <a:cubicBezTo>
                    <a:pt x="1481819" y="196721"/>
                    <a:pt x="1486611" y="198851"/>
                    <a:pt x="1487676" y="199916"/>
                  </a:cubicBezTo>
                  <a:cubicBezTo>
                    <a:pt x="1488741" y="200448"/>
                    <a:pt x="1489806" y="201513"/>
                    <a:pt x="1492469" y="202578"/>
                  </a:cubicBezTo>
                  <a:lnTo>
                    <a:pt x="1492469" y="202578"/>
                  </a:lnTo>
                  <a:close/>
                  <a:moveTo>
                    <a:pt x="1492469" y="412908"/>
                  </a:moveTo>
                  <a:lnTo>
                    <a:pt x="1492469" y="444324"/>
                  </a:lnTo>
                  <a:cubicBezTo>
                    <a:pt x="1490339" y="443259"/>
                    <a:pt x="1488209" y="441129"/>
                    <a:pt x="1485546" y="440064"/>
                  </a:cubicBezTo>
                  <a:cubicBezTo>
                    <a:pt x="1485546" y="440064"/>
                    <a:pt x="1474364" y="425155"/>
                    <a:pt x="1468507" y="417700"/>
                  </a:cubicBezTo>
                  <a:lnTo>
                    <a:pt x="1468507" y="378296"/>
                  </a:lnTo>
                  <a:cubicBezTo>
                    <a:pt x="1469572" y="378296"/>
                    <a:pt x="1470637" y="378296"/>
                    <a:pt x="1472767" y="378296"/>
                  </a:cubicBezTo>
                  <a:cubicBezTo>
                    <a:pt x="1472767" y="378296"/>
                    <a:pt x="1481819" y="379361"/>
                    <a:pt x="1480754" y="384154"/>
                  </a:cubicBezTo>
                  <a:cubicBezTo>
                    <a:pt x="1480754" y="384154"/>
                    <a:pt x="1478624" y="391076"/>
                    <a:pt x="1479689" y="395336"/>
                  </a:cubicBezTo>
                  <a:cubicBezTo>
                    <a:pt x="1479689" y="394803"/>
                    <a:pt x="1485546" y="403855"/>
                    <a:pt x="1492469" y="412908"/>
                  </a:cubicBezTo>
                  <a:lnTo>
                    <a:pt x="1492469" y="412908"/>
                  </a:lnTo>
                  <a:close/>
                  <a:moveTo>
                    <a:pt x="1492469" y="489585"/>
                  </a:moveTo>
                  <a:lnTo>
                    <a:pt x="1492469" y="521001"/>
                  </a:lnTo>
                  <a:cubicBezTo>
                    <a:pt x="1486611" y="519936"/>
                    <a:pt x="1480222" y="517806"/>
                    <a:pt x="1478092" y="516741"/>
                  </a:cubicBezTo>
                  <a:cubicBezTo>
                    <a:pt x="1478092" y="516741"/>
                    <a:pt x="1473832" y="510884"/>
                    <a:pt x="1469040" y="503429"/>
                  </a:cubicBezTo>
                  <a:lnTo>
                    <a:pt x="1469040" y="466156"/>
                  </a:lnTo>
                  <a:cubicBezTo>
                    <a:pt x="1476494" y="473610"/>
                    <a:pt x="1485546" y="482662"/>
                    <a:pt x="1492469" y="489585"/>
                  </a:cubicBezTo>
                  <a:lnTo>
                    <a:pt x="1492469" y="489585"/>
                  </a:lnTo>
                  <a:close/>
                  <a:moveTo>
                    <a:pt x="1492469" y="1248368"/>
                  </a:moveTo>
                  <a:lnTo>
                    <a:pt x="1492469" y="1273395"/>
                  </a:lnTo>
                  <a:lnTo>
                    <a:pt x="1469040" y="1270200"/>
                  </a:lnTo>
                  <a:lnTo>
                    <a:pt x="1469040" y="1256888"/>
                  </a:lnTo>
                  <a:lnTo>
                    <a:pt x="1474897" y="1245706"/>
                  </a:lnTo>
                  <a:lnTo>
                    <a:pt x="1492469" y="1248368"/>
                  </a:lnTo>
                  <a:lnTo>
                    <a:pt x="1492469" y="1248368"/>
                  </a:lnTo>
                  <a:close/>
                  <a:moveTo>
                    <a:pt x="1492469" y="1301084"/>
                  </a:moveTo>
                  <a:lnTo>
                    <a:pt x="1492469" y="1331435"/>
                  </a:lnTo>
                  <a:lnTo>
                    <a:pt x="1469040" y="1315461"/>
                  </a:lnTo>
                  <a:lnTo>
                    <a:pt x="1469040" y="1284045"/>
                  </a:lnTo>
                  <a:lnTo>
                    <a:pt x="1492469" y="1301084"/>
                  </a:lnTo>
                  <a:lnTo>
                    <a:pt x="1492469" y="1301084"/>
                  </a:lnTo>
                  <a:close/>
                  <a:moveTo>
                    <a:pt x="1492469" y="1364449"/>
                  </a:moveTo>
                  <a:lnTo>
                    <a:pt x="1492469" y="1386813"/>
                  </a:lnTo>
                  <a:lnTo>
                    <a:pt x="1482352" y="1397995"/>
                  </a:lnTo>
                  <a:lnTo>
                    <a:pt x="1469040" y="1394800"/>
                  </a:lnTo>
                  <a:lnTo>
                    <a:pt x="1469040" y="1374566"/>
                  </a:lnTo>
                  <a:cubicBezTo>
                    <a:pt x="1471169" y="1375631"/>
                    <a:pt x="1474897" y="1376696"/>
                    <a:pt x="1478092" y="1378826"/>
                  </a:cubicBezTo>
                  <a:cubicBezTo>
                    <a:pt x="1474897" y="1376696"/>
                    <a:pt x="1471169" y="1374566"/>
                    <a:pt x="1469040" y="1372969"/>
                  </a:cubicBezTo>
                  <a:lnTo>
                    <a:pt x="1469040" y="1343682"/>
                  </a:lnTo>
                  <a:lnTo>
                    <a:pt x="1492469" y="1364449"/>
                  </a:lnTo>
                  <a:lnTo>
                    <a:pt x="1492469" y="1364449"/>
                  </a:lnTo>
                  <a:close/>
                  <a:moveTo>
                    <a:pt x="1492469" y="1516206"/>
                  </a:moveTo>
                  <a:lnTo>
                    <a:pt x="1492469" y="1533245"/>
                  </a:lnTo>
                  <a:cubicBezTo>
                    <a:pt x="1484481" y="1536440"/>
                    <a:pt x="1478092" y="1543362"/>
                    <a:pt x="1469040" y="1552414"/>
                  </a:cubicBezTo>
                  <a:lnTo>
                    <a:pt x="1469040" y="1530050"/>
                  </a:lnTo>
                  <a:cubicBezTo>
                    <a:pt x="1476494" y="1523128"/>
                    <a:pt x="1484481" y="1518336"/>
                    <a:pt x="1492469" y="1516206"/>
                  </a:cubicBezTo>
                  <a:lnTo>
                    <a:pt x="1492469" y="1516206"/>
                  </a:lnTo>
                  <a:close/>
                  <a:moveTo>
                    <a:pt x="1492469" y="1571584"/>
                  </a:moveTo>
                  <a:lnTo>
                    <a:pt x="1492469" y="1591818"/>
                  </a:lnTo>
                  <a:cubicBezTo>
                    <a:pt x="1484481" y="1588623"/>
                    <a:pt x="1476494" y="1585961"/>
                    <a:pt x="1469040" y="1582766"/>
                  </a:cubicBezTo>
                  <a:lnTo>
                    <a:pt x="1469040" y="1563596"/>
                  </a:lnTo>
                  <a:cubicBezTo>
                    <a:pt x="1476494" y="1564661"/>
                    <a:pt x="1484481" y="1567856"/>
                    <a:pt x="1492469" y="1571584"/>
                  </a:cubicBezTo>
                  <a:lnTo>
                    <a:pt x="1492469" y="1571584"/>
                  </a:lnTo>
                  <a:close/>
                  <a:moveTo>
                    <a:pt x="1492469" y="1627494"/>
                  </a:moveTo>
                  <a:lnTo>
                    <a:pt x="1492469" y="1645598"/>
                  </a:lnTo>
                  <a:cubicBezTo>
                    <a:pt x="1489274" y="1646663"/>
                    <a:pt x="1486611" y="1647728"/>
                    <a:pt x="1484481" y="1648793"/>
                  </a:cubicBezTo>
                  <a:cubicBezTo>
                    <a:pt x="1481287" y="1650923"/>
                    <a:pt x="1477559" y="1655715"/>
                    <a:pt x="1477559" y="1655715"/>
                  </a:cubicBezTo>
                  <a:cubicBezTo>
                    <a:pt x="1474364" y="1658910"/>
                    <a:pt x="1470637" y="1662638"/>
                    <a:pt x="1468507" y="1665833"/>
                  </a:cubicBezTo>
                  <a:lnTo>
                    <a:pt x="1468507" y="1632286"/>
                  </a:lnTo>
                  <a:cubicBezTo>
                    <a:pt x="1475429" y="1633351"/>
                    <a:pt x="1483417" y="1632286"/>
                    <a:pt x="1492469" y="1627494"/>
                  </a:cubicBezTo>
                  <a:lnTo>
                    <a:pt x="1492469" y="1627494"/>
                  </a:lnTo>
                  <a:close/>
                  <a:moveTo>
                    <a:pt x="1468507" y="1000765"/>
                  </a:moveTo>
                  <a:lnTo>
                    <a:pt x="1468507" y="868178"/>
                  </a:lnTo>
                  <a:cubicBezTo>
                    <a:pt x="1474364" y="887347"/>
                    <a:pt x="1474364" y="899594"/>
                    <a:pt x="1470637" y="908646"/>
                  </a:cubicBezTo>
                  <a:cubicBezTo>
                    <a:pt x="1470637" y="910776"/>
                    <a:pt x="1471702" y="914504"/>
                    <a:pt x="1471702" y="914504"/>
                  </a:cubicBezTo>
                  <a:cubicBezTo>
                    <a:pt x="1475962" y="934738"/>
                    <a:pt x="1474897" y="948050"/>
                    <a:pt x="1470637" y="956037"/>
                  </a:cubicBezTo>
                  <a:cubicBezTo>
                    <a:pt x="1470637" y="958167"/>
                    <a:pt x="1471702" y="961894"/>
                    <a:pt x="1471702" y="962959"/>
                  </a:cubicBezTo>
                  <a:cubicBezTo>
                    <a:pt x="1474364" y="980531"/>
                    <a:pt x="1471702" y="991713"/>
                    <a:pt x="1468507" y="1000765"/>
                  </a:cubicBezTo>
                  <a:lnTo>
                    <a:pt x="1468507" y="1000765"/>
                  </a:lnTo>
                  <a:close/>
                  <a:moveTo>
                    <a:pt x="1468507" y="459233"/>
                  </a:moveTo>
                  <a:lnTo>
                    <a:pt x="1468507" y="460298"/>
                  </a:lnTo>
                  <a:cubicBezTo>
                    <a:pt x="1474364" y="461363"/>
                    <a:pt x="1482884" y="460298"/>
                    <a:pt x="1482884" y="460298"/>
                  </a:cubicBezTo>
                  <a:cubicBezTo>
                    <a:pt x="1491936" y="442194"/>
                    <a:pt x="1478624" y="436869"/>
                    <a:pt x="1478624" y="436869"/>
                  </a:cubicBezTo>
                  <a:cubicBezTo>
                    <a:pt x="1476494" y="436869"/>
                    <a:pt x="1472767" y="433674"/>
                    <a:pt x="1468507" y="429947"/>
                  </a:cubicBezTo>
                  <a:lnTo>
                    <a:pt x="1468507" y="459233"/>
                  </a:lnTo>
                  <a:close/>
                  <a:moveTo>
                    <a:pt x="1468507" y="182344"/>
                  </a:moveTo>
                  <a:lnTo>
                    <a:pt x="1468507" y="314931"/>
                  </a:lnTo>
                  <a:cubicBezTo>
                    <a:pt x="1465312" y="310671"/>
                    <a:pt x="1462650" y="306944"/>
                    <a:pt x="1461585" y="302684"/>
                  </a:cubicBezTo>
                  <a:cubicBezTo>
                    <a:pt x="1460520" y="301619"/>
                    <a:pt x="1459455" y="301619"/>
                    <a:pt x="1458390" y="300554"/>
                  </a:cubicBezTo>
                  <a:lnTo>
                    <a:pt x="1458390" y="284580"/>
                  </a:lnTo>
                  <a:lnTo>
                    <a:pt x="1458390" y="284580"/>
                  </a:lnTo>
                  <a:cubicBezTo>
                    <a:pt x="1456260" y="256359"/>
                    <a:pt x="1479689" y="223877"/>
                    <a:pt x="1458390" y="195656"/>
                  </a:cubicBezTo>
                  <a:lnTo>
                    <a:pt x="1458390" y="173292"/>
                  </a:lnTo>
                  <a:cubicBezTo>
                    <a:pt x="1461585" y="176487"/>
                    <a:pt x="1465312" y="178616"/>
                    <a:pt x="1468507" y="182344"/>
                  </a:cubicBezTo>
                  <a:lnTo>
                    <a:pt x="1468507" y="182344"/>
                  </a:lnTo>
                  <a:close/>
                  <a:moveTo>
                    <a:pt x="1468507" y="378296"/>
                  </a:moveTo>
                  <a:lnTo>
                    <a:pt x="1468507" y="417700"/>
                  </a:lnTo>
                  <a:cubicBezTo>
                    <a:pt x="1467442" y="416635"/>
                    <a:pt x="1466377" y="415570"/>
                    <a:pt x="1466377" y="415570"/>
                  </a:cubicBezTo>
                  <a:cubicBezTo>
                    <a:pt x="1466377" y="415570"/>
                    <a:pt x="1459455" y="414505"/>
                    <a:pt x="1458390" y="418765"/>
                  </a:cubicBezTo>
                  <a:cubicBezTo>
                    <a:pt x="1458390" y="418765"/>
                    <a:pt x="1462650" y="424622"/>
                    <a:pt x="1468507" y="429947"/>
                  </a:cubicBezTo>
                  <a:lnTo>
                    <a:pt x="1468507" y="459233"/>
                  </a:lnTo>
                  <a:cubicBezTo>
                    <a:pt x="1467442" y="456038"/>
                    <a:pt x="1464247" y="450181"/>
                    <a:pt x="1460520" y="448051"/>
                  </a:cubicBezTo>
                  <a:lnTo>
                    <a:pt x="1458390" y="445921"/>
                  </a:lnTo>
                  <a:lnTo>
                    <a:pt x="1458390" y="379361"/>
                  </a:lnTo>
                  <a:cubicBezTo>
                    <a:pt x="1458390" y="380426"/>
                    <a:pt x="1459455" y="380426"/>
                    <a:pt x="1459455" y="381491"/>
                  </a:cubicBezTo>
                  <a:cubicBezTo>
                    <a:pt x="1459455" y="381491"/>
                    <a:pt x="1463182" y="379361"/>
                    <a:pt x="1468507" y="378296"/>
                  </a:cubicBezTo>
                  <a:lnTo>
                    <a:pt x="1468507" y="378296"/>
                  </a:lnTo>
                  <a:close/>
                  <a:moveTo>
                    <a:pt x="1468507" y="466156"/>
                  </a:moveTo>
                  <a:cubicBezTo>
                    <a:pt x="1465312" y="461896"/>
                    <a:pt x="1460520" y="458168"/>
                    <a:pt x="1458390" y="454973"/>
                  </a:cubicBezTo>
                  <a:lnTo>
                    <a:pt x="1458390" y="491182"/>
                  </a:lnTo>
                  <a:cubicBezTo>
                    <a:pt x="1460520" y="494377"/>
                    <a:pt x="1465312" y="499169"/>
                    <a:pt x="1468507" y="503429"/>
                  </a:cubicBezTo>
                  <a:lnTo>
                    <a:pt x="1468507" y="466156"/>
                  </a:lnTo>
                  <a:lnTo>
                    <a:pt x="1468507" y="466156"/>
                  </a:lnTo>
                  <a:close/>
                  <a:moveTo>
                    <a:pt x="1468507" y="867645"/>
                  </a:moveTo>
                  <a:lnTo>
                    <a:pt x="1468507" y="1000233"/>
                  </a:lnTo>
                  <a:cubicBezTo>
                    <a:pt x="1467442" y="1001298"/>
                    <a:pt x="1467442" y="1002363"/>
                    <a:pt x="1466377" y="1003428"/>
                  </a:cubicBezTo>
                  <a:cubicBezTo>
                    <a:pt x="1466377" y="1005558"/>
                    <a:pt x="1467442" y="1009285"/>
                    <a:pt x="1467442" y="1009285"/>
                  </a:cubicBezTo>
                  <a:cubicBezTo>
                    <a:pt x="1467442" y="1029519"/>
                    <a:pt x="1464247" y="1041766"/>
                    <a:pt x="1458390" y="1049753"/>
                  </a:cubicBezTo>
                  <a:cubicBezTo>
                    <a:pt x="1458390" y="1052948"/>
                    <a:pt x="1458390" y="1055611"/>
                    <a:pt x="1458390" y="1056676"/>
                  </a:cubicBezTo>
                  <a:cubicBezTo>
                    <a:pt x="1458390" y="1058806"/>
                    <a:pt x="1458390" y="1060936"/>
                    <a:pt x="1458390" y="1063598"/>
                  </a:cubicBezTo>
                  <a:lnTo>
                    <a:pt x="1458390" y="997038"/>
                  </a:lnTo>
                  <a:cubicBezTo>
                    <a:pt x="1461585" y="991181"/>
                    <a:pt x="1464247" y="982661"/>
                    <a:pt x="1462650" y="967752"/>
                  </a:cubicBezTo>
                  <a:lnTo>
                    <a:pt x="1462650" y="967752"/>
                  </a:lnTo>
                  <a:lnTo>
                    <a:pt x="1462650" y="966687"/>
                  </a:lnTo>
                  <a:cubicBezTo>
                    <a:pt x="1460520" y="967752"/>
                    <a:pt x="1459455" y="968816"/>
                    <a:pt x="1458390" y="969881"/>
                  </a:cubicBezTo>
                  <a:lnTo>
                    <a:pt x="1458390" y="954972"/>
                  </a:lnTo>
                  <a:cubicBezTo>
                    <a:pt x="1464247" y="948050"/>
                    <a:pt x="1467442" y="937933"/>
                    <a:pt x="1464247" y="919828"/>
                  </a:cubicBezTo>
                  <a:lnTo>
                    <a:pt x="1464247" y="919828"/>
                  </a:lnTo>
                  <a:lnTo>
                    <a:pt x="1463182" y="918763"/>
                  </a:lnTo>
                  <a:cubicBezTo>
                    <a:pt x="1462117" y="919828"/>
                    <a:pt x="1459987" y="921958"/>
                    <a:pt x="1458922" y="923023"/>
                  </a:cubicBezTo>
                  <a:lnTo>
                    <a:pt x="1458922" y="908646"/>
                  </a:lnTo>
                  <a:cubicBezTo>
                    <a:pt x="1463182" y="900659"/>
                    <a:pt x="1465845" y="890542"/>
                    <a:pt x="1461052" y="872438"/>
                  </a:cubicBezTo>
                  <a:lnTo>
                    <a:pt x="1461052" y="872438"/>
                  </a:lnTo>
                  <a:lnTo>
                    <a:pt x="1459987" y="871373"/>
                  </a:lnTo>
                  <a:cubicBezTo>
                    <a:pt x="1459987" y="872438"/>
                    <a:pt x="1458922" y="872438"/>
                    <a:pt x="1458922" y="873503"/>
                  </a:cubicBezTo>
                  <a:lnTo>
                    <a:pt x="1458922" y="813865"/>
                  </a:lnTo>
                  <a:cubicBezTo>
                    <a:pt x="1458922" y="814930"/>
                    <a:pt x="1459987" y="818125"/>
                    <a:pt x="1459987" y="818125"/>
                  </a:cubicBezTo>
                  <a:cubicBezTo>
                    <a:pt x="1467975" y="837294"/>
                    <a:pt x="1469040" y="849541"/>
                    <a:pt x="1466910" y="859658"/>
                  </a:cubicBezTo>
                  <a:cubicBezTo>
                    <a:pt x="1467975" y="861788"/>
                    <a:pt x="1467975" y="863918"/>
                    <a:pt x="1469040" y="865515"/>
                  </a:cubicBezTo>
                  <a:cubicBezTo>
                    <a:pt x="1468507" y="866580"/>
                    <a:pt x="1468507" y="866580"/>
                    <a:pt x="1468507" y="867645"/>
                  </a:cubicBezTo>
                  <a:lnTo>
                    <a:pt x="1468507" y="867645"/>
                  </a:lnTo>
                  <a:close/>
                  <a:moveTo>
                    <a:pt x="1468507" y="1256356"/>
                  </a:moveTo>
                  <a:lnTo>
                    <a:pt x="1468507" y="1269668"/>
                  </a:lnTo>
                  <a:lnTo>
                    <a:pt x="1461585" y="1268603"/>
                  </a:lnTo>
                  <a:lnTo>
                    <a:pt x="1468507" y="1256356"/>
                  </a:lnTo>
                  <a:lnTo>
                    <a:pt x="1468507" y="1256356"/>
                  </a:lnTo>
                  <a:close/>
                  <a:moveTo>
                    <a:pt x="1468507" y="1284577"/>
                  </a:moveTo>
                  <a:lnTo>
                    <a:pt x="1468507" y="1315993"/>
                  </a:lnTo>
                  <a:lnTo>
                    <a:pt x="1458390" y="1308006"/>
                  </a:lnTo>
                  <a:lnTo>
                    <a:pt x="1458390" y="1277655"/>
                  </a:lnTo>
                  <a:lnTo>
                    <a:pt x="1468507" y="1284577"/>
                  </a:lnTo>
                  <a:lnTo>
                    <a:pt x="1468507" y="1284577"/>
                  </a:lnTo>
                  <a:close/>
                  <a:moveTo>
                    <a:pt x="1468507" y="1344215"/>
                  </a:moveTo>
                  <a:lnTo>
                    <a:pt x="1468507" y="1373501"/>
                  </a:lnTo>
                  <a:cubicBezTo>
                    <a:pt x="1466377" y="1372436"/>
                    <a:pt x="1465312" y="1371371"/>
                    <a:pt x="1464247" y="1370306"/>
                  </a:cubicBezTo>
                  <a:cubicBezTo>
                    <a:pt x="1462117" y="1368176"/>
                    <a:pt x="1459987" y="1367111"/>
                    <a:pt x="1458390" y="1366046"/>
                  </a:cubicBezTo>
                  <a:lnTo>
                    <a:pt x="1458390" y="1335163"/>
                  </a:lnTo>
                  <a:lnTo>
                    <a:pt x="1468507" y="1344215"/>
                  </a:lnTo>
                  <a:lnTo>
                    <a:pt x="1468507" y="1344215"/>
                  </a:lnTo>
                  <a:close/>
                  <a:moveTo>
                    <a:pt x="1468507" y="1374566"/>
                  </a:moveTo>
                  <a:cubicBezTo>
                    <a:pt x="1467442" y="1374566"/>
                    <a:pt x="1467442" y="1374566"/>
                    <a:pt x="1467442" y="1374566"/>
                  </a:cubicBezTo>
                  <a:cubicBezTo>
                    <a:pt x="1464247" y="1373501"/>
                    <a:pt x="1460520" y="1372436"/>
                    <a:pt x="1458390" y="1371371"/>
                  </a:cubicBezTo>
                  <a:lnTo>
                    <a:pt x="1458390" y="1371371"/>
                  </a:lnTo>
                  <a:lnTo>
                    <a:pt x="1458390" y="1391605"/>
                  </a:lnTo>
                  <a:lnTo>
                    <a:pt x="1468507" y="1394800"/>
                  </a:lnTo>
                  <a:lnTo>
                    <a:pt x="1468507" y="1374566"/>
                  </a:lnTo>
                  <a:lnTo>
                    <a:pt x="1468507" y="1374566"/>
                  </a:lnTo>
                  <a:close/>
                  <a:moveTo>
                    <a:pt x="1468507" y="1530050"/>
                  </a:moveTo>
                  <a:lnTo>
                    <a:pt x="1468507" y="1552414"/>
                  </a:lnTo>
                  <a:cubicBezTo>
                    <a:pt x="1466377" y="1555609"/>
                    <a:pt x="1462650" y="1559337"/>
                    <a:pt x="1460520" y="1562532"/>
                  </a:cubicBezTo>
                  <a:cubicBezTo>
                    <a:pt x="1462650" y="1562532"/>
                    <a:pt x="1466377" y="1562532"/>
                    <a:pt x="1468507" y="1563596"/>
                  </a:cubicBezTo>
                  <a:lnTo>
                    <a:pt x="1468507" y="1582766"/>
                  </a:lnTo>
                  <a:cubicBezTo>
                    <a:pt x="1465312" y="1582766"/>
                    <a:pt x="1461585" y="1581701"/>
                    <a:pt x="1458390" y="1580636"/>
                  </a:cubicBezTo>
                  <a:lnTo>
                    <a:pt x="1458390" y="1541232"/>
                  </a:lnTo>
                  <a:cubicBezTo>
                    <a:pt x="1461585" y="1536440"/>
                    <a:pt x="1465312" y="1533245"/>
                    <a:pt x="1468507" y="1530050"/>
                  </a:cubicBezTo>
                  <a:lnTo>
                    <a:pt x="1468507" y="1530050"/>
                  </a:lnTo>
                  <a:close/>
                  <a:moveTo>
                    <a:pt x="1468507" y="1632286"/>
                  </a:moveTo>
                  <a:lnTo>
                    <a:pt x="1468507" y="1665833"/>
                  </a:lnTo>
                  <a:cubicBezTo>
                    <a:pt x="1465312" y="1669027"/>
                    <a:pt x="1461585" y="1671690"/>
                    <a:pt x="1458390" y="1674885"/>
                  </a:cubicBezTo>
                  <a:lnTo>
                    <a:pt x="1458390" y="1653585"/>
                  </a:lnTo>
                  <a:cubicBezTo>
                    <a:pt x="1458390" y="1653585"/>
                    <a:pt x="1459455" y="1652521"/>
                    <a:pt x="1460520" y="1651456"/>
                  </a:cubicBezTo>
                  <a:lnTo>
                    <a:pt x="1460520" y="1651456"/>
                  </a:lnTo>
                  <a:lnTo>
                    <a:pt x="1461585" y="1649326"/>
                  </a:lnTo>
                  <a:cubicBezTo>
                    <a:pt x="1460520" y="1649326"/>
                    <a:pt x="1459455" y="1649326"/>
                    <a:pt x="1458390" y="1649326"/>
                  </a:cubicBezTo>
                  <a:lnTo>
                    <a:pt x="1458390" y="1630156"/>
                  </a:lnTo>
                  <a:cubicBezTo>
                    <a:pt x="1461585" y="1631221"/>
                    <a:pt x="1465312" y="1632286"/>
                    <a:pt x="1468507" y="1632286"/>
                  </a:cubicBezTo>
                  <a:lnTo>
                    <a:pt x="1468507" y="1632286"/>
                  </a:lnTo>
                  <a:close/>
                  <a:moveTo>
                    <a:pt x="1458390" y="1425152"/>
                  </a:moveTo>
                  <a:lnTo>
                    <a:pt x="1458390" y="1420359"/>
                  </a:lnTo>
                  <a:lnTo>
                    <a:pt x="1460520" y="1422489"/>
                  </a:lnTo>
                  <a:lnTo>
                    <a:pt x="1458390" y="1425152"/>
                  </a:lnTo>
                  <a:lnTo>
                    <a:pt x="1458390" y="1425152"/>
                  </a:lnTo>
                  <a:close/>
                  <a:moveTo>
                    <a:pt x="1458390" y="812800"/>
                  </a:moveTo>
                  <a:lnTo>
                    <a:pt x="1458390" y="802683"/>
                  </a:lnTo>
                  <a:cubicBezTo>
                    <a:pt x="1458390" y="805878"/>
                    <a:pt x="1458390" y="809073"/>
                    <a:pt x="1458390" y="812800"/>
                  </a:cubicBezTo>
                  <a:close/>
                  <a:moveTo>
                    <a:pt x="1458390" y="173292"/>
                  </a:moveTo>
                  <a:lnTo>
                    <a:pt x="1458390" y="195656"/>
                  </a:lnTo>
                  <a:cubicBezTo>
                    <a:pt x="1452533" y="188734"/>
                    <a:pt x="1445078" y="182344"/>
                    <a:pt x="1432299" y="175422"/>
                  </a:cubicBezTo>
                  <a:lnTo>
                    <a:pt x="1432299" y="158382"/>
                  </a:lnTo>
                  <a:cubicBezTo>
                    <a:pt x="1442948" y="163175"/>
                    <a:pt x="1451468" y="168499"/>
                    <a:pt x="1458390" y="173292"/>
                  </a:cubicBezTo>
                  <a:lnTo>
                    <a:pt x="1458390" y="173292"/>
                  </a:lnTo>
                  <a:close/>
                  <a:moveTo>
                    <a:pt x="1458390" y="284580"/>
                  </a:moveTo>
                  <a:lnTo>
                    <a:pt x="1458390" y="300554"/>
                  </a:lnTo>
                  <a:cubicBezTo>
                    <a:pt x="1448273" y="296295"/>
                    <a:pt x="1439221" y="291502"/>
                    <a:pt x="1432299" y="287242"/>
                  </a:cubicBezTo>
                  <a:lnTo>
                    <a:pt x="1432299" y="267008"/>
                  </a:lnTo>
                  <a:cubicBezTo>
                    <a:pt x="1438156" y="272333"/>
                    <a:pt x="1446143" y="277658"/>
                    <a:pt x="1458390" y="284580"/>
                  </a:cubicBezTo>
                  <a:lnTo>
                    <a:pt x="1458390" y="284580"/>
                  </a:lnTo>
                  <a:close/>
                  <a:moveTo>
                    <a:pt x="1458390" y="379361"/>
                  </a:moveTo>
                  <a:lnTo>
                    <a:pt x="1458390" y="445921"/>
                  </a:lnTo>
                  <a:lnTo>
                    <a:pt x="1449338" y="438999"/>
                  </a:lnTo>
                  <a:lnTo>
                    <a:pt x="1445078" y="440064"/>
                  </a:lnTo>
                  <a:cubicBezTo>
                    <a:pt x="1445078" y="440064"/>
                    <a:pt x="1450935" y="445921"/>
                    <a:pt x="1458390" y="454441"/>
                  </a:cubicBezTo>
                  <a:lnTo>
                    <a:pt x="1458390" y="490650"/>
                  </a:lnTo>
                  <a:cubicBezTo>
                    <a:pt x="1455195" y="487455"/>
                    <a:pt x="1452533" y="486390"/>
                    <a:pt x="1451468" y="484792"/>
                  </a:cubicBezTo>
                  <a:cubicBezTo>
                    <a:pt x="1451468" y="484792"/>
                    <a:pt x="1442416" y="483727"/>
                    <a:pt x="1437091" y="493845"/>
                  </a:cubicBezTo>
                  <a:cubicBezTo>
                    <a:pt x="1437091" y="493845"/>
                    <a:pt x="1434961" y="494909"/>
                    <a:pt x="1432831" y="498104"/>
                  </a:cubicBezTo>
                  <a:lnTo>
                    <a:pt x="1432831" y="464558"/>
                  </a:lnTo>
                  <a:cubicBezTo>
                    <a:pt x="1437091" y="463493"/>
                    <a:pt x="1436026" y="457636"/>
                    <a:pt x="1436026" y="457636"/>
                  </a:cubicBezTo>
                  <a:cubicBezTo>
                    <a:pt x="1434961" y="455506"/>
                    <a:pt x="1433896" y="454441"/>
                    <a:pt x="1432831" y="453376"/>
                  </a:cubicBezTo>
                  <a:lnTo>
                    <a:pt x="1432831" y="401726"/>
                  </a:lnTo>
                  <a:cubicBezTo>
                    <a:pt x="1434961" y="402790"/>
                    <a:pt x="1452000" y="409713"/>
                    <a:pt x="1447208" y="400661"/>
                  </a:cubicBezTo>
                  <a:cubicBezTo>
                    <a:pt x="1447208" y="400661"/>
                    <a:pt x="1442948" y="392673"/>
                    <a:pt x="1432831" y="388414"/>
                  </a:cubicBezTo>
                  <a:lnTo>
                    <a:pt x="1432831" y="358062"/>
                  </a:lnTo>
                  <a:cubicBezTo>
                    <a:pt x="1437091" y="359127"/>
                    <a:pt x="1441883" y="361257"/>
                    <a:pt x="1442948" y="362322"/>
                  </a:cubicBezTo>
                  <a:cubicBezTo>
                    <a:pt x="1442948" y="362322"/>
                    <a:pt x="1442948" y="373504"/>
                    <a:pt x="1448805" y="373504"/>
                  </a:cubicBezTo>
                  <a:cubicBezTo>
                    <a:pt x="1448273" y="373504"/>
                    <a:pt x="1455195" y="375634"/>
                    <a:pt x="1458390" y="379361"/>
                  </a:cubicBezTo>
                  <a:lnTo>
                    <a:pt x="1458390" y="379361"/>
                  </a:lnTo>
                  <a:close/>
                  <a:moveTo>
                    <a:pt x="1458390" y="802683"/>
                  </a:moveTo>
                  <a:lnTo>
                    <a:pt x="1458390" y="812800"/>
                  </a:lnTo>
                  <a:lnTo>
                    <a:pt x="1457325" y="813865"/>
                  </a:lnTo>
                  <a:cubicBezTo>
                    <a:pt x="1457325" y="813865"/>
                    <a:pt x="1458390" y="813865"/>
                    <a:pt x="1458390" y="814930"/>
                  </a:cubicBezTo>
                  <a:lnTo>
                    <a:pt x="1458390" y="874568"/>
                  </a:lnTo>
                  <a:cubicBezTo>
                    <a:pt x="1450403" y="882555"/>
                    <a:pt x="1441351" y="886815"/>
                    <a:pt x="1432299" y="893737"/>
                  </a:cubicBezTo>
                  <a:lnTo>
                    <a:pt x="1432299" y="880425"/>
                  </a:lnTo>
                  <a:cubicBezTo>
                    <a:pt x="1448273" y="870308"/>
                    <a:pt x="1465845" y="862321"/>
                    <a:pt x="1452533" y="827709"/>
                  </a:cubicBezTo>
                  <a:lnTo>
                    <a:pt x="1452533" y="827709"/>
                  </a:lnTo>
                  <a:lnTo>
                    <a:pt x="1452533" y="826644"/>
                  </a:lnTo>
                  <a:cubicBezTo>
                    <a:pt x="1446675" y="833567"/>
                    <a:pt x="1439221" y="838891"/>
                    <a:pt x="1432299" y="845814"/>
                  </a:cubicBezTo>
                  <a:lnTo>
                    <a:pt x="1432299" y="831437"/>
                  </a:lnTo>
                  <a:cubicBezTo>
                    <a:pt x="1444545" y="822385"/>
                    <a:pt x="1454663" y="811203"/>
                    <a:pt x="1441351" y="781916"/>
                  </a:cubicBezTo>
                  <a:lnTo>
                    <a:pt x="1441351" y="781916"/>
                  </a:lnTo>
                  <a:lnTo>
                    <a:pt x="1440286" y="780851"/>
                  </a:lnTo>
                  <a:cubicBezTo>
                    <a:pt x="1438156" y="785111"/>
                    <a:pt x="1436026" y="788838"/>
                    <a:pt x="1432299" y="792033"/>
                  </a:cubicBezTo>
                  <a:lnTo>
                    <a:pt x="1432299" y="773929"/>
                  </a:lnTo>
                  <a:cubicBezTo>
                    <a:pt x="1435493" y="768072"/>
                    <a:pt x="1435493" y="760617"/>
                    <a:pt x="1432299" y="748902"/>
                  </a:cubicBezTo>
                  <a:lnTo>
                    <a:pt x="1432299" y="728136"/>
                  </a:lnTo>
                  <a:cubicBezTo>
                    <a:pt x="1442416" y="746240"/>
                    <a:pt x="1445610" y="758487"/>
                    <a:pt x="1444545" y="767539"/>
                  </a:cubicBezTo>
                  <a:cubicBezTo>
                    <a:pt x="1445610" y="769669"/>
                    <a:pt x="1447740" y="771799"/>
                    <a:pt x="1447740" y="773396"/>
                  </a:cubicBezTo>
                  <a:cubicBezTo>
                    <a:pt x="1454130" y="784579"/>
                    <a:pt x="1457325" y="794696"/>
                    <a:pt x="1458390" y="802683"/>
                  </a:cubicBezTo>
                  <a:lnTo>
                    <a:pt x="1458390" y="802683"/>
                  </a:lnTo>
                  <a:close/>
                  <a:moveTo>
                    <a:pt x="1458390" y="909711"/>
                  </a:moveTo>
                  <a:lnTo>
                    <a:pt x="1458390" y="924088"/>
                  </a:lnTo>
                  <a:cubicBezTo>
                    <a:pt x="1450403" y="929945"/>
                    <a:pt x="1440286" y="933140"/>
                    <a:pt x="1432299" y="940063"/>
                  </a:cubicBezTo>
                  <a:lnTo>
                    <a:pt x="1432299" y="926751"/>
                  </a:lnTo>
                  <a:cubicBezTo>
                    <a:pt x="1441351" y="920893"/>
                    <a:pt x="1451468" y="917166"/>
                    <a:pt x="1458390" y="909711"/>
                  </a:cubicBezTo>
                  <a:lnTo>
                    <a:pt x="1458390" y="909711"/>
                  </a:lnTo>
                  <a:close/>
                  <a:moveTo>
                    <a:pt x="1458390" y="955504"/>
                  </a:moveTo>
                  <a:lnTo>
                    <a:pt x="1458390" y="970414"/>
                  </a:lnTo>
                  <a:cubicBezTo>
                    <a:pt x="1450403" y="974674"/>
                    <a:pt x="1441351" y="978401"/>
                    <a:pt x="1432299" y="982661"/>
                  </a:cubicBezTo>
                  <a:lnTo>
                    <a:pt x="1432299" y="970414"/>
                  </a:lnTo>
                  <a:cubicBezTo>
                    <a:pt x="1441351" y="965622"/>
                    <a:pt x="1451468" y="963492"/>
                    <a:pt x="1458390" y="955504"/>
                  </a:cubicBezTo>
                  <a:lnTo>
                    <a:pt x="1458390" y="955504"/>
                  </a:lnTo>
                  <a:close/>
                  <a:moveTo>
                    <a:pt x="1458390" y="997038"/>
                  </a:moveTo>
                  <a:lnTo>
                    <a:pt x="1458390" y="1063598"/>
                  </a:lnTo>
                  <a:cubicBezTo>
                    <a:pt x="1456260" y="1079572"/>
                    <a:pt x="1451468" y="1090754"/>
                    <a:pt x="1446143" y="1097144"/>
                  </a:cubicBezTo>
                  <a:cubicBezTo>
                    <a:pt x="1446143" y="1099274"/>
                    <a:pt x="1446143" y="1101404"/>
                    <a:pt x="1446143" y="1103001"/>
                  </a:cubicBezTo>
                  <a:cubicBezTo>
                    <a:pt x="1442948" y="1121106"/>
                    <a:pt x="1438156" y="1132288"/>
                    <a:pt x="1432831" y="1139210"/>
                  </a:cubicBezTo>
                  <a:lnTo>
                    <a:pt x="1432831" y="1120041"/>
                  </a:lnTo>
                  <a:cubicBezTo>
                    <a:pt x="1433896" y="1115781"/>
                    <a:pt x="1434961" y="1110989"/>
                    <a:pt x="1436026" y="1106729"/>
                  </a:cubicBezTo>
                  <a:lnTo>
                    <a:pt x="1436026" y="1106729"/>
                  </a:lnTo>
                  <a:lnTo>
                    <a:pt x="1436026" y="1105664"/>
                  </a:lnTo>
                  <a:cubicBezTo>
                    <a:pt x="1434961" y="1105664"/>
                    <a:pt x="1433896" y="1105664"/>
                    <a:pt x="1432831" y="1106729"/>
                  </a:cubicBezTo>
                  <a:lnTo>
                    <a:pt x="1432831" y="1094482"/>
                  </a:lnTo>
                  <a:cubicBezTo>
                    <a:pt x="1440818" y="1090222"/>
                    <a:pt x="1447208" y="1081170"/>
                    <a:pt x="1448805" y="1060936"/>
                  </a:cubicBezTo>
                  <a:cubicBezTo>
                    <a:pt x="1448805" y="1062000"/>
                    <a:pt x="1448805" y="1062000"/>
                    <a:pt x="1448805" y="1062000"/>
                  </a:cubicBezTo>
                  <a:lnTo>
                    <a:pt x="1448805" y="1059871"/>
                  </a:lnTo>
                  <a:cubicBezTo>
                    <a:pt x="1444545" y="1063065"/>
                    <a:pt x="1438688" y="1064130"/>
                    <a:pt x="1432831" y="1066793"/>
                  </a:cubicBezTo>
                  <a:lnTo>
                    <a:pt x="1432831" y="1055611"/>
                  </a:lnTo>
                  <a:cubicBezTo>
                    <a:pt x="1446143" y="1052416"/>
                    <a:pt x="1458922" y="1044429"/>
                    <a:pt x="1458922" y="1015142"/>
                  </a:cubicBezTo>
                  <a:cubicBezTo>
                    <a:pt x="1457857" y="1015142"/>
                    <a:pt x="1457857" y="1015142"/>
                    <a:pt x="1457857" y="1016207"/>
                  </a:cubicBezTo>
                  <a:lnTo>
                    <a:pt x="1457857" y="1014077"/>
                  </a:lnTo>
                  <a:cubicBezTo>
                    <a:pt x="1450935" y="1019935"/>
                    <a:pt x="1441883" y="1022064"/>
                    <a:pt x="1432831" y="1025259"/>
                  </a:cubicBezTo>
                  <a:lnTo>
                    <a:pt x="1432831" y="1014077"/>
                  </a:lnTo>
                  <a:cubicBezTo>
                    <a:pt x="1442948" y="1009817"/>
                    <a:pt x="1451468" y="1006090"/>
                    <a:pt x="1458390" y="997038"/>
                  </a:cubicBezTo>
                  <a:lnTo>
                    <a:pt x="1458390" y="997038"/>
                  </a:lnTo>
                  <a:close/>
                  <a:moveTo>
                    <a:pt x="1458390" y="1277655"/>
                  </a:moveTo>
                  <a:lnTo>
                    <a:pt x="1458390" y="1308006"/>
                  </a:lnTo>
                  <a:lnTo>
                    <a:pt x="1441351" y="1296824"/>
                  </a:lnTo>
                  <a:lnTo>
                    <a:pt x="1455728" y="1275525"/>
                  </a:lnTo>
                  <a:lnTo>
                    <a:pt x="1458390" y="1277655"/>
                  </a:lnTo>
                  <a:lnTo>
                    <a:pt x="1458390" y="1277655"/>
                  </a:lnTo>
                  <a:close/>
                  <a:moveTo>
                    <a:pt x="1458390" y="1335163"/>
                  </a:moveTo>
                  <a:lnTo>
                    <a:pt x="1458390" y="1365514"/>
                  </a:lnTo>
                  <a:cubicBezTo>
                    <a:pt x="1456260" y="1364449"/>
                    <a:pt x="1455195" y="1363384"/>
                    <a:pt x="1454130" y="1362319"/>
                  </a:cubicBezTo>
                  <a:lnTo>
                    <a:pt x="1432831" y="1343150"/>
                  </a:lnTo>
                  <a:lnTo>
                    <a:pt x="1432831" y="1312798"/>
                  </a:lnTo>
                  <a:lnTo>
                    <a:pt x="1458390" y="1335163"/>
                  </a:lnTo>
                  <a:lnTo>
                    <a:pt x="1458390" y="1335163"/>
                  </a:lnTo>
                  <a:close/>
                  <a:moveTo>
                    <a:pt x="1458390" y="1370839"/>
                  </a:moveTo>
                  <a:lnTo>
                    <a:pt x="1432299" y="1363916"/>
                  </a:lnTo>
                  <a:lnTo>
                    <a:pt x="1432299" y="1384151"/>
                  </a:lnTo>
                  <a:lnTo>
                    <a:pt x="1458390" y="1391073"/>
                  </a:lnTo>
                  <a:lnTo>
                    <a:pt x="1458390" y="1370839"/>
                  </a:lnTo>
                  <a:lnTo>
                    <a:pt x="1458390" y="1370839"/>
                  </a:lnTo>
                  <a:close/>
                  <a:moveTo>
                    <a:pt x="1458390" y="1420359"/>
                  </a:moveTo>
                  <a:lnTo>
                    <a:pt x="1458390" y="1424619"/>
                  </a:lnTo>
                  <a:lnTo>
                    <a:pt x="1445078" y="1438996"/>
                  </a:lnTo>
                  <a:lnTo>
                    <a:pt x="1432831" y="1427814"/>
                  </a:lnTo>
                  <a:lnTo>
                    <a:pt x="1432831" y="1397463"/>
                  </a:lnTo>
                  <a:lnTo>
                    <a:pt x="1458390" y="1420359"/>
                  </a:lnTo>
                  <a:lnTo>
                    <a:pt x="1458390" y="1420359"/>
                  </a:lnTo>
                  <a:close/>
                  <a:moveTo>
                    <a:pt x="1458390" y="1541232"/>
                  </a:moveTo>
                  <a:lnTo>
                    <a:pt x="1458390" y="1580636"/>
                  </a:lnTo>
                  <a:cubicBezTo>
                    <a:pt x="1454130" y="1579571"/>
                    <a:pt x="1449338" y="1579571"/>
                    <a:pt x="1445078" y="1579571"/>
                  </a:cubicBezTo>
                  <a:cubicBezTo>
                    <a:pt x="1441883" y="1579571"/>
                    <a:pt x="1437091" y="1580636"/>
                    <a:pt x="1432831" y="1582766"/>
                  </a:cubicBezTo>
                  <a:lnTo>
                    <a:pt x="1432831" y="1564661"/>
                  </a:lnTo>
                  <a:cubicBezTo>
                    <a:pt x="1436026" y="1563596"/>
                    <a:pt x="1439753" y="1562532"/>
                    <a:pt x="1442948" y="1562532"/>
                  </a:cubicBezTo>
                  <a:cubicBezTo>
                    <a:pt x="1447208" y="1554544"/>
                    <a:pt x="1453065" y="1546557"/>
                    <a:pt x="1458390" y="1541232"/>
                  </a:cubicBezTo>
                  <a:lnTo>
                    <a:pt x="1458390" y="1541232"/>
                  </a:lnTo>
                  <a:close/>
                  <a:moveTo>
                    <a:pt x="1458390" y="1630156"/>
                  </a:moveTo>
                  <a:lnTo>
                    <a:pt x="1458390" y="1649326"/>
                  </a:lnTo>
                  <a:cubicBezTo>
                    <a:pt x="1449338" y="1647196"/>
                    <a:pt x="1440286" y="1643468"/>
                    <a:pt x="1432299" y="1639209"/>
                  </a:cubicBezTo>
                  <a:lnTo>
                    <a:pt x="1432299" y="1618974"/>
                  </a:lnTo>
                  <a:cubicBezTo>
                    <a:pt x="1440286" y="1623234"/>
                    <a:pt x="1449338" y="1627494"/>
                    <a:pt x="1458390" y="1630156"/>
                  </a:cubicBezTo>
                  <a:lnTo>
                    <a:pt x="1458390" y="1630156"/>
                  </a:lnTo>
                  <a:close/>
                  <a:moveTo>
                    <a:pt x="1458390" y="1653585"/>
                  </a:moveTo>
                  <a:lnTo>
                    <a:pt x="1458390" y="1674885"/>
                  </a:lnTo>
                  <a:cubicBezTo>
                    <a:pt x="1448273" y="1682872"/>
                    <a:pt x="1440286" y="1687132"/>
                    <a:pt x="1432299" y="1690859"/>
                  </a:cubicBezTo>
                  <a:lnTo>
                    <a:pt x="1432299" y="1672755"/>
                  </a:lnTo>
                  <a:cubicBezTo>
                    <a:pt x="1440286" y="1669560"/>
                    <a:pt x="1448273" y="1662638"/>
                    <a:pt x="1458390" y="1653585"/>
                  </a:cubicBezTo>
                  <a:close/>
                  <a:moveTo>
                    <a:pt x="1432299" y="158382"/>
                  </a:moveTo>
                  <a:lnTo>
                    <a:pt x="1432299" y="175422"/>
                  </a:lnTo>
                  <a:cubicBezTo>
                    <a:pt x="1429104" y="174357"/>
                    <a:pt x="1426441" y="172227"/>
                    <a:pt x="1423246" y="171162"/>
                  </a:cubicBezTo>
                  <a:lnTo>
                    <a:pt x="1423246" y="171162"/>
                  </a:lnTo>
                  <a:lnTo>
                    <a:pt x="1421116" y="171162"/>
                  </a:lnTo>
                  <a:cubicBezTo>
                    <a:pt x="1425376" y="194591"/>
                    <a:pt x="1415259" y="222812"/>
                    <a:pt x="1421116" y="251034"/>
                  </a:cubicBezTo>
                  <a:cubicBezTo>
                    <a:pt x="1422181" y="256891"/>
                    <a:pt x="1426974" y="262216"/>
                    <a:pt x="1432299" y="267008"/>
                  </a:cubicBezTo>
                  <a:lnTo>
                    <a:pt x="1432299" y="287242"/>
                  </a:lnTo>
                  <a:cubicBezTo>
                    <a:pt x="1423246" y="281385"/>
                    <a:pt x="1415259" y="274995"/>
                    <a:pt x="1410999" y="268073"/>
                  </a:cubicBezTo>
                  <a:lnTo>
                    <a:pt x="1410999" y="147200"/>
                  </a:lnTo>
                  <a:cubicBezTo>
                    <a:pt x="1412064" y="148265"/>
                    <a:pt x="1412064" y="149330"/>
                    <a:pt x="1412064" y="149330"/>
                  </a:cubicBezTo>
                  <a:cubicBezTo>
                    <a:pt x="1416324" y="151460"/>
                    <a:pt x="1421116" y="152525"/>
                    <a:pt x="1422181" y="152525"/>
                  </a:cubicBezTo>
                  <a:cubicBezTo>
                    <a:pt x="1425909" y="155187"/>
                    <a:pt x="1429104" y="156252"/>
                    <a:pt x="1432299" y="158382"/>
                  </a:cubicBezTo>
                  <a:lnTo>
                    <a:pt x="1432299" y="158382"/>
                  </a:lnTo>
                  <a:close/>
                  <a:moveTo>
                    <a:pt x="1432299" y="358062"/>
                  </a:moveTo>
                  <a:lnTo>
                    <a:pt x="1432299" y="388414"/>
                  </a:lnTo>
                  <a:cubicBezTo>
                    <a:pt x="1430169" y="388414"/>
                    <a:pt x="1428039" y="387349"/>
                    <a:pt x="1425376" y="387349"/>
                  </a:cubicBezTo>
                  <a:cubicBezTo>
                    <a:pt x="1425376" y="387349"/>
                    <a:pt x="1409402" y="375102"/>
                    <a:pt x="1421116" y="359127"/>
                  </a:cubicBezTo>
                  <a:cubicBezTo>
                    <a:pt x="1423779" y="358062"/>
                    <a:pt x="1428039" y="358062"/>
                    <a:pt x="1432299" y="358062"/>
                  </a:cubicBezTo>
                  <a:lnTo>
                    <a:pt x="1432299" y="358062"/>
                  </a:lnTo>
                  <a:close/>
                  <a:moveTo>
                    <a:pt x="1432299" y="401726"/>
                  </a:moveTo>
                  <a:lnTo>
                    <a:pt x="1432299" y="401726"/>
                  </a:lnTo>
                  <a:cubicBezTo>
                    <a:pt x="1426441" y="399596"/>
                    <a:pt x="1418987" y="382556"/>
                    <a:pt x="1418987" y="382556"/>
                  </a:cubicBezTo>
                  <a:cubicBezTo>
                    <a:pt x="1416857" y="381491"/>
                    <a:pt x="1414727" y="381491"/>
                    <a:pt x="1410999" y="381491"/>
                  </a:cubicBezTo>
                  <a:lnTo>
                    <a:pt x="1410999" y="403855"/>
                  </a:lnTo>
                  <a:cubicBezTo>
                    <a:pt x="1421116" y="407050"/>
                    <a:pt x="1430169" y="420895"/>
                    <a:pt x="1430169" y="420895"/>
                  </a:cubicBezTo>
                  <a:cubicBezTo>
                    <a:pt x="1426974" y="420895"/>
                    <a:pt x="1418987" y="418765"/>
                    <a:pt x="1418987" y="418765"/>
                  </a:cubicBezTo>
                  <a:cubicBezTo>
                    <a:pt x="1416857" y="416635"/>
                    <a:pt x="1414727" y="414505"/>
                    <a:pt x="1410999" y="411843"/>
                  </a:cubicBezTo>
                  <a:lnTo>
                    <a:pt x="1410999" y="432077"/>
                  </a:lnTo>
                  <a:cubicBezTo>
                    <a:pt x="1418987" y="440064"/>
                    <a:pt x="1426974" y="444324"/>
                    <a:pt x="1432299" y="453376"/>
                  </a:cubicBezTo>
                  <a:lnTo>
                    <a:pt x="1432299" y="401726"/>
                  </a:lnTo>
                  <a:lnTo>
                    <a:pt x="1432299" y="401726"/>
                  </a:lnTo>
                  <a:close/>
                  <a:moveTo>
                    <a:pt x="1432299" y="464558"/>
                  </a:moveTo>
                  <a:lnTo>
                    <a:pt x="1432299" y="498104"/>
                  </a:lnTo>
                  <a:cubicBezTo>
                    <a:pt x="1426441" y="505027"/>
                    <a:pt x="1417921" y="515144"/>
                    <a:pt x="1410999" y="525261"/>
                  </a:cubicBezTo>
                  <a:lnTo>
                    <a:pt x="1410999" y="495974"/>
                  </a:lnTo>
                  <a:cubicBezTo>
                    <a:pt x="1415259" y="493845"/>
                    <a:pt x="1417921" y="489052"/>
                    <a:pt x="1417921" y="489052"/>
                  </a:cubicBezTo>
                  <a:cubicBezTo>
                    <a:pt x="1417921" y="481065"/>
                    <a:pt x="1414727" y="476805"/>
                    <a:pt x="1410999" y="474675"/>
                  </a:cubicBezTo>
                  <a:lnTo>
                    <a:pt x="1410999" y="448584"/>
                  </a:lnTo>
                  <a:cubicBezTo>
                    <a:pt x="1416857" y="449649"/>
                    <a:pt x="1418987" y="452844"/>
                    <a:pt x="1418987" y="452844"/>
                  </a:cubicBezTo>
                  <a:cubicBezTo>
                    <a:pt x="1421116" y="459766"/>
                    <a:pt x="1425909" y="462961"/>
                    <a:pt x="1425909" y="462961"/>
                  </a:cubicBezTo>
                  <a:cubicBezTo>
                    <a:pt x="1428039" y="466156"/>
                    <a:pt x="1431233" y="466156"/>
                    <a:pt x="1432299" y="464558"/>
                  </a:cubicBezTo>
                  <a:lnTo>
                    <a:pt x="1432299" y="464558"/>
                  </a:lnTo>
                  <a:close/>
                  <a:moveTo>
                    <a:pt x="1432299" y="728136"/>
                  </a:moveTo>
                  <a:lnTo>
                    <a:pt x="1432299" y="748370"/>
                  </a:lnTo>
                  <a:cubicBezTo>
                    <a:pt x="1431233" y="745175"/>
                    <a:pt x="1429104" y="741448"/>
                    <a:pt x="1426441" y="737188"/>
                  </a:cubicBezTo>
                  <a:cubicBezTo>
                    <a:pt x="1426441" y="737188"/>
                    <a:pt x="1426441" y="737188"/>
                    <a:pt x="1425376" y="737188"/>
                  </a:cubicBezTo>
                  <a:lnTo>
                    <a:pt x="1425376" y="736123"/>
                  </a:lnTo>
                  <a:cubicBezTo>
                    <a:pt x="1422181" y="743045"/>
                    <a:pt x="1416324" y="748370"/>
                    <a:pt x="1410999" y="755292"/>
                  </a:cubicBezTo>
                  <a:lnTo>
                    <a:pt x="1410999" y="738253"/>
                  </a:lnTo>
                  <a:cubicBezTo>
                    <a:pt x="1418987" y="729201"/>
                    <a:pt x="1422181" y="718019"/>
                    <a:pt x="1410999" y="699914"/>
                  </a:cubicBezTo>
                  <a:lnTo>
                    <a:pt x="1410999" y="682875"/>
                  </a:lnTo>
                  <a:cubicBezTo>
                    <a:pt x="1410999" y="683940"/>
                    <a:pt x="1412064" y="683940"/>
                    <a:pt x="1412064" y="683940"/>
                  </a:cubicBezTo>
                  <a:cubicBezTo>
                    <a:pt x="1424311" y="700979"/>
                    <a:pt x="1429104" y="713226"/>
                    <a:pt x="1429104" y="722278"/>
                  </a:cubicBezTo>
                  <a:cubicBezTo>
                    <a:pt x="1430169" y="724941"/>
                    <a:pt x="1431233" y="727071"/>
                    <a:pt x="1432299" y="728136"/>
                  </a:cubicBezTo>
                  <a:lnTo>
                    <a:pt x="1432299" y="728136"/>
                  </a:lnTo>
                  <a:lnTo>
                    <a:pt x="1432299" y="728136"/>
                  </a:lnTo>
                  <a:close/>
                  <a:moveTo>
                    <a:pt x="1432299" y="773396"/>
                  </a:moveTo>
                  <a:lnTo>
                    <a:pt x="1432299" y="791501"/>
                  </a:lnTo>
                  <a:cubicBezTo>
                    <a:pt x="1425376" y="798423"/>
                    <a:pt x="1416324" y="806410"/>
                    <a:pt x="1410999" y="814930"/>
                  </a:cubicBezTo>
                  <a:lnTo>
                    <a:pt x="1410999" y="795761"/>
                  </a:lnTo>
                  <a:cubicBezTo>
                    <a:pt x="1418987" y="788838"/>
                    <a:pt x="1428039" y="782449"/>
                    <a:pt x="1432299" y="773396"/>
                  </a:cubicBezTo>
                  <a:lnTo>
                    <a:pt x="1432299" y="773396"/>
                  </a:lnTo>
                  <a:close/>
                  <a:moveTo>
                    <a:pt x="1432299" y="830904"/>
                  </a:moveTo>
                  <a:lnTo>
                    <a:pt x="1432299" y="845281"/>
                  </a:lnTo>
                  <a:cubicBezTo>
                    <a:pt x="1426441" y="849541"/>
                    <a:pt x="1422181" y="854333"/>
                    <a:pt x="1417921" y="860191"/>
                  </a:cubicBezTo>
                  <a:cubicBezTo>
                    <a:pt x="1415792" y="867113"/>
                    <a:pt x="1415792" y="876165"/>
                    <a:pt x="1420051" y="890542"/>
                  </a:cubicBezTo>
                  <a:cubicBezTo>
                    <a:pt x="1423246" y="886282"/>
                    <a:pt x="1428039" y="883620"/>
                    <a:pt x="1432299" y="880425"/>
                  </a:cubicBezTo>
                  <a:lnTo>
                    <a:pt x="1432299" y="893737"/>
                  </a:lnTo>
                  <a:cubicBezTo>
                    <a:pt x="1429104" y="896932"/>
                    <a:pt x="1425376" y="899594"/>
                    <a:pt x="1423246" y="903854"/>
                  </a:cubicBezTo>
                  <a:cubicBezTo>
                    <a:pt x="1418987" y="909711"/>
                    <a:pt x="1418987" y="918231"/>
                    <a:pt x="1422181" y="933140"/>
                  </a:cubicBezTo>
                  <a:cubicBezTo>
                    <a:pt x="1424311" y="931010"/>
                    <a:pt x="1428039" y="928880"/>
                    <a:pt x="1432299" y="926218"/>
                  </a:cubicBezTo>
                  <a:lnTo>
                    <a:pt x="1432299" y="939530"/>
                  </a:lnTo>
                  <a:cubicBezTo>
                    <a:pt x="1429104" y="941660"/>
                    <a:pt x="1425376" y="943790"/>
                    <a:pt x="1423246" y="947517"/>
                  </a:cubicBezTo>
                  <a:cubicBezTo>
                    <a:pt x="1420051" y="953375"/>
                    <a:pt x="1417389" y="960829"/>
                    <a:pt x="1420051" y="976804"/>
                  </a:cubicBezTo>
                  <a:cubicBezTo>
                    <a:pt x="1423246" y="973609"/>
                    <a:pt x="1428039" y="970946"/>
                    <a:pt x="1432299" y="969881"/>
                  </a:cubicBezTo>
                  <a:lnTo>
                    <a:pt x="1432299" y="982128"/>
                  </a:lnTo>
                  <a:cubicBezTo>
                    <a:pt x="1428039" y="984258"/>
                    <a:pt x="1424311" y="986388"/>
                    <a:pt x="1421116" y="990116"/>
                  </a:cubicBezTo>
                  <a:cubicBezTo>
                    <a:pt x="1416857" y="995973"/>
                    <a:pt x="1413129" y="1003428"/>
                    <a:pt x="1414194" y="1019402"/>
                  </a:cubicBezTo>
                  <a:cubicBezTo>
                    <a:pt x="1420051" y="1016207"/>
                    <a:pt x="1425376" y="1013545"/>
                    <a:pt x="1432299" y="1012480"/>
                  </a:cubicBezTo>
                  <a:lnTo>
                    <a:pt x="1432299" y="1023662"/>
                  </a:lnTo>
                  <a:cubicBezTo>
                    <a:pt x="1425376" y="1025792"/>
                    <a:pt x="1420051" y="1027922"/>
                    <a:pt x="1414194" y="1032714"/>
                  </a:cubicBezTo>
                  <a:cubicBezTo>
                    <a:pt x="1413129" y="1033779"/>
                    <a:pt x="1412064" y="1034844"/>
                    <a:pt x="1410999" y="1035909"/>
                  </a:cubicBezTo>
                  <a:lnTo>
                    <a:pt x="1410999" y="985323"/>
                  </a:lnTo>
                  <a:cubicBezTo>
                    <a:pt x="1412064" y="985323"/>
                    <a:pt x="1412064" y="984258"/>
                    <a:pt x="1412064" y="984258"/>
                  </a:cubicBezTo>
                  <a:cubicBezTo>
                    <a:pt x="1412064" y="982128"/>
                    <a:pt x="1410999" y="979999"/>
                    <a:pt x="1410999" y="977336"/>
                  </a:cubicBezTo>
                  <a:lnTo>
                    <a:pt x="1410999" y="950180"/>
                  </a:lnTo>
                  <a:cubicBezTo>
                    <a:pt x="1412064" y="946985"/>
                    <a:pt x="1413129" y="943257"/>
                    <a:pt x="1414194" y="941128"/>
                  </a:cubicBezTo>
                  <a:cubicBezTo>
                    <a:pt x="1413129" y="935270"/>
                    <a:pt x="1412064" y="929945"/>
                    <a:pt x="1410999" y="925153"/>
                  </a:cubicBezTo>
                  <a:lnTo>
                    <a:pt x="1410999" y="905984"/>
                  </a:lnTo>
                  <a:cubicBezTo>
                    <a:pt x="1412064" y="902789"/>
                    <a:pt x="1412064" y="900127"/>
                    <a:pt x="1413129" y="897997"/>
                  </a:cubicBezTo>
                  <a:cubicBezTo>
                    <a:pt x="1413129" y="895867"/>
                    <a:pt x="1412064" y="893737"/>
                    <a:pt x="1410999" y="891074"/>
                  </a:cubicBezTo>
                  <a:lnTo>
                    <a:pt x="1410999" y="837294"/>
                  </a:lnTo>
                  <a:cubicBezTo>
                    <a:pt x="1412064" y="840489"/>
                    <a:pt x="1413129" y="843151"/>
                    <a:pt x="1414194" y="845281"/>
                  </a:cubicBezTo>
                  <a:cubicBezTo>
                    <a:pt x="1418987" y="841021"/>
                    <a:pt x="1425909" y="836229"/>
                    <a:pt x="1432299" y="830904"/>
                  </a:cubicBezTo>
                  <a:lnTo>
                    <a:pt x="1432299" y="830904"/>
                  </a:lnTo>
                  <a:close/>
                  <a:moveTo>
                    <a:pt x="1432299" y="1054546"/>
                  </a:moveTo>
                  <a:lnTo>
                    <a:pt x="1432299" y="1065728"/>
                  </a:lnTo>
                  <a:cubicBezTo>
                    <a:pt x="1425376" y="1066793"/>
                    <a:pt x="1417921" y="1068923"/>
                    <a:pt x="1410999" y="1071585"/>
                  </a:cubicBezTo>
                  <a:lnTo>
                    <a:pt x="1410999" y="1059338"/>
                  </a:lnTo>
                  <a:cubicBezTo>
                    <a:pt x="1417921" y="1057208"/>
                    <a:pt x="1425909" y="1057208"/>
                    <a:pt x="1432299" y="1054546"/>
                  </a:cubicBezTo>
                  <a:lnTo>
                    <a:pt x="1432299" y="1054546"/>
                  </a:lnTo>
                  <a:close/>
                  <a:moveTo>
                    <a:pt x="1432299" y="1093949"/>
                  </a:moveTo>
                  <a:lnTo>
                    <a:pt x="1432299" y="1106196"/>
                  </a:lnTo>
                  <a:cubicBezTo>
                    <a:pt x="1425376" y="1108326"/>
                    <a:pt x="1418987" y="1109391"/>
                    <a:pt x="1410999" y="1110456"/>
                  </a:cubicBezTo>
                  <a:lnTo>
                    <a:pt x="1410999" y="1099274"/>
                  </a:lnTo>
                  <a:cubicBezTo>
                    <a:pt x="1418987" y="1098742"/>
                    <a:pt x="1425909" y="1097677"/>
                    <a:pt x="1432299" y="1093949"/>
                  </a:cubicBezTo>
                  <a:lnTo>
                    <a:pt x="1432299" y="1093949"/>
                  </a:lnTo>
                  <a:close/>
                  <a:moveTo>
                    <a:pt x="1432299" y="1120041"/>
                  </a:moveTo>
                  <a:lnTo>
                    <a:pt x="1432299" y="1139210"/>
                  </a:lnTo>
                  <a:cubicBezTo>
                    <a:pt x="1431233" y="1140275"/>
                    <a:pt x="1431233" y="1141340"/>
                    <a:pt x="1430169" y="1141340"/>
                  </a:cubicBezTo>
                  <a:cubicBezTo>
                    <a:pt x="1430169" y="1144535"/>
                    <a:pt x="1429104" y="1147197"/>
                    <a:pt x="1429104" y="1148262"/>
                  </a:cubicBezTo>
                  <a:cubicBezTo>
                    <a:pt x="1424844" y="1167431"/>
                    <a:pt x="1418987" y="1177549"/>
                    <a:pt x="1410999" y="1184471"/>
                  </a:cubicBezTo>
                  <a:lnTo>
                    <a:pt x="1410999" y="1168496"/>
                  </a:lnTo>
                  <a:cubicBezTo>
                    <a:pt x="1414194" y="1164237"/>
                    <a:pt x="1416857" y="1158379"/>
                    <a:pt x="1418987" y="1150392"/>
                  </a:cubicBezTo>
                  <a:lnTo>
                    <a:pt x="1418987" y="1150392"/>
                  </a:lnTo>
                  <a:lnTo>
                    <a:pt x="1418987" y="1149327"/>
                  </a:lnTo>
                  <a:cubicBezTo>
                    <a:pt x="1416857" y="1149327"/>
                    <a:pt x="1413129" y="1150392"/>
                    <a:pt x="1410999" y="1150392"/>
                  </a:cubicBezTo>
                  <a:lnTo>
                    <a:pt x="1410999" y="1140275"/>
                  </a:lnTo>
                  <a:cubicBezTo>
                    <a:pt x="1420051" y="1138145"/>
                    <a:pt x="1428039" y="1132288"/>
                    <a:pt x="1432299" y="1120041"/>
                  </a:cubicBezTo>
                  <a:lnTo>
                    <a:pt x="1432299" y="1120041"/>
                  </a:lnTo>
                  <a:close/>
                  <a:moveTo>
                    <a:pt x="1432299" y="1312266"/>
                  </a:moveTo>
                  <a:lnTo>
                    <a:pt x="1432299" y="1342617"/>
                  </a:lnTo>
                  <a:lnTo>
                    <a:pt x="1416324" y="1329305"/>
                  </a:lnTo>
                  <a:lnTo>
                    <a:pt x="1430701" y="1311201"/>
                  </a:lnTo>
                  <a:lnTo>
                    <a:pt x="1432299" y="1312266"/>
                  </a:lnTo>
                  <a:lnTo>
                    <a:pt x="1432299" y="1312266"/>
                  </a:lnTo>
                  <a:close/>
                  <a:moveTo>
                    <a:pt x="1432299" y="1364449"/>
                  </a:moveTo>
                  <a:lnTo>
                    <a:pt x="1432299" y="1384683"/>
                  </a:lnTo>
                  <a:lnTo>
                    <a:pt x="1421116" y="1381488"/>
                  </a:lnTo>
                  <a:cubicBezTo>
                    <a:pt x="1418987" y="1380423"/>
                    <a:pt x="1416857" y="1380423"/>
                    <a:pt x="1413129" y="1378294"/>
                  </a:cubicBezTo>
                  <a:cubicBezTo>
                    <a:pt x="1412064" y="1378294"/>
                    <a:pt x="1412064" y="1378294"/>
                    <a:pt x="1410999" y="1378294"/>
                  </a:cubicBezTo>
                  <a:lnTo>
                    <a:pt x="1410999" y="1358059"/>
                  </a:lnTo>
                  <a:lnTo>
                    <a:pt x="1432299" y="1364449"/>
                  </a:lnTo>
                  <a:lnTo>
                    <a:pt x="1432299" y="1364449"/>
                  </a:lnTo>
                  <a:close/>
                  <a:moveTo>
                    <a:pt x="1432299" y="1397995"/>
                  </a:moveTo>
                  <a:lnTo>
                    <a:pt x="1420051" y="1386813"/>
                  </a:lnTo>
                  <a:cubicBezTo>
                    <a:pt x="1417921" y="1384683"/>
                    <a:pt x="1414194" y="1382553"/>
                    <a:pt x="1412064" y="1379891"/>
                  </a:cubicBezTo>
                  <a:cubicBezTo>
                    <a:pt x="1410999" y="1379891"/>
                    <a:pt x="1410999" y="1379891"/>
                    <a:pt x="1410999" y="1379891"/>
                  </a:cubicBezTo>
                  <a:lnTo>
                    <a:pt x="1410999" y="1409177"/>
                  </a:lnTo>
                  <a:lnTo>
                    <a:pt x="1432299" y="1428347"/>
                  </a:lnTo>
                  <a:lnTo>
                    <a:pt x="1432299" y="1397995"/>
                  </a:lnTo>
                  <a:lnTo>
                    <a:pt x="1432299" y="1397995"/>
                  </a:lnTo>
                  <a:close/>
                  <a:moveTo>
                    <a:pt x="1432299" y="1564661"/>
                  </a:moveTo>
                  <a:lnTo>
                    <a:pt x="1432299" y="1582766"/>
                  </a:lnTo>
                  <a:cubicBezTo>
                    <a:pt x="1425376" y="1585961"/>
                    <a:pt x="1418987" y="1590753"/>
                    <a:pt x="1410999" y="1598740"/>
                  </a:cubicBezTo>
                  <a:lnTo>
                    <a:pt x="1410999" y="1577441"/>
                  </a:lnTo>
                  <a:cubicBezTo>
                    <a:pt x="1418987" y="1571584"/>
                    <a:pt x="1425909" y="1566791"/>
                    <a:pt x="1432299" y="1564661"/>
                  </a:cubicBezTo>
                  <a:lnTo>
                    <a:pt x="1432299" y="1564661"/>
                  </a:lnTo>
                  <a:close/>
                  <a:moveTo>
                    <a:pt x="1432299" y="1618974"/>
                  </a:moveTo>
                  <a:lnTo>
                    <a:pt x="1432299" y="1639209"/>
                  </a:lnTo>
                  <a:cubicBezTo>
                    <a:pt x="1425376" y="1636014"/>
                    <a:pt x="1418987" y="1632286"/>
                    <a:pt x="1410999" y="1629092"/>
                  </a:cubicBezTo>
                  <a:lnTo>
                    <a:pt x="1410999" y="1608857"/>
                  </a:lnTo>
                  <a:cubicBezTo>
                    <a:pt x="1417921" y="1610987"/>
                    <a:pt x="1425909" y="1614182"/>
                    <a:pt x="1432299" y="1618974"/>
                  </a:cubicBezTo>
                  <a:lnTo>
                    <a:pt x="1432299" y="1618974"/>
                  </a:lnTo>
                  <a:close/>
                  <a:moveTo>
                    <a:pt x="1432299" y="1672755"/>
                  </a:moveTo>
                  <a:lnTo>
                    <a:pt x="1432299" y="1690859"/>
                  </a:lnTo>
                  <a:cubicBezTo>
                    <a:pt x="1428039" y="1692989"/>
                    <a:pt x="1423246" y="1694054"/>
                    <a:pt x="1418987" y="1695119"/>
                  </a:cubicBezTo>
                  <a:cubicBezTo>
                    <a:pt x="1415792" y="1697249"/>
                    <a:pt x="1412064" y="1700976"/>
                    <a:pt x="1410999" y="1702041"/>
                  </a:cubicBezTo>
                  <a:lnTo>
                    <a:pt x="1410999" y="1702041"/>
                  </a:lnTo>
                  <a:lnTo>
                    <a:pt x="1410999" y="1677015"/>
                  </a:lnTo>
                  <a:cubicBezTo>
                    <a:pt x="1417921" y="1677015"/>
                    <a:pt x="1424844" y="1675950"/>
                    <a:pt x="1432299" y="1672755"/>
                  </a:cubicBezTo>
                  <a:close/>
                  <a:moveTo>
                    <a:pt x="1410999" y="147200"/>
                  </a:moveTo>
                  <a:lnTo>
                    <a:pt x="1410999" y="267541"/>
                  </a:lnTo>
                  <a:cubicBezTo>
                    <a:pt x="1408869" y="264346"/>
                    <a:pt x="1406739" y="260618"/>
                    <a:pt x="1405142" y="257423"/>
                  </a:cubicBezTo>
                  <a:cubicBezTo>
                    <a:pt x="1403012" y="257423"/>
                    <a:pt x="1401947" y="256359"/>
                    <a:pt x="1399285" y="256359"/>
                  </a:cubicBezTo>
                  <a:lnTo>
                    <a:pt x="1399285" y="239319"/>
                  </a:lnTo>
                  <a:cubicBezTo>
                    <a:pt x="1399285" y="239319"/>
                    <a:pt x="1399285" y="240384"/>
                    <a:pt x="1400350" y="240384"/>
                  </a:cubicBezTo>
                  <a:cubicBezTo>
                    <a:pt x="1399285" y="238254"/>
                    <a:pt x="1399285" y="237189"/>
                    <a:pt x="1399285" y="236124"/>
                  </a:cubicBezTo>
                  <a:lnTo>
                    <a:pt x="1399285" y="223877"/>
                  </a:lnTo>
                  <a:cubicBezTo>
                    <a:pt x="1400350" y="203643"/>
                    <a:pt x="1408337" y="182344"/>
                    <a:pt x="1399285" y="163175"/>
                  </a:cubicBezTo>
                  <a:lnTo>
                    <a:pt x="1399285" y="136018"/>
                  </a:lnTo>
                  <a:cubicBezTo>
                    <a:pt x="1404609" y="140278"/>
                    <a:pt x="1408869" y="144005"/>
                    <a:pt x="1410999" y="147200"/>
                  </a:cubicBezTo>
                  <a:lnTo>
                    <a:pt x="1410999" y="147200"/>
                  </a:lnTo>
                  <a:close/>
                  <a:moveTo>
                    <a:pt x="1410999" y="381491"/>
                  </a:moveTo>
                  <a:lnTo>
                    <a:pt x="1410999" y="403855"/>
                  </a:lnTo>
                  <a:cubicBezTo>
                    <a:pt x="1409934" y="403855"/>
                    <a:pt x="1408869" y="403855"/>
                    <a:pt x="1407804" y="403855"/>
                  </a:cubicBezTo>
                  <a:cubicBezTo>
                    <a:pt x="1407804" y="403855"/>
                    <a:pt x="1405675" y="394803"/>
                    <a:pt x="1400882" y="391608"/>
                  </a:cubicBezTo>
                  <a:cubicBezTo>
                    <a:pt x="1400882" y="391608"/>
                    <a:pt x="1399817" y="381491"/>
                    <a:pt x="1406739" y="382556"/>
                  </a:cubicBezTo>
                  <a:cubicBezTo>
                    <a:pt x="1406739" y="382556"/>
                    <a:pt x="1408869" y="381491"/>
                    <a:pt x="1410999" y="381491"/>
                  </a:cubicBezTo>
                  <a:lnTo>
                    <a:pt x="1410999" y="381491"/>
                  </a:lnTo>
                  <a:close/>
                  <a:moveTo>
                    <a:pt x="1410999" y="411843"/>
                  </a:moveTo>
                  <a:lnTo>
                    <a:pt x="1410999" y="432077"/>
                  </a:lnTo>
                  <a:cubicBezTo>
                    <a:pt x="1410999" y="431012"/>
                    <a:pt x="1409934" y="429947"/>
                    <a:pt x="1408869" y="429947"/>
                  </a:cubicBezTo>
                  <a:cubicBezTo>
                    <a:pt x="1404609" y="428882"/>
                    <a:pt x="1401947" y="428882"/>
                    <a:pt x="1399817" y="429947"/>
                  </a:cubicBezTo>
                  <a:lnTo>
                    <a:pt x="1399817" y="404920"/>
                  </a:lnTo>
                  <a:cubicBezTo>
                    <a:pt x="1403545" y="407583"/>
                    <a:pt x="1407804" y="409713"/>
                    <a:pt x="1410999" y="411843"/>
                  </a:cubicBezTo>
                  <a:lnTo>
                    <a:pt x="1410999" y="411843"/>
                  </a:lnTo>
                  <a:close/>
                  <a:moveTo>
                    <a:pt x="1410999" y="449116"/>
                  </a:moveTo>
                  <a:lnTo>
                    <a:pt x="1410999" y="475208"/>
                  </a:lnTo>
                  <a:cubicBezTo>
                    <a:pt x="1408869" y="473078"/>
                    <a:pt x="1405142" y="473078"/>
                    <a:pt x="1404077" y="473078"/>
                  </a:cubicBezTo>
                  <a:cubicBezTo>
                    <a:pt x="1403012" y="473078"/>
                    <a:pt x="1400882" y="474143"/>
                    <a:pt x="1399817" y="475208"/>
                  </a:cubicBezTo>
                  <a:lnTo>
                    <a:pt x="1399817" y="442726"/>
                  </a:lnTo>
                  <a:cubicBezTo>
                    <a:pt x="1401947" y="445921"/>
                    <a:pt x="1404077" y="446986"/>
                    <a:pt x="1404077" y="446986"/>
                  </a:cubicBezTo>
                  <a:cubicBezTo>
                    <a:pt x="1407804" y="448051"/>
                    <a:pt x="1409934" y="448051"/>
                    <a:pt x="1410999" y="449116"/>
                  </a:cubicBezTo>
                  <a:lnTo>
                    <a:pt x="1410999" y="449116"/>
                  </a:lnTo>
                  <a:close/>
                  <a:moveTo>
                    <a:pt x="1410999" y="496507"/>
                  </a:moveTo>
                  <a:lnTo>
                    <a:pt x="1410999" y="525793"/>
                  </a:lnTo>
                  <a:cubicBezTo>
                    <a:pt x="1405142" y="533781"/>
                    <a:pt x="1400882" y="541768"/>
                    <a:pt x="1399817" y="544963"/>
                  </a:cubicBezTo>
                  <a:cubicBezTo>
                    <a:pt x="1399817" y="544963"/>
                    <a:pt x="1399817" y="544963"/>
                    <a:pt x="1399817" y="546028"/>
                  </a:cubicBezTo>
                  <a:lnTo>
                    <a:pt x="1399817" y="490650"/>
                  </a:lnTo>
                  <a:cubicBezTo>
                    <a:pt x="1403012" y="493845"/>
                    <a:pt x="1406739" y="498637"/>
                    <a:pt x="1406739" y="498637"/>
                  </a:cubicBezTo>
                  <a:cubicBezTo>
                    <a:pt x="1407804" y="498637"/>
                    <a:pt x="1409934" y="497572"/>
                    <a:pt x="1410999" y="496507"/>
                  </a:cubicBezTo>
                  <a:lnTo>
                    <a:pt x="1410999" y="496507"/>
                  </a:lnTo>
                  <a:close/>
                  <a:moveTo>
                    <a:pt x="1410999" y="683407"/>
                  </a:moveTo>
                  <a:lnTo>
                    <a:pt x="1410999" y="700447"/>
                  </a:lnTo>
                  <a:cubicBezTo>
                    <a:pt x="1409934" y="698317"/>
                    <a:pt x="1408869" y="696187"/>
                    <a:pt x="1407804" y="693524"/>
                  </a:cubicBezTo>
                  <a:cubicBezTo>
                    <a:pt x="1407804" y="693524"/>
                    <a:pt x="1407804" y="693524"/>
                    <a:pt x="1407804" y="694589"/>
                  </a:cubicBezTo>
                  <a:lnTo>
                    <a:pt x="1406739" y="693524"/>
                  </a:lnTo>
                  <a:cubicBezTo>
                    <a:pt x="1404609" y="696719"/>
                    <a:pt x="1402480" y="701512"/>
                    <a:pt x="1399817" y="704707"/>
                  </a:cubicBezTo>
                  <a:lnTo>
                    <a:pt x="1399817" y="657316"/>
                  </a:lnTo>
                  <a:cubicBezTo>
                    <a:pt x="1405675" y="666368"/>
                    <a:pt x="1407804" y="673290"/>
                    <a:pt x="1407804" y="679680"/>
                  </a:cubicBezTo>
                  <a:cubicBezTo>
                    <a:pt x="1408869" y="680745"/>
                    <a:pt x="1409934" y="681810"/>
                    <a:pt x="1410999" y="683407"/>
                  </a:cubicBezTo>
                  <a:lnTo>
                    <a:pt x="1410999" y="683407"/>
                  </a:lnTo>
                  <a:close/>
                  <a:moveTo>
                    <a:pt x="1410999" y="738253"/>
                  </a:moveTo>
                  <a:lnTo>
                    <a:pt x="1410999" y="755292"/>
                  </a:lnTo>
                  <a:cubicBezTo>
                    <a:pt x="1407804" y="759552"/>
                    <a:pt x="1403012" y="765409"/>
                    <a:pt x="1399817" y="771267"/>
                  </a:cubicBezTo>
                  <a:lnTo>
                    <a:pt x="1399817" y="752097"/>
                  </a:lnTo>
                  <a:cubicBezTo>
                    <a:pt x="1403545" y="747305"/>
                    <a:pt x="1407804" y="743045"/>
                    <a:pt x="1410999" y="738253"/>
                  </a:cubicBezTo>
                  <a:lnTo>
                    <a:pt x="1410999" y="738253"/>
                  </a:lnTo>
                  <a:close/>
                  <a:moveTo>
                    <a:pt x="1410999" y="795761"/>
                  </a:moveTo>
                  <a:lnTo>
                    <a:pt x="1410999" y="814930"/>
                  </a:lnTo>
                  <a:cubicBezTo>
                    <a:pt x="1410999" y="815995"/>
                    <a:pt x="1409934" y="815995"/>
                    <a:pt x="1409934" y="817060"/>
                  </a:cubicBezTo>
                  <a:cubicBezTo>
                    <a:pt x="1407804" y="822917"/>
                    <a:pt x="1407804" y="829307"/>
                    <a:pt x="1410999" y="838359"/>
                  </a:cubicBezTo>
                  <a:lnTo>
                    <a:pt x="1410999" y="892139"/>
                  </a:lnTo>
                  <a:cubicBezTo>
                    <a:pt x="1405142" y="876165"/>
                    <a:pt x="1405142" y="864983"/>
                    <a:pt x="1408869" y="855931"/>
                  </a:cubicBezTo>
                  <a:cubicBezTo>
                    <a:pt x="1404609" y="846879"/>
                    <a:pt x="1400882" y="838891"/>
                    <a:pt x="1399817" y="832502"/>
                  </a:cubicBezTo>
                  <a:lnTo>
                    <a:pt x="1399817" y="815462"/>
                  </a:lnTo>
                  <a:cubicBezTo>
                    <a:pt x="1399817" y="814397"/>
                    <a:pt x="1399817" y="814397"/>
                    <a:pt x="1399817" y="814397"/>
                  </a:cubicBezTo>
                  <a:lnTo>
                    <a:pt x="1399817" y="813332"/>
                  </a:lnTo>
                  <a:lnTo>
                    <a:pt x="1399817" y="793098"/>
                  </a:lnTo>
                  <a:cubicBezTo>
                    <a:pt x="1400882" y="796293"/>
                    <a:pt x="1403012" y="800020"/>
                    <a:pt x="1404077" y="804280"/>
                  </a:cubicBezTo>
                  <a:cubicBezTo>
                    <a:pt x="1406739" y="801618"/>
                    <a:pt x="1408869" y="798955"/>
                    <a:pt x="1410999" y="795761"/>
                  </a:cubicBezTo>
                  <a:lnTo>
                    <a:pt x="1410999" y="795761"/>
                  </a:lnTo>
                  <a:close/>
                  <a:moveTo>
                    <a:pt x="1410999" y="907049"/>
                  </a:moveTo>
                  <a:lnTo>
                    <a:pt x="1410999" y="926218"/>
                  </a:lnTo>
                  <a:cubicBezTo>
                    <a:pt x="1410999" y="921958"/>
                    <a:pt x="1409934" y="918231"/>
                    <a:pt x="1409934" y="913971"/>
                  </a:cubicBezTo>
                  <a:cubicBezTo>
                    <a:pt x="1407804" y="912906"/>
                    <a:pt x="1404077" y="912906"/>
                    <a:pt x="1399817" y="911841"/>
                  </a:cubicBezTo>
                  <a:lnTo>
                    <a:pt x="1399817" y="905984"/>
                  </a:lnTo>
                  <a:cubicBezTo>
                    <a:pt x="1404609" y="905984"/>
                    <a:pt x="1407804" y="905984"/>
                    <a:pt x="1410999" y="907049"/>
                  </a:cubicBezTo>
                  <a:lnTo>
                    <a:pt x="1410999" y="907049"/>
                  </a:lnTo>
                  <a:lnTo>
                    <a:pt x="1410999" y="907049"/>
                  </a:lnTo>
                  <a:close/>
                  <a:moveTo>
                    <a:pt x="1410999" y="951245"/>
                  </a:moveTo>
                  <a:lnTo>
                    <a:pt x="1410999" y="978401"/>
                  </a:lnTo>
                  <a:cubicBezTo>
                    <a:pt x="1409934" y="972544"/>
                    <a:pt x="1409934" y="967219"/>
                    <a:pt x="1409934" y="962427"/>
                  </a:cubicBezTo>
                  <a:cubicBezTo>
                    <a:pt x="1407804" y="962427"/>
                    <a:pt x="1404077" y="962427"/>
                    <a:pt x="1403012" y="961362"/>
                  </a:cubicBezTo>
                  <a:cubicBezTo>
                    <a:pt x="1401947" y="961362"/>
                    <a:pt x="1400882" y="961362"/>
                    <a:pt x="1399817" y="961362"/>
                  </a:cubicBezTo>
                  <a:lnTo>
                    <a:pt x="1399817" y="948050"/>
                  </a:lnTo>
                  <a:cubicBezTo>
                    <a:pt x="1399817" y="949115"/>
                    <a:pt x="1400882" y="950180"/>
                    <a:pt x="1400882" y="951245"/>
                  </a:cubicBezTo>
                  <a:cubicBezTo>
                    <a:pt x="1403012" y="954440"/>
                    <a:pt x="1405142" y="955504"/>
                    <a:pt x="1409934" y="955504"/>
                  </a:cubicBezTo>
                  <a:cubicBezTo>
                    <a:pt x="1410999" y="954440"/>
                    <a:pt x="1410999" y="952310"/>
                    <a:pt x="1410999" y="951245"/>
                  </a:cubicBezTo>
                  <a:lnTo>
                    <a:pt x="1410999" y="951245"/>
                  </a:lnTo>
                  <a:close/>
                  <a:moveTo>
                    <a:pt x="1410999" y="985856"/>
                  </a:moveTo>
                  <a:lnTo>
                    <a:pt x="1410999" y="1036441"/>
                  </a:lnTo>
                  <a:cubicBezTo>
                    <a:pt x="1407804" y="1042299"/>
                    <a:pt x="1405142" y="1049753"/>
                    <a:pt x="1405142" y="1062533"/>
                  </a:cubicBezTo>
                  <a:cubicBezTo>
                    <a:pt x="1406207" y="1061468"/>
                    <a:pt x="1408337" y="1060403"/>
                    <a:pt x="1410999" y="1059338"/>
                  </a:cubicBezTo>
                  <a:lnTo>
                    <a:pt x="1410999" y="1071585"/>
                  </a:lnTo>
                  <a:cubicBezTo>
                    <a:pt x="1408869" y="1072650"/>
                    <a:pt x="1406739" y="1073715"/>
                    <a:pt x="1403012" y="1075845"/>
                  </a:cubicBezTo>
                  <a:cubicBezTo>
                    <a:pt x="1401947" y="1076910"/>
                    <a:pt x="1400882" y="1077975"/>
                    <a:pt x="1399817" y="1079040"/>
                  </a:cubicBezTo>
                  <a:lnTo>
                    <a:pt x="1399817" y="1037506"/>
                  </a:lnTo>
                  <a:cubicBezTo>
                    <a:pt x="1401947" y="1033247"/>
                    <a:pt x="1403012" y="1029519"/>
                    <a:pt x="1406739" y="1027389"/>
                  </a:cubicBezTo>
                  <a:cubicBezTo>
                    <a:pt x="1403545" y="1007155"/>
                    <a:pt x="1406739" y="994908"/>
                    <a:pt x="1410999" y="985856"/>
                  </a:cubicBezTo>
                  <a:lnTo>
                    <a:pt x="1410999" y="985856"/>
                  </a:lnTo>
                  <a:close/>
                  <a:moveTo>
                    <a:pt x="1410999" y="1099807"/>
                  </a:moveTo>
                  <a:lnTo>
                    <a:pt x="1410999" y="1110989"/>
                  </a:lnTo>
                  <a:cubicBezTo>
                    <a:pt x="1407804" y="1110989"/>
                    <a:pt x="1403012" y="1112054"/>
                    <a:pt x="1399817" y="1113119"/>
                  </a:cubicBezTo>
                  <a:lnTo>
                    <a:pt x="1399817" y="1100872"/>
                  </a:lnTo>
                  <a:cubicBezTo>
                    <a:pt x="1403545" y="1100872"/>
                    <a:pt x="1407804" y="1099807"/>
                    <a:pt x="1410999" y="1099807"/>
                  </a:cubicBezTo>
                  <a:lnTo>
                    <a:pt x="1410999" y="1099807"/>
                  </a:lnTo>
                  <a:close/>
                  <a:moveTo>
                    <a:pt x="1410999" y="1140275"/>
                  </a:moveTo>
                  <a:lnTo>
                    <a:pt x="1410999" y="1150392"/>
                  </a:lnTo>
                  <a:cubicBezTo>
                    <a:pt x="1407804" y="1151457"/>
                    <a:pt x="1404077" y="1151457"/>
                    <a:pt x="1399817" y="1152522"/>
                  </a:cubicBezTo>
                  <a:lnTo>
                    <a:pt x="1399817" y="1141340"/>
                  </a:lnTo>
                  <a:cubicBezTo>
                    <a:pt x="1404609" y="1141340"/>
                    <a:pt x="1407804" y="1141340"/>
                    <a:pt x="1410999" y="1140275"/>
                  </a:cubicBezTo>
                  <a:lnTo>
                    <a:pt x="1410999" y="1140275"/>
                  </a:lnTo>
                  <a:close/>
                  <a:moveTo>
                    <a:pt x="1410999" y="1168496"/>
                  </a:moveTo>
                  <a:lnTo>
                    <a:pt x="1410999" y="1184471"/>
                  </a:lnTo>
                  <a:cubicBezTo>
                    <a:pt x="1410999" y="1184471"/>
                    <a:pt x="1410999" y="1185536"/>
                    <a:pt x="1409934" y="1185536"/>
                  </a:cubicBezTo>
                  <a:cubicBezTo>
                    <a:pt x="1409934" y="1187666"/>
                    <a:pt x="1408869" y="1191393"/>
                    <a:pt x="1408869" y="1191393"/>
                  </a:cubicBezTo>
                  <a:cubicBezTo>
                    <a:pt x="1405675" y="1199380"/>
                    <a:pt x="1403012" y="1205770"/>
                    <a:pt x="1399817" y="1211627"/>
                  </a:cubicBezTo>
                  <a:lnTo>
                    <a:pt x="1399817" y="1180211"/>
                  </a:lnTo>
                  <a:cubicBezTo>
                    <a:pt x="1404609" y="1177549"/>
                    <a:pt x="1407804" y="1173821"/>
                    <a:pt x="1410999" y="1168496"/>
                  </a:cubicBezTo>
                  <a:lnTo>
                    <a:pt x="1410999" y="1168496"/>
                  </a:lnTo>
                  <a:close/>
                  <a:moveTo>
                    <a:pt x="1410999" y="1357527"/>
                  </a:moveTo>
                  <a:lnTo>
                    <a:pt x="1410999" y="1377761"/>
                  </a:lnTo>
                  <a:cubicBezTo>
                    <a:pt x="1407804" y="1376696"/>
                    <a:pt x="1404077" y="1374566"/>
                    <a:pt x="1400882" y="1373501"/>
                  </a:cubicBezTo>
                  <a:cubicBezTo>
                    <a:pt x="1404077" y="1375631"/>
                    <a:pt x="1407804" y="1377761"/>
                    <a:pt x="1410999" y="1380423"/>
                  </a:cubicBezTo>
                  <a:lnTo>
                    <a:pt x="1410999" y="1409710"/>
                  </a:lnTo>
                  <a:lnTo>
                    <a:pt x="1399817" y="1400658"/>
                  </a:lnTo>
                  <a:lnTo>
                    <a:pt x="1399817" y="1355397"/>
                  </a:lnTo>
                  <a:lnTo>
                    <a:pt x="1410999" y="1357527"/>
                  </a:lnTo>
                  <a:lnTo>
                    <a:pt x="1410999" y="1357527"/>
                  </a:lnTo>
                  <a:close/>
                  <a:moveTo>
                    <a:pt x="1410999" y="1576908"/>
                  </a:moveTo>
                  <a:lnTo>
                    <a:pt x="1410999" y="1598208"/>
                  </a:lnTo>
                  <a:cubicBezTo>
                    <a:pt x="1408869" y="1600337"/>
                    <a:pt x="1405142" y="1602468"/>
                    <a:pt x="1403012" y="1606195"/>
                  </a:cubicBezTo>
                  <a:cubicBezTo>
                    <a:pt x="1405142" y="1607260"/>
                    <a:pt x="1408869" y="1607260"/>
                    <a:pt x="1410999" y="1608325"/>
                  </a:cubicBezTo>
                  <a:lnTo>
                    <a:pt x="1410999" y="1628559"/>
                  </a:lnTo>
                  <a:cubicBezTo>
                    <a:pt x="1407804" y="1627494"/>
                    <a:pt x="1404077" y="1626429"/>
                    <a:pt x="1399817" y="1625364"/>
                  </a:cubicBezTo>
                  <a:lnTo>
                    <a:pt x="1399817" y="1587025"/>
                  </a:lnTo>
                  <a:cubicBezTo>
                    <a:pt x="1404609" y="1583831"/>
                    <a:pt x="1407804" y="1580636"/>
                    <a:pt x="1410999" y="1576908"/>
                  </a:cubicBezTo>
                  <a:lnTo>
                    <a:pt x="1410999" y="1576908"/>
                  </a:lnTo>
                  <a:close/>
                  <a:moveTo>
                    <a:pt x="1410999" y="1677015"/>
                  </a:moveTo>
                  <a:lnTo>
                    <a:pt x="1410999" y="1702041"/>
                  </a:lnTo>
                  <a:cubicBezTo>
                    <a:pt x="1407804" y="1705236"/>
                    <a:pt x="1403012" y="1708963"/>
                    <a:pt x="1399817" y="1711093"/>
                  </a:cubicBezTo>
                  <a:lnTo>
                    <a:pt x="1399817" y="1675950"/>
                  </a:lnTo>
                  <a:cubicBezTo>
                    <a:pt x="1403545" y="1677015"/>
                    <a:pt x="1407804" y="1677015"/>
                    <a:pt x="1410999" y="1677015"/>
                  </a:cubicBezTo>
                  <a:lnTo>
                    <a:pt x="1410999" y="1677015"/>
                  </a:lnTo>
                  <a:close/>
                  <a:moveTo>
                    <a:pt x="1399817" y="1482660"/>
                  </a:moveTo>
                  <a:lnTo>
                    <a:pt x="1399817" y="1433139"/>
                  </a:lnTo>
                  <a:cubicBezTo>
                    <a:pt x="1407804" y="1442191"/>
                    <a:pt x="1410999" y="1452308"/>
                    <a:pt x="1409934" y="1461360"/>
                  </a:cubicBezTo>
                  <a:cubicBezTo>
                    <a:pt x="1409934" y="1467750"/>
                    <a:pt x="1406739" y="1475737"/>
                    <a:pt x="1399817" y="1482660"/>
                  </a:cubicBezTo>
                  <a:close/>
                  <a:moveTo>
                    <a:pt x="1399817" y="136018"/>
                  </a:moveTo>
                  <a:lnTo>
                    <a:pt x="1399817" y="163175"/>
                  </a:lnTo>
                  <a:cubicBezTo>
                    <a:pt x="1398752" y="159980"/>
                    <a:pt x="1396622" y="156252"/>
                    <a:pt x="1393960" y="153057"/>
                  </a:cubicBezTo>
                  <a:lnTo>
                    <a:pt x="1393960" y="131758"/>
                  </a:lnTo>
                  <a:cubicBezTo>
                    <a:pt x="1396622" y="132823"/>
                    <a:pt x="1397687" y="134953"/>
                    <a:pt x="1399817" y="136018"/>
                  </a:cubicBezTo>
                  <a:lnTo>
                    <a:pt x="1399817" y="136018"/>
                  </a:lnTo>
                  <a:close/>
                  <a:moveTo>
                    <a:pt x="1399817" y="223877"/>
                  </a:moveTo>
                  <a:lnTo>
                    <a:pt x="1399817" y="236124"/>
                  </a:lnTo>
                  <a:cubicBezTo>
                    <a:pt x="1399817" y="231864"/>
                    <a:pt x="1399817" y="228137"/>
                    <a:pt x="1399817" y="223877"/>
                  </a:cubicBezTo>
                  <a:lnTo>
                    <a:pt x="1399817" y="223877"/>
                  </a:lnTo>
                  <a:close/>
                  <a:moveTo>
                    <a:pt x="1399817" y="239852"/>
                  </a:moveTo>
                  <a:lnTo>
                    <a:pt x="1399817" y="256891"/>
                  </a:lnTo>
                  <a:cubicBezTo>
                    <a:pt x="1397687" y="255826"/>
                    <a:pt x="1395557" y="254761"/>
                    <a:pt x="1393960" y="254761"/>
                  </a:cubicBezTo>
                  <a:lnTo>
                    <a:pt x="1393960" y="237722"/>
                  </a:lnTo>
                  <a:cubicBezTo>
                    <a:pt x="1395557" y="238254"/>
                    <a:pt x="1397687" y="239852"/>
                    <a:pt x="1399817" y="239852"/>
                  </a:cubicBezTo>
                  <a:lnTo>
                    <a:pt x="1399817" y="239852"/>
                  </a:lnTo>
                  <a:close/>
                  <a:moveTo>
                    <a:pt x="1399817" y="404920"/>
                  </a:moveTo>
                  <a:lnTo>
                    <a:pt x="1399817" y="429947"/>
                  </a:lnTo>
                  <a:cubicBezTo>
                    <a:pt x="1397687" y="431012"/>
                    <a:pt x="1397687" y="434207"/>
                    <a:pt x="1397687" y="434207"/>
                  </a:cubicBezTo>
                  <a:cubicBezTo>
                    <a:pt x="1396622" y="436337"/>
                    <a:pt x="1398752" y="440064"/>
                    <a:pt x="1399817" y="442194"/>
                  </a:cubicBezTo>
                  <a:lnTo>
                    <a:pt x="1399817" y="474675"/>
                  </a:lnTo>
                  <a:cubicBezTo>
                    <a:pt x="1391830" y="480533"/>
                    <a:pt x="1395557" y="486922"/>
                    <a:pt x="1395557" y="486922"/>
                  </a:cubicBezTo>
                  <a:cubicBezTo>
                    <a:pt x="1396622" y="487987"/>
                    <a:pt x="1398752" y="489052"/>
                    <a:pt x="1399817" y="490117"/>
                  </a:cubicBezTo>
                  <a:lnTo>
                    <a:pt x="1399817" y="545495"/>
                  </a:lnTo>
                  <a:cubicBezTo>
                    <a:pt x="1398752" y="545495"/>
                    <a:pt x="1396622" y="547625"/>
                    <a:pt x="1393960" y="548690"/>
                  </a:cubicBezTo>
                  <a:lnTo>
                    <a:pt x="1393960" y="400661"/>
                  </a:lnTo>
                  <a:cubicBezTo>
                    <a:pt x="1395557" y="401726"/>
                    <a:pt x="1397687" y="402790"/>
                    <a:pt x="1399817" y="404920"/>
                  </a:cubicBezTo>
                  <a:lnTo>
                    <a:pt x="1399817" y="404920"/>
                  </a:lnTo>
                  <a:close/>
                  <a:moveTo>
                    <a:pt x="1399817" y="657316"/>
                  </a:moveTo>
                  <a:lnTo>
                    <a:pt x="1399817" y="704707"/>
                  </a:lnTo>
                  <a:cubicBezTo>
                    <a:pt x="1397687" y="707901"/>
                    <a:pt x="1395557" y="710564"/>
                    <a:pt x="1393960" y="713759"/>
                  </a:cubicBezTo>
                  <a:lnTo>
                    <a:pt x="1393960" y="694589"/>
                  </a:lnTo>
                  <a:cubicBezTo>
                    <a:pt x="1397155" y="686602"/>
                    <a:pt x="1399817" y="677550"/>
                    <a:pt x="1393960" y="665303"/>
                  </a:cubicBezTo>
                  <a:lnTo>
                    <a:pt x="1393960" y="649329"/>
                  </a:lnTo>
                  <a:cubicBezTo>
                    <a:pt x="1396622" y="651459"/>
                    <a:pt x="1398752" y="655186"/>
                    <a:pt x="1399817" y="657316"/>
                  </a:cubicBezTo>
                  <a:lnTo>
                    <a:pt x="1399817" y="657316"/>
                  </a:lnTo>
                  <a:close/>
                  <a:moveTo>
                    <a:pt x="1399817" y="752097"/>
                  </a:moveTo>
                  <a:lnTo>
                    <a:pt x="1399817" y="771267"/>
                  </a:lnTo>
                  <a:cubicBezTo>
                    <a:pt x="1398752" y="772331"/>
                    <a:pt x="1398752" y="773396"/>
                    <a:pt x="1397687" y="775526"/>
                  </a:cubicBezTo>
                  <a:cubicBezTo>
                    <a:pt x="1396622" y="779786"/>
                    <a:pt x="1397687" y="785643"/>
                    <a:pt x="1399817" y="793631"/>
                  </a:cubicBezTo>
                  <a:lnTo>
                    <a:pt x="1399817" y="813865"/>
                  </a:lnTo>
                  <a:cubicBezTo>
                    <a:pt x="1397687" y="810670"/>
                    <a:pt x="1395557" y="805878"/>
                    <a:pt x="1393960" y="802683"/>
                  </a:cubicBezTo>
                  <a:lnTo>
                    <a:pt x="1393960" y="760084"/>
                  </a:lnTo>
                  <a:cubicBezTo>
                    <a:pt x="1395557" y="756357"/>
                    <a:pt x="1397687" y="754227"/>
                    <a:pt x="1399817" y="752097"/>
                  </a:cubicBezTo>
                  <a:lnTo>
                    <a:pt x="1399817" y="752097"/>
                  </a:lnTo>
                  <a:close/>
                  <a:moveTo>
                    <a:pt x="1399817" y="815995"/>
                  </a:moveTo>
                  <a:lnTo>
                    <a:pt x="1399817" y="833034"/>
                  </a:lnTo>
                  <a:cubicBezTo>
                    <a:pt x="1398752" y="826112"/>
                    <a:pt x="1398752" y="820787"/>
                    <a:pt x="1399817" y="815995"/>
                  </a:cubicBezTo>
                  <a:lnTo>
                    <a:pt x="1399817" y="815995"/>
                  </a:lnTo>
                  <a:close/>
                  <a:moveTo>
                    <a:pt x="1399817" y="905984"/>
                  </a:moveTo>
                  <a:lnTo>
                    <a:pt x="1399817" y="911841"/>
                  </a:lnTo>
                  <a:cubicBezTo>
                    <a:pt x="1397687" y="911841"/>
                    <a:pt x="1396622" y="911841"/>
                    <a:pt x="1393960" y="912906"/>
                  </a:cubicBezTo>
                  <a:lnTo>
                    <a:pt x="1393960" y="905984"/>
                  </a:lnTo>
                  <a:cubicBezTo>
                    <a:pt x="1396622" y="905984"/>
                    <a:pt x="1397687" y="905984"/>
                    <a:pt x="1399817" y="905984"/>
                  </a:cubicBezTo>
                  <a:lnTo>
                    <a:pt x="1399817" y="905984"/>
                  </a:lnTo>
                  <a:close/>
                  <a:moveTo>
                    <a:pt x="1399817" y="947517"/>
                  </a:moveTo>
                  <a:lnTo>
                    <a:pt x="1399817" y="960829"/>
                  </a:lnTo>
                  <a:cubicBezTo>
                    <a:pt x="1397687" y="961894"/>
                    <a:pt x="1395557" y="961894"/>
                    <a:pt x="1393960" y="961894"/>
                  </a:cubicBezTo>
                  <a:lnTo>
                    <a:pt x="1393960" y="954972"/>
                  </a:lnTo>
                  <a:cubicBezTo>
                    <a:pt x="1393960" y="954972"/>
                    <a:pt x="1395025" y="954972"/>
                    <a:pt x="1396090" y="954972"/>
                  </a:cubicBezTo>
                  <a:cubicBezTo>
                    <a:pt x="1395025" y="953907"/>
                    <a:pt x="1393960" y="951777"/>
                    <a:pt x="1393960" y="949115"/>
                  </a:cubicBezTo>
                  <a:lnTo>
                    <a:pt x="1393960" y="916633"/>
                  </a:lnTo>
                  <a:cubicBezTo>
                    <a:pt x="1395025" y="922491"/>
                    <a:pt x="1396090" y="927816"/>
                    <a:pt x="1397155" y="933673"/>
                  </a:cubicBezTo>
                  <a:lnTo>
                    <a:pt x="1397155" y="933673"/>
                  </a:lnTo>
                  <a:cubicBezTo>
                    <a:pt x="1398752" y="940063"/>
                    <a:pt x="1398752" y="944322"/>
                    <a:pt x="1399817" y="947517"/>
                  </a:cubicBezTo>
                  <a:lnTo>
                    <a:pt x="1399817" y="947517"/>
                  </a:lnTo>
                  <a:lnTo>
                    <a:pt x="1399817" y="947517"/>
                  </a:lnTo>
                  <a:close/>
                  <a:moveTo>
                    <a:pt x="1399817" y="1038039"/>
                  </a:moveTo>
                  <a:lnTo>
                    <a:pt x="1399817" y="1079572"/>
                  </a:lnTo>
                  <a:cubicBezTo>
                    <a:pt x="1397687" y="1082767"/>
                    <a:pt x="1395557" y="1088624"/>
                    <a:pt x="1393960" y="1095547"/>
                  </a:cubicBezTo>
                  <a:lnTo>
                    <a:pt x="1393960" y="1072118"/>
                  </a:lnTo>
                  <a:cubicBezTo>
                    <a:pt x="1393960" y="1071053"/>
                    <a:pt x="1395025" y="1069988"/>
                    <a:pt x="1396090" y="1069988"/>
                  </a:cubicBezTo>
                  <a:cubicBezTo>
                    <a:pt x="1395557" y="1055611"/>
                    <a:pt x="1397687" y="1045494"/>
                    <a:pt x="1399817" y="1038039"/>
                  </a:cubicBezTo>
                  <a:lnTo>
                    <a:pt x="1399817" y="1038039"/>
                  </a:lnTo>
                  <a:close/>
                  <a:moveTo>
                    <a:pt x="1399817" y="1100872"/>
                  </a:moveTo>
                  <a:lnTo>
                    <a:pt x="1399817" y="1113119"/>
                  </a:lnTo>
                  <a:cubicBezTo>
                    <a:pt x="1397687" y="1114184"/>
                    <a:pt x="1395557" y="1114184"/>
                    <a:pt x="1393960" y="1115248"/>
                  </a:cubicBezTo>
                  <a:lnTo>
                    <a:pt x="1393960" y="1103001"/>
                  </a:lnTo>
                  <a:cubicBezTo>
                    <a:pt x="1395557" y="1101936"/>
                    <a:pt x="1397687" y="1101936"/>
                    <a:pt x="1399817" y="1100872"/>
                  </a:cubicBezTo>
                  <a:lnTo>
                    <a:pt x="1399817" y="1100872"/>
                  </a:lnTo>
                  <a:close/>
                  <a:moveTo>
                    <a:pt x="1399817" y="1141340"/>
                  </a:moveTo>
                  <a:lnTo>
                    <a:pt x="1399817" y="1152522"/>
                  </a:lnTo>
                  <a:cubicBezTo>
                    <a:pt x="1397687" y="1152522"/>
                    <a:pt x="1395557" y="1152522"/>
                    <a:pt x="1393960" y="1152522"/>
                  </a:cubicBezTo>
                  <a:lnTo>
                    <a:pt x="1393960" y="1141340"/>
                  </a:lnTo>
                  <a:cubicBezTo>
                    <a:pt x="1395557" y="1141340"/>
                    <a:pt x="1397687" y="1141340"/>
                    <a:pt x="1399817" y="1141340"/>
                  </a:cubicBezTo>
                  <a:lnTo>
                    <a:pt x="1399817" y="1141340"/>
                  </a:lnTo>
                  <a:close/>
                  <a:moveTo>
                    <a:pt x="1399817" y="1179679"/>
                  </a:moveTo>
                  <a:lnTo>
                    <a:pt x="1399817" y="1211095"/>
                  </a:lnTo>
                  <a:cubicBezTo>
                    <a:pt x="1397687" y="1214290"/>
                    <a:pt x="1395557" y="1218017"/>
                    <a:pt x="1393960" y="1220147"/>
                  </a:cubicBezTo>
                  <a:lnTo>
                    <a:pt x="1393960" y="1203108"/>
                  </a:lnTo>
                  <a:cubicBezTo>
                    <a:pt x="1395025" y="1199913"/>
                    <a:pt x="1396090" y="1196185"/>
                    <a:pt x="1397155" y="1191926"/>
                  </a:cubicBezTo>
                  <a:lnTo>
                    <a:pt x="1397155" y="1191926"/>
                  </a:lnTo>
                  <a:lnTo>
                    <a:pt x="1398220" y="1190861"/>
                  </a:lnTo>
                  <a:cubicBezTo>
                    <a:pt x="1396090" y="1191926"/>
                    <a:pt x="1395025" y="1191926"/>
                    <a:pt x="1393960" y="1191926"/>
                  </a:cubicBezTo>
                  <a:lnTo>
                    <a:pt x="1393960" y="1180743"/>
                  </a:lnTo>
                  <a:cubicBezTo>
                    <a:pt x="1395557" y="1180743"/>
                    <a:pt x="1397687" y="1179679"/>
                    <a:pt x="1399817" y="1179679"/>
                  </a:cubicBezTo>
                  <a:lnTo>
                    <a:pt x="1399817" y="1179679"/>
                  </a:lnTo>
                  <a:close/>
                  <a:moveTo>
                    <a:pt x="1399817" y="1355397"/>
                  </a:moveTo>
                  <a:lnTo>
                    <a:pt x="1399817" y="1400658"/>
                  </a:lnTo>
                  <a:lnTo>
                    <a:pt x="1393960" y="1394800"/>
                  </a:lnTo>
                  <a:lnTo>
                    <a:pt x="1393960" y="1355397"/>
                  </a:lnTo>
                  <a:lnTo>
                    <a:pt x="1395025" y="1353267"/>
                  </a:lnTo>
                  <a:lnTo>
                    <a:pt x="1399817" y="1355397"/>
                  </a:lnTo>
                  <a:lnTo>
                    <a:pt x="1399817" y="1355397"/>
                  </a:lnTo>
                  <a:close/>
                  <a:moveTo>
                    <a:pt x="1399817" y="1433139"/>
                  </a:moveTo>
                  <a:lnTo>
                    <a:pt x="1399817" y="1482660"/>
                  </a:lnTo>
                  <a:cubicBezTo>
                    <a:pt x="1397687" y="1484789"/>
                    <a:pt x="1396622" y="1485854"/>
                    <a:pt x="1393960" y="1488517"/>
                  </a:cubicBezTo>
                  <a:lnTo>
                    <a:pt x="1393960" y="1425684"/>
                  </a:lnTo>
                  <a:lnTo>
                    <a:pt x="1397155" y="1429944"/>
                  </a:lnTo>
                  <a:cubicBezTo>
                    <a:pt x="1398752" y="1430476"/>
                    <a:pt x="1399817" y="1432074"/>
                    <a:pt x="1399817" y="1433139"/>
                  </a:cubicBezTo>
                  <a:lnTo>
                    <a:pt x="1399817" y="1433139"/>
                  </a:lnTo>
                  <a:close/>
                  <a:moveTo>
                    <a:pt x="1399817" y="1587025"/>
                  </a:moveTo>
                  <a:lnTo>
                    <a:pt x="1399817" y="1625364"/>
                  </a:lnTo>
                  <a:cubicBezTo>
                    <a:pt x="1397687" y="1624299"/>
                    <a:pt x="1395557" y="1624299"/>
                    <a:pt x="1393960" y="1623234"/>
                  </a:cubicBezTo>
                  <a:lnTo>
                    <a:pt x="1393960" y="1593948"/>
                  </a:lnTo>
                  <a:cubicBezTo>
                    <a:pt x="1395557" y="1591818"/>
                    <a:pt x="1397687" y="1589688"/>
                    <a:pt x="1399817" y="1587025"/>
                  </a:cubicBezTo>
                  <a:lnTo>
                    <a:pt x="1399817" y="1587025"/>
                  </a:lnTo>
                  <a:close/>
                  <a:moveTo>
                    <a:pt x="1399817" y="1675950"/>
                  </a:moveTo>
                  <a:lnTo>
                    <a:pt x="1399817" y="1711093"/>
                  </a:lnTo>
                  <a:cubicBezTo>
                    <a:pt x="1397687" y="1713223"/>
                    <a:pt x="1395557" y="1714288"/>
                    <a:pt x="1393960" y="1716951"/>
                  </a:cubicBezTo>
                  <a:lnTo>
                    <a:pt x="1393960" y="1696716"/>
                  </a:lnTo>
                  <a:cubicBezTo>
                    <a:pt x="1393960" y="1696716"/>
                    <a:pt x="1393960" y="1695651"/>
                    <a:pt x="1395025" y="1695651"/>
                  </a:cubicBezTo>
                  <a:cubicBezTo>
                    <a:pt x="1395025" y="1695651"/>
                    <a:pt x="1395025" y="1695651"/>
                    <a:pt x="1393960" y="1695651"/>
                  </a:cubicBezTo>
                  <a:lnTo>
                    <a:pt x="1396090" y="1694586"/>
                  </a:lnTo>
                  <a:cubicBezTo>
                    <a:pt x="1395025" y="1693521"/>
                    <a:pt x="1393960" y="1693521"/>
                    <a:pt x="1393960" y="1693521"/>
                  </a:cubicBezTo>
                  <a:lnTo>
                    <a:pt x="1393960" y="1674352"/>
                  </a:lnTo>
                  <a:cubicBezTo>
                    <a:pt x="1395557" y="1674885"/>
                    <a:pt x="1397687" y="1674885"/>
                    <a:pt x="1399817" y="1675950"/>
                  </a:cubicBezTo>
                  <a:close/>
                  <a:moveTo>
                    <a:pt x="1394492" y="131758"/>
                  </a:moveTo>
                  <a:lnTo>
                    <a:pt x="1394492" y="153057"/>
                  </a:lnTo>
                  <a:cubicBezTo>
                    <a:pt x="1392363" y="151992"/>
                    <a:pt x="1391297" y="150928"/>
                    <a:pt x="1390233" y="149863"/>
                  </a:cubicBezTo>
                  <a:lnTo>
                    <a:pt x="1390233" y="129628"/>
                  </a:lnTo>
                  <a:cubicBezTo>
                    <a:pt x="1390765" y="130161"/>
                    <a:pt x="1391830" y="130161"/>
                    <a:pt x="1394492" y="131758"/>
                  </a:cubicBezTo>
                  <a:lnTo>
                    <a:pt x="1394492" y="131758"/>
                  </a:lnTo>
                  <a:close/>
                  <a:moveTo>
                    <a:pt x="1394492" y="237189"/>
                  </a:moveTo>
                  <a:lnTo>
                    <a:pt x="1394492" y="254229"/>
                  </a:lnTo>
                  <a:cubicBezTo>
                    <a:pt x="1392363" y="253164"/>
                    <a:pt x="1391297" y="253164"/>
                    <a:pt x="1390233" y="252099"/>
                  </a:cubicBezTo>
                  <a:lnTo>
                    <a:pt x="1390233" y="235059"/>
                  </a:lnTo>
                  <a:cubicBezTo>
                    <a:pt x="1390765" y="236124"/>
                    <a:pt x="1391830" y="236124"/>
                    <a:pt x="1394492" y="237189"/>
                  </a:cubicBezTo>
                  <a:lnTo>
                    <a:pt x="1394492" y="237189"/>
                  </a:lnTo>
                  <a:close/>
                  <a:moveTo>
                    <a:pt x="1394492" y="400661"/>
                  </a:moveTo>
                  <a:lnTo>
                    <a:pt x="1394492" y="549222"/>
                  </a:lnTo>
                  <a:cubicBezTo>
                    <a:pt x="1392363" y="549222"/>
                    <a:pt x="1391297" y="549222"/>
                    <a:pt x="1390233" y="549222"/>
                  </a:cubicBezTo>
                  <a:lnTo>
                    <a:pt x="1390233" y="398531"/>
                  </a:lnTo>
                  <a:cubicBezTo>
                    <a:pt x="1390765" y="399596"/>
                    <a:pt x="1391830" y="399596"/>
                    <a:pt x="1394492" y="400661"/>
                  </a:cubicBezTo>
                  <a:lnTo>
                    <a:pt x="1394492" y="400661"/>
                  </a:lnTo>
                  <a:close/>
                  <a:moveTo>
                    <a:pt x="1394492" y="649329"/>
                  </a:moveTo>
                  <a:lnTo>
                    <a:pt x="1394492" y="665303"/>
                  </a:lnTo>
                  <a:cubicBezTo>
                    <a:pt x="1393427" y="664238"/>
                    <a:pt x="1391297" y="662108"/>
                    <a:pt x="1390233" y="659446"/>
                  </a:cubicBezTo>
                  <a:lnTo>
                    <a:pt x="1390233" y="643471"/>
                  </a:lnTo>
                  <a:cubicBezTo>
                    <a:pt x="1390765" y="646134"/>
                    <a:pt x="1391830" y="647199"/>
                    <a:pt x="1394492" y="649329"/>
                  </a:cubicBezTo>
                  <a:lnTo>
                    <a:pt x="1394492" y="649329"/>
                  </a:lnTo>
                  <a:close/>
                  <a:moveTo>
                    <a:pt x="1394492" y="694589"/>
                  </a:moveTo>
                  <a:lnTo>
                    <a:pt x="1394492" y="713759"/>
                  </a:lnTo>
                  <a:cubicBezTo>
                    <a:pt x="1392363" y="715889"/>
                    <a:pt x="1391297" y="718019"/>
                    <a:pt x="1390233" y="719616"/>
                  </a:cubicBezTo>
                  <a:lnTo>
                    <a:pt x="1390233" y="701512"/>
                  </a:lnTo>
                  <a:cubicBezTo>
                    <a:pt x="1390765" y="698849"/>
                    <a:pt x="1391830" y="696719"/>
                    <a:pt x="1394492" y="694589"/>
                  </a:cubicBezTo>
                  <a:lnTo>
                    <a:pt x="1394492" y="694589"/>
                  </a:lnTo>
                  <a:close/>
                  <a:moveTo>
                    <a:pt x="1394492" y="759552"/>
                  </a:moveTo>
                  <a:lnTo>
                    <a:pt x="1394492" y="802150"/>
                  </a:lnTo>
                  <a:cubicBezTo>
                    <a:pt x="1392363" y="798955"/>
                    <a:pt x="1391297" y="795228"/>
                    <a:pt x="1390233" y="792033"/>
                  </a:cubicBezTo>
                  <a:lnTo>
                    <a:pt x="1390233" y="759552"/>
                  </a:lnTo>
                  <a:cubicBezTo>
                    <a:pt x="1390233" y="760617"/>
                    <a:pt x="1391297" y="761682"/>
                    <a:pt x="1392363" y="762747"/>
                  </a:cubicBezTo>
                  <a:cubicBezTo>
                    <a:pt x="1391830" y="762214"/>
                    <a:pt x="1392895" y="760617"/>
                    <a:pt x="1394492" y="759552"/>
                  </a:cubicBezTo>
                  <a:lnTo>
                    <a:pt x="1394492" y="759552"/>
                  </a:lnTo>
                  <a:close/>
                  <a:moveTo>
                    <a:pt x="1394492" y="905984"/>
                  </a:moveTo>
                  <a:lnTo>
                    <a:pt x="1394492" y="912906"/>
                  </a:lnTo>
                  <a:cubicBezTo>
                    <a:pt x="1393427" y="912906"/>
                    <a:pt x="1392363" y="912906"/>
                    <a:pt x="1391297" y="912906"/>
                  </a:cubicBezTo>
                  <a:cubicBezTo>
                    <a:pt x="1392363" y="913971"/>
                    <a:pt x="1393427" y="916101"/>
                    <a:pt x="1394492" y="917166"/>
                  </a:cubicBezTo>
                  <a:lnTo>
                    <a:pt x="1394492" y="949647"/>
                  </a:lnTo>
                  <a:cubicBezTo>
                    <a:pt x="1393427" y="949647"/>
                    <a:pt x="1393427" y="949647"/>
                    <a:pt x="1393427" y="949647"/>
                  </a:cubicBezTo>
                  <a:cubicBezTo>
                    <a:pt x="1391297" y="941660"/>
                    <a:pt x="1391297" y="933673"/>
                    <a:pt x="1390233" y="927283"/>
                  </a:cubicBezTo>
                  <a:lnTo>
                    <a:pt x="1390233" y="905984"/>
                  </a:lnTo>
                  <a:cubicBezTo>
                    <a:pt x="1390765" y="905984"/>
                    <a:pt x="1391830" y="905984"/>
                    <a:pt x="1394492" y="905984"/>
                  </a:cubicBezTo>
                  <a:lnTo>
                    <a:pt x="1394492" y="905984"/>
                  </a:lnTo>
                  <a:close/>
                  <a:moveTo>
                    <a:pt x="1394492" y="955504"/>
                  </a:moveTo>
                  <a:lnTo>
                    <a:pt x="1394492" y="962427"/>
                  </a:lnTo>
                  <a:cubicBezTo>
                    <a:pt x="1392363" y="962427"/>
                    <a:pt x="1391297" y="962427"/>
                    <a:pt x="1390233" y="962427"/>
                  </a:cubicBezTo>
                  <a:lnTo>
                    <a:pt x="1390233" y="955504"/>
                  </a:lnTo>
                  <a:cubicBezTo>
                    <a:pt x="1390765" y="955504"/>
                    <a:pt x="1391830" y="955504"/>
                    <a:pt x="1394492" y="955504"/>
                  </a:cubicBezTo>
                  <a:lnTo>
                    <a:pt x="1394492" y="955504"/>
                  </a:lnTo>
                  <a:close/>
                  <a:moveTo>
                    <a:pt x="1394492" y="1071585"/>
                  </a:moveTo>
                  <a:lnTo>
                    <a:pt x="1394492" y="1095014"/>
                  </a:lnTo>
                  <a:cubicBezTo>
                    <a:pt x="1393427" y="1098209"/>
                    <a:pt x="1393427" y="1100872"/>
                    <a:pt x="1392363" y="1104066"/>
                  </a:cubicBezTo>
                  <a:cubicBezTo>
                    <a:pt x="1393427" y="1104066"/>
                    <a:pt x="1393427" y="1103001"/>
                    <a:pt x="1394492" y="1103001"/>
                  </a:cubicBezTo>
                  <a:lnTo>
                    <a:pt x="1394492" y="1115248"/>
                  </a:lnTo>
                  <a:cubicBezTo>
                    <a:pt x="1392363" y="1115248"/>
                    <a:pt x="1391297" y="1116313"/>
                    <a:pt x="1390233" y="1116313"/>
                  </a:cubicBezTo>
                  <a:lnTo>
                    <a:pt x="1390233" y="1077975"/>
                  </a:lnTo>
                  <a:cubicBezTo>
                    <a:pt x="1390765" y="1075845"/>
                    <a:pt x="1391830" y="1073715"/>
                    <a:pt x="1394492" y="1071585"/>
                  </a:cubicBezTo>
                  <a:lnTo>
                    <a:pt x="1394492" y="1071585"/>
                  </a:lnTo>
                  <a:close/>
                  <a:moveTo>
                    <a:pt x="1394492" y="1141340"/>
                  </a:moveTo>
                  <a:lnTo>
                    <a:pt x="1394492" y="1152522"/>
                  </a:lnTo>
                  <a:cubicBezTo>
                    <a:pt x="1392363" y="1152522"/>
                    <a:pt x="1391297" y="1152522"/>
                    <a:pt x="1390233" y="1152522"/>
                  </a:cubicBezTo>
                  <a:lnTo>
                    <a:pt x="1390233" y="1141340"/>
                  </a:lnTo>
                  <a:cubicBezTo>
                    <a:pt x="1390765" y="1141340"/>
                    <a:pt x="1391830" y="1141340"/>
                    <a:pt x="1394492" y="1141340"/>
                  </a:cubicBezTo>
                  <a:lnTo>
                    <a:pt x="1394492" y="1141340"/>
                  </a:lnTo>
                  <a:close/>
                  <a:moveTo>
                    <a:pt x="1394492" y="1180743"/>
                  </a:moveTo>
                  <a:lnTo>
                    <a:pt x="1394492" y="1191926"/>
                  </a:lnTo>
                  <a:cubicBezTo>
                    <a:pt x="1392363" y="1191926"/>
                    <a:pt x="1391297" y="1191926"/>
                    <a:pt x="1390233" y="1192991"/>
                  </a:cubicBezTo>
                  <a:lnTo>
                    <a:pt x="1390233" y="1181808"/>
                  </a:lnTo>
                  <a:cubicBezTo>
                    <a:pt x="1390765" y="1181808"/>
                    <a:pt x="1391830" y="1181808"/>
                    <a:pt x="1394492" y="1180743"/>
                  </a:cubicBezTo>
                  <a:lnTo>
                    <a:pt x="1394492" y="1180743"/>
                  </a:lnTo>
                  <a:close/>
                  <a:moveTo>
                    <a:pt x="1394492" y="1203108"/>
                  </a:moveTo>
                  <a:lnTo>
                    <a:pt x="1394492" y="1220147"/>
                  </a:lnTo>
                  <a:cubicBezTo>
                    <a:pt x="1392363" y="1221212"/>
                    <a:pt x="1391297" y="1223342"/>
                    <a:pt x="1390233" y="1224407"/>
                  </a:cubicBezTo>
                  <a:lnTo>
                    <a:pt x="1390233" y="1210030"/>
                  </a:lnTo>
                  <a:cubicBezTo>
                    <a:pt x="1390765" y="1207900"/>
                    <a:pt x="1391830" y="1205770"/>
                    <a:pt x="1394492" y="1203108"/>
                  </a:cubicBezTo>
                  <a:lnTo>
                    <a:pt x="1394492" y="1203108"/>
                  </a:lnTo>
                  <a:close/>
                  <a:moveTo>
                    <a:pt x="1394492" y="1355397"/>
                  </a:moveTo>
                  <a:lnTo>
                    <a:pt x="1394492" y="1394800"/>
                  </a:lnTo>
                  <a:lnTo>
                    <a:pt x="1390233" y="1390540"/>
                  </a:lnTo>
                  <a:lnTo>
                    <a:pt x="1390233" y="1360189"/>
                  </a:lnTo>
                  <a:lnTo>
                    <a:pt x="1394492" y="1355397"/>
                  </a:lnTo>
                  <a:lnTo>
                    <a:pt x="1394492" y="1355397"/>
                  </a:lnTo>
                  <a:close/>
                  <a:moveTo>
                    <a:pt x="1394492" y="1425152"/>
                  </a:moveTo>
                  <a:lnTo>
                    <a:pt x="1394492" y="1487984"/>
                  </a:lnTo>
                  <a:cubicBezTo>
                    <a:pt x="1394492" y="1487984"/>
                    <a:pt x="1394492" y="1487984"/>
                    <a:pt x="1393427" y="1487984"/>
                  </a:cubicBezTo>
                  <a:cubicBezTo>
                    <a:pt x="1392363" y="1489049"/>
                    <a:pt x="1391297" y="1490114"/>
                    <a:pt x="1390233" y="1491179"/>
                  </a:cubicBezTo>
                  <a:lnTo>
                    <a:pt x="1390233" y="1420359"/>
                  </a:lnTo>
                  <a:lnTo>
                    <a:pt x="1394492" y="1425152"/>
                  </a:lnTo>
                  <a:lnTo>
                    <a:pt x="1394492" y="1425152"/>
                  </a:lnTo>
                  <a:close/>
                  <a:moveTo>
                    <a:pt x="1394492" y="1593948"/>
                  </a:moveTo>
                  <a:lnTo>
                    <a:pt x="1394492" y="1623234"/>
                  </a:lnTo>
                  <a:cubicBezTo>
                    <a:pt x="1392363" y="1623234"/>
                    <a:pt x="1391297" y="1623234"/>
                    <a:pt x="1390233" y="1622169"/>
                  </a:cubicBezTo>
                  <a:lnTo>
                    <a:pt x="1390233" y="1598740"/>
                  </a:lnTo>
                  <a:cubicBezTo>
                    <a:pt x="1390765" y="1597143"/>
                    <a:pt x="1391830" y="1596078"/>
                    <a:pt x="1394492" y="1593948"/>
                  </a:cubicBezTo>
                  <a:lnTo>
                    <a:pt x="1394492" y="1593948"/>
                  </a:lnTo>
                  <a:close/>
                  <a:moveTo>
                    <a:pt x="1394492" y="1673820"/>
                  </a:moveTo>
                  <a:lnTo>
                    <a:pt x="1394492" y="1692989"/>
                  </a:lnTo>
                  <a:cubicBezTo>
                    <a:pt x="1392363" y="1691924"/>
                    <a:pt x="1391297" y="1691924"/>
                    <a:pt x="1390233" y="1691924"/>
                  </a:cubicBezTo>
                  <a:lnTo>
                    <a:pt x="1390233" y="1671690"/>
                  </a:lnTo>
                  <a:cubicBezTo>
                    <a:pt x="1390765" y="1672755"/>
                    <a:pt x="1391830" y="1672755"/>
                    <a:pt x="1394492" y="1673820"/>
                  </a:cubicBezTo>
                  <a:lnTo>
                    <a:pt x="1394492" y="1673820"/>
                  </a:lnTo>
                  <a:close/>
                  <a:moveTo>
                    <a:pt x="1394492" y="1696184"/>
                  </a:moveTo>
                  <a:lnTo>
                    <a:pt x="1394492" y="1716418"/>
                  </a:lnTo>
                  <a:cubicBezTo>
                    <a:pt x="1392363" y="1716418"/>
                    <a:pt x="1391297" y="1717483"/>
                    <a:pt x="1390233" y="1718548"/>
                  </a:cubicBezTo>
                  <a:lnTo>
                    <a:pt x="1390233" y="1699379"/>
                  </a:lnTo>
                  <a:cubicBezTo>
                    <a:pt x="1390765" y="1698846"/>
                    <a:pt x="1391830" y="1697781"/>
                    <a:pt x="1394492" y="1696184"/>
                  </a:cubicBezTo>
                  <a:close/>
                  <a:moveTo>
                    <a:pt x="1389700" y="129096"/>
                  </a:moveTo>
                  <a:lnTo>
                    <a:pt x="1389700" y="149330"/>
                  </a:lnTo>
                  <a:cubicBezTo>
                    <a:pt x="1383843" y="143473"/>
                    <a:pt x="1377453" y="139213"/>
                    <a:pt x="1369466" y="136018"/>
                  </a:cubicBezTo>
                  <a:lnTo>
                    <a:pt x="1369466" y="118979"/>
                  </a:lnTo>
                  <a:cubicBezTo>
                    <a:pt x="1377453" y="122706"/>
                    <a:pt x="1384375" y="125901"/>
                    <a:pt x="1389700" y="129096"/>
                  </a:cubicBezTo>
                  <a:lnTo>
                    <a:pt x="1389700" y="129096"/>
                  </a:lnTo>
                  <a:close/>
                  <a:moveTo>
                    <a:pt x="1389700" y="235059"/>
                  </a:moveTo>
                  <a:lnTo>
                    <a:pt x="1389700" y="252099"/>
                  </a:lnTo>
                  <a:cubicBezTo>
                    <a:pt x="1381713" y="248904"/>
                    <a:pt x="1375323" y="245176"/>
                    <a:pt x="1369466" y="241982"/>
                  </a:cubicBezTo>
                  <a:lnTo>
                    <a:pt x="1369466" y="221747"/>
                  </a:lnTo>
                  <a:cubicBezTo>
                    <a:pt x="1374258" y="226007"/>
                    <a:pt x="1380648" y="230799"/>
                    <a:pt x="1389700" y="235059"/>
                  </a:cubicBezTo>
                  <a:lnTo>
                    <a:pt x="1389700" y="235059"/>
                  </a:lnTo>
                  <a:close/>
                  <a:moveTo>
                    <a:pt x="1389700" y="398531"/>
                  </a:moveTo>
                  <a:lnTo>
                    <a:pt x="1389700" y="549222"/>
                  </a:lnTo>
                  <a:cubicBezTo>
                    <a:pt x="1388635" y="549222"/>
                    <a:pt x="1387570" y="549222"/>
                    <a:pt x="1386505" y="549222"/>
                  </a:cubicBezTo>
                  <a:cubicBezTo>
                    <a:pt x="1386505" y="549222"/>
                    <a:pt x="1369466" y="536975"/>
                    <a:pt x="1389700" y="516741"/>
                  </a:cubicBezTo>
                  <a:cubicBezTo>
                    <a:pt x="1389700" y="516741"/>
                    <a:pt x="1386505" y="506624"/>
                    <a:pt x="1369466" y="488520"/>
                  </a:cubicBezTo>
                  <a:lnTo>
                    <a:pt x="1369466" y="467221"/>
                  </a:lnTo>
                  <a:cubicBezTo>
                    <a:pt x="1370531" y="468285"/>
                    <a:pt x="1372661" y="468285"/>
                    <a:pt x="1377453" y="467221"/>
                  </a:cubicBezTo>
                  <a:cubicBezTo>
                    <a:pt x="1377453" y="467221"/>
                    <a:pt x="1386505" y="466156"/>
                    <a:pt x="1387570" y="457103"/>
                  </a:cubicBezTo>
                  <a:cubicBezTo>
                    <a:pt x="1384375" y="451246"/>
                    <a:pt x="1379583" y="448051"/>
                    <a:pt x="1369466" y="457103"/>
                  </a:cubicBezTo>
                  <a:lnTo>
                    <a:pt x="1369466" y="433674"/>
                  </a:lnTo>
                  <a:cubicBezTo>
                    <a:pt x="1372661" y="432609"/>
                    <a:pt x="1379583" y="427817"/>
                    <a:pt x="1380648" y="425687"/>
                  </a:cubicBezTo>
                  <a:cubicBezTo>
                    <a:pt x="1380648" y="425687"/>
                    <a:pt x="1383843" y="421427"/>
                    <a:pt x="1369466" y="414505"/>
                  </a:cubicBezTo>
                  <a:lnTo>
                    <a:pt x="1369466" y="386284"/>
                  </a:lnTo>
                  <a:cubicBezTo>
                    <a:pt x="1373726" y="387349"/>
                    <a:pt x="1382778" y="390543"/>
                    <a:pt x="1386505" y="396401"/>
                  </a:cubicBezTo>
                  <a:cubicBezTo>
                    <a:pt x="1386505" y="395868"/>
                    <a:pt x="1387570" y="397466"/>
                    <a:pt x="1389700" y="398531"/>
                  </a:cubicBezTo>
                  <a:lnTo>
                    <a:pt x="1389700" y="398531"/>
                  </a:lnTo>
                  <a:close/>
                  <a:moveTo>
                    <a:pt x="1389700" y="644004"/>
                  </a:moveTo>
                  <a:lnTo>
                    <a:pt x="1389700" y="659978"/>
                  </a:lnTo>
                  <a:cubicBezTo>
                    <a:pt x="1388635" y="657848"/>
                    <a:pt x="1386505" y="655718"/>
                    <a:pt x="1383843" y="653056"/>
                  </a:cubicBezTo>
                  <a:lnTo>
                    <a:pt x="1383843" y="653056"/>
                  </a:lnTo>
                  <a:lnTo>
                    <a:pt x="1382778" y="651991"/>
                  </a:lnTo>
                  <a:cubicBezTo>
                    <a:pt x="1380648" y="662108"/>
                    <a:pt x="1373726" y="670095"/>
                    <a:pt x="1369466" y="680212"/>
                  </a:cubicBezTo>
                  <a:lnTo>
                    <a:pt x="1369466" y="658913"/>
                  </a:lnTo>
                  <a:cubicBezTo>
                    <a:pt x="1373726" y="649861"/>
                    <a:pt x="1376388" y="639744"/>
                    <a:pt x="1369466" y="627497"/>
                  </a:cubicBezTo>
                  <a:lnTo>
                    <a:pt x="1369466" y="611523"/>
                  </a:lnTo>
                  <a:cubicBezTo>
                    <a:pt x="1378518" y="622705"/>
                    <a:pt x="1382778" y="630692"/>
                    <a:pt x="1383843" y="638679"/>
                  </a:cubicBezTo>
                  <a:cubicBezTo>
                    <a:pt x="1385973" y="640809"/>
                    <a:pt x="1387038" y="642939"/>
                    <a:pt x="1388103" y="642939"/>
                  </a:cubicBezTo>
                  <a:cubicBezTo>
                    <a:pt x="1388635" y="644004"/>
                    <a:pt x="1389700" y="644004"/>
                    <a:pt x="1389700" y="644004"/>
                  </a:cubicBezTo>
                  <a:lnTo>
                    <a:pt x="1389700" y="644004"/>
                  </a:lnTo>
                  <a:close/>
                  <a:moveTo>
                    <a:pt x="1389700" y="700979"/>
                  </a:moveTo>
                  <a:lnTo>
                    <a:pt x="1389700" y="719083"/>
                  </a:lnTo>
                  <a:cubicBezTo>
                    <a:pt x="1386505" y="723343"/>
                    <a:pt x="1383843" y="729201"/>
                    <a:pt x="1381713" y="733460"/>
                  </a:cubicBezTo>
                  <a:cubicBezTo>
                    <a:pt x="1380648" y="740383"/>
                    <a:pt x="1382778" y="747837"/>
                    <a:pt x="1389700" y="759552"/>
                  </a:cubicBezTo>
                  <a:lnTo>
                    <a:pt x="1389700" y="792033"/>
                  </a:lnTo>
                  <a:cubicBezTo>
                    <a:pt x="1387570" y="785111"/>
                    <a:pt x="1387570" y="778721"/>
                    <a:pt x="1387570" y="772864"/>
                  </a:cubicBezTo>
                  <a:cubicBezTo>
                    <a:pt x="1375323" y="755825"/>
                    <a:pt x="1371596" y="743578"/>
                    <a:pt x="1371596" y="733460"/>
                  </a:cubicBezTo>
                  <a:cubicBezTo>
                    <a:pt x="1370531" y="732395"/>
                    <a:pt x="1370531" y="731331"/>
                    <a:pt x="1369466" y="730266"/>
                  </a:cubicBezTo>
                  <a:lnTo>
                    <a:pt x="1369466" y="714291"/>
                  </a:lnTo>
                  <a:cubicBezTo>
                    <a:pt x="1370531" y="716421"/>
                    <a:pt x="1372661" y="720148"/>
                    <a:pt x="1375323" y="722278"/>
                  </a:cubicBezTo>
                  <a:cubicBezTo>
                    <a:pt x="1377453" y="714824"/>
                    <a:pt x="1384375" y="707901"/>
                    <a:pt x="1389700" y="700979"/>
                  </a:cubicBezTo>
                  <a:lnTo>
                    <a:pt x="1389700" y="700979"/>
                  </a:lnTo>
                  <a:close/>
                  <a:moveTo>
                    <a:pt x="1389700" y="905984"/>
                  </a:moveTo>
                  <a:lnTo>
                    <a:pt x="1389700" y="927283"/>
                  </a:lnTo>
                  <a:cubicBezTo>
                    <a:pt x="1388635" y="918231"/>
                    <a:pt x="1383843" y="911309"/>
                    <a:pt x="1369466" y="911309"/>
                  </a:cubicBezTo>
                  <a:lnTo>
                    <a:pt x="1369466" y="905451"/>
                  </a:lnTo>
                  <a:cubicBezTo>
                    <a:pt x="1375323" y="904386"/>
                    <a:pt x="1379583" y="905451"/>
                    <a:pt x="1382778" y="906516"/>
                  </a:cubicBezTo>
                  <a:cubicBezTo>
                    <a:pt x="1385440" y="907049"/>
                    <a:pt x="1387570" y="905984"/>
                    <a:pt x="1389700" y="905984"/>
                  </a:cubicBezTo>
                  <a:lnTo>
                    <a:pt x="1389700" y="905984"/>
                  </a:lnTo>
                  <a:close/>
                  <a:moveTo>
                    <a:pt x="1389700" y="955504"/>
                  </a:moveTo>
                  <a:lnTo>
                    <a:pt x="1389700" y="962427"/>
                  </a:lnTo>
                  <a:cubicBezTo>
                    <a:pt x="1382778" y="963492"/>
                    <a:pt x="1377453" y="962427"/>
                    <a:pt x="1373726" y="961362"/>
                  </a:cubicBezTo>
                  <a:cubicBezTo>
                    <a:pt x="1372661" y="961362"/>
                    <a:pt x="1370531" y="961362"/>
                    <a:pt x="1369466" y="962427"/>
                  </a:cubicBezTo>
                  <a:lnTo>
                    <a:pt x="1369466" y="937400"/>
                  </a:lnTo>
                  <a:cubicBezTo>
                    <a:pt x="1369466" y="941660"/>
                    <a:pt x="1370531" y="944322"/>
                    <a:pt x="1370531" y="947517"/>
                  </a:cubicBezTo>
                  <a:cubicBezTo>
                    <a:pt x="1371596" y="948582"/>
                    <a:pt x="1371596" y="949647"/>
                    <a:pt x="1372661" y="950712"/>
                  </a:cubicBezTo>
                  <a:cubicBezTo>
                    <a:pt x="1375323" y="955504"/>
                    <a:pt x="1379583" y="956569"/>
                    <a:pt x="1389700" y="955504"/>
                  </a:cubicBezTo>
                  <a:lnTo>
                    <a:pt x="1389700" y="955504"/>
                  </a:lnTo>
                  <a:close/>
                  <a:moveTo>
                    <a:pt x="1389700" y="1078507"/>
                  </a:moveTo>
                  <a:lnTo>
                    <a:pt x="1389700" y="1116846"/>
                  </a:lnTo>
                  <a:cubicBezTo>
                    <a:pt x="1389700" y="1116846"/>
                    <a:pt x="1389700" y="1116846"/>
                    <a:pt x="1389700" y="1117911"/>
                  </a:cubicBezTo>
                  <a:cubicBezTo>
                    <a:pt x="1383843" y="1121106"/>
                    <a:pt x="1378518" y="1129093"/>
                    <a:pt x="1376388" y="1144002"/>
                  </a:cubicBezTo>
                  <a:cubicBezTo>
                    <a:pt x="1379583" y="1142937"/>
                    <a:pt x="1385440" y="1142937"/>
                    <a:pt x="1389700" y="1141872"/>
                  </a:cubicBezTo>
                  <a:lnTo>
                    <a:pt x="1389700" y="1153055"/>
                  </a:lnTo>
                  <a:cubicBezTo>
                    <a:pt x="1383843" y="1154119"/>
                    <a:pt x="1377453" y="1155184"/>
                    <a:pt x="1371596" y="1157314"/>
                  </a:cubicBezTo>
                  <a:cubicBezTo>
                    <a:pt x="1370531" y="1157314"/>
                    <a:pt x="1369466" y="1158379"/>
                    <a:pt x="1369466" y="1159444"/>
                  </a:cubicBezTo>
                  <a:lnTo>
                    <a:pt x="1369466" y="1132288"/>
                  </a:lnTo>
                  <a:cubicBezTo>
                    <a:pt x="1372661" y="1121106"/>
                    <a:pt x="1377453" y="1114184"/>
                    <a:pt x="1382778" y="1109924"/>
                  </a:cubicBezTo>
                  <a:cubicBezTo>
                    <a:pt x="1382778" y="1095014"/>
                    <a:pt x="1386505" y="1084897"/>
                    <a:pt x="1389700" y="1078507"/>
                  </a:cubicBezTo>
                  <a:lnTo>
                    <a:pt x="1389700" y="1078507"/>
                  </a:lnTo>
                  <a:close/>
                  <a:moveTo>
                    <a:pt x="1389700" y="1181808"/>
                  </a:moveTo>
                  <a:lnTo>
                    <a:pt x="1389700" y="1192991"/>
                  </a:lnTo>
                  <a:cubicBezTo>
                    <a:pt x="1382778" y="1192991"/>
                    <a:pt x="1376388" y="1192991"/>
                    <a:pt x="1369466" y="1192991"/>
                  </a:cubicBezTo>
                  <a:lnTo>
                    <a:pt x="1369466" y="1181808"/>
                  </a:lnTo>
                  <a:cubicBezTo>
                    <a:pt x="1376388" y="1181808"/>
                    <a:pt x="1382778" y="1182873"/>
                    <a:pt x="1389700" y="1181808"/>
                  </a:cubicBezTo>
                  <a:lnTo>
                    <a:pt x="1389700" y="1181808"/>
                  </a:lnTo>
                  <a:close/>
                  <a:moveTo>
                    <a:pt x="1389700" y="1210030"/>
                  </a:moveTo>
                  <a:lnTo>
                    <a:pt x="1389700" y="1224407"/>
                  </a:lnTo>
                  <a:cubicBezTo>
                    <a:pt x="1388635" y="1224407"/>
                    <a:pt x="1387570" y="1225472"/>
                    <a:pt x="1386505" y="1226537"/>
                  </a:cubicBezTo>
                  <a:cubicBezTo>
                    <a:pt x="1385440" y="1228667"/>
                    <a:pt x="1384375" y="1230797"/>
                    <a:pt x="1384375" y="1232394"/>
                  </a:cubicBezTo>
                  <a:cubicBezTo>
                    <a:pt x="1380115" y="1243576"/>
                    <a:pt x="1374258" y="1251563"/>
                    <a:pt x="1369998" y="1257421"/>
                  </a:cubicBezTo>
                  <a:lnTo>
                    <a:pt x="1369998" y="1241446"/>
                  </a:lnTo>
                  <a:cubicBezTo>
                    <a:pt x="1371063" y="1239316"/>
                    <a:pt x="1373193" y="1235589"/>
                    <a:pt x="1374258" y="1232394"/>
                  </a:cubicBezTo>
                  <a:lnTo>
                    <a:pt x="1374258" y="1232394"/>
                  </a:lnTo>
                  <a:lnTo>
                    <a:pt x="1374258" y="1231329"/>
                  </a:lnTo>
                  <a:cubicBezTo>
                    <a:pt x="1373193" y="1231329"/>
                    <a:pt x="1371063" y="1232394"/>
                    <a:pt x="1369998" y="1232394"/>
                  </a:cubicBezTo>
                  <a:lnTo>
                    <a:pt x="1369998" y="1221212"/>
                  </a:lnTo>
                  <a:cubicBezTo>
                    <a:pt x="1376388" y="1221212"/>
                    <a:pt x="1382778" y="1218017"/>
                    <a:pt x="1389700" y="1210030"/>
                  </a:cubicBezTo>
                  <a:lnTo>
                    <a:pt x="1389700" y="1210030"/>
                  </a:lnTo>
                  <a:close/>
                  <a:moveTo>
                    <a:pt x="1389700" y="1359657"/>
                  </a:moveTo>
                  <a:lnTo>
                    <a:pt x="1389700" y="1390008"/>
                  </a:lnTo>
                  <a:lnTo>
                    <a:pt x="1373726" y="1376696"/>
                  </a:lnTo>
                  <a:lnTo>
                    <a:pt x="1389700" y="1359657"/>
                  </a:lnTo>
                  <a:lnTo>
                    <a:pt x="1389700" y="1359657"/>
                  </a:lnTo>
                  <a:close/>
                  <a:moveTo>
                    <a:pt x="1389700" y="1420359"/>
                  </a:moveTo>
                  <a:lnTo>
                    <a:pt x="1389700" y="1491179"/>
                  </a:lnTo>
                  <a:cubicBezTo>
                    <a:pt x="1382778" y="1495439"/>
                    <a:pt x="1376388" y="1499166"/>
                    <a:pt x="1369466" y="1499166"/>
                  </a:cubicBezTo>
                  <a:lnTo>
                    <a:pt x="1369466" y="1476802"/>
                  </a:lnTo>
                  <a:lnTo>
                    <a:pt x="1369466" y="1476802"/>
                  </a:lnTo>
                  <a:cubicBezTo>
                    <a:pt x="1372661" y="1477867"/>
                    <a:pt x="1377453" y="1476802"/>
                    <a:pt x="1381713" y="1473607"/>
                  </a:cubicBezTo>
                  <a:cubicBezTo>
                    <a:pt x="1384908" y="1470412"/>
                    <a:pt x="1387570" y="1465620"/>
                    <a:pt x="1387570" y="1461360"/>
                  </a:cubicBezTo>
                  <a:cubicBezTo>
                    <a:pt x="1386505" y="1457100"/>
                    <a:pt x="1384375" y="1451243"/>
                    <a:pt x="1379583" y="1445386"/>
                  </a:cubicBezTo>
                  <a:lnTo>
                    <a:pt x="1369466" y="1433139"/>
                  </a:lnTo>
                  <a:lnTo>
                    <a:pt x="1369466" y="1395865"/>
                  </a:lnTo>
                  <a:lnTo>
                    <a:pt x="1389700" y="1420359"/>
                  </a:lnTo>
                  <a:lnTo>
                    <a:pt x="1389700" y="1420359"/>
                  </a:lnTo>
                  <a:close/>
                  <a:moveTo>
                    <a:pt x="1389700" y="1598208"/>
                  </a:moveTo>
                  <a:lnTo>
                    <a:pt x="1389700" y="1621637"/>
                  </a:lnTo>
                  <a:cubicBezTo>
                    <a:pt x="1388635" y="1621637"/>
                    <a:pt x="1387570" y="1621637"/>
                    <a:pt x="1386505" y="1621637"/>
                  </a:cubicBezTo>
                  <a:cubicBezTo>
                    <a:pt x="1380648" y="1621637"/>
                    <a:pt x="1375323" y="1622702"/>
                    <a:pt x="1369466" y="1625897"/>
                  </a:cubicBezTo>
                  <a:lnTo>
                    <a:pt x="1369466" y="1607792"/>
                  </a:lnTo>
                  <a:cubicBezTo>
                    <a:pt x="1375323" y="1605662"/>
                    <a:pt x="1379583" y="1604597"/>
                    <a:pt x="1385440" y="1604597"/>
                  </a:cubicBezTo>
                  <a:cubicBezTo>
                    <a:pt x="1386505" y="1603000"/>
                    <a:pt x="1388635" y="1600870"/>
                    <a:pt x="1389700" y="1598208"/>
                  </a:cubicBezTo>
                  <a:lnTo>
                    <a:pt x="1389700" y="1598208"/>
                  </a:lnTo>
                  <a:close/>
                  <a:moveTo>
                    <a:pt x="1389700" y="1671690"/>
                  </a:moveTo>
                  <a:lnTo>
                    <a:pt x="1389700" y="1691924"/>
                  </a:lnTo>
                  <a:cubicBezTo>
                    <a:pt x="1382778" y="1688729"/>
                    <a:pt x="1376388" y="1685002"/>
                    <a:pt x="1369466" y="1680742"/>
                  </a:cubicBezTo>
                  <a:lnTo>
                    <a:pt x="1369466" y="1659443"/>
                  </a:lnTo>
                  <a:cubicBezTo>
                    <a:pt x="1376388" y="1663703"/>
                    <a:pt x="1382778" y="1668495"/>
                    <a:pt x="1389700" y="1671690"/>
                  </a:cubicBezTo>
                  <a:lnTo>
                    <a:pt x="1389700" y="1671690"/>
                  </a:lnTo>
                  <a:close/>
                  <a:moveTo>
                    <a:pt x="1389700" y="1699911"/>
                  </a:moveTo>
                  <a:lnTo>
                    <a:pt x="1389700" y="1719081"/>
                  </a:lnTo>
                  <a:cubicBezTo>
                    <a:pt x="1381713" y="1724938"/>
                    <a:pt x="1375323" y="1728133"/>
                    <a:pt x="1369466" y="1730263"/>
                  </a:cubicBezTo>
                  <a:lnTo>
                    <a:pt x="1369466" y="1712158"/>
                  </a:lnTo>
                  <a:cubicBezTo>
                    <a:pt x="1375323" y="1710028"/>
                    <a:pt x="1381713" y="1705236"/>
                    <a:pt x="1389700" y="1699911"/>
                  </a:cubicBezTo>
                  <a:lnTo>
                    <a:pt x="1389700" y="1699911"/>
                  </a:lnTo>
                  <a:close/>
                  <a:moveTo>
                    <a:pt x="1369466" y="342088"/>
                  </a:moveTo>
                  <a:lnTo>
                    <a:pt x="1369466" y="311736"/>
                  </a:lnTo>
                  <a:cubicBezTo>
                    <a:pt x="1372661" y="313866"/>
                    <a:pt x="1377453" y="314931"/>
                    <a:pt x="1380648" y="317594"/>
                  </a:cubicBezTo>
                  <a:cubicBezTo>
                    <a:pt x="1380648" y="317594"/>
                    <a:pt x="1392895" y="321854"/>
                    <a:pt x="1387570" y="333568"/>
                  </a:cubicBezTo>
                  <a:cubicBezTo>
                    <a:pt x="1387570" y="333568"/>
                    <a:pt x="1383310" y="341555"/>
                    <a:pt x="1377453" y="343685"/>
                  </a:cubicBezTo>
                  <a:cubicBezTo>
                    <a:pt x="1377453" y="343153"/>
                    <a:pt x="1374258" y="343153"/>
                    <a:pt x="1369466" y="342088"/>
                  </a:cubicBezTo>
                  <a:close/>
                  <a:moveTo>
                    <a:pt x="1369466" y="118979"/>
                  </a:moveTo>
                  <a:lnTo>
                    <a:pt x="1369466" y="136018"/>
                  </a:lnTo>
                  <a:cubicBezTo>
                    <a:pt x="1367336" y="134953"/>
                    <a:pt x="1366271" y="134953"/>
                    <a:pt x="1365206" y="133888"/>
                  </a:cubicBezTo>
                  <a:lnTo>
                    <a:pt x="1365206" y="116849"/>
                  </a:lnTo>
                  <a:cubicBezTo>
                    <a:pt x="1366271" y="117914"/>
                    <a:pt x="1367336" y="117914"/>
                    <a:pt x="1369466" y="118979"/>
                  </a:cubicBezTo>
                  <a:lnTo>
                    <a:pt x="1369466" y="118979"/>
                  </a:lnTo>
                  <a:close/>
                  <a:moveTo>
                    <a:pt x="1369466" y="221747"/>
                  </a:moveTo>
                  <a:lnTo>
                    <a:pt x="1369466" y="241982"/>
                  </a:lnTo>
                  <a:cubicBezTo>
                    <a:pt x="1367336" y="240917"/>
                    <a:pt x="1366271" y="239852"/>
                    <a:pt x="1365206" y="238787"/>
                  </a:cubicBezTo>
                  <a:lnTo>
                    <a:pt x="1365206" y="217488"/>
                  </a:lnTo>
                  <a:cubicBezTo>
                    <a:pt x="1366271" y="218020"/>
                    <a:pt x="1367336" y="220682"/>
                    <a:pt x="1369466" y="221747"/>
                  </a:cubicBezTo>
                  <a:lnTo>
                    <a:pt x="1369466" y="221747"/>
                  </a:lnTo>
                  <a:close/>
                  <a:moveTo>
                    <a:pt x="1369466" y="311736"/>
                  </a:moveTo>
                  <a:lnTo>
                    <a:pt x="1369466" y="342088"/>
                  </a:lnTo>
                  <a:cubicBezTo>
                    <a:pt x="1368401" y="342088"/>
                    <a:pt x="1366271" y="342088"/>
                    <a:pt x="1365206" y="342088"/>
                  </a:cubicBezTo>
                  <a:cubicBezTo>
                    <a:pt x="1365206" y="342088"/>
                    <a:pt x="1365206" y="342088"/>
                    <a:pt x="1365206" y="341023"/>
                  </a:cubicBezTo>
                  <a:lnTo>
                    <a:pt x="1365206" y="309607"/>
                  </a:lnTo>
                  <a:cubicBezTo>
                    <a:pt x="1366271" y="310671"/>
                    <a:pt x="1367336" y="311736"/>
                    <a:pt x="1369466" y="311736"/>
                  </a:cubicBezTo>
                  <a:lnTo>
                    <a:pt x="1369466" y="311736"/>
                  </a:lnTo>
                  <a:close/>
                  <a:moveTo>
                    <a:pt x="1369466" y="385751"/>
                  </a:moveTo>
                  <a:lnTo>
                    <a:pt x="1369466" y="413973"/>
                  </a:lnTo>
                  <a:cubicBezTo>
                    <a:pt x="1368401" y="412908"/>
                    <a:pt x="1366271" y="412908"/>
                    <a:pt x="1365206" y="411843"/>
                  </a:cubicBezTo>
                  <a:lnTo>
                    <a:pt x="1365206" y="387349"/>
                  </a:lnTo>
                  <a:cubicBezTo>
                    <a:pt x="1365206" y="386284"/>
                    <a:pt x="1366271" y="386284"/>
                    <a:pt x="1366271" y="386284"/>
                  </a:cubicBezTo>
                  <a:cubicBezTo>
                    <a:pt x="1366271" y="386284"/>
                    <a:pt x="1367336" y="385751"/>
                    <a:pt x="1369466" y="385751"/>
                  </a:cubicBezTo>
                  <a:lnTo>
                    <a:pt x="1369466" y="385751"/>
                  </a:lnTo>
                  <a:close/>
                  <a:moveTo>
                    <a:pt x="1369466" y="433142"/>
                  </a:moveTo>
                  <a:lnTo>
                    <a:pt x="1369466" y="456571"/>
                  </a:lnTo>
                  <a:cubicBezTo>
                    <a:pt x="1368401" y="456571"/>
                    <a:pt x="1368401" y="457636"/>
                    <a:pt x="1367336" y="457636"/>
                  </a:cubicBezTo>
                  <a:cubicBezTo>
                    <a:pt x="1367336" y="457636"/>
                    <a:pt x="1366271" y="464558"/>
                    <a:pt x="1369466" y="466688"/>
                  </a:cubicBezTo>
                  <a:lnTo>
                    <a:pt x="1369466" y="487987"/>
                  </a:lnTo>
                  <a:cubicBezTo>
                    <a:pt x="1367336" y="486922"/>
                    <a:pt x="1366271" y="485857"/>
                    <a:pt x="1365206" y="484792"/>
                  </a:cubicBezTo>
                  <a:lnTo>
                    <a:pt x="1365206" y="435272"/>
                  </a:lnTo>
                  <a:cubicBezTo>
                    <a:pt x="1366271" y="435272"/>
                    <a:pt x="1366271" y="435272"/>
                    <a:pt x="1367336" y="434207"/>
                  </a:cubicBezTo>
                  <a:cubicBezTo>
                    <a:pt x="1367336" y="434207"/>
                    <a:pt x="1368401" y="434207"/>
                    <a:pt x="1369466" y="433142"/>
                  </a:cubicBezTo>
                  <a:lnTo>
                    <a:pt x="1369466" y="433142"/>
                  </a:lnTo>
                  <a:close/>
                  <a:moveTo>
                    <a:pt x="1369466" y="610990"/>
                  </a:moveTo>
                  <a:lnTo>
                    <a:pt x="1369466" y="626964"/>
                  </a:lnTo>
                  <a:cubicBezTo>
                    <a:pt x="1368401" y="624835"/>
                    <a:pt x="1366271" y="622705"/>
                    <a:pt x="1365206" y="620042"/>
                  </a:cubicBezTo>
                  <a:lnTo>
                    <a:pt x="1365206" y="606730"/>
                  </a:lnTo>
                  <a:cubicBezTo>
                    <a:pt x="1366271" y="608860"/>
                    <a:pt x="1367336" y="609925"/>
                    <a:pt x="1369466" y="610990"/>
                  </a:cubicBezTo>
                  <a:lnTo>
                    <a:pt x="1369466" y="610990"/>
                  </a:lnTo>
                  <a:close/>
                  <a:moveTo>
                    <a:pt x="1369466" y="658381"/>
                  </a:moveTo>
                  <a:lnTo>
                    <a:pt x="1369466" y="679680"/>
                  </a:lnTo>
                  <a:cubicBezTo>
                    <a:pt x="1367336" y="682875"/>
                    <a:pt x="1366271" y="686602"/>
                    <a:pt x="1365206" y="689797"/>
                  </a:cubicBezTo>
                  <a:lnTo>
                    <a:pt x="1365206" y="664771"/>
                  </a:lnTo>
                  <a:cubicBezTo>
                    <a:pt x="1366271" y="663173"/>
                    <a:pt x="1368401" y="660511"/>
                    <a:pt x="1369466" y="658381"/>
                  </a:cubicBezTo>
                  <a:lnTo>
                    <a:pt x="1369466" y="658381"/>
                  </a:lnTo>
                  <a:close/>
                  <a:moveTo>
                    <a:pt x="1369466" y="714824"/>
                  </a:moveTo>
                  <a:lnTo>
                    <a:pt x="1369466" y="730798"/>
                  </a:lnTo>
                  <a:cubicBezTo>
                    <a:pt x="1367336" y="728668"/>
                    <a:pt x="1366271" y="726538"/>
                    <a:pt x="1365206" y="724941"/>
                  </a:cubicBezTo>
                  <a:lnTo>
                    <a:pt x="1365206" y="705772"/>
                  </a:lnTo>
                  <a:cubicBezTo>
                    <a:pt x="1366271" y="708966"/>
                    <a:pt x="1367336" y="711096"/>
                    <a:pt x="1369466" y="714824"/>
                  </a:cubicBezTo>
                  <a:lnTo>
                    <a:pt x="1369466" y="714824"/>
                  </a:lnTo>
                  <a:close/>
                  <a:moveTo>
                    <a:pt x="1369466" y="905984"/>
                  </a:moveTo>
                  <a:lnTo>
                    <a:pt x="1369466" y="911841"/>
                  </a:lnTo>
                  <a:cubicBezTo>
                    <a:pt x="1367336" y="911841"/>
                    <a:pt x="1366271" y="912906"/>
                    <a:pt x="1365206" y="912906"/>
                  </a:cubicBezTo>
                  <a:lnTo>
                    <a:pt x="1365206" y="905984"/>
                  </a:lnTo>
                  <a:cubicBezTo>
                    <a:pt x="1366271" y="905984"/>
                    <a:pt x="1367336" y="905984"/>
                    <a:pt x="1369466" y="905984"/>
                  </a:cubicBezTo>
                  <a:lnTo>
                    <a:pt x="1369466" y="905984"/>
                  </a:lnTo>
                  <a:close/>
                  <a:moveTo>
                    <a:pt x="1369466" y="937400"/>
                  </a:moveTo>
                  <a:lnTo>
                    <a:pt x="1369466" y="962427"/>
                  </a:lnTo>
                  <a:cubicBezTo>
                    <a:pt x="1367336" y="962427"/>
                    <a:pt x="1366271" y="962427"/>
                    <a:pt x="1365206" y="962427"/>
                  </a:cubicBezTo>
                  <a:lnTo>
                    <a:pt x="1365206" y="955504"/>
                  </a:lnTo>
                  <a:cubicBezTo>
                    <a:pt x="1366271" y="955504"/>
                    <a:pt x="1366271" y="955504"/>
                    <a:pt x="1367336" y="955504"/>
                  </a:cubicBezTo>
                  <a:cubicBezTo>
                    <a:pt x="1366271" y="954440"/>
                    <a:pt x="1365206" y="952310"/>
                    <a:pt x="1365206" y="949647"/>
                  </a:cubicBezTo>
                  <a:lnTo>
                    <a:pt x="1365206" y="917166"/>
                  </a:lnTo>
                  <a:cubicBezTo>
                    <a:pt x="1367336" y="923023"/>
                    <a:pt x="1367336" y="928348"/>
                    <a:pt x="1368401" y="934205"/>
                  </a:cubicBezTo>
                  <a:lnTo>
                    <a:pt x="1368401" y="934205"/>
                  </a:lnTo>
                  <a:cubicBezTo>
                    <a:pt x="1368401" y="935270"/>
                    <a:pt x="1368401" y="936335"/>
                    <a:pt x="1369466" y="937400"/>
                  </a:cubicBezTo>
                  <a:lnTo>
                    <a:pt x="1369466" y="937400"/>
                  </a:lnTo>
                  <a:close/>
                  <a:moveTo>
                    <a:pt x="1369466" y="1132288"/>
                  </a:moveTo>
                  <a:lnTo>
                    <a:pt x="1369466" y="1159444"/>
                  </a:lnTo>
                  <a:cubicBezTo>
                    <a:pt x="1367336" y="1160509"/>
                    <a:pt x="1366271" y="1161574"/>
                    <a:pt x="1365206" y="1162639"/>
                  </a:cubicBezTo>
                  <a:lnTo>
                    <a:pt x="1365206" y="1149327"/>
                  </a:lnTo>
                  <a:cubicBezTo>
                    <a:pt x="1365206" y="1149327"/>
                    <a:pt x="1365206" y="1149327"/>
                    <a:pt x="1366271" y="1149327"/>
                  </a:cubicBezTo>
                  <a:cubicBezTo>
                    <a:pt x="1366271" y="1142405"/>
                    <a:pt x="1367336" y="1137080"/>
                    <a:pt x="1369466" y="1132288"/>
                  </a:cubicBezTo>
                  <a:lnTo>
                    <a:pt x="1369466" y="1132288"/>
                  </a:lnTo>
                  <a:close/>
                  <a:moveTo>
                    <a:pt x="1369466" y="1181808"/>
                  </a:moveTo>
                  <a:lnTo>
                    <a:pt x="1369466" y="1192991"/>
                  </a:lnTo>
                  <a:cubicBezTo>
                    <a:pt x="1367336" y="1192991"/>
                    <a:pt x="1366271" y="1192991"/>
                    <a:pt x="1365206" y="1192991"/>
                  </a:cubicBezTo>
                  <a:lnTo>
                    <a:pt x="1365206" y="1181808"/>
                  </a:lnTo>
                  <a:cubicBezTo>
                    <a:pt x="1366271" y="1181808"/>
                    <a:pt x="1367336" y="1181808"/>
                    <a:pt x="1369466" y="1181808"/>
                  </a:cubicBezTo>
                  <a:lnTo>
                    <a:pt x="1369466" y="1181808"/>
                  </a:lnTo>
                  <a:close/>
                  <a:moveTo>
                    <a:pt x="1369466" y="1221212"/>
                  </a:moveTo>
                  <a:lnTo>
                    <a:pt x="1369466" y="1232394"/>
                  </a:lnTo>
                  <a:cubicBezTo>
                    <a:pt x="1367336" y="1232394"/>
                    <a:pt x="1366271" y="1232394"/>
                    <a:pt x="1365206" y="1232394"/>
                  </a:cubicBezTo>
                  <a:lnTo>
                    <a:pt x="1365206" y="1221212"/>
                  </a:lnTo>
                  <a:cubicBezTo>
                    <a:pt x="1366271" y="1221212"/>
                    <a:pt x="1367336" y="1221212"/>
                    <a:pt x="1369466" y="1221212"/>
                  </a:cubicBezTo>
                  <a:lnTo>
                    <a:pt x="1369466" y="1221212"/>
                  </a:lnTo>
                  <a:close/>
                  <a:moveTo>
                    <a:pt x="1369466" y="1241446"/>
                  </a:moveTo>
                  <a:lnTo>
                    <a:pt x="1369466" y="1257421"/>
                  </a:lnTo>
                  <a:cubicBezTo>
                    <a:pt x="1367336" y="1259550"/>
                    <a:pt x="1366271" y="1260615"/>
                    <a:pt x="1365206" y="1261680"/>
                  </a:cubicBezTo>
                  <a:lnTo>
                    <a:pt x="1365206" y="1248368"/>
                  </a:lnTo>
                  <a:cubicBezTo>
                    <a:pt x="1366271" y="1246239"/>
                    <a:pt x="1367336" y="1244109"/>
                    <a:pt x="1369466" y="1241446"/>
                  </a:cubicBezTo>
                  <a:lnTo>
                    <a:pt x="1369466" y="1241446"/>
                  </a:lnTo>
                  <a:close/>
                  <a:moveTo>
                    <a:pt x="1369466" y="1395865"/>
                  </a:moveTo>
                  <a:lnTo>
                    <a:pt x="1369466" y="1433139"/>
                  </a:lnTo>
                  <a:lnTo>
                    <a:pt x="1365206" y="1428879"/>
                  </a:lnTo>
                  <a:lnTo>
                    <a:pt x="1365206" y="1390540"/>
                  </a:lnTo>
                  <a:lnTo>
                    <a:pt x="1369466" y="1395865"/>
                  </a:lnTo>
                  <a:lnTo>
                    <a:pt x="1369466" y="1395865"/>
                  </a:lnTo>
                  <a:close/>
                  <a:moveTo>
                    <a:pt x="1369466" y="1476802"/>
                  </a:moveTo>
                  <a:lnTo>
                    <a:pt x="1369466" y="1499166"/>
                  </a:lnTo>
                  <a:cubicBezTo>
                    <a:pt x="1367336" y="1499166"/>
                    <a:pt x="1366271" y="1499166"/>
                    <a:pt x="1365206" y="1499166"/>
                  </a:cubicBezTo>
                  <a:lnTo>
                    <a:pt x="1365206" y="1474140"/>
                  </a:lnTo>
                  <a:cubicBezTo>
                    <a:pt x="1366271" y="1475737"/>
                    <a:pt x="1367336" y="1476802"/>
                    <a:pt x="1369466" y="1476802"/>
                  </a:cubicBezTo>
                  <a:lnTo>
                    <a:pt x="1369466" y="1476802"/>
                  </a:lnTo>
                  <a:close/>
                  <a:moveTo>
                    <a:pt x="1369466" y="1608857"/>
                  </a:moveTo>
                  <a:lnTo>
                    <a:pt x="1369466" y="1626961"/>
                  </a:lnTo>
                  <a:cubicBezTo>
                    <a:pt x="1367336" y="1626961"/>
                    <a:pt x="1366271" y="1628026"/>
                    <a:pt x="1365206" y="1628026"/>
                  </a:cubicBezTo>
                  <a:lnTo>
                    <a:pt x="1365206" y="1610987"/>
                  </a:lnTo>
                  <a:cubicBezTo>
                    <a:pt x="1366271" y="1609922"/>
                    <a:pt x="1367336" y="1609922"/>
                    <a:pt x="1369466" y="1608857"/>
                  </a:cubicBezTo>
                  <a:lnTo>
                    <a:pt x="1369466" y="1608857"/>
                  </a:lnTo>
                  <a:close/>
                  <a:moveTo>
                    <a:pt x="1369466" y="1659443"/>
                  </a:moveTo>
                  <a:lnTo>
                    <a:pt x="1369466" y="1680742"/>
                  </a:lnTo>
                  <a:cubicBezTo>
                    <a:pt x="1367336" y="1680742"/>
                    <a:pt x="1366271" y="1679677"/>
                    <a:pt x="1365206" y="1678612"/>
                  </a:cubicBezTo>
                  <a:lnTo>
                    <a:pt x="1365206" y="1657313"/>
                  </a:lnTo>
                  <a:cubicBezTo>
                    <a:pt x="1366271" y="1658378"/>
                    <a:pt x="1367336" y="1658378"/>
                    <a:pt x="1369466" y="1659443"/>
                  </a:cubicBezTo>
                  <a:lnTo>
                    <a:pt x="1369466" y="1659443"/>
                  </a:lnTo>
                  <a:close/>
                  <a:moveTo>
                    <a:pt x="1369466" y="1712158"/>
                  </a:moveTo>
                  <a:lnTo>
                    <a:pt x="1369466" y="1730263"/>
                  </a:lnTo>
                  <a:cubicBezTo>
                    <a:pt x="1367336" y="1731328"/>
                    <a:pt x="1366271" y="1731328"/>
                    <a:pt x="1365206" y="1732393"/>
                  </a:cubicBezTo>
                  <a:lnTo>
                    <a:pt x="1365206" y="1714288"/>
                  </a:lnTo>
                  <a:cubicBezTo>
                    <a:pt x="1366271" y="1714288"/>
                    <a:pt x="1367336" y="1713223"/>
                    <a:pt x="1369466" y="1712158"/>
                  </a:cubicBezTo>
                  <a:lnTo>
                    <a:pt x="1369466" y="1712158"/>
                  </a:lnTo>
                  <a:close/>
                  <a:moveTo>
                    <a:pt x="1365206" y="827177"/>
                  </a:moveTo>
                  <a:lnTo>
                    <a:pt x="1365206" y="811203"/>
                  </a:lnTo>
                  <a:lnTo>
                    <a:pt x="1365206" y="811203"/>
                  </a:lnTo>
                  <a:lnTo>
                    <a:pt x="1365206" y="813332"/>
                  </a:lnTo>
                  <a:lnTo>
                    <a:pt x="1366271" y="816527"/>
                  </a:lnTo>
                  <a:lnTo>
                    <a:pt x="1368401" y="818657"/>
                  </a:lnTo>
                  <a:lnTo>
                    <a:pt x="1369466" y="820787"/>
                  </a:lnTo>
                  <a:lnTo>
                    <a:pt x="1369466" y="822917"/>
                  </a:lnTo>
                  <a:lnTo>
                    <a:pt x="1367336" y="825047"/>
                  </a:lnTo>
                  <a:lnTo>
                    <a:pt x="1366271" y="826112"/>
                  </a:lnTo>
                  <a:lnTo>
                    <a:pt x="1365206" y="826112"/>
                  </a:lnTo>
                  <a:close/>
                  <a:moveTo>
                    <a:pt x="1365206" y="116849"/>
                  </a:moveTo>
                  <a:lnTo>
                    <a:pt x="1365206" y="133888"/>
                  </a:lnTo>
                  <a:cubicBezTo>
                    <a:pt x="1363076" y="132823"/>
                    <a:pt x="1360946" y="131758"/>
                    <a:pt x="1358284" y="131758"/>
                  </a:cubicBezTo>
                  <a:lnTo>
                    <a:pt x="1358284" y="114719"/>
                  </a:lnTo>
                  <a:cubicBezTo>
                    <a:pt x="1360414" y="115784"/>
                    <a:pt x="1362544" y="115784"/>
                    <a:pt x="1365206" y="116849"/>
                  </a:cubicBezTo>
                  <a:lnTo>
                    <a:pt x="1365206" y="116849"/>
                  </a:lnTo>
                  <a:close/>
                  <a:moveTo>
                    <a:pt x="1365206" y="216955"/>
                  </a:moveTo>
                  <a:lnTo>
                    <a:pt x="1365206" y="238254"/>
                  </a:lnTo>
                  <a:cubicBezTo>
                    <a:pt x="1363076" y="237189"/>
                    <a:pt x="1360946" y="235059"/>
                    <a:pt x="1358284" y="232397"/>
                  </a:cubicBezTo>
                  <a:lnTo>
                    <a:pt x="1358284" y="198851"/>
                  </a:lnTo>
                  <a:cubicBezTo>
                    <a:pt x="1358284" y="202046"/>
                    <a:pt x="1359349" y="206838"/>
                    <a:pt x="1360414" y="210033"/>
                  </a:cubicBezTo>
                  <a:cubicBezTo>
                    <a:pt x="1361479" y="212695"/>
                    <a:pt x="1362544" y="214825"/>
                    <a:pt x="1365206" y="216955"/>
                  </a:cubicBezTo>
                  <a:lnTo>
                    <a:pt x="1365206" y="216955"/>
                  </a:lnTo>
                  <a:close/>
                  <a:moveTo>
                    <a:pt x="1365206" y="309607"/>
                  </a:moveTo>
                  <a:lnTo>
                    <a:pt x="1365206" y="341023"/>
                  </a:lnTo>
                  <a:cubicBezTo>
                    <a:pt x="1364141" y="341023"/>
                    <a:pt x="1362011" y="338893"/>
                    <a:pt x="1358284" y="336763"/>
                  </a:cubicBezTo>
                  <a:lnTo>
                    <a:pt x="1358284" y="306412"/>
                  </a:lnTo>
                  <a:cubicBezTo>
                    <a:pt x="1359349" y="306944"/>
                    <a:pt x="1361479" y="308542"/>
                    <a:pt x="1365206" y="309607"/>
                  </a:cubicBezTo>
                  <a:lnTo>
                    <a:pt x="1365206" y="309607"/>
                  </a:lnTo>
                  <a:close/>
                  <a:moveTo>
                    <a:pt x="1365206" y="387349"/>
                  </a:moveTo>
                  <a:lnTo>
                    <a:pt x="1365206" y="412375"/>
                  </a:lnTo>
                  <a:lnTo>
                    <a:pt x="1365206" y="412375"/>
                  </a:lnTo>
                  <a:cubicBezTo>
                    <a:pt x="1365206" y="412375"/>
                    <a:pt x="1362011" y="406518"/>
                    <a:pt x="1360946" y="400128"/>
                  </a:cubicBezTo>
                  <a:cubicBezTo>
                    <a:pt x="1360414" y="399596"/>
                    <a:pt x="1358284" y="390543"/>
                    <a:pt x="1365206" y="387349"/>
                  </a:cubicBezTo>
                  <a:lnTo>
                    <a:pt x="1365206" y="387349"/>
                  </a:lnTo>
                  <a:close/>
                  <a:moveTo>
                    <a:pt x="1365206" y="435272"/>
                  </a:moveTo>
                  <a:lnTo>
                    <a:pt x="1365206" y="484792"/>
                  </a:lnTo>
                  <a:cubicBezTo>
                    <a:pt x="1363076" y="482662"/>
                    <a:pt x="1360946" y="480533"/>
                    <a:pt x="1358284" y="477870"/>
                  </a:cubicBezTo>
                  <a:lnTo>
                    <a:pt x="1358284" y="436337"/>
                  </a:lnTo>
                  <a:cubicBezTo>
                    <a:pt x="1360414" y="436869"/>
                    <a:pt x="1362544" y="435272"/>
                    <a:pt x="1365206" y="435272"/>
                  </a:cubicBezTo>
                  <a:lnTo>
                    <a:pt x="1365206" y="435272"/>
                  </a:lnTo>
                  <a:close/>
                  <a:moveTo>
                    <a:pt x="1365206" y="606730"/>
                  </a:moveTo>
                  <a:lnTo>
                    <a:pt x="1365206" y="620042"/>
                  </a:lnTo>
                  <a:cubicBezTo>
                    <a:pt x="1363076" y="617912"/>
                    <a:pt x="1360946" y="615782"/>
                    <a:pt x="1358284" y="613120"/>
                  </a:cubicBezTo>
                  <a:lnTo>
                    <a:pt x="1358284" y="613120"/>
                  </a:lnTo>
                  <a:lnTo>
                    <a:pt x="1358284" y="613120"/>
                  </a:lnTo>
                  <a:lnTo>
                    <a:pt x="1358284" y="599808"/>
                  </a:lnTo>
                  <a:cubicBezTo>
                    <a:pt x="1359349" y="601938"/>
                    <a:pt x="1360414" y="603003"/>
                    <a:pt x="1361479" y="603003"/>
                  </a:cubicBezTo>
                  <a:cubicBezTo>
                    <a:pt x="1362544" y="604600"/>
                    <a:pt x="1364141" y="605665"/>
                    <a:pt x="1365206" y="606730"/>
                  </a:cubicBezTo>
                  <a:lnTo>
                    <a:pt x="1365206" y="606730"/>
                  </a:lnTo>
                  <a:close/>
                  <a:moveTo>
                    <a:pt x="1365206" y="665303"/>
                  </a:moveTo>
                  <a:lnTo>
                    <a:pt x="1365206" y="690330"/>
                  </a:lnTo>
                  <a:cubicBezTo>
                    <a:pt x="1364141" y="691395"/>
                    <a:pt x="1364141" y="693524"/>
                    <a:pt x="1363076" y="696187"/>
                  </a:cubicBezTo>
                  <a:cubicBezTo>
                    <a:pt x="1363076" y="698317"/>
                    <a:pt x="1364141" y="703109"/>
                    <a:pt x="1365206" y="706304"/>
                  </a:cubicBezTo>
                  <a:lnTo>
                    <a:pt x="1365206" y="725473"/>
                  </a:lnTo>
                  <a:cubicBezTo>
                    <a:pt x="1362011" y="721213"/>
                    <a:pt x="1359349" y="717486"/>
                    <a:pt x="1358284" y="714291"/>
                  </a:cubicBezTo>
                  <a:lnTo>
                    <a:pt x="1358284" y="677018"/>
                  </a:lnTo>
                  <a:cubicBezTo>
                    <a:pt x="1359349" y="673290"/>
                    <a:pt x="1362544" y="669563"/>
                    <a:pt x="1365206" y="665303"/>
                  </a:cubicBezTo>
                  <a:lnTo>
                    <a:pt x="1365206" y="665303"/>
                  </a:lnTo>
                  <a:close/>
                  <a:moveTo>
                    <a:pt x="1365206" y="811735"/>
                  </a:moveTo>
                  <a:lnTo>
                    <a:pt x="1365206" y="827709"/>
                  </a:lnTo>
                  <a:lnTo>
                    <a:pt x="1364141" y="828774"/>
                  </a:lnTo>
                  <a:lnTo>
                    <a:pt x="1362011" y="830904"/>
                  </a:lnTo>
                  <a:lnTo>
                    <a:pt x="1358816" y="831969"/>
                  </a:lnTo>
                  <a:lnTo>
                    <a:pt x="1358816" y="790436"/>
                  </a:lnTo>
                  <a:lnTo>
                    <a:pt x="1358816" y="791501"/>
                  </a:lnTo>
                  <a:lnTo>
                    <a:pt x="1359881" y="794696"/>
                  </a:lnTo>
                  <a:lnTo>
                    <a:pt x="1359881" y="800553"/>
                  </a:lnTo>
                  <a:lnTo>
                    <a:pt x="1359881" y="803748"/>
                  </a:lnTo>
                  <a:lnTo>
                    <a:pt x="1362011" y="804813"/>
                  </a:lnTo>
                  <a:lnTo>
                    <a:pt x="1363076" y="809073"/>
                  </a:lnTo>
                  <a:lnTo>
                    <a:pt x="1365206" y="811735"/>
                  </a:lnTo>
                  <a:lnTo>
                    <a:pt x="1365206" y="811735"/>
                  </a:lnTo>
                  <a:close/>
                  <a:moveTo>
                    <a:pt x="1365206" y="905984"/>
                  </a:moveTo>
                  <a:lnTo>
                    <a:pt x="1365206" y="912906"/>
                  </a:lnTo>
                  <a:cubicBezTo>
                    <a:pt x="1364141" y="912906"/>
                    <a:pt x="1363076" y="912906"/>
                    <a:pt x="1363076" y="912906"/>
                  </a:cubicBezTo>
                  <a:cubicBezTo>
                    <a:pt x="1364141" y="913971"/>
                    <a:pt x="1364141" y="916101"/>
                    <a:pt x="1365206" y="917166"/>
                  </a:cubicBezTo>
                  <a:lnTo>
                    <a:pt x="1365206" y="949647"/>
                  </a:lnTo>
                  <a:lnTo>
                    <a:pt x="1365206" y="949647"/>
                  </a:lnTo>
                  <a:cubicBezTo>
                    <a:pt x="1360946" y="938465"/>
                    <a:pt x="1363076" y="926218"/>
                    <a:pt x="1358284" y="919296"/>
                  </a:cubicBezTo>
                  <a:lnTo>
                    <a:pt x="1358284" y="907049"/>
                  </a:lnTo>
                  <a:cubicBezTo>
                    <a:pt x="1360414" y="905984"/>
                    <a:pt x="1362544" y="905984"/>
                    <a:pt x="1365206" y="905984"/>
                  </a:cubicBezTo>
                  <a:lnTo>
                    <a:pt x="1365206" y="905984"/>
                  </a:lnTo>
                  <a:close/>
                  <a:moveTo>
                    <a:pt x="1365206" y="955504"/>
                  </a:moveTo>
                  <a:lnTo>
                    <a:pt x="1365206" y="962427"/>
                  </a:lnTo>
                  <a:cubicBezTo>
                    <a:pt x="1363076" y="962427"/>
                    <a:pt x="1360946" y="963492"/>
                    <a:pt x="1358284" y="963492"/>
                  </a:cubicBezTo>
                  <a:lnTo>
                    <a:pt x="1358284" y="956569"/>
                  </a:lnTo>
                  <a:cubicBezTo>
                    <a:pt x="1359349" y="956569"/>
                    <a:pt x="1362544" y="955504"/>
                    <a:pt x="1365206" y="955504"/>
                  </a:cubicBezTo>
                  <a:lnTo>
                    <a:pt x="1365206" y="955504"/>
                  </a:lnTo>
                  <a:close/>
                  <a:moveTo>
                    <a:pt x="1365206" y="1149327"/>
                  </a:moveTo>
                  <a:lnTo>
                    <a:pt x="1365206" y="1162639"/>
                  </a:lnTo>
                  <a:cubicBezTo>
                    <a:pt x="1363076" y="1165834"/>
                    <a:pt x="1360946" y="1170626"/>
                    <a:pt x="1358284" y="1175951"/>
                  </a:cubicBezTo>
                  <a:lnTo>
                    <a:pt x="1358284" y="1156782"/>
                  </a:lnTo>
                  <a:cubicBezTo>
                    <a:pt x="1360414" y="1153587"/>
                    <a:pt x="1362544" y="1151457"/>
                    <a:pt x="1365206" y="1149327"/>
                  </a:cubicBezTo>
                  <a:lnTo>
                    <a:pt x="1365206" y="1149327"/>
                  </a:lnTo>
                  <a:close/>
                  <a:moveTo>
                    <a:pt x="1365206" y="1181808"/>
                  </a:moveTo>
                  <a:lnTo>
                    <a:pt x="1365206" y="1192991"/>
                  </a:lnTo>
                  <a:cubicBezTo>
                    <a:pt x="1363076" y="1192991"/>
                    <a:pt x="1360946" y="1192991"/>
                    <a:pt x="1358284" y="1192991"/>
                  </a:cubicBezTo>
                  <a:lnTo>
                    <a:pt x="1358284" y="1181808"/>
                  </a:lnTo>
                  <a:cubicBezTo>
                    <a:pt x="1360414" y="1181808"/>
                    <a:pt x="1362544" y="1181808"/>
                    <a:pt x="1365206" y="1181808"/>
                  </a:cubicBezTo>
                  <a:lnTo>
                    <a:pt x="1365206" y="1181808"/>
                  </a:lnTo>
                  <a:close/>
                  <a:moveTo>
                    <a:pt x="1365206" y="1221212"/>
                  </a:moveTo>
                  <a:lnTo>
                    <a:pt x="1365206" y="1232394"/>
                  </a:lnTo>
                  <a:cubicBezTo>
                    <a:pt x="1363076" y="1232394"/>
                    <a:pt x="1360946" y="1232394"/>
                    <a:pt x="1358284" y="1231329"/>
                  </a:cubicBezTo>
                  <a:lnTo>
                    <a:pt x="1358284" y="1221212"/>
                  </a:lnTo>
                  <a:cubicBezTo>
                    <a:pt x="1360414" y="1221212"/>
                    <a:pt x="1362544" y="1221212"/>
                    <a:pt x="1365206" y="1221212"/>
                  </a:cubicBezTo>
                  <a:lnTo>
                    <a:pt x="1365206" y="1221212"/>
                  </a:lnTo>
                  <a:close/>
                  <a:moveTo>
                    <a:pt x="1365206" y="1248368"/>
                  </a:moveTo>
                  <a:lnTo>
                    <a:pt x="1365206" y="1261680"/>
                  </a:lnTo>
                  <a:cubicBezTo>
                    <a:pt x="1363076" y="1263810"/>
                    <a:pt x="1362011" y="1264875"/>
                    <a:pt x="1359349" y="1265940"/>
                  </a:cubicBezTo>
                  <a:cubicBezTo>
                    <a:pt x="1358284" y="1265940"/>
                    <a:pt x="1358284" y="1267005"/>
                    <a:pt x="1358284" y="1268070"/>
                  </a:cubicBezTo>
                  <a:lnTo>
                    <a:pt x="1358284" y="1255291"/>
                  </a:lnTo>
                  <a:cubicBezTo>
                    <a:pt x="1360414" y="1252628"/>
                    <a:pt x="1362544" y="1250498"/>
                    <a:pt x="1365206" y="1248368"/>
                  </a:cubicBezTo>
                  <a:lnTo>
                    <a:pt x="1365206" y="1248368"/>
                  </a:lnTo>
                  <a:close/>
                  <a:moveTo>
                    <a:pt x="1365206" y="1390008"/>
                  </a:moveTo>
                  <a:lnTo>
                    <a:pt x="1365206" y="1428347"/>
                  </a:lnTo>
                  <a:lnTo>
                    <a:pt x="1358284" y="1419294"/>
                  </a:lnTo>
                  <a:lnTo>
                    <a:pt x="1358284" y="1391073"/>
                  </a:lnTo>
                  <a:lnTo>
                    <a:pt x="1362544" y="1387878"/>
                  </a:lnTo>
                  <a:lnTo>
                    <a:pt x="1365206" y="1390008"/>
                  </a:lnTo>
                  <a:lnTo>
                    <a:pt x="1365206" y="1390008"/>
                  </a:lnTo>
                  <a:close/>
                  <a:moveTo>
                    <a:pt x="1365206" y="1474672"/>
                  </a:moveTo>
                  <a:lnTo>
                    <a:pt x="1365206" y="1499699"/>
                  </a:lnTo>
                  <a:lnTo>
                    <a:pt x="1364141" y="1499699"/>
                  </a:lnTo>
                  <a:cubicBezTo>
                    <a:pt x="1362011" y="1499699"/>
                    <a:pt x="1359881" y="1499699"/>
                    <a:pt x="1358284" y="1498634"/>
                  </a:cubicBezTo>
                  <a:lnTo>
                    <a:pt x="1358284" y="1469348"/>
                  </a:lnTo>
                  <a:cubicBezTo>
                    <a:pt x="1360414" y="1471477"/>
                    <a:pt x="1362544" y="1473607"/>
                    <a:pt x="1365206" y="1474672"/>
                  </a:cubicBezTo>
                  <a:lnTo>
                    <a:pt x="1365206" y="1474672"/>
                  </a:lnTo>
                  <a:close/>
                  <a:moveTo>
                    <a:pt x="1365206" y="1610987"/>
                  </a:moveTo>
                  <a:lnTo>
                    <a:pt x="1365206" y="1628026"/>
                  </a:lnTo>
                  <a:cubicBezTo>
                    <a:pt x="1363076" y="1630156"/>
                    <a:pt x="1360946" y="1631221"/>
                    <a:pt x="1358284" y="1632286"/>
                  </a:cubicBezTo>
                  <a:lnTo>
                    <a:pt x="1358284" y="1614182"/>
                  </a:lnTo>
                  <a:cubicBezTo>
                    <a:pt x="1360414" y="1613117"/>
                    <a:pt x="1362544" y="1612052"/>
                    <a:pt x="1365206" y="1610987"/>
                  </a:cubicBezTo>
                  <a:lnTo>
                    <a:pt x="1365206" y="1610987"/>
                  </a:lnTo>
                  <a:close/>
                  <a:moveTo>
                    <a:pt x="1365206" y="1656780"/>
                  </a:moveTo>
                  <a:lnTo>
                    <a:pt x="1365206" y="1678080"/>
                  </a:lnTo>
                  <a:cubicBezTo>
                    <a:pt x="1363076" y="1677015"/>
                    <a:pt x="1360946" y="1675950"/>
                    <a:pt x="1358284" y="1674885"/>
                  </a:cubicBezTo>
                  <a:lnTo>
                    <a:pt x="1358284" y="1652521"/>
                  </a:lnTo>
                  <a:cubicBezTo>
                    <a:pt x="1360414" y="1653585"/>
                    <a:pt x="1362544" y="1655715"/>
                    <a:pt x="1365206" y="1656780"/>
                  </a:cubicBezTo>
                  <a:lnTo>
                    <a:pt x="1365206" y="1656780"/>
                  </a:lnTo>
                  <a:close/>
                  <a:moveTo>
                    <a:pt x="1365206" y="1714288"/>
                  </a:moveTo>
                  <a:lnTo>
                    <a:pt x="1365206" y="1732393"/>
                  </a:lnTo>
                  <a:cubicBezTo>
                    <a:pt x="1363076" y="1732393"/>
                    <a:pt x="1360946" y="1733457"/>
                    <a:pt x="1358284" y="1733457"/>
                  </a:cubicBezTo>
                  <a:lnTo>
                    <a:pt x="1358284" y="1716418"/>
                  </a:lnTo>
                  <a:cubicBezTo>
                    <a:pt x="1360414" y="1715353"/>
                    <a:pt x="1362544" y="1715353"/>
                    <a:pt x="1365206" y="1714288"/>
                  </a:cubicBezTo>
                  <a:lnTo>
                    <a:pt x="1365206" y="1714288"/>
                  </a:lnTo>
                  <a:close/>
                  <a:moveTo>
                    <a:pt x="1358284" y="1048156"/>
                  </a:moveTo>
                  <a:lnTo>
                    <a:pt x="1358284" y="1026857"/>
                  </a:lnTo>
                  <a:lnTo>
                    <a:pt x="1359349" y="1032714"/>
                  </a:lnTo>
                  <a:lnTo>
                    <a:pt x="1360414" y="1038571"/>
                  </a:lnTo>
                  <a:lnTo>
                    <a:pt x="1359349" y="1044429"/>
                  </a:lnTo>
                  <a:lnTo>
                    <a:pt x="1358284" y="1048156"/>
                  </a:lnTo>
                  <a:lnTo>
                    <a:pt x="1358284" y="1048156"/>
                  </a:lnTo>
                  <a:close/>
                  <a:moveTo>
                    <a:pt x="1358284" y="362322"/>
                  </a:moveTo>
                  <a:lnTo>
                    <a:pt x="1358284" y="352205"/>
                  </a:lnTo>
                  <a:cubicBezTo>
                    <a:pt x="1359349" y="355400"/>
                    <a:pt x="1360414" y="359127"/>
                    <a:pt x="1358284" y="362322"/>
                  </a:cubicBezTo>
                  <a:close/>
                  <a:moveTo>
                    <a:pt x="1358284" y="114719"/>
                  </a:moveTo>
                  <a:lnTo>
                    <a:pt x="1358284" y="131758"/>
                  </a:lnTo>
                  <a:cubicBezTo>
                    <a:pt x="1357219" y="130693"/>
                    <a:pt x="1356154" y="130693"/>
                    <a:pt x="1356154" y="130693"/>
                  </a:cubicBezTo>
                  <a:lnTo>
                    <a:pt x="1356154" y="130693"/>
                  </a:lnTo>
                  <a:lnTo>
                    <a:pt x="1354024" y="130693"/>
                  </a:lnTo>
                  <a:cubicBezTo>
                    <a:pt x="1359881" y="150928"/>
                    <a:pt x="1354024" y="175954"/>
                    <a:pt x="1358284" y="199383"/>
                  </a:cubicBezTo>
                  <a:lnTo>
                    <a:pt x="1358284" y="232929"/>
                  </a:lnTo>
                  <a:cubicBezTo>
                    <a:pt x="1352427" y="228670"/>
                    <a:pt x="1348167" y="223877"/>
                    <a:pt x="1346037" y="218552"/>
                  </a:cubicBezTo>
                  <a:cubicBezTo>
                    <a:pt x="1344972" y="218552"/>
                    <a:pt x="1344972" y="218552"/>
                    <a:pt x="1343907" y="218552"/>
                  </a:cubicBezTo>
                  <a:lnTo>
                    <a:pt x="1343907" y="109927"/>
                  </a:lnTo>
                  <a:cubicBezTo>
                    <a:pt x="1347102" y="110992"/>
                    <a:pt x="1352959" y="112057"/>
                    <a:pt x="1352959" y="112057"/>
                  </a:cubicBezTo>
                  <a:cubicBezTo>
                    <a:pt x="1355089" y="113654"/>
                    <a:pt x="1356154" y="113654"/>
                    <a:pt x="1358284" y="114719"/>
                  </a:cubicBezTo>
                  <a:lnTo>
                    <a:pt x="1358284" y="114719"/>
                  </a:lnTo>
                  <a:close/>
                  <a:moveTo>
                    <a:pt x="1358284" y="305879"/>
                  </a:moveTo>
                  <a:lnTo>
                    <a:pt x="1358284" y="336231"/>
                  </a:lnTo>
                  <a:cubicBezTo>
                    <a:pt x="1354024" y="335166"/>
                    <a:pt x="1349232" y="333036"/>
                    <a:pt x="1344972" y="333036"/>
                  </a:cubicBezTo>
                  <a:cubicBezTo>
                    <a:pt x="1344972" y="333036"/>
                    <a:pt x="1344972" y="333036"/>
                    <a:pt x="1343907" y="333036"/>
                  </a:cubicBezTo>
                  <a:lnTo>
                    <a:pt x="1343907" y="304814"/>
                  </a:lnTo>
                  <a:cubicBezTo>
                    <a:pt x="1347102" y="302684"/>
                    <a:pt x="1351894" y="301619"/>
                    <a:pt x="1354024" y="302684"/>
                  </a:cubicBezTo>
                  <a:cubicBezTo>
                    <a:pt x="1353491" y="302684"/>
                    <a:pt x="1355089" y="303749"/>
                    <a:pt x="1358284" y="305879"/>
                  </a:cubicBezTo>
                  <a:lnTo>
                    <a:pt x="1358284" y="305879"/>
                  </a:lnTo>
                  <a:close/>
                  <a:moveTo>
                    <a:pt x="1358284" y="352205"/>
                  </a:moveTo>
                  <a:lnTo>
                    <a:pt x="1358284" y="362322"/>
                  </a:lnTo>
                  <a:cubicBezTo>
                    <a:pt x="1357219" y="363387"/>
                    <a:pt x="1356154" y="364452"/>
                    <a:pt x="1354024" y="365517"/>
                  </a:cubicBezTo>
                  <a:cubicBezTo>
                    <a:pt x="1354024" y="365517"/>
                    <a:pt x="1346037" y="366582"/>
                    <a:pt x="1343907" y="371374"/>
                  </a:cubicBezTo>
                  <a:lnTo>
                    <a:pt x="1343907" y="347945"/>
                  </a:lnTo>
                  <a:cubicBezTo>
                    <a:pt x="1346037" y="349010"/>
                    <a:pt x="1350829" y="350075"/>
                    <a:pt x="1356154" y="350075"/>
                  </a:cubicBezTo>
                  <a:cubicBezTo>
                    <a:pt x="1356154" y="350075"/>
                    <a:pt x="1357219" y="351140"/>
                    <a:pt x="1358284" y="352205"/>
                  </a:cubicBezTo>
                  <a:lnTo>
                    <a:pt x="1358284" y="352205"/>
                  </a:lnTo>
                  <a:close/>
                  <a:moveTo>
                    <a:pt x="1358284" y="436869"/>
                  </a:moveTo>
                  <a:lnTo>
                    <a:pt x="1358284" y="478403"/>
                  </a:lnTo>
                  <a:cubicBezTo>
                    <a:pt x="1357219" y="477338"/>
                    <a:pt x="1356154" y="476273"/>
                    <a:pt x="1355089" y="475208"/>
                  </a:cubicBezTo>
                  <a:cubicBezTo>
                    <a:pt x="1355089" y="475208"/>
                    <a:pt x="1349232" y="472013"/>
                    <a:pt x="1343907" y="470948"/>
                  </a:cubicBezTo>
                  <a:lnTo>
                    <a:pt x="1343907" y="440597"/>
                  </a:lnTo>
                  <a:cubicBezTo>
                    <a:pt x="1348167" y="438999"/>
                    <a:pt x="1353491" y="437934"/>
                    <a:pt x="1358284" y="436869"/>
                  </a:cubicBezTo>
                  <a:lnTo>
                    <a:pt x="1358284" y="436869"/>
                  </a:lnTo>
                  <a:close/>
                  <a:moveTo>
                    <a:pt x="1358284" y="599808"/>
                  </a:moveTo>
                  <a:lnTo>
                    <a:pt x="1358284" y="613120"/>
                  </a:lnTo>
                  <a:lnTo>
                    <a:pt x="1357219" y="612055"/>
                  </a:lnTo>
                  <a:cubicBezTo>
                    <a:pt x="1355089" y="623237"/>
                    <a:pt x="1348167" y="633354"/>
                    <a:pt x="1343907" y="645601"/>
                  </a:cubicBezTo>
                  <a:lnTo>
                    <a:pt x="1343907" y="619510"/>
                  </a:lnTo>
                  <a:cubicBezTo>
                    <a:pt x="1347102" y="611523"/>
                    <a:pt x="1348167" y="602470"/>
                    <a:pt x="1343907" y="593418"/>
                  </a:cubicBezTo>
                  <a:lnTo>
                    <a:pt x="1343907" y="577444"/>
                  </a:lnTo>
                  <a:cubicBezTo>
                    <a:pt x="1351894" y="585431"/>
                    <a:pt x="1355089" y="591821"/>
                    <a:pt x="1357219" y="598743"/>
                  </a:cubicBezTo>
                  <a:cubicBezTo>
                    <a:pt x="1357219" y="599808"/>
                    <a:pt x="1357219" y="599808"/>
                    <a:pt x="1358284" y="599808"/>
                  </a:cubicBezTo>
                  <a:lnTo>
                    <a:pt x="1358284" y="599808"/>
                  </a:lnTo>
                  <a:close/>
                  <a:moveTo>
                    <a:pt x="1358284" y="676485"/>
                  </a:moveTo>
                  <a:lnTo>
                    <a:pt x="1358284" y="713759"/>
                  </a:lnTo>
                  <a:cubicBezTo>
                    <a:pt x="1355089" y="706836"/>
                    <a:pt x="1352427" y="701512"/>
                    <a:pt x="1352427" y="695654"/>
                  </a:cubicBezTo>
                  <a:cubicBezTo>
                    <a:pt x="1349232" y="692460"/>
                    <a:pt x="1345504" y="688732"/>
                    <a:pt x="1343374" y="685537"/>
                  </a:cubicBezTo>
                  <a:lnTo>
                    <a:pt x="1343374" y="669563"/>
                  </a:lnTo>
                  <a:cubicBezTo>
                    <a:pt x="1345504" y="673823"/>
                    <a:pt x="1349232" y="678615"/>
                    <a:pt x="1354556" y="684472"/>
                  </a:cubicBezTo>
                  <a:cubicBezTo>
                    <a:pt x="1356154" y="681810"/>
                    <a:pt x="1357219" y="678615"/>
                    <a:pt x="1358284" y="676485"/>
                  </a:cubicBezTo>
                  <a:lnTo>
                    <a:pt x="1358284" y="676485"/>
                  </a:lnTo>
                  <a:close/>
                  <a:moveTo>
                    <a:pt x="1358284" y="789903"/>
                  </a:moveTo>
                  <a:lnTo>
                    <a:pt x="1358284" y="831437"/>
                  </a:lnTo>
                  <a:lnTo>
                    <a:pt x="1357219" y="831437"/>
                  </a:lnTo>
                  <a:lnTo>
                    <a:pt x="1352959" y="833567"/>
                  </a:lnTo>
                  <a:lnTo>
                    <a:pt x="1348699" y="834632"/>
                  </a:lnTo>
                  <a:lnTo>
                    <a:pt x="1344439" y="834632"/>
                  </a:lnTo>
                  <a:lnTo>
                    <a:pt x="1344439" y="813332"/>
                  </a:lnTo>
                  <a:cubicBezTo>
                    <a:pt x="1345504" y="813332"/>
                    <a:pt x="1346569" y="813332"/>
                    <a:pt x="1346569" y="813332"/>
                  </a:cubicBezTo>
                  <a:lnTo>
                    <a:pt x="1347634" y="811203"/>
                  </a:lnTo>
                  <a:lnTo>
                    <a:pt x="1349764" y="809073"/>
                  </a:lnTo>
                  <a:lnTo>
                    <a:pt x="1348699" y="802150"/>
                  </a:lnTo>
                  <a:lnTo>
                    <a:pt x="1348699" y="800020"/>
                  </a:lnTo>
                  <a:lnTo>
                    <a:pt x="1347634" y="796825"/>
                  </a:lnTo>
                  <a:lnTo>
                    <a:pt x="1347634" y="786708"/>
                  </a:lnTo>
                  <a:lnTo>
                    <a:pt x="1345504" y="784579"/>
                  </a:lnTo>
                  <a:lnTo>
                    <a:pt x="1344439" y="781384"/>
                  </a:lnTo>
                  <a:lnTo>
                    <a:pt x="1344439" y="781384"/>
                  </a:lnTo>
                  <a:lnTo>
                    <a:pt x="1344439" y="760084"/>
                  </a:lnTo>
                  <a:lnTo>
                    <a:pt x="1346569" y="761149"/>
                  </a:lnTo>
                  <a:lnTo>
                    <a:pt x="1347634" y="767007"/>
                  </a:lnTo>
                  <a:lnTo>
                    <a:pt x="1349764" y="770202"/>
                  </a:lnTo>
                  <a:lnTo>
                    <a:pt x="1350829" y="774461"/>
                  </a:lnTo>
                  <a:lnTo>
                    <a:pt x="1352959" y="778721"/>
                  </a:lnTo>
                  <a:lnTo>
                    <a:pt x="1354024" y="781916"/>
                  </a:lnTo>
                  <a:lnTo>
                    <a:pt x="1356154" y="785111"/>
                  </a:lnTo>
                  <a:lnTo>
                    <a:pt x="1358284" y="789903"/>
                  </a:lnTo>
                  <a:lnTo>
                    <a:pt x="1358284" y="789903"/>
                  </a:lnTo>
                  <a:close/>
                  <a:moveTo>
                    <a:pt x="1358284" y="907049"/>
                  </a:moveTo>
                  <a:lnTo>
                    <a:pt x="1358284" y="919296"/>
                  </a:lnTo>
                  <a:cubicBezTo>
                    <a:pt x="1356154" y="915036"/>
                    <a:pt x="1351361" y="912374"/>
                    <a:pt x="1343907" y="911309"/>
                  </a:cubicBezTo>
                  <a:lnTo>
                    <a:pt x="1343907" y="905451"/>
                  </a:lnTo>
                  <a:cubicBezTo>
                    <a:pt x="1348167" y="905451"/>
                    <a:pt x="1351894" y="905451"/>
                    <a:pt x="1354024" y="906516"/>
                  </a:cubicBezTo>
                  <a:cubicBezTo>
                    <a:pt x="1356154" y="907049"/>
                    <a:pt x="1357219" y="907049"/>
                    <a:pt x="1358284" y="907049"/>
                  </a:cubicBezTo>
                  <a:lnTo>
                    <a:pt x="1358284" y="907049"/>
                  </a:lnTo>
                  <a:close/>
                  <a:moveTo>
                    <a:pt x="1358284" y="956569"/>
                  </a:moveTo>
                  <a:lnTo>
                    <a:pt x="1358284" y="963492"/>
                  </a:lnTo>
                  <a:cubicBezTo>
                    <a:pt x="1352427" y="963492"/>
                    <a:pt x="1348167" y="962427"/>
                    <a:pt x="1344972" y="961362"/>
                  </a:cubicBezTo>
                  <a:cubicBezTo>
                    <a:pt x="1344972" y="961362"/>
                    <a:pt x="1344972" y="961362"/>
                    <a:pt x="1343907" y="961362"/>
                  </a:cubicBezTo>
                  <a:lnTo>
                    <a:pt x="1343907" y="951245"/>
                  </a:lnTo>
                  <a:cubicBezTo>
                    <a:pt x="1346037" y="955504"/>
                    <a:pt x="1349232" y="956569"/>
                    <a:pt x="1358284" y="956569"/>
                  </a:cubicBezTo>
                  <a:lnTo>
                    <a:pt x="1358284" y="956569"/>
                  </a:lnTo>
                  <a:close/>
                  <a:moveTo>
                    <a:pt x="1358284" y="1026324"/>
                  </a:moveTo>
                  <a:lnTo>
                    <a:pt x="1358284" y="1047624"/>
                  </a:lnTo>
                  <a:lnTo>
                    <a:pt x="1358284" y="1047624"/>
                  </a:lnTo>
                  <a:lnTo>
                    <a:pt x="1356154" y="1051883"/>
                  </a:lnTo>
                  <a:lnTo>
                    <a:pt x="1355089" y="1058806"/>
                  </a:lnTo>
                  <a:lnTo>
                    <a:pt x="1354024" y="1065728"/>
                  </a:lnTo>
                  <a:lnTo>
                    <a:pt x="1351894" y="1075845"/>
                  </a:lnTo>
                  <a:lnTo>
                    <a:pt x="1349232" y="1084897"/>
                  </a:lnTo>
                  <a:lnTo>
                    <a:pt x="1346037" y="1090754"/>
                  </a:lnTo>
                  <a:lnTo>
                    <a:pt x="1343907" y="1095014"/>
                  </a:lnTo>
                  <a:lnTo>
                    <a:pt x="1343907" y="1018337"/>
                  </a:lnTo>
                  <a:lnTo>
                    <a:pt x="1346037" y="1017272"/>
                  </a:lnTo>
                  <a:lnTo>
                    <a:pt x="1351894" y="1016207"/>
                  </a:lnTo>
                  <a:lnTo>
                    <a:pt x="1355089" y="1020467"/>
                  </a:lnTo>
                  <a:lnTo>
                    <a:pt x="1358284" y="1026324"/>
                  </a:lnTo>
                  <a:lnTo>
                    <a:pt x="1358284" y="1026324"/>
                  </a:lnTo>
                  <a:lnTo>
                    <a:pt x="1358284" y="1026324"/>
                  </a:lnTo>
                  <a:close/>
                  <a:moveTo>
                    <a:pt x="1358284" y="1157314"/>
                  </a:moveTo>
                  <a:lnTo>
                    <a:pt x="1358284" y="1176484"/>
                  </a:lnTo>
                  <a:cubicBezTo>
                    <a:pt x="1357219" y="1178614"/>
                    <a:pt x="1356154" y="1180743"/>
                    <a:pt x="1356154" y="1183406"/>
                  </a:cubicBezTo>
                  <a:cubicBezTo>
                    <a:pt x="1356154" y="1183406"/>
                    <a:pt x="1357219" y="1182341"/>
                    <a:pt x="1358284" y="1182341"/>
                  </a:cubicBezTo>
                  <a:lnTo>
                    <a:pt x="1358284" y="1193523"/>
                  </a:lnTo>
                  <a:cubicBezTo>
                    <a:pt x="1356154" y="1194588"/>
                    <a:pt x="1352427" y="1194588"/>
                    <a:pt x="1350297" y="1195653"/>
                  </a:cubicBezTo>
                  <a:cubicBezTo>
                    <a:pt x="1348167" y="1196718"/>
                    <a:pt x="1346037" y="1197783"/>
                    <a:pt x="1343374" y="1199913"/>
                  </a:cubicBezTo>
                  <a:lnTo>
                    <a:pt x="1343374" y="1187666"/>
                  </a:lnTo>
                  <a:cubicBezTo>
                    <a:pt x="1344439" y="1187666"/>
                    <a:pt x="1344439" y="1186601"/>
                    <a:pt x="1345504" y="1186601"/>
                  </a:cubicBezTo>
                  <a:cubicBezTo>
                    <a:pt x="1348167" y="1172756"/>
                    <a:pt x="1352427" y="1162639"/>
                    <a:pt x="1358284" y="1157314"/>
                  </a:cubicBezTo>
                  <a:lnTo>
                    <a:pt x="1358284" y="1157314"/>
                  </a:lnTo>
                  <a:close/>
                  <a:moveTo>
                    <a:pt x="1358284" y="1221212"/>
                  </a:moveTo>
                  <a:lnTo>
                    <a:pt x="1358284" y="1231329"/>
                  </a:lnTo>
                  <a:cubicBezTo>
                    <a:pt x="1354024" y="1231329"/>
                    <a:pt x="1348167" y="1231329"/>
                    <a:pt x="1343907" y="1230264"/>
                  </a:cubicBezTo>
                  <a:lnTo>
                    <a:pt x="1343907" y="1219082"/>
                  </a:lnTo>
                  <a:cubicBezTo>
                    <a:pt x="1348167" y="1220147"/>
                    <a:pt x="1352427" y="1220147"/>
                    <a:pt x="1358284" y="1221212"/>
                  </a:cubicBezTo>
                  <a:lnTo>
                    <a:pt x="1358284" y="1221212"/>
                  </a:lnTo>
                  <a:close/>
                  <a:moveTo>
                    <a:pt x="1358284" y="1255291"/>
                  </a:moveTo>
                  <a:lnTo>
                    <a:pt x="1358284" y="1268603"/>
                  </a:lnTo>
                  <a:cubicBezTo>
                    <a:pt x="1357219" y="1269668"/>
                    <a:pt x="1357219" y="1270733"/>
                    <a:pt x="1357219" y="1270733"/>
                  </a:cubicBezTo>
                  <a:cubicBezTo>
                    <a:pt x="1352959" y="1279785"/>
                    <a:pt x="1348167" y="1285642"/>
                    <a:pt x="1343907" y="1290967"/>
                  </a:cubicBezTo>
                  <a:lnTo>
                    <a:pt x="1343907" y="1274992"/>
                  </a:lnTo>
                  <a:cubicBezTo>
                    <a:pt x="1344972" y="1273927"/>
                    <a:pt x="1346037" y="1271798"/>
                    <a:pt x="1346037" y="1270733"/>
                  </a:cubicBezTo>
                  <a:lnTo>
                    <a:pt x="1346037" y="1270733"/>
                  </a:lnTo>
                  <a:lnTo>
                    <a:pt x="1347102" y="1269668"/>
                  </a:lnTo>
                  <a:cubicBezTo>
                    <a:pt x="1346037" y="1269668"/>
                    <a:pt x="1344972" y="1269668"/>
                    <a:pt x="1343907" y="1269668"/>
                  </a:cubicBezTo>
                  <a:lnTo>
                    <a:pt x="1343907" y="1259550"/>
                  </a:lnTo>
                  <a:cubicBezTo>
                    <a:pt x="1348167" y="1258486"/>
                    <a:pt x="1353491" y="1257421"/>
                    <a:pt x="1358284" y="1255291"/>
                  </a:cubicBezTo>
                  <a:lnTo>
                    <a:pt x="1358284" y="1255291"/>
                  </a:lnTo>
                  <a:close/>
                  <a:moveTo>
                    <a:pt x="1358284" y="1391073"/>
                  </a:moveTo>
                  <a:lnTo>
                    <a:pt x="1358284" y="1419294"/>
                  </a:lnTo>
                  <a:lnTo>
                    <a:pt x="1343907" y="1403320"/>
                  </a:lnTo>
                  <a:lnTo>
                    <a:pt x="1358284" y="1391073"/>
                  </a:lnTo>
                  <a:lnTo>
                    <a:pt x="1358284" y="1391073"/>
                  </a:lnTo>
                  <a:close/>
                  <a:moveTo>
                    <a:pt x="1358284" y="1468815"/>
                  </a:moveTo>
                  <a:lnTo>
                    <a:pt x="1358284" y="1498101"/>
                  </a:lnTo>
                  <a:cubicBezTo>
                    <a:pt x="1352427" y="1497036"/>
                    <a:pt x="1348167" y="1493842"/>
                    <a:pt x="1343907" y="1490114"/>
                  </a:cubicBezTo>
                  <a:lnTo>
                    <a:pt x="1343907" y="1452308"/>
                  </a:lnTo>
                  <a:lnTo>
                    <a:pt x="1355089" y="1465620"/>
                  </a:lnTo>
                  <a:cubicBezTo>
                    <a:pt x="1356154" y="1466685"/>
                    <a:pt x="1357219" y="1467750"/>
                    <a:pt x="1358284" y="1468815"/>
                  </a:cubicBezTo>
                  <a:lnTo>
                    <a:pt x="1358284" y="1468815"/>
                  </a:lnTo>
                  <a:close/>
                  <a:moveTo>
                    <a:pt x="1358284" y="1614182"/>
                  </a:moveTo>
                  <a:lnTo>
                    <a:pt x="1358284" y="1632286"/>
                  </a:lnTo>
                  <a:cubicBezTo>
                    <a:pt x="1354024" y="1635481"/>
                    <a:pt x="1349232" y="1639209"/>
                    <a:pt x="1343907" y="1643468"/>
                  </a:cubicBezTo>
                  <a:lnTo>
                    <a:pt x="1343907" y="1623234"/>
                  </a:lnTo>
                  <a:cubicBezTo>
                    <a:pt x="1348167" y="1620039"/>
                    <a:pt x="1353491" y="1616312"/>
                    <a:pt x="1358284" y="1614182"/>
                  </a:cubicBezTo>
                  <a:lnTo>
                    <a:pt x="1358284" y="1614182"/>
                  </a:lnTo>
                  <a:close/>
                  <a:moveTo>
                    <a:pt x="1358284" y="1652521"/>
                  </a:moveTo>
                  <a:lnTo>
                    <a:pt x="1358284" y="1674885"/>
                  </a:lnTo>
                  <a:cubicBezTo>
                    <a:pt x="1354024" y="1671690"/>
                    <a:pt x="1348167" y="1669027"/>
                    <a:pt x="1343907" y="1666897"/>
                  </a:cubicBezTo>
                  <a:lnTo>
                    <a:pt x="1343907" y="1645598"/>
                  </a:lnTo>
                  <a:cubicBezTo>
                    <a:pt x="1348167" y="1648261"/>
                    <a:pt x="1353491" y="1650391"/>
                    <a:pt x="1358284" y="1652521"/>
                  </a:cubicBezTo>
                  <a:lnTo>
                    <a:pt x="1358284" y="1652521"/>
                  </a:lnTo>
                  <a:close/>
                  <a:moveTo>
                    <a:pt x="1358284" y="1716418"/>
                  </a:moveTo>
                  <a:lnTo>
                    <a:pt x="1358284" y="1733457"/>
                  </a:lnTo>
                  <a:cubicBezTo>
                    <a:pt x="1355089" y="1734522"/>
                    <a:pt x="1352427" y="1734522"/>
                    <a:pt x="1349232" y="1734522"/>
                  </a:cubicBezTo>
                  <a:cubicBezTo>
                    <a:pt x="1348167" y="1736652"/>
                    <a:pt x="1346037" y="1737717"/>
                    <a:pt x="1343374" y="1740380"/>
                  </a:cubicBezTo>
                  <a:lnTo>
                    <a:pt x="1343374" y="1718016"/>
                  </a:lnTo>
                  <a:cubicBezTo>
                    <a:pt x="1348167" y="1718016"/>
                    <a:pt x="1352427" y="1718016"/>
                    <a:pt x="1358284" y="1716418"/>
                  </a:cubicBezTo>
                  <a:close/>
                  <a:moveTo>
                    <a:pt x="1343374" y="109927"/>
                  </a:moveTo>
                  <a:lnTo>
                    <a:pt x="1343374" y="218020"/>
                  </a:lnTo>
                  <a:cubicBezTo>
                    <a:pt x="1341244" y="216955"/>
                    <a:pt x="1337517" y="216955"/>
                    <a:pt x="1335387" y="215890"/>
                  </a:cubicBezTo>
                  <a:lnTo>
                    <a:pt x="1335387" y="199916"/>
                  </a:lnTo>
                  <a:cubicBezTo>
                    <a:pt x="1336452" y="199916"/>
                    <a:pt x="1337517" y="200981"/>
                    <a:pt x="1338582" y="200981"/>
                  </a:cubicBezTo>
                  <a:cubicBezTo>
                    <a:pt x="1332725" y="180746"/>
                    <a:pt x="1341777" y="155720"/>
                    <a:pt x="1335387" y="134421"/>
                  </a:cubicBezTo>
                  <a:lnTo>
                    <a:pt x="1335387" y="101939"/>
                  </a:lnTo>
                  <a:cubicBezTo>
                    <a:pt x="1339115" y="104602"/>
                    <a:pt x="1341244" y="107797"/>
                    <a:pt x="1343374" y="109927"/>
                  </a:cubicBezTo>
                  <a:lnTo>
                    <a:pt x="1343374" y="109927"/>
                  </a:lnTo>
                  <a:lnTo>
                    <a:pt x="1343374" y="109927"/>
                  </a:lnTo>
                  <a:close/>
                  <a:moveTo>
                    <a:pt x="1343374" y="304814"/>
                  </a:moveTo>
                  <a:lnTo>
                    <a:pt x="1343374" y="333036"/>
                  </a:lnTo>
                  <a:cubicBezTo>
                    <a:pt x="1341244" y="333036"/>
                    <a:pt x="1335387" y="330906"/>
                    <a:pt x="1336452" y="322919"/>
                  </a:cubicBezTo>
                  <a:cubicBezTo>
                    <a:pt x="1336452" y="322919"/>
                    <a:pt x="1339647" y="312801"/>
                    <a:pt x="1338582" y="306944"/>
                  </a:cubicBezTo>
                  <a:cubicBezTo>
                    <a:pt x="1339115" y="306944"/>
                    <a:pt x="1341244" y="305879"/>
                    <a:pt x="1343374" y="304814"/>
                  </a:cubicBezTo>
                  <a:lnTo>
                    <a:pt x="1343374" y="304814"/>
                  </a:lnTo>
                  <a:close/>
                  <a:moveTo>
                    <a:pt x="1343374" y="347413"/>
                  </a:moveTo>
                  <a:lnTo>
                    <a:pt x="1343374" y="371374"/>
                  </a:lnTo>
                  <a:lnTo>
                    <a:pt x="1343374" y="371374"/>
                  </a:lnTo>
                  <a:cubicBezTo>
                    <a:pt x="1343374" y="371374"/>
                    <a:pt x="1342309" y="363387"/>
                    <a:pt x="1339115" y="364452"/>
                  </a:cubicBezTo>
                  <a:cubicBezTo>
                    <a:pt x="1339115" y="364452"/>
                    <a:pt x="1338049" y="364452"/>
                    <a:pt x="1335920" y="364452"/>
                  </a:cubicBezTo>
                  <a:lnTo>
                    <a:pt x="1335920" y="343153"/>
                  </a:lnTo>
                  <a:cubicBezTo>
                    <a:pt x="1338049" y="344218"/>
                    <a:pt x="1339115" y="345283"/>
                    <a:pt x="1341777" y="347413"/>
                  </a:cubicBezTo>
                  <a:cubicBezTo>
                    <a:pt x="1341244" y="347413"/>
                    <a:pt x="1342309" y="347413"/>
                    <a:pt x="1343374" y="347413"/>
                  </a:cubicBezTo>
                  <a:lnTo>
                    <a:pt x="1343374" y="347413"/>
                  </a:lnTo>
                  <a:close/>
                  <a:moveTo>
                    <a:pt x="1343374" y="440064"/>
                  </a:moveTo>
                  <a:lnTo>
                    <a:pt x="1343374" y="470415"/>
                  </a:lnTo>
                  <a:cubicBezTo>
                    <a:pt x="1341244" y="470415"/>
                    <a:pt x="1339115" y="470415"/>
                    <a:pt x="1335387" y="471480"/>
                  </a:cubicBezTo>
                  <a:lnTo>
                    <a:pt x="1335387" y="441129"/>
                  </a:lnTo>
                  <a:cubicBezTo>
                    <a:pt x="1338049" y="441129"/>
                    <a:pt x="1341244" y="440064"/>
                    <a:pt x="1343374" y="440064"/>
                  </a:cubicBezTo>
                  <a:lnTo>
                    <a:pt x="1343374" y="440064"/>
                  </a:lnTo>
                  <a:close/>
                  <a:moveTo>
                    <a:pt x="1343374" y="578509"/>
                  </a:moveTo>
                  <a:lnTo>
                    <a:pt x="1343374" y="594483"/>
                  </a:lnTo>
                  <a:cubicBezTo>
                    <a:pt x="1342309" y="591288"/>
                    <a:pt x="1339115" y="587561"/>
                    <a:pt x="1335387" y="583301"/>
                  </a:cubicBezTo>
                  <a:lnTo>
                    <a:pt x="1335387" y="571054"/>
                  </a:lnTo>
                  <a:cubicBezTo>
                    <a:pt x="1339115" y="572652"/>
                    <a:pt x="1341244" y="576379"/>
                    <a:pt x="1343374" y="578509"/>
                  </a:cubicBezTo>
                  <a:lnTo>
                    <a:pt x="1343374" y="578509"/>
                  </a:lnTo>
                  <a:close/>
                  <a:moveTo>
                    <a:pt x="1343374" y="620042"/>
                  </a:moveTo>
                  <a:lnTo>
                    <a:pt x="1343374" y="646134"/>
                  </a:lnTo>
                  <a:cubicBezTo>
                    <a:pt x="1342309" y="649329"/>
                    <a:pt x="1341244" y="654121"/>
                    <a:pt x="1340179" y="657316"/>
                  </a:cubicBezTo>
                  <a:cubicBezTo>
                    <a:pt x="1340179" y="660511"/>
                    <a:pt x="1341244" y="665303"/>
                    <a:pt x="1343374" y="669563"/>
                  </a:cubicBezTo>
                  <a:lnTo>
                    <a:pt x="1343374" y="685537"/>
                  </a:lnTo>
                  <a:cubicBezTo>
                    <a:pt x="1340179" y="682342"/>
                    <a:pt x="1337517" y="678615"/>
                    <a:pt x="1335387" y="675420"/>
                  </a:cubicBezTo>
                  <a:lnTo>
                    <a:pt x="1335387" y="634952"/>
                  </a:lnTo>
                  <a:cubicBezTo>
                    <a:pt x="1339115" y="630159"/>
                    <a:pt x="1341244" y="624835"/>
                    <a:pt x="1343374" y="620042"/>
                  </a:cubicBezTo>
                  <a:lnTo>
                    <a:pt x="1343374" y="620042"/>
                  </a:lnTo>
                  <a:close/>
                  <a:moveTo>
                    <a:pt x="1343374" y="759552"/>
                  </a:moveTo>
                  <a:lnTo>
                    <a:pt x="1343374" y="780851"/>
                  </a:lnTo>
                  <a:lnTo>
                    <a:pt x="1340179" y="779786"/>
                  </a:lnTo>
                  <a:lnTo>
                    <a:pt x="1340179" y="777656"/>
                  </a:lnTo>
                  <a:lnTo>
                    <a:pt x="1336985" y="777656"/>
                  </a:lnTo>
                  <a:lnTo>
                    <a:pt x="1335920" y="776591"/>
                  </a:lnTo>
                  <a:lnTo>
                    <a:pt x="1335920" y="776591"/>
                  </a:lnTo>
                  <a:lnTo>
                    <a:pt x="1335920" y="749435"/>
                  </a:lnTo>
                  <a:lnTo>
                    <a:pt x="1340179" y="749435"/>
                  </a:lnTo>
                  <a:lnTo>
                    <a:pt x="1341244" y="750500"/>
                  </a:lnTo>
                  <a:lnTo>
                    <a:pt x="1342309" y="752630"/>
                  </a:lnTo>
                  <a:lnTo>
                    <a:pt x="1343374" y="755825"/>
                  </a:lnTo>
                  <a:lnTo>
                    <a:pt x="1343374" y="757955"/>
                  </a:lnTo>
                  <a:lnTo>
                    <a:pt x="1343374" y="759552"/>
                  </a:lnTo>
                  <a:lnTo>
                    <a:pt x="1343374" y="759552"/>
                  </a:lnTo>
                  <a:close/>
                  <a:moveTo>
                    <a:pt x="1343374" y="813865"/>
                  </a:moveTo>
                  <a:lnTo>
                    <a:pt x="1343374" y="835164"/>
                  </a:lnTo>
                  <a:lnTo>
                    <a:pt x="1342309" y="835164"/>
                  </a:lnTo>
                  <a:lnTo>
                    <a:pt x="1339115" y="833034"/>
                  </a:lnTo>
                  <a:lnTo>
                    <a:pt x="1336985" y="833034"/>
                  </a:lnTo>
                  <a:lnTo>
                    <a:pt x="1335920" y="831969"/>
                  </a:lnTo>
                  <a:lnTo>
                    <a:pt x="1335920" y="811735"/>
                  </a:lnTo>
                  <a:lnTo>
                    <a:pt x="1336985" y="811735"/>
                  </a:lnTo>
                  <a:lnTo>
                    <a:pt x="1340179" y="812800"/>
                  </a:lnTo>
                  <a:lnTo>
                    <a:pt x="1341244" y="813865"/>
                  </a:lnTo>
                  <a:cubicBezTo>
                    <a:pt x="1341244" y="813865"/>
                    <a:pt x="1342309" y="813865"/>
                    <a:pt x="1343374" y="813865"/>
                  </a:cubicBezTo>
                  <a:lnTo>
                    <a:pt x="1343374" y="813865"/>
                  </a:lnTo>
                  <a:close/>
                  <a:moveTo>
                    <a:pt x="1343374" y="905984"/>
                  </a:moveTo>
                  <a:lnTo>
                    <a:pt x="1343374" y="911841"/>
                  </a:lnTo>
                  <a:cubicBezTo>
                    <a:pt x="1341244" y="911841"/>
                    <a:pt x="1339115" y="911841"/>
                    <a:pt x="1335387" y="912906"/>
                  </a:cubicBezTo>
                  <a:lnTo>
                    <a:pt x="1335387" y="905984"/>
                  </a:lnTo>
                  <a:cubicBezTo>
                    <a:pt x="1339115" y="905984"/>
                    <a:pt x="1341244" y="905984"/>
                    <a:pt x="1343374" y="905984"/>
                  </a:cubicBezTo>
                  <a:lnTo>
                    <a:pt x="1343374" y="905984"/>
                  </a:lnTo>
                  <a:close/>
                  <a:moveTo>
                    <a:pt x="1343374" y="951245"/>
                  </a:moveTo>
                  <a:lnTo>
                    <a:pt x="1343374" y="961362"/>
                  </a:lnTo>
                  <a:cubicBezTo>
                    <a:pt x="1341244" y="962427"/>
                    <a:pt x="1337517" y="962427"/>
                    <a:pt x="1335387" y="962427"/>
                  </a:cubicBezTo>
                  <a:lnTo>
                    <a:pt x="1335387" y="955504"/>
                  </a:lnTo>
                  <a:cubicBezTo>
                    <a:pt x="1336452" y="955504"/>
                    <a:pt x="1337517" y="955504"/>
                    <a:pt x="1337517" y="955504"/>
                  </a:cubicBezTo>
                  <a:cubicBezTo>
                    <a:pt x="1336452" y="954440"/>
                    <a:pt x="1336452" y="952310"/>
                    <a:pt x="1335387" y="949647"/>
                  </a:cubicBezTo>
                  <a:lnTo>
                    <a:pt x="1335387" y="917166"/>
                  </a:lnTo>
                  <a:cubicBezTo>
                    <a:pt x="1337517" y="923023"/>
                    <a:pt x="1338582" y="928348"/>
                    <a:pt x="1338582" y="934205"/>
                  </a:cubicBezTo>
                  <a:lnTo>
                    <a:pt x="1338582" y="934205"/>
                  </a:lnTo>
                  <a:cubicBezTo>
                    <a:pt x="1339647" y="940063"/>
                    <a:pt x="1340712" y="944322"/>
                    <a:pt x="1341777" y="947517"/>
                  </a:cubicBezTo>
                  <a:cubicBezTo>
                    <a:pt x="1342309" y="949115"/>
                    <a:pt x="1342309" y="950180"/>
                    <a:pt x="1343374" y="951245"/>
                  </a:cubicBezTo>
                  <a:lnTo>
                    <a:pt x="1343374" y="951245"/>
                  </a:lnTo>
                  <a:lnTo>
                    <a:pt x="1343374" y="951245"/>
                  </a:lnTo>
                  <a:close/>
                  <a:moveTo>
                    <a:pt x="1343374" y="1018870"/>
                  </a:moveTo>
                  <a:lnTo>
                    <a:pt x="1343374" y="1095547"/>
                  </a:lnTo>
                  <a:lnTo>
                    <a:pt x="1341244" y="1101404"/>
                  </a:lnTo>
                  <a:lnTo>
                    <a:pt x="1338049" y="1109391"/>
                  </a:lnTo>
                  <a:lnTo>
                    <a:pt x="1335920" y="1112586"/>
                  </a:lnTo>
                  <a:lnTo>
                    <a:pt x="1335920" y="1067325"/>
                  </a:lnTo>
                  <a:lnTo>
                    <a:pt x="1339115" y="1059338"/>
                  </a:lnTo>
                  <a:lnTo>
                    <a:pt x="1340179" y="1047091"/>
                  </a:lnTo>
                  <a:lnTo>
                    <a:pt x="1341244" y="1040169"/>
                  </a:lnTo>
                  <a:lnTo>
                    <a:pt x="1341244" y="1034312"/>
                  </a:lnTo>
                  <a:lnTo>
                    <a:pt x="1341244" y="1026324"/>
                  </a:lnTo>
                  <a:lnTo>
                    <a:pt x="1342309" y="1019402"/>
                  </a:lnTo>
                  <a:lnTo>
                    <a:pt x="1343374" y="1018870"/>
                  </a:lnTo>
                  <a:lnTo>
                    <a:pt x="1343374" y="1018870"/>
                  </a:lnTo>
                  <a:close/>
                  <a:moveTo>
                    <a:pt x="1343374" y="1187666"/>
                  </a:moveTo>
                  <a:lnTo>
                    <a:pt x="1343374" y="1199913"/>
                  </a:lnTo>
                  <a:cubicBezTo>
                    <a:pt x="1341244" y="1203108"/>
                    <a:pt x="1339115" y="1206835"/>
                    <a:pt x="1335387" y="1211095"/>
                  </a:cubicBezTo>
                  <a:lnTo>
                    <a:pt x="1335387" y="1194055"/>
                  </a:lnTo>
                  <a:cubicBezTo>
                    <a:pt x="1338049" y="1191926"/>
                    <a:pt x="1341244" y="1189796"/>
                    <a:pt x="1343374" y="1187666"/>
                  </a:cubicBezTo>
                  <a:lnTo>
                    <a:pt x="1343374" y="1187666"/>
                  </a:lnTo>
                  <a:close/>
                  <a:moveTo>
                    <a:pt x="1343374" y="1219082"/>
                  </a:moveTo>
                  <a:lnTo>
                    <a:pt x="1343374" y="1230264"/>
                  </a:lnTo>
                  <a:cubicBezTo>
                    <a:pt x="1341244" y="1230264"/>
                    <a:pt x="1339115" y="1230264"/>
                    <a:pt x="1335387" y="1230264"/>
                  </a:cubicBezTo>
                  <a:lnTo>
                    <a:pt x="1335387" y="1219082"/>
                  </a:lnTo>
                  <a:cubicBezTo>
                    <a:pt x="1338049" y="1219082"/>
                    <a:pt x="1341244" y="1219082"/>
                    <a:pt x="1343374" y="1219082"/>
                  </a:cubicBezTo>
                  <a:lnTo>
                    <a:pt x="1343374" y="1219082"/>
                  </a:lnTo>
                  <a:close/>
                  <a:moveTo>
                    <a:pt x="1343374" y="1259550"/>
                  </a:moveTo>
                  <a:lnTo>
                    <a:pt x="1343374" y="1269668"/>
                  </a:lnTo>
                  <a:cubicBezTo>
                    <a:pt x="1341244" y="1269668"/>
                    <a:pt x="1339115" y="1269668"/>
                    <a:pt x="1335387" y="1269668"/>
                  </a:cubicBezTo>
                  <a:lnTo>
                    <a:pt x="1335387" y="1258486"/>
                  </a:lnTo>
                  <a:cubicBezTo>
                    <a:pt x="1339115" y="1259550"/>
                    <a:pt x="1341244" y="1259550"/>
                    <a:pt x="1343374" y="1259550"/>
                  </a:cubicBezTo>
                  <a:lnTo>
                    <a:pt x="1343374" y="1259550"/>
                  </a:lnTo>
                  <a:close/>
                  <a:moveTo>
                    <a:pt x="1343374" y="1275525"/>
                  </a:moveTo>
                  <a:lnTo>
                    <a:pt x="1343374" y="1291499"/>
                  </a:lnTo>
                  <a:cubicBezTo>
                    <a:pt x="1341244" y="1293629"/>
                    <a:pt x="1339115" y="1297357"/>
                    <a:pt x="1335387" y="1298422"/>
                  </a:cubicBezTo>
                  <a:lnTo>
                    <a:pt x="1335387" y="1286174"/>
                  </a:lnTo>
                  <a:cubicBezTo>
                    <a:pt x="1339115" y="1281915"/>
                    <a:pt x="1341244" y="1278720"/>
                    <a:pt x="1343374" y="1275525"/>
                  </a:cubicBezTo>
                  <a:lnTo>
                    <a:pt x="1343374" y="1275525"/>
                  </a:lnTo>
                  <a:close/>
                  <a:moveTo>
                    <a:pt x="1343374" y="1452308"/>
                  </a:moveTo>
                  <a:lnTo>
                    <a:pt x="1343374" y="1490647"/>
                  </a:lnTo>
                  <a:cubicBezTo>
                    <a:pt x="1341244" y="1488517"/>
                    <a:pt x="1339115" y="1486387"/>
                    <a:pt x="1335387" y="1482660"/>
                  </a:cubicBezTo>
                  <a:lnTo>
                    <a:pt x="1335387" y="1443256"/>
                  </a:lnTo>
                  <a:lnTo>
                    <a:pt x="1343374" y="1452308"/>
                  </a:lnTo>
                  <a:lnTo>
                    <a:pt x="1343374" y="1452308"/>
                  </a:lnTo>
                  <a:close/>
                  <a:moveTo>
                    <a:pt x="1343374" y="1623234"/>
                  </a:moveTo>
                  <a:lnTo>
                    <a:pt x="1343374" y="1643468"/>
                  </a:lnTo>
                  <a:cubicBezTo>
                    <a:pt x="1343374" y="1644533"/>
                    <a:pt x="1342309" y="1644533"/>
                    <a:pt x="1341244" y="1645598"/>
                  </a:cubicBezTo>
                  <a:cubicBezTo>
                    <a:pt x="1342309" y="1645598"/>
                    <a:pt x="1343374" y="1645598"/>
                    <a:pt x="1343374" y="1645598"/>
                  </a:cubicBezTo>
                  <a:lnTo>
                    <a:pt x="1343374" y="1666897"/>
                  </a:lnTo>
                  <a:cubicBezTo>
                    <a:pt x="1341244" y="1665833"/>
                    <a:pt x="1339115" y="1664768"/>
                    <a:pt x="1335387" y="1663703"/>
                  </a:cubicBezTo>
                  <a:lnTo>
                    <a:pt x="1335387" y="1630156"/>
                  </a:lnTo>
                  <a:cubicBezTo>
                    <a:pt x="1339115" y="1627494"/>
                    <a:pt x="1341244" y="1625364"/>
                    <a:pt x="1343374" y="1623234"/>
                  </a:cubicBezTo>
                  <a:lnTo>
                    <a:pt x="1343374" y="1623234"/>
                  </a:lnTo>
                  <a:close/>
                  <a:moveTo>
                    <a:pt x="1343374" y="1718016"/>
                  </a:moveTo>
                  <a:lnTo>
                    <a:pt x="1343374" y="1740380"/>
                  </a:lnTo>
                  <a:cubicBezTo>
                    <a:pt x="1342309" y="1740380"/>
                    <a:pt x="1342309" y="1741445"/>
                    <a:pt x="1341244" y="1741445"/>
                  </a:cubicBezTo>
                  <a:cubicBezTo>
                    <a:pt x="1340179" y="1742510"/>
                    <a:pt x="1338049" y="1744640"/>
                    <a:pt x="1335387" y="1745705"/>
                  </a:cubicBezTo>
                  <a:lnTo>
                    <a:pt x="1335387" y="1715353"/>
                  </a:lnTo>
                  <a:cubicBezTo>
                    <a:pt x="1338049" y="1716418"/>
                    <a:pt x="1341244" y="1716418"/>
                    <a:pt x="1343374" y="1718016"/>
                  </a:cubicBezTo>
                  <a:close/>
                  <a:moveTo>
                    <a:pt x="1335920" y="102472"/>
                  </a:moveTo>
                  <a:lnTo>
                    <a:pt x="1335920" y="134953"/>
                  </a:lnTo>
                  <a:cubicBezTo>
                    <a:pt x="1334855" y="130693"/>
                    <a:pt x="1333790" y="126966"/>
                    <a:pt x="1331660" y="122706"/>
                  </a:cubicBezTo>
                  <a:lnTo>
                    <a:pt x="1331660" y="99277"/>
                  </a:lnTo>
                  <a:cubicBezTo>
                    <a:pt x="1332192" y="99809"/>
                    <a:pt x="1334855" y="100874"/>
                    <a:pt x="1335920" y="102472"/>
                  </a:cubicBezTo>
                  <a:lnTo>
                    <a:pt x="1335920" y="102472"/>
                  </a:lnTo>
                  <a:close/>
                  <a:moveTo>
                    <a:pt x="1335920" y="200448"/>
                  </a:moveTo>
                  <a:lnTo>
                    <a:pt x="1335920" y="216423"/>
                  </a:lnTo>
                  <a:cubicBezTo>
                    <a:pt x="1334855" y="216423"/>
                    <a:pt x="1332725" y="215358"/>
                    <a:pt x="1331660" y="215358"/>
                  </a:cubicBezTo>
                  <a:lnTo>
                    <a:pt x="1331660" y="198318"/>
                  </a:lnTo>
                  <a:cubicBezTo>
                    <a:pt x="1332192" y="198851"/>
                    <a:pt x="1334855" y="200448"/>
                    <a:pt x="1335920" y="200448"/>
                  </a:cubicBezTo>
                  <a:lnTo>
                    <a:pt x="1335920" y="200448"/>
                  </a:lnTo>
                  <a:close/>
                  <a:moveTo>
                    <a:pt x="1335920" y="343153"/>
                  </a:moveTo>
                  <a:lnTo>
                    <a:pt x="1335920" y="364452"/>
                  </a:lnTo>
                  <a:cubicBezTo>
                    <a:pt x="1334855" y="365517"/>
                    <a:pt x="1332725" y="365517"/>
                    <a:pt x="1331660" y="365517"/>
                  </a:cubicBezTo>
                  <a:lnTo>
                    <a:pt x="1331660" y="340490"/>
                  </a:lnTo>
                  <a:cubicBezTo>
                    <a:pt x="1332192" y="342088"/>
                    <a:pt x="1334855" y="343153"/>
                    <a:pt x="1335920" y="343153"/>
                  </a:cubicBezTo>
                  <a:lnTo>
                    <a:pt x="1335920" y="343153"/>
                  </a:lnTo>
                  <a:close/>
                  <a:moveTo>
                    <a:pt x="1335920" y="441129"/>
                  </a:moveTo>
                  <a:lnTo>
                    <a:pt x="1335920" y="471480"/>
                  </a:lnTo>
                  <a:lnTo>
                    <a:pt x="1335920" y="471480"/>
                  </a:lnTo>
                  <a:cubicBezTo>
                    <a:pt x="1335920" y="471480"/>
                    <a:pt x="1333790" y="471480"/>
                    <a:pt x="1331660" y="471480"/>
                  </a:cubicBezTo>
                  <a:lnTo>
                    <a:pt x="1331660" y="442194"/>
                  </a:lnTo>
                  <a:cubicBezTo>
                    <a:pt x="1331127" y="442194"/>
                    <a:pt x="1333257" y="442194"/>
                    <a:pt x="1335920" y="441129"/>
                  </a:cubicBezTo>
                  <a:lnTo>
                    <a:pt x="1335920" y="441129"/>
                  </a:lnTo>
                  <a:close/>
                  <a:moveTo>
                    <a:pt x="1335920" y="570522"/>
                  </a:moveTo>
                  <a:lnTo>
                    <a:pt x="1335920" y="582769"/>
                  </a:lnTo>
                  <a:cubicBezTo>
                    <a:pt x="1334855" y="581704"/>
                    <a:pt x="1332725" y="580639"/>
                    <a:pt x="1331660" y="578509"/>
                  </a:cubicBezTo>
                  <a:lnTo>
                    <a:pt x="1331660" y="566262"/>
                  </a:lnTo>
                  <a:cubicBezTo>
                    <a:pt x="1332192" y="568392"/>
                    <a:pt x="1334855" y="569457"/>
                    <a:pt x="1335920" y="570522"/>
                  </a:cubicBezTo>
                  <a:lnTo>
                    <a:pt x="1335920" y="570522"/>
                  </a:lnTo>
                  <a:close/>
                  <a:moveTo>
                    <a:pt x="1335920" y="634952"/>
                  </a:moveTo>
                  <a:lnTo>
                    <a:pt x="1335920" y="675420"/>
                  </a:lnTo>
                  <a:cubicBezTo>
                    <a:pt x="1333790" y="669563"/>
                    <a:pt x="1331660" y="665303"/>
                    <a:pt x="1331660" y="661043"/>
                  </a:cubicBezTo>
                  <a:lnTo>
                    <a:pt x="1331660" y="647731"/>
                  </a:lnTo>
                  <a:cubicBezTo>
                    <a:pt x="1331660" y="647731"/>
                    <a:pt x="1331660" y="647731"/>
                    <a:pt x="1331660" y="648796"/>
                  </a:cubicBezTo>
                  <a:cubicBezTo>
                    <a:pt x="1332192" y="644004"/>
                    <a:pt x="1333257" y="639212"/>
                    <a:pt x="1335920" y="634952"/>
                  </a:cubicBezTo>
                  <a:lnTo>
                    <a:pt x="1335920" y="634952"/>
                  </a:lnTo>
                  <a:close/>
                  <a:moveTo>
                    <a:pt x="1335920" y="749435"/>
                  </a:moveTo>
                  <a:lnTo>
                    <a:pt x="1335920" y="776591"/>
                  </a:lnTo>
                  <a:lnTo>
                    <a:pt x="1331660" y="775526"/>
                  </a:lnTo>
                  <a:lnTo>
                    <a:pt x="1331660" y="774461"/>
                  </a:lnTo>
                  <a:lnTo>
                    <a:pt x="1331660" y="748370"/>
                  </a:lnTo>
                  <a:lnTo>
                    <a:pt x="1331660" y="748370"/>
                  </a:lnTo>
                  <a:lnTo>
                    <a:pt x="1334855" y="749435"/>
                  </a:lnTo>
                  <a:lnTo>
                    <a:pt x="1335920" y="749435"/>
                  </a:lnTo>
                  <a:lnTo>
                    <a:pt x="1335920" y="749435"/>
                  </a:lnTo>
                  <a:close/>
                  <a:moveTo>
                    <a:pt x="1335920" y="811735"/>
                  </a:moveTo>
                  <a:lnTo>
                    <a:pt x="1335920" y="831969"/>
                  </a:lnTo>
                  <a:lnTo>
                    <a:pt x="1333257" y="829307"/>
                  </a:lnTo>
                  <a:lnTo>
                    <a:pt x="1331127" y="826112"/>
                  </a:lnTo>
                  <a:lnTo>
                    <a:pt x="1331127" y="826112"/>
                  </a:lnTo>
                  <a:lnTo>
                    <a:pt x="1331127" y="808008"/>
                  </a:lnTo>
                  <a:lnTo>
                    <a:pt x="1333257" y="809073"/>
                  </a:lnTo>
                  <a:lnTo>
                    <a:pt x="1333257" y="810137"/>
                  </a:lnTo>
                  <a:lnTo>
                    <a:pt x="1335920" y="811735"/>
                  </a:lnTo>
                  <a:lnTo>
                    <a:pt x="1335920" y="811735"/>
                  </a:lnTo>
                  <a:close/>
                  <a:moveTo>
                    <a:pt x="1335920" y="905984"/>
                  </a:moveTo>
                  <a:lnTo>
                    <a:pt x="1335920" y="912906"/>
                  </a:lnTo>
                  <a:cubicBezTo>
                    <a:pt x="1335920" y="912906"/>
                    <a:pt x="1334855" y="912906"/>
                    <a:pt x="1333790" y="912906"/>
                  </a:cubicBezTo>
                  <a:cubicBezTo>
                    <a:pt x="1334855" y="913971"/>
                    <a:pt x="1335920" y="916101"/>
                    <a:pt x="1335920" y="917166"/>
                  </a:cubicBezTo>
                  <a:lnTo>
                    <a:pt x="1335920" y="949647"/>
                  </a:lnTo>
                  <a:lnTo>
                    <a:pt x="1335920" y="949647"/>
                  </a:lnTo>
                  <a:cubicBezTo>
                    <a:pt x="1332725" y="940595"/>
                    <a:pt x="1333790" y="930478"/>
                    <a:pt x="1331660" y="922491"/>
                  </a:cubicBezTo>
                  <a:lnTo>
                    <a:pt x="1331660" y="905451"/>
                  </a:lnTo>
                  <a:cubicBezTo>
                    <a:pt x="1332192" y="905984"/>
                    <a:pt x="1334855" y="905984"/>
                    <a:pt x="1335920" y="905984"/>
                  </a:cubicBezTo>
                  <a:lnTo>
                    <a:pt x="1335920" y="905984"/>
                  </a:lnTo>
                  <a:close/>
                  <a:moveTo>
                    <a:pt x="1335920" y="955504"/>
                  </a:moveTo>
                  <a:lnTo>
                    <a:pt x="1335920" y="962427"/>
                  </a:lnTo>
                  <a:cubicBezTo>
                    <a:pt x="1334855" y="962427"/>
                    <a:pt x="1332725" y="962427"/>
                    <a:pt x="1331660" y="963492"/>
                  </a:cubicBezTo>
                  <a:lnTo>
                    <a:pt x="1331660" y="956569"/>
                  </a:lnTo>
                  <a:cubicBezTo>
                    <a:pt x="1332192" y="955504"/>
                    <a:pt x="1334855" y="955504"/>
                    <a:pt x="1335920" y="955504"/>
                  </a:cubicBezTo>
                  <a:lnTo>
                    <a:pt x="1335920" y="955504"/>
                  </a:lnTo>
                  <a:close/>
                  <a:moveTo>
                    <a:pt x="1335920" y="1067325"/>
                  </a:moveTo>
                  <a:lnTo>
                    <a:pt x="1335920" y="1112586"/>
                  </a:lnTo>
                  <a:lnTo>
                    <a:pt x="1333790" y="1118443"/>
                  </a:lnTo>
                  <a:lnTo>
                    <a:pt x="1331660" y="1122703"/>
                  </a:lnTo>
                  <a:lnTo>
                    <a:pt x="1331660" y="1076377"/>
                  </a:lnTo>
                  <a:lnTo>
                    <a:pt x="1335920" y="1067325"/>
                  </a:lnTo>
                  <a:lnTo>
                    <a:pt x="1335920" y="1067325"/>
                  </a:lnTo>
                  <a:lnTo>
                    <a:pt x="1335920" y="1067325"/>
                  </a:lnTo>
                  <a:close/>
                  <a:moveTo>
                    <a:pt x="1335920" y="1194055"/>
                  </a:moveTo>
                  <a:lnTo>
                    <a:pt x="1335920" y="1211095"/>
                  </a:lnTo>
                  <a:cubicBezTo>
                    <a:pt x="1334855" y="1213225"/>
                    <a:pt x="1333790" y="1216952"/>
                    <a:pt x="1332725" y="1219082"/>
                  </a:cubicBezTo>
                  <a:cubicBezTo>
                    <a:pt x="1333790" y="1219082"/>
                    <a:pt x="1334855" y="1219082"/>
                    <a:pt x="1335920" y="1219082"/>
                  </a:cubicBezTo>
                  <a:lnTo>
                    <a:pt x="1335920" y="1230264"/>
                  </a:lnTo>
                  <a:cubicBezTo>
                    <a:pt x="1334855" y="1230264"/>
                    <a:pt x="1332725" y="1230264"/>
                    <a:pt x="1331660" y="1230264"/>
                  </a:cubicBezTo>
                  <a:lnTo>
                    <a:pt x="1331660" y="1200978"/>
                  </a:lnTo>
                  <a:cubicBezTo>
                    <a:pt x="1332192" y="1198848"/>
                    <a:pt x="1334855" y="1196718"/>
                    <a:pt x="1335920" y="1194055"/>
                  </a:cubicBezTo>
                  <a:lnTo>
                    <a:pt x="1335920" y="1194055"/>
                  </a:lnTo>
                  <a:close/>
                  <a:moveTo>
                    <a:pt x="1335920" y="1258486"/>
                  </a:moveTo>
                  <a:lnTo>
                    <a:pt x="1335920" y="1269668"/>
                  </a:lnTo>
                  <a:cubicBezTo>
                    <a:pt x="1334855" y="1269668"/>
                    <a:pt x="1332725" y="1268603"/>
                    <a:pt x="1331660" y="1268603"/>
                  </a:cubicBezTo>
                  <a:lnTo>
                    <a:pt x="1331660" y="1257421"/>
                  </a:lnTo>
                  <a:cubicBezTo>
                    <a:pt x="1332192" y="1258486"/>
                    <a:pt x="1334855" y="1258486"/>
                    <a:pt x="1335920" y="1258486"/>
                  </a:cubicBezTo>
                  <a:lnTo>
                    <a:pt x="1335920" y="1258486"/>
                  </a:lnTo>
                  <a:close/>
                  <a:moveTo>
                    <a:pt x="1335920" y="1285642"/>
                  </a:moveTo>
                  <a:lnTo>
                    <a:pt x="1335920" y="1297889"/>
                  </a:lnTo>
                  <a:cubicBezTo>
                    <a:pt x="1334855" y="1298954"/>
                    <a:pt x="1332725" y="1300019"/>
                    <a:pt x="1331660" y="1301084"/>
                  </a:cubicBezTo>
                  <a:lnTo>
                    <a:pt x="1331660" y="1289902"/>
                  </a:lnTo>
                  <a:cubicBezTo>
                    <a:pt x="1332192" y="1288837"/>
                    <a:pt x="1334855" y="1286707"/>
                    <a:pt x="1335920" y="1285642"/>
                  </a:cubicBezTo>
                  <a:lnTo>
                    <a:pt x="1335920" y="1285642"/>
                  </a:lnTo>
                  <a:close/>
                  <a:moveTo>
                    <a:pt x="1335920" y="1443256"/>
                  </a:moveTo>
                  <a:lnTo>
                    <a:pt x="1335920" y="1482660"/>
                  </a:lnTo>
                  <a:lnTo>
                    <a:pt x="1335920" y="1482660"/>
                  </a:lnTo>
                  <a:lnTo>
                    <a:pt x="1331660" y="1475737"/>
                  </a:lnTo>
                  <a:lnTo>
                    <a:pt x="1331660" y="1436334"/>
                  </a:lnTo>
                  <a:lnTo>
                    <a:pt x="1335920" y="1443256"/>
                  </a:lnTo>
                  <a:lnTo>
                    <a:pt x="1335920" y="1443256"/>
                  </a:lnTo>
                  <a:close/>
                  <a:moveTo>
                    <a:pt x="1335920" y="1630156"/>
                  </a:moveTo>
                  <a:lnTo>
                    <a:pt x="1335920" y="1663703"/>
                  </a:lnTo>
                  <a:cubicBezTo>
                    <a:pt x="1334855" y="1662638"/>
                    <a:pt x="1332725" y="1662638"/>
                    <a:pt x="1331660" y="1661573"/>
                  </a:cubicBezTo>
                  <a:lnTo>
                    <a:pt x="1331660" y="1635481"/>
                  </a:lnTo>
                  <a:cubicBezTo>
                    <a:pt x="1332192" y="1633351"/>
                    <a:pt x="1334855" y="1632286"/>
                    <a:pt x="1335920" y="1630156"/>
                  </a:cubicBezTo>
                  <a:lnTo>
                    <a:pt x="1335920" y="1630156"/>
                  </a:lnTo>
                  <a:close/>
                  <a:moveTo>
                    <a:pt x="1335920" y="1715353"/>
                  </a:moveTo>
                  <a:lnTo>
                    <a:pt x="1335920" y="1745705"/>
                  </a:lnTo>
                  <a:cubicBezTo>
                    <a:pt x="1334855" y="1746769"/>
                    <a:pt x="1332725" y="1747834"/>
                    <a:pt x="1331660" y="1748899"/>
                  </a:cubicBezTo>
                  <a:lnTo>
                    <a:pt x="1331660" y="1713756"/>
                  </a:lnTo>
                  <a:cubicBezTo>
                    <a:pt x="1332192" y="1714288"/>
                    <a:pt x="1334855" y="1715353"/>
                    <a:pt x="1335920" y="1715353"/>
                  </a:cubicBezTo>
                  <a:lnTo>
                    <a:pt x="1335920" y="1715353"/>
                  </a:lnTo>
                  <a:close/>
                  <a:moveTo>
                    <a:pt x="1331127" y="394803"/>
                  </a:moveTo>
                  <a:lnTo>
                    <a:pt x="1331127" y="383621"/>
                  </a:lnTo>
                  <a:cubicBezTo>
                    <a:pt x="1333257" y="383621"/>
                    <a:pt x="1334322" y="385751"/>
                    <a:pt x="1334322" y="387881"/>
                  </a:cubicBezTo>
                  <a:cubicBezTo>
                    <a:pt x="1334855" y="388414"/>
                    <a:pt x="1333257" y="391608"/>
                    <a:pt x="1331127" y="394803"/>
                  </a:cubicBezTo>
                  <a:close/>
                  <a:moveTo>
                    <a:pt x="1331127" y="98745"/>
                  </a:moveTo>
                  <a:lnTo>
                    <a:pt x="1331127" y="122174"/>
                  </a:lnTo>
                  <a:cubicBezTo>
                    <a:pt x="1327932" y="117914"/>
                    <a:pt x="1322075" y="112057"/>
                    <a:pt x="1315153" y="107264"/>
                  </a:cubicBezTo>
                  <a:lnTo>
                    <a:pt x="1315153" y="89160"/>
                  </a:lnTo>
                  <a:cubicBezTo>
                    <a:pt x="1321010" y="93420"/>
                    <a:pt x="1326867" y="95550"/>
                    <a:pt x="1331127" y="98745"/>
                  </a:cubicBezTo>
                  <a:lnTo>
                    <a:pt x="1331127" y="98745"/>
                  </a:lnTo>
                  <a:close/>
                  <a:moveTo>
                    <a:pt x="1331127" y="197786"/>
                  </a:moveTo>
                  <a:lnTo>
                    <a:pt x="1331127" y="214825"/>
                  </a:lnTo>
                  <a:cubicBezTo>
                    <a:pt x="1325270" y="212695"/>
                    <a:pt x="1319945" y="211630"/>
                    <a:pt x="1315153" y="208968"/>
                  </a:cubicBezTo>
                  <a:lnTo>
                    <a:pt x="1315153" y="191928"/>
                  </a:lnTo>
                  <a:cubicBezTo>
                    <a:pt x="1319945" y="194591"/>
                    <a:pt x="1325803" y="196721"/>
                    <a:pt x="1331127" y="197786"/>
                  </a:cubicBezTo>
                  <a:lnTo>
                    <a:pt x="1331127" y="197786"/>
                  </a:lnTo>
                  <a:close/>
                  <a:moveTo>
                    <a:pt x="1331127" y="341023"/>
                  </a:moveTo>
                  <a:lnTo>
                    <a:pt x="1331127" y="366049"/>
                  </a:lnTo>
                  <a:cubicBezTo>
                    <a:pt x="1325270" y="366049"/>
                    <a:pt x="1321010" y="367114"/>
                    <a:pt x="1319945" y="369244"/>
                  </a:cubicBezTo>
                  <a:cubicBezTo>
                    <a:pt x="1319945" y="369244"/>
                    <a:pt x="1317815" y="368179"/>
                    <a:pt x="1315685" y="367114"/>
                  </a:cubicBezTo>
                  <a:lnTo>
                    <a:pt x="1315685" y="336763"/>
                  </a:lnTo>
                  <a:cubicBezTo>
                    <a:pt x="1318880" y="336231"/>
                    <a:pt x="1323140" y="337295"/>
                    <a:pt x="1331127" y="341023"/>
                  </a:cubicBezTo>
                  <a:lnTo>
                    <a:pt x="1331127" y="341023"/>
                  </a:lnTo>
                  <a:close/>
                  <a:moveTo>
                    <a:pt x="1331127" y="383621"/>
                  </a:moveTo>
                  <a:lnTo>
                    <a:pt x="1331127" y="394803"/>
                  </a:lnTo>
                  <a:cubicBezTo>
                    <a:pt x="1328997" y="396933"/>
                    <a:pt x="1325270" y="399063"/>
                    <a:pt x="1321010" y="400661"/>
                  </a:cubicBezTo>
                  <a:cubicBezTo>
                    <a:pt x="1321010" y="400661"/>
                    <a:pt x="1318880" y="400661"/>
                    <a:pt x="1315153" y="399596"/>
                  </a:cubicBezTo>
                  <a:lnTo>
                    <a:pt x="1315153" y="380426"/>
                  </a:lnTo>
                  <a:cubicBezTo>
                    <a:pt x="1319413" y="382556"/>
                    <a:pt x="1324205" y="382556"/>
                    <a:pt x="1325270" y="381491"/>
                  </a:cubicBezTo>
                  <a:cubicBezTo>
                    <a:pt x="1325803" y="381491"/>
                    <a:pt x="1327932" y="382556"/>
                    <a:pt x="1331127" y="383621"/>
                  </a:cubicBezTo>
                  <a:lnTo>
                    <a:pt x="1331127" y="383621"/>
                  </a:lnTo>
                  <a:close/>
                  <a:moveTo>
                    <a:pt x="1331127" y="442194"/>
                  </a:moveTo>
                  <a:lnTo>
                    <a:pt x="1331127" y="471480"/>
                  </a:lnTo>
                  <a:cubicBezTo>
                    <a:pt x="1326867" y="472545"/>
                    <a:pt x="1319945" y="473610"/>
                    <a:pt x="1315153" y="472545"/>
                  </a:cubicBezTo>
                  <a:lnTo>
                    <a:pt x="1315153" y="437402"/>
                  </a:lnTo>
                  <a:cubicBezTo>
                    <a:pt x="1321010" y="439532"/>
                    <a:pt x="1327400" y="443259"/>
                    <a:pt x="1329530" y="441661"/>
                  </a:cubicBezTo>
                  <a:cubicBezTo>
                    <a:pt x="1330062" y="442194"/>
                    <a:pt x="1330062" y="442194"/>
                    <a:pt x="1331127" y="442194"/>
                  </a:cubicBezTo>
                  <a:lnTo>
                    <a:pt x="1331127" y="442194"/>
                  </a:lnTo>
                  <a:close/>
                  <a:moveTo>
                    <a:pt x="1331127" y="566262"/>
                  </a:moveTo>
                  <a:lnTo>
                    <a:pt x="1331127" y="578509"/>
                  </a:lnTo>
                  <a:cubicBezTo>
                    <a:pt x="1330062" y="578509"/>
                    <a:pt x="1328997" y="577444"/>
                    <a:pt x="1328997" y="576379"/>
                  </a:cubicBezTo>
                  <a:lnTo>
                    <a:pt x="1328997" y="577444"/>
                  </a:lnTo>
                  <a:lnTo>
                    <a:pt x="1327932" y="576379"/>
                  </a:lnTo>
                  <a:cubicBezTo>
                    <a:pt x="1326867" y="588626"/>
                    <a:pt x="1318880" y="601405"/>
                    <a:pt x="1315685" y="615782"/>
                  </a:cubicBezTo>
                  <a:lnTo>
                    <a:pt x="1315685" y="580639"/>
                  </a:lnTo>
                  <a:cubicBezTo>
                    <a:pt x="1316750" y="576379"/>
                    <a:pt x="1317815" y="570522"/>
                    <a:pt x="1315685" y="565729"/>
                  </a:cubicBezTo>
                  <a:lnTo>
                    <a:pt x="1315685" y="547093"/>
                  </a:lnTo>
                  <a:cubicBezTo>
                    <a:pt x="1321543" y="552950"/>
                    <a:pt x="1324738" y="558275"/>
                    <a:pt x="1325803" y="563067"/>
                  </a:cubicBezTo>
                  <a:cubicBezTo>
                    <a:pt x="1327932" y="563599"/>
                    <a:pt x="1330062" y="566262"/>
                    <a:pt x="1331127" y="566262"/>
                  </a:cubicBezTo>
                  <a:lnTo>
                    <a:pt x="1331127" y="566262"/>
                  </a:lnTo>
                  <a:lnTo>
                    <a:pt x="1331127" y="566262"/>
                  </a:lnTo>
                  <a:close/>
                  <a:moveTo>
                    <a:pt x="1331127" y="647199"/>
                  </a:moveTo>
                  <a:lnTo>
                    <a:pt x="1331127" y="660511"/>
                  </a:lnTo>
                  <a:cubicBezTo>
                    <a:pt x="1331127" y="660511"/>
                    <a:pt x="1330062" y="659446"/>
                    <a:pt x="1330062" y="658381"/>
                  </a:cubicBezTo>
                  <a:cubicBezTo>
                    <a:pt x="1324205" y="654121"/>
                    <a:pt x="1319945" y="649329"/>
                    <a:pt x="1315685" y="645069"/>
                  </a:cubicBezTo>
                  <a:lnTo>
                    <a:pt x="1315685" y="626964"/>
                  </a:lnTo>
                  <a:cubicBezTo>
                    <a:pt x="1317815" y="632289"/>
                    <a:pt x="1322075" y="639212"/>
                    <a:pt x="1331127" y="647199"/>
                  </a:cubicBezTo>
                  <a:lnTo>
                    <a:pt x="1331127" y="647199"/>
                  </a:lnTo>
                  <a:close/>
                  <a:moveTo>
                    <a:pt x="1331127" y="748370"/>
                  </a:moveTo>
                  <a:lnTo>
                    <a:pt x="1331127" y="774461"/>
                  </a:lnTo>
                  <a:lnTo>
                    <a:pt x="1330062" y="774461"/>
                  </a:lnTo>
                  <a:lnTo>
                    <a:pt x="1327932" y="774461"/>
                  </a:lnTo>
                  <a:lnTo>
                    <a:pt x="1324738" y="776591"/>
                  </a:lnTo>
                  <a:lnTo>
                    <a:pt x="1322608" y="778721"/>
                  </a:lnTo>
                  <a:lnTo>
                    <a:pt x="1321543" y="779786"/>
                  </a:lnTo>
                  <a:lnTo>
                    <a:pt x="1321543" y="781916"/>
                  </a:lnTo>
                  <a:lnTo>
                    <a:pt x="1319413" y="782981"/>
                  </a:lnTo>
                  <a:lnTo>
                    <a:pt x="1318348" y="786176"/>
                  </a:lnTo>
                  <a:lnTo>
                    <a:pt x="1318348" y="789371"/>
                  </a:lnTo>
                  <a:lnTo>
                    <a:pt x="1321543" y="792566"/>
                  </a:lnTo>
                  <a:lnTo>
                    <a:pt x="1322608" y="794696"/>
                  </a:lnTo>
                  <a:lnTo>
                    <a:pt x="1323673" y="795761"/>
                  </a:lnTo>
                  <a:lnTo>
                    <a:pt x="1324738" y="797891"/>
                  </a:lnTo>
                  <a:lnTo>
                    <a:pt x="1326867" y="798955"/>
                  </a:lnTo>
                  <a:lnTo>
                    <a:pt x="1327932" y="802150"/>
                  </a:lnTo>
                  <a:lnTo>
                    <a:pt x="1330062" y="803215"/>
                  </a:lnTo>
                  <a:lnTo>
                    <a:pt x="1330062" y="806410"/>
                  </a:lnTo>
                  <a:lnTo>
                    <a:pt x="1331127" y="806410"/>
                  </a:lnTo>
                  <a:lnTo>
                    <a:pt x="1331127" y="824515"/>
                  </a:lnTo>
                  <a:lnTo>
                    <a:pt x="1327932" y="823982"/>
                  </a:lnTo>
                  <a:lnTo>
                    <a:pt x="1324738" y="820787"/>
                  </a:lnTo>
                  <a:lnTo>
                    <a:pt x="1321543" y="818657"/>
                  </a:lnTo>
                  <a:lnTo>
                    <a:pt x="1317283" y="816527"/>
                  </a:lnTo>
                  <a:lnTo>
                    <a:pt x="1316218" y="816527"/>
                  </a:lnTo>
                  <a:lnTo>
                    <a:pt x="1316218" y="755825"/>
                  </a:lnTo>
                  <a:lnTo>
                    <a:pt x="1317283" y="754760"/>
                  </a:lnTo>
                  <a:lnTo>
                    <a:pt x="1318348" y="751565"/>
                  </a:lnTo>
                  <a:lnTo>
                    <a:pt x="1320478" y="750500"/>
                  </a:lnTo>
                  <a:lnTo>
                    <a:pt x="1324738" y="750500"/>
                  </a:lnTo>
                  <a:lnTo>
                    <a:pt x="1331127" y="748370"/>
                  </a:lnTo>
                  <a:lnTo>
                    <a:pt x="1331127" y="748370"/>
                  </a:lnTo>
                  <a:close/>
                  <a:moveTo>
                    <a:pt x="1331127" y="905984"/>
                  </a:moveTo>
                  <a:lnTo>
                    <a:pt x="1331127" y="923023"/>
                  </a:lnTo>
                  <a:cubicBezTo>
                    <a:pt x="1328997" y="917166"/>
                    <a:pt x="1325270" y="912906"/>
                    <a:pt x="1315153" y="912906"/>
                  </a:cubicBezTo>
                  <a:lnTo>
                    <a:pt x="1315153" y="905984"/>
                  </a:lnTo>
                  <a:cubicBezTo>
                    <a:pt x="1319413" y="905984"/>
                    <a:pt x="1323140" y="905984"/>
                    <a:pt x="1325270" y="907049"/>
                  </a:cubicBezTo>
                  <a:cubicBezTo>
                    <a:pt x="1327932" y="907049"/>
                    <a:pt x="1328997" y="907049"/>
                    <a:pt x="1331127" y="905984"/>
                  </a:cubicBezTo>
                  <a:lnTo>
                    <a:pt x="1331127" y="905984"/>
                  </a:lnTo>
                  <a:close/>
                  <a:moveTo>
                    <a:pt x="1331127" y="956569"/>
                  </a:moveTo>
                  <a:lnTo>
                    <a:pt x="1331127" y="963492"/>
                  </a:lnTo>
                  <a:cubicBezTo>
                    <a:pt x="1324205" y="963492"/>
                    <a:pt x="1319945" y="962427"/>
                    <a:pt x="1316750" y="961362"/>
                  </a:cubicBezTo>
                  <a:lnTo>
                    <a:pt x="1315685" y="961362"/>
                  </a:lnTo>
                  <a:lnTo>
                    <a:pt x="1315685" y="952310"/>
                  </a:lnTo>
                  <a:cubicBezTo>
                    <a:pt x="1318880" y="955504"/>
                    <a:pt x="1322075" y="956569"/>
                    <a:pt x="1331127" y="956569"/>
                  </a:cubicBezTo>
                  <a:lnTo>
                    <a:pt x="1331127" y="956569"/>
                  </a:lnTo>
                  <a:close/>
                  <a:moveTo>
                    <a:pt x="1331127" y="1075845"/>
                  </a:moveTo>
                  <a:lnTo>
                    <a:pt x="1331127" y="1122171"/>
                  </a:lnTo>
                  <a:lnTo>
                    <a:pt x="1330062" y="1124301"/>
                  </a:lnTo>
                  <a:lnTo>
                    <a:pt x="1327932" y="1131223"/>
                  </a:lnTo>
                  <a:lnTo>
                    <a:pt x="1325803" y="1137080"/>
                  </a:lnTo>
                  <a:lnTo>
                    <a:pt x="1323673" y="1141340"/>
                  </a:lnTo>
                  <a:lnTo>
                    <a:pt x="1321543" y="1145600"/>
                  </a:lnTo>
                  <a:lnTo>
                    <a:pt x="1319413" y="1148795"/>
                  </a:lnTo>
                  <a:lnTo>
                    <a:pt x="1317283" y="1151990"/>
                  </a:lnTo>
                  <a:lnTo>
                    <a:pt x="1316218" y="1154119"/>
                  </a:lnTo>
                  <a:lnTo>
                    <a:pt x="1316218" y="1101404"/>
                  </a:lnTo>
                  <a:lnTo>
                    <a:pt x="1320478" y="1093417"/>
                  </a:lnTo>
                  <a:lnTo>
                    <a:pt x="1324738" y="1086495"/>
                  </a:lnTo>
                  <a:lnTo>
                    <a:pt x="1330595" y="1076377"/>
                  </a:lnTo>
                  <a:lnTo>
                    <a:pt x="1331127" y="1075845"/>
                  </a:lnTo>
                  <a:lnTo>
                    <a:pt x="1331127" y="1075845"/>
                  </a:lnTo>
                  <a:close/>
                  <a:moveTo>
                    <a:pt x="1331127" y="1200978"/>
                  </a:moveTo>
                  <a:lnTo>
                    <a:pt x="1331127" y="1230264"/>
                  </a:lnTo>
                  <a:cubicBezTo>
                    <a:pt x="1328997" y="1231329"/>
                    <a:pt x="1327932" y="1231329"/>
                    <a:pt x="1326867" y="1231329"/>
                  </a:cubicBezTo>
                  <a:cubicBezTo>
                    <a:pt x="1322608" y="1232394"/>
                    <a:pt x="1318880" y="1234524"/>
                    <a:pt x="1315685" y="1239316"/>
                  </a:cubicBezTo>
                  <a:lnTo>
                    <a:pt x="1315685" y="1226004"/>
                  </a:lnTo>
                  <a:cubicBezTo>
                    <a:pt x="1317815" y="1224939"/>
                    <a:pt x="1319945" y="1223874"/>
                    <a:pt x="1322608" y="1222809"/>
                  </a:cubicBezTo>
                  <a:cubicBezTo>
                    <a:pt x="1324738" y="1213225"/>
                    <a:pt x="1327932" y="1206835"/>
                    <a:pt x="1331127" y="1200978"/>
                  </a:cubicBezTo>
                  <a:lnTo>
                    <a:pt x="1331127" y="1200978"/>
                  </a:lnTo>
                  <a:close/>
                  <a:moveTo>
                    <a:pt x="1331127" y="1257421"/>
                  </a:moveTo>
                  <a:lnTo>
                    <a:pt x="1331127" y="1268603"/>
                  </a:lnTo>
                  <a:cubicBezTo>
                    <a:pt x="1325270" y="1267538"/>
                    <a:pt x="1321010" y="1266473"/>
                    <a:pt x="1315153" y="1266473"/>
                  </a:cubicBezTo>
                  <a:lnTo>
                    <a:pt x="1315153" y="1254226"/>
                  </a:lnTo>
                  <a:cubicBezTo>
                    <a:pt x="1321010" y="1255291"/>
                    <a:pt x="1325803" y="1256356"/>
                    <a:pt x="1331127" y="1257421"/>
                  </a:cubicBezTo>
                  <a:lnTo>
                    <a:pt x="1331127" y="1257421"/>
                  </a:lnTo>
                  <a:close/>
                  <a:moveTo>
                    <a:pt x="1331127" y="1289902"/>
                  </a:moveTo>
                  <a:lnTo>
                    <a:pt x="1331127" y="1301084"/>
                  </a:lnTo>
                  <a:cubicBezTo>
                    <a:pt x="1330062" y="1302149"/>
                    <a:pt x="1328997" y="1302149"/>
                    <a:pt x="1328997" y="1302149"/>
                  </a:cubicBezTo>
                  <a:cubicBezTo>
                    <a:pt x="1327932" y="1304279"/>
                    <a:pt x="1325803" y="1306409"/>
                    <a:pt x="1325803" y="1308006"/>
                  </a:cubicBezTo>
                  <a:cubicBezTo>
                    <a:pt x="1322608" y="1312266"/>
                    <a:pt x="1318880" y="1317058"/>
                    <a:pt x="1315685" y="1320253"/>
                  </a:cubicBezTo>
                  <a:lnTo>
                    <a:pt x="1315685" y="1294162"/>
                  </a:lnTo>
                  <a:cubicBezTo>
                    <a:pt x="1321010" y="1294694"/>
                    <a:pt x="1325803" y="1293629"/>
                    <a:pt x="1331127" y="1289902"/>
                  </a:cubicBezTo>
                  <a:lnTo>
                    <a:pt x="1331127" y="1289902"/>
                  </a:lnTo>
                  <a:close/>
                  <a:moveTo>
                    <a:pt x="1331127" y="1436334"/>
                  </a:moveTo>
                  <a:lnTo>
                    <a:pt x="1331127" y="1475737"/>
                  </a:lnTo>
                  <a:lnTo>
                    <a:pt x="1315153" y="1457633"/>
                  </a:lnTo>
                  <a:lnTo>
                    <a:pt x="1315153" y="1427282"/>
                  </a:lnTo>
                  <a:lnTo>
                    <a:pt x="1319413" y="1424087"/>
                  </a:lnTo>
                  <a:lnTo>
                    <a:pt x="1331127" y="1436334"/>
                  </a:lnTo>
                  <a:lnTo>
                    <a:pt x="1331127" y="1436334"/>
                  </a:lnTo>
                  <a:close/>
                  <a:moveTo>
                    <a:pt x="1331127" y="1635481"/>
                  </a:moveTo>
                  <a:lnTo>
                    <a:pt x="1331127" y="1661573"/>
                  </a:lnTo>
                  <a:cubicBezTo>
                    <a:pt x="1328997" y="1660508"/>
                    <a:pt x="1326867" y="1660508"/>
                    <a:pt x="1323140" y="1659443"/>
                  </a:cubicBezTo>
                  <a:cubicBezTo>
                    <a:pt x="1321010" y="1659443"/>
                    <a:pt x="1318880" y="1659443"/>
                    <a:pt x="1315153" y="1659443"/>
                  </a:cubicBezTo>
                  <a:lnTo>
                    <a:pt x="1315153" y="1643468"/>
                  </a:lnTo>
                  <a:cubicBezTo>
                    <a:pt x="1318348" y="1642404"/>
                    <a:pt x="1321010" y="1642404"/>
                    <a:pt x="1323140" y="1642404"/>
                  </a:cubicBezTo>
                  <a:cubicBezTo>
                    <a:pt x="1325803" y="1640273"/>
                    <a:pt x="1328997" y="1638144"/>
                    <a:pt x="1331127" y="1635481"/>
                  </a:cubicBezTo>
                  <a:lnTo>
                    <a:pt x="1331127" y="1635481"/>
                  </a:lnTo>
                  <a:close/>
                  <a:moveTo>
                    <a:pt x="1331127" y="1714288"/>
                  </a:moveTo>
                  <a:lnTo>
                    <a:pt x="1331127" y="1749432"/>
                  </a:lnTo>
                  <a:cubicBezTo>
                    <a:pt x="1325270" y="1752627"/>
                    <a:pt x="1321010" y="1756354"/>
                    <a:pt x="1315153" y="1758484"/>
                  </a:cubicBezTo>
                  <a:lnTo>
                    <a:pt x="1315153" y="1740380"/>
                  </a:lnTo>
                  <a:cubicBezTo>
                    <a:pt x="1318348" y="1738250"/>
                    <a:pt x="1322075" y="1736120"/>
                    <a:pt x="1326335" y="1733457"/>
                  </a:cubicBezTo>
                  <a:cubicBezTo>
                    <a:pt x="1325270" y="1733457"/>
                    <a:pt x="1325270" y="1733457"/>
                    <a:pt x="1325270" y="1733457"/>
                  </a:cubicBezTo>
                  <a:lnTo>
                    <a:pt x="1327400" y="1732393"/>
                  </a:lnTo>
                  <a:cubicBezTo>
                    <a:pt x="1323140" y="1730263"/>
                    <a:pt x="1319413" y="1729198"/>
                    <a:pt x="1315153" y="1726535"/>
                  </a:cubicBezTo>
                  <a:lnTo>
                    <a:pt x="1315153" y="1705236"/>
                  </a:lnTo>
                  <a:cubicBezTo>
                    <a:pt x="1321010" y="1708963"/>
                    <a:pt x="1325803" y="1712158"/>
                    <a:pt x="1331127" y="1714288"/>
                  </a:cubicBezTo>
                  <a:lnTo>
                    <a:pt x="1331127" y="1714288"/>
                  </a:lnTo>
                  <a:close/>
                  <a:moveTo>
                    <a:pt x="1315685" y="1045494"/>
                  </a:moveTo>
                  <a:lnTo>
                    <a:pt x="1315685" y="1019402"/>
                  </a:lnTo>
                  <a:lnTo>
                    <a:pt x="1317815" y="1019402"/>
                  </a:lnTo>
                  <a:lnTo>
                    <a:pt x="1321010" y="1020467"/>
                  </a:lnTo>
                  <a:lnTo>
                    <a:pt x="1323140" y="1022597"/>
                  </a:lnTo>
                  <a:lnTo>
                    <a:pt x="1323140" y="1025792"/>
                  </a:lnTo>
                  <a:lnTo>
                    <a:pt x="1324205" y="1028987"/>
                  </a:lnTo>
                  <a:lnTo>
                    <a:pt x="1326335" y="1032182"/>
                  </a:lnTo>
                  <a:lnTo>
                    <a:pt x="1326335" y="1035376"/>
                  </a:lnTo>
                  <a:lnTo>
                    <a:pt x="1324205" y="1038571"/>
                  </a:lnTo>
                  <a:lnTo>
                    <a:pt x="1321010" y="1041766"/>
                  </a:lnTo>
                  <a:lnTo>
                    <a:pt x="1317815" y="1042831"/>
                  </a:lnTo>
                  <a:lnTo>
                    <a:pt x="1315685" y="1045494"/>
                  </a:lnTo>
                  <a:lnTo>
                    <a:pt x="1315685" y="1045494"/>
                  </a:lnTo>
                  <a:close/>
                  <a:moveTo>
                    <a:pt x="1315685" y="874568"/>
                  </a:moveTo>
                  <a:lnTo>
                    <a:pt x="1315685" y="851138"/>
                  </a:lnTo>
                  <a:lnTo>
                    <a:pt x="1317815" y="853268"/>
                  </a:lnTo>
                  <a:lnTo>
                    <a:pt x="1318880" y="855398"/>
                  </a:lnTo>
                  <a:lnTo>
                    <a:pt x="1319945" y="856463"/>
                  </a:lnTo>
                  <a:lnTo>
                    <a:pt x="1321010" y="859658"/>
                  </a:lnTo>
                  <a:lnTo>
                    <a:pt x="1319945" y="866580"/>
                  </a:lnTo>
                  <a:lnTo>
                    <a:pt x="1319945" y="872438"/>
                  </a:lnTo>
                  <a:lnTo>
                    <a:pt x="1317815" y="872438"/>
                  </a:lnTo>
                  <a:lnTo>
                    <a:pt x="1315685" y="874568"/>
                  </a:lnTo>
                  <a:lnTo>
                    <a:pt x="1315685" y="874568"/>
                  </a:lnTo>
                  <a:close/>
                  <a:moveTo>
                    <a:pt x="1315685" y="89692"/>
                  </a:moveTo>
                  <a:lnTo>
                    <a:pt x="1315685" y="107797"/>
                  </a:lnTo>
                  <a:cubicBezTo>
                    <a:pt x="1313555" y="106732"/>
                    <a:pt x="1309828" y="104602"/>
                    <a:pt x="1307698" y="103537"/>
                  </a:cubicBezTo>
                  <a:lnTo>
                    <a:pt x="1307698" y="86497"/>
                  </a:lnTo>
                  <a:cubicBezTo>
                    <a:pt x="1309828" y="87562"/>
                    <a:pt x="1313023" y="88627"/>
                    <a:pt x="1315685" y="89692"/>
                  </a:cubicBezTo>
                  <a:lnTo>
                    <a:pt x="1315685" y="89692"/>
                  </a:lnTo>
                  <a:close/>
                  <a:moveTo>
                    <a:pt x="1315685" y="192461"/>
                  </a:moveTo>
                  <a:lnTo>
                    <a:pt x="1315685" y="209500"/>
                  </a:lnTo>
                  <a:cubicBezTo>
                    <a:pt x="1313555" y="208435"/>
                    <a:pt x="1309828" y="207370"/>
                    <a:pt x="1307698" y="205240"/>
                  </a:cubicBezTo>
                  <a:lnTo>
                    <a:pt x="1307698" y="187136"/>
                  </a:lnTo>
                  <a:cubicBezTo>
                    <a:pt x="1309828" y="187669"/>
                    <a:pt x="1311958" y="189799"/>
                    <a:pt x="1315685" y="192461"/>
                  </a:cubicBezTo>
                  <a:lnTo>
                    <a:pt x="1315685" y="192461"/>
                  </a:lnTo>
                  <a:close/>
                  <a:moveTo>
                    <a:pt x="1315685" y="336231"/>
                  </a:moveTo>
                  <a:lnTo>
                    <a:pt x="1315685" y="366582"/>
                  </a:lnTo>
                  <a:cubicBezTo>
                    <a:pt x="1313555" y="365517"/>
                    <a:pt x="1308763" y="362322"/>
                    <a:pt x="1307698" y="359660"/>
                  </a:cubicBezTo>
                  <a:cubicBezTo>
                    <a:pt x="1307698" y="359660"/>
                    <a:pt x="1306633" y="343685"/>
                    <a:pt x="1311958" y="336231"/>
                  </a:cubicBezTo>
                  <a:cubicBezTo>
                    <a:pt x="1311958" y="336231"/>
                    <a:pt x="1313023" y="336231"/>
                    <a:pt x="1315685" y="336231"/>
                  </a:cubicBezTo>
                  <a:lnTo>
                    <a:pt x="1315685" y="336231"/>
                  </a:lnTo>
                  <a:close/>
                  <a:moveTo>
                    <a:pt x="1315685" y="380426"/>
                  </a:moveTo>
                  <a:lnTo>
                    <a:pt x="1315685" y="399596"/>
                  </a:lnTo>
                  <a:cubicBezTo>
                    <a:pt x="1313555" y="399596"/>
                    <a:pt x="1309828" y="399596"/>
                    <a:pt x="1307698" y="399596"/>
                  </a:cubicBezTo>
                  <a:lnTo>
                    <a:pt x="1307698" y="378296"/>
                  </a:lnTo>
                  <a:cubicBezTo>
                    <a:pt x="1309828" y="379361"/>
                    <a:pt x="1311958" y="380426"/>
                    <a:pt x="1315685" y="380426"/>
                  </a:cubicBezTo>
                  <a:lnTo>
                    <a:pt x="1315685" y="380426"/>
                  </a:lnTo>
                  <a:close/>
                  <a:moveTo>
                    <a:pt x="1315685" y="437934"/>
                  </a:moveTo>
                  <a:lnTo>
                    <a:pt x="1315685" y="472545"/>
                  </a:lnTo>
                  <a:cubicBezTo>
                    <a:pt x="1313555" y="472545"/>
                    <a:pt x="1311426" y="471480"/>
                    <a:pt x="1312491" y="470415"/>
                  </a:cubicBezTo>
                  <a:cubicBezTo>
                    <a:pt x="1312491" y="470415"/>
                    <a:pt x="1310361" y="469350"/>
                    <a:pt x="1308231" y="468285"/>
                  </a:cubicBezTo>
                  <a:lnTo>
                    <a:pt x="1308231" y="435272"/>
                  </a:lnTo>
                  <a:lnTo>
                    <a:pt x="1309296" y="434207"/>
                  </a:lnTo>
                  <a:cubicBezTo>
                    <a:pt x="1308763" y="434207"/>
                    <a:pt x="1311958" y="436869"/>
                    <a:pt x="1315685" y="437934"/>
                  </a:cubicBezTo>
                  <a:lnTo>
                    <a:pt x="1315685" y="437934"/>
                  </a:lnTo>
                  <a:close/>
                  <a:moveTo>
                    <a:pt x="1315685" y="547093"/>
                  </a:moveTo>
                  <a:lnTo>
                    <a:pt x="1315685" y="566262"/>
                  </a:lnTo>
                  <a:cubicBezTo>
                    <a:pt x="1314620" y="562002"/>
                    <a:pt x="1312491" y="557210"/>
                    <a:pt x="1307698" y="552950"/>
                  </a:cubicBezTo>
                  <a:lnTo>
                    <a:pt x="1307698" y="539638"/>
                  </a:lnTo>
                  <a:cubicBezTo>
                    <a:pt x="1310893" y="542300"/>
                    <a:pt x="1313023" y="544963"/>
                    <a:pt x="1315685" y="547093"/>
                  </a:cubicBezTo>
                  <a:lnTo>
                    <a:pt x="1315685" y="547093"/>
                  </a:lnTo>
                  <a:close/>
                  <a:moveTo>
                    <a:pt x="1315685" y="580639"/>
                  </a:moveTo>
                  <a:lnTo>
                    <a:pt x="1315685" y="615782"/>
                  </a:lnTo>
                  <a:cubicBezTo>
                    <a:pt x="1315685" y="617912"/>
                    <a:pt x="1315685" y="620042"/>
                    <a:pt x="1314620" y="622705"/>
                  </a:cubicBezTo>
                  <a:cubicBezTo>
                    <a:pt x="1315685" y="623770"/>
                    <a:pt x="1315685" y="625900"/>
                    <a:pt x="1315685" y="626964"/>
                  </a:cubicBezTo>
                  <a:lnTo>
                    <a:pt x="1315685" y="645069"/>
                  </a:lnTo>
                  <a:cubicBezTo>
                    <a:pt x="1312491" y="640809"/>
                    <a:pt x="1308763" y="636017"/>
                    <a:pt x="1307698" y="631757"/>
                  </a:cubicBezTo>
                  <a:lnTo>
                    <a:pt x="1307698" y="603535"/>
                  </a:lnTo>
                  <a:cubicBezTo>
                    <a:pt x="1309828" y="595548"/>
                    <a:pt x="1314088" y="588626"/>
                    <a:pt x="1315685" y="580639"/>
                  </a:cubicBezTo>
                  <a:lnTo>
                    <a:pt x="1315685" y="580639"/>
                  </a:lnTo>
                  <a:close/>
                  <a:moveTo>
                    <a:pt x="1315685" y="755292"/>
                  </a:moveTo>
                  <a:lnTo>
                    <a:pt x="1315685" y="815995"/>
                  </a:lnTo>
                  <a:lnTo>
                    <a:pt x="1311958" y="815995"/>
                  </a:lnTo>
                  <a:lnTo>
                    <a:pt x="1309828" y="818125"/>
                  </a:lnTo>
                  <a:lnTo>
                    <a:pt x="1307698" y="822385"/>
                  </a:lnTo>
                  <a:lnTo>
                    <a:pt x="1307698" y="825579"/>
                  </a:lnTo>
                  <a:lnTo>
                    <a:pt x="1307698" y="765409"/>
                  </a:lnTo>
                  <a:lnTo>
                    <a:pt x="1309828" y="761149"/>
                  </a:lnTo>
                  <a:lnTo>
                    <a:pt x="1314088" y="757955"/>
                  </a:lnTo>
                  <a:lnTo>
                    <a:pt x="1315685" y="755292"/>
                  </a:lnTo>
                  <a:lnTo>
                    <a:pt x="1315685" y="755292"/>
                  </a:lnTo>
                  <a:close/>
                  <a:moveTo>
                    <a:pt x="1315685" y="851138"/>
                  </a:moveTo>
                  <a:lnTo>
                    <a:pt x="1315685" y="874568"/>
                  </a:lnTo>
                  <a:lnTo>
                    <a:pt x="1313555" y="874568"/>
                  </a:lnTo>
                  <a:lnTo>
                    <a:pt x="1311426" y="875633"/>
                  </a:lnTo>
                  <a:lnTo>
                    <a:pt x="1308231" y="876697"/>
                  </a:lnTo>
                  <a:lnTo>
                    <a:pt x="1308231" y="835164"/>
                  </a:lnTo>
                  <a:lnTo>
                    <a:pt x="1308231" y="836229"/>
                  </a:lnTo>
                  <a:lnTo>
                    <a:pt x="1309296" y="839424"/>
                  </a:lnTo>
                  <a:lnTo>
                    <a:pt x="1310361" y="841554"/>
                  </a:lnTo>
                  <a:lnTo>
                    <a:pt x="1312491" y="845814"/>
                  </a:lnTo>
                  <a:lnTo>
                    <a:pt x="1314620" y="849009"/>
                  </a:lnTo>
                  <a:lnTo>
                    <a:pt x="1315685" y="851138"/>
                  </a:lnTo>
                  <a:lnTo>
                    <a:pt x="1315685" y="851138"/>
                  </a:lnTo>
                  <a:close/>
                  <a:moveTo>
                    <a:pt x="1315685" y="905984"/>
                  </a:moveTo>
                  <a:lnTo>
                    <a:pt x="1315685" y="912906"/>
                  </a:lnTo>
                  <a:cubicBezTo>
                    <a:pt x="1313555" y="911841"/>
                    <a:pt x="1311426" y="911841"/>
                    <a:pt x="1307698" y="912906"/>
                  </a:cubicBezTo>
                  <a:lnTo>
                    <a:pt x="1307698" y="905984"/>
                  </a:lnTo>
                  <a:cubicBezTo>
                    <a:pt x="1309828" y="905984"/>
                    <a:pt x="1313023" y="905984"/>
                    <a:pt x="1315685" y="905984"/>
                  </a:cubicBezTo>
                  <a:lnTo>
                    <a:pt x="1315685" y="905984"/>
                  </a:lnTo>
                  <a:close/>
                  <a:moveTo>
                    <a:pt x="1315685" y="952310"/>
                  </a:moveTo>
                  <a:lnTo>
                    <a:pt x="1315685" y="961362"/>
                  </a:lnTo>
                  <a:cubicBezTo>
                    <a:pt x="1313555" y="962427"/>
                    <a:pt x="1309828" y="962427"/>
                    <a:pt x="1307698" y="962427"/>
                  </a:cubicBezTo>
                  <a:lnTo>
                    <a:pt x="1307698" y="955504"/>
                  </a:lnTo>
                  <a:cubicBezTo>
                    <a:pt x="1307698" y="955504"/>
                    <a:pt x="1308763" y="955504"/>
                    <a:pt x="1309828" y="955504"/>
                  </a:cubicBezTo>
                  <a:cubicBezTo>
                    <a:pt x="1308763" y="954440"/>
                    <a:pt x="1307698" y="952310"/>
                    <a:pt x="1307698" y="949647"/>
                  </a:cubicBezTo>
                  <a:lnTo>
                    <a:pt x="1307698" y="917166"/>
                  </a:lnTo>
                  <a:cubicBezTo>
                    <a:pt x="1308763" y="923023"/>
                    <a:pt x="1309828" y="928348"/>
                    <a:pt x="1310893" y="934205"/>
                  </a:cubicBezTo>
                  <a:lnTo>
                    <a:pt x="1310893" y="934205"/>
                  </a:lnTo>
                  <a:cubicBezTo>
                    <a:pt x="1311958" y="940063"/>
                    <a:pt x="1311958" y="944322"/>
                    <a:pt x="1313023" y="947517"/>
                  </a:cubicBezTo>
                  <a:cubicBezTo>
                    <a:pt x="1313023" y="948582"/>
                    <a:pt x="1314088" y="949647"/>
                    <a:pt x="1314088" y="950712"/>
                  </a:cubicBezTo>
                  <a:cubicBezTo>
                    <a:pt x="1315685" y="952310"/>
                    <a:pt x="1315685" y="952310"/>
                    <a:pt x="1315685" y="952310"/>
                  </a:cubicBezTo>
                  <a:lnTo>
                    <a:pt x="1315685" y="952310"/>
                  </a:lnTo>
                  <a:close/>
                  <a:moveTo>
                    <a:pt x="1315685" y="1019935"/>
                  </a:moveTo>
                  <a:lnTo>
                    <a:pt x="1315685" y="1046026"/>
                  </a:lnTo>
                  <a:lnTo>
                    <a:pt x="1314620" y="1047091"/>
                  </a:lnTo>
                  <a:lnTo>
                    <a:pt x="1311426" y="1049221"/>
                  </a:lnTo>
                  <a:lnTo>
                    <a:pt x="1309296" y="1051351"/>
                  </a:lnTo>
                  <a:lnTo>
                    <a:pt x="1308231" y="1052416"/>
                  </a:lnTo>
                  <a:lnTo>
                    <a:pt x="1308231" y="1025259"/>
                  </a:lnTo>
                  <a:lnTo>
                    <a:pt x="1308231" y="1024194"/>
                  </a:lnTo>
                  <a:lnTo>
                    <a:pt x="1310361" y="1021000"/>
                  </a:lnTo>
                  <a:lnTo>
                    <a:pt x="1312491" y="1019935"/>
                  </a:lnTo>
                  <a:lnTo>
                    <a:pt x="1315685" y="1019935"/>
                  </a:lnTo>
                  <a:lnTo>
                    <a:pt x="1315685" y="1019935"/>
                  </a:lnTo>
                  <a:close/>
                  <a:moveTo>
                    <a:pt x="1315685" y="1101936"/>
                  </a:moveTo>
                  <a:lnTo>
                    <a:pt x="1315685" y="1154652"/>
                  </a:lnTo>
                  <a:lnTo>
                    <a:pt x="1314620" y="1156782"/>
                  </a:lnTo>
                  <a:lnTo>
                    <a:pt x="1312491" y="1163704"/>
                  </a:lnTo>
                  <a:lnTo>
                    <a:pt x="1310361" y="1167964"/>
                  </a:lnTo>
                  <a:lnTo>
                    <a:pt x="1309296" y="1172224"/>
                  </a:lnTo>
                  <a:lnTo>
                    <a:pt x="1308231" y="1173289"/>
                  </a:lnTo>
                  <a:lnTo>
                    <a:pt x="1308231" y="1116846"/>
                  </a:lnTo>
                  <a:lnTo>
                    <a:pt x="1314088" y="1107794"/>
                  </a:lnTo>
                  <a:lnTo>
                    <a:pt x="1315685" y="1101936"/>
                  </a:lnTo>
                  <a:lnTo>
                    <a:pt x="1315685" y="1101936"/>
                  </a:lnTo>
                  <a:close/>
                  <a:moveTo>
                    <a:pt x="1315685" y="1226004"/>
                  </a:moveTo>
                  <a:lnTo>
                    <a:pt x="1315685" y="1239316"/>
                  </a:lnTo>
                  <a:cubicBezTo>
                    <a:pt x="1313555" y="1242511"/>
                    <a:pt x="1309828" y="1246239"/>
                    <a:pt x="1307698" y="1251563"/>
                  </a:cubicBezTo>
                  <a:lnTo>
                    <a:pt x="1307698" y="1234524"/>
                  </a:lnTo>
                  <a:cubicBezTo>
                    <a:pt x="1309828" y="1231329"/>
                    <a:pt x="1313023" y="1228134"/>
                    <a:pt x="1315685" y="1226004"/>
                  </a:cubicBezTo>
                  <a:lnTo>
                    <a:pt x="1315685" y="1226004"/>
                  </a:lnTo>
                  <a:close/>
                  <a:moveTo>
                    <a:pt x="1315685" y="1254226"/>
                  </a:moveTo>
                  <a:lnTo>
                    <a:pt x="1315685" y="1266473"/>
                  </a:lnTo>
                  <a:cubicBezTo>
                    <a:pt x="1313555" y="1265408"/>
                    <a:pt x="1309828" y="1265408"/>
                    <a:pt x="1307698" y="1265408"/>
                  </a:cubicBezTo>
                  <a:lnTo>
                    <a:pt x="1307698" y="1254226"/>
                  </a:lnTo>
                  <a:cubicBezTo>
                    <a:pt x="1309828" y="1254226"/>
                    <a:pt x="1313023" y="1254226"/>
                    <a:pt x="1315685" y="1254226"/>
                  </a:cubicBezTo>
                  <a:lnTo>
                    <a:pt x="1315685" y="1254226"/>
                  </a:lnTo>
                  <a:close/>
                  <a:moveTo>
                    <a:pt x="1315685" y="1294694"/>
                  </a:moveTo>
                  <a:lnTo>
                    <a:pt x="1315685" y="1320786"/>
                  </a:lnTo>
                  <a:cubicBezTo>
                    <a:pt x="1313555" y="1325046"/>
                    <a:pt x="1309828" y="1327708"/>
                    <a:pt x="1307698" y="1329838"/>
                  </a:cubicBezTo>
                  <a:lnTo>
                    <a:pt x="1307698" y="1317591"/>
                  </a:lnTo>
                  <a:cubicBezTo>
                    <a:pt x="1309828" y="1314396"/>
                    <a:pt x="1311958" y="1310669"/>
                    <a:pt x="1315685" y="1307474"/>
                  </a:cubicBezTo>
                  <a:lnTo>
                    <a:pt x="1315685" y="1307474"/>
                  </a:lnTo>
                  <a:lnTo>
                    <a:pt x="1315685" y="1306409"/>
                  </a:lnTo>
                  <a:cubicBezTo>
                    <a:pt x="1313555" y="1306409"/>
                    <a:pt x="1309828" y="1305344"/>
                    <a:pt x="1307698" y="1305344"/>
                  </a:cubicBezTo>
                  <a:lnTo>
                    <a:pt x="1307698" y="1294162"/>
                  </a:lnTo>
                  <a:cubicBezTo>
                    <a:pt x="1309828" y="1294694"/>
                    <a:pt x="1313023" y="1294694"/>
                    <a:pt x="1315685" y="1294694"/>
                  </a:cubicBezTo>
                  <a:lnTo>
                    <a:pt x="1315685" y="1294694"/>
                  </a:lnTo>
                  <a:close/>
                  <a:moveTo>
                    <a:pt x="1315685" y="1427282"/>
                  </a:moveTo>
                  <a:lnTo>
                    <a:pt x="1315685" y="1457633"/>
                  </a:lnTo>
                  <a:lnTo>
                    <a:pt x="1307698" y="1447516"/>
                  </a:lnTo>
                  <a:lnTo>
                    <a:pt x="1307698" y="1434204"/>
                  </a:lnTo>
                  <a:lnTo>
                    <a:pt x="1315685" y="1427282"/>
                  </a:lnTo>
                  <a:lnTo>
                    <a:pt x="1315685" y="1427282"/>
                  </a:lnTo>
                  <a:close/>
                  <a:moveTo>
                    <a:pt x="1315685" y="1643468"/>
                  </a:moveTo>
                  <a:lnTo>
                    <a:pt x="1315685" y="1659443"/>
                  </a:lnTo>
                  <a:cubicBezTo>
                    <a:pt x="1313555" y="1660508"/>
                    <a:pt x="1309828" y="1660508"/>
                    <a:pt x="1307698" y="1661573"/>
                  </a:cubicBezTo>
                  <a:lnTo>
                    <a:pt x="1307698" y="1644533"/>
                  </a:lnTo>
                  <a:cubicBezTo>
                    <a:pt x="1309828" y="1644533"/>
                    <a:pt x="1313023" y="1643468"/>
                    <a:pt x="1315685" y="1643468"/>
                  </a:cubicBezTo>
                  <a:lnTo>
                    <a:pt x="1315685" y="1643468"/>
                  </a:lnTo>
                  <a:close/>
                  <a:moveTo>
                    <a:pt x="1315685" y="1705236"/>
                  </a:moveTo>
                  <a:lnTo>
                    <a:pt x="1315685" y="1726535"/>
                  </a:lnTo>
                  <a:cubicBezTo>
                    <a:pt x="1313555" y="1724405"/>
                    <a:pt x="1309828" y="1723340"/>
                    <a:pt x="1307698" y="1720678"/>
                  </a:cubicBezTo>
                  <a:lnTo>
                    <a:pt x="1307698" y="1698314"/>
                  </a:lnTo>
                  <a:cubicBezTo>
                    <a:pt x="1309828" y="1700976"/>
                    <a:pt x="1313023" y="1703106"/>
                    <a:pt x="1315685" y="1705236"/>
                  </a:cubicBezTo>
                  <a:lnTo>
                    <a:pt x="1315685" y="1705236"/>
                  </a:lnTo>
                  <a:close/>
                  <a:moveTo>
                    <a:pt x="1315685" y="1740380"/>
                  </a:moveTo>
                  <a:lnTo>
                    <a:pt x="1315685" y="1758484"/>
                  </a:lnTo>
                  <a:cubicBezTo>
                    <a:pt x="1313555" y="1759549"/>
                    <a:pt x="1309828" y="1761679"/>
                    <a:pt x="1307698" y="1762744"/>
                  </a:cubicBezTo>
                  <a:lnTo>
                    <a:pt x="1307698" y="1744640"/>
                  </a:lnTo>
                  <a:cubicBezTo>
                    <a:pt x="1309828" y="1743575"/>
                    <a:pt x="1313023" y="1742510"/>
                    <a:pt x="1315685" y="1740380"/>
                  </a:cubicBezTo>
                  <a:lnTo>
                    <a:pt x="1315685" y="1740380"/>
                  </a:lnTo>
                  <a:close/>
                  <a:moveTo>
                    <a:pt x="1307698" y="729201"/>
                  </a:moveTo>
                  <a:lnTo>
                    <a:pt x="1307698" y="716954"/>
                  </a:lnTo>
                  <a:lnTo>
                    <a:pt x="1307698" y="719083"/>
                  </a:lnTo>
                  <a:lnTo>
                    <a:pt x="1307698" y="728136"/>
                  </a:lnTo>
                  <a:lnTo>
                    <a:pt x="1307698" y="729201"/>
                  </a:lnTo>
                  <a:close/>
                  <a:moveTo>
                    <a:pt x="1307698" y="86497"/>
                  </a:moveTo>
                  <a:lnTo>
                    <a:pt x="1307698" y="103537"/>
                  </a:lnTo>
                  <a:cubicBezTo>
                    <a:pt x="1305568" y="102472"/>
                    <a:pt x="1304503" y="102472"/>
                    <a:pt x="1301841" y="101407"/>
                  </a:cubicBezTo>
                  <a:lnTo>
                    <a:pt x="1301841" y="84368"/>
                  </a:lnTo>
                  <a:cubicBezTo>
                    <a:pt x="1303971" y="85433"/>
                    <a:pt x="1305568" y="85433"/>
                    <a:pt x="1307698" y="86497"/>
                  </a:cubicBezTo>
                  <a:lnTo>
                    <a:pt x="1307698" y="86497"/>
                  </a:lnTo>
                  <a:close/>
                  <a:moveTo>
                    <a:pt x="1307698" y="186604"/>
                  </a:moveTo>
                  <a:lnTo>
                    <a:pt x="1307698" y="204708"/>
                  </a:lnTo>
                  <a:cubicBezTo>
                    <a:pt x="1305568" y="204708"/>
                    <a:pt x="1304503" y="203643"/>
                    <a:pt x="1301841" y="202578"/>
                  </a:cubicBezTo>
                  <a:lnTo>
                    <a:pt x="1301841" y="182344"/>
                  </a:lnTo>
                  <a:cubicBezTo>
                    <a:pt x="1303971" y="183409"/>
                    <a:pt x="1305568" y="185539"/>
                    <a:pt x="1307698" y="186604"/>
                  </a:cubicBezTo>
                  <a:lnTo>
                    <a:pt x="1307698" y="186604"/>
                  </a:lnTo>
                  <a:close/>
                  <a:moveTo>
                    <a:pt x="1307698" y="378296"/>
                  </a:moveTo>
                  <a:lnTo>
                    <a:pt x="1307698" y="399596"/>
                  </a:lnTo>
                  <a:cubicBezTo>
                    <a:pt x="1305568" y="398531"/>
                    <a:pt x="1304503" y="398531"/>
                    <a:pt x="1301841" y="399596"/>
                  </a:cubicBezTo>
                  <a:lnTo>
                    <a:pt x="1301841" y="373504"/>
                  </a:lnTo>
                  <a:cubicBezTo>
                    <a:pt x="1302906" y="374569"/>
                    <a:pt x="1303971" y="375634"/>
                    <a:pt x="1303971" y="376699"/>
                  </a:cubicBezTo>
                  <a:cubicBezTo>
                    <a:pt x="1303971" y="376699"/>
                    <a:pt x="1305568" y="376699"/>
                    <a:pt x="1307698" y="378296"/>
                  </a:cubicBezTo>
                  <a:lnTo>
                    <a:pt x="1307698" y="378296"/>
                  </a:lnTo>
                  <a:close/>
                  <a:moveTo>
                    <a:pt x="1307698" y="435272"/>
                  </a:moveTo>
                  <a:lnTo>
                    <a:pt x="1307698" y="467753"/>
                  </a:lnTo>
                  <a:cubicBezTo>
                    <a:pt x="1305568" y="466688"/>
                    <a:pt x="1304503" y="465623"/>
                    <a:pt x="1301841" y="464558"/>
                  </a:cubicBezTo>
                  <a:lnTo>
                    <a:pt x="1301841" y="437402"/>
                  </a:lnTo>
                  <a:cubicBezTo>
                    <a:pt x="1303971" y="436869"/>
                    <a:pt x="1305568" y="435272"/>
                    <a:pt x="1307698" y="435272"/>
                  </a:cubicBezTo>
                  <a:lnTo>
                    <a:pt x="1307698" y="435272"/>
                  </a:lnTo>
                  <a:close/>
                  <a:moveTo>
                    <a:pt x="1307698" y="539105"/>
                  </a:moveTo>
                  <a:lnTo>
                    <a:pt x="1307698" y="552417"/>
                  </a:lnTo>
                  <a:cubicBezTo>
                    <a:pt x="1305568" y="550287"/>
                    <a:pt x="1304503" y="549222"/>
                    <a:pt x="1301841" y="548157"/>
                  </a:cubicBezTo>
                  <a:lnTo>
                    <a:pt x="1301841" y="535910"/>
                  </a:lnTo>
                  <a:cubicBezTo>
                    <a:pt x="1303971" y="536975"/>
                    <a:pt x="1305568" y="538040"/>
                    <a:pt x="1307698" y="539105"/>
                  </a:cubicBezTo>
                  <a:lnTo>
                    <a:pt x="1307698" y="539105"/>
                  </a:lnTo>
                  <a:close/>
                  <a:moveTo>
                    <a:pt x="1307698" y="603003"/>
                  </a:moveTo>
                  <a:lnTo>
                    <a:pt x="1307698" y="631224"/>
                  </a:lnTo>
                  <a:cubicBezTo>
                    <a:pt x="1306633" y="629094"/>
                    <a:pt x="1305568" y="626964"/>
                    <a:pt x="1305568" y="624302"/>
                  </a:cubicBezTo>
                  <a:cubicBezTo>
                    <a:pt x="1304503" y="623237"/>
                    <a:pt x="1303438" y="623237"/>
                    <a:pt x="1302373" y="622172"/>
                  </a:cubicBezTo>
                  <a:lnTo>
                    <a:pt x="1302373" y="610990"/>
                  </a:lnTo>
                  <a:cubicBezTo>
                    <a:pt x="1303438" y="612055"/>
                    <a:pt x="1304503" y="612055"/>
                    <a:pt x="1305568" y="613120"/>
                  </a:cubicBezTo>
                  <a:cubicBezTo>
                    <a:pt x="1305568" y="609925"/>
                    <a:pt x="1306633" y="606730"/>
                    <a:pt x="1307698" y="603003"/>
                  </a:cubicBezTo>
                  <a:lnTo>
                    <a:pt x="1307698" y="603003"/>
                  </a:lnTo>
                  <a:close/>
                  <a:moveTo>
                    <a:pt x="1307698" y="716954"/>
                  </a:moveTo>
                  <a:lnTo>
                    <a:pt x="1307698" y="729201"/>
                  </a:lnTo>
                  <a:lnTo>
                    <a:pt x="1306633" y="731331"/>
                  </a:lnTo>
                  <a:lnTo>
                    <a:pt x="1304503" y="733460"/>
                  </a:lnTo>
                  <a:lnTo>
                    <a:pt x="1302373" y="734525"/>
                  </a:lnTo>
                  <a:lnTo>
                    <a:pt x="1302373" y="708434"/>
                  </a:lnTo>
                  <a:lnTo>
                    <a:pt x="1306633" y="712694"/>
                  </a:lnTo>
                  <a:lnTo>
                    <a:pt x="1307698" y="716954"/>
                  </a:lnTo>
                  <a:lnTo>
                    <a:pt x="1307698" y="716954"/>
                  </a:lnTo>
                  <a:lnTo>
                    <a:pt x="1307698" y="716954"/>
                  </a:lnTo>
                  <a:close/>
                  <a:moveTo>
                    <a:pt x="1307698" y="765409"/>
                  </a:moveTo>
                  <a:lnTo>
                    <a:pt x="1307698" y="826112"/>
                  </a:lnTo>
                  <a:lnTo>
                    <a:pt x="1306633" y="828242"/>
                  </a:lnTo>
                  <a:lnTo>
                    <a:pt x="1306633" y="832502"/>
                  </a:lnTo>
                  <a:lnTo>
                    <a:pt x="1307698" y="834632"/>
                  </a:lnTo>
                  <a:lnTo>
                    <a:pt x="1307698" y="876165"/>
                  </a:lnTo>
                  <a:lnTo>
                    <a:pt x="1306633" y="876165"/>
                  </a:lnTo>
                  <a:lnTo>
                    <a:pt x="1302373" y="876165"/>
                  </a:lnTo>
                  <a:lnTo>
                    <a:pt x="1302373" y="858061"/>
                  </a:lnTo>
                  <a:lnTo>
                    <a:pt x="1303438" y="856996"/>
                  </a:lnTo>
                  <a:lnTo>
                    <a:pt x="1304503" y="854866"/>
                  </a:lnTo>
                  <a:lnTo>
                    <a:pt x="1304503" y="851671"/>
                  </a:lnTo>
                  <a:lnTo>
                    <a:pt x="1304503" y="848476"/>
                  </a:lnTo>
                  <a:lnTo>
                    <a:pt x="1303438" y="847411"/>
                  </a:lnTo>
                  <a:cubicBezTo>
                    <a:pt x="1303438" y="847411"/>
                    <a:pt x="1303438" y="847411"/>
                    <a:pt x="1302373" y="846346"/>
                  </a:cubicBezTo>
                  <a:lnTo>
                    <a:pt x="1302373" y="846346"/>
                  </a:lnTo>
                  <a:lnTo>
                    <a:pt x="1302373" y="844216"/>
                  </a:lnTo>
                  <a:lnTo>
                    <a:pt x="1302373" y="844216"/>
                  </a:lnTo>
                  <a:lnTo>
                    <a:pt x="1302373" y="844216"/>
                  </a:lnTo>
                  <a:lnTo>
                    <a:pt x="1302373" y="804813"/>
                  </a:lnTo>
                  <a:lnTo>
                    <a:pt x="1303438" y="804813"/>
                  </a:lnTo>
                  <a:lnTo>
                    <a:pt x="1305568" y="802683"/>
                  </a:lnTo>
                  <a:lnTo>
                    <a:pt x="1305568" y="795761"/>
                  </a:lnTo>
                  <a:lnTo>
                    <a:pt x="1306633" y="793631"/>
                  </a:lnTo>
                  <a:lnTo>
                    <a:pt x="1305568" y="790436"/>
                  </a:lnTo>
                  <a:lnTo>
                    <a:pt x="1303438" y="787241"/>
                  </a:lnTo>
                  <a:lnTo>
                    <a:pt x="1302373" y="786176"/>
                  </a:lnTo>
                  <a:lnTo>
                    <a:pt x="1302373" y="770202"/>
                  </a:lnTo>
                  <a:lnTo>
                    <a:pt x="1304503" y="769137"/>
                  </a:lnTo>
                  <a:lnTo>
                    <a:pt x="1306633" y="767007"/>
                  </a:lnTo>
                  <a:lnTo>
                    <a:pt x="1307698" y="765409"/>
                  </a:lnTo>
                  <a:lnTo>
                    <a:pt x="1307698" y="765409"/>
                  </a:lnTo>
                  <a:close/>
                  <a:moveTo>
                    <a:pt x="1307698" y="905984"/>
                  </a:moveTo>
                  <a:lnTo>
                    <a:pt x="1307698" y="912906"/>
                  </a:lnTo>
                  <a:cubicBezTo>
                    <a:pt x="1306633" y="912906"/>
                    <a:pt x="1305568" y="912906"/>
                    <a:pt x="1304503" y="912906"/>
                  </a:cubicBezTo>
                  <a:cubicBezTo>
                    <a:pt x="1305568" y="913971"/>
                    <a:pt x="1306633" y="916101"/>
                    <a:pt x="1307698" y="917166"/>
                  </a:cubicBezTo>
                  <a:lnTo>
                    <a:pt x="1307698" y="949647"/>
                  </a:lnTo>
                  <a:lnTo>
                    <a:pt x="1307698" y="949647"/>
                  </a:lnTo>
                  <a:cubicBezTo>
                    <a:pt x="1304503" y="940595"/>
                    <a:pt x="1304503" y="931543"/>
                    <a:pt x="1301841" y="923556"/>
                  </a:cubicBezTo>
                  <a:lnTo>
                    <a:pt x="1301841" y="905451"/>
                  </a:lnTo>
                  <a:cubicBezTo>
                    <a:pt x="1303971" y="905984"/>
                    <a:pt x="1305568" y="905984"/>
                    <a:pt x="1307698" y="905984"/>
                  </a:cubicBezTo>
                  <a:lnTo>
                    <a:pt x="1307698" y="905984"/>
                  </a:lnTo>
                  <a:close/>
                  <a:moveTo>
                    <a:pt x="1307698" y="955504"/>
                  </a:moveTo>
                  <a:lnTo>
                    <a:pt x="1307698" y="962427"/>
                  </a:lnTo>
                  <a:cubicBezTo>
                    <a:pt x="1305568" y="962427"/>
                    <a:pt x="1304503" y="962427"/>
                    <a:pt x="1301841" y="963492"/>
                  </a:cubicBezTo>
                  <a:lnTo>
                    <a:pt x="1301841" y="955504"/>
                  </a:lnTo>
                  <a:cubicBezTo>
                    <a:pt x="1303971" y="955504"/>
                    <a:pt x="1305568" y="955504"/>
                    <a:pt x="1307698" y="955504"/>
                  </a:cubicBezTo>
                  <a:lnTo>
                    <a:pt x="1307698" y="955504"/>
                  </a:lnTo>
                  <a:close/>
                  <a:moveTo>
                    <a:pt x="1307698" y="1025259"/>
                  </a:moveTo>
                  <a:lnTo>
                    <a:pt x="1307698" y="1052416"/>
                  </a:lnTo>
                  <a:lnTo>
                    <a:pt x="1304503" y="1053481"/>
                  </a:lnTo>
                  <a:lnTo>
                    <a:pt x="1302373" y="1053481"/>
                  </a:lnTo>
                  <a:lnTo>
                    <a:pt x="1302373" y="1035376"/>
                  </a:lnTo>
                  <a:lnTo>
                    <a:pt x="1304503" y="1033247"/>
                  </a:lnTo>
                  <a:lnTo>
                    <a:pt x="1306633" y="1028987"/>
                  </a:lnTo>
                  <a:lnTo>
                    <a:pt x="1307698" y="1025259"/>
                  </a:lnTo>
                  <a:lnTo>
                    <a:pt x="1307698" y="1025259"/>
                  </a:lnTo>
                  <a:close/>
                  <a:moveTo>
                    <a:pt x="1307698" y="1116846"/>
                  </a:moveTo>
                  <a:lnTo>
                    <a:pt x="1307698" y="1174354"/>
                  </a:lnTo>
                  <a:lnTo>
                    <a:pt x="1304503" y="1177549"/>
                  </a:lnTo>
                  <a:lnTo>
                    <a:pt x="1302373" y="1179679"/>
                  </a:lnTo>
                  <a:lnTo>
                    <a:pt x="1302373" y="1126963"/>
                  </a:lnTo>
                  <a:lnTo>
                    <a:pt x="1303438" y="1125898"/>
                  </a:lnTo>
                  <a:lnTo>
                    <a:pt x="1306633" y="1117911"/>
                  </a:lnTo>
                  <a:lnTo>
                    <a:pt x="1307698" y="1116846"/>
                  </a:lnTo>
                  <a:lnTo>
                    <a:pt x="1307698" y="1116846"/>
                  </a:lnTo>
                  <a:close/>
                  <a:moveTo>
                    <a:pt x="1307698" y="1235056"/>
                  </a:moveTo>
                  <a:lnTo>
                    <a:pt x="1307698" y="1252096"/>
                  </a:lnTo>
                  <a:cubicBezTo>
                    <a:pt x="1306633" y="1253161"/>
                    <a:pt x="1306633" y="1253161"/>
                    <a:pt x="1306633" y="1254226"/>
                  </a:cubicBezTo>
                  <a:cubicBezTo>
                    <a:pt x="1306633" y="1254226"/>
                    <a:pt x="1306633" y="1254226"/>
                    <a:pt x="1307698" y="1254226"/>
                  </a:cubicBezTo>
                  <a:lnTo>
                    <a:pt x="1307698" y="1265408"/>
                  </a:lnTo>
                  <a:cubicBezTo>
                    <a:pt x="1305568" y="1265408"/>
                    <a:pt x="1304503" y="1265408"/>
                    <a:pt x="1301841" y="1265408"/>
                  </a:cubicBezTo>
                  <a:lnTo>
                    <a:pt x="1301841" y="1241979"/>
                  </a:lnTo>
                  <a:cubicBezTo>
                    <a:pt x="1303971" y="1239316"/>
                    <a:pt x="1305568" y="1237186"/>
                    <a:pt x="1307698" y="1235056"/>
                  </a:cubicBezTo>
                  <a:lnTo>
                    <a:pt x="1307698" y="1235056"/>
                  </a:lnTo>
                  <a:close/>
                  <a:moveTo>
                    <a:pt x="1307698" y="1293629"/>
                  </a:moveTo>
                  <a:lnTo>
                    <a:pt x="1307698" y="1304811"/>
                  </a:lnTo>
                  <a:cubicBezTo>
                    <a:pt x="1305568" y="1304811"/>
                    <a:pt x="1304503" y="1303746"/>
                    <a:pt x="1301841" y="1303746"/>
                  </a:cubicBezTo>
                  <a:lnTo>
                    <a:pt x="1301841" y="1292564"/>
                  </a:lnTo>
                  <a:cubicBezTo>
                    <a:pt x="1303971" y="1293629"/>
                    <a:pt x="1305568" y="1293629"/>
                    <a:pt x="1307698" y="1293629"/>
                  </a:cubicBezTo>
                  <a:lnTo>
                    <a:pt x="1307698" y="1293629"/>
                  </a:lnTo>
                  <a:close/>
                  <a:moveTo>
                    <a:pt x="1307698" y="1317058"/>
                  </a:moveTo>
                  <a:lnTo>
                    <a:pt x="1307698" y="1329305"/>
                  </a:lnTo>
                  <a:cubicBezTo>
                    <a:pt x="1305568" y="1330370"/>
                    <a:pt x="1304503" y="1331435"/>
                    <a:pt x="1301841" y="1332500"/>
                  </a:cubicBezTo>
                  <a:lnTo>
                    <a:pt x="1301841" y="1320253"/>
                  </a:lnTo>
                  <a:cubicBezTo>
                    <a:pt x="1303971" y="1319188"/>
                    <a:pt x="1305568" y="1318123"/>
                    <a:pt x="1307698" y="1317058"/>
                  </a:cubicBezTo>
                  <a:lnTo>
                    <a:pt x="1307698" y="1317058"/>
                  </a:lnTo>
                  <a:close/>
                  <a:moveTo>
                    <a:pt x="1307698" y="1434204"/>
                  </a:moveTo>
                  <a:lnTo>
                    <a:pt x="1307698" y="1447516"/>
                  </a:lnTo>
                  <a:lnTo>
                    <a:pt x="1301841" y="1441659"/>
                  </a:lnTo>
                  <a:lnTo>
                    <a:pt x="1301841" y="1437399"/>
                  </a:lnTo>
                  <a:lnTo>
                    <a:pt x="1307698" y="1434204"/>
                  </a:lnTo>
                  <a:lnTo>
                    <a:pt x="1307698" y="1434204"/>
                  </a:lnTo>
                  <a:close/>
                  <a:moveTo>
                    <a:pt x="1307698" y="1644533"/>
                  </a:moveTo>
                  <a:lnTo>
                    <a:pt x="1307698" y="1661573"/>
                  </a:lnTo>
                  <a:cubicBezTo>
                    <a:pt x="1305568" y="1662638"/>
                    <a:pt x="1304503" y="1662638"/>
                    <a:pt x="1301841" y="1663703"/>
                  </a:cubicBezTo>
                  <a:lnTo>
                    <a:pt x="1301841" y="1646663"/>
                  </a:lnTo>
                  <a:cubicBezTo>
                    <a:pt x="1303971" y="1645598"/>
                    <a:pt x="1305568" y="1645598"/>
                    <a:pt x="1307698" y="1644533"/>
                  </a:cubicBezTo>
                  <a:lnTo>
                    <a:pt x="1307698" y="1644533"/>
                  </a:lnTo>
                  <a:close/>
                  <a:moveTo>
                    <a:pt x="1307698" y="1698846"/>
                  </a:moveTo>
                  <a:lnTo>
                    <a:pt x="1307698" y="1721210"/>
                  </a:lnTo>
                  <a:cubicBezTo>
                    <a:pt x="1305568" y="1720145"/>
                    <a:pt x="1304503" y="1719081"/>
                    <a:pt x="1301841" y="1718016"/>
                  </a:cubicBezTo>
                  <a:lnTo>
                    <a:pt x="1301841" y="1695651"/>
                  </a:lnTo>
                  <a:cubicBezTo>
                    <a:pt x="1303971" y="1696184"/>
                    <a:pt x="1305568" y="1697781"/>
                    <a:pt x="1307698" y="1698846"/>
                  </a:cubicBezTo>
                  <a:lnTo>
                    <a:pt x="1307698" y="1698846"/>
                  </a:lnTo>
                  <a:close/>
                  <a:moveTo>
                    <a:pt x="1307698" y="1744640"/>
                  </a:moveTo>
                  <a:lnTo>
                    <a:pt x="1307698" y="1762744"/>
                  </a:lnTo>
                  <a:cubicBezTo>
                    <a:pt x="1305568" y="1762744"/>
                    <a:pt x="1304503" y="1763809"/>
                    <a:pt x="1301841" y="1763809"/>
                  </a:cubicBezTo>
                  <a:lnTo>
                    <a:pt x="1301841" y="1746769"/>
                  </a:lnTo>
                  <a:cubicBezTo>
                    <a:pt x="1303971" y="1745705"/>
                    <a:pt x="1305568" y="1745705"/>
                    <a:pt x="1307698" y="1744640"/>
                  </a:cubicBezTo>
                  <a:close/>
                  <a:moveTo>
                    <a:pt x="1301841" y="84368"/>
                  </a:moveTo>
                  <a:lnTo>
                    <a:pt x="1301841" y="101407"/>
                  </a:lnTo>
                  <a:cubicBezTo>
                    <a:pt x="1300776" y="101407"/>
                    <a:pt x="1299711" y="100342"/>
                    <a:pt x="1298646" y="100342"/>
                  </a:cubicBezTo>
                  <a:lnTo>
                    <a:pt x="1298646" y="83303"/>
                  </a:lnTo>
                  <a:cubicBezTo>
                    <a:pt x="1299711" y="84368"/>
                    <a:pt x="1300776" y="84368"/>
                    <a:pt x="1301841" y="84368"/>
                  </a:cubicBezTo>
                  <a:lnTo>
                    <a:pt x="1301841" y="84368"/>
                  </a:lnTo>
                  <a:close/>
                  <a:moveTo>
                    <a:pt x="1301841" y="182344"/>
                  </a:moveTo>
                  <a:lnTo>
                    <a:pt x="1301841" y="202578"/>
                  </a:lnTo>
                  <a:cubicBezTo>
                    <a:pt x="1300776" y="201513"/>
                    <a:pt x="1299711" y="201513"/>
                    <a:pt x="1298646" y="200448"/>
                  </a:cubicBezTo>
                  <a:lnTo>
                    <a:pt x="1298646" y="178084"/>
                  </a:lnTo>
                  <a:cubicBezTo>
                    <a:pt x="1299711" y="179681"/>
                    <a:pt x="1300776" y="181279"/>
                    <a:pt x="1301841" y="182344"/>
                  </a:cubicBezTo>
                  <a:lnTo>
                    <a:pt x="1301841" y="182344"/>
                  </a:lnTo>
                  <a:close/>
                  <a:moveTo>
                    <a:pt x="1301841" y="373504"/>
                  </a:moveTo>
                  <a:lnTo>
                    <a:pt x="1301841" y="399596"/>
                  </a:lnTo>
                  <a:cubicBezTo>
                    <a:pt x="1300776" y="399596"/>
                    <a:pt x="1299711" y="399596"/>
                    <a:pt x="1298646" y="399596"/>
                  </a:cubicBezTo>
                  <a:lnTo>
                    <a:pt x="1298646" y="399596"/>
                  </a:lnTo>
                  <a:lnTo>
                    <a:pt x="1298646" y="371374"/>
                  </a:lnTo>
                  <a:cubicBezTo>
                    <a:pt x="1299711" y="372439"/>
                    <a:pt x="1301841" y="372439"/>
                    <a:pt x="1301841" y="373504"/>
                  </a:cubicBezTo>
                  <a:lnTo>
                    <a:pt x="1301841" y="373504"/>
                  </a:lnTo>
                  <a:close/>
                  <a:moveTo>
                    <a:pt x="1301841" y="437934"/>
                  </a:moveTo>
                  <a:lnTo>
                    <a:pt x="1301841" y="465091"/>
                  </a:lnTo>
                  <a:cubicBezTo>
                    <a:pt x="1300776" y="464026"/>
                    <a:pt x="1299711" y="461896"/>
                    <a:pt x="1298646" y="460831"/>
                  </a:cubicBezTo>
                  <a:lnTo>
                    <a:pt x="1298646" y="441661"/>
                  </a:lnTo>
                  <a:cubicBezTo>
                    <a:pt x="1299711" y="440064"/>
                    <a:pt x="1300776" y="438999"/>
                    <a:pt x="1301841" y="437934"/>
                  </a:cubicBezTo>
                  <a:lnTo>
                    <a:pt x="1301841" y="437934"/>
                  </a:lnTo>
                  <a:close/>
                  <a:moveTo>
                    <a:pt x="1301841" y="535910"/>
                  </a:moveTo>
                  <a:lnTo>
                    <a:pt x="1301841" y="548157"/>
                  </a:lnTo>
                  <a:cubicBezTo>
                    <a:pt x="1300776" y="547093"/>
                    <a:pt x="1299711" y="546028"/>
                    <a:pt x="1298646" y="544963"/>
                  </a:cubicBezTo>
                  <a:lnTo>
                    <a:pt x="1298646" y="533781"/>
                  </a:lnTo>
                  <a:cubicBezTo>
                    <a:pt x="1299711" y="534313"/>
                    <a:pt x="1300776" y="535910"/>
                    <a:pt x="1301841" y="535910"/>
                  </a:cubicBezTo>
                  <a:lnTo>
                    <a:pt x="1301841" y="535910"/>
                  </a:lnTo>
                  <a:close/>
                  <a:moveTo>
                    <a:pt x="1301841" y="610990"/>
                  </a:moveTo>
                  <a:lnTo>
                    <a:pt x="1301841" y="622172"/>
                  </a:lnTo>
                  <a:cubicBezTo>
                    <a:pt x="1300776" y="621107"/>
                    <a:pt x="1299711" y="621107"/>
                    <a:pt x="1298646" y="620042"/>
                  </a:cubicBezTo>
                  <a:lnTo>
                    <a:pt x="1298646" y="607795"/>
                  </a:lnTo>
                  <a:cubicBezTo>
                    <a:pt x="1299711" y="608860"/>
                    <a:pt x="1300776" y="609925"/>
                    <a:pt x="1301841" y="610990"/>
                  </a:cubicBezTo>
                  <a:lnTo>
                    <a:pt x="1301841" y="610990"/>
                  </a:lnTo>
                  <a:close/>
                  <a:moveTo>
                    <a:pt x="1301841" y="708966"/>
                  </a:moveTo>
                  <a:lnTo>
                    <a:pt x="1301841" y="735058"/>
                  </a:lnTo>
                  <a:lnTo>
                    <a:pt x="1300776" y="735058"/>
                  </a:lnTo>
                  <a:lnTo>
                    <a:pt x="1298646" y="737188"/>
                  </a:lnTo>
                  <a:lnTo>
                    <a:pt x="1298646" y="704707"/>
                  </a:lnTo>
                  <a:lnTo>
                    <a:pt x="1299711" y="705772"/>
                  </a:lnTo>
                  <a:lnTo>
                    <a:pt x="1301841" y="708966"/>
                  </a:lnTo>
                  <a:lnTo>
                    <a:pt x="1301841" y="708966"/>
                  </a:lnTo>
                  <a:lnTo>
                    <a:pt x="1301841" y="708966"/>
                  </a:lnTo>
                  <a:close/>
                  <a:moveTo>
                    <a:pt x="1301841" y="769669"/>
                  </a:moveTo>
                  <a:lnTo>
                    <a:pt x="1301841" y="785643"/>
                  </a:lnTo>
                  <a:lnTo>
                    <a:pt x="1301841" y="785643"/>
                  </a:lnTo>
                  <a:lnTo>
                    <a:pt x="1299711" y="783514"/>
                  </a:lnTo>
                  <a:lnTo>
                    <a:pt x="1298646" y="781384"/>
                  </a:lnTo>
                  <a:lnTo>
                    <a:pt x="1298646" y="773396"/>
                  </a:lnTo>
                  <a:lnTo>
                    <a:pt x="1298646" y="773396"/>
                  </a:lnTo>
                  <a:lnTo>
                    <a:pt x="1300776" y="771267"/>
                  </a:lnTo>
                  <a:lnTo>
                    <a:pt x="1301841" y="769669"/>
                  </a:lnTo>
                  <a:lnTo>
                    <a:pt x="1301841" y="769669"/>
                  </a:lnTo>
                  <a:close/>
                  <a:moveTo>
                    <a:pt x="1301841" y="804813"/>
                  </a:moveTo>
                  <a:lnTo>
                    <a:pt x="1301841" y="844216"/>
                  </a:lnTo>
                  <a:lnTo>
                    <a:pt x="1300776" y="844216"/>
                  </a:lnTo>
                  <a:lnTo>
                    <a:pt x="1298646" y="843151"/>
                  </a:lnTo>
                  <a:lnTo>
                    <a:pt x="1298646" y="842086"/>
                  </a:lnTo>
                  <a:lnTo>
                    <a:pt x="1298646" y="841021"/>
                  </a:lnTo>
                  <a:lnTo>
                    <a:pt x="1298646" y="804813"/>
                  </a:lnTo>
                  <a:lnTo>
                    <a:pt x="1299711" y="805878"/>
                  </a:lnTo>
                  <a:lnTo>
                    <a:pt x="1301841" y="804813"/>
                  </a:lnTo>
                  <a:lnTo>
                    <a:pt x="1301841" y="804813"/>
                  </a:lnTo>
                  <a:close/>
                  <a:moveTo>
                    <a:pt x="1301841" y="844216"/>
                  </a:moveTo>
                  <a:lnTo>
                    <a:pt x="1301841" y="846346"/>
                  </a:lnTo>
                  <a:lnTo>
                    <a:pt x="1301841" y="845281"/>
                  </a:lnTo>
                  <a:lnTo>
                    <a:pt x="1301841" y="844216"/>
                  </a:lnTo>
                  <a:lnTo>
                    <a:pt x="1301841" y="844216"/>
                  </a:lnTo>
                  <a:close/>
                  <a:moveTo>
                    <a:pt x="1301841" y="858593"/>
                  </a:moveTo>
                  <a:lnTo>
                    <a:pt x="1301841" y="876697"/>
                  </a:lnTo>
                  <a:lnTo>
                    <a:pt x="1298646" y="876697"/>
                  </a:lnTo>
                  <a:lnTo>
                    <a:pt x="1298646" y="863385"/>
                  </a:lnTo>
                  <a:lnTo>
                    <a:pt x="1299711" y="863385"/>
                  </a:lnTo>
                  <a:lnTo>
                    <a:pt x="1299711" y="861256"/>
                  </a:lnTo>
                  <a:lnTo>
                    <a:pt x="1300776" y="861256"/>
                  </a:lnTo>
                  <a:lnTo>
                    <a:pt x="1301841" y="858593"/>
                  </a:lnTo>
                  <a:lnTo>
                    <a:pt x="1301841" y="858593"/>
                  </a:lnTo>
                  <a:lnTo>
                    <a:pt x="1301841" y="858593"/>
                  </a:lnTo>
                  <a:close/>
                  <a:moveTo>
                    <a:pt x="1301841" y="905984"/>
                  </a:moveTo>
                  <a:lnTo>
                    <a:pt x="1301841" y="924088"/>
                  </a:lnTo>
                  <a:cubicBezTo>
                    <a:pt x="1301841" y="921958"/>
                    <a:pt x="1300776" y="918231"/>
                    <a:pt x="1298646" y="917166"/>
                  </a:cubicBezTo>
                  <a:lnTo>
                    <a:pt x="1298646" y="907049"/>
                  </a:lnTo>
                  <a:cubicBezTo>
                    <a:pt x="1299711" y="907049"/>
                    <a:pt x="1300776" y="905984"/>
                    <a:pt x="1301841" y="905984"/>
                  </a:cubicBezTo>
                  <a:lnTo>
                    <a:pt x="1301841" y="905984"/>
                  </a:lnTo>
                  <a:close/>
                  <a:moveTo>
                    <a:pt x="1301841" y="955504"/>
                  </a:moveTo>
                  <a:lnTo>
                    <a:pt x="1301841" y="963492"/>
                  </a:lnTo>
                  <a:cubicBezTo>
                    <a:pt x="1300776" y="963492"/>
                    <a:pt x="1299711" y="963492"/>
                    <a:pt x="1298646" y="963492"/>
                  </a:cubicBezTo>
                  <a:lnTo>
                    <a:pt x="1298646" y="956569"/>
                  </a:lnTo>
                  <a:cubicBezTo>
                    <a:pt x="1299711" y="956569"/>
                    <a:pt x="1300776" y="956569"/>
                    <a:pt x="1301841" y="955504"/>
                  </a:cubicBezTo>
                  <a:lnTo>
                    <a:pt x="1301841" y="955504"/>
                  </a:lnTo>
                  <a:close/>
                  <a:moveTo>
                    <a:pt x="1301841" y="1035376"/>
                  </a:moveTo>
                  <a:lnTo>
                    <a:pt x="1301841" y="1053481"/>
                  </a:lnTo>
                  <a:lnTo>
                    <a:pt x="1299711" y="1052416"/>
                  </a:lnTo>
                  <a:lnTo>
                    <a:pt x="1298646" y="1050286"/>
                  </a:lnTo>
                  <a:lnTo>
                    <a:pt x="1298646" y="1041234"/>
                  </a:lnTo>
                  <a:lnTo>
                    <a:pt x="1299711" y="1040169"/>
                  </a:lnTo>
                  <a:lnTo>
                    <a:pt x="1301841" y="1035376"/>
                  </a:lnTo>
                  <a:lnTo>
                    <a:pt x="1301841" y="1035376"/>
                  </a:lnTo>
                  <a:lnTo>
                    <a:pt x="1301841" y="1035376"/>
                  </a:lnTo>
                  <a:close/>
                  <a:moveTo>
                    <a:pt x="1301841" y="1126963"/>
                  </a:moveTo>
                  <a:lnTo>
                    <a:pt x="1301841" y="1179679"/>
                  </a:lnTo>
                  <a:lnTo>
                    <a:pt x="1298646" y="1182873"/>
                  </a:lnTo>
                  <a:lnTo>
                    <a:pt x="1298646" y="1135483"/>
                  </a:lnTo>
                  <a:lnTo>
                    <a:pt x="1299711" y="1133353"/>
                  </a:lnTo>
                  <a:lnTo>
                    <a:pt x="1300776" y="1129093"/>
                  </a:lnTo>
                  <a:lnTo>
                    <a:pt x="1301841" y="1126963"/>
                  </a:lnTo>
                  <a:lnTo>
                    <a:pt x="1301841" y="1126963"/>
                  </a:lnTo>
                  <a:close/>
                  <a:moveTo>
                    <a:pt x="1301841" y="1241446"/>
                  </a:moveTo>
                  <a:lnTo>
                    <a:pt x="1301841" y="1264875"/>
                  </a:lnTo>
                  <a:cubicBezTo>
                    <a:pt x="1300776" y="1264875"/>
                    <a:pt x="1299711" y="1264875"/>
                    <a:pt x="1298646" y="1264875"/>
                  </a:cubicBezTo>
                  <a:lnTo>
                    <a:pt x="1298646" y="1264875"/>
                  </a:lnTo>
                  <a:lnTo>
                    <a:pt x="1298646" y="1247836"/>
                  </a:lnTo>
                  <a:cubicBezTo>
                    <a:pt x="1299711" y="1246239"/>
                    <a:pt x="1300776" y="1244109"/>
                    <a:pt x="1301841" y="1241446"/>
                  </a:cubicBezTo>
                  <a:lnTo>
                    <a:pt x="1301841" y="1241446"/>
                  </a:lnTo>
                  <a:close/>
                  <a:moveTo>
                    <a:pt x="1301841" y="1292032"/>
                  </a:moveTo>
                  <a:lnTo>
                    <a:pt x="1301841" y="1303214"/>
                  </a:lnTo>
                  <a:cubicBezTo>
                    <a:pt x="1300776" y="1303214"/>
                    <a:pt x="1299711" y="1302149"/>
                    <a:pt x="1298646" y="1302149"/>
                  </a:cubicBezTo>
                  <a:lnTo>
                    <a:pt x="1298646" y="1290967"/>
                  </a:lnTo>
                  <a:cubicBezTo>
                    <a:pt x="1299711" y="1290967"/>
                    <a:pt x="1300776" y="1292032"/>
                    <a:pt x="1301841" y="1292032"/>
                  </a:cubicBezTo>
                  <a:lnTo>
                    <a:pt x="1301841" y="1292032"/>
                  </a:lnTo>
                  <a:close/>
                  <a:moveTo>
                    <a:pt x="1301841" y="1320253"/>
                  </a:moveTo>
                  <a:lnTo>
                    <a:pt x="1301841" y="1332500"/>
                  </a:lnTo>
                  <a:cubicBezTo>
                    <a:pt x="1300776" y="1333565"/>
                    <a:pt x="1299711" y="1334630"/>
                    <a:pt x="1298646" y="1334630"/>
                  </a:cubicBezTo>
                  <a:lnTo>
                    <a:pt x="1298646" y="1323448"/>
                  </a:lnTo>
                  <a:cubicBezTo>
                    <a:pt x="1299711" y="1322916"/>
                    <a:pt x="1300776" y="1321318"/>
                    <a:pt x="1301841" y="1320253"/>
                  </a:cubicBezTo>
                  <a:lnTo>
                    <a:pt x="1301841" y="1320253"/>
                  </a:lnTo>
                  <a:close/>
                  <a:moveTo>
                    <a:pt x="1301841" y="1437399"/>
                  </a:moveTo>
                  <a:lnTo>
                    <a:pt x="1301841" y="1441659"/>
                  </a:lnTo>
                  <a:lnTo>
                    <a:pt x="1300776" y="1439529"/>
                  </a:lnTo>
                  <a:lnTo>
                    <a:pt x="1301841" y="1437399"/>
                  </a:lnTo>
                  <a:lnTo>
                    <a:pt x="1301841" y="1437399"/>
                  </a:lnTo>
                  <a:close/>
                  <a:moveTo>
                    <a:pt x="1301841" y="1646663"/>
                  </a:moveTo>
                  <a:lnTo>
                    <a:pt x="1301841" y="1663703"/>
                  </a:lnTo>
                  <a:cubicBezTo>
                    <a:pt x="1300776" y="1664768"/>
                    <a:pt x="1299711" y="1664768"/>
                    <a:pt x="1298646" y="1665833"/>
                  </a:cubicBezTo>
                  <a:lnTo>
                    <a:pt x="1298646" y="1647728"/>
                  </a:lnTo>
                  <a:cubicBezTo>
                    <a:pt x="1299711" y="1648261"/>
                    <a:pt x="1300776" y="1646663"/>
                    <a:pt x="1301841" y="1646663"/>
                  </a:cubicBezTo>
                  <a:lnTo>
                    <a:pt x="1301841" y="1646663"/>
                  </a:lnTo>
                  <a:close/>
                  <a:moveTo>
                    <a:pt x="1301841" y="1695119"/>
                  </a:moveTo>
                  <a:lnTo>
                    <a:pt x="1301841" y="1717483"/>
                  </a:lnTo>
                  <a:cubicBezTo>
                    <a:pt x="1300776" y="1716418"/>
                    <a:pt x="1299711" y="1715353"/>
                    <a:pt x="1298646" y="1714288"/>
                  </a:cubicBezTo>
                  <a:lnTo>
                    <a:pt x="1298646" y="1691924"/>
                  </a:lnTo>
                  <a:cubicBezTo>
                    <a:pt x="1299711" y="1692989"/>
                    <a:pt x="1300776" y="1694054"/>
                    <a:pt x="1301841" y="1695119"/>
                  </a:cubicBezTo>
                  <a:lnTo>
                    <a:pt x="1301841" y="1695119"/>
                  </a:lnTo>
                  <a:close/>
                  <a:moveTo>
                    <a:pt x="1301841" y="1747302"/>
                  </a:moveTo>
                  <a:lnTo>
                    <a:pt x="1301841" y="1764341"/>
                  </a:lnTo>
                  <a:cubicBezTo>
                    <a:pt x="1300776" y="1765406"/>
                    <a:pt x="1299711" y="1765406"/>
                    <a:pt x="1298646" y="1766471"/>
                  </a:cubicBezTo>
                  <a:lnTo>
                    <a:pt x="1298646" y="1748367"/>
                  </a:lnTo>
                  <a:cubicBezTo>
                    <a:pt x="1299711" y="1748367"/>
                    <a:pt x="1300776" y="1748367"/>
                    <a:pt x="1301841" y="1747302"/>
                  </a:cubicBezTo>
                  <a:lnTo>
                    <a:pt x="1301841" y="1747302"/>
                  </a:lnTo>
                  <a:close/>
                  <a:moveTo>
                    <a:pt x="1298646" y="1092884"/>
                  </a:moveTo>
                  <a:lnTo>
                    <a:pt x="1298646" y="1080637"/>
                  </a:lnTo>
                  <a:lnTo>
                    <a:pt x="1299711" y="1080637"/>
                  </a:lnTo>
                  <a:lnTo>
                    <a:pt x="1299711" y="1084897"/>
                  </a:lnTo>
                  <a:lnTo>
                    <a:pt x="1299711" y="1090754"/>
                  </a:lnTo>
                  <a:lnTo>
                    <a:pt x="1298646" y="1092884"/>
                  </a:lnTo>
                  <a:close/>
                  <a:moveTo>
                    <a:pt x="1298646" y="83303"/>
                  </a:moveTo>
                  <a:lnTo>
                    <a:pt x="1298646" y="99809"/>
                  </a:lnTo>
                  <a:cubicBezTo>
                    <a:pt x="1294386" y="97680"/>
                    <a:pt x="1289594" y="96615"/>
                    <a:pt x="1285334" y="95550"/>
                  </a:cubicBezTo>
                  <a:lnTo>
                    <a:pt x="1285334" y="95550"/>
                  </a:lnTo>
                  <a:lnTo>
                    <a:pt x="1283204" y="95550"/>
                  </a:lnTo>
                  <a:cubicBezTo>
                    <a:pt x="1291191" y="118979"/>
                    <a:pt x="1286399" y="147200"/>
                    <a:pt x="1296516" y="174357"/>
                  </a:cubicBezTo>
                  <a:cubicBezTo>
                    <a:pt x="1297581" y="175422"/>
                    <a:pt x="1297581" y="176487"/>
                    <a:pt x="1298646" y="177552"/>
                  </a:cubicBezTo>
                  <a:lnTo>
                    <a:pt x="1298646" y="199916"/>
                  </a:lnTo>
                  <a:cubicBezTo>
                    <a:pt x="1291724" y="195656"/>
                    <a:pt x="1286399" y="189799"/>
                    <a:pt x="1282672" y="183941"/>
                  </a:cubicBezTo>
                  <a:cubicBezTo>
                    <a:pt x="1281607" y="183941"/>
                    <a:pt x="1280542" y="183941"/>
                    <a:pt x="1279477" y="183941"/>
                  </a:cubicBezTo>
                  <a:lnTo>
                    <a:pt x="1279477" y="78510"/>
                  </a:lnTo>
                  <a:lnTo>
                    <a:pt x="1280542" y="78510"/>
                  </a:lnTo>
                  <a:cubicBezTo>
                    <a:pt x="1287464" y="79575"/>
                    <a:pt x="1292789" y="82238"/>
                    <a:pt x="1298646" y="83303"/>
                  </a:cubicBezTo>
                  <a:lnTo>
                    <a:pt x="1298646" y="83303"/>
                  </a:lnTo>
                  <a:close/>
                  <a:moveTo>
                    <a:pt x="1298646" y="371374"/>
                  </a:moveTo>
                  <a:lnTo>
                    <a:pt x="1298646" y="399596"/>
                  </a:lnTo>
                  <a:cubicBezTo>
                    <a:pt x="1296516" y="401726"/>
                    <a:pt x="1287464" y="409713"/>
                    <a:pt x="1280542" y="408648"/>
                  </a:cubicBezTo>
                  <a:lnTo>
                    <a:pt x="1279477" y="408648"/>
                  </a:lnTo>
                  <a:lnTo>
                    <a:pt x="1279477" y="373504"/>
                  </a:lnTo>
                  <a:cubicBezTo>
                    <a:pt x="1280542" y="371374"/>
                    <a:pt x="1281607" y="370309"/>
                    <a:pt x="1282672" y="370309"/>
                  </a:cubicBezTo>
                  <a:cubicBezTo>
                    <a:pt x="1283737" y="369244"/>
                    <a:pt x="1292789" y="369244"/>
                    <a:pt x="1298646" y="371374"/>
                  </a:cubicBezTo>
                  <a:lnTo>
                    <a:pt x="1298646" y="371374"/>
                  </a:lnTo>
                  <a:close/>
                  <a:moveTo>
                    <a:pt x="1298646" y="441129"/>
                  </a:moveTo>
                  <a:lnTo>
                    <a:pt x="1298646" y="460298"/>
                  </a:lnTo>
                  <a:cubicBezTo>
                    <a:pt x="1296516" y="456038"/>
                    <a:pt x="1294386" y="451246"/>
                    <a:pt x="1295451" y="444324"/>
                  </a:cubicBezTo>
                  <a:cubicBezTo>
                    <a:pt x="1295451" y="444324"/>
                    <a:pt x="1296516" y="442194"/>
                    <a:pt x="1298646" y="441129"/>
                  </a:cubicBezTo>
                  <a:lnTo>
                    <a:pt x="1298646" y="441129"/>
                  </a:lnTo>
                  <a:close/>
                  <a:moveTo>
                    <a:pt x="1298646" y="533248"/>
                  </a:moveTo>
                  <a:lnTo>
                    <a:pt x="1298646" y="544430"/>
                  </a:lnTo>
                  <a:cubicBezTo>
                    <a:pt x="1297581" y="543365"/>
                    <a:pt x="1296516" y="543365"/>
                    <a:pt x="1296516" y="542300"/>
                  </a:cubicBezTo>
                  <a:cubicBezTo>
                    <a:pt x="1296516" y="542300"/>
                    <a:pt x="1296516" y="542300"/>
                    <a:pt x="1296516" y="543365"/>
                  </a:cubicBezTo>
                  <a:lnTo>
                    <a:pt x="1295451" y="542300"/>
                  </a:lnTo>
                  <a:cubicBezTo>
                    <a:pt x="1295451" y="557210"/>
                    <a:pt x="1286399" y="571587"/>
                    <a:pt x="1286399" y="589691"/>
                  </a:cubicBezTo>
                  <a:cubicBezTo>
                    <a:pt x="1287464" y="595548"/>
                    <a:pt x="1290659" y="600873"/>
                    <a:pt x="1298646" y="607795"/>
                  </a:cubicBezTo>
                  <a:lnTo>
                    <a:pt x="1298646" y="620042"/>
                  </a:lnTo>
                  <a:cubicBezTo>
                    <a:pt x="1294386" y="616847"/>
                    <a:pt x="1290659" y="613120"/>
                    <a:pt x="1287464" y="609925"/>
                  </a:cubicBezTo>
                  <a:cubicBezTo>
                    <a:pt x="1285334" y="610990"/>
                    <a:pt x="1284269" y="612055"/>
                    <a:pt x="1281607" y="613120"/>
                  </a:cubicBezTo>
                  <a:cubicBezTo>
                    <a:pt x="1281607" y="614185"/>
                    <a:pt x="1280542" y="616315"/>
                    <a:pt x="1279477" y="617380"/>
                  </a:cubicBezTo>
                  <a:lnTo>
                    <a:pt x="1279477" y="606198"/>
                  </a:lnTo>
                  <a:cubicBezTo>
                    <a:pt x="1280542" y="606198"/>
                    <a:pt x="1281607" y="605133"/>
                    <a:pt x="1282672" y="605133"/>
                  </a:cubicBezTo>
                  <a:cubicBezTo>
                    <a:pt x="1281607" y="603003"/>
                    <a:pt x="1280542" y="600873"/>
                    <a:pt x="1279477" y="599276"/>
                  </a:cubicBezTo>
                  <a:lnTo>
                    <a:pt x="1279477" y="562002"/>
                  </a:lnTo>
                  <a:cubicBezTo>
                    <a:pt x="1282672" y="550820"/>
                    <a:pt x="1287464" y="539638"/>
                    <a:pt x="1279477" y="526858"/>
                  </a:cubicBezTo>
                  <a:lnTo>
                    <a:pt x="1279477" y="511949"/>
                  </a:lnTo>
                  <a:cubicBezTo>
                    <a:pt x="1286399" y="517806"/>
                    <a:pt x="1289594" y="523131"/>
                    <a:pt x="1291724" y="527923"/>
                  </a:cubicBezTo>
                  <a:cubicBezTo>
                    <a:pt x="1293854" y="528988"/>
                    <a:pt x="1295984" y="531118"/>
                    <a:pt x="1297581" y="531118"/>
                  </a:cubicBezTo>
                  <a:lnTo>
                    <a:pt x="1298646" y="533248"/>
                  </a:lnTo>
                  <a:lnTo>
                    <a:pt x="1298646" y="533248"/>
                  </a:lnTo>
                  <a:close/>
                  <a:moveTo>
                    <a:pt x="1298646" y="704707"/>
                  </a:moveTo>
                  <a:lnTo>
                    <a:pt x="1298646" y="737188"/>
                  </a:lnTo>
                  <a:lnTo>
                    <a:pt x="1298646" y="737188"/>
                  </a:lnTo>
                  <a:lnTo>
                    <a:pt x="1292789" y="737188"/>
                  </a:lnTo>
                  <a:lnTo>
                    <a:pt x="1289594" y="738253"/>
                  </a:lnTo>
                  <a:lnTo>
                    <a:pt x="1286399" y="741448"/>
                  </a:lnTo>
                  <a:lnTo>
                    <a:pt x="1283204" y="744643"/>
                  </a:lnTo>
                  <a:lnTo>
                    <a:pt x="1280009" y="745707"/>
                  </a:lnTo>
                  <a:lnTo>
                    <a:pt x="1280009" y="725473"/>
                  </a:lnTo>
                  <a:lnTo>
                    <a:pt x="1282139" y="724408"/>
                  </a:lnTo>
                  <a:lnTo>
                    <a:pt x="1286399" y="723343"/>
                  </a:lnTo>
                  <a:lnTo>
                    <a:pt x="1288529" y="722278"/>
                  </a:lnTo>
                  <a:lnTo>
                    <a:pt x="1288529" y="720148"/>
                  </a:lnTo>
                  <a:lnTo>
                    <a:pt x="1289594" y="716954"/>
                  </a:lnTo>
                  <a:lnTo>
                    <a:pt x="1289594" y="714824"/>
                  </a:lnTo>
                  <a:lnTo>
                    <a:pt x="1286399" y="711629"/>
                  </a:lnTo>
                  <a:lnTo>
                    <a:pt x="1282139" y="709499"/>
                  </a:lnTo>
                  <a:lnTo>
                    <a:pt x="1280009" y="707369"/>
                  </a:lnTo>
                  <a:lnTo>
                    <a:pt x="1280009" y="682342"/>
                  </a:lnTo>
                  <a:lnTo>
                    <a:pt x="1282139" y="682342"/>
                  </a:lnTo>
                  <a:lnTo>
                    <a:pt x="1287996" y="683407"/>
                  </a:lnTo>
                  <a:lnTo>
                    <a:pt x="1287996" y="685537"/>
                  </a:lnTo>
                  <a:lnTo>
                    <a:pt x="1289061" y="688732"/>
                  </a:lnTo>
                  <a:lnTo>
                    <a:pt x="1290126" y="690862"/>
                  </a:lnTo>
                  <a:lnTo>
                    <a:pt x="1291191" y="692992"/>
                  </a:lnTo>
                  <a:lnTo>
                    <a:pt x="1294386" y="696187"/>
                  </a:lnTo>
                  <a:lnTo>
                    <a:pt x="1296516" y="700447"/>
                  </a:lnTo>
                  <a:lnTo>
                    <a:pt x="1298646" y="704707"/>
                  </a:lnTo>
                  <a:lnTo>
                    <a:pt x="1298646" y="704707"/>
                  </a:lnTo>
                  <a:close/>
                  <a:moveTo>
                    <a:pt x="1298646" y="773396"/>
                  </a:moveTo>
                  <a:lnTo>
                    <a:pt x="1298646" y="781384"/>
                  </a:lnTo>
                  <a:lnTo>
                    <a:pt x="1298646" y="781384"/>
                  </a:lnTo>
                  <a:lnTo>
                    <a:pt x="1297581" y="779254"/>
                  </a:lnTo>
                  <a:lnTo>
                    <a:pt x="1297581" y="776059"/>
                  </a:lnTo>
                  <a:lnTo>
                    <a:pt x="1298646" y="773396"/>
                  </a:lnTo>
                  <a:lnTo>
                    <a:pt x="1298646" y="773396"/>
                  </a:lnTo>
                  <a:close/>
                  <a:moveTo>
                    <a:pt x="1298646" y="804813"/>
                  </a:moveTo>
                  <a:lnTo>
                    <a:pt x="1296516" y="804813"/>
                  </a:lnTo>
                  <a:lnTo>
                    <a:pt x="1295451" y="802683"/>
                  </a:lnTo>
                  <a:lnTo>
                    <a:pt x="1293321" y="800553"/>
                  </a:lnTo>
                  <a:lnTo>
                    <a:pt x="1291191" y="798423"/>
                  </a:lnTo>
                  <a:lnTo>
                    <a:pt x="1289061" y="796293"/>
                  </a:lnTo>
                  <a:lnTo>
                    <a:pt x="1285867" y="792033"/>
                  </a:lnTo>
                  <a:lnTo>
                    <a:pt x="1283737" y="788838"/>
                  </a:lnTo>
                  <a:lnTo>
                    <a:pt x="1282672" y="784579"/>
                  </a:lnTo>
                  <a:lnTo>
                    <a:pt x="1282672" y="781384"/>
                  </a:lnTo>
                  <a:lnTo>
                    <a:pt x="1281607" y="775526"/>
                  </a:lnTo>
                  <a:lnTo>
                    <a:pt x="1281607" y="771267"/>
                  </a:lnTo>
                  <a:lnTo>
                    <a:pt x="1280542" y="769137"/>
                  </a:lnTo>
                  <a:lnTo>
                    <a:pt x="1280542" y="826644"/>
                  </a:lnTo>
                  <a:lnTo>
                    <a:pt x="1281607" y="825579"/>
                  </a:lnTo>
                  <a:lnTo>
                    <a:pt x="1282672" y="825579"/>
                  </a:lnTo>
                  <a:lnTo>
                    <a:pt x="1284802" y="826644"/>
                  </a:lnTo>
                  <a:lnTo>
                    <a:pt x="1285867" y="826644"/>
                  </a:lnTo>
                  <a:lnTo>
                    <a:pt x="1287996" y="826644"/>
                  </a:lnTo>
                  <a:lnTo>
                    <a:pt x="1289061" y="827709"/>
                  </a:lnTo>
                  <a:lnTo>
                    <a:pt x="1290126" y="828774"/>
                  </a:lnTo>
                  <a:lnTo>
                    <a:pt x="1291191" y="829839"/>
                  </a:lnTo>
                  <a:lnTo>
                    <a:pt x="1292256" y="829839"/>
                  </a:lnTo>
                  <a:lnTo>
                    <a:pt x="1292256" y="830904"/>
                  </a:lnTo>
                  <a:lnTo>
                    <a:pt x="1294386" y="833034"/>
                  </a:lnTo>
                  <a:lnTo>
                    <a:pt x="1294386" y="833034"/>
                  </a:lnTo>
                  <a:lnTo>
                    <a:pt x="1294386" y="835164"/>
                  </a:lnTo>
                  <a:lnTo>
                    <a:pt x="1294386" y="836229"/>
                  </a:lnTo>
                  <a:lnTo>
                    <a:pt x="1296516" y="836229"/>
                  </a:lnTo>
                  <a:lnTo>
                    <a:pt x="1296516" y="837294"/>
                  </a:lnTo>
                  <a:lnTo>
                    <a:pt x="1296516" y="838359"/>
                  </a:lnTo>
                  <a:cubicBezTo>
                    <a:pt x="1296516" y="838359"/>
                    <a:pt x="1297581" y="838359"/>
                    <a:pt x="1297581" y="839424"/>
                  </a:cubicBezTo>
                  <a:lnTo>
                    <a:pt x="1297581" y="840489"/>
                  </a:lnTo>
                  <a:cubicBezTo>
                    <a:pt x="1297581" y="840489"/>
                    <a:pt x="1297581" y="840489"/>
                    <a:pt x="1298646" y="841554"/>
                  </a:cubicBezTo>
                  <a:lnTo>
                    <a:pt x="1298646" y="841554"/>
                  </a:lnTo>
                  <a:lnTo>
                    <a:pt x="1298646" y="804813"/>
                  </a:lnTo>
                  <a:lnTo>
                    <a:pt x="1298646" y="804813"/>
                  </a:lnTo>
                  <a:close/>
                  <a:moveTo>
                    <a:pt x="1298646" y="863385"/>
                  </a:moveTo>
                  <a:lnTo>
                    <a:pt x="1298646" y="876697"/>
                  </a:lnTo>
                  <a:lnTo>
                    <a:pt x="1298646" y="876697"/>
                  </a:lnTo>
                  <a:lnTo>
                    <a:pt x="1291724" y="876697"/>
                  </a:lnTo>
                  <a:lnTo>
                    <a:pt x="1283737" y="876697"/>
                  </a:lnTo>
                  <a:lnTo>
                    <a:pt x="1281607" y="874568"/>
                  </a:lnTo>
                  <a:lnTo>
                    <a:pt x="1279477" y="874568"/>
                  </a:lnTo>
                  <a:lnTo>
                    <a:pt x="1279477" y="848476"/>
                  </a:lnTo>
                  <a:lnTo>
                    <a:pt x="1280542" y="849541"/>
                  </a:lnTo>
                  <a:lnTo>
                    <a:pt x="1280542" y="850606"/>
                  </a:lnTo>
                  <a:lnTo>
                    <a:pt x="1281607" y="851671"/>
                  </a:lnTo>
                  <a:lnTo>
                    <a:pt x="1281607" y="854866"/>
                  </a:lnTo>
                  <a:lnTo>
                    <a:pt x="1282672" y="855931"/>
                  </a:lnTo>
                  <a:lnTo>
                    <a:pt x="1284802" y="856996"/>
                  </a:lnTo>
                  <a:lnTo>
                    <a:pt x="1285867" y="859126"/>
                  </a:lnTo>
                  <a:lnTo>
                    <a:pt x="1285867" y="861256"/>
                  </a:lnTo>
                  <a:lnTo>
                    <a:pt x="1286931" y="862321"/>
                  </a:lnTo>
                  <a:lnTo>
                    <a:pt x="1289061" y="862321"/>
                  </a:lnTo>
                  <a:lnTo>
                    <a:pt x="1293321" y="862321"/>
                  </a:lnTo>
                  <a:lnTo>
                    <a:pt x="1298646" y="862321"/>
                  </a:lnTo>
                  <a:lnTo>
                    <a:pt x="1298646" y="863385"/>
                  </a:lnTo>
                  <a:lnTo>
                    <a:pt x="1298646" y="863385"/>
                  </a:lnTo>
                  <a:close/>
                  <a:moveTo>
                    <a:pt x="1298646" y="907049"/>
                  </a:moveTo>
                  <a:lnTo>
                    <a:pt x="1298646" y="917166"/>
                  </a:lnTo>
                  <a:cubicBezTo>
                    <a:pt x="1295451" y="913971"/>
                    <a:pt x="1289594" y="911309"/>
                    <a:pt x="1279477" y="912906"/>
                  </a:cubicBezTo>
                  <a:lnTo>
                    <a:pt x="1279477" y="905984"/>
                  </a:lnTo>
                  <a:cubicBezTo>
                    <a:pt x="1287464" y="904919"/>
                    <a:pt x="1292789" y="905984"/>
                    <a:pt x="1296516" y="907049"/>
                  </a:cubicBezTo>
                  <a:cubicBezTo>
                    <a:pt x="1297581" y="907049"/>
                    <a:pt x="1297581" y="907049"/>
                    <a:pt x="1298646" y="907049"/>
                  </a:cubicBezTo>
                  <a:lnTo>
                    <a:pt x="1298646" y="907049"/>
                  </a:lnTo>
                  <a:close/>
                  <a:moveTo>
                    <a:pt x="1298646" y="956569"/>
                  </a:moveTo>
                  <a:lnTo>
                    <a:pt x="1298646" y="963492"/>
                  </a:lnTo>
                  <a:cubicBezTo>
                    <a:pt x="1294386" y="963492"/>
                    <a:pt x="1290659" y="962427"/>
                    <a:pt x="1287464" y="961362"/>
                  </a:cubicBezTo>
                  <a:cubicBezTo>
                    <a:pt x="1285334" y="961362"/>
                    <a:pt x="1281607" y="962427"/>
                    <a:pt x="1279477" y="962427"/>
                  </a:cubicBezTo>
                  <a:lnTo>
                    <a:pt x="1279477" y="955504"/>
                  </a:lnTo>
                  <a:lnTo>
                    <a:pt x="1280542" y="955504"/>
                  </a:lnTo>
                  <a:cubicBezTo>
                    <a:pt x="1280542" y="954440"/>
                    <a:pt x="1279477" y="953375"/>
                    <a:pt x="1279477" y="953375"/>
                  </a:cubicBezTo>
                  <a:lnTo>
                    <a:pt x="1279477" y="920893"/>
                  </a:lnTo>
                  <a:cubicBezTo>
                    <a:pt x="1280542" y="925153"/>
                    <a:pt x="1281607" y="929945"/>
                    <a:pt x="1281607" y="934205"/>
                  </a:cubicBezTo>
                  <a:lnTo>
                    <a:pt x="1281607" y="934205"/>
                  </a:lnTo>
                  <a:cubicBezTo>
                    <a:pt x="1282672" y="940063"/>
                    <a:pt x="1283737" y="944322"/>
                    <a:pt x="1283737" y="947517"/>
                  </a:cubicBezTo>
                  <a:cubicBezTo>
                    <a:pt x="1284802" y="948582"/>
                    <a:pt x="1284802" y="949647"/>
                    <a:pt x="1285867" y="950712"/>
                  </a:cubicBezTo>
                  <a:cubicBezTo>
                    <a:pt x="1288529" y="954440"/>
                    <a:pt x="1291724" y="956569"/>
                    <a:pt x="1298646" y="956569"/>
                  </a:cubicBezTo>
                  <a:lnTo>
                    <a:pt x="1298646" y="956569"/>
                  </a:lnTo>
                  <a:close/>
                  <a:moveTo>
                    <a:pt x="1298646" y="1041234"/>
                  </a:moveTo>
                  <a:lnTo>
                    <a:pt x="1298646" y="1050286"/>
                  </a:lnTo>
                  <a:lnTo>
                    <a:pt x="1298646" y="1050286"/>
                  </a:lnTo>
                  <a:lnTo>
                    <a:pt x="1296516" y="1049221"/>
                  </a:lnTo>
                  <a:lnTo>
                    <a:pt x="1297581" y="1043364"/>
                  </a:lnTo>
                  <a:lnTo>
                    <a:pt x="1298646" y="1041234"/>
                  </a:lnTo>
                  <a:lnTo>
                    <a:pt x="1298646" y="1041234"/>
                  </a:lnTo>
                  <a:close/>
                  <a:moveTo>
                    <a:pt x="1298646" y="1080637"/>
                  </a:moveTo>
                  <a:lnTo>
                    <a:pt x="1298646" y="1092884"/>
                  </a:lnTo>
                  <a:lnTo>
                    <a:pt x="1297581" y="1095014"/>
                  </a:lnTo>
                  <a:lnTo>
                    <a:pt x="1294386" y="1096079"/>
                  </a:lnTo>
                  <a:lnTo>
                    <a:pt x="1290126" y="1096079"/>
                  </a:lnTo>
                  <a:lnTo>
                    <a:pt x="1283204" y="1096079"/>
                  </a:lnTo>
                  <a:lnTo>
                    <a:pt x="1280009" y="1095014"/>
                  </a:lnTo>
                  <a:lnTo>
                    <a:pt x="1280009" y="1064663"/>
                  </a:lnTo>
                  <a:cubicBezTo>
                    <a:pt x="1281074" y="1066793"/>
                    <a:pt x="1282139" y="1065728"/>
                    <a:pt x="1282139" y="1065728"/>
                  </a:cubicBezTo>
                  <a:lnTo>
                    <a:pt x="1285334" y="1067858"/>
                  </a:lnTo>
                  <a:lnTo>
                    <a:pt x="1287464" y="1068923"/>
                  </a:lnTo>
                  <a:lnTo>
                    <a:pt x="1290659" y="1072118"/>
                  </a:lnTo>
                  <a:lnTo>
                    <a:pt x="1293854" y="1074248"/>
                  </a:lnTo>
                  <a:lnTo>
                    <a:pt x="1295984" y="1077442"/>
                  </a:lnTo>
                  <a:lnTo>
                    <a:pt x="1298646" y="1080637"/>
                  </a:lnTo>
                  <a:lnTo>
                    <a:pt x="1298646" y="1080637"/>
                  </a:lnTo>
                  <a:close/>
                  <a:moveTo>
                    <a:pt x="1298646" y="1136015"/>
                  </a:moveTo>
                  <a:lnTo>
                    <a:pt x="1298646" y="1183406"/>
                  </a:lnTo>
                  <a:lnTo>
                    <a:pt x="1298646" y="1184471"/>
                  </a:lnTo>
                  <a:lnTo>
                    <a:pt x="1294386" y="1181276"/>
                  </a:lnTo>
                  <a:lnTo>
                    <a:pt x="1291191" y="1177016"/>
                  </a:lnTo>
                  <a:lnTo>
                    <a:pt x="1289061" y="1171159"/>
                  </a:lnTo>
                  <a:lnTo>
                    <a:pt x="1287996" y="1165302"/>
                  </a:lnTo>
                  <a:lnTo>
                    <a:pt x="1287996" y="1161042"/>
                  </a:lnTo>
                  <a:lnTo>
                    <a:pt x="1289061" y="1157847"/>
                  </a:lnTo>
                  <a:lnTo>
                    <a:pt x="1292256" y="1153587"/>
                  </a:lnTo>
                  <a:lnTo>
                    <a:pt x="1294386" y="1149327"/>
                  </a:lnTo>
                  <a:lnTo>
                    <a:pt x="1296516" y="1145067"/>
                  </a:lnTo>
                  <a:lnTo>
                    <a:pt x="1297581" y="1139210"/>
                  </a:lnTo>
                  <a:lnTo>
                    <a:pt x="1298646" y="1136015"/>
                  </a:lnTo>
                  <a:lnTo>
                    <a:pt x="1298646" y="1136015"/>
                  </a:lnTo>
                  <a:close/>
                  <a:moveTo>
                    <a:pt x="1298646" y="1248368"/>
                  </a:moveTo>
                  <a:lnTo>
                    <a:pt x="1298646" y="1265408"/>
                  </a:lnTo>
                  <a:cubicBezTo>
                    <a:pt x="1292789" y="1267538"/>
                    <a:pt x="1286399" y="1272330"/>
                    <a:pt x="1279477" y="1282447"/>
                  </a:cubicBezTo>
                  <a:lnTo>
                    <a:pt x="1279477" y="1267538"/>
                  </a:lnTo>
                  <a:cubicBezTo>
                    <a:pt x="1280542" y="1266473"/>
                    <a:pt x="1280542" y="1265408"/>
                    <a:pt x="1281607" y="1264343"/>
                  </a:cubicBezTo>
                  <a:cubicBezTo>
                    <a:pt x="1281607" y="1263278"/>
                    <a:pt x="1280542" y="1261148"/>
                    <a:pt x="1279477" y="1260083"/>
                  </a:cubicBezTo>
                  <a:lnTo>
                    <a:pt x="1279477" y="1249966"/>
                  </a:lnTo>
                  <a:cubicBezTo>
                    <a:pt x="1282672" y="1253161"/>
                    <a:pt x="1286399" y="1256888"/>
                    <a:pt x="1287464" y="1260083"/>
                  </a:cubicBezTo>
                  <a:cubicBezTo>
                    <a:pt x="1290659" y="1259018"/>
                    <a:pt x="1293321" y="1257953"/>
                    <a:pt x="1295451" y="1256888"/>
                  </a:cubicBezTo>
                  <a:cubicBezTo>
                    <a:pt x="1296516" y="1254226"/>
                    <a:pt x="1297581" y="1250498"/>
                    <a:pt x="1298646" y="1248368"/>
                  </a:cubicBezTo>
                  <a:lnTo>
                    <a:pt x="1298646" y="1248368"/>
                  </a:lnTo>
                  <a:close/>
                  <a:moveTo>
                    <a:pt x="1298646" y="1290967"/>
                  </a:moveTo>
                  <a:lnTo>
                    <a:pt x="1298646" y="1302149"/>
                  </a:lnTo>
                  <a:cubicBezTo>
                    <a:pt x="1291724" y="1301084"/>
                    <a:pt x="1286399" y="1298954"/>
                    <a:pt x="1279477" y="1297889"/>
                  </a:cubicBezTo>
                  <a:lnTo>
                    <a:pt x="1279477" y="1286707"/>
                  </a:lnTo>
                  <a:cubicBezTo>
                    <a:pt x="1285334" y="1286707"/>
                    <a:pt x="1291724" y="1288837"/>
                    <a:pt x="1298646" y="1290967"/>
                  </a:cubicBezTo>
                  <a:lnTo>
                    <a:pt x="1298646" y="1290967"/>
                  </a:lnTo>
                  <a:close/>
                  <a:moveTo>
                    <a:pt x="1298646" y="1323981"/>
                  </a:moveTo>
                  <a:lnTo>
                    <a:pt x="1298646" y="1335163"/>
                  </a:lnTo>
                  <a:cubicBezTo>
                    <a:pt x="1297581" y="1336228"/>
                    <a:pt x="1296516" y="1336228"/>
                    <a:pt x="1295451" y="1336228"/>
                  </a:cubicBezTo>
                  <a:cubicBezTo>
                    <a:pt x="1294386" y="1338358"/>
                    <a:pt x="1292256" y="1340487"/>
                    <a:pt x="1292256" y="1342085"/>
                  </a:cubicBezTo>
                  <a:cubicBezTo>
                    <a:pt x="1287996" y="1347942"/>
                    <a:pt x="1283204" y="1351137"/>
                    <a:pt x="1280009" y="1355397"/>
                  </a:cubicBezTo>
                  <a:lnTo>
                    <a:pt x="1280009" y="1342085"/>
                  </a:lnTo>
                  <a:cubicBezTo>
                    <a:pt x="1280009" y="1341020"/>
                    <a:pt x="1281074" y="1341020"/>
                    <a:pt x="1282139" y="1339955"/>
                  </a:cubicBezTo>
                  <a:lnTo>
                    <a:pt x="1281074" y="1339955"/>
                  </a:lnTo>
                  <a:lnTo>
                    <a:pt x="1282139" y="1338890"/>
                  </a:lnTo>
                  <a:cubicBezTo>
                    <a:pt x="1281074" y="1338890"/>
                    <a:pt x="1281074" y="1338890"/>
                    <a:pt x="1280009" y="1337825"/>
                  </a:cubicBezTo>
                  <a:lnTo>
                    <a:pt x="1280009" y="1327708"/>
                  </a:lnTo>
                  <a:cubicBezTo>
                    <a:pt x="1285334" y="1328240"/>
                    <a:pt x="1291724" y="1327175"/>
                    <a:pt x="1298646" y="1323981"/>
                  </a:cubicBezTo>
                  <a:lnTo>
                    <a:pt x="1298646" y="1323981"/>
                  </a:lnTo>
                  <a:close/>
                  <a:moveTo>
                    <a:pt x="1298646" y="1648261"/>
                  </a:moveTo>
                  <a:lnTo>
                    <a:pt x="1298646" y="1666365"/>
                  </a:lnTo>
                  <a:cubicBezTo>
                    <a:pt x="1292789" y="1668495"/>
                    <a:pt x="1286399" y="1673287"/>
                    <a:pt x="1279477" y="1678612"/>
                  </a:cubicBezTo>
                  <a:lnTo>
                    <a:pt x="1279477" y="1659443"/>
                  </a:lnTo>
                  <a:cubicBezTo>
                    <a:pt x="1286399" y="1654650"/>
                    <a:pt x="1292789" y="1650391"/>
                    <a:pt x="1298646" y="1648261"/>
                  </a:cubicBezTo>
                  <a:lnTo>
                    <a:pt x="1298646" y="1648261"/>
                  </a:lnTo>
                  <a:close/>
                  <a:moveTo>
                    <a:pt x="1298646" y="1691924"/>
                  </a:moveTo>
                  <a:lnTo>
                    <a:pt x="1298646" y="1714288"/>
                  </a:lnTo>
                  <a:cubicBezTo>
                    <a:pt x="1291724" y="1711093"/>
                    <a:pt x="1286399" y="1705236"/>
                    <a:pt x="1279477" y="1702041"/>
                  </a:cubicBezTo>
                  <a:lnTo>
                    <a:pt x="1279477" y="1680742"/>
                  </a:lnTo>
                  <a:cubicBezTo>
                    <a:pt x="1286399" y="1682872"/>
                    <a:pt x="1291724" y="1687664"/>
                    <a:pt x="1298646" y="1691924"/>
                  </a:cubicBezTo>
                  <a:lnTo>
                    <a:pt x="1298646" y="1691924"/>
                  </a:lnTo>
                  <a:close/>
                  <a:moveTo>
                    <a:pt x="1298646" y="1748367"/>
                  </a:moveTo>
                  <a:lnTo>
                    <a:pt x="1298646" y="1766471"/>
                  </a:lnTo>
                  <a:cubicBezTo>
                    <a:pt x="1291724" y="1768601"/>
                    <a:pt x="1285334" y="1769666"/>
                    <a:pt x="1279477" y="1769666"/>
                  </a:cubicBezTo>
                  <a:lnTo>
                    <a:pt x="1279477" y="1751562"/>
                  </a:lnTo>
                  <a:cubicBezTo>
                    <a:pt x="1285334" y="1751562"/>
                    <a:pt x="1291724" y="1750497"/>
                    <a:pt x="1298646" y="1748367"/>
                  </a:cubicBezTo>
                  <a:close/>
                  <a:moveTo>
                    <a:pt x="1279477" y="78510"/>
                  </a:moveTo>
                  <a:lnTo>
                    <a:pt x="1279477" y="184474"/>
                  </a:lnTo>
                  <a:cubicBezTo>
                    <a:pt x="1276282" y="183409"/>
                    <a:pt x="1272555" y="183409"/>
                    <a:pt x="1269360" y="182344"/>
                  </a:cubicBezTo>
                  <a:lnTo>
                    <a:pt x="1269360" y="166369"/>
                  </a:lnTo>
                  <a:cubicBezTo>
                    <a:pt x="1270425" y="167434"/>
                    <a:pt x="1272555" y="167434"/>
                    <a:pt x="1275217" y="167434"/>
                  </a:cubicBezTo>
                  <a:cubicBezTo>
                    <a:pt x="1269360" y="151460"/>
                    <a:pt x="1272022" y="132291"/>
                    <a:pt x="1269360" y="115784"/>
                  </a:cubicBezTo>
                  <a:lnTo>
                    <a:pt x="1269360" y="75315"/>
                  </a:lnTo>
                  <a:lnTo>
                    <a:pt x="1270425" y="76380"/>
                  </a:lnTo>
                  <a:cubicBezTo>
                    <a:pt x="1273619" y="77445"/>
                    <a:pt x="1277347" y="77445"/>
                    <a:pt x="1279477" y="78510"/>
                  </a:cubicBezTo>
                  <a:lnTo>
                    <a:pt x="1279477" y="78510"/>
                  </a:lnTo>
                  <a:close/>
                  <a:moveTo>
                    <a:pt x="1279477" y="373504"/>
                  </a:moveTo>
                  <a:lnTo>
                    <a:pt x="1279477" y="408648"/>
                  </a:lnTo>
                  <a:cubicBezTo>
                    <a:pt x="1277347" y="408648"/>
                    <a:pt x="1271490" y="407583"/>
                    <a:pt x="1269360" y="401726"/>
                  </a:cubicBezTo>
                  <a:lnTo>
                    <a:pt x="1269360" y="384686"/>
                  </a:lnTo>
                  <a:cubicBezTo>
                    <a:pt x="1269360" y="383621"/>
                    <a:pt x="1269360" y="383621"/>
                    <a:pt x="1269360" y="383621"/>
                  </a:cubicBezTo>
                  <a:cubicBezTo>
                    <a:pt x="1269360" y="383621"/>
                    <a:pt x="1274684" y="378296"/>
                    <a:pt x="1279477" y="373504"/>
                  </a:cubicBezTo>
                  <a:lnTo>
                    <a:pt x="1279477" y="373504"/>
                  </a:lnTo>
                  <a:close/>
                  <a:moveTo>
                    <a:pt x="1279477" y="513014"/>
                  </a:moveTo>
                  <a:lnTo>
                    <a:pt x="1279477" y="527923"/>
                  </a:lnTo>
                  <a:cubicBezTo>
                    <a:pt x="1277347" y="524728"/>
                    <a:pt x="1273619" y="521001"/>
                    <a:pt x="1269360" y="517806"/>
                  </a:cubicBezTo>
                  <a:lnTo>
                    <a:pt x="1269360" y="506624"/>
                  </a:lnTo>
                  <a:cubicBezTo>
                    <a:pt x="1272555" y="508754"/>
                    <a:pt x="1276282" y="510884"/>
                    <a:pt x="1279477" y="513014"/>
                  </a:cubicBezTo>
                  <a:lnTo>
                    <a:pt x="1279477" y="513014"/>
                  </a:lnTo>
                  <a:close/>
                  <a:moveTo>
                    <a:pt x="1279477" y="562534"/>
                  </a:moveTo>
                  <a:lnTo>
                    <a:pt x="1279477" y="599808"/>
                  </a:lnTo>
                  <a:cubicBezTo>
                    <a:pt x="1278412" y="596613"/>
                    <a:pt x="1277347" y="593951"/>
                    <a:pt x="1276282" y="591821"/>
                  </a:cubicBezTo>
                  <a:cubicBezTo>
                    <a:pt x="1274152" y="590756"/>
                    <a:pt x="1272022" y="589691"/>
                    <a:pt x="1269360" y="587561"/>
                  </a:cubicBezTo>
                  <a:lnTo>
                    <a:pt x="1269360" y="577444"/>
                  </a:lnTo>
                  <a:cubicBezTo>
                    <a:pt x="1270425" y="578509"/>
                    <a:pt x="1272555" y="579574"/>
                    <a:pt x="1275217" y="580639"/>
                  </a:cubicBezTo>
                  <a:cubicBezTo>
                    <a:pt x="1274684" y="575314"/>
                    <a:pt x="1277347" y="569457"/>
                    <a:pt x="1279477" y="562534"/>
                  </a:cubicBezTo>
                  <a:lnTo>
                    <a:pt x="1279477" y="562534"/>
                  </a:lnTo>
                  <a:close/>
                  <a:moveTo>
                    <a:pt x="1279477" y="606730"/>
                  </a:moveTo>
                  <a:lnTo>
                    <a:pt x="1279477" y="617912"/>
                  </a:lnTo>
                  <a:cubicBezTo>
                    <a:pt x="1276282" y="622172"/>
                    <a:pt x="1272555" y="625900"/>
                    <a:pt x="1269360" y="629094"/>
                  </a:cubicBezTo>
                  <a:lnTo>
                    <a:pt x="1269360" y="620042"/>
                  </a:lnTo>
                  <a:cubicBezTo>
                    <a:pt x="1270425" y="618977"/>
                    <a:pt x="1271490" y="616847"/>
                    <a:pt x="1272555" y="615782"/>
                  </a:cubicBezTo>
                  <a:cubicBezTo>
                    <a:pt x="1271490" y="615782"/>
                    <a:pt x="1270425" y="614717"/>
                    <a:pt x="1269360" y="614717"/>
                  </a:cubicBezTo>
                  <a:lnTo>
                    <a:pt x="1269360" y="606730"/>
                  </a:lnTo>
                  <a:cubicBezTo>
                    <a:pt x="1272555" y="607795"/>
                    <a:pt x="1276282" y="608860"/>
                    <a:pt x="1279477" y="606730"/>
                  </a:cubicBezTo>
                  <a:lnTo>
                    <a:pt x="1279477" y="606730"/>
                  </a:lnTo>
                  <a:close/>
                  <a:moveTo>
                    <a:pt x="1279477" y="681810"/>
                  </a:moveTo>
                  <a:lnTo>
                    <a:pt x="1279477" y="706836"/>
                  </a:lnTo>
                  <a:lnTo>
                    <a:pt x="1278412" y="705772"/>
                  </a:lnTo>
                  <a:lnTo>
                    <a:pt x="1277347" y="703642"/>
                  </a:lnTo>
                  <a:lnTo>
                    <a:pt x="1277347" y="701512"/>
                  </a:lnTo>
                  <a:lnTo>
                    <a:pt x="1276282" y="699382"/>
                  </a:lnTo>
                  <a:lnTo>
                    <a:pt x="1276282" y="696187"/>
                  </a:lnTo>
                  <a:lnTo>
                    <a:pt x="1276282" y="694057"/>
                  </a:lnTo>
                  <a:lnTo>
                    <a:pt x="1274684" y="690862"/>
                  </a:lnTo>
                  <a:lnTo>
                    <a:pt x="1273619" y="688732"/>
                  </a:lnTo>
                  <a:lnTo>
                    <a:pt x="1273619" y="686602"/>
                  </a:lnTo>
                  <a:lnTo>
                    <a:pt x="1275749" y="684472"/>
                  </a:lnTo>
                  <a:lnTo>
                    <a:pt x="1277879" y="682342"/>
                  </a:lnTo>
                  <a:lnTo>
                    <a:pt x="1279477" y="682342"/>
                  </a:lnTo>
                  <a:lnTo>
                    <a:pt x="1279477" y="681810"/>
                  </a:lnTo>
                  <a:close/>
                  <a:moveTo>
                    <a:pt x="1279477" y="726006"/>
                  </a:moveTo>
                  <a:lnTo>
                    <a:pt x="1279477" y="746240"/>
                  </a:lnTo>
                  <a:lnTo>
                    <a:pt x="1278412" y="746240"/>
                  </a:lnTo>
                  <a:lnTo>
                    <a:pt x="1272555" y="746240"/>
                  </a:lnTo>
                  <a:lnTo>
                    <a:pt x="1270425" y="744110"/>
                  </a:lnTo>
                  <a:lnTo>
                    <a:pt x="1269360" y="744110"/>
                  </a:lnTo>
                  <a:lnTo>
                    <a:pt x="1269360" y="723876"/>
                  </a:lnTo>
                  <a:lnTo>
                    <a:pt x="1271490" y="724941"/>
                  </a:lnTo>
                  <a:lnTo>
                    <a:pt x="1277347" y="726006"/>
                  </a:lnTo>
                  <a:lnTo>
                    <a:pt x="1279477" y="726006"/>
                  </a:lnTo>
                  <a:lnTo>
                    <a:pt x="1279477" y="726006"/>
                  </a:lnTo>
                  <a:close/>
                  <a:moveTo>
                    <a:pt x="1279477" y="767539"/>
                  </a:moveTo>
                  <a:lnTo>
                    <a:pt x="1279477" y="825047"/>
                  </a:lnTo>
                  <a:lnTo>
                    <a:pt x="1278412" y="825047"/>
                  </a:lnTo>
                  <a:lnTo>
                    <a:pt x="1277347" y="825047"/>
                  </a:lnTo>
                  <a:lnTo>
                    <a:pt x="1276282" y="825047"/>
                  </a:lnTo>
                  <a:lnTo>
                    <a:pt x="1275217" y="826112"/>
                  </a:lnTo>
                  <a:lnTo>
                    <a:pt x="1274152" y="827177"/>
                  </a:lnTo>
                  <a:lnTo>
                    <a:pt x="1274152" y="828242"/>
                  </a:lnTo>
                  <a:lnTo>
                    <a:pt x="1273087" y="828242"/>
                  </a:lnTo>
                  <a:lnTo>
                    <a:pt x="1273087" y="829307"/>
                  </a:lnTo>
                  <a:lnTo>
                    <a:pt x="1272022" y="831437"/>
                  </a:lnTo>
                  <a:lnTo>
                    <a:pt x="1270957" y="832502"/>
                  </a:lnTo>
                  <a:lnTo>
                    <a:pt x="1270957" y="834632"/>
                  </a:lnTo>
                  <a:lnTo>
                    <a:pt x="1272022" y="836761"/>
                  </a:lnTo>
                  <a:lnTo>
                    <a:pt x="1272022" y="837827"/>
                  </a:lnTo>
                  <a:lnTo>
                    <a:pt x="1273087" y="838891"/>
                  </a:lnTo>
                  <a:lnTo>
                    <a:pt x="1274152" y="839956"/>
                  </a:lnTo>
                  <a:lnTo>
                    <a:pt x="1274152" y="841021"/>
                  </a:lnTo>
                  <a:lnTo>
                    <a:pt x="1275217" y="842086"/>
                  </a:lnTo>
                  <a:lnTo>
                    <a:pt x="1277347" y="843151"/>
                  </a:lnTo>
                  <a:lnTo>
                    <a:pt x="1277347" y="845281"/>
                  </a:lnTo>
                  <a:lnTo>
                    <a:pt x="1278412" y="845281"/>
                  </a:lnTo>
                  <a:lnTo>
                    <a:pt x="1279477" y="847411"/>
                  </a:lnTo>
                  <a:lnTo>
                    <a:pt x="1279477" y="847411"/>
                  </a:lnTo>
                  <a:lnTo>
                    <a:pt x="1279477" y="873503"/>
                  </a:lnTo>
                  <a:lnTo>
                    <a:pt x="1276282" y="872438"/>
                  </a:lnTo>
                  <a:lnTo>
                    <a:pt x="1275217" y="869243"/>
                  </a:lnTo>
                  <a:lnTo>
                    <a:pt x="1272022" y="867113"/>
                  </a:lnTo>
                  <a:lnTo>
                    <a:pt x="1272022" y="864983"/>
                  </a:lnTo>
                  <a:lnTo>
                    <a:pt x="1269892" y="862853"/>
                  </a:lnTo>
                  <a:lnTo>
                    <a:pt x="1269892" y="859658"/>
                  </a:lnTo>
                  <a:lnTo>
                    <a:pt x="1269892" y="858593"/>
                  </a:lnTo>
                  <a:lnTo>
                    <a:pt x="1269892" y="813332"/>
                  </a:lnTo>
                  <a:lnTo>
                    <a:pt x="1272022" y="812267"/>
                  </a:lnTo>
                  <a:lnTo>
                    <a:pt x="1275217" y="811203"/>
                  </a:lnTo>
                  <a:lnTo>
                    <a:pt x="1278412" y="808008"/>
                  </a:lnTo>
                  <a:lnTo>
                    <a:pt x="1278412" y="805878"/>
                  </a:lnTo>
                  <a:lnTo>
                    <a:pt x="1277347" y="801618"/>
                  </a:lnTo>
                  <a:lnTo>
                    <a:pt x="1276282" y="798423"/>
                  </a:lnTo>
                  <a:lnTo>
                    <a:pt x="1275217" y="796293"/>
                  </a:lnTo>
                  <a:lnTo>
                    <a:pt x="1270957" y="796293"/>
                  </a:lnTo>
                  <a:lnTo>
                    <a:pt x="1269360" y="796293"/>
                  </a:lnTo>
                  <a:lnTo>
                    <a:pt x="1269360" y="763812"/>
                  </a:lnTo>
                  <a:lnTo>
                    <a:pt x="1269360" y="762747"/>
                  </a:lnTo>
                  <a:lnTo>
                    <a:pt x="1272555" y="763812"/>
                  </a:lnTo>
                  <a:lnTo>
                    <a:pt x="1274684" y="764877"/>
                  </a:lnTo>
                  <a:lnTo>
                    <a:pt x="1277879" y="767007"/>
                  </a:lnTo>
                  <a:lnTo>
                    <a:pt x="1279477" y="767539"/>
                  </a:lnTo>
                  <a:lnTo>
                    <a:pt x="1279477" y="767539"/>
                  </a:lnTo>
                  <a:close/>
                  <a:moveTo>
                    <a:pt x="1279477" y="905984"/>
                  </a:moveTo>
                  <a:lnTo>
                    <a:pt x="1279477" y="912906"/>
                  </a:lnTo>
                  <a:cubicBezTo>
                    <a:pt x="1278412" y="912906"/>
                    <a:pt x="1277347" y="912906"/>
                    <a:pt x="1276282" y="912906"/>
                  </a:cubicBezTo>
                  <a:cubicBezTo>
                    <a:pt x="1277347" y="915036"/>
                    <a:pt x="1278412" y="917166"/>
                    <a:pt x="1279477" y="920893"/>
                  </a:cubicBezTo>
                  <a:lnTo>
                    <a:pt x="1279477" y="953375"/>
                  </a:lnTo>
                  <a:cubicBezTo>
                    <a:pt x="1278412" y="952310"/>
                    <a:pt x="1278412" y="951245"/>
                    <a:pt x="1278412" y="950180"/>
                  </a:cubicBezTo>
                  <a:cubicBezTo>
                    <a:pt x="1274152" y="937933"/>
                    <a:pt x="1277347" y="923023"/>
                    <a:pt x="1269360" y="916633"/>
                  </a:cubicBezTo>
                  <a:lnTo>
                    <a:pt x="1269360" y="907581"/>
                  </a:lnTo>
                  <a:cubicBezTo>
                    <a:pt x="1272555" y="905984"/>
                    <a:pt x="1276282" y="905984"/>
                    <a:pt x="1279477" y="905984"/>
                  </a:cubicBezTo>
                  <a:lnTo>
                    <a:pt x="1279477" y="905984"/>
                  </a:lnTo>
                  <a:close/>
                  <a:moveTo>
                    <a:pt x="1279477" y="955504"/>
                  </a:moveTo>
                  <a:lnTo>
                    <a:pt x="1279477" y="962427"/>
                  </a:lnTo>
                  <a:cubicBezTo>
                    <a:pt x="1275217" y="962427"/>
                    <a:pt x="1271490" y="963492"/>
                    <a:pt x="1269360" y="963492"/>
                  </a:cubicBezTo>
                  <a:lnTo>
                    <a:pt x="1269360" y="956569"/>
                  </a:lnTo>
                  <a:cubicBezTo>
                    <a:pt x="1271490" y="956569"/>
                    <a:pt x="1274684" y="955504"/>
                    <a:pt x="1279477" y="955504"/>
                  </a:cubicBezTo>
                  <a:lnTo>
                    <a:pt x="1279477" y="955504"/>
                  </a:lnTo>
                  <a:close/>
                  <a:moveTo>
                    <a:pt x="1279477" y="1064663"/>
                  </a:moveTo>
                  <a:lnTo>
                    <a:pt x="1279477" y="1095014"/>
                  </a:lnTo>
                  <a:lnTo>
                    <a:pt x="1277347" y="1095014"/>
                  </a:lnTo>
                  <a:lnTo>
                    <a:pt x="1274684" y="1095014"/>
                  </a:lnTo>
                  <a:lnTo>
                    <a:pt x="1270425" y="1097144"/>
                  </a:lnTo>
                  <a:lnTo>
                    <a:pt x="1269360" y="1098209"/>
                  </a:lnTo>
                  <a:lnTo>
                    <a:pt x="1269360" y="1042299"/>
                  </a:lnTo>
                  <a:lnTo>
                    <a:pt x="1269360" y="1043364"/>
                  </a:lnTo>
                  <a:lnTo>
                    <a:pt x="1271490" y="1046559"/>
                  </a:lnTo>
                  <a:lnTo>
                    <a:pt x="1272555" y="1049753"/>
                  </a:lnTo>
                  <a:lnTo>
                    <a:pt x="1274684" y="1052948"/>
                  </a:lnTo>
                  <a:lnTo>
                    <a:pt x="1276814" y="1058806"/>
                  </a:lnTo>
                  <a:lnTo>
                    <a:pt x="1277879" y="1060936"/>
                  </a:lnTo>
                  <a:cubicBezTo>
                    <a:pt x="1277879" y="1060936"/>
                    <a:pt x="1277879" y="1060936"/>
                    <a:pt x="1278944" y="1063065"/>
                  </a:cubicBezTo>
                  <a:cubicBezTo>
                    <a:pt x="1279477" y="1063598"/>
                    <a:pt x="1279477" y="1063598"/>
                    <a:pt x="1279477" y="1064663"/>
                  </a:cubicBezTo>
                  <a:lnTo>
                    <a:pt x="1279477" y="1064663"/>
                  </a:lnTo>
                  <a:close/>
                  <a:moveTo>
                    <a:pt x="1279477" y="1249433"/>
                  </a:moveTo>
                  <a:lnTo>
                    <a:pt x="1279477" y="1259550"/>
                  </a:lnTo>
                  <a:cubicBezTo>
                    <a:pt x="1277347" y="1256356"/>
                    <a:pt x="1273619" y="1252628"/>
                    <a:pt x="1269360" y="1249433"/>
                  </a:cubicBezTo>
                  <a:cubicBezTo>
                    <a:pt x="1269360" y="1250498"/>
                    <a:pt x="1269360" y="1251563"/>
                    <a:pt x="1269360" y="1251563"/>
                  </a:cubicBezTo>
                  <a:lnTo>
                    <a:pt x="1269360" y="1241446"/>
                  </a:lnTo>
                  <a:cubicBezTo>
                    <a:pt x="1272555" y="1244109"/>
                    <a:pt x="1276282" y="1247303"/>
                    <a:pt x="1279477" y="1249433"/>
                  </a:cubicBezTo>
                  <a:lnTo>
                    <a:pt x="1279477" y="1249433"/>
                  </a:lnTo>
                  <a:close/>
                  <a:moveTo>
                    <a:pt x="1279477" y="1267538"/>
                  </a:moveTo>
                  <a:lnTo>
                    <a:pt x="1279477" y="1282447"/>
                  </a:lnTo>
                  <a:cubicBezTo>
                    <a:pt x="1278412" y="1283512"/>
                    <a:pt x="1277347" y="1284577"/>
                    <a:pt x="1277347" y="1286707"/>
                  </a:cubicBezTo>
                  <a:cubicBezTo>
                    <a:pt x="1277347" y="1286707"/>
                    <a:pt x="1278412" y="1286707"/>
                    <a:pt x="1279477" y="1286707"/>
                  </a:cubicBezTo>
                  <a:lnTo>
                    <a:pt x="1279477" y="1297889"/>
                  </a:lnTo>
                  <a:cubicBezTo>
                    <a:pt x="1276282" y="1296824"/>
                    <a:pt x="1272555" y="1296824"/>
                    <a:pt x="1269360" y="1296824"/>
                  </a:cubicBezTo>
                  <a:lnTo>
                    <a:pt x="1269360" y="1280850"/>
                  </a:lnTo>
                  <a:cubicBezTo>
                    <a:pt x="1272555" y="1275525"/>
                    <a:pt x="1276282" y="1270733"/>
                    <a:pt x="1279477" y="1267538"/>
                  </a:cubicBezTo>
                  <a:lnTo>
                    <a:pt x="1279477" y="1267538"/>
                  </a:lnTo>
                  <a:close/>
                  <a:moveTo>
                    <a:pt x="1279477" y="1327175"/>
                  </a:moveTo>
                  <a:lnTo>
                    <a:pt x="1279477" y="1337292"/>
                  </a:lnTo>
                  <a:cubicBezTo>
                    <a:pt x="1276282" y="1337292"/>
                    <a:pt x="1272555" y="1336228"/>
                    <a:pt x="1269360" y="1335163"/>
                  </a:cubicBezTo>
                  <a:lnTo>
                    <a:pt x="1269360" y="1323981"/>
                  </a:lnTo>
                  <a:cubicBezTo>
                    <a:pt x="1272555" y="1325046"/>
                    <a:pt x="1276282" y="1326110"/>
                    <a:pt x="1279477" y="1327175"/>
                  </a:cubicBezTo>
                  <a:lnTo>
                    <a:pt x="1279477" y="1327175"/>
                  </a:lnTo>
                  <a:close/>
                  <a:moveTo>
                    <a:pt x="1279477" y="1341552"/>
                  </a:moveTo>
                  <a:lnTo>
                    <a:pt x="1279477" y="1354864"/>
                  </a:lnTo>
                  <a:cubicBezTo>
                    <a:pt x="1276282" y="1358059"/>
                    <a:pt x="1272555" y="1360722"/>
                    <a:pt x="1269360" y="1362852"/>
                  </a:cubicBezTo>
                  <a:lnTo>
                    <a:pt x="1269360" y="1350604"/>
                  </a:lnTo>
                  <a:cubicBezTo>
                    <a:pt x="1272555" y="1348475"/>
                    <a:pt x="1276282" y="1345280"/>
                    <a:pt x="1279477" y="1341552"/>
                  </a:cubicBezTo>
                  <a:lnTo>
                    <a:pt x="1279477" y="1341552"/>
                  </a:lnTo>
                  <a:close/>
                  <a:moveTo>
                    <a:pt x="1279477" y="1659443"/>
                  </a:moveTo>
                  <a:lnTo>
                    <a:pt x="1279477" y="1678612"/>
                  </a:lnTo>
                  <a:cubicBezTo>
                    <a:pt x="1278412" y="1678612"/>
                    <a:pt x="1278412" y="1678612"/>
                    <a:pt x="1277347" y="1679677"/>
                  </a:cubicBezTo>
                  <a:cubicBezTo>
                    <a:pt x="1278412" y="1679677"/>
                    <a:pt x="1278412" y="1679677"/>
                    <a:pt x="1279477" y="1680742"/>
                  </a:cubicBezTo>
                  <a:lnTo>
                    <a:pt x="1279477" y="1702041"/>
                  </a:lnTo>
                  <a:cubicBezTo>
                    <a:pt x="1276282" y="1699911"/>
                    <a:pt x="1272555" y="1697781"/>
                    <a:pt x="1269360" y="1696184"/>
                  </a:cubicBezTo>
                  <a:lnTo>
                    <a:pt x="1269360" y="1666897"/>
                  </a:lnTo>
                  <a:cubicBezTo>
                    <a:pt x="1272555" y="1663703"/>
                    <a:pt x="1276282" y="1661573"/>
                    <a:pt x="1279477" y="1659443"/>
                  </a:cubicBezTo>
                  <a:lnTo>
                    <a:pt x="1279477" y="1659443"/>
                  </a:lnTo>
                  <a:close/>
                  <a:moveTo>
                    <a:pt x="1279477" y="1751562"/>
                  </a:moveTo>
                  <a:lnTo>
                    <a:pt x="1279477" y="1769666"/>
                  </a:lnTo>
                  <a:cubicBezTo>
                    <a:pt x="1278412" y="1769666"/>
                    <a:pt x="1278412" y="1769666"/>
                    <a:pt x="1277347" y="1769666"/>
                  </a:cubicBezTo>
                  <a:cubicBezTo>
                    <a:pt x="1274152" y="1771796"/>
                    <a:pt x="1270425" y="1773926"/>
                    <a:pt x="1269360" y="1775523"/>
                  </a:cubicBezTo>
                  <a:lnTo>
                    <a:pt x="1269360" y="1750497"/>
                  </a:lnTo>
                  <a:cubicBezTo>
                    <a:pt x="1272555" y="1750497"/>
                    <a:pt x="1276282" y="1751562"/>
                    <a:pt x="1279477" y="1751562"/>
                  </a:cubicBezTo>
                  <a:lnTo>
                    <a:pt x="1279477" y="1751562"/>
                  </a:lnTo>
                  <a:close/>
                  <a:moveTo>
                    <a:pt x="1269360" y="1151457"/>
                  </a:moveTo>
                  <a:lnTo>
                    <a:pt x="1269360" y="1123236"/>
                  </a:lnTo>
                  <a:lnTo>
                    <a:pt x="1271490" y="1124301"/>
                  </a:lnTo>
                  <a:lnTo>
                    <a:pt x="1272555" y="1126431"/>
                  </a:lnTo>
                  <a:lnTo>
                    <a:pt x="1273619" y="1130690"/>
                  </a:lnTo>
                  <a:lnTo>
                    <a:pt x="1273619" y="1138678"/>
                  </a:lnTo>
                  <a:lnTo>
                    <a:pt x="1273619" y="1142937"/>
                  </a:lnTo>
                  <a:lnTo>
                    <a:pt x="1272555" y="1146132"/>
                  </a:lnTo>
                  <a:lnTo>
                    <a:pt x="1269360" y="1149327"/>
                  </a:lnTo>
                  <a:lnTo>
                    <a:pt x="1269360" y="1151457"/>
                  </a:lnTo>
                  <a:close/>
                  <a:moveTo>
                    <a:pt x="1269360" y="75315"/>
                  </a:moveTo>
                  <a:lnTo>
                    <a:pt x="1269360" y="115784"/>
                  </a:lnTo>
                  <a:cubicBezTo>
                    <a:pt x="1267230" y="104602"/>
                    <a:pt x="1263502" y="94485"/>
                    <a:pt x="1256048" y="86497"/>
                  </a:cubicBezTo>
                  <a:lnTo>
                    <a:pt x="1256048" y="65198"/>
                  </a:lnTo>
                  <a:cubicBezTo>
                    <a:pt x="1261372" y="68393"/>
                    <a:pt x="1266165" y="72121"/>
                    <a:pt x="1269360" y="75315"/>
                  </a:cubicBezTo>
                  <a:lnTo>
                    <a:pt x="1269360" y="75315"/>
                  </a:lnTo>
                  <a:close/>
                  <a:moveTo>
                    <a:pt x="1269360" y="166369"/>
                  </a:moveTo>
                  <a:lnTo>
                    <a:pt x="1269360" y="182344"/>
                  </a:lnTo>
                  <a:cubicBezTo>
                    <a:pt x="1263502" y="181279"/>
                    <a:pt x="1260307" y="180214"/>
                    <a:pt x="1256048" y="179149"/>
                  </a:cubicBezTo>
                  <a:lnTo>
                    <a:pt x="1256048" y="162110"/>
                  </a:lnTo>
                  <a:cubicBezTo>
                    <a:pt x="1259243" y="164240"/>
                    <a:pt x="1263502" y="165304"/>
                    <a:pt x="1269360" y="166369"/>
                  </a:cubicBezTo>
                  <a:lnTo>
                    <a:pt x="1269360" y="166369"/>
                  </a:lnTo>
                  <a:close/>
                  <a:moveTo>
                    <a:pt x="1269360" y="384686"/>
                  </a:moveTo>
                  <a:lnTo>
                    <a:pt x="1269360" y="401726"/>
                  </a:lnTo>
                  <a:cubicBezTo>
                    <a:pt x="1267230" y="398531"/>
                    <a:pt x="1267230" y="392673"/>
                    <a:pt x="1269360" y="384686"/>
                  </a:cubicBezTo>
                  <a:lnTo>
                    <a:pt x="1269360" y="384686"/>
                  </a:lnTo>
                  <a:close/>
                  <a:moveTo>
                    <a:pt x="1269360" y="506624"/>
                  </a:moveTo>
                  <a:lnTo>
                    <a:pt x="1269360" y="517806"/>
                  </a:lnTo>
                  <a:cubicBezTo>
                    <a:pt x="1267230" y="515676"/>
                    <a:pt x="1263502" y="513546"/>
                    <a:pt x="1260307" y="511949"/>
                  </a:cubicBezTo>
                  <a:lnTo>
                    <a:pt x="1260307" y="511949"/>
                  </a:lnTo>
                  <a:lnTo>
                    <a:pt x="1259243" y="510884"/>
                  </a:lnTo>
                  <a:cubicBezTo>
                    <a:pt x="1260307" y="521001"/>
                    <a:pt x="1257113" y="530053"/>
                    <a:pt x="1256048" y="540170"/>
                  </a:cubicBezTo>
                  <a:lnTo>
                    <a:pt x="1256048" y="498637"/>
                  </a:lnTo>
                  <a:cubicBezTo>
                    <a:pt x="1258178" y="499702"/>
                    <a:pt x="1260307" y="500767"/>
                    <a:pt x="1260307" y="500767"/>
                  </a:cubicBezTo>
                  <a:cubicBezTo>
                    <a:pt x="1263502" y="502897"/>
                    <a:pt x="1266165" y="503962"/>
                    <a:pt x="1269360" y="506624"/>
                  </a:cubicBezTo>
                  <a:lnTo>
                    <a:pt x="1269360" y="506624"/>
                  </a:lnTo>
                  <a:close/>
                  <a:moveTo>
                    <a:pt x="1269360" y="577444"/>
                  </a:moveTo>
                  <a:lnTo>
                    <a:pt x="1269360" y="587561"/>
                  </a:lnTo>
                  <a:cubicBezTo>
                    <a:pt x="1263502" y="584366"/>
                    <a:pt x="1259243" y="580639"/>
                    <a:pt x="1256048" y="577444"/>
                  </a:cubicBezTo>
                  <a:lnTo>
                    <a:pt x="1256048" y="561469"/>
                  </a:lnTo>
                  <a:cubicBezTo>
                    <a:pt x="1258178" y="566262"/>
                    <a:pt x="1261372" y="571587"/>
                    <a:pt x="1269360" y="577444"/>
                  </a:cubicBezTo>
                  <a:lnTo>
                    <a:pt x="1269360" y="577444"/>
                  </a:lnTo>
                  <a:close/>
                  <a:moveTo>
                    <a:pt x="1269360" y="606730"/>
                  </a:moveTo>
                  <a:lnTo>
                    <a:pt x="1269360" y="614717"/>
                  </a:lnTo>
                  <a:cubicBezTo>
                    <a:pt x="1265100" y="612588"/>
                    <a:pt x="1260307" y="610458"/>
                    <a:pt x="1256048" y="606730"/>
                  </a:cubicBezTo>
                  <a:lnTo>
                    <a:pt x="1256048" y="597678"/>
                  </a:lnTo>
                  <a:cubicBezTo>
                    <a:pt x="1260307" y="600873"/>
                    <a:pt x="1264567" y="605665"/>
                    <a:pt x="1269360" y="606730"/>
                  </a:cubicBezTo>
                  <a:lnTo>
                    <a:pt x="1269360" y="606730"/>
                  </a:lnTo>
                  <a:close/>
                  <a:moveTo>
                    <a:pt x="1269360" y="620042"/>
                  </a:moveTo>
                  <a:lnTo>
                    <a:pt x="1269360" y="629094"/>
                  </a:lnTo>
                  <a:cubicBezTo>
                    <a:pt x="1266165" y="631224"/>
                    <a:pt x="1263502" y="632289"/>
                    <a:pt x="1261372" y="633354"/>
                  </a:cubicBezTo>
                  <a:cubicBezTo>
                    <a:pt x="1259243" y="636549"/>
                    <a:pt x="1258178" y="639212"/>
                    <a:pt x="1255515" y="642406"/>
                  </a:cubicBezTo>
                  <a:lnTo>
                    <a:pt x="1255515" y="628029"/>
                  </a:lnTo>
                  <a:cubicBezTo>
                    <a:pt x="1259243" y="628029"/>
                    <a:pt x="1263502" y="625900"/>
                    <a:pt x="1269360" y="620042"/>
                  </a:cubicBezTo>
                  <a:lnTo>
                    <a:pt x="1269360" y="620042"/>
                  </a:lnTo>
                  <a:close/>
                  <a:moveTo>
                    <a:pt x="1269360" y="723876"/>
                  </a:moveTo>
                  <a:lnTo>
                    <a:pt x="1269360" y="744110"/>
                  </a:lnTo>
                  <a:lnTo>
                    <a:pt x="1268295" y="743045"/>
                  </a:lnTo>
                  <a:lnTo>
                    <a:pt x="1266165" y="740915"/>
                  </a:lnTo>
                  <a:lnTo>
                    <a:pt x="1262970" y="737720"/>
                  </a:lnTo>
                  <a:lnTo>
                    <a:pt x="1257113" y="731863"/>
                  </a:lnTo>
                  <a:lnTo>
                    <a:pt x="1256048" y="730798"/>
                  </a:lnTo>
                  <a:lnTo>
                    <a:pt x="1256048" y="708434"/>
                  </a:lnTo>
                  <a:lnTo>
                    <a:pt x="1257113" y="709499"/>
                  </a:lnTo>
                  <a:lnTo>
                    <a:pt x="1260307" y="713759"/>
                  </a:lnTo>
                  <a:lnTo>
                    <a:pt x="1262437" y="716954"/>
                  </a:lnTo>
                  <a:lnTo>
                    <a:pt x="1264567" y="720148"/>
                  </a:lnTo>
                  <a:lnTo>
                    <a:pt x="1267762" y="722278"/>
                  </a:lnTo>
                  <a:lnTo>
                    <a:pt x="1269360" y="723876"/>
                  </a:lnTo>
                  <a:lnTo>
                    <a:pt x="1269360" y="723876"/>
                  </a:lnTo>
                  <a:close/>
                  <a:moveTo>
                    <a:pt x="1269360" y="763279"/>
                  </a:moveTo>
                  <a:lnTo>
                    <a:pt x="1269360" y="795761"/>
                  </a:lnTo>
                  <a:lnTo>
                    <a:pt x="1268295" y="795761"/>
                  </a:lnTo>
                  <a:lnTo>
                    <a:pt x="1262437" y="795761"/>
                  </a:lnTo>
                  <a:lnTo>
                    <a:pt x="1262437" y="797891"/>
                  </a:lnTo>
                  <a:lnTo>
                    <a:pt x="1259243" y="798955"/>
                  </a:lnTo>
                  <a:lnTo>
                    <a:pt x="1257113" y="800020"/>
                  </a:lnTo>
                  <a:lnTo>
                    <a:pt x="1256048" y="803215"/>
                  </a:lnTo>
                  <a:lnTo>
                    <a:pt x="1256048" y="805345"/>
                  </a:lnTo>
                  <a:lnTo>
                    <a:pt x="1257113" y="808540"/>
                  </a:lnTo>
                  <a:lnTo>
                    <a:pt x="1258178" y="810670"/>
                  </a:lnTo>
                  <a:lnTo>
                    <a:pt x="1260307" y="812800"/>
                  </a:lnTo>
                  <a:lnTo>
                    <a:pt x="1266165" y="813865"/>
                  </a:lnTo>
                  <a:lnTo>
                    <a:pt x="1269360" y="812800"/>
                  </a:lnTo>
                  <a:lnTo>
                    <a:pt x="1269360" y="858061"/>
                  </a:lnTo>
                  <a:lnTo>
                    <a:pt x="1268295" y="855931"/>
                  </a:lnTo>
                  <a:lnTo>
                    <a:pt x="1267230" y="853801"/>
                  </a:lnTo>
                  <a:lnTo>
                    <a:pt x="1266165" y="851671"/>
                  </a:lnTo>
                  <a:lnTo>
                    <a:pt x="1265100" y="848476"/>
                  </a:lnTo>
                  <a:lnTo>
                    <a:pt x="1264035" y="845281"/>
                  </a:lnTo>
                  <a:lnTo>
                    <a:pt x="1262970" y="843151"/>
                  </a:lnTo>
                  <a:lnTo>
                    <a:pt x="1260840" y="843151"/>
                  </a:lnTo>
                  <a:lnTo>
                    <a:pt x="1257645" y="842086"/>
                  </a:lnTo>
                  <a:lnTo>
                    <a:pt x="1256580" y="844216"/>
                  </a:lnTo>
                  <a:lnTo>
                    <a:pt x="1256580" y="776591"/>
                  </a:lnTo>
                  <a:lnTo>
                    <a:pt x="1256580" y="776591"/>
                  </a:lnTo>
                  <a:lnTo>
                    <a:pt x="1260840" y="773396"/>
                  </a:lnTo>
                  <a:lnTo>
                    <a:pt x="1264035" y="769137"/>
                  </a:lnTo>
                  <a:lnTo>
                    <a:pt x="1265100" y="767007"/>
                  </a:lnTo>
                  <a:lnTo>
                    <a:pt x="1267230" y="763812"/>
                  </a:lnTo>
                  <a:lnTo>
                    <a:pt x="1269360" y="763812"/>
                  </a:lnTo>
                  <a:lnTo>
                    <a:pt x="1269360" y="763279"/>
                  </a:lnTo>
                  <a:close/>
                  <a:moveTo>
                    <a:pt x="1269360" y="907049"/>
                  </a:moveTo>
                  <a:lnTo>
                    <a:pt x="1269360" y="916101"/>
                  </a:lnTo>
                  <a:cubicBezTo>
                    <a:pt x="1266165" y="913971"/>
                    <a:pt x="1262437" y="912906"/>
                    <a:pt x="1256048" y="911841"/>
                  </a:cubicBezTo>
                  <a:lnTo>
                    <a:pt x="1256048" y="905984"/>
                  </a:lnTo>
                  <a:cubicBezTo>
                    <a:pt x="1260307" y="905984"/>
                    <a:pt x="1265100" y="905984"/>
                    <a:pt x="1268295" y="907049"/>
                  </a:cubicBezTo>
                  <a:cubicBezTo>
                    <a:pt x="1268295" y="907049"/>
                    <a:pt x="1268295" y="907049"/>
                    <a:pt x="1269360" y="907049"/>
                  </a:cubicBezTo>
                  <a:lnTo>
                    <a:pt x="1269360" y="907049"/>
                  </a:lnTo>
                  <a:close/>
                  <a:moveTo>
                    <a:pt x="1269360" y="956569"/>
                  </a:moveTo>
                  <a:lnTo>
                    <a:pt x="1269360" y="963492"/>
                  </a:lnTo>
                  <a:cubicBezTo>
                    <a:pt x="1265100" y="962427"/>
                    <a:pt x="1261372" y="962427"/>
                    <a:pt x="1259243" y="961362"/>
                  </a:cubicBezTo>
                  <a:cubicBezTo>
                    <a:pt x="1258178" y="961362"/>
                    <a:pt x="1257113" y="961362"/>
                    <a:pt x="1256048" y="961362"/>
                  </a:cubicBezTo>
                  <a:lnTo>
                    <a:pt x="1256048" y="948050"/>
                  </a:lnTo>
                  <a:cubicBezTo>
                    <a:pt x="1257113" y="953375"/>
                    <a:pt x="1260307" y="956569"/>
                    <a:pt x="1269360" y="956569"/>
                  </a:cubicBezTo>
                  <a:lnTo>
                    <a:pt x="1269360" y="956569"/>
                  </a:lnTo>
                  <a:close/>
                  <a:moveTo>
                    <a:pt x="1269360" y="1042299"/>
                  </a:moveTo>
                  <a:lnTo>
                    <a:pt x="1269360" y="1098742"/>
                  </a:lnTo>
                  <a:lnTo>
                    <a:pt x="1266165" y="1099807"/>
                  </a:lnTo>
                  <a:lnTo>
                    <a:pt x="1261905" y="1100872"/>
                  </a:lnTo>
                  <a:lnTo>
                    <a:pt x="1257645" y="1101936"/>
                  </a:lnTo>
                  <a:lnTo>
                    <a:pt x="1256580" y="1101936"/>
                  </a:lnTo>
                  <a:lnTo>
                    <a:pt x="1256580" y="1087560"/>
                  </a:lnTo>
                  <a:lnTo>
                    <a:pt x="1256580" y="1088624"/>
                  </a:lnTo>
                  <a:lnTo>
                    <a:pt x="1259775" y="1086495"/>
                  </a:lnTo>
                  <a:lnTo>
                    <a:pt x="1261905" y="1084365"/>
                  </a:lnTo>
                  <a:cubicBezTo>
                    <a:pt x="1261905" y="1084365"/>
                    <a:pt x="1262970" y="1081170"/>
                    <a:pt x="1262970" y="1078507"/>
                  </a:cubicBezTo>
                  <a:cubicBezTo>
                    <a:pt x="1262970" y="1077442"/>
                    <a:pt x="1261905" y="1074248"/>
                    <a:pt x="1261905" y="1074248"/>
                  </a:cubicBezTo>
                  <a:lnTo>
                    <a:pt x="1260840" y="1071053"/>
                  </a:lnTo>
                  <a:lnTo>
                    <a:pt x="1257645" y="1069988"/>
                  </a:lnTo>
                  <a:lnTo>
                    <a:pt x="1256580" y="1071053"/>
                  </a:lnTo>
                  <a:lnTo>
                    <a:pt x="1256580" y="1052948"/>
                  </a:lnTo>
                  <a:lnTo>
                    <a:pt x="1257645" y="1051883"/>
                  </a:lnTo>
                  <a:lnTo>
                    <a:pt x="1258710" y="1048688"/>
                  </a:lnTo>
                  <a:lnTo>
                    <a:pt x="1257645" y="1042831"/>
                  </a:lnTo>
                  <a:lnTo>
                    <a:pt x="1256580" y="1039636"/>
                  </a:lnTo>
                  <a:lnTo>
                    <a:pt x="1256580" y="1007155"/>
                  </a:lnTo>
                  <a:lnTo>
                    <a:pt x="1256580" y="1007155"/>
                  </a:lnTo>
                  <a:lnTo>
                    <a:pt x="1257645" y="1011415"/>
                  </a:lnTo>
                  <a:lnTo>
                    <a:pt x="1259775" y="1020467"/>
                  </a:lnTo>
                  <a:lnTo>
                    <a:pt x="1260840" y="1023662"/>
                  </a:lnTo>
                  <a:lnTo>
                    <a:pt x="1261905" y="1029519"/>
                  </a:lnTo>
                  <a:lnTo>
                    <a:pt x="1265100" y="1033779"/>
                  </a:lnTo>
                  <a:lnTo>
                    <a:pt x="1267230" y="1039636"/>
                  </a:lnTo>
                  <a:lnTo>
                    <a:pt x="1269360" y="1042299"/>
                  </a:lnTo>
                  <a:lnTo>
                    <a:pt x="1269360" y="1042299"/>
                  </a:lnTo>
                  <a:close/>
                  <a:moveTo>
                    <a:pt x="1269360" y="1123236"/>
                  </a:moveTo>
                  <a:lnTo>
                    <a:pt x="1269360" y="1151457"/>
                  </a:lnTo>
                  <a:lnTo>
                    <a:pt x="1266165" y="1152522"/>
                  </a:lnTo>
                  <a:lnTo>
                    <a:pt x="1261905" y="1150392"/>
                  </a:lnTo>
                  <a:lnTo>
                    <a:pt x="1259775" y="1147197"/>
                  </a:lnTo>
                  <a:lnTo>
                    <a:pt x="1258710" y="1144002"/>
                  </a:lnTo>
                  <a:lnTo>
                    <a:pt x="1258710" y="1140807"/>
                  </a:lnTo>
                  <a:lnTo>
                    <a:pt x="1258710" y="1136548"/>
                  </a:lnTo>
                  <a:lnTo>
                    <a:pt x="1259775" y="1133353"/>
                  </a:lnTo>
                  <a:lnTo>
                    <a:pt x="1260840" y="1129093"/>
                  </a:lnTo>
                  <a:lnTo>
                    <a:pt x="1261905" y="1125898"/>
                  </a:lnTo>
                  <a:lnTo>
                    <a:pt x="1261905" y="1122171"/>
                  </a:lnTo>
                  <a:lnTo>
                    <a:pt x="1265100" y="1121106"/>
                  </a:lnTo>
                  <a:lnTo>
                    <a:pt x="1268295" y="1122171"/>
                  </a:lnTo>
                  <a:lnTo>
                    <a:pt x="1269360" y="1123236"/>
                  </a:lnTo>
                  <a:lnTo>
                    <a:pt x="1269360" y="1123236"/>
                  </a:lnTo>
                  <a:close/>
                  <a:moveTo>
                    <a:pt x="1269360" y="1241446"/>
                  </a:moveTo>
                  <a:lnTo>
                    <a:pt x="1269360" y="1251563"/>
                  </a:lnTo>
                  <a:cubicBezTo>
                    <a:pt x="1267230" y="1258486"/>
                    <a:pt x="1262437" y="1263810"/>
                    <a:pt x="1259243" y="1268603"/>
                  </a:cubicBezTo>
                  <a:lnTo>
                    <a:pt x="1259243" y="1268603"/>
                  </a:lnTo>
                  <a:cubicBezTo>
                    <a:pt x="1258178" y="1270733"/>
                    <a:pt x="1257113" y="1271798"/>
                    <a:pt x="1256048" y="1272862"/>
                  </a:cubicBezTo>
                  <a:lnTo>
                    <a:pt x="1256048" y="1261680"/>
                  </a:lnTo>
                  <a:cubicBezTo>
                    <a:pt x="1262970" y="1253693"/>
                    <a:pt x="1266165" y="1245706"/>
                    <a:pt x="1256048" y="1234524"/>
                  </a:cubicBezTo>
                  <a:lnTo>
                    <a:pt x="1256048" y="1225472"/>
                  </a:lnTo>
                  <a:cubicBezTo>
                    <a:pt x="1261905" y="1231329"/>
                    <a:pt x="1266165" y="1235589"/>
                    <a:pt x="1267230" y="1240381"/>
                  </a:cubicBezTo>
                  <a:cubicBezTo>
                    <a:pt x="1268295" y="1240381"/>
                    <a:pt x="1268295" y="1240381"/>
                    <a:pt x="1269360" y="1241446"/>
                  </a:cubicBezTo>
                  <a:lnTo>
                    <a:pt x="1269360" y="1241446"/>
                  </a:lnTo>
                  <a:close/>
                  <a:moveTo>
                    <a:pt x="1269360" y="1280850"/>
                  </a:moveTo>
                  <a:lnTo>
                    <a:pt x="1269360" y="1296824"/>
                  </a:lnTo>
                  <a:lnTo>
                    <a:pt x="1268295" y="1296824"/>
                  </a:lnTo>
                  <a:cubicBezTo>
                    <a:pt x="1265100" y="1297889"/>
                    <a:pt x="1260307" y="1300019"/>
                    <a:pt x="1256048" y="1303746"/>
                  </a:cubicBezTo>
                  <a:lnTo>
                    <a:pt x="1256048" y="1292564"/>
                  </a:lnTo>
                  <a:cubicBezTo>
                    <a:pt x="1259243" y="1290434"/>
                    <a:pt x="1262970" y="1288304"/>
                    <a:pt x="1266165" y="1288304"/>
                  </a:cubicBezTo>
                  <a:cubicBezTo>
                    <a:pt x="1267230" y="1285642"/>
                    <a:pt x="1268295" y="1282980"/>
                    <a:pt x="1269360" y="1280850"/>
                  </a:cubicBezTo>
                  <a:lnTo>
                    <a:pt x="1269360" y="1280850"/>
                  </a:lnTo>
                  <a:close/>
                  <a:moveTo>
                    <a:pt x="1269360" y="1323981"/>
                  </a:moveTo>
                  <a:lnTo>
                    <a:pt x="1269360" y="1335163"/>
                  </a:lnTo>
                  <a:cubicBezTo>
                    <a:pt x="1265100" y="1334098"/>
                    <a:pt x="1260307" y="1331968"/>
                    <a:pt x="1256048" y="1330903"/>
                  </a:cubicBezTo>
                  <a:lnTo>
                    <a:pt x="1256048" y="1318656"/>
                  </a:lnTo>
                  <a:cubicBezTo>
                    <a:pt x="1260307" y="1320253"/>
                    <a:pt x="1264567" y="1321318"/>
                    <a:pt x="1269360" y="1323981"/>
                  </a:cubicBezTo>
                  <a:lnTo>
                    <a:pt x="1269360" y="1323981"/>
                  </a:lnTo>
                  <a:close/>
                  <a:moveTo>
                    <a:pt x="1269360" y="1350604"/>
                  </a:moveTo>
                  <a:lnTo>
                    <a:pt x="1269360" y="1362852"/>
                  </a:lnTo>
                  <a:cubicBezTo>
                    <a:pt x="1266165" y="1364982"/>
                    <a:pt x="1261372" y="1366046"/>
                    <a:pt x="1258178" y="1367111"/>
                  </a:cubicBezTo>
                  <a:cubicBezTo>
                    <a:pt x="1258178" y="1368176"/>
                    <a:pt x="1257113" y="1369241"/>
                    <a:pt x="1256048" y="1370306"/>
                  </a:cubicBezTo>
                  <a:lnTo>
                    <a:pt x="1256048" y="1356994"/>
                  </a:lnTo>
                  <a:cubicBezTo>
                    <a:pt x="1260307" y="1356462"/>
                    <a:pt x="1264567" y="1354332"/>
                    <a:pt x="1269360" y="1350604"/>
                  </a:cubicBezTo>
                  <a:lnTo>
                    <a:pt x="1269360" y="1350604"/>
                  </a:lnTo>
                  <a:close/>
                  <a:moveTo>
                    <a:pt x="1269360" y="1666897"/>
                  </a:moveTo>
                  <a:lnTo>
                    <a:pt x="1269360" y="1696184"/>
                  </a:lnTo>
                  <a:cubicBezTo>
                    <a:pt x="1266165" y="1694054"/>
                    <a:pt x="1262437" y="1692989"/>
                    <a:pt x="1258178" y="1691924"/>
                  </a:cubicBezTo>
                  <a:cubicBezTo>
                    <a:pt x="1257113" y="1691924"/>
                    <a:pt x="1257113" y="1691924"/>
                    <a:pt x="1256048" y="1690859"/>
                  </a:cubicBezTo>
                  <a:lnTo>
                    <a:pt x="1256048" y="1674885"/>
                  </a:lnTo>
                  <a:cubicBezTo>
                    <a:pt x="1257113" y="1674885"/>
                    <a:pt x="1258178" y="1674885"/>
                    <a:pt x="1259243" y="1674885"/>
                  </a:cubicBezTo>
                  <a:cubicBezTo>
                    <a:pt x="1262437" y="1671690"/>
                    <a:pt x="1266165" y="1669560"/>
                    <a:pt x="1269360" y="1666897"/>
                  </a:cubicBezTo>
                  <a:lnTo>
                    <a:pt x="1269360" y="1666897"/>
                  </a:lnTo>
                  <a:close/>
                  <a:moveTo>
                    <a:pt x="1269360" y="1750497"/>
                  </a:moveTo>
                  <a:lnTo>
                    <a:pt x="1269360" y="1775523"/>
                  </a:lnTo>
                  <a:lnTo>
                    <a:pt x="1269360" y="1775523"/>
                  </a:lnTo>
                  <a:cubicBezTo>
                    <a:pt x="1265100" y="1777653"/>
                    <a:pt x="1260307" y="1779783"/>
                    <a:pt x="1256048" y="1782446"/>
                  </a:cubicBezTo>
                  <a:lnTo>
                    <a:pt x="1256048" y="1764341"/>
                  </a:lnTo>
                  <a:lnTo>
                    <a:pt x="1256048" y="1764341"/>
                  </a:lnTo>
                  <a:lnTo>
                    <a:pt x="1256048" y="1764341"/>
                  </a:lnTo>
                  <a:lnTo>
                    <a:pt x="1256048" y="1744107"/>
                  </a:lnTo>
                  <a:cubicBezTo>
                    <a:pt x="1260307" y="1745705"/>
                    <a:pt x="1263502" y="1748367"/>
                    <a:pt x="1269360" y="1750497"/>
                  </a:cubicBezTo>
                  <a:close/>
                  <a:moveTo>
                    <a:pt x="1256048" y="65198"/>
                  </a:moveTo>
                  <a:lnTo>
                    <a:pt x="1256048" y="86497"/>
                  </a:lnTo>
                  <a:cubicBezTo>
                    <a:pt x="1253918" y="84368"/>
                    <a:pt x="1251788" y="83303"/>
                    <a:pt x="1249125" y="80640"/>
                  </a:cubicBezTo>
                  <a:lnTo>
                    <a:pt x="1249125" y="61471"/>
                  </a:lnTo>
                  <a:cubicBezTo>
                    <a:pt x="1251255" y="63068"/>
                    <a:pt x="1253385" y="64133"/>
                    <a:pt x="1256048" y="65198"/>
                  </a:cubicBezTo>
                  <a:lnTo>
                    <a:pt x="1256048" y="65198"/>
                  </a:lnTo>
                  <a:close/>
                  <a:moveTo>
                    <a:pt x="1256048" y="162110"/>
                  </a:moveTo>
                  <a:lnTo>
                    <a:pt x="1256048" y="179149"/>
                  </a:lnTo>
                  <a:cubicBezTo>
                    <a:pt x="1253918" y="179149"/>
                    <a:pt x="1251788" y="178084"/>
                    <a:pt x="1249125" y="177019"/>
                  </a:cubicBezTo>
                  <a:lnTo>
                    <a:pt x="1249125" y="159980"/>
                  </a:lnTo>
                  <a:cubicBezTo>
                    <a:pt x="1251255" y="161045"/>
                    <a:pt x="1253385" y="162110"/>
                    <a:pt x="1256048" y="162110"/>
                  </a:cubicBezTo>
                  <a:lnTo>
                    <a:pt x="1256048" y="162110"/>
                  </a:lnTo>
                  <a:close/>
                  <a:moveTo>
                    <a:pt x="1256048" y="498637"/>
                  </a:moveTo>
                  <a:lnTo>
                    <a:pt x="1256048" y="540170"/>
                  </a:lnTo>
                  <a:cubicBezTo>
                    <a:pt x="1254983" y="547093"/>
                    <a:pt x="1253918" y="552417"/>
                    <a:pt x="1254983" y="559340"/>
                  </a:cubicBezTo>
                  <a:cubicBezTo>
                    <a:pt x="1254983" y="560405"/>
                    <a:pt x="1256048" y="560405"/>
                    <a:pt x="1256048" y="561469"/>
                  </a:cubicBezTo>
                  <a:lnTo>
                    <a:pt x="1256048" y="577444"/>
                  </a:lnTo>
                  <a:cubicBezTo>
                    <a:pt x="1254983" y="577444"/>
                    <a:pt x="1253918" y="576379"/>
                    <a:pt x="1253918" y="575314"/>
                  </a:cubicBezTo>
                  <a:cubicBezTo>
                    <a:pt x="1252853" y="576379"/>
                    <a:pt x="1251788" y="576379"/>
                    <a:pt x="1249658" y="577444"/>
                  </a:cubicBezTo>
                  <a:lnTo>
                    <a:pt x="1249658" y="490650"/>
                  </a:lnTo>
                  <a:cubicBezTo>
                    <a:pt x="1252853" y="493845"/>
                    <a:pt x="1253918" y="496507"/>
                    <a:pt x="1255515" y="498637"/>
                  </a:cubicBezTo>
                  <a:cubicBezTo>
                    <a:pt x="1256048" y="498637"/>
                    <a:pt x="1256048" y="498637"/>
                    <a:pt x="1256048" y="498637"/>
                  </a:cubicBezTo>
                  <a:lnTo>
                    <a:pt x="1256048" y="498637"/>
                  </a:lnTo>
                  <a:close/>
                  <a:moveTo>
                    <a:pt x="1256048" y="597678"/>
                  </a:moveTo>
                  <a:lnTo>
                    <a:pt x="1256048" y="606730"/>
                  </a:lnTo>
                  <a:cubicBezTo>
                    <a:pt x="1254983" y="605665"/>
                    <a:pt x="1253918" y="605665"/>
                    <a:pt x="1253918" y="604600"/>
                  </a:cubicBezTo>
                  <a:lnTo>
                    <a:pt x="1253918" y="604600"/>
                  </a:lnTo>
                  <a:cubicBezTo>
                    <a:pt x="1252853" y="603535"/>
                    <a:pt x="1250723" y="603535"/>
                    <a:pt x="1249658" y="602470"/>
                  </a:cubicBezTo>
                  <a:lnTo>
                    <a:pt x="1249658" y="593418"/>
                  </a:lnTo>
                  <a:cubicBezTo>
                    <a:pt x="1251255" y="594483"/>
                    <a:pt x="1253385" y="596613"/>
                    <a:pt x="1256048" y="597678"/>
                  </a:cubicBezTo>
                  <a:lnTo>
                    <a:pt x="1256048" y="597678"/>
                  </a:lnTo>
                  <a:close/>
                  <a:moveTo>
                    <a:pt x="1256048" y="628029"/>
                  </a:moveTo>
                  <a:lnTo>
                    <a:pt x="1256048" y="642406"/>
                  </a:lnTo>
                  <a:cubicBezTo>
                    <a:pt x="1253918" y="644536"/>
                    <a:pt x="1251788" y="646666"/>
                    <a:pt x="1249125" y="648264"/>
                  </a:cubicBezTo>
                  <a:lnTo>
                    <a:pt x="1249125" y="639212"/>
                  </a:lnTo>
                  <a:cubicBezTo>
                    <a:pt x="1250190" y="638147"/>
                    <a:pt x="1251255" y="637082"/>
                    <a:pt x="1252320" y="636017"/>
                  </a:cubicBezTo>
                  <a:cubicBezTo>
                    <a:pt x="1251255" y="636017"/>
                    <a:pt x="1250190" y="636017"/>
                    <a:pt x="1249125" y="634952"/>
                  </a:cubicBezTo>
                  <a:lnTo>
                    <a:pt x="1249125" y="628029"/>
                  </a:lnTo>
                  <a:cubicBezTo>
                    <a:pt x="1251255" y="628029"/>
                    <a:pt x="1253385" y="629094"/>
                    <a:pt x="1256048" y="628029"/>
                  </a:cubicBezTo>
                  <a:lnTo>
                    <a:pt x="1256048" y="628029"/>
                  </a:lnTo>
                  <a:close/>
                  <a:moveTo>
                    <a:pt x="1256048" y="707901"/>
                  </a:moveTo>
                  <a:lnTo>
                    <a:pt x="1256048" y="730266"/>
                  </a:lnTo>
                  <a:lnTo>
                    <a:pt x="1253385" y="728136"/>
                  </a:lnTo>
                  <a:lnTo>
                    <a:pt x="1249125" y="728136"/>
                  </a:lnTo>
                  <a:lnTo>
                    <a:pt x="1249125" y="700979"/>
                  </a:lnTo>
                  <a:lnTo>
                    <a:pt x="1251255" y="702044"/>
                  </a:lnTo>
                  <a:lnTo>
                    <a:pt x="1253385" y="704174"/>
                  </a:lnTo>
                  <a:lnTo>
                    <a:pt x="1256048" y="707901"/>
                  </a:lnTo>
                  <a:lnTo>
                    <a:pt x="1256048" y="707901"/>
                  </a:lnTo>
                  <a:close/>
                  <a:moveTo>
                    <a:pt x="1256048" y="776591"/>
                  </a:moveTo>
                  <a:lnTo>
                    <a:pt x="1256048" y="844216"/>
                  </a:lnTo>
                  <a:lnTo>
                    <a:pt x="1256048" y="845281"/>
                  </a:lnTo>
                  <a:lnTo>
                    <a:pt x="1254983" y="848476"/>
                  </a:lnTo>
                  <a:lnTo>
                    <a:pt x="1252853" y="854333"/>
                  </a:lnTo>
                  <a:lnTo>
                    <a:pt x="1252853" y="857528"/>
                  </a:lnTo>
                  <a:lnTo>
                    <a:pt x="1252853" y="859658"/>
                  </a:lnTo>
                  <a:lnTo>
                    <a:pt x="1251788" y="861788"/>
                  </a:lnTo>
                  <a:lnTo>
                    <a:pt x="1249658" y="862853"/>
                  </a:lnTo>
                  <a:lnTo>
                    <a:pt x="1249658" y="836761"/>
                  </a:lnTo>
                  <a:lnTo>
                    <a:pt x="1251788" y="835697"/>
                  </a:lnTo>
                  <a:lnTo>
                    <a:pt x="1249658" y="834632"/>
                  </a:lnTo>
                  <a:lnTo>
                    <a:pt x="1249658" y="782981"/>
                  </a:lnTo>
                  <a:lnTo>
                    <a:pt x="1252853" y="780851"/>
                  </a:lnTo>
                  <a:lnTo>
                    <a:pt x="1256048" y="776591"/>
                  </a:lnTo>
                  <a:lnTo>
                    <a:pt x="1256048" y="776591"/>
                  </a:lnTo>
                  <a:close/>
                  <a:moveTo>
                    <a:pt x="1256048" y="905984"/>
                  </a:moveTo>
                  <a:lnTo>
                    <a:pt x="1256048" y="911841"/>
                  </a:lnTo>
                  <a:cubicBezTo>
                    <a:pt x="1253918" y="911841"/>
                    <a:pt x="1251788" y="911841"/>
                    <a:pt x="1249125" y="912906"/>
                  </a:cubicBezTo>
                  <a:lnTo>
                    <a:pt x="1249125" y="905984"/>
                  </a:lnTo>
                  <a:cubicBezTo>
                    <a:pt x="1251255" y="905984"/>
                    <a:pt x="1253385" y="905984"/>
                    <a:pt x="1256048" y="905984"/>
                  </a:cubicBezTo>
                  <a:lnTo>
                    <a:pt x="1256048" y="905984"/>
                  </a:lnTo>
                  <a:close/>
                  <a:moveTo>
                    <a:pt x="1256048" y="947517"/>
                  </a:moveTo>
                  <a:lnTo>
                    <a:pt x="1256048" y="960829"/>
                  </a:lnTo>
                  <a:cubicBezTo>
                    <a:pt x="1253918" y="961894"/>
                    <a:pt x="1251788" y="961894"/>
                    <a:pt x="1249125" y="961894"/>
                  </a:cubicBezTo>
                  <a:lnTo>
                    <a:pt x="1249125" y="954972"/>
                  </a:lnTo>
                  <a:cubicBezTo>
                    <a:pt x="1250190" y="954972"/>
                    <a:pt x="1251255" y="954972"/>
                    <a:pt x="1252320" y="954972"/>
                  </a:cubicBezTo>
                  <a:cubicBezTo>
                    <a:pt x="1251255" y="953907"/>
                    <a:pt x="1250190" y="951777"/>
                    <a:pt x="1250190" y="950712"/>
                  </a:cubicBezTo>
                  <a:cubicBezTo>
                    <a:pt x="1250190" y="950712"/>
                    <a:pt x="1249125" y="950712"/>
                    <a:pt x="1249125" y="949647"/>
                  </a:cubicBezTo>
                  <a:lnTo>
                    <a:pt x="1249125" y="917166"/>
                  </a:lnTo>
                  <a:cubicBezTo>
                    <a:pt x="1251255" y="923023"/>
                    <a:pt x="1252320" y="928348"/>
                    <a:pt x="1253385" y="934205"/>
                  </a:cubicBezTo>
                  <a:lnTo>
                    <a:pt x="1253385" y="934205"/>
                  </a:lnTo>
                  <a:cubicBezTo>
                    <a:pt x="1253385" y="940063"/>
                    <a:pt x="1254450" y="944322"/>
                    <a:pt x="1256048" y="947517"/>
                  </a:cubicBezTo>
                  <a:lnTo>
                    <a:pt x="1256048" y="947517"/>
                  </a:lnTo>
                  <a:close/>
                  <a:moveTo>
                    <a:pt x="1256048" y="1006090"/>
                  </a:moveTo>
                  <a:lnTo>
                    <a:pt x="1256048" y="1038571"/>
                  </a:lnTo>
                  <a:lnTo>
                    <a:pt x="1253918" y="1034312"/>
                  </a:lnTo>
                  <a:lnTo>
                    <a:pt x="1249658" y="1030052"/>
                  </a:lnTo>
                  <a:lnTo>
                    <a:pt x="1249658" y="980531"/>
                  </a:lnTo>
                  <a:lnTo>
                    <a:pt x="1250723" y="980531"/>
                  </a:lnTo>
                  <a:lnTo>
                    <a:pt x="1253918" y="981596"/>
                  </a:lnTo>
                  <a:lnTo>
                    <a:pt x="1254983" y="988518"/>
                  </a:lnTo>
                  <a:lnTo>
                    <a:pt x="1254983" y="992778"/>
                  </a:lnTo>
                  <a:lnTo>
                    <a:pt x="1254983" y="997038"/>
                  </a:lnTo>
                  <a:lnTo>
                    <a:pt x="1254983" y="1001298"/>
                  </a:lnTo>
                  <a:lnTo>
                    <a:pt x="1256048" y="1006090"/>
                  </a:lnTo>
                  <a:lnTo>
                    <a:pt x="1256048" y="1006090"/>
                  </a:lnTo>
                  <a:close/>
                  <a:moveTo>
                    <a:pt x="1256048" y="1052416"/>
                  </a:moveTo>
                  <a:lnTo>
                    <a:pt x="1256048" y="1070520"/>
                  </a:lnTo>
                  <a:lnTo>
                    <a:pt x="1252853" y="1070520"/>
                  </a:lnTo>
                  <a:lnTo>
                    <a:pt x="1250723" y="1071585"/>
                  </a:lnTo>
                  <a:lnTo>
                    <a:pt x="1249658" y="1071585"/>
                  </a:lnTo>
                  <a:lnTo>
                    <a:pt x="1249658" y="1053481"/>
                  </a:lnTo>
                  <a:lnTo>
                    <a:pt x="1251788" y="1053481"/>
                  </a:lnTo>
                  <a:lnTo>
                    <a:pt x="1256048" y="1052416"/>
                  </a:lnTo>
                  <a:lnTo>
                    <a:pt x="1256048" y="1052416"/>
                  </a:lnTo>
                  <a:lnTo>
                    <a:pt x="1256048" y="1052416"/>
                  </a:lnTo>
                  <a:close/>
                  <a:moveTo>
                    <a:pt x="1256048" y="1087560"/>
                  </a:moveTo>
                  <a:lnTo>
                    <a:pt x="1256048" y="1101936"/>
                  </a:lnTo>
                  <a:lnTo>
                    <a:pt x="1249125" y="1103001"/>
                  </a:lnTo>
                  <a:lnTo>
                    <a:pt x="1249125" y="1084897"/>
                  </a:lnTo>
                  <a:lnTo>
                    <a:pt x="1252320" y="1085962"/>
                  </a:lnTo>
                  <a:lnTo>
                    <a:pt x="1256048" y="1087560"/>
                  </a:lnTo>
                  <a:lnTo>
                    <a:pt x="1256048" y="1087560"/>
                  </a:lnTo>
                  <a:close/>
                  <a:moveTo>
                    <a:pt x="1256048" y="1226004"/>
                  </a:moveTo>
                  <a:lnTo>
                    <a:pt x="1256048" y="1235056"/>
                  </a:lnTo>
                  <a:cubicBezTo>
                    <a:pt x="1253918" y="1233991"/>
                    <a:pt x="1252853" y="1231862"/>
                    <a:pt x="1249125" y="1229199"/>
                  </a:cubicBezTo>
                  <a:lnTo>
                    <a:pt x="1249125" y="1221212"/>
                  </a:lnTo>
                  <a:cubicBezTo>
                    <a:pt x="1251255" y="1223342"/>
                    <a:pt x="1253385" y="1224939"/>
                    <a:pt x="1256048" y="1226004"/>
                  </a:cubicBezTo>
                  <a:lnTo>
                    <a:pt x="1256048" y="1226004"/>
                  </a:lnTo>
                  <a:close/>
                  <a:moveTo>
                    <a:pt x="1256048" y="1261680"/>
                  </a:moveTo>
                  <a:lnTo>
                    <a:pt x="1256048" y="1272862"/>
                  </a:lnTo>
                  <a:cubicBezTo>
                    <a:pt x="1253918" y="1276057"/>
                    <a:pt x="1252853" y="1278720"/>
                    <a:pt x="1251788" y="1279785"/>
                  </a:cubicBezTo>
                  <a:cubicBezTo>
                    <a:pt x="1250723" y="1280850"/>
                    <a:pt x="1250723" y="1282980"/>
                    <a:pt x="1249658" y="1284045"/>
                  </a:cubicBezTo>
                  <a:lnTo>
                    <a:pt x="1249658" y="1269135"/>
                  </a:lnTo>
                  <a:cubicBezTo>
                    <a:pt x="1251255" y="1267538"/>
                    <a:pt x="1253385" y="1265408"/>
                    <a:pt x="1256048" y="1261680"/>
                  </a:cubicBezTo>
                  <a:lnTo>
                    <a:pt x="1256048" y="1261680"/>
                  </a:lnTo>
                  <a:close/>
                  <a:moveTo>
                    <a:pt x="1256048" y="1292032"/>
                  </a:moveTo>
                  <a:lnTo>
                    <a:pt x="1256048" y="1303214"/>
                  </a:lnTo>
                  <a:cubicBezTo>
                    <a:pt x="1253918" y="1305344"/>
                    <a:pt x="1251788" y="1306409"/>
                    <a:pt x="1249125" y="1310136"/>
                  </a:cubicBezTo>
                  <a:lnTo>
                    <a:pt x="1249125" y="1288837"/>
                  </a:lnTo>
                  <a:cubicBezTo>
                    <a:pt x="1250190" y="1289902"/>
                    <a:pt x="1251255" y="1292032"/>
                    <a:pt x="1252320" y="1294694"/>
                  </a:cubicBezTo>
                  <a:cubicBezTo>
                    <a:pt x="1253385" y="1293629"/>
                    <a:pt x="1254450" y="1292032"/>
                    <a:pt x="1256048" y="1292032"/>
                  </a:cubicBezTo>
                  <a:lnTo>
                    <a:pt x="1256048" y="1292032"/>
                  </a:lnTo>
                  <a:close/>
                  <a:moveTo>
                    <a:pt x="1256048" y="1318123"/>
                  </a:moveTo>
                  <a:lnTo>
                    <a:pt x="1256048" y="1330370"/>
                  </a:lnTo>
                  <a:cubicBezTo>
                    <a:pt x="1253918" y="1329305"/>
                    <a:pt x="1251788" y="1329305"/>
                    <a:pt x="1249125" y="1328240"/>
                  </a:cubicBezTo>
                  <a:lnTo>
                    <a:pt x="1249125" y="1315993"/>
                  </a:lnTo>
                  <a:cubicBezTo>
                    <a:pt x="1251255" y="1317058"/>
                    <a:pt x="1253385" y="1317058"/>
                    <a:pt x="1256048" y="1318123"/>
                  </a:cubicBezTo>
                  <a:lnTo>
                    <a:pt x="1256048" y="1318123"/>
                  </a:lnTo>
                  <a:close/>
                  <a:moveTo>
                    <a:pt x="1256048" y="1357527"/>
                  </a:moveTo>
                  <a:lnTo>
                    <a:pt x="1256048" y="1370839"/>
                  </a:lnTo>
                  <a:cubicBezTo>
                    <a:pt x="1254983" y="1370839"/>
                    <a:pt x="1254983" y="1371904"/>
                    <a:pt x="1254983" y="1371904"/>
                  </a:cubicBezTo>
                  <a:cubicBezTo>
                    <a:pt x="1252853" y="1372969"/>
                    <a:pt x="1251788" y="1375099"/>
                    <a:pt x="1249125" y="1376164"/>
                  </a:cubicBezTo>
                  <a:lnTo>
                    <a:pt x="1249125" y="1356994"/>
                  </a:lnTo>
                  <a:cubicBezTo>
                    <a:pt x="1251255" y="1357527"/>
                    <a:pt x="1253385" y="1357527"/>
                    <a:pt x="1256048" y="1357527"/>
                  </a:cubicBezTo>
                  <a:lnTo>
                    <a:pt x="1256048" y="1357527"/>
                  </a:lnTo>
                  <a:close/>
                  <a:moveTo>
                    <a:pt x="1256048" y="1674885"/>
                  </a:moveTo>
                  <a:lnTo>
                    <a:pt x="1256048" y="1690859"/>
                  </a:lnTo>
                  <a:cubicBezTo>
                    <a:pt x="1253918" y="1690859"/>
                    <a:pt x="1251788" y="1690859"/>
                    <a:pt x="1249125" y="1690859"/>
                  </a:cubicBezTo>
                  <a:lnTo>
                    <a:pt x="1249125" y="1674885"/>
                  </a:lnTo>
                  <a:cubicBezTo>
                    <a:pt x="1251255" y="1674885"/>
                    <a:pt x="1253385" y="1674885"/>
                    <a:pt x="1256048" y="1674885"/>
                  </a:cubicBezTo>
                  <a:lnTo>
                    <a:pt x="1256048" y="1674885"/>
                  </a:lnTo>
                  <a:close/>
                  <a:moveTo>
                    <a:pt x="1256048" y="1743575"/>
                  </a:moveTo>
                  <a:lnTo>
                    <a:pt x="1256048" y="1763809"/>
                  </a:lnTo>
                  <a:cubicBezTo>
                    <a:pt x="1253918" y="1762744"/>
                    <a:pt x="1251788" y="1761679"/>
                    <a:pt x="1249125" y="1760614"/>
                  </a:cubicBezTo>
                  <a:lnTo>
                    <a:pt x="1249125" y="1739315"/>
                  </a:lnTo>
                  <a:cubicBezTo>
                    <a:pt x="1251255" y="1740380"/>
                    <a:pt x="1253385" y="1742510"/>
                    <a:pt x="1256048" y="1743575"/>
                  </a:cubicBezTo>
                  <a:lnTo>
                    <a:pt x="1256048" y="1743575"/>
                  </a:lnTo>
                  <a:close/>
                  <a:moveTo>
                    <a:pt x="1256048" y="1763809"/>
                  </a:moveTo>
                  <a:lnTo>
                    <a:pt x="1256048" y="1781913"/>
                  </a:lnTo>
                  <a:cubicBezTo>
                    <a:pt x="1253918" y="1782978"/>
                    <a:pt x="1251788" y="1784043"/>
                    <a:pt x="1249125" y="1785108"/>
                  </a:cubicBezTo>
                  <a:lnTo>
                    <a:pt x="1249125" y="1768069"/>
                  </a:lnTo>
                  <a:cubicBezTo>
                    <a:pt x="1251255" y="1767004"/>
                    <a:pt x="1252320" y="1765939"/>
                    <a:pt x="1254983" y="1764874"/>
                  </a:cubicBezTo>
                  <a:cubicBezTo>
                    <a:pt x="1253918" y="1764874"/>
                    <a:pt x="1253918" y="1764874"/>
                    <a:pt x="1253918" y="1764874"/>
                  </a:cubicBezTo>
                  <a:lnTo>
                    <a:pt x="1256048" y="1763809"/>
                  </a:lnTo>
                  <a:close/>
                  <a:moveTo>
                    <a:pt x="1249125" y="61471"/>
                  </a:moveTo>
                  <a:lnTo>
                    <a:pt x="1249125" y="80640"/>
                  </a:lnTo>
                  <a:cubicBezTo>
                    <a:pt x="1248060" y="79575"/>
                    <a:pt x="1246995" y="79575"/>
                    <a:pt x="1245931" y="78510"/>
                  </a:cubicBezTo>
                  <a:lnTo>
                    <a:pt x="1245931" y="60406"/>
                  </a:lnTo>
                  <a:cubicBezTo>
                    <a:pt x="1246995" y="61471"/>
                    <a:pt x="1248060" y="61471"/>
                    <a:pt x="1249125" y="61471"/>
                  </a:cubicBezTo>
                  <a:lnTo>
                    <a:pt x="1249125" y="61471"/>
                  </a:lnTo>
                  <a:close/>
                  <a:moveTo>
                    <a:pt x="1249125" y="159447"/>
                  </a:moveTo>
                  <a:lnTo>
                    <a:pt x="1249125" y="176487"/>
                  </a:lnTo>
                  <a:cubicBezTo>
                    <a:pt x="1248060" y="176487"/>
                    <a:pt x="1246995" y="176487"/>
                    <a:pt x="1245931" y="175422"/>
                  </a:cubicBezTo>
                  <a:lnTo>
                    <a:pt x="1245931" y="158382"/>
                  </a:lnTo>
                  <a:cubicBezTo>
                    <a:pt x="1246995" y="158382"/>
                    <a:pt x="1248060" y="159447"/>
                    <a:pt x="1249125" y="159447"/>
                  </a:cubicBezTo>
                  <a:lnTo>
                    <a:pt x="1249125" y="159447"/>
                  </a:lnTo>
                  <a:close/>
                  <a:moveTo>
                    <a:pt x="1249125" y="490650"/>
                  </a:moveTo>
                  <a:lnTo>
                    <a:pt x="1249125" y="577444"/>
                  </a:lnTo>
                  <a:cubicBezTo>
                    <a:pt x="1248060" y="578509"/>
                    <a:pt x="1246995" y="579574"/>
                    <a:pt x="1245931" y="580639"/>
                  </a:cubicBezTo>
                  <a:lnTo>
                    <a:pt x="1245931" y="571587"/>
                  </a:lnTo>
                  <a:cubicBezTo>
                    <a:pt x="1246995" y="570522"/>
                    <a:pt x="1248060" y="570522"/>
                    <a:pt x="1249125" y="569457"/>
                  </a:cubicBezTo>
                  <a:cubicBezTo>
                    <a:pt x="1248060" y="568392"/>
                    <a:pt x="1246995" y="566262"/>
                    <a:pt x="1245931" y="565197"/>
                  </a:cubicBezTo>
                  <a:lnTo>
                    <a:pt x="1245931" y="532716"/>
                  </a:lnTo>
                  <a:cubicBezTo>
                    <a:pt x="1248060" y="522598"/>
                    <a:pt x="1250190" y="513546"/>
                    <a:pt x="1245931" y="504494"/>
                  </a:cubicBezTo>
                  <a:lnTo>
                    <a:pt x="1245931" y="487455"/>
                  </a:lnTo>
                  <a:cubicBezTo>
                    <a:pt x="1246995" y="488520"/>
                    <a:pt x="1248060" y="489585"/>
                    <a:pt x="1249125" y="490650"/>
                  </a:cubicBezTo>
                  <a:lnTo>
                    <a:pt x="1249125" y="490650"/>
                  </a:lnTo>
                  <a:close/>
                  <a:moveTo>
                    <a:pt x="1249125" y="592886"/>
                  </a:moveTo>
                  <a:lnTo>
                    <a:pt x="1249125" y="601938"/>
                  </a:lnTo>
                  <a:cubicBezTo>
                    <a:pt x="1248060" y="600873"/>
                    <a:pt x="1246995" y="599808"/>
                    <a:pt x="1245931" y="599808"/>
                  </a:cubicBezTo>
                  <a:lnTo>
                    <a:pt x="1245931" y="590756"/>
                  </a:lnTo>
                  <a:cubicBezTo>
                    <a:pt x="1246995" y="591821"/>
                    <a:pt x="1248060" y="592886"/>
                    <a:pt x="1249125" y="592886"/>
                  </a:cubicBezTo>
                  <a:lnTo>
                    <a:pt x="1249125" y="592886"/>
                  </a:lnTo>
                  <a:close/>
                  <a:moveTo>
                    <a:pt x="1249125" y="628029"/>
                  </a:moveTo>
                  <a:lnTo>
                    <a:pt x="1249125" y="634952"/>
                  </a:lnTo>
                  <a:cubicBezTo>
                    <a:pt x="1248060" y="634952"/>
                    <a:pt x="1246995" y="634952"/>
                    <a:pt x="1245931" y="633887"/>
                  </a:cubicBezTo>
                  <a:lnTo>
                    <a:pt x="1245931" y="625900"/>
                  </a:lnTo>
                  <a:cubicBezTo>
                    <a:pt x="1246995" y="626964"/>
                    <a:pt x="1248060" y="626964"/>
                    <a:pt x="1249125" y="628029"/>
                  </a:cubicBezTo>
                  <a:lnTo>
                    <a:pt x="1249125" y="628029"/>
                  </a:lnTo>
                  <a:close/>
                  <a:moveTo>
                    <a:pt x="1249125" y="639212"/>
                  </a:moveTo>
                  <a:lnTo>
                    <a:pt x="1249125" y="648264"/>
                  </a:lnTo>
                  <a:cubicBezTo>
                    <a:pt x="1248060" y="649329"/>
                    <a:pt x="1246995" y="650394"/>
                    <a:pt x="1245931" y="651459"/>
                  </a:cubicBezTo>
                  <a:lnTo>
                    <a:pt x="1245931" y="642406"/>
                  </a:lnTo>
                  <a:cubicBezTo>
                    <a:pt x="1246995" y="641341"/>
                    <a:pt x="1248060" y="640276"/>
                    <a:pt x="1249125" y="639212"/>
                  </a:cubicBezTo>
                  <a:lnTo>
                    <a:pt x="1249125" y="639212"/>
                  </a:lnTo>
                  <a:close/>
                  <a:moveTo>
                    <a:pt x="1249125" y="700979"/>
                  </a:moveTo>
                  <a:lnTo>
                    <a:pt x="1249125" y="728136"/>
                  </a:lnTo>
                  <a:lnTo>
                    <a:pt x="1246995" y="727071"/>
                  </a:lnTo>
                  <a:lnTo>
                    <a:pt x="1245931" y="727071"/>
                  </a:lnTo>
                  <a:lnTo>
                    <a:pt x="1245931" y="700979"/>
                  </a:lnTo>
                  <a:lnTo>
                    <a:pt x="1249125" y="700979"/>
                  </a:lnTo>
                  <a:lnTo>
                    <a:pt x="1249125" y="700979"/>
                  </a:lnTo>
                  <a:close/>
                  <a:moveTo>
                    <a:pt x="1249125" y="783514"/>
                  </a:moveTo>
                  <a:lnTo>
                    <a:pt x="1249125" y="835164"/>
                  </a:lnTo>
                  <a:lnTo>
                    <a:pt x="1248060" y="835164"/>
                  </a:lnTo>
                  <a:lnTo>
                    <a:pt x="1245931" y="835164"/>
                  </a:lnTo>
                  <a:lnTo>
                    <a:pt x="1245931" y="787773"/>
                  </a:lnTo>
                  <a:lnTo>
                    <a:pt x="1246995" y="786708"/>
                  </a:lnTo>
                  <a:lnTo>
                    <a:pt x="1249125" y="783514"/>
                  </a:lnTo>
                  <a:lnTo>
                    <a:pt x="1249125" y="783514"/>
                  </a:lnTo>
                  <a:lnTo>
                    <a:pt x="1249125" y="783514"/>
                  </a:lnTo>
                  <a:close/>
                  <a:moveTo>
                    <a:pt x="1249125" y="837294"/>
                  </a:moveTo>
                  <a:lnTo>
                    <a:pt x="1249125" y="863385"/>
                  </a:lnTo>
                  <a:lnTo>
                    <a:pt x="1249125" y="863385"/>
                  </a:lnTo>
                  <a:lnTo>
                    <a:pt x="1248060" y="864450"/>
                  </a:lnTo>
                  <a:lnTo>
                    <a:pt x="1245931" y="864450"/>
                  </a:lnTo>
                  <a:lnTo>
                    <a:pt x="1245931" y="839424"/>
                  </a:lnTo>
                  <a:lnTo>
                    <a:pt x="1246995" y="838359"/>
                  </a:lnTo>
                  <a:lnTo>
                    <a:pt x="1249125" y="837294"/>
                  </a:lnTo>
                  <a:lnTo>
                    <a:pt x="1249125" y="837294"/>
                  </a:lnTo>
                  <a:close/>
                  <a:moveTo>
                    <a:pt x="1249125" y="905984"/>
                  </a:moveTo>
                  <a:lnTo>
                    <a:pt x="1249125" y="912906"/>
                  </a:lnTo>
                  <a:cubicBezTo>
                    <a:pt x="1249125" y="912906"/>
                    <a:pt x="1248060" y="912906"/>
                    <a:pt x="1246995" y="912906"/>
                  </a:cubicBezTo>
                  <a:cubicBezTo>
                    <a:pt x="1248060" y="913971"/>
                    <a:pt x="1249125" y="916101"/>
                    <a:pt x="1249125" y="917166"/>
                  </a:cubicBezTo>
                  <a:lnTo>
                    <a:pt x="1249125" y="949647"/>
                  </a:lnTo>
                  <a:cubicBezTo>
                    <a:pt x="1246995" y="943790"/>
                    <a:pt x="1246995" y="938465"/>
                    <a:pt x="1245931" y="932608"/>
                  </a:cubicBezTo>
                  <a:lnTo>
                    <a:pt x="1245931" y="905451"/>
                  </a:lnTo>
                  <a:cubicBezTo>
                    <a:pt x="1246995" y="905984"/>
                    <a:pt x="1248060" y="905984"/>
                    <a:pt x="1249125" y="905984"/>
                  </a:cubicBezTo>
                  <a:lnTo>
                    <a:pt x="1249125" y="905984"/>
                  </a:lnTo>
                  <a:close/>
                  <a:moveTo>
                    <a:pt x="1249125" y="955504"/>
                  </a:moveTo>
                  <a:lnTo>
                    <a:pt x="1249125" y="962427"/>
                  </a:lnTo>
                  <a:cubicBezTo>
                    <a:pt x="1248060" y="962427"/>
                    <a:pt x="1246995" y="962427"/>
                    <a:pt x="1245931" y="962427"/>
                  </a:cubicBezTo>
                  <a:lnTo>
                    <a:pt x="1245931" y="955504"/>
                  </a:lnTo>
                  <a:cubicBezTo>
                    <a:pt x="1246995" y="955504"/>
                    <a:pt x="1248060" y="955504"/>
                    <a:pt x="1249125" y="955504"/>
                  </a:cubicBezTo>
                  <a:lnTo>
                    <a:pt x="1249125" y="955504"/>
                  </a:lnTo>
                  <a:close/>
                  <a:moveTo>
                    <a:pt x="1249125" y="980531"/>
                  </a:moveTo>
                  <a:lnTo>
                    <a:pt x="1249125" y="1030052"/>
                  </a:lnTo>
                  <a:lnTo>
                    <a:pt x="1249125" y="1028987"/>
                  </a:lnTo>
                  <a:lnTo>
                    <a:pt x="1245931" y="1026857"/>
                  </a:lnTo>
                  <a:lnTo>
                    <a:pt x="1245931" y="979466"/>
                  </a:lnTo>
                  <a:lnTo>
                    <a:pt x="1246995" y="979466"/>
                  </a:lnTo>
                  <a:lnTo>
                    <a:pt x="1249125" y="980531"/>
                  </a:lnTo>
                  <a:lnTo>
                    <a:pt x="1249125" y="980531"/>
                  </a:lnTo>
                  <a:close/>
                  <a:moveTo>
                    <a:pt x="1249125" y="1053481"/>
                  </a:moveTo>
                  <a:lnTo>
                    <a:pt x="1249125" y="1071585"/>
                  </a:lnTo>
                  <a:lnTo>
                    <a:pt x="1245931" y="1071585"/>
                  </a:lnTo>
                  <a:lnTo>
                    <a:pt x="1245931" y="1053481"/>
                  </a:lnTo>
                  <a:lnTo>
                    <a:pt x="1249125" y="1053481"/>
                  </a:lnTo>
                  <a:lnTo>
                    <a:pt x="1249125" y="1053481"/>
                  </a:lnTo>
                  <a:close/>
                  <a:moveTo>
                    <a:pt x="1249125" y="1084897"/>
                  </a:moveTo>
                  <a:lnTo>
                    <a:pt x="1249125" y="1103001"/>
                  </a:lnTo>
                  <a:lnTo>
                    <a:pt x="1246995" y="1103001"/>
                  </a:lnTo>
                  <a:lnTo>
                    <a:pt x="1245931" y="1103001"/>
                  </a:lnTo>
                  <a:lnTo>
                    <a:pt x="1245931" y="1083832"/>
                  </a:lnTo>
                  <a:lnTo>
                    <a:pt x="1248060" y="1083832"/>
                  </a:lnTo>
                  <a:lnTo>
                    <a:pt x="1249125" y="1084897"/>
                  </a:lnTo>
                  <a:lnTo>
                    <a:pt x="1249125" y="1084897"/>
                  </a:lnTo>
                  <a:close/>
                  <a:moveTo>
                    <a:pt x="1249125" y="1221212"/>
                  </a:moveTo>
                  <a:lnTo>
                    <a:pt x="1249125" y="1229199"/>
                  </a:lnTo>
                  <a:lnTo>
                    <a:pt x="1249125" y="1229199"/>
                  </a:lnTo>
                  <a:cubicBezTo>
                    <a:pt x="1249125" y="1232394"/>
                    <a:pt x="1248060" y="1235056"/>
                    <a:pt x="1245931" y="1237186"/>
                  </a:cubicBezTo>
                  <a:lnTo>
                    <a:pt x="1245931" y="1218017"/>
                  </a:lnTo>
                  <a:cubicBezTo>
                    <a:pt x="1246995" y="1218017"/>
                    <a:pt x="1246995" y="1219082"/>
                    <a:pt x="1246995" y="1220147"/>
                  </a:cubicBezTo>
                  <a:cubicBezTo>
                    <a:pt x="1248060" y="1220147"/>
                    <a:pt x="1249125" y="1221212"/>
                    <a:pt x="1249125" y="1221212"/>
                  </a:cubicBezTo>
                  <a:lnTo>
                    <a:pt x="1249125" y="1221212"/>
                  </a:lnTo>
                  <a:close/>
                  <a:moveTo>
                    <a:pt x="1249125" y="1269668"/>
                  </a:moveTo>
                  <a:lnTo>
                    <a:pt x="1249125" y="1284577"/>
                  </a:lnTo>
                  <a:lnTo>
                    <a:pt x="1249125" y="1284577"/>
                  </a:lnTo>
                  <a:cubicBezTo>
                    <a:pt x="1249125" y="1285642"/>
                    <a:pt x="1249125" y="1287772"/>
                    <a:pt x="1249125" y="1288837"/>
                  </a:cubicBezTo>
                  <a:lnTo>
                    <a:pt x="1249125" y="1310136"/>
                  </a:lnTo>
                  <a:cubicBezTo>
                    <a:pt x="1248060" y="1311201"/>
                    <a:pt x="1246995" y="1312266"/>
                    <a:pt x="1245931" y="1313331"/>
                  </a:cubicBezTo>
                  <a:lnTo>
                    <a:pt x="1245931" y="1300019"/>
                  </a:lnTo>
                  <a:cubicBezTo>
                    <a:pt x="1246995" y="1298954"/>
                    <a:pt x="1246995" y="1298954"/>
                    <a:pt x="1248060" y="1297889"/>
                  </a:cubicBezTo>
                  <a:cubicBezTo>
                    <a:pt x="1246995" y="1297889"/>
                    <a:pt x="1246995" y="1296824"/>
                    <a:pt x="1245931" y="1296824"/>
                  </a:cubicBezTo>
                  <a:lnTo>
                    <a:pt x="1245931" y="1275525"/>
                  </a:lnTo>
                  <a:cubicBezTo>
                    <a:pt x="1246995" y="1272862"/>
                    <a:pt x="1248060" y="1271798"/>
                    <a:pt x="1249125" y="1269668"/>
                  </a:cubicBezTo>
                  <a:lnTo>
                    <a:pt x="1249125" y="1269668"/>
                  </a:lnTo>
                  <a:close/>
                  <a:moveTo>
                    <a:pt x="1249125" y="1315993"/>
                  </a:moveTo>
                  <a:lnTo>
                    <a:pt x="1249125" y="1328240"/>
                  </a:lnTo>
                  <a:cubicBezTo>
                    <a:pt x="1248060" y="1328240"/>
                    <a:pt x="1246995" y="1327175"/>
                    <a:pt x="1245931" y="1327175"/>
                  </a:cubicBezTo>
                  <a:lnTo>
                    <a:pt x="1245931" y="1315993"/>
                  </a:lnTo>
                  <a:cubicBezTo>
                    <a:pt x="1246995" y="1315993"/>
                    <a:pt x="1248060" y="1315993"/>
                    <a:pt x="1249125" y="1315993"/>
                  </a:cubicBezTo>
                  <a:lnTo>
                    <a:pt x="1249125" y="1315993"/>
                  </a:lnTo>
                  <a:close/>
                  <a:moveTo>
                    <a:pt x="1249125" y="1357527"/>
                  </a:moveTo>
                  <a:lnTo>
                    <a:pt x="1249125" y="1376696"/>
                  </a:lnTo>
                  <a:cubicBezTo>
                    <a:pt x="1248060" y="1377761"/>
                    <a:pt x="1246995" y="1378826"/>
                    <a:pt x="1245931" y="1379891"/>
                  </a:cubicBezTo>
                  <a:lnTo>
                    <a:pt x="1245931" y="1357527"/>
                  </a:lnTo>
                  <a:cubicBezTo>
                    <a:pt x="1246995" y="1357527"/>
                    <a:pt x="1248060" y="1357527"/>
                    <a:pt x="1249125" y="1357527"/>
                  </a:cubicBezTo>
                  <a:lnTo>
                    <a:pt x="1249125" y="1357527"/>
                  </a:lnTo>
                  <a:close/>
                  <a:moveTo>
                    <a:pt x="1249125" y="1674885"/>
                  </a:moveTo>
                  <a:lnTo>
                    <a:pt x="1249125" y="1690859"/>
                  </a:lnTo>
                  <a:cubicBezTo>
                    <a:pt x="1248060" y="1690859"/>
                    <a:pt x="1246995" y="1691924"/>
                    <a:pt x="1245931" y="1691924"/>
                  </a:cubicBezTo>
                  <a:lnTo>
                    <a:pt x="1245931" y="1674885"/>
                  </a:lnTo>
                  <a:cubicBezTo>
                    <a:pt x="1246995" y="1674885"/>
                    <a:pt x="1248060" y="1674885"/>
                    <a:pt x="1249125" y="1674885"/>
                  </a:cubicBezTo>
                  <a:lnTo>
                    <a:pt x="1249125" y="1674885"/>
                  </a:lnTo>
                  <a:close/>
                  <a:moveTo>
                    <a:pt x="1249125" y="1739315"/>
                  </a:moveTo>
                  <a:lnTo>
                    <a:pt x="1249125" y="1760614"/>
                  </a:lnTo>
                  <a:cubicBezTo>
                    <a:pt x="1248060" y="1760614"/>
                    <a:pt x="1246995" y="1759549"/>
                    <a:pt x="1245931" y="1758484"/>
                  </a:cubicBezTo>
                  <a:lnTo>
                    <a:pt x="1245931" y="1736120"/>
                  </a:lnTo>
                  <a:cubicBezTo>
                    <a:pt x="1246995" y="1737185"/>
                    <a:pt x="1248060" y="1738250"/>
                    <a:pt x="1249125" y="1739315"/>
                  </a:cubicBezTo>
                  <a:lnTo>
                    <a:pt x="1249125" y="1739315"/>
                  </a:lnTo>
                  <a:close/>
                  <a:moveTo>
                    <a:pt x="1249125" y="1768601"/>
                  </a:moveTo>
                  <a:lnTo>
                    <a:pt x="1249125" y="1785641"/>
                  </a:lnTo>
                  <a:cubicBezTo>
                    <a:pt x="1248060" y="1786705"/>
                    <a:pt x="1246995" y="1786705"/>
                    <a:pt x="1245931" y="1787770"/>
                  </a:cubicBezTo>
                  <a:lnTo>
                    <a:pt x="1245931" y="1769666"/>
                  </a:lnTo>
                  <a:cubicBezTo>
                    <a:pt x="1246995" y="1769666"/>
                    <a:pt x="1248060" y="1768601"/>
                    <a:pt x="1249125" y="1768601"/>
                  </a:cubicBezTo>
                  <a:close/>
                  <a:moveTo>
                    <a:pt x="1245931" y="60406"/>
                  </a:moveTo>
                  <a:lnTo>
                    <a:pt x="1245931" y="78510"/>
                  </a:lnTo>
                  <a:cubicBezTo>
                    <a:pt x="1245931" y="78510"/>
                    <a:pt x="1244866" y="77445"/>
                    <a:pt x="1243801" y="77445"/>
                  </a:cubicBezTo>
                  <a:lnTo>
                    <a:pt x="1243801" y="59341"/>
                  </a:lnTo>
                  <a:cubicBezTo>
                    <a:pt x="1244333" y="60406"/>
                    <a:pt x="1245931" y="60406"/>
                    <a:pt x="1245931" y="60406"/>
                  </a:cubicBezTo>
                  <a:lnTo>
                    <a:pt x="1245931" y="60406"/>
                  </a:lnTo>
                  <a:close/>
                  <a:moveTo>
                    <a:pt x="1245931" y="158382"/>
                  </a:moveTo>
                  <a:lnTo>
                    <a:pt x="1245931" y="175422"/>
                  </a:lnTo>
                  <a:cubicBezTo>
                    <a:pt x="1245931" y="175422"/>
                    <a:pt x="1244866" y="175422"/>
                    <a:pt x="1243801" y="174357"/>
                  </a:cubicBezTo>
                  <a:lnTo>
                    <a:pt x="1243801" y="157317"/>
                  </a:lnTo>
                  <a:cubicBezTo>
                    <a:pt x="1244333" y="157317"/>
                    <a:pt x="1245931" y="158382"/>
                    <a:pt x="1245931" y="158382"/>
                  </a:cubicBezTo>
                  <a:lnTo>
                    <a:pt x="1245931" y="158382"/>
                  </a:lnTo>
                  <a:close/>
                  <a:moveTo>
                    <a:pt x="1245931" y="487455"/>
                  </a:moveTo>
                  <a:lnTo>
                    <a:pt x="1245931" y="504494"/>
                  </a:lnTo>
                  <a:cubicBezTo>
                    <a:pt x="1245931" y="503429"/>
                    <a:pt x="1244866" y="501299"/>
                    <a:pt x="1243801" y="500234"/>
                  </a:cubicBezTo>
                  <a:lnTo>
                    <a:pt x="1243801" y="486922"/>
                  </a:lnTo>
                  <a:cubicBezTo>
                    <a:pt x="1244333" y="486390"/>
                    <a:pt x="1245931" y="487455"/>
                    <a:pt x="1245931" y="487455"/>
                  </a:cubicBezTo>
                  <a:lnTo>
                    <a:pt x="1245931" y="487455"/>
                  </a:lnTo>
                  <a:close/>
                  <a:moveTo>
                    <a:pt x="1245931" y="532183"/>
                  </a:moveTo>
                  <a:lnTo>
                    <a:pt x="1245931" y="564664"/>
                  </a:lnTo>
                  <a:cubicBezTo>
                    <a:pt x="1245931" y="563599"/>
                    <a:pt x="1245931" y="562534"/>
                    <a:pt x="1245931" y="562534"/>
                  </a:cubicBezTo>
                  <a:cubicBezTo>
                    <a:pt x="1244866" y="562534"/>
                    <a:pt x="1244866" y="562534"/>
                    <a:pt x="1243801" y="561469"/>
                  </a:cubicBezTo>
                  <a:lnTo>
                    <a:pt x="1243801" y="541235"/>
                  </a:lnTo>
                  <a:cubicBezTo>
                    <a:pt x="1244333" y="538040"/>
                    <a:pt x="1245931" y="534313"/>
                    <a:pt x="1245931" y="532183"/>
                  </a:cubicBezTo>
                  <a:lnTo>
                    <a:pt x="1245931" y="532183"/>
                  </a:lnTo>
                  <a:close/>
                  <a:moveTo>
                    <a:pt x="1245931" y="571587"/>
                  </a:moveTo>
                  <a:lnTo>
                    <a:pt x="1245931" y="580639"/>
                  </a:lnTo>
                  <a:cubicBezTo>
                    <a:pt x="1245931" y="580639"/>
                    <a:pt x="1244866" y="581704"/>
                    <a:pt x="1243801" y="582769"/>
                  </a:cubicBezTo>
                  <a:lnTo>
                    <a:pt x="1243801" y="572652"/>
                  </a:lnTo>
                  <a:cubicBezTo>
                    <a:pt x="1244333" y="572652"/>
                    <a:pt x="1245931" y="571587"/>
                    <a:pt x="1245931" y="571587"/>
                  </a:cubicBezTo>
                  <a:lnTo>
                    <a:pt x="1245931" y="571587"/>
                  </a:lnTo>
                  <a:close/>
                  <a:moveTo>
                    <a:pt x="1245931" y="590756"/>
                  </a:moveTo>
                  <a:lnTo>
                    <a:pt x="1245931" y="599808"/>
                  </a:lnTo>
                  <a:cubicBezTo>
                    <a:pt x="1245931" y="598743"/>
                    <a:pt x="1244866" y="598743"/>
                    <a:pt x="1243801" y="597678"/>
                  </a:cubicBezTo>
                  <a:lnTo>
                    <a:pt x="1243801" y="590756"/>
                  </a:lnTo>
                  <a:cubicBezTo>
                    <a:pt x="1244333" y="590756"/>
                    <a:pt x="1245931" y="590756"/>
                    <a:pt x="1245931" y="590756"/>
                  </a:cubicBezTo>
                  <a:lnTo>
                    <a:pt x="1245931" y="590756"/>
                  </a:lnTo>
                  <a:close/>
                  <a:moveTo>
                    <a:pt x="1245931" y="625900"/>
                  </a:moveTo>
                  <a:lnTo>
                    <a:pt x="1245931" y="633887"/>
                  </a:lnTo>
                  <a:cubicBezTo>
                    <a:pt x="1245931" y="633887"/>
                    <a:pt x="1244866" y="633887"/>
                    <a:pt x="1243801" y="632822"/>
                  </a:cubicBezTo>
                  <a:lnTo>
                    <a:pt x="1243801" y="624835"/>
                  </a:lnTo>
                  <a:cubicBezTo>
                    <a:pt x="1244333" y="625900"/>
                    <a:pt x="1245931" y="625900"/>
                    <a:pt x="1245931" y="625900"/>
                  </a:cubicBezTo>
                  <a:lnTo>
                    <a:pt x="1245931" y="625900"/>
                  </a:lnTo>
                  <a:close/>
                  <a:moveTo>
                    <a:pt x="1245931" y="642406"/>
                  </a:moveTo>
                  <a:lnTo>
                    <a:pt x="1245931" y="651459"/>
                  </a:lnTo>
                  <a:cubicBezTo>
                    <a:pt x="1245931" y="651459"/>
                    <a:pt x="1244866" y="652524"/>
                    <a:pt x="1243801" y="652524"/>
                  </a:cubicBezTo>
                  <a:lnTo>
                    <a:pt x="1243801" y="644536"/>
                  </a:lnTo>
                  <a:cubicBezTo>
                    <a:pt x="1244333" y="644004"/>
                    <a:pt x="1245931" y="644004"/>
                    <a:pt x="1245931" y="642406"/>
                  </a:cubicBezTo>
                  <a:lnTo>
                    <a:pt x="1245931" y="642406"/>
                  </a:lnTo>
                  <a:close/>
                  <a:moveTo>
                    <a:pt x="1245931" y="700979"/>
                  </a:moveTo>
                  <a:lnTo>
                    <a:pt x="1245931" y="727071"/>
                  </a:lnTo>
                  <a:lnTo>
                    <a:pt x="1244866" y="727071"/>
                  </a:lnTo>
                  <a:lnTo>
                    <a:pt x="1243801" y="727071"/>
                  </a:lnTo>
                  <a:lnTo>
                    <a:pt x="1243801" y="702044"/>
                  </a:lnTo>
                  <a:lnTo>
                    <a:pt x="1245931" y="700979"/>
                  </a:lnTo>
                  <a:lnTo>
                    <a:pt x="1245931" y="700979"/>
                  </a:lnTo>
                  <a:lnTo>
                    <a:pt x="1245931" y="700979"/>
                  </a:lnTo>
                  <a:close/>
                  <a:moveTo>
                    <a:pt x="1245931" y="787773"/>
                  </a:moveTo>
                  <a:lnTo>
                    <a:pt x="1245931" y="835164"/>
                  </a:lnTo>
                  <a:lnTo>
                    <a:pt x="1245931" y="834099"/>
                  </a:lnTo>
                  <a:lnTo>
                    <a:pt x="1243801" y="834099"/>
                  </a:lnTo>
                  <a:lnTo>
                    <a:pt x="1243801" y="790436"/>
                  </a:lnTo>
                  <a:lnTo>
                    <a:pt x="1244866" y="789371"/>
                  </a:lnTo>
                  <a:lnTo>
                    <a:pt x="1245931" y="787773"/>
                  </a:lnTo>
                  <a:lnTo>
                    <a:pt x="1245931" y="787773"/>
                  </a:lnTo>
                  <a:close/>
                  <a:moveTo>
                    <a:pt x="1245931" y="839424"/>
                  </a:moveTo>
                  <a:lnTo>
                    <a:pt x="1245931" y="864450"/>
                  </a:lnTo>
                  <a:lnTo>
                    <a:pt x="1245931" y="864450"/>
                  </a:lnTo>
                  <a:lnTo>
                    <a:pt x="1243801" y="865515"/>
                  </a:lnTo>
                  <a:lnTo>
                    <a:pt x="1243801" y="840489"/>
                  </a:lnTo>
                  <a:lnTo>
                    <a:pt x="1245931" y="839424"/>
                  </a:lnTo>
                  <a:lnTo>
                    <a:pt x="1245931" y="839424"/>
                  </a:lnTo>
                  <a:close/>
                  <a:moveTo>
                    <a:pt x="1245931" y="905984"/>
                  </a:moveTo>
                  <a:lnTo>
                    <a:pt x="1245931" y="933140"/>
                  </a:lnTo>
                  <a:cubicBezTo>
                    <a:pt x="1245931" y="928880"/>
                    <a:pt x="1244866" y="925153"/>
                    <a:pt x="1243801" y="921958"/>
                  </a:cubicBezTo>
                  <a:lnTo>
                    <a:pt x="1243801" y="905984"/>
                  </a:lnTo>
                  <a:cubicBezTo>
                    <a:pt x="1244333" y="905984"/>
                    <a:pt x="1245931" y="905984"/>
                    <a:pt x="1245931" y="905984"/>
                  </a:cubicBezTo>
                  <a:lnTo>
                    <a:pt x="1245931" y="905984"/>
                  </a:lnTo>
                  <a:close/>
                  <a:moveTo>
                    <a:pt x="1245931" y="955504"/>
                  </a:moveTo>
                  <a:lnTo>
                    <a:pt x="1245931" y="962427"/>
                  </a:lnTo>
                  <a:cubicBezTo>
                    <a:pt x="1245931" y="962427"/>
                    <a:pt x="1244866" y="963492"/>
                    <a:pt x="1243801" y="963492"/>
                  </a:cubicBezTo>
                  <a:lnTo>
                    <a:pt x="1243801" y="956569"/>
                  </a:lnTo>
                  <a:cubicBezTo>
                    <a:pt x="1244333" y="955504"/>
                    <a:pt x="1245931" y="955504"/>
                    <a:pt x="1245931" y="955504"/>
                  </a:cubicBezTo>
                  <a:lnTo>
                    <a:pt x="1245931" y="955504"/>
                  </a:lnTo>
                  <a:close/>
                  <a:moveTo>
                    <a:pt x="1245931" y="979466"/>
                  </a:moveTo>
                  <a:lnTo>
                    <a:pt x="1245931" y="1026857"/>
                  </a:lnTo>
                  <a:lnTo>
                    <a:pt x="1244866" y="1025792"/>
                  </a:lnTo>
                  <a:lnTo>
                    <a:pt x="1243801" y="1024727"/>
                  </a:lnTo>
                  <a:lnTo>
                    <a:pt x="1243801" y="981064"/>
                  </a:lnTo>
                  <a:lnTo>
                    <a:pt x="1245931" y="979466"/>
                  </a:lnTo>
                  <a:lnTo>
                    <a:pt x="1245931" y="979466"/>
                  </a:lnTo>
                  <a:close/>
                  <a:moveTo>
                    <a:pt x="1245931" y="1053481"/>
                  </a:moveTo>
                  <a:lnTo>
                    <a:pt x="1245931" y="1071585"/>
                  </a:lnTo>
                  <a:lnTo>
                    <a:pt x="1244866" y="1071585"/>
                  </a:lnTo>
                  <a:lnTo>
                    <a:pt x="1243801" y="1071585"/>
                  </a:lnTo>
                  <a:lnTo>
                    <a:pt x="1243801" y="1053481"/>
                  </a:lnTo>
                  <a:lnTo>
                    <a:pt x="1245931" y="1053481"/>
                  </a:lnTo>
                  <a:lnTo>
                    <a:pt x="1245931" y="1053481"/>
                  </a:lnTo>
                  <a:lnTo>
                    <a:pt x="1245931" y="1053481"/>
                  </a:lnTo>
                  <a:close/>
                  <a:moveTo>
                    <a:pt x="1245931" y="1083832"/>
                  </a:moveTo>
                  <a:lnTo>
                    <a:pt x="1245931" y="1103001"/>
                  </a:lnTo>
                  <a:lnTo>
                    <a:pt x="1243801" y="1103001"/>
                  </a:lnTo>
                  <a:lnTo>
                    <a:pt x="1243801" y="1084897"/>
                  </a:lnTo>
                  <a:lnTo>
                    <a:pt x="1245931" y="1083832"/>
                  </a:lnTo>
                  <a:lnTo>
                    <a:pt x="1245931" y="1083832"/>
                  </a:lnTo>
                  <a:close/>
                  <a:moveTo>
                    <a:pt x="1245931" y="1218017"/>
                  </a:moveTo>
                  <a:lnTo>
                    <a:pt x="1245931" y="1237186"/>
                  </a:lnTo>
                  <a:cubicBezTo>
                    <a:pt x="1245931" y="1238251"/>
                    <a:pt x="1244866" y="1239316"/>
                    <a:pt x="1243801" y="1240381"/>
                  </a:cubicBezTo>
                  <a:lnTo>
                    <a:pt x="1243801" y="1214290"/>
                  </a:lnTo>
                  <a:cubicBezTo>
                    <a:pt x="1244333" y="1215887"/>
                    <a:pt x="1245931" y="1216952"/>
                    <a:pt x="1245931" y="1218017"/>
                  </a:cubicBezTo>
                  <a:lnTo>
                    <a:pt x="1245931" y="1218017"/>
                  </a:lnTo>
                  <a:close/>
                  <a:moveTo>
                    <a:pt x="1245931" y="1275525"/>
                  </a:moveTo>
                  <a:lnTo>
                    <a:pt x="1245931" y="1296824"/>
                  </a:lnTo>
                  <a:cubicBezTo>
                    <a:pt x="1245931" y="1295759"/>
                    <a:pt x="1244866" y="1294694"/>
                    <a:pt x="1243801" y="1293629"/>
                  </a:cubicBezTo>
                  <a:lnTo>
                    <a:pt x="1243801" y="1280317"/>
                  </a:lnTo>
                  <a:cubicBezTo>
                    <a:pt x="1244866" y="1279252"/>
                    <a:pt x="1244866" y="1279252"/>
                    <a:pt x="1244866" y="1278187"/>
                  </a:cubicBezTo>
                  <a:cubicBezTo>
                    <a:pt x="1245931" y="1276590"/>
                    <a:pt x="1245931" y="1276590"/>
                    <a:pt x="1245931" y="1275525"/>
                  </a:cubicBezTo>
                  <a:lnTo>
                    <a:pt x="1245931" y="1275525"/>
                  </a:lnTo>
                  <a:close/>
                  <a:moveTo>
                    <a:pt x="1245931" y="1300019"/>
                  </a:moveTo>
                  <a:lnTo>
                    <a:pt x="1245931" y="1313331"/>
                  </a:lnTo>
                  <a:cubicBezTo>
                    <a:pt x="1245931" y="1314396"/>
                    <a:pt x="1245931" y="1314396"/>
                    <a:pt x="1244866" y="1315461"/>
                  </a:cubicBezTo>
                  <a:cubicBezTo>
                    <a:pt x="1245931" y="1315461"/>
                    <a:pt x="1245931" y="1315461"/>
                    <a:pt x="1245931" y="1315461"/>
                  </a:cubicBezTo>
                  <a:lnTo>
                    <a:pt x="1245931" y="1326643"/>
                  </a:lnTo>
                  <a:cubicBezTo>
                    <a:pt x="1245931" y="1326643"/>
                    <a:pt x="1244866" y="1326643"/>
                    <a:pt x="1243801" y="1326643"/>
                  </a:cubicBezTo>
                  <a:lnTo>
                    <a:pt x="1243801" y="1301616"/>
                  </a:lnTo>
                  <a:cubicBezTo>
                    <a:pt x="1244333" y="1301084"/>
                    <a:pt x="1245931" y="1300019"/>
                    <a:pt x="1245931" y="1300019"/>
                  </a:cubicBezTo>
                  <a:lnTo>
                    <a:pt x="1245931" y="1300019"/>
                  </a:lnTo>
                  <a:close/>
                  <a:moveTo>
                    <a:pt x="1245931" y="1357527"/>
                  </a:moveTo>
                  <a:lnTo>
                    <a:pt x="1245931" y="1379891"/>
                  </a:lnTo>
                  <a:cubicBezTo>
                    <a:pt x="1245931" y="1380956"/>
                    <a:pt x="1244866" y="1380956"/>
                    <a:pt x="1243801" y="1382021"/>
                  </a:cubicBezTo>
                  <a:lnTo>
                    <a:pt x="1243801" y="1369774"/>
                  </a:lnTo>
                  <a:cubicBezTo>
                    <a:pt x="1244866" y="1369774"/>
                    <a:pt x="1244866" y="1368709"/>
                    <a:pt x="1244866" y="1368709"/>
                  </a:cubicBezTo>
                  <a:lnTo>
                    <a:pt x="1244866" y="1368709"/>
                  </a:lnTo>
                  <a:lnTo>
                    <a:pt x="1245931" y="1367644"/>
                  </a:lnTo>
                  <a:cubicBezTo>
                    <a:pt x="1244866" y="1367644"/>
                    <a:pt x="1244866" y="1367644"/>
                    <a:pt x="1243801" y="1367644"/>
                  </a:cubicBezTo>
                  <a:lnTo>
                    <a:pt x="1243801" y="1356462"/>
                  </a:lnTo>
                  <a:cubicBezTo>
                    <a:pt x="1244333" y="1356462"/>
                    <a:pt x="1245931" y="1356462"/>
                    <a:pt x="1245931" y="1357527"/>
                  </a:cubicBezTo>
                  <a:lnTo>
                    <a:pt x="1245931" y="1357527"/>
                  </a:lnTo>
                  <a:close/>
                  <a:moveTo>
                    <a:pt x="1245931" y="1674885"/>
                  </a:moveTo>
                  <a:lnTo>
                    <a:pt x="1245931" y="1691924"/>
                  </a:lnTo>
                  <a:cubicBezTo>
                    <a:pt x="1245931" y="1691924"/>
                    <a:pt x="1244866" y="1691924"/>
                    <a:pt x="1243801" y="1691924"/>
                  </a:cubicBezTo>
                  <a:lnTo>
                    <a:pt x="1243801" y="1674885"/>
                  </a:lnTo>
                  <a:cubicBezTo>
                    <a:pt x="1244333" y="1674885"/>
                    <a:pt x="1245931" y="1674885"/>
                    <a:pt x="1245931" y="1674885"/>
                  </a:cubicBezTo>
                  <a:lnTo>
                    <a:pt x="1245931" y="1674885"/>
                  </a:lnTo>
                  <a:close/>
                  <a:moveTo>
                    <a:pt x="1245931" y="1735587"/>
                  </a:moveTo>
                  <a:lnTo>
                    <a:pt x="1245931" y="1757952"/>
                  </a:lnTo>
                  <a:cubicBezTo>
                    <a:pt x="1245931" y="1757952"/>
                    <a:pt x="1244866" y="1756887"/>
                    <a:pt x="1243801" y="1756887"/>
                  </a:cubicBezTo>
                  <a:lnTo>
                    <a:pt x="1243801" y="1734522"/>
                  </a:lnTo>
                  <a:cubicBezTo>
                    <a:pt x="1244333" y="1734522"/>
                    <a:pt x="1245931" y="1735587"/>
                    <a:pt x="1245931" y="1735587"/>
                  </a:cubicBezTo>
                  <a:lnTo>
                    <a:pt x="1245931" y="1735587"/>
                  </a:lnTo>
                  <a:close/>
                  <a:moveTo>
                    <a:pt x="1245931" y="1769666"/>
                  </a:moveTo>
                  <a:lnTo>
                    <a:pt x="1245931" y="1787770"/>
                  </a:lnTo>
                  <a:cubicBezTo>
                    <a:pt x="1245931" y="1787770"/>
                    <a:pt x="1244866" y="1787770"/>
                    <a:pt x="1243801" y="1788835"/>
                  </a:cubicBezTo>
                  <a:lnTo>
                    <a:pt x="1243801" y="1770731"/>
                  </a:lnTo>
                  <a:cubicBezTo>
                    <a:pt x="1244333" y="1770731"/>
                    <a:pt x="1245931" y="1770731"/>
                    <a:pt x="1245931" y="1769666"/>
                  </a:cubicBezTo>
                  <a:close/>
                  <a:moveTo>
                    <a:pt x="1243268" y="59341"/>
                  </a:moveTo>
                  <a:lnTo>
                    <a:pt x="1243268" y="77445"/>
                  </a:lnTo>
                  <a:cubicBezTo>
                    <a:pt x="1241138" y="75315"/>
                    <a:pt x="1236346" y="74250"/>
                    <a:pt x="1233151" y="73185"/>
                  </a:cubicBezTo>
                  <a:lnTo>
                    <a:pt x="1233151" y="56146"/>
                  </a:lnTo>
                  <a:cubicBezTo>
                    <a:pt x="1236878" y="57211"/>
                    <a:pt x="1240073" y="58276"/>
                    <a:pt x="1243268" y="59341"/>
                  </a:cubicBezTo>
                  <a:lnTo>
                    <a:pt x="1243268" y="59341"/>
                  </a:lnTo>
                  <a:close/>
                  <a:moveTo>
                    <a:pt x="1243268" y="157317"/>
                  </a:moveTo>
                  <a:lnTo>
                    <a:pt x="1243268" y="174357"/>
                  </a:lnTo>
                  <a:cubicBezTo>
                    <a:pt x="1240073" y="173292"/>
                    <a:pt x="1236346" y="171162"/>
                    <a:pt x="1233151" y="170097"/>
                  </a:cubicBezTo>
                  <a:lnTo>
                    <a:pt x="1233151" y="149863"/>
                  </a:lnTo>
                  <a:cubicBezTo>
                    <a:pt x="1235281" y="151992"/>
                    <a:pt x="1239008" y="155187"/>
                    <a:pt x="1243268" y="157317"/>
                  </a:cubicBezTo>
                  <a:lnTo>
                    <a:pt x="1243268" y="157317"/>
                  </a:lnTo>
                  <a:close/>
                  <a:moveTo>
                    <a:pt x="1243268" y="486390"/>
                  </a:moveTo>
                  <a:lnTo>
                    <a:pt x="1243268" y="499702"/>
                  </a:lnTo>
                  <a:cubicBezTo>
                    <a:pt x="1241138" y="496507"/>
                    <a:pt x="1237411" y="492780"/>
                    <a:pt x="1233151" y="489585"/>
                  </a:cubicBezTo>
                  <a:lnTo>
                    <a:pt x="1233151" y="479468"/>
                  </a:lnTo>
                  <a:cubicBezTo>
                    <a:pt x="1236878" y="481597"/>
                    <a:pt x="1241138" y="483727"/>
                    <a:pt x="1243268" y="486390"/>
                  </a:cubicBezTo>
                  <a:lnTo>
                    <a:pt x="1243268" y="486390"/>
                  </a:lnTo>
                  <a:close/>
                  <a:moveTo>
                    <a:pt x="1243268" y="541235"/>
                  </a:moveTo>
                  <a:lnTo>
                    <a:pt x="1243268" y="561469"/>
                  </a:lnTo>
                  <a:cubicBezTo>
                    <a:pt x="1240073" y="560405"/>
                    <a:pt x="1236346" y="558275"/>
                    <a:pt x="1233151" y="557210"/>
                  </a:cubicBezTo>
                  <a:lnTo>
                    <a:pt x="1233151" y="546028"/>
                  </a:lnTo>
                  <a:cubicBezTo>
                    <a:pt x="1235281" y="548157"/>
                    <a:pt x="1239008" y="550287"/>
                    <a:pt x="1243268" y="551885"/>
                  </a:cubicBezTo>
                  <a:cubicBezTo>
                    <a:pt x="1243268" y="548157"/>
                    <a:pt x="1243268" y="544963"/>
                    <a:pt x="1243268" y="541235"/>
                  </a:cubicBezTo>
                  <a:lnTo>
                    <a:pt x="1243268" y="541235"/>
                  </a:lnTo>
                  <a:close/>
                  <a:moveTo>
                    <a:pt x="1243268" y="572652"/>
                  </a:moveTo>
                  <a:lnTo>
                    <a:pt x="1243268" y="582769"/>
                  </a:lnTo>
                  <a:cubicBezTo>
                    <a:pt x="1242203" y="583834"/>
                    <a:pt x="1241138" y="585964"/>
                    <a:pt x="1239008" y="588626"/>
                  </a:cubicBezTo>
                  <a:cubicBezTo>
                    <a:pt x="1240073" y="588626"/>
                    <a:pt x="1242203" y="589691"/>
                    <a:pt x="1243268" y="589691"/>
                  </a:cubicBezTo>
                  <a:cubicBezTo>
                    <a:pt x="1243268" y="590756"/>
                    <a:pt x="1243268" y="590756"/>
                    <a:pt x="1243268" y="590756"/>
                  </a:cubicBezTo>
                  <a:lnTo>
                    <a:pt x="1243268" y="597678"/>
                  </a:lnTo>
                  <a:cubicBezTo>
                    <a:pt x="1240073" y="595548"/>
                    <a:pt x="1236346" y="594483"/>
                    <a:pt x="1233151" y="595548"/>
                  </a:cubicBezTo>
                  <a:lnTo>
                    <a:pt x="1233151" y="585431"/>
                  </a:lnTo>
                  <a:cubicBezTo>
                    <a:pt x="1236878" y="579574"/>
                    <a:pt x="1240073" y="576379"/>
                    <a:pt x="1243268" y="572652"/>
                  </a:cubicBezTo>
                  <a:lnTo>
                    <a:pt x="1243268" y="572652"/>
                  </a:lnTo>
                  <a:close/>
                  <a:moveTo>
                    <a:pt x="1243268" y="624835"/>
                  </a:moveTo>
                  <a:lnTo>
                    <a:pt x="1243268" y="632822"/>
                  </a:lnTo>
                  <a:cubicBezTo>
                    <a:pt x="1240073" y="630692"/>
                    <a:pt x="1236346" y="628562"/>
                    <a:pt x="1233151" y="625900"/>
                  </a:cubicBezTo>
                  <a:lnTo>
                    <a:pt x="1233151" y="616847"/>
                  </a:lnTo>
                  <a:cubicBezTo>
                    <a:pt x="1236878" y="618977"/>
                    <a:pt x="1240073" y="622172"/>
                    <a:pt x="1243268" y="624835"/>
                  </a:cubicBezTo>
                  <a:lnTo>
                    <a:pt x="1243268" y="624835"/>
                  </a:lnTo>
                  <a:close/>
                  <a:moveTo>
                    <a:pt x="1243268" y="645069"/>
                  </a:moveTo>
                  <a:lnTo>
                    <a:pt x="1243268" y="653056"/>
                  </a:lnTo>
                  <a:cubicBezTo>
                    <a:pt x="1243268" y="654121"/>
                    <a:pt x="1242203" y="654121"/>
                    <a:pt x="1241138" y="654121"/>
                  </a:cubicBezTo>
                  <a:cubicBezTo>
                    <a:pt x="1237943" y="658381"/>
                    <a:pt x="1235281" y="662108"/>
                    <a:pt x="1233151" y="665303"/>
                  </a:cubicBezTo>
                  <a:lnTo>
                    <a:pt x="1233151" y="649329"/>
                  </a:lnTo>
                  <a:cubicBezTo>
                    <a:pt x="1236878" y="649329"/>
                    <a:pt x="1240073" y="648264"/>
                    <a:pt x="1243268" y="645069"/>
                  </a:cubicBezTo>
                  <a:lnTo>
                    <a:pt x="1243268" y="645069"/>
                  </a:lnTo>
                  <a:close/>
                  <a:moveTo>
                    <a:pt x="1243268" y="702577"/>
                  </a:moveTo>
                  <a:lnTo>
                    <a:pt x="1243268" y="727603"/>
                  </a:lnTo>
                  <a:lnTo>
                    <a:pt x="1241138" y="728668"/>
                  </a:lnTo>
                  <a:lnTo>
                    <a:pt x="1239008" y="730798"/>
                  </a:lnTo>
                  <a:lnTo>
                    <a:pt x="1237943" y="731863"/>
                  </a:lnTo>
                  <a:lnTo>
                    <a:pt x="1236878" y="735058"/>
                  </a:lnTo>
                  <a:lnTo>
                    <a:pt x="1236878" y="738253"/>
                  </a:lnTo>
                  <a:lnTo>
                    <a:pt x="1236878" y="741448"/>
                  </a:lnTo>
                  <a:lnTo>
                    <a:pt x="1236878" y="743578"/>
                  </a:lnTo>
                  <a:lnTo>
                    <a:pt x="1237943" y="744643"/>
                  </a:lnTo>
                  <a:lnTo>
                    <a:pt x="1239008" y="746772"/>
                  </a:lnTo>
                  <a:lnTo>
                    <a:pt x="1239008" y="749967"/>
                  </a:lnTo>
                  <a:lnTo>
                    <a:pt x="1240073" y="752097"/>
                  </a:lnTo>
                  <a:lnTo>
                    <a:pt x="1240073" y="754227"/>
                  </a:lnTo>
                  <a:lnTo>
                    <a:pt x="1239008" y="760084"/>
                  </a:lnTo>
                  <a:lnTo>
                    <a:pt x="1239008" y="763279"/>
                  </a:lnTo>
                  <a:lnTo>
                    <a:pt x="1237943" y="769137"/>
                  </a:lnTo>
                  <a:lnTo>
                    <a:pt x="1236878" y="773396"/>
                  </a:lnTo>
                  <a:lnTo>
                    <a:pt x="1235813" y="775526"/>
                  </a:lnTo>
                  <a:lnTo>
                    <a:pt x="1233683" y="776591"/>
                  </a:lnTo>
                  <a:lnTo>
                    <a:pt x="1233683" y="707901"/>
                  </a:lnTo>
                  <a:lnTo>
                    <a:pt x="1234748" y="706836"/>
                  </a:lnTo>
                  <a:lnTo>
                    <a:pt x="1239008" y="703642"/>
                  </a:lnTo>
                  <a:lnTo>
                    <a:pt x="1242203" y="701512"/>
                  </a:lnTo>
                  <a:lnTo>
                    <a:pt x="1243268" y="701512"/>
                  </a:lnTo>
                  <a:lnTo>
                    <a:pt x="1243268" y="702577"/>
                  </a:lnTo>
                  <a:close/>
                  <a:moveTo>
                    <a:pt x="1243268" y="789903"/>
                  </a:moveTo>
                  <a:lnTo>
                    <a:pt x="1243268" y="833567"/>
                  </a:lnTo>
                  <a:lnTo>
                    <a:pt x="1242203" y="833567"/>
                  </a:lnTo>
                  <a:lnTo>
                    <a:pt x="1239008" y="833567"/>
                  </a:lnTo>
                  <a:lnTo>
                    <a:pt x="1236878" y="832502"/>
                  </a:lnTo>
                  <a:lnTo>
                    <a:pt x="1233683" y="833567"/>
                  </a:lnTo>
                  <a:lnTo>
                    <a:pt x="1233683" y="820255"/>
                  </a:lnTo>
                  <a:lnTo>
                    <a:pt x="1234748" y="820255"/>
                  </a:lnTo>
                  <a:lnTo>
                    <a:pt x="1236878" y="819190"/>
                  </a:lnTo>
                  <a:lnTo>
                    <a:pt x="1240073" y="815995"/>
                  </a:lnTo>
                  <a:lnTo>
                    <a:pt x="1241138" y="812800"/>
                  </a:lnTo>
                  <a:lnTo>
                    <a:pt x="1241138" y="809605"/>
                  </a:lnTo>
                  <a:lnTo>
                    <a:pt x="1240073" y="805345"/>
                  </a:lnTo>
                  <a:lnTo>
                    <a:pt x="1239008" y="801085"/>
                  </a:lnTo>
                  <a:lnTo>
                    <a:pt x="1240073" y="797891"/>
                  </a:lnTo>
                  <a:lnTo>
                    <a:pt x="1242203" y="793631"/>
                  </a:lnTo>
                  <a:lnTo>
                    <a:pt x="1243268" y="789903"/>
                  </a:lnTo>
                  <a:lnTo>
                    <a:pt x="1243268" y="789903"/>
                  </a:lnTo>
                  <a:close/>
                  <a:moveTo>
                    <a:pt x="1243268" y="841021"/>
                  </a:moveTo>
                  <a:lnTo>
                    <a:pt x="1243268" y="866048"/>
                  </a:lnTo>
                  <a:lnTo>
                    <a:pt x="1243268" y="866048"/>
                  </a:lnTo>
                  <a:lnTo>
                    <a:pt x="1243268" y="867113"/>
                  </a:lnTo>
                  <a:lnTo>
                    <a:pt x="1240073" y="869243"/>
                  </a:lnTo>
                  <a:lnTo>
                    <a:pt x="1239008" y="873503"/>
                  </a:lnTo>
                  <a:lnTo>
                    <a:pt x="1237943" y="876697"/>
                  </a:lnTo>
                  <a:lnTo>
                    <a:pt x="1236878" y="879892"/>
                  </a:lnTo>
                  <a:lnTo>
                    <a:pt x="1233683" y="883087"/>
                  </a:lnTo>
                  <a:lnTo>
                    <a:pt x="1233683" y="884152"/>
                  </a:lnTo>
                  <a:lnTo>
                    <a:pt x="1233683" y="849009"/>
                  </a:lnTo>
                  <a:lnTo>
                    <a:pt x="1235813" y="849009"/>
                  </a:lnTo>
                  <a:lnTo>
                    <a:pt x="1236878" y="847944"/>
                  </a:lnTo>
                  <a:lnTo>
                    <a:pt x="1239008" y="844749"/>
                  </a:lnTo>
                  <a:lnTo>
                    <a:pt x="1242203" y="841554"/>
                  </a:lnTo>
                  <a:lnTo>
                    <a:pt x="1243268" y="841021"/>
                  </a:lnTo>
                  <a:lnTo>
                    <a:pt x="1243268" y="841021"/>
                  </a:lnTo>
                  <a:close/>
                  <a:moveTo>
                    <a:pt x="1243268" y="905984"/>
                  </a:moveTo>
                  <a:lnTo>
                    <a:pt x="1243268" y="921958"/>
                  </a:lnTo>
                  <a:cubicBezTo>
                    <a:pt x="1242203" y="917698"/>
                    <a:pt x="1239008" y="913971"/>
                    <a:pt x="1233151" y="912906"/>
                  </a:cubicBezTo>
                  <a:lnTo>
                    <a:pt x="1233151" y="905984"/>
                  </a:lnTo>
                  <a:cubicBezTo>
                    <a:pt x="1235281" y="905984"/>
                    <a:pt x="1236346" y="907049"/>
                    <a:pt x="1239008" y="907049"/>
                  </a:cubicBezTo>
                  <a:cubicBezTo>
                    <a:pt x="1240073" y="907049"/>
                    <a:pt x="1242203" y="907049"/>
                    <a:pt x="1243268" y="905984"/>
                  </a:cubicBezTo>
                  <a:lnTo>
                    <a:pt x="1243268" y="905984"/>
                  </a:lnTo>
                  <a:close/>
                  <a:moveTo>
                    <a:pt x="1243268" y="956569"/>
                  </a:moveTo>
                  <a:lnTo>
                    <a:pt x="1243268" y="963492"/>
                  </a:lnTo>
                  <a:cubicBezTo>
                    <a:pt x="1240073" y="963492"/>
                    <a:pt x="1235281" y="962427"/>
                    <a:pt x="1233151" y="962427"/>
                  </a:cubicBezTo>
                  <a:lnTo>
                    <a:pt x="1233151" y="955504"/>
                  </a:lnTo>
                  <a:cubicBezTo>
                    <a:pt x="1235281" y="956569"/>
                    <a:pt x="1239008" y="956569"/>
                    <a:pt x="1243268" y="956569"/>
                  </a:cubicBezTo>
                  <a:lnTo>
                    <a:pt x="1243268" y="956569"/>
                  </a:lnTo>
                  <a:close/>
                  <a:moveTo>
                    <a:pt x="1243268" y="980531"/>
                  </a:moveTo>
                  <a:lnTo>
                    <a:pt x="1243268" y="1024194"/>
                  </a:lnTo>
                  <a:lnTo>
                    <a:pt x="1241138" y="1021000"/>
                  </a:lnTo>
                  <a:lnTo>
                    <a:pt x="1239008" y="1016740"/>
                  </a:lnTo>
                  <a:lnTo>
                    <a:pt x="1235813" y="1009817"/>
                  </a:lnTo>
                  <a:lnTo>
                    <a:pt x="1234748" y="1002895"/>
                  </a:lnTo>
                  <a:lnTo>
                    <a:pt x="1233683" y="997038"/>
                  </a:lnTo>
                  <a:lnTo>
                    <a:pt x="1233683" y="991181"/>
                  </a:lnTo>
                  <a:lnTo>
                    <a:pt x="1234748" y="987986"/>
                  </a:lnTo>
                  <a:lnTo>
                    <a:pt x="1236878" y="982128"/>
                  </a:lnTo>
                  <a:lnTo>
                    <a:pt x="1241138" y="979999"/>
                  </a:lnTo>
                  <a:lnTo>
                    <a:pt x="1243268" y="979999"/>
                  </a:lnTo>
                  <a:lnTo>
                    <a:pt x="1243268" y="980531"/>
                  </a:lnTo>
                  <a:close/>
                  <a:moveTo>
                    <a:pt x="1243268" y="1053481"/>
                  </a:moveTo>
                  <a:lnTo>
                    <a:pt x="1243268" y="1071585"/>
                  </a:lnTo>
                  <a:lnTo>
                    <a:pt x="1237411" y="1071585"/>
                  </a:lnTo>
                  <a:lnTo>
                    <a:pt x="1236346" y="1070520"/>
                  </a:lnTo>
                  <a:lnTo>
                    <a:pt x="1233151" y="1069455"/>
                  </a:lnTo>
                  <a:lnTo>
                    <a:pt x="1233151" y="1048156"/>
                  </a:lnTo>
                  <a:lnTo>
                    <a:pt x="1234216" y="1049221"/>
                  </a:lnTo>
                  <a:lnTo>
                    <a:pt x="1238476" y="1052416"/>
                  </a:lnTo>
                  <a:lnTo>
                    <a:pt x="1243268" y="1053481"/>
                  </a:lnTo>
                  <a:lnTo>
                    <a:pt x="1243268" y="1053481"/>
                  </a:lnTo>
                  <a:close/>
                  <a:moveTo>
                    <a:pt x="1243268" y="1084897"/>
                  </a:moveTo>
                  <a:lnTo>
                    <a:pt x="1243268" y="1103001"/>
                  </a:lnTo>
                  <a:lnTo>
                    <a:pt x="1236346" y="1104066"/>
                  </a:lnTo>
                  <a:lnTo>
                    <a:pt x="1233151" y="1106196"/>
                  </a:lnTo>
                  <a:lnTo>
                    <a:pt x="1233151" y="1087027"/>
                  </a:lnTo>
                  <a:lnTo>
                    <a:pt x="1236346" y="1087027"/>
                  </a:lnTo>
                  <a:lnTo>
                    <a:pt x="1243268" y="1084897"/>
                  </a:lnTo>
                  <a:lnTo>
                    <a:pt x="1243268" y="1084897"/>
                  </a:lnTo>
                  <a:lnTo>
                    <a:pt x="1243268" y="1084897"/>
                  </a:lnTo>
                  <a:close/>
                  <a:moveTo>
                    <a:pt x="1243268" y="1214822"/>
                  </a:moveTo>
                  <a:lnTo>
                    <a:pt x="1243268" y="1240914"/>
                  </a:lnTo>
                  <a:cubicBezTo>
                    <a:pt x="1242203" y="1244109"/>
                    <a:pt x="1240073" y="1246771"/>
                    <a:pt x="1239008" y="1248901"/>
                  </a:cubicBezTo>
                  <a:lnTo>
                    <a:pt x="1237943" y="1248901"/>
                  </a:lnTo>
                  <a:cubicBezTo>
                    <a:pt x="1236878" y="1252096"/>
                    <a:pt x="1234748" y="1254758"/>
                    <a:pt x="1233683" y="1256888"/>
                  </a:cubicBezTo>
                  <a:lnTo>
                    <a:pt x="1233683" y="1245706"/>
                  </a:lnTo>
                  <a:cubicBezTo>
                    <a:pt x="1241671" y="1235589"/>
                    <a:pt x="1248060" y="1226537"/>
                    <a:pt x="1233683" y="1213225"/>
                  </a:cubicBezTo>
                  <a:lnTo>
                    <a:pt x="1233683" y="1205238"/>
                  </a:lnTo>
                  <a:cubicBezTo>
                    <a:pt x="1237943" y="1207900"/>
                    <a:pt x="1241138" y="1211095"/>
                    <a:pt x="1243268" y="1214822"/>
                  </a:cubicBezTo>
                  <a:lnTo>
                    <a:pt x="1243268" y="1214822"/>
                  </a:lnTo>
                  <a:close/>
                  <a:moveTo>
                    <a:pt x="1243268" y="1279785"/>
                  </a:moveTo>
                  <a:lnTo>
                    <a:pt x="1243268" y="1293097"/>
                  </a:lnTo>
                  <a:cubicBezTo>
                    <a:pt x="1243268" y="1292032"/>
                    <a:pt x="1243268" y="1292032"/>
                    <a:pt x="1243268" y="1292032"/>
                  </a:cubicBezTo>
                  <a:cubicBezTo>
                    <a:pt x="1239008" y="1288837"/>
                    <a:pt x="1235281" y="1286174"/>
                    <a:pt x="1233151" y="1284045"/>
                  </a:cubicBezTo>
                  <a:lnTo>
                    <a:pt x="1233151" y="1273927"/>
                  </a:lnTo>
                  <a:cubicBezTo>
                    <a:pt x="1235281" y="1277122"/>
                    <a:pt x="1239008" y="1279785"/>
                    <a:pt x="1242203" y="1282980"/>
                  </a:cubicBezTo>
                  <a:cubicBezTo>
                    <a:pt x="1243268" y="1281915"/>
                    <a:pt x="1243268" y="1280850"/>
                    <a:pt x="1243268" y="1279785"/>
                  </a:cubicBezTo>
                  <a:lnTo>
                    <a:pt x="1243268" y="1279785"/>
                  </a:lnTo>
                  <a:close/>
                  <a:moveTo>
                    <a:pt x="1243268" y="1302149"/>
                  </a:moveTo>
                  <a:lnTo>
                    <a:pt x="1243268" y="1327175"/>
                  </a:lnTo>
                  <a:cubicBezTo>
                    <a:pt x="1241138" y="1326110"/>
                    <a:pt x="1239008" y="1326110"/>
                    <a:pt x="1235281" y="1326110"/>
                  </a:cubicBezTo>
                  <a:cubicBezTo>
                    <a:pt x="1234216" y="1326110"/>
                    <a:pt x="1233151" y="1326110"/>
                    <a:pt x="1233151" y="1326110"/>
                  </a:cubicBezTo>
                  <a:lnTo>
                    <a:pt x="1233151" y="1315993"/>
                  </a:lnTo>
                  <a:lnTo>
                    <a:pt x="1233151" y="1315993"/>
                  </a:lnTo>
                  <a:cubicBezTo>
                    <a:pt x="1236878" y="1310136"/>
                    <a:pt x="1240073" y="1305876"/>
                    <a:pt x="1243268" y="1302149"/>
                  </a:cubicBezTo>
                  <a:lnTo>
                    <a:pt x="1243268" y="1302149"/>
                  </a:lnTo>
                  <a:close/>
                  <a:moveTo>
                    <a:pt x="1243268" y="1356462"/>
                  </a:moveTo>
                  <a:lnTo>
                    <a:pt x="1243268" y="1367644"/>
                  </a:lnTo>
                  <a:cubicBezTo>
                    <a:pt x="1240073" y="1366579"/>
                    <a:pt x="1236346" y="1365514"/>
                    <a:pt x="1233151" y="1364449"/>
                  </a:cubicBezTo>
                  <a:lnTo>
                    <a:pt x="1233151" y="1352202"/>
                  </a:lnTo>
                  <a:cubicBezTo>
                    <a:pt x="1236878" y="1354332"/>
                    <a:pt x="1240073" y="1355397"/>
                    <a:pt x="1243268" y="1356462"/>
                  </a:cubicBezTo>
                  <a:lnTo>
                    <a:pt x="1243268" y="1356462"/>
                  </a:lnTo>
                  <a:close/>
                  <a:moveTo>
                    <a:pt x="1243268" y="1369774"/>
                  </a:moveTo>
                  <a:lnTo>
                    <a:pt x="1243268" y="1382021"/>
                  </a:lnTo>
                  <a:cubicBezTo>
                    <a:pt x="1240073" y="1385216"/>
                    <a:pt x="1236346" y="1387878"/>
                    <a:pt x="1233151" y="1390008"/>
                  </a:cubicBezTo>
                  <a:lnTo>
                    <a:pt x="1233151" y="1378826"/>
                  </a:lnTo>
                  <a:cubicBezTo>
                    <a:pt x="1236878" y="1376696"/>
                    <a:pt x="1240073" y="1373501"/>
                    <a:pt x="1243268" y="1369774"/>
                  </a:cubicBezTo>
                  <a:lnTo>
                    <a:pt x="1243268" y="1369774"/>
                  </a:lnTo>
                  <a:close/>
                  <a:moveTo>
                    <a:pt x="1243268" y="1674885"/>
                  </a:moveTo>
                  <a:lnTo>
                    <a:pt x="1243268" y="1691924"/>
                  </a:lnTo>
                  <a:cubicBezTo>
                    <a:pt x="1240073" y="1692989"/>
                    <a:pt x="1236346" y="1694054"/>
                    <a:pt x="1233151" y="1695119"/>
                  </a:cubicBezTo>
                  <a:lnTo>
                    <a:pt x="1233151" y="1678080"/>
                  </a:lnTo>
                  <a:cubicBezTo>
                    <a:pt x="1236878" y="1677015"/>
                    <a:pt x="1240073" y="1675950"/>
                    <a:pt x="1243268" y="1674885"/>
                  </a:cubicBezTo>
                  <a:lnTo>
                    <a:pt x="1243268" y="1674885"/>
                  </a:lnTo>
                  <a:close/>
                  <a:moveTo>
                    <a:pt x="1243268" y="1734522"/>
                  </a:moveTo>
                  <a:lnTo>
                    <a:pt x="1243268" y="1756887"/>
                  </a:lnTo>
                  <a:cubicBezTo>
                    <a:pt x="1240073" y="1754757"/>
                    <a:pt x="1236346" y="1751029"/>
                    <a:pt x="1233151" y="1747834"/>
                  </a:cubicBezTo>
                  <a:lnTo>
                    <a:pt x="1233151" y="1724405"/>
                  </a:lnTo>
                  <a:cubicBezTo>
                    <a:pt x="1236878" y="1728133"/>
                    <a:pt x="1240073" y="1731328"/>
                    <a:pt x="1243268" y="1734522"/>
                  </a:cubicBezTo>
                  <a:lnTo>
                    <a:pt x="1243268" y="1734522"/>
                  </a:lnTo>
                  <a:close/>
                  <a:moveTo>
                    <a:pt x="1243268" y="1770731"/>
                  </a:moveTo>
                  <a:lnTo>
                    <a:pt x="1243268" y="1788835"/>
                  </a:lnTo>
                  <a:cubicBezTo>
                    <a:pt x="1240073" y="1789900"/>
                    <a:pt x="1236346" y="1790965"/>
                    <a:pt x="1233151" y="1792030"/>
                  </a:cubicBezTo>
                  <a:lnTo>
                    <a:pt x="1233151" y="1776056"/>
                  </a:lnTo>
                  <a:cubicBezTo>
                    <a:pt x="1236878" y="1773926"/>
                    <a:pt x="1240073" y="1772861"/>
                    <a:pt x="1243268" y="1770731"/>
                  </a:cubicBezTo>
                  <a:close/>
                  <a:moveTo>
                    <a:pt x="1233151" y="56146"/>
                  </a:moveTo>
                  <a:lnTo>
                    <a:pt x="1233151" y="73185"/>
                  </a:lnTo>
                  <a:cubicBezTo>
                    <a:pt x="1228891" y="72121"/>
                    <a:pt x="1225164" y="69991"/>
                    <a:pt x="1220904" y="69991"/>
                  </a:cubicBezTo>
                  <a:lnTo>
                    <a:pt x="1220904" y="52951"/>
                  </a:lnTo>
                  <a:cubicBezTo>
                    <a:pt x="1225164" y="54016"/>
                    <a:pt x="1228891" y="55081"/>
                    <a:pt x="1233151" y="56146"/>
                  </a:cubicBezTo>
                  <a:lnTo>
                    <a:pt x="1233151" y="56146"/>
                  </a:lnTo>
                  <a:close/>
                  <a:moveTo>
                    <a:pt x="1233151" y="149330"/>
                  </a:moveTo>
                  <a:lnTo>
                    <a:pt x="1233151" y="169564"/>
                  </a:lnTo>
                  <a:cubicBezTo>
                    <a:pt x="1227294" y="166369"/>
                    <a:pt x="1224099" y="162642"/>
                    <a:pt x="1220904" y="159447"/>
                  </a:cubicBezTo>
                  <a:lnTo>
                    <a:pt x="1220904" y="116849"/>
                  </a:lnTo>
                  <a:cubicBezTo>
                    <a:pt x="1221969" y="125901"/>
                    <a:pt x="1225164" y="136018"/>
                    <a:pt x="1229956" y="145070"/>
                  </a:cubicBezTo>
                  <a:cubicBezTo>
                    <a:pt x="1231021" y="146135"/>
                    <a:pt x="1232086" y="147200"/>
                    <a:pt x="1233151" y="149330"/>
                  </a:cubicBezTo>
                  <a:lnTo>
                    <a:pt x="1233151" y="149330"/>
                  </a:lnTo>
                  <a:close/>
                  <a:moveTo>
                    <a:pt x="1233151" y="479468"/>
                  </a:moveTo>
                  <a:lnTo>
                    <a:pt x="1233151" y="489585"/>
                  </a:lnTo>
                  <a:cubicBezTo>
                    <a:pt x="1229956" y="488520"/>
                    <a:pt x="1226229" y="486390"/>
                    <a:pt x="1221969" y="483727"/>
                  </a:cubicBezTo>
                  <a:lnTo>
                    <a:pt x="1221969" y="483727"/>
                  </a:lnTo>
                  <a:lnTo>
                    <a:pt x="1220904" y="483727"/>
                  </a:lnTo>
                  <a:cubicBezTo>
                    <a:pt x="1221969" y="491715"/>
                    <a:pt x="1220904" y="499702"/>
                    <a:pt x="1220904" y="507157"/>
                  </a:cubicBezTo>
                  <a:lnTo>
                    <a:pt x="1220904" y="472545"/>
                  </a:lnTo>
                  <a:cubicBezTo>
                    <a:pt x="1220904" y="473610"/>
                    <a:pt x="1220904" y="473610"/>
                    <a:pt x="1221969" y="473610"/>
                  </a:cubicBezTo>
                  <a:cubicBezTo>
                    <a:pt x="1225164" y="474675"/>
                    <a:pt x="1229956" y="477338"/>
                    <a:pt x="1233151" y="479468"/>
                  </a:cubicBezTo>
                  <a:lnTo>
                    <a:pt x="1233151" y="479468"/>
                  </a:lnTo>
                  <a:close/>
                  <a:moveTo>
                    <a:pt x="1233151" y="546028"/>
                  </a:moveTo>
                  <a:lnTo>
                    <a:pt x="1233151" y="557210"/>
                  </a:lnTo>
                  <a:cubicBezTo>
                    <a:pt x="1227294" y="554015"/>
                    <a:pt x="1224099" y="551352"/>
                    <a:pt x="1220904" y="548157"/>
                  </a:cubicBezTo>
                  <a:lnTo>
                    <a:pt x="1220904" y="530053"/>
                  </a:lnTo>
                  <a:lnTo>
                    <a:pt x="1220904" y="531118"/>
                  </a:lnTo>
                  <a:cubicBezTo>
                    <a:pt x="1221969" y="536975"/>
                    <a:pt x="1226761" y="541235"/>
                    <a:pt x="1233151" y="546028"/>
                  </a:cubicBezTo>
                  <a:lnTo>
                    <a:pt x="1233151" y="546028"/>
                  </a:lnTo>
                  <a:close/>
                  <a:moveTo>
                    <a:pt x="1233151" y="585431"/>
                  </a:moveTo>
                  <a:lnTo>
                    <a:pt x="1233151" y="595548"/>
                  </a:lnTo>
                  <a:cubicBezTo>
                    <a:pt x="1229956" y="596613"/>
                    <a:pt x="1225164" y="599808"/>
                    <a:pt x="1220904" y="606730"/>
                  </a:cubicBezTo>
                  <a:lnTo>
                    <a:pt x="1220904" y="596613"/>
                  </a:lnTo>
                  <a:cubicBezTo>
                    <a:pt x="1224099" y="593418"/>
                    <a:pt x="1227826" y="590756"/>
                    <a:pt x="1229956" y="589691"/>
                  </a:cubicBezTo>
                  <a:cubicBezTo>
                    <a:pt x="1231021" y="588626"/>
                    <a:pt x="1232086" y="586496"/>
                    <a:pt x="1233151" y="585431"/>
                  </a:cubicBezTo>
                  <a:lnTo>
                    <a:pt x="1233151" y="585431"/>
                  </a:lnTo>
                  <a:close/>
                  <a:moveTo>
                    <a:pt x="1233151" y="616847"/>
                  </a:moveTo>
                  <a:lnTo>
                    <a:pt x="1233151" y="625900"/>
                  </a:lnTo>
                  <a:lnTo>
                    <a:pt x="1233151" y="625900"/>
                  </a:lnTo>
                  <a:lnTo>
                    <a:pt x="1233151" y="624835"/>
                  </a:lnTo>
                  <a:cubicBezTo>
                    <a:pt x="1227294" y="621640"/>
                    <a:pt x="1224099" y="618977"/>
                    <a:pt x="1220904" y="616847"/>
                  </a:cubicBezTo>
                  <a:lnTo>
                    <a:pt x="1220904" y="609925"/>
                  </a:lnTo>
                  <a:cubicBezTo>
                    <a:pt x="1220904" y="609925"/>
                    <a:pt x="1221969" y="609925"/>
                    <a:pt x="1223034" y="610990"/>
                  </a:cubicBezTo>
                  <a:cubicBezTo>
                    <a:pt x="1226761" y="612055"/>
                    <a:pt x="1229956" y="614717"/>
                    <a:pt x="1233151" y="616847"/>
                  </a:cubicBezTo>
                  <a:lnTo>
                    <a:pt x="1233151" y="616847"/>
                  </a:lnTo>
                  <a:close/>
                  <a:moveTo>
                    <a:pt x="1233151" y="649329"/>
                  </a:moveTo>
                  <a:lnTo>
                    <a:pt x="1233151" y="665303"/>
                  </a:lnTo>
                  <a:cubicBezTo>
                    <a:pt x="1228891" y="669563"/>
                    <a:pt x="1224099" y="673290"/>
                    <a:pt x="1220904" y="675420"/>
                  </a:cubicBezTo>
                  <a:lnTo>
                    <a:pt x="1220904" y="675420"/>
                  </a:lnTo>
                  <a:lnTo>
                    <a:pt x="1220904" y="667433"/>
                  </a:lnTo>
                  <a:cubicBezTo>
                    <a:pt x="1224099" y="665303"/>
                    <a:pt x="1227826" y="661576"/>
                    <a:pt x="1232086" y="656251"/>
                  </a:cubicBezTo>
                  <a:cubicBezTo>
                    <a:pt x="1227826" y="656251"/>
                    <a:pt x="1224099" y="654121"/>
                    <a:pt x="1220904" y="651991"/>
                  </a:cubicBezTo>
                  <a:lnTo>
                    <a:pt x="1220904" y="644004"/>
                  </a:lnTo>
                  <a:cubicBezTo>
                    <a:pt x="1224099" y="646134"/>
                    <a:pt x="1228891" y="649329"/>
                    <a:pt x="1233151" y="649329"/>
                  </a:cubicBezTo>
                  <a:lnTo>
                    <a:pt x="1233151" y="649329"/>
                  </a:lnTo>
                  <a:close/>
                  <a:moveTo>
                    <a:pt x="1233151" y="708966"/>
                  </a:moveTo>
                  <a:lnTo>
                    <a:pt x="1233151" y="777656"/>
                  </a:lnTo>
                  <a:lnTo>
                    <a:pt x="1227294" y="779786"/>
                  </a:lnTo>
                  <a:lnTo>
                    <a:pt x="1220371" y="782981"/>
                  </a:lnTo>
                  <a:lnTo>
                    <a:pt x="1220371" y="762747"/>
                  </a:lnTo>
                  <a:lnTo>
                    <a:pt x="1220371" y="761682"/>
                  </a:lnTo>
                  <a:lnTo>
                    <a:pt x="1222501" y="760617"/>
                  </a:lnTo>
                  <a:lnTo>
                    <a:pt x="1223566" y="758487"/>
                  </a:lnTo>
                  <a:lnTo>
                    <a:pt x="1224631" y="755292"/>
                  </a:lnTo>
                  <a:lnTo>
                    <a:pt x="1225696" y="754227"/>
                  </a:lnTo>
                  <a:lnTo>
                    <a:pt x="1225696" y="752097"/>
                  </a:lnTo>
                  <a:lnTo>
                    <a:pt x="1224631" y="751032"/>
                  </a:lnTo>
                  <a:lnTo>
                    <a:pt x="1222501" y="748902"/>
                  </a:lnTo>
                  <a:lnTo>
                    <a:pt x="1220371" y="747837"/>
                  </a:lnTo>
                  <a:lnTo>
                    <a:pt x="1220371" y="719616"/>
                  </a:lnTo>
                  <a:lnTo>
                    <a:pt x="1220371" y="718551"/>
                  </a:lnTo>
                  <a:lnTo>
                    <a:pt x="1226229" y="714291"/>
                  </a:lnTo>
                  <a:lnTo>
                    <a:pt x="1229424" y="712161"/>
                  </a:lnTo>
                  <a:lnTo>
                    <a:pt x="1233151" y="708966"/>
                  </a:lnTo>
                  <a:lnTo>
                    <a:pt x="1233151" y="708966"/>
                  </a:lnTo>
                  <a:close/>
                  <a:moveTo>
                    <a:pt x="1233151" y="820787"/>
                  </a:moveTo>
                  <a:lnTo>
                    <a:pt x="1233151" y="834099"/>
                  </a:lnTo>
                  <a:lnTo>
                    <a:pt x="1231021" y="834099"/>
                  </a:lnTo>
                  <a:lnTo>
                    <a:pt x="1226761" y="835164"/>
                  </a:lnTo>
                  <a:lnTo>
                    <a:pt x="1220904" y="835164"/>
                  </a:lnTo>
                  <a:lnTo>
                    <a:pt x="1220904" y="820787"/>
                  </a:lnTo>
                  <a:lnTo>
                    <a:pt x="1221969" y="821852"/>
                  </a:lnTo>
                  <a:lnTo>
                    <a:pt x="1229956" y="821852"/>
                  </a:lnTo>
                  <a:lnTo>
                    <a:pt x="1233151" y="820787"/>
                  </a:lnTo>
                  <a:lnTo>
                    <a:pt x="1233151" y="820787"/>
                  </a:lnTo>
                  <a:close/>
                  <a:moveTo>
                    <a:pt x="1233151" y="849541"/>
                  </a:moveTo>
                  <a:lnTo>
                    <a:pt x="1233151" y="884685"/>
                  </a:lnTo>
                  <a:lnTo>
                    <a:pt x="1232086" y="884685"/>
                  </a:lnTo>
                  <a:lnTo>
                    <a:pt x="1227826" y="885750"/>
                  </a:lnTo>
                  <a:lnTo>
                    <a:pt x="1220904" y="885750"/>
                  </a:lnTo>
                  <a:lnTo>
                    <a:pt x="1220904" y="884685"/>
                  </a:lnTo>
                  <a:lnTo>
                    <a:pt x="1220904" y="849541"/>
                  </a:lnTo>
                  <a:lnTo>
                    <a:pt x="1221969" y="850606"/>
                  </a:lnTo>
                  <a:lnTo>
                    <a:pt x="1228891" y="850606"/>
                  </a:lnTo>
                  <a:lnTo>
                    <a:pt x="1233151" y="849541"/>
                  </a:lnTo>
                  <a:lnTo>
                    <a:pt x="1233151" y="849541"/>
                  </a:lnTo>
                  <a:close/>
                  <a:moveTo>
                    <a:pt x="1233151" y="905984"/>
                  </a:moveTo>
                  <a:lnTo>
                    <a:pt x="1233151" y="912906"/>
                  </a:lnTo>
                  <a:cubicBezTo>
                    <a:pt x="1229956" y="911841"/>
                    <a:pt x="1225164" y="911841"/>
                    <a:pt x="1220904" y="912906"/>
                  </a:cubicBezTo>
                  <a:lnTo>
                    <a:pt x="1220904" y="905984"/>
                  </a:lnTo>
                  <a:cubicBezTo>
                    <a:pt x="1225164" y="904919"/>
                    <a:pt x="1229956" y="904919"/>
                    <a:pt x="1233151" y="905984"/>
                  </a:cubicBezTo>
                  <a:lnTo>
                    <a:pt x="1233151" y="905984"/>
                  </a:lnTo>
                  <a:close/>
                  <a:moveTo>
                    <a:pt x="1233151" y="955504"/>
                  </a:moveTo>
                  <a:lnTo>
                    <a:pt x="1233151" y="962427"/>
                  </a:lnTo>
                  <a:cubicBezTo>
                    <a:pt x="1232086" y="962427"/>
                    <a:pt x="1231021" y="961362"/>
                    <a:pt x="1229956" y="961362"/>
                  </a:cubicBezTo>
                  <a:cubicBezTo>
                    <a:pt x="1226761" y="961362"/>
                    <a:pt x="1223034" y="962427"/>
                    <a:pt x="1220904" y="962427"/>
                  </a:cubicBezTo>
                  <a:lnTo>
                    <a:pt x="1220904" y="955504"/>
                  </a:lnTo>
                  <a:cubicBezTo>
                    <a:pt x="1220904" y="955504"/>
                    <a:pt x="1221969" y="955504"/>
                    <a:pt x="1223034" y="955504"/>
                  </a:cubicBezTo>
                  <a:cubicBezTo>
                    <a:pt x="1221969" y="954440"/>
                    <a:pt x="1220904" y="953375"/>
                    <a:pt x="1220904" y="951245"/>
                  </a:cubicBezTo>
                  <a:cubicBezTo>
                    <a:pt x="1220904" y="951245"/>
                    <a:pt x="1220904" y="951245"/>
                    <a:pt x="1220904" y="950180"/>
                  </a:cubicBezTo>
                  <a:lnTo>
                    <a:pt x="1220904" y="917698"/>
                  </a:lnTo>
                  <a:cubicBezTo>
                    <a:pt x="1221969" y="923556"/>
                    <a:pt x="1223034" y="928880"/>
                    <a:pt x="1224099" y="934738"/>
                  </a:cubicBezTo>
                  <a:lnTo>
                    <a:pt x="1224099" y="934738"/>
                  </a:lnTo>
                  <a:cubicBezTo>
                    <a:pt x="1226761" y="946452"/>
                    <a:pt x="1226761" y="953375"/>
                    <a:pt x="1233151" y="955504"/>
                  </a:cubicBezTo>
                  <a:lnTo>
                    <a:pt x="1233151" y="955504"/>
                  </a:lnTo>
                  <a:close/>
                  <a:moveTo>
                    <a:pt x="1233151" y="1048156"/>
                  </a:moveTo>
                  <a:lnTo>
                    <a:pt x="1233151" y="1069455"/>
                  </a:lnTo>
                  <a:lnTo>
                    <a:pt x="1228891" y="1068390"/>
                  </a:lnTo>
                  <a:lnTo>
                    <a:pt x="1226761" y="1067325"/>
                  </a:lnTo>
                  <a:lnTo>
                    <a:pt x="1220904" y="1066260"/>
                  </a:lnTo>
                  <a:lnTo>
                    <a:pt x="1220904" y="1039104"/>
                  </a:lnTo>
                  <a:lnTo>
                    <a:pt x="1224099" y="1042299"/>
                  </a:lnTo>
                  <a:lnTo>
                    <a:pt x="1229956" y="1045494"/>
                  </a:lnTo>
                  <a:lnTo>
                    <a:pt x="1233151" y="1048156"/>
                  </a:lnTo>
                  <a:lnTo>
                    <a:pt x="1233151" y="1048156"/>
                  </a:lnTo>
                  <a:close/>
                  <a:moveTo>
                    <a:pt x="1233151" y="1087560"/>
                  </a:moveTo>
                  <a:lnTo>
                    <a:pt x="1233151" y="1106729"/>
                  </a:lnTo>
                  <a:lnTo>
                    <a:pt x="1229956" y="1107794"/>
                  </a:lnTo>
                  <a:lnTo>
                    <a:pt x="1220904" y="1110989"/>
                  </a:lnTo>
                  <a:lnTo>
                    <a:pt x="1220904" y="1085962"/>
                  </a:lnTo>
                  <a:lnTo>
                    <a:pt x="1224099" y="1087027"/>
                  </a:lnTo>
                  <a:lnTo>
                    <a:pt x="1228359" y="1088092"/>
                  </a:lnTo>
                  <a:lnTo>
                    <a:pt x="1233151" y="1087560"/>
                  </a:lnTo>
                  <a:lnTo>
                    <a:pt x="1233151" y="1087560"/>
                  </a:lnTo>
                  <a:close/>
                  <a:moveTo>
                    <a:pt x="1233151" y="1204173"/>
                  </a:moveTo>
                  <a:lnTo>
                    <a:pt x="1233151" y="1212160"/>
                  </a:lnTo>
                  <a:cubicBezTo>
                    <a:pt x="1232086" y="1211095"/>
                    <a:pt x="1229956" y="1210030"/>
                    <a:pt x="1228891" y="1208965"/>
                  </a:cubicBezTo>
                  <a:cubicBezTo>
                    <a:pt x="1227826" y="1214822"/>
                    <a:pt x="1224631" y="1220147"/>
                    <a:pt x="1220904" y="1224939"/>
                  </a:cubicBezTo>
                  <a:lnTo>
                    <a:pt x="1220904" y="1212692"/>
                  </a:lnTo>
                  <a:cubicBezTo>
                    <a:pt x="1221969" y="1209497"/>
                    <a:pt x="1221969" y="1205770"/>
                    <a:pt x="1220904" y="1202575"/>
                  </a:cubicBezTo>
                  <a:lnTo>
                    <a:pt x="1220904" y="1191393"/>
                  </a:lnTo>
                  <a:cubicBezTo>
                    <a:pt x="1223034" y="1194588"/>
                    <a:pt x="1225164" y="1197250"/>
                    <a:pt x="1226761" y="1200445"/>
                  </a:cubicBezTo>
                  <a:cubicBezTo>
                    <a:pt x="1228891" y="1200978"/>
                    <a:pt x="1231021" y="1202043"/>
                    <a:pt x="1233151" y="1204173"/>
                  </a:cubicBezTo>
                  <a:lnTo>
                    <a:pt x="1233151" y="1204173"/>
                  </a:lnTo>
                  <a:close/>
                  <a:moveTo>
                    <a:pt x="1233151" y="1245174"/>
                  </a:moveTo>
                  <a:lnTo>
                    <a:pt x="1233151" y="1256356"/>
                  </a:lnTo>
                  <a:cubicBezTo>
                    <a:pt x="1232086" y="1257421"/>
                    <a:pt x="1231021" y="1258486"/>
                    <a:pt x="1231021" y="1259550"/>
                  </a:cubicBezTo>
                  <a:cubicBezTo>
                    <a:pt x="1229956" y="1260615"/>
                    <a:pt x="1229956" y="1261680"/>
                    <a:pt x="1228891" y="1263810"/>
                  </a:cubicBezTo>
                  <a:cubicBezTo>
                    <a:pt x="1227826" y="1267005"/>
                    <a:pt x="1228891" y="1270733"/>
                    <a:pt x="1233151" y="1273927"/>
                  </a:cubicBezTo>
                  <a:lnTo>
                    <a:pt x="1233151" y="1284045"/>
                  </a:lnTo>
                  <a:cubicBezTo>
                    <a:pt x="1227294" y="1279785"/>
                    <a:pt x="1224099" y="1274992"/>
                    <a:pt x="1223034" y="1271798"/>
                  </a:cubicBezTo>
                  <a:cubicBezTo>
                    <a:pt x="1221969" y="1270733"/>
                    <a:pt x="1220904" y="1270733"/>
                    <a:pt x="1220904" y="1269668"/>
                  </a:cubicBezTo>
                  <a:lnTo>
                    <a:pt x="1220904" y="1261680"/>
                  </a:lnTo>
                  <a:lnTo>
                    <a:pt x="1221969" y="1262745"/>
                  </a:lnTo>
                  <a:cubicBezTo>
                    <a:pt x="1223034" y="1260615"/>
                    <a:pt x="1223034" y="1259550"/>
                    <a:pt x="1224099" y="1256888"/>
                  </a:cubicBezTo>
                  <a:cubicBezTo>
                    <a:pt x="1226761" y="1252628"/>
                    <a:pt x="1229956" y="1248368"/>
                    <a:pt x="1233151" y="1245174"/>
                  </a:cubicBezTo>
                  <a:lnTo>
                    <a:pt x="1233151" y="1245174"/>
                  </a:lnTo>
                  <a:close/>
                  <a:moveTo>
                    <a:pt x="1233151" y="1315993"/>
                  </a:moveTo>
                  <a:lnTo>
                    <a:pt x="1233151" y="1326110"/>
                  </a:lnTo>
                  <a:cubicBezTo>
                    <a:pt x="1228891" y="1327175"/>
                    <a:pt x="1225164" y="1328240"/>
                    <a:pt x="1220904" y="1333033"/>
                  </a:cubicBezTo>
                  <a:lnTo>
                    <a:pt x="1220904" y="1320786"/>
                  </a:lnTo>
                  <a:cubicBezTo>
                    <a:pt x="1224099" y="1318123"/>
                    <a:pt x="1228891" y="1317058"/>
                    <a:pt x="1233151" y="1315993"/>
                  </a:cubicBezTo>
                  <a:lnTo>
                    <a:pt x="1233151" y="1315993"/>
                  </a:lnTo>
                  <a:close/>
                  <a:moveTo>
                    <a:pt x="1233151" y="1351670"/>
                  </a:moveTo>
                  <a:lnTo>
                    <a:pt x="1233151" y="1363916"/>
                  </a:lnTo>
                  <a:cubicBezTo>
                    <a:pt x="1228891" y="1361787"/>
                    <a:pt x="1224099" y="1359657"/>
                    <a:pt x="1220904" y="1356994"/>
                  </a:cubicBezTo>
                  <a:lnTo>
                    <a:pt x="1220904" y="1344747"/>
                  </a:lnTo>
                  <a:cubicBezTo>
                    <a:pt x="1224099" y="1347410"/>
                    <a:pt x="1228891" y="1349540"/>
                    <a:pt x="1233151" y="1351670"/>
                  </a:cubicBezTo>
                  <a:lnTo>
                    <a:pt x="1233151" y="1351670"/>
                  </a:lnTo>
                  <a:close/>
                  <a:moveTo>
                    <a:pt x="1233151" y="1378826"/>
                  </a:moveTo>
                  <a:lnTo>
                    <a:pt x="1233151" y="1390008"/>
                  </a:lnTo>
                  <a:cubicBezTo>
                    <a:pt x="1228891" y="1392138"/>
                    <a:pt x="1224099" y="1393203"/>
                    <a:pt x="1220904" y="1394268"/>
                  </a:cubicBezTo>
                  <a:lnTo>
                    <a:pt x="1220904" y="1384151"/>
                  </a:lnTo>
                  <a:cubicBezTo>
                    <a:pt x="1224099" y="1383618"/>
                    <a:pt x="1228891" y="1380956"/>
                    <a:pt x="1233151" y="1378826"/>
                  </a:cubicBezTo>
                  <a:lnTo>
                    <a:pt x="1233151" y="1378826"/>
                  </a:lnTo>
                  <a:close/>
                  <a:moveTo>
                    <a:pt x="1233151" y="1678612"/>
                  </a:moveTo>
                  <a:lnTo>
                    <a:pt x="1233151" y="1695651"/>
                  </a:lnTo>
                  <a:cubicBezTo>
                    <a:pt x="1228891" y="1696716"/>
                    <a:pt x="1225164" y="1698846"/>
                    <a:pt x="1220904" y="1701509"/>
                  </a:cubicBezTo>
                  <a:lnTo>
                    <a:pt x="1220904" y="1684469"/>
                  </a:lnTo>
                  <a:cubicBezTo>
                    <a:pt x="1224099" y="1681807"/>
                    <a:pt x="1228891" y="1679677"/>
                    <a:pt x="1233151" y="1678612"/>
                  </a:cubicBezTo>
                  <a:lnTo>
                    <a:pt x="1233151" y="1678612"/>
                  </a:lnTo>
                  <a:close/>
                  <a:moveTo>
                    <a:pt x="1233151" y="1724405"/>
                  </a:moveTo>
                  <a:lnTo>
                    <a:pt x="1233151" y="1747834"/>
                  </a:lnTo>
                  <a:cubicBezTo>
                    <a:pt x="1228891" y="1744640"/>
                    <a:pt x="1224099" y="1740912"/>
                    <a:pt x="1220904" y="1737717"/>
                  </a:cubicBezTo>
                  <a:lnTo>
                    <a:pt x="1220904" y="1713223"/>
                  </a:lnTo>
                  <a:cubicBezTo>
                    <a:pt x="1224099" y="1716418"/>
                    <a:pt x="1228891" y="1720145"/>
                    <a:pt x="1233151" y="1724405"/>
                  </a:cubicBezTo>
                  <a:lnTo>
                    <a:pt x="1233151" y="1724405"/>
                  </a:lnTo>
                  <a:close/>
                  <a:moveTo>
                    <a:pt x="1233151" y="1776588"/>
                  </a:moveTo>
                  <a:lnTo>
                    <a:pt x="1233151" y="1792563"/>
                  </a:lnTo>
                  <a:cubicBezTo>
                    <a:pt x="1228891" y="1794693"/>
                    <a:pt x="1224099" y="1795758"/>
                    <a:pt x="1220904" y="1795758"/>
                  </a:cubicBezTo>
                  <a:lnTo>
                    <a:pt x="1220904" y="1778718"/>
                  </a:lnTo>
                  <a:cubicBezTo>
                    <a:pt x="1224099" y="1778718"/>
                    <a:pt x="1228891" y="1777653"/>
                    <a:pt x="1233151" y="1776588"/>
                  </a:cubicBezTo>
                  <a:close/>
                  <a:moveTo>
                    <a:pt x="1220904" y="52951"/>
                  </a:moveTo>
                  <a:lnTo>
                    <a:pt x="1220904" y="69991"/>
                  </a:lnTo>
                  <a:cubicBezTo>
                    <a:pt x="1218774" y="68926"/>
                    <a:pt x="1216644" y="68926"/>
                    <a:pt x="1215047" y="67861"/>
                  </a:cubicBezTo>
                  <a:lnTo>
                    <a:pt x="1215047" y="51886"/>
                  </a:lnTo>
                  <a:cubicBezTo>
                    <a:pt x="1216644" y="52951"/>
                    <a:pt x="1218774" y="52951"/>
                    <a:pt x="1220904" y="52951"/>
                  </a:cubicBezTo>
                  <a:lnTo>
                    <a:pt x="1220904" y="52951"/>
                  </a:lnTo>
                  <a:close/>
                  <a:moveTo>
                    <a:pt x="1220904" y="116849"/>
                  </a:moveTo>
                  <a:lnTo>
                    <a:pt x="1220904" y="159447"/>
                  </a:lnTo>
                  <a:cubicBezTo>
                    <a:pt x="1218774" y="158382"/>
                    <a:pt x="1217709" y="157317"/>
                    <a:pt x="1216644" y="156252"/>
                  </a:cubicBezTo>
                  <a:lnTo>
                    <a:pt x="1215579" y="156252"/>
                  </a:lnTo>
                  <a:lnTo>
                    <a:pt x="1215579" y="85433"/>
                  </a:lnTo>
                  <a:cubicBezTo>
                    <a:pt x="1217709" y="95550"/>
                    <a:pt x="1218774" y="105667"/>
                    <a:pt x="1220904" y="116849"/>
                  </a:cubicBezTo>
                  <a:lnTo>
                    <a:pt x="1220904" y="116849"/>
                  </a:lnTo>
                  <a:close/>
                  <a:moveTo>
                    <a:pt x="1220904" y="472545"/>
                  </a:moveTo>
                  <a:lnTo>
                    <a:pt x="1220904" y="507689"/>
                  </a:lnTo>
                  <a:cubicBezTo>
                    <a:pt x="1219839" y="514611"/>
                    <a:pt x="1219839" y="522066"/>
                    <a:pt x="1220904" y="530053"/>
                  </a:cubicBezTo>
                  <a:lnTo>
                    <a:pt x="1220904" y="548157"/>
                  </a:lnTo>
                  <a:cubicBezTo>
                    <a:pt x="1218774" y="546028"/>
                    <a:pt x="1216644" y="543898"/>
                    <a:pt x="1215047" y="541235"/>
                  </a:cubicBezTo>
                  <a:lnTo>
                    <a:pt x="1215047" y="469350"/>
                  </a:lnTo>
                  <a:cubicBezTo>
                    <a:pt x="1215047" y="470415"/>
                    <a:pt x="1215047" y="470415"/>
                    <a:pt x="1216112" y="471480"/>
                  </a:cubicBezTo>
                  <a:cubicBezTo>
                    <a:pt x="1217709" y="471480"/>
                    <a:pt x="1219839" y="472545"/>
                    <a:pt x="1220904" y="472545"/>
                  </a:cubicBezTo>
                  <a:lnTo>
                    <a:pt x="1220904" y="472545"/>
                  </a:lnTo>
                  <a:close/>
                  <a:moveTo>
                    <a:pt x="1220904" y="596613"/>
                  </a:moveTo>
                  <a:lnTo>
                    <a:pt x="1220904" y="606730"/>
                  </a:lnTo>
                  <a:cubicBezTo>
                    <a:pt x="1219839" y="607795"/>
                    <a:pt x="1218774" y="607795"/>
                    <a:pt x="1218774" y="608860"/>
                  </a:cubicBezTo>
                  <a:cubicBezTo>
                    <a:pt x="1218774" y="608860"/>
                    <a:pt x="1219839" y="609925"/>
                    <a:pt x="1220904" y="609925"/>
                  </a:cubicBezTo>
                  <a:lnTo>
                    <a:pt x="1220904" y="616847"/>
                  </a:lnTo>
                  <a:cubicBezTo>
                    <a:pt x="1218774" y="615782"/>
                    <a:pt x="1216644" y="615782"/>
                    <a:pt x="1215047" y="615782"/>
                  </a:cubicBezTo>
                  <a:lnTo>
                    <a:pt x="1215047" y="603535"/>
                  </a:lnTo>
                  <a:cubicBezTo>
                    <a:pt x="1216644" y="599808"/>
                    <a:pt x="1218774" y="598743"/>
                    <a:pt x="1220904" y="596613"/>
                  </a:cubicBezTo>
                  <a:lnTo>
                    <a:pt x="1220904" y="596613"/>
                  </a:lnTo>
                  <a:close/>
                  <a:moveTo>
                    <a:pt x="1220904" y="644004"/>
                  </a:moveTo>
                  <a:lnTo>
                    <a:pt x="1220904" y="651991"/>
                  </a:lnTo>
                  <a:cubicBezTo>
                    <a:pt x="1218774" y="650926"/>
                    <a:pt x="1216644" y="649861"/>
                    <a:pt x="1215047" y="647731"/>
                  </a:cubicBezTo>
                  <a:lnTo>
                    <a:pt x="1215047" y="639744"/>
                  </a:lnTo>
                  <a:cubicBezTo>
                    <a:pt x="1216644" y="640276"/>
                    <a:pt x="1218774" y="641341"/>
                    <a:pt x="1220904" y="644004"/>
                  </a:cubicBezTo>
                  <a:lnTo>
                    <a:pt x="1220904" y="644004"/>
                  </a:lnTo>
                  <a:close/>
                  <a:moveTo>
                    <a:pt x="1220904" y="667433"/>
                  </a:moveTo>
                  <a:lnTo>
                    <a:pt x="1220904" y="675420"/>
                  </a:lnTo>
                  <a:cubicBezTo>
                    <a:pt x="1218774" y="678615"/>
                    <a:pt x="1216644" y="681277"/>
                    <a:pt x="1215047" y="683407"/>
                  </a:cubicBezTo>
                  <a:lnTo>
                    <a:pt x="1215047" y="669563"/>
                  </a:lnTo>
                  <a:cubicBezTo>
                    <a:pt x="1216644" y="668498"/>
                    <a:pt x="1218774" y="668498"/>
                    <a:pt x="1220904" y="667433"/>
                  </a:cubicBezTo>
                  <a:lnTo>
                    <a:pt x="1220904" y="667433"/>
                  </a:lnTo>
                  <a:close/>
                  <a:moveTo>
                    <a:pt x="1220904" y="719083"/>
                  </a:moveTo>
                  <a:lnTo>
                    <a:pt x="1220904" y="747305"/>
                  </a:lnTo>
                  <a:lnTo>
                    <a:pt x="1220904" y="747305"/>
                  </a:lnTo>
                  <a:lnTo>
                    <a:pt x="1218774" y="744110"/>
                  </a:lnTo>
                  <a:lnTo>
                    <a:pt x="1215579" y="740915"/>
                  </a:lnTo>
                  <a:lnTo>
                    <a:pt x="1215579" y="738785"/>
                  </a:lnTo>
                  <a:lnTo>
                    <a:pt x="1215579" y="737720"/>
                  </a:lnTo>
                  <a:lnTo>
                    <a:pt x="1215579" y="727603"/>
                  </a:lnTo>
                  <a:lnTo>
                    <a:pt x="1215579" y="725473"/>
                  </a:lnTo>
                  <a:lnTo>
                    <a:pt x="1217709" y="722278"/>
                  </a:lnTo>
                  <a:lnTo>
                    <a:pt x="1220904" y="719083"/>
                  </a:lnTo>
                  <a:lnTo>
                    <a:pt x="1220904" y="719083"/>
                  </a:lnTo>
                  <a:close/>
                  <a:moveTo>
                    <a:pt x="1220904" y="763279"/>
                  </a:moveTo>
                  <a:lnTo>
                    <a:pt x="1220904" y="783514"/>
                  </a:lnTo>
                  <a:lnTo>
                    <a:pt x="1219839" y="783514"/>
                  </a:lnTo>
                  <a:lnTo>
                    <a:pt x="1215579" y="785643"/>
                  </a:lnTo>
                  <a:lnTo>
                    <a:pt x="1215579" y="764344"/>
                  </a:lnTo>
                  <a:lnTo>
                    <a:pt x="1215579" y="764344"/>
                  </a:lnTo>
                  <a:lnTo>
                    <a:pt x="1217709" y="763279"/>
                  </a:lnTo>
                  <a:lnTo>
                    <a:pt x="1220904" y="763279"/>
                  </a:lnTo>
                  <a:lnTo>
                    <a:pt x="1220904" y="763279"/>
                  </a:lnTo>
                  <a:close/>
                  <a:moveTo>
                    <a:pt x="1220904" y="820787"/>
                  </a:moveTo>
                  <a:lnTo>
                    <a:pt x="1220904" y="835164"/>
                  </a:lnTo>
                  <a:lnTo>
                    <a:pt x="1219839" y="835164"/>
                  </a:lnTo>
                  <a:lnTo>
                    <a:pt x="1216644" y="836229"/>
                  </a:lnTo>
                  <a:lnTo>
                    <a:pt x="1216644" y="839424"/>
                  </a:lnTo>
                  <a:lnTo>
                    <a:pt x="1216644" y="843684"/>
                  </a:lnTo>
                  <a:lnTo>
                    <a:pt x="1217709" y="845814"/>
                  </a:lnTo>
                  <a:lnTo>
                    <a:pt x="1218774" y="846879"/>
                  </a:lnTo>
                  <a:lnTo>
                    <a:pt x="1219839" y="849009"/>
                  </a:lnTo>
                  <a:lnTo>
                    <a:pt x="1220904" y="849009"/>
                  </a:lnTo>
                  <a:lnTo>
                    <a:pt x="1220904" y="884152"/>
                  </a:lnTo>
                  <a:lnTo>
                    <a:pt x="1218774" y="880957"/>
                  </a:lnTo>
                  <a:lnTo>
                    <a:pt x="1216644" y="877762"/>
                  </a:lnTo>
                  <a:lnTo>
                    <a:pt x="1215579" y="875633"/>
                  </a:lnTo>
                  <a:lnTo>
                    <a:pt x="1215579" y="818125"/>
                  </a:lnTo>
                  <a:lnTo>
                    <a:pt x="1216644" y="818125"/>
                  </a:lnTo>
                  <a:lnTo>
                    <a:pt x="1219839" y="820255"/>
                  </a:lnTo>
                  <a:lnTo>
                    <a:pt x="1220904" y="820255"/>
                  </a:lnTo>
                  <a:lnTo>
                    <a:pt x="1220904" y="820787"/>
                  </a:lnTo>
                  <a:close/>
                  <a:moveTo>
                    <a:pt x="1220904" y="905984"/>
                  </a:moveTo>
                  <a:lnTo>
                    <a:pt x="1220904" y="912906"/>
                  </a:lnTo>
                  <a:cubicBezTo>
                    <a:pt x="1219839" y="912906"/>
                    <a:pt x="1218774" y="912906"/>
                    <a:pt x="1218774" y="912906"/>
                  </a:cubicBezTo>
                  <a:cubicBezTo>
                    <a:pt x="1218774" y="913971"/>
                    <a:pt x="1219839" y="916101"/>
                    <a:pt x="1220904" y="917166"/>
                  </a:cubicBezTo>
                  <a:lnTo>
                    <a:pt x="1220904" y="949647"/>
                  </a:lnTo>
                  <a:cubicBezTo>
                    <a:pt x="1216644" y="940595"/>
                    <a:pt x="1217709" y="929413"/>
                    <a:pt x="1215047" y="921426"/>
                  </a:cubicBezTo>
                  <a:lnTo>
                    <a:pt x="1215047" y="905451"/>
                  </a:lnTo>
                  <a:cubicBezTo>
                    <a:pt x="1216644" y="905984"/>
                    <a:pt x="1218774" y="905984"/>
                    <a:pt x="1220904" y="905984"/>
                  </a:cubicBezTo>
                  <a:lnTo>
                    <a:pt x="1220904" y="905984"/>
                  </a:lnTo>
                  <a:close/>
                  <a:moveTo>
                    <a:pt x="1220904" y="955504"/>
                  </a:moveTo>
                  <a:lnTo>
                    <a:pt x="1220904" y="962427"/>
                  </a:lnTo>
                  <a:cubicBezTo>
                    <a:pt x="1218774" y="962427"/>
                    <a:pt x="1216644" y="963492"/>
                    <a:pt x="1215047" y="963492"/>
                  </a:cubicBezTo>
                  <a:lnTo>
                    <a:pt x="1215047" y="956569"/>
                  </a:lnTo>
                  <a:cubicBezTo>
                    <a:pt x="1216644" y="955504"/>
                    <a:pt x="1218774" y="955504"/>
                    <a:pt x="1220904" y="955504"/>
                  </a:cubicBezTo>
                  <a:lnTo>
                    <a:pt x="1220904" y="955504"/>
                  </a:lnTo>
                  <a:close/>
                  <a:moveTo>
                    <a:pt x="1220904" y="1039104"/>
                  </a:moveTo>
                  <a:lnTo>
                    <a:pt x="1220904" y="1066260"/>
                  </a:lnTo>
                  <a:lnTo>
                    <a:pt x="1219839" y="1066260"/>
                  </a:lnTo>
                  <a:lnTo>
                    <a:pt x="1216644" y="1065195"/>
                  </a:lnTo>
                  <a:lnTo>
                    <a:pt x="1215579" y="1064130"/>
                  </a:lnTo>
                  <a:lnTo>
                    <a:pt x="1215579" y="1036974"/>
                  </a:lnTo>
                  <a:lnTo>
                    <a:pt x="1215579" y="1036974"/>
                  </a:lnTo>
                  <a:lnTo>
                    <a:pt x="1219839" y="1039104"/>
                  </a:lnTo>
                  <a:lnTo>
                    <a:pt x="1220904" y="1039104"/>
                  </a:lnTo>
                  <a:lnTo>
                    <a:pt x="1220904" y="1039104"/>
                  </a:lnTo>
                  <a:close/>
                  <a:moveTo>
                    <a:pt x="1220904" y="1085962"/>
                  </a:moveTo>
                  <a:lnTo>
                    <a:pt x="1220904" y="1110989"/>
                  </a:lnTo>
                  <a:lnTo>
                    <a:pt x="1217709" y="1112054"/>
                  </a:lnTo>
                  <a:lnTo>
                    <a:pt x="1215579" y="1113119"/>
                  </a:lnTo>
                  <a:lnTo>
                    <a:pt x="1215579" y="1087027"/>
                  </a:lnTo>
                  <a:lnTo>
                    <a:pt x="1218774" y="1085962"/>
                  </a:lnTo>
                  <a:lnTo>
                    <a:pt x="1220904" y="1085962"/>
                  </a:lnTo>
                  <a:lnTo>
                    <a:pt x="1220904" y="1085962"/>
                  </a:lnTo>
                  <a:close/>
                  <a:moveTo>
                    <a:pt x="1220904" y="1190861"/>
                  </a:moveTo>
                  <a:lnTo>
                    <a:pt x="1220904" y="1202043"/>
                  </a:lnTo>
                  <a:cubicBezTo>
                    <a:pt x="1219839" y="1199913"/>
                    <a:pt x="1217709" y="1197783"/>
                    <a:pt x="1215047" y="1194055"/>
                  </a:cubicBezTo>
                  <a:lnTo>
                    <a:pt x="1215047" y="1185003"/>
                  </a:lnTo>
                  <a:cubicBezTo>
                    <a:pt x="1217709" y="1187666"/>
                    <a:pt x="1218774" y="1188731"/>
                    <a:pt x="1220904" y="1190861"/>
                  </a:cubicBezTo>
                  <a:lnTo>
                    <a:pt x="1220904" y="1190861"/>
                  </a:lnTo>
                  <a:close/>
                  <a:moveTo>
                    <a:pt x="1220904" y="1212160"/>
                  </a:moveTo>
                  <a:lnTo>
                    <a:pt x="1220904" y="1224407"/>
                  </a:lnTo>
                  <a:cubicBezTo>
                    <a:pt x="1219839" y="1225472"/>
                    <a:pt x="1218774" y="1226537"/>
                    <a:pt x="1217709" y="1227602"/>
                  </a:cubicBezTo>
                  <a:lnTo>
                    <a:pt x="1217709" y="1227602"/>
                  </a:lnTo>
                  <a:cubicBezTo>
                    <a:pt x="1216644" y="1229732"/>
                    <a:pt x="1215579" y="1230797"/>
                    <a:pt x="1215579" y="1231862"/>
                  </a:cubicBezTo>
                  <a:lnTo>
                    <a:pt x="1215579" y="1220679"/>
                  </a:lnTo>
                  <a:cubicBezTo>
                    <a:pt x="1217709" y="1218017"/>
                    <a:pt x="1219839" y="1215887"/>
                    <a:pt x="1220904" y="1212160"/>
                  </a:cubicBezTo>
                  <a:lnTo>
                    <a:pt x="1220904" y="1212160"/>
                  </a:lnTo>
                  <a:close/>
                  <a:moveTo>
                    <a:pt x="1220904" y="1261680"/>
                  </a:moveTo>
                  <a:lnTo>
                    <a:pt x="1220904" y="1269668"/>
                  </a:lnTo>
                  <a:cubicBezTo>
                    <a:pt x="1218774" y="1268603"/>
                    <a:pt x="1216644" y="1267538"/>
                    <a:pt x="1215047" y="1265408"/>
                  </a:cubicBezTo>
                  <a:lnTo>
                    <a:pt x="1215047" y="1256356"/>
                  </a:lnTo>
                  <a:cubicBezTo>
                    <a:pt x="1216644" y="1258486"/>
                    <a:pt x="1218774" y="1259550"/>
                    <a:pt x="1220904" y="1261680"/>
                  </a:cubicBezTo>
                  <a:lnTo>
                    <a:pt x="1220904" y="1261680"/>
                  </a:lnTo>
                  <a:close/>
                  <a:moveTo>
                    <a:pt x="1220904" y="1320253"/>
                  </a:moveTo>
                  <a:lnTo>
                    <a:pt x="1220904" y="1332500"/>
                  </a:lnTo>
                  <a:cubicBezTo>
                    <a:pt x="1218774" y="1333565"/>
                    <a:pt x="1216644" y="1334630"/>
                    <a:pt x="1215047" y="1336760"/>
                  </a:cubicBezTo>
                  <a:lnTo>
                    <a:pt x="1215047" y="1324513"/>
                  </a:lnTo>
                  <a:cubicBezTo>
                    <a:pt x="1216644" y="1323981"/>
                    <a:pt x="1218774" y="1321318"/>
                    <a:pt x="1220904" y="1320253"/>
                  </a:cubicBezTo>
                  <a:lnTo>
                    <a:pt x="1220904" y="1320253"/>
                  </a:lnTo>
                  <a:close/>
                  <a:moveTo>
                    <a:pt x="1220904" y="1345280"/>
                  </a:moveTo>
                  <a:lnTo>
                    <a:pt x="1220904" y="1357527"/>
                  </a:lnTo>
                  <a:cubicBezTo>
                    <a:pt x="1218774" y="1357527"/>
                    <a:pt x="1216644" y="1356462"/>
                    <a:pt x="1215047" y="1355397"/>
                  </a:cubicBezTo>
                  <a:lnTo>
                    <a:pt x="1215047" y="1343150"/>
                  </a:lnTo>
                  <a:cubicBezTo>
                    <a:pt x="1216644" y="1344215"/>
                    <a:pt x="1218774" y="1345280"/>
                    <a:pt x="1220904" y="1345280"/>
                  </a:cubicBezTo>
                  <a:lnTo>
                    <a:pt x="1220904" y="1345280"/>
                  </a:lnTo>
                  <a:close/>
                  <a:moveTo>
                    <a:pt x="1220904" y="1384683"/>
                  </a:moveTo>
                  <a:lnTo>
                    <a:pt x="1220904" y="1394800"/>
                  </a:lnTo>
                  <a:cubicBezTo>
                    <a:pt x="1219839" y="1394800"/>
                    <a:pt x="1219839" y="1394800"/>
                    <a:pt x="1219839" y="1394800"/>
                  </a:cubicBezTo>
                  <a:cubicBezTo>
                    <a:pt x="1217709" y="1396930"/>
                    <a:pt x="1215579" y="1399060"/>
                    <a:pt x="1215579" y="1399060"/>
                  </a:cubicBezTo>
                  <a:lnTo>
                    <a:pt x="1215579" y="1399060"/>
                  </a:lnTo>
                  <a:lnTo>
                    <a:pt x="1215579" y="1384683"/>
                  </a:lnTo>
                  <a:cubicBezTo>
                    <a:pt x="1216644" y="1384683"/>
                    <a:pt x="1218774" y="1384683"/>
                    <a:pt x="1220904" y="1384683"/>
                  </a:cubicBezTo>
                  <a:lnTo>
                    <a:pt x="1220904" y="1384683"/>
                  </a:lnTo>
                  <a:close/>
                  <a:moveTo>
                    <a:pt x="1220904" y="1683937"/>
                  </a:moveTo>
                  <a:lnTo>
                    <a:pt x="1220904" y="1700976"/>
                  </a:lnTo>
                  <a:cubicBezTo>
                    <a:pt x="1218774" y="1702041"/>
                    <a:pt x="1216644" y="1703106"/>
                    <a:pt x="1215047" y="1704171"/>
                  </a:cubicBezTo>
                  <a:lnTo>
                    <a:pt x="1215047" y="1686067"/>
                  </a:lnTo>
                  <a:cubicBezTo>
                    <a:pt x="1216644" y="1685002"/>
                    <a:pt x="1218774" y="1683937"/>
                    <a:pt x="1220904" y="1683937"/>
                  </a:cubicBezTo>
                  <a:lnTo>
                    <a:pt x="1220904" y="1683937"/>
                  </a:lnTo>
                  <a:close/>
                  <a:moveTo>
                    <a:pt x="1220904" y="1713223"/>
                  </a:moveTo>
                  <a:lnTo>
                    <a:pt x="1220904" y="1738250"/>
                  </a:lnTo>
                  <a:cubicBezTo>
                    <a:pt x="1218774" y="1737185"/>
                    <a:pt x="1216644" y="1735055"/>
                    <a:pt x="1215047" y="1733990"/>
                  </a:cubicBezTo>
                  <a:lnTo>
                    <a:pt x="1215047" y="1710561"/>
                  </a:lnTo>
                  <a:cubicBezTo>
                    <a:pt x="1216644" y="1711093"/>
                    <a:pt x="1218774" y="1712158"/>
                    <a:pt x="1220904" y="1713223"/>
                  </a:cubicBezTo>
                  <a:lnTo>
                    <a:pt x="1220904" y="1713223"/>
                  </a:lnTo>
                  <a:close/>
                  <a:moveTo>
                    <a:pt x="1220904" y="1778718"/>
                  </a:moveTo>
                  <a:lnTo>
                    <a:pt x="1220904" y="1795758"/>
                  </a:lnTo>
                  <a:cubicBezTo>
                    <a:pt x="1218774" y="1796823"/>
                    <a:pt x="1216644" y="1796823"/>
                    <a:pt x="1215047" y="1796823"/>
                  </a:cubicBezTo>
                  <a:lnTo>
                    <a:pt x="1215047" y="1779783"/>
                  </a:lnTo>
                  <a:cubicBezTo>
                    <a:pt x="1216644" y="1779783"/>
                    <a:pt x="1218774" y="1779783"/>
                    <a:pt x="1220904" y="1778718"/>
                  </a:cubicBezTo>
                  <a:close/>
                  <a:moveTo>
                    <a:pt x="1215047" y="51354"/>
                  </a:moveTo>
                  <a:lnTo>
                    <a:pt x="1215047" y="67328"/>
                  </a:lnTo>
                  <a:cubicBezTo>
                    <a:pt x="1213982" y="67328"/>
                    <a:pt x="1211852" y="67328"/>
                    <a:pt x="1210787" y="67328"/>
                  </a:cubicBezTo>
                  <a:lnTo>
                    <a:pt x="1210787" y="67328"/>
                  </a:lnTo>
                  <a:lnTo>
                    <a:pt x="1208657" y="67328"/>
                  </a:lnTo>
                  <a:cubicBezTo>
                    <a:pt x="1211852" y="73185"/>
                    <a:pt x="1212917" y="78510"/>
                    <a:pt x="1215579" y="85433"/>
                  </a:cubicBezTo>
                  <a:lnTo>
                    <a:pt x="1215579" y="156252"/>
                  </a:lnTo>
                  <a:cubicBezTo>
                    <a:pt x="1207592" y="155187"/>
                    <a:pt x="1202267" y="155187"/>
                    <a:pt x="1196410" y="154122"/>
                  </a:cubicBezTo>
                  <a:lnTo>
                    <a:pt x="1196410" y="138148"/>
                  </a:lnTo>
                  <a:cubicBezTo>
                    <a:pt x="1199605" y="139213"/>
                    <a:pt x="1203332" y="139213"/>
                    <a:pt x="1207592" y="140278"/>
                  </a:cubicBezTo>
                  <a:cubicBezTo>
                    <a:pt x="1199605" y="123239"/>
                    <a:pt x="1201735" y="100874"/>
                    <a:pt x="1196410" y="82770"/>
                  </a:cubicBezTo>
                  <a:lnTo>
                    <a:pt x="1196410" y="49224"/>
                  </a:lnTo>
                  <a:cubicBezTo>
                    <a:pt x="1199605" y="50289"/>
                    <a:pt x="1205462" y="50289"/>
                    <a:pt x="1205462" y="50289"/>
                  </a:cubicBezTo>
                  <a:cubicBezTo>
                    <a:pt x="1208657" y="51354"/>
                    <a:pt x="1211852" y="51354"/>
                    <a:pt x="1215047" y="51354"/>
                  </a:cubicBezTo>
                  <a:lnTo>
                    <a:pt x="1215047" y="51354"/>
                  </a:lnTo>
                  <a:close/>
                  <a:moveTo>
                    <a:pt x="1215047" y="469350"/>
                  </a:moveTo>
                  <a:lnTo>
                    <a:pt x="1215047" y="541235"/>
                  </a:lnTo>
                  <a:cubicBezTo>
                    <a:pt x="1212917" y="540170"/>
                    <a:pt x="1212917" y="538040"/>
                    <a:pt x="1211852" y="535378"/>
                  </a:cubicBezTo>
                  <a:cubicBezTo>
                    <a:pt x="1204930" y="534313"/>
                    <a:pt x="1200670" y="532183"/>
                    <a:pt x="1195877" y="529521"/>
                  </a:cubicBezTo>
                  <a:lnTo>
                    <a:pt x="1195877" y="518339"/>
                  </a:lnTo>
                  <a:cubicBezTo>
                    <a:pt x="1199072" y="520469"/>
                    <a:pt x="1202800" y="522598"/>
                    <a:pt x="1208124" y="525261"/>
                  </a:cubicBezTo>
                  <a:cubicBezTo>
                    <a:pt x="1204930" y="506092"/>
                    <a:pt x="1221436" y="482662"/>
                    <a:pt x="1195877" y="465623"/>
                  </a:cubicBezTo>
                  <a:lnTo>
                    <a:pt x="1195877" y="455506"/>
                  </a:lnTo>
                  <a:cubicBezTo>
                    <a:pt x="1204930" y="460298"/>
                    <a:pt x="1210787" y="464558"/>
                    <a:pt x="1215047" y="469350"/>
                  </a:cubicBezTo>
                  <a:lnTo>
                    <a:pt x="1215047" y="469350"/>
                  </a:lnTo>
                  <a:close/>
                  <a:moveTo>
                    <a:pt x="1215047" y="603003"/>
                  </a:moveTo>
                  <a:lnTo>
                    <a:pt x="1215047" y="615250"/>
                  </a:lnTo>
                  <a:cubicBezTo>
                    <a:pt x="1210787" y="615250"/>
                    <a:pt x="1205995" y="619510"/>
                    <a:pt x="1198007" y="628562"/>
                  </a:cubicBezTo>
                  <a:cubicBezTo>
                    <a:pt x="1199072" y="629627"/>
                    <a:pt x="1200137" y="629627"/>
                    <a:pt x="1202267" y="630692"/>
                  </a:cubicBezTo>
                  <a:cubicBezTo>
                    <a:pt x="1206527" y="632822"/>
                    <a:pt x="1210254" y="634952"/>
                    <a:pt x="1214514" y="638679"/>
                  </a:cubicBezTo>
                  <a:lnTo>
                    <a:pt x="1214514" y="646666"/>
                  </a:lnTo>
                  <a:cubicBezTo>
                    <a:pt x="1213449" y="646666"/>
                    <a:pt x="1212384" y="645601"/>
                    <a:pt x="1211319" y="645601"/>
                  </a:cubicBezTo>
                  <a:lnTo>
                    <a:pt x="1211319" y="645601"/>
                  </a:lnTo>
                  <a:cubicBezTo>
                    <a:pt x="1204397" y="639744"/>
                    <a:pt x="1200137" y="635484"/>
                    <a:pt x="1195345" y="635484"/>
                  </a:cubicBezTo>
                  <a:lnTo>
                    <a:pt x="1195345" y="620575"/>
                  </a:lnTo>
                  <a:cubicBezTo>
                    <a:pt x="1199605" y="614717"/>
                    <a:pt x="1204397" y="611523"/>
                    <a:pt x="1208657" y="609393"/>
                  </a:cubicBezTo>
                  <a:cubicBezTo>
                    <a:pt x="1211852" y="607795"/>
                    <a:pt x="1212917" y="605665"/>
                    <a:pt x="1215047" y="603003"/>
                  </a:cubicBezTo>
                  <a:lnTo>
                    <a:pt x="1215047" y="603003"/>
                  </a:lnTo>
                  <a:close/>
                  <a:moveTo>
                    <a:pt x="1215047" y="669563"/>
                  </a:moveTo>
                  <a:lnTo>
                    <a:pt x="1215047" y="682875"/>
                  </a:lnTo>
                  <a:cubicBezTo>
                    <a:pt x="1209189" y="689797"/>
                    <a:pt x="1204930" y="692992"/>
                    <a:pt x="1200670" y="695122"/>
                  </a:cubicBezTo>
                  <a:cubicBezTo>
                    <a:pt x="1198540" y="697252"/>
                    <a:pt x="1197475" y="699382"/>
                    <a:pt x="1196410" y="700979"/>
                  </a:cubicBezTo>
                  <a:lnTo>
                    <a:pt x="1196410" y="689797"/>
                  </a:lnTo>
                  <a:cubicBezTo>
                    <a:pt x="1200670" y="688732"/>
                    <a:pt x="1205462" y="683940"/>
                    <a:pt x="1210787" y="676485"/>
                  </a:cubicBezTo>
                  <a:cubicBezTo>
                    <a:pt x="1206527" y="675420"/>
                    <a:pt x="1200670" y="672225"/>
                    <a:pt x="1196410" y="668498"/>
                  </a:cubicBezTo>
                  <a:lnTo>
                    <a:pt x="1196410" y="660511"/>
                  </a:lnTo>
                  <a:cubicBezTo>
                    <a:pt x="1201735" y="665303"/>
                    <a:pt x="1207592" y="670628"/>
                    <a:pt x="1215047" y="669563"/>
                  </a:cubicBezTo>
                  <a:lnTo>
                    <a:pt x="1215047" y="669563"/>
                  </a:lnTo>
                  <a:close/>
                  <a:moveTo>
                    <a:pt x="1215047" y="727071"/>
                  </a:moveTo>
                  <a:lnTo>
                    <a:pt x="1215047" y="737188"/>
                  </a:lnTo>
                  <a:lnTo>
                    <a:pt x="1213982" y="732928"/>
                  </a:lnTo>
                  <a:lnTo>
                    <a:pt x="1213982" y="728136"/>
                  </a:lnTo>
                  <a:lnTo>
                    <a:pt x="1215047" y="727071"/>
                  </a:lnTo>
                  <a:lnTo>
                    <a:pt x="1215047" y="727071"/>
                  </a:lnTo>
                  <a:close/>
                  <a:moveTo>
                    <a:pt x="1215047" y="764344"/>
                  </a:moveTo>
                  <a:lnTo>
                    <a:pt x="1215047" y="785643"/>
                  </a:lnTo>
                  <a:lnTo>
                    <a:pt x="1210787" y="787773"/>
                  </a:lnTo>
                  <a:lnTo>
                    <a:pt x="1207592" y="788838"/>
                  </a:lnTo>
                  <a:lnTo>
                    <a:pt x="1204397" y="790968"/>
                  </a:lnTo>
                  <a:lnTo>
                    <a:pt x="1201202" y="794163"/>
                  </a:lnTo>
                  <a:lnTo>
                    <a:pt x="1196942" y="795228"/>
                  </a:lnTo>
                  <a:lnTo>
                    <a:pt x="1196942" y="767007"/>
                  </a:lnTo>
                  <a:lnTo>
                    <a:pt x="1199072" y="767007"/>
                  </a:lnTo>
                  <a:lnTo>
                    <a:pt x="1201202" y="767007"/>
                  </a:lnTo>
                  <a:lnTo>
                    <a:pt x="1202267" y="765942"/>
                  </a:lnTo>
                  <a:lnTo>
                    <a:pt x="1208124" y="765942"/>
                  </a:lnTo>
                  <a:lnTo>
                    <a:pt x="1211319" y="763812"/>
                  </a:lnTo>
                  <a:lnTo>
                    <a:pt x="1215047" y="763812"/>
                  </a:lnTo>
                  <a:lnTo>
                    <a:pt x="1215047" y="764344"/>
                  </a:lnTo>
                  <a:close/>
                  <a:moveTo>
                    <a:pt x="1215047" y="818125"/>
                  </a:moveTo>
                  <a:lnTo>
                    <a:pt x="1215047" y="875633"/>
                  </a:lnTo>
                  <a:lnTo>
                    <a:pt x="1213982" y="874568"/>
                  </a:lnTo>
                  <a:lnTo>
                    <a:pt x="1210787" y="870308"/>
                  </a:lnTo>
                  <a:lnTo>
                    <a:pt x="1210787" y="866580"/>
                  </a:lnTo>
                  <a:lnTo>
                    <a:pt x="1207592" y="865515"/>
                  </a:lnTo>
                  <a:lnTo>
                    <a:pt x="1207592" y="862321"/>
                  </a:lnTo>
                  <a:lnTo>
                    <a:pt x="1207592" y="859126"/>
                  </a:lnTo>
                  <a:lnTo>
                    <a:pt x="1205462" y="856996"/>
                  </a:lnTo>
                  <a:lnTo>
                    <a:pt x="1204397" y="853801"/>
                  </a:lnTo>
                  <a:lnTo>
                    <a:pt x="1204397" y="849541"/>
                  </a:lnTo>
                  <a:lnTo>
                    <a:pt x="1203332" y="843684"/>
                  </a:lnTo>
                  <a:lnTo>
                    <a:pt x="1203332" y="840489"/>
                  </a:lnTo>
                  <a:lnTo>
                    <a:pt x="1202267" y="836229"/>
                  </a:lnTo>
                  <a:lnTo>
                    <a:pt x="1201202" y="830372"/>
                  </a:lnTo>
                  <a:lnTo>
                    <a:pt x="1201202" y="827177"/>
                  </a:lnTo>
                  <a:lnTo>
                    <a:pt x="1203332" y="823982"/>
                  </a:lnTo>
                  <a:lnTo>
                    <a:pt x="1205462" y="820787"/>
                  </a:lnTo>
                  <a:lnTo>
                    <a:pt x="1208657" y="818657"/>
                  </a:lnTo>
                  <a:lnTo>
                    <a:pt x="1212917" y="818657"/>
                  </a:lnTo>
                  <a:lnTo>
                    <a:pt x="1215047" y="818125"/>
                  </a:lnTo>
                  <a:lnTo>
                    <a:pt x="1215047" y="818125"/>
                  </a:lnTo>
                  <a:close/>
                  <a:moveTo>
                    <a:pt x="1215047" y="905984"/>
                  </a:moveTo>
                  <a:lnTo>
                    <a:pt x="1215047" y="921958"/>
                  </a:lnTo>
                  <a:cubicBezTo>
                    <a:pt x="1212917" y="916101"/>
                    <a:pt x="1207059" y="911841"/>
                    <a:pt x="1195877" y="911841"/>
                  </a:cubicBezTo>
                  <a:lnTo>
                    <a:pt x="1195877" y="905984"/>
                  </a:lnTo>
                  <a:cubicBezTo>
                    <a:pt x="1201735" y="904919"/>
                    <a:pt x="1205995" y="905984"/>
                    <a:pt x="1209189" y="907049"/>
                  </a:cubicBezTo>
                  <a:cubicBezTo>
                    <a:pt x="1211852" y="907049"/>
                    <a:pt x="1212917" y="907049"/>
                    <a:pt x="1215047" y="905984"/>
                  </a:cubicBezTo>
                  <a:lnTo>
                    <a:pt x="1215047" y="905984"/>
                  </a:lnTo>
                  <a:close/>
                  <a:moveTo>
                    <a:pt x="1215047" y="956569"/>
                  </a:moveTo>
                  <a:lnTo>
                    <a:pt x="1215047" y="963492"/>
                  </a:lnTo>
                  <a:cubicBezTo>
                    <a:pt x="1208124" y="963492"/>
                    <a:pt x="1203865" y="962427"/>
                    <a:pt x="1200670" y="961362"/>
                  </a:cubicBezTo>
                  <a:cubicBezTo>
                    <a:pt x="1199605" y="961362"/>
                    <a:pt x="1197475" y="961362"/>
                    <a:pt x="1196410" y="962427"/>
                  </a:cubicBezTo>
                  <a:lnTo>
                    <a:pt x="1196410" y="937400"/>
                  </a:lnTo>
                  <a:cubicBezTo>
                    <a:pt x="1198540" y="952310"/>
                    <a:pt x="1198540" y="956569"/>
                    <a:pt x="1215047" y="956569"/>
                  </a:cubicBezTo>
                  <a:lnTo>
                    <a:pt x="1215047" y="956569"/>
                  </a:lnTo>
                  <a:close/>
                  <a:moveTo>
                    <a:pt x="1215047" y="1036441"/>
                  </a:moveTo>
                  <a:lnTo>
                    <a:pt x="1215047" y="1063598"/>
                  </a:lnTo>
                  <a:lnTo>
                    <a:pt x="1211852" y="1063598"/>
                  </a:lnTo>
                  <a:lnTo>
                    <a:pt x="1207592" y="1062533"/>
                  </a:lnTo>
                  <a:lnTo>
                    <a:pt x="1203332" y="1060403"/>
                  </a:lnTo>
                  <a:lnTo>
                    <a:pt x="1200137" y="1059338"/>
                  </a:lnTo>
                  <a:lnTo>
                    <a:pt x="1196942" y="1057208"/>
                  </a:lnTo>
                  <a:lnTo>
                    <a:pt x="1196942" y="1030052"/>
                  </a:lnTo>
                  <a:lnTo>
                    <a:pt x="1199072" y="1031117"/>
                  </a:lnTo>
                  <a:lnTo>
                    <a:pt x="1202267" y="1033247"/>
                  </a:lnTo>
                  <a:lnTo>
                    <a:pt x="1205462" y="1035376"/>
                  </a:lnTo>
                  <a:lnTo>
                    <a:pt x="1211319" y="1035376"/>
                  </a:lnTo>
                  <a:lnTo>
                    <a:pt x="1215047" y="1036441"/>
                  </a:lnTo>
                  <a:lnTo>
                    <a:pt x="1215047" y="1036441"/>
                  </a:lnTo>
                  <a:close/>
                  <a:moveTo>
                    <a:pt x="1215047" y="1087560"/>
                  </a:moveTo>
                  <a:lnTo>
                    <a:pt x="1215047" y="1113651"/>
                  </a:lnTo>
                  <a:lnTo>
                    <a:pt x="1210787" y="1114716"/>
                  </a:lnTo>
                  <a:lnTo>
                    <a:pt x="1204930" y="1116846"/>
                  </a:lnTo>
                  <a:lnTo>
                    <a:pt x="1200670" y="1118976"/>
                  </a:lnTo>
                  <a:lnTo>
                    <a:pt x="1196410" y="1123236"/>
                  </a:lnTo>
                  <a:lnTo>
                    <a:pt x="1196410" y="1093949"/>
                  </a:lnTo>
                  <a:lnTo>
                    <a:pt x="1197475" y="1092884"/>
                  </a:lnTo>
                  <a:lnTo>
                    <a:pt x="1208657" y="1088624"/>
                  </a:lnTo>
                  <a:lnTo>
                    <a:pt x="1212917" y="1088624"/>
                  </a:lnTo>
                  <a:lnTo>
                    <a:pt x="1215047" y="1087560"/>
                  </a:lnTo>
                  <a:lnTo>
                    <a:pt x="1215047" y="1087560"/>
                  </a:lnTo>
                  <a:close/>
                  <a:moveTo>
                    <a:pt x="1215047" y="1185536"/>
                  </a:moveTo>
                  <a:lnTo>
                    <a:pt x="1215047" y="1194588"/>
                  </a:lnTo>
                  <a:cubicBezTo>
                    <a:pt x="1212917" y="1192458"/>
                    <a:pt x="1210787" y="1191393"/>
                    <a:pt x="1208124" y="1188731"/>
                  </a:cubicBezTo>
                  <a:cubicBezTo>
                    <a:pt x="1207059" y="1195653"/>
                    <a:pt x="1201202" y="1202043"/>
                    <a:pt x="1196942" y="1207900"/>
                  </a:cubicBezTo>
                  <a:lnTo>
                    <a:pt x="1196942" y="1207900"/>
                  </a:lnTo>
                  <a:cubicBezTo>
                    <a:pt x="1196942" y="1208965"/>
                    <a:pt x="1195877" y="1210030"/>
                    <a:pt x="1195877" y="1210030"/>
                  </a:cubicBezTo>
                  <a:lnTo>
                    <a:pt x="1195877" y="1198848"/>
                  </a:lnTo>
                  <a:cubicBezTo>
                    <a:pt x="1200137" y="1191926"/>
                    <a:pt x="1203865" y="1185536"/>
                    <a:pt x="1195877" y="1175419"/>
                  </a:cubicBezTo>
                  <a:lnTo>
                    <a:pt x="1195877" y="1166367"/>
                  </a:lnTo>
                  <a:cubicBezTo>
                    <a:pt x="1201735" y="1170626"/>
                    <a:pt x="1204930" y="1175419"/>
                    <a:pt x="1205995" y="1178614"/>
                  </a:cubicBezTo>
                  <a:cubicBezTo>
                    <a:pt x="1209722" y="1180743"/>
                    <a:pt x="1211852" y="1182873"/>
                    <a:pt x="1215047" y="1185536"/>
                  </a:cubicBezTo>
                  <a:lnTo>
                    <a:pt x="1215047" y="1185536"/>
                  </a:lnTo>
                  <a:close/>
                  <a:moveTo>
                    <a:pt x="1215047" y="1221212"/>
                  </a:moveTo>
                  <a:lnTo>
                    <a:pt x="1215047" y="1232394"/>
                  </a:lnTo>
                  <a:cubicBezTo>
                    <a:pt x="1212917" y="1234524"/>
                    <a:pt x="1211852" y="1236654"/>
                    <a:pt x="1210787" y="1239316"/>
                  </a:cubicBezTo>
                  <a:cubicBezTo>
                    <a:pt x="1209722" y="1240381"/>
                    <a:pt x="1209722" y="1241446"/>
                    <a:pt x="1208657" y="1243576"/>
                  </a:cubicBezTo>
                  <a:cubicBezTo>
                    <a:pt x="1207592" y="1246771"/>
                    <a:pt x="1209722" y="1250498"/>
                    <a:pt x="1215579" y="1255823"/>
                  </a:cubicBezTo>
                  <a:lnTo>
                    <a:pt x="1215579" y="1264875"/>
                  </a:lnTo>
                  <a:cubicBezTo>
                    <a:pt x="1208657" y="1260615"/>
                    <a:pt x="1204397" y="1255823"/>
                    <a:pt x="1203332" y="1251563"/>
                  </a:cubicBezTo>
                  <a:cubicBezTo>
                    <a:pt x="1201202" y="1249433"/>
                    <a:pt x="1197475" y="1248368"/>
                    <a:pt x="1196410" y="1245706"/>
                  </a:cubicBezTo>
                  <a:lnTo>
                    <a:pt x="1196410" y="1236654"/>
                  </a:lnTo>
                  <a:cubicBezTo>
                    <a:pt x="1197475" y="1238784"/>
                    <a:pt x="1199605" y="1239849"/>
                    <a:pt x="1202267" y="1242511"/>
                  </a:cubicBezTo>
                  <a:cubicBezTo>
                    <a:pt x="1203332" y="1240381"/>
                    <a:pt x="1203332" y="1238251"/>
                    <a:pt x="1204397" y="1236654"/>
                  </a:cubicBezTo>
                  <a:cubicBezTo>
                    <a:pt x="1207592" y="1230264"/>
                    <a:pt x="1210787" y="1226004"/>
                    <a:pt x="1215047" y="1221212"/>
                  </a:cubicBezTo>
                  <a:lnTo>
                    <a:pt x="1215047" y="1221212"/>
                  </a:lnTo>
                  <a:close/>
                  <a:moveTo>
                    <a:pt x="1215047" y="1325046"/>
                  </a:moveTo>
                  <a:lnTo>
                    <a:pt x="1215047" y="1337292"/>
                  </a:lnTo>
                  <a:cubicBezTo>
                    <a:pt x="1212917" y="1338358"/>
                    <a:pt x="1211852" y="1340487"/>
                    <a:pt x="1210787" y="1341552"/>
                  </a:cubicBezTo>
                  <a:cubicBezTo>
                    <a:pt x="1211852" y="1342617"/>
                    <a:pt x="1212917" y="1342617"/>
                    <a:pt x="1215047" y="1342617"/>
                  </a:cubicBezTo>
                  <a:lnTo>
                    <a:pt x="1215047" y="1354864"/>
                  </a:lnTo>
                  <a:cubicBezTo>
                    <a:pt x="1210787" y="1353799"/>
                    <a:pt x="1204930" y="1351670"/>
                    <a:pt x="1200670" y="1350604"/>
                  </a:cubicBezTo>
                  <a:cubicBezTo>
                    <a:pt x="1198540" y="1350604"/>
                    <a:pt x="1197475" y="1351670"/>
                    <a:pt x="1196410" y="1351670"/>
                  </a:cubicBezTo>
                  <a:lnTo>
                    <a:pt x="1196410" y="1341552"/>
                  </a:lnTo>
                  <a:cubicBezTo>
                    <a:pt x="1197475" y="1341552"/>
                    <a:pt x="1198540" y="1341552"/>
                    <a:pt x="1199605" y="1341552"/>
                  </a:cubicBezTo>
                  <a:cubicBezTo>
                    <a:pt x="1204930" y="1334098"/>
                    <a:pt x="1209722" y="1328240"/>
                    <a:pt x="1215047" y="1325046"/>
                  </a:cubicBezTo>
                  <a:lnTo>
                    <a:pt x="1215047" y="1325046"/>
                  </a:lnTo>
                  <a:close/>
                  <a:moveTo>
                    <a:pt x="1215047" y="1384683"/>
                  </a:moveTo>
                  <a:lnTo>
                    <a:pt x="1215047" y="1399060"/>
                  </a:lnTo>
                  <a:cubicBezTo>
                    <a:pt x="1207059" y="1405982"/>
                    <a:pt x="1201735" y="1410242"/>
                    <a:pt x="1195877" y="1413970"/>
                  </a:cubicBezTo>
                  <a:lnTo>
                    <a:pt x="1195877" y="1402788"/>
                  </a:lnTo>
                  <a:cubicBezTo>
                    <a:pt x="1198007" y="1400658"/>
                    <a:pt x="1201735" y="1398528"/>
                    <a:pt x="1204930" y="1394800"/>
                  </a:cubicBezTo>
                  <a:lnTo>
                    <a:pt x="1204930" y="1394800"/>
                  </a:lnTo>
                  <a:lnTo>
                    <a:pt x="1205995" y="1394800"/>
                  </a:lnTo>
                  <a:cubicBezTo>
                    <a:pt x="1202800" y="1393735"/>
                    <a:pt x="1199072" y="1391605"/>
                    <a:pt x="1195877" y="1390540"/>
                  </a:cubicBezTo>
                  <a:lnTo>
                    <a:pt x="1195877" y="1377761"/>
                  </a:lnTo>
                  <a:cubicBezTo>
                    <a:pt x="1201735" y="1380956"/>
                    <a:pt x="1207592" y="1384683"/>
                    <a:pt x="1215047" y="1384683"/>
                  </a:cubicBezTo>
                  <a:lnTo>
                    <a:pt x="1215047" y="1384683"/>
                  </a:lnTo>
                  <a:close/>
                  <a:moveTo>
                    <a:pt x="1215047" y="1686067"/>
                  </a:moveTo>
                  <a:lnTo>
                    <a:pt x="1215047" y="1704171"/>
                  </a:lnTo>
                  <a:cubicBezTo>
                    <a:pt x="1212917" y="1705236"/>
                    <a:pt x="1211852" y="1706301"/>
                    <a:pt x="1209189" y="1707366"/>
                  </a:cubicBezTo>
                  <a:cubicBezTo>
                    <a:pt x="1211319" y="1707366"/>
                    <a:pt x="1212384" y="1708431"/>
                    <a:pt x="1215047" y="1709496"/>
                  </a:cubicBezTo>
                  <a:lnTo>
                    <a:pt x="1215047" y="1732925"/>
                  </a:lnTo>
                  <a:cubicBezTo>
                    <a:pt x="1208124" y="1728665"/>
                    <a:pt x="1202800" y="1723873"/>
                    <a:pt x="1195877" y="1720678"/>
                  </a:cubicBezTo>
                  <a:lnTo>
                    <a:pt x="1195877" y="1698314"/>
                  </a:lnTo>
                  <a:cubicBezTo>
                    <a:pt x="1202800" y="1694054"/>
                    <a:pt x="1208657" y="1689794"/>
                    <a:pt x="1215047" y="1686067"/>
                  </a:cubicBezTo>
                  <a:lnTo>
                    <a:pt x="1215047" y="1686067"/>
                  </a:lnTo>
                  <a:close/>
                  <a:moveTo>
                    <a:pt x="1215047" y="1779783"/>
                  </a:moveTo>
                  <a:lnTo>
                    <a:pt x="1215047" y="1796823"/>
                  </a:lnTo>
                  <a:cubicBezTo>
                    <a:pt x="1210787" y="1797887"/>
                    <a:pt x="1205995" y="1797887"/>
                    <a:pt x="1202800" y="1796823"/>
                  </a:cubicBezTo>
                  <a:cubicBezTo>
                    <a:pt x="1200670" y="1797887"/>
                    <a:pt x="1196942" y="1800017"/>
                    <a:pt x="1195877" y="1800017"/>
                  </a:cubicBezTo>
                  <a:lnTo>
                    <a:pt x="1195877" y="1776588"/>
                  </a:lnTo>
                  <a:cubicBezTo>
                    <a:pt x="1201735" y="1778718"/>
                    <a:pt x="1207592" y="1779783"/>
                    <a:pt x="1215047" y="1779783"/>
                  </a:cubicBezTo>
                  <a:lnTo>
                    <a:pt x="1215047" y="1779783"/>
                  </a:lnTo>
                  <a:close/>
                  <a:moveTo>
                    <a:pt x="1195877" y="1565726"/>
                  </a:moveTo>
                  <a:lnTo>
                    <a:pt x="1195877" y="1557739"/>
                  </a:lnTo>
                  <a:lnTo>
                    <a:pt x="1198007" y="1564661"/>
                  </a:lnTo>
                  <a:lnTo>
                    <a:pt x="1195877" y="1565726"/>
                  </a:lnTo>
                  <a:close/>
                  <a:moveTo>
                    <a:pt x="1195877" y="49224"/>
                  </a:moveTo>
                  <a:lnTo>
                    <a:pt x="1195877" y="82770"/>
                  </a:lnTo>
                  <a:cubicBezTo>
                    <a:pt x="1194812" y="79575"/>
                    <a:pt x="1192683" y="75848"/>
                    <a:pt x="1191618" y="72653"/>
                  </a:cubicBezTo>
                  <a:lnTo>
                    <a:pt x="1191618" y="46029"/>
                  </a:lnTo>
                  <a:cubicBezTo>
                    <a:pt x="1192683" y="47094"/>
                    <a:pt x="1193748" y="48159"/>
                    <a:pt x="1195877" y="49224"/>
                  </a:cubicBezTo>
                  <a:lnTo>
                    <a:pt x="1195877" y="49224"/>
                  </a:lnTo>
                  <a:lnTo>
                    <a:pt x="1195877" y="49224"/>
                  </a:lnTo>
                  <a:close/>
                  <a:moveTo>
                    <a:pt x="1195877" y="138148"/>
                  </a:moveTo>
                  <a:lnTo>
                    <a:pt x="1195877" y="154122"/>
                  </a:lnTo>
                  <a:cubicBezTo>
                    <a:pt x="1193748" y="154122"/>
                    <a:pt x="1192683" y="153057"/>
                    <a:pt x="1191618" y="153057"/>
                  </a:cubicBezTo>
                  <a:lnTo>
                    <a:pt x="1191618" y="137083"/>
                  </a:lnTo>
                  <a:cubicBezTo>
                    <a:pt x="1192683" y="137083"/>
                    <a:pt x="1193748" y="138148"/>
                    <a:pt x="1195877" y="138148"/>
                  </a:cubicBezTo>
                  <a:lnTo>
                    <a:pt x="1195877" y="138148"/>
                  </a:lnTo>
                  <a:close/>
                  <a:moveTo>
                    <a:pt x="1195877" y="455506"/>
                  </a:moveTo>
                  <a:lnTo>
                    <a:pt x="1195877" y="465623"/>
                  </a:lnTo>
                  <a:cubicBezTo>
                    <a:pt x="1193748" y="465623"/>
                    <a:pt x="1192683" y="464558"/>
                    <a:pt x="1191618" y="463493"/>
                  </a:cubicBezTo>
                  <a:lnTo>
                    <a:pt x="1191618" y="453376"/>
                  </a:lnTo>
                  <a:cubicBezTo>
                    <a:pt x="1192683" y="454441"/>
                    <a:pt x="1193748" y="454441"/>
                    <a:pt x="1195877" y="455506"/>
                  </a:cubicBezTo>
                  <a:lnTo>
                    <a:pt x="1195877" y="455506"/>
                  </a:lnTo>
                  <a:close/>
                  <a:moveTo>
                    <a:pt x="1195877" y="518871"/>
                  </a:moveTo>
                  <a:lnTo>
                    <a:pt x="1195877" y="530053"/>
                  </a:lnTo>
                  <a:cubicBezTo>
                    <a:pt x="1193748" y="528988"/>
                    <a:pt x="1192683" y="527923"/>
                    <a:pt x="1191618" y="527923"/>
                  </a:cubicBezTo>
                  <a:lnTo>
                    <a:pt x="1191618" y="515676"/>
                  </a:lnTo>
                  <a:cubicBezTo>
                    <a:pt x="1192683" y="516741"/>
                    <a:pt x="1193748" y="517806"/>
                    <a:pt x="1195877" y="518871"/>
                  </a:cubicBezTo>
                  <a:lnTo>
                    <a:pt x="1195877" y="518871"/>
                  </a:lnTo>
                  <a:close/>
                  <a:moveTo>
                    <a:pt x="1195877" y="621107"/>
                  </a:moveTo>
                  <a:lnTo>
                    <a:pt x="1195877" y="636017"/>
                  </a:lnTo>
                  <a:cubicBezTo>
                    <a:pt x="1193748" y="636017"/>
                    <a:pt x="1192683" y="636017"/>
                    <a:pt x="1191618" y="637082"/>
                  </a:cubicBezTo>
                  <a:lnTo>
                    <a:pt x="1191618" y="626964"/>
                  </a:lnTo>
                  <a:cubicBezTo>
                    <a:pt x="1192683" y="624835"/>
                    <a:pt x="1193748" y="623770"/>
                    <a:pt x="1195877" y="621107"/>
                  </a:cubicBezTo>
                  <a:lnTo>
                    <a:pt x="1195877" y="621107"/>
                  </a:lnTo>
                  <a:close/>
                  <a:moveTo>
                    <a:pt x="1195877" y="660511"/>
                  </a:moveTo>
                  <a:lnTo>
                    <a:pt x="1195877" y="668498"/>
                  </a:lnTo>
                  <a:cubicBezTo>
                    <a:pt x="1193748" y="667433"/>
                    <a:pt x="1192683" y="667433"/>
                    <a:pt x="1191618" y="666368"/>
                  </a:cubicBezTo>
                  <a:lnTo>
                    <a:pt x="1191618" y="666368"/>
                  </a:lnTo>
                  <a:lnTo>
                    <a:pt x="1191618" y="666368"/>
                  </a:lnTo>
                  <a:lnTo>
                    <a:pt x="1191618" y="657316"/>
                  </a:lnTo>
                  <a:cubicBezTo>
                    <a:pt x="1192683" y="658381"/>
                    <a:pt x="1193748" y="659446"/>
                    <a:pt x="1195877" y="660511"/>
                  </a:cubicBezTo>
                  <a:lnTo>
                    <a:pt x="1195877" y="660511"/>
                  </a:lnTo>
                  <a:close/>
                  <a:moveTo>
                    <a:pt x="1195877" y="689797"/>
                  </a:moveTo>
                  <a:lnTo>
                    <a:pt x="1195877" y="700979"/>
                  </a:lnTo>
                  <a:cubicBezTo>
                    <a:pt x="1193748" y="703109"/>
                    <a:pt x="1192683" y="704174"/>
                    <a:pt x="1191618" y="706836"/>
                  </a:cubicBezTo>
                  <a:lnTo>
                    <a:pt x="1191618" y="689797"/>
                  </a:lnTo>
                  <a:cubicBezTo>
                    <a:pt x="1192683" y="689797"/>
                    <a:pt x="1193748" y="689797"/>
                    <a:pt x="1195877" y="689797"/>
                  </a:cubicBezTo>
                  <a:lnTo>
                    <a:pt x="1195877" y="689797"/>
                  </a:lnTo>
                  <a:close/>
                  <a:moveTo>
                    <a:pt x="1195877" y="767539"/>
                  </a:moveTo>
                  <a:lnTo>
                    <a:pt x="1195877" y="795761"/>
                  </a:lnTo>
                  <a:lnTo>
                    <a:pt x="1192683" y="795761"/>
                  </a:lnTo>
                  <a:lnTo>
                    <a:pt x="1191618" y="795761"/>
                  </a:lnTo>
                  <a:lnTo>
                    <a:pt x="1191618" y="768604"/>
                  </a:lnTo>
                  <a:lnTo>
                    <a:pt x="1194812" y="767539"/>
                  </a:lnTo>
                  <a:lnTo>
                    <a:pt x="1195877" y="767539"/>
                  </a:lnTo>
                  <a:lnTo>
                    <a:pt x="1195877" y="767539"/>
                  </a:lnTo>
                  <a:close/>
                  <a:moveTo>
                    <a:pt x="1195877" y="905984"/>
                  </a:moveTo>
                  <a:lnTo>
                    <a:pt x="1195877" y="911841"/>
                  </a:lnTo>
                  <a:cubicBezTo>
                    <a:pt x="1193748" y="911841"/>
                    <a:pt x="1192683" y="912906"/>
                    <a:pt x="1191618" y="912906"/>
                  </a:cubicBezTo>
                  <a:lnTo>
                    <a:pt x="1191618" y="905984"/>
                  </a:lnTo>
                  <a:cubicBezTo>
                    <a:pt x="1192683" y="905984"/>
                    <a:pt x="1193748" y="905984"/>
                    <a:pt x="1195877" y="905984"/>
                  </a:cubicBezTo>
                  <a:lnTo>
                    <a:pt x="1195877" y="905984"/>
                  </a:lnTo>
                  <a:close/>
                  <a:moveTo>
                    <a:pt x="1195877" y="937400"/>
                  </a:moveTo>
                  <a:lnTo>
                    <a:pt x="1195877" y="962427"/>
                  </a:lnTo>
                  <a:cubicBezTo>
                    <a:pt x="1193748" y="962427"/>
                    <a:pt x="1192683" y="962427"/>
                    <a:pt x="1191618" y="962427"/>
                  </a:cubicBezTo>
                  <a:lnTo>
                    <a:pt x="1191618" y="955504"/>
                  </a:lnTo>
                  <a:cubicBezTo>
                    <a:pt x="1192683" y="955504"/>
                    <a:pt x="1192683" y="955504"/>
                    <a:pt x="1193748" y="955504"/>
                  </a:cubicBezTo>
                  <a:cubicBezTo>
                    <a:pt x="1192683" y="954440"/>
                    <a:pt x="1192683" y="953375"/>
                    <a:pt x="1191618" y="951245"/>
                  </a:cubicBezTo>
                  <a:cubicBezTo>
                    <a:pt x="1191618" y="951245"/>
                    <a:pt x="1191618" y="951245"/>
                    <a:pt x="1191618" y="950180"/>
                  </a:cubicBezTo>
                  <a:lnTo>
                    <a:pt x="1191618" y="917698"/>
                  </a:lnTo>
                  <a:cubicBezTo>
                    <a:pt x="1193748" y="923556"/>
                    <a:pt x="1193748" y="928880"/>
                    <a:pt x="1194812" y="934738"/>
                  </a:cubicBezTo>
                  <a:lnTo>
                    <a:pt x="1194812" y="934738"/>
                  </a:lnTo>
                  <a:cubicBezTo>
                    <a:pt x="1194812" y="935270"/>
                    <a:pt x="1194812" y="936335"/>
                    <a:pt x="1195877" y="937400"/>
                  </a:cubicBezTo>
                  <a:lnTo>
                    <a:pt x="1195877" y="937400"/>
                  </a:lnTo>
                  <a:close/>
                  <a:moveTo>
                    <a:pt x="1195877" y="1030052"/>
                  </a:moveTo>
                  <a:lnTo>
                    <a:pt x="1195877" y="1057208"/>
                  </a:lnTo>
                  <a:lnTo>
                    <a:pt x="1193748" y="1056143"/>
                  </a:lnTo>
                  <a:lnTo>
                    <a:pt x="1191618" y="1054013"/>
                  </a:lnTo>
                  <a:lnTo>
                    <a:pt x="1191618" y="1031649"/>
                  </a:lnTo>
                  <a:lnTo>
                    <a:pt x="1193748" y="1030584"/>
                  </a:lnTo>
                  <a:lnTo>
                    <a:pt x="1195877" y="1030584"/>
                  </a:lnTo>
                  <a:lnTo>
                    <a:pt x="1195877" y="1030052"/>
                  </a:lnTo>
                  <a:close/>
                  <a:moveTo>
                    <a:pt x="1195877" y="1093949"/>
                  </a:moveTo>
                  <a:lnTo>
                    <a:pt x="1195877" y="1123236"/>
                  </a:lnTo>
                  <a:lnTo>
                    <a:pt x="1194812" y="1123236"/>
                  </a:lnTo>
                  <a:lnTo>
                    <a:pt x="1191618" y="1126431"/>
                  </a:lnTo>
                  <a:lnTo>
                    <a:pt x="1191618" y="1096079"/>
                  </a:lnTo>
                  <a:lnTo>
                    <a:pt x="1195877" y="1093949"/>
                  </a:lnTo>
                  <a:lnTo>
                    <a:pt x="1195877" y="1093949"/>
                  </a:lnTo>
                  <a:close/>
                  <a:moveTo>
                    <a:pt x="1195877" y="1166367"/>
                  </a:moveTo>
                  <a:lnTo>
                    <a:pt x="1195877" y="1175419"/>
                  </a:lnTo>
                  <a:cubicBezTo>
                    <a:pt x="1194812" y="1174354"/>
                    <a:pt x="1192683" y="1173289"/>
                    <a:pt x="1191618" y="1171159"/>
                  </a:cubicBezTo>
                  <a:lnTo>
                    <a:pt x="1191618" y="1163172"/>
                  </a:lnTo>
                  <a:cubicBezTo>
                    <a:pt x="1192683" y="1163704"/>
                    <a:pt x="1193748" y="1164769"/>
                    <a:pt x="1195877" y="1166367"/>
                  </a:cubicBezTo>
                  <a:lnTo>
                    <a:pt x="1195877" y="1166367"/>
                  </a:lnTo>
                  <a:close/>
                  <a:moveTo>
                    <a:pt x="1195877" y="1198848"/>
                  </a:moveTo>
                  <a:lnTo>
                    <a:pt x="1195877" y="1210030"/>
                  </a:lnTo>
                  <a:cubicBezTo>
                    <a:pt x="1193748" y="1212160"/>
                    <a:pt x="1192683" y="1214290"/>
                    <a:pt x="1191618" y="1216952"/>
                  </a:cubicBezTo>
                  <a:lnTo>
                    <a:pt x="1191618" y="1204705"/>
                  </a:lnTo>
                  <a:cubicBezTo>
                    <a:pt x="1192683" y="1203108"/>
                    <a:pt x="1193748" y="1200978"/>
                    <a:pt x="1195877" y="1198848"/>
                  </a:cubicBezTo>
                  <a:lnTo>
                    <a:pt x="1195877" y="1198848"/>
                  </a:lnTo>
                  <a:close/>
                  <a:moveTo>
                    <a:pt x="1195877" y="1237186"/>
                  </a:moveTo>
                  <a:lnTo>
                    <a:pt x="1195877" y="1246239"/>
                  </a:lnTo>
                  <a:cubicBezTo>
                    <a:pt x="1193748" y="1245174"/>
                    <a:pt x="1192683" y="1244109"/>
                    <a:pt x="1191618" y="1243044"/>
                  </a:cubicBezTo>
                  <a:lnTo>
                    <a:pt x="1191618" y="1233991"/>
                  </a:lnTo>
                  <a:cubicBezTo>
                    <a:pt x="1192683" y="1235056"/>
                    <a:pt x="1193748" y="1236121"/>
                    <a:pt x="1195877" y="1237186"/>
                  </a:cubicBezTo>
                  <a:lnTo>
                    <a:pt x="1195877" y="1237186"/>
                  </a:lnTo>
                  <a:close/>
                  <a:moveTo>
                    <a:pt x="1195877" y="1341552"/>
                  </a:moveTo>
                  <a:lnTo>
                    <a:pt x="1195877" y="1351670"/>
                  </a:lnTo>
                  <a:cubicBezTo>
                    <a:pt x="1193748" y="1351670"/>
                    <a:pt x="1192683" y="1352734"/>
                    <a:pt x="1191618" y="1352734"/>
                  </a:cubicBezTo>
                  <a:lnTo>
                    <a:pt x="1191618" y="1342617"/>
                  </a:lnTo>
                  <a:cubicBezTo>
                    <a:pt x="1192683" y="1343150"/>
                    <a:pt x="1193748" y="1341552"/>
                    <a:pt x="1195877" y="1341552"/>
                  </a:cubicBezTo>
                  <a:lnTo>
                    <a:pt x="1195877" y="1341552"/>
                  </a:lnTo>
                  <a:close/>
                  <a:moveTo>
                    <a:pt x="1195877" y="1377761"/>
                  </a:moveTo>
                  <a:lnTo>
                    <a:pt x="1195877" y="1390008"/>
                  </a:lnTo>
                  <a:cubicBezTo>
                    <a:pt x="1193748" y="1388943"/>
                    <a:pt x="1192683" y="1387878"/>
                    <a:pt x="1191618" y="1387878"/>
                  </a:cubicBezTo>
                  <a:lnTo>
                    <a:pt x="1191618" y="1374566"/>
                  </a:lnTo>
                  <a:cubicBezTo>
                    <a:pt x="1192683" y="1375631"/>
                    <a:pt x="1193748" y="1376696"/>
                    <a:pt x="1195877" y="1377761"/>
                  </a:cubicBezTo>
                  <a:lnTo>
                    <a:pt x="1195877" y="1377761"/>
                  </a:lnTo>
                  <a:close/>
                  <a:moveTo>
                    <a:pt x="1195877" y="1402788"/>
                  </a:moveTo>
                  <a:lnTo>
                    <a:pt x="1195877" y="1413970"/>
                  </a:lnTo>
                  <a:cubicBezTo>
                    <a:pt x="1193748" y="1413970"/>
                    <a:pt x="1192683" y="1415035"/>
                    <a:pt x="1191618" y="1415035"/>
                  </a:cubicBezTo>
                  <a:lnTo>
                    <a:pt x="1191618" y="1404917"/>
                  </a:lnTo>
                  <a:cubicBezTo>
                    <a:pt x="1192683" y="1403852"/>
                    <a:pt x="1193748" y="1403852"/>
                    <a:pt x="1195877" y="1402788"/>
                  </a:cubicBezTo>
                  <a:lnTo>
                    <a:pt x="1195877" y="1402788"/>
                  </a:lnTo>
                  <a:close/>
                  <a:moveTo>
                    <a:pt x="1195877" y="1557739"/>
                  </a:moveTo>
                  <a:lnTo>
                    <a:pt x="1195877" y="1565726"/>
                  </a:lnTo>
                  <a:lnTo>
                    <a:pt x="1191618" y="1566791"/>
                  </a:lnTo>
                  <a:lnTo>
                    <a:pt x="1191618" y="1546557"/>
                  </a:lnTo>
                  <a:lnTo>
                    <a:pt x="1195877" y="1557739"/>
                  </a:lnTo>
                  <a:lnTo>
                    <a:pt x="1195877" y="1557739"/>
                  </a:lnTo>
                  <a:close/>
                  <a:moveTo>
                    <a:pt x="1195877" y="1698846"/>
                  </a:moveTo>
                  <a:lnTo>
                    <a:pt x="1195877" y="1721210"/>
                  </a:lnTo>
                  <a:cubicBezTo>
                    <a:pt x="1193748" y="1720145"/>
                    <a:pt x="1192683" y="1719081"/>
                    <a:pt x="1191618" y="1719081"/>
                  </a:cubicBezTo>
                  <a:lnTo>
                    <a:pt x="1191618" y="1700976"/>
                  </a:lnTo>
                  <a:lnTo>
                    <a:pt x="1192683" y="1700976"/>
                  </a:lnTo>
                  <a:cubicBezTo>
                    <a:pt x="1193748" y="1700976"/>
                    <a:pt x="1194812" y="1699911"/>
                    <a:pt x="1195877" y="1698846"/>
                  </a:cubicBezTo>
                  <a:lnTo>
                    <a:pt x="1195877" y="1698846"/>
                  </a:lnTo>
                  <a:close/>
                  <a:moveTo>
                    <a:pt x="1195877" y="1776588"/>
                  </a:moveTo>
                  <a:lnTo>
                    <a:pt x="1195877" y="1800017"/>
                  </a:lnTo>
                  <a:cubicBezTo>
                    <a:pt x="1194812" y="1801082"/>
                    <a:pt x="1193748" y="1801082"/>
                    <a:pt x="1193748" y="1801082"/>
                  </a:cubicBezTo>
                  <a:cubicBezTo>
                    <a:pt x="1192683" y="1802147"/>
                    <a:pt x="1192683" y="1802147"/>
                    <a:pt x="1191618" y="1802147"/>
                  </a:cubicBezTo>
                  <a:lnTo>
                    <a:pt x="1191618" y="1774991"/>
                  </a:lnTo>
                  <a:cubicBezTo>
                    <a:pt x="1192683" y="1774991"/>
                    <a:pt x="1193748" y="1776588"/>
                    <a:pt x="1195877" y="1776588"/>
                  </a:cubicBezTo>
                  <a:close/>
                  <a:moveTo>
                    <a:pt x="1191618" y="46029"/>
                  </a:moveTo>
                  <a:lnTo>
                    <a:pt x="1191618" y="73185"/>
                  </a:lnTo>
                  <a:cubicBezTo>
                    <a:pt x="1188423" y="66263"/>
                    <a:pt x="1182565" y="60938"/>
                    <a:pt x="1173513" y="55081"/>
                  </a:cubicBezTo>
                  <a:lnTo>
                    <a:pt x="1173513" y="36977"/>
                  </a:lnTo>
                  <a:cubicBezTo>
                    <a:pt x="1181500" y="40172"/>
                    <a:pt x="1187358" y="42834"/>
                    <a:pt x="1191618" y="46029"/>
                  </a:cubicBezTo>
                  <a:lnTo>
                    <a:pt x="1191618" y="46029"/>
                  </a:lnTo>
                  <a:close/>
                  <a:moveTo>
                    <a:pt x="1191618" y="137083"/>
                  </a:moveTo>
                  <a:lnTo>
                    <a:pt x="1191618" y="153057"/>
                  </a:lnTo>
                  <a:cubicBezTo>
                    <a:pt x="1184695" y="151992"/>
                    <a:pt x="1179371" y="150928"/>
                    <a:pt x="1173513" y="148798"/>
                  </a:cubicBezTo>
                  <a:lnTo>
                    <a:pt x="1173513" y="131758"/>
                  </a:lnTo>
                  <a:cubicBezTo>
                    <a:pt x="1179371" y="133888"/>
                    <a:pt x="1184695" y="136018"/>
                    <a:pt x="1191618" y="137083"/>
                  </a:cubicBezTo>
                  <a:lnTo>
                    <a:pt x="1191618" y="137083"/>
                  </a:lnTo>
                  <a:close/>
                  <a:moveTo>
                    <a:pt x="1191618" y="453376"/>
                  </a:moveTo>
                  <a:lnTo>
                    <a:pt x="1191618" y="463493"/>
                  </a:lnTo>
                  <a:cubicBezTo>
                    <a:pt x="1188423" y="462428"/>
                    <a:pt x="1185760" y="461363"/>
                    <a:pt x="1181500" y="460298"/>
                  </a:cubicBezTo>
                  <a:lnTo>
                    <a:pt x="1181500" y="460298"/>
                  </a:lnTo>
                  <a:lnTo>
                    <a:pt x="1180436" y="459233"/>
                  </a:lnTo>
                  <a:cubicBezTo>
                    <a:pt x="1184695" y="474143"/>
                    <a:pt x="1179371" y="490650"/>
                    <a:pt x="1184695" y="507689"/>
                  </a:cubicBezTo>
                  <a:cubicBezTo>
                    <a:pt x="1185760" y="509819"/>
                    <a:pt x="1187890" y="513546"/>
                    <a:pt x="1191618" y="515676"/>
                  </a:cubicBezTo>
                  <a:lnTo>
                    <a:pt x="1191618" y="527923"/>
                  </a:lnTo>
                  <a:cubicBezTo>
                    <a:pt x="1183630" y="523663"/>
                    <a:pt x="1179371" y="517806"/>
                    <a:pt x="1175643" y="511949"/>
                  </a:cubicBezTo>
                  <a:cubicBezTo>
                    <a:pt x="1174578" y="511949"/>
                    <a:pt x="1174578" y="511949"/>
                    <a:pt x="1173513" y="511949"/>
                  </a:cubicBezTo>
                  <a:lnTo>
                    <a:pt x="1173513" y="446986"/>
                  </a:lnTo>
                  <a:cubicBezTo>
                    <a:pt x="1174578" y="446986"/>
                    <a:pt x="1174578" y="448051"/>
                    <a:pt x="1174578" y="448051"/>
                  </a:cubicBezTo>
                  <a:cubicBezTo>
                    <a:pt x="1176708" y="448051"/>
                    <a:pt x="1178838" y="449116"/>
                    <a:pt x="1180436" y="449116"/>
                  </a:cubicBezTo>
                  <a:cubicBezTo>
                    <a:pt x="1184695" y="451246"/>
                    <a:pt x="1188423" y="452311"/>
                    <a:pt x="1191618" y="453376"/>
                  </a:cubicBezTo>
                  <a:lnTo>
                    <a:pt x="1191618" y="453376"/>
                  </a:lnTo>
                  <a:close/>
                  <a:moveTo>
                    <a:pt x="1191618" y="626964"/>
                  </a:moveTo>
                  <a:lnTo>
                    <a:pt x="1191618" y="637082"/>
                  </a:lnTo>
                  <a:cubicBezTo>
                    <a:pt x="1188423" y="638147"/>
                    <a:pt x="1183630" y="642939"/>
                    <a:pt x="1178306" y="650394"/>
                  </a:cubicBezTo>
                  <a:cubicBezTo>
                    <a:pt x="1179371" y="650394"/>
                    <a:pt x="1181500" y="651459"/>
                    <a:pt x="1184163" y="652524"/>
                  </a:cubicBezTo>
                  <a:cubicBezTo>
                    <a:pt x="1186293" y="653588"/>
                    <a:pt x="1190020" y="654653"/>
                    <a:pt x="1192150" y="656783"/>
                  </a:cubicBezTo>
                  <a:lnTo>
                    <a:pt x="1192150" y="665836"/>
                  </a:lnTo>
                  <a:cubicBezTo>
                    <a:pt x="1187890" y="662641"/>
                    <a:pt x="1184163" y="658913"/>
                    <a:pt x="1180968" y="657848"/>
                  </a:cubicBezTo>
                  <a:cubicBezTo>
                    <a:pt x="1179903" y="656783"/>
                    <a:pt x="1178838" y="656783"/>
                    <a:pt x="1177773" y="656783"/>
                  </a:cubicBezTo>
                  <a:cubicBezTo>
                    <a:pt x="1176708" y="655718"/>
                    <a:pt x="1175643" y="655718"/>
                    <a:pt x="1174578" y="655718"/>
                  </a:cubicBezTo>
                  <a:lnTo>
                    <a:pt x="1174578" y="643471"/>
                  </a:lnTo>
                  <a:cubicBezTo>
                    <a:pt x="1180436" y="635484"/>
                    <a:pt x="1185760" y="632289"/>
                    <a:pt x="1190553" y="630159"/>
                  </a:cubicBezTo>
                  <a:cubicBezTo>
                    <a:pt x="1190553" y="629094"/>
                    <a:pt x="1190553" y="628029"/>
                    <a:pt x="1191618" y="626964"/>
                  </a:cubicBezTo>
                  <a:lnTo>
                    <a:pt x="1191618" y="626964"/>
                  </a:lnTo>
                  <a:close/>
                  <a:moveTo>
                    <a:pt x="1191618" y="689797"/>
                  </a:moveTo>
                  <a:lnTo>
                    <a:pt x="1191618" y="706836"/>
                  </a:lnTo>
                  <a:cubicBezTo>
                    <a:pt x="1187358" y="711096"/>
                    <a:pt x="1183630" y="713759"/>
                    <a:pt x="1180436" y="715889"/>
                  </a:cubicBezTo>
                  <a:cubicBezTo>
                    <a:pt x="1178306" y="719083"/>
                    <a:pt x="1176176" y="721746"/>
                    <a:pt x="1173513" y="723876"/>
                  </a:cubicBezTo>
                  <a:lnTo>
                    <a:pt x="1173513" y="710564"/>
                  </a:lnTo>
                  <a:cubicBezTo>
                    <a:pt x="1179371" y="709499"/>
                    <a:pt x="1183630" y="706304"/>
                    <a:pt x="1190553" y="698317"/>
                  </a:cubicBezTo>
                  <a:cubicBezTo>
                    <a:pt x="1184695" y="696187"/>
                    <a:pt x="1179371" y="692460"/>
                    <a:pt x="1173513" y="689265"/>
                  </a:cubicBezTo>
                  <a:lnTo>
                    <a:pt x="1173513" y="680212"/>
                  </a:lnTo>
                  <a:cubicBezTo>
                    <a:pt x="1180436" y="684472"/>
                    <a:pt x="1184695" y="689797"/>
                    <a:pt x="1191618" y="689797"/>
                  </a:cubicBezTo>
                  <a:lnTo>
                    <a:pt x="1191618" y="689797"/>
                  </a:lnTo>
                  <a:close/>
                  <a:moveTo>
                    <a:pt x="1191618" y="768604"/>
                  </a:moveTo>
                  <a:lnTo>
                    <a:pt x="1191618" y="795761"/>
                  </a:lnTo>
                  <a:lnTo>
                    <a:pt x="1185760" y="795761"/>
                  </a:lnTo>
                  <a:lnTo>
                    <a:pt x="1178838" y="795761"/>
                  </a:lnTo>
                  <a:lnTo>
                    <a:pt x="1176708" y="792566"/>
                  </a:lnTo>
                  <a:lnTo>
                    <a:pt x="1173513" y="791501"/>
                  </a:lnTo>
                  <a:lnTo>
                    <a:pt x="1173513" y="766474"/>
                  </a:lnTo>
                  <a:lnTo>
                    <a:pt x="1175643" y="765409"/>
                  </a:lnTo>
                  <a:lnTo>
                    <a:pt x="1177773" y="766474"/>
                  </a:lnTo>
                  <a:lnTo>
                    <a:pt x="1182033" y="767539"/>
                  </a:lnTo>
                  <a:lnTo>
                    <a:pt x="1185228" y="768604"/>
                  </a:lnTo>
                  <a:lnTo>
                    <a:pt x="1189488" y="768604"/>
                  </a:lnTo>
                  <a:lnTo>
                    <a:pt x="1191618" y="768604"/>
                  </a:lnTo>
                  <a:lnTo>
                    <a:pt x="1191618" y="768604"/>
                  </a:lnTo>
                  <a:close/>
                  <a:moveTo>
                    <a:pt x="1191618" y="905984"/>
                  </a:moveTo>
                  <a:lnTo>
                    <a:pt x="1191618" y="912906"/>
                  </a:lnTo>
                  <a:cubicBezTo>
                    <a:pt x="1190553" y="912906"/>
                    <a:pt x="1190553" y="912906"/>
                    <a:pt x="1189488" y="912906"/>
                  </a:cubicBezTo>
                  <a:cubicBezTo>
                    <a:pt x="1190553" y="913971"/>
                    <a:pt x="1190553" y="916101"/>
                    <a:pt x="1191618" y="917166"/>
                  </a:cubicBezTo>
                  <a:lnTo>
                    <a:pt x="1191618" y="949647"/>
                  </a:lnTo>
                  <a:cubicBezTo>
                    <a:pt x="1184695" y="934738"/>
                    <a:pt x="1191618" y="916101"/>
                    <a:pt x="1174578" y="912374"/>
                  </a:cubicBezTo>
                  <a:cubicBezTo>
                    <a:pt x="1174578" y="914504"/>
                    <a:pt x="1174578" y="918231"/>
                    <a:pt x="1173513" y="920361"/>
                  </a:cubicBezTo>
                  <a:lnTo>
                    <a:pt x="1173513" y="905451"/>
                  </a:lnTo>
                  <a:cubicBezTo>
                    <a:pt x="1176708" y="905451"/>
                    <a:pt x="1179371" y="906516"/>
                    <a:pt x="1180436" y="906516"/>
                  </a:cubicBezTo>
                  <a:cubicBezTo>
                    <a:pt x="1184695" y="907049"/>
                    <a:pt x="1188423" y="905984"/>
                    <a:pt x="1191618" y="905984"/>
                  </a:cubicBezTo>
                  <a:lnTo>
                    <a:pt x="1191618" y="905984"/>
                  </a:lnTo>
                  <a:close/>
                  <a:moveTo>
                    <a:pt x="1191618" y="955504"/>
                  </a:moveTo>
                  <a:lnTo>
                    <a:pt x="1191618" y="962427"/>
                  </a:lnTo>
                  <a:cubicBezTo>
                    <a:pt x="1183630" y="963492"/>
                    <a:pt x="1178306" y="963492"/>
                    <a:pt x="1173513" y="962427"/>
                  </a:cubicBezTo>
                  <a:lnTo>
                    <a:pt x="1173513" y="954440"/>
                  </a:lnTo>
                  <a:cubicBezTo>
                    <a:pt x="1177241" y="956569"/>
                    <a:pt x="1182565" y="956569"/>
                    <a:pt x="1191618" y="955504"/>
                  </a:cubicBezTo>
                  <a:lnTo>
                    <a:pt x="1191618" y="955504"/>
                  </a:lnTo>
                  <a:close/>
                  <a:moveTo>
                    <a:pt x="1191618" y="1031117"/>
                  </a:moveTo>
                  <a:lnTo>
                    <a:pt x="1191618" y="1053481"/>
                  </a:lnTo>
                  <a:lnTo>
                    <a:pt x="1190553" y="1052416"/>
                  </a:lnTo>
                  <a:lnTo>
                    <a:pt x="1188423" y="1048156"/>
                  </a:lnTo>
                  <a:lnTo>
                    <a:pt x="1186293" y="1044961"/>
                  </a:lnTo>
                  <a:lnTo>
                    <a:pt x="1186293" y="1038039"/>
                  </a:lnTo>
                  <a:lnTo>
                    <a:pt x="1187358" y="1034844"/>
                  </a:lnTo>
                  <a:lnTo>
                    <a:pt x="1190553" y="1032714"/>
                  </a:lnTo>
                  <a:lnTo>
                    <a:pt x="1191618" y="1031117"/>
                  </a:lnTo>
                  <a:lnTo>
                    <a:pt x="1191618" y="1031117"/>
                  </a:lnTo>
                  <a:close/>
                  <a:moveTo>
                    <a:pt x="1191618" y="1096612"/>
                  </a:moveTo>
                  <a:lnTo>
                    <a:pt x="1191618" y="1126963"/>
                  </a:lnTo>
                  <a:lnTo>
                    <a:pt x="1191618" y="1126963"/>
                  </a:lnTo>
                  <a:lnTo>
                    <a:pt x="1188423" y="1128028"/>
                  </a:lnTo>
                  <a:lnTo>
                    <a:pt x="1185228" y="1125898"/>
                  </a:lnTo>
                  <a:lnTo>
                    <a:pt x="1183098" y="1123768"/>
                  </a:lnTo>
                  <a:lnTo>
                    <a:pt x="1183098" y="1117911"/>
                  </a:lnTo>
                  <a:lnTo>
                    <a:pt x="1183098" y="1113651"/>
                  </a:lnTo>
                  <a:lnTo>
                    <a:pt x="1183098" y="1110456"/>
                  </a:lnTo>
                  <a:lnTo>
                    <a:pt x="1185228" y="1106196"/>
                  </a:lnTo>
                  <a:lnTo>
                    <a:pt x="1187358" y="1101936"/>
                  </a:lnTo>
                  <a:lnTo>
                    <a:pt x="1191618" y="1096612"/>
                  </a:lnTo>
                  <a:lnTo>
                    <a:pt x="1191618" y="1096612"/>
                  </a:lnTo>
                  <a:lnTo>
                    <a:pt x="1191618" y="1096612"/>
                  </a:lnTo>
                  <a:close/>
                  <a:moveTo>
                    <a:pt x="1191618" y="1162639"/>
                  </a:moveTo>
                  <a:lnTo>
                    <a:pt x="1191618" y="1170626"/>
                  </a:lnTo>
                  <a:cubicBezTo>
                    <a:pt x="1190553" y="1170626"/>
                    <a:pt x="1189488" y="1169561"/>
                    <a:pt x="1188423" y="1168496"/>
                  </a:cubicBezTo>
                  <a:cubicBezTo>
                    <a:pt x="1187358" y="1175419"/>
                    <a:pt x="1181500" y="1181808"/>
                    <a:pt x="1177241" y="1187666"/>
                  </a:cubicBezTo>
                  <a:lnTo>
                    <a:pt x="1177241" y="1187666"/>
                  </a:lnTo>
                  <a:cubicBezTo>
                    <a:pt x="1176176" y="1188731"/>
                    <a:pt x="1175111" y="1190861"/>
                    <a:pt x="1174046" y="1191926"/>
                  </a:cubicBezTo>
                  <a:lnTo>
                    <a:pt x="1174046" y="1180743"/>
                  </a:lnTo>
                  <a:cubicBezTo>
                    <a:pt x="1180968" y="1171691"/>
                    <a:pt x="1185228" y="1164769"/>
                    <a:pt x="1174046" y="1153587"/>
                  </a:cubicBezTo>
                  <a:lnTo>
                    <a:pt x="1174046" y="1144535"/>
                  </a:lnTo>
                  <a:cubicBezTo>
                    <a:pt x="1180968" y="1148795"/>
                    <a:pt x="1184163" y="1154652"/>
                    <a:pt x="1186293" y="1157847"/>
                  </a:cubicBezTo>
                  <a:cubicBezTo>
                    <a:pt x="1188423" y="1160509"/>
                    <a:pt x="1189488" y="1161574"/>
                    <a:pt x="1191618" y="1162639"/>
                  </a:cubicBezTo>
                  <a:lnTo>
                    <a:pt x="1191618" y="1162639"/>
                  </a:lnTo>
                  <a:close/>
                  <a:moveTo>
                    <a:pt x="1191618" y="1204173"/>
                  </a:moveTo>
                  <a:lnTo>
                    <a:pt x="1191618" y="1216420"/>
                  </a:lnTo>
                  <a:cubicBezTo>
                    <a:pt x="1190553" y="1216420"/>
                    <a:pt x="1190553" y="1217485"/>
                    <a:pt x="1189488" y="1218550"/>
                  </a:cubicBezTo>
                  <a:cubicBezTo>
                    <a:pt x="1189488" y="1219615"/>
                    <a:pt x="1188423" y="1220679"/>
                    <a:pt x="1188423" y="1221744"/>
                  </a:cubicBezTo>
                  <a:cubicBezTo>
                    <a:pt x="1187358" y="1224939"/>
                    <a:pt x="1188423" y="1228667"/>
                    <a:pt x="1191618" y="1232927"/>
                  </a:cubicBezTo>
                  <a:lnTo>
                    <a:pt x="1191618" y="1241979"/>
                  </a:lnTo>
                  <a:cubicBezTo>
                    <a:pt x="1187358" y="1237719"/>
                    <a:pt x="1183630" y="1233991"/>
                    <a:pt x="1182565" y="1230797"/>
                  </a:cubicBezTo>
                  <a:cubicBezTo>
                    <a:pt x="1179371" y="1228667"/>
                    <a:pt x="1175643" y="1226537"/>
                    <a:pt x="1173513" y="1223874"/>
                  </a:cubicBezTo>
                  <a:lnTo>
                    <a:pt x="1173513" y="1214822"/>
                  </a:lnTo>
                  <a:cubicBezTo>
                    <a:pt x="1175643" y="1216952"/>
                    <a:pt x="1177773" y="1219082"/>
                    <a:pt x="1181500" y="1221744"/>
                  </a:cubicBezTo>
                  <a:cubicBezTo>
                    <a:pt x="1181500" y="1219615"/>
                    <a:pt x="1182565" y="1217485"/>
                    <a:pt x="1183630" y="1215887"/>
                  </a:cubicBezTo>
                  <a:cubicBezTo>
                    <a:pt x="1185760" y="1212160"/>
                    <a:pt x="1188423" y="1207900"/>
                    <a:pt x="1191618" y="1204173"/>
                  </a:cubicBezTo>
                  <a:lnTo>
                    <a:pt x="1191618" y="1204173"/>
                  </a:lnTo>
                  <a:close/>
                  <a:moveTo>
                    <a:pt x="1191618" y="1343150"/>
                  </a:moveTo>
                  <a:lnTo>
                    <a:pt x="1191618" y="1353267"/>
                  </a:lnTo>
                  <a:cubicBezTo>
                    <a:pt x="1187358" y="1355397"/>
                    <a:pt x="1180436" y="1359124"/>
                    <a:pt x="1173513" y="1365514"/>
                  </a:cubicBezTo>
                  <a:lnTo>
                    <a:pt x="1173513" y="1353267"/>
                  </a:lnTo>
                  <a:cubicBezTo>
                    <a:pt x="1180436" y="1347410"/>
                    <a:pt x="1185760" y="1344215"/>
                    <a:pt x="1191618" y="1343150"/>
                  </a:cubicBezTo>
                  <a:lnTo>
                    <a:pt x="1191618" y="1343150"/>
                  </a:lnTo>
                  <a:close/>
                  <a:moveTo>
                    <a:pt x="1191618" y="1374566"/>
                  </a:moveTo>
                  <a:lnTo>
                    <a:pt x="1191618" y="1387878"/>
                  </a:lnTo>
                  <a:cubicBezTo>
                    <a:pt x="1185760" y="1384683"/>
                    <a:pt x="1180436" y="1380956"/>
                    <a:pt x="1173513" y="1377761"/>
                  </a:cubicBezTo>
                  <a:lnTo>
                    <a:pt x="1173513" y="1365514"/>
                  </a:lnTo>
                  <a:cubicBezTo>
                    <a:pt x="1180436" y="1367644"/>
                    <a:pt x="1185760" y="1370839"/>
                    <a:pt x="1191618" y="1374566"/>
                  </a:cubicBezTo>
                  <a:lnTo>
                    <a:pt x="1191618" y="1374566"/>
                  </a:lnTo>
                  <a:close/>
                  <a:moveTo>
                    <a:pt x="1191618" y="1404917"/>
                  </a:moveTo>
                  <a:lnTo>
                    <a:pt x="1191618" y="1415035"/>
                  </a:lnTo>
                  <a:cubicBezTo>
                    <a:pt x="1187358" y="1417164"/>
                    <a:pt x="1182565" y="1418229"/>
                    <a:pt x="1178306" y="1419294"/>
                  </a:cubicBezTo>
                  <a:cubicBezTo>
                    <a:pt x="1177241" y="1420359"/>
                    <a:pt x="1175111" y="1421424"/>
                    <a:pt x="1174046" y="1422489"/>
                  </a:cubicBezTo>
                  <a:lnTo>
                    <a:pt x="1174046" y="1407580"/>
                  </a:lnTo>
                  <a:cubicBezTo>
                    <a:pt x="1179371" y="1409177"/>
                    <a:pt x="1184695" y="1408112"/>
                    <a:pt x="1191618" y="1404917"/>
                  </a:cubicBezTo>
                  <a:lnTo>
                    <a:pt x="1191618" y="1404917"/>
                  </a:lnTo>
                  <a:close/>
                  <a:moveTo>
                    <a:pt x="1191618" y="1546557"/>
                  </a:moveTo>
                  <a:lnTo>
                    <a:pt x="1191618" y="1566791"/>
                  </a:lnTo>
                  <a:lnTo>
                    <a:pt x="1173513" y="1573713"/>
                  </a:lnTo>
                  <a:lnTo>
                    <a:pt x="1173513" y="1547622"/>
                  </a:lnTo>
                  <a:lnTo>
                    <a:pt x="1189488" y="1541765"/>
                  </a:lnTo>
                  <a:lnTo>
                    <a:pt x="1191618" y="1546557"/>
                  </a:lnTo>
                  <a:lnTo>
                    <a:pt x="1191618" y="1546557"/>
                  </a:lnTo>
                  <a:close/>
                  <a:moveTo>
                    <a:pt x="1191618" y="1700976"/>
                  </a:moveTo>
                  <a:lnTo>
                    <a:pt x="1191618" y="1719081"/>
                  </a:lnTo>
                  <a:cubicBezTo>
                    <a:pt x="1191618" y="1718016"/>
                    <a:pt x="1190553" y="1718016"/>
                    <a:pt x="1190553" y="1718016"/>
                  </a:cubicBezTo>
                  <a:cubicBezTo>
                    <a:pt x="1184695" y="1716951"/>
                    <a:pt x="1180436" y="1716951"/>
                    <a:pt x="1173513" y="1716951"/>
                  </a:cubicBezTo>
                  <a:lnTo>
                    <a:pt x="1173513" y="1700976"/>
                  </a:lnTo>
                  <a:cubicBezTo>
                    <a:pt x="1180436" y="1699911"/>
                    <a:pt x="1185760" y="1699911"/>
                    <a:pt x="1191618" y="1700976"/>
                  </a:cubicBezTo>
                  <a:lnTo>
                    <a:pt x="1191618" y="1700976"/>
                  </a:lnTo>
                  <a:close/>
                  <a:moveTo>
                    <a:pt x="1191618" y="1774991"/>
                  </a:moveTo>
                  <a:lnTo>
                    <a:pt x="1191618" y="1802147"/>
                  </a:lnTo>
                  <a:cubicBezTo>
                    <a:pt x="1184695" y="1805342"/>
                    <a:pt x="1179371" y="1808005"/>
                    <a:pt x="1173513" y="1810135"/>
                  </a:cubicBezTo>
                  <a:lnTo>
                    <a:pt x="1173513" y="1793095"/>
                  </a:lnTo>
                  <a:cubicBezTo>
                    <a:pt x="1175643" y="1793095"/>
                    <a:pt x="1177773" y="1792030"/>
                    <a:pt x="1179371" y="1790965"/>
                  </a:cubicBezTo>
                  <a:lnTo>
                    <a:pt x="1179371" y="1790965"/>
                  </a:lnTo>
                  <a:lnTo>
                    <a:pt x="1181500" y="1789900"/>
                  </a:lnTo>
                  <a:cubicBezTo>
                    <a:pt x="1179371" y="1788835"/>
                    <a:pt x="1175643" y="1786705"/>
                    <a:pt x="1173513" y="1785641"/>
                  </a:cubicBezTo>
                  <a:lnTo>
                    <a:pt x="1173513" y="1762211"/>
                  </a:lnTo>
                  <a:cubicBezTo>
                    <a:pt x="1179371" y="1766471"/>
                    <a:pt x="1184695" y="1771796"/>
                    <a:pt x="1191618" y="1774991"/>
                  </a:cubicBezTo>
                  <a:lnTo>
                    <a:pt x="1191618" y="1774991"/>
                  </a:lnTo>
                  <a:close/>
                  <a:moveTo>
                    <a:pt x="1173513" y="951245"/>
                  </a:moveTo>
                  <a:cubicBezTo>
                    <a:pt x="1175643" y="946985"/>
                    <a:pt x="1175643" y="938998"/>
                    <a:pt x="1174578" y="929945"/>
                  </a:cubicBezTo>
                  <a:cubicBezTo>
                    <a:pt x="1174578" y="929945"/>
                    <a:pt x="1174578" y="928880"/>
                    <a:pt x="1173513" y="926751"/>
                  </a:cubicBezTo>
                  <a:lnTo>
                    <a:pt x="1173513" y="951245"/>
                  </a:lnTo>
                  <a:lnTo>
                    <a:pt x="1173513" y="951245"/>
                  </a:lnTo>
                  <a:close/>
                  <a:moveTo>
                    <a:pt x="1173513" y="335166"/>
                  </a:moveTo>
                  <a:lnTo>
                    <a:pt x="1173513" y="302684"/>
                  </a:lnTo>
                  <a:cubicBezTo>
                    <a:pt x="1180436" y="304814"/>
                    <a:pt x="1189488" y="310671"/>
                    <a:pt x="1191618" y="320789"/>
                  </a:cubicBezTo>
                  <a:cubicBezTo>
                    <a:pt x="1191618" y="320789"/>
                    <a:pt x="1187358" y="329841"/>
                    <a:pt x="1173513" y="335166"/>
                  </a:cubicBezTo>
                  <a:close/>
                  <a:moveTo>
                    <a:pt x="1173513" y="36977"/>
                  </a:moveTo>
                  <a:lnTo>
                    <a:pt x="1173513" y="55081"/>
                  </a:lnTo>
                  <a:cubicBezTo>
                    <a:pt x="1171383" y="54016"/>
                    <a:pt x="1169253" y="52951"/>
                    <a:pt x="1165526" y="51886"/>
                  </a:cubicBezTo>
                  <a:lnTo>
                    <a:pt x="1165526" y="34847"/>
                  </a:lnTo>
                  <a:cubicBezTo>
                    <a:pt x="1169253" y="35912"/>
                    <a:pt x="1171383" y="36977"/>
                    <a:pt x="1173513" y="36977"/>
                  </a:cubicBezTo>
                  <a:lnTo>
                    <a:pt x="1173513" y="36977"/>
                  </a:lnTo>
                  <a:close/>
                  <a:moveTo>
                    <a:pt x="1173513" y="131758"/>
                  </a:moveTo>
                  <a:lnTo>
                    <a:pt x="1173513" y="148798"/>
                  </a:lnTo>
                  <a:cubicBezTo>
                    <a:pt x="1171383" y="147733"/>
                    <a:pt x="1167656" y="146668"/>
                    <a:pt x="1165526" y="145603"/>
                  </a:cubicBezTo>
                  <a:lnTo>
                    <a:pt x="1165526" y="126433"/>
                  </a:lnTo>
                  <a:cubicBezTo>
                    <a:pt x="1168188" y="128031"/>
                    <a:pt x="1171383" y="130161"/>
                    <a:pt x="1173513" y="131758"/>
                  </a:cubicBezTo>
                  <a:lnTo>
                    <a:pt x="1173513" y="131758"/>
                  </a:lnTo>
                  <a:close/>
                  <a:moveTo>
                    <a:pt x="1173513" y="302684"/>
                  </a:moveTo>
                  <a:lnTo>
                    <a:pt x="1173513" y="335166"/>
                  </a:lnTo>
                  <a:cubicBezTo>
                    <a:pt x="1172448" y="335166"/>
                    <a:pt x="1171383" y="336231"/>
                    <a:pt x="1169253" y="336231"/>
                  </a:cubicBezTo>
                  <a:cubicBezTo>
                    <a:pt x="1169253" y="336231"/>
                    <a:pt x="1168188" y="336231"/>
                    <a:pt x="1166059" y="335166"/>
                  </a:cubicBezTo>
                  <a:lnTo>
                    <a:pt x="1166059" y="298957"/>
                  </a:lnTo>
                  <a:cubicBezTo>
                    <a:pt x="1168188" y="300554"/>
                    <a:pt x="1171383" y="300554"/>
                    <a:pt x="1173513" y="302684"/>
                  </a:cubicBezTo>
                  <a:lnTo>
                    <a:pt x="1173513" y="302684"/>
                  </a:lnTo>
                  <a:close/>
                  <a:moveTo>
                    <a:pt x="1173513" y="446986"/>
                  </a:moveTo>
                  <a:lnTo>
                    <a:pt x="1173513" y="512481"/>
                  </a:lnTo>
                  <a:cubicBezTo>
                    <a:pt x="1171383" y="511416"/>
                    <a:pt x="1167656" y="511416"/>
                    <a:pt x="1165526" y="510351"/>
                  </a:cubicBezTo>
                  <a:lnTo>
                    <a:pt x="1165526" y="500234"/>
                  </a:lnTo>
                  <a:cubicBezTo>
                    <a:pt x="1167656" y="501299"/>
                    <a:pt x="1169786" y="502364"/>
                    <a:pt x="1172448" y="502364"/>
                  </a:cubicBezTo>
                  <a:cubicBezTo>
                    <a:pt x="1168188" y="487987"/>
                    <a:pt x="1176708" y="468818"/>
                    <a:pt x="1165526" y="453909"/>
                  </a:cubicBezTo>
                  <a:lnTo>
                    <a:pt x="1165526" y="440597"/>
                  </a:lnTo>
                  <a:cubicBezTo>
                    <a:pt x="1169253" y="442194"/>
                    <a:pt x="1171383" y="444324"/>
                    <a:pt x="1173513" y="446986"/>
                  </a:cubicBezTo>
                  <a:lnTo>
                    <a:pt x="1173513" y="446986"/>
                  </a:lnTo>
                  <a:close/>
                  <a:moveTo>
                    <a:pt x="1173513" y="644004"/>
                  </a:moveTo>
                  <a:lnTo>
                    <a:pt x="1173513" y="656251"/>
                  </a:lnTo>
                  <a:cubicBezTo>
                    <a:pt x="1171383" y="656251"/>
                    <a:pt x="1169253" y="657316"/>
                    <a:pt x="1165526" y="660511"/>
                  </a:cubicBezTo>
                  <a:lnTo>
                    <a:pt x="1165526" y="652524"/>
                  </a:lnTo>
                  <a:cubicBezTo>
                    <a:pt x="1166591" y="651459"/>
                    <a:pt x="1167656" y="651459"/>
                    <a:pt x="1168721" y="650394"/>
                  </a:cubicBezTo>
                  <a:cubicBezTo>
                    <a:pt x="1170318" y="648264"/>
                    <a:pt x="1172448" y="646134"/>
                    <a:pt x="1173513" y="644004"/>
                  </a:cubicBezTo>
                  <a:lnTo>
                    <a:pt x="1173513" y="644004"/>
                  </a:lnTo>
                  <a:close/>
                  <a:moveTo>
                    <a:pt x="1173513" y="679680"/>
                  </a:moveTo>
                  <a:lnTo>
                    <a:pt x="1173513" y="688732"/>
                  </a:lnTo>
                  <a:cubicBezTo>
                    <a:pt x="1173513" y="687667"/>
                    <a:pt x="1172448" y="686602"/>
                    <a:pt x="1171383" y="686602"/>
                  </a:cubicBezTo>
                  <a:lnTo>
                    <a:pt x="1171383" y="686602"/>
                  </a:lnTo>
                  <a:cubicBezTo>
                    <a:pt x="1169253" y="685537"/>
                    <a:pt x="1168188" y="683407"/>
                    <a:pt x="1165526" y="682342"/>
                  </a:cubicBezTo>
                  <a:lnTo>
                    <a:pt x="1165526" y="674355"/>
                  </a:lnTo>
                  <a:cubicBezTo>
                    <a:pt x="1169253" y="675420"/>
                    <a:pt x="1171383" y="677550"/>
                    <a:pt x="1173513" y="679680"/>
                  </a:cubicBezTo>
                  <a:lnTo>
                    <a:pt x="1173513" y="679680"/>
                  </a:lnTo>
                  <a:close/>
                  <a:moveTo>
                    <a:pt x="1173513" y="710031"/>
                  </a:moveTo>
                  <a:lnTo>
                    <a:pt x="1173513" y="723343"/>
                  </a:lnTo>
                  <a:cubicBezTo>
                    <a:pt x="1171383" y="726538"/>
                    <a:pt x="1167656" y="729201"/>
                    <a:pt x="1165526" y="731331"/>
                  </a:cubicBezTo>
                  <a:lnTo>
                    <a:pt x="1165526" y="722811"/>
                  </a:lnTo>
                  <a:cubicBezTo>
                    <a:pt x="1166591" y="721746"/>
                    <a:pt x="1168721" y="719616"/>
                    <a:pt x="1169786" y="718551"/>
                  </a:cubicBezTo>
                  <a:cubicBezTo>
                    <a:pt x="1168721" y="717486"/>
                    <a:pt x="1167656" y="717486"/>
                    <a:pt x="1165526" y="716421"/>
                  </a:cubicBezTo>
                  <a:lnTo>
                    <a:pt x="1165526" y="709499"/>
                  </a:lnTo>
                  <a:cubicBezTo>
                    <a:pt x="1168188" y="710031"/>
                    <a:pt x="1171383" y="710031"/>
                    <a:pt x="1173513" y="710031"/>
                  </a:cubicBezTo>
                  <a:lnTo>
                    <a:pt x="1173513" y="710031"/>
                  </a:lnTo>
                  <a:close/>
                  <a:moveTo>
                    <a:pt x="1173513" y="766474"/>
                  </a:moveTo>
                  <a:lnTo>
                    <a:pt x="1173513" y="791501"/>
                  </a:lnTo>
                  <a:lnTo>
                    <a:pt x="1173513" y="791501"/>
                  </a:lnTo>
                  <a:lnTo>
                    <a:pt x="1170318" y="789371"/>
                  </a:lnTo>
                  <a:lnTo>
                    <a:pt x="1166059" y="785111"/>
                  </a:lnTo>
                  <a:lnTo>
                    <a:pt x="1166059" y="785111"/>
                  </a:lnTo>
                  <a:lnTo>
                    <a:pt x="1166059" y="768072"/>
                  </a:lnTo>
                  <a:lnTo>
                    <a:pt x="1173513" y="766474"/>
                  </a:lnTo>
                  <a:lnTo>
                    <a:pt x="1173513" y="766474"/>
                  </a:lnTo>
                  <a:lnTo>
                    <a:pt x="1173513" y="766474"/>
                  </a:lnTo>
                  <a:close/>
                  <a:moveTo>
                    <a:pt x="1173513" y="905984"/>
                  </a:moveTo>
                  <a:lnTo>
                    <a:pt x="1173513" y="920893"/>
                  </a:lnTo>
                  <a:cubicBezTo>
                    <a:pt x="1173513" y="921958"/>
                    <a:pt x="1173513" y="921958"/>
                    <a:pt x="1173513" y="923023"/>
                  </a:cubicBezTo>
                  <a:cubicBezTo>
                    <a:pt x="1173513" y="924088"/>
                    <a:pt x="1173513" y="925153"/>
                    <a:pt x="1173513" y="926218"/>
                  </a:cubicBezTo>
                  <a:lnTo>
                    <a:pt x="1173513" y="951245"/>
                  </a:lnTo>
                  <a:cubicBezTo>
                    <a:pt x="1173513" y="952310"/>
                    <a:pt x="1173513" y="953375"/>
                    <a:pt x="1172448" y="954440"/>
                  </a:cubicBezTo>
                  <a:cubicBezTo>
                    <a:pt x="1173513" y="954440"/>
                    <a:pt x="1173513" y="954440"/>
                    <a:pt x="1173513" y="954440"/>
                  </a:cubicBezTo>
                  <a:lnTo>
                    <a:pt x="1173513" y="962427"/>
                  </a:lnTo>
                  <a:cubicBezTo>
                    <a:pt x="1173513" y="961362"/>
                    <a:pt x="1173513" y="961362"/>
                    <a:pt x="1173513" y="961362"/>
                  </a:cubicBezTo>
                  <a:cubicBezTo>
                    <a:pt x="1173513" y="973609"/>
                    <a:pt x="1171383" y="980531"/>
                    <a:pt x="1167656" y="986388"/>
                  </a:cubicBezTo>
                  <a:cubicBezTo>
                    <a:pt x="1167656" y="988518"/>
                    <a:pt x="1167656" y="992246"/>
                    <a:pt x="1167656" y="993311"/>
                  </a:cubicBezTo>
                  <a:cubicBezTo>
                    <a:pt x="1167656" y="996505"/>
                    <a:pt x="1166591" y="1000233"/>
                    <a:pt x="1165526" y="1003428"/>
                  </a:cubicBezTo>
                  <a:lnTo>
                    <a:pt x="1165526" y="975206"/>
                  </a:lnTo>
                  <a:cubicBezTo>
                    <a:pt x="1166591" y="972011"/>
                    <a:pt x="1166591" y="968284"/>
                    <a:pt x="1166591" y="965089"/>
                  </a:cubicBezTo>
                  <a:cubicBezTo>
                    <a:pt x="1166591" y="964024"/>
                    <a:pt x="1166591" y="962959"/>
                    <a:pt x="1166591" y="962959"/>
                  </a:cubicBezTo>
                  <a:cubicBezTo>
                    <a:pt x="1166591" y="962959"/>
                    <a:pt x="1166591" y="962959"/>
                    <a:pt x="1165526" y="962959"/>
                  </a:cubicBezTo>
                  <a:lnTo>
                    <a:pt x="1165526" y="953907"/>
                  </a:lnTo>
                  <a:cubicBezTo>
                    <a:pt x="1168721" y="949647"/>
                    <a:pt x="1169786" y="943790"/>
                    <a:pt x="1168721" y="933673"/>
                  </a:cubicBezTo>
                  <a:cubicBezTo>
                    <a:pt x="1168721" y="933673"/>
                    <a:pt x="1168721" y="932608"/>
                    <a:pt x="1167656" y="931543"/>
                  </a:cubicBezTo>
                  <a:cubicBezTo>
                    <a:pt x="1167656" y="932608"/>
                    <a:pt x="1166591" y="933673"/>
                    <a:pt x="1165526" y="933673"/>
                  </a:cubicBezTo>
                  <a:lnTo>
                    <a:pt x="1165526" y="924621"/>
                  </a:lnTo>
                  <a:cubicBezTo>
                    <a:pt x="1167656" y="920361"/>
                    <a:pt x="1168721" y="913439"/>
                    <a:pt x="1166591" y="903321"/>
                  </a:cubicBezTo>
                  <a:cubicBezTo>
                    <a:pt x="1166591" y="903321"/>
                    <a:pt x="1166591" y="902257"/>
                    <a:pt x="1165526" y="901192"/>
                  </a:cubicBezTo>
                  <a:lnTo>
                    <a:pt x="1165526" y="901192"/>
                  </a:lnTo>
                  <a:lnTo>
                    <a:pt x="1165526" y="869775"/>
                  </a:lnTo>
                  <a:cubicBezTo>
                    <a:pt x="1169786" y="879892"/>
                    <a:pt x="1171383" y="887880"/>
                    <a:pt x="1169786" y="892139"/>
                  </a:cubicBezTo>
                  <a:cubicBezTo>
                    <a:pt x="1169786" y="895334"/>
                    <a:pt x="1170851" y="897997"/>
                    <a:pt x="1170851" y="899062"/>
                  </a:cubicBezTo>
                  <a:cubicBezTo>
                    <a:pt x="1172448" y="901724"/>
                    <a:pt x="1173513" y="903854"/>
                    <a:pt x="1173513" y="905984"/>
                  </a:cubicBezTo>
                  <a:lnTo>
                    <a:pt x="1173513" y="905984"/>
                  </a:lnTo>
                  <a:lnTo>
                    <a:pt x="1173513" y="905984"/>
                  </a:lnTo>
                  <a:close/>
                  <a:moveTo>
                    <a:pt x="1173513" y="1144535"/>
                  </a:moveTo>
                  <a:lnTo>
                    <a:pt x="1173513" y="1153587"/>
                  </a:lnTo>
                  <a:cubicBezTo>
                    <a:pt x="1172448" y="1151457"/>
                    <a:pt x="1170318" y="1149327"/>
                    <a:pt x="1167656" y="1147730"/>
                  </a:cubicBezTo>
                  <a:cubicBezTo>
                    <a:pt x="1166591" y="1148795"/>
                    <a:pt x="1166591" y="1150925"/>
                    <a:pt x="1165526" y="1151990"/>
                  </a:cubicBezTo>
                  <a:lnTo>
                    <a:pt x="1165526" y="1138145"/>
                  </a:lnTo>
                  <a:cubicBezTo>
                    <a:pt x="1169253" y="1140275"/>
                    <a:pt x="1171383" y="1142405"/>
                    <a:pt x="1173513" y="1144535"/>
                  </a:cubicBezTo>
                  <a:lnTo>
                    <a:pt x="1173513" y="1144535"/>
                  </a:lnTo>
                  <a:close/>
                  <a:moveTo>
                    <a:pt x="1173513" y="1180743"/>
                  </a:moveTo>
                  <a:lnTo>
                    <a:pt x="1173513" y="1191926"/>
                  </a:lnTo>
                  <a:cubicBezTo>
                    <a:pt x="1172448" y="1194055"/>
                    <a:pt x="1170318" y="1196185"/>
                    <a:pt x="1169253" y="1198848"/>
                  </a:cubicBezTo>
                  <a:cubicBezTo>
                    <a:pt x="1169253" y="1199913"/>
                    <a:pt x="1168188" y="1200978"/>
                    <a:pt x="1168188" y="1202043"/>
                  </a:cubicBezTo>
                  <a:cubicBezTo>
                    <a:pt x="1167124" y="1206303"/>
                    <a:pt x="1168188" y="1210030"/>
                    <a:pt x="1174046" y="1215355"/>
                  </a:cubicBezTo>
                  <a:lnTo>
                    <a:pt x="1174046" y="1224407"/>
                  </a:lnTo>
                  <a:cubicBezTo>
                    <a:pt x="1170851" y="1222277"/>
                    <a:pt x="1168188" y="1218550"/>
                    <a:pt x="1166059" y="1216420"/>
                  </a:cubicBezTo>
                  <a:lnTo>
                    <a:pt x="1166059" y="1190328"/>
                  </a:lnTo>
                  <a:cubicBezTo>
                    <a:pt x="1168188" y="1187666"/>
                    <a:pt x="1171383" y="1183938"/>
                    <a:pt x="1173513" y="1180743"/>
                  </a:cubicBezTo>
                  <a:lnTo>
                    <a:pt x="1173513" y="1180743"/>
                  </a:lnTo>
                  <a:close/>
                  <a:moveTo>
                    <a:pt x="1173513" y="1353267"/>
                  </a:moveTo>
                  <a:lnTo>
                    <a:pt x="1173513" y="1365514"/>
                  </a:lnTo>
                  <a:lnTo>
                    <a:pt x="1173513" y="1365514"/>
                  </a:lnTo>
                  <a:lnTo>
                    <a:pt x="1173513" y="1365514"/>
                  </a:lnTo>
                  <a:lnTo>
                    <a:pt x="1173513" y="1377761"/>
                  </a:lnTo>
                  <a:cubicBezTo>
                    <a:pt x="1171383" y="1376696"/>
                    <a:pt x="1169253" y="1375631"/>
                    <a:pt x="1165526" y="1374566"/>
                  </a:cubicBezTo>
                  <a:lnTo>
                    <a:pt x="1165526" y="1361254"/>
                  </a:lnTo>
                  <a:cubicBezTo>
                    <a:pt x="1169253" y="1357527"/>
                    <a:pt x="1171383" y="1355397"/>
                    <a:pt x="1173513" y="1353267"/>
                  </a:cubicBezTo>
                  <a:lnTo>
                    <a:pt x="1173513" y="1353267"/>
                  </a:lnTo>
                  <a:close/>
                  <a:moveTo>
                    <a:pt x="1173513" y="1408112"/>
                  </a:moveTo>
                  <a:lnTo>
                    <a:pt x="1173513" y="1423022"/>
                  </a:lnTo>
                  <a:lnTo>
                    <a:pt x="1173513" y="1423022"/>
                  </a:lnTo>
                  <a:cubicBezTo>
                    <a:pt x="1171383" y="1425152"/>
                    <a:pt x="1167656" y="1426217"/>
                    <a:pt x="1165526" y="1428879"/>
                  </a:cubicBezTo>
                  <a:lnTo>
                    <a:pt x="1165526" y="1406515"/>
                  </a:lnTo>
                  <a:cubicBezTo>
                    <a:pt x="1168188" y="1407047"/>
                    <a:pt x="1171383" y="1408112"/>
                    <a:pt x="1173513" y="1408112"/>
                  </a:cubicBezTo>
                  <a:lnTo>
                    <a:pt x="1173513" y="1408112"/>
                  </a:lnTo>
                  <a:close/>
                  <a:moveTo>
                    <a:pt x="1173513" y="1547622"/>
                  </a:moveTo>
                  <a:lnTo>
                    <a:pt x="1173513" y="1573713"/>
                  </a:lnTo>
                  <a:lnTo>
                    <a:pt x="1165526" y="1576908"/>
                  </a:lnTo>
                  <a:lnTo>
                    <a:pt x="1165526" y="1550817"/>
                  </a:lnTo>
                  <a:lnTo>
                    <a:pt x="1173513" y="1547622"/>
                  </a:lnTo>
                  <a:lnTo>
                    <a:pt x="1173513" y="1547622"/>
                  </a:lnTo>
                  <a:close/>
                  <a:moveTo>
                    <a:pt x="1173513" y="1700976"/>
                  </a:moveTo>
                  <a:lnTo>
                    <a:pt x="1173513" y="1716951"/>
                  </a:lnTo>
                  <a:cubicBezTo>
                    <a:pt x="1171383" y="1718016"/>
                    <a:pt x="1169253" y="1718016"/>
                    <a:pt x="1165526" y="1719081"/>
                  </a:cubicBezTo>
                  <a:lnTo>
                    <a:pt x="1165526" y="1702041"/>
                  </a:lnTo>
                  <a:cubicBezTo>
                    <a:pt x="1169253" y="1702041"/>
                    <a:pt x="1171383" y="1700976"/>
                    <a:pt x="1173513" y="1700976"/>
                  </a:cubicBezTo>
                  <a:lnTo>
                    <a:pt x="1173513" y="1700976"/>
                  </a:lnTo>
                  <a:close/>
                  <a:moveTo>
                    <a:pt x="1173513" y="1761679"/>
                  </a:moveTo>
                  <a:lnTo>
                    <a:pt x="1173513" y="1785108"/>
                  </a:lnTo>
                  <a:cubicBezTo>
                    <a:pt x="1171383" y="1782978"/>
                    <a:pt x="1169253" y="1780848"/>
                    <a:pt x="1165526" y="1778186"/>
                  </a:cubicBezTo>
                  <a:lnTo>
                    <a:pt x="1165526" y="1752094"/>
                  </a:lnTo>
                  <a:cubicBezTo>
                    <a:pt x="1169253" y="1754757"/>
                    <a:pt x="1171383" y="1758484"/>
                    <a:pt x="1173513" y="1761679"/>
                  </a:cubicBezTo>
                  <a:lnTo>
                    <a:pt x="1173513" y="1761679"/>
                  </a:lnTo>
                  <a:close/>
                  <a:moveTo>
                    <a:pt x="1173513" y="1793095"/>
                  </a:moveTo>
                  <a:lnTo>
                    <a:pt x="1173513" y="1810135"/>
                  </a:lnTo>
                  <a:cubicBezTo>
                    <a:pt x="1171383" y="1811199"/>
                    <a:pt x="1169253" y="1812265"/>
                    <a:pt x="1165526" y="1813329"/>
                  </a:cubicBezTo>
                  <a:lnTo>
                    <a:pt x="1165526" y="1796290"/>
                  </a:lnTo>
                  <a:cubicBezTo>
                    <a:pt x="1168188" y="1795225"/>
                    <a:pt x="1171383" y="1794160"/>
                    <a:pt x="1173513" y="1793095"/>
                  </a:cubicBezTo>
                  <a:lnTo>
                    <a:pt x="1173513" y="1793095"/>
                  </a:lnTo>
                  <a:close/>
                  <a:moveTo>
                    <a:pt x="1165526" y="222812"/>
                  </a:moveTo>
                  <a:lnTo>
                    <a:pt x="1165526" y="208435"/>
                  </a:lnTo>
                  <a:cubicBezTo>
                    <a:pt x="1166591" y="209500"/>
                    <a:pt x="1167656" y="210565"/>
                    <a:pt x="1167656" y="211630"/>
                  </a:cubicBezTo>
                  <a:cubicBezTo>
                    <a:pt x="1168188" y="211630"/>
                    <a:pt x="1168188" y="216955"/>
                    <a:pt x="1165526" y="222812"/>
                  </a:cubicBezTo>
                  <a:close/>
                  <a:moveTo>
                    <a:pt x="1165526" y="34847"/>
                  </a:moveTo>
                  <a:lnTo>
                    <a:pt x="1165526" y="51886"/>
                  </a:lnTo>
                  <a:cubicBezTo>
                    <a:pt x="1164461" y="50821"/>
                    <a:pt x="1162331" y="50821"/>
                    <a:pt x="1161266" y="50821"/>
                  </a:cubicBezTo>
                  <a:lnTo>
                    <a:pt x="1161266" y="33782"/>
                  </a:lnTo>
                  <a:cubicBezTo>
                    <a:pt x="1162331" y="33782"/>
                    <a:pt x="1164461" y="34847"/>
                    <a:pt x="1165526" y="34847"/>
                  </a:cubicBezTo>
                  <a:lnTo>
                    <a:pt x="1165526" y="34847"/>
                  </a:lnTo>
                  <a:close/>
                  <a:moveTo>
                    <a:pt x="1165526" y="125901"/>
                  </a:moveTo>
                  <a:lnTo>
                    <a:pt x="1165526" y="145070"/>
                  </a:lnTo>
                  <a:cubicBezTo>
                    <a:pt x="1164461" y="145070"/>
                    <a:pt x="1162331" y="144005"/>
                    <a:pt x="1161266" y="142940"/>
                  </a:cubicBezTo>
                  <a:lnTo>
                    <a:pt x="1161266" y="121641"/>
                  </a:lnTo>
                  <a:cubicBezTo>
                    <a:pt x="1162331" y="123771"/>
                    <a:pt x="1164461" y="124836"/>
                    <a:pt x="1165526" y="125901"/>
                  </a:cubicBezTo>
                  <a:lnTo>
                    <a:pt x="1165526" y="125901"/>
                  </a:lnTo>
                  <a:close/>
                  <a:moveTo>
                    <a:pt x="1165526" y="207903"/>
                  </a:moveTo>
                  <a:lnTo>
                    <a:pt x="1165526" y="222280"/>
                  </a:lnTo>
                  <a:cubicBezTo>
                    <a:pt x="1165526" y="223345"/>
                    <a:pt x="1164461" y="225475"/>
                    <a:pt x="1162331" y="226540"/>
                  </a:cubicBezTo>
                  <a:cubicBezTo>
                    <a:pt x="1162331" y="226540"/>
                    <a:pt x="1162331" y="226540"/>
                    <a:pt x="1161266" y="225475"/>
                  </a:cubicBezTo>
                  <a:lnTo>
                    <a:pt x="1161266" y="204176"/>
                  </a:lnTo>
                  <a:cubicBezTo>
                    <a:pt x="1163396" y="205773"/>
                    <a:pt x="1164461" y="206838"/>
                    <a:pt x="1165526" y="207903"/>
                  </a:cubicBezTo>
                  <a:lnTo>
                    <a:pt x="1165526" y="207903"/>
                  </a:lnTo>
                  <a:close/>
                  <a:moveTo>
                    <a:pt x="1165526" y="299489"/>
                  </a:moveTo>
                  <a:lnTo>
                    <a:pt x="1165526" y="335698"/>
                  </a:lnTo>
                  <a:cubicBezTo>
                    <a:pt x="1164461" y="335698"/>
                    <a:pt x="1162331" y="334633"/>
                    <a:pt x="1161266" y="334633"/>
                  </a:cubicBezTo>
                  <a:lnTo>
                    <a:pt x="1161266" y="299489"/>
                  </a:lnTo>
                  <a:lnTo>
                    <a:pt x="1162331" y="299489"/>
                  </a:lnTo>
                  <a:cubicBezTo>
                    <a:pt x="1162331" y="299489"/>
                    <a:pt x="1163396" y="299489"/>
                    <a:pt x="1165526" y="299489"/>
                  </a:cubicBezTo>
                  <a:lnTo>
                    <a:pt x="1165526" y="299489"/>
                  </a:lnTo>
                  <a:close/>
                  <a:moveTo>
                    <a:pt x="1165526" y="440064"/>
                  </a:moveTo>
                  <a:lnTo>
                    <a:pt x="1165526" y="453376"/>
                  </a:lnTo>
                  <a:cubicBezTo>
                    <a:pt x="1164461" y="452311"/>
                    <a:pt x="1163396" y="450181"/>
                    <a:pt x="1161266" y="449116"/>
                  </a:cubicBezTo>
                  <a:lnTo>
                    <a:pt x="1161266" y="437934"/>
                  </a:lnTo>
                  <a:cubicBezTo>
                    <a:pt x="1162331" y="437934"/>
                    <a:pt x="1164461" y="438999"/>
                    <a:pt x="1165526" y="440064"/>
                  </a:cubicBezTo>
                  <a:lnTo>
                    <a:pt x="1165526" y="440064"/>
                  </a:lnTo>
                  <a:close/>
                  <a:moveTo>
                    <a:pt x="1165526" y="499702"/>
                  </a:moveTo>
                  <a:lnTo>
                    <a:pt x="1165526" y="509819"/>
                  </a:lnTo>
                  <a:cubicBezTo>
                    <a:pt x="1164461" y="509819"/>
                    <a:pt x="1162331" y="508754"/>
                    <a:pt x="1161266" y="508754"/>
                  </a:cubicBezTo>
                  <a:lnTo>
                    <a:pt x="1161266" y="498637"/>
                  </a:lnTo>
                  <a:cubicBezTo>
                    <a:pt x="1162331" y="498637"/>
                    <a:pt x="1164461" y="499702"/>
                    <a:pt x="1165526" y="499702"/>
                  </a:cubicBezTo>
                  <a:lnTo>
                    <a:pt x="1165526" y="499702"/>
                  </a:lnTo>
                  <a:close/>
                  <a:moveTo>
                    <a:pt x="1165526" y="652524"/>
                  </a:moveTo>
                  <a:lnTo>
                    <a:pt x="1165526" y="660511"/>
                  </a:lnTo>
                  <a:cubicBezTo>
                    <a:pt x="1164461" y="661576"/>
                    <a:pt x="1162331" y="663706"/>
                    <a:pt x="1161266" y="666368"/>
                  </a:cubicBezTo>
                  <a:lnTo>
                    <a:pt x="1161266" y="656251"/>
                  </a:lnTo>
                  <a:cubicBezTo>
                    <a:pt x="1162331" y="655186"/>
                    <a:pt x="1164461" y="652524"/>
                    <a:pt x="1165526" y="652524"/>
                  </a:cubicBezTo>
                  <a:lnTo>
                    <a:pt x="1165526" y="652524"/>
                  </a:lnTo>
                  <a:close/>
                  <a:moveTo>
                    <a:pt x="1165526" y="674355"/>
                  </a:moveTo>
                  <a:lnTo>
                    <a:pt x="1165526" y="682342"/>
                  </a:lnTo>
                  <a:cubicBezTo>
                    <a:pt x="1164461" y="681277"/>
                    <a:pt x="1162331" y="680212"/>
                    <a:pt x="1161266" y="679148"/>
                  </a:cubicBezTo>
                  <a:lnTo>
                    <a:pt x="1161266" y="672225"/>
                  </a:lnTo>
                  <a:cubicBezTo>
                    <a:pt x="1161266" y="672225"/>
                    <a:pt x="1162331" y="672225"/>
                    <a:pt x="1163396" y="673290"/>
                  </a:cubicBezTo>
                  <a:cubicBezTo>
                    <a:pt x="1164461" y="673290"/>
                    <a:pt x="1164461" y="674355"/>
                    <a:pt x="1165526" y="674355"/>
                  </a:cubicBezTo>
                  <a:lnTo>
                    <a:pt x="1165526" y="674355"/>
                  </a:lnTo>
                  <a:close/>
                  <a:moveTo>
                    <a:pt x="1165526" y="708966"/>
                  </a:moveTo>
                  <a:lnTo>
                    <a:pt x="1165526" y="715889"/>
                  </a:lnTo>
                  <a:cubicBezTo>
                    <a:pt x="1164461" y="715889"/>
                    <a:pt x="1162331" y="714824"/>
                    <a:pt x="1161266" y="713759"/>
                  </a:cubicBezTo>
                  <a:lnTo>
                    <a:pt x="1161266" y="705772"/>
                  </a:lnTo>
                  <a:cubicBezTo>
                    <a:pt x="1162331" y="706836"/>
                    <a:pt x="1164461" y="707901"/>
                    <a:pt x="1165526" y="708966"/>
                  </a:cubicBezTo>
                  <a:lnTo>
                    <a:pt x="1165526" y="708966"/>
                  </a:lnTo>
                  <a:close/>
                  <a:moveTo>
                    <a:pt x="1165526" y="722811"/>
                  </a:moveTo>
                  <a:lnTo>
                    <a:pt x="1165526" y="731863"/>
                  </a:lnTo>
                  <a:cubicBezTo>
                    <a:pt x="1164461" y="733993"/>
                    <a:pt x="1162331" y="735058"/>
                    <a:pt x="1161266" y="735058"/>
                  </a:cubicBezTo>
                  <a:lnTo>
                    <a:pt x="1161266" y="727071"/>
                  </a:lnTo>
                  <a:cubicBezTo>
                    <a:pt x="1162331" y="726006"/>
                    <a:pt x="1164461" y="724941"/>
                    <a:pt x="1165526" y="722811"/>
                  </a:cubicBezTo>
                  <a:lnTo>
                    <a:pt x="1165526" y="722811"/>
                  </a:lnTo>
                  <a:close/>
                  <a:moveTo>
                    <a:pt x="1165526" y="767539"/>
                  </a:moveTo>
                  <a:lnTo>
                    <a:pt x="1165526" y="784579"/>
                  </a:lnTo>
                  <a:lnTo>
                    <a:pt x="1164461" y="783514"/>
                  </a:lnTo>
                  <a:lnTo>
                    <a:pt x="1161266" y="782449"/>
                  </a:lnTo>
                  <a:lnTo>
                    <a:pt x="1161266" y="779254"/>
                  </a:lnTo>
                  <a:lnTo>
                    <a:pt x="1162331" y="774994"/>
                  </a:lnTo>
                  <a:lnTo>
                    <a:pt x="1162331" y="772864"/>
                  </a:lnTo>
                  <a:lnTo>
                    <a:pt x="1163396" y="769669"/>
                  </a:lnTo>
                  <a:lnTo>
                    <a:pt x="1165526" y="767539"/>
                  </a:lnTo>
                  <a:lnTo>
                    <a:pt x="1165526" y="767539"/>
                  </a:lnTo>
                  <a:lnTo>
                    <a:pt x="1165526" y="767539"/>
                  </a:lnTo>
                  <a:close/>
                  <a:moveTo>
                    <a:pt x="1165526" y="868710"/>
                  </a:moveTo>
                  <a:lnTo>
                    <a:pt x="1165526" y="900127"/>
                  </a:lnTo>
                  <a:cubicBezTo>
                    <a:pt x="1164461" y="902257"/>
                    <a:pt x="1162331" y="903321"/>
                    <a:pt x="1161266" y="905984"/>
                  </a:cubicBezTo>
                  <a:lnTo>
                    <a:pt x="1161266" y="895867"/>
                  </a:lnTo>
                  <a:cubicBezTo>
                    <a:pt x="1164461" y="891607"/>
                    <a:pt x="1165526" y="884685"/>
                    <a:pt x="1161266" y="873503"/>
                  </a:cubicBezTo>
                  <a:lnTo>
                    <a:pt x="1161266" y="851138"/>
                  </a:lnTo>
                  <a:cubicBezTo>
                    <a:pt x="1162331" y="855398"/>
                    <a:pt x="1162331" y="859126"/>
                    <a:pt x="1162331" y="861256"/>
                  </a:cubicBezTo>
                  <a:cubicBezTo>
                    <a:pt x="1163396" y="864450"/>
                    <a:pt x="1164461" y="867113"/>
                    <a:pt x="1165526" y="868178"/>
                  </a:cubicBezTo>
                  <a:lnTo>
                    <a:pt x="1165526" y="868710"/>
                  </a:lnTo>
                  <a:lnTo>
                    <a:pt x="1165526" y="868710"/>
                  </a:lnTo>
                  <a:close/>
                  <a:moveTo>
                    <a:pt x="1165526" y="924088"/>
                  </a:moveTo>
                  <a:lnTo>
                    <a:pt x="1165526" y="933140"/>
                  </a:lnTo>
                  <a:cubicBezTo>
                    <a:pt x="1164461" y="934205"/>
                    <a:pt x="1162331" y="935270"/>
                    <a:pt x="1161266" y="936335"/>
                  </a:cubicBezTo>
                  <a:lnTo>
                    <a:pt x="1161266" y="928348"/>
                  </a:lnTo>
                  <a:cubicBezTo>
                    <a:pt x="1163396" y="927283"/>
                    <a:pt x="1164461" y="926218"/>
                    <a:pt x="1165526" y="924088"/>
                  </a:cubicBezTo>
                  <a:lnTo>
                    <a:pt x="1165526" y="924088"/>
                  </a:lnTo>
                  <a:close/>
                  <a:moveTo>
                    <a:pt x="1165526" y="953375"/>
                  </a:moveTo>
                  <a:lnTo>
                    <a:pt x="1165526" y="962427"/>
                  </a:lnTo>
                  <a:cubicBezTo>
                    <a:pt x="1164461" y="963492"/>
                    <a:pt x="1162331" y="964557"/>
                    <a:pt x="1161266" y="965622"/>
                  </a:cubicBezTo>
                  <a:lnTo>
                    <a:pt x="1161266" y="957634"/>
                  </a:lnTo>
                  <a:cubicBezTo>
                    <a:pt x="1162331" y="956569"/>
                    <a:pt x="1164461" y="955504"/>
                    <a:pt x="1165526" y="953375"/>
                  </a:cubicBezTo>
                  <a:lnTo>
                    <a:pt x="1165526" y="953375"/>
                  </a:lnTo>
                  <a:close/>
                  <a:moveTo>
                    <a:pt x="1165526" y="974674"/>
                  </a:moveTo>
                  <a:lnTo>
                    <a:pt x="1165526" y="1002895"/>
                  </a:lnTo>
                  <a:cubicBezTo>
                    <a:pt x="1164461" y="1008752"/>
                    <a:pt x="1163396" y="1011947"/>
                    <a:pt x="1161266" y="1014077"/>
                  </a:cubicBezTo>
                  <a:lnTo>
                    <a:pt x="1161266" y="997038"/>
                  </a:lnTo>
                  <a:cubicBezTo>
                    <a:pt x="1161266" y="997038"/>
                    <a:pt x="1161266" y="995973"/>
                    <a:pt x="1161266" y="994908"/>
                  </a:cubicBezTo>
                  <a:cubicBezTo>
                    <a:pt x="1161266" y="993843"/>
                    <a:pt x="1161266" y="992778"/>
                    <a:pt x="1161266" y="991713"/>
                  </a:cubicBezTo>
                  <a:cubicBezTo>
                    <a:pt x="1161266" y="992778"/>
                    <a:pt x="1161266" y="992778"/>
                    <a:pt x="1161266" y="992778"/>
                  </a:cubicBezTo>
                  <a:lnTo>
                    <a:pt x="1161266" y="983726"/>
                  </a:lnTo>
                  <a:cubicBezTo>
                    <a:pt x="1163396" y="981596"/>
                    <a:pt x="1164461" y="979466"/>
                    <a:pt x="1165526" y="974674"/>
                  </a:cubicBezTo>
                  <a:lnTo>
                    <a:pt x="1165526" y="974674"/>
                  </a:lnTo>
                  <a:close/>
                  <a:moveTo>
                    <a:pt x="1165526" y="1138145"/>
                  </a:moveTo>
                  <a:lnTo>
                    <a:pt x="1165526" y="1153055"/>
                  </a:lnTo>
                  <a:cubicBezTo>
                    <a:pt x="1164461" y="1156249"/>
                    <a:pt x="1163396" y="1158912"/>
                    <a:pt x="1161266" y="1162107"/>
                  </a:cubicBezTo>
                  <a:lnTo>
                    <a:pt x="1161266" y="1131755"/>
                  </a:lnTo>
                  <a:cubicBezTo>
                    <a:pt x="1163396" y="1133353"/>
                    <a:pt x="1164461" y="1136015"/>
                    <a:pt x="1165526" y="1138145"/>
                  </a:cubicBezTo>
                  <a:lnTo>
                    <a:pt x="1165526" y="1138145"/>
                  </a:lnTo>
                  <a:lnTo>
                    <a:pt x="1165526" y="1138145"/>
                  </a:lnTo>
                  <a:close/>
                  <a:moveTo>
                    <a:pt x="1165526" y="1190861"/>
                  </a:moveTo>
                  <a:lnTo>
                    <a:pt x="1165526" y="1216952"/>
                  </a:lnTo>
                  <a:cubicBezTo>
                    <a:pt x="1164461" y="1214822"/>
                    <a:pt x="1162331" y="1212692"/>
                    <a:pt x="1162331" y="1211095"/>
                  </a:cubicBezTo>
                  <a:cubicBezTo>
                    <a:pt x="1161266" y="1210030"/>
                    <a:pt x="1161266" y="1210030"/>
                    <a:pt x="1161266" y="1210030"/>
                  </a:cubicBezTo>
                  <a:lnTo>
                    <a:pt x="1161266" y="1202043"/>
                  </a:lnTo>
                  <a:lnTo>
                    <a:pt x="1161266" y="1202043"/>
                  </a:lnTo>
                  <a:cubicBezTo>
                    <a:pt x="1161266" y="1199913"/>
                    <a:pt x="1162331" y="1197783"/>
                    <a:pt x="1163396" y="1195120"/>
                  </a:cubicBezTo>
                  <a:cubicBezTo>
                    <a:pt x="1164461" y="1194055"/>
                    <a:pt x="1164461" y="1192991"/>
                    <a:pt x="1165526" y="1190861"/>
                  </a:cubicBezTo>
                  <a:lnTo>
                    <a:pt x="1165526" y="1190861"/>
                  </a:lnTo>
                  <a:close/>
                  <a:moveTo>
                    <a:pt x="1165526" y="1360722"/>
                  </a:moveTo>
                  <a:lnTo>
                    <a:pt x="1165526" y="1374034"/>
                  </a:lnTo>
                  <a:cubicBezTo>
                    <a:pt x="1164461" y="1374034"/>
                    <a:pt x="1163396" y="1374034"/>
                    <a:pt x="1162331" y="1372969"/>
                  </a:cubicBezTo>
                  <a:lnTo>
                    <a:pt x="1161266" y="1372969"/>
                  </a:lnTo>
                  <a:lnTo>
                    <a:pt x="1161266" y="1363916"/>
                  </a:lnTo>
                  <a:lnTo>
                    <a:pt x="1162331" y="1363916"/>
                  </a:lnTo>
                  <a:cubicBezTo>
                    <a:pt x="1163396" y="1361787"/>
                    <a:pt x="1164461" y="1360722"/>
                    <a:pt x="1165526" y="1360722"/>
                  </a:cubicBezTo>
                  <a:lnTo>
                    <a:pt x="1165526" y="1360722"/>
                  </a:lnTo>
                  <a:close/>
                  <a:moveTo>
                    <a:pt x="1165526" y="1405982"/>
                  </a:moveTo>
                  <a:lnTo>
                    <a:pt x="1165526" y="1428347"/>
                  </a:lnTo>
                  <a:cubicBezTo>
                    <a:pt x="1164461" y="1429412"/>
                    <a:pt x="1162331" y="1430476"/>
                    <a:pt x="1161266" y="1430476"/>
                  </a:cubicBezTo>
                  <a:lnTo>
                    <a:pt x="1161266" y="1420359"/>
                  </a:lnTo>
                  <a:cubicBezTo>
                    <a:pt x="1162331" y="1419294"/>
                    <a:pt x="1163396" y="1418229"/>
                    <a:pt x="1164461" y="1418229"/>
                  </a:cubicBezTo>
                  <a:cubicBezTo>
                    <a:pt x="1164461" y="1418229"/>
                    <a:pt x="1164461" y="1418229"/>
                    <a:pt x="1163396" y="1418229"/>
                  </a:cubicBezTo>
                  <a:lnTo>
                    <a:pt x="1164461" y="1417164"/>
                  </a:lnTo>
                  <a:cubicBezTo>
                    <a:pt x="1163396" y="1416100"/>
                    <a:pt x="1162331" y="1416100"/>
                    <a:pt x="1161266" y="1415035"/>
                  </a:cubicBezTo>
                  <a:lnTo>
                    <a:pt x="1161266" y="1402788"/>
                  </a:lnTo>
                  <a:cubicBezTo>
                    <a:pt x="1162331" y="1403852"/>
                    <a:pt x="1164461" y="1404917"/>
                    <a:pt x="1165526" y="1405982"/>
                  </a:cubicBezTo>
                  <a:lnTo>
                    <a:pt x="1165526" y="1405982"/>
                  </a:lnTo>
                  <a:close/>
                  <a:moveTo>
                    <a:pt x="1165526" y="1551349"/>
                  </a:moveTo>
                  <a:lnTo>
                    <a:pt x="1165526" y="1577441"/>
                  </a:lnTo>
                  <a:lnTo>
                    <a:pt x="1161266" y="1579571"/>
                  </a:lnTo>
                  <a:lnTo>
                    <a:pt x="1161266" y="1553479"/>
                  </a:lnTo>
                  <a:lnTo>
                    <a:pt x="1165526" y="1551349"/>
                  </a:lnTo>
                  <a:lnTo>
                    <a:pt x="1165526" y="1551349"/>
                  </a:lnTo>
                  <a:close/>
                  <a:moveTo>
                    <a:pt x="1165526" y="1702041"/>
                  </a:moveTo>
                  <a:lnTo>
                    <a:pt x="1165526" y="1719081"/>
                  </a:lnTo>
                  <a:cubicBezTo>
                    <a:pt x="1164461" y="1719081"/>
                    <a:pt x="1162331" y="1720145"/>
                    <a:pt x="1161266" y="1720145"/>
                  </a:cubicBezTo>
                  <a:lnTo>
                    <a:pt x="1161266" y="1704171"/>
                  </a:lnTo>
                  <a:cubicBezTo>
                    <a:pt x="1162331" y="1703106"/>
                    <a:pt x="1164461" y="1703106"/>
                    <a:pt x="1165526" y="1702041"/>
                  </a:cubicBezTo>
                  <a:lnTo>
                    <a:pt x="1165526" y="1702041"/>
                  </a:lnTo>
                  <a:close/>
                  <a:moveTo>
                    <a:pt x="1165526" y="1752627"/>
                  </a:moveTo>
                  <a:lnTo>
                    <a:pt x="1165526" y="1778718"/>
                  </a:lnTo>
                  <a:cubicBezTo>
                    <a:pt x="1164461" y="1776588"/>
                    <a:pt x="1162331" y="1775523"/>
                    <a:pt x="1161266" y="1774458"/>
                  </a:cubicBezTo>
                  <a:lnTo>
                    <a:pt x="1161266" y="1747302"/>
                  </a:lnTo>
                  <a:cubicBezTo>
                    <a:pt x="1162331" y="1749432"/>
                    <a:pt x="1164461" y="1750497"/>
                    <a:pt x="1165526" y="1752627"/>
                  </a:cubicBezTo>
                  <a:lnTo>
                    <a:pt x="1165526" y="1752627"/>
                  </a:lnTo>
                  <a:close/>
                  <a:moveTo>
                    <a:pt x="1165526" y="1796823"/>
                  </a:moveTo>
                  <a:lnTo>
                    <a:pt x="1165526" y="1813862"/>
                  </a:lnTo>
                  <a:cubicBezTo>
                    <a:pt x="1164461" y="1813862"/>
                    <a:pt x="1162331" y="1814927"/>
                    <a:pt x="1161266" y="1814927"/>
                  </a:cubicBezTo>
                  <a:lnTo>
                    <a:pt x="1161266" y="1798953"/>
                  </a:lnTo>
                  <a:cubicBezTo>
                    <a:pt x="1162331" y="1797887"/>
                    <a:pt x="1164461" y="1797887"/>
                    <a:pt x="1165526" y="1796823"/>
                  </a:cubicBezTo>
                  <a:close/>
                  <a:moveTo>
                    <a:pt x="1161266" y="33782"/>
                  </a:moveTo>
                  <a:lnTo>
                    <a:pt x="1161266" y="50821"/>
                  </a:lnTo>
                  <a:cubicBezTo>
                    <a:pt x="1159136" y="49756"/>
                    <a:pt x="1157006" y="48691"/>
                    <a:pt x="1153279" y="48691"/>
                  </a:cubicBezTo>
                  <a:lnTo>
                    <a:pt x="1153279" y="32717"/>
                  </a:lnTo>
                  <a:cubicBezTo>
                    <a:pt x="1155409" y="32185"/>
                    <a:pt x="1159136" y="33782"/>
                    <a:pt x="1161266" y="33782"/>
                  </a:cubicBezTo>
                  <a:lnTo>
                    <a:pt x="1161266" y="33782"/>
                  </a:lnTo>
                  <a:close/>
                  <a:moveTo>
                    <a:pt x="1161266" y="121641"/>
                  </a:moveTo>
                  <a:lnTo>
                    <a:pt x="1161266" y="142940"/>
                  </a:lnTo>
                  <a:cubicBezTo>
                    <a:pt x="1158071" y="141875"/>
                    <a:pt x="1155409" y="139745"/>
                    <a:pt x="1153279" y="137083"/>
                  </a:cubicBezTo>
                  <a:lnTo>
                    <a:pt x="1153279" y="106732"/>
                  </a:lnTo>
                  <a:cubicBezTo>
                    <a:pt x="1155409" y="112589"/>
                    <a:pt x="1157539" y="116849"/>
                    <a:pt x="1160201" y="121641"/>
                  </a:cubicBezTo>
                  <a:lnTo>
                    <a:pt x="1161266" y="121641"/>
                  </a:lnTo>
                  <a:lnTo>
                    <a:pt x="1161266" y="121641"/>
                  </a:lnTo>
                  <a:close/>
                  <a:moveTo>
                    <a:pt x="1161266" y="204708"/>
                  </a:moveTo>
                  <a:lnTo>
                    <a:pt x="1161266" y="226007"/>
                  </a:lnTo>
                  <a:cubicBezTo>
                    <a:pt x="1159136" y="226007"/>
                    <a:pt x="1157006" y="226007"/>
                    <a:pt x="1153279" y="224942"/>
                  </a:cubicBezTo>
                  <a:lnTo>
                    <a:pt x="1153279" y="201513"/>
                  </a:lnTo>
                  <a:cubicBezTo>
                    <a:pt x="1155409" y="202578"/>
                    <a:pt x="1159136" y="203643"/>
                    <a:pt x="1161266" y="204708"/>
                  </a:cubicBezTo>
                  <a:lnTo>
                    <a:pt x="1161266" y="204708"/>
                  </a:lnTo>
                  <a:close/>
                  <a:moveTo>
                    <a:pt x="1161266" y="299489"/>
                  </a:moveTo>
                  <a:lnTo>
                    <a:pt x="1161266" y="334101"/>
                  </a:lnTo>
                  <a:cubicBezTo>
                    <a:pt x="1159136" y="333036"/>
                    <a:pt x="1155409" y="331971"/>
                    <a:pt x="1153279" y="330906"/>
                  </a:cubicBezTo>
                  <a:lnTo>
                    <a:pt x="1153279" y="298424"/>
                  </a:lnTo>
                  <a:cubicBezTo>
                    <a:pt x="1155409" y="297892"/>
                    <a:pt x="1159136" y="299489"/>
                    <a:pt x="1161266" y="299489"/>
                  </a:cubicBezTo>
                  <a:lnTo>
                    <a:pt x="1161266" y="299489"/>
                  </a:lnTo>
                  <a:close/>
                  <a:moveTo>
                    <a:pt x="1161266" y="437934"/>
                  </a:moveTo>
                  <a:lnTo>
                    <a:pt x="1161266" y="449116"/>
                  </a:lnTo>
                  <a:cubicBezTo>
                    <a:pt x="1159136" y="446986"/>
                    <a:pt x="1157006" y="445921"/>
                    <a:pt x="1153279" y="444856"/>
                  </a:cubicBezTo>
                  <a:lnTo>
                    <a:pt x="1153279" y="434739"/>
                  </a:lnTo>
                  <a:cubicBezTo>
                    <a:pt x="1156474" y="434207"/>
                    <a:pt x="1159136" y="435272"/>
                    <a:pt x="1161266" y="437934"/>
                  </a:cubicBezTo>
                  <a:lnTo>
                    <a:pt x="1161266" y="437934"/>
                  </a:lnTo>
                  <a:close/>
                  <a:moveTo>
                    <a:pt x="1161266" y="498637"/>
                  </a:moveTo>
                  <a:lnTo>
                    <a:pt x="1161266" y="508754"/>
                  </a:lnTo>
                  <a:cubicBezTo>
                    <a:pt x="1158071" y="507689"/>
                    <a:pt x="1155409" y="506624"/>
                    <a:pt x="1153279" y="505559"/>
                  </a:cubicBezTo>
                  <a:lnTo>
                    <a:pt x="1153279" y="493845"/>
                  </a:lnTo>
                  <a:cubicBezTo>
                    <a:pt x="1155409" y="494909"/>
                    <a:pt x="1158071" y="496507"/>
                    <a:pt x="1161266" y="498637"/>
                  </a:cubicBezTo>
                  <a:lnTo>
                    <a:pt x="1161266" y="498637"/>
                  </a:lnTo>
                  <a:close/>
                  <a:moveTo>
                    <a:pt x="1161266" y="656251"/>
                  </a:moveTo>
                  <a:lnTo>
                    <a:pt x="1161266" y="666368"/>
                  </a:lnTo>
                  <a:cubicBezTo>
                    <a:pt x="1160201" y="667433"/>
                    <a:pt x="1159136" y="668498"/>
                    <a:pt x="1157006" y="670628"/>
                  </a:cubicBezTo>
                  <a:cubicBezTo>
                    <a:pt x="1159136" y="670628"/>
                    <a:pt x="1160201" y="670628"/>
                    <a:pt x="1161266" y="671693"/>
                  </a:cubicBezTo>
                  <a:lnTo>
                    <a:pt x="1161266" y="678615"/>
                  </a:lnTo>
                  <a:lnTo>
                    <a:pt x="1160201" y="678615"/>
                  </a:lnTo>
                  <a:cubicBezTo>
                    <a:pt x="1159136" y="678615"/>
                    <a:pt x="1158071" y="677550"/>
                    <a:pt x="1157006" y="677550"/>
                  </a:cubicBezTo>
                  <a:cubicBezTo>
                    <a:pt x="1155941" y="676485"/>
                    <a:pt x="1154876" y="676485"/>
                    <a:pt x="1153812" y="676485"/>
                  </a:cubicBezTo>
                  <a:lnTo>
                    <a:pt x="1153812" y="664238"/>
                  </a:lnTo>
                  <a:cubicBezTo>
                    <a:pt x="1156474" y="660511"/>
                    <a:pt x="1159136" y="658381"/>
                    <a:pt x="1161266" y="656251"/>
                  </a:cubicBezTo>
                  <a:lnTo>
                    <a:pt x="1161266" y="656251"/>
                  </a:lnTo>
                  <a:close/>
                  <a:moveTo>
                    <a:pt x="1161266" y="705772"/>
                  </a:moveTo>
                  <a:lnTo>
                    <a:pt x="1161266" y="713759"/>
                  </a:lnTo>
                  <a:cubicBezTo>
                    <a:pt x="1159136" y="712694"/>
                    <a:pt x="1155409" y="710564"/>
                    <a:pt x="1153279" y="709499"/>
                  </a:cubicBezTo>
                  <a:lnTo>
                    <a:pt x="1153279" y="700447"/>
                  </a:lnTo>
                  <a:cubicBezTo>
                    <a:pt x="1155409" y="702577"/>
                    <a:pt x="1159136" y="704707"/>
                    <a:pt x="1161266" y="705772"/>
                  </a:cubicBezTo>
                  <a:lnTo>
                    <a:pt x="1161266" y="705772"/>
                  </a:lnTo>
                  <a:close/>
                  <a:moveTo>
                    <a:pt x="1161266" y="727071"/>
                  </a:moveTo>
                  <a:lnTo>
                    <a:pt x="1161266" y="735058"/>
                  </a:lnTo>
                  <a:cubicBezTo>
                    <a:pt x="1160201" y="736123"/>
                    <a:pt x="1160201" y="736123"/>
                    <a:pt x="1160201" y="736123"/>
                  </a:cubicBezTo>
                  <a:cubicBezTo>
                    <a:pt x="1158071" y="739318"/>
                    <a:pt x="1155941" y="741980"/>
                    <a:pt x="1153279" y="744110"/>
                  </a:cubicBezTo>
                  <a:lnTo>
                    <a:pt x="1153279" y="730798"/>
                  </a:lnTo>
                  <a:cubicBezTo>
                    <a:pt x="1155409" y="730266"/>
                    <a:pt x="1158071" y="729201"/>
                    <a:pt x="1161266" y="727071"/>
                  </a:cubicBezTo>
                  <a:lnTo>
                    <a:pt x="1161266" y="727071"/>
                  </a:lnTo>
                  <a:close/>
                  <a:moveTo>
                    <a:pt x="1161266" y="851138"/>
                  </a:moveTo>
                  <a:lnTo>
                    <a:pt x="1161266" y="873503"/>
                  </a:lnTo>
                  <a:lnTo>
                    <a:pt x="1161266" y="872438"/>
                  </a:lnTo>
                  <a:cubicBezTo>
                    <a:pt x="1161266" y="872438"/>
                    <a:pt x="1160201" y="871373"/>
                    <a:pt x="1160201" y="870308"/>
                  </a:cubicBezTo>
                  <a:cubicBezTo>
                    <a:pt x="1158071" y="873503"/>
                    <a:pt x="1155941" y="876165"/>
                    <a:pt x="1153279" y="878295"/>
                  </a:cubicBezTo>
                  <a:lnTo>
                    <a:pt x="1153279" y="868178"/>
                  </a:lnTo>
                  <a:cubicBezTo>
                    <a:pt x="1156474" y="863918"/>
                    <a:pt x="1157539" y="858061"/>
                    <a:pt x="1153279" y="849009"/>
                  </a:cubicBezTo>
                  <a:lnTo>
                    <a:pt x="1153279" y="835697"/>
                  </a:lnTo>
                  <a:cubicBezTo>
                    <a:pt x="1154344" y="836761"/>
                    <a:pt x="1154344" y="837827"/>
                    <a:pt x="1155409" y="837827"/>
                  </a:cubicBezTo>
                  <a:cubicBezTo>
                    <a:pt x="1158071" y="843151"/>
                    <a:pt x="1160201" y="847411"/>
                    <a:pt x="1161266" y="851138"/>
                  </a:cubicBezTo>
                  <a:lnTo>
                    <a:pt x="1161266" y="851138"/>
                  </a:lnTo>
                  <a:close/>
                  <a:moveTo>
                    <a:pt x="1161266" y="895867"/>
                  </a:moveTo>
                  <a:lnTo>
                    <a:pt x="1161266" y="905984"/>
                  </a:lnTo>
                  <a:cubicBezTo>
                    <a:pt x="1159136" y="907049"/>
                    <a:pt x="1155409" y="909179"/>
                    <a:pt x="1153279" y="911841"/>
                  </a:cubicBezTo>
                  <a:lnTo>
                    <a:pt x="1153279" y="903854"/>
                  </a:lnTo>
                  <a:cubicBezTo>
                    <a:pt x="1156474" y="901724"/>
                    <a:pt x="1159136" y="899594"/>
                    <a:pt x="1161266" y="895867"/>
                  </a:cubicBezTo>
                  <a:lnTo>
                    <a:pt x="1161266" y="895867"/>
                  </a:lnTo>
                  <a:close/>
                  <a:moveTo>
                    <a:pt x="1161266" y="928348"/>
                  </a:moveTo>
                  <a:lnTo>
                    <a:pt x="1161266" y="936335"/>
                  </a:lnTo>
                  <a:cubicBezTo>
                    <a:pt x="1159136" y="937400"/>
                    <a:pt x="1155409" y="939530"/>
                    <a:pt x="1153279" y="940595"/>
                  </a:cubicBezTo>
                  <a:lnTo>
                    <a:pt x="1153279" y="932608"/>
                  </a:lnTo>
                  <a:cubicBezTo>
                    <a:pt x="1156474" y="932075"/>
                    <a:pt x="1159136" y="931010"/>
                    <a:pt x="1161266" y="928348"/>
                  </a:cubicBezTo>
                  <a:lnTo>
                    <a:pt x="1161266" y="928348"/>
                  </a:lnTo>
                  <a:close/>
                  <a:moveTo>
                    <a:pt x="1161266" y="957634"/>
                  </a:moveTo>
                  <a:lnTo>
                    <a:pt x="1161266" y="965622"/>
                  </a:lnTo>
                  <a:cubicBezTo>
                    <a:pt x="1159136" y="966687"/>
                    <a:pt x="1155409" y="967752"/>
                    <a:pt x="1153279" y="967752"/>
                  </a:cubicBezTo>
                  <a:lnTo>
                    <a:pt x="1153279" y="960829"/>
                  </a:lnTo>
                  <a:cubicBezTo>
                    <a:pt x="1156474" y="961362"/>
                    <a:pt x="1159136" y="960297"/>
                    <a:pt x="1161266" y="957634"/>
                  </a:cubicBezTo>
                  <a:lnTo>
                    <a:pt x="1161266" y="957634"/>
                  </a:lnTo>
                  <a:close/>
                  <a:moveTo>
                    <a:pt x="1161266" y="983726"/>
                  </a:moveTo>
                  <a:lnTo>
                    <a:pt x="1161266" y="992778"/>
                  </a:lnTo>
                  <a:cubicBezTo>
                    <a:pt x="1159136" y="993843"/>
                    <a:pt x="1157006" y="994908"/>
                    <a:pt x="1153279" y="994908"/>
                  </a:cubicBezTo>
                  <a:lnTo>
                    <a:pt x="1153279" y="987986"/>
                  </a:lnTo>
                  <a:cubicBezTo>
                    <a:pt x="1156474" y="988518"/>
                    <a:pt x="1159136" y="985856"/>
                    <a:pt x="1161266" y="983726"/>
                  </a:cubicBezTo>
                  <a:lnTo>
                    <a:pt x="1161266" y="983726"/>
                  </a:lnTo>
                  <a:close/>
                  <a:moveTo>
                    <a:pt x="1161266" y="997038"/>
                  </a:moveTo>
                  <a:lnTo>
                    <a:pt x="1161266" y="1014077"/>
                  </a:lnTo>
                  <a:cubicBezTo>
                    <a:pt x="1161266" y="1015142"/>
                    <a:pt x="1160201" y="1015142"/>
                    <a:pt x="1160201" y="1015142"/>
                  </a:cubicBezTo>
                  <a:cubicBezTo>
                    <a:pt x="1160201" y="1018337"/>
                    <a:pt x="1159136" y="1021000"/>
                    <a:pt x="1159136" y="1022064"/>
                  </a:cubicBezTo>
                  <a:cubicBezTo>
                    <a:pt x="1157006" y="1028987"/>
                    <a:pt x="1155941" y="1033247"/>
                    <a:pt x="1153279" y="1036974"/>
                  </a:cubicBezTo>
                  <a:lnTo>
                    <a:pt x="1153279" y="1013545"/>
                  </a:lnTo>
                  <a:cubicBezTo>
                    <a:pt x="1156474" y="1009817"/>
                    <a:pt x="1159136" y="1005025"/>
                    <a:pt x="1161266" y="997038"/>
                  </a:cubicBezTo>
                  <a:lnTo>
                    <a:pt x="1161266" y="997038"/>
                  </a:lnTo>
                  <a:close/>
                  <a:moveTo>
                    <a:pt x="1161266" y="1131223"/>
                  </a:moveTo>
                  <a:lnTo>
                    <a:pt x="1161266" y="1161574"/>
                  </a:lnTo>
                  <a:cubicBezTo>
                    <a:pt x="1160201" y="1162639"/>
                    <a:pt x="1158071" y="1164769"/>
                    <a:pt x="1157006" y="1167431"/>
                  </a:cubicBezTo>
                  <a:lnTo>
                    <a:pt x="1157006" y="1167431"/>
                  </a:lnTo>
                  <a:cubicBezTo>
                    <a:pt x="1155941" y="1168496"/>
                    <a:pt x="1154876" y="1170626"/>
                    <a:pt x="1153812" y="1171691"/>
                  </a:cubicBezTo>
                  <a:lnTo>
                    <a:pt x="1153812" y="1160509"/>
                  </a:lnTo>
                  <a:cubicBezTo>
                    <a:pt x="1160734" y="1151457"/>
                    <a:pt x="1164994" y="1144535"/>
                    <a:pt x="1153812" y="1133353"/>
                  </a:cubicBezTo>
                  <a:lnTo>
                    <a:pt x="1153812" y="1124301"/>
                  </a:lnTo>
                  <a:cubicBezTo>
                    <a:pt x="1156474" y="1126963"/>
                    <a:pt x="1159136" y="1129093"/>
                    <a:pt x="1161266" y="1131223"/>
                  </a:cubicBezTo>
                  <a:lnTo>
                    <a:pt x="1161266" y="1131223"/>
                  </a:lnTo>
                  <a:close/>
                  <a:moveTo>
                    <a:pt x="1161266" y="1202043"/>
                  </a:moveTo>
                  <a:lnTo>
                    <a:pt x="1161266" y="1210030"/>
                  </a:lnTo>
                  <a:cubicBezTo>
                    <a:pt x="1158071" y="1207900"/>
                    <a:pt x="1155409" y="1206835"/>
                    <a:pt x="1153279" y="1204173"/>
                  </a:cubicBezTo>
                  <a:lnTo>
                    <a:pt x="1153279" y="1195120"/>
                  </a:lnTo>
                  <a:cubicBezTo>
                    <a:pt x="1155409" y="1197783"/>
                    <a:pt x="1158071" y="1198848"/>
                    <a:pt x="1161266" y="1202043"/>
                  </a:cubicBezTo>
                  <a:lnTo>
                    <a:pt x="1161266" y="1202043"/>
                  </a:lnTo>
                  <a:close/>
                  <a:moveTo>
                    <a:pt x="1161266" y="1364449"/>
                  </a:moveTo>
                  <a:lnTo>
                    <a:pt x="1161266" y="1373501"/>
                  </a:lnTo>
                  <a:cubicBezTo>
                    <a:pt x="1159136" y="1373501"/>
                    <a:pt x="1157006" y="1374566"/>
                    <a:pt x="1153279" y="1375631"/>
                  </a:cubicBezTo>
                  <a:lnTo>
                    <a:pt x="1153279" y="1365514"/>
                  </a:lnTo>
                  <a:cubicBezTo>
                    <a:pt x="1155409" y="1364449"/>
                    <a:pt x="1159136" y="1364449"/>
                    <a:pt x="1161266" y="1364449"/>
                  </a:cubicBezTo>
                  <a:lnTo>
                    <a:pt x="1161266" y="1364449"/>
                  </a:lnTo>
                  <a:close/>
                  <a:moveTo>
                    <a:pt x="1161266" y="1402788"/>
                  </a:moveTo>
                  <a:lnTo>
                    <a:pt x="1161266" y="1415035"/>
                  </a:lnTo>
                  <a:cubicBezTo>
                    <a:pt x="1159136" y="1413970"/>
                    <a:pt x="1155409" y="1412905"/>
                    <a:pt x="1153279" y="1410775"/>
                  </a:cubicBezTo>
                  <a:lnTo>
                    <a:pt x="1153279" y="1398528"/>
                  </a:lnTo>
                  <a:cubicBezTo>
                    <a:pt x="1155409" y="1399060"/>
                    <a:pt x="1159136" y="1401723"/>
                    <a:pt x="1161266" y="1402788"/>
                  </a:cubicBezTo>
                  <a:lnTo>
                    <a:pt x="1161266" y="1402788"/>
                  </a:lnTo>
                  <a:close/>
                  <a:moveTo>
                    <a:pt x="1161266" y="1420359"/>
                  </a:moveTo>
                  <a:lnTo>
                    <a:pt x="1161266" y="1430476"/>
                  </a:lnTo>
                  <a:cubicBezTo>
                    <a:pt x="1158071" y="1432606"/>
                    <a:pt x="1155409" y="1433671"/>
                    <a:pt x="1153279" y="1434736"/>
                  </a:cubicBezTo>
                  <a:lnTo>
                    <a:pt x="1153279" y="1424619"/>
                  </a:lnTo>
                  <a:cubicBezTo>
                    <a:pt x="1155409" y="1424087"/>
                    <a:pt x="1158071" y="1421957"/>
                    <a:pt x="1161266" y="1420359"/>
                  </a:cubicBezTo>
                  <a:lnTo>
                    <a:pt x="1161266" y="1420359"/>
                  </a:lnTo>
                  <a:close/>
                  <a:moveTo>
                    <a:pt x="1161266" y="1553479"/>
                  </a:moveTo>
                  <a:lnTo>
                    <a:pt x="1161266" y="1579571"/>
                  </a:lnTo>
                  <a:lnTo>
                    <a:pt x="1153279" y="1581701"/>
                  </a:lnTo>
                  <a:lnTo>
                    <a:pt x="1153279" y="1555609"/>
                  </a:lnTo>
                  <a:lnTo>
                    <a:pt x="1161266" y="1553479"/>
                  </a:lnTo>
                  <a:lnTo>
                    <a:pt x="1161266" y="1553479"/>
                  </a:lnTo>
                  <a:close/>
                  <a:moveTo>
                    <a:pt x="1161266" y="1704171"/>
                  </a:moveTo>
                  <a:lnTo>
                    <a:pt x="1161266" y="1720145"/>
                  </a:lnTo>
                  <a:cubicBezTo>
                    <a:pt x="1159136" y="1721210"/>
                    <a:pt x="1155409" y="1722275"/>
                    <a:pt x="1153279" y="1723340"/>
                  </a:cubicBezTo>
                  <a:lnTo>
                    <a:pt x="1153279" y="1706301"/>
                  </a:lnTo>
                  <a:cubicBezTo>
                    <a:pt x="1155409" y="1705236"/>
                    <a:pt x="1159136" y="1704171"/>
                    <a:pt x="1161266" y="1704171"/>
                  </a:cubicBezTo>
                  <a:lnTo>
                    <a:pt x="1161266" y="1704171"/>
                  </a:lnTo>
                  <a:close/>
                  <a:moveTo>
                    <a:pt x="1161266" y="1747302"/>
                  </a:moveTo>
                  <a:lnTo>
                    <a:pt x="1161266" y="1774458"/>
                  </a:lnTo>
                  <a:cubicBezTo>
                    <a:pt x="1159136" y="1771264"/>
                    <a:pt x="1155409" y="1768601"/>
                    <a:pt x="1153279" y="1766471"/>
                  </a:cubicBezTo>
                  <a:lnTo>
                    <a:pt x="1153279" y="1739315"/>
                  </a:lnTo>
                  <a:cubicBezTo>
                    <a:pt x="1155409" y="1741445"/>
                    <a:pt x="1159136" y="1744640"/>
                    <a:pt x="1161266" y="1747302"/>
                  </a:cubicBezTo>
                  <a:lnTo>
                    <a:pt x="1161266" y="1747302"/>
                  </a:lnTo>
                  <a:close/>
                  <a:moveTo>
                    <a:pt x="1161266" y="1798953"/>
                  </a:moveTo>
                  <a:lnTo>
                    <a:pt x="1161266" y="1814927"/>
                  </a:lnTo>
                  <a:cubicBezTo>
                    <a:pt x="1159136" y="1815992"/>
                    <a:pt x="1155409" y="1815992"/>
                    <a:pt x="1153279" y="1817057"/>
                  </a:cubicBezTo>
                  <a:lnTo>
                    <a:pt x="1153279" y="1800017"/>
                  </a:lnTo>
                  <a:cubicBezTo>
                    <a:pt x="1155409" y="1800017"/>
                    <a:pt x="1159136" y="1798953"/>
                    <a:pt x="1161266" y="1798953"/>
                  </a:cubicBezTo>
                  <a:lnTo>
                    <a:pt x="1161266" y="1798953"/>
                  </a:lnTo>
                  <a:close/>
                  <a:moveTo>
                    <a:pt x="1153279" y="1310136"/>
                  </a:moveTo>
                  <a:lnTo>
                    <a:pt x="1153279" y="1297889"/>
                  </a:lnTo>
                  <a:lnTo>
                    <a:pt x="1156474" y="1303746"/>
                  </a:lnTo>
                  <a:lnTo>
                    <a:pt x="1156474" y="1306941"/>
                  </a:lnTo>
                  <a:lnTo>
                    <a:pt x="1153279" y="1310136"/>
                  </a:lnTo>
                  <a:lnTo>
                    <a:pt x="1153279" y="1310136"/>
                  </a:lnTo>
                  <a:close/>
                  <a:moveTo>
                    <a:pt x="1153279" y="282450"/>
                  </a:moveTo>
                  <a:lnTo>
                    <a:pt x="1153279" y="266476"/>
                  </a:lnTo>
                  <a:cubicBezTo>
                    <a:pt x="1155409" y="268606"/>
                    <a:pt x="1159136" y="270735"/>
                    <a:pt x="1159136" y="275528"/>
                  </a:cubicBezTo>
                  <a:cubicBezTo>
                    <a:pt x="1159136" y="275528"/>
                    <a:pt x="1158071" y="279255"/>
                    <a:pt x="1153279" y="282450"/>
                  </a:cubicBezTo>
                  <a:close/>
                  <a:moveTo>
                    <a:pt x="1153279" y="32185"/>
                  </a:moveTo>
                  <a:lnTo>
                    <a:pt x="1153279" y="48159"/>
                  </a:lnTo>
                  <a:cubicBezTo>
                    <a:pt x="1150084" y="47094"/>
                    <a:pt x="1145292" y="46029"/>
                    <a:pt x="1141032" y="46029"/>
                  </a:cubicBezTo>
                  <a:lnTo>
                    <a:pt x="1141032" y="30055"/>
                  </a:lnTo>
                  <a:cubicBezTo>
                    <a:pt x="1145292" y="31120"/>
                    <a:pt x="1150084" y="31120"/>
                    <a:pt x="1153279" y="32185"/>
                  </a:cubicBezTo>
                  <a:lnTo>
                    <a:pt x="1153279" y="32185"/>
                  </a:lnTo>
                  <a:close/>
                  <a:moveTo>
                    <a:pt x="1153279" y="106732"/>
                  </a:moveTo>
                  <a:lnTo>
                    <a:pt x="1153279" y="137083"/>
                  </a:lnTo>
                  <a:cubicBezTo>
                    <a:pt x="1152214" y="136018"/>
                    <a:pt x="1150084" y="134953"/>
                    <a:pt x="1149019" y="133888"/>
                  </a:cubicBezTo>
                  <a:cubicBezTo>
                    <a:pt x="1145824" y="133888"/>
                    <a:pt x="1143162" y="133888"/>
                    <a:pt x="1141032" y="133888"/>
                  </a:cubicBezTo>
                  <a:lnTo>
                    <a:pt x="1141032" y="65198"/>
                  </a:lnTo>
                  <a:cubicBezTo>
                    <a:pt x="1145292" y="78510"/>
                    <a:pt x="1147954" y="93420"/>
                    <a:pt x="1153279" y="106732"/>
                  </a:cubicBezTo>
                  <a:lnTo>
                    <a:pt x="1153279" y="106732"/>
                  </a:lnTo>
                  <a:close/>
                  <a:moveTo>
                    <a:pt x="1153279" y="201513"/>
                  </a:moveTo>
                  <a:lnTo>
                    <a:pt x="1153279" y="224942"/>
                  </a:lnTo>
                  <a:cubicBezTo>
                    <a:pt x="1152214" y="224942"/>
                    <a:pt x="1152214" y="224942"/>
                    <a:pt x="1151149" y="223877"/>
                  </a:cubicBezTo>
                  <a:cubicBezTo>
                    <a:pt x="1147954" y="222812"/>
                    <a:pt x="1144227" y="221747"/>
                    <a:pt x="1141032" y="220682"/>
                  </a:cubicBezTo>
                  <a:lnTo>
                    <a:pt x="1141032" y="197253"/>
                  </a:lnTo>
                  <a:cubicBezTo>
                    <a:pt x="1143162" y="196721"/>
                    <a:pt x="1147954" y="198851"/>
                    <a:pt x="1153279" y="201513"/>
                  </a:cubicBezTo>
                  <a:lnTo>
                    <a:pt x="1153279" y="201513"/>
                  </a:lnTo>
                  <a:close/>
                  <a:moveTo>
                    <a:pt x="1153279" y="266476"/>
                  </a:moveTo>
                  <a:lnTo>
                    <a:pt x="1153279" y="282450"/>
                  </a:lnTo>
                  <a:cubicBezTo>
                    <a:pt x="1151149" y="283515"/>
                    <a:pt x="1149019" y="284580"/>
                    <a:pt x="1144227" y="284580"/>
                  </a:cubicBezTo>
                  <a:cubicBezTo>
                    <a:pt x="1144227" y="284580"/>
                    <a:pt x="1143162" y="284580"/>
                    <a:pt x="1141032" y="283515"/>
                  </a:cubicBezTo>
                  <a:lnTo>
                    <a:pt x="1141032" y="245176"/>
                  </a:lnTo>
                  <a:cubicBezTo>
                    <a:pt x="1142097" y="246241"/>
                    <a:pt x="1151149" y="255294"/>
                    <a:pt x="1151149" y="264346"/>
                  </a:cubicBezTo>
                  <a:cubicBezTo>
                    <a:pt x="1151149" y="264346"/>
                    <a:pt x="1152214" y="265411"/>
                    <a:pt x="1153279" y="266476"/>
                  </a:cubicBezTo>
                  <a:lnTo>
                    <a:pt x="1153279" y="266476"/>
                  </a:lnTo>
                  <a:close/>
                  <a:moveTo>
                    <a:pt x="1153279" y="297892"/>
                  </a:moveTo>
                  <a:lnTo>
                    <a:pt x="1153279" y="330373"/>
                  </a:lnTo>
                  <a:cubicBezTo>
                    <a:pt x="1149019" y="329308"/>
                    <a:pt x="1144227" y="328243"/>
                    <a:pt x="1141032" y="327178"/>
                  </a:cubicBezTo>
                  <a:lnTo>
                    <a:pt x="1141032" y="294697"/>
                  </a:lnTo>
                  <a:cubicBezTo>
                    <a:pt x="1145292" y="295762"/>
                    <a:pt x="1149019" y="296827"/>
                    <a:pt x="1153279" y="297892"/>
                  </a:cubicBezTo>
                  <a:lnTo>
                    <a:pt x="1153279" y="297892"/>
                  </a:lnTo>
                  <a:close/>
                  <a:moveTo>
                    <a:pt x="1153279" y="434207"/>
                  </a:moveTo>
                  <a:lnTo>
                    <a:pt x="1153279" y="444324"/>
                  </a:lnTo>
                  <a:cubicBezTo>
                    <a:pt x="1150084" y="442194"/>
                    <a:pt x="1145292" y="441129"/>
                    <a:pt x="1141032" y="440064"/>
                  </a:cubicBezTo>
                  <a:lnTo>
                    <a:pt x="1141032" y="429947"/>
                  </a:lnTo>
                  <a:cubicBezTo>
                    <a:pt x="1145292" y="431012"/>
                    <a:pt x="1150084" y="432077"/>
                    <a:pt x="1153279" y="434207"/>
                  </a:cubicBezTo>
                  <a:lnTo>
                    <a:pt x="1153279" y="434207"/>
                  </a:lnTo>
                  <a:close/>
                  <a:moveTo>
                    <a:pt x="1153279" y="493845"/>
                  </a:moveTo>
                  <a:lnTo>
                    <a:pt x="1153279" y="505027"/>
                  </a:lnTo>
                  <a:cubicBezTo>
                    <a:pt x="1147422" y="501832"/>
                    <a:pt x="1144227" y="498104"/>
                    <a:pt x="1141032" y="494909"/>
                  </a:cubicBezTo>
                  <a:lnTo>
                    <a:pt x="1141032" y="452311"/>
                  </a:lnTo>
                  <a:cubicBezTo>
                    <a:pt x="1142097" y="463493"/>
                    <a:pt x="1142097" y="474675"/>
                    <a:pt x="1146889" y="485857"/>
                  </a:cubicBezTo>
                  <a:cubicBezTo>
                    <a:pt x="1147954" y="488520"/>
                    <a:pt x="1150084" y="491715"/>
                    <a:pt x="1153279" y="493845"/>
                  </a:cubicBezTo>
                  <a:lnTo>
                    <a:pt x="1153279" y="493845"/>
                  </a:lnTo>
                  <a:close/>
                  <a:moveTo>
                    <a:pt x="1153279" y="664238"/>
                  </a:moveTo>
                  <a:lnTo>
                    <a:pt x="1153279" y="676485"/>
                  </a:lnTo>
                  <a:cubicBezTo>
                    <a:pt x="1150084" y="677550"/>
                    <a:pt x="1146357" y="679680"/>
                    <a:pt x="1141032" y="685537"/>
                  </a:cubicBezTo>
                  <a:lnTo>
                    <a:pt x="1141032" y="676485"/>
                  </a:lnTo>
                  <a:cubicBezTo>
                    <a:pt x="1143162" y="674355"/>
                    <a:pt x="1146889" y="672225"/>
                    <a:pt x="1149019" y="670628"/>
                  </a:cubicBezTo>
                  <a:cubicBezTo>
                    <a:pt x="1150084" y="668498"/>
                    <a:pt x="1152214" y="666368"/>
                    <a:pt x="1153279" y="664238"/>
                  </a:cubicBezTo>
                  <a:lnTo>
                    <a:pt x="1153279" y="664238"/>
                  </a:lnTo>
                  <a:close/>
                  <a:moveTo>
                    <a:pt x="1153279" y="699914"/>
                  </a:moveTo>
                  <a:lnTo>
                    <a:pt x="1153279" y="708966"/>
                  </a:lnTo>
                  <a:cubicBezTo>
                    <a:pt x="1152214" y="707901"/>
                    <a:pt x="1152214" y="707901"/>
                    <a:pt x="1151149" y="706836"/>
                  </a:cubicBezTo>
                  <a:lnTo>
                    <a:pt x="1151149" y="706836"/>
                  </a:lnTo>
                  <a:cubicBezTo>
                    <a:pt x="1146889" y="703642"/>
                    <a:pt x="1144227" y="700979"/>
                    <a:pt x="1141032" y="699914"/>
                  </a:cubicBezTo>
                  <a:lnTo>
                    <a:pt x="1141032" y="691927"/>
                  </a:lnTo>
                  <a:cubicBezTo>
                    <a:pt x="1142097" y="691927"/>
                    <a:pt x="1142097" y="692992"/>
                    <a:pt x="1143162" y="692992"/>
                  </a:cubicBezTo>
                  <a:cubicBezTo>
                    <a:pt x="1146357" y="694589"/>
                    <a:pt x="1150084" y="697784"/>
                    <a:pt x="1153279" y="699914"/>
                  </a:cubicBezTo>
                  <a:lnTo>
                    <a:pt x="1153279" y="699914"/>
                  </a:lnTo>
                  <a:close/>
                  <a:moveTo>
                    <a:pt x="1153279" y="730266"/>
                  </a:moveTo>
                  <a:lnTo>
                    <a:pt x="1153279" y="743578"/>
                  </a:lnTo>
                  <a:cubicBezTo>
                    <a:pt x="1149019" y="749435"/>
                    <a:pt x="1144227" y="752630"/>
                    <a:pt x="1141032" y="754760"/>
                  </a:cubicBezTo>
                  <a:lnTo>
                    <a:pt x="1141032" y="746772"/>
                  </a:lnTo>
                  <a:cubicBezTo>
                    <a:pt x="1144227" y="744643"/>
                    <a:pt x="1146889" y="742513"/>
                    <a:pt x="1150084" y="737720"/>
                  </a:cubicBezTo>
                  <a:cubicBezTo>
                    <a:pt x="1146889" y="736655"/>
                    <a:pt x="1144227" y="735590"/>
                    <a:pt x="1141032" y="734525"/>
                  </a:cubicBezTo>
                  <a:lnTo>
                    <a:pt x="1141032" y="726538"/>
                  </a:lnTo>
                  <a:cubicBezTo>
                    <a:pt x="1145292" y="729201"/>
                    <a:pt x="1149019" y="731331"/>
                    <a:pt x="1153279" y="730266"/>
                  </a:cubicBezTo>
                  <a:lnTo>
                    <a:pt x="1153279" y="730266"/>
                  </a:lnTo>
                  <a:close/>
                  <a:moveTo>
                    <a:pt x="1153279" y="835164"/>
                  </a:moveTo>
                  <a:lnTo>
                    <a:pt x="1153279" y="848476"/>
                  </a:lnTo>
                  <a:cubicBezTo>
                    <a:pt x="1153279" y="846346"/>
                    <a:pt x="1152214" y="845281"/>
                    <a:pt x="1151149" y="842619"/>
                  </a:cubicBezTo>
                  <a:lnTo>
                    <a:pt x="1150084" y="841554"/>
                  </a:lnTo>
                  <a:cubicBezTo>
                    <a:pt x="1147954" y="845814"/>
                    <a:pt x="1144227" y="849541"/>
                    <a:pt x="1141032" y="853801"/>
                  </a:cubicBezTo>
                  <a:lnTo>
                    <a:pt x="1141032" y="843684"/>
                  </a:lnTo>
                  <a:cubicBezTo>
                    <a:pt x="1145292" y="837827"/>
                    <a:pt x="1147954" y="831437"/>
                    <a:pt x="1141032" y="820255"/>
                  </a:cubicBezTo>
                  <a:lnTo>
                    <a:pt x="1141032" y="809073"/>
                  </a:lnTo>
                  <a:lnTo>
                    <a:pt x="1141032" y="809073"/>
                  </a:lnTo>
                  <a:cubicBezTo>
                    <a:pt x="1147954" y="819190"/>
                    <a:pt x="1151149" y="826112"/>
                    <a:pt x="1151149" y="831437"/>
                  </a:cubicBezTo>
                  <a:cubicBezTo>
                    <a:pt x="1152214" y="833034"/>
                    <a:pt x="1153279" y="834099"/>
                    <a:pt x="1153279" y="835164"/>
                  </a:cubicBezTo>
                  <a:lnTo>
                    <a:pt x="1153279" y="835164"/>
                  </a:lnTo>
                  <a:close/>
                  <a:moveTo>
                    <a:pt x="1153279" y="867645"/>
                  </a:moveTo>
                  <a:lnTo>
                    <a:pt x="1153279" y="877762"/>
                  </a:lnTo>
                  <a:cubicBezTo>
                    <a:pt x="1150084" y="882022"/>
                    <a:pt x="1144227" y="885750"/>
                    <a:pt x="1141032" y="890009"/>
                  </a:cubicBezTo>
                  <a:lnTo>
                    <a:pt x="1141032" y="879892"/>
                  </a:lnTo>
                  <a:cubicBezTo>
                    <a:pt x="1145292" y="876697"/>
                    <a:pt x="1150084" y="873503"/>
                    <a:pt x="1153279" y="867645"/>
                  </a:cubicBezTo>
                  <a:lnTo>
                    <a:pt x="1153279" y="867645"/>
                  </a:lnTo>
                  <a:close/>
                  <a:moveTo>
                    <a:pt x="1153279" y="903854"/>
                  </a:moveTo>
                  <a:lnTo>
                    <a:pt x="1153279" y="911841"/>
                  </a:lnTo>
                  <a:cubicBezTo>
                    <a:pt x="1150084" y="913971"/>
                    <a:pt x="1145292" y="917698"/>
                    <a:pt x="1142097" y="920893"/>
                  </a:cubicBezTo>
                  <a:cubicBezTo>
                    <a:pt x="1142097" y="921958"/>
                    <a:pt x="1141032" y="923023"/>
                    <a:pt x="1141032" y="924088"/>
                  </a:cubicBezTo>
                  <a:lnTo>
                    <a:pt x="1141032" y="911841"/>
                  </a:lnTo>
                  <a:cubicBezTo>
                    <a:pt x="1144227" y="908114"/>
                    <a:pt x="1149019" y="905984"/>
                    <a:pt x="1153279" y="903854"/>
                  </a:cubicBezTo>
                  <a:lnTo>
                    <a:pt x="1153279" y="903854"/>
                  </a:lnTo>
                  <a:close/>
                  <a:moveTo>
                    <a:pt x="1153279" y="933140"/>
                  </a:moveTo>
                  <a:lnTo>
                    <a:pt x="1153279" y="941128"/>
                  </a:lnTo>
                  <a:cubicBezTo>
                    <a:pt x="1150084" y="943257"/>
                    <a:pt x="1145292" y="945387"/>
                    <a:pt x="1142097" y="949115"/>
                  </a:cubicBezTo>
                  <a:lnTo>
                    <a:pt x="1141032" y="950180"/>
                  </a:lnTo>
                  <a:lnTo>
                    <a:pt x="1141032" y="941128"/>
                  </a:lnTo>
                  <a:cubicBezTo>
                    <a:pt x="1144227" y="937400"/>
                    <a:pt x="1149019" y="935270"/>
                    <a:pt x="1153279" y="933140"/>
                  </a:cubicBezTo>
                  <a:lnTo>
                    <a:pt x="1153279" y="933140"/>
                  </a:lnTo>
                  <a:close/>
                  <a:moveTo>
                    <a:pt x="1153279" y="961362"/>
                  </a:moveTo>
                  <a:lnTo>
                    <a:pt x="1153279" y="968284"/>
                  </a:lnTo>
                  <a:cubicBezTo>
                    <a:pt x="1149019" y="970414"/>
                    <a:pt x="1145292" y="971479"/>
                    <a:pt x="1141032" y="975206"/>
                  </a:cubicBezTo>
                  <a:lnTo>
                    <a:pt x="1141032" y="966154"/>
                  </a:lnTo>
                  <a:cubicBezTo>
                    <a:pt x="1144227" y="964557"/>
                    <a:pt x="1149019" y="963492"/>
                    <a:pt x="1153279" y="961362"/>
                  </a:cubicBezTo>
                  <a:lnTo>
                    <a:pt x="1153279" y="961362"/>
                  </a:lnTo>
                  <a:close/>
                  <a:moveTo>
                    <a:pt x="1153279" y="988518"/>
                  </a:moveTo>
                  <a:lnTo>
                    <a:pt x="1153279" y="995440"/>
                  </a:lnTo>
                  <a:cubicBezTo>
                    <a:pt x="1150084" y="996505"/>
                    <a:pt x="1145292" y="997570"/>
                    <a:pt x="1141032" y="998635"/>
                  </a:cubicBezTo>
                  <a:lnTo>
                    <a:pt x="1141032" y="991713"/>
                  </a:lnTo>
                  <a:cubicBezTo>
                    <a:pt x="1145292" y="990648"/>
                    <a:pt x="1150084" y="990648"/>
                    <a:pt x="1153279" y="988518"/>
                  </a:cubicBezTo>
                  <a:lnTo>
                    <a:pt x="1153279" y="988518"/>
                  </a:lnTo>
                  <a:close/>
                  <a:moveTo>
                    <a:pt x="1153279" y="1013012"/>
                  </a:moveTo>
                  <a:lnTo>
                    <a:pt x="1153279" y="1036441"/>
                  </a:lnTo>
                  <a:cubicBezTo>
                    <a:pt x="1152214" y="1039636"/>
                    <a:pt x="1150084" y="1042299"/>
                    <a:pt x="1147422" y="1044429"/>
                  </a:cubicBezTo>
                  <a:cubicBezTo>
                    <a:pt x="1147422" y="1046559"/>
                    <a:pt x="1146357" y="1050286"/>
                    <a:pt x="1145292" y="1051351"/>
                  </a:cubicBezTo>
                  <a:cubicBezTo>
                    <a:pt x="1144227" y="1055611"/>
                    <a:pt x="1143162" y="1059338"/>
                    <a:pt x="1141032" y="1061468"/>
                  </a:cubicBezTo>
                  <a:lnTo>
                    <a:pt x="1141032" y="1042299"/>
                  </a:lnTo>
                  <a:cubicBezTo>
                    <a:pt x="1145292" y="1039104"/>
                    <a:pt x="1150084" y="1034312"/>
                    <a:pt x="1152214" y="1024194"/>
                  </a:cubicBezTo>
                  <a:cubicBezTo>
                    <a:pt x="1152214" y="1023129"/>
                    <a:pt x="1152214" y="1022064"/>
                    <a:pt x="1152214" y="1022064"/>
                  </a:cubicBezTo>
                  <a:cubicBezTo>
                    <a:pt x="1149019" y="1023129"/>
                    <a:pt x="1145292" y="1024194"/>
                    <a:pt x="1141032" y="1024194"/>
                  </a:cubicBezTo>
                  <a:lnTo>
                    <a:pt x="1141032" y="1017272"/>
                  </a:lnTo>
                  <a:cubicBezTo>
                    <a:pt x="1145292" y="1017805"/>
                    <a:pt x="1150084" y="1016207"/>
                    <a:pt x="1153279" y="1013012"/>
                  </a:cubicBezTo>
                  <a:lnTo>
                    <a:pt x="1153279" y="1013012"/>
                  </a:lnTo>
                  <a:close/>
                  <a:moveTo>
                    <a:pt x="1153279" y="1124301"/>
                  </a:moveTo>
                  <a:lnTo>
                    <a:pt x="1153279" y="1133353"/>
                  </a:lnTo>
                  <a:cubicBezTo>
                    <a:pt x="1152214" y="1131223"/>
                    <a:pt x="1150084" y="1129093"/>
                    <a:pt x="1146357" y="1126431"/>
                  </a:cubicBezTo>
                  <a:cubicBezTo>
                    <a:pt x="1146357" y="1130690"/>
                    <a:pt x="1144227" y="1135483"/>
                    <a:pt x="1140500" y="1139743"/>
                  </a:cubicBezTo>
                  <a:lnTo>
                    <a:pt x="1140500" y="1110456"/>
                  </a:lnTo>
                  <a:cubicBezTo>
                    <a:pt x="1142629" y="1112586"/>
                    <a:pt x="1143694" y="1114716"/>
                    <a:pt x="1144759" y="1117378"/>
                  </a:cubicBezTo>
                  <a:cubicBezTo>
                    <a:pt x="1149019" y="1120041"/>
                    <a:pt x="1151149" y="1122171"/>
                    <a:pt x="1153279" y="1124301"/>
                  </a:cubicBezTo>
                  <a:lnTo>
                    <a:pt x="1153279" y="1124301"/>
                  </a:lnTo>
                  <a:close/>
                  <a:moveTo>
                    <a:pt x="1153279" y="1160509"/>
                  </a:moveTo>
                  <a:lnTo>
                    <a:pt x="1153279" y="1171691"/>
                  </a:lnTo>
                  <a:cubicBezTo>
                    <a:pt x="1146357" y="1181808"/>
                    <a:pt x="1143162" y="1186601"/>
                    <a:pt x="1153279" y="1195120"/>
                  </a:cubicBezTo>
                  <a:lnTo>
                    <a:pt x="1153279" y="1204173"/>
                  </a:lnTo>
                  <a:cubicBezTo>
                    <a:pt x="1146357" y="1198315"/>
                    <a:pt x="1143162" y="1194055"/>
                    <a:pt x="1142097" y="1189796"/>
                  </a:cubicBezTo>
                  <a:cubicBezTo>
                    <a:pt x="1141032" y="1189796"/>
                    <a:pt x="1141032" y="1189796"/>
                    <a:pt x="1141032" y="1189796"/>
                  </a:cubicBezTo>
                  <a:lnTo>
                    <a:pt x="1141032" y="1180743"/>
                  </a:lnTo>
                  <a:cubicBezTo>
                    <a:pt x="1141032" y="1179679"/>
                    <a:pt x="1142097" y="1177549"/>
                    <a:pt x="1142097" y="1176484"/>
                  </a:cubicBezTo>
                  <a:cubicBezTo>
                    <a:pt x="1145292" y="1170626"/>
                    <a:pt x="1150084" y="1164769"/>
                    <a:pt x="1153279" y="1160509"/>
                  </a:cubicBezTo>
                  <a:lnTo>
                    <a:pt x="1153279" y="1160509"/>
                  </a:lnTo>
                  <a:close/>
                  <a:moveTo>
                    <a:pt x="1153279" y="1297889"/>
                  </a:moveTo>
                  <a:lnTo>
                    <a:pt x="1153279" y="1310136"/>
                  </a:lnTo>
                  <a:lnTo>
                    <a:pt x="1151149" y="1312266"/>
                  </a:lnTo>
                  <a:lnTo>
                    <a:pt x="1145292" y="1316526"/>
                  </a:lnTo>
                  <a:lnTo>
                    <a:pt x="1141032" y="1320786"/>
                  </a:lnTo>
                  <a:lnTo>
                    <a:pt x="1141032" y="1274460"/>
                  </a:lnTo>
                  <a:lnTo>
                    <a:pt x="1145292" y="1284577"/>
                  </a:lnTo>
                  <a:lnTo>
                    <a:pt x="1151149" y="1292564"/>
                  </a:lnTo>
                  <a:lnTo>
                    <a:pt x="1153279" y="1297889"/>
                  </a:lnTo>
                  <a:lnTo>
                    <a:pt x="1153279" y="1297889"/>
                  </a:lnTo>
                  <a:close/>
                  <a:moveTo>
                    <a:pt x="1153279" y="1365514"/>
                  </a:moveTo>
                  <a:lnTo>
                    <a:pt x="1153279" y="1375631"/>
                  </a:lnTo>
                  <a:cubicBezTo>
                    <a:pt x="1150084" y="1376696"/>
                    <a:pt x="1145292" y="1377761"/>
                    <a:pt x="1141032" y="1381488"/>
                  </a:cubicBezTo>
                  <a:lnTo>
                    <a:pt x="1141032" y="1370306"/>
                  </a:lnTo>
                  <a:cubicBezTo>
                    <a:pt x="1145292" y="1367644"/>
                    <a:pt x="1150084" y="1366579"/>
                    <a:pt x="1153279" y="1365514"/>
                  </a:cubicBezTo>
                  <a:lnTo>
                    <a:pt x="1153279" y="1365514"/>
                  </a:lnTo>
                  <a:close/>
                  <a:moveTo>
                    <a:pt x="1153279" y="1397995"/>
                  </a:moveTo>
                  <a:lnTo>
                    <a:pt x="1153279" y="1410242"/>
                  </a:lnTo>
                  <a:cubicBezTo>
                    <a:pt x="1150084" y="1408112"/>
                    <a:pt x="1145292" y="1404385"/>
                    <a:pt x="1141032" y="1402255"/>
                  </a:cubicBezTo>
                  <a:lnTo>
                    <a:pt x="1141032" y="1388943"/>
                  </a:lnTo>
                  <a:cubicBezTo>
                    <a:pt x="1145292" y="1391073"/>
                    <a:pt x="1149019" y="1394800"/>
                    <a:pt x="1153279" y="1397995"/>
                  </a:cubicBezTo>
                  <a:lnTo>
                    <a:pt x="1153279" y="1397995"/>
                  </a:lnTo>
                  <a:close/>
                  <a:moveTo>
                    <a:pt x="1153279" y="1425152"/>
                  </a:moveTo>
                  <a:lnTo>
                    <a:pt x="1153279" y="1435269"/>
                  </a:lnTo>
                  <a:cubicBezTo>
                    <a:pt x="1149019" y="1437399"/>
                    <a:pt x="1144227" y="1438464"/>
                    <a:pt x="1141032" y="1438464"/>
                  </a:cubicBezTo>
                  <a:lnTo>
                    <a:pt x="1141032" y="1428347"/>
                  </a:lnTo>
                  <a:cubicBezTo>
                    <a:pt x="1144227" y="1428347"/>
                    <a:pt x="1149019" y="1427282"/>
                    <a:pt x="1153279" y="1425152"/>
                  </a:cubicBezTo>
                  <a:lnTo>
                    <a:pt x="1153279" y="1425152"/>
                  </a:lnTo>
                  <a:close/>
                  <a:moveTo>
                    <a:pt x="1153279" y="1555609"/>
                  </a:moveTo>
                  <a:lnTo>
                    <a:pt x="1153279" y="1581701"/>
                  </a:lnTo>
                  <a:lnTo>
                    <a:pt x="1141032" y="1585961"/>
                  </a:lnTo>
                  <a:lnTo>
                    <a:pt x="1141032" y="1559869"/>
                  </a:lnTo>
                  <a:lnTo>
                    <a:pt x="1153279" y="1555609"/>
                  </a:lnTo>
                  <a:lnTo>
                    <a:pt x="1153279" y="1555609"/>
                  </a:lnTo>
                  <a:close/>
                  <a:moveTo>
                    <a:pt x="1153279" y="1706301"/>
                  </a:moveTo>
                  <a:lnTo>
                    <a:pt x="1153279" y="1723340"/>
                  </a:lnTo>
                  <a:cubicBezTo>
                    <a:pt x="1150084" y="1724405"/>
                    <a:pt x="1145292" y="1726535"/>
                    <a:pt x="1141032" y="1729198"/>
                  </a:cubicBezTo>
                  <a:lnTo>
                    <a:pt x="1141032" y="1712158"/>
                  </a:lnTo>
                  <a:cubicBezTo>
                    <a:pt x="1145292" y="1710028"/>
                    <a:pt x="1150084" y="1707898"/>
                    <a:pt x="1153279" y="1706301"/>
                  </a:cubicBezTo>
                  <a:lnTo>
                    <a:pt x="1153279" y="1706301"/>
                  </a:lnTo>
                  <a:close/>
                  <a:moveTo>
                    <a:pt x="1153279" y="1739315"/>
                  </a:moveTo>
                  <a:lnTo>
                    <a:pt x="1153279" y="1766471"/>
                  </a:lnTo>
                  <a:cubicBezTo>
                    <a:pt x="1150084" y="1762211"/>
                    <a:pt x="1145292" y="1758484"/>
                    <a:pt x="1141032" y="1754224"/>
                  </a:cubicBezTo>
                  <a:lnTo>
                    <a:pt x="1141032" y="1729198"/>
                  </a:lnTo>
                  <a:cubicBezTo>
                    <a:pt x="1145292" y="1732393"/>
                    <a:pt x="1150084" y="1735587"/>
                    <a:pt x="1153279" y="1739315"/>
                  </a:cubicBezTo>
                  <a:lnTo>
                    <a:pt x="1153279" y="1739315"/>
                  </a:lnTo>
                  <a:close/>
                  <a:moveTo>
                    <a:pt x="1153279" y="1800017"/>
                  </a:moveTo>
                  <a:lnTo>
                    <a:pt x="1153279" y="1817057"/>
                  </a:lnTo>
                  <a:cubicBezTo>
                    <a:pt x="1149019" y="1818122"/>
                    <a:pt x="1145292" y="1818122"/>
                    <a:pt x="1141032" y="1819187"/>
                  </a:cubicBezTo>
                  <a:lnTo>
                    <a:pt x="1141032" y="1802147"/>
                  </a:lnTo>
                  <a:cubicBezTo>
                    <a:pt x="1144227" y="1802147"/>
                    <a:pt x="1149019" y="1801082"/>
                    <a:pt x="1153279" y="1800017"/>
                  </a:cubicBezTo>
                  <a:lnTo>
                    <a:pt x="1153279" y="1800017"/>
                  </a:lnTo>
                  <a:close/>
                  <a:moveTo>
                    <a:pt x="1141032" y="592886"/>
                  </a:moveTo>
                  <a:lnTo>
                    <a:pt x="1141032" y="564664"/>
                  </a:lnTo>
                  <a:lnTo>
                    <a:pt x="1142097" y="566794"/>
                  </a:lnTo>
                  <a:lnTo>
                    <a:pt x="1144227" y="571054"/>
                  </a:lnTo>
                  <a:lnTo>
                    <a:pt x="1145292" y="575314"/>
                  </a:lnTo>
                  <a:lnTo>
                    <a:pt x="1145292" y="581171"/>
                  </a:lnTo>
                  <a:lnTo>
                    <a:pt x="1144227" y="587028"/>
                  </a:lnTo>
                  <a:lnTo>
                    <a:pt x="1142097" y="591288"/>
                  </a:lnTo>
                  <a:lnTo>
                    <a:pt x="1141032" y="592886"/>
                  </a:lnTo>
                  <a:lnTo>
                    <a:pt x="1141032" y="592886"/>
                  </a:lnTo>
                  <a:close/>
                  <a:moveTo>
                    <a:pt x="1141032" y="245176"/>
                  </a:moveTo>
                  <a:lnTo>
                    <a:pt x="1141032" y="224942"/>
                  </a:lnTo>
                  <a:cubicBezTo>
                    <a:pt x="1143162" y="226007"/>
                    <a:pt x="1147954" y="227072"/>
                    <a:pt x="1151149" y="229202"/>
                  </a:cubicBezTo>
                  <a:cubicBezTo>
                    <a:pt x="1152214" y="229202"/>
                    <a:pt x="1150084" y="231332"/>
                    <a:pt x="1150084" y="233462"/>
                  </a:cubicBezTo>
                  <a:cubicBezTo>
                    <a:pt x="1149019" y="238254"/>
                    <a:pt x="1145292" y="244111"/>
                    <a:pt x="1141032" y="245176"/>
                  </a:cubicBezTo>
                  <a:lnTo>
                    <a:pt x="1141032" y="245176"/>
                  </a:lnTo>
                  <a:close/>
                  <a:moveTo>
                    <a:pt x="1141032" y="192461"/>
                  </a:moveTo>
                  <a:lnTo>
                    <a:pt x="1141032" y="183409"/>
                  </a:lnTo>
                  <a:cubicBezTo>
                    <a:pt x="1141032" y="185539"/>
                    <a:pt x="1141032" y="188734"/>
                    <a:pt x="1141032" y="192461"/>
                  </a:cubicBezTo>
                  <a:close/>
                  <a:moveTo>
                    <a:pt x="1141032" y="30055"/>
                  </a:moveTo>
                  <a:lnTo>
                    <a:pt x="1141032" y="46029"/>
                  </a:lnTo>
                  <a:cubicBezTo>
                    <a:pt x="1138902" y="46029"/>
                    <a:pt x="1137837" y="46029"/>
                    <a:pt x="1135175" y="46029"/>
                  </a:cubicBezTo>
                  <a:lnTo>
                    <a:pt x="1135175" y="30055"/>
                  </a:lnTo>
                  <a:cubicBezTo>
                    <a:pt x="1137837" y="30055"/>
                    <a:pt x="1138902" y="30055"/>
                    <a:pt x="1141032" y="30055"/>
                  </a:cubicBezTo>
                  <a:lnTo>
                    <a:pt x="1141032" y="30055"/>
                  </a:lnTo>
                  <a:close/>
                  <a:moveTo>
                    <a:pt x="1141032" y="65198"/>
                  </a:moveTo>
                  <a:lnTo>
                    <a:pt x="1141032" y="133888"/>
                  </a:lnTo>
                  <a:cubicBezTo>
                    <a:pt x="1138902" y="133888"/>
                    <a:pt x="1137837" y="133888"/>
                    <a:pt x="1135175" y="133888"/>
                  </a:cubicBezTo>
                  <a:lnTo>
                    <a:pt x="1135175" y="117914"/>
                  </a:lnTo>
                  <a:cubicBezTo>
                    <a:pt x="1136240" y="117914"/>
                    <a:pt x="1137305" y="117914"/>
                    <a:pt x="1137305" y="117914"/>
                  </a:cubicBezTo>
                  <a:cubicBezTo>
                    <a:pt x="1137305" y="116849"/>
                    <a:pt x="1136240" y="115784"/>
                    <a:pt x="1135175" y="113654"/>
                  </a:cubicBezTo>
                  <a:lnTo>
                    <a:pt x="1135175" y="50289"/>
                  </a:lnTo>
                  <a:cubicBezTo>
                    <a:pt x="1137837" y="55081"/>
                    <a:pt x="1139967" y="59341"/>
                    <a:pt x="1141032" y="65198"/>
                  </a:cubicBezTo>
                  <a:lnTo>
                    <a:pt x="1141032" y="65198"/>
                  </a:lnTo>
                  <a:close/>
                  <a:moveTo>
                    <a:pt x="1141032" y="183409"/>
                  </a:moveTo>
                  <a:lnTo>
                    <a:pt x="1141032" y="192461"/>
                  </a:lnTo>
                  <a:cubicBezTo>
                    <a:pt x="1141032" y="193526"/>
                    <a:pt x="1141032" y="194591"/>
                    <a:pt x="1139967" y="196721"/>
                  </a:cubicBezTo>
                  <a:lnTo>
                    <a:pt x="1141032" y="196721"/>
                  </a:lnTo>
                  <a:lnTo>
                    <a:pt x="1141032" y="220150"/>
                  </a:lnTo>
                  <a:cubicBezTo>
                    <a:pt x="1138902" y="219085"/>
                    <a:pt x="1136772" y="219085"/>
                    <a:pt x="1135175" y="219085"/>
                  </a:cubicBezTo>
                  <a:lnTo>
                    <a:pt x="1135175" y="176487"/>
                  </a:lnTo>
                  <a:cubicBezTo>
                    <a:pt x="1138902" y="177552"/>
                    <a:pt x="1139967" y="179681"/>
                    <a:pt x="1141032" y="183409"/>
                  </a:cubicBezTo>
                  <a:lnTo>
                    <a:pt x="1141032" y="183409"/>
                  </a:lnTo>
                  <a:close/>
                  <a:moveTo>
                    <a:pt x="1141032" y="224942"/>
                  </a:moveTo>
                  <a:cubicBezTo>
                    <a:pt x="1138902" y="223877"/>
                    <a:pt x="1136772" y="222812"/>
                    <a:pt x="1136772" y="221747"/>
                  </a:cubicBezTo>
                  <a:cubicBezTo>
                    <a:pt x="1136772" y="220682"/>
                    <a:pt x="1136772" y="219617"/>
                    <a:pt x="1135707" y="219617"/>
                  </a:cubicBezTo>
                  <a:lnTo>
                    <a:pt x="1135707" y="281385"/>
                  </a:lnTo>
                  <a:cubicBezTo>
                    <a:pt x="1137837" y="281385"/>
                    <a:pt x="1139967" y="282450"/>
                    <a:pt x="1141564" y="283515"/>
                  </a:cubicBezTo>
                  <a:lnTo>
                    <a:pt x="1141564" y="245176"/>
                  </a:lnTo>
                  <a:lnTo>
                    <a:pt x="1141564" y="245176"/>
                  </a:lnTo>
                  <a:lnTo>
                    <a:pt x="1141564" y="245176"/>
                  </a:lnTo>
                  <a:lnTo>
                    <a:pt x="1141564" y="224942"/>
                  </a:lnTo>
                  <a:lnTo>
                    <a:pt x="1141032" y="224942"/>
                  </a:lnTo>
                  <a:close/>
                  <a:moveTo>
                    <a:pt x="1141032" y="294697"/>
                  </a:moveTo>
                  <a:lnTo>
                    <a:pt x="1141032" y="327178"/>
                  </a:lnTo>
                  <a:cubicBezTo>
                    <a:pt x="1139967" y="326113"/>
                    <a:pt x="1138902" y="326113"/>
                    <a:pt x="1138902" y="326113"/>
                  </a:cubicBezTo>
                  <a:cubicBezTo>
                    <a:pt x="1138902" y="326113"/>
                    <a:pt x="1137837" y="325048"/>
                    <a:pt x="1135707" y="323983"/>
                  </a:cubicBezTo>
                  <a:lnTo>
                    <a:pt x="1135707" y="292567"/>
                  </a:lnTo>
                  <a:cubicBezTo>
                    <a:pt x="1137837" y="293632"/>
                    <a:pt x="1138902" y="294697"/>
                    <a:pt x="1141032" y="294697"/>
                  </a:cubicBezTo>
                  <a:lnTo>
                    <a:pt x="1141032" y="294697"/>
                  </a:lnTo>
                  <a:close/>
                  <a:moveTo>
                    <a:pt x="1141032" y="429947"/>
                  </a:moveTo>
                  <a:lnTo>
                    <a:pt x="1141032" y="440064"/>
                  </a:lnTo>
                  <a:cubicBezTo>
                    <a:pt x="1141032" y="438999"/>
                    <a:pt x="1139967" y="438999"/>
                    <a:pt x="1139967" y="438999"/>
                  </a:cubicBezTo>
                  <a:lnTo>
                    <a:pt x="1139967" y="438999"/>
                  </a:lnTo>
                  <a:lnTo>
                    <a:pt x="1138902" y="438999"/>
                  </a:lnTo>
                  <a:cubicBezTo>
                    <a:pt x="1139967" y="443259"/>
                    <a:pt x="1141032" y="448051"/>
                    <a:pt x="1141032" y="452311"/>
                  </a:cubicBezTo>
                  <a:lnTo>
                    <a:pt x="1141032" y="494909"/>
                  </a:lnTo>
                  <a:cubicBezTo>
                    <a:pt x="1139967" y="493845"/>
                    <a:pt x="1138902" y="492780"/>
                    <a:pt x="1138902" y="491715"/>
                  </a:cubicBezTo>
                  <a:cubicBezTo>
                    <a:pt x="1137837" y="491715"/>
                    <a:pt x="1136772" y="491715"/>
                    <a:pt x="1135707" y="491715"/>
                  </a:cubicBezTo>
                  <a:lnTo>
                    <a:pt x="1135707" y="428882"/>
                  </a:lnTo>
                  <a:cubicBezTo>
                    <a:pt x="1136772" y="428882"/>
                    <a:pt x="1136772" y="428882"/>
                    <a:pt x="1137837" y="428882"/>
                  </a:cubicBezTo>
                  <a:cubicBezTo>
                    <a:pt x="1138902" y="428882"/>
                    <a:pt x="1139967" y="429947"/>
                    <a:pt x="1141032" y="429947"/>
                  </a:cubicBezTo>
                  <a:lnTo>
                    <a:pt x="1141032" y="429947"/>
                  </a:lnTo>
                  <a:close/>
                  <a:moveTo>
                    <a:pt x="1141032" y="565197"/>
                  </a:moveTo>
                  <a:lnTo>
                    <a:pt x="1141032" y="593418"/>
                  </a:lnTo>
                  <a:lnTo>
                    <a:pt x="1139967" y="595548"/>
                  </a:lnTo>
                  <a:lnTo>
                    <a:pt x="1138902" y="601405"/>
                  </a:lnTo>
                  <a:lnTo>
                    <a:pt x="1137837" y="605665"/>
                  </a:lnTo>
                  <a:lnTo>
                    <a:pt x="1137837" y="612588"/>
                  </a:lnTo>
                  <a:lnTo>
                    <a:pt x="1135707" y="613652"/>
                  </a:lnTo>
                  <a:lnTo>
                    <a:pt x="1135707" y="558275"/>
                  </a:lnTo>
                  <a:lnTo>
                    <a:pt x="1136772" y="559340"/>
                  </a:lnTo>
                  <a:lnTo>
                    <a:pt x="1139967" y="563599"/>
                  </a:lnTo>
                  <a:lnTo>
                    <a:pt x="1141032" y="565197"/>
                  </a:lnTo>
                  <a:lnTo>
                    <a:pt x="1141032" y="565197"/>
                  </a:lnTo>
                  <a:close/>
                  <a:moveTo>
                    <a:pt x="1141032" y="676485"/>
                  </a:moveTo>
                  <a:lnTo>
                    <a:pt x="1141032" y="685537"/>
                  </a:lnTo>
                  <a:cubicBezTo>
                    <a:pt x="1139967" y="687667"/>
                    <a:pt x="1138902" y="688732"/>
                    <a:pt x="1136772" y="691395"/>
                  </a:cubicBezTo>
                  <a:cubicBezTo>
                    <a:pt x="1138902" y="691395"/>
                    <a:pt x="1139967" y="692460"/>
                    <a:pt x="1141032" y="692460"/>
                  </a:cubicBezTo>
                  <a:lnTo>
                    <a:pt x="1141032" y="700447"/>
                  </a:lnTo>
                  <a:lnTo>
                    <a:pt x="1139967" y="699382"/>
                  </a:lnTo>
                  <a:cubicBezTo>
                    <a:pt x="1138902" y="699382"/>
                    <a:pt x="1137837" y="698317"/>
                    <a:pt x="1136772" y="698317"/>
                  </a:cubicBezTo>
                  <a:lnTo>
                    <a:pt x="1135707" y="698317"/>
                  </a:lnTo>
                  <a:lnTo>
                    <a:pt x="1135707" y="682342"/>
                  </a:lnTo>
                  <a:cubicBezTo>
                    <a:pt x="1137837" y="679680"/>
                    <a:pt x="1139967" y="677550"/>
                    <a:pt x="1141032" y="676485"/>
                  </a:cubicBezTo>
                  <a:lnTo>
                    <a:pt x="1141032" y="676485"/>
                  </a:lnTo>
                  <a:close/>
                  <a:moveTo>
                    <a:pt x="1141032" y="727071"/>
                  </a:moveTo>
                  <a:lnTo>
                    <a:pt x="1141032" y="735058"/>
                  </a:lnTo>
                  <a:cubicBezTo>
                    <a:pt x="1138902" y="733993"/>
                    <a:pt x="1137837" y="731863"/>
                    <a:pt x="1135175" y="730798"/>
                  </a:cubicBezTo>
                  <a:lnTo>
                    <a:pt x="1135175" y="722811"/>
                  </a:lnTo>
                  <a:cubicBezTo>
                    <a:pt x="1137837" y="723876"/>
                    <a:pt x="1138902" y="726006"/>
                    <a:pt x="1141032" y="727071"/>
                  </a:cubicBezTo>
                  <a:lnTo>
                    <a:pt x="1141032" y="727071"/>
                  </a:lnTo>
                  <a:close/>
                  <a:moveTo>
                    <a:pt x="1141032" y="747305"/>
                  </a:moveTo>
                  <a:lnTo>
                    <a:pt x="1141032" y="755292"/>
                  </a:lnTo>
                  <a:cubicBezTo>
                    <a:pt x="1141032" y="756357"/>
                    <a:pt x="1139967" y="756357"/>
                    <a:pt x="1138902" y="756357"/>
                  </a:cubicBezTo>
                  <a:cubicBezTo>
                    <a:pt x="1137837" y="758487"/>
                    <a:pt x="1136772" y="759552"/>
                    <a:pt x="1135707" y="762214"/>
                  </a:cubicBezTo>
                  <a:lnTo>
                    <a:pt x="1135707" y="751032"/>
                  </a:lnTo>
                  <a:cubicBezTo>
                    <a:pt x="1137837" y="749435"/>
                    <a:pt x="1138902" y="748370"/>
                    <a:pt x="1141032" y="747305"/>
                  </a:cubicBezTo>
                  <a:lnTo>
                    <a:pt x="1141032" y="747305"/>
                  </a:lnTo>
                  <a:close/>
                  <a:moveTo>
                    <a:pt x="1141032" y="809073"/>
                  </a:moveTo>
                  <a:lnTo>
                    <a:pt x="1141032" y="820255"/>
                  </a:lnTo>
                  <a:cubicBezTo>
                    <a:pt x="1139967" y="819190"/>
                    <a:pt x="1138902" y="817060"/>
                    <a:pt x="1137837" y="815995"/>
                  </a:cubicBezTo>
                  <a:cubicBezTo>
                    <a:pt x="1137837" y="814930"/>
                    <a:pt x="1137837" y="814930"/>
                    <a:pt x="1136772" y="813865"/>
                  </a:cubicBezTo>
                  <a:cubicBezTo>
                    <a:pt x="1136772" y="814930"/>
                    <a:pt x="1136772" y="815995"/>
                    <a:pt x="1135707" y="817060"/>
                  </a:cubicBezTo>
                  <a:lnTo>
                    <a:pt x="1135707" y="800020"/>
                  </a:lnTo>
                  <a:cubicBezTo>
                    <a:pt x="1136772" y="801085"/>
                    <a:pt x="1136772" y="803215"/>
                    <a:pt x="1136772" y="804280"/>
                  </a:cubicBezTo>
                  <a:cubicBezTo>
                    <a:pt x="1138902" y="806943"/>
                    <a:pt x="1139967" y="809073"/>
                    <a:pt x="1141032" y="809073"/>
                  </a:cubicBezTo>
                  <a:lnTo>
                    <a:pt x="1141032" y="809073"/>
                  </a:lnTo>
                  <a:close/>
                  <a:moveTo>
                    <a:pt x="1141032" y="844216"/>
                  </a:moveTo>
                  <a:lnTo>
                    <a:pt x="1141032" y="854333"/>
                  </a:lnTo>
                  <a:cubicBezTo>
                    <a:pt x="1138902" y="856463"/>
                    <a:pt x="1137837" y="858593"/>
                    <a:pt x="1135175" y="861256"/>
                  </a:cubicBezTo>
                  <a:lnTo>
                    <a:pt x="1135175" y="851138"/>
                  </a:lnTo>
                  <a:cubicBezTo>
                    <a:pt x="1137837" y="848476"/>
                    <a:pt x="1139967" y="846346"/>
                    <a:pt x="1141032" y="844216"/>
                  </a:cubicBezTo>
                  <a:lnTo>
                    <a:pt x="1141032" y="844216"/>
                  </a:lnTo>
                  <a:close/>
                  <a:moveTo>
                    <a:pt x="1141032" y="880425"/>
                  </a:moveTo>
                  <a:lnTo>
                    <a:pt x="1141032" y="890542"/>
                  </a:lnTo>
                  <a:cubicBezTo>
                    <a:pt x="1139967" y="891607"/>
                    <a:pt x="1139967" y="892672"/>
                    <a:pt x="1138902" y="893737"/>
                  </a:cubicBezTo>
                  <a:cubicBezTo>
                    <a:pt x="1136772" y="897997"/>
                    <a:pt x="1136772" y="903854"/>
                    <a:pt x="1139967" y="913971"/>
                  </a:cubicBezTo>
                  <a:cubicBezTo>
                    <a:pt x="1139967" y="912906"/>
                    <a:pt x="1141032" y="912906"/>
                    <a:pt x="1141032" y="911841"/>
                  </a:cubicBezTo>
                  <a:lnTo>
                    <a:pt x="1141032" y="924088"/>
                  </a:lnTo>
                  <a:cubicBezTo>
                    <a:pt x="1139967" y="927283"/>
                    <a:pt x="1139967" y="933140"/>
                    <a:pt x="1141032" y="941128"/>
                  </a:cubicBezTo>
                  <a:lnTo>
                    <a:pt x="1141032" y="941128"/>
                  </a:lnTo>
                  <a:lnTo>
                    <a:pt x="1141032" y="950180"/>
                  </a:lnTo>
                  <a:cubicBezTo>
                    <a:pt x="1138902" y="954440"/>
                    <a:pt x="1137837" y="959232"/>
                    <a:pt x="1138902" y="968284"/>
                  </a:cubicBezTo>
                  <a:cubicBezTo>
                    <a:pt x="1138902" y="967219"/>
                    <a:pt x="1139967" y="967219"/>
                    <a:pt x="1141032" y="966154"/>
                  </a:cubicBezTo>
                  <a:lnTo>
                    <a:pt x="1141032" y="975206"/>
                  </a:lnTo>
                  <a:cubicBezTo>
                    <a:pt x="1139967" y="975206"/>
                    <a:pt x="1139967" y="975206"/>
                    <a:pt x="1138902" y="976271"/>
                  </a:cubicBezTo>
                  <a:cubicBezTo>
                    <a:pt x="1137837" y="977336"/>
                    <a:pt x="1136772" y="978401"/>
                    <a:pt x="1135707" y="980531"/>
                  </a:cubicBezTo>
                  <a:lnTo>
                    <a:pt x="1135707" y="948050"/>
                  </a:lnTo>
                  <a:cubicBezTo>
                    <a:pt x="1135707" y="946985"/>
                    <a:pt x="1136772" y="946985"/>
                    <a:pt x="1136772" y="946985"/>
                  </a:cubicBezTo>
                  <a:cubicBezTo>
                    <a:pt x="1136772" y="945920"/>
                    <a:pt x="1135707" y="944855"/>
                    <a:pt x="1135707" y="944855"/>
                  </a:cubicBezTo>
                  <a:lnTo>
                    <a:pt x="1135707" y="921426"/>
                  </a:lnTo>
                  <a:cubicBezTo>
                    <a:pt x="1135707" y="920361"/>
                    <a:pt x="1135707" y="920361"/>
                    <a:pt x="1136772" y="920361"/>
                  </a:cubicBezTo>
                  <a:cubicBezTo>
                    <a:pt x="1135707" y="920361"/>
                    <a:pt x="1135707" y="919296"/>
                    <a:pt x="1135707" y="919296"/>
                  </a:cubicBezTo>
                  <a:lnTo>
                    <a:pt x="1135707" y="887880"/>
                  </a:lnTo>
                  <a:cubicBezTo>
                    <a:pt x="1136240" y="884685"/>
                    <a:pt x="1138902" y="882555"/>
                    <a:pt x="1141032" y="880425"/>
                  </a:cubicBezTo>
                  <a:lnTo>
                    <a:pt x="1141032" y="880425"/>
                  </a:lnTo>
                  <a:close/>
                  <a:moveTo>
                    <a:pt x="1141032" y="991713"/>
                  </a:moveTo>
                  <a:lnTo>
                    <a:pt x="1141032" y="998635"/>
                  </a:lnTo>
                  <a:cubicBezTo>
                    <a:pt x="1138902" y="999700"/>
                    <a:pt x="1137837" y="999700"/>
                    <a:pt x="1135175" y="1000765"/>
                  </a:cubicBezTo>
                  <a:lnTo>
                    <a:pt x="1135175" y="992778"/>
                  </a:lnTo>
                  <a:cubicBezTo>
                    <a:pt x="1137837" y="992778"/>
                    <a:pt x="1138902" y="991713"/>
                    <a:pt x="1141032" y="991713"/>
                  </a:cubicBezTo>
                  <a:lnTo>
                    <a:pt x="1141032" y="991713"/>
                  </a:lnTo>
                  <a:close/>
                  <a:moveTo>
                    <a:pt x="1141032" y="1017805"/>
                  </a:moveTo>
                  <a:lnTo>
                    <a:pt x="1141032" y="1024727"/>
                  </a:lnTo>
                  <a:cubicBezTo>
                    <a:pt x="1138902" y="1024727"/>
                    <a:pt x="1137837" y="1024727"/>
                    <a:pt x="1135175" y="1024727"/>
                  </a:cubicBezTo>
                  <a:lnTo>
                    <a:pt x="1135175" y="1018870"/>
                  </a:lnTo>
                  <a:cubicBezTo>
                    <a:pt x="1137837" y="1017805"/>
                    <a:pt x="1138902" y="1017805"/>
                    <a:pt x="1141032" y="1017805"/>
                  </a:cubicBezTo>
                  <a:lnTo>
                    <a:pt x="1141032" y="1017805"/>
                  </a:lnTo>
                  <a:close/>
                  <a:moveTo>
                    <a:pt x="1141032" y="1042299"/>
                  </a:moveTo>
                  <a:lnTo>
                    <a:pt x="1141032" y="1061468"/>
                  </a:lnTo>
                  <a:cubicBezTo>
                    <a:pt x="1138902" y="1064663"/>
                    <a:pt x="1137837" y="1067325"/>
                    <a:pt x="1135175" y="1069455"/>
                  </a:cubicBezTo>
                  <a:lnTo>
                    <a:pt x="1135175" y="1059338"/>
                  </a:lnTo>
                  <a:cubicBezTo>
                    <a:pt x="1136240" y="1057208"/>
                    <a:pt x="1137305" y="1055078"/>
                    <a:pt x="1138370" y="1051351"/>
                  </a:cubicBezTo>
                  <a:cubicBezTo>
                    <a:pt x="1139435" y="1051351"/>
                    <a:pt x="1139435" y="1050286"/>
                    <a:pt x="1139435" y="1049221"/>
                  </a:cubicBezTo>
                  <a:cubicBezTo>
                    <a:pt x="1138370" y="1050286"/>
                    <a:pt x="1137305" y="1050286"/>
                    <a:pt x="1135175" y="1050286"/>
                  </a:cubicBezTo>
                  <a:lnTo>
                    <a:pt x="1135175" y="1043364"/>
                  </a:lnTo>
                  <a:cubicBezTo>
                    <a:pt x="1137837" y="1043364"/>
                    <a:pt x="1139967" y="1042299"/>
                    <a:pt x="1141032" y="1042299"/>
                  </a:cubicBezTo>
                  <a:lnTo>
                    <a:pt x="1141032" y="1042299"/>
                  </a:lnTo>
                  <a:close/>
                  <a:moveTo>
                    <a:pt x="1141032" y="1110989"/>
                  </a:moveTo>
                  <a:lnTo>
                    <a:pt x="1141032" y="1140275"/>
                  </a:lnTo>
                  <a:cubicBezTo>
                    <a:pt x="1139967" y="1142405"/>
                    <a:pt x="1137837" y="1144535"/>
                    <a:pt x="1136772" y="1147197"/>
                  </a:cubicBezTo>
                  <a:lnTo>
                    <a:pt x="1136772" y="1147197"/>
                  </a:lnTo>
                  <a:lnTo>
                    <a:pt x="1135707" y="1147197"/>
                  </a:lnTo>
                  <a:lnTo>
                    <a:pt x="1135707" y="1136015"/>
                  </a:lnTo>
                  <a:cubicBezTo>
                    <a:pt x="1139967" y="1130158"/>
                    <a:pt x="1142629" y="1123768"/>
                    <a:pt x="1135707" y="1115781"/>
                  </a:cubicBezTo>
                  <a:lnTo>
                    <a:pt x="1135707" y="1105664"/>
                  </a:lnTo>
                  <a:cubicBezTo>
                    <a:pt x="1137837" y="1107794"/>
                    <a:pt x="1139967" y="1109924"/>
                    <a:pt x="1141032" y="1110989"/>
                  </a:cubicBezTo>
                  <a:lnTo>
                    <a:pt x="1141032" y="1110989"/>
                  </a:lnTo>
                  <a:close/>
                  <a:moveTo>
                    <a:pt x="1141032" y="1180743"/>
                  </a:moveTo>
                  <a:lnTo>
                    <a:pt x="1141032" y="1189796"/>
                  </a:lnTo>
                  <a:cubicBezTo>
                    <a:pt x="1138902" y="1188731"/>
                    <a:pt x="1137837" y="1187666"/>
                    <a:pt x="1135175" y="1186601"/>
                  </a:cubicBezTo>
                  <a:lnTo>
                    <a:pt x="1135175" y="1177549"/>
                  </a:lnTo>
                  <a:cubicBezTo>
                    <a:pt x="1137305" y="1178614"/>
                    <a:pt x="1138370" y="1179679"/>
                    <a:pt x="1141032" y="1181808"/>
                  </a:cubicBezTo>
                  <a:cubicBezTo>
                    <a:pt x="1141032" y="1180743"/>
                    <a:pt x="1141032" y="1180743"/>
                    <a:pt x="1141032" y="1180743"/>
                  </a:cubicBezTo>
                  <a:lnTo>
                    <a:pt x="1141032" y="1180743"/>
                  </a:lnTo>
                  <a:close/>
                  <a:moveTo>
                    <a:pt x="1141032" y="1275525"/>
                  </a:moveTo>
                  <a:lnTo>
                    <a:pt x="1141032" y="1321851"/>
                  </a:lnTo>
                  <a:lnTo>
                    <a:pt x="1139967" y="1322916"/>
                  </a:lnTo>
                  <a:lnTo>
                    <a:pt x="1135707" y="1326110"/>
                  </a:lnTo>
                  <a:lnTo>
                    <a:pt x="1135707" y="1265408"/>
                  </a:lnTo>
                  <a:lnTo>
                    <a:pt x="1139967" y="1273395"/>
                  </a:lnTo>
                  <a:lnTo>
                    <a:pt x="1141032" y="1275525"/>
                  </a:lnTo>
                  <a:lnTo>
                    <a:pt x="1141032" y="1275525"/>
                  </a:lnTo>
                  <a:close/>
                  <a:moveTo>
                    <a:pt x="1141032" y="1369774"/>
                  </a:moveTo>
                  <a:lnTo>
                    <a:pt x="1141032" y="1380956"/>
                  </a:lnTo>
                  <a:cubicBezTo>
                    <a:pt x="1139967" y="1382021"/>
                    <a:pt x="1137837" y="1383086"/>
                    <a:pt x="1135175" y="1385216"/>
                  </a:cubicBezTo>
                  <a:lnTo>
                    <a:pt x="1135175" y="1374034"/>
                  </a:lnTo>
                  <a:cubicBezTo>
                    <a:pt x="1137837" y="1372436"/>
                    <a:pt x="1138902" y="1370839"/>
                    <a:pt x="1141032" y="1369774"/>
                  </a:cubicBezTo>
                  <a:lnTo>
                    <a:pt x="1141032" y="1369774"/>
                  </a:lnTo>
                  <a:close/>
                  <a:moveTo>
                    <a:pt x="1141032" y="1388943"/>
                  </a:moveTo>
                  <a:lnTo>
                    <a:pt x="1141032" y="1402255"/>
                  </a:lnTo>
                  <a:cubicBezTo>
                    <a:pt x="1138902" y="1401190"/>
                    <a:pt x="1137837" y="1400125"/>
                    <a:pt x="1135175" y="1399060"/>
                  </a:cubicBezTo>
                  <a:lnTo>
                    <a:pt x="1135175" y="1385748"/>
                  </a:lnTo>
                  <a:cubicBezTo>
                    <a:pt x="1137837" y="1386813"/>
                    <a:pt x="1138902" y="1387878"/>
                    <a:pt x="1141032" y="1388943"/>
                  </a:cubicBezTo>
                  <a:lnTo>
                    <a:pt x="1141032" y="1388943"/>
                  </a:lnTo>
                  <a:close/>
                  <a:moveTo>
                    <a:pt x="1141032" y="1428347"/>
                  </a:moveTo>
                  <a:lnTo>
                    <a:pt x="1141032" y="1438464"/>
                  </a:lnTo>
                  <a:cubicBezTo>
                    <a:pt x="1138902" y="1439529"/>
                    <a:pt x="1137837" y="1439529"/>
                    <a:pt x="1135175" y="1439529"/>
                  </a:cubicBezTo>
                  <a:lnTo>
                    <a:pt x="1135175" y="1428347"/>
                  </a:lnTo>
                  <a:cubicBezTo>
                    <a:pt x="1137837" y="1428347"/>
                    <a:pt x="1138902" y="1428347"/>
                    <a:pt x="1141032" y="1428347"/>
                  </a:cubicBezTo>
                  <a:lnTo>
                    <a:pt x="1141032" y="1428347"/>
                  </a:lnTo>
                  <a:close/>
                  <a:moveTo>
                    <a:pt x="1141032" y="1560401"/>
                  </a:moveTo>
                  <a:lnTo>
                    <a:pt x="1141032" y="1586493"/>
                  </a:lnTo>
                  <a:lnTo>
                    <a:pt x="1135175" y="1588623"/>
                  </a:lnTo>
                  <a:lnTo>
                    <a:pt x="1135175" y="1562532"/>
                  </a:lnTo>
                  <a:lnTo>
                    <a:pt x="1141032" y="1560401"/>
                  </a:lnTo>
                  <a:lnTo>
                    <a:pt x="1141032" y="1560401"/>
                  </a:lnTo>
                  <a:close/>
                  <a:moveTo>
                    <a:pt x="1141032" y="1712158"/>
                  </a:moveTo>
                  <a:lnTo>
                    <a:pt x="1141032" y="1729198"/>
                  </a:lnTo>
                  <a:lnTo>
                    <a:pt x="1141032" y="1729198"/>
                  </a:lnTo>
                  <a:lnTo>
                    <a:pt x="1141032" y="1729198"/>
                  </a:lnTo>
                  <a:lnTo>
                    <a:pt x="1141032" y="1754224"/>
                  </a:lnTo>
                  <a:cubicBezTo>
                    <a:pt x="1138902" y="1752094"/>
                    <a:pt x="1137837" y="1751029"/>
                    <a:pt x="1135175" y="1749964"/>
                  </a:cubicBezTo>
                  <a:lnTo>
                    <a:pt x="1135175" y="1714821"/>
                  </a:lnTo>
                  <a:cubicBezTo>
                    <a:pt x="1137837" y="1714288"/>
                    <a:pt x="1138902" y="1713223"/>
                    <a:pt x="1141032" y="1712158"/>
                  </a:cubicBezTo>
                  <a:lnTo>
                    <a:pt x="1141032" y="1712158"/>
                  </a:lnTo>
                  <a:close/>
                  <a:moveTo>
                    <a:pt x="1141032" y="1802147"/>
                  </a:moveTo>
                  <a:lnTo>
                    <a:pt x="1141032" y="1819187"/>
                  </a:lnTo>
                  <a:cubicBezTo>
                    <a:pt x="1138902" y="1819187"/>
                    <a:pt x="1137837" y="1819187"/>
                    <a:pt x="1135175" y="1819187"/>
                  </a:cubicBezTo>
                  <a:lnTo>
                    <a:pt x="1135175" y="1802147"/>
                  </a:lnTo>
                  <a:cubicBezTo>
                    <a:pt x="1137837" y="1802147"/>
                    <a:pt x="1138902" y="1802147"/>
                    <a:pt x="1141032" y="1802147"/>
                  </a:cubicBezTo>
                  <a:lnTo>
                    <a:pt x="1141032" y="1802147"/>
                  </a:lnTo>
                  <a:close/>
                  <a:moveTo>
                    <a:pt x="1135175" y="343153"/>
                  </a:moveTo>
                  <a:lnTo>
                    <a:pt x="1135175" y="330906"/>
                  </a:lnTo>
                  <a:cubicBezTo>
                    <a:pt x="1137305" y="331971"/>
                    <a:pt x="1138370" y="334101"/>
                    <a:pt x="1138370" y="335166"/>
                  </a:cubicBezTo>
                  <a:cubicBezTo>
                    <a:pt x="1138902" y="335166"/>
                    <a:pt x="1137837" y="339958"/>
                    <a:pt x="1135175" y="343153"/>
                  </a:cubicBezTo>
                  <a:close/>
                  <a:moveTo>
                    <a:pt x="1135175" y="30055"/>
                  </a:moveTo>
                  <a:lnTo>
                    <a:pt x="1135175" y="46029"/>
                  </a:lnTo>
                  <a:lnTo>
                    <a:pt x="1135175" y="46029"/>
                  </a:lnTo>
                  <a:lnTo>
                    <a:pt x="1135175" y="46029"/>
                  </a:lnTo>
                  <a:lnTo>
                    <a:pt x="1133045" y="46029"/>
                  </a:lnTo>
                  <a:cubicBezTo>
                    <a:pt x="1134110" y="47094"/>
                    <a:pt x="1135175" y="48159"/>
                    <a:pt x="1135175" y="50289"/>
                  </a:cubicBezTo>
                  <a:lnTo>
                    <a:pt x="1135175" y="113121"/>
                  </a:lnTo>
                  <a:cubicBezTo>
                    <a:pt x="1130915" y="103004"/>
                    <a:pt x="1128252" y="89692"/>
                    <a:pt x="1126123" y="76913"/>
                  </a:cubicBezTo>
                  <a:lnTo>
                    <a:pt x="1126123" y="28990"/>
                  </a:lnTo>
                  <a:cubicBezTo>
                    <a:pt x="1127188" y="28990"/>
                    <a:pt x="1128252" y="28990"/>
                    <a:pt x="1128252" y="28990"/>
                  </a:cubicBezTo>
                  <a:cubicBezTo>
                    <a:pt x="1130915" y="28990"/>
                    <a:pt x="1133045" y="30055"/>
                    <a:pt x="1135175" y="30055"/>
                  </a:cubicBezTo>
                  <a:lnTo>
                    <a:pt x="1135175" y="30055"/>
                  </a:lnTo>
                  <a:close/>
                  <a:moveTo>
                    <a:pt x="1135175" y="117914"/>
                  </a:moveTo>
                  <a:lnTo>
                    <a:pt x="1135175" y="133888"/>
                  </a:lnTo>
                  <a:cubicBezTo>
                    <a:pt x="1131980" y="133888"/>
                    <a:pt x="1128252" y="133888"/>
                    <a:pt x="1126123" y="132823"/>
                  </a:cubicBezTo>
                  <a:lnTo>
                    <a:pt x="1126123" y="118446"/>
                  </a:lnTo>
                  <a:cubicBezTo>
                    <a:pt x="1128785" y="117914"/>
                    <a:pt x="1131980" y="117914"/>
                    <a:pt x="1135175" y="117914"/>
                  </a:cubicBezTo>
                  <a:lnTo>
                    <a:pt x="1135175" y="117914"/>
                  </a:lnTo>
                  <a:close/>
                  <a:moveTo>
                    <a:pt x="1135175" y="176487"/>
                  </a:moveTo>
                  <a:lnTo>
                    <a:pt x="1135175" y="219085"/>
                  </a:lnTo>
                  <a:lnTo>
                    <a:pt x="1135175" y="219085"/>
                  </a:lnTo>
                  <a:cubicBezTo>
                    <a:pt x="1134110" y="219085"/>
                    <a:pt x="1135175" y="219085"/>
                    <a:pt x="1135175" y="219085"/>
                  </a:cubicBezTo>
                  <a:lnTo>
                    <a:pt x="1135175" y="280853"/>
                  </a:lnTo>
                  <a:cubicBezTo>
                    <a:pt x="1131980" y="279788"/>
                    <a:pt x="1128252" y="278723"/>
                    <a:pt x="1126123" y="280853"/>
                  </a:cubicBezTo>
                  <a:lnTo>
                    <a:pt x="1126123" y="178616"/>
                  </a:lnTo>
                  <a:cubicBezTo>
                    <a:pt x="1126123" y="177552"/>
                    <a:pt x="1127188" y="176487"/>
                    <a:pt x="1128252" y="174357"/>
                  </a:cubicBezTo>
                  <a:cubicBezTo>
                    <a:pt x="1130915" y="174357"/>
                    <a:pt x="1134110" y="175422"/>
                    <a:pt x="1135175" y="176487"/>
                  </a:cubicBezTo>
                  <a:lnTo>
                    <a:pt x="1135175" y="176487"/>
                  </a:lnTo>
                  <a:close/>
                  <a:moveTo>
                    <a:pt x="1135175" y="292567"/>
                  </a:moveTo>
                  <a:lnTo>
                    <a:pt x="1135175" y="323983"/>
                  </a:lnTo>
                  <a:cubicBezTo>
                    <a:pt x="1133045" y="321854"/>
                    <a:pt x="1129317" y="320789"/>
                    <a:pt x="1126123" y="318126"/>
                  </a:cubicBezTo>
                  <a:lnTo>
                    <a:pt x="1126123" y="288840"/>
                  </a:lnTo>
                  <a:cubicBezTo>
                    <a:pt x="1128785" y="290437"/>
                    <a:pt x="1131980" y="291502"/>
                    <a:pt x="1135175" y="292567"/>
                  </a:cubicBezTo>
                  <a:lnTo>
                    <a:pt x="1135175" y="292567"/>
                  </a:lnTo>
                  <a:close/>
                  <a:moveTo>
                    <a:pt x="1135175" y="330906"/>
                  </a:moveTo>
                  <a:lnTo>
                    <a:pt x="1135175" y="343153"/>
                  </a:lnTo>
                  <a:cubicBezTo>
                    <a:pt x="1134110" y="344218"/>
                    <a:pt x="1133045" y="345283"/>
                    <a:pt x="1130915" y="345283"/>
                  </a:cubicBezTo>
                  <a:cubicBezTo>
                    <a:pt x="1130915" y="345283"/>
                    <a:pt x="1128785" y="345283"/>
                    <a:pt x="1126655" y="345283"/>
                  </a:cubicBezTo>
                  <a:lnTo>
                    <a:pt x="1126655" y="326113"/>
                  </a:lnTo>
                  <a:cubicBezTo>
                    <a:pt x="1128785" y="327178"/>
                    <a:pt x="1133045" y="329841"/>
                    <a:pt x="1135175" y="330906"/>
                  </a:cubicBezTo>
                  <a:lnTo>
                    <a:pt x="1135175" y="330906"/>
                  </a:lnTo>
                  <a:close/>
                  <a:moveTo>
                    <a:pt x="1135175" y="428882"/>
                  </a:moveTo>
                  <a:lnTo>
                    <a:pt x="1135175" y="491715"/>
                  </a:lnTo>
                  <a:cubicBezTo>
                    <a:pt x="1131980" y="490650"/>
                    <a:pt x="1128252" y="490650"/>
                    <a:pt x="1126123" y="489585"/>
                  </a:cubicBezTo>
                  <a:lnTo>
                    <a:pt x="1126123" y="480533"/>
                  </a:lnTo>
                  <a:cubicBezTo>
                    <a:pt x="1128252" y="480533"/>
                    <a:pt x="1130382" y="481597"/>
                    <a:pt x="1133045" y="482662"/>
                  </a:cubicBezTo>
                  <a:cubicBezTo>
                    <a:pt x="1128785" y="469350"/>
                    <a:pt x="1134110" y="451246"/>
                    <a:pt x="1126123" y="438999"/>
                  </a:cubicBezTo>
                  <a:lnTo>
                    <a:pt x="1126123" y="423025"/>
                  </a:lnTo>
                  <a:cubicBezTo>
                    <a:pt x="1127188" y="424090"/>
                    <a:pt x="1129317" y="426220"/>
                    <a:pt x="1130382" y="427285"/>
                  </a:cubicBezTo>
                  <a:cubicBezTo>
                    <a:pt x="1133045" y="427817"/>
                    <a:pt x="1134110" y="428882"/>
                    <a:pt x="1135175" y="428882"/>
                  </a:cubicBezTo>
                  <a:lnTo>
                    <a:pt x="1135175" y="428882"/>
                  </a:lnTo>
                  <a:close/>
                  <a:moveTo>
                    <a:pt x="1135175" y="558275"/>
                  </a:moveTo>
                  <a:lnTo>
                    <a:pt x="1135175" y="613652"/>
                  </a:lnTo>
                  <a:lnTo>
                    <a:pt x="1133045" y="614717"/>
                  </a:lnTo>
                  <a:lnTo>
                    <a:pt x="1129850" y="615782"/>
                  </a:lnTo>
                  <a:lnTo>
                    <a:pt x="1126655" y="618977"/>
                  </a:lnTo>
                  <a:lnTo>
                    <a:pt x="1126655" y="582769"/>
                  </a:lnTo>
                  <a:lnTo>
                    <a:pt x="1126655" y="582769"/>
                  </a:lnTo>
                  <a:lnTo>
                    <a:pt x="1127720" y="580639"/>
                  </a:lnTo>
                  <a:lnTo>
                    <a:pt x="1126655" y="577444"/>
                  </a:lnTo>
                  <a:lnTo>
                    <a:pt x="1126655" y="576379"/>
                  </a:lnTo>
                  <a:lnTo>
                    <a:pt x="1126655" y="549222"/>
                  </a:lnTo>
                  <a:lnTo>
                    <a:pt x="1127720" y="550287"/>
                  </a:lnTo>
                  <a:lnTo>
                    <a:pt x="1135175" y="558275"/>
                  </a:lnTo>
                  <a:lnTo>
                    <a:pt x="1135175" y="558275"/>
                  </a:lnTo>
                  <a:close/>
                  <a:moveTo>
                    <a:pt x="1135175" y="681810"/>
                  </a:moveTo>
                  <a:lnTo>
                    <a:pt x="1135175" y="697784"/>
                  </a:lnTo>
                  <a:cubicBezTo>
                    <a:pt x="1131980" y="696719"/>
                    <a:pt x="1129317" y="697784"/>
                    <a:pt x="1126123" y="700979"/>
                  </a:cubicBezTo>
                  <a:lnTo>
                    <a:pt x="1126123" y="691927"/>
                  </a:lnTo>
                  <a:lnTo>
                    <a:pt x="1127188" y="691927"/>
                  </a:lnTo>
                  <a:cubicBezTo>
                    <a:pt x="1130915" y="687667"/>
                    <a:pt x="1133045" y="684472"/>
                    <a:pt x="1135175" y="681810"/>
                  </a:cubicBezTo>
                  <a:lnTo>
                    <a:pt x="1135175" y="681810"/>
                  </a:lnTo>
                  <a:close/>
                  <a:moveTo>
                    <a:pt x="1135175" y="722811"/>
                  </a:moveTo>
                  <a:lnTo>
                    <a:pt x="1135175" y="730798"/>
                  </a:lnTo>
                  <a:cubicBezTo>
                    <a:pt x="1134110" y="729733"/>
                    <a:pt x="1131980" y="728668"/>
                    <a:pt x="1130915" y="727603"/>
                  </a:cubicBezTo>
                  <a:lnTo>
                    <a:pt x="1130915" y="727603"/>
                  </a:lnTo>
                  <a:cubicBezTo>
                    <a:pt x="1128785" y="726538"/>
                    <a:pt x="1127720" y="725473"/>
                    <a:pt x="1126655" y="724408"/>
                  </a:cubicBezTo>
                  <a:lnTo>
                    <a:pt x="1126655" y="716421"/>
                  </a:lnTo>
                  <a:cubicBezTo>
                    <a:pt x="1129850" y="718019"/>
                    <a:pt x="1133045" y="720148"/>
                    <a:pt x="1135175" y="722811"/>
                  </a:cubicBezTo>
                  <a:lnTo>
                    <a:pt x="1135175" y="722811"/>
                  </a:lnTo>
                  <a:close/>
                  <a:moveTo>
                    <a:pt x="1135175" y="750500"/>
                  </a:moveTo>
                  <a:lnTo>
                    <a:pt x="1135175" y="761682"/>
                  </a:lnTo>
                  <a:cubicBezTo>
                    <a:pt x="1131980" y="765942"/>
                    <a:pt x="1128252" y="769669"/>
                    <a:pt x="1126123" y="771799"/>
                  </a:cubicBezTo>
                  <a:lnTo>
                    <a:pt x="1126123" y="762747"/>
                  </a:lnTo>
                  <a:cubicBezTo>
                    <a:pt x="1127188" y="761682"/>
                    <a:pt x="1128252" y="759552"/>
                    <a:pt x="1129317" y="758487"/>
                  </a:cubicBezTo>
                  <a:cubicBezTo>
                    <a:pt x="1128252" y="758487"/>
                    <a:pt x="1127188" y="757422"/>
                    <a:pt x="1126123" y="757422"/>
                  </a:cubicBezTo>
                  <a:lnTo>
                    <a:pt x="1126123" y="749435"/>
                  </a:lnTo>
                  <a:cubicBezTo>
                    <a:pt x="1128785" y="750500"/>
                    <a:pt x="1131980" y="752097"/>
                    <a:pt x="1135175" y="750500"/>
                  </a:cubicBezTo>
                  <a:lnTo>
                    <a:pt x="1135175" y="750500"/>
                  </a:lnTo>
                  <a:close/>
                  <a:moveTo>
                    <a:pt x="1135175" y="800020"/>
                  </a:moveTo>
                  <a:lnTo>
                    <a:pt x="1135175" y="817060"/>
                  </a:lnTo>
                  <a:cubicBezTo>
                    <a:pt x="1133045" y="821320"/>
                    <a:pt x="1129317" y="827177"/>
                    <a:pt x="1126123" y="833034"/>
                  </a:cubicBezTo>
                  <a:lnTo>
                    <a:pt x="1126123" y="820787"/>
                  </a:lnTo>
                  <a:cubicBezTo>
                    <a:pt x="1130382" y="813865"/>
                    <a:pt x="1133045" y="807475"/>
                    <a:pt x="1126123" y="795761"/>
                  </a:cubicBezTo>
                  <a:lnTo>
                    <a:pt x="1126123" y="785643"/>
                  </a:lnTo>
                  <a:cubicBezTo>
                    <a:pt x="1130915" y="791501"/>
                    <a:pt x="1134110" y="795761"/>
                    <a:pt x="1135175" y="800020"/>
                  </a:cubicBezTo>
                  <a:lnTo>
                    <a:pt x="1135175" y="800020"/>
                  </a:lnTo>
                  <a:close/>
                  <a:moveTo>
                    <a:pt x="1135175" y="851138"/>
                  </a:moveTo>
                  <a:lnTo>
                    <a:pt x="1135175" y="861256"/>
                  </a:lnTo>
                  <a:cubicBezTo>
                    <a:pt x="1134110" y="863385"/>
                    <a:pt x="1133045" y="865515"/>
                    <a:pt x="1131980" y="868178"/>
                  </a:cubicBezTo>
                  <a:cubicBezTo>
                    <a:pt x="1130915" y="872438"/>
                    <a:pt x="1130915" y="878295"/>
                    <a:pt x="1135175" y="887347"/>
                  </a:cubicBezTo>
                  <a:lnTo>
                    <a:pt x="1135175" y="887347"/>
                  </a:lnTo>
                  <a:lnTo>
                    <a:pt x="1135175" y="918763"/>
                  </a:lnTo>
                  <a:cubicBezTo>
                    <a:pt x="1130915" y="907581"/>
                    <a:pt x="1130915" y="899594"/>
                    <a:pt x="1131980" y="892672"/>
                  </a:cubicBezTo>
                  <a:cubicBezTo>
                    <a:pt x="1128785" y="888412"/>
                    <a:pt x="1127720" y="882555"/>
                    <a:pt x="1126123" y="879360"/>
                  </a:cubicBezTo>
                  <a:lnTo>
                    <a:pt x="1126123" y="858061"/>
                  </a:lnTo>
                  <a:cubicBezTo>
                    <a:pt x="1126123" y="859126"/>
                    <a:pt x="1127188" y="860191"/>
                    <a:pt x="1127188" y="861256"/>
                  </a:cubicBezTo>
                  <a:cubicBezTo>
                    <a:pt x="1129850" y="856463"/>
                    <a:pt x="1131980" y="853268"/>
                    <a:pt x="1135175" y="851138"/>
                  </a:cubicBezTo>
                  <a:lnTo>
                    <a:pt x="1135175" y="851138"/>
                  </a:lnTo>
                  <a:close/>
                  <a:moveTo>
                    <a:pt x="1135175" y="920893"/>
                  </a:moveTo>
                  <a:lnTo>
                    <a:pt x="1135175" y="944322"/>
                  </a:lnTo>
                  <a:cubicBezTo>
                    <a:pt x="1133045" y="933140"/>
                    <a:pt x="1133045" y="925153"/>
                    <a:pt x="1135175" y="920893"/>
                  </a:cubicBezTo>
                  <a:lnTo>
                    <a:pt x="1135175" y="920893"/>
                  </a:lnTo>
                  <a:close/>
                  <a:moveTo>
                    <a:pt x="1135175" y="947517"/>
                  </a:moveTo>
                  <a:lnTo>
                    <a:pt x="1135175" y="979999"/>
                  </a:lnTo>
                  <a:cubicBezTo>
                    <a:pt x="1134110" y="983193"/>
                    <a:pt x="1133045" y="987986"/>
                    <a:pt x="1131980" y="994908"/>
                  </a:cubicBezTo>
                  <a:cubicBezTo>
                    <a:pt x="1133045" y="993843"/>
                    <a:pt x="1134110" y="993843"/>
                    <a:pt x="1135175" y="992778"/>
                  </a:cubicBezTo>
                  <a:lnTo>
                    <a:pt x="1135175" y="1000765"/>
                  </a:lnTo>
                  <a:cubicBezTo>
                    <a:pt x="1134110" y="1000765"/>
                    <a:pt x="1133045" y="1001830"/>
                    <a:pt x="1131980" y="1002895"/>
                  </a:cubicBezTo>
                  <a:cubicBezTo>
                    <a:pt x="1129850" y="1003960"/>
                    <a:pt x="1127720" y="1006090"/>
                    <a:pt x="1126123" y="1010882"/>
                  </a:cubicBezTo>
                  <a:lnTo>
                    <a:pt x="1126123" y="999700"/>
                  </a:lnTo>
                  <a:lnTo>
                    <a:pt x="1126123" y="998635"/>
                  </a:lnTo>
                  <a:cubicBezTo>
                    <a:pt x="1126123" y="985323"/>
                    <a:pt x="1128252" y="978401"/>
                    <a:pt x="1133045" y="972544"/>
                  </a:cubicBezTo>
                  <a:cubicBezTo>
                    <a:pt x="1130915" y="960297"/>
                    <a:pt x="1131980" y="952310"/>
                    <a:pt x="1135175" y="947517"/>
                  </a:cubicBezTo>
                  <a:lnTo>
                    <a:pt x="1135175" y="947517"/>
                  </a:lnTo>
                  <a:close/>
                  <a:moveTo>
                    <a:pt x="1135175" y="1018870"/>
                  </a:moveTo>
                  <a:lnTo>
                    <a:pt x="1135175" y="1024727"/>
                  </a:lnTo>
                  <a:cubicBezTo>
                    <a:pt x="1131980" y="1025792"/>
                    <a:pt x="1129317" y="1025792"/>
                    <a:pt x="1126123" y="1026857"/>
                  </a:cubicBezTo>
                  <a:lnTo>
                    <a:pt x="1126123" y="1019935"/>
                  </a:lnTo>
                  <a:cubicBezTo>
                    <a:pt x="1128785" y="1018870"/>
                    <a:pt x="1131980" y="1018870"/>
                    <a:pt x="1135175" y="1018870"/>
                  </a:cubicBezTo>
                  <a:lnTo>
                    <a:pt x="1135175" y="1018870"/>
                  </a:lnTo>
                  <a:close/>
                  <a:moveTo>
                    <a:pt x="1135175" y="1043364"/>
                  </a:moveTo>
                  <a:lnTo>
                    <a:pt x="1135175" y="1050286"/>
                  </a:lnTo>
                  <a:cubicBezTo>
                    <a:pt x="1131980" y="1051351"/>
                    <a:pt x="1129317" y="1050286"/>
                    <a:pt x="1126123" y="1050286"/>
                  </a:cubicBezTo>
                  <a:lnTo>
                    <a:pt x="1126123" y="1044429"/>
                  </a:lnTo>
                  <a:cubicBezTo>
                    <a:pt x="1129850" y="1044429"/>
                    <a:pt x="1131980" y="1044429"/>
                    <a:pt x="1135175" y="1043364"/>
                  </a:cubicBezTo>
                  <a:lnTo>
                    <a:pt x="1135175" y="1043364"/>
                  </a:lnTo>
                  <a:close/>
                  <a:moveTo>
                    <a:pt x="1135175" y="1059338"/>
                  </a:moveTo>
                  <a:lnTo>
                    <a:pt x="1135175" y="1069455"/>
                  </a:lnTo>
                  <a:cubicBezTo>
                    <a:pt x="1134110" y="1070520"/>
                    <a:pt x="1133045" y="1071585"/>
                    <a:pt x="1133045" y="1071585"/>
                  </a:cubicBezTo>
                  <a:cubicBezTo>
                    <a:pt x="1131980" y="1073715"/>
                    <a:pt x="1129850" y="1077442"/>
                    <a:pt x="1129850" y="1078507"/>
                  </a:cubicBezTo>
                  <a:cubicBezTo>
                    <a:pt x="1128785" y="1080637"/>
                    <a:pt x="1127720" y="1082767"/>
                    <a:pt x="1126655" y="1084365"/>
                  </a:cubicBezTo>
                  <a:lnTo>
                    <a:pt x="1126655" y="1068390"/>
                  </a:lnTo>
                  <a:cubicBezTo>
                    <a:pt x="1129850" y="1067325"/>
                    <a:pt x="1133045" y="1063598"/>
                    <a:pt x="1135175" y="1059338"/>
                  </a:cubicBezTo>
                  <a:lnTo>
                    <a:pt x="1135175" y="1059338"/>
                  </a:lnTo>
                  <a:close/>
                  <a:moveTo>
                    <a:pt x="1135175" y="1105131"/>
                  </a:moveTo>
                  <a:lnTo>
                    <a:pt x="1135175" y="1115248"/>
                  </a:lnTo>
                  <a:cubicBezTo>
                    <a:pt x="1133045" y="1113119"/>
                    <a:pt x="1130915" y="1109391"/>
                    <a:pt x="1126123" y="1106196"/>
                  </a:cubicBezTo>
                  <a:cubicBezTo>
                    <a:pt x="1126123" y="1107261"/>
                    <a:pt x="1126123" y="1108326"/>
                    <a:pt x="1126123" y="1108326"/>
                  </a:cubicBezTo>
                  <a:lnTo>
                    <a:pt x="1126123" y="1098209"/>
                  </a:lnTo>
                  <a:cubicBezTo>
                    <a:pt x="1129850" y="1100872"/>
                    <a:pt x="1133045" y="1103001"/>
                    <a:pt x="1135175" y="1105131"/>
                  </a:cubicBezTo>
                  <a:lnTo>
                    <a:pt x="1135175" y="1105131"/>
                  </a:lnTo>
                  <a:close/>
                  <a:moveTo>
                    <a:pt x="1135175" y="1136015"/>
                  </a:moveTo>
                  <a:lnTo>
                    <a:pt x="1135175" y="1147197"/>
                  </a:lnTo>
                  <a:cubicBezTo>
                    <a:pt x="1126123" y="1162107"/>
                    <a:pt x="1121863" y="1165302"/>
                    <a:pt x="1135175" y="1177549"/>
                  </a:cubicBezTo>
                  <a:lnTo>
                    <a:pt x="1135175" y="1186601"/>
                  </a:lnTo>
                  <a:cubicBezTo>
                    <a:pt x="1131980" y="1183406"/>
                    <a:pt x="1128252" y="1179679"/>
                    <a:pt x="1126123" y="1177549"/>
                  </a:cubicBezTo>
                  <a:lnTo>
                    <a:pt x="1126123" y="1149327"/>
                  </a:lnTo>
                  <a:cubicBezTo>
                    <a:pt x="1129850" y="1144535"/>
                    <a:pt x="1133045" y="1140275"/>
                    <a:pt x="1135175" y="1136015"/>
                  </a:cubicBezTo>
                  <a:lnTo>
                    <a:pt x="1135175" y="1136015"/>
                  </a:lnTo>
                  <a:close/>
                  <a:moveTo>
                    <a:pt x="1135175" y="1265408"/>
                  </a:moveTo>
                  <a:lnTo>
                    <a:pt x="1135175" y="1326110"/>
                  </a:lnTo>
                  <a:lnTo>
                    <a:pt x="1131980" y="1329305"/>
                  </a:lnTo>
                  <a:lnTo>
                    <a:pt x="1128785" y="1333565"/>
                  </a:lnTo>
                  <a:lnTo>
                    <a:pt x="1126655" y="1335695"/>
                  </a:lnTo>
                  <a:lnTo>
                    <a:pt x="1126655" y="1313863"/>
                  </a:lnTo>
                  <a:lnTo>
                    <a:pt x="1126655" y="1313863"/>
                  </a:lnTo>
                  <a:lnTo>
                    <a:pt x="1132512" y="1309604"/>
                  </a:lnTo>
                  <a:lnTo>
                    <a:pt x="1134642" y="1305344"/>
                  </a:lnTo>
                  <a:lnTo>
                    <a:pt x="1134642" y="1301084"/>
                  </a:lnTo>
                  <a:lnTo>
                    <a:pt x="1134642" y="1296824"/>
                  </a:lnTo>
                  <a:lnTo>
                    <a:pt x="1130382" y="1295759"/>
                  </a:lnTo>
                  <a:lnTo>
                    <a:pt x="1127188" y="1296824"/>
                  </a:lnTo>
                  <a:lnTo>
                    <a:pt x="1127188" y="1254226"/>
                  </a:lnTo>
                  <a:lnTo>
                    <a:pt x="1128252" y="1256356"/>
                  </a:lnTo>
                  <a:lnTo>
                    <a:pt x="1135175" y="1264343"/>
                  </a:lnTo>
                  <a:lnTo>
                    <a:pt x="1135175" y="1265408"/>
                  </a:lnTo>
                  <a:lnTo>
                    <a:pt x="1135175" y="1265408"/>
                  </a:lnTo>
                  <a:close/>
                  <a:moveTo>
                    <a:pt x="1135175" y="1374566"/>
                  </a:moveTo>
                  <a:lnTo>
                    <a:pt x="1135175" y="1385748"/>
                  </a:lnTo>
                  <a:lnTo>
                    <a:pt x="1135175" y="1385748"/>
                  </a:lnTo>
                  <a:lnTo>
                    <a:pt x="1135175" y="1385748"/>
                  </a:lnTo>
                  <a:lnTo>
                    <a:pt x="1135175" y="1399060"/>
                  </a:lnTo>
                  <a:cubicBezTo>
                    <a:pt x="1133045" y="1396930"/>
                    <a:pt x="1129317" y="1394800"/>
                    <a:pt x="1126123" y="1393203"/>
                  </a:cubicBezTo>
                  <a:lnTo>
                    <a:pt x="1126123" y="1380956"/>
                  </a:lnTo>
                  <a:cubicBezTo>
                    <a:pt x="1129850" y="1378826"/>
                    <a:pt x="1133045" y="1375631"/>
                    <a:pt x="1135175" y="1374566"/>
                  </a:cubicBezTo>
                  <a:lnTo>
                    <a:pt x="1135175" y="1374566"/>
                  </a:lnTo>
                  <a:close/>
                  <a:moveTo>
                    <a:pt x="1135175" y="1428347"/>
                  </a:moveTo>
                  <a:lnTo>
                    <a:pt x="1135175" y="1439529"/>
                  </a:lnTo>
                  <a:lnTo>
                    <a:pt x="1135175" y="1439529"/>
                  </a:lnTo>
                  <a:cubicBezTo>
                    <a:pt x="1133045" y="1440594"/>
                    <a:pt x="1130915" y="1441659"/>
                    <a:pt x="1129317" y="1442724"/>
                  </a:cubicBezTo>
                  <a:cubicBezTo>
                    <a:pt x="1128252" y="1442724"/>
                    <a:pt x="1127188" y="1443788"/>
                    <a:pt x="1126123" y="1444853"/>
                  </a:cubicBezTo>
                  <a:lnTo>
                    <a:pt x="1126123" y="1425684"/>
                  </a:lnTo>
                  <a:cubicBezTo>
                    <a:pt x="1128785" y="1427282"/>
                    <a:pt x="1131980" y="1428347"/>
                    <a:pt x="1135175" y="1428347"/>
                  </a:cubicBezTo>
                  <a:lnTo>
                    <a:pt x="1135175" y="1428347"/>
                  </a:lnTo>
                  <a:close/>
                  <a:moveTo>
                    <a:pt x="1135175" y="1562532"/>
                  </a:moveTo>
                  <a:lnTo>
                    <a:pt x="1135175" y="1588623"/>
                  </a:lnTo>
                  <a:lnTo>
                    <a:pt x="1127188" y="1591818"/>
                  </a:lnTo>
                  <a:lnTo>
                    <a:pt x="1126123" y="1585961"/>
                  </a:lnTo>
                  <a:lnTo>
                    <a:pt x="1126123" y="1565726"/>
                  </a:lnTo>
                  <a:lnTo>
                    <a:pt x="1135175" y="1562532"/>
                  </a:lnTo>
                  <a:lnTo>
                    <a:pt x="1135175" y="1562532"/>
                  </a:lnTo>
                  <a:close/>
                  <a:moveTo>
                    <a:pt x="1135175" y="1714288"/>
                  </a:moveTo>
                  <a:lnTo>
                    <a:pt x="1135175" y="1749432"/>
                  </a:lnTo>
                  <a:cubicBezTo>
                    <a:pt x="1133045" y="1746237"/>
                    <a:pt x="1129317" y="1743575"/>
                    <a:pt x="1126123" y="1741445"/>
                  </a:cubicBezTo>
                  <a:lnTo>
                    <a:pt x="1126123" y="1720145"/>
                  </a:lnTo>
                  <a:cubicBezTo>
                    <a:pt x="1129850" y="1719081"/>
                    <a:pt x="1131980" y="1716418"/>
                    <a:pt x="1135175" y="1714288"/>
                  </a:cubicBezTo>
                  <a:lnTo>
                    <a:pt x="1135175" y="1714288"/>
                  </a:lnTo>
                  <a:close/>
                  <a:moveTo>
                    <a:pt x="1135175" y="1802147"/>
                  </a:moveTo>
                  <a:lnTo>
                    <a:pt x="1135175" y="1819187"/>
                  </a:lnTo>
                  <a:cubicBezTo>
                    <a:pt x="1131980" y="1819187"/>
                    <a:pt x="1128252" y="1818122"/>
                    <a:pt x="1126123" y="1818122"/>
                  </a:cubicBezTo>
                  <a:lnTo>
                    <a:pt x="1126123" y="1800017"/>
                  </a:lnTo>
                  <a:cubicBezTo>
                    <a:pt x="1128785" y="1801082"/>
                    <a:pt x="1131980" y="1801082"/>
                    <a:pt x="1135175" y="1802147"/>
                  </a:cubicBezTo>
                  <a:close/>
                  <a:moveTo>
                    <a:pt x="1126123" y="28990"/>
                  </a:moveTo>
                  <a:lnTo>
                    <a:pt x="1126123" y="77445"/>
                  </a:lnTo>
                  <a:cubicBezTo>
                    <a:pt x="1125058" y="73185"/>
                    <a:pt x="1123993" y="68393"/>
                    <a:pt x="1121863" y="65198"/>
                  </a:cubicBezTo>
                  <a:lnTo>
                    <a:pt x="1121863" y="28990"/>
                  </a:lnTo>
                  <a:cubicBezTo>
                    <a:pt x="1123993" y="28990"/>
                    <a:pt x="1125058" y="28990"/>
                    <a:pt x="1126123" y="28990"/>
                  </a:cubicBezTo>
                  <a:lnTo>
                    <a:pt x="1126123" y="28990"/>
                  </a:lnTo>
                  <a:close/>
                  <a:moveTo>
                    <a:pt x="1126123" y="117914"/>
                  </a:moveTo>
                  <a:lnTo>
                    <a:pt x="1126123" y="132291"/>
                  </a:lnTo>
                  <a:cubicBezTo>
                    <a:pt x="1125058" y="132291"/>
                    <a:pt x="1123993" y="132291"/>
                    <a:pt x="1121863" y="132291"/>
                  </a:cubicBezTo>
                  <a:lnTo>
                    <a:pt x="1121863" y="116316"/>
                  </a:lnTo>
                  <a:cubicBezTo>
                    <a:pt x="1123993" y="116849"/>
                    <a:pt x="1125058" y="116849"/>
                    <a:pt x="1126123" y="117914"/>
                  </a:cubicBezTo>
                  <a:lnTo>
                    <a:pt x="1126123" y="117914"/>
                  </a:lnTo>
                  <a:close/>
                  <a:moveTo>
                    <a:pt x="1126123" y="178616"/>
                  </a:moveTo>
                  <a:lnTo>
                    <a:pt x="1126123" y="280853"/>
                  </a:lnTo>
                  <a:cubicBezTo>
                    <a:pt x="1123993" y="281918"/>
                    <a:pt x="1123993" y="284047"/>
                    <a:pt x="1123993" y="288840"/>
                  </a:cubicBezTo>
                  <a:cubicBezTo>
                    <a:pt x="1123993" y="288840"/>
                    <a:pt x="1125058" y="288840"/>
                    <a:pt x="1126123" y="288840"/>
                  </a:cubicBezTo>
                  <a:lnTo>
                    <a:pt x="1126123" y="318126"/>
                  </a:lnTo>
                  <a:cubicBezTo>
                    <a:pt x="1125058" y="317061"/>
                    <a:pt x="1123993" y="315996"/>
                    <a:pt x="1121863" y="315996"/>
                  </a:cubicBezTo>
                  <a:lnTo>
                    <a:pt x="1121863" y="246241"/>
                  </a:lnTo>
                  <a:cubicBezTo>
                    <a:pt x="1122928" y="246241"/>
                    <a:pt x="1122928" y="246241"/>
                    <a:pt x="1122928" y="245176"/>
                  </a:cubicBezTo>
                  <a:cubicBezTo>
                    <a:pt x="1123993" y="245176"/>
                    <a:pt x="1123993" y="243047"/>
                    <a:pt x="1121863" y="239319"/>
                  </a:cubicBezTo>
                  <a:lnTo>
                    <a:pt x="1121863" y="184474"/>
                  </a:lnTo>
                  <a:cubicBezTo>
                    <a:pt x="1122928" y="183409"/>
                    <a:pt x="1125058" y="181279"/>
                    <a:pt x="1126123" y="178616"/>
                  </a:cubicBezTo>
                  <a:lnTo>
                    <a:pt x="1126123" y="178616"/>
                  </a:lnTo>
                  <a:close/>
                  <a:moveTo>
                    <a:pt x="1126123" y="326113"/>
                  </a:moveTo>
                  <a:lnTo>
                    <a:pt x="1126123" y="345283"/>
                  </a:lnTo>
                  <a:cubicBezTo>
                    <a:pt x="1125058" y="345283"/>
                    <a:pt x="1123993" y="345283"/>
                    <a:pt x="1121863" y="345283"/>
                  </a:cubicBezTo>
                  <a:lnTo>
                    <a:pt x="1121863" y="325048"/>
                  </a:lnTo>
                  <a:cubicBezTo>
                    <a:pt x="1122928" y="325048"/>
                    <a:pt x="1123993" y="326113"/>
                    <a:pt x="1126123" y="326113"/>
                  </a:cubicBezTo>
                  <a:lnTo>
                    <a:pt x="1126123" y="326113"/>
                  </a:lnTo>
                  <a:close/>
                  <a:moveTo>
                    <a:pt x="1126123" y="423025"/>
                  </a:moveTo>
                  <a:lnTo>
                    <a:pt x="1126123" y="438999"/>
                  </a:lnTo>
                  <a:cubicBezTo>
                    <a:pt x="1125058" y="436869"/>
                    <a:pt x="1123993" y="435804"/>
                    <a:pt x="1121863" y="433142"/>
                  </a:cubicBezTo>
                  <a:lnTo>
                    <a:pt x="1121863" y="420895"/>
                  </a:lnTo>
                  <a:cubicBezTo>
                    <a:pt x="1123993" y="421960"/>
                    <a:pt x="1125058" y="423025"/>
                    <a:pt x="1126123" y="423025"/>
                  </a:cubicBezTo>
                  <a:lnTo>
                    <a:pt x="1126123" y="423025"/>
                  </a:lnTo>
                  <a:close/>
                  <a:moveTo>
                    <a:pt x="1126123" y="480533"/>
                  </a:moveTo>
                  <a:lnTo>
                    <a:pt x="1126123" y="489585"/>
                  </a:lnTo>
                  <a:cubicBezTo>
                    <a:pt x="1125058" y="489585"/>
                    <a:pt x="1123993" y="489585"/>
                    <a:pt x="1121863" y="488520"/>
                  </a:cubicBezTo>
                  <a:lnTo>
                    <a:pt x="1121863" y="479468"/>
                  </a:lnTo>
                  <a:cubicBezTo>
                    <a:pt x="1122928" y="479468"/>
                    <a:pt x="1125058" y="479468"/>
                    <a:pt x="1126123" y="480533"/>
                  </a:cubicBezTo>
                  <a:lnTo>
                    <a:pt x="1126123" y="480533"/>
                  </a:lnTo>
                  <a:close/>
                  <a:moveTo>
                    <a:pt x="1126123" y="549222"/>
                  </a:moveTo>
                  <a:lnTo>
                    <a:pt x="1126123" y="576379"/>
                  </a:lnTo>
                  <a:lnTo>
                    <a:pt x="1125058" y="574249"/>
                  </a:lnTo>
                  <a:lnTo>
                    <a:pt x="1121863" y="572119"/>
                  </a:lnTo>
                  <a:lnTo>
                    <a:pt x="1121863" y="544963"/>
                  </a:lnTo>
                  <a:lnTo>
                    <a:pt x="1126123" y="549222"/>
                  </a:lnTo>
                  <a:lnTo>
                    <a:pt x="1126123" y="549222"/>
                  </a:lnTo>
                  <a:close/>
                  <a:moveTo>
                    <a:pt x="1126123" y="582769"/>
                  </a:moveTo>
                  <a:lnTo>
                    <a:pt x="1126123" y="618977"/>
                  </a:lnTo>
                  <a:lnTo>
                    <a:pt x="1126123" y="618977"/>
                  </a:lnTo>
                  <a:lnTo>
                    <a:pt x="1123993" y="622172"/>
                  </a:lnTo>
                  <a:lnTo>
                    <a:pt x="1121863" y="628029"/>
                  </a:lnTo>
                  <a:lnTo>
                    <a:pt x="1121863" y="585431"/>
                  </a:lnTo>
                  <a:lnTo>
                    <a:pt x="1122928" y="585431"/>
                  </a:lnTo>
                  <a:lnTo>
                    <a:pt x="1126123" y="582769"/>
                  </a:lnTo>
                  <a:lnTo>
                    <a:pt x="1126123" y="582769"/>
                  </a:lnTo>
                  <a:close/>
                  <a:moveTo>
                    <a:pt x="1126123" y="691927"/>
                  </a:moveTo>
                  <a:lnTo>
                    <a:pt x="1126123" y="700979"/>
                  </a:lnTo>
                  <a:cubicBezTo>
                    <a:pt x="1125058" y="700979"/>
                    <a:pt x="1123993" y="702044"/>
                    <a:pt x="1121863" y="704174"/>
                  </a:cubicBezTo>
                  <a:lnTo>
                    <a:pt x="1121863" y="695122"/>
                  </a:lnTo>
                  <a:cubicBezTo>
                    <a:pt x="1123993" y="694589"/>
                    <a:pt x="1125058" y="693524"/>
                    <a:pt x="1126123" y="691927"/>
                  </a:cubicBezTo>
                  <a:lnTo>
                    <a:pt x="1126123" y="691927"/>
                  </a:lnTo>
                  <a:close/>
                  <a:moveTo>
                    <a:pt x="1126123" y="715889"/>
                  </a:moveTo>
                  <a:lnTo>
                    <a:pt x="1126123" y="723876"/>
                  </a:lnTo>
                  <a:cubicBezTo>
                    <a:pt x="1125058" y="722811"/>
                    <a:pt x="1122928" y="722811"/>
                    <a:pt x="1121863" y="721746"/>
                  </a:cubicBezTo>
                  <a:lnTo>
                    <a:pt x="1121863" y="713759"/>
                  </a:lnTo>
                  <a:cubicBezTo>
                    <a:pt x="1123993" y="714824"/>
                    <a:pt x="1125058" y="714824"/>
                    <a:pt x="1126123" y="715889"/>
                  </a:cubicBezTo>
                  <a:lnTo>
                    <a:pt x="1126123" y="715889"/>
                  </a:lnTo>
                  <a:close/>
                  <a:moveTo>
                    <a:pt x="1126123" y="749435"/>
                  </a:moveTo>
                  <a:lnTo>
                    <a:pt x="1126123" y="757422"/>
                  </a:lnTo>
                  <a:cubicBezTo>
                    <a:pt x="1125058" y="757422"/>
                    <a:pt x="1123993" y="756357"/>
                    <a:pt x="1121863" y="755292"/>
                  </a:cubicBezTo>
                  <a:lnTo>
                    <a:pt x="1121863" y="748370"/>
                  </a:lnTo>
                  <a:cubicBezTo>
                    <a:pt x="1123993" y="748370"/>
                    <a:pt x="1125058" y="749435"/>
                    <a:pt x="1126123" y="749435"/>
                  </a:cubicBezTo>
                  <a:lnTo>
                    <a:pt x="1126123" y="749435"/>
                  </a:lnTo>
                  <a:close/>
                  <a:moveTo>
                    <a:pt x="1126123" y="763279"/>
                  </a:moveTo>
                  <a:lnTo>
                    <a:pt x="1126123" y="772331"/>
                  </a:lnTo>
                  <a:cubicBezTo>
                    <a:pt x="1125058" y="773396"/>
                    <a:pt x="1123993" y="774461"/>
                    <a:pt x="1121863" y="774461"/>
                  </a:cubicBezTo>
                  <a:lnTo>
                    <a:pt x="1121863" y="766474"/>
                  </a:lnTo>
                  <a:cubicBezTo>
                    <a:pt x="1123993" y="765409"/>
                    <a:pt x="1125058" y="764344"/>
                    <a:pt x="1126123" y="763279"/>
                  </a:cubicBezTo>
                  <a:lnTo>
                    <a:pt x="1126123" y="763279"/>
                  </a:lnTo>
                  <a:close/>
                  <a:moveTo>
                    <a:pt x="1126123" y="785643"/>
                  </a:moveTo>
                  <a:lnTo>
                    <a:pt x="1126123" y="795761"/>
                  </a:lnTo>
                  <a:cubicBezTo>
                    <a:pt x="1125058" y="794696"/>
                    <a:pt x="1123993" y="792566"/>
                    <a:pt x="1121863" y="791501"/>
                  </a:cubicBezTo>
                  <a:lnTo>
                    <a:pt x="1121863" y="782449"/>
                  </a:lnTo>
                  <a:cubicBezTo>
                    <a:pt x="1122928" y="782449"/>
                    <a:pt x="1122928" y="783514"/>
                    <a:pt x="1123993" y="783514"/>
                  </a:cubicBezTo>
                  <a:cubicBezTo>
                    <a:pt x="1123993" y="784579"/>
                    <a:pt x="1125058" y="785643"/>
                    <a:pt x="1126123" y="785643"/>
                  </a:cubicBezTo>
                  <a:lnTo>
                    <a:pt x="1126123" y="785643"/>
                  </a:lnTo>
                  <a:close/>
                  <a:moveTo>
                    <a:pt x="1126123" y="820787"/>
                  </a:moveTo>
                  <a:lnTo>
                    <a:pt x="1126123" y="833034"/>
                  </a:lnTo>
                  <a:cubicBezTo>
                    <a:pt x="1123993" y="835164"/>
                    <a:pt x="1122928" y="837294"/>
                    <a:pt x="1121863" y="841021"/>
                  </a:cubicBezTo>
                  <a:lnTo>
                    <a:pt x="1121863" y="826644"/>
                  </a:lnTo>
                  <a:cubicBezTo>
                    <a:pt x="1123993" y="823982"/>
                    <a:pt x="1125058" y="822917"/>
                    <a:pt x="1126123" y="820787"/>
                  </a:cubicBezTo>
                  <a:lnTo>
                    <a:pt x="1126123" y="820787"/>
                  </a:lnTo>
                  <a:close/>
                  <a:moveTo>
                    <a:pt x="1126123" y="857528"/>
                  </a:moveTo>
                  <a:lnTo>
                    <a:pt x="1126123" y="878827"/>
                  </a:lnTo>
                  <a:cubicBezTo>
                    <a:pt x="1125058" y="874568"/>
                    <a:pt x="1125058" y="869775"/>
                    <a:pt x="1125058" y="867645"/>
                  </a:cubicBezTo>
                  <a:cubicBezTo>
                    <a:pt x="1123993" y="865515"/>
                    <a:pt x="1122928" y="864450"/>
                    <a:pt x="1121863" y="863385"/>
                  </a:cubicBezTo>
                  <a:lnTo>
                    <a:pt x="1121863" y="848476"/>
                  </a:lnTo>
                  <a:cubicBezTo>
                    <a:pt x="1122928" y="852203"/>
                    <a:pt x="1123993" y="854333"/>
                    <a:pt x="1126123" y="857528"/>
                  </a:cubicBezTo>
                  <a:lnTo>
                    <a:pt x="1126123" y="857528"/>
                  </a:lnTo>
                  <a:close/>
                  <a:moveTo>
                    <a:pt x="1126123" y="999700"/>
                  </a:moveTo>
                  <a:lnTo>
                    <a:pt x="1126123" y="1010882"/>
                  </a:lnTo>
                  <a:cubicBezTo>
                    <a:pt x="1125058" y="1013012"/>
                    <a:pt x="1123993" y="1016740"/>
                    <a:pt x="1122928" y="1019935"/>
                  </a:cubicBezTo>
                  <a:cubicBezTo>
                    <a:pt x="1123993" y="1019935"/>
                    <a:pt x="1125058" y="1019935"/>
                    <a:pt x="1126123" y="1019935"/>
                  </a:cubicBezTo>
                  <a:lnTo>
                    <a:pt x="1126123" y="1026857"/>
                  </a:lnTo>
                  <a:cubicBezTo>
                    <a:pt x="1125058" y="1026857"/>
                    <a:pt x="1123993" y="1027922"/>
                    <a:pt x="1121863" y="1027922"/>
                  </a:cubicBezTo>
                  <a:lnTo>
                    <a:pt x="1121863" y="1004493"/>
                  </a:lnTo>
                  <a:cubicBezTo>
                    <a:pt x="1122928" y="1001830"/>
                    <a:pt x="1125058" y="1000765"/>
                    <a:pt x="1126123" y="999700"/>
                  </a:cubicBezTo>
                  <a:lnTo>
                    <a:pt x="1126123" y="999700"/>
                  </a:lnTo>
                  <a:close/>
                  <a:moveTo>
                    <a:pt x="1126123" y="1044429"/>
                  </a:moveTo>
                  <a:lnTo>
                    <a:pt x="1126123" y="1050286"/>
                  </a:lnTo>
                  <a:cubicBezTo>
                    <a:pt x="1125058" y="1050286"/>
                    <a:pt x="1123993" y="1050286"/>
                    <a:pt x="1121863" y="1050286"/>
                  </a:cubicBezTo>
                  <a:lnTo>
                    <a:pt x="1121863" y="1043364"/>
                  </a:lnTo>
                  <a:cubicBezTo>
                    <a:pt x="1123993" y="1044429"/>
                    <a:pt x="1125058" y="1044429"/>
                    <a:pt x="1126123" y="1044429"/>
                  </a:cubicBezTo>
                  <a:lnTo>
                    <a:pt x="1126123" y="1044429"/>
                  </a:lnTo>
                  <a:close/>
                  <a:moveTo>
                    <a:pt x="1126123" y="1068390"/>
                  </a:moveTo>
                  <a:lnTo>
                    <a:pt x="1126123" y="1084365"/>
                  </a:lnTo>
                  <a:cubicBezTo>
                    <a:pt x="1125058" y="1086495"/>
                    <a:pt x="1123993" y="1087560"/>
                    <a:pt x="1121863" y="1090222"/>
                  </a:cubicBezTo>
                  <a:lnTo>
                    <a:pt x="1121863" y="1079040"/>
                  </a:lnTo>
                  <a:cubicBezTo>
                    <a:pt x="1122928" y="1079040"/>
                    <a:pt x="1122928" y="1079040"/>
                    <a:pt x="1122928" y="1079040"/>
                  </a:cubicBezTo>
                  <a:cubicBezTo>
                    <a:pt x="1122928" y="1077975"/>
                    <a:pt x="1122928" y="1076910"/>
                    <a:pt x="1123993" y="1076910"/>
                  </a:cubicBezTo>
                  <a:cubicBezTo>
                    <a:pt x="1122928" y="1076910"/>
                    <a:pt x="1122928" y="1076910"/>
                    <a:pt x="1121863" y="1076910"/>
                  </a:cubicBezTo>
                  <a:lnTo>
                    <a:pt x="1121863" y="1069988"/>
                  </a:lnTo>
                  <a:cubicBezTo>
                    <a:pt x="1123993" y="1069455"/>
                    <a:pt x="1125058" y="1068390"/>
                    <a:pt x="1126123" y="1068390"/>
                  </a:cubicBezTo>
                  <a:lnTo>
                    <a:pt x="1126123" y="1068390"/>
                  </a:lnTo>
                  <a:close/>
                  <a:moveTo>
                    <a:pt x="1126123" y="1098742"/>
                  </a:moveTo>
                  <a:lnTo>
                    <a:pt x="1126123" y="1108859"/>
                  </a:lnTo>
                  <a:cubicBezTo>
                    <a:pt x="1125058" y="1112054"/>
                    <a:pt x="1123993" y="1114716"/>
                    <a:pt x="1121863" y="1116846"/>
                  </a:cubicBezTo>
                  <a:lnTo>
                    <a:pt x="1121863" y="1093417"/>
                  </a:lnTo>
                  <a:cubicBezTo>
                    <a:pt x="1122928" y="1094482"/>
                    <a:pt x="1123993" y="1096612"/>
                    <a:pt x="1123993" y="1097677"/>
                  </a:cubicBezTo>
                  <a:cubicBezTo>
                    <a:pt x="1125058" y="1097677"/>
                    <a:pt x="1125058" y="1097677"/>
                    <a:pt x="1126123" y="1098742"/>
                  </a:cubicBezTo>
                  <a:lnTo>
                    <a:pt x="1126123" y="1098742"/>
                  </a:lnTo>
                  <a:close/>
                  <a:moveTo>
                    <a:pt x="1126123" y="1149327"/>
                  </a:moveTo>
                  <a:lnTo>
                    <a:pt x="1126123" y="1177549"/>
                  </a:lnTo>
                  <a:cubicBezTo>
                    <a:pt x="1123993" y="1175419"/>
                    <a:pt x="1122928" y="1174354"/>
                    <a:pt x="1121863" y="1171691"/>
                  </a:cubicBezTo>
                  <a:lnTo>
                    <a:pt x="1121863" y="1154652"/>
                  </a:lnTo>
                  <a:cubicBezTo>
                    <a:pt x="1122928" y="1152522"/>
                    <a:pt x="1125058" y="1150392"/>
                    <a:pt x="1126123" y="1149327"/>
                  </a:cubicBezTo>
                  <a:lnTo>
                    <a:pt x="1126123" y="1149327"/>
                  </a:lnTo>
                  <a:close/>
                  <a:moveTo>
                    <a:pt x="1126123" y="1252628"/>
                  </a:moveTo>
                  <a:lnTo>
                    <a:pt x="1126123" y="1295227"/>
                  </a:lnTo>
                  <a:lnTo>
                    <a:pt x="1121863" y="1297357"/>
                  </a:lnTo>
                  <a:lnTo>
                    <a:pt x="1121863" y="1246771"/>
                  </a:lnTo>
                  <a:lnTo>
                    <a:pt x="1126123" y="1252628"/>
                  </a:lnTo>
                  <a:lnTo>
                    <a:pt x="1126123" y="1252628"/>
                  </a:lnTo>
                  <a:close/>
                  <a:moveTo>
                    <a:pt x="1126123" y="1313863"/>
                  </a:moveTo>
                  <a:lnTo>
                    <a:pt x="1126123" y="1336228"/>
                  </a:lnTo>
                  <a:lnTo>
                    <a:pt x="1125058" y="1336228"/>
                  </a:lnTo>
                  <a:lnTo>
                    <a:pt x="1122928" y="1339422"/>
                  </a:lnTo>
                  <a:lnTo>
                    <a:pt x="1121863" y="1339422"/>
                  </a:lnTo>
                  <a:lnTo>
                    <a:pt x="1121863" y="1315993"/>
                  </a:lnTo>
                  <a:lnTo>
                    <a:pt x="1126123" y="1313863"/>
                  </a:lnTo>
                  <a:lnTo>
                    <a:pt x="1126123" y="1313863"/>
                  </a:lnTo>
                  <a:close/>
                  <a:moveTo>
                    <a:pt x="1126123" y="1380956"/>
                  </a:moveTo>
                  <a:lnTo>
                    <a:pt x="1126123" y="1393203"/>
                  </a:lnTo>
                  <a:cubicBezTo>
                    <a:pt x="1125058" y="1393203"/>
                    <a:pt x="1123993" y="1393203"/>
                    <a:pt x="1123993" y="1393203"/>
                  </a:cubicBezTo>
                  <a:cubicBezTo>
                    <a:pt x="1122928" y="1392138"/>
                    <a:pt x="1122928" y="1392138"/>
                    <a:pt x="1121863" y="1392138"/>
                  </a:cubicBezTo>
                  <a:lnTo>
                    <a:pt x="1121863" y="1382021"/>
                  </a:lnTo>
                  <a:cubicBezTo>
                    <a:pt x="1122928" y="1383086"/>
                    <a:pt x="1123993" y="1383086"/>
                    <a:pt x="1123993" y="1383086"/>
                  </a:cubicBezTo>
                  <a:cubicBezTo>
                    <a:pt x="1125058" y="1382553"/>
                    <a:pt x="1125058" y="1382553"/>
                    <a:pt x="1126123" y="1380956"/>
                  </a:cubicBezTo>
                  <a:lnTo>
                    <a:pt x="1126123" y="1380956"/>
                  </a:lnTo>
                  <a:close/>
                  <a:moveTo>
                    <a:pt x="1126123" y="1426217"/>
                  </a:moveTo>
                  <a:lnTo>
                    <a:pt x="1126123" y="1445386"/>
                  </a:lnTo>
                  <a:cubicBezTo>
                    <a:pt x="1125058" y="1445386"/>
                    <a:pt x="1123993" y="1446451"/>
                    <a:pt x="1121863" y="1447516"/>
                  </a:cubicBezTo>
                  <a:lnTo>
                    <a:pt x="1121863" y="1424087"/>
                  </a:lnTo>
                  <a:cubicBezTo>
                    <a:pt x="1123993" y="1425152"/>
                    <a:pt x="1125058" y="1425152"/>
                    <a:pt x="1126123" y="1426217"/>
                  </a:cubicBezTo>
                  <a:lnTo>
                    <a:pt x="1126123" y="1426217"/>
                  </a:lnTo>
                  <a:close/>
                  <a:moveTo>
                    <a:pt x="1126123" y="1565726"/>
                  </a:moveTo>
                  <a:lnTo>
                    <a:pt x="1126123" y="1585961"/>
                  </a:lnTo>
                  <a:lnTo>
                    <a:pt x="1121863" y="1576908"/>
                  </a:lnTo>
                  <a:lnTo>
                    <a:pt x="1121863" y="1567856"/>
                  </a:lnTo>
                  <a:lnTo>
                    <a:pt x="1126123" y="1565726"/>
                  </a:lnTo>
                  <a:lnTo>
                    <a:pt x="1126123" y="1565726"/>
                  </a:lnTo>
                  <a:close/>
                  <a:moveTo>
                    <a:pt x="1126123" y="1720145"/>
                  </a:moveTo>
                  <a:lnTo>
                    <a:pt x="1126123" y="1741445"/>
                  </a:lnTo>
                  <a:cubicBezTo>
                    <a:pt x="1125058" y="1741445"/>
                    <a:pt x="1123993" y="1740380"/>
                    <a:pt x="1121863" y="1739315"/>
                  </a:cubicBezTo>
                  <a:lnTo>
                    <a:pt x="1121863" y="1721210"/>
                  </a:lnTo>
                  <a:cubicBezTo>
                    <a:pt x="1122928" y="1721210"/>
                    <a:pt x="1123993" y="1721210"/>
                    <a:pt x="1123993" y="1722275"/>
                  </a:cubicBezTo>
                  <a:cubicBezTo>
                    <a:pt x="1125058" y="1721210"/>
                    <a:pt x="1125058" y="1721210"/>
                    <a:pt x="1126123" y="1720145"/>
                  </a:cubicBezTo>
                  <a:lnTo>
                    <a:pt x="1126123" y="1720145"/>
                  </a:lnTo>
                  <a:close/>
                  <a:moveTo>
                    <a:pt x="1126123" y="1800017"/>
                  </a:moveTo>
                  <a:lnTo>
                    <a:pt x="1126123" y="1818122"/>
                  </a:lnTo>
                  <a:lnTo>
                    <a:pt x="1125058" y="1818122"/>
                  </a:lnTo>
                  <a:cubicBezTo>
                    <a:pt x="1123993" y="1818122"/>
                    <a:pt x="1122928" y="1819187"/>
                    <a:pt x="1121863" y="1819187"/>
                  </a:cubicBezTo>
                  <a:lnTo>
                    <a:pt x="1121863" y="1797887"/>
                  </a:lnTo>
                  <a:cubicBezTo>
                    <a:pt x="1123993" y="1798953"/>
                    <a:pt x="1125058" y="1798953"/>
                    <a:pt x="1126123" y="1800017"/>
                  </a:cubicBezTo>
                  <a:close/>
                  <a:moveTo>
                    <a:pt x="1121863" y="28990"/>
                  </a:moveTo>
                  <a:lnTo>
                    <a:pt x="1121863" y="65198"/>
                  </a:lnTo>
                  <a:cubicBezTo>
                    <a:pt x="1120798" y="59341"/>
                    <a:pt x="1117603" y="54016"/>
                    <a:pt x="1113876" y="49224"/>
                  </a:cubicBezTo>
                  <a:lnTo>
                    <a:pt x="1113876" y="25795"/>
                  </a:lnTo>
                  <a:cubicBezTo>
                    <a:pt x="1114940" y="26860"/>
                    <a:pt x="1117070" y="27925"/>
                    <a:pt x="1118135" y="28990"/>
                  </a:cubicBezTo>
                  <a:cubicBezTo>
                    <a:pt x="1119733" y="28990"/>
                    <a:pt x="1120798" y="28990"/>
                    <a:pt x="1121863" y="28990"/>
                  </a:cubicBezTo>
                  <a:lnTo>
                    <a:pt x="1121863" y="28990"/>
                  </a:lnTo>
                  <a:close/>
                  <a:moveTo>
                    <a:pt x="1121863" y="116849"/>
                  </a:moveTo>
                  <a:lnTo>
                    <a:pt x="1121863" y="132823"/>
                  </a:lnTo>
                  <a:cubicBezTo>
                    <a:pt x="1119733" y="132823"/>
                    <a:pt x="1116005" y="131758"/>
                    <a:pt x="1113876" y="131758"/>
                  </a:cubicBezTo>
                  <a:lnTo>
                    <a:pt x="1113876" y="115784"/>
                  </a:lnTo>
                  <a:cubicBezTo>
                    <a:pt x="1116005" y="115784"/>
                    <a:pt x="1119733" y="116849"/>
                    <a:pt x="1121863" y="116849"/>
                  </a:cubicBezTo>
                  <a:lnTo>
                    <a:pt x="1121863" y="116849"/>
                  </a:lnTo>
                  <a:close/>
                  <a:moveTo>
                    <a:pt x="1121863" y="184474"/>
                  </a:moveTo>
                  <a:lnTo>
                    <a:pt x="1121863" y="239852"/>
                  </a:lnTo>
                  <a:cubicBezTo>
                    <a:pt x="1120798" y="237722"/>
                    <a:pt x="1118668" y="236657"/>
                    <a:pt x="1113876" y="235592"/>
                  </a:cubicBezTo>
                  <a:lnTo>
                    <a:pt x="1113876" y="190331"/>
                  </a:lnTo>
                  <a:cubicBezTo>
                    <a:pt x="1117070" y="189799"/>
                    <a:pt x="1119733" y="188734"/>
                    <a:pt x="1121863" y="184474"/>
                  </a:cubicBezTo>
                  <a:lnTo>
                    <a:pt x="1121863" y="184474"/>
                  </a:lnTo>
                  <a:close/>
                  <a:moveTo>
                    <a:pt x="1121863" y="246241"/>
                  </a:moveTo>
                  <a:lnTo>
                    <a:pt x="1121863" y="315996"/>
                  </a:lnTo>
                  <a:cubicBezTo>
                    <a:pt x="1119733" y="314931"/>
                    <a:pt x="1117603" y="312801"/>
                    <a:pt x="1113876" y="311736"/>
                  </a:cubicBezTo>
                  <a:lnTo>
                    <a:pt x="1113876" y="251034"/>
                  </a:lnTo>
                  <a:cubicBezTo>
                    <a:pt x="1117070" y="249969"/>
                    <a:pt x="1120798" y="248371"/>
                    <a:pt x="1121863" y="246241"/>
                  </a:cubicBezTo>
                  <a:lnTo>
                    <a:pt x="1121863" y="246241"/>
                  </a:lnTo>
                  <a:close/>
                  <a:moveTo>
                    <a:pt x="1121863" y="325048"/>
                  </a:moveTo>
                  <a:lnTo>
                    <a:pt x="1121863" y="345283"/>
                  </a:lnTo>
                  <a:cubicBezTo>
                    <a:pt x="1119733" y="344218"/>
                    <a:pt x="1117603" y="344218"/>
                    <a:pt x="1113876" y="344218"/>
                  </a:cubicBezTo>
                  <a:lnTo>
                    <a:pt x="1113876" y="323983"/>
                  </a:lnTo>
                  <a:cubicBezTo>
                    <a:pt x="1116005" y="323983"/>
                    <a:pt x="1118668" y="325048"/>
                    <a:pt x="1121863" y="325048"/>
                  </a:cubicBezTo>
                  <a:lnTo>
                    <a:pt x="1121863" y="325048"/>
                  </a:lnTo>
                  <a:lnTo>
                    <a:pt x="1121863" y="325048"/>
                  </a:lnTo>
                  <a:close/>
                  <a:moveTo>
                    <a:pt x="1121863" y="420895"/>
                  </a:moveTo>
                  <a:lnTo>
                    <a:pt x="1121863" y="433142"/>
                  </a:lnTo>
                  <a:cubicBezTo>
                    <a:pt x="1119733" y="431012"/>
                    <a:pt x="1117603" y="429947"/>
                    <a:pt x="1113876" y="427285"/>
                  </a:cubicBezTo>
                  <a:lnTo>
                    <a:pt x="1113876" y="417167"/>
                  </a:lnTo>
                  <a:cubicBezTo>
                    <a:pt x="1117070" y="418765"/>
                    <a:pt x="1119733" y="419830"/>
                    <a:pt x="1121863" y="420895"/>
                  </a:cubicBezTo>
                  <a:lnTo>
                    <a:pt x="1121863" y="420895"/>
                  </a:lnTo>
                  <a:close/>
                  <a:moveTo>
                    <a:pt x="1121863" y="479468"/>
                  </a:moveTo>
                  <a:lnTo>
                    <a:pt x="1121863" y="488520"/>
                  </a:lnTo>
                  <a:cubicBezTo>
                    <a:pt x="1119733" y="488520"/>
                    <a:pt x="1116005" y="487455"/>
                    <a:pt x="1113876" y="486390"/>
                  </a:cubicBezTo>
                  <a:lnTo>
                    <a:pt x="1113876" y="475208"/>
                  </a:lnTo>
                  <a:cubicBezTo>
                    <a:pt x="1116005" y="476273"/>
                    <a:pt x="1118668" y="478403"/>
                    <a:pt x="1121863" y="479468"/>
                  </a:cubicBezTo>
                  <a:lnTo>
                    <a:pt x="1121863" y="479468"/>
                  </a:lnTo>
                  <a:close/>
                  <a:moveTo>
                    <a:pt x="1121863" y="544963"/>
                  </a:moveTo>
                  <a:lnTo>
                    <a:pt x="1121863" y="572119"/>
                  </a:lnTo>
                  <a:lnTo>
                    <a:pt x="1121863" y="572119"/>
                  </a:lnTo>
                  <a:lnTo>
                    <a:pt x="1119733" y="569989"/>
                  </a:lnTo>
                  <a:lnTo>
                    <a:pt x="1119733" y="566794"/>
                  </a:lnTo>
                  <a:lnTo>
                    <a:pt x="1113876" y="565729"/>
                  </a:lnTo>
                  <a:lnTo>
                    <a:pt x="1113876" y="565729"/>
                  </a:lnTo>
                  <a:lnTo>
                    <a:pt x="1113876" y="540703"/>
                  </a:lnTo>
                  <a:lnTo>
                    <a:pt x="1114940" y="540703"/>
                  </a:lnTo>
                  <a:lnTo>
                    <a:pt x="1121863" y="543898"/>
                  </a:lnTo>
                  <a:lnTo>
                    <a:pt x="1121863" y="544963"/>
                  </a:lnTo>
                  <a:lnTo>
                    <a:pt x="1121863" y="544963"/>
                  </a:lnTo>
                  <a:close/>
                  <a:moveTo>
                    <a:pt x="1121863" y="585431"/>
                  </a:moveTo>
                  <a:lnTo>
                    <a:pt x="1121863" y="628029"/>
                  </a:lnTo>
                  <a:lnTo>
                    <a:pt x="1121863" y="629094"/>
                  </a:lnTo>
                  <a:lnTo>
                    <a:pt x="1120798" y="632289"/>
                  </a:lnTo>
                  <a:lnTo>
                    <a:pt x="1116538" y="638147"/>
                  </a:lnTo>
                  <a:lnTo>
                    <a:pt x="1114408" y="641341"/>
                  </a:lnTo>
                  <a:lnTo>
                    <a:pt x="1114408" y="614185"/>
                  </a:lnTo>
                  <a:lnTo>
                    <a:pt x="1115473" y="612055"/>
                  </a:lnTo>
                  <a:lnTo>
                    <a:pt x="1115473" y="608860"/>
                  </a:lnTo>
                  <a:lnTo>
                    <a:pt x="1114408" y="607795"/>
                  </a:lnTo>
                  <a:lnTo>
                    <a:pt x="1114408" y="584366"/>
                  </a:lnTo>
                  <a:lnTo>
                    <a:pt x="1116538" y="584366"/>
                  </a:lnTo>
                  <a:lnTo>
                    <a:pt x="1121863" y="585431"/>
                  </a:lnTo>
                  <a:lnTo>
                    <a:pt x="1121863" y="585431"/>
                  </a:lnTo>
                  <a:close/>
                  <a:moveTo>
                    <a:pt x="1121863" y="695654"/>
                  </a:moveTo>
                  <a:lnTo>
                    <a:pt x="1121863" y="704707"/>
                  </a:lnTo>
                  <a:cubicBezTo>
                    <a:pt x="1120798" y="705772"/>
                    <a:pt x="1118668" y="707901"/>
                    <a:pt x="1116005" y="711629"/>
                  </a:cubicBezTo>
                  <a:cubicBezTo>
                    <a:pt x="1118135" y="711629"/>
                    <a:pt x="1120265" y="712694"/>
                    <a:pt x="1121863" y="713759"/>
                  </a:cubicBezTo>
                  <a:lnTo>
                    <a:pt x="1121863" y="713759"/>
                  </a:lnTo>
                  <a:lnTo>
                    <a:pt x="1121863" y="721746"/>
                  </a:lnTo>
                  <a:cubicBezTo>
                    <a:pt x="1121863" y="720681"/>
                    <a:pt x="1120798" y="720681"/>
                    <a:pt x="1119733" y="719616"/>
                  </a:cubicBezTo>
                  <a:cubicBezTo>
                    <a:pt x="1118668" y="719616"/>
                    <a:pt x="1117603" y="718551"/>
                    <a:pt x="1116538" y="718551"/>
                  </a:cubicBezTo>
                  <a:cubicBezTo>
                    <a:pt x="1115473" y="718551"/>
                    <a:pt x="1114408" y="718551"/>
                    <a:pt x="1114408" y="718551"/>
                  </a:cubicBezTo>
                  <a:lnTo>
                    <a:pt x="1114408" y="703642"/>
                  </a:lnTo>
                  <a:cubicBezTo>
                    <a:pt x="1117070" y="699914"/>
                    <a:pt x="1119733" y="696719"/>
                    <a:pt x="1121863" y="695654"/>
                  </a:cubicBezTo>
                  <a:lnTo>
                    <a:pt x="1121863" y="695654"/>
                  </a:lnTo>
                  <a:close/>
                  <a:moveTo>
                    <a:pt x="1121863" y="748370"/>
                  </a:moveTo>
                  <a:lnTo>
                    <a:pt x="1121863" y="755292"/>
                  </a:lnTo>
                  <a:cubicBezTo>
                    <a:pt x="1119733" y="754227"/>
                    <a:pt x="1116005" y="752097"/>
                    <a:pt x="1113876" y="751032"/>
                  </a:cubicBezTo>
                  <a:lnTo>
                    <a:pt x="1113876" y="741980"/>
                  </a:lnTo>
                  <a:cubicBezTo>
                    <a:pt x="1116005" y="744110"/>
                    <a:pt x="1119733" y="746240"/>
                    <a:pt x="1121863" y="748370"/>
                  </a:cubicBezTo>
                  <a:lnTo>
                    <a:pt x="1121863" y="748370"/>
                  </a:lnTo>
                  <a:close/>
                  <a:moveTo>
                    <a:pt x="1121863" y="766474"/>
                  </a:moveTo>
                  <a:lnTo>
                    <a:pt x="1121863" y="774461"/>
                  </a:lnTo>
                  <a:cubicBezTo>
                    <a:pt x="1120798" y="775526"/>
                    <a:pt x="1119733" y="776591"/>
                    <a:pt x="1118668" y="776591"/>
                  </a:cubicBezTo>
                  <a:cubicBezTo>
                    <a:pt x="1118668" y="777656"/>
                    <a:pt x="1118668" y="777656"/>
                    <a:pt x="1118668" y="778721"/>
                  </a:cubicBezTo>
                  <a:cubicBezTo>
                    <a:pt x="1119733" y="779786"/>
                    <a:pt x="1121863" y="780851"/>
                    <a:pt x="1121863" y="781916"/>
                  </a:cubicBezTo>
                  <a:lnTo>
                    <a:pt x="1121863" y="790968"/>
                  </a:lnTo>
                  <a:cubicBezTo>
                    <a:pt x="1121863" y="789903"/>
                    <a:pt x="1121863" y="789903"/>
                    <a:pt x="1121863" y="789903"/>
                  </a:cubicBezTo>
                  <a:cubicBezTo>
                    <a:pt x="1120798" y="788838"/>
                    <a:pt x="1120798" y="788838"/>
                    <a:pt x="1119733" y="787773"/>
                  </a:cubicBezTo>
                  <a:cubicBezTo>
                    <a:pt x="1118668" y="793631"/>
                    <a:pt x="1116538" y="797891"/>
                    <a:pt x="1113876" y="803748"/>
                  </a:cubicBezTo>
                  <a:lnTo>
                    <a:pt x="1113876" y="770202"/>
                  </a:lnTo>
                  <a:lnTo>
                    <a:pt x="1113876" y="771267"/>
                  </a:lnTo>
                  <a:cubicBezTo>
                    <a:pt x="1117070" y="769669"/>
                    <a:pt x="1119733" y="768604"/>
                    <a:pt x="1121863" y="766474"/>
                  </a:cubicBezTo>
                  <a:lnTo>
                    <a:pt x="1121863" y="766474"/>
                  </a:lnTo>
                  <a:close/>
                  <a:moveTo>
                    <a:pt x="1121863" y="826112"/>
                  </a:moveTo>
                  <a:lnTo>
                    <a:pt x="1121863" y="840489"/>
                  </a:lnTo>
                  <a:cubicBezTo>
                    <a:pt x="1121863" y="840489"/>
                    <a:pt x="1121863" y="840489"/>
                    <a:pt x="1121863" y="841554"/>
                  </a:cubicBezTo>
                  <a:cubicBezTo>
                    <a:pt x="1121863" y="843684"/>
                    <a:pt x="1121863" y="845814"/>
                    <a:pt x="1121863" y="848476"/>
                  </a:cubicBezTo>
                  <a:lnTo>
                    <a:pt x="1121863" y="863385"/>
                  </a:lnTo>
                  <a:cubicBezTo>
                    <a:pt x="1117603" y="854333"/>
                    <a:pt x="1114940" y="847411"/>
                    <a:pt x="1114940" y="843151"/>
                  </a:cubicBezTo>
                  <a:cubicBezTo>
                    <a:pt x="1114940" y="842086"/>
                    <a:pt x="1113876" y="842086"/>
                    <a:pt x="1113876" y="841021"/>
                  </a:cubicBezTo>
                  <a:lnTo>
                    <a:pt x="1113876" y="831969"/>
                  </a:lnTo>
                  <a:cubicBezTo>
                    <a:pt x="1114940" y="833034"/>
                    <a:pt x="1116005" y="834099"/>
                    <a:pt x="1117070" y="835164"/>
                  </a:cubicBezTo>
                  <a:cubicBezTo>
                    <a:pt x="1118668" y="831969"/>
                    <a:pt x="1119733" y="829307"/>
                    <a:pt x="1121863" y="826112"/>
                  </a:cubicBezTo>
                  <a:lnTo>
                    <a:pt x="1121863" y="826112"/>
                  </a:lnTo>
                  <a:close/>
                  <a:moveTo>
                    <a:pt x="1121863" y="1003960"/>
                  </a:moveTo>
                  <a:lnTo>
                    <a:pt x="1121863" y="1027389"/>
                  </a:lnTo>
                  <a:lnTo>
                    <a:pt x="1121863" y="1027389"/>
                  </a:lnTo>
                  <a:cubicBezTo>
                    <a:pt x="1118668" y="1029519"/>
                    <a:pt x="1116005" y="1031649"/>
                    <a:pt x="1113876" y="1037506"/>
                  </a:cubicBezTo>
                  <a:lnTo>
                    <a:pt x="1113876" y="1026324"/>
                  </a:lnTo>
                  <a:cubicBezTo>
                    <a:pt x="1114940" y="1025259"/>
                    <a:pt x="1116005" y="1024194"/>
                    <a:pt x="1117070" y="1023129"/>
                  </a:cubicBezTo>
                  <a:cubicBezTo>
                    <a:pt x="1118668" y="1015142"/>
                    <a:pt x="1119733" y="1008752"/>
                    <a:pt x="1121863" y="1003960"/>
                  </a:cubicBezTo>
                  <a:lnTo>
                    <a:pt x="1121863" y="1003960"/>
                  </a:lnTo>
                  <a:close/>
                  <a:moveTo>
                    <a:pt x="1121863" y="1043364"/>
                  </a:moveTo>
                  <a:lnTo>
                    <a:pt x="1121863" y="1050286"/>
                  </a:lnTo>
                  <a:cubicBezTo>
                    <a:pt x="1119733" y="1050286"/>
                    <a:pt x="1116005" y="1050286"/>
                    <a:pt x="1113876" y="1051351"/>
                  </a:cubicBezTo>
                  <a:lnTo>
                    <a:pt x="1113876" y="1043364"/>
                  </a:lnTo>
                  <a:cubicBezTo>
                    <a:pt x="1116005" y="1043364"/>
                    <a:pt x="1119733" y="1043364"/>
                    <a:pt x="1121863" y="1043364"/>
                  </a:cubicBezTo>
                  <a:lnTo>
                    <a:pt x="1121863" y="1043364"/>
                  </a:lnTo>
                  <a:close/>
                  <a:moveTo>
                    <a:pt x="1121863" y="1069455"/>
                  </a:moveTo>
                  <a:lnTo>
                    <a:pt x="1121863" y="1076377"/>
                  </a:lnTo>
                  <a:cubicBezTo>
                    <a:pt x="1119733" y="1076377"/>
                    <a:pt x="1116005" y="1076377"/>
                    <a:pt x="1113876" y="1076377"/>
                  </a:cubicBezTo>
                  <a:lnTo>
                    <a:pt x="1113876" y="1069455"/>
                  </a:lnTo>
                  <a:cubicBezTo>
                    <a:pt x="1116005" y="1069455"/>
                    <a:pt x="1119733" y="1069455"/>
                    <a:pt x="1121863" y="1069455"/>
                  </a:cubicBezTo>
                  <a:lnTo>
                    <a:pt x="1121863" y="1069455"/>
                  </a:lnTo>
                  <a:close/>
                  <a:moveTo>
                    <a:pt x="1121863" y="1078507"/>
                  </a:moveTo>
                  <a:lnTo>
                    <a:pt x="1121863" y="1089689"/>
                  </a:lnTo>
                  <a:cubicBezTo>
                    <a:pt x="1121863" y="1089689"/>
                    <a:pt x="1121863" y="1090754"/>
                    <a:pt x="1120798" y="1090754"/>
                  </a:cubicBezTo>
                  <a:cubicBezTo>
                    <a:pt x="1121863" y="1091819"/>
                    <a:pt x="1121863" y="1092884"/>
                    <a:pt x="1121863" y="1092884"/>
                  </a:cubicBezTo>
                  <a:lnTo>
                    <a:pt x="1121863" y="1116313"/>
                  </a:lnTo>
                  <a:cubicBezTo>
                    <a:pt x="1120798" y="1119508"/>
                    <a:pt x="1118668" y="1123236"/>
                    <a:pt x="1116005" y="1125366"/>
                  </a:cubicBezTo>
                  <a:lnTo>
                    <a:pt x="1116005" y="1125366"/>
                  </a:lnTo>
                  <a:cubicBezTo>
                    <a:pt x="1114940" y="1126431"/>
                    <a:pt x="1113876" y="1127495"/>
                    <a:pt x="1113876" y="1128560"/>
                  </a:cubicBezTo>
                  <a:lnTo>
                    <a:pt x="1113876" y="1117378"/>
                  </a:lnTo>
                  <a:cubicBezTo>
                    <a:pt x="1118135" y="1110456"/>
                    <a:pt x="1121863" y="1104066"/>
                    <a:pt x="1116005" y="1095014"/>
                  </a:cubicBezTo>
                  <a:cubicBezTo>
                    <a:pt x="1114940" y="1096079"/>
                    <a:pt x="1113876" y="1096079"/>
                    <a:pt x="1113876" y="1097144"/>
                  </a:cubicBezTo>
                  <a:lnTo>
                    <a:pt x="1113876" y="1089157"/>
                  </a:lnTo>
                  <a:cubicBezTo>
                    <a:pt x="1116005" y="1087560"/>
                    <a:pt x="1119733" y="1083832"/>
                    <a:pt x="1121863" y="1078507"/>
                  </a:cubicBezTo>
                  <a:lnTo>
                    <a:pt x="1121863" y="1078507"/>
                  </a:lnTo>
                  <a:close/>
                  <a:moveTo>
                    <a:pt x="1121863" y="1154652"/>
                  </a:moveTo>
                  <a:lnTo>
                    <a:pt x="1121863" y="1171691"/>
                  </a:lnTo>
                  <a:cubicBezTo>
                    <a:pt x="1121863" y="1171691"/>
                    <a:pt x="1121863" y="1170626"/>
                    <a:pt x="1120798" y="1169561"/>
                  </a:cubicBezTo>
                  <a:cubicBezTo>
                    <a:pt x="1118668" y="1168496"/>
                    <a:pt x="1116538" y="1166367"/>
                    <a:pt x="1113876" y="1163704"/>
                  </a:cubicBezTo>
                  <a:lnTo>
                    <a:pt x="1113876" y="1155717"/>
                  </a:lnTo>
                  <a:cubicBezTo>
                    <a:pt x="1114940" y="1156782"/>
                    <a:pt x="1117070" y="1158912"/>
                    <a:pt x="1120798" y="1159977"/>
                  </a:cubicBezTo>
                  <a:cubicBezTo>
                    <a:pt x="1120798" y="1158912"/>
                    <a:pt x="1120798" y="1157847"/>
                    <a:pt x="1121863" y="1155717"/>
                  </a:cubicBezTo>
                  <a:cubicBezTo>
                    <a:pt x="1121863" y="1156249"/>
                    <a:pt x="1121863" y="1156249"/>
                    <a:pt x="1121863" y="1154652"/>
                  </a:cubicBezTo>
                  <a:lnTo>
                    <a:pt x="1121863" y="1154652"/>
                  </a:lnTo>
                  <a:close/>
                  <a:moveTo>
                    <a:pt x="1121863" y="1247303"/>
                  </a:moveTo>
                  <a:lnTo>
                    <a:pt x="1121863" y="1297889"/>
                  </a:lnTo>
                  <a:lnTo>
                    <a:pt x="1120798" y="1297889"/>
                  </a:lnTo>
                  <a:lnTo>
                    <a:pt x="1113876" y="1298954"/>
                  </a:lnTo>
                  <a:lnTo>
                    <a:pt x="1113876" y="1298954"/>
                  </a:lnTo>
                  <a:lnTo>
                    <a:pt x="1113876" y="1280850"/>
                  </a:lnTo>
                  <a:lnTo>
                    <a:pt x="1117070" y="1279785"/>
                  </a:lnTo>
                  <a:lnTo>
                    <a:pt x="1120265" y="1276590"/>
                  </a:lnTo>
                  <a:lnTo>
                    <a:pt x="1120265" y="1269668"/>
                  </a:lnTo>
                  <a:lnTo>
                    <a:pt x="1119200" y="1265408"/>
                  </a:lnTo>
                  <a:lnTo>
                    <a:pt x="1116005" y="1264343"/>
                  </a:lnTo>
                  <a:lnTo>
                    <a:pt x="1113876" y="1264343"/>
                  </a:lnTo>
                  <a:lnTo>
                    <a:pt x="1113876" y="1232927"/>
                  </a:lnTo>
                  <a:lnTo>
                    <a:pt x="1114940" y="1235056"/>
                  </a:lnTo>
                  <a:lnTo>
                    <a:pt x="1120798" y="1245174"/>
                  </a:lnTo>
                  <a:lnTo>
                    <a:pt x="1121863" y="1247303"/>
                  </a:lnTo>
                  <a:lnTo>
                    <a:pt x="1121863" y="1247303"/>
                  </a:lnTo>
                  <a:close/>
                  <a:moveTo>
                    <a:pt x="1121863" y="1315993"/>
                  </a:moveTo>
                  <a:lnTo>
                    <a:pt x="1121863" y="1339422"/>
                  </a:lnTo>
                  <a:lnTo>
                    <a:pt x="1118668" y="1342617"/>
                  </a:lnTo>
                  <a:lnTo>
                    <a:pt x="1118668" y="1344747"/>
                  </a:lnTo>
                  <a:lnTo>
                    <a:pt x="1118668" y="1349007"/>
                  </a:lnTo>
                  <a:lnTo>
                    <a:pt x="1118668" y="1353267"/>
                  </a:lnTo>
                  <a:lnTo>
                    <a:pt x="1118668" y="1357527"/>
                  </a:lnTo>
                  <a:lnTo>
                    <a:pt x="1118668" y="1359657"/>
                  </a:lnTo>
                  <a:lnTo>
                    <a:pt x="1116538" y="1360722"/>
                  </a:lnTo>
                  <a:lnTo>
                    <a:pt x="1114408" y="1359657"/>
                  </a:lnTo>
                  <a:lnTo>
                    <a:pt x="1114408" y="1319188"/>
                  </a:lnTo>
                  <a:lnTo>
                    <a:pt x="1114408" y="1319188"/>
                  </a:lnTo>
                  <a:lnTo>
                    <a:pt x="1121330" y="1314928"/>
                  </a:lnTo>
                  <a:lnTo>
                    <a:pt x="1121863" y="1314928"/>
                  </a:lnTo>
                  <a:lnTo>
                    <a:pt x="1121863" y="1315993"/>
                  </a:lnTo>
                  <a:close/>
                  <a:moveTo>
                    <a:pt x="1121863" y="1382553"/>
                  </a:moveTo>
                  <a:lnTo>
                    <a:pt x="1121863" y="1392670"/>
                  </a:lnTo>
                  <a:cubicBezTo>
                    <a:pt x="1119733" y="1392670"/>
                    <a:pt x="1117603" y="1392670"/>
                    <a:pt x="1113876" y="1393735"/>
                  </a:cubicBezTo>
                  <a:lnTo>
                    <a:pt x="1113876" y="1383618"/>
                  </a:lnTo>
                  <a:cubicBezTo>
                    <a:pt x="1117070" y="1383618"/>
                    <a:pt x="1119733" y="1382553"/>
                    <a:pt x="1121863" y="1382553"/>
                  </a:cubicBezTo>
                  <a:lnTo>
                    <a:pt x="1121863" y="1382553"/>
                  </a:lnTo>
                  <a:close/>
                  <a:moveTo>
                    <a:pt x="1121863" y="1424087"/>
                  </a:moveTo>
                  <a:lnTo>
                    <a:pt x="1121863" y="1447516"/>
                  </a:lnTo>
                  <a:cubicBezTo>
                    <a:pt x="1119733" y="1448581"/>
                    <a:pt x="1116005" y="1449646"/>
                    <a:pt x="1113876" y="1450711"/>
                  </a:cubicBezTo>
                  <a:lnTo>
                    <a:pt x="1113876" y="1440594"/>
                  </a:lnTo>
                  <a:cubicBezTo>
                    <a:pt x="1116005" y="1439529"/>
                    <a:pt x="1118135" y="1438464"/>
                    <a:pt x="1120798" y="1437399"/>
                  </a:cubicBezTo>
                  <a:lnTo>
                    <a:pt x="1120798" y="1437399"/>
                  </a:lnTo>
                  <a:lnTo>
                    <a:pt x="1121863" y="1436334"/>
                  </a:lnTo>
                  <a:cubicBezTo>
                    <a:pt x="1119733" y="1435269"/>
                    <a:pt x="1116005" y="1433139"/>
                    <a:pt x="1113876" y="1430476"/>
                  </a:cubicBezTo>
                  <a:lnTo>
                    <a:pt x="1113876" y="1417164"/>
                  </a:lnTo>
                  <a:cubicBezTo>
                    <a:pt x="1116005" y="1419294"/>
                    <a:pt x="1119733" y="1421957"/>
                    <a:pt x="1121863" y="1424087"/>
                  </a:cubicBezTo>
                  <a:lnTo>
                    <a:pt x="1121863" y="1424087"/>
                  </a:lnTo>
                  <a:close/>
                  <a:moveTo>
                    <a:pt x="1121863" y="1567856"/>
                  </a:moveTo>
                  <a:lnTo>
                    <a:pt x="1121863" y="1576908"/>
                  </a:lnTo>
                  <a:lnTo>
                    <a:pt x="1119733" y="1568921"/>
                  </a:lnTo>
                  <a:lnTo>
                    <a:pt x="1121863" y="1567856"/>
                  </a:lnTo>
                  <a:lnTo>
                    <a:pt x="1121863" y="1567856"/>
                  </a:lnTo>
                  <a:close/>
                  <a:moveTo>
                    <a:pt x="1121863" y="1721210"/>
                  </a:moveTo>
                  <a:lnTo>
                    <a:pt x="1121863" y="1739315"/>
                  </a:lnTo>
                  <a:cubicBezTo>
                    <a:pt x="1121863" y="1739315"/>
                    <a:pt x="1120798" y="1738250"/>
                    <a:pt x="1119733" y="1738250"/>
                  </a:cubicBezTo>
                  <a:cubicBezTo>
                    <a:pt x="1118668" y="1737185"/>
                    <a:pt x="1116538" y="1737185"/>
                    <a:pt x="1113876" y="1737185"/>
                  </a:cubicBezTo>
                  <a:lnTo>
                    <a:pt x="1113876" y="1720145"/>
                  </a:lnTo>
                  <a:cubicBezTo>
                    <a:pt x="1117070" y="1720145"/>
                    <a:pt x="1119733" y="1721210"/>
                    <a:pt x="1121863" y="1721210"/>
                  </a:cubicBezTo>
                  <a:lnTo>
                    <a:pt x="1121863" y="1721210"/>
                  </a:lnTo>
                  <a:close/>
                  <a:moveTo>
                    <a:pt x="1121863" y="1797887"/>
                  </a:moveTo>
                  <a:lnTo>
                    <a:pt x="1121863" y="1819187"/>
                  </a:lnTo>
                  <a:cubicBezTo>
                    <a:pt x="1119733" y="1820252"/>
                    <a:pt x="1116005" y="1821317"/>
                    <a:pt x="1116005" y="1821317"/>
                  </a:cubicBezTo>
                  <a:cubicBezTo>
                    <a:pt x="1114940" y="1822382"/>
                    <a:pt x="1114940" y="1822382"/>
                    <a:pt x="1113876" y="1822382"/>
                  </a:cubicBezTo>
                  <a:lnTo>
                    <a:pt x="1113876" y="1793095"/>
                  </a:lnTo>
                  <a:cubicBezTo>
                    <a:pt x="1116005" y="1795225"/>
                    <a:pt x="1119733" y="1796823"/>
                    <a:pt x="1121863" y="1797887"/>
                  </a:cubicBezTo>
                  <a:close/>
                  <a:moveTo>
                    <a:pt x="1113876" y="25795"/>
                  </a:moveTo>
                  <a:lnTo>
                    <a:pt x="1113876" y="49224"/>
                  </a:lnTo>
                  <a:cubicBezTo>
                    <a:pt x="1112811" y="48159"/>
                    <a:pt x="1111746" y="47094"/>
                    <a:pt x="1110681" y="46029"/>
                  </a:cubicBezTo>
                  <a:lnTo>
                    <a:pt x="1110681" y="24730"/>
                  </a:lnTo>
                  <a:cubicBezTo>
                    <a:pt x="1111746" y="25795"/>
                    <a:pt x="1112811" y="25795"/>
                    <a:pt x="1113876" y="25795"/>
                  </a:cubicBezTo>
                  <a:lnTo>
                    <a:pt x="1113876" y="25795"/>
                  </a:lnTo>
                  <a:close/>
                  <a:moveTo>
                    <a:pt x="1113876" y="115784"/>
                  </a:moveTo>
                  <a:lnTo>
                    <a:pt x="1113876" y="131758"/>
                  </a:lnTo>
                  <a:cubicBezTo>
                    <a:pt x="1112811" y="131758"/>
                    <a:pt x="1111746" y="131758"/>
                    <a:pt x="1110681" y="131758"/>
                  </a:cubicBezTo>
                  <a:lnTo>
                    <a:pt x="1110681" y="114719"/>
                  </a:lnTo>
                  <a:cubicBezTo>
                    <a:pt x="1111746" y="114719"/>
                    <a:pt x="1112811" y="115784"/>
                    <a:pt x="1113876" y="115784"/>
                  </a:cubicBezTo>
                  <a:lnTo>
                    <a:pt x="1113876" y="115784"/>
                  </a:lnTo>
                  <a:close/>
                  <a:moveTo>
                    <a:pt x="1113876" y="189799"/>
                  </a:moveTo>
                  <a:lnTo>
                    <a:pt x="1113876" y="235059"/>
                  </a:lnTo>
                  <a:cubicBezTo>
                    <a:pt x="1112811" y="235059"/>
                    <a:pt x="1111746" y="235059"/>
                    <a:pt x="1110681" y="235059"/>
                  </a:cubicBezTo>
                  <a:lnTo>
                    <a:pt x="1110681" y="189799"/>
                  </a:lnTo>
                  <a:cubicBezTo>
                    <a:pt x="1111746" y="189799"/>
                    <a:pt x="1112811" y="189799"/>
                    <a:pt x="1113876" y="189799"/>
                  </a:cubicBezTo>
                  <a:lnTo>
                    <a:pt x="1113876" y="189799"/>
                  </a:lnTo>
                  <a:close/>
                  <a:moveTo>
                    <a:pt x="1113876" y="251034"/>
                  </a:moveTo>
                  <a:lnTo>
                    <a:pt x="1113876" y="311736"/>
                  </a:lnTo>
                  <a:cubicBezTo>
                    <a:pt x="1112811" y="311736"/>
                    <a:pt x="1111746" y="310671"/>
                    <a:pt x="1110681" y="310671"/>
                  </a:cubicBezTo>
                  <a:lnTo>
                    <a:pt x="1110681" y="273398"/>
                  </a:lnTo>
                  <a:cubicBezTo>
                    <a:pt x="1110681" y="273398"/>
                    <a:pt x="1110681" y="273398"/>
                    <a:pt x="1111746" y="273398"/>
                  </a:cubicBezTo>
                  <a:cubicBezTo>
                    <a:pt x="1111746" y="273398"/>
                    <a:pt x="1111746" y="271268"/>
                    <a:pt x="1110681" y="269138"/>
                  </a:cubicBezTo>
                  <a:lnTo>
                    <a:pt x="1110681" y="252099"/>
                  </a:lnTo>
                  <a:cubicBezTo>
                    <a:pt x="1111746" y="252099"/>
                    <a:pt x="1112811" y="252099"/>
                    <a:pt x="1113876" y="251034"/>
                  </a:cubicBezTo>
                  <a:lnTo>
                    <a:pt x="1113876" y="251034"/>
                  </a:lnTo>
                  <a:close/>
                  <a:moveTo>
                    <a:pt x="1113876" y="323983"/>
                  </a:moveTo>
                  <a:lnTo>
                    <a:pt x="1113876" y="344218"/>
                  </a:lnTo>
                  <a:cubicBezTo>
                    <a:pt x="1112811" y="344218"/>
                    <a:pt x="1111746" y="344218"/>
                    <a:pt x="1110681" y="344218"/>
                  </a:cubicBezTo>
                  <a:lnTo>
                    <a:pt x="1110681" y="322919"/>
                  </a:lnTo>
                  <a:cubicBezTo>
                    <a:pt x="1111746" y="322919"/>
                    <a:pt x="1112811" y="323983"/>
                    <a:pt x="1113876" y="323983"/>
                  </a:cubicBezTo>
                  <a:lnTo>
                    <a:pt x="1113876" y="323983"/>
                  </a:lnTo>
                  <a:close/>
                  <a:moveTo>
                    <a:pt x="1113876" y="417700"/>
                  </a:moveTo>
                  <a:lnTo>
                    <a:pt x="1113876" y="427817"/>
                  </a:lnTo>
                  <a:cubicBezTo>
                    <a:pt x="1112811" y="427817"/>
                    <a:pt x="1111746" y="426752"/>
                    <a:pt x="1110681" y="426752"/>
                  </a:cubicBezTo>
                  <a:lnTo>
                    <a:pt x="1110681" y="416635"/>
                  </a:lnTo>
                  <a:cubicBezTo>
                    <a:pt x="1111746" y="416102"/>
                    <a:pt x="1112811" y="416102"/>
                    <a:pt x="1113876" y="417700"/>
                  </a:cubicBezTo>
                  <a:lnTo>
                    <a:pt x="1113876" y="417700"/>
                  </a:lnTo>
                  <a:close/>
                  <a:moveTo>
                    <a:pt x="1113876" y="474675"/>
                  </a:moveTo>
                  <a:lnTo>
                    <a:pt x="1113876" y="485857"/>
                  </a:lnTo>
                  <a:cubicBezTo>
                    <a:pt x="1112811" y="484792"/>
                    <a:pt x="1111746" y="484792"/>
                    <a:pt x="1110681" y="484792"/>
                  </a:cubicBezTo>
                  <a:lnTo>
                    <a:pt x="1110681" y="472545"/>
                  </a:lnTo>
                  <a:cubicBezTo>
                    <a:pt x="1111746" y="473610"/>
                    <a:pt x="1112811" y="474675"/>
                    <a:pt x="1113876" y="474675"/>
                  </a:cubicBezTo>
                  <a:lnTo>
                    <a:pt x="1113876" y="474675"/>
                  </a:lnTo>
                  <a:close/>
                  <a:moveTo>
                    <a:pt x="1113876" y="540170"/>
                  </a:moveTo>
                  <a:lnTo>
                    <a:pt x="1113876" y="565197"/>
                  </a:lnTo>
                  <a:lnTo>
                    <a:pt x="1110681" y="563067"/>
                  </a:lnTo>
                  <a:lnTo>
                    <a:pt x="1110681" y="563067"/>
                  </a:lnTo>
                  <a:lnTo>
                    <a:pt x="1110681" y="539638"/>
                  </a:lnTo>
                  <a:lnTo>
                    <a:pt x="1113876" y="540170"/>
                  </a:lnTo>
                  <a:lnTo>
                    <a:pt x="1113876" y="540170"/>
                  </a:lnTo>
                  <a:close/>
                  <a:moveTo>
                    <a:pt x="1113876" y="584366"/>
                  </a:moveTo>
                  <a:lnTo>
                    <a:pt x="1113876" y="607795"/>
                  </a:lnTo>
                  <a:lnTo>
                    <a:pt x="1112811" y="606730"/>
                  </a:lnTo>
                  <a:lnTo>
                    <a:pt x="1110681" y="603535"/>
                  </a:lnTo>
                  <a:lnTo>
                    <a:pt x="1110681" y="603535"/>
                  </a:lnTo>
                  <a:lnTo>
                    <a:pt x="1110681" y="583301"/>
                  </a:lnTo>
                  <a:lnTo>
                    <a:pt x="1110681" y="583301"/>
                  </a:lnTo>
                  <a:lnTo>
                    <a:pt x="1113876" y="584366"/>
                  </a:lnTo>
                  <a:lnTo>
                    <a:pt x="1113876" y="584366"/>
                  </a:lnTo>
                  <a:close/>
                  <a:moveTo>
                    <a:pt x="1113876" y="614717"/>
                  </a:moveTo>
                  <a:lnTo>
                    <a:pt x="1113876" y="641874"/>
                  </a:lnTo>
                  <a:lnTo>
                    <a:pt x="1112811" y="641874"/>
                  </a:lnTo>
                  <a:lnTo>
                    <a:pt x="1110681" y="644004"/>
                  </a:lnTo>
                  <a:lnTo>
                    <a:pt x="1110681" y="617912"/>
                  </a:lnTo>
                  <a:lnTo>
                    <a:pt x="1112811" y="615782"/>
                  </a:lnTo>
                  <a:lnTo>
                    <a:pt x="1113876" y="614717"/>
                  </a:lnTo>
                  <a:lnTo>
                    <a:pt x="1113876" y="614717"/>
                  </a:lnTo>
                  <a:close/>
                  <a:moveTo>
                    <a:pt x="1113876" y="703642"/>
                  </a:moveTo>
                  <a:lnTo>
                    <a:pt x="1113876" y="718551"/>
                  </a:lnTo>
                  <a:cubicBezTo>
                    <a:pt x="1112811" y="718551"/>
                    <a:pt x="1111746" y="718551"/>
                    <a:pt x="1110681" y="718551"/>
                  </a:cubicBezTo>
                  <a:lnTo>
                    <a:pt x="1110681" y="706836"/>
                  </a:lnTo>
                  <a:cubicBezTo>
                    <a:pt x="1111746" y="705772"/>
                    <a:pt x="1112811" y="704707"/>
                    <a:pt x="1113876" y="703642"/>
                  </a:cubicBezTo>
                  <a:lnTo>
                    <a:pt x="1113876" y="703642"/>
                  </a:lnTo>
                  <a:close/>
                  <a:moveTo>
                    <a:pt x="1113876" y="741980"/>
                  </a:moveTo>
                  <a:lnTo>
                    <a:pt x="1113876" y="751032"/>
                  </a:lnTo>
                  <a:cubicBezTo>
                    <a:pt x="1112811" y="749967"/>
                    <a:pt x="1111746" y="748902"/>
                    <a:pt x="1110681" y="748902"/>
                  </a:cubicBezTo>
                  <a:lnTo>
                    <a:pt x="1110681" y="739850"/>
                  </a:lnTo>
                  <a:cubicBezTo>
                    <a:pt x="1111746" y="740383"/>
                    <a:pt x="1112811" y="740383"/>
                    <a:pt x="1113876" y="741980"/>
                  </a:cubicBezTo>
                  <a:lnTo>
                    <a:pt x="1113876" y="741980"/>
                  </a:lnTo>
                  <a:close/>
                  <a:moveTo>
                    <a:pt x="1113876" y="769669"/>
                  </a:moveTo>
                  <a:lnTo>
                    <a:pt x="1113876" y="803215"/>
                  </a:lnTo>
                  <a:cubicBezTo>
                    <a:pt x="1112811" y="805345"/>
                    <a:pt x="1111746" y="807475"/>
                    <a:pt x="1110681" y="809073"/>
                  </a:cubicBezTo>
                  <a:lnTo>
                    <a:pt x="1110681" y="794163"/>
                  </a:lnTo>
                  <a:cubicBezTo>
                    <a:pt x="1113876" y="788306"/>
                    <a:pt x="1114940" y="782981"/>
                    <a:pt x="1110681" y="776059"/>
                  </a:cubicBezTo>
                  <a:lnTo>
                    <a:pt x="1110681" y="765942"/>
                  </a:lnTo>
                  <a:cubicBezTo>
                    <a:pt x="1111746" y="767539"/>
                    <a:pt x="1112811" y="768604"/>
                    <a:pt x="1113876" y="769669"/>
                  </a:cubicBezTo>
                  <a:lnTo>
                    <a:pt x="1113876" y="769669"/>
                  </a:lnTo>
                  <a:close/>
                  <a:moveTo>
                    <a:pt x="1113876" y="831969"/>
                  </a:moveTo>
                  <a:lnTo>
                    <a:pt x="1113876" y="841021"/>
                  </a:lnTo>
                  <a:cubicBezTo>
                    <a:pt x="1112811" y="839956"/>
                    <a:pt x="1111746" y="838891"/>
                    <a:pt x="1110681" y="837827"/>
                  </a:cubicBezTo>
                  <a:lnTo>
                    <a:pt x="1110681" y="827709"/>
                  </a:lnTo>
                  <a:cubicBezTo>
                    <a:pt x="1111746" y="828242"/>
                    <a:pt x="1112811" y="829307"/>
                    <a:pt x="1113876" y="831969"/>
                  </a:cubicBezTo>
                  <a:lnTo>
                    <a:pt x="1113876" y="831969"/>
                  </a:lnTo>
                  <a:close/>
                  <a:moveTo>
                    <a:pt x="1113876" y="1026324"/>
                  </a:moveTo>
                  <a:lnTo>
                    <a:pt x="1113876" y="1037506"/>
                  </a:lnTo>
                  <a:cubicBezTo>
                    <a:pt x="1112811" y="1039636"/>
                    <a:pt x="1111746" y="1041766"/>
                    <a:pt x="1111746" y="1044429"/>
                  </a:cubicBezTo>
                  <a:cubicBezTo>
                    <a:pt x="1111746" y="1044429"/>
                    <a:pt x="1112811" y="1044429"/>
                    <a:pt x="1113876" y="1043364"/>
                  </a:cubicBezTo>
                  <a:lnTo>
                    <a:pt x="1113876" y="1051351"/>
                  </a:lnTo>
                  <a:cubicBezTo>
                    <a:pt x="1112811" y="1051351"/>
                    <a:pt x="1111746" y="1051351"/>
                    <a:pt x="1110681" y="1051351"/>
                  </a:cubicBezTo>
                  <a:lnTo>
                    <a:pt x="1110681" y="1030052"/>
                  </a:lnTo>
                  <a:cubicBezTo>
                    <a:pt x="1111746" y="1028987"/>
                    <a:pt x="1112811" y="1027922"/>
                    <a:pt x="1113876" y="1026324"/>
                  </a:cubicBezTo>
                  <a:lnTo>
                    <a:pt x="1113876" y="1026324"/>
                  </a:lnTo>
                  <a:close/>
                  <a:moveTo>
                    <a:pt x="1113876" y="1069455"/>
                  </a:moveTo>
                  <a:lnTo>
                    <a:pt x="1113876" y="1076377"/>
                  </a:lnTo>
                  <a:cubicBezTo>
                    <a:pt x="1112811" y="1075312"/>
                    <a:pt x="1111746" y="1075312"/>
                    <a:pt x="1110681" y="1075312"/>
                  </a:cubicBezTo>
                  <a:lnTo>
                    <a:pt x="1110681" y="1068390"/>
                  </a:lnTo>
                  <a:cubicBezTo>
                    <a:pt x="1111746" y="1069455"/>
                    <a:pt x="1112811" y="1069455"/>
                    <a:pt x="1113876" y="1069455"/>
                  </a:cubicBezTo>
                  <a:lnTo>
                    <a:pt x="1113876" y="1069455"/>
                  </a:lnTo>
                  <a:close/>
                  <a:moveTo>
                    <a:pt x="1113876" y="1089689"/>
                  </a:moveTo>
                  <a:lnTo>
                    <a:pt x="1113876" y="1097677"/>
                  </a:lnTo>
                  <a:lnTo>
                    <a:pt x="1113876" y="1097677"/>
                  </a:lnTo>
                  <a:cubicBezTo>
                    <a:pt x="1112811" y="1098742"/>
                    <a:pt x="1111746" y="1099807"/>
                    <a:pt x="1110681" y="1100872"/>
                  </a:cubicBezTo>
                  <a:lnTo>
                    <a:pt x="1110681" y="1090754"/>
                  </a:lnTo>
                  <a:cubicBezTo>
                    <a:pt x="1111746" y="1090754"/>
                    <a:pt x="1112811" y="1089689"/>
                    <a:pt x="1113876" y="1089689"/>
                  </a:cubicBezTo>
                  <a:lnTo>
                    <a:pt x="1113876" y="1089689"/>
                  </a:lnTo>
                  <a:close/>
                  <a:moveTo>
                    <a:pt x="1113876" y="1117911"/>
                  </a:moveTo>
                  <a:lnTo>
                    <a:pt x="1113876" y="1129093"/>
                  </a:lnTo>
                  <a:cubicBezTo>
                    <a:pt x="1112811" y="1130158"/>
                    <a:pt x="1111746" y="1131223"/>
                    <a:pt x="1110681" y="1132288"/>
                  </a:cubicBezTo>
                  <a:lnTo>
                    <a:pt x="1110681" y="1121106"/>
                  </a:lnTo>
                  <a:cubicBezTo>
                    <a:pt x="1111746" y="1120041"/>
                    <a:pt x="1112811" y="1118976"/>
                    <a:pt x="1113876" y="1117911"/>
                  </a:cubicBezTo>
                  <a:lnTo>
                    <a:pt x="1113876" y="1117911"/>
                  </a:lnTo>
                  <a:close/>
                  <a:moveTo>
                    <a:pt x="1113876" y="1156249"/>
                  </a:moveTo>
                  <a:lnTo>
                    <a:pt x="1113876" y="1164237"/>
                  </a:lnTo>
                  <a:cubicBezTo>
                    <a:pt x="1112811" y="1164237"/>
                    <a:pt x="1111746" y="1163172"/>
                    <a:pt x="1110681" y="1162107"/>
                  </a:cubicBezTo>
                  <a:lnTo>
                    <a:pt x="1110681" y="1153055"/>
                  </a:lnTo>
                  <a:cubicBezTo>
                    <a:pt x="1111746" y="1153587"/>
                    <a:pt x="1112811" y="1154652"/>
                    <a:pt x="1113876" y="1156249"/>
                  </a:cubicBezTo>
                  <a:lnTo>
                    <a:pt x="1113876" y="1156249"/>
                  </a:lnTo>
                  <a:close/>
                  <a:moveTo>
                    <a:pt x="1113876" y="1232394"/>
                  </a:moveTo>
                  <a:lnTo>
                    <a:pt x="1113876" y="1263810"/>
                  </a:lnTo>
                  <a:lnTo>
                    <a:pt x="1110681" y="1262745"/>
                  </a:lnTo>
                  <a:lnTo>
                    <a:pt x="1110681" y="1227602"/>
                  </a:lnTo>
                  <a:lnTo>
                    <a:pt x="1111746" y="1227602"/>
                  </a:lnTo>
                  <a:lnTo>
                    <a:pt x="1113876" y="1232394"/>
                  </a:lnTo>
                  <a:lnTo>
                    <a:pt x="1113876" y="1232394"/>
                  </a:lnTo>
                  <a:close/>
                  <a:moveTo>
                    <a:pt x="1113876" y="1280850"/>
                  </a:moveTo>
                  <a:lnTo>
                    <a:pt x="1113876" y="1298954"/>
                  </a:lnTo>
                  <a:lnTo>
                    <a:pt x="1110681" y="1301084"/>
                  </a:lnTo>
                  <a:lnTo>
                    <a:pt x="1110681" y="1281915"/>
                  </a:lnTo>
                  <a:lnTo>
                    <a:pt x="1111746" y="1280850"/>
                  </a:lnTo>
                  <a:lnTo>
                    <a:pt x="1113876" y="1280850"/>
                  </a:lnTo>
                  <a:lnTo>
                    <a:pt x="1113876" y="1280850"/>
                  </a:lnTo>
                  <a:close/>
                  <a:moveTo>
                    <a:pt x="1113876" y="1320253"/>
                  </a:moveTo>
                  <a:lnTo>
                    <a:pt x="1113876" y="1360722"/>
                  </a:lnTo>
                  <a:lnTo>
                    <a:pt x="1112811" y="1360722"/>
                  </a:lnTo>
                  <a:lnTo>
                    <a:pt x="1110681" y="1359657"/>
                  </a:lnTo>
                  <a:lnTo>
                    <a:pt x="1110681" y="1321318"/>
                  </a:lnTo>
                  <a:lnTo>
                    <a:pt x="1113876" y="1320253"/>
                  </a:lnTo>
                  <a:lnTo>
                    <a:pt x="1113876" y="1320253"/>
                  </a:lnTo>
                  <a:close/>
                  <a:moveTo>
                    <a:pt x="1113876" y="1383618"/>
                  </a:moveTo>
                  <a:lnTo>
                    <a:pt x="1113876" y="1393735"/>
                  </a:lnTo>
                  <a:cubicBezTo>
                    <a:pt x="1112811" y="1393735"/>
                    <a:pt x="1111746" y="1393735"/>
                    <a:pt x="1110681" y="1394800"/>
                  </a:cubicBezTo>
                  <a:lnTo>
                    <a:pt x="1110681" y="1384683"/>
                  </a:lnTo>
                  <a:cubicBezTo>
                    <a:pt x="1111746" y="1384683"/>
                    <a:pt x="1112811" y="1383618"/>
                    <a:pt x="1113876" y="1383618"/>
                  </a:cubicBezTo>
                  <a:lnTo>
                    <a:pt x="1113876" y="1383618"/>
                  </a:lnTo>
                  <a:close/>
                  <a:moveTo>
                    <a:pt x="1113876" y="1417164"/>
                  </a:moveTo>
                  <a:lnTo>
                    <a:pt x="1113876" y="1430476"/>
                  </a:lnTo>
                  <a:cubicBezTo>
                    <a:pt x="1112811" y="1430476"/>
                    <a:pt x="1111746" y="1429412"/>
                    <a:pt x="1110681" y="1429412"/>
                  </a:cubicBezTo>
                  <a:lnTo>
                    <a:pt x="1110681" y="1415035"/>
                  </a:lnTo>
                  <a:cubicBezTo>
                    <a:pt x="1111746" y="1416100"/>
                    <a:pt x="1112811" y="1416100"/>
                    <a:pt x="1113876" y="1417164"/>
                  </a:cubicBezTo>
                  <a:lnTo>
                    <a:pt x="1113876" y="1417164"/>
                  </a:lnTo>
                  <a:close/>
                  <a:moveTo>
                    <a:pt x="1113876" y="1440594"/>
                  </a:moveTo>
                  <a:lnTo>
                    <a:pt x="1113876" y="1450711"/>
                  </a:lnTo>
                  <a:cubicBezTo>
                    <a:pt x="1112811" y="1451776"/>
                    <a:pt x="1111746" y="1451776"/>
                    <a:pt x="1110681" y="1451776"/>
                  </a:cubicBezTo>
                  <a:lnTo>
                    <a:pt x="1110681" y="1441659"/>
                  </a:lnTo>
                  <a:cubicBezTo>
                    <a:pt x="1111746" y="1442191"/>
                    <a:pt x="1112811" y="1442191"/>
                    <a:pt x="1113876" y="1440594"/>
                  </a:cubicBezTo>
                  <a:lnTo>
                    <a:pt x="1113876" y="1440594"/>
                  </a:lnTo>
                  <a:close/>
                  <a:moveTo>
                    <a:pt x="1113876" y="1720145"/>
                  </a:moveTo>
                  <a:lnTo>
                    <a:pt x="1113876" y="1737185"/>
                  </a:lnTo>
                  <a:cubicBezTo>
                    <a:pt x="1112811" y="1737185"/>
                    <a:pt x="1111746" y="1736120"/>
                    <a:pt x="1110681" y="1736120"/>
                  </a:cubicBezTo>
                  <a:lnTo>
                    <a:pt x="1110681" y="1720145"/>
                  </a:lnTo>
                  <a:cubicBezTo>
                    <a:pt x="1111746" y="1720145"/>
                    <a:pt x="1112811" y="1720145"/>
                    <a:pt x="1113876" y="1720145"/>
                  </a:cubicBezTo>
                  <a:lnTo>
                    <a:pt x="1113876" y="1720145"/>
                  </a:lnTo>
                  <a:close/>
                  <a:moveTo>
                    <a:pt x="1113876" y="1793095"/>
                  </a:moveTo>
                  <a:lnTo>
                    <a:pt x="1113876" y="1822382"/>
                  </a:lnTo>
                  <a:cubicBezTo>
                    <a:pt x="1112811" y="1823447"/>
                    <a:pt x="1111746" y="1823447"/>
                    <a:pt x="1110681" y="1823447"/>
                  </a:cubicBezTo>
                  <a:lnTo>
                    <a:pt x="1110681" y="1790965"/>
                  </a:lnTo>
                  <a:cubicBezTo>
                    <a:pt x="1111746" y="1792030"/>
                    <a:pt x="1112811" y="1792030"/>
                    <a:pt x="1113876" y="1793095"/>
                  </a:cubicBezTo>
                  <a:close/>
                  <a:moveTo>
                    <a:pt x="1110681" y="24730"/>
                  </a:moveTo>
                  <a:lnTo>
                    <a:pt x="1110681" y="46029"/>
                  </a:lnTo>
                  <a:cubicBezTo>
                    <a:pt x="1108551" y="43899"/>
                    <a:pt x="1106421" y="41769"/>
                    <a:pt x="1102693" y="40172"/>
                  </a:cubicBezTo>
                  <a:lnTo>
                    <a:pt x="1102693" y="21002"/>
                  </a:lnTo>
                  <a:cubicBezTo>
                    <a:pt x="1105888" y="22067"/>
                    <a:pt x="1108551" y="23665"/>
                    <a:pt x="1110681" y="24730"/>
                  </a:cubicBezTo>
                  <a:lnTo>
                    <a:pt x="1110681" y="24730"/>
                  </a:lnTo>
                  <a:close/>
                  <a:moveTo>
                    <a:pt x="1110681" y="114719"/>
                  </a:moveTo>
                  <a:lnTo>
                    <a:pt x="1110681" y="131758"/>
                  </a:lnTo>
                  <a:cubicBezTo>
                    <a:pt x="1108551" y="130693"/>
                    <a:pt x="1104823" y="129628"/>
                    <a:pt x="1102693" y="129628"/>
                  </a:cubicBezTo>
                  <a:lnTo>
                    <a:pt x="1102693" y="112589"/>
                  </a:lnTo>
                  <a:cubicBezTo>
                    <a:pt x="1104823" y="113654"/>
                    <a:pt x="1108551" y="113654"/>
                    <a:pt x="1110681" y="114719"/>
                  </a:cubicBezTo>
                  <a:lnTo>
                    <a:pt x="1110681" y="114719"/>
                  </a:lnTo>
                  <a:close/>
                  <a:moveTo>
                    <a:pt x="1110681" y="189799"/>
                  </a:moveTo>
                  <a:lnTo>
                    <a:pt x="1110681" y="235059"/>
                  </a:lnTo>
                  <a:cubicBezTo>
                    <a:pt x="1108551" y="233994"/>
                    <a:pt x="1106421" y="233994"/>
                    <a:pt x="1102693" y="235059"/>
                  </a:cubicBezTo>
                  <a:lnTo>
                    <a:pt x="1102693" y="214825"/>
                  </a:lnTo>
                  <a:cubicBezTo>
                    <a:pt x="1106953" y="215890"/>
                    <a:pt x="1106953" y="213760"/>
                    <a:pt x="1102693" y="210565"/>
                  </a:cubicBezTo>
                  <a:lnTo>
                    <a:pt x="1102693" y="187136"/>
                  </a:lnTo>
                  <a:cubicBezTo>
                    <a:pt x="1104823" y="188201"/>
                    <a:pt x="1105888" y="189266"/>
                    <a:pt x="1108551" y="190331"/>
                  </a:cubicBezTo>
                  <a:cubicBezTo>
                    <a:pt x="1109616" y="189799"/>
                    <a:pt x="1110681" y="189799"/>
                    <a:pt x="1110681" y="189799"/>
                  </a:cubicBezTo>
                  <a:lnTo>
                    <a:pt x="1110681" y="189799"/>
                  </a:lnTo>
                  <a:close/>
                  <a:moveTo>
                    <a:pt x="1110681" y="252099"/>
                  </a:moveTo>
                  <a:lnTo>
                    <a:pt x="1110681" y="269138"/>
                  </a:lnTo>
                  <a:cubicBezTo>
                    <a:pt x="1110681" y="267008"/>
                    <a:pt x="1108551" y="264878"/>
                    <a:pt x="1106421" y="264878"/>
                  </a:cubicBezTo>
                  <a:cubicBezTo>
                    <a:pt x="1106421" y="264878"/>
                    <a:pt x="1104291" y="259021"/>
                    <a:pt x="1107486" y="253696"/>
                  </a:cubicBezTo>
                  <a:cubicBezTo>
                    <a:pt x="1106953" y="253164"/>
                    <a:pt x="1108551" y="253164"/>
                    <a:pt x="1110681" y="252099"/>
                  </a:cubicBezTo>
                  <a:lnTo>
                    <a:pt x="1110681" y="252099"/>
                  </a:lnTo>
                  <a:close/>
                  <a:moveTo>
                    <a:pt x="1110681" y="273398"/>
                  </a:moveTo>
                  <a:lnTo>
                    <a:pt x="1110681" y="310671"/>
                  </a:lnTo>
                  <a:cubicBezTo>
                    <a:pt x="1108551" y="309607"/>
                    <a:pt x="1106421" y="308542"/>
                    <a:pt x="1102693" y="307477"/>
                  </a:cubicBezTo>
                  <a:lnTo>
                    <a:pt x="1102693" y="278190"/>
                  </a:lnTo>
                  <a:cubicBezTo>
                    <a:pt x="1104823" y="276593"/>
                    <a:pt x="1108551" y="275528"/>
                    <a:pt x="1110681" y="273398"/>
                  </a:cubicBezTo>
                  <a:lnTo>
                    <a:pt x="1110681" y="273398"/>
                  </a:lnTo>
                  <a:close/>
                  <a:moveTo>
                    <a:pt x="1110681" y="322919"/>
                  </a:moveTo>
                  <a:lnTo>
                    <a:pt x="1110681" y="344218"/>
                  </a:lnTo>
                  <a:cubicBezTo>
                    <a:pt x="1108551" y="343153"/>
                    <a:pt x="1104823" y="343153"/>
                    <a:pt x="1102693" y="343153"/>
                  </a:cubicBezTo>
                  <a:lnTo>
                    <a:pt x="1102693" y="320789"/>
                  </a:lnTo>
                  <a:cubicBezTo>
                    <a:pt x="1104823" y="321854"/>
                    <a:pt x="1108551" y="321854"/>
                    <a:pt x="1110681" y="322919"/>
                  </a:cubicBezTo>
                  <a:lnTo>
                    <a:pt x="1110681" y="322919"/>
                  </a:lnTo>
                  <a:close/>
                  <a:moveTo>
                    <a:pt x="1110681" y="416102"/>
                  </a:moveTo>
                  <a:lnTo>
                    <a:pt x="1110681" y="426220"/>
                  </a:lnTo>
                  <a:cubicBezTo>
                    <a:pt x="1108551" y="425155"/>
                    <a:pt x="1106421" y="424090"/>
                    <a:pt x="1102693" y="423025"/>
                  </a:cubicBezTo>
                  <a:lnTo>
                    <a:pt x="1102693" y="413973"/>
                  </a:lnTo>
                  <a:cubicBezTo>
                    <a:pt x="1105888" y="415037"/>
                    <a:pt x="1108551" y="415037"/>
                    <a:pt x="1110681" y="416102"/>
                  </a:cubicBezTo>
                  <a:lnTo>
                    <a:pt x="1110681" y="416102"/>
                  </a:lnTo>
                  <a:close/>
                  <a:moveTo>
                    <a:pt x="1110681" y="472545"/>
                  </a:moveTo>
                  <a:lnTo>
                    <a:pt x="1110681" y="484792"/>
                  </a:lnTo>
                  <a:cubicBezTo>
                    <a:pt x="1108551" y="482662"/>
                    <a:pt x="1104823" y="481597"/>
                    <a:pt x="1102693" y="478935"/>
                  </a:cubicBezTo>
                  <a:lnTo>
                    <a:pt x="1102693" y="458701"/>
                  </a:lnTo>
                  <a:cubicBezTo>
                    <a:pt x="1103758" y="461896"/>
                    <a:pt x="1104823" y="465623"/>
                    <a:pt x="1105888" y="467753"/>
                  </a:cubicBezTo>
                  <a:cubicBezTo>
                    <a:pt x="1106953" y="470415"/>
                    <a:pt x="1109616" y="471480"/>
                    <a:pt x="1110681" y="472545"/>
                  </a:cubicBezTo>
                  <a:lnTo>
                    <a:pt x="1110681" y="472545"/>
                  </a:lnTo>
                  <a:close/>
                  <a:moveTo>
                    <a:pt x="1110681" y="539105"/>
                  </a:moveTo>
                  <a:lnTo>
                    <a:pt x="1110681" y="562534"/>
                  </a:lnTo>
                  <a:lnTo>
                    <a:pt x="1107486" y="562534"/>
                  </a:lnTo>
                  <a:lnTo>
                    <a:pt x="1106421" y="560405"/>
                  </a:lnTo>
                  <a:lnTo>
                    <a:pt x="1104291" y="559340"/>
                  </a:lnTo>
                  <a:lnTo>
                    <a:pt x="1103226" y="559340"/>
                  </a:lnTo>
                  <a:lnTo>
                    <a:pt x="1103226" y="538040"/>
                  </a:lnTo>
                  <a:lnTo>
                    <a:pt x="1109083" y="539105"/>
                  </a:lnTo>
                  <a:lnTo>
                    <a:pt x="1110681" y="539105"/>
                  </a:lnTo>
                  <a:lnTo>
                    <a:pt x="1110681" y="539105"/>
                  </a:lnTo>
                  <a:close/>
                  <a:moveTo>
                    <a:pt x="1110681" y="582769"/>
                  </a:moveTo>
                  <a:lnTo>
                    <a:pt x="1110681" y="603003"/>
                  </a:lnTo>
                  <a:lnTo>
                    <a:pt x="1108551" y="601938"/>
                  </a:lnTo>
                  <a:lnTo>
                    <a:pt x="1105356" y="600873"/>
                  </a:lnTo>
                  <a:lnTo>
                    <a:pt x="1103226" y="600873"/>
                  </a:lnTo>
                  <a:lnTo>
                    <a:pt x="1103226" y="582769"/>
                  </a:lnTo>
                  <a:lnTo>
                    <a:pt x="1107486" y="582769"/>
                  </a:lnTo>
                  <a:lnTo>
                    <a:pt x="1110681" y="582769"/>
                  </a:lnTo>
                  <a:lnTo>
                    <a:pt x="1110681" y="582769"/>
                  </a:lnTo>
                  <a:close/>
                  <a:moveTo>
                    <a:pt x="1110681" y="617912"/>
                  </a:moveTo>
                  <a:lnTo>
                    <a:pt x="1110681" y="644004"/>
                  </a:lnTo>
                  <a:lnTo>
                    <a:pt x="1110681" y="645069"/>
                  </a:lnTo>
                  <a:lnTo>
                    <a:pt x="1110681" y="650926"/>
                  </a:lnTo>
                  <a:lnTo>
                    <a:pt x="1109616" y="657848"/>
                  </a:lnTo>
                  <a:lnTo>
                    <a:pt x="1109616" y="663706"/>
                  </a:lnTo>
                  <a:lnTo>
                    <a:pt x="1107486" y="667965"/>
                  </a:lnTo>
                  <a:lnTo>
                    <a:pt x="1103226" y="671160"/>
                  </a:lnTo>
                  <a:lnTo>
                    <a:pt x="1103226" y="623770"/>
                  </a:lnTo>
                  <a:lnTo>
                    <a:pt x="1104291" y="623770"/>
                  </a:lnTo>
                  <a:lnTo>
                    <a:pt x="1108551" y="621640"/>
                  </a:lnTo>
                  <a:lnTo>
                    <a:pt x="1110681" y="617912"/>
                  </a:lnTo>
                  <a:lnTo>
                    <a:pt x="1110681" y="617912"/>
                  </a:lnTo>
                  <a:lnTo>
                    <a:pt x="1110681" y="617912"/>
                  </a:lnTo>
                  <a:close/>
                  <a:moveTo>
                    <a:pt x="1110681" y="706836"/>
                  </a:moveTo>
                  <a:lnTo>
                    <a:pt x="1110681" y="718019"/>
                  </a:lnTo>
                  <a:cubicBezTo>
                    <a:pt x="1108551" y="718019"/>
                    <a:pt x="1106421" y="720148"/>
                    <a:pt x="1102693" y="723876"/>
                  </a:cubicBezTo>
                  <a:lnTo>
                    <a:pt x="1102693" y="714824"/>
                  </a:lnTo>
                  <a:cubicBezTo>
                    <a:pt x="1104823" y="713759"/>
                    <a:pt x="1105888" y="712694"/>
                    <a:pt x="1106953" y="712694"/>
                  </a:cubicBezTo>
                  <a:cubicBezTo>
                    <a:pt x="1108551" y="710031"/>
                    <a:pt x="1109616" y="708966"/>
                    <a:pt x="1110681" y="706836"/>
                  </a:cubicBezTo>
                  <a:lnTo>
                    <a:pt x="1110681" y="706836"/>
                  </a:lnTo>
                  <a:close/>
                  <a:moveTo>
                    <a:pt x="1110681" y="739318"/>
                  </a:moveTo>
                  <a:lnTo>
                    <a:pt x="1110681" y="748370"/>
                  </a:lnTo>
                  <a:lnTo>
                    <a:pt x="1110681" y="747305"/>
                  </a:lnTo>
                  <a:lnTo>
                    <a:pt x="1110681" y="747305"/>
                  </a:lnTo>
                  <a:cubicBezTo>
                    <a:pt x="1107486" y="745175"/>
                    <a:pt x="1104823" y="744110"/>
                    <a:pt x="1102693" y="743045"/>
                  </a:cubicBezTo>
                  <a:lnTo>
                    <a:pt x="1102693" y="733993"/>
                  </a:lnTo>
                  <a:cubicBezTo>
                    <a:pt x="1105888" y="736123"/>
                    <a:pt x="1108551" y="737188"/>
                    <a:pt x="1110681" y="739318"/>
                  </a:cubicBezTo>
                  <a:lnTo>
                    <a:pt x="1110681" y="739318"/>
                  </a:lnTo>
                  <a:close/>
                  <a:moveTo>
                    <a:pt x="1110681" y="766474"/>
                  </a:moveTo>
                  <a:lnTo>
                    <a:pt x="1110681" y="776591"/>
                  </a:lnTo>
                  <a:cubicBezTo>
                    <a:pt x="1109616" y="774461"/>
                    <a:pt x="1107486" y="770734"/>
                    <a:pt x="1102693" y="767539"/>
                  </a:cubicBezTo>
                  <a:lnTo>
                    <a:pt x="1102693" y="759552"/>
                  </a:lnTo>
                  <a:lnTo>
                    <a:pt x="1102693" y="759552"/>
                  </a:lnTo>
                  <a:cubicBezTo>
                    <a:pt x="1105888" y="762214"/>
                    <a:pt x="1108551" y="764344"/>
                    <a:pt x="1110681" y="766474"/>
                  </a:cubicBezTo>
                  <a:lnTo>
                    <a:pt x="1110681" y="766474"/>
                  </a:lnTo>
                  <a:close/>
                  <a:moveTo>
                    <a:pt x="1110681" y="794696"/>
                  </a:moveTo>
                  <a:lnTo>
                    <a:pt x="1110681" y="809605"/>
                  </a:lnTo>
                  <a:cubicBezTo>
                    <a:pt x="1109616" y="812800"/>
                    <a:pt x="1109616" y="815462"/>
                    <a:pt x="1108551" y="818657"/>
                  </a:cubicBezTo>
                  <a:cubicBezTo>
                    <a:pt x="1108551" y="820787"/>
                    <a:pt x="1109616" y="824515"/>
                    <a:pt x="1110681" y="827709"/>
                  </a:cubicBezTo>
                  <a:lnTo>
                    <a:pt x="1110681" y="837827"/>
                  </a:lnTo>
                  <a:cubicBezTo>
                    <a:pt x="1106421" y="831969"/>
                    <a:pt x="1103758" y="827709"/>
                    <a:pt x="1102693" y="822917"/>
                  </a:cubicBezTo>
                  <a:lnTo>
                    <a:pt x="1102693" y="811735"/>
                  </a:lnTo>
                  <a:cubicBezTo>
                    <a:pt x="1103758" y="805878"/>
                    <a:pt x="1108551" y="800020"/>
                    <a:pt x="1110681" y="794696"/>
                  </a:cubicBezTo>
                  <a:lnTo>
                    <a:pt x="1110681" y="794696"/>
                  </a:lnTo>
                  <a:close/>
                  <a:moveTo>
                    <a:pt x="1110681" y="1030052"/>
                  </a:moveTo>
                  <a:lnTo>
                    <a:pt x="1110681" y="1051351"/>
                  </a:lnTo>
                  <a:cubicBezTo>
                    <a:pt x="1110681" y="1051351"/>
                    <a:pt x="1109616" y="1051351"/>
                    <a:pt x="1108551" y="1052416"/>
                  </a:cubicBezTo>
                  <a:cubicBezTo>
                    <a:pt x="1107486" y="1052416"/>
                    <a:pt x="1105356" y="1054546"/>
                    <a:pt x="1102693" y="1055611"/>
                  </a:cubicBezTo>
                  <a:lnTo>
                    <a:pt x="1102693" y="1047624"/>
                  </a:lnTo>
                  <a:cubicBezTo>
                    <a:pt x="1103758" y="1047624"/>
                    <a:pt x="1103758" y="1046559"/>
                    <a:pt x="1104823" y="1046559"/>
                  </a:cubicBezTo>
                  <a:cubicBezTo>
                    <a:pt x="1105888" y="1040169"/>
                    <a:pt x="1108551" y="1034312"/>
                    <a:pt x="1110681" y="1030052"/>
                  </a:cubicBezTo>
                  <a:lnTo>
                    <a:pt x="1110681" y="1030052"/>
                  </a:lnTo>
                  <a:close/>
                  <a:moveTo>
                    <a:pt x="1110681" y="1068390"/>
                  </a:moveTo>
                  <a:lnTo>
                    <a:pt x="1110681" y="1075312"/>
                  </a:lnTo>
                  <a:cubicBezTo>
                    <a:pt x="1108551" y="1075312"/>
                    <a:pt x="1106421" y="1075312"/>
                    <a:pt x="1102693" y="1074248"/>
                  </a:cubicBezTo>
                  <a:lnTo>
                    <a:pt x="1102693" y="1067325"/>
                  </a:lnTo>
                  <a:cubicBezTo>
                    <a:pt x="1105888" y="1067325"/>
                    <a:pt x="1108551" y="1068390"/>
                    <a:pt x="1110681" y="1068390"/>
                  </a:cubicBezTo>
                  <a:lnTo>
                    <a:pt x="1110681" y="1068390"/>
                  </a:lnTo>
                  <a:close/>
                  <a:moveTo>
                    <a:pt x="1110681" y="1090754"/>
                  </a:moveTo>
                  <a:lnTo>
                    <a:pt x="1110681" y="1100872"/>
                  </a:lnTo>
                  <a:cubicBezTo>
                    <a:pt x="1110681" y="1101936"/>
                    <a:pt x="1110681" y="1101936"/>
                    <a:pt x="1110681" y="1103001"/>
                  </a:cubicBezTo>
                  <a:cubicBezTo>
                    <a:pt x="1107486" y="1106196"/>
                    <a:pt x="1104823" y="1108859"/>
                    <a:pt x="1102693" y="1110989"/>
                  </a:cubicBezTo>
                  <a:lnTo>
                    <a:pt x="1102693" y="1101936"/>
                  </a:lnTo>
                  <a:cubicBezTo>
                    <a:pt x="1102693" y="1101936"/>
                    <a:pt x="1102693" y="1101936"/>
                    <a:pt x="1103758" y="1101936"/>
                  </a:cubicBezTo>
                  <a:cubicBezTo>
                    <a:pt x="1103758" y="1100872"/>
                    <a:pt x="1103758" y="1100872"/>
                    <a:pt x="1104823" y="1099807"/>
                  </a:cubicBezTo>
                  <a:cubicBezTo>
                    <a:pt x="1103758" y="1099807"/>
                    <a:pt x="1103758" y="1099807"/>
                    <a:pt x="1102693" y="1099807"/>
                  </a:cubicBezTo>
                  <a:lnTo>
                    <a:pt x="1102693" y="1092884"/>
                  </a:lnTo>
                  <a:cubicBezTo>
                    <a:pt x="1105888" y="1092884"/>
                    <a:pt x="1108551" y="1092884"/>
                    <a:pt x="1110681" y="1090754"/>
                  </a:cubicBezTo>
                  <a:lnTo>
                    <a:pt x="1110681" y="1090754"/>
                  </a:lnTo>
                  <a:close/>
                  <a:moveTo>
                    <a:pt x="1110681" y="1121106"/>
                  </a:moveTo>
                  <a:lnTo>
                    <a:pt x="1110681" y="1132288"/>
                  </a:lnTo>
                  <a:cubicBezTo>
                    <a:pt x="1104823" y="1141340"/>
                    <a:pt x="1103758" y="1144535"/>
                    <a:pt x="1110681" y="1152522"/>
                  </a:cubicBezTo>
                  <a:lnTo>
                    <a:pt x="1110681" y="1161574"/>
                  </a:lnTo>
                  <a:cubicBezTo>
                    <a:pt x="1107486" y="1159444"/>
                    <a:pt x="1104823" y="1155717"/>
                    <a:pt x="1102693" y="1153587"/>
                  </a:cubicBezTo>
                  <a:lnTo>
                    <a:pt x="1102693" y="1132288"/>
                  </a:lnTo>
                  <a:cubicBezTo>
                    <a:pt x="1104823" y="1129093"/>
                    <a:pt x="1108551" y="1124301"/>
                    <a:pt x="1110681" y="1121106"/>
                  </a:cubicBezTo>
                  <a:lnTo>
                    <a:pt x="1110681" y="1121106"/>
                  </a:lnTo>
                  <a:close/>
                  <a:moveTo>
                    <a:pt x="1110681" y="1228134"/>
                  </a:moveTo>
                  <a:lnTo>
                    <a:pt x="1110681" y="1263278"/>
                  </a:lnTo>
                  <a:lnTo>
                    <a:pt x="1110681" y="1263278"/>
                  </a:lnTo>
                  <a:lnTo>
                    <a:pt x="1106421" y="1264343"/>
                  </a:lnTo>
                  <a:lnTo>
                    <a:pt x="1104291" y="1266473"/>
                  </a:lnTo>
                  <a:lnTo>
                    <a:pt x="1103226" y="1267538"/>
                  </a:lnTo>
                  <a:lnTo>
                    <a:pt x="1103226" y="1251563"/>
                  </a:lnTo>
                  <a:lnTo>
                    <a:pt x="1105356" y="1249433"/>
                  </a:lnTo>
                  <a:lnTo>
                    <a:pt x="1105356" y="1246239"/>
                  </a:lnTo>
                  <a:lnTo>
                    <a:pt x="1104291" y="1241979"/>
                  </a:lnTo>
                  <a:lnTo>
                    <a:pt x="1103226" y="1240914"/>
                  </a:lnTo>
                  <a:lnTo>
                    <a:pt x="1103226" y="1222809"/>
                  </a:lnTo>
                  <a:lnTo>
                    <a:pt x="1104291" y="1222809"/>
                  </a:lnTo>
                  <a:lnTo>
                    <a:pt x="1108551" y="1224939"/>
                  </a:lnTo>
                  <a:lnTo>
                    <a:pt x="1110681" y="1228134"/>
                  </a:lnTo>
                  <a:lnTo>
                    <a:pt x="1110681" y="1228134"/>
                  </a:lnTo>
                  <a:close/>
                  <a:moveTo>
                    <a:pt x="1110681" y="1281915"/>
                  </a:moveTo>
                  <a:lnTo>
                    <a:pt x="1110681" y="1301084"/>
                  </a:lnTo>
                  <a:lnTo>
                    <a:pt x="1109616" y="1301084"/>
                  </a:lnTo>
                  <a:lnTo>
                    <a:pt x="1102693" y="1304279"/>
                  </a:lnTo>
                  <a:lnTo>
                    <a:pt x="1102693" y="1288304"/>
                  </a:lnTo>
                  <a:lnTo>
                    <a:pt x="1104823" y="1285110"/>
                  </a:lnTo>
                  <a:lnTo>
                    <a:pt x="1110681" y="1281915"/>
                  </a:lnTo>
                  <a:lnTo>
                    <a:pt x="1110681" y="1281915"/>
                  </a:lnTo>
                  <a:close/>
                  <a:moveTo>
                    <a:pt x="1110681" y="1321318"/>
                  </a:moveTo>
                  <a:lnTo>
                    <a:pt x="1110681" y="1359657"/>
                  </a:lnTo>
                  <a:lnTo>
                    <a:pt x="1107486" y="1358592"/>
                  </a:lnTo>
                  <a:lnTo>
                    <a:pt x="1103226" y="1355397"/>
                  </a:lnTo>
                  <a:lnTo>
                    <a:pt x="1103226" y="1325046"/>
                  </a:lnTo>
                  <a:lnTo>
                    <a:pt x="1106421" y="1322916"/>
                  </a:lnTo>
                  <a:lnTo>
                    <a:pt x="1110681" y="1321318"/>
                  </a:lnTo>
                  <a:lnTo>
                    <a:pt x="1110681" y="1321318"/>
                  </a:lnTo>
                  <a:close/>
                  <a:moveTo>
                    <a:pt x="1110681" y="1384683"/>
                  </a:moveTo>
                  <a:lnTo>
                    <a:pt x="1110681" y="1394800"/>
                  </a:lnTo>
                  <a:cubicBezTo>
                    <a:pt x="1108551" y="1394800"/>
                    <a:pt x="1106421" y="1395865"/>
                    <a:pt x="1102693" y="1397995"/>
                  </a:cubicBezTo>
                  <a:lnTo>
                    <a:pt x="1102693" y="1386813"/>
                  </a:lnTo>
                  <a:cubicBezTo>
                    <a:pt x="1105888" y="1385748"/>
                    <a:pt x="1108551" y="1384683"/>
                    <a:pt x="1110681" y="1384683"/>
                  </a:cubicBezTo>
                  <a:lnTo>
                    <a:pt x="1110681" y="1384683"/>
                  </a:lnTo>
                  <a:close/>
                  <a:moveTo>
                    <a:pt x="1110681" y="1415035"/>
                  </a:moveTo>
                  <a:lnTo>
                    <a:pt x="1110681" y="1429944"/>
                  </a:lnTo>
                  <a:cubicBezTo>
                    <a:pt x="1108551" y="1427814"/>
                    <a:pt x="1106421" y="1425684"/>
                    <a:pt x="1102693" y="1423022"/>
                  </a:cubicBezTo>
                  <a:lnTo>
                    <a:pt x="1102693" y="1407047"/>
                  </a:lnTo>
                  <a:cubicBezTo>
                    <a:pt x="1105888" y="1409177"/>
                    <a:pt x="1108551" y="1412905"/>
                    <a:pt x="1110681" y="1415035"/>
                  </a:cubicBezTo>
                  <a:lnTo>
                    <a:pt x="1110681" y="1415035"/>
                  </a:lnTo>
                  <a:close/>
                  <a:moveTo>
                    <a:pt x="1110681" y="1442191"/>
                  </a:moveTo>
                  <a:lnTo>
                    <a:pt x="1110681" y="1452308"/>
                  </a:lnTo>
                  <a:cubicBezTo>
                    <a:pt x="1108551" y="1453373"/>
                    <a:pt x="1104823" y="1454438"/>
                    <a:pt x="1102693" y="1454438"/>
                  </a:cubicBezTo>
                  <a:lnTo>
                    <a:pt x="1102693" y="1445386"/>
                  </a:lnTo>
                  <a:cubicBezTo>
                    <a:pt x="1104823" y="1444321"/>
                    <a:pt x="1108551" y="1443256"/>
                    <a:pt x="1110681" y="1442191"/>
                  </a:cubicBezTo>
                  <a:lnTo>
                    <a:pt x="1110681" y="1442191"/>
                  </a:lnTo>
                  <a:close/>
                  <a:moveTo>
                    <a:pt x="1110681" y="1720145"/>
                  </a:moveTo>
                  <a:lnTo>
                    <a:pt x="1110681" y="1736120"/>
                  </a:lnTo>
                  <a:cubicBezTo>
                    <a:pt x="1108551" y="1736120"/>
                    <a:pt x="1106421" y="1736120"/>
                    <a:pt x="1102693" y="1736120"/>
                  </a:cubicBezTo>
                  <a:lnTo>
                    <a:pt x="1102693" y="1720145"/>
                  </a:lnTo>
                  <a:cubicBezTo>
                    <a:pt x="1105888" y="1720145"/>
                    <a:pt x="1108551" y="1720145"/>
                    <a:pt x="1110681" y="1720145"/>
                  </a:cubicBezTo>
                  <a:lnTo>
                    <a:pt x="1110681" y="1720145"/>
                  </a:lnTo>
                  <a:close/>
                  <a:moveTo>
                    <a:pt x="1110681" y="1790965"/>
                  </a:moveTo>
                  <a:lnTo>
                    <a:pt x="1110681" y="1823447"/>
                  </a:lnTo>
                  <a:cubicBezTo>
                    <a:pt x="1108551" y="1824511"/>
                    <a:pt x="1104823" y="1825577"/>
                    <a:pt x="1102693" y="1826641"/>
                  </a:cubicBezTo>
                  <a:lnTo>
                    <a:pt x="1102693" y="1809602"/>
                  </a:lnTo>
                  <a:lnTo>
                    <a:pt x="1102693" y="1809602"/>
                  </a:lnTo>
                  <a:lnTo>
                    <a:pt x="1102693" y="1809602"/>
                  </a:lnTo>
                  <a:lnTo>
                    <a:pt x="1102693" y="1809602"/>
                  </a:lnTo>
                  <a:lnTo>
                    <a:pt x="1104823" y="1808537"/>
                  </a:lnTo>
                  <a:cubicBezTo>
                    <a:pt x="1103758" y="1808537"/>
                    <a:pt x="1103758" y="1807472"/>
                    <a:pt x="1102693" y="1807472"/>
                  </a:cubicBezTo>
                  <a:lnTo>
                    <a:pt x="1102693" y="1782446"/>
                  </a:lnTo>
                  <a:cubicBezTo>
                    <a:pt x="1104823" y="1786705"/>
                    <a:pt x="1108551" y="1788835"/>
                    <a:pt x="1110681" y="1790965"/>
                  </a:cubicBezTo>
                  <a:lnTo>
                    <a:pt x="1110681" y="1790965"/>
                  </a:lnTo>
                  <a:close/>
                  <a:moveTo>
                    <a:pt x="1102693" y="1212160"/>
                  </a:moveTo>
                  <a:lnTo>
                    <a:pt x="1102693" y="1181808"/>
                  </a:lnTo>
                  <a:lnTo>
                    <a:pt x="1103758" y="1183938"/>
                  </a:lnTo>
                  <a:lnTo>
                    <a:pt x="1103758" y="1190861"/>
                  </a:lnTo>
                  <a:lnTo>
                    <a:pt x="1104823" y="1195120"/>
                  </a:lnTo>
                  <a:lnTo>
                    <a:pt x="1106953" y="1199380"/>
                  </a:lnTo>
                  <a:lnTo>
                    <a:pt x="1109083" y="1202575"/>
                  </a:lnTo>
                  <a:lnTo>
                    <a:pt x="1110148" y="1205770"/>
                  </a:lnTo>
                  <a:lnTo>
                    <a:pt x="1108018" y="1210030"/>
                  </a:lnTo>
                  <a:lnTo>
                    <a:pt x="1103758" y="1211095"/>
                  </a:lnTo>
                  <a:lnTo>
                    <a:pt x="1102693" y="1211095"/>
                  </a:lnTo>
                  <a:close/>
                  <a:moveTo>
                    <a:pt x="1102693" y="21002"/>
                  </a:moveTo>
                  <a:lnTo>
                    <a:pt x="1102693" y="40172"/>
                  </a:lnTo>
                  <a:cubicBezTo>
                    <a:pt x="1100564" y="38042"/>
                    <a:pt x="1096836" y="35912"/>
                    <a:pt x="1092576" y="34314"/>
                  </a:cubicBezTo>
                  <a:lnTo>
                    <a:pt x="1092576" y="17808"/>
                  </a:lnTo>
                  <a:cubicBezTo>
                    <a:pt x="1095771" y="18873"/>
                    <a:pt x="1099499" y="19938"/>
                    <a:pt x="1102693" y="21002"/>
                  </a:cubicBezTo>
                  <a:lnTo>
                    <a:pt x="1102693" y="21002"/>
                  </a:lnTo>
                  <a:close/>
                  <a:moveTo>
                    <a:pt x="1102693" y="112589"/>
                  </a:moveTo>
                  <a:lnTo>
                    <a:pt x="1102693" y="129628"/>
                  </a:lnTo>
                  <a:cubicBezTo>
                    <a:pt x="1099499" y="128563"/>
                    <a:pt x="1095771" y="127498"/>
                    <a:pt x="1092576" y="126433"/>
                  </a:cubicBezTo>
                  <a:lnTo>
                    <a:pt x="1092576" y="107264"/>
                  </a:lnTo>
                  <a:cubicBezTo>
                    <a:pt x="1095771" y="108862"/>
                    <a:pt x="1099499" y="109927"/>
                    <a:pt x="1102693" y="112589"/>
                  </a:cubicBezTo>
                  <a:lnTo>
                    <a:pt x="1102693" y="112589"/>
                  </a:lnTo>
                  <a:close/>
                  <a:moveTo>
                    <a:pt x="1102693" y="186604"/>
                  </a:moveTo>
                  <a:lnTo>
                    <a:pt x="1102693" y="210033"/>
                  </a:lnTo>
                  <a:cubicBezTo>
                    <a:pt x="1101628" y="210033"/>
                    <a:pt x="1101628" y="210033"/>
                    <a:pt x="1100564" y="208968"/>
                  </a:cubicBezTo>
                  <a:cubicBezTo>
                    <a:pt x="1098434" y="207903"/>
                    <a:pt x="1096304" y="206838"/>
                    <a:pt x="1092576" y="205773"/>
                  </a:cubicBezTo>
                  <a:lnTo>
                    <a:pt x="1092576" y="182344"/>
                  </a:lnTo>
                  <a:cubicBezTo>
                    <a:pt x="1095771" y="183409"/>
                    <a:pt x="1099499" y="184474"/>
                    <a:pt x="1102693" y="186604"/>
                  </a:cubicBezTo>
                  <a:lnTo>
                    <a:pt x="1102693" y="186604"/>
                  </a:lnTo>
                  <a:close/>
                  <a:moveTo>
                    <a:pt x="1102693" y="214825"/>
                  </a:moveTo>
                  <a:lnTo>
                    <a:pt x="1102693" y="235059"/>
                  </a:lnTo>
                  <a:cubicBezTo>
                    <a:pt x="1101628" y="235059"/>
                    <a:pt x="1100564" y="235059"/>
                    <a:pt x="1099499" y="235059"/>
                  </a:cubicBezTo>
                  <a:cubicBezTo>
                    <a:pt x="1097369" y="241982"/>
                    <a:pt x="1095239" y="247306"/>
                    <a:pt x="1092576" y="251034"/>
                  </a:cubicBezTo>
                  <a:lnTo>
                    <a:pt x="1092576" y="212695"/>
                  </a:lnTo>
                  <a:cubicBezTo>
                    <a:pt x="1094706" y="212695"/>
                    <a:pt x="1095771" y="212695"/>
                    <a:pt x="1095771" y="212695"/>
                  </a:cubicBezTo>
                  <a:cubicBezTo>
                    <a:pt x="1099499" y="213760"/>
                    <a:pt x="1101628" y="214825"/>
                    <a:pt x="1102693" y="214825"/>
                  </a:cubicBezTo>
                  <a:lnTo>
                    <a:pt x="1102693" y="214825"/>
                  </a:lnTo>
                  <a:close/>
                  <a:moveTo>
                    <a:pt x="1102693" y="277658"/>
                  </a:moveTo>
                  <a:lnTo>
                    <a:pt x="1102693" y="306944"/>
                  </a:lnTo>
                  <a:cubicBezTo>
                    <a:pt x="1099499" y="305879"/>
                    <a:pt x="1095771" y="304814"/>
                    <a:pt x="1092576" y="303749"/>
                  </a:cubicBezTo>
                  <a:lnTo>
                    <a:pt x="1092576" y="276593"/>
                  </a:lnTo>
                  <a:cubicBezTo>
                    <a:pt x="1094706" y="277658"/>
                    <a:pt x="1098434" y="279255"/>
                    <a:pt x="1102693" y="277658"/>
                  </a:cubicBezTo>
                  <a:lnTo>
                    <a:pt x="1102693" y="277658"/>
                  </a:lnTo>
                  <a:close/>
                  <a:moveTo>
                    <a:pt x="1102693" y="320789"/>
                  </a:moveTo>
                  <a:lnTo>
                    <a:pt x="1102693" y="343153"/>
                  </a:lnTo>
                  <a:cubicBezTo>
                    <a:pt x="1100564" y="343153"/>
                    <a:pt x="1099499" y="343153"/>
                    <a:pt x="1098434" y="343153"/>
                  </a:cubicBezTo>
                  <a:cubicBezTo>
                    <a:pt x="1098434" y="343153"/>
                    <a:pt x="1096304" y="342088"/>
                    <a:pt x="1092576" y="341023"/>
                  </a:cubicBezTo>
                  <a:lnTo>
                    <a:pt x="1092576" y="315996"/>
                  </a:lnTo>
                  <a:cubicBezTo>
                    <a:pt x="1094706" y="317061"/>
                    <a:pt x="1098434" y="319724"/>
                    <a:pt x="1102693" y="320789"/>
                  </a:cubicBezTo>
                  <a:lnTo>
                    <a:pt x="1102693" y="320789"/>
                  </a:lnTo>
                  <a:close/>
                  <a:moveTo>
                    <a:pt x="1102693" y="413973"/>
                  </a:moveTo>
                  <a:lnTo>
                    <a:pt x="1102693" y="423025"/>
                  </a:lnTo>
                  <a:cubicBezTo>
                    <a:pt x="1100564" y="423025"/>
                    <a:pt x="1098434" y="421960"/>
                    <a:pt x="1095771" y="421960"/>
                  </a:cubicBezTo>
                  <a:lnTo>
                    <a:pt x="1095771" y="421960"/>
                  </a:lnTo>
                  <a:lnTo>
                    <a:pt x="1093641" y="421960"/>
                  </a:lnTo>
                  <a:cubicBezTo>
                    <a:pt x="1099499" y="433142"/>
                    <a:pt x="1099499" y="446986"/>
                    <a:pt x="1102693" y="459233"/>
                  </a:cubicBezTo>
                  <a:lnTo>
                    <a:pt x="1102693" y="479468"/>
                  </a:lnTo>
                  <a:cubicBezTo>
                    <a:pt x="1101628" y="478403"/>
                    <a:pt x="1100564" y="476273"/>
                    <a:pt x="1099499" y="475208"/>
                  </a:cubicBezTo>
                  <a:cubicBezTo>
                    <a:pt x="1097369" y="475208"/>
                    <a:pt x="1095239" y="475208"/>
                    <a:pt x="1092576" y="475208"/>
                  </a:cubicBezTo>
                  <a:lnTo>
                    <a:pt x="1092576" y="466156"/>
                  </a:lnTo>
                  <a:cubicBezTo>
                    <a:pt x="1092576" y="466156"/>
                    <a:pt x="1092576" y="466156"/>
                    <a:pt x="1093641" y="466156"/>
                  </a:cubicBezTo>
                  <a:cubicBezTo>
                    <a:pt x="1092576" y="466156"/>
                    <a:pt x="1092576" y="465091"/>
                    <a:pt x="1092576" y="465091"/>
                  </a:cubicBezTo>
                  <a:lnTo>
                    <a:pt x="1092576" y="412375"/>
                  </a:lnTo>
                  <a:cubicBezTo>
                    <a:pt x="1095771" y="412908"/>
                    <a:pt x="1099499" y="412908"/>
                    <a:pt x="1102693" y="413973"/>
                  </a:cubicBezTo>
                  <a:lnTo>
                    <a:pt x="1102693" y="413973"/>
                  </a:lnTo>
                  <a:close/>
                  <a:moveTo>
                    <a:pt x="1102693" y="538040"/>
                  </a:moveTo>
                  <a:lnTo>
                    <a:pt x="1102693" y="559340"/>
                  </a:lnTo>
                  <a:lnTo>
                    <a:pt x="1100564" y="557210"/>
                  </a:lnTo>
                  <a:lnTo>
                    <a:pt x="1097369" y="556145"/>
                  </a:lnTo>
                  <a:lnTo>
                    <a:pt x="1095239" y="555080"/>
                  </a:lnTo>
                  <a:lnTo>
                    <a:pt x="1093109" y="554015"/>
                  </a:lnTo>
                  <a:lnTo>
                    <a:pt x="1093109" y="528988"/>
                  </a:lnTo>
                  <a:lnTo>
                    <a:pt x="1094174" y="530053"/>
                  </a:lnTo>
                  <a:lnTo>
                    <a:pt x="1095239" y="533248"/>
                  </a:lnTo>
                  <a:lnTo>
                    <a:pt x="1098434" y="536443"/>
                  </a:lnTo>
                  <a:lnTo>
                    <a:pt x="1100564" y="537508"/>
                  </a:lnTo>
                  <a:lnTo>
                    <a:pt x="1102693" y="537508"/>
                  </a:lnTo>
                  <a:lnTo>
                    <a:pt x="1102693" y="538040"/>
                  </a:lnTo>
                  <a:close/>
                  <a:moveTo>
                    <a:pt x="1102693" y="582769"/>
                  </a:moveTo>
                  <a:lnTo>
                    <a:pt x="1102693" y="600873"/>
                  </a:lnTo>
                  <a:lnTo>
                    <a:pt x="1098434" y="601938"/>
                  </a:lnTo>
                  <a:lnTo>
                    <a:pt x="1095239" y="600873"/>
                  </a:lnTo>
                  <a:lnTo>
                    <a:pt x="1093109" y="600873"/>
                  </a:lnTo>
                  <a:lnTo>
                    <a:pt x="1093109" y="580639"/>
                  </a:lnTo>
                  <a:lnTo>
                    <a:pt x="1095239" y="582769"/>
                  </a:lnTo>
                  <a:lnTo>
                    <a:pt x="1099499" y="581704"/>
                  </a:lnTo>
                  <a:lnTo>
                    <a:pt x="1102693" y="582769"/>
                  </a:lnTo>
                  <a:lnTo>
                    <a:pt x="1102693" y="582769"/>
                  </a:lnTo>
                  <a:close/>
                  <a:moveTo>
                    <a:pt x="1102693" y="623770"/>
                  </a:moveTo>
                  <a:lnTo>
                    <a:pt x="1102693" y="671160"/>
                  </a:lnTo>
                  <a:lnTo>
                    <a:pt x="1100564" y="673290"/>
                  </a:lnTo>
                  <a:lnTo>
                    <a:pt x="1096304" y="675420"/>
                  </a:lnTo>
                  <a:lnTo>
                    <a:pt x="1093109" y="678615"/>
                  </a:lnTo>
                  <a:lnTo>
                    <a:pt x="1093109" y="658381"/>
                  </a:lnTo>
                  <a:lnTo>
                    <a:pt x="1094174" y="654121"/>
                  </a:lnTo>
                  <a:lnTo>
                    <a:pt x="1097369" y="653056"/>
                  </a:lnTo>
                  <a:lnTo>
                    <a:pt x="1098434" y="650926"/>
                  </a:lnTo>
                  <a:lnTo>
                    <a:pt x="1098434" y="645069"/>
                  </a:lnTo>
                  <a:lnTo>
                    <a:pt x="1098434" y="641874"/>
                  </a:lnTo>
                  <a:lnTo>
                    <a:pt x="1097369" y="640809"/>
                  </a:lnTo>
                  <a:lnTo>
                    <a:pt x="1096304" y="638679"/>
                  </a:lnTo>
                  <a:lnTo>
                    <a:pt x="1095239" y="637614"/>
                  </a:lnTo>
                  <a:lnTo>
                    <a:pt x="1093109" y="636549"/>
                  </a:lnTo>
                  <a:lnTo>
                    <a:pt x="1093109" y="620575"/>
                  </a:lnTo>
                  <a:lnTo>
                    <a:pt x="1095239" y="620575"/>
                  </a:lnTo>
                  <a:lnTo>
                    <a:pt x="1097369" y="622705"/>
                  </a:lnTo>
                  <a:lnTo>
                    <a:pt x="1102693" y="623770"/>
                  </a:lnTo>
                  <a:lnTo>
                    <a:pt x="1102693" y="623770"/>
                  </a:lnTo>
                  <a:close/>
                  <a:moveTo>
                    <a:pt x="1102693" y="714824"/>
                  </a:moveTo>
                  <a:lnTo>
                    <a:pt x="1102693" y="723876"/>
                  </a:lnTo>
                  <a:cubicBezTo>
                    <a:pt x="1100564" y="726006"/>
                    <a:pt x="1098434" y="728136"/>
                    <a:pt x="1095771" y="731863"/>
                  </a:cubicBezTo>
                  <a:cubicBezTo>
                    <a:pt x="1097901" y="731863"/>
                    <a:pt x="1098966" y="732928"/>
                    <a:pt x="1101628" y="733993"/>
                  </a:cubicBezTo>
                  <a:cubicBezTo>
                    <a:pt x="1102693" y="733993"/>
                    <a:pt x="1102693" y="733993"/>
                    <a:pt x="1102693" y="733993"/>
                  </a:cubicBezTo>
                  <a:lnTo>
                    <a:pt x="1102693" y="743045"/>
                  </a:lnTo>
                  <a:cubicBezTo>
                    <a:pt x="1101628" y="741980"/>
                    <a:pt x="1100564" y="740915"/>
                    <a:pt x="1099499" y="739850"/>
                  </a:cubicBezTo>
                  <a:cubicBezTo>
                    <a:pt x="1098434" y="739850"/>
                    <a:pt x="1097369" y="738785"/>
                    <a:pt x="1095239" y="738785"/>
                  </a:cubicBezTo>
                  <a:cubicBezTo>
                    <a:pt x="1095239" y="738785"/>
                    <a:pt x="1094174" y="738785"/>
                    <a:pt x="1093109" y="738785"/>
                  </a:cubicBezTo>
                  <a:lnTo>
                    <a:pt x="1093109" y="725473"/>
                  </a:lnTo>
                  <a:cubicBezTo>
                    <a:pt x="1095771" y="720148"/>
                    <a:pt x="1099499" y="716954"/>
                    <a:pt x="1102693" y="714824"/>
                  </a:cubicBezTo>
                  <a:lnTo>
                    <a:pt x="1102693" y="714824"/>
                  </a:lnTo>
                  <a:close/>
                  <a:moveTo>
                    <a:pt x="1102693" y="759552"/>
                  </a:moveTo>
                  <a:lnTo>
                    <a:pt x="1102693" y="767539"/>
                  </a:lnTo>
                  <a:cubicBezTo>
                    <a:pt x="1102693" y="766474"/>
                    <a:pt x="1101628" y="766474"/>
                    <a:pt x="1101628" y="766474"/>
                  </a:cubicBezTo>
                  <a:cubicBezTo>
                    <a:pt x="1101628" y="765409"/>
                    <a:pt x="1100564" y="765409"/>
                    <a:pt x="1099499" y="765409"/>
                  </a:cubicBezTo>
                  <a:cubicBezTo>
                    <a:pt x="1099499" y="773396"/>
                    <a:pt x="1093641" y="782449"/>
                    <a:pt x="1092576" y="792566"/>
                  </a:cubicBezTo>
                  <a:lnTo>
                    <a:pt x="1092576" y="769137"/>
                  </a:lnTo>
                  <a:cubicBezTo>
                    <a:pt x="1093641" y="767007"/>
                    <a:pt x="1093641" y="764877"/>
                    <a:pt x="1092576" y="762214"/>
                  </a:cubicBezTo>
                  <a:lnTo>
                    <a:pt x="1092576" y="748902"/>
                  </a:lnTo>
                  <a:cubicBezTo>
                    <a:pt x="1094706" y="751032"/>
                    <a:pt x="1096836" y="753162"/>
                    <a:pt x="1098434" y="755825"/>
                  </a:cubicBezTo>
                  <a:cubicBezTo>
                    <a:pt x="1099499" y="757422"/>
                    <a:pt x="1101628" y="758487"/>
                    <a:pt x="1102693" y="759552"/>
                  </a:cubicBezTo>
                  <a:lnTo>
                    <a:pt x="1102693" y="759552"/>
                  </a:lnTo>
                  <a:close/>
                  <a:moveTo>
                    <a:pt x="1102693" y="811735"/>
                  </a:moveTo>
                  <a:lnTo>
                    <a:pt x="1102693" y="822917"/>
                  </a:lnTo>
                  <a:cubicBezTo>
                    <a:pt x="1102693" y="821852"/>
                    <a:pt x="1102693" y="820787"/>
                    <a:pt x="1102693" y="819722"/>
                  </a:cubicBezTo>
                  <a:cubicBezTo>
                    <a:pt x="1098434" y="816527"/>
                    <a:pt x="1094706" y="812800"/>
                    <a:pt x="1092576" y="810670"/>
                  </a:cubicBezTo>
                  <a:lnTo>
                    <a:pt x="1092576" y="797358"/>
                  </a:lnTo>
                  <a:cubicBezTo>
                    <a:pt x="1093641" y="801618"/>
                    <a:pt x="1096836" y="806410"/>
                    <a:pt x="1102693" y="813332"/>
                  </a:cubicBezTo>
                  <a:lnTo>
                    <a:pt x="1102693" y="811735"/>
                  </a:lnTo>
                  <a:lnTo>
                    <a:pt x="1102693" y="811735"/>
                  </a:lnTo>
                  <a:close/>
                  <a:moveTo>
                    <a:pt x="1102693" y="1048156"/>
                  </a:moveTo>
                  <a:lnTo>
                    <a:pt x="1102693" y="1056143"/>
                  </a:lnTo>
                  <a:cubicBezTo>
                    <a:pt x="1100564" y="1058273"/>
                    <a:pt x="1098434" y="1063065"/>
                    <a:pt x="1095771" y="1067325"/>
                  </a:cubicBezTo>
                  <a:cubicBezTo>
                    <a:pt x="1097901" y="1067325"/>
                    <a:pt x="1100031" y="1067325"/>
                    <a:pt x="1102693" y="1067325"/>
                  </a:cubicBezTo>
                  <a:lnTo>
                    <a:pt x="1102693" y="1074248"/>
                  </a:lnTo>
                  <a:cubicBezTo>
                    <a:pt x="1099499" y="1074248"/>
                    <a:pt x="1095771" y="1074248"/>
                    <a:pt x="1092576" y="1074248"/>
                  </a:cubicBezTo>
                  <a:lnTo>
                    <a:pt x="1092576" y="1060936"/>
                  </a:lnTo>
                  <a:cubicBezTo>
                    <a:pt x="1095771" y="1053481"/>
                    <a:pt x="1099499" y="1050286"/>
                    <a:pt x="1102693" y="1048156"/>
                  </a:cubicBezTo>
                  <a:lnTo>
                    <a:pt x="1102693" y="1048156"/>
                  </a:lnTo>
                  <a:close/>
                  <a:moveTo>
                    <a:pt x="1102693" y="1092884"/>
                  </a:moveTo>
                  <a:lnTo>
                    <a:pt x="1102693" y="1099807"/>
                  </a:lnTo>
                  <a:cubicBezTo>
                    <a:pt x="1099499" y="1099807"/>
                    <a:pt x="1095771" y="1098742"/>
                    <a:pt x="1092576" y="1097677"/>
                  </a:cubicBezTo>
                  <a:lnTo>
                    <a:pt x="1092576" y="1090754"/>
                  </a:lnTo>
                  <a:cubicBezTo>
                    <a:pt x="1095771" y="1091819"/>
                    <a:pt x="1099499" y="1092884"/>
                    <a:pt x="1102693" y="1092884"/>
                  </a:cubicBezTo>
                  <a:lnTo>
                    <a:pt x="1102693" y="1092884"/>
                  </a:lnTo>
                  <a:close/>
                  <a:moveTo>
                    <a:pt x="1102693" y="1101936"/>
                  </a:moveTo>
                  <a:lnTo>
                    <a:pt x="1102693" y="1110989"/>
                  </a:lnTo>
                  <a:cubicBezTo>
                    <a:pt x="1099499" y="1115248"/>
                    <a:pt x="1095771" y="1117911"/>
                    <a:pt x="1092576" y="1118976"/>
                  </a:cubicBezTo>
                  <a:lnTo>
                    <a:pt x="1092576" y="1112054"/>
                  </a:lnTo>
                  <a:cubicBezTo>
                    <a:pt x="1095771" y="1109924"/>
                    <a:pt x="1099499" y="1106729"/>
                    <a:pt x="1102693" y="1101936"/>
                  </a:cubicBezTo>
                  <a:lnTo>
                    <a:pt x="1102693" y="1101936"/>
                  </a:lnTo>
                  <a:close/>
                  <a:moveTo>
                    <a:pt x="1102693" y="1132288"/>
                  </a:moveTo>
                  <a:lnTo>
                    <a:pt x="1102693" y="1153587"/>
                  </a:lnTo>
                  <a:cubicBezTo>
                    <a:pt x="1101628" y="1151457"/>
                    <a:pt x="1101628" y="1150392"/>
                    <a:pt x="1100564" y="1149327"/>
                  </a:cubicBezTo>
                  <a:cubicBezTo>
                    <a:pt x="1098434" y="1147197"/>
                    <a:pt x="1094706" y="1145067"/>
                    <a:pt x="1092576" y="1143470"/>
                  </a:cubicBezTo>
                  <a:lnTo>
                    <a:pt x="1092576" y="1134418"/>
                  </a:lnTo>
                  <a:cubicBezTo>
                    <a:pt x="1094706" y="1135483"/>
                    <a:pt x="1096836" y="1137613"/>
                    <a:pt x="1099499" y="1140275"/>
                  </a:cubicBezTo>
                  <a:cubicBezTo>
                    <a:pt x="1100564" y="1139210"/>
                    <a:pt x="1100564" y="1137080"/>
                    <a:pt x="1101628" y="1136015"/>
                  </a:cubicBezTo>
                  <a:cubicBezTo>
                    <a:pt x="1101628" y="1134418"/>
                    <a:pt x="1102693" y="1133353"/>
                    <a:pt x="1102693" y="1132288"/>
                  </a:cubicBezTo>
                  <a:lnTo>
                    <a:pt x="1102693" y="1132288"/>
                  </a:lnTo>
                  <a:close/>
                  <a:moveTo>
                    <a:pt x="1102693" y="1181808"/>
                  </a:moveTo>
                  <a:lnTo>
                    <a:pt x="1102693" y="1212160"/>
                  </a:lnTo>
                  <a:lnTo>
                    <a:pt x="1100564" y="1212160"/>
                  </a:lnTo>
                  <a:lnTo>
                    <a:pt x="1097369" y="1210030"/>
                  </a:lnTo>
                  <a:lnTo>
                    <a:pt x="1095239" y="1205770"/>
                  </a:lnTo>
                  <a:lnTo>
                    <a:pt x="1093109" y="1202575"/>
                  </a:lnTo>
                  <a:lnTo>
                    <a:pt x="1093109" y="1202575"/>
                  </a:lnTo>
                  <a:lnTo>
                    <a:pt x="1093109" y="1180211"/>
                  </a:lnTo>
                  <a:lnTo>
                    <a:pt x="1093109" y="1180211"/>
                  </a:lnTo>
                  <a:lnTo>
                    <a:pt x="1097369" y="1179146"/>
                  </a:lnTo>
                  <a:lnTo>
                    <a:pt x="1100564" y="1179146"/>
                  </a:lnTo>
                  <a:lnTo>
                    <a:pt x="1102693" y="1181276"/>
                  </a:lnTo>
                  <a:lnTo>
                    <a:pt x="1102693" y="1181808"/>
                  </a:lnTo>
                  <a:lnTo>
                    <a:pt x="1102693" y="1181808"/>
                  </a:lnTo>
                  <a:close/>
                  <a:moveTo>
                    <a:pt x="1102693" y="1222277"/>
                  </a:moveTo>
                  <a:lnTo>
                    <a:pt x="1102693" y="1240381"/>
                  </a:lnTo>
                  <a:lnTo>
                    <a:pt x="1101628" y="1239316"/>
                  </a:lnTo>
                  <a:lnTo>
                    <a:pt x="1098434" y="1240381"/>
                  </a:lnTo>
                  <a:lnTo>
                    <a:pt x="1095239" y="1241446"/>
                  </a:lnTo>
                  <a:lnTo>
                    <a:pt x="1093109" y="1242511"/>
                  </a:lnTo>
                  <a:lnTo>
                    <a:pt x="1093109" y="1228134"/>
                  </a:lnTo>
                  <a:lnTo>
                    <a:pt x="1097369" y="1226004"/>
                  </a:lnTo>
                  <a:lnTo>
                    <a:pt x="1100564" y="1222809"/>
                  </a:lnTo>
                  <a:lnTo>
                    <a:pt x="1102693" y="1222809"/>
                  </a:lnTo>
                  <a:lnTo>
                    <a:pt x="1102693" y="1222277"/>
                  </a:lnTo>
                  <a:close/>
                  <a:moveTo>
                    <a:pt x="1102693" y="1251563"/>
                  </a:moveTo>
                  <a:lnTo>
                    <a:pt x="1102693" y="1267538"/>
                  </a:lnTo>
                  <a:lnTo>
                    <a:pt x="1100564" y="1268603"/>
                  </a:lnTo>
                  <a:lnTo>
                    <a:pt x="1094706" y="1271798"/>
                  </a:lnTo>
                  <a:lnTo>
                    <a:pt x="1092576" y="1274992"/>
                  </a:lnTo>
                  <a:lnTo>
                    <a:pt x="1092576" y="1256888"/>
                  </a:lnTo>
                  <a:lnTo>
                    <a:pt x="1095771" y="1254758"/>
                  </a:lnTo>
                  <a:lnTo>
                    <a:pt x="1101628" y="1251563"/>
                  </a:lnTo>
                  <a:lnTo>
                    <a:pt x="1102693" y="1251563"/>
                  </a:lnTo>
                  <a:lnTo>
                    <a:pt x="1102693" y="1251563"/>
                  </a:lnTo>
                  <a:close/>
                  <a:moveTo>
                    <a:pt x="1102693" y="1288837"/>
                  </a:moveTo>
                  <a:lnTo>
                    <a:pt x="1102693" y="1304811"/>
                  </a:lnTo>
                  <a:lnTo>
                    <a:pt x="1100564" y="1305876"/>
                  </a:lnTo>
                  <a:lnTo>
                    <a:pt x="1092576" y="1310136"/>
                  </a:lnTo>
                  <a:lnTo>
                    <a:pt x="1092576" y="1294162"/>
                  </a:lnTo>
                  <a:lnTo>
                    <a:pt x="1101628" y="1289902"/>
                  </a:lnTo>
                  <a:lnTo>
                    <a:pt x="1102693" y="1288837"/>
                  </a:lnTo>
                  <a:lnTo>
                    <a:pt x="1102693" y="1288837"/>
                  </a:lnTo>
                  <a:close/>
                  <a:moveTo>
                    <a:pt x="1102693" y="1325046"/>
                  </a:moveTo>
                  <a:lnTo>
                    <a:pt x="1102693" y="1355397"/>
                  </a:lnTo>
                  <a:lnTo>
                    <a:pt x="1101628" y="1355397"/>
                  </a:lnTo>
                  <a:lnTo>
                    <a:pt x="1098434" y="1353267"/>
                  </a:lnTo>
                  <a:lnTo>
                    <a:pt x="1095239" y="1355397"/>
                  </a:lnTo>
                  <a:lnTo>
                    <a:pt x="1093109" y="1355397"/>
                  </a:lnTo>
                  <a:lnTo>
                    <a:pt x="1093109" y="1329305"/>
                  </a:lnTo>
                  <a:lnTo>
                    <a:pt x="1098966" y="1326110"/>
                  </a:lnTo>
                  <a:lnTo>
                    <a:pt x="1102693" y="1325046"/>
                  </a:lnTo>
                  <a:lnTo>
                    <a:pt x="1102693" y="1325046"/>
                  </a:lnTo>
                  <a:close/>
                  <a:moveTo>
                    <a:pt x="1102693" y="1386813"/>
                  </a:moveTo>
                  <a:lnTo>
                    <a:pt x="1102693" y="1397995"/>
                  </a:lnTo>
                  <a:cubicBezTo>
                    <a:pt x="1100564" y="1399060"/>
                    <a:pt x="1098434" y="1400125"/>
                    <a:pt x="1094706" y="1402255"/>
                  </a:cubicBezTo>
                  <a:cubicBezTo>
                    <a:pt x="1097901" y="1403320"/>
                    <a:pt x="1100564" y="1405450"/>
                    <a:pt x="1102693" y="1406515"/>
                  </a:cubicBezTo>
                  <a:lnTo>
                    <a:pt x="1102693" y="1422489"/>
                  </a:lnTo>
                  <a:cubicBezTo>
                    <a:pt x="1099499" y="1419294"/>
                    <a:pt x="1095771" y="1416632"/>
                    <a:pt x="1092576" y="1413437"/>
                  </a:cubicBezTo>
                  <a:lnTo>
                    <a:pt x="1092576" y="1392138"/>
                  </a:lnTo>
                  <a:cubicBezTo>
                    <a:pt x="1095771" y="1390008"/>
                    <a:pt x="1099499" y="1388943"/>
                    <a:pt x="1102693" y="1386813"/>
                  </a:cubicBezTo>
                  <a:lnTo>
                    <a:pt x="1102693" y="1386813"/>
                  </a:lnTo>
                  <a:close/>
                  <a:moveTo>
                    <a:pt x="1102693" y="1445386"/>
                  </a:moveTo>
                  <a:lnTo>
                    <a:pt x="1102693" y="1454438"/>
                  </a:lnTo>
                  <a:cubicBezTo>
                    <a:pt x="1099499" y="1455503"/>
                    <a:pt x="1095771" y="1456568"/>
                    <a:pt x="1092576" y="1455503"/>
                  </a:cubicBezTo>
                  <a:lnTo>
                    <a:pt x="1092576" y="1445386"/>
                  </a:lnTo>
                  <a:cubicBezTo>
                    <a:pt x="1095771" y="1446451"/>
                    <a:pt x="1099499" y="1445386"/>
                    <a:pt x="1102693" y="1445386"/>
                  </a:cubicBezTo>
                  <a:lnTo>
                    <a:pt x="1102693" y="1445386"/>
                  </a:lnTo>
                  <a:close/>
                  <a:moveTo>
                    <a:pt x="1102693" y="1720145"/>
                  </a:moveTo>
                  <a:lnTo>
                    <a:pt x="1102693" y="1736120"/>
                  </a:lnTo>
                  <a:cubicBezTo>
                    <a:pt x="1099499" y="1736120"/>
                    <a:pt x="1095771" y="1737185"/>
                    <a:pt x="1092576" y="1738250"/>
                  </a:cubicBezTo>
                  <a:lnTo>
                    <a:pt x="1092576" y="1721210"/>
                  </a:lnTo>
                  <a:cubicBezTo>
                    <a:pt x="1095771" y="1721210"/>
                    <a:pt x="1099499" y="1720145"/>
                    <a:pt x="1102693" y="1720145"/>
                  </a:cubicBezTo>
                  <a:lnTo>
                    <a:pt x="1102693" y="1720145"/>
                  </a:lnTo>
                  <a:close/>
                  <a:moveTo>
                    <a:pt x="1102693" y="1782978"/>
                  </a:moveTo>
                  <a:lnTo>
                    <a:pt x="1102693" y="1808005"/>
                  </a:lnTo>
                  <a:cubicBezTo>
                    <a:pt x="1099499" y="1804810"/>
                    <a:pt x="1095771" y="1802147"/>
                    <a:pt x="1092576" y="1798953"/>
                  </a:cubicBezTo>
                  <a:lnTo>
                    <a:pt x="1092576" y="1770731"/>
                  </a:lnTo>
                  <a:cubicBezTo>
                    <a:pt x="1095771" y="1774991"/>
                    <a:pt x="1099499" y="1778718"/>
                    <a:pt x="1102693" y="1782978"/>
                  </a:cubicBezTo>
                  <a:lnTo>
                    <a:pt x="1102693" y="1782978"/>
                  </a:lnTo>
                  <a:close/>
                  <a:moveTo>
                    <a:pt x="1102693" y="1810135"/>
                  </a:moveTo>
                  <a:lnTo>
                    <a:pt x="1102693" y="1810135"/>
                  </a:lnTo>
                  <a:lnTo>
                    <a:pt x="1102693" y="1810135"/>
                  </a:lnTo>
                  <a:lnTo>
                    <a:pt x="1102693" y="1810135"/>
                  </a:lnTo>
                  <a:close/>
                  <a:moveTo>
                    <a:pt x="1102693" y="1810135"/>
                  </a:moveTo>
                  <a:lnTo>
                    <a:pt x="1102693" y="1827174"/>
                  </a:lnTo>
                  <a:cubicBezTo>
                    <a:pt x="1099499" y="1828239"/>
                    <a:pt x="1095771" y="1829304"/>
                    <a:pt x="1092576" y="1829304"/>
                  </a:cubicBezTo>
                  <a:lnTo>
                    <a:pt x="1092576" y="1813329"/>
                  </a:lnTo>
                  <a:cubicBezTo>
                    <a:pt x="1095771" y="1812265"/>
                    <a:pt x="1099499" y="1811199"/>
                    <a:pt x="1102693" y="1810135"/>
                  </a:cubicBezTo>
                  <a:lnTo>
                    <a:pt x="1102693" y="1810135"/>
                  </a:lnTo>
                  <a:close/>
                  <a:moveTo>
                    <a:pt x="1092576" y="519936"/>
                  </a:moveTo>
                  <a:lnTo>
                    <a:pt x="1092576" y="505027"/>
                  </a:lnTo>
                  <a:lnTo>
                    <a:pt x="1094706" y="506092"/>
                  </a:lnTo>
                  <a:lnTo>
                    <a:pt x="1095771" y="508221"/>
                  </a:lnTo>
                  <a:lnTo>
                    <a:pt x="1096836" y="512481"/>
                  </a:lnTo>
                  <a:lnTo>
                    <a:pt x="1094706" y="514611"/>
                  </a:lnTo>
                  <a:lnTo>
                    <a:pt x="1093641" y="517806"/>
                  </a:lnTo>
                  <a:lnTo>
                    <a:pt x="1092576" y="519936"/>
                  </a:lnTo>
                  <a:close/>
                  <a:moveTo>
                    <a:pt x="1086719" y="881490"/>
                  </a:moveTo>
                  <a:lnTo>
                    <a:pt x="1087784" y="881490"/>
                  </a:lnTo>
                  <a:lnTo>
                    <a:pt x="1086719" y="881490"/>
                  </a:lnTo>
                  <a:lnTo>
                    <a:pt x="1086719" y="881490"/>
                  </a:lnTo>
                  <a:lnTo>
                    <a:pt x="1086719" y="881490"/>
                  </a:lnTo>
                  <a:close/>
                  <a:moveTo>
                    <a:pt x="1092576" y="17808"/>
                  </a:moveTo>
                  <a:lnTo>
                    <a:pt x="1092576" y="34847"/>
                  </a:lnTo>
                  <a:cubicBezTo>
                    <a:pt x="1091511" y="34847"/>
                    <a:pt x="1089381" y="33782"/>
                    <a:pt x="1086719" y="33782"/>
                  </a:cubicBezTo>
                  <a:lnTo>
                    <a:pt x="1086719" y="16743"/>
                  </a:lnTo>
                  <a:cubicBezTo>
                    <a:pt x="1089381" y="17808"/>
                    <a:pt x="1091511" y="17808"/>
                    <a:pt x="1092576" y="17808"/>
                  </a:cubicBezTo>
                  <a:lnTo>
                    <a:pt x="1092576" y="17808"/>
                  </a:lnTo>
                  <a:close/>
                  <a:moveTo>
                    <a:pt x="1092576" y="106732"/>
                  </a:moveTo>
                  <a:lnTo>
                    <a:pt x="1092576" y="125901"/>
                  </a:lnTo>
                  <a:cubicBezTo>
                    <a:pt x="1090446" y="124836"/>
                    <a:pt x="1089381" y="123771"/>
                    <a:pt x="1086719" y="122706"/>
                  </a:cubicBezTo>
                  <a:lnTo>
                    <a:pt x="1086719" y="99809"/>
                  </a:lnTo>
                  <a:cubicBezTo>
                    <a:pt x="1087784" y="100874"/>
                    <a:pt x="1088849" y="101939"/>
                    <a:pt x="1088849" y="103004"/>
                  </a:cubicBezTo>
                  <a:cubicBezTo>
                    <a:pt x="1090446" y="104602"/>
                    <a:pt x="1091511" y="105667"/>
                    <a:pt x="1092576" y="106732"/>
                  </a:cubicBezTo>
                  <a:lnTo>
                    <a:pt x="1092576" y="106732"/>
                  </a:lnTo>
                  <a:close/>
                  <a:moveTo>
                    <a:pt x="1092576" y="182344"/>
                  </a:moveTo>
                  <a:lnTo>
                    <a:pt x="1092576" y="205773"/>
                  </a:lnTo>
                  <a:cubicBezTo>
                    <a:pt x="1091511" y="205773"/>
                    <a:pt x="1089381" y="204708"/>
                    <a:pt x="1086719" y="204708"/>
                  </a:cubicBezTo>
                  <a:lnTo>
                    <a:pt x="1086719" y="181279"/>
                  </a:lnTo>
                  <a:cubicBezTo>
                    <a:pt x="1089381" y="182344"/>
                    <a:pt x="1090446" y="182344"/>
                    <a:pt x="1092576" y="182344"/>
                  </a:cubicBezTo>
                  <a:lnTo>
                    <a:pt x="1092576" y="182344"/>
                  </a:lnTo>
                  <a:close/>
                  <a:moveTo>
                    <a:pt x="1092576" y="212695"/>
                  </a:moveTo>
                  <a:lnTo>
                    <a:pt x="1092576" y="251034"/>
                  </a:lnTo>
                  <a:cubicBezTo>
                    <a:pt x="1091511" y="254229"/>
                    <a:pt x="1090446" y="256891"/>
                    <a:pt x="1090446" y="257956"/>
                  </a:cubicBezTo>
                  <a:cubicBezTo>
                    <a:pt x="1090446" y="257956"/>
                    <a:pt x="1088316" y="268073"/>
                    <a:pt x="1087252" y="272333"/>
                  </a:cubicBezTo>
                  <a:cubicBezTo>
                    <a:pt x="1087252" y="272333"/>
                    <a:pt x="1089381" y="274463"/>
                    <a:pt x="1093109" y="276593"/>
                  </a:cubicBezTo>
                  <a:lnTo>
                    <a:pt x="1093109" y="303749"/>
                  </a:lnTo>
                  <a:cubicBezTo>
                    <a:pt x="1092044" y="303749"/>
                    <a:pt x="1089914" y="303749"/>
                    <a:pt x="1087252" y="302684"/>
                  </a:cubicBezTo>
                  <a:lnTo>
                    <a:pt x="1087252" y="211630"/>
                  </a:lnTo>
                  <a:cubicBezTo>
                    <a:pt x="1089381" y="211630"/>
                    <a:pt x="1091511" y="211630"/>
                    <a:pt x="1092576" y="212695"/>
                  </a:cubicBezTo>
                  <a:lnTo>
                    <a:pt x="1092576" y="212695"/>
                  </a:lnTo>
                  <a:close/>
                  <a:moveTo>
                    <a:pt x="1092576" y="315996"/>
                  </a:moveTo>
                  <a:lnTo>
                    <a:pt x="1092576" y="341023"/>
                  </a:lnTo>
                  <a:cubicBezTo>
                    <a:pt x="1091511" y="341023"/>
                    <a:pt x="1089381" y="339958"/>
                    <a:pt x="1086719" y="338893"/>
                  </a:cubicBezTo>
                  <a:lnTo>
                    <a:pt x="1086719" y="312801"/>
                  </a:lnTo>
                  <a:cubicBezTo>
                    <a:pt x="1087784" y="312801"/>
                    <a:pt x="1088849" y="313866"/>
                    <a:pt x="1088849" y="313866"/>
                  </a:cubicBezTo>
                  <a:cubicBezTo>
                    <a:pt x="1088849" y="313866"/>
                    <a:pt x="1090446" y="314931"/>
                    <a:pt x="1092576" y="315996"/>
                  </a:cubicBezTo>
                  <a:lnTo>
                    <a:pt x="1092576" y="315996"/>
                  </a:lnTo>
                  <a:close/>
                  <a:moveTo>
                    <a:pt x="1092576" y="411843"/>
                  </a:moveTo>
                  <a:lnTo>
                    <a:pt x="1092576" y="464558"/>
                  </a:lnTo>
                  <a:cubicBezTo>
                    <a:pt x="1089381" y="455506"/>
                    <a:pt x="1089381" y="445389"/>
                    <a:pt x="1086719" y="435272"/>
                  </a:cubicBezTo>
                  <a:lnTo>
                    <a:pt x="1086719" y="411843"/>
                  </a:lnTo>
                  <a:cubicBezTo>
                    <a:pt x="1089381" y="411843"/>
                    <a:pt x="1091511" y="411843"/>
                    <a:pt x="1092576" y="411843"/>
                  </a:cubicBezTo>
                  <a:lnTo>
                    <a:pt x="1092576" y="411843"/>
                  </a:lnTo>
                  <a:lnTo>
                    <a:pt x="1092576" y="411843"/>
                  </a:lnTo>
                  <a:close/>
                  <a:moveTo>
                    <a:pt x="1092576" y="466156"/>
                  </a:moveTo>
                  <a:cubicBezTo>
                    <a:pt x="1090446" y="466156"/>
                    <a:pt x="1089381" y="465091"/>
                    <a:pt x="1086719" y="465091"/>
                  </a:cubicBezTo>
                  <a:lnTo>
                    <a:pt x="1086719" y="474143"/>
                  </a:lnTo>
                  <a:cubicBezTo>
                    <a:pt x="1088849" y="474143"/>
                    <a:pt x="1090979" y="475208"/>
                    <a:pt x="1092576" y="475208"/>
                  </a:cubicBezTo>
                  <a:lnTo>
                    <a:pt x="1092576" y="466156"/>
                  </a:lnTo>
                  <a:lnTo>
                    <a:pt x="1092576" y="466156"/>
                  </a:lnTo>
                  <a:close/>
                  <a:moveTo>
                    <a:pt x="1092576" y="505559"/>
                  </a:moveTo>
                  <a:lnTo>
                    <a:pt x="1092576" y="520469"/>
                  </a:lnTo>
                  <a:lnTo>
                    <a:pt x="1091511" y="521533"/>
                  </a:lnTo>
                  <a:lnTo>
                    <a:pt x="1091511" y="524728"/>
                  </a:lnTo>
                  <a:lnTo>
                    <a:pt x="1091511" y="527923"/>
                  </a:lnTo>
                  <a:lnTo>
                    <a:pt x="1092576" y="528988"/>
                  </a:lnTo>
                  <a:lnTo>
                    <a:pt x="1092576" y="554015"/>
                  </a:lnTo>
                  <a:lnTo>
                    <a:pt x="1089381" y="551885"/>
                  </a:lnTo>
                  <a:lnTo>
                    <a:pt x="1088316" y="550820"/>
                  </a:lnTo>
                  <a:lnTo>
                    <a:pt x="1087252" y="550820"/>
                  </a:lnTo>
                  <a:lnTo>
                    <a:pt x="1087252" y="509286"/>
                  </a:lnTo>
                  <a:lnTo>
                    <a:pt x="1088316" y="508221"/>
                  </a:lnTo>
                  <a:lnTo>
                    <a:pt x="1090446" y="507157"/>
                  </a:lnTo>
                  <a:lnTo>
                    <a:pt x="1092576" y="505027"/>
                  </a:lnTo>
                  <a:lnTo>
                    <a:pt x="1092576" y="505559"/>
                  </a:lnTo>
                  <a:lnTo>
                    <a:pt x="1092576" y="505559"/>
                  </a:lnTo>
                  <a:close/>
                  <a:moveTo>
                    <a:pt x="1092576" y="580639"/>
                  </a:moveTo>
                  <a:lnTo>
                    <a:pt x="1092576" y="600873"/>
                  </a:lnTo>
                  <a:lnTo>
                    <a:pt x="1091511" y="599808"/>
                  </a:lnTo>
                  <a:lnTo>
                    <a:pt x="1087252" y="598743"/>
                  </a:lnTo>
                  <a:lnTo>
                    <a:pt x="1087252" y="576379"/>
                  </a:lnTo>
                  <a:lnTo>
                    <a:pt x="1089381" y="577444"/>
                  </a:lnTo>
                  <a:lnTo>
                    <a:pt x="1092576" y="580639"/>
                  </a:lnTo>
                  <a:lnTo>
                    <a:pt x="1092576" y="580639"/>
                  </a:lnTo>
                  <a:lnTo>
                    <a:pt x="1092576" y="580639"/>
                  </a:lnTo>
                  <a:close/>
                  <a:moveTo>
                    <a:pt x="1092576" y="620042"/>
                  </a:moveTo>
                  <a:lnTo>
                    <a:pt x="1092576" y="636017"/>
                  </a:lnTo>
                  <a:lnTo>
                    <a:pt x="1092576" y="636017"/>
                  </a:lnTo>
                  <a:lnTo>
                    <a:pt x="1088316" y="634952"/>
                  </a:lnTo>
                  <a:lnTo>
                    <a:pt x="1087252" y="634952"/>
                  </a:lnTo>
                  <a:lnTo>
                    <a:pt x="1087252" y="618977"/>
                  </a:lnTo>
                  <a:lnTo>
                    <a:pt x="1092576" y="620042"/>
                  </a:lnTo>
                  <a:lnTo>
                    <a:pt x="1092576" y="620042"/>
                  </a:lnTo>
                  <a:close/>
                  <a:moveTo>
                    <a:pt x="1092576" y="658381"/>
                  </a:moveTo>
                  <a:lnTo>
                    <a:pt x="1092576" y="678615"/>
                  </a:lnTo>
                  <a:lnTo>
                    <a:pt x="1091511" y="679680"/>
                  </a:lnTo>
                  <a:lnTo>
                    <a:pt x="1087252" y="681810"/>
                  </a:lnTo>
                  <a:lnTo>
                    <a:pt x="1087252" y="662641"/>
                  </a:lnTo>
                  <a:lnTo>
                    <a:pt x="1090446" y="660511"/>
                  </a:lnTo>
                  <a:lnTo>
                    <a:pt x="1092576" y="659446"/>
                  </a:lnTo>
                  <a:lnTo>
                    <a:pt x="1092576" y="658381"/>
                  </a:lnTo>
                  <a:lnTo>
                    <a:pt x="1092576" y="658381"/>
                  </a:lnTo>
                  <a:close/>
                  <a:moveTo>
                    <a:pt x="1092576" y="724941"/>
                  </a:moveTo>
                  <a:lnTo>
                    <a:pt x="1092576" y="738253"/>
                  </a:lnTo>
                  <a:cubicBezTo>
                    <a:pt x="1091511" y="738253"/>
                    <a:pt x="1089381" y="738253"/>
                    <a:pt x="1086719" y="739318"/>
                  </a:cubicBezTo>
                  <a:lnTo>
                    <a:pt x="1086719" y="732395"/>
                  </a:lnTo>
                  <a:cubicBezTo>
                    <a:pt x="1089381" y="729201"/>
                    <a:pt x="1091511" y="727071"/>
                    <a:pt x="1092576" y="724941"/>
                  </a:cubicBezTo>
                  <a:lnTo>
                    <a:pt x="1092576" y="724941"/>
                  </a:lnTo>
                  <a:close/>
                  <a:moveTo>
                    <a:pt x="1092576" y="748370"/>
                  </a:moveTo>
                  <a:lnTo>
                    <a:pt x="1092576" y="761682"/>
                  </a:lnTo>
                  <a:cubicBezTo>
                    <a:pt x="1092576" y="758487"/>
                    <a:pt x="1090446" y="754760"/>
                    <a:pt x="1086719" y="751565"/>
                  </a:cubicBezTo>
                  <a:lnTo>
                    <a:pt x="1086719" y="744110"/>
                  </a:lnTo>
                  <a:cubicBezTo>
                    <a:pt x="1089381" y="745175"/>
                    <a:pt x="1091511" y="747305"/>
                    <a:pt x="1092576" y="748370"/>
                  </a:cubicBezTo>
                  <a:lnTo>
                    <a:pt x="1092576" y="748370"/>
                  </a:lnTo>
                  <a:close/>
                  <a:moveTo>
                    <a:pt x="1092576" y="768604"/>
                  </a:moveTo>
                  <a:lnTo>
                    <a:pt x="1092576" y="792033"/>
                  </a:lnTo>
                  <a:cubicBezTo>
                    <a:pt x="1092576" y="793098"/>
                    <a:pt x="1092576" y="794163"/>
                    <a:pt x="1092576" y="795228"/>
                  </a:cubicBezTo>
                  <a:lnTo>
                    <a:pt x="1092576" y="796293"/>
                  </a:lnTo>
                  <a:lnTo>
                    <a:pt x="1092576" y="809605"/>
                  </a:lnTo>
                  <a:cubicBezTo>
                    <a:pt x="1090446" y="806410"/>
                    <a:pt x="1088316" y="802683"/>
                    <a:pt x="1086719" y="800553"/>
                  </a:cubicBezTo>
                  <a:lnTo>
                    <a:pt x="1086719" y="783514"/>
                  </a:lnTo>
                  <a:cubicBezTo>
                    <a:pt x="1089381" y="778721"/>
                    <a:pt x="1091511" y="774461"/>
                    <a:pt x="1092576" y="768604"/>
                  </a:cubicBezTo>
                  <a:lnTo>
                    <a:pt x="1092576" y="768604"/>
                  </a:lnTo>
                  <a:close/>
                  <a:moveTo>
                    <a:pt x="1092576" y="1060403"/>
                  </a:moveTo>
                  <a:lnTo>
                    <a:pt x="1092576" y="1073715"/>
                  </a:lnTo>
                  <a:lnTo>
                    <a:pt x="1092576" y="1073715"/>
                  </a:lnTo>
                  <a:cubicBezTo>
                    <a:pt x="1090446" y="1074780"/>
                    <a:pt x="1089381" y="1075845"/>
                    <a:pt x="1086719" y="1076910"/>
                  </a:cubicBezTo>
                  <a:lnTo>
                    <a:pt x="1086719" y="1068923"/>
                  </a:lnTo>
                  <a:cubicBezTo>
                    <a:pt x="1087784" y="1068923"/>
                    <a:pt x="1087784" y="1068923"/>
                    <a:pt x="1088849" y="1067858"/>
                  </a:cubicBezTo>
                  <a:cubicBezTo>
                    <a:pt x="1090446" y="1065728"/>
                    <a:pt x="1091511" y="1062533"/>
                    <a:pt x="1092576" y="1060403"/>
                  </a:cubicBezTo>
                  <a:lnTo>
                    <a:pt x="1092576" y="1060403"/>
                  </a:lnTo>
                  <a:close/>
                  <a:moveTo>
                    <a:pt x="1092576" y="1090754"/>
                  </a:moveTo>
                  <a:lnTo>
                    <a:pt x="1092576" y="1097677"/>
                  </a:lnTo>
                  <a:cubicBezTo>
                    <a:pt x="1091511" y="1097677"/>
                    <a:pt x="1089381" y="1096612"/>
                    <a:pt x="1086719" y="1096612"/>
                  </a:cubicBezTo>
                  <a:lnTo>
                    <a:pt x="1086719" y="1089689"/>
                  </a:lnTo>
                  <a:cubicBezTo>
                    <a:pt x="1089381" y="1089689"/>
                    <a:pt x="1091511" y="1090754"/>
                    <a:pt x="1092576" y="1090754"/>
                  </a:cubicBezTo>
                  <a:lnTo>
                    <a:pt x="1092576" y="1090754"/>
                  </a:lnTo>
                  <a:close/>
                  <a:moveTo>
                    <a:pt x="1092576" y="1112054"/>
                  </a:moveTo>
                  <a:lnTo>
                    <a:pt x="1092576" y="1118976"/>
                  </a:lnTo>
                  <a:cubicBezTo>
                    <a:pt x="1092576" y="1118976"/>
                    <a:pt x="1092576" y="1118976"/>
                    <a:pt x="1091511" y="1120041"/>
                  </a:cubicBezTo>
                  <a:cubicBezTo>
                    <a:pt x="1090446" y="1121106"/>
                    <a:pt x="1088316" y="1123236"/>
                    <a:pt x="1088316" y="1124301"/>
                  </a:cubicBezTo>
                  <a:cubicBezTo>
                    <a:pt x="1087252" y="1124301"/>
                    <a:pt x="1087252" y="1124301"/>
                    <a:pt x="1087252" y="1124301"/>
                  </a:cubicBezTo>
                  <a:lnTo>
                    <a:pt x="1087252" y="1114184"/>
                  </a:lnTo>
                  <a:cubicBezTo>
                    <a:pt x="1089381" y="1113119"/>
                    <a:pt x="1091511" y="1113119"/>
                    <a:pt x="1092576" y="1112054"/>
                  </a:cubicBezTo>
                  <a:lnTo>
                    <a:pt x="1092576" y="1112054"/>
                  </a:lnTo>
                  <a:close/>
                  <a:moveTo>
                    <a:pt x="1092576" y="1134418"/>
                  </a:moveTo>
                  <a:lnTo>
                    <a:pt x="1092576" y="1143470"/>
                  </a:lnTo>
                  <a:cubicBezTo>
                    <a:pt x="1090446" y="1141340"/>
                    <a:pt x="1089381" y="1140275"/>
                    <a:pt x="1086719" y="1139210"/>
                  </a:cubicBezTo>
                  <a:lnTo>
                    <a:pt x="1086719" y="1128028"/>
                  </a:lnTo>
                  <a:cubicBezTo>
                    <a:pt x="1088316" y="1130158"/>
                    <a:pt x="1090446" y="1132288"/>
                    <a:pt x="1092576" y="1134418"/>
                  </a:cubicBezTo>
                  <a:lnTo>
                    <a:pt x="1092576" y="1134418"/>
                  </a:lnTo>
                  <a:close/>
                  <a:moveTo>
                    <a:pt x="1092576" y="1179679"/>
                  </a:moveTo>
                  <a:lnTo>
                    <a:pt x="1092576" y="1202043"/>
                  </a:lnTo>
                  <a:lnTo>
                    <a:pt x="1092576" y="1198848"/>
                  </a:lnTo>
                  <a:lnTo>
                    <a:pt x="1091511" y="1194588"/>
                  </a:lnTo>
                  <a:lnTo>
                    <a:pt x="1091511" y="1191393"/>
                  </a:lnTo>
                  <a:lnTo>
                    <a:pt x="1090446" y="1188198"/>
                  </a:lnTo>
                  <a:lnTo>
                    <a:pt x="1090446" y="1180743"/>
                  </a:lnTo>
                  <a:lnTo>
                    <a:pt x="1092576" y="1179679"/>
                  </a:lnTo>
                  <a:lnTo>
                    <a:pt x="1092576" y="1179679"/>
                  </a:lnTo>
                  <a:close/>
                  <a:moveTo>
                    <a:pt x="1092576" y="1228134"/>
                  </a:moveTo>
                  <a:lnTo>
                    <a:pt x="1092576" y="1242511"/>
                  </a:lnTo>
                  <a:lnTo>
                    <a:pt x="1092576" y="1243576"/>
                  </a:lnTo>
                  <a:lnTo>
                    <a:pt x="1089381" y="1244641"/>
                  </a:lnTo>
                  <a:lnTo>
                    <a:pt x="1087252" y="1246771"/>
                  </a:lnTo>
                  <a:lnTo>
                    <a:pt x="1087252" y="1230797"/>
                  </a:lnTo>
                  <a:lnTo>
                    <a:pt x="1090446" y="1229732"/>
                  </a:lnTo>
                  <a:lnTo>
                    <a:pt x="1092576" y="1228134"/>
                  </a:lnTo>
                  <a:lnTo>
                    <a:pt x="1092576" y="1228134"/>
                  </a:lnTo>
                  <a:close/>
                  <a:moveTo>
                    <a:pt x="1092576" y="1257421"/>
                  </a:moveTo>
                  <a:lnTo>
                    <a:pt x="1092576" y="1275525"/>
                  </a:lnTo>
                  <a:lnTo>
                    <a:pt x="1091511" y="1276590"/>
                  </a:lnTo>
                  <a:lnTo>
                    <a:pt x="1087252" y="1278720"/>
                  </a:lnTo>
                  <a:lnTo>
                    <a:pt x="1087252" y="1261680"/>
                  </a:lnTo>
                  <a:lnTo>
                    <a:pt x="1089381" y="1260615"/>
                  </a:lnTo>
                  <a:lnTo>
                    <a:pt x="1092576" y="1257421"/>
                  </a:lnTo>
                  <a:lnTo>
                    <a:pt x="1092576" y="1257421"/>
                  </a:lnTo>
                  <a:close/>
                  <a:moveTo>
                    <a:pt x="1092576" y="1294694"/>
                  </a:moveTo>
                  <a:lnTo>
                    <a:pt x="1092576" y="1310669"/>
                  </a:lnTo>
                  <a:lnTo>
                    <a:pt x="1091511" y="1310669"/>
                  </a:lnTo>
                  <a:lnTo>
                    <a:pt x="1087252" y="1312798"/>
                  </a:lnTo>
                  <a:lnTo>
                    <a:pt x="1087252" y="1296824"/>
                  </a:lnTo>
                  <a:lnTo>
                    <a:pt x="1091511" y="1294694"/>
                  </a:lnTo>
                  <a:lnTo>
                    <a:pt x="1092576" y="1294694"/>
                  </a:lnTo>
                  <a:lnTo>
                    <a:pt x="1092576" y="1294694"/>
                  </a:lnTo>
                  <a:close/>
                  <a:moveTo>
                    <a:pt x="1092576" y="1329305"/>
                  </a:moveTo>
                  <a:lnTo>
                    <a:pt x="1092576" y="1355397"/>
                  </a:lnTo>
                  <a:lnTo>
                    <a:pt x="1089381" y="1356462"/>
                  </a:lnTo>
                  <a:lnTo>
                    <a:pt x="1087252" y="1357527"/>
                  </a:lnTo>
                  <a:lnTo>
                    <a:pt x="1087252" y="1331435"/>
                  </a:lnTo>
                  <a:lnTo>
                    <a:pt x="1089381" y="1330370"/>
                  </a:lnTo>
                  <a:lnTo>
                    <a:pt x="1092576" y="1329305"/>
                  </a:lnTo>
                  <a:lnTo>
                    <a:pt x="1092576" y="1329305"/>
                  </a:lnTo>
                  <a:close/>
                  <a:moveTo>
                    <a:pt x="1092576" y="1392670"/>
                  </a:moveTo>
                  <a:lnTo>
                    <a:pt x="1092576" y="1413970"/>
                  </a:lnTo>
                  <a:cubicBezTo>
                    <a:pt x="1091511" y="1412905"/>
                    <a:pt x="1089381" y="1411840"/>
                    <a:pt x="1086719" y="1410775"/>
                  </a:cubicBezTo>
                  <a:lnTo>
                    <a:pt x="1086719" y="1397463"/>
                  </a:lnTo>
                  <a:cubicBezTo>
                    <a:pt x="1089381" y="1395865"/>
                    <a:pt x="1091511" y="1393735"/>
                    <a:pt x="1092576" y="1392670"/>
                  </a:cubicBezTo>
                  <a:lnTo>
                    <a:pt x="1092576" y="1392670"/>
                  </a:lnTo>
                  <a:close/>
                  <a:moveTo>
                    <a:pt x="1092576" y="1445386"/>
                  </a:moveTo>
                  <a:lnTo>
                    <a:pt x="1092576" y="1455503"/>
                  </a:lnTo>
                  <a:cubicBezTo>
                    <a:pt x="1091511" y="1455503"/>
                    <a:pt x="1091511" y="1455503"/>
                    <a:pt x="1090446" y="1455503"/>
                  </a:cubicBezTo>
                  <a:cubicBezTo>
                    <a:pt x="1089381" y="1456568"/>
                    <a:pt x="1088316" y="1456568"/>
                    <a:pt x="1087252" y="1457633"/>
                  </a:cubicBezTo>
                  <a:lnTo>
                    <a:pt x="1087252" y="1444321"/>
                  </a:lnTo>
                  <a:cubicBezTo>
                    <a:pt x="1089381" y="1445386"/>
                    <a:pt x="1090446" y="1445386"/>
                    <a:pt x="1092576" y="1445386"/>
                  </a:cubicBezTo>
                  <a:lnTo>
                    <a:pt x="1092576" y="1445386"/>
                  </a:lnTo>
                  <a:close/>
                  <a:moveTo>
                    <a:pt x="1092576" y="1721210"/>
                  </a:moveTo>
                  <a:lnTo>
                    <a:pt x="1092576" y="1738250"/>
                  </a:lnTo>
                  <a:cubicBezTo>
                    <a:pt x="1091511" y="1738250"/>
                    <a:pt x="1089381" y="1738250"/>
                    <a:pt x="1086719" y="1739315"/>
                  </a:cubicBezTo>
                  <a:lnTo>
                    <a:pt x="1086719" y="1722275"/>
                  </a:lnTo>
                  <a:cubicBezTo>
                    <a:pt x="1089381" y="1722275"/>
                    <a:pt x="1091511" y="1722275"/>
                    <a:pt x="1092576" y="1721210"/>
                  </a:cubicBezTo>
                  <a:lnTo>
                    <a:pt x="1092576" y="1721210"/>
                  </a:lnTo>
                  <a:close/>
                  <a:moveTo>
                    <a:pt x="1092576" y="1770731"/>
                  </a:moveTo>
                  <a:lnTo>
                    <a:pt x="1092576" y="1798953"/>
                  </a:lnTo>
                  <a:cubicBezTo>
                    <a:pt x="1091511" y="1796823"/>
                    <a:pt x="1089381" y="1794693"/>
                    <a:pt x="1086719" y="1792030"/>
                  </a:cubicBezTo>
                  <a:lnTo>
                    <a:pt x="1086719" y="1762744"/>
                  </a:lnTo>
                  <a:cubicBezTo>
                    <a:pt x="1089381" y="1764874"/>
                    <a:pt x="1091511" y="1768601"/>
                    <a:pt x="1092576" y="1770731"/>
                  </a:cubicBezTo>
                  <a:lnTo>
                    <a:pt x="1092576" y="1770731"/>
                  </a:lnTo>
                  <a:close/>
                  <a:moveTo>
                    <a:pt x="1092576" y="1813329"/>
                  </a:moveTo>
                  <a:lnTo>
                    <a:pt x="1092576" y="1829304"/>
                  </a:lnTo>
                  <a:cubicBezTo>
                    <a:pt x="1091511" y="1830369"/>
                    <a:pt x="1089381" y="1830369"/>
                    <a:pt x="1086719" y="1831434"/>
                  </a:cubicBezTo>
                  <a:lnTo>
                    <a:pt x="1086719" y="1814394"/>
                  </a:lnTo>
                  <a:cubicBezTo>
                    <a:pt x="1089381" y="1814394"/>
                    <a:pt x="1091511" y="1814394"/>
                    <a:pt x="1092576" y="1813329"/>
                  </a:cubicBezTo>
                  <a:close/>
                  <a:moveTo>
                    <a:pt x="1061160" y="900659"/>
                  </a:moveTo>
                  <a:lnTo>
                    <a:pt x="1087252" y="881490"/>
                  </a:lnTo>
                  <a:lnTo>
                    <a:pt x="1087252" y="881490"/>
                  </a:lnTo>
                  <a:lnTo>
                    <a:pt x="1061160" y="881490"/>
                  </a:lnTo>
                  <a:lnTo>
                    <a:pt x="1061160" y="900659"/>
                  </a:lnTo>
                  <a:lnTo>
                    <a:pt x="1061160" y="900659"/>
                  </a:lnTo>
                  <a:close/>
                  <a:moveTo>
                    <a:pt x="1086719" y="16743"/>
                  </a:moveTo>
                  <a:lnTo>
                    <a:pt x="1086719" y="33782"/>
                  </a:lnTo>
                  <a:cubicBezTo>
                    <a:pt x="1079797" y="31652"/>
                    <a:pt x="1070745" y="30587"/>
                    <a:pt x="1060628" y="30587"/>
                  </a:cubicBezTo>
                  <a:lnTo>
                    <a:pt x="1060628" y="14613"/>
                  </a:lnTo>
                  <a:cubicBezTo>
                    <a:pt x="1071277" y="15678"/>
                    <a:pt x="1080329" y="15678"/>
                    <a:pt x="1086719" y="16743"/>
                  </a:cubicBezTo>
                  <a:lnTo>
                    <a:pt x="1086719" y="16743"/>
                  </a:lnTo>
                  <a:close/>
                  <a:moveTo>
                    <a:pt x="1086719" y="99809"/>
                  </a:moveTo>
                  <a:lnTo>
                    <a:pt x="1086719" y="122174"/>
                  </a:lnTo>
                  <a:cubicBezTo>
                    <a:pt x="1084589" y="120044"/>
                    <a:pt x="1080862" y="118979"/>
                    <a:pt x="1078732" y="116316"/>
                  </a:cubicBezTo>
                  <a:cubicBezTo>
                    <a:pt x="1071810" y="117381"/>
                    <a:pt x="1066485" y="117381"/>
                    <a:pt x="1060628" y="117381"/>
                  </a:cubicBezTo>
                  <a:lnTo>
                    <a:pt x="1060628" y="102472"/>
                  </a:lnTo>
                  <a:cubicBezTo>
                    <a:pt x="1062757" y="102472"/>
                    <a:pt x="1063822" y="102472"/>
                    <a:pt x="1066485" y="101407"/>
                  </a:cubicBezTo>
                  <a:cubicBezTo>
                    <a:pt x="1064355" y="99277"/>
                    <a:pt x="1063290" y="95550"/>
                    <a:pt x="1060628" y="92355"/>
                  </a:cubicBezTo>
                  <a:lnTo>
                    <a:pt x="1060628" y="40172"/>
                  </a:lnTo>
                  <a:cubicBezTo>
                    <a:pt x="1070212" y="58276"/>
                    <a:pt x="1074472" y="80640"/>
                    <a:pt x="1086719" y="99809"/>
                  </a:cubicBezTo>
                  <a:lnTo>
                    <a:pt x="1086719" y="99809"/>
                  </a:lnTo>
                  <a:close/>
                  <a:moveTo>
                    <a:pt x="1086719" y="181279"/>
                  </a:moveTo>
                  <a:lnTo>
                    <a:pt x="1086719" y="204708"/>
                  </a:lnTo>
                  <a:cubicBezTo>
                    <a:pt x="1078732" y="202578"/>
                    <a:pt x="1069680" y="201513"/>
                    <a:pt x="1068615" y="203643"/>
                  </a:cubicBezTo>
                  <a:cubicBezTo>
                    <a:pt x="1066485" y="205773"/>
                    <a:pt x="1077667" y="209500"/>
                    <a:pt x="1086719" y="211630"/>
                  </a:cubicBezTo>
                  <a:lnTo>
                    <a:pt x="1086719" y="302684"/>
                  </a:lnTo>
                  <a:cubicBezTo>
                    <a:pt x="1085654" y="302684"/>
                    <a:pt x="1084589" y="302684"/>
                    <a:pt x="1083524" y="301619"/>
                  </a:cubicBezTo>
                  <a:cubicBezTo>
                    <a:pt x="1083524" y="301619"/>
                    <a:pt x="1070212" y="307477"/>
                    <a:pt x="1086719" y="312801"/>
                  </a:cubicBezTo>
                  <a:lnTo>
                    <a:pt x="1086719" y="338893"/>
                  </a:lnTo>
                  <a:cubicBezTo>
                    <a:pt x="1082459" y="336763"/>
                    <a:pt x="1076602" y="334633"/>
                    <a:pt x="1074472" y="331971"/>
                  </a:cubicBezTo>
                  <a:cubicBezTo>
                    <a:pt x="1074472" y="331971"/>
                    <a:pt x="1068615" y="331971"/>
                    <a:pt x="1067550" y="337828"/>
                  </a:cubicBezTo>
                  <a:cubicBezTo>
                    <a:pt x="1067550" y="337828"/>
                    <a:pt x="1065420" y="350075"/>
                    <a:pt x="1060628" y="356997"/>
                  </a:cubicBezTo>
                  <a:lnTo>
                    <a:pt x="1060628" y="299489"/>
                  </a:lnTo>
                  <a:cubicBezTo>
                    <a:pt x="1062757" y="298424"/>
                    <a:pt x="1064887" y="295230"/>
                    <a:pt x="1060628" y="293632"/>
                  </a:cubicBezTo>
                  <a:lnTo>
                    <a:pt x="1060628" y="268606"/>
                  </a:lnTo>
                  <a:cubicBezTo>
                    <a:pt x="1061692" y="268606"/>
                    <a:pt x="1061692" y="268606"/>
                    <a:pt x="1062757" y="268606"/>
                  </a:cubicBezTo>
                  <a:cubicBezTo>
                    <a:pt x="1065952" y="269671"/>
                    <a:pt x="1071810" y="249436"/>
                    <a:pt x="1071810" y="249436"/>
                  </a:cubicBezTo>
                  <a:cubicBezTo>
                    <a:pt x="1072875" y="243579"/>
                    <a:pt x="1075004" y="229202"/>
                    <a:pt x="1075004" y="229202"/>
                  </a:cubicBezTo>
                  <a:cubicBezTo>
                    <a:pt x="1072875" y="228137"/>
                    <a:pt x="1065952" y="227072"/>
                    <a:pt x="1060628" y="227072"/>
                  </a:cubicBezTo>
                  <a:lnTo>
                    <a:pt x="1060628" y="164240"/>
                  </a:lnTo>
                  <a:cubicBezTo>
                    <a:pt x="1063822" y="164240"/>
                    <a:pt x="1067550" y="165304"/>
                    <a:pt x="1071810" y="168499"/>
                  </a:cubicBezTo>
                  <a:cubicBezTo>
                    <a:pt x="1068615" y="176487"/>
                    <a:pt x="1073940" y="177552"/>
                    <a:pt x="1080862" y="180746"/>
                  </a:cubicBezTo>
                  <a:cubicBezTo>
                    <a:pt x="1081394" y="181279"/>
                    <a:pt x="1083524" y="181279"/>
                    <a:pt x="1086719" y="181279"/>
                  </a:cubicBezTo>
                  <a:lnTo>
                    <a:pt x="1086719" y="181279"/>
                  </a:lnTo>
                  <a:close/>
                  <a:moveTo>
                    <a:pt x="1086719" y="411843"/>
                  </a:moveTo>
                  <a:lnTo>
                    <a:pt x="1086719" y="435272"/>
                  </a:lnTo>
                  <a:cubicBezTo>
                    <a:pt x="1084589" y="424090"/>
                    <a:pt x="1078732" y="413973"/>
                    <a:pt x="1060628" y="410245"/>
                  </a:cubicBezTo>
                  <a:lnTo>
                    <a:pt x="1060628" y="401193"/>
                  </a:lnTo>
                  <a:cubicBezTo>
                    <a:pt x="1072875" y="402258"/>
                    <a:pt x="1080862" y="407050"/>
                    <a:pt x="1085654" y="411310"/>
                  </a:cubicBezTo>
                  <a:cubicBezTo>
                    <a:pt x="1086719" y="411843"/>
                    <a:pt x="1086719" y="411843"/>
                    <a:pt x="1086719" y="411843"/>
                  </a:cubicBezTo>
                  <a:lnTo>
                    <a:pt x="1086719" y="411843"/>
                  </a:lnTo>
                  <a:close/>
                  <a:moveTo>
                    <a:pt x="1086719" y="464558"/>
                  </a:moveTo>
                  <a:lnTo>
                    <a:pt x="1086719" y="473610"/>
                  </a:lnTo>
                  <a:cubicBezTo>
                    <a:pt x="1075537" y="472545"/>
                    <a:pt x="1066485" y="469350"/>
                    <a:pt x="1060628" y="464558"/>
                  </a:cubicBezTo>
                  <a:lnTo>
                    <a:pt x="1060628" y="446454"/>
                  </a:lnTo>
                  <a:cubicBezTo>
                    <a:pt x="1061692" y="448584"/>
                    <a:pt x="1062757" y="452311"/>
                    <a:pt x="1064887" y="454441"/>
                  </a:cubicBezTo>
                  <a:cubicBezTo>
                    <a:pt x="1069147" y="459233"/>
                    <a:pt x="1075537" y="462428"/>
                    <a:pt x="1086719" y="464558"/>
                  </a:cubicBezTo>
                  <a:lnTo>
                    <a:pt x="1086719" y="464558"/>
                  </a:lnTo>
                  <a:close/>
                  <a:moveTo>
                    <a:pt x="1086719" y="508754"/>
                  </a:moveTo>
                  <a:lnTo>
                    <a:pt x="1086719" y="550287"/>
                  </a:lnTo>
                  <a:lnTo>
                    <a:pt x="1084589" y="548157"/>
                  </a:lnTo>
                  <a:lnTo>
                    <a:pt x="1081394" y="547093"/>
                  </a:lnTo>
                  <a:lnTo>
                    <a:pt x="1077667" y="547093"/>
                  </a:lnTo>
                  <a:lnTo>
                    <a:pt x="1076602" y="548157"/>
                  </a:lnTo>
                  <a:lnTo>
                    <a:pt x="1074472" y="549222"/>
                  </a:lnTo>
                  <a:lnTo>
                    <a:pt x="1068615" y="549222"/>
                  </a:lnTo>
                  <a:lnTo>
                    <a:pt x="1065420" y="547093"/>
                  </a:lnTo>
                  <a:lnTo>
                    <a:pt x="1062225" y="546028"/>
                  </a:lnTo>
                  <a:lnTo>
                    <a:pt x="1061160" y="546028"/>
                  </a:lnTo>
                  <a:lnTo>
                    <a:pt x="1061160" y="526858"/>
                  </a:lnTo>
                  <a:lnTo>
                    <a:pt x="1062225" y="526858"/>
                  </a:lnTo>
                  <a:lnTo>
                    <a:pt x="1065420" y="525793"/>
                  </a:lnTo>
                  <a:lnTo>
                    <a:pt x="1071277" y="523663"/>
                  </a:lnTo>
                  <a:lnTo>
                    <a:pt x="1074472" y="519404"/>
                  </a:lnTo>
                  <a:lnTo>
                    <a:pt x="1077667" y="516209"/>
                  </a:lnTo>
                  <a:lnTo>
                    <a:pt x="1079797" y="513014"/>
                  </a:lnTo>
                  <a:lnTo>
                    <a:pt x="1082992" y="510884"/>
                  </a:lnTo>
                  <a:lnTo>
                    <a:pt x="1086719" y="508754"/>
                  </a:lnTo>
                  <a:lnTo>
                    <a:pt x="1086719" y="508754"/>
                  </a:lnTo>
                  <a:close/>
                  <a:moveTo>
                    <a:pt x="1086719" y="576379"/>
                  </a:moveTo>
                  <a:lnTo>
                    <a:pt x="1086719" y="598743"/>
                  </a:lnTo>
                  <a:lnTo>
                    <a:pt x="1085654" y="597678"/>
                  </a:lnTo>
                  <a:lnTo>
                    <a:pt x="1083524" y="596613"/>
                  </a:lnTo>
                  <a:lnTo>
                    <a:pt x="1080329" y="596613"/>
                  </a:lnTo>
                  <a:lnTo>
                    <a:pt x="1072342" y="595548"/>
                  </a:lnTo>
                  <a:lnTo>
                    <a:pt x="1065420" y="594483"/>
                  </a:lnTo>
                  <a:lnTo>
                    <a:pt x="1061160" y="594483"/>
                  </a:lnTo>
                  <a:lnTo>
                    <a:pt x="1061160" y="569457"/>
                  </a:lnTo>
                  <a:lnTo>
                    <a:pt x="1063290" y="569457"/>
                  </a:lnTo>
                  <a:lnTo>
                    <a:pt x="1069147" y="569457"/>
                  </a:lnTo>
                  <a:lnTo>
                    <a:pt x="1073407" y="571587"/>
                  </a:lnTo>
                  <a:lnTo>
                    <a:pt x="1079264" y="571587"/>
                  </a:lnTo>
                  <a:lnTo>
                    <a:pt x="1083524" y="572652"/>
                  </a:lnTo>
                  <a:lnTo>
                    <a:pt x="1085654" y="574781"/>
                  </a:lnTo>
                  <a:lnTo>
                    <a:pt x="1086719" y="576379"/>
                  </a:lnTo>
                  <a:lnTo>
                    <a:pt x="1086719" y="576379"/>
                  </a:lnTo>
                  <a:close/>
                  <a:moveTo>
                    <a:pt x="1086719" y="618977"/>
                  </a:moveTo>
                  <a:lnTo>
                    <a:pt x="1086719" y="634952"/>
                  </a:lnTo>
                  <a:lnTo>
                    <a:pt x="1082459" y="633887"/>
                  </a:lnTo>
                  <a:lnTo>
                    <a:pt x="1079264" y="633887"/>
                  </a:lnTo>
                  <a:lnTo>
                    <a:pt x="1072342" y="631757"/>
                  </a:lnTo>
                  <a:lnTo>
                    <a:pt x="1068082" y="631757"/>
                  </a:lnTo>
                  <a:lnTo>
                    <a:pt x="1064887" y="629627"/>
                  </a:lnTo>
                  <a:lnTo>
                    <a:pt x="1061692" y="628562"/>
                  </a:lnTo>
                  <a:lnTo>
                    <a:pt x="1061692" y="610458"/>
                  </a:lnTo>
                  <a:lnTo>
                    <a:pt x="1070745" y="610458"/>
                  </a:lnTo>
                  <a:lnTo>
                    <a:pt x="1073940" y="612588"/>
                  </a:lnTo>
                  <a:lnTo>
                    <a:pt x="1078199" y="614717"/>
                  </a:lnTo>
                  <a:lnTo>
                    <a:pt x="1084057" y="616847"/>
                  </a:lnTo>
                  <a:lnTo>
                    <a:pt x="1087252" y="617912"/>
                  </a:lnTo>
                  <a:lnTo>
                    <a:pt x="1087252" y="618977"/>
                  </a:lnTo>
                  <a:lnTo>
                    <a:pt x="1086719" y="618977"/>
                  </a:lnTo>
                  <a:close/>
                  <a:moveTo>
                    <a:pt x="1086719" y="663173"/>
                  </a:moveTo>
                  <a:lnTo>
                    <a:pt x="1086719" y="682342"/>
                  </a:lnTo>
                  <a:lnTo>
                    <a:pt x="1086719" y="682342"/>
                  </a:lnTo>
                  <a:lnTo>
                    <a:pt x="1083524" y="685537"/>
                  </a:lnTo>
                  <a:lnTo>
                    <a:pt x="1075537" y="685537"/>
                  </a:lnTo>
                  <a:lnTo>
                    <a:pt x="1072342" y="683407"/>
                  </a:lnTo>
                  <a:lnTo>
                    <a:pt x="1065420" y="683407"/>
                  </a:lnTo>
                  <a:lnTo>
                    <a:pt x="1061160" y="683407"/>
                  </a:lnTo>
                  <a:lnTo>
                    <a:pt x="1061160" y="664238"/>
                  </a:lnTo>
                  <a:lnTo>
                    <a:pt x="1065420" y="665303"/>
                  </a:lnTo>
                  <a:lnTo>
                    <a:pt x="1072342" y="666368"/>
                  </a:lnTo>
                  <a:lnTo>
                    <a:pt x="1080329" y="664238"/>
                  </a:lnTo>
                  <a:lnTo>
                    <a:pt x="1086719" y="663173"/>
                  </a:lnTo>
                  <a:lnTo>
                    <a:pt x="1086719" y="663173"/>
                  </a:lnTo>
                  <a:lnTo>
                    <a:pt x="1086719" y="663173"/>
                  </a:lnTo>
                  <a:close/>
                  <a:moveTo>
                    <a:pt x="1086719" y="732928"/>
                  </a:moveTo>
                  <a:lnTo>
                    <a:pt x="1086719" y="739850"/>
                  </a:lnTo>
                  <a:cubicBezTo>
                    <a:pt x="1086719" y="740915"/>
                    <a:pt x="1085654" y="740915"/>
                    <a:pt x="1084589" y="741980"/>
                  </a:cubicBezTo>
                  <a:cubicBezTo>
                    <a:pt x="1085654" y="743045"/>
                    <a:pt x="1086719" y="743045"/>
                    <a:pt x="1086719" y="744110"/>
                  </a:cubicBezTo>
                  <a:lnTo>
                    <a:pt x="1086719" y="752097"/>
                  </a:lnTo>
                  <a:cubicBezTo>
                    <a:pt x="1085654" y="749967"/>
                    <a:pt x="1082459" y="747837"/>
                    <a:pt x="1078732" y="745175"/>
                  </a:cubicBezTo>
                  <a:cubicBezTo>
                    <a:pt x="1078732" y="745175"/>
                    <a:pt x="1077667" y="745175"/>
                    <a:pt x="1076602" y="744110"/>
                  </a:cubicBezTo>
                  <a:cubicBezTo>
                    <a:pt x="1077667" y="754227"/>
                    <a:pt x="1072342" y="764344"/>
                    <a:pt x="1073407" y="775526"/>
                  </a:cubicBezTo>
                  <a:cubicBezTo>
                    <a:pt x="1074472" y="779786"/>
                    <a:pt x="1077667" y="784579"/>
                    <a:pt x="1085654" y="791501"/>
                  </a:cubicBezTo>
                  <a:cubicBezTo>
                    <a:pt x="1085654" y="789371"/>
                    <a:pt x="1086719" y="787241"/>
                    <a:pt x="1086719" y="784579"/>
                  </a:cubicBezTo>
                  <a:lnTo>
                    <a:pt x="1086719" y="801618"/>
                  </a:lnTo>
                  <a:cubicBezTo>
                    <a:pt x="1086719" y="800553"/>
                    <a:pt x="1086719" y="799488"/>
                    <a:pt x="1086719" y="798423"/>
                  </a:cubicBezTo>
                  <a:cubicBezTo>
                    <a:pt x="1075537" y="791501"/>
                    <a:pt x="1069680" y="785111"/>
                    <a:pt x="1067550" y="779254"/>
                  </a:cubicBezTo>
                  <a:cubicBezTo>
                    <a:pt x="1065420" y="778189"/>
                    <a:pt x="1063290" y="777124"/>
                    <a:pt x="1060628" y="776059"/>
                  </a:cubicBezTo>
                  <a:lnTo>
                    <a:pt x="1060628" y="769137"/>
                  </a:lnTo>
                  <a:cubicBezTo>
                    <a:pt x="1062757" y="770202"/>
                    <a:pt x="1063822" y="771267"/>
                    <a:pt x="1066485" y="772331"/>
                  </a:cubicBezTo>
                  <a:cubicBezTo>
                    <a:pt x="1065420" y="759019"/>
                    <a:pt x="1078732" y="744110"/>
                    <a:pt x="1060628" y="731863"/>
                  </a:cubicBezTo>
                  <a:lnTo>
                    <a:pt x="1060628" y="724941"/>
                  </a:lnTo>
                  <a:cubicBezTo>
                    <a:pt x="1067550" y="728136"/>
                    <a:pt x="1070745" y="731863"/>
                    <a:pt x="1072875" y="735058"/>
                  </a:cubicBezTo>
                  <a:cubicBezTo>
                    <a:pt x="1075004" y="736123"/>
                    <a:pt x="1077134" y="737188"/>
                    <a:pt x="1078732" y="738253"/>
                  </a:cubicBezTo>
                  <a:cubicBezTo>
                    <a:pt x="1081394" y="735058"/>
                    <a:pt x="1084589" y="733993"/>
                    <a:pt x="1086719" y="732928"/>
                  </a:cubicBezTo>
                  <a:lnTo>
                    <a:pt x="1086719" y="732928"/>
                  </a:lnTo>
                  <a:lnTo>
                    <a:pt x="1086719" y="732928"/>
                  </a:lnTo>
                  <a:close/>
                  <a:moveTo>
                    <a:pt x="1086719" y="1069455"/>
                  </a:moveTo>
                  <a:lnTo>
                    <a:pt x="1086719" y="1077442"/>
                  </a:lnTo>
                  <a:cubicBezTo>
                    <a:pt x="1084589" y="1079572"/>
                    <a:pt x="1080862" y="1083300"/>
                    <a:pt x="1077667" y="1087560"/>
                  </a:cubicBezTo>
                  <a:cubicBezTo>
                    <a:pt x="1080862" y="1087560"/>
                    <a:pt x="1084589" y="1088624"/>
                    <a:pt x="1086719" y="1089689"/>
                  </a:cubicBezTo>
                  <a:lnTo>
                    <a:pt x="1086719" y="1096612"/>
                  </a:lnTo>
                  <a:cubicBezTo>
                    <a:pt x="1082459" y="1095547"/>
                    <a:pt x="1077667" y="1094482"/>
                    <a:pt x="1073407" y="1094482"/>
                  </a:cubicBezTo>
                  <a:cubicBezTo>
                    <a:pt x="1070212" y="1095547"/>
                    <a:pt x="1065420" y="1096612"/>
                    <a:pt x="1061160" y="1102469"/>
                  </a:cubicBezTo>
                  <a:lnTo>
                    <a:pt x="1061160" y="1093417"/>
                  </a:lnTo>
                  <a:cubicBezTo>
                    <a:pt x="1064355" y="1091287"/>
                    <a:pt x="1068082" y="1090222"/>
                    <a:pt x="1071277" y="1089157"/>
                  </a:cubicBezTo>
                  <a:cubicBezTo>
                    <a:pt x="1076602" y="1077442"/>
                    <a:pt x="1081394" y="1072650"/>
                    <a:pt x="1086719" y="1069455"/>
                  </a:cubicBezTo>
                  <a:lnTo>
                    <a:pt x="1086719" y="1069455"/>
                  </a:lnTo>
                  <a:close/>
                  <a:moveTo>
                    <a:pt x="1086719" y="1114184"/>
                  </a:moveTo>
                  <a:lnTo>
                    <a:pt x="1086719" y="1124301"/>
                  </a:lnTo>
                  <a:cubicBezTo>
                    <a:pt x="1086719" y="1125366"/>
                    <a:pt x="1086719" y="1125366"/>
                    <a:pt x="1085654" y="1125366"/>
                  </a:cubicBezTo>
                  <a:cubicBezTo>
                    <a:pt x="1086719" y="1126431"/>
                    <a:pt x="1086719" y="1127495"/>
                    <a:pt x="1086719" y="1127495"/>
                  </a:cubicBezTo>
                  <a:lnTo>
                    <a:pt x="1086719" y="1138678"/>
                  </a:lnTo>
                  <a:cubicBezTo>
                    <a:pt x="1084589" y="1135483"/>
                    <a:pt x="1082459" y="1132820"/>
                    <a:pt x="1080862" y="1130690"/>
                  </a:cubicBezTo>
                  <a:cubicBezTo>
                    <a:pt x="1075004" y="1134950"/>
                    <a:pt x="1070745" y="1137613"/>
                    <a:pt x="1067550" y="1138678"/>
                  </a:cubicBezTo>
                  <a:cubicBezTo>
                    <a:pt x="1065420" y="1140807"/>
                    <a:pt x="1063290" y="1141872"/>
                    <a:pt x="1061692" y="1142937"/>
                  </a:cubicBezTo>
                  <a:cubicBezTo>
                    <a:pt x="1061692" y="1142937"/>
                    <a:pt x="1061692" y="1144002"/>
                    <a:pt x="1060628" y="1144002"/>
                  </a:cubicBezTo>
                  <a:lnTo>
                    <a:pt x="1060628" y="1132820"/>
                  </a:lnTo>
                  <a:cubicBezTo>
                    <a:pt x="1066485" y="1132820"/>
                    <a:pt x="1072875" y="1130690"/>
                    <a:pt x="1080862" y="1121638"/>
                  </a:cubicBezTo>
                  <a:cubicBezTo>
                    <a:pt x="1080862" y="1121638"/>
                    <a:pt x="1081927" y="1121638"/>
                    <a:pt x="1081927" y="1120573"/>
                  </a:cubicBezTo>
                  <a:cubicBezTo>
                    <a:pt x="1075004" y="1119508"/>
                    <a:pt x="1068615" y="1116313"/>
                    <a:pt x="1060628" y="1113651"/>
                  </a:cubicBezTo>
                  <a:lnTo>
                    <a:pt x="1060628" y="1105664"/>
                  </a:lnTo>
                  <a:cubicBezTo>
                    <a:pt x="1070212" y="1108859"/>
                    <a:pt x="1077667" y="1115248"/>
                    <a:pt x="1086719" y="1114184"/>
                  </a:cubicBezTo>
                  <a:lnTo>
                    <a:pt x="1086719" y="1114184"/>
                  </a:lnTo>
                  <a:close/>
                  <a:moveTo>
                    <a:pt x="1086719" y="1231329"/>
                  </a:moveTo>
                  <a:lnTo>
                    <a:pt x="1086719" y="1247303"/>
                  </a:lnTo>
                  <a:lnTo>
                    <a:pt x="1083524" y="1248368"/>
                  </a:lnTo>
                  <a:lnTo>
                    <a:pt x="1079264" y="1251563"/>
                  </a:lnTo>
                  <a:lnTo>
                    <a:pt x="1075004" y="1253693"/>
                  </a:lnTo>
                  <a:lnTo>
                    <a:pt x="1069147" y="1255823"/>
                  </a:lnTo>
                  <a:lnTo>
                    <a:pt x="1061160" y="1257953"/>
                  </a:lnTo>
                  <a:lnTo>
                    <a:pt x="1061160" y="1243576"/>
                  </a:lnTo>
                  <a:lnTo>
                    <a:pt x="1067017" y="1241446"/>
                  </a:lnTo>
                  <a:lnTo>
                    <a:pt x="1080329" y="1234524"/>
                  </a:lnTo>
                  <a:lnTo>
                    <a:pt x="1086719" y="1231329"/>
                  </a:lnTo>
                  <a:lnTo>
                    <a:pt x="1086719" y="1231329"/>
                  </a:lnTo>
                  <a:close/>
                  <a:moveTo>
                    <a:pt x="1086719" y="1261680"/>
                  </a:moveTo>
                  <a:lnTo>
                    <a:pt x="1086719" y="1278720"/>
                  </a:lnTo>
                  <a:lnTo>
                    <a:pt x="1085654" y="1278720"/>
                  </a:lnTo>
                  <a:cubicBezTo>
                    <a:pt x="1085654" y="1278720"/>
                    <a:pt x="1081394" y="1281915"/>
                    <a:pt x="1078732" y="1282980"/>
                  </a:cubicBezTo>
                  <a:cubicBezTo>
                    <a:pt x="1076602" y="1282980"/>
                    <a:pt x="1074472" y="1285110"/>
                    <a:pt x="1074472" y="1285110"/>
                  </a:cubicBezTo>
                  <a:lnTo>
                    <a:pt x="1070212" y="1287239"/>
                  </a:lnTo>
                  <a:lnTo>
                    <a:pt x="1065952" y="1290434"/>
                  </a:lnTo>
                  <a:lnTo>
                    <a:pt x="1061692" y="1291499"/>
                  </a:lnTo>
                  <a:lnTo>
                    <a:pt x="1061692" y="1274460"/>
                  </a:lnTo>
                  <a:lnTo>
                    <a:pt x="1064887" y="1273395"/>
                  </a:lnTo>
                  <a:lnTo>
                    <a:pt x="1075004" y="1267538"/>
                  </a:lnTo>
                  <a:lnTo>
                    <a:pt x="1080862" y="1264343"/>
                  </a:lnTo>
                  <a:lnTo>
                    <a:pt x="1086719" y="1261680"/>
                  </a:lnTo>
                  <a:lnTo>
                    <a:pt x="1086719" y="1261680"/>
                  </a:lnTo>
                  <a:close/>
                  <a:moveTo>
                    <a:pt x="1086719" y="1296824"/>
                  </a:moveTo>
                  <a:lnTo>
                    <a:pt x="1086719" y="1312798"/>
                  </a:lnTo>
                  <a:lnTo>
                    <a:pt x="1086719" y="1312798"/>
                  </a:lnTo>
                  <a:lnTo>
                    <a:pt x="1079797" y="1317058"/>
                  </a:lnTo>
                  <a:lnTo>
                    <a:pt x="1075537" y="1320253"/>
                  </a:lnTo>
                  <a:lnTo>
                    <a:pt x="1071277" y="1324513"/>
                  </a:lnTo>
                  <a:lnTo>
                    <a:pt x="1069147" y="1325578"/>
                  </a:lnTo>
                  <a:lnTo>
                    <a:pt x="1062225" y="1326643"/>
                  </a:lnTo>
                  <a:lnTo>
                    <a:pt x="1061160" y="1326643"/>
                  </a:lnTo>
                  <a:lnTo>
                    <a:pt x="1061160" y="1307474"/>
                  </a:lnTo>
                  <a:lnTo>
                    <a:pt x="1063290" y="1306409"/>
                  </a:lnTo>
                  <a:lnTo>
                    <a:pt x="1069147" y="1304279"/>
                  </a:lnTo>
                  <a:lnTo>
                    <a:pt x="1081394" y="1301084"/>
                  </a:lnTo>
                  <a:lnTo>
                    <a:pt x="1084589" y="1298954"/>
                  </a:lnTo>
                  <a:lnTo>
                    <a:pt x="1086719" y="1296824"/>
                  </a:lnTo>
                  <a:lnTo>
                    <a:pt x="1086719" y="1296824"/>
                  </a:lnTo>
                  <a:close/>
                  <a:moveTo>
                    <a:pt x="1086719" y="1331435"/>
                  </a:moveTo>
                  <a:lnTo>
                    <a:pt x="1086719" y="1357527"/>
                  </a:lnTo>
                  <a:lnTo>
                    <a:pt x="1080862" y="1358592"/>
                  </a:lnTo>
                  <a:lnTo>
                    <a:pt x="1075004" y="1360722"/>
                  </a:lnTo>
                  <a:lnTo>
                    <a:pt x="1065952" y="1363916"/>
                  </a:lnTo>
                  <a:lnTo>
                    <a:pt x="1060095" y="1366046"/>
                  </a:lnTo>
                  <a:lnTo>
                    <a:pt x="1060095" y="1345812"/>
                  </a:lnTo>
                  <a:lnTo>
                    <a:pt x="1067017" y="1342617"/>
                  </a:lnTo>
                  <a:lnTo>
                    <a:pt x="1073940" y="1339422"/>
                  </a:lnTo>
                  <a:lnTo>
                    <a:pt x="1079797" y="1336228"/>
                  </a:lnTo>
                  <a:lnTo>
                    <a:pt x="1086719" y="1331435"/>
                  </a:lnTo>
                  <a:lnTo>
                    <a:pt x="1086719" y="1331435"/>
                  </a:lnTo>
                  <a:close/>
                  <a:moveTo>
                    <a:pt x="1086719" y="1396930"/>
                  </a:moveTo>
                  <a:lnTo>
                    <a:pt x="1086719" y="1410242"/>
                  </a:lnTo>
                  <a:cubicBezTo>
                    <a:pt x="1085654" y="1410242"/>
                    <a:pt x="1084589" y="1409177"/>
                    <a:pt x="1082459" y="1408112"/>
                  </a:cubicBezTo>
                  <a:cubicBezTo>
                    <a:pt x="1078199" y="1407047"/>
                    <a:pt x="1071277" y="1408112"/>
                    <a:pt x="1061160" y="1411307"/>
                  </a:cubicBezTo>
                  <a:lnTo>
                    <a:pt x="1061160" y="1401190"/>
                  </a:lnTo>
                  <a:cubicBezTo>
                    <a:pt x="1070212" y="1397995"/>
                    <a:pt x="1078199" y="1397995"/>
                    <a:pt x="1084589" y="1399060"/>
                  </a:cubicBezTo>
                  <a:cubicBezTo>
                    <a:pt x="1085654" y="1397995"/>
                    <a:pt x="1086719" y="1396930"/>
                    <a:pt x="1086719" y="1396930"/>
                  </a:cubicBezTo>
                  <a:lnTo>
                    <a:pt x="1086719" y="1396930"/>
                  </a:lnTo>
                  <a:close/>
                  <a:moveTo>
                    <a:pt x="1086719" y="1444321"/>
                  </a:moveTo>
                  <a:lnTo>
                    <a:pt x="1086719" y="1457633"/>
                  </a:lnTo>
                  <a:cubicBezTo>
                    <a:pt x="1085654" y="1457633"/>
                    <a:pt x="1084589" y="1458698"/>
                    <a:pt x="1084589" y="1458698"/>
                  </a:cubicBezTo>
                  <a:cubicBezTo>
                    <a:pt x="1075537" y="1462958"/>
                    <a:pt x="1067550" y="1466685"/>
                    <a:pt x="1061160" y="1467750"/>
                  </a:cubicBezTo>
                  <a:lnTo>
                    <a:pt x="1061160" y="1457633"/>
                  </a:lnTo>
                  <a:cubicBezTo>
                    <a:pt x="1065420" y="1456568"/>
                    <a:pt x="1071277" y="1455503"/>
                    <a:pt x="1077134" y="1451776"/>
                  </a:cubicBezTo>
                  <a:lnTo>
                    <a:pt x="1077134" y="1451776"/>
                  </a:lnTo>
                  <a:lnTo>
                    <a:pt x="1078199" y="1451776"/>
                  </a:lnTo>
                  <a:cubicBezTo>
                    <a:pt x="1071277" y="1448581"/>
                    <a:pt x="1067017" y="1442724"/>
                    <a:pt x="1061160" y="1437399"/>
                  </a:cubicBezTo>
                  <a:lnTo>
                    <a:pt x="1061160" y="1421424"/>
                  </a:lnTo>
                  <a:cubicBezTo>
                    <a:pt x="1070212" y="1429412"/>
                    <a:pt x="1076602" y="1440594"/>
                    <a:pt x="1086719" y="1444321"/>
                  </a:cubicBezTo>
                  <a:lnTo>
                    <a:pt x="1086719" y="1444321"/>
                  </a:lnTo>
                  <a:close/>
                  <a:moveTo>
                    <a:pt x="1086719" y="1722275"/>
                  </a:moveTo>
                  <a:lnTo>
                    <a:pt x="1086719" y="1739315"/>
                  </a:lnTo>
                  <a:cubicBezTo>
                    <a:pt x="1082459" y="1740380"/>
                    <a:pt x="1076602" y="1742510"/>
                    <a:pt x="1069680" y="1745172"/>
                  </a:cubicBezTo>
                  <a:cubicBezTo>
                    <a:pt x="1076602" y="1749432"/>
                    <a:pt x="1081927" y="1756354"/>
                    <a:pt x="1086719" y="1763276"/>
                  </a:cubicBezTo>
                  <a:lnTo>
                    <a:pt x="1086719" y="1792563"/>
                  </a:lnTo>
                  <a:cubicBezTo>
                    <a:pt x="1078732" y="1783511"/>
                    <a:pt x="1070745" y="1772329"/>
                    <a:pt x="1060628" y="1763276"/>
                  </a:cubicBezTo>
                  <a:lnTo>
                    <a:pt x="1060628" y="1732925"/>
                  </a:lnTo>
                  <a:cubicBezTo>
                    <a:pt x="1071277" y="1728133"/>
                    <a:pt x="1079264" y="1724405"/>
                    <a:pt x="1086719" y="1722275"/>
                  </a:cubicBezTo>
                  <a:lnTo>
                    <a:pt x="1086719" y="1722275"/>
                  </a:lnTo>
                  <a:close/>
                  <a:moveTo>
                    <a:pt x="1086719" y="1814394"/>
                  </a:moveTo>
                  <a:lnTo>
                    <a:pt x="1086719" y="1831434"/>
                  </a:lnTo>
                  <a:cubicBezTo>
                    <a:pt x="1077667" y="1833564"/>
                    <a:pt x="1068615" y="1834629"/>
                    <a:pt x="1060628" y="1833564"/>
                  </a:cubicBezTo>
                  <a:lnTo>
                    <a:pt x="1060628" y="1816524"/>
                  </a:lnTo>
                  <a:cubicBezTo>
                    <a:pt x="1069147" y="1818122"/>
                    <a:pt x="1076602" y="1818122"/>
                    <a:pt x="1086719" y="1814394"/>
                  </a:cubicBezTo>
                  <a:lnTo>
                    <a:pt x="1086719" y="1814394"/>
                  </a:lnTo>
                  <a:close/>
                  <a:moveTo>
                    <a:pt x="1061160" y="1634416"/>
                  </a:moveTo>
                  <a:lnTo>
                    <a:pt x="1061160" y="1546557"/>
                  </a:lnTo>
                  <a:lnTo>
                    <a:pt x="1067017" y="1546557"/>
                  </a:lnTo>
                  <a:lnTo>
                    <a:pt x="1085122" y="1636546"/>
                  </a:lnTo>
                  <a:lnTo>
                    <a:pt x="1063822" y="1640806"/>
                  </a:lnTo>
                  <a:lnTo>
                    <a:pt x="1061160" y="1634416"/>
                  </a:lnTo>
                  <a:lnTo>
                    <a:pt x="1061160" y="1634416"/>
                  </a:lnTo>
                  <a:close/>
                  <a:moveTo>
                    <a:pt x="1061160" y="1219082"/>
                  </a:moveTo>
                  <a:lnTo>
                    <a:pt x="1061160" y="1192991"/>
                  </a:lnTo>
                  <a:lnTo>
                    <a:pt x="1063290" y="1191926"/>
                  </a:lnTo>
                  <a:lnTo>
                    <a:pt x="1065420" y="1188731"/>
                  </a:lnTo>
                  <a:lnTo>
                    <a:pt x="1066485" y="1186601"/>
                  </a:lnTo>
                  <a:lnTo>
                    <a:pt x="1072342" y="1184471"/>
                  </a:lnTo>
                  <a:lnTo>
                    <a:pt x="1075537" y="1185536"/>
                  </a:lnTo>
                  <a:lnTo>
                    <a:pt x="1076602" y="1187666"/>
                  </a:lnTo>
                  <a:lnTo>
                    <a:pt x="1075537" y="1193523"/>
                  </a:lnTo>
                  <a:lnTo>
                    <a:pt x="1075537" y="1196718"/>
                  </a:lnTo>
                  <a:lnTo>
                    <a:pt x="1073407" y="1199913"/>
                  </a:lnTo>
                  <a:lnTo>
                    <a:pt x="1073407" y="1204173"/>
                  </a:lnTo>
                  <a:lnTo>
                    <a:pt x="1073407" y="1210030"/>
                  </a:lnTo>
                  <a:lnTo>
                    <a:pt x="1073407" y="1215887"/>
                  </a:lnTo>
                  <a:lnTo>
                    <a:pt x="1071277" y="1218017"/>
                  </a:lnTo>
                  <a:lnTo>
                    <a:pt x="1068082" y="1221212"/>
                  </a:lnTo>
                  <a:lnTo>
                    <a:pt x="1061160" y="1219082"/>
                  </a:lnTo>
                  <a:close/>
                  <a:moveTo>
                    <a:pt x="1049978" y="908114"/>
                  </a:moveTo>
                  <a:lnTo>
                    <a:pt x="1061160" y="900127"/>
                  </a:lnTo>
                  <a:lnTo>
                    <a:pt x="1061160" y="880957"/>
                  </a:lnTo>
                  <a:lnTo>
                    <a:pt x="1049978" y="880957"/>
                  </a:lnTo>
                  <a:lnTo>
                    <a:pt x="1049978" y="908114"/>
                  </a:lnTo>
                  <a:lnTo>
                    <a:pt x="1049978" y="908114"/>
                  </a:lnTo>
                  <a:close/>
                  <a:moveTo>
                    <a:pt x="1061160" y="14613"/>
                  </a:moveTo>
                  <a:lnTo>
                    <a:pt x="1061160" y="30587"/>
                  </a:lnTo>
                  <a:cubicBezTo>
                    <a:pt x="1060095" y="30587"/>
                    <a:pt x="1059030" y="30587"/>
                    <a:pt x="1057965" y="30587"/>
                  </a:cubicBezTo>
                  <a:lnTo>
                    <a:pt x="1057965" y="30587"/>
                  </a:lnTo>
                  <a:lnTo>
                    <a:pt x="1055835" y="31652"/>
                  </a:lnTo>
                  <a:cubicBezTo>
                    <a:pt x="1057965" y="33782"/>
                    <a:pt x="1060095" y="37509"/>
                    <a:pt x="1061692" y="40704"/>
                  </a:cubicBezTo>
                  <a:lnTo>
                    <a:pt x="1061692" y="93420"/>
                  </a:lnTo>
                  <a:cubicBezTo>
                    <a:pt x="1057433" y="83303"/>
                    <a:pt x="1054770" y="71056"/>
                    <a:pt x="1050510" y="59873"/>
                  </a:cubicBezTo>
                  <a:lnTo>
                    <a:pt x="1050510" y="14613"/>
                  </a:lnTo>
                  <a:cubicBezTo>
                    <a:pt x="1054238" y="14613"/>
                    <a:pt x="1057433" y="14613"/>
                    <a:pt x="1061160" y="14613"/>
                  </a:cubicBezTo>
                  <a:lnTo>
                    <a:pt x="1061160" y="14613"/>
                  </a:lnTo>
                  <a:close/>
                  <a:moveTo>
                    <a:pt x="1061160" y="103537"/>
                  </a:moveTo>
                  <a:lnTo>
                    <a:pt x="1061160" y="118446"/>
                  </a:lnTo>
                  <a:cubicBezTo>
                    <a:pt x="1057965" y="118446"/>
                    <a:pt x="1054238" y="118446"/>
                    <a:pt x="1049978" y="118446"/>
                  </a:cubicBezTo>
                  <a:lnTo>
                    <a:pt x="1049978" y="102472"/>
                  </a:lnTo>
                  <a:cubicBezTo>
                    <a:pt x="1053173" y="103537"/>
                    <a:pt x="1057433" y="103537"/>
                    <a:pt x="1061160" y="103537"/>
                  </a:cubicBezTo>
                  <a:lnTo>
                    <a:pt x="1061160" y="103537"/>
                  </a:lnTo>
                  <a:close/>
                  <a:moveTo>
                    <a:pt x="1061160" y="164240"/>
                  </a:moveTo>
                  <a:lnTo>
                    <a:pt x="1061160" y="227072"/>
                  </a:lnTo>
                  <a:cubicBezTo>
                    <a:pt x="1057965" y="226007"/>
                    <a:pt x="1055303" y="226007"/>
                    <a:pt x="1055303" y="226007"/>
                  </a:cubicBezTo>
                  <a:cubicBezTo>
                    <a:pt x="1055303" y="226007"/>
                    <a:pt x="1046251" y="232929"/>
                    <a:pt x="1059563" y="240384"/>
                  </a:cubicBezTo>
                  <a:cubicBezTo>
                    <a:pt x="1059563" y="240384"/>
                    <a:pt x="1062757" y="253696"/>
                    <a:pt x="1049445" y="258488"/>
                  </a:cubicBezTo>
                  <a:lnTo>
                    <a:pt x="1049445" y="173292"/>
                  </a:lnTo>
                  <a:cubicBezTo>
                    <a:pt x="1053173" y="167434"/>
                    <a:pt x="1056368" y="165304"/>
                    <a:pt x="1061160" y="164240"/>
                  </a:cubicBezTo>
                  <a:lnTo>
                    <a:pt x="1061160" y="164240"/>
                  </a:lnTo>
                  <a:close/>
                  <a:moveTo>
                    <a:pt x="1061160" y="268606"/>
                  </a:moveTo>
                  <a:lnTo>
                    <a:pt x="1061160" y="293632"/>
                  </a:lnTo>
                  <a:lnTo>
                    <a:pt x="1060095" y="293632"/>
                  </a:lnTo>
                  <a:cubicBezTo>
                    <a:pt x="1060095" y="293632"/>
                    <a:pt x="1057965" y="291502"/>
                    <a:pt x="1049978" y="290437"/>
                  </a:cubicBezTo>
                  <a:lnTo>
                    <a:pt x="1049978" y="268073"/>
                  </a:lnTo>
                  <a:cubicBezTo>
                    <a:pt x="1053173" y="268606"/>
                    <a:pt x="1057433" y="268606"/>
                    <a:pt x="1061160" y="268606"/>
                  </a:cubicBezTo>
                  <a:lnTo>
                    <a:pt x="1061160" y="268606"/>
                  </a:lnTo>
                  <a:close/>
                  <a:moveTo>
                    <a:pt x="1061160" y="299489"/>
                  </a:moveTo>
                  <a:lnTo>
                    <a:pt x="1061160" y="356997"/>
                  </a:lnTo>
                  <a:cubicBezTo>
                    <a:pt x="1060095" y="358062"/>
                    <a:pt x="1059030" y="359127"/>
                    <a:pt x="1057965" y="360192"/>
                  </a:cubicBezTo>
                  <a:cubicBezTo>
                    <a:pt x="1057965" y="360192"/>
                    <a:pt x="1053705" y="361257"/>
                    <a:pt x="1049978" y="360192"/>
                  </a:cubicBezTo>
                  <a:lnTo>
                    <a:pt x="1049978" y="302684"/>
                  </a:lnTo>
                  <a:cubicBezTo>
                    <a:pt x="1053173" y="302684"/>
                    <a:pt x="1056900" y="302684"/>
                    <a:pt x="1060095" y="301619"/>
                  </a:cubicBezTo>
                  <a:cubicBezTo>
                    <a:pt x="1060095" y="301619"/>
                    <a:pt x="1060095" y="300554"/>
                    <a:pt x="1061160" y="299489"/>
                  </a:cubicBezTo>
                  <a:lnTo>
                    <a:pt x="1061160" y="299489"/>
                  </a:lnTo>
                  <a:close/>
                  <a:moveTo>
                    <a:pt x="1061160" y="401726"/>
                  </a:moveTo>
                  <a:lnTo>
                    <a:pt x="1061160" y="410778"/>
                  </a:lnTo>
                  <a:cubicBezTo>
                    <a:pt x="1057965" y="409713"/>
                    <a:pt x="1054238" y="409713"/>
                    <a:pt x="1049978" y="409713"/>
                  </a:cubicBezTo>
                  <a:lnTo>
                    <a:pt x="1049978" y="399596"/>
                  </a:lnTo>
                  <a:cubicBezTo>
                    <a:pt x="1054238" y="400661"/>
                    <a:pt x="1057433" y="400661"/>
                    <a:pt x="1061160" y="401726"/>
                  </a:cubicBezTo>
                  <a:lnTo>
                    <a:pt x="1061160" y="401726"/>
                  </a:lnTo>
                  <a:close/>
                  <a:moveTo>
                    <a:pt x="1061160" y="446986"/>
                  </a:moveTo>
                  <a:lnTo>
                    <a:pt x="1061160" y="465091"/>
                  </a:lnTo>
                  <a:cubicBezTo>
                    <a:pt x="1060095" y="464026"/>
                    <a:pt x="1059030" y="462961"/>
                    <a:pt x="1057965" y="461896"/>
                  </a:cubicBezTo>
                  <a:cubicBezTo>
                    <a:pt x="1055835" y="461896"/>
                    <a:pt x="1053705" y="461896"/>
                    <a:pt x="1049978" y="461896"/>
                  </a:cubicBezTo>
                  <a:lnTo>
                    <a:pt x="1049978" y="452844"/>
                  </a:lnTo>
                  <a:cubicBezTo>
                    <a:pt x="1051043" y="452844"/>
                    <a:pt x="1051043" y="452844"/>
                    <a:pt x="1052108" y="452844"/>
                  </a:cubicBezTo>
                  <a:cubicBezTo>
                    <a:pt x="1051043" y="451779"/>
                    <a:pt x="1051043" y="451779"/>
                    <a:pt x="1049978" y="450714"/>
                  </a:cubicBezTo>
                  <a:lnTo>
                    <a:pt x="1049978" y="412375"/>
                  </a:lnTo>
                  <a:cubicBezTo>
                    <a:pt x="1055303" y="421960"/>
                    <a:pt x="1056368" y="434207"/>
                    <a:pt x="1061160" y="446986"/>
                  </a:cubicBezTo>
                  <a:lnTo>
                    <a:pt x="1061160" y="446986"/>
                  </a:lnTo>
                  <a:close/>
                  <a:moveTo>
                    <a:pt x="1061160" y="526858"/>
                  </a:moveTo>
                  <a:lnTo>
                    <a:pt x="1061160" y="546028"/>
                  </a:lnTo>
                  <a:lnTo>
                    <a:pt x="1059030" y="544963"/>
                  </a:lnTo>
                  <a:lnTo>
                    <a:pt x="1055835" y="543898"/>
                  </a:lnTo>
                  <a:lnTo>
                    <a:pt x="1049978" y="543898"/>
                  </a:lnTo>
                  <a:lnTo>
                    <a:pt x="1049978" y="524728"/>
                  </a:lnTo>
                  <a:lnTo>
                    <a:pt x="1051043" y="525793"/>
                  </a:lnTo>
                  <a:lnTo>
                    <a:pt x="1053173" y="525793"/>
                  </a:lnTo>
                  <a:lnTo>
                    <a:pt x="1061160" y="526858"/>
                  </a:lnTo>
                  <a:lnTo>
                    <a:pt x="1061160" y="526858"/>
                  </a:lnTo>
                  <a:close/>
                  <a:moveTo>
                    <a:pt x="1061160" y="569457"/>
                  </a:moveTo>
                  <a:lnTo>
                    <a:pt x="1061160" y="594483"/>
                  </a:lnTo>
                  <a:lnTo>
                    <a:pt x="1059030" y="594483"/>
                  </a:lnTo>
                  <a:lnTo>
                    <a:pt x="1057965" y="592353"/>
                  </a:lnTo>
                  <a:lnTo>
                    <a:pt x="1053705" y="591288"/>
                  </a:lnTo>
                  <a:lnTo>
                    <a:pt x="1050510" y="590223"/>
                  </a:lnTo>
                  <a:lnTo>
                    <a:pt x="1050510" y="567859"/>
                  </a:lnTo>
                  <a:lnTo>
                    <a:pt x="1056368" y="569989"/>
                  </a:lnTo>
                  <a:lnTo>
                    <a:pt x="1061160" y="569989"/>
                  </a:lnTo>
                  <a:lnTo>
                    <a:pt x="1061160" y="569457"/>
                  </a:lnTo>
                  <a:close/>
                  <a:moveTo>
                    <a:pt x="1061160" y="609925"/>
                  </a:moveTo>
                  <a:lnTo>
                    <a:pt x="1061160" y="628029"/>
                  </a:lnTo>
                  <a:lnTo>
                    <a:pt x="1061160" y="628029"/>
                  </a:lnTo>
                  <a:lnTo>
                    <a:pt x="1056368" y="628029"/>
                  </a:lnTo>
                  <a:lnTo>
                    <a:pt x="1049445" y="626964"/>
                  </a:lnTo>
                  <a:lnTo>
                    <a:pt x="1049445" y="608860"/>
                  </a:lnTo>
                  <a:lnTo>
                    <a:pt x="1058498" y="608860"/>
                  </a:lnTo>
                  <a:lnTo>
                    <a:pt x="1061160" y="609925"/>
                  </a:lnTo>
                  <a:lnTo>
                    <a:pt x="1061160" y="609925"/>
                  </a:lnTo>
                  <a:close/>
                  <a:moveTo>
                    <a:pt x="1061160" y="664238"/>
                  </a:moveTo>
                  <a:lnTo>
                    <a:pt x="1061160" y="683407"/>
                  </a:lnTo>
                  <a:lnTo>
                    <a:pt x="1060095" y="683407"/>
                  </a:lnTo>
                  <a:lnTo>
                    <a:pt x="1054238" y="682342"/>
                  </a:lnTo>
                  <a:lnTo>
                    <a:pt x="1054238" y="680212"/>
                  </a:lnTo>
                  <a:lnTo>
                    <a:pt x="1049978" y="680212"/>
                  </a:lnTo>
                  <a:lnTo>
                    <a:pt x="1049978" y="659978"/>
                  </a:lnTo>
                  <a:lnTo>
                    <a:pt x="1052108" y="661043"/>
                  </a:lnTo>
                  <a:lnTo>
                    <a:pt x="1061160" y="663173"/>
                  </a:lnTo>
                  <a:lnTo>
                    <a:pt x="1061160" y="664238"/>
                  </a:lnTo>
                  <a:lnTo>
                    <a:pt x="1061160" y="664238"/>
                  </a:lnTo>
                  <a:close/>
                  <a:moveTo>
                    <a:pt x="1061160" y="724941"/>
                  </a:moveTo>
                  <a:lnTo>
                    <a:pt x="1061160" y="731863"/>
                  </a:lnTo>
                  <a:cubicBezTo>
                    <a:pt x="1060095" y="730798"/>
                    <a:pt x="1056900" y="728668"/>
                    <a:pt x="1054238" y="727603"/>
                  </a:cubicBezTo>
                  <a:cubicBezTo>
                    <a:pt x="1053173" y="727603"/>
                    <a:pt x="1053173" y="727603"/>
                    <a:pt x="1052108" y="726538"/>
                  </a:cubicBezTo>
                  <a:cubicBezTo>
                    <a:pt x="1054238" y="736655"/>
                    <a:pt x="1049978" y="747837"/>
                    <a:pt x="1052108" y="757955"/>
                  </a:cubicBezTo>
                  <a:cubicBezTo>
                    <a:pt x="1053173" y="761149"/>
                    <a:pt x="1056368" y="764877"/>
                    <a:pt x="1061160" y="769137"/>
                  </a:cubicBezTo>
                  <a:lnTo>
                    <a:pt x="1061160" y="776059"/>
                  </a:lnTo>
                  <a:cubicBezTo>
                    <a:pt x="1056900" y="772864"/>
                    <a:pt x="1053173" y="770202"/>
                    <a:pt x="1049978" y="767007"/>
                  </a:cubicBezTo>
                  <a:lnTo>
                    <a:pt x="1049978" y="719616"/>
                  </a:lnTo>
                  <a:cubicBezTo>
                    <a:pt x="1052108" y="719616"/>
                    <a:pt x="1053173" y="720681"/>
                    <a:pt x="1054238" y="720681"/>
                  </a:cubicBezTo>
                  <a:cubicBezTo>
                    <a:pt x="1056368" y="721213"/>
                    <a:pt x="1059030" y="723876"/>
                    <a:pt x="1061160" y="724941"/>
                  </a:cubicBezTo>
                  <a:lnTo>
                    <a:pt x="1061160" y="724941"/>
                  </a:lnTo>
                  <a:close/>
                  <a:moveTo>
                    <a:pt x="1061160" y="1092884"/>
                  </a:moveTo>
                  <a:lnTo>
                    <a:pt x="1061160" y="1101936"/>
                  </a:lnTo>
                  <a:cubicBezTo>
                    <a:pt x="1060095" y="1103001"/>
                    <a:pt x="1059030" y="1104066"/>
                    <a:pt x="1057965" y="1105131"/>
                  </a:cubicBezTo>
                  <a:cubicBezTo>
                    <a:pt x="1059030" y="1105131"/>
                    <a:pt x="1060095" y="1106196"/>
                    <a:pt x="1061160" y="1106196"/>
                  </a:cubicBezTo>
                  <a:lnTo>
                    <a:pt x="1061160" y="1114184"/>
                  </a:lnTo>
                  <a:cubicBezTo>
                    <a:pt x="1059030" y="1113119"/>
                    <a:pt x="1055303" y="1112054"/>
                    <a:pt x="1052108" y="1112054"/>
                  </a:cubicBezTo>
                  <a:cubicBezTo>
                    <a:pt x="1052108" y="1112054"/>
                    <a:pt x="1051043" y="1112054"/>
                    <a:pt x="1049978" y="1112054"/>
                  </a:cubicBezTo>
                  <a:lnTo>
                    <a:pt x="1049978" y="1105131"/>
                  </a:lnTo>
                  <a:cubicBezTo>
                    <a:pt x="1051043" y="1105131"/>
                    <a:pt x="1051043" y="1105131"/>
                    <a:pt x="1051043" y="1105131"/>
                  </a:cubicBezTo>
                  <a:cubicBezTo>
                    <a:pt x="1054238" y="1099807"/>
                    <a:pt x="1057433" y="1096612"/>
                    <a:pt x="1061160" y="1092884"/>
                  </a:cubicBezTo>
                  <a:lnTo>
                    <a:pt x="1061160" y="1092884"/>
                  </a:lnTo>
                  <a:close/>
                  <a:moveTo>
                    <a:pt x="1061160" y="1133353"/>
                  </a:moveTo>
                  <a:lnTo>
                    <a:pt x="1061160" y="1144535"/>
                  </a:lnTo>
                  <a:cubicBezTo>
                    <a:pt x="1057965" y="1147730"/>
                    <a:pt x="1053173" y="1150392"/>
                    <a:pt x="1049978" y="1152522"/>
                  </a:cubicBezTo>
                  <a:lnTo>
                    <a:pt x="1049978" y="1144535"/>
                  </a:lnTo>
                  <a:cubicBezTo>
                    <a:pt x="1052108" y="1143470"/>
                    <a:pt x="1054238" y="1142405"/>
                    <a:pt x="1056900" y="1141340"/>
                  </a:cubicBezTo>
                  <a:cubicBezTo>
                    <a:pt x="1056900" y="1140275"/>
                    <a:pt x="1057965" y="1140275"/>
                    <a:pt x="1057965" y="1139210"/>
                  </a:cubicBezTo>
                  <a:cubicBezTo>
                    <a:pt x="1055835" y="1139210"/>
                    <a:pt x="1053705" y="1138145"/>
                    <a:pt x="1049978" y="1137080"/>
                  </a:cubicBezTo>
                  <a:lnTo>
                    <a:pt x="1049978" y="1129093"/>
                  </a:lnTo>
                  <a:cubicBezTo>
                    <a:pt x="1054238" y="1131223"/>
                    <a:pt x="1057433" y="1132288"/>
                    <a:pt x="1061160" y="1133353"/>
                  </a:cubicBezTo>
                  <a:lnTo>
                    <a:pt x="1061160" y="1133353"/>
                  </a:lnTo>
                  <a:close/>
                  <a:moveTo>
                    <a:pt x="1061160" y="1192991"/>
                  </a:moveTo>
                  <a:lnTo>
                    <a:pt x="1061160" y="1219082"/>
                  </a:lnTo>
                  <a:lnTo>
                    <a:pt x="1061160" y="1219082"/>
                  </a:lnTo>
                  <a:lnTo>
                    <a:pt x="1056900" y="1215887"/>
                  </a:lnTo>
                  <a:lnTo>
                    <a:pt x="1054770" y="1212692"/>
                  </a:lnTo>
                  <a:lnTo>
                    <a:pt x="1051575" y="1210562"/>
                  </a:lnTo>
                  <a:lnTo>
                    <a:pt x="1050510" y="1210562"/>
                  </a:lnTo>
                  <a:lnTo>
                    <a:pt x="1050510" y="1190328"/>
                  </a:lnTo>
                  <a:lnTo>
                    <a:pt x="1053705" y="1192458"/>
                  </a:lnTo>
                  <a:lnTo>
                    <a:pt x="1057965" y="1193523"/>
                  </a:lnTo>
                  <a:lnTo>
                    <a:pt x="1061160" y="1193523"/>
                  </a:lnTo>
                  <a:lnTo>
                    <a:pt x="1061160" y="1192991"/>
                  </a:lnTo>
                  <a:lnTo>
                    <a:pt x="1061160" y="1192991"/>
                  </a:lnTo>
                  <a:close/>
                  <a:moveTo>
                    <a:pt x="1061160" y="1244109"/>
                  </a:moveTo>
                  <a:lnTo>
                    <a:pt x="1061160" y="1258486"/>
                  </a:lnTo>
                  <a:lnTo>
                    <a:pt x="1060095" y="1259550"/>
                  </a:lnTo>
                  <a:lnTo>
                    <a:pt x="1054238" y="1262745"/>
                  </a:lnTo>
                  <a:lnTo>
                    <a:pt x="1049978" y="1264875"/>
                  </a:lnTo>
                  <a:lnTo>
                    <a:pt x="1049978" y="1247836"/>
                  </a:lnTo>
                  <a:lnTo>
                    <a:pt x="1051043" y="1247836"/>
                  </a:lnTo>
                  <a:lnTo>
                    <a:pt x="1056900" y="1245706"/>
                  </a:lnTo>
                  <a:lnTo>
                    <a:pt x="1061160" y="1244109"/>
                  </a:lnTo>
                  <a:lnTo>
                    <a:pt x="1061160" y="1244109"/>
                  </a:lnTo>
                  <a:close/>
                  <a:moveTo>
                    <a:pt x="1061160" y="1275525"/>
                  </a:moveTo>
                  <a:lnTo>
                    <a:pt x="1061160" y="1292564"/>
                  </a:lnTo>
                  <a:lnTo>
                    <a:pt x="1060095" y="1292564"/>
                  </a:lnTo>
                  <a:lnTo>
                    <a:pt x="1054238" y="1295759"/>
                  </a:lnTo>
                  <a:lnTo>
                    <a:pt x="1049978" y="1298954"/>
                  </a:lnTo>
                  <a:lnTo>
                    <a:pt x="1049978" y="1281915"/>
                  </a:lnTo>
                  <a:lnTo>
                    <a:pt x="1051043" y="1280850"/>
                  </a:lnTo>
                  <a:lnTo>
                    <a:pt x="1056900" y="1278720"/>
                  </a:lnTo>
                  <a:lnTo>
                    <a:pt x="1061160" y="1275525"/>
                  </a:lnTo>
                  <a:lnTo>
                    <a:pt x="1061160" y="1275525"/>
                  </a:lnTo>
                  <a:close/>
                  <a:moveTo>
                    <a:pt x="1061160" y="1308006"/>
                  </a:moveTo>
                  <a:lnTo>
                    <a:pt x="1061160" y="1327175"/>
                  </a:lnTo>
                  <a:lnTo>
                    <a:pt x="1057965" y="1329305"/>
                  </a:lnTo>
                  <a:lnTo>
                    <a:pt x="1049978" y="1331435"/>
                  </a:lnTo>
                  <a:lnTo>
                    <a:pt x="1049978" y="1312266"/>
                  </a:lnTo>
                  <a:lnTo>
                    <a:pt x="1053173" y="1310136"/>
                  </a:lnTo>
                  <a:lnTo>
                    <a:pt x="1061160" y="1308006"/>
                  </a:lnTo>
                  <a:lnTo>
                    <a:pt x="1061160" y="1308006"/>
                  </a:lnTo>
                  <a:close/>
                  <a:moveTo>
                    <a:pt x="1061160" y="1346345"/>
                  </a:moveTo>
                  <a:lnTo>
                    <a:pt x="1061160" y="1366579"/>
                  </a:lnTo>
                  <a:lnTo>
                    <a:pt x="1060095" y="1366579"/>
                  </a:lnTo>
                  <a:lnTo>
                    <a:pt x="1053173" y="1368709"/>
                  </a:lnTo>
                  <a:lnTo>
                    <a:pt x="1049978" y="1369774"/>
                  </a:lnTo>
                  <a:lnTo>
                    <a:pt x="1049978" y="1348475"/>
                  </a:lnTo>
                  <a:lnTo>
                    <a:pt x="1059030" y="1347410"/>
                  </a:lnTo>
                  <a:lnTo>
                    <a:pt x="1061160" y="1346345"/>
                  </a:lnTo>
                  <a:lnTo>
                    <a:pt x="1061160" y="1346345"/>
                  </a:lnTo>
                  <a:close/>
                  <a:moveTo>
                    <a:pt x="1061160" y="1401723"/>
                  </a:moveTo>
                  <a:lnTo>
                    <a:pt x="1061160" y="1411840"/>
                  </a:lnTo>
                  <a:cubicBezTo>
                    <a:pt x="1059030" y="1412905"/>
                    <a:pt x="1056900" y="1413970"/>
                    <a:pt x="1053173" y="1416100"/>
                  </a:cubicBezTo>
                  <a:cubicBezTo>
                    <a:pt x="1056368" y="1417164"/>
                    <a:pt x="1059030" y="1419294"/>
                    <a:pt x="1061160" y="1421957"/>
                  </a:cubicBezTo>
                  <a:lnTo>
                    <a:pt x="1061160" y="1437931"/>
                  </a:lnTo>
                  <a:cubicBezTo>
                    <a:pt x="1057965" y="1434736"/>
                    <a:pt x="1054238" y="1431009"/>
                    <a:pt x="1049978" y="1427814"/>
                  </a:cubicBezTo>
                  <a:lnTo>
                    <a:pt x="1049978" y="1407580"/>
                  </a:lnTo>
                  <a:cubicBezTo>
                    <a:pt x="1054238" y="1404917"/>
                    <a:pt x="1057433" y="1402788"/>
                    <a:pt x="1061160" y="1401723"/>
                  </a:cubicBezTo>
                  <a:lnTo>
                    <a:pt x="1061160" y="1401723"/>
                  </a:lnTo>
                  <a:close/>
                  <a:moveTo>
                    <a:pt x="1061160" y="1457633"/>
                  </a:moveTo>
                  <a:lnTo>
                    <a:pt x="1061160" y="1467750"/>
                  </a:lnTo>
                  <a:cubicBezTo>
                    <a:pt x="1057965" y="1468815"/>
                    <a:pt x="1053173" y="1468815"/>
                    <a:pt x="1049978" y="1468815"/>
                  </a:cubicBezTo>
                  <a:lnTo>
                    <a:pt x="1049978" y="1458698"/>
                  </a:lnTo>
                  <a:cubicBezTo>
                    <a:pt x="1053173" y="1458698"/>
                    <a:pt x="1057433" y="1458698"/>
                    <a:pt x="1061160" y="1457633"/>
                  </a:cubicBezTo>
                  <a:lnTo>
                    <a:pt x="1061160" y="1457633"/>
                  </a:lnTo>
                  <a:close/>
                  <a:moveTo>
                    <a:pt x="1061160" y="1546557"/>
                  </a:moveTo>
                  <a:lnTo>
                    <a:pt x="1061160" y="1634416"/>
                  </a:lnTo>
                  <a:lnTo>
                    <a:pt x="1049978" y="1580636"/>
                  </a:lnTo>
                  <a:lnTo>
                    <a:pt x="1049978" y="1549220"/>
                  </a:lnTo>
                  <a:lnTo>
                    <a:pt x="1061160" y="1546557"/>
                  </a:lnTo>
                  <a:lnTo>
                    <a:pt x="1061160" y="1546557"/>
                  </a:lnTo>
                  <a:close/>
                  <a:moveTo>
                    <a:pt x="1061160" y="1732393"/>
                  </a:moveTo>
                  <a:lnTo>
                    <a:pt x="1061160" y="1762744"/>
                  </a:lnTo>
                  <a:cubicBezTo>
                    <a:pt x="1057965" y="1759549"/>
                    <a:pt x="1054238" y="1755822"/>
                    <a:pt x="1049978" y="1753692"/>
                  </a:cubicBezTo>
                  <a:lnTo>
                    <a:pt x="1049978" y="1734522"/>
                  </a:lnTo>
                  <a:cubicBezTo>
                    <a:pt x="1052108" y="1735587"/>
                    <a:pt x="1053173" y="1735587"/>
                    <a:pt x="1054238" y="1735587"/>
                  </a:cubicBezTo>
                  <a:cubicBezTo>
                    <a:pt x="1056368" y="1734522"/>
                    <a:pt x="1059030" y="1733457"/>
                    <a:pt x="1061160" y="1732393"/>
                  </a:cubicBezTo>
                  <a:lnTo>
                    <a:pt x="1061160" y="1732393"/>
                  </a:lnTo>
                  <a:close/>
                  <a:moveTo>
                    <a:pt x="1061160" y="1817057"/>
                  </a:moveTo>
                  <a:lnTo>
                    <a:pt x="1061160" y="1834096"/>
                  </a:lnTo>
                  <a:cubicBezTo>
                    <a:pt x="1057965" y="1834096"/>
                    <a:pt x="1054238" y="1834096"/>
                    <a:pt x="1049978" y="1833031"/>
                  </a:cubicBezTo>
                  <a:lnTo>
                    <a:pt x="1049978" y="1814394"/>
                  </a:lnTo>
                  <a:cubicBezTo>
                    <a:pt x="1053173" y="1815992"/>
                    <a:pt x="1057433" y="1817057"/>
                    <a:pt x="1061160" y="1817057"/>
                  </a:cubicBezTo>
                  <a:close/>
                  <a:moveTo>
                    <a:pt x="1035068" y="919828"/>
                  </a:moveTo>
                  <a:lnTo>
                    <a:pt x="1049445" y="908646"/>
                  </a:lnTo>
                  <a:lnTo>
                    <a:pt x="1049445" y="881490"/>
                  </a:lnTo>
                  <a:lnTo>
                    <a:pt x="1035068" y="881490"/>
                  </a:lnTo>
                  <a:lnTo>
                    <a:pt x="1035068" y="919828"/>
                  </a:lnTo>
                  <a:lnTo>
                    <a:pt x="1035068" y="919828"/>
                  </a:lnTo>
                  <a:close/>
                  <a:moveTo>
                    <a:pt x="1049978" y="14613"/>
                  </a:moveTo>
                  <a:lnTo>
                    <a:pt x="1049978" y="59873"/>
                  </a:lnTo>
                  <a:cubicBezTo>
                    <a:pt x="1047848" y="50821"/>
                    <a:pt x="1043056" y="41769"/>
                    <a:pt x="1035601" y="34847"/>
                  </a:cubicBezTo>
                  <a:lnTo>
                    <a:pt x="1035601" y="13548"/>
                  </a:lnTo>
                  <a:cubicBezTo>
                    <a:pt x="1037731" y="14613"/>
                    <a:pt x="1038796" y="14613"/>
                    <a:pt x="1039861" y="15678"/>
                  </a:cubicBezTo>
                  <a:cubicBezTo>
                    <a:pt x="1043056" y="15678"/>
                    <a:pt x="1048913" y="14613"/>
                    <a:pt x="1049978" y="14613"/>
                  </a:cubicBezTo>
                  <a:lnTo>
                    <a:pt x="1049978" y="14613"/>
                  </a:lnTo>
                  <a:lnTo>
                    <a:pt x="1049978" y="14613"/>
                  </a:lnTo>
                  <a:close/>
                  <a:moveTo>
                    <a:pt x="1049978" y="102472"/>
                  </a:moveTo>
                  <a:lnTo>
                    <a:pt x="1049978" y="118446"/>
                  </a:lnTo>
                  <a:cubicBezTo>
                    <a:pt x="1045718" y="118446"/>
                    <a:pt x="1039861" y="118446"/>
                    <a:pt x="1035601" y="117381"/>
                  </a:cubicBezTo>
                  <a:lnTo>
                    <a:pt x="1035601" y="101407"/>
                  </a:lnTo>
                  <a:cubicBezTo>
                    <a:pt x="1039861" y="102472"/>
                    <a:pt x="1044121" y="102472"/>
                    <a:pt x="1049978" y="102472"/>
                  </a:cubicBezTo>
                  <a:lnTo>
                    <a:pt x="1049978" y="102472"/>
                  </a:lnTo>
                  <a:close/>
                  <a:moveTo>
                    <a:pt x="1049978" y="173292"/>
                  </a:moveTo>
                  <a:lnTo>
                    <a:pt x="1049978" y="259021"/>
                  </a:lnTo>
                  <a:cubicBezTo>
                    <a:pt x="1047848" y="260086"/>
                    <a:pt x="1045718" y="261151"/>
                    <a:pt x="1040926" y="261151"/>
                  </a:cubicBezTo>
                  <a:cubicBezTo>
                    <a:pt x="1040926" y="261151"/>
                    <a:pt x="1030809" y="265411"/>
                    <a:pt x="1041991" y="268073"/>
                  </a:cubicBezTo>
                  <a:cubicBezTo>
                    <a:pt x="1041991" y="268073"/>
                    <a:pt x="1045186" y="268073"/>
                    <a:pt x="1049978" y="268073"/>
                  </a:cubicBezTo>
                  <a:lnTo>
                    <a:pt x="1049978" y="290437"/>
                  </a:lnTo>
                  <a:cubicBezTo>
                    <a:pt x="1046783" y="289372"/>
                    <a:pt x="1041991" y="288307"/>
                    <a:pt x="1035601" y="287242"/>
                  </a:cubicBezTo>
                  <a:lnTo>
                    <a:pt x="1035601" y="224942"/>
                  </a:lnTo>
                  <a:lnTo>
                    <a:pt x="1035601" y="224942"/>
                  </a:lnTo>
                  <a:lnTo>
                    <a:pt x="1035601" y="224942"/>
                  </a:lnTo>
                  <a:lnTo>
                    <a:pt x="1035601" y="203643"/>
                  </a:lnTo>
                  <a:cubicBezTo>
                    <a:pt x="1042523" y="202578"/>
                    <a:pt x="1046783" y="201513"/>
                    <a:pt x="1035601" y="200448"/>
                  </a:cubicBezTo>
                  <a:lnTo>
                    <a:pt x="1035601" y="172227"/>
                  </a:lnTo>
                  <a:cubicBezTo>
                    <a:pt x="1039861" y="172227"/>
                    <a:pt x="1044121" y="172227"/>
                    <a:pt x="1049978" y="173292"/>
                  </a:cubicBezTo>
                  <a:lnTo>
                    <a:pt x="1049978" y="173292"/>
                  </a:lnTo>
                  <a:lnTo>
                    <a:pt x="1049978" y="173292"/>
                  </a:lnTo>
                  <a:close/>
                  <a:moveTo>
                    <a:pt x="1049978" y="302684"/>
                  </a:moveTo>
                  <a:lnTo>
                    <a:pt x="1049978" y="360192"/>
                  </a:lnTo>
                  <a:cubicBezTo>
                    <a:pt x="1048913" y="360192"/>
                    <a:pt x="1046783" y="359127"/>
                    <a:pt x="1046783" y="356997"/>
                  </a:cubicBezTo>
                  <a:cubicBezTo>
                    <a:pt x="1046783" y="356997"/>
                    <a:pt x="1046783" y="335698"/>
                    <a:pt x="1049978" y="326646"/>
                  </a:cubicBezTo>
                  <a:cubicBezTo>
                    <a:pt x="1049978" y="326646"/>
                    <a:pt x="1044121" y="324516"/>
                    <a:pt x="1035601" y="320789"/>
                  </a:cubicBezTo>
                  <a:lnTo>
                    <a:pt x="1035601" y="299489"/>
                  </a:lnTo>
                  <a:cubicBezTo>
                    <a:pt x="1036666" y="299489"/>
                    <a:pt x="1037731" y="299489"/>
                    <a:pt x="1038796" y="299489"/>
                  </a:cubicBezTo>
                  <a:cubicBezTo>
                    <a:pt x="1038263" y="299489"/>
                    <a:pt x="1043056" y="302684"/>
                    <a:pt x="1049978" y="302684"/>
                  </a:cubicBezTo>
                  <a:lnTo>
                    <a:pt x="1049978" y="302684"/>
                  </a:lnTo>
                  <a:close/>
                  <a:moveTo>
                    <a:pt x="1049978" y="399596"/>
                  </a:moveTo>
                  <a:lnTo>
                    <a:pt x="1049978" y="409713"/>
                  </a:lnTo>
                  <a:lnTo>
                    <a:pt x="1049978" y="409713"/>
                  </a:lnTo>
                  <a:lnTo>
                    <a:pt x="1049978" y="409713"/>
                  </a:lnTo>
                  <a:lnTo>
                    <a:pt x="1048913" y="409713"/>
                  </a:lnTo>
                  <a:cubicBezTo>
                    <a:pt x="1049978" y="409713"/>
                    <a:pt x="1049978" y="410778"/>
                    <a:pt x="1049978" y="411843"/>
                  </a:cubicBezTo>
                  <a:lnTo>
                    <a:pt x="1049978" y="450181"/>
                  </a:lnTo>
                  <a:cubicBezTo>
                    <a:pt x="1044121" y="437934"/>
                    <a:pt x="1046783" y="419830"/>
                    <a:pt x="1035601" y="409713"/>
                  </a:cubicBezTo>
                  <a:lnTo>
                    <a:pt x="1035601" y="396401"/>
                  </a:lnTo>
                  <a:cubicBezTo>
                    <a:pt x="1037731" y="397466"/>
                    <a:pt x="1038796" y="398531"/>
                    <a:pt x="1039861" y="399596"/>
                  </a:cubicBezTo>
                  <a:cubicBezTo>
                    <a:pt x="1041991" y="399596"/>
                    <a:pt x="1045718" y="399596"/>
                    <a:pt x="1046783" y="399596"/>
                  </a:cubicBezTo>
                  <a:cubicBezTo>
                    <a:pt x="1047316" y="399596"/>
                    <a:pt x="1048913" y="399596"/>
                    <a:pt x="1049978" y="399596"/>
                  </a:cubicBezTo>
                  <a:lnTo>
                    <a:pt x="1049978" y="399596"/>
                  </a:lnTo>
                  <a:close/>
                  <a:moveTo>
                    <a:pt x="1049978" y="452311"/>
                  </a:moveTo>
                  <a:lnTo>
                    <a:pt x="1049978" y="461363"/>
                  </a:lnTo>
                  <a:cubicBezTo>
                    <a:pt x="1044121" y="461363"/>
                    <a:pt x="1039861" y="461363"/>
                    <a:pt x="1035601" y="460298"/>
                  </a:cubicBezTo>
                  <a:lnTo>
                    <a:pt x="1035601" y="450181"/>
                  </a:lnTo>
                  <a:cubicBezTo>
                    <a:pt x="1039861" y="451246"/>
                    <a:pt x="1044121" y="452311"/>
                    <a:pt x="1049978" y="452311"/>
                  </a:cubicBezTo>
                  <a:lnTo>
                    <a:pt x="1049978" y="452311"/>
                  </a:lnTo>
                  <a:close/>
                  <a:moveTo>
                    <a:pt x="1049978" y="524196"/>
                  </a:moveTo>
                  <a:lnTo>
                    <a:pt x="1049978" y="543365"/>
                  </a:lnTo>
                  <a:lnTo>
                    <a:pt x="1048913" y="543365"/>
                  </a:lnTo>
                  <a:lnTo>
                    <a:pt x="1044653" y="542300"/>
                  </a:lnTo>
                  <a:lnTo>
                    <a:pt x="1036666" y="543365"/>
                  </a:lnTo>
                  <a:lnTo>
                    <a:pt x="1035068" y="543365"/>
                  </a:lnTo>
                  <a:lnTo>
                    <a:pt x="1035068" y="521001"/>
                  </a:lnTo>
                  <a:lnTo>
                    <a:pt x="1040926" y="519936"/>
                  </a:lnTo>
                  <a:lnTo>
                    <a:pt x="1045186" y="522066"/>
                  </a:lnTo>
                  <a:lnTo>
                    <a:pt x="1047316" y="523131"/>
                  </a:lnTo>
                  <a:lnTo>
                    <a:pt x="1049978" y="524196"/>
                  </a:lnTo>
                  <a:lnTo>
                    <a:pt x="1049978" y="524196"/>
                  </a:lnTo>
                  <a:close/>
                  <a:moveTo>
                    <a:pt x="1049978" y="567327"/>
                  </a:moveTo>
                  <a:lnTo>
                    <a:pt x="1049978" y="589691"/>
                  </a:lnTo>
                  <a:lnTo>
                    <a:pt x="1048913" y="588626"/>
                  </a:lnTo>
                  <a:lnTo>
                    <a:pt x="1046783" y="586496"/>
                  </a:lnTo>
                  <a:lnTo>
                    <a:pt x="1040926" y="585431"/>
                  </a:lnTo>
                  <a:lnTo>
                    <a:pt x="1035068" y="584366"/>
                  </a:lnTo>
                  <a:lnTo>
                    <a:pt x="1035068" y="564132"/>
                  </a:lnTo>
                  <a:lnTo>
                    <a:pt x="1039328" y="565197"/>
                  </a:lnTo>
                  <a:lnTo>
                    <a:pt x="1043588" y="566262"/>
                  </a:lnTo>
                  <a:lnTo>
                    <a:pt x="1047848" y="567327"/>
                  </a:lnTo>
                  <a:lnTo>
                    <a:pt x="1049978" y="567327"/>
                  </a:lnTo>
                  <a:lnTo>
                    <a:pt x="1049978" y="567327"/>
                  </a:lnTo>
                  <a:close/>
                  <a:moveTo>
                    <a:pt x="1049978" y="608860"/>
                  </a:moveTo>
                  <a:lnTo>
                    <a:pt x="1049978" y="626964"/>
                  </a:lnTo>
                  <a:lnTo>
                    <a:pt x="1048913" y="626964"/>
                  </a:lnTo>
                  <a:lnTo>
                    <a:pt x="1043056" y="626964"/>
                  </a:lnTo>
                  <a:lnTo>
                    <a:pt x="1037198" y="626964"/>
                  </a:lnTo>
                  <a:lnTo>
                    <a:pt x="1035068" y="625900"/>
                  </a:lnTo>
                  <a:lnTo>
                    <a:pt x="1035068" y="607795"/>
                  </a:lnTo>
                  <a:lnTo>
                    <a:pt x="1039328" y="608860"/>
                  </a:lnTo>
                  <a:lnTo>
                    <a:pt x="1047316" y="608860"/>
                  </a:lnTo>
                  <a:lnTo>
                    <a:pt x="1049978" y="608860"/>
                  </a:lnTo>
                  <a:lnTo>
                    <a:pt x="1049978" y="608860"/>
                  </a:lnTo>
                  <a:close/>
                  <a:moveTo>
                    <a:pt x="1049978" y="659446"/>
                  </a:moveTo>
                  <a:lnTo>
                    <a:pt x="1049978" y="679680"/>
                  </a:lnTo>
                  <a:lnTo>
                    <a:pt x="1049978" y="679680"/>
                  </a:lnTo>
                  <a:lnTo>
                    <a:pt x="1046783" y="678615"/>
                  </a:lnTo>
                  <a:lnTo>
                    <a:pt x="1044653" y="677550"/>
                  </a:lnTo>
                  <a:lnTo>
                    <a:pt x="1042523" y="676485"/>
                  </a:lnTo>
                  <a:lnTo>
                    <a:pt x="1040393" y="675420"/>
                  </a:lnTo>
                  <a:lnTo>
                    <a:pt x="1038263" y="674355"/>
                  </a:lnTo>
                  <a:lnTo>
                    <a:pt x="1035068" y="674355"/>
                  </a:lnTo>
                  <a:lnTo>
                    <a:pt x="1035068" y="653056"/>
                  </a:lnTo>
                  <a:lnTo>
                    <a:pt x="1040926" y="655186"/>
                  </a:lnTo>
                  <a:lnTo>
                    <a:pt x="1047848" y="658381"/>
                  </a:lnTo>
                  <a:lnTo>
                    <a:pt x="1049978" y="659446"/>
                  </a:lnTo>
                  <a:lnTo>
                    <a:pt x="1049978" y="659446"/>
                  </a:lnTo>
                  <a:close/>
                  <a:moveTo>
                    <a:pt x="1049978" y="719083"/>
                  </a:moveTo>
                  <a:lnTo>
                    <a:pt x="1049978" y="766474"/>
                  </a:lnTo>
                  <a:cubicBezTo>
                    <a:pt x="1048913" y="765409"/>
                    <a:pt x="1047848" y="763279"/>
                    <a:pt x="1047848" y="762214"/>
                  </a:cubicBezTo>
                  <a:cubicBezTo>
                    <a:pt x="1043588" y="761149"/>
                    <a:pt x="1038796" y="759019"/>
                    <a:pt x="1035601" y="757955"/>
                  </a:cubicBezTo>
                  <a:lnTo>
                    <a:pt x="1035601" y="749435"/>
                  </a:lnTo>
                  <a:cubicBezTo>
                    <a:pt x="1037731" y="751565"/>
                    <a:pt x="1041458" y="752630"/>
                    <a:pt x="1045718" y="755292"/>
                  </a:cubicBezTo>
                  <a:cubicBezTo>
                    <a:pt x="1043588" y="743045"/>
                    <a:pt x="1053705" y="727071"/>
                    <a:pt x="1035601" y="715889"/>
                  </a:cubicBezTo>
                  <a:lnTo>
                    <a:pt x="1035601" y="708966"/>
                  </a:lnTo>
                  <a:cubicBezTo>
                    <a:pt x="1041458" y="712161"/>
                    <a:pt x="1045718" y="714824"/>
                    <a:pt x="1047848" y="718019"/>
                  </a:cubicBezTo>
                  <a:cubicBezTo>
                    <a:pt x="1048913" y="718019"/>
                    <a:pt x="1049978" y="719083"/>
                    <a:pt x="1049978" y="719083"/>
                  </a:cubicBezTo>
                  <a:lnTo>
                    <a:pt x="1049978" y="719083"/>
                  </a:lnTo>
                  <a:close/>
                  <a:moveTo>
                    <a:pt x="1049978" y="1105131"/>
                  </a:moveTo>
                  <a:lnTo>
                    <a:pt x="1049978" y="1112054"/>
                  </a:lnTo>
                  <a:cubicBezTo>
                    <a:pt x="1046783" y="1112054"/>
                    <a:pt x="1041991" y="1115248"/>
                    <a:pt x="1035601" y="1121106"/>
                  </a:cubicBezTo>
                  <a:lnTo>
                    <a:pt x="1035601" y="1113119"/>
                  </a:lnTo>
                  <a:cubicBezTo>
                    <a:pt x="1040926" y="1108859"/>
                    <a:pt x="1046251" y="1106729"/>
                    <a:pt x="1049978" y="1105131"/>
                  </a:cubicBezTo>
                  <a:lnTo>
                    <a:pt x="1049978" y="1105131"/>
                  </a:lnTo>
                  <a:close/>
                  <a:moveTo>
                    <a:pt x="1049978" y="1129093"/>
                  </a:moveTo>
                  <a:lnTo>
                    <a:pt x="1049978" y="1137080"/>
                  </a:lnTo>
                  <a:cubicBezTo>
                    <a:pt x="1045718" y="1134950"/>
                    <a:pt x="1040926" y="1131223"/>
                    <a:pt x="1035601" y="1129093"/>
                  </a:cubicBezTo>
                  <a:lnTo>
                    <a:pt x="1035601" y="1121106"/>
                  </a:lnTo>
                  <a:cubicBezTo>
                    <a:pt x="1040926" y="1122171"/>
                    <a:pt x="1045186" y="1126963"/>
                    <a:pt x="1049978" y="1129093"/>
                  </a:cubicBezTo>
                  <a:lnTo>
                    <a:pt x="1049978" y="1129093"/>
                  </a:lnTo>
                  <a:close/>
                  <a:moveTo>
                    <a:pt x="1049978" y="1144535"/>
                  </a:moveTo>
                  <a:lnTo>
                    <a:pt x="1049978" y="1152522"/>
                  </a:lnTo>
                  <a:cubicBezTo>
                    <a:pt x="1046783" y="1153587"/>
                    <a:pt x="1044121" y="1154652"/>
                    <a:pt x="1040926" y="1155717"/>
                  </a:cubicBezTo>
                  <a:cubicBezTo>
                    <a:pt x="1038796" y="1156782"/>
                    <a:pt x="1036666" y="1157847"/>
                    <a:pt x="1035068" y="1158912"/>
                  </a:cubicBezTo>
                  <a:lnTo>
                    <a:pt x="1035068" y="1148795"/>
                  </a:lnTo>
                  <a:cubicBezTo>
                    <a:pt x="1039861" y="1149327"/>
                    <a:pt x="1044121" y="1149327"/>
                    <a:pt x="1049978" y="1144535"/>
                  </a:cubicBezTo>
                  <a:lnTo>
                    <a:pt x="1049978" y="1144535"/>
                  </a:lnTo>
                  <a:close/>
                  <a:moveTo>
                    <a:pt x="1049978" y="1189796"/>
                  </a:moveTo>
                  <a:lnTo>
                    <a:pt x="1049978" y="1210030"/>
                  </a:lnTo>
                  <a:lnTo>
                    <a:pt x="1047848" y="1207900"/>
                  </a:lnTo>
                  <a:cubicBezTo>
                    <a:pt x="1047848" y="1207900"/>
                    <a:pt x="1047848" y="1207900"/>
                    <a:pt x="1039861" y="1207900"/>
                  </a:cubicBezTo>
                  <a:cubicBezTo>
                    <a:pt x="1037731" y="1208965"/>
                    <a:pt x="1036666" y="1208965"/>
                    <a:pt x="1035601" y="1208965"/>
                  </a:cubicBezTo>
                  <a:lnTo>
                    <a:pt x="1035601" y="1187666"/>
                  </a:lnTo>
                  <a:lnTo>
                    <a:pt x="1039861" y="1188731"/>
                  </a:lnTo>
                  <a:lnTo>
                    <a:pt x="1046783" y="1188731"/>
                  </a:lnTo>
                  <a:lnTo>
                    <a:pt x="1049978" y="1189796"/>
                  </a:lnTo>
                  <a:lnTo>
                    <a:pt x="1049978" y="1189796"/>
                  </a:lnTo>
                  <a:close/>
                  <a:moveTo>
                    <a:pt x="1049978" y="1248368"/>
                  </a:moveTo>
                  <a:lnTo>
                    <a:pt x="1049978" y="1265408"/>
                  </a:lnTo>
                  <a:lnTo>
                    <a:pt x="1045718" y="1267538"/>
                  </a:lnTo>
                  <a:lnTo>
                    <a:pt x="1037731" y="1270733"/>
                  </a:lnTo>
                  <a:lnTo>
                    <a:pt x="1035601" y="1271798"/>
                  </a:lnTo>
                  <a:lnTo>
                    <a:pt x="1035601" y="1256888"/>
                  </a:lnTo>
                  <a:lnTo>
                    <a:pt x="1038796" y="1253693"/>
                  </a:lnTo>
                  <a:lnTo>
                    <a:pt x="1041991" y="1247836"/>
                  </a:lnTo>
                  <a:lnTo>
                    <a:pt x="1049978" y="1247836"/>
                  </a:lnTo>
                  <a:lnTo>
                    <a:pt x="1049978" y="1248368"/>
                  </a:lnTo>
                  <a:close/>
                  <a:moveTo>
                    <a:pt x="1049978" y="1281915"/>
                  </a:moveTo>
                  <a:lnTo>
                    <a:pt x="1049978" y="1298954"/>
                  </a:lnTo>
                  <a:lnTo>
                    <a:pt x="1049978" y="1300019"/>
                  </a:lnTo>
                  <a:lnTo>
                    <a:pt x="1039861" y="1302149"/>
                  </a:lnTo>
                  <a:lnTo>
                    <a:pt x="1035601" y="1309071"/>
                  </a:lnTo>
                  <a:lnTo>
                    <a:pt x="1035601" y="1309071"/>
                  </a:lnTo>
                  <a:lnTo>
                    <a:pt x="1035601" y="1288837"/>
                  </a:lnTo>
                  <a:lnTo>
                    <a:pt x="1035601" y="1288837"/>
                  </a:lnTo>
                  <a:lnTo>
                    <a:pt x="1039861" y="1286707"/>
                  </a:lnTo>
                  <a:lnTo>
                    <a:pt x="1044121" y="1284577"/>
                  </a:lnTo>
                  <a:lnTo>
                    <a:pt x="1049978" y="1281915"/>
                  </a:lnTo>
                  <a:lnTo>
                    <a:pt x="1049978" y="1281915"/>
                  </a:lnTo>
                  <a:close/>
                  <a:moveTo>
                    <a:pt x="1049978" y="1312266"/>
                  </a:moveTo>
                  <a:lnTo>
                    <a:pt x="1049978" y="1331435"/>
                  </a:lnTo>
                  <a:lnTo>
                    <a:pt x="1049978" y="1331435"/>
                  </a:lnTo>
                  <a:lnTo>
                    <a:pt x="1045718" y="1334630"/>
                  </a:lnTo>
                  <a:lnTo>
                    <a:pt x="1044653" y="1340487"/>
                  </a:lnTo>
                  <a:lnTo>
                    <a:pt x="1045718" y="1344747"/>
                  </a:lnTo>
                  <a:lnTo>
                    <a:pt x="1049978" y="1347942"/>
                  </a:lnTo>
                  <a:lnTo>
                    <a:pt x="1049978" y="1347942"/>
                  </a:lnTo>
                  <a:lnTo>
                    <a:pt x="1049978" y="1369241"/>
                  </a:lnTo>
                  <a:lnTo>
                    <a:pt x="1045718" y="1369241"/>
                  </a:lnTo>
                  <a:lnTo>
                    <a:pt x="1038796" y="1366046"/>
                  </a:lnTo>
                  <a:lnTo>
                    <a:pt x="1035601" y="1360189"/>
                  </a:lnTo>
                  <a:lnTo>
                    <a:pt x="1035601" y="1360189"/>
                  </a:lnTo>
                  <a:lnTo>
                    <a:pt x="1035601" y="1319188"/>
                  </a:lnTo>
                  <a:lnTo>
                    <a:pt x="1036666" y="1321318"/>
                  </a:lnTo>
                  <a:lnTo>
                    <a:pt x="1039861" y="1321318"/>
                  </a:lnTo>
                  <a:lnTo>
                    <a:pt x="1044121" y="1318123"/>
                  </a:lnTo>
                  <a:lnTo>
                    <a:pt x="1047316" y="1314928"/>
                  </a:lnTo>
                  <a:lnTo>
                    <a:pt x="1049978" y="1312266"/>
                  </a:lnTo>
                  <a:lnTo>
                    <a:pt x="1049978" y="1312266"/>
                  </a:lnTo>
                  <a:close/>
                  <a:moveTo>
                    <a:pt x="1049978" y="1407047"/>
                  </a:moveTo>
                  <a:lnTo>
                    <a:pt x="1049978" y="1427282"/>
                  </a:lnTo>
                  <a:cubicBezTo>
                    <a:pt x="1047848" y="1425152"/>
                    <a:pt x="1044121" y="1423022"/>
                    <a:pt x="1040926" y="1420359"/>
                  </a:cubicBezTo>
                  <a:cubicBezTo>
                    <a:pt x="1039861" y="1420359"/>
                    <a:pt x="1037731" y="1419294"/>
                    <a:pt x="1035068" y="1419294"/>
                  </a:cubicBezTo>
                  <a:lnTo>
                    <a:pt x="1035068" y="1409177"/>
                  </a:lnTo>
                  <a:cubicBezTo>
                    <a:pt x="1038263" y="1410242"/>
                    <a:pt x="1040926" y="1410242"/>
                    <a:pt x="1043056" y="1411307"/>
                  </a:cubicBezTo>
                  <a:cubicBezTo>
                    <a:pt x="1045186" y="1409177"/>
                    <a:pt x="1048913" y="1408112"/>
                    <a:pt x="1049978" y="1407047"/>
                  </a:cubicBezTo>
                  <a:lnTo>
                    <a:pt x="1049978" y="1407047"/>
                  </a:lnTo>
                  <a:close/>
                  <a:moveTo>
                    <a:pt x="1049978" y="1458698"/>
                  </a:moveTo>
                  <a:lnTo>
                    <a:pt x="1049978" y="1468815"/>
                  </a:lnTo>
                  <a:cubicBezTo>
                    <a:pt x="1048913" y="1468815"/>
                    <a:pt x="1046783" y="1468815"/>
                    <a:pt x="1044121" y="1467750"/>
                  </a:cubicBezTo>
                  <a:cubicBezTo>
                    <a:pt x="1041991" y="1468815"/>
                    <a:pt x="1039861" y="1469880"/>
                    <a:pt x="1038263" y="1470945"/>
                  </a:cubicBezTo>
                  <a:cubicBezTo>
                    <a:pt x="1037198" y="1470945"/>
                    <a:pt x="1036133" y="1470945"/>
                    <a:pt x="1035068" y="1472010"/>
                  </a:cubicBezTo>
                  <a:lnTo>
                    <a:pt x="1035068" y="1452308"/>
                  </a:lnTo>
                  <a:cubicBezTo>
                    <a:pt x="1039861" y="1455503"/>
                    <a:pt x="1044121" y="1457633"/>
                    <a:pt x="1049978" y="1458698"/>
                  </a:cubicBezTo>
                  <a:lnTo>
                    <a:pt x="1049978" y="1458698"/>
                  </a:lnTo>
                  <a:close/>
                  <a:moveTo>
                    <a:pt x="1049978" y="1548687"/>
                  </a:moveTo>
                  <a:lnTo>
                    <a:pt x="1049978" y="1580103"/>
                  </a:lnTo>
                  <a:lnTo>
                    <a:pt x="1049978" y="1574779"/>
                  </a:lnTo>
                  <a:lnTo>
                    <a:pt x="1035601" y="1589156"/>
                  </a:lnTo>
                  <a:lnTo>
                    <a:pt x="1035601" y="1561999"/>
                  </a:lnTo>
                  <a:lnTo>
                    <a:pt x="1047848" y="1549752"/>
                  </a:lnTo>
                  <a:lnTo>
                    <a:pt x="1049978" y="1548687"/>
                  </a:lnTo>
                  <a:lnTo>
                    <a:pt x="1049978" y="1548687"/>
                  </a:lnTo>
                  <a:close/>
                  <a:moveTo>
                    <a:pt x="1049978" y="1734522"/>
                  </a:moveTo>
                  <a:lnTo>
                    <a:pt x="1049978" y="1753692"/>
                  </a:lnTo>
                  <a:cubicBezTo>
                    <a:pt x="1049978" y="1752627"/>
                    <a:pt x="1048913" y="1752627"/>
                    <a:pt x="1048913" y="1751562"/>
                  </a:cubicBezTo>
                  <a:cubicBezTo>
                    <a:pt x="1044653" y="1750497"/>
                    <a:pt x="1040926" y="1749432"/>
                    <a:pt x="1035601" y="1749432"/>
                  </a:cubicBezTo>
                  <a:lnTo>
                    <a:pt x="1035601" y="1732393"/>
                  </a:lnTo>
                  <a:cubicBezTo>
                    <a:pt x="1040926" y="1732393"/>
                    <a:pt x="1045186" y="1733457"/>
                    <a:pt x="1049978" y="1734522"/>
                  </a:cubicBezTo>
                  <a:lnTo>
                    <a:pt x="1049978" y="1734522"/>
                  </a:lnTo>
                  <a:close/>
                  <a:moveTo>
                    <a:pt x="1049978" y="1814394"/>
                  </a:moveTo>
                  <a:lnTo>
                    <a:pt x="1049978" y="1832499"/>
                  </a:lnTo>
                  <a:cubicBezTo>
                    <a:pt x="1048913" y="1832499"/>
                    <a:pt x="1047848" y="1832499"/>
                    <a:pt x="1046783" y="1831434"/>
                  </a:cubicBezTo>
                  <a:cubicBezTo>
                    <a:pt x="1043588" y="1833564"/>
                    <a:pt x="1037731" y="1834629"/>
                    <a:pt x="1037731" y="1834629"/>
                  </a:cubicBezTo>
                  <a:cubicBezTo>
                    <a:pt x="1036666" y="1834629"/>
                    <a:pt x="1036666" y="1835694"/>
                    <a:pt x="1035601" y="1835694"/>
                  </a:cubicBezTo>
                  <a:lnTo>
                    <a:pt x="1035601" y="1804277"/>
                  </a:lnTo>
                  <a:cubicBezTo>
                    <a:pt x="1039861" y="1809070"/>
                    <a:pt x="1044121" y="1812265"/>
                    <a:pt x="1049978" y="1814394"/>
                  </a:cubicBezTo>
                  <a:lnTo>
                    <a:pt x="1049978" y="1814394"/>
                  </a:lnTo>
                  <a:close/>
                  <a:moveTo>
                    <a:pt x="1035068" y="1244109"/>
                  </a:moveTo>
                  <a:lnTo>
                    <a:pt x="1035068" y="1221744"/>
                  </a:lnTo>
                  <a:lnTo>
                    <a:pt x="1036133" y="1221744"/>
                  </a:lnTo>
                  <a:lnTo>
                    <a:pt x="1040393" y="1224939"/>
                  </a:lnTo>
                  <a:lnTo>
                    <a:pt x="1042523" y="1227069"/>
                  </a:lnTo>
                  <a:lnTo>
                    <a:pt x="1044653" y="1229199"/>
                  </a:lnTo>
                  <a:lnTo>
                    <a:pt x="1045718" y="1233459"/>
                  </a:lnTo>
                  <a:lnTo>
                    <a:pt x="1044653" y="1237719"/>
                  </a:lnTo>
                  <a:lnTo>
                    <a:pt x="1043588" y="1240914"/>
                  </a:lnTo>
                  <a:lnTo>
                    <a:pt x="1041458" y="1243044"/>
                  </a:lnTo>
                  <a:lnTo>
                    <a:pt x="1035068" y="1243044"/>
                  </a:lnTo>
                  <a:close/>
                  <a:moveTo>
                    <a:pt x="1012704" y="936335"/>
                  </a:moveTo>
                  <a:lnTo>
                    <a:pt x="1035068" y="919296"/>
                  </a:lnTo>
                  <a:lnTo>
                    <a:pt x="1035068" y="880957"/>
                  </a:lnTo>
                  <a:lnTo>
                    <a:pt x="1012704" y="880957"/>
                  </a:lnTo>
                  <a:lnTo>
                    <a:pt x="1012704" y="936335"/>
                  </a:lnTo>
                  <a:lnTo>
                    <a:pt x="1012704" y="936335"/>
                  </a:lnTo>
                  <a:close/>
                  <a:moveTo>
                    <a:pt x="1012704" y="1064663"/>
                  </a:moveTo>
                  <a:lnTo>
                    <a:pt x="1024951" y="1073715"/>
                  </a:lnTo>
                  <a:lnTo>
                    <a:pt x="1012704" y="1035376"/>
                  </a:lnTo>
                  <a:lnTo>
                    <a:pt x="1012704" y="1064663"/>
                  </a:lnTo>
                  <a:lnTo>
                    <a:pt x="1012704" y="1064663"/>
                  </a:lnTo>
                  <a:close/>
                  <a:moveTo>
                    <a:pt x="1035068" y="13548"/>
                  </a:moveTo>
                  <a:lnTo>
                    <a:pt x="1035068" y="34847"/>
                  </a:lnTo>
                  <a:cubicBezTo>
                    <a:pt x="1029211" y="28990"/>
                    <a:pt x="1022821" y="25795"/>
                    <a:pt x="1012704" y="23665"/>
                  </a:cubicBezTo>
                  <a:lnTo>
                    <a:pt x="1012704" y="6626"/>
                  </a:lnTo>
                  <a:cubicBezTo>
                    <a:pt x="1021756" y="7690"/>
                    <a:pt x="1029744" y="9820"/>
                    <a:pt x="1035068" y="13548"/>
                  </a:cubicBezTo>
                  <a:lnTo>
                    <a:pt x="1035068" y="13548"/>
                  </a:lnTo>
                  <a:close/>
                  <a:moveTo>
                    <a:pt x="1035068" y="100874"/>
                  </a:moveTo>
                  <a:lnTo>
                    <a:pt x="1035068" y="116849"/>
                  </a:lnTo>
                  <a:cubicBezTo>
                    <a:pt x="1026016" y="115784"/>
                    <a:pt x="1018029" y="112589"/>
                    <a:pt x="1012704" y="108862"/>
                  </a:cubicBezTo>
                  <a:lnTo>
                    <a:pt x="1012704" y="85433"/>
                  </a:lnTo>
                  <a:cubicBezTo>
                    <a:pt x="1013769" y="87562"/>
                    <a:pt x="1015899" y="89692"/>
                    <a:pt x="1016964" y="92355"/>
                  </a:cubicBezTo>
                  <a:cubicBezTo>
                    <a:pt x="1021756" y="95550"/>
                    <a:pt x="1027081" y="98745"/>
                    <a:pt x="1035068" y="100874"/>
                  </a:cubicBezTo>
                  <a:lnTo>
                    <a:pt x="1035068" y="100874"/>
                  </a:lnTo>
                  <a:close/>
                  <a:moveTo>
                    <a:pt x="1035068" y="172227"/>
                  </a:moveTo>
                  <a:lnTo>
                    <a:pt x="1035068" y="200448"/>
                  </a:lnTo>
                  <a:cubicBezTo>
                    <a:pt x="1032939" y="199383"/>
                    <a:pt x="1028146" y="199383"/>
                    <a:pt x="1022821" y="199383"/>
                  </a:cubicBezTo>
                  <a:cubicBezTo>
                    <a:pt x="1022821" y="199383"/>
                    <a:pt x="1019627" y="198318"/>
                    <a:pt x="1014834" y="198318"/>
                  </a:cubicBezTo>
                  <a:cubicBezTo>
                    <a:pt x="1014834" y="198318"/>
                    <a:pt x="1013769" y="197253"/>
                    <a:pt x="1012704" y="196188"/>
                  </a:cubicBezTo>
                  <a:lnTo>
                    <a:pt x="1012704" y="177019"/>
                  </a:lnTo>
                  <a:cubicBezTo>
                    <a:pt x="1012704" y="175954"/>
                    <a:pt x="1012704" y="175954"/>
                    <a:pt x="1013769" y="174889"/>
                  </a:cubicBezTo>
                  <a:cubicBezTo>
                    <a:pt x="1018029" y="172227"/>
                    <a:pt x="1024951" y="171162"/>
                    <a:pt x="1035068" y="172227"/>
                  </a:cubicBezTo>
                  <a:lnTo>
                    <a:pt x="1035068" y="172227"/>
                  </a:lnTo>
                  <a:close/>
                  <a:moveTo>
                    <a:pt x="1035068" y="203643"/>
                  </a:moveTo>
                  <a:lnTo>
                    <a:pt x="1035068" y="224942"/>
                  </a:lnTo>
                  <a:cubicBezTo>
                    <a:pt x="1035068" y="223877"/>
                    <a:pt x="1030809" y="223877"/>
                    <a:pt x="1023886" y="223877"/>
                  </a:cubicBezTo>
                  <a:cubicBezTo>
                    <a:pt x="1023886" y="223877"/>
                    <a:pt x="1016964" y="212695"/>
                    <a:pt x="1019627" y="207903"/>
                  </a:cubicBezTo>
                  <a:cubicBezTo>
                    <a:pt x="1019627" y="207903"/>
                    <a:pt x="1019627" y="205773"/>
                    <a:pt x="1021756" y="204708"/>
                  </a:cubicBezTo>
                  <a:cubicBezTo>
                    <a:pt x="1026016" y="204708"/>
                    <a:pt x="1030809" y="204708"/>
                    <a:pt x="1035068" y="203643"/>
                  </a:cubicBezTo>
                  <a:lnTo>
                    <a:pt x="1035068" y="203643"/>
                  </a:lnTo>
                  <a:close/>
                  <a:moveTo>
                    <a:pt x="1035068" y="224942"/>
                  </a:moveTo>
                  <a:lnTo>
                    <a:pt x="1035068" y="286710"/>
                  </a:lnTo>
                  <a:cubicBezTo>
                    <a:pt x="1029211" y="286710"/>
                    <a:pt x="1021756" y="285645"/>
                    <a:pt x="1012704" y="285645"/>
                  </a:cubicBezTo>
                  <a:lnTo>
                    <a:pt x="1012704" y="262216"/>
                  </a:lnTo>
                  <a:cubicBezTo>
                    <a:pt x="1014834" y="262216"/>
                    <a:pt x="1015899" y="262216"/>
                    <a:pt x="1018562" y="262216"/>
                  </a:cubicBezTo>
                  <a:cubicBezTo>
                    <a:pt x="1018562" y="262216"/>
                    <a:pt x="1024419" y="260086"/>
                    <a:pt x="1019627" y="256359"/>
                  </a:cubicBezTo>
                  <a:cubicBezTo>
                    <a:pt x="1019627" y="256359"/>
                    <a:pt x="1016432" y="257423"/>
                    <a:pt x="1012704" y="257423"/>
                  </a:cubicBezTo>
                  <a:lnTo>
                    <a:pt x="1012704" y="230267"/>
                  </a:lnTo>
                  <a:cubicBezTo>
                    <a:pt x="1016964" y="231332"/>
                    <a:pt x="1024951" y="231332"/>
                    <a:pt x="1026016" y="232397"/>
                  </a:cubicBezTo>
                  <a:cubicBezTo>
                    <a:pt x="1026016" y="232929"/>
                    <a:pt x="1032939" y="230799"/>
                    <a:pt x="1035068" y="224942"/>
                  </a:cubicBezTo>
                  <a:lnTo>
                    <a:pt x="1035068" y="224942"/>
                  </a:lnTo>
                  <a:close/>
                  <a:moveTo>
                    <a:pt x="1035068" y="299489"/>
                  </a:moveTo>
                  <a:lnTo>
                    <a:pt x="1035068" y="320789"/>
                  </a:lnTo>
                  <a:cubicBezTo>
                    <a:pt x="1029211" y="319724"/>
                    <a:pt x="1021756" y="317594"/>
                    <a:pt x="1012704" y="316529"/>
                  </a:cubicBezTo>
                  <a:lnTo>
                    <a:pt x="1012704" y="295230"/>
                  </a:lnTo>
                  <a:cubicBezTo>
                    <a:pt x="1019627" y="295762"/>
                    <a:pt x="1028146" y="296827"/>
                    <a:pt x="1035068" y="299489"/>
                  </a:cubicBezTo>
                  <a:lnTo>
                    <a:pt x="1035068" y="299489"/>
                  </a:lnTo>
                  <a:close/>
                  <a:moveTo>
                    <a:pt x="1035068" y="395868"/>
                  </a:moveTo>
                  <a:lnTo>
                    <a:pt x="1035068" y="409180"/>
                  </a:lnTo>
                  <a:cubicBezTo>
                    <a:pt x="1030809" y="404920"/>
                    <a:pt x="1023886" y="401193"/>
                    <a:pt x="1012704" y="400128"/>
                  </a:cubicBezTo>
                  <a:lnTo>
                    <a:pt x="1012704" y="391076"/>
                  </a:lnTo>
                  <a:cubicBezTo>
                    <a:pt x="1022821" y="391608"/>
                    <a:pt x="1029744" y="393738"/>
                    <a:pt x="1035068" y="395868"/>
                  </a:cubicBezTo>
                  <a:lnTo>
                    <a:pt x="1035068" y="395868"/>
                  </a:lnTo>
                  <a:close/>
                  <a:moveTo>
                    <a:pt x="1035068" y="450181"/>
                  </a:moveTo>
                  <a:lnTo>
                    <a:pt x="1035068" y="460298"/>
                  </a:lnTo>
                  <a:cubicBezTo>
                    <a:pt x="1027081" y="458168"/>
                    <a:pt x="1020692" y="456038"/>
                    <a:pt x="1015899" y="451246"/>
                  </a:cubicBezTo>
                  <a:cubicBezTo>
                    <a:pt x="1014834" y="451246"/>
                    <a:pt x="1013769" y="452311"/>
                    <a:pt x="1012704" y="452311"/>
                  </a:cubicBezTo>
                  <a:lnTo>
                    <a:pt x="1012704" y="421960"/>
                  </a:lnTo>
                  <a:cubicBezTo>
                    <a:pt x="1014834" y="429947"/>
                    <a:pt x="1018562" y="436869"/>
                    <a:pt x="1022821" y="443259"/>
                  </a:cubicBezTo>
                  <a:cubicBezTo>
                    <a:pt x="1026016" y="446986"/>
                    <a:pt x="1029744" y="449116"/>
                    <a:pt x="1035068" y="450181"/>
                  </a:cubicBezTo>
                  <a:lnTo>
                    <a:pt x="1035068" y="450181"/>
                  </a:lnTo>
                  <a:close/>
                  <a:moveTo>
                    <a:pt x="1035068" y="521001"/>
                  </a:moveTo>
                  <a:lnTo>
                    <a:pt x="1035068" y="543365"/>
                  </a:lnTo>
                  <a:lnTo>
                    <a:pt x="1032939" y="545495"/>
                  </a:lnTo>
                  <a:lnTo>
                    <a:pt x="1031874" y="545495"/>
                  </a:lnTo>
                  <a:lnTo>
                    <a:pt x="1027614" y="548690"/>
                  </a:lnTo>
                  <a:lnTo>
                    <a:pt x="1026549" y="549755"/>
                  </a:lnTo>
                  <a:lnTo>
                    <a:pt x="1025484" y="552950"/>
                  </a:lnTo>
                  <a:lnTo>
                    <a:pt x="1025484" y="555080"/>
                  </a:lnTo>
                  <a:lnTo>
                    <a:pt x="1027614" y="557210"/>
                  </a:lnTo>
                  <a:lnTo>
                    <a:pt x="1028679" y="559340"/>
                  </a:lnTo>
                  <a:lnTo>
                    <a:pt x="1030809" y="560405"/>
                  </a:lnTo>
                  <a:lnTo>
                    <a:pt x="1032939" y="562534"/>
                  </a:lnTo>
                  <a:lnTo>
                    <a:pt x="1035068" y="562534"/>
                  </a:lnTo>
                  <a:lnTo>
                    <a:pt x="1035068" y="582769"/>
                  </a:lnTo>
                  <a:lnTo>
                    <a:pt x="1035068" y="582769"/>
                  </a:lnTo>
                  <a:lnTo>
                    <a:pt x="1027081" y="582769"/>
                  </a:lnTo>
                  <a:lnTo>
                    <a:pt x="1020159" y="585964"/>
                  </a:lnTo>
                  <a:lnTo>
                    <a:pt x="1016964" y="589158"/>
                  </a:lnTo>
                  <a:lnTo>
                    <a:pt x="1015899" y="592353"/>
                  </a:lnTo>
                  <a:lnTo>
                    <a:pt x="1016964" y="594483"/>
                  </a:lnTo>
                  <a:lnTo>
                    <a:pt x="1020159" y="596613"/>
                  </a:lnTo>
                  <a:lnTo>
                    <a:pt x="1023354" y="597678"/>
                  </a:lnTo>
                  <a:lnTo>
                    <a:pt x="1026549" y="599808"/>
                  </a:lnTo>
                  <a:lnTo>
                    <a:pt x="1029744" y="601938"/>
                  </a:lnTo>
                  <a:lnTo>
                    <a:pt x="1032939" y="604068"/>
                  </a:lnTo>
                  <a:lnTo>
                    <a:pt x="1034004" y="605133"/>
                  </a:lnTo>
                  <a:lnTo>
                    <a:pt x="1034004" y="623237"/>
                  </a:lnTo>
                  <a:lnTo>
                    <a:pt x="1032939" y="622172"/>
                  </a:lnTo>
                  <a:lnTo>
                    <a:pt x="1029744" y="622172"/>
                  </a:lnTo>
                  <a:lnTo>
                    <a:pt x="1027614" y="621107"/>
                  </a:lnTo>
                  <a:lnTo>
                    <a:pt x="1025484" y="618977"/>
                  </a:lnTo>
                  <a:lnTo>
                    <a:pt x="1018562" y="618977"/>
                  </a:lnTo>
                  <a:lnTo>
                    <a:pt x="1015367" y="620042"/>
                  </a:lnTo>
                  <a:lnTo>
                    <a:pt x="1013237" y="622172"/>
                  </a:lnTo>
                  <a:lnTo>
                    <a:pt x="1013237" y="622172"/>
                  </a:lnTo>
                  <a:lnTo>
                    <a:pt x="1013237" y="527923"/>
                  </a:lnTo>
                  <a:lnTo>
                    <a:pt x="1017497" y="525793"/>
                  </a:lnTo>
                  <a:lnTo>
                    <a:pt x="1024419" y="523663"/>
                  </a:lnTo>
                  <a:lnTo>
                    <a:pt x="1030276" y="521533"/>
                  </a:lnTo>
                  <a:lnTo>
                    <a:pt x="1034536" y="521533"/>
                  </a:lnTo>
                  <a:lnTo>
                    <a:pt x="1035068" y="521533"/>
                  </a:lnTo>
                  <a:lnTo>
                    <a:pt x="1035068" y="521001"/>
                  </a:lnTo>
                  <a:close/>
                  <a:moveTo>
                    <a:pt x="1035068" y="652524"/>
                  </a:moveTo>
                  <a:lnTo>
                    <a:pt x="1035068" y="673823"/>
                  </a:lnTo>
                  <a:lnTo>
                    <a:pt x="1030809" y="672758"/>
                  </a:lnTo>
                  <a:lnTo>
                    <a:pt x="1022821" y="671693"/>
                  </a:lnTo>
                  <a:lnTo>
                    <a:pt x="1022821" y="670628"/>
                  </a:lnTo>
                  <a:lnTo>
                    <a:pt x="1015899" y="670628"/>
                  </a:lnTo>
                  <a:lnTo>
                    <a:pt x="1012704" y="669563"/>
                  </a:lnTo>
                  <a:lnTo>
                    <a:pt x="1012704" y="636017"/>
                  </a:lnTo>
                  <a:lnTo>
                    <a:pt x="1013769" y="638147"/>
                  </a:lnTo>
                  <a:lnTo>
                    <a:pt x="1014834" y="641341"/>
                  </a:lnTo>
                  <a:lnTo>
                    <a:pt x="1016964" y="643471"/>
                  </a:lnTo>
                  <a:lnTo>
                    <a:pt x="1020159" y="645601"/>
                  </a:lnTo>
                  <a:lnTo>
                    <a:pt x="1024419" y="647731"/>
                  </a:lnTo>
                  <a:lnTo>
                    <a:pt x="1030276" y="649861"/>
                  </a:lnTo>
                  <a:lnTo>
                    <a:pt x="1035068" y="652524"/>
                  </a:lnTo>
                  <a:lnTo>
                    <a:pt x="1035068" y="652524"/>
                  </a:lnTo>
                  <a:lnTo>
                    <a:pt x="1035068" y="652524"/>
                  </a:lnTo>
                  <a:close/>
                  <a:moveTo>
                    <a:pt x="1035068" y="708966"/>
                  </a:moveTo>
                  <a:lnTo>
                    <a:pt x="1035068" y="715889"/>
                  </a:lnTo>
                  <a:cubicBezTo>
                    <a:pt x="1032939" y="714824"/>
                    <a:pt x="1030809" y="713759"/>
                    <a:pt x="1027081" y="712694"/>
                  </a:cubicBezTo>
                  <a:cubicBezTo>
                    <a:pt x="1026016" y="712694"/>
                    <a:pt x="1026016" y="712694"/>
                    <a:pt x="1024951" y="712694"/>
                  </a:cubicBezTo>
                  <a:cubicBezTo>
                    <a:pt x="1028146" y="721746"/>
                    <a:pt x="1026016" y="732928"/>
                    <a:pt x="1029211" y="743045"/>
                  </a:cubicBezTo>
                  <a:cubicBezTo>
                    <a:pt x="1030276" y="745175"/>
                    <a:pt x="1032406" y="747305"/>
                    <a:pt x="1035068" y="749967"/>
                  </a:cubicBezTo>
                  <a:lnTo>
                    <a:pt x="1035068" y="757955"/>
                  </a:lnTo>
                  <a:cubicBezTo>
                    <a:pt x="1030809" y="754760"/>
                    <a:pt x="1027081" y="751032"/>
                    <a:pt x="1024951" y="747837"/>
                  </a:cubicBezTo>
                  <a:cubicBezTo>
                    <a:pt x="1019094" y="747837"/>
                    <a:pt x="1015899" y="746772"/>
                    <a:pt x="1012704" y="745707"/>
                  </a:cubicBezTo>
                  <a:lnTo>
                    <a:pt x="1012704" y="738785"/>
                  </a:lnTo>
                  <a:cubicBezTo>
                    <a:pt x="1014834" y="739850"/>
                    <a:pt x="1018562" y="740915"/>
                    <a:pt x="1021756" y="741980"/>
                  </a:cubicBezTo>
                  <a:cubicBezTo>
                    <a:pt x="1018562" y="730798"/>
                    <a:pt x="1024951" y="715889"/>
                    <a:pt x="1012704" y="706836"/>
                  </a:cubicBezTo>
                  <a:lnTo>
                    <a:pt x="1012704" y="699914"/>
                  </a:lnTo>
                  <a:cubicBezTo>
                    <a:pt x="1014834" y="700979"/>
                    <a:pt x="1016964" y="702044"/>
                    <a:pt x="1019627" y="704174"/>
                  </a:cubicBezTo>
                  <a:cubicBezTo>
                    <a:pt x="1021756" y="704174"/>
                    <a:pt x="1025484" y="705239"/>
                    <a:pt x="1026549" y="705239"/>
                  </a:cubicBezTo>
                  <a:cubicBezTo>
                    <a:pt x="1029744" y="706836"/>
                    <a:pt x="1032939" y="707901"/>
                    <a:pt x="1035068" y="708966"/>
                  </a:cubicBezTo>
                  <a:lnTo>
                    <a:pt x="1035068" y="708966"/>
                  </a:lnTo>
                  <a:close/>
                  <a:moveTo>
                    <a:pt x="1035068" y="1113119"/>
                  </a:moveTo>
                  <a:lnTo>
                    <a:pt x="1035068" y="1121106"/>
                  </a:lnTo>
                  <a:lnTo>
                    <a:pt x="1035068" y="1121106"/>
                  </a:lnTo>
                  <a:lnTo>
                    <a:pt x="1035068" y="1121106"/>
                  </a:lnTo>
                  <a:lnTo>
                    <a:pt x="1035068" y="1129093"/>
                  </a:lnTo>
                  <a:cubicBezTo>
                    <a:pt x="1034004" y="1128028"/>
                    <a:pt x="1031874" y="1126963"/>
                    <a:pt x="1029211" y="1126963"/>
                  </a:cubicBezTo>
                  <a:cubicBezTo>
                    <a:pt x="1024951" y="1125898"/>
                    <a:pt x="1019094" y="1128028"/>
                    <a:pt x="1012172" y="1132820"/>
                  </a:cubicBezTo>
                  <a:lnTo>
                    <a:pt x="1012172" y="1125898"/>
                  </a:lnTo>
                  <a:cubicBezTo>
                    <a:pt x="1018029" y="1121638"/>
                    <a:pt x="1023354" y="1120041"/>
                    <a:pt x="1028146" y="1120041"/>
                  </a:cubicBezTo>
                  <a:cubicBezTo>
                    <a:pt x="1030809" y="1117911"/>
                    <a:pt x="1032939" y="1114184"/>
                    <a:pt x="1035068" y="1113119"/>
                  </a:cubicBezTo>
                  <a:lnTo>
                    <a:pt x="1035068" y="1113119"/>
                  </a:lnTo>
                  <a:close/>
                  <a:moveTo>
                    <a:pt x="1035068" y="1149327"/>
                  </a:moveTo>
                  <a:lnTo>
                    <a:pt x="1035068" y="1159444"/>
                  </a:lnTo>
                  <a:lnTo>
                    <a:pt x="1035068" y="1159444"/>
                  </a:lnTo>
                  <a:cubicBezTo>
                    <a:pt x="1024951" y="1166367"/>
                    <a:pt x="1018029" y="1168496"/>
                    <a:pt x="1012704" y="1168496"/>
                  </a:cubicBezTo>
                  <a:lnTo>
                    <a:pt x="1012704" y="1161574"/>
                  </a:lnTo>
                  <a:cubicBezTo>
                    <a:pt x="1016964" y="1161574"/>
                    <a:pt x="1022821" y="1160509"/>
                    <a:pt x="1029744" y="1155717"/>
                  </a:cubicBezTo>
                  <a:cubicBezTo>
                    <a:pt x="1029744" y="1155717"/>
                    <a:pt x="1030809" y="1154652"/>
                    <a:pt x="1031874" y="1154652"/>
                  </a:cubicBezTo>
                  <a:cubicBezTo>
                    <a:pt x="1024951" y="1152522"/>
                    <a:pt x="1019627" y="1146665"/>
                    <a:pt x="1012704" y="1142405"/>
                  </a:cubicBezTo>
                  <a:lnTo>
                    <a:pt x="1012704" y="1134418"/>
                  </a:lnTo>
                  <a:cubicBezTo>
                    <a:pt x="1020692" y="1138145"/>
                    <a:pt x="1026016" y="1147197"/>
                    <a:pt x="1035068" y="1149327"/>
                  </a:cubicBezTo>
                  <a:lnTo>
                    <a:pt x="1035068" y="1149327"/>
                  </a:lnTo>
                  <a:close/>
                  <a:moveTo>
                    <a:pt x="1035068" y="1187666"/>
                  </a:moveTo>
                  <a:lnTo>
                    <a:pt x="1035068" y="1208965"/>
                  </a:lnTo>
                  <a:cubicBezTo>
                    <a:pt x="1032939" y="1208965"/>
                    <a:pt x="1035068" y="1207900"/>
                    <a:pt x="1035068" y="1207900"/>
                  </a:cubicBezTo>
                  <a:lnTo>
                    <a:pt x="1031874" y="1208965"/>
                  </a:lnTo>
                  <a:lnTo>
                    <a:pt x="1029744" y="1210030"/>
                  </a:lnTo>
                  <a:lnTo>
                    <a:pt x="1023886" y="1212160"/>
                  </a:lnTo>
                  <a:lnTo>
                    <a:pt x="1021756" y="1213225"/>
                  </a:lnTo>
                  <a:lnTo>
                    <a:pt x="1015899" y="1213225"/>
                  </a:lnTo>
                  <a:lnTo>
                    <a:pt x="1012704" y="1214290"/>
                  </a:lnTo>
                  <a:lnTo>
                    <a:pt x="1012704" y="1191926"/>
                  </a:lnTo>
                  <a:lnTo>
                    <a:pt x="1013769" y="1190861"/>
                  </a:lnTo>
                  <a:lnTo>
                    <a:pt x="1018029" y="1189796"/>
                  </a:lnTo>
                  <a:lnTo>
                    <a:pt x="1029211" y="1187666"/>
                  </a:lnTo>
                  <a:lnTo>
                    <a:pt x="1035068" y="1187666"/>
                  </a:lnTo>
                  <a:lnTo>
                    <a:pt x="1035068" y="1187666"/>
                  </a:lnTo>
                  <a:close/>
                  <a:moveTo>
                    <a:pt x="1035068" y="1221212"/>
                  </a:moveTo>
                  <a:lnTo>
                    <a:pt x="1035068" y="1243576"/>
                  </a:lnTo>
                  <a:lnTo>
                    <a:pt x="1032939" y="1243576"/>
                  </a:lnTo>
                  <a:lnTo>
                    <a:pt x="1030809" y="1241446"/>
                  </a:lnTo>
                  <a:lnTo>
                    <a:pt x="1028679" y="1240381"/>
                  </a:lnTo>
                  <a:lnTo>
                    <a:pt x="1027614" y="1237186"/>
                  </a:lnTo>
                  <a:lnTo>
                    <a:pt x="1027614" y="1233991"/>
                  </a:lnTo>
                  <a:lnTo>
                    <a:pt x="1028679" y="1228134"/>
                  </a:lnTo>
                  <a:lnTo>
                    <a:pt x="1029744" y="1226004"/>
                  </a:lnTo>
                  <a:lnTo>
                    <a:pt x="1030809" y="1223874"/>
                  </a:lnTo>
                  <a:lnTo>
                    <a:pt x="1034004" y="1221744"/>
                  </a:lnTo>
                  <a:lnTo>
                    <a:pt x="1035068" y="1221744"/>
                  </a:lnTo>
                  <a:lnTo>
                    <a:pt x="1035068" y="1221212"/>
                  </a:lnTo>
                  <a:close/>
                  <a:moveTo>
                    <a:pt x="1035068" y="1257421"/>
                  </a:moveTo>
                  <a:lnTo>
                    <a:pt x="1035068" y="1272330"/>
                  </a:lnTo>
                  <a:lnTo>
                    <a:pt x="1031874" y="1275525"/>
                  </a:lnTo>
                  <a:lnTo>
                    <a:pt x="1028679" y="1279785"/>
                  </a:lnTo>
                  <a:lnTo>
                    <a:pt x="1026549" y="1284045"/>
                  </a:lnTo>
                  <a:lnTo>
                    <a:pt x="1027614" y="1289902"/>
                  </a:lnTo>
                  <a:lnTo>
                    <a:pt x="1031874" y="1289902"/>
                  </a:lnTo>
                  <a:lnTo>
                    <a:pt x="1035068" y="1288837"/>
                  </a:lnTo>
                  <a:lnTo>
                    <a:pt x="1035068" y="1309071"/>
                  </a:lnTo>
                  <a:lnTo>
                    <a:pt x="1034004" y="1315993"/>
                  </a:lnTo>
                  <a:lnTo>
                    <a:pt x="1035068" y="1319188"/>
                  </a:lnTo>
                  <a:lnTo>
                    <a:pt x="1035068" y="1360722"/>
                  </a:lnTo>
                  <a:lnTo>
                    <a:pt x="1031874" y="1356462"/>
                  </a:lnTo>
                  <a:lnTo>
                    <a:pt x="1028679" y="1349540"/>
                  </a:lnTo>
                  <a:lnTo>
                    <a:pt x="1026549" y="1341552"/>
                  </a:lnTo>
                  <a:lnTo>
                    <a:pt x="1024419" y="1334630"/>
                  </a:lnTo>
                  <a:lnTo>
                    <a:pt x="1023354" y="1326643"/>
                  </a:lnTo>
                  <a:lnTo>
                    <a:pt x="1020159" y="1323448"/>
                  </a:lnTo>
                  <a:lnTo>
                    <a:pt x="1016964" y="1320253"/>
                  </a:lnTo>
                  <a:lnTo>
                    <a:pt x="1015899" y="1318123"/>
                  </a:lnTo>
                  <a:lnTo>
                    <a:pt x="1016964" y="1313863"/>
                  </a:lnTo>
                  <a:lnTo>
                    <a:pt x="1015899" y="1309604"/>
                  </a:lnTo>
                  <a:lnTo>
                    <a:pt x="1015899" y="1305344"/>
                  </a:lnTo>
                  <a:lnTo>
                    <a:pt x="1014834" y="1297357"/>
                  </a:lnTo>
                  <a:lnTo>
                    <a:pt x="1013769" y="1293097"/>
                  </a:lnTo>
                  <a:lnTo>
                    <a:pt x="1013769" y="1278720"/>
                  </a:lnTo>
                  <a:lnTo>
                    <a:pt x="1016964" y="1277655"/>
                  </a:lnTo>
                  <a:lnTo>
                    <a:pt x="1024951" y="1270733"/>
                  </a:lnTo>
                  <a:lnTo>
                    <a:pt x="1032939" y="1261680"/>
                  </a:lnTo>
                  <a:lnTo>
                    <a:pt x="1035068" y="1257421"/>
                  </a:lnTo>
                  <a:lnTo>
                    <a:pt x="1035068" y="1257421"/>
                  </a:lnTo>
                  <a:close/>
                  <a:moveTo>
                    <a:pt x="1035068" y="1409177"/>
                  </a:moveTo>
                  <a:lnTo>
                    <a:pt x="1035068" y="1419294"/>
                  </a:lnTo>
                  <a:cubicBezTo>
                    <a:pt x="1029211" y="1419294"/>
                    <a:pt x="1022821" y="1420359"/>
                    <a:pt x="1012704" y="1423554"/>
                  </a:cubicBezTo>
                  <a:lnTo>
                    <a:pt x="1012704" y="1415035"/>
                  </a:lnTo>
                  <a:cubicBezTo>
                    <a:pt x="1021756" y="1410242"/>
                    <a:pt x="1029744" y="1409177"/>
                    <a:pt x="1035068" y="1409177"/>
                  </a:cubicBezTo>
                  <a:lnTo>
                    <a:pt x="1035068" y="1409177"/>
                  </a:lnTo>
                  <a:close/>
                  <a:moveTo>
                    <a:pt x="1035068" y="1452308"/>
                  </a:moveTo>
                  <a:lnTo>
                    <a:pt x="1035068" y="1472542"/>
                  </a:lnTo>
                  <a:cubicBezTo>
                    <a:pt x="1026016" y="1475737"/>
                    <a:pt x="1018029" y="1476802"/>
                    <a:pt x="1012704" y="1478400"/>
                  </a:cubicBezTo>
                  <a:lnTo>
                    <a:pt x="1012704" y="1468283"/>
                  </a:lnTo>
                  <a:cubicBezTo>
                    <a:pt x="1016964" y="1468283"/>
                    <a:pt x="1023886" y="1467218"/>
                    <a:pt x="1030809" y="1464023"/>
                  </a:cubicBezTo>
                  <a:lnTo>
                    <a:pt x="1030809" y="1464023"/>
                  </a:lnTo>
                  <a:lnTo>
                    <a:pt x="1031874" y="1464023"/>
                  </a:lnTo>
                  <a:cubicBezTo>
                    <a:pt x="1024951" y="1458165"/>
                    <a:pt x="1019627" y="1450711"/>
                    <a:pt x="1012704" y="1442724"/>
                  </a:cubicBezTo>
                  <a:lnTo>
                    <a:pt x="1012704" y="1426749"/>
                  </a:lnTo>
                  <a:cubicBezTo>
                    <a:pt x="1021756" y="1433139"/>
                    <a:pt x="1026016" y="1445386"/>
                    <a:pt x="1035068" y="1452308"/>
                  </a:cubicBezTo>
                  <a:lnTo>
                    <a:pt x="1035068" y="1452308"/>
                  </a:lnTo>
                  <a:close/>
                  <a:moveTo>
                    <a:pt x="1035068" y="1562532"/>
                  </a:moveTo>
                  <a:lnTo>
                    <a:pt x="1035068" y="1589688"/>
                  </a:lnTo>
                  <a:lnTo>
                    <a:pt x="1035068" y="1589688"/>
                  </a:lnTo>
                  <a:lnTo>
                    <a:pt x="1020692" y="1576376"/>
                  </a:lnTo>
                  <a:lnTo>
                    <a:pt x="1035068" y="1562532"/>
                  </a:lnTo>
                  <a:lnTo>
                    <a:pt x="1035068" y="1562532"/>
                  </a:lnTo>
                  <a:close/>
                  <a:moveTo>
                    <a:pt x="1035068" y="1732393"/>
                  </a:moveTo>
                  <a:lnTo>
                    <a:pt x="1035068" y="1749432"/>
                  </a:lnTo>
                  <a:cubicBezTo>
                    <a:pt x="1029211" y="1748367"/>
                    <a:pt x="1021756" y="1749432"/>
                    <a:pt x="1012704" y="1750497"/>
                  </a:cubicBezTo>
                  <a:lnTo>
                    <a:pt x="1012704" y="1734522"/>
                  </a:lnTo>
                  <a:cubicBezTo>
                    <a:pt x="1020692" y="1733457"/>
                    <a:pt x="1028146" y="1732393"/>
                    <a:pt x="1035068" y="1732393"/>
                  </a:cubicBezTo>
                  <a:lnTo>
                    <a:pt x="1035068" y="1732393"/>
                  </a:lnTo>
                  <a:close/>
                  <a:moveTo>
                    <a:pt x="1035068" y="1804277"/>
                  </a:moveTo>
                  <a:lnTo>
                    <a:pt x="1035068" y="1835694"/>
                  </a:lnTo>
                  <a:cubicBezTo>
                    <a:pt x="1027081" y="1837823"/>
                    <a:pt x="1019094" y="1839953"/>
                    <a:pt x="1012704" y="1841551"/>
                  </a:cubicBezTo>
                  <a:lnTo>
                    <a:pt x="1012704" y="1825577"/>
                  </a:lnTo>
                  <a:cubicBezTo>
                    <a:pt x="1015899" y="1824511"/>
                    <a:pt x="1020692" y="1823447"/>
                    <a:pt x="1024951" y="1822382"/>
                  </a:cubicBezTo>
                  <a:lnTo>
                    <a:pt x="1024951" y="1822382"/>
                  </a:lnTo>
                  <a:lnTo>
                    <a:pt x="1027081" y="1821317"/>
                  </a:lnTo>
                  <a:cubicBezTo>
                    <a:pt x="1021224" y="1817057"/>
                    <a:pt x="1016964" y="1811199"/>
                    <a:pt x="1012704" y="1805342"/>
                  </a:cubicBezTo>
                  <a:lnTo>
                    <a:pt x="1012704" y="1771796"/>
                  </a:lnTo>
                  <a:cubicBezTo>
                    <a:pt x="1019627" y="1782978"/>
                    <a:pt x="1026016" y="1795225"/>
                    <a:pt x="1035068" y="1804277"/>
                  </a:cubicBezTo>
                  <a:close/>
                  <a:moveTo>
                    <a:pt x="1005782" y="941128"/>
                  </a:moveTo>
                  <a:lnTo>
                    <a:pt x="1012704" y="936868"/>
                  </a:lnTo>
                  <a:lnTo>
                    <a:pt x="1012704" y="881490"/>
                  </a:lnTo>
                  <a:lnTo>
                    <a:pt x="1005782" y="881490"/>
                  </a:lnTo>
                  <a:lnTo>
                    <a:pt x="1005782" y="941128"/>
                  </a:lnTo>
                  <a:lnTo>
                    <a:pt x="1005782" y="941128"/>
                  </a:lnTo>
                  <a:close/>
                  <a:moveTo>
                    <a:pt x="1005782" y="1060403"/>
                  </a:moveTo>
                  <a:lnTo>
                    <a:pt x="1012704" y="1064663"/>
                  </a:lnTo>
                  <a:lnTo>
                    <a:pt x="1012704" y="1035376"/>
                  </a:lnTo>
                  <a:lnTo>
                    <a:pt x="1005782" y="1016207"/>
                  </a:lnTo>
                  <a:lnTo>
                    <a:pt x="1005782" y="1060403"/>
                  </a:lnTo>
                  <a:lnTo>
                    <a:pt x="1005782" y="1060403"/>
                  </a:lnTo>
                  <a:close/>
                  <a:moveTo>
                    <a:pt x="1012704" y="6626"/>
                  </a:moveTo>
                  <a:lnTo>
                    <a:pt x="1012704" y="23665"/>
                  </a:lnTo>
                  <a:cubicBezTo>
                    <a:pt x="1010574" y="22600"/>
                    <a:pt x="1008444" y="22600"/>
                    <a:pt x="1005782" y="22600"/>
                  </a:cubicBezTo>
                  <a:lnTo>
                    <a:pt x="1005782" y="6626"/>
                  </a:lnTo>
                  <a:cubicBezTo>
                    <a:pt x="1007912" y="6626"/>
                    <a:pt x="1010574" y="6626"/>
                    <a:pt x="1012704" y="6626"/>
                  </a:cubicBezTo>
                  <a:lnTo>
                    <a:pt x="1012704" y="6626"/>
                  </a:lnTo>
                  <a:close/>
                  <a:moveTo>
                    <a:pt x="1012704" y="85433"/>
                  </a:moveTo>
                  <a:lnTo>
                    <a:pt x="1012704" y="108862"/>
                  </a:lnTo>
                  <a:cubicBezTo>
                    <a:pt x="1010574" y="107797"/>
                    <a:pt x="1009509" y="106732"/>
                    <a:pt x="1008444" y="105667"/>
                  </a:cubicBezTo>
                  <a:cubicBezTo>
                    <a:pt x="1007380" y="106732"/>
                    <a:pt x="1007380" y="106732"/>
                    <a:pt x="1006315" y="106732"/>
                  </a:cubicBezTo>
                  <a:lnTo>
                    <a:pt x="1006315" y="76380"/>
                  </a:lnTo>
                  <a:cubicBezTo>
                    <a:pt x="1007912" y="79575"/>
                    <a:pt x="1010574" y="83303"/>
                    <a:pt x="1012704" y="85433"/>
                  </a:cubicBezTo>
                  <a:lnTo>
                    <a:pt x="1012704" y="85433"/>
                  </a:lnTo>
                  <a:close/>
                  <a:moveTo>
                    <a:pt x="1012704" y="176487"/>
                  </a:moveTo>
                  <a:lnTo>
                    <a:pt x="1012704" y="195656"/>
                  </a:lnTo>
                  <a:cubicBezTo>
                    <a:pt x="1010574" y="191396"/>
                    <a:pt x="1006847" y="184474"/>
                    <a:pt x="1012704" y="176487"/>
                  </a:cubicBezTo>
                  <a:lnTo>
                    <a:pt x="1012704" y="176487"/>
                  </a:lnTo>
                  <a:close/>
                  <a:moveTo>
                    <a:pt x="1012704" y="230799"/>
                  </a:moveTo>
                  <a:lnTo>
                    <a:pt x="1012704" y="257956"/>
                  </a:lnTo>
                  <a:cubicBezTo>
                    <a:pt x="1011639" y="257956"/>
                    <a:pt x="1011639" y="257956"/>
                    <a:pt x="1010574" y="257956"/>
                  </a:cubicBezTo>
                  <a:cubicBezTo>
                    <a:pt x="1010574" y="257956"/>
                    <a:pt x="1008444" y="257956"/>
                    <a:pt x="1006315" y="257956"/>
                  </a:cubicBezTo>
                  <a:lnTo>
                    <a:pt x="1006315" y="230799"/>
                  </a:lnTo>
                  <a:cubicBezTo>
                    <a:pt x="1007380" y="230799"/>
                    <a:pt x="1008444" y="230799"/>
                    <a:pt x="1009509" y="230799"/>
                  </a:cubicBezTo>
                  <a:cubicBezTo>
                    <a:pt x="1009509" y="230799"/>
                    <a:pt x="1010574" y="230799"/>
                    <a:pt x="1012704" y="230799"/>
                  </a:cubicBezTo>
                  <a:lnTo>
                    <a:pt x="1012704" y="230799"/>
                  </a:lnTo>
                  <a:close/>
                  <a:moveTo>
                    <a:pt x="1012704" y="262216"/>
                  </a:moveTo>
                  <a:lnTo>
                    <a:pt x="1012704" y="285645"/>
                  </a:lnTo>
                  <a:cubicBezTo>
                    <a:pt x="1011639" y="285645"/>
                    <a:pt x="1009509" y="285645"/>
                    <a:pt x="1008444" y="285645"/>
                  </a:cubicBezTo>
                  <a:cubicBezTo>
                    <a:pt x="1008444" y="285645"/>
                    <a:pt x="1007380" y="285645"/>
                    <a:pt x="1006315" y="285645"/>
                  </a:cubicBezTo>
                  <a:lnTo>
                    <a:pt x="1006315" y="260618"/>
                  </a:lnTo>
                  <a:cubicBezTo>
                    <a:pt x="1007912" y="261151"/>
                    <a:pt x="1010574" y="261151"/>
                    <a:pt x="1012704" y="262216"/>
                  </a:cubicBezTo>
                  <a:lnTo>
                    <a:pt x="1012704" y="262216"/>
                  </a:lnTo>
                  <a:close/>
                  <a:moveTo>
                    <a:pt x="1012704" y="294697"/>
                  </a:moveTo>
                  <a:lnTo>
                    <a:pt x="1012704" y="315996"/>
                  </a:lnTo>
                  <a:cubicBezTo>
                    <a:pt x="1010574" y="315996"/>
                    <a:pt x="1008444" y="315996"/>
                    <a:pt x="1005782" y="315996"/>
                  </a:cubicBezTo>
                  <a:lnTo>
                    <a:pt x="1005782" y="293632"/>
                  </a:lnTo>
                  <a:cubicBezTo>
                    <a:pt x="1006847" y="294697"/>
                    <a:pt x="1009509" y="294697"/>
                    <a:pt x="1012704" y="294697"/>
                  </a:cubicBezTo>
                  <a:lnTo>
                    <a:pt x="1012704" y="294697"/>
                  </a:lnTo>
                  <a:close/>
                  <a:moveTo>
                    <a:pt x="1012704" y="391608"/>
                  </a:moveTo>
                  <a:lnTo>
                    <a:pt x="1012704" y="400661"/>
                  </a:lnTo>
                  <a:cubicBezTo>
                    <a:pt x="1010574" y="400661"/>
                    <a:pt x="1008444" y="400661"/>
                    <a:pt x="1005782" y="400661"/>
                  </a:cubicBezTo>
                  <a:lnTo>
                    <a:pt x="1005782" y="390543"/>
                  </a:lnTo>
                  <a:cubicBezTo>
                    <a:pt x="1007912" y="390543"/>
                    <a:pt x="1010574" y="390543"/>
                    <a:pt x="1012704" y="391608"/>
                  </a:cubicBezTo>
                  <a:lnTo>
                    <a:pt x="1012704" y="391608"/>
                  </a:lnTo>
                  <a:close/>
                  <a:moveTo>
                    <a:pt x="1012704" y="421960"/>
                  </a:moveTo>
                  <a:lnTo>
                    <a:pt x="1012704" y="452311"/>
                  </a:lnTo>
                  <a:cubicBezTo>
                    <a:pt x="1010574" y="452311"/>
                    <a:pt x="1008444" y="452311"/>
                    <a:pt x="1005782" y="452311"/>
                  </a:cubicBezTo>
                  <a:lnTo>
                    <a:pt x="1005782" y="443259"/>
                  </a:lnTo>
                  <a:cubicBezTo>
                    <a:pt x="1006847" y="443259"/>
                    <a:pt x="1007912" y="443259"/>
                    <a:pt x="1008977" y="443259"/>
                  </a:cubicBezTo>
                  <a:cubicBezTo>
                    <a:pt x="1007912" y="441129"/>
                    <a:pt x="1006847" y="440064"/>
                    <a:pt x="1005782" y="437402"/>
                  </a:cubicBezTo>
                  <a:lnTo>
                    <a:pt x="1005782" y="405985"/>
                  </a:lnTo>
                  <a:cubicBezTo>
                    <a:pt x="1007912" y="410778"/>
                    <a:pt x="1010574" y="416102"/>
                    <a:pt x="1012704" y="421960"/>
                  </a:cubicBezTo>
                  <a:lnTo>
                    <a:pt x="1012704" y="421960"/>
                  </a:lnTo>
                  <a:close/>
                  <a:moveTo>
                    <a:pt x="1012704" y="527923"/>
                  </a:moveTo>
                  <a:lnTo>
                    <a:pt x="1012704" y="624835"/>
                  </a:lnTo>
                  <a:lnTo>
                    <a:pt x="1011639" y="626964"/>
                  </a:lnTo>
                  <a:lnTo>
                    <a:pt x="1010574" y="631224"/>
                  </a:lnTo>
                  <a:lnTo>
                    <a:pt x="1011639" y="634419"/>
                  </a:lnTo>
                  <a:lnTo>
                    <a:pt x="1012704" y="635484"/>
                  </a:lnTo>
                  <a:lnTo>
                    <a:pt x="1012704" y="669030"/>
                  </a:lnTo>
                  <a:lnTo>
                    <a:pt x="1011639" y="669030"/>
                  </a:lnTo>
                  <a:lnTo>
                    <a:pt x="1008444" y="667965"/>
                  </a:lnTo>
                  <a:lnTo>
                    <a:pt x="1007380" y="663706"/>
                  </a:lnTo>
                  <a:lnTo>
                    <a:pt x="1006315" y="662641"/>
                  </a:lnTo>
                  <a:lnTo>
                    <a:pt x="1006315" y="535378"/>
                  </a:lnTo>
                  <a:lnTo>
                    <a:pt x="1007380" y="533248"/>
                  </a:lnTo>
                  <a:lnTo>
                    <a:pt x="1011639" y="527391"/>
                  </a:lnTo>
                  <a:lnTo>
                    <a:pt x="1012704" y="527391"/>
                  </a:lnTo>
                  <a:lnTo>
                    <a:pt x="1012704" y="527923"/>
                  </a:lnTo>
                  <a:close/>
                  <a:moveTo>
                    <a:pt x="1012704" y="699914"/>
                  </a:moveTo>
                  <a:lnTo>
                    <a:pt x="1012704" y="706836"/>
                  </a:lnTo>
                  <a:cubicBezTo>
                    <a:pt x="1010574" y="705772"/>
                    <a:pt x="1008444" y="704707"/>
                    <a:pt x="1005782" y="703642"/>
                  </a:cubicBezTo>
                  <a:lnTo>
                    <a:pt x="1005782" y="696719"/>
                  </a:lnTo>
                  <a:cubicBezTo>
                    <a:pt x="1007912" y="697784"/>
                    <a:pt x="1010574" y="698849"/>
                    <a:pt x="1012704" y="699914"/>
                  </a:cubicBezTo>
                  <a:lnTo>
                    <a:pt x="1012704" y="699914"/>
                  </a:lnTo>
                  <a:close/>
                  <a:moveTo>
                    <a:pt x="1012704" y="738253"/>
                  </a:moveTo>
                  <a:lnTo>
                    <a:pt x="1012704" y="745175"/>
                  </a:lnTo>
                  <a:cubicBezTo>
                    <a:pt x="1010574" y="744110"/>
                    <a:pt x="1008444" y="743045"/>
                    <a:pt x="1005782" y="741980"/>
                  </a:cubicBezTo>
                  <a:lnTo>
                    <a:pt x="1005782" y="733993"/>
                  </a:lnTo>
                  <a:cubicBezTo>
                    <a:pt x="1006847" y="735058"/>
                    <a:pt x="1009509" y="736123"/>
                    <a:pt x="1012704" y="738253"/>
                  </a:cubicBezTo>
                  <a:lnTo>
                    <a:pt x="1012704" y="738253"/>
                  </a:lnTo>
                  <a:close/>
                  <a:moveTo>
                    <a:pt x="1012704" y="1125366"/>
                  </a:moveTo>
                  <a:lnTo>
                    <a:pt x="1012704" y="1132288"/>
                  </a:lnTo>
                  <a:cubicBezTo>
                    <a:pt x="1011639" y="1132288"/>
                    <a:pt x="1011639" y="1133353"/>
                    <a:pt x="1011639" y="1133353"/>
                  </a:cubicBezTo>
                  <a:cubicBezTo>
                    <a:pt x="1011639" y="1133353"/>
                    <a:pt x="1011639" y="1133353"/>
                    <a:pt x="1012704" y="1134418"/>
                  </a:cubicBezTo>
                  <a:lnTo>
                    <a:pt x="1012704" y="1142405"/>
                  </a:lnTo>
                  <a:cubicBezTo>
                    <a:pt x="1010574" y="1141340"/>
                    <a:pt x="1008444" y="1140275"/>
                    <a:pt x="1005782" y="1139210"/>
                  </a:cubicBezTo>
                  <a:lnTo>
                    <a:pt x="1005782" y="1130158"/>
                  </a:lnTo>
                  <a:cubicBezTo>
                    <a:pt x="1007912" y="1128028"/>
                    <a:pt x="1010574" y="1126963"/>
                    <a:pt x="1012704" y="1125366"/>
                  </a:cubicBezTo>
                  <a:lnTo>
                    <a:pt x="1012704" y="1125366"/>
                  </a:lnTo>
                  <a:close/>
                  <a:moveTo>
                    <a:pt x="1012704" y="1161574"/>
                  </a:moveTo>
                  <a:lnTo>
                    <a:pt x="1012704" y="1168496"/>
                  </a:lnTo>
                  <a:lnTo>
                    <a:pt x="1012704" y="1168496"/>
                  </a:lnTo>
                  <a:cubicBezTo>
                    <a:pt x="1010574" y="1169561"/>
                    <a:pt x="1006847" y="1170626"/>
                    <a:pt x="1005782" y="1171691"/>
                  </a:cubicBezTo>
                  <a:lnTo>
                    <a:pt x="1005782" y="1171691"/>
                  </a:lnTo>
                  <a:lnTo>
                    <a:pt x="1005782" y="1160509"/>
                  </a:lnTo>
                  <a:cubicBezTo>
                    <a:pt x="1007912" y="1161574"/>
                    <a:pt x="1010574" y="1161574"/>
                    <a:pt x="1012704" y="1161574"/>
                  </a:cubicBezTo>
                  <a:lnTo>
                    <a:pt x="1012704" y="1161574"/>
                  </a:lnTo>
                  <a:close/>
                  <a:moveTo>
                    <a:pt x="1012704" y="1191926"/>
                  </a:moveTo>
                  <a:lnTo>
                    <a:pt x="1012704" y="1214290"/>
                  </a:lnTo>
                  <a:lnTo>
                    <a:pt x="1011639" y="1214290"/>
                  </a:lnTo>
                  <a:lnTo>
                    <a:pt x="1008444" y="1216420"/>
                  </a:lnTo>
                  <a:lnTo>
                    <a:pt x="1006315" y="1217485"/>
                  </a:lnTo>
                  <a:lnTo>
                    <a:pt x="1006315" y="1194055"/>
                  </a:lnTo>
                  <a:lnTo>
                    <a:pt x="1009509" y="1191926"/>
                  </a:lnTo>
                  <a:lnTo>
                    <a:pt x="1012704" y="1191926"/>
                  </a:lnTo>
                  <a:lnTo>
                    <a:pt x="1012704" y="1191926"/>
                  </a:lnTo>
                  <a:close/>
                  <a:moveTo>
                    <a:pt x="1012704" y="1277655"/>
                  </a:moveTo>
                  <a:lnTo>
                    <a:pt x="1012704" y="1292032"/>
                  </a:lnTo>
                  <a:lnTo>
                    <a:pt x="1012704" y="1292032"/>
                  </a:lnTo>
                  <a:lnTo>
                    <a:pt x="1010574" y="1286174"/>
                  </a:lnTo>
                  <a:lnTo>
                    <a:pt x="1010574" y="1282980"/>
                  </a:lnTo>
                  <a:lnTo>
                    <a:pt x="1012704" y="1277655"/>
                  </a:lnTo>
                  <a:lnTo>
                    <a:pt x="1012704" y="1277655"/>
                  </a:lnTo>
                  <a:lnTo>
                    <a:pt x="1012704" y="1277655"/>
                  </a:lnTo>
                  <a:close/>
                  <a:moveTo>
                    <a:pt x="1012704" y="1415035"/>
                  </a:moveTo>
                  <a:lnTo>
                    <a:pt x="1012704" y="1424087"/>
                  </a:lnTo>
                  <a:cubicBezTo>
                    <a:pt x="1011639" y="1425152"/>
                    <a:pt x="1011639" y="1425152"/>
                    <a:pt x="1011639" y="1425152"/>
                  </a:cubicBezTo>
                  <a:cubicBezTo>
                    <a:pt x="1011639" y="1425152"/>
                    <a:pt x="1011639" y="1426217"/>
                    <a:pt x="1012704" y="1426217"/>
                  </a:cubicBezTo>
                  <a:lnTo>
                    <a:pt x="1012704" y="1442191"/>
                  </a:lnTo>
                  <a:cubicBezTo>
                    <a:pt x="1010574" y="1440061"/>
                    <a:pt x="1008444" y="1437931"/>
                    <a:pt x="1005782" y="1435269"/>
                  </a:cubicBezTo>
                  <a:lnTo>
                    <a:pt x="1005782" y="1417164"/>
                  </a:lnTo>
                  <a:cubicBezTo>
                    <a:pt x="1007912" y="1416100"/>
                    <a:pt x="1010574" y="1415035"/>
                    <a:pt x="1012704" y="1415035"/>
                  </a:cubicBezTo>
                  <a:lnTo>
                    <a:pt x="1012704" y="1415035"/>
                  </a:lnTo>
                  <a:close/>
                  <a:moveTo>
                    <a:pt x="1012704" y="1467750"/>
                  </a:moveTo>
                  <a:lnTo>
                    <a:pt x="1012704" y="1477867"/>
                  </a:lnTo>
                  <a:cubicBezTo>
                    <a:pt x="1010574" y="1477867"/>
                    <a:pt x="1008444" y="1477867"/>
                    <a:pt x="1005782" y="1477867"/>
                  </a:cubicBezTo>
                  <a:lnTo>
                    <a:pt x="1005782" y="1467750"/>
                  </a:lnTo>
                  <a:cubicBezTo>
                    <a:pt x="1007912" y="1467750"/>
                    <a:pt x="1010574" y="1467750"/>
                    <a:pt x="1012704" y="1467750"/>
                  </a:cubicBezTo>
                  <a:lnTo>
                    <a:pt x="1012704" y="1467750"/>
                  </a:lnTo>
                  <a:close/>
                  <a:moveTo>
                    <a:pt x="1012704" y="1734522"/>
                  </a:moveTo>
                  <a:lnTo>
                    <a:pt x="1012704" y="1750497"/>
                  </a:lnTo>
                  <a:cubicBezTo>
                    <a:pt x="1010574" y="1751562"/>
                    <a:pt x="1008444" y="1751562"/>
                    <a:pt x="1005782" y="1752627"/>
                  </a:cubicBezTo>
                  <a:lnTo>
                    <a:pt x="1005782" y="1736652"/>
                  </a:lnTo>
                  <a:cubicBezTo>
                    <a:pt x="1007912" y="1735587"/>
                    <a:pt x="1010574" y="1735587"/>
                    <a:pt x="1012704" y="1734522"/>
                  </a:cubicBezTo>
                  <a:lnTo>
                    <a:pt x="1012704" y="1734522"/>
                  </a:lnTo>
                  <a:close/>
                  <a:moveTo>
                    <a:pt x="1012704" y="1771796"/>
                  </a:moveTo>
                  <a:lnTo>
                    <a:pt x="1012704" y="1805342"/>
                  </a:lnTo>
                  <a:cubicBezTo>
                    <a:pt x="1010574" y="1802147"/>
                    <a:pt x="1008444" y="1798420"/>
                    <a:pt x="1005782" y="1796290"/>
                  </a:cubicBezTo>
                  <a:lnTo>
                    <a:pt x="1005782" y="1762744"/>
                  </a:lnTo>
                  <a:cubicBezTo>
                    <a:pt x="1007912" y="1766471"/>
                    <a:pt x="1010574" y="1769666"/>
                    <a:pt x="1012704" y="1771796"/>
                  </a:cubicBezTo>
                  <a:lnTo>
                    <a:pt x="1012704" y="1771796"/>
                  </a:lnTo>
                  <a:close/>
                  <a:moveTo>
                    <a:pt x="1012704" y="1826109"/>
                  </a:moveTo>
                  <a:lnTo>
                    <a:pt x="1012704" y="1842083"/>
                  </a:lnTo>
                  <a:cubicBezTo>
                    <a:pt x="1010574" y="1842083"/>
                    <a:pt x="1008444" y="1842083"/>
                    <a:pt x="1005782" y="1842083"/>
                  </a:cubicBezTo>
                  <a:lnTo>
                    <a:pt x="1005782" y="1826109"/>
                  </a:lnTo>
                  <a:cubicBezTo>
                    <a:pt x="1007912" y="1826109"/>
                    <a:pt x="1010574" y="1826109"/>
                    <a:pt x="1012704" y="1826109"/>
                  </a:cubicBezTo>
                  <a:lnTo>
                    <a:pt x="1012704" y="1826109"/>
                  </a:lnTo>
                  <a:close/>
                  <a:moveTo>
                    <a:pt x="1005782" y="1255291"/>
                  </a:moveTo>
                  <a:lnTo>
                    <a:pt x="1005782" y="1238251"/>
                  </a:lnTo>
                  <a:lnTo>
                    <a:pt x="1006847" y="1238251"/>
                  </a:lnTo>
                  <a:lnTo>
                    <a:pt x="1008977" y="1240381"/>
                  </a:lnTo>
                  <a:lnTo>
                    <a:pt x="1010042" y="1241446"/>
                  </a:lnTo>
                  <a:lnTo>
                    <a:pt x="1008977" y="1244641"/>
                  </a:lnTo>
                  <a:lnTo>
                    <a:pt x="1007912" y="1250498"/>
                  </a:lnTo>
                  <a:lnTo>
                    <a:pt x="1006847" y="1253693"/>
                  </a:lnTo>
                  <a:lnTo>
                    <a:pt x="1005782" y="1255291"/>
                  </a:lnTo>
                  <a:close/>
                  <a:moveTo>
                    <a:pt x="996730" y="947517"/>
                  </a:moveTo>
                  <a:lnTo>
                    <a:pt x="1005782" y="940595"/>
                  </a:lnTo>
                  <a:lnTo>
                    <a:pt x="1005782" y="880957"/>
                  </a:lnTo>
                  <a:lnTo>
                    <a:pt x="996730" y="880957"/>
                  </a:lnTo>
                  <a:lnTo>
                    <a:pt x="996730" y="947517"/>
                  </a:lnTo>
                  <a:lnTo>
                    <a:pt x="996730" y="947517"/>
                  </a:lnTo>
                  <a:close/>
                  <a:moveTo>
                    <a:pt x="996730" y="1053481"/>
                  </a:moveTo>
                  <a:lnTo>
                    <a:pt x="1005782" y="1060403"/>
                  </a:lnTo>
                  <a:lnTo>
                    <a:pt x="1005782" y="1016740"/>
                  </a:lnTo>
                  <a:lnTo>
                    <a:pt x="996730" y="987453"/>
                  </a:lnTo>
                  <a:lnTo>
                    <a:pt x="996730" y="1053481"/>
                  </a:lnTo>
                  <a:lnTo>
                    <a:pt x="996730" y="1053481"/>
                  </a:lnTo>
                  <a:close/>
                  <a:moveTo>
                    <a:pt x="1005782" y="6626"/>
                  </a:moveTo>
                  <a:lnTo>
                    <a:pt x="1005782" y="22600"/>
                  </a:lnTo>
                  <a:cubicBezTo>
                    <a:pt x="1002587" y="21535"/>
                    <a:pt x="999925" y="21535"/>
                    <a:pt x="996730" y="21535"/>
                  </a:cubicBezTo>
                  <a:lnTo>
                    <a:pt x="996730" y="5561"/>
                  </a:lnTo>
                  <a:cubicBezTo>
                    <a:pt x="1000457" y="5561"/>
                    <a:pt x="1002587" y="5561"/>
                    <a:pt x="1005782" y="6626"/>
                  </a:cubicBezTo>
                  <a:lnTo>
                    <a:pt x="1005782" y="6626"/>
                  </a:lnTo>
                  <a:close/>
                  <a:moveTo>
                    <a:pt x="1005782" y="76380"/>
                  </a:moveTo>
                  <a:lnTo>
                    <a:pt x="1005782" y="106732"/>
                  </a:lnTo>
                  <a:cubicBezTo>
                    <a:pt x="1002587" y="106732"/>
                    <a:pt x="998860" y="107797"/>
                    <a:pt x="996730" y="107797"/>
                  </a:cubicBezTo>
                  <a:lnTo>
                    <a:pt x="996730" y="57211"/>
                  </a:lnTo>
                  <a:cubicBezTo>
                    <a:pt x="998860" y="63068"/>
                    <a:pt x="1002587" y="69458"/>
                    <a:pt x="1005782" y="76380"/>
                  </a:cubicBezTo>
                  <a:lnTo>
                    <a:pt x="1005782" y="76380"/>
                  </a:lnTo>
                  <a:close/>
                  <a:moveTo>
                    <a:pt x="1005782" y="230799"/>
                  </a:moveTo>
                  <a:lnTo>
                    <a:pt x="1005782" y="257956"/>
                  </a:lnTo>
                  <a:cubicBezTo>
                    <a:pt x="1002587" y="255826"/>
                    <a:pt x="997795" y="253696"/>
                    <a:pt x="996730" y="247839"/>
                  </a:cubicBezTo>
                  <a:lnTo>
                    <a:pt x="996730" y="239852"/>
                  </a:lnTo>
                  <a:cubicBezTo>
                    <a:pt x="997795" y="237189"/>
                    <a:pt x="1000457" y="231864"/>
                    <a:pt x="1005782" y="230799"/>
                  </a:cubicBezTo>
                  <a:lnTo>
                    <a:pt x="1005782" y="230799"/>
                  </a:lnTo>
                  <a:close/>
                  <a:moveTo>
                    <a:pt x="1005782" y="261151"/>
                  </a:moveTo>
                  <a:lnTo>
                    <a:pt x="1005782" y="286177"/>
                  </a:lnTo>
                  <a:cubicBezTo>
                    <a:pt x="1003652" y="286177"/>
                    <a:pt x="999925" y="286177"/>
                    <a:pt x="996730" y="286177"/>
                  </a:cubicBezTo>
                  <a:lnTo>
                    <a:pt x="996730" y="259021"/>
                  </a:lnTo>
                  <a:cubicBezTo>
                    <a:pt x="998860" y="260086"/>
                    <a:pt x="1002587" y="260086"/>
                    <a:pt x="1005782" y="261151"/>
                  </a:cubicBezTo>
                  <a:lnTo>
                    <a:pt x="1005782" y="261151"/>
                  </a:lnTo>
                  <a:close/>
                  <a:moveTo>
                    <a:pt x="1005782" y="293632"/>
                  </a:moveTo>
                  <a:lnTo>
                    <a:pt x="1005782" y="315996"/>
                  </a:lnTo>
                  <a:cubicBezTo>
                    <a:pt x="1002587" y="315996"/>
                    <a:pt x="998860" y="315996"/>
                    <a:pt x="996730" y="315996"/>
                  </a:cubicBezTo>
                  <a:lnTo>
                    <a:pt x="996730" y="293632"/>
                  </a:lnTo>
                  <a:cubicBezTo>
                    <a:pt x="998860" y="293632"/>
                    <a:pt x="1000990" y="293632"/>
                    <a:pt x="1003652" y="293632"/>
                  </a:cubicBezTo>
                  <a:cubicBezTo>
                    <a:pt x="1003652" y="293632"/>
                    <a:pt x="1004717" y="293632"/>
                    <a:pt x="1005782" y="293632"/>
                  </a:cubicBezTo>
                  <a:lnTo>
                    <a:pt x="1005782" y="293632"/>
                  </a:lnTo>
                  <a:close/>
                  <a:moveTo>
                    <a:pt x="1005782" y="390543"/>
                  </a:moveTo>
                  <a:lnTo>
                    <a:pt x="1005782" y="400661"/>
                  </a:lnTo>
                  <a:cubicBezTo>
                    <a:pt x="1004717" y="399596"/>
                    <a:pt x="1004717" y="400661"/>
                    <a:pt x="1003652" y="400661"/>
                  </a:cubicBezTo>
                  <a:lnTo>
                    <a:pt x="1003652" y="400661"/>
                  </a:lnTo>
                  <a:lnTo>
                    <a:pt x="1002587" y="400661"/>
                  </a:lnTo>
                  <a:cubicBezTo>
                    <a:pt x="1003652" y="401726"/>
                    <a:pt x="1004717" y="403855"/>
                    <a:pt x="1005782" y="406518"/>
                  </a:cubicBezTo>
                  <a:lnTo>
                    <a:pt x="1005782" y="437934"/>
                  </a:lnTo>
                  <a:cubicBezTo>
                    <a:pt x="1002587" y="428882"/>
                    <a:pt x="999925" y="418765"/>
                    <a:pt x="996730" y="410778"/>
                  </a:cubicBezTo>
                  <a:lnTo>
                    <a:pt x="996730" y="390543"/>
                  </a:lnTo>
                  <a:cubicBezTo>
                    <a:pt x="997795" y="390543"/>
                    <a:pt x="998860" y="390543"/>
                    <a:pt x="998860" y="390543"/>
                  </a:cubicBezTo>
                  <a:cubicBezTo>
                    <a:pt x="1001522" y="390543"/>
                    <a:pt x="1003652" y="390543"/>
                    <a:pt x="1005782" y="390543"/>
                  </a:cubicBezTo>
                  <a:lnTo>
                    <a:pt x="1005782" y="390543"/>
                  </a:lnTo>
                  <a:close/>
                  <a:moveTo>
                    <a:pt x="1005782" y="443259"/>
                  </a:moveTo>
                  <a:lnTo>
                    <a:pt x="1005782" y="452311"/>
                  </a:lnTo>
                  <a:cubicBezTo>
                    <a:pt x="1002587" y="452311"/>
                    <a:pt x="998860" y="452311"/>
                    <a:pt x="996730" y="452311"/>
                  </a:cubicBezTo>
                  <a:lnTo>
                    <a:pt x="996730" y="443259"/>
                  </a:lnTo>
                  <a:cubicBezTo>
                    <a:pt x="998860" y="443259"/>
                    <a:pt x="1002587" y="443259"/>
                    <a:pt x="1005782" y="443259"/>
                  </a:cubicBezTo>
                  <a:lnTo>
                    <a:pt x="1005782" y="443259"/>
                  </a:lnTo>
                  <a:close/>
                  <a:moveTo>
                    <a:pt x="1005782" y="535910"/>
                  </a:moveTo>
                  <a:lnTo>
                    <a:pt x="1005782" y="663173"/>
                  </a:lnTo>
                  <a:lnTo>
                    <a:pt x="1004717" y="661043"/>
                  </a:lnTo>
                  <a:lnTo>
                    <a:pt x="1002587" y="658913"/>
                  </a:lnTo>
                  <a:lnTo>
                    <a:pt x="998327" y="654653"/>
                  </a:lnTo>
                  <a:lnTo>
                    <a:pt x="997262" y="651459"/>
                  </a:lnTo>
                  <a:lnTo>
                    <a:pt x="997262" y="650394"/>
                  </a:lnTo>
                  <a:lnTo>
                    <a:pt x="997262" y="620042"/>
                  </a:lnTo>
                  <a:lnTo>
                    <a:pt x="997262" y="620042"/>
                  </a:lnTo>
                  <a:lnTo>
                    <a:pt x="998327" y="610990"/>
                  </a:lnTo>
                  <a:lnTo>
                    <a:pt x="997262" y="606730"/>
                  </a:lnTo>
                  <a:lnTo>
                    <a:pt x="997262" y="593418"/>
                  </a:lnTo>
                  <a:lnTo>
                    <a:pt x="997262" y="592353"/>
                  </a:lnTo>
                  <a:lnTo>
                    <a:pt x="998327" y="588093"/>
                  </a:lnTo>
                  <a:lnTo>
                    <a:pt x="999392" y="585964"/>
                  </a:lnTo>
                  <a:lnTo>
                    <a:pt x="1000457" y="580106"/>
                  </a:lnTo>
                  <a:lnTo>
                    <a:pt x="1000457" y="577976"/>
                  </a:lnTo>
                  <a:lnTo>
                    <a:pt x="1001522" y="574781"/>
                  </a:lnTo>
                  <a:lnTo>
                    <a:pt x="1001522" y="572652"/>
                  </a:lnTo>
                  <a:lnTo>
                    <a:pt x="1002587" y="561469"/>
                  </a:lnTo>
                  <a:lnTo>
                    <a:pt x="1003652" y="555612"/>
                  </a:lnTo>
                  <a:lnTo>
                    <a:pt x="1003652" y="549755"/>
                  </a:lnTo>
                  <a:lnTo>
                    <a:pt x="1004717" y="543898"/>
                  </a:lnTo>
                  <a:lnTo>
                    <a:pt x="1004717" y="539638"/>
                  </a:lnTo>
                  <a:lnTo>
                    <a:pt x="1005782" y="535910"/>
                  </a:lnTo>
                  <a:lnTo>
                    <a:pt x="1005782" y="535910"/>
                  </a:lnTo>
                  <a:close/>
                  <a:moveTo>
                    <a:pt x="1005782" y="696719"/>
                  </a:moveTo>
                  <a:lnTo>
                    <a:pt x="1005782" y="703642"/>
                  </a:lnTo>
                  <a:cubicBezTo>
                    <a:pt x="1003652" y="702577"/>
                    <a:pt x="1001522" y="702577"/>
                    <a:pt x="997795" y="701512"/>
                  </a:cubicBezTo>
                  <a:lnTo>
                    <a:pt x="996730" y="701512"/>
                  </a:lnTo>
                  <a:lnTo>
                    <a:pt x="996730" y="694589"/>
                  </a:lnTo>
                  <a:cubicBezTo>
                    <a:pt x="996730" y="695654"/>
                    <a:pt x="996730" y="695654"/>
                    <a:pt x="996730" y="695654"/>
                  </a:cubicBezTo>
                  <a:cubicBezTo>
                    <a:pt x="1000457" y="695654"/>
                    <a:pt x="1003652" y="696719"/>
                    <a:pt x="1005782" y="696719"/>
                  </a:cubicBezTo>
                  <a:lnTo>
                    <a:pt x="1005782" y="696719"/>
                  </a:lnTo>
                  <a:close/>
                  <a:moveTo>
                    <a:pt x="1005782" y="733993"/>
                  </a:moveTo>
                  <a:cubicBezTo>
                    <a:pt x="1005782" y="732928"/>
                    <a:pt x="1004717" y="732928"/>
                    <a:pt x="1004717" y="731863"/>
                  </a:cubicBezTo>
                  <a:cubicBezTo>
                    <a:pt x="998860" y="721746"/>
                    <a:pt x="1000457" y="710564"/>
                    <a:pt x="996730" y="701512"/>
                  </a:cubicBezTo>
                  <a:lnTo>
                    <a:pt x="996730" y="730798"/>
                  </a:lnTo>
                  <a:lnTo>
                    <a:pt x="996730" y="730798"/>
                  </a:lnTo>
                  <a:lnTo>
                    <a:pt x="996730" y="730798"/>
                  </a:lnTo>
                  <a:lnTo>
                    <a:pt x="996730" y="736655"/>
                  </a:lnTo>
                  <a:cubicBezTo>
                    <a:pt x="997795" y="736655"/>
                    <a:pt x="998860" y="736655"/>
                    <a:pt x="999925" y="736655"/>
                  </a:cubicBezTo>
                  <a:cubicBezTo>
                    <a:pt x="1000990" y="738785"/>
                    <a:pt x="1003120" y="739850"/>
                    <a:pt x="1005782" y="742513"/>
                  </a:cubicBezTo>
                  <a:lnTo>
                    <a:pt x="1005782" y="733993"/>
                  </a:lnTo>
                  <a:lnTo>
                    <a:pt x="1005782" y="733993"/>
                  </a:lnTo>
                  <a:close/>
                  <a:moveTo>
                    <a:pt x="1005782" y="1130158"/>
                  </a:moveTo>
                  <a:lnTo>
                    <a:pt x="1005782" y="1139210"/>
                  </a:lnTo>
                  <a:cubicBezTo>
                    <a:pt x="1005782" y="1138145"/>
                    <a:pt x="1004717" y="1138145"/>
                    <a:pt x="1004717" y="1138145"/>
                  </a:cubicBezTo>
                  <a:cubicBezTo>
                    <a:pt x="1002587" y="1138145"/>
                    <a:pt x="998860" y="1138145"/>
                    <a:pt x="996730" y="1138145"/>
                  </a:cubicBezTo>
                  <a:lnTo>
                    <a:pt x="996730" y="1132288"/>
                  </a:lnTo>
                  <a:cubicBezTo>
                    <a:pt x="998860" y="1131223"/>
                    <a:pt x="1000990" y="1131223"/>
                    <a:pt x="1003652" y="1131223"/>
                  </a:cubicBezTo>
                  <a:cubicBezTo>
                    <a:pt x="1004717" y="1131223"/>
                    <a:pt x="1005782" y="1130158"/>
                    <a:pt x="1005782" y="1130158"/>
                  </a:cubicBezTo>
                  <a:lnTo>
                    <a:pt x="1005782" y="1130158"/>
                  </a:lnTo>
                  <a:close/>
                  <a:moveTo>
                    <a:pt x="1005782" y="1160509"/>
                  </a:moveTo>
                  <a:lnTo>
                    <a:pt x="1005782" y="1171691"/>
                  </a:lnTo>
                  <a:cubicBezTo>
                    <a:pt x="1002587" y="1172756"/>
                    <a:pt x="998860" y="1174886"/>
                    <a:pt x="996730" y="1174886"/>
                  </a:cubicBezTo>
                  <a:lnTo>
                    <a:pt x="996730" y="1169029"/>
                  </a:lnTo>
                  <a:cubicBezTo>
                    <a:pt x="997795" y="1167964"/>
                    <a:pt x="998860" y="1167964"/>
                    <a:pt x="1000990" y="1166899"/>
                  </a:cubicBezTo>
                  <a:cubicBezTo>
                    <a:pt x="1000990" y="1166899"/>
                    <a:pt x="1002055" y="1166899"/>
                    <a:pt x="1002055" y="1165834"/>
                  </a:cubicBezTo>
                  <a:cubicBezTo>
                    <a:pt x="999925" y="1164769"/>
                    <a:pt x="997795" y="1163704"/>
                    <a:pt x="996197" y="1161574"/>
                  </a:cubicBezTo>
                  <a:lnTo>
                    <a:pt x="996197" y="1152522"/>
                  </a:lnTo>
                  <a:cubicBezTo>
                    <a:pt x="998860" y="1156249"/>
                    <a:pt x="1002587" y="1158379"/>
                    <a:pt x="1005782" y="1160509"/>
                  </a:cubicBezTo>
                  <a:lnTo>
                    <a:pt x="1005782" y="1160509"/>
                  </a:lnTo>
                  <a:close/>
                  <a:moveTo>
                    <a:pt x="1005782" y="1194055"/>
                  </a:moveTo>
                  <a:lnTo>
                    <a:pt x="1005782" y="1217485"/>
                  </a:lnTo>
                  <a:lnTo>
                    <a:pt x="1005782" y="1218550"/>
                  </a:lnTo>
                  <a:lnTo>
                    <a:pt x="1002587" y="1221744"/>
                  </a:lnTo>
                  <a:lnTo>
                    <a:pt x="999392" y="1223874"/>
                  </a:lnTo>
                  <a:lnTo>
                    <a:pt x="997262" y="1226004"/>
                  </a:lnTo>
                  <a:lnTo>
                    <a:pt x="997262" y="1202043"/>
                  </a:lnTo>
                  <a:lnTo>
                    <a:pt x="1001522" y="1197783"/>
                  </a:lnTo>
                  <a:lnTo>
                    <a:pt x="1005782" y="1194055"/>
                  </a:lnTo>
                  <a:lnTo>
                    <a:pt x="1005782" y="1194055"/>
                  </a:lnTo>
                  <a:close/>
                  <a:moveTo>
                    <a:pt x="1005782" y="1238251"/>
                  </a:moveTo>
                  <a:lnTo>
                    <a:pt x="1005782" y="1255291"/>
                  </a:lnTo>
                  <a:lnTo>
                    <a:pt x="1004717" y="1258486"/>
                  </a:lnTo>
                  <a:lnTo>
                    <a:pt x="1003652" y="1261680"/>
                  </a:lnTo>
                  <a:lnTo>
                    <a:pt x="1001522" y="1264875"/>
                  </a:lnTo>
                  <a:lnTo>
                    <a:pt x="998327" y="1270733"/>
                  </a:lnTo>
                  <a:lnTo>
                    <a:pt x="997262" y="1272862"/>
                  </a:lnTo>
                  <a:lnTo>
                    <a:pt x="997262" y="1242511"/>
                  </a:lnTo>
                  <a:lnTo>
                    <a:pt x="997262" y="1242511"/>
                  </a:lnTo>
                  <a:lnTo>
                    <a:pt x="1001522" y="1239316"/>
                  </a:lnTo>
                  <a:lnTo>
                    <a:pt x="1003652" y="1238251"/>
                  </a:lnTo>
                  <a:lnTo>
                    <a:pt x="1005782" y="1238251"/>
                  </a:lnTo>
                  <a:lnTo>
                    <a:pt x="1005782" y="1238251"/>
                  </a:lnTo>
                  <a:close/>
                  <a:moveTo>
                    <a:pt x="1005782" y="1417164"/>
                  </a:moveTo>
                  <a:lnTo>
                    <a:pt x="1005782" y="1435269"/>
                  </a:lnTo>
                  <a:cubicBezTo>
                    <a:pt x="1003652" y="1433139"/>
                    <a:pt x="1001522" y="1431009"/>
                    <a:pt x="997795" y="1429412"/>
                  </a:cubicBezTo>
                  <a:cubicBezTo>
                    <a:pt x="997795" y="1428347"/>
                    <a:pt x="996730" y="1428347"/>
                    <a:pt x="996730" y="1428347"/>
                  </a:cubicBezTo>
                  <a:lnTo>
                    <a:pt x="996730" y="1418229"/>
                  </a:lnTo>
                  <a:cubicBezTo>
                    <a:pt x="997795" y="1418229"/>
                    <a:pt x="999925" y="1419294"/>
                    <a:pt x="1000990" y="1419294"/>
                  </a:cubicBezTo>
                  <a:cubicBezTo>
                    <a:pt x="1002587" y="1418229"/>
                    <a:pt x="1004717" y="1418229"/>
                    <a:pt x="1005782" y="1417164"/>
                  </a:cubicBezTo>
                  <a:lnTo>
                    <a:pt x="1005782" y="1417164"/>
                  </a:lnTo>
                  <a:close/>
                  <a:moveTo>
                    <a:pt x="1005782" y="1467750"/>
                  </a:moveTo>
                  <a:lnTo>
                    <a:pt x="1005782" y="1477867"/>
                  </a:lnTo>
                  <a:cubicBezTo>
                    <a:pt x="1002587" y="1477867"/>
                    <a:pt x="999925" y="1477867"/>
                    <a:pt x="996730" y="1476802"/>
                  </a:cubicBezTo>
                  <a:lnTo>
                    <a:pt x="996730" y="1476802"/>
                  </a:lnTo>
                  <a:lnTo>
                    <a:pt x="996730" y="1465620"/>
                  </a:lnTo>
                  <a:cubicBezTo>
                    <a:pt x="998860" y="1466685"/>
                    <a:pt x="1002587" y="1467750"/>
                    <a:pt x="1005782" y="1467750"/>
                  </a:cubicBezTo>
                  <a:lnTo>
                    <a:pt x="1005782" y="1467750"/>
                  </a:lnTo>
                  <a:close/>
                  <a:moveTo>
                    <a:pt x="1005782" y="1737185"/>
                  </a:moveTo>
                  <a:lnTo>
                    <a:pt x="1005782" y="1753159"/>
                  </a:lnTo>
                  <a:cubicBezTo>
                    <a:pt x="1003652" y="1753159"/>
                    <a:pt x="999925" y="1754224"/>
                    <a:pt x="997795" y="1755289"/>
                  </a:cubicBezTo>
                  <a:cubicBezTo>
                    <a:pt x="999925" y="1757419"/>
                    <a:pt x="1003652" y="1761146"/>
                    <a:pt x="1005782" y="1763276"/>
                  </a:cubicBezTo>
                  <a:lnTo>
                    <a:pt x="1005782" y="1796823"/>
                  </a:lnTo>
                  <a:cubicBezTo>
                    <a:pt x="1002587" y="1792563"/>
                    <a:pt x="999925" y="1787770"/>
                    <a:pt x="996730" y="1783511"/>
                  </a:cubicBezTo>
                  <a:lnTo>
                    <a:pt x="996730" y="1739847"/>
                  </a:lnTo>
                  <a:cubicBezTo>
                    <a:pt x="1000457" y="1738250"/>
                    <a:pt x="1002587" y="1737185"/>
                    <a:pt x="1005782" y="1737185"/>
                  </a:cubicBezTo>
                  <a:lnTo>
                    <a:pt x="1005782" y="1737185"/>
                  </a:lnTo>
                  <a:close/>
                  <a:moveTo>
                    <a:pt x="1005782" y="1826109"/>
                  </a:moveTo>
                  <a:lnTo>
                    <a:pt x="1005782" y="1842083"/>
                  </a:lnTo>
                  <a:cubicBezTo>
                    <a:pt x="1002587" y="1843148"/>
                    <a:pt x="998860" y="1843148"/>
                    <a:pt x="996730" y="1843148"/>
                  </a:cubicBezTo>
                  <a:lnTo>
                    <a:pt x="996730" y="1827174"/>
                  </a:lnTo>
                  <a:cubicBezTo>
                    <a:pt x="998860" y="1827174"/>
                    <a:pt x="1002587" y="1827174"/>
                    <a:pt x="1005782" y="1826109"/>
                  </a:cubicBezTo>
                  <a:close/>
                  <a:moveTo>
                    <a:pt x="985548" y="955504"/>
                  </a:moveTo>
                  <a:lnTo>
                    <a:pt x="996730" y="947517"/>
                  </a:lnTo>
                  <a:lnTo>
                    <a:pt x="996730" y="880957"/>
                  </a:lnTo>
                  <a:lnTo>
                    <a:pt x="985548" y="880957"/>
                  </a:lnTo>
                  <a:lnTo>
                    <a:pt x="985548" y="955504"/>
                  </a:lnTo>
                  <a:lnTo>
                    <a:pt x="985548" y="955504"/>
                  </a:lnTo>
                  <a:close/>
                  <a:moveTo>
                    <a:pt x="985548" y="1045494"/>
                  </a:moveTo>
                  <a:lnTo>
                    <a:pt x="996730" y="1053481"/>
                  </a:lnTo>
                  <a:lnTo>
                    <a:pt x="996730" y="986921"/>
                  </a:lnTo>
                  <a:lnTo>
                    <a:pt x="985548" y="955504"/>
                  </a:lnTo>
                  <a:lnTo>
                    <a:pt x="985548" y="1045494"/>
                  </a:lnTo>
                  <a:lnTo>
                    <a:pt x="985548" y="1045494"/>
                  </a:lnTo>
                  <a:close/>
                  <a:moveTo>
                    <a:pt x="996730" y="5561"/>
                  </a:moveTo>
                  <a:lnTo>
                    <a:pt x="996730" y="21535"/>
                  </a:lnTo>
                  <a:cubicBezTo>
                    <a:pt x="993535" y="21535"/>
                    <a:pt x="989808" y="21535"/>
                    <a:pt x="985548" y="21535"/>
                  </a:cubicBezTo>
                  <a:lnTo>
                    <a:pt x="985548" y="6626"/>
                  </a:lnTo>
                  <a:cubicBezTo>
                    <a:pt x="990340" y="5561"/>
                    <a:pt x="993535" y="5561"/>
                    <a:pt x="996730" y="5561"/>
                  </a:cubicBezTo>
                  <a:lnTo>
                    <a:pt x="996730" y="5561"/>
                  </a:lnTo>
                  <a:close/>
                  <a:moveTo>
                    <a:pt x="996730" y="57211"/>
                  </a:moveTo>
                  <a:lnTo>
                    <a:pt x="996730" y="107797"/>
                  </a:lnTo>
                  <a:cubicBezTo>
                    <a:pt x="992470" y="108862"/>
                    <a:pt x="988743" y="108862"/>
                    <a:pt x="985548" y="109927"/>
                  </a:cubicBezTo>
                  <a:lnTo>
                    <a:pt x="985548" y="93952"/>
                  </a:lnTo>
                  <a:cubicBezTo>
                    <a:pt x="988743" y="93952"/>
                    <a:pt x="991405" y="93952"/>
                    <a:pt x="994600" y="92887"/>
                  </a:cubicBezTo>
                  <a:cubicBezTo>
                    <a:pt x="991405" y="89692"/>
                    <a:pt x="988743" y="83835"/>
                    <a:pt x="985548" y="79575"/>
                  </a:cubicBezTo>
                  <a:lnTo>
                    <a:pt x="985548" y="35912"/>
                  </a:lnTo>
                  <a:cubicBezTo>
                    <a:pt x="990340" y="42834"/>
                    <a:pt x="993535" y="49224"/>
                    <a:pt x="996730" y="57211"/>
                  </a:cubicBezTo>
                  <a:lnTo>
                    <a:pt x="996730" y="57211"/>
                  </a:lnTo>
                  <a:close/>
                  <a:moveTo>
                    <a:pt x="996730" y="239852"/>
                  </a:moveTo>
                  <a:lnTo>
                    <a:pt x="996730" y="247839"/>
                  </a:lnTo>
                  <a:cubicBezTo>
                    <a:pt x="995665" y="245709"/>
                    <a:pt x="995665" y="244644"/>
                    <a:pt x="995665" y="243579"/>
                  </a:cubicBezTo>
                  <a:cubicBezTo>
                    <a:pt x="995665" y="243047"/>
                    <a:pt x="995665" y="241982"/>
                    <a:pt x="996730" y="239852"/>
                  </a:cubicBezTo>
                  <a:lnTo>
                    <a:pt x="996730" y="239852"/>
                  </a:lnTo>
                  <a:close/>
                  <a:moveTo>
                    <a:pt x="996730" y="258488"/>
                  </a:moveTo>
                  <a:lnTo>
                    <a:pt x="996730" y="285645"/>
                  </a:lnTo>
                  <a:cubicBezTo>
                    <a:pt x="993535" y="284580"/>
                    <a:pt x="989808" y="284580"/>
                    <a:pt x="985548" y="284580"/>
                  </a:cubicBezTo>
                  <a:lnTo>
                    <a:pt x="985548" y="256359"/>
                  </a:lnTo>
                  <a:cubicBezTo>
                    <a:pt x="988743" y="257423"/>
                    <a:pt x="992470" y="258488"/>
                    <a:pt x="996730" y="258488"/>
                  </a:cubicBezTo>
                  <a:lnTo>
                    <a:pt x="996730" y="258488"/>
                  </a:lnTo>
                  <a:close/>
                  <a:moveTo>
                    <a:pt x="996730" y="293632"/>
                  </a:moveTo>
                  <a:lnTo>
                    <a:pt x="996730" y="315996"/>
                  </a:lnTo>
                  <a:cubicBezTo>
                    <a:pt x="994600" y="315996"/>
                    <a:pt x="993535" y="315996"/>
                    <a:pt x="990873" y="317061"/>
                  </a:cubicBezTo>
                  <a:cubicBezTo>
                    <a:pt x="990873" y="317061"/>
                    <a:pt x="988743" y="314931"/>
                    <a:pt x="985015" y="313866"/>
                  </a:cubicBezTo>
                  <a:lnTo>
                    <a:pt x="985015" y="295762"/>
                  </a:lnTo>
                  <a:cubicBezTo>
                    <a:pt x="988743" y="294697"/>
                    <a:pt x="992470" y="294697"/>
                    <a:pt x="996730" y="293632"/>
                  </a:cubicBezTo>
                  <a:lnTo>
                    <a:pt x="996730" y="293632"/>
                  </a:lnTo>
                  <a:close/>
                  <a:moveTo>
                    <a:pt x="996730" y="390543"/>
                  </a:moveTo>
                  <a:lnTo>
                    <a:pt x="996730" y="410778"/>
                  </a:lnTo>
                  <a:cubicBezTo>
                    <a:pt x="993535" y="406518"/>
                    <a:pt x="990873" y="401726"/>
                    <a:pt x="985548" y="399596"/>
                  </a:cubicBezTo>
                  <a:lnTo>
                    <a:pt x="985548" y="388414"/>
                  </a:lnTo>
                  <a:cubicBezTo>
                    <a:pt x="988743" y="389478"/>
                    <a:pt x="991405" y="390543"/>
                    <a:pt x="993535" y="391608"/>
                  </a:cubicBezTo>
                  <a:cubicBezTo>
                    <a:pt x="993535" y="391608"/>
                    <a:pt x="995665" y="391608"/>
                    <a:pt x="996730" y="390543"/>
                  </a:cubicBezTo>
                  <a:lnTo>
                    <a:pt x="996730" y="390543"/>
                  </a:lnTo>
                  <a:close/>
                  <a:moveTo>
                    <a:pt x="996730" y="443259"/>
                  </a:moveTo>
                  <a:lnTo>
                    <a:pt x="996730" y="452311"/>
                  </a:lnTo>
                  <a:cubicBezTo>
                    <a:pt x="992470" y="452311"/>
                    <a:pt x="988743" y="451246"/>
                    <a:pt x="985548" y="451246"/>
                  </a:cubicBezTo>
                  <a:lnTo>
                    <a:pt x="985548" y="441129"/>
                  </a:lnTo>
                  <a:cubicBezTo>
                    <a:pt x="988743" y="442194"/>
                    <a:pt x="992470" y="442194"/>
                    <a:pt x="996730" y="443259"/>
                  </a:cubicBezTo>
                  <a:lnTo>
                    <a:pt x="996730" y="443259"/>
                  </a:lnTo>
                  <a:close/>
                  <a:moveTo>
                    <a:pt x="996730" y="591821"/>
                  </a:moveTo>
                  <a:lnTo>
                    <a:pt x="996730" y="605133"/>
                  </a:lnTo>
                  <a:lnTo>
                    <a:pt x="995665" y="604068"/>
                  </a:lnTo>
                  <a:lnTo>
                    <a:pt x="995665" y="598211"/>
                  </a:lnTo>
                  <a:lnTo>
                    <a:pt x="995665" y="593951"/>
                  </a:lnTo>
                  <a:lnTo>
                    <a:pt x="996730" y="591821"/>
                  </a:lnTo>
                  <a:lnTo>
                    <a:pt x="996730" y="591821"/>
                  </a:lnTo>
                  <a:close/>
                  <a:moveTo>
                    <a:pt x="996730" y="618977"/>
                  </a:moveTo>
                  <a:lnTo>
                    <a:pt x="996730" y="649329"/>
                  </a:lnTo>
                  <a:lnTo>
                    <a:pt x="994600" y="648264"/>
                  </a:lnTo>
                  <a:lnTo>
                    <a:pt x="993535" y="646134"/>
                  </a:lnTo>
                  <a:lnTo>
                    <a:pt x="992470" y="644004"/>
                  </a:lnTo>
                  <a:lnTo>
                    <a:pt x="991405" y="639744"/>
                  </a:lnTo>
                  <a:lnTo>
                    <a:pt x="991405" y="633887"/>
                  </a:lnTo>
                  <a:lnTo>
                    <a:pt x="992470" y="629627"/>
                  </a:lnTo>
                  <a:lnTo>
                    <a:pt x="992470" y="626432"/>
                  </a:lnTo>
                  <a:lnTo>
                    <a:pt x="994600" y="623237"/>
                  </a:lnTo>
                  <a:lnTo>
                    <a:pt x="996730" y="618977"/>
                  </a:lnTo>
                  <a:lnTo>
                    <a:pt x="996730" y="618977"/>
                  </a:lnTo>
                  <a:close/>
                  <a:moveTo>
                    <a:pt x="996730" y="694589"/>
                  </a:moveTo>
                  <a:lnTo>
                    <a:pt x="996730" y="701512"/>
                  </a:lnTo>
                  <a:cubicBezTo>
                    <a:pt x="995665" y="701512"/>
                    <a:pt x="995665" y="701512"/>
                    <a:pt x="995665" y="701512"/>
                  </a:cubicBezTo>
                  <a:cubicBezTo>
                    <a:pt x="995665" y="701512"/>
                    <a:pt x="995665" y="701512"/>
                    <a:pt x="996730" y="701512"/>
                  </a:cubicBezTo>
                  <a:lnTo>
                    <a:pt x="996730" y="730798"/>
                  </a:lnTo>
                  <a:cubicBezTo>
                    <a:pt x="992470" y="720681"/>
                    <a:pt x="995665" y="707369"/>
                    <a:pt x="985548" y="699382"/>
                  </a:cubicBezTo>
                  <a:lnTo>
                    <a:pt x="985548" y="692460"/>
                  </a:lnTo>
                  <a:cubicBezTo>
                    <a:pt x="987678" y="692460"/>
                    <a:pt x="988743" y="693524"/>
                    <a:pt x="989808" y="694589"/>
                  </a:cubicBezTo>
                  <a:cubicBezTo>
                    <a:pt x="992470" y="694589"/>
                    <a:pt x="994600" y="694589"/>
                    <a:pt x="996730" y="694589"/>
                  </a:cubicBezTo>
                  <a:lnTo>
                    <a:pt x="996730" y="694589"/>
                  </a:lnTo>
                  <a:close/>
                  <a:moveTo>
                    <a:pt x="996730" y="730266"/>
                  </a:moveTo>
                  <a:cubicBezTo>
                    <a:pt x="992470" y="730266"/>
                    <a:pt x="988743" y="729201"/>
                    <a:pt x="985548" y="728136"/>
                  </a:cubicBezTo>
                  <a:lnTo>
                    <a:pt x="985548" y="735058"/>
                  </a:lnTo>
                  <a:cubicBezTo>
                    <a:pt x="988743" y="735058"/>
                    <a:pt x="992470" y="736123"/>
                    <a:pt x="996730" y="736123"/>
                  </a:cubicBezTo>
                  <a:lnTo>
                    <a:pt x="996730" y="730266"/>
                  </a:lnTo>
                  <a:lnTo>
                    <a:pt x="996730" y="730266"/>
                  </a:lnTo>
                  <a:close/>
                  <a:moveTo>
                    <a:pt x="996730" y="1132288"/>
                  </a:moveTo>
                  <a:lnTo>
                    <a:pt x="996730" y="1138145"/>
                  </a:lnTo>
                  <a:cubicBezTo>
                    <a:pt x="993535" y="1139210"/>
                    <a:pt x="989808" y="1140275"/>
                    <a:pt x="985548" y="1142405"/>
                  </a:cubicBezTo>
                  <a:lnTo>
                    <a:pt x="985548" y="1135483"/>
                  </a:lnTo>
                  <a:cubicBezTo>
                    <a:pt x="990340" y="1133353"/>
                    <a:pt x="993535" y="1132288"/>
                    <a:pt x="996730" y="1132288"/>
                  </a:cubicBezTo>
                  <a:lnTo>
                    <a:pt x="996730" y="1132288"/>
                  </a:lnTo>
                  <a:close/>
                  <a:moveTo>
                    <a:pt x="996730" y="1152522"/>
                  </a:moveTo>
                  <a:lnTo>
                    <a:pt x="996730" y="1161574"/>
                  </a:lnTo>
                  <a:cubicBezTo>
                    <a:pt x="993535" y="1158379"/>
                    <a:pt x="989808" y="1154652"/>
                    <a:pt x="985548" y="1151457"/>
                  </a:cubicBezTo>
                  <a:lnTo>
                    <a:pt x="985548" y="1143470"/>
                  </a:lnTo>
                  <a:cubicBezTo>
                    <a:pt x="990340" y="1146132"/>
                    <a:pt x="993535" y="1149327"/>
                    <a:pt x="996730" y="1152522"/>
                  </a:cubicBezTo>
                  <a:lnTo>
                    <a:pt x="996730" y="1152522"/>
                  </a:lnTo>
                  <a:close/>
                  <a:moveTo>
                    <a:pt x="996730" y="1169561"/>
                  </a:moveTo>
                  <a:lnTo>
                    <a:pt x="996730" y="1175419"/>
                  </a:lnTo>
                  <a:cubicBezTo>
                    <a:pt x="992470" y="1177549"/>
                    <a:pt x="988743" y="1177549"/>
                    <a:pt x="985548" y="1177549"/>
                  </a:cubicBezTo>
                  <a:lnTo>
                    <a:pt x="985548" y="1171691"/>
                  </a:lnTo>
                  <a:cubicBezTo>
                    <a:pt x="988743" y="1171691"/>
                    <a:pt x="992470" y="1170626"/>
                    <a:pt x="996730" y="1169561"/>
                  </a:cubicBezTo>
                  <a:lnTo>
                    <a:pt x="996730" y="1169561"/>
                  </a:lnTo>
                  <a:close/>
                  <a:moveTo>
                    <a:pt x="996730" y="1202043"/>
                  </a:moveTo>
                  <a:lnTo>
                    <a:pt x="996730" y="1227069"/>
                  </a:lnTo>
                  <a:lnTo>
                    <a:pt x="993535" y="1229199"/>
                  </a:lnTo>
                  <a:lnTo>
                    <a:pt x="991405" y="1232394"/>
                  </a:lnTo>
                  <a:lnTo>
                    <a:pt x="985548" y="1233459"/>
                  </a:lnTo>
                  <a:lnTo>
                    <a:pt x="985548" y="1215355"/>
                  </a:lnTo>
                  <a:lnTo>
                    <a:pt x="987678" y="1213225"/>
                  </a:lnTo>
                  <a:lnTo>
                    <a:pt x="988743" y="1208965"/>
                  </a:lnTo>
                  <a:lnTo>
                    <a:pt x="994600" y="1204705"/>
                  </a:lnTo>
                  <a:lnTo>
                    <a:pt x="996730" y="1202043"/>
                  </a:lnTo>
                  <a:lnTo>
                    <a:pt x="996730" y="1202043"/>
                  </a:lnTo>
                  <a:close/>
                  <a:moveTo>
                    <a:pt x="996730" y="1242511"/>
                  </a:moveTo>
                  <a:lnTo>
                    <a:pt x="996730" y="1272862"/>
                  </a:lnTo>
                  <a:lnTo>
                    <a:pt x="994600" y="1273927"/>
                  </a:lnTo>
                  <a:lnTo>
                    <a:pt x="988743" y="1278187"/>
                  </a:lnTo>
                  <a:lnTo>
                    <a:pt x="985548" y="1278187"/>
                  </a:lnTo>
                  <a:lnTo>
                    <a:pt x="985548" y="1255291"/>
                  </a:lnTo>
                  <a:cubicBezTo>
                    <a:pt x="987678" y="1252096"/>
                    <a:pt x="989808" y="1251031"/>
                    <a:pt x="989808" y="1251031"/>
                  </a:cubicBezTo>
                  <a:lnTo>
                    <a:pt x="993003" y="1249966"/>
                  </a:lnTo>
                  <a:lnTo>
                    <a:pt x="994068" y="1247836"/>
                  </a:lnTo>
                  <a:lnTo>
                    <a:pt x="994068" y="1244641"/>
                  </a:lnTo>
                  <a:lnTo>
                    <a:pt x="996730" y="1242511"/>
                  </a:lnTo>
                  <a:lnTo>
                    <a:pt x="996730" y="1242511"/>
                  </a:lnTo>
                  <a:close/>
                  <a:moveTo>
                    <a:pt x="996730" y="1418229"/>
                  </a:moveTo>
                  <a:lnTo>
                    <a:pt x="996730" y="1428347"/>
                  </a:lnTo>
                  <a:cubicBezTo>
                    <a:pt x="993535" y="1427282"/>
                    <a:pt x="989808" y="1427282"/>
                    <a:pt x="985548" y="1427282"/>
                  </a:cubicBezTo>
                  <a:lnTo>
                    <a:pt x="985548" y="1417164"/>
                  </a:lnTo>
                  <a:cubicBezTo>
                    <a:pt x="990340" y="1417164"/>
                    <a:pt x="993535" y="1417164"/>
                    <a:pt x="996730" y="1418229"/>
                  </a:cubicBezTo>
                  <a:lnTo>
                    <a:pt x="996730" y="1418229"/>
                  </a:lnTo>
                  <a:close/>
                  <a:moveTo>
                    <a:pt x="996730" y="1465620"/>
                  </a:moveTo>
                  <a:lnTo>
                    <a:pt x="996730" y="1476802"/>
                  </a:lnTo>
                  <a:cubicBezTo>
                    <a:pt x="994600" y="1477867"/>
                    <a:pt x="992470" y="1478932"/>
                    <a:pt x="990873" y="1478932"/>
                  </a:cubicBezTo>
                  <a:cubicBezTo>
                    <a:pt x="989808" y="1478932"/>
                    <a:pt x="987678" y="1479997"/>
                    <a:pt x="985015" y="1479997"/>
                  </a:cubicBezTo>
                  <a:lnTo>
                    <a:pt x="985015" y="1454971"/>
                  </a:lnTo>
                  <a:cubicBezTo>
                    <a:pt x="988743" y="1459763"/>
                    <a:pt x="992470" y="1462425"/>
                    <a:pt x="996730" y="1465620"/>
                  </a:cubicBezTo>
                  <a:lnTo>
                    <a:pt x="996730" y="1465620"/>
                  </a:lnTo>
                  <a:close/>
                  <a:moveTo>
                    <a:pt x="996730" y="1739315"/>
                  </a:moveTo>
                  <a:lnTo>
                    <a:pt x="996730" y="1782978"/>
                  </a:lnTo>
                  <a:cubicBezTo>
                    <a:pt x="993535" y="1778718"/>
                    <a:pt x="989808" y="1773926"/>
                    <a:pt x="985548" y="1769666"/>
                  </a:cubicBezTo>
                  <a:lnTo>
                    <a:pt x="985548" y="1742510"/>
                  </a:lnTo>
                  <a:cubicBezTo>
                    <a:pt x="990340" y="1741445"/>
                    <a:pt x="993535" y="1740380"/>
                    <a:pt x="996730" y="1739315"/>
                  </a:cubicBezTo>
                  <a:lnTo>
                    <a:pt x="996730" y="1739315"/>
                  </a:lnTo>
                  <a:close/>
                  <a:moveTo>
                    <a:pt x="996730" y="1827174"/>
                  </a:moveTo>
                  <a:lnTo>
                    <a:pt x="996730" y="1843148"/>
                  </a:lnTo>
                  <a:cubicBezTo>
                    <a:pt x="992470" y="1843148"/>
                    <a:pt x="988743" y="1843148"/>
                    <a:pt x="985548" y="1843148"/>
                  </a:cubicBezTo>
                  <a:lnTo>
                    <a:pt x="985548" y="1827174"/>
                  </a:lnTo>
                  <a:cubicBezTo>
                    <a:pt x="988743" y="1827174"/>
                    <a:pt x="992470" y="1827174"/>
                    <a:pt x="996730" y="1827174"/>
                  </a:cubicBezTo>
                  <a:lnTo>
                    <a:pt x="996730" y="1827174"/>
                  </a:lnTo>
                  <a:close/>
                  <a:moveTo>
                    <a:pt x="985548" y="1651456"/>
                  </a:moveTo>
                  <a:lnTo>
                    <a:pt x="985548" y="1559337"/>
                  </a:lnTo>
                  <a:lnTo>
                    <a:pt x="987678" y="1559337"/>
                  </a:lnTo>
                  <a:lnTo>
                    <a:pt x="993535" y="1651456"/>
                  </a:lnTo>
                  <a:lnTo>
                    <a:pt x="985548" y="1651456"/>
                  </a:lnTo>
                  <a:close/>
                  <a:moveTo>
                    <a:pt x="985548" y="955504"/>
                  </a:moveTo>
                  <a:lnTo>
                    <a:pt x="985548" y="955504"/>
                  </a:lnTo>
                  <a:lnTo>
                    <a:pt x="985548" y="880957"/>
                  </a:lnTo>
                  <a:lnTo>
                    <a:pt x="968508" y="880957"/>
                  </a:lnTo>
                  <a:lnTo>
                    <a:pt x="968508" y="1032714"/>
                  </a:lnTo>
                  <a:lnTo>
                    <a:pt x="985548" y="1044961"/>
                  </a:lnTo>
                  <a:lnTo>
                    <a:pt x="985548" y="955504"/>
                  </a:lnTo>
                  <a:lnTo>
                    <a:pt x="985548" y="955504"/>
                  </a:lnTo>
                  <a:lnTo>
                    <a:pt x="985548" y="955504"/>
                  </a:lnTo>
                  <a:close/>
                  <a:moveTo>
                    <a:pt x="985548" y="6626"/>
                  </a:moveTo>
                  <a:lnTo>
                    <a:pt x="985548" y="21002"/>
                  </a:lnTo>
                  <a:cubicBezTo>
                    <a:pt x="984483" y="21002"/>
                    <a:pt x="982353" y="22067"/>
                    <a:pt x="979691" y="22067"/>
                  </a:cubicBezTo>
                  <a:lnTo>
                    <a:pt x="979691" y="22067"/>
                  </a:lnTo>
                  <a:lnTo>
                    <a:pt x="977561" y="22067"/>
                  </a:lnTo>
                  <a:cubicBezTo>
                    <a:pt x="980756" y="26327"/>
                    <a:pt x="983418" y="31120"/>
                    <a:pt x="985548" y="35379"/>
                  </a:cubicBezTo>
                  <a:lnTo>
                    <a:pt x="985548" y="79043"/>
                  </a:lnTo>
                  <a:cubicBezTo>
                    <a:pt x="979691" y="66796"/>
                    <a:pt x="975431" y="51886"/>
                    <a:pt x="968508" y="39639"/>
                  </a:cubicBezTo>
                  <a:lnTo>
                    <a:pt x="968508" y="7690"/>
                  </a:lnTo>
                  <a:lnTo>
                    <a:pt x="969573" y="7690"/>
                  </a:lnTo>
                  <a:cubicBezTo>
                    <a:pt x="975431" y="6626"/>
                    <a:pt x="981288" y="6626"/>
                    <a:pt x="985548" y="6626"/>
                  </a:cubicBezTo>
                  <a:lnTo>
                    <a:pt x="985548" y="6626"/>
                  </a:lnTo>
                  <a:close/>
                  <a:moveTo>
                    <a:pt x="985548" y="94485"/>
                  </a:moveTo>
                  <a:lnTo>
                    <a:pt x="985548" y="110459"/>
                  </a:lnTo>
                  <a:cubicBezTo>
                    <a:pt x="979691" y="110459"/>
                    <a:pt x="973301" y="110459"/>
                    <a:pt x="968508" y="110459"/>
                  </a:cubicBezTo>
                  <a:lnTo>
                    <a:pt x="968508" y="94485"/>
                  </a:lnTo>
                  <a:cubicBezTo>
                    <a:pt x="973301" y="95550"/>
                    <a:pt x="978626" y="94485"/>
                    <a:pt x="985548" y="94485"/>
                  </a:cubicBezTo>
                  <a:lnTo>
                    <a:pt x="985548" y="94485"/>
                  </a:lnTo>
                  <a:close/>
                  <a:moveTo>
                    <a:pt x="985548" y="256359"/>
                  </a:moveTo>
                  <a:lnTo>
                    <a:pt x="985548" y="284580"/>
                  </a:lnTo>
                  <a:cubicBezTo>
                    <a:pt x="978626" y="283515"/>
                    <a:pt x="971171" y="281385"/>
                    <a:pt x="968508" y="280320"/>
                  </a:cubicBezTo>
                  <a:lnTo>
                    <a:pt x="968508" y="255294"/>
                  </a:lnTo>
                  <a:cubicBezTo>
                    <a:pt x="969573" y="254229"/>
                    <a:pt x="971703" y="254229"/>
                    <a:pt x="975431" y="254229"/>
                  </a:cubicBezTo>
                  <a:cubicBezTo>
                    <a:pt x="975431" y="254229"/>
                    <a:pt x="980223" y="255294"/>
                    <a:pt x="985548" y="256359"/>
                  </a:cubicBezTo>
                  <a:lnTo>
                    <a:pt x="985548" y="256359"/>
                  </a:lnTo>
                  <a:close/>
                  <a:moveTo>
                    <a:pt x="985548" y="295762"/>
                  </a:moveTo>
                  <a:lnTo>
                    <a:pt x="985548" y="313866"/>
                  </a:lnTo>
                  <a:cubicBezTo>
                    <a:pt x="982353" y="310671"/>
                    <a:pt x="976496" y="304814"/>
                    <a:pt x="978626" y="301619"/>
                  </a:cubicBezTo>
                  <a:cubicBezTo>
                    <a:pt x="978626" y="301619"/>
                    <a:pt x="978626" y="297892"/>
                    <a:pt x="985548" y="295762"/>
                  </a:cubicBezTo>
                  <a:lnTo>
                    <a:pt x="985548" y="295762"/>
                  </a:lnTo>
                  <a:close/>
                  <a:moveTo>
                    <a:pt x="985548" y="388414"/>
                  </a:moveTo>
                  <a:lnTo>
                    <a:pt x="985548" y="399596"/>
                  </a:lnTo>
                  <a:cubicBezTo>
                    <a:pt x="982353" y="397466"/>
                    <a:pt x="975431" y="395336"/>
                    <a:pt x="968508" y="395336"/>
                  </a:cubicBezTo>
                  <a:lnTo>
                    <a:pt x="968508" y="385219"/>
                  </a:lnTo>
                  <a:cubicBezTo>
                    <a:pt x="975431" y="385751"/>
                    <a:pt x="981288" y="385751"/>
                    <a:pt x="985548" y="388414"/>
                  </a:cubicBezTo>
                  <a:lnTo>
                    <a:pt x="985548" y="388414"/>
                  </a:lnTo>
                  <a:close/>
                  <a:moveTo>
                    <a:pt x="985548" y="441129"/>
                  </a:moveTo>
                  <a:lnTo>
                    <a:pt x="985548" y="451246"/>
                  </a:lnTo>
                  <a:cubicBezTo>
                    <a:pt x="981288" y="450181"/>
                    <a:pt x="977561" y="448051"/>
                    <a:pt x="974366" y="445389"/>
                  </a:cubicBezTo>
                  <a:cubicBezTo>
                    <a:pt x="972236" y="445389"/>
                    <a:pt x="970106" y="445389"/>
                    <a:pt x="968508" y="446454"/>
                  </a:cubicBezTo>
                  <a:lnTo>
                    <a:pt x="968508" y="418232"/>
                  </a:lnTo>
                  <a:cubicBezTo>
                    <a:pt x="970638" y="425155"/>
                    <a:pt x="974366" y="430479"/>
                    <a:pt x="979691" y="436337"/>
                  </a:cubicBezTo>
                  <a:cubicBezTo>
                    <a:pt x="981288" y="438999"/>
                    <a:pt x="983418" y="440064"/>
                    <a:pt x="985548" y="441129"/>
                  </a:cubicBezTo>
                  <a:lnTo>
                    <a:pt x="985548" y="441129"/>
                  </a:lnTo>
                  <a:close/>
                  <a:moveTo>
                    <a:pt x="985548" y="691927"/>
                  </a:moveTo>
                  <a:lnTo>
                    <a:pt x="985548" y="698849"/>
                  </a:lnTo>
                  <a:cubicBezTo>
                    <a:pt x="982353" y="696719"/>
                    <a:pt x="976496" y="694589"/>
                    <a:pt x="968508" y="694589"/>
                  </a:cubicBezTo>
                  <a:lnTo>
                    <a:pt x="968508" y="694589"/>
                  </a:lnTo>
                  <a:lnTo>
                    <a:pt x="968508" y="687667"/>
                  </a:lnTo>
                  <a:cubicBezTo>
                    <a:pt x="976496" y="688732"/>
                    <a:pt x="982353" y="689797"/>
                    <a:pt x="985548" y="691927"/>
                  </a:cubicBezTo>
                  <a:lnTo>
                    <a:pt x="985548" y="691927"/>
                  </a:lnTo>
                  <a:close/>
                  <a:moveTo>
                    <a:pt x="985548" y="728136"/>
                  </a:moveTo>
                  <a:cubicBezTo>
                    <a:pt x="982353" y="727071"/>
                    <a:pt x="979691" y="724941"/>
                    <a:pt x="978626" y="722278"/>
                  </a:cubicBezTo>
                  <a:cubicBezTo>
                    <a:pt x="972768" y="714291"/>
                    <a:pt x="971703" y="705239"/>
                    <a:pt x="968508" y="697252"/>
                  </a:cubicBezTo>
                  <a:lnTo>
                    <a:pt x="968508" y="718551"/>
                  </a:lnTo>
                  <a:cubicBezTo>
                    <a:pt x="968508" y="719616"/>
                    <a:pt x="969573" y="720681"/>
                    <a:pt x="969573" y="721746"/>
                  </a:cubicBezTo>
                  <a:lnTo>
                    <a:pt x="968508" y="721746"/>
                  </a:lnTo>
                  <a:lnTo>
                    <a:pt x="968508" y="728668"/>
                  </a:lnTo>
                  <a:cubicBezTo>
                    <a:pt x="969573" y="728668"/>
                    <a:pt x="971703" y="727603"/>
                    <a:pt x="974366" y="727603"/>
                  </a:cubicBezTo>
                  <a:cubicBezTo>
                    <a:pt x="977561" y="730798"/>
                    <a:pt x="981288" y="731863"/>
                    <a:pt x="985548" y="734525"/>
                  </a:cubicBezTo>
                  <a:lnTo>
                    <a:pt x="985548" y="728136"/>
                  </a:lnTo>
                  <a:lnTo>
                    <a:pt x="985548" y="728136"/>
                  </a:lnTo>
                  <a:close/>
                  <a:moveTo>
                    <a:pt x="985548" y="1136015"/>
                  </a:moveTo>
                  <a:lnTo>
                    <a:pt x="985548" y="1142937"/>
                  </a:lnTo>
                  <a:lnTo>
                    <a:pt x="985548" y="1142937"/>
                  </a:lnTo>
                  <a:lnTo>
                    <a:pt x="985548" y="1144002"/>
                  </a:lnTo>
                  <a:lnTo>
                    <a:pt x="985548" y="1151990"/>
                  </a:lnTo>
                  <a:cubicBezTo>
                    <a:pt x="983418" y="1150925"/>
                    <a:pt x="981288" y="1148795"/>
                    <a:pt x="978626" y="1147730"/>
                  </a:cubicBezTo>
                  <a:cubicBezTo>
                    <a:pt x="975431" y="1146665"/>
                    <a:pt x="971703" y="1146665"/>
                    <a:pt x="968508" y="1146665"/>
                  </a:cubicBezTo>
                  <a:lnTo>
                    <a:pt x="968508" y="1140807"/>
                  </a:lnTo>
                  <a:cubicBezTo>
                    <a:pt x="971703" y="1139743"/>
                    <a:pt x="975431" y="1139743"/>
                    <a:pt x="978626" y="1140807"/>
                  </a:cubicBezTo>
                  <a:cubicBezTo>
                    <a:pt x="981288" y="1138145"/>
                    <a:pt x="983418" y="1137080"/>
                    <a:pt x="985548" y="1136015"/>
                  </a:cubicBezTo>
                  <a:lnTo>
                    <a:pt x="985548" y="1136015"/>
                  </a:lnTo>
                  <a:close/>
                  <a:moveTo>
                    <a:pt x="985548" y="1171691"/>
                  </a:moveTo>
                  <a:lnTo>
                    <a:pt x="985548" y="1177549"/>
                  </a:lnTo>
                  <a:cubicBezTo>
                    <a:pt x="984483" y="1177549"/>
                    <a:pt x="983418" y="1177549"/>
                    <a:pt x="982353" y="1177549"/>
                  </a:cubicBezTo>
                  <a:cubicBezTo>
                    <a:pt x="980223" y="1178614"/>
                    <a:pt x="976496" y="1179679"/>
                    <a:pt x="975431" y="1179679"/>
                  </a:cubicBezTo>
                  <a:cubicBezTo>
                    <a:pt x="973301" y="1180743"/>
                    <a:pt x="971171" y="1181808"/>
                    <a:pt x="968508" y="1181808"/>
                  </a:cubicBezTo>
                  <a:lnTo>
                    <a:pt x="968508" y="1175951"/>
                  </a:lnTo>
                  <a:cubicBezTo>
                    <a:pt x="968508" y="1175951"/>
                    <a:pt x="969573" y="1174886"/>
                    <a:pt x="970638" y="1174886"/>
                  </a:cubicBezTo>
                  <a:cubicBezTo>
                    <a:pt x="971703" y="1174886"/>
                    <a:pt x="971703" y="1174886"/>
                    <a:pt x="972768" y="1173821"/>
                  </a:cubicBezTo>
                  <a:cubicBezTo>
                    <a:pt x="970638" y="1172756"/>
                    <a:pt x="969573" y="1171691"/>
                    <a:pt x="968508" y="1169561"/>
                  </a:cubicBezTo>
                  <a:lnTo>
                    <a:pt x="968508" y="1159444"/>
                  </a:lnTo>
                  <a:cubicBezTo>
                    <a:pt x="972236" y="1166367"/>
                    <a:pt x="977561" y="1171691"/>
                    <a:pt x="985548" y="1171691"/>
                  </a:cubicBezTo>
                  <a:lnTo>
                    <a:pt x="985548" y="1171691"/>
                  </a:lnTo>
                  <a:close/>
                  <a:moveTo>
                    <a:pt x="985548" y="1215887"/>
                  </a:moveTo>
                  <a:lnTo>
                    <a:pt x="985548" y="1233991"/>
                  </a:lnTo>
                  <a:lnTo>
                    <a:pt x="985548" y="1233991"/>
                  </a:lnTo>
                  <a:lnTo>
                    <a:pt x="982353" y="1231862"/>
                  </a:lnTo>
                  <a:lnTo>
                    <a:pt x="981288" y="1228667"/>
                  </a:lnTo>
                  <a:lnTo>
                    <a:pt x="981288" y="1223342"/>
                  </a:lnTo>
                  <a:lnTo>
                    <a:pt x="983418" y="1220147"/>
                  </a:lnTo>
                  <a:lnTo>
                    <a:pt x="985548" y="1216952"/>
                  </a:lnTo>
                  <a:lnTo>
                    <a:pt x="985548" y="1215887"/>
                  </a:lnTo>
                  <a:lnTo>
                    <a:pt x="985548" y="1215887"/>
                  </a:lnTo>
                  <a:close/>
                  <a:moveTo>
                    <a:pt x="985548" y="1255291"/>
                  </a:moveTo>
                  <a:lnTo>
                    <a:pt x="985548" y="1278720"/>
                  </a:lnTo>
                  <a:lnTo>
                    <a:pt x="983418" y="1279785"/>
                  </a:lnTo>
                  <a:lnTo>
                    <a:pt x="981288" y="1278720"/>
                  </a:lnTo>
                  <a:lnTo>
                    <a:pt x="979158" y="1275525"/>
                  </a:lnTo>
                  <a:lnTo>
                    <a:pt x="979158" y="1272330"/>
                  </a:lnTo>
                  <a:lnTo>
                    <a:pt x="979158" y="1268070"/>
                  </a:lnTo>
                  <a:lnTo>
                    <a:pt x="982353" y="1265940"/>
                  </a:lnTo>
                  <a:lnTo>
                    <a:pt x="983418" y="1262745"/>
                  </a:lnTo>
                  <a:lnTo>
                    <a:pt x="984483" y="1259550"/>
                  </a:lnTo>
                  <a:lnTo>
                    <a:pt x="985548" y="1255291"/>
                  </a:lnTo>
                  <a:lnTo>
                    <a:pt x="985548" y="1255291"/>
                  </a:lnTo>
                  <a:lnTo>
                    <a:pt x="985548" y="1255291"/>
                  </a:lnTo>
                  <a:close/>
                  <a:moveTo>
                    <a:pt x="985548" y="1417164"/>
                  </a:moveTo>
                  <a:lnTo>
                    <a:pt x="985548" y="1427282"/>
                  </a:lnTo>
                  <a:cubicBezTo>
                    <a:pt x="981288" y="1427282"/>
                    <a:pt x="975431" y="1428347"/>
                    <a:pt x="968508" y="1430476"/>
                  </a:cubicBezTo>
                  <a:lnTo>
                    <a:pt x="968508" y="1420359"/>
                  </a:lnTo>
                  <a:cubicBezTo>
                    <a:pt x="975431" y="1419294"/>
                    <a:pt x="981288" y="1418229"/>
                    <a:pt x="985548" y="1417164"/>
                  </a:cubicBezTo>
                  <a:lnTo>
                    <a:pt x="985548" y="1417164"/>
                  </a:lnTo>
                  <a:close/>
                  <a:moveTo>
                    <a:pt x="985548" y="1455503"/>
                  </a:moveTo>
                  <a:lnTo>
                    <a:pt x="985548" y="1480530"/>
                  </a:lnTo>
                  <a:cubicBezTo>
                    <a:pt x="978626" y="1482660"/>
                    <a:pt x="973301" y="1483724"/>
                    <a:pt x="968508" y="1483724"/>
                  </a:cubicBezTo>
                  <a:lnTo>
                    <a:pt x="968508" y="1473607"/>
                  </a:lnTo>
                  <a:cubicBezTo>
                    <a:pt x="972768" y="1473607"/>
                    <a:pt x="977561" y="1472542"/>
                    <a:pt x="984483" y="1471477"/>
                  </a:cubicBezTo>
                  <a:lnTo>
                    <a:pt x="984483" y="1471477"/>
                  </a:lnTo>
                  <a:lnTo>
                    <a:pt x="985548" y="1470412"/>
                  </a:lnTo>
                  <a:cubicBezTo>
                    <a:pt x="978626" y="1464555"/>
                    <a:pt x="974366" y="1457100"/>
                    <a:pt x="968508" y="1449113"/>
                  </a:cubicBezTo>
                  <a:lnTo>
                    <a:pt x="968508" y="1431009"/>
                  </a:lnTo>
                  <a:cubicBezTo>
                    <a:pt x="975431" y="1437399"/>
                    <a:pt x="980223" y="1447516"/>
                    <a:pt x="985548" y="1455503"/>
                  </a:cubicBezTo>
                  <a:lnTo>
                    <a:pt x="985548" y="1455503"/>
                  </a:lnTo>
                  <a:close/>
                  <a:moveTo>
                    <a:pt x="985548" y="1559337"/>
                  </a:moveTo>
                  <a:lnTo>
                    <a:pt x="985548" y="1651456"/>
                  </a:lnTo>
                  <a:lnTo>
                    <a:pt x="971171" y="1652521"/>
                  </a:lnTo>
                  <a:lnTo>
                    <a:pt x="969041" y="1606195"/>
                  </a:lnTo>
                  <a:lnTo>
                    <a:pt x="969041" y="1559869"/>
                  </a:lnTo>
                  <a:lnTo>
                    <a:pt x="969041" y="1559869"/>
                  </a:lnTo>
                  <a:lnTo>
                    <a:pt x="985548" y="1559337"/>
                  </a:lnTo>
                  <a:lnTo>
                    <a:pt x="985548" y="1559337"/>
                  </a:lnTo>
                  <a:close/>
                  <a:moveTo>
                    <a:pt x="985548" y="1742510"/>
                  </a:moveTo>
                  <a:lnTo>
                    <a:pt x="985548" y="1769666"/>
                  </a:lnTo>
                  <a:cubicBezTo>
                    <a:pt x="983418" y="1766471"/>
                    <a:pt x="978626" y="1762744"/>
                    <a:pt x="975431" y="1759549"/>
                  </a:cubicBezTo>
                  <a:cubicBezTo>
                    <a:pt x="973301" y="1758484"/>
                    <a:pt x="971171" y="1757419"/>
                    <a:pt x="968508" y="1757419"/>
                  </a:cubicBezTo>
                  <a:lnTo>
                    <a:pt x="968508" y="1740380"/>
                  </a:lnTo>
                  <a:cubicBezTo>
                    <a:pt x="972768" y="1741445"/>
                    <a:pt x="978626" y="1742510"/>
                    <a:pt x="981820" y="1744640"/>
                  </a:cubicBezTo>
                  <a:cubicBezTo>
                    <a:pt x="983418" y="1743575"/>
                    <a:pt x="984483" y="1743575"/>
                    <a:pt x="985548" y="1742510"/>
                  </a:cubicBezTo>
                  <a:lnTo>
                    <a:pt x="985548" y="1742510"/>
                  </a:lnTo>
                  <a:close/>
                  <a:moveTo>
                    <a:pt x="985548" y="1827174"/>
                  </a:moveTo>
                  <a:lnTo>
                    <a:pt x="985548" y="1843148"/>
                  </a:lnTo>
                  <a:cubicBezTo>
                    <a:pt x="978626" y="1843148"/>
                    <a:pt x="973301" y="1842083"/>
                    <a:pt x="968508" y="1839953"/>
                  </a:cubicBezTo>
                  <a:lnTo>
                    <a:pt x="968508" y="1820784"/>
                  </a:lnTo>
                  <a:cubicBezTo>
                    <a:pt x="973301" y="1823447"/>
                    <a:pt x="978626" y="1826109"/>
                    <a:pt x="985548" y="1827174"/>
                  </a:cubicBezTo>
                  <a:close/>
                  <a:moveTo>
                    <a:pt x="968508" y="881490"/>
                  </a:moveTo>
                  <a:lnTo>
                    <a:pt x="961586" y="881490"/>
                  </a:lnTo>
                  <a:lnTo>
                    <a:pt x="960521" y="877230"/>
                  </a:lnTo>
                  <a:lnTo>
                    <a:pt x="960521" y="1027922"/>
                  </a:lnTo>
                  <a:lnTo>
                    <a:pt x="968508" y="1033779"/>
                  </a:lnTo>
                  <a:lnTo>
                    <a:pt x="968508" y="881490"/>
                  </a:lnTo>
                  <a:lnTo>
                    <a:pt x="968508" y="881490"/>
                  </a:lnTo>
                  <a:close/>
                  <a:moveTo>
                    <a:pt x="968508" y="7690"/>
                  </a:moveTo>
                  <a:lnTo>
                    <a:pt x="968508" y="40172"/>
                  </a:lnTo>
                  <a:cubicBezTo>
                    <a:pt x="966379" y="36977"/>
                    <a:pt x="964249" y="34314"/>
                    <a:pt x="960521" y="31120"/>
                  </a:cubicBezTo>
                  <a:lnTo>
                    <a:pt x="960521" y="8755"/>
                  </a:lnTo>
                  <a:cubicBezTo>
                    <a:pt x="963184" y="8755"/>
                    <a:pt x="966379" y="7690"/>
                    <a:pt x="968508" y="7690"/>
                  </a:cubicBezTo>
                  <a:lnTo>
                    <a:pt x="968508" y="7690"/>
                  </a:lnTo>
                  <a:close/>
                  <a:moveTo>
                    <a:pt x="968508" y="94485"/>
                  </a:moveTo>
                  <a:lnTo>
                    <a:pt x="968508" y="110459"/>
                  </a:lnTo>
                  <a:cubicBezTo>
                    <a:pt x="965314" y="110459"/>
                    <a:pt x="962651" y="110459"/>
                    <a:pt x="960521" y="110459"/>
                  </a:cubicBezTo>
                  <a:lnTo>
                    <a:pt x="960521" y="93420"/>
                  </a:lnTo>
                  <a:cubicBezTo>
                    <a:pt x="963184" y="94485"/>
                    <a:pt x="965314" y="94485"/>
                    <a:pt x="968508" y="94485"/>
                  </a:cubicBezTo>
                  <a:lnTo>
                    <a:pt x="968508" y="94485"/>
                  </a:lnTo>
                  <a:close/>
                  <a:moveTo>
                    <a:pt x="968508" y="255294"/>
                  </a:moveTo>
                  <a:lnTo>
                    <a:pt x="968508" y="280320"/>
                  </a:lnTo>
                  <a:cubicBezTo>
                    <a:pt x="967444" y="280320"/>
                    <a:pt x="967444" y="279255"/>
                    <a:pt x="967444" y="279255"/>
                  </a:cubicBezTo>
                  <a:cubicBezTo>
                    <a:pt x="967444" y="279255"/>
                    <a:pt x="963184" y="276060"/>
                    <a:pt x="960521" y="272333"/>
                  </a:cubicBezTo>
                  <a:lnTo>
                    <a:pt x="960521" y="263281"/>
                  </a:lnTo>
                  <a:cubicBezTo>
                    <a:pt x="962119" y="261151"/>
                    <a:pt x="964249" y="256359"/>
                    <a:pt x="968508" y="255294"/>
                  </a:cubicBezTo>
                  <a:lnTo>
                    <a:pt x="968508" y="255294"/>
                  </a:lnTo>
                  <a:close/>
                  <a:moveTo>
                    <a:pt x="968508" y="384686"/>
                  </a:moveTo>
                  <a:lnTo>
                    <a:pt x="968508" y="394803"/>
                  </a:lnTo>
                  <a:cubicBezTo>
                    <a:pt x="966379" y="394803"/>
                    <a:pt x="962651" y="394803"/>
                    <a:pt x="960521" y="394803"/>
                  </a:cubicBezTo>
                  <a:lnTo>
                    <a:pt x="960521" y="385751"/>
                  </a:lnTo>
                  <a:cubicBezTo>
                    <a:pt x="963184" y="384686"/>
                    <a:pt x="966379" y="384686"/>
                    <a:pt x="968508" y="384686"/>
                  </a:cubicBezTo>
                  <a:lnTo>
                    <a:pt x="968508" y="384686"/>
                  </a:lnTo>
                  <a:close/>
                  <a:moveTo>
                    <a:pt x="968508" y="418765"/>
                  </a:moveTo>
                  <a:lnTo>
                    <a:pt x="968508" y="446986"/>
                  </a:lnTo>
                  <a:cubicBezTo>
                    <a:pt x="965314" y="446986"/>
                    <a:pt x="962651" y="446986"/>
                    <a:pt x="960521" y="448051"/>
                  </a:cubicBezTo>
                  <a:lnTo>
                    <a:pt x="960521" y="437934"/>
                  </a:lnTo>
                  <a:cubicBezTo>
                    <a:pt x="962651" y="437934"/>
                    <a:pt x="963716" y="437934"/>
                    <a:pt x="966379" y="437934"/>
                  </a:cubicBezTo>
                  <a:cubicBezTo>
                    <a:pt x="964249" y="435804"/>
                    <a:pt x="962119" y="432077"/>
                    <a:pt x="960521" y="429947"/>
                  </a:cubicBezTo>
                  <a:lnTo>
                    <a:pt x="960521" y="402790"/>
                  </a:lnTo>
                  <a:cubicBezTo>
                    <a:pt x="963184" y="407583"/>
                    <a:pt x="965314" y="412908"/>
                    <a:pt x="968508" y="418765"/>
                  </a:cubicBezTo>
                  <a:lnTo>
                    <a:pt x="968508" y="418765"/>
                  </a:lnTo>
                  <a:close/>
                  <a:moveTo>
                    <a:pt x="968508" y="687667"/>
                  </a:moveTo>
                  <a:lnTo>
                    <a:pt x="968508" y="694589"/>
                  </a:lnTo>
                  <a:cubicBezTo>
                    <a:pt x="967444" y="694589"/>
                    <a:pt x="967444" y="694589"/>
                    <a:pt x="966379" y="694589"/>
                  </a:cubicBezTo>
                  <a:cubicBezTo>
                    <a:pt x="967444" y="695654"/>
                    <a:pt x="967444" y="696719"/>
                    <a:pt x="968508" y="697784"/>
                  </a:cubicBezTo>
                  <a:lnTo>
                    <a:pt x="968508" y="719083"/>
                  </a:lnTo>
                  <a:cubicBezTo>
                    <a:pt x="965314" y="712161"/>
                    <a:pt x="965314" y="703109"/>
                    <a:pt x="960521" y="697784"/>
                  </a:cubicBezTo>
                  <a:lnTo>
                    <a:pt x="960521" y="687667"/>
                  </a:lnTo>
                  <a:cubicBezTo>
                    <a:pt x="962651" y="687667"/>
                    <a:pt x="964781" y="687667"/>
                    <a:pt x="966379" y="687667"/>
                  </a:cubicBezTo>
                  <a:cubicBezTo>
                    <a:pt x="966379" y="687667"/>
                    <a:pt x="967444" y="687667"/>
                    <a:pt x="968508" y="687667"/>
                  </a:cubicBezTo>
                  <a:lnTo>
                    <a:pt x="968508" y="687667"/>
                  </a:lnTo>
                  <a:close/>
                  <a:moveTo>
                    <a:pt x="968508" y="722811"/>
                  </a:moveTo>
                  <a:lnTo>
                    <a:pt x="968508" y="729733"/>
                  </a:lnTo>
                  <a:cubicBezTo>
                    <a:pt x="965314" y="729733"/>
                    <a:pt x="962651" y="728668"/>
                    <a:pt x="960521" y="728668"/>
                  </a:cubicBezTo>
                  <a:lnTo>
                    <a:pt x="960521" y="722811"/>
                  </a:lnTo>
                  <a:cubicBezTo>
                    <a:pt x="963184" y="722811"/>
                    <a:pt x="965314" y="722811"/>
                    <a:pt x="968508" y="722811"/>
                  </a:cubicBezTo>
                  <a:lnTo>
                    <a:pt x="968508" y="722811"/>
                  </a:lnTo>
                  <a:close/>
                  <a:moveTo>
                    <a:pt x="968508" y="1140275"/>
                  </a:moveTo>
                  <a:lnTo>
                    <a:pt x="968508" y="1146132"/>
                  </a:lnTo>
                  <a:cubicBezTo>
                    <a:pt x="966379" y="1147197"/>
                    <a:pt x="964249" y="1147197"/>
                    <a:pt x="960521" y="1148262"/>
                  </a:cubicBezTo>
                  <a:lnTo>
                    <a:pt x="960521" y="1141340"/>
                  </a:lnTo>
                  <a:cubicBezTo>
                    <a:pt x="963184" y="1141340"/>
                    <a:pt x="966379" y="1140275"/>
                    <a:pt x="968508" y="1140275"/>
                  </a:cubicBezTo>
                  <a:lnTo>
                    <a:pt x="968508" y="1140275"/>
                  </a:lnTo>
                  <a:close/>
                  <a:moveTo>
                    <a:pt x="968508" y="1159444"/>
                  </a:moveTo>
                  <a:lnTo>
                    <a:pt x="968508" y="1169561"/>
                  </a:lnTo>
                  <a:cubicBezTo>
                    <a:pt x="965314" y="1167431"/>
                    <a:pt x="962651" y="1163704"/>
                    <a:pt x="960521" y="1161574"/>
                  </a:cubicBezTo>
                  <a:lnTo>
                    <a:pt x="960521" y="1150392"/>
                  </a:lnTo>
                  <a:cubicBezTo>
                    <a:pt x="964249" y="1153587"/>
                    <a:pt x="966379" y="1157314"/>
                    <a:pt x="968508" y="1159444"/>
                  </a:cubicBezTo>
                  <a:lnTo>
                    <a:pt x="968508" y="1159444"/>
                  </a:lnTo>
                  <a:close/>
                  <a:moveTo>
                    <a:pt x="968508" y="1176484"/>
                  </a:moveTo>
                  <a:lnTo>
                    <a:pt x="968508" y="1182341"/>
                  </a:lnTo>
                  <a:cubicBezTo>
                    <a:pt x="965314" y="1183406"/>
                    <a:pt x="962651" y="1183406"/>
                    <a:pt x="960521" y="1183406"/>
                  </a:cubicBezTo>
                  <a:lnTo>
                    <a:pt x="960521" y="1177549"/>
                  </a:lnTo>
                  <a:cubicBezTo>
                    <a:pt x="963184" y="1177549"/>
                    <a:pt x="965314" y="1176484"/>
                    <a:pt x="968508" y="1176484"/>
                  </a:cubicBezTo>
                  <a:lnTo>
                    <a:pt x="968508" y="1176484"/>
                  </a:lnTo>
                  <a:close/>
                  <a:moveTo>
                    <a:pt x="968508" y="1420359"/>
                  </a:moveTo>
                  <a:lnTo>
                    <a:pt x="968508" y="1430476"/>
                  </a:lnTo>
                  <a:lnTo>
                    <a:pt x="967444" y="1430476"/>
                  </a:lnTo>
                  <a:lnTo>
                    <a:pt x="968508" y="1430476"/>
                  </a:lnTo>
                  <a:lnTo>
                    <a:pt x="968508" y="1448581"/>
                  </a:lnTo>
                  <a:cubicBezTo>
                    <a:pt x="966379" y="1445386"/>
                    <a:pt x="964249" y="1442724"/>
                    <a:pt x="960521" y="1439529"/>
                  </a:cubicBezTo>
                  <a:lnTo>
                    <a:pt x="960521" y="1423554"/>
                  </a:lnTo>
                  <a:cubicBezTo>
                    <a:pt x="963184" y="1423022"/>
                    <a:pt x="966379" y="1421957"/>
                    <a:pt x="968508" y="1420359"/>
                  </a:cubicBezTo>
                  <a:lnTo>
                    <a:pt x="968508" y="1420359"/>
                  </a:lnTo>
                  <a:close/>
                  <a:moveTo>
                    <a:pt x="968508" y="1473607"/>
                  </a:moveTo>
                  <a:lnTo>
                    <a:pt x="968508" y="1483724"/>
                  </a:lnTo>
                  <a:cubicBezTo>
                    <a:pt x="965314" y="1483724"/>
                    <a:pt x="962651" y="1483724"/>
                    <a:pt x="960521" y="1483724"/>
                  </a:cubicBezTo>
                  <a:lnTo>
                    <a:pt x="960521" y="1473607"/>
                  </a:lnTo>
                  <a:cubicBezTo>
                    <a:pt x="963184" y="1473607"/>
                    <a:pt x="965314" y="1474672"/>
                    <a:pt x="968508" y="1473607"/>
                  </a:cubicBezTo>
                  <a:lnTo>
                    <a:pt x="968508" y="1473607"/>
                  </a:lnTo>
                  <a:close/>
                  <a:moveTo>
                    <a:pt x="968508" y="1560401"/>
                  </a:moveTo>
                  <a:lnTo>
                    <a:pt x="968508" y="1606727"/>
                  </a:lnTo>
                  <a:lnTo>
                    <a:pt x="966379" y="1585428"/>
                  </a:lnTo>
                  <a:lnTo>
                    <a:pt x="960521" y="1589688"/>
                  </a:lnTo>
                  <a:lnTo>
                    <a:pt x="960521" y="1566259"/>
                  </a:lnTo>
                  <a:lnTo>
                    <a:pt x="968508" y="1560401"/>
                  </a:lnTo>
                  <a:lnTo>
                    <a:pt x="968508" y="1560401"/>
                  </a:lnTo>
                  <a:close/>
                  <a:moveTo>
                    <a:pt x="968508" y="1740380"/>
                  </a:moveTo>
                  <a:lnTo>
                    <a:pt x="968508" y="1757419"/>
                  </a:lnTo>
                  <a:cubicBezTo>
                    <a:pt x="966379" y="1756354"/>
                    <a:pt x="962651" y="1755289"/>
                    <a:pt x="960521" y="1755289"/>
                  </a:cubicBezTo>
                  <a:lnTo>
                    <a:pt x="960521" y="1739315"/>
                  </a:lnTo>
                  <a:cubicBezTo>
                    <a:pt x="963184" y="1739315"/>
                    <a:pt x="966379" y="1739315"/>
                    <a:pt x="968508" y="1740380"/>
                  </a:cubicBezTo>
                  <a:lnTo>
                    <a:pt x="968508" y="1740380"/>
                  </a:lnTo>
                  <a:close/>
                  <a:moveTo>
                    <a:pt x="968508" y="1820252"/>
                  </a:moveTo>
                  <a:lnTo>
                    <a:pt x="968508" y="1839421"/>
                  </a:lnTo>
                  <a:cubicBezTo>
                    <a:pt x="967444" y="1839421"/>
                    <a:pt x="967444" y="1839421"/>
                    <a:pt x="967444" y="1839421"/>
                  </a:cubicBezTo>
                  <a:cubicBezTo>
                    <a:pt x="965314" y="1839421"/>
                    <a:pt x="963184" y="1840486"/>
                    <a:pt x="960521" y="1840486"/>
                  </a:cubicBezTo>
                  <a:lnTo>
                    <a:pt x="960521" y="1814394"/>
                  </a:lnTo>
                  <a:cubicBezTo>
                    <a:pt x="963184" y="1817057"/>
                    <a:pt x="965314" y="1818122"/>
                    <a:pt x="968508" y="1820252"/>
                  </a:cubicBezTo>
                  <a:close/>
                  <a:moveTo>
                    <a:pt x="961054" y="876697"/>
                  </a:moveTo>
                  <a:lnTo>
                    <a:pt x="937625" y="802150"/>
                  </a:lnTo>
                  <a:lnTo>
                    <a:pt x="937625" y="1009285"/>
                  </a:lnTo>
                  <a:lnTo>
                    <a:pt x="961054" y="1027389"/>
                  </a:lnTo>
                  <a:lnTo>
                    <a:pt x="961054" y="876697"/>
                  </a:lnTo>
                  <a:lnTo>
                    <a:pt x="961054" y="876697"/>
                  </a:lnTo>
                  <a:close/>
                  <a:moveTo>
                    <a:pt x="961054" y="8755"/>
                  </a:moveTo>
                  <a:lnTo>
                    <a:pt x="961054" y="31120"/>
                  </a:lnTo>
                  <a:cubicBezTo>
                    <a:pt x="955196" y="25262"/>
                    <a:pt x="947742" y="21002"/>
                    <a:pt x="937625" y="18873"/>
                  </a:cubicBezTo>
                  <a:lnTo>
                    <a:pt x="937625" y="2898"/>
                  </a:lnTo>
                  <a:cubicBezTo>
                    <a:pt x="946677" y="3963"/>
                    <a:pt x="954664" y="5028"/>
                    <a:pt x="959989" y="8755"/>
                  </a:cubicBezTo>
                  <a:cubicBezTo>
                    <a:pt x="961054" y="8755"/>
                    <a:pt x="961054" y="8755"/>
                    <a:pt x="961054" y="8755"/>
                  </a:cubicBezTo>
                  <a:lnTo>
                    <a:pt x="961054" y="8755"/>
                  </a:lnTo>
                  <a:close/>
                  <a:moveTo>
                    <a:pt x="961054" y="93420"/>
                  </a:moveTo>
                  <a:lnTo>
                    <a:pt x="961054" y="110459"/>
                  </a:lnTo>
                  <a:cubicBezTo>
                    <a:pt x="950937" y="109394"/>
                    <a:pt x="942949" y="106199"/>
                    <a:pt x="937625" y="102472"/>
                  </a:cubicBezTo>
                  <a:lnTo>
                    <a:pt x="937625" y="78510"/>
                  </a:lnTo>
                  <a:cubicBezTo>
                    <a:pt x="939755" y="81705"/>
                    <a:pt x="941884" y="84368"/>
                    <a:pt x="945612" y="87562"/>
                  </a:cubicBezTo>
                  <a:cubicBezTo>
                    <a:pt x="949339" y="90757"/>
                    <a:pt x="954132" y="92355"/>
                    <a:pt x="961054" y="93420"/>
                  </a:cubicBezTo>
                  <a:lnTo>
                    <a:pt x="961054" y="93420"/>
                  </a:lnTo>
                  <a:close/>
                  <a:moveTo>
                    <a:pt x="961054" y="263281"/>
                  </a:moveTo>
                  <a:lnTo>
                    <a:pt x="961054" y="272333"/>
                  </a:lnTo>
                  <a:cubicBezTo>
                    <a:pt x="959989" y="269138"/>
                    <a:pt x="958924" y="266476"/>
                    <a:pt x="961054" y="264346"/>
                  </a:cubicBezTo>
                  <a:cubicBezTo>
                    <a:pt x="961054" y="264346"/>
                    <a:pt x="961054" y="264346"/>
                    <a:pt x="961054" y="263281"/>
                  </a:cubicBezTo>
                  <a:lnTo>
                    <a:pt x="961054" y="263281"/>
                  </a:lnTo>
                  <a:close/>
                  <a:moveTo>
                    <a:pt x="961054" y="385751"/>
                  </a:moveTo>
                  <a:lnTo>
                    <a:pt x="961054" y="394803"/>
                  </a:lnTo>
                  <a:cubicBezTo>
                    <a:pt x="959989" y="394803"/>
                    <a:pt x="958924" y="394803"/>
                    <a:pt x="957859" y="394803"/>
                  </a:cubicBezTo>
                  <a:lnTo>
                    <a:pt x="957859" y="394803"/>
                  </a:lnTo>
                  <a:lnTo>
                    <a:pt x="956794" y="394803"/>
                  </a:lnTo>
                  <a:cubicBezTo>
                    <a:pt x="957859" y="397998"/>
                    <a:pt x="959989" y="400661"/>
                    <a:pt x="961054" y="402790"/>
                  </a:cubicBezTo>
                  <a:lnTo>
                    <a:pt x="961054" y="429947"/>
                  </a:lnTo>
                  <a:cubicBezTo>
                    <a:pt x="955196" y="416635"/>
                    <a:pt x="952002" y="400661"/>
                    <a:pt x="937625" y="394803"/>
                  </a:cubicBezTo>
                  <a:lnTo>
                    <a:pt x="937625" y="384686"/>
                  </a:lnTo>
                  <a:cubicBezTo>
                    <a:pt x="939755" y="384686"/>
                    <a:pt x="943482" y="385751"/>
                    <a:pt x="945612" y="386816"/>
                  </a:cubicBezTo>
                  <a:cubicBezTo>
                    <a:pt x="947742" y="386816"/>
                    <a:pt x="951469" y="385751"/>
                    <a:pt x="952534" y="385751"/>
                  </a:cubicBezTo>
                  <a:cubicBezTo>
                    <a:pt x="955196" y="385751"/>
                    <a:pt x="957326" y="385751"/>
                    <a:pt x="961054" y="385751"/>
                  </a:cubicBezTo>
                  <a:lnTo>
                    <a:pt x="961054" y="385751"/>
                  </a:lnTo>
                  <a:close/>
                  <a:moveTo>
                    <a:pt x="961054" y="437934"/>
                  </a:moveTo>
                  <a:lnTo>
                    <a:pt x="961054" y="448051"/>
                  </a:lnTo>
                  <a:cubicBezTo>
                    <a:pt x="957859" y="448051"/>
                    <a:pt x="955196" y="448051"/>
                    <a:pt x="952002" y="448051"/>
                  </a:cubicBezTo>
                  <a:cubicBezTo>
                    <a:pt x="952002" y="451246"/>
                    <a:pt x="950937" y="453909"/>
                    <a:pt x="950937" y="454973"/>
                  </a:cubicBezTo>
                  <a:cubicBezTo>
                    <a:pt x="953067" y="469883"/>
                    <a:pt x="953067" y="478403"/>
                    <a:pt x="950937" y="484260"/>
                  </a:cubicBezTo>
                  <a:cubicBezTo>
                    <a:pt x="953067" y="499169"/>
                    <a:pt x="953067" y="506624"/>
                    <a:pt x="950937" y="513546"/>
                  </a:cubicBezTo>
                  <a:cubicBezTo>
                    <a:pt x="953067" y="526858"/>
                    <a:pt x="953067" y="535910"/>
                    <a:pt x="950937" y="541768"/>
                  </a:cubicBezTo>
                  <a:cubicBezTo>
                    <a:pt x="953067" y="556677"/>
                    <a:pt x="953067" y="565197"/>
                    <a:pt x="950937" y="571054"/>
                  </a:cubicBezTo>
                  <a:cubicBezTo>
                    <a:pt x="953067" y="584366"/>
                    <a:pt x="953067" y="593418"/>
                    <a:pt x="950937" y="599276"/>
                  </a:cubicBezTo>
                  <a:cubicBezTo>
                    <a:pt x="953067" y="613652"/>
                    <a:pt x="953067" y="622705"/>
                    <a:pt x="950937" y="628562"/>
                  </a:cubicBezTo>
                  <a:cubicBezTo>
                    <a:pt x="953067" y="642939"/>
                    <a:pt x="953067" y="651991"/>
                    <a:pt x="950937" y="657848"/>
                  </a:cubicBezTo>
                  <a:cubicBezTo>
                    <a:pt x="953067" y="671160"/>
                    <a:pt x="953067" y="679148"/>
                    <a:pt x="950937" y="686070"/>
                  </a:cubicBezTo>
                  <a:cubicBezTo>
                    <a:pt x="954132" y="686070"/>
                    <a:pt x="957859" y="687135"/>
                    <a:pt x="959989" y="688200"/>
                  </a:cubicBezTo>
                  <a:lnTo>
                    <a:pt x="961054" y="688200"/>
                  </a:lnTo>
                  <a:lnTo>
                    <a:pt x="961054" y="698317"/>
                  </a:lnTo>
                  <a:cubicBezTo>
                    <a:pt x="957859" y="694057"/>
                    <a:pt x="950937" y="690330"/>
                    <a:pt x="938690" y="690330"/>
                  </a:cubicBezTo>
                  <a:cubicBezTo>
                    <a:pt x="937625" y="690330"/>
                    <a:pt x="937625" y="690330"/>
                    <a:pt x="937625" y="690330"/>
                  </a:cubicBezTo>
                  <a:lnTo>
                    <a:pt x="937625" y="684472"/>
                  </a:lnTo>
                  <a:cubicBezTo>
                    <a:pt x="939755" y="684472"/>
                    <a:pt x="941884" y="684472"/>
                    <a:pt x="944547" y="684472"/>
                  </a:cubicBezTo>
                  <a:cubicBezTo>
                    <a:pt x="946677" y="681277"/>
                    <a:pt x="946677" y="674355"/>
                    <a:pt x="945612" y="664238"/>
                  </a:cubicBezTo>
                  <a:cubicBezTo>
                    <a:pt x="944547" y="665303"/>
                    <a:pt x="942417" y="665303"/>
                    <a:pt x="941352" y="666368"/>
                  </a:cubicBezTo>
                  <a:cubicBezTo>
                    <a:pt x="940287" y="666368"/>
                    <a:pt x="939222" y="667433"/>
                    <a:pt x="938157" y="667433"/>
                  </a:cubicBezTo>
                  <a:lnTo>
                    <a:pt x="938157" y="660511"/>
                  </a:lnTo>
                  <a:cubicBezTo>
                    <a:pt x="946144" y="658381"/>
                    <a:pt x="948274" y="653588"/>
                    <a:pt x="946144" y="634419"/>
                  </a:cubicBezTo>
                  <a:cubicBezTo>
                    <a:pt x="945079" y="635484"/>
                    <a:pt x="942949" y="636549"/>
                    <a:pt x="941884" y="636549"/>
                  </a:cubicBezTo>
                  <a:cubicBezTo>
                    <a:pt x="940820" y="637614"/>
                    <a:pt x="939755" y="637614"/>
                    <a:pt x="938690" y="637614"/>
                  </a:cubicBezTo>
                  <a:lnTo>
                    <a:pt x="938690" y="630692"/>
                  </a:lnTo>
                  <a:cubicBezTo>
                    <a:pt x="946677" y="628562"/>
                    <a:pt x="948807" y="623770"/>
                    <a:pt x="946677" y="605665"/>
                  </a:cubicBezTo>
                  <a:cubicBezTo>
                    <a:pt x="945612" y="605665"/>
                    <a:pt x="943482" y="606730"/>
                    <a:pt x="942417" y="606730"/>
                  </a:cubicBezTo>
                  <a:cubicBezTo>
                    <a:pt x="941352" y="607795"/>
                    <a:pt x="940287" y="607795"/>
                    <a:pt x="939222" y="608860"/>
                  </a:cubicBezTo>
                  <a:lnTo>
                    <a:pt x="939222" y="600873"/>
                  </a:lnTo>
                  <a:cubicBezTo>
                    <a:pt x="947209" y="598743"/>
                    <a:pt x="949339" y="593951"/>
                    <a:pt x="947209" y="575846"/>
                  </a:cubicBezTo>
                  <a:cubicBezTo>
                    <a:pt x="945079" y="576911"/>
                    <a:pt x="944014" y="577976"/>
                    <a:pt x="941352" y="577976"/>
                  </a:cubicBezTo>
                  <a:cubicBezTo>
                    <a:pt x="940287" y="577976"/>
                    <a:pt x="939222" y="579041"/>
                    <a:pt x="939222" y="579041"/>
                  </a:cubicBezTo>
                  <a:lnTo>
                    <a:pt x="939222" y="573717"/>
                  </a:lnTo>
                  <a:cubicBezTo>
                    <a:pt x="940287" y="572652"/>
                    <a:pt x="941352" y="572652"/>
                    <a:pt x="942417" y="571587"/>
                  </a:cubicBezTo>
                  <a:cubicBezTo>
                    <a:pt x="946677" y="569457"/>
                    <a:pt x="948274" y="563599"/>
                    <a:pt x="946677" y="548157"/>
                  </a:cubicBezTo>
                  <a:cubicBezTo>
                    <a:pt x="944547" y="549222"/>
                    <a:pt x="943482" y="550287"/>
                    <a:pt x="940820" y="551352"/>
                  </a:cubicBezTo>
                  <a:cubicBezTo>
                    <a:pt x="939755" y="551352"/>
                    <a:pt x="938690" y="551352"/>
                    <a:pt x="938690" y="551352"/>
                  </a:cubicBezTo>
                  <a:lnTo>
                    <a:pt x="938690" y="544430"/>
                  </a:lnTo>
                  <a:cubicBezTo>
                    <a:pt x="939755" y="544430"/>
                    <a:pt x="940820" y="543365"/>
                    <a:pt x="941884" y="543365"/>
                  </a:cubicBezTo>
                  <a:cubicBezTo>
                    <a:pt x="946144" y="540170"/>
                    <a:pt x="947742" y="534313"/>
                    <a:pt x="946144" y="519936"/>
                  </a:cubicBezTo>
                  <a:cubicBezTo>
                    <a:pt x="944014" y="521001"/>
                    <a:pt x="942949" y="521001"/>
                    <a:pt x="940287" y="522066"/>
                  </a:cubicBezTo>
                  <a:cubicBezTo>
                    <a:pt x="939222" y="522066"/>
                    <a:pt x="938157" y="522066"/>
                    <a:pt x="938157" y="523131"/>
                  </a:cubicBezTo>
                  <a:lnTo>
                    <a:pt x="938157" y="515144"/>
                  </a:lnTo>
                  <a:cubicBezTo>
                    <a:pt x="939222" y="515144"/>
                    <a:pt x="940287" y="515144"/>
                    <a:pt x="941352" y="514079"/>
                  </a:cubicBezTo>
                  <a:cubicBezTo>
                    <a:pt x="945612" y="510884"/>
                    <a:pt x="947209" y="505027"/>
                    <a:pt x="945612" y="490650"/>
                  </a:cubicBezTo>
                  <a:cubicBezTo>
                    <a:pt x="943482" y="491715"/>
                    <a:pt x="942417" y="492780"/>
                    <a:pt x="939755" y="492780"/>
                  </a:cubicBezTo>
                  <a:cubicBezTo>
                    <a:pt x="938690" y="493845"/>
                    <a:pt x="937625" y="493845"/>
                    <a:pt x="937625" y="493845"/>
                  </a:cubicBezTo>
                  <a:lnTo>
                    <a:pt x="937625" y="486922"/>
                  </a:lnTo>
                  <a:cubicBezTo>
                    <a:pt x="938690" y="485857"/>
                    <a:pt x="939755" y="485857"/>
                    <a:pt x="940820" y="484792"/>
                  </a:cubicBezTo>
                  <a:cubicBezTo>
                    <a:pt x="945079" y="482662"/>
                    <a:pt x="946677" y="476805"/>
                    <a:pt x="945079" y="461363"/>
                  </a:cubicBezTo>
                  <a:cubicBezTo>
                    <a:pt x="942949" y="462428"/>
                    <a:pt x="940820" y="463493"/>
                    <a:pt x="939222" y="464558"/>
                  </a:cubicBezTo>
                  <a:cubicBezTo>
                    <a:pt x="938157" y="464558"/>
                    <a:pt x="937092" y="464558"/>
                    <a:pt x="937092" y="464558"/>
                  </a:cubicBezTo>
                  <a:lnTo>
                    <a:pt x="937092" y="457636"/>
                  </a:lnTo>
                  <a:cubicBezTo>
                    <a:pt x="938157" y="457636"/>
                    <a:pt x="939222" y="456571"/>
                    <a:pt x="940287" y="456571"/>
                  </a:cubicBezTo>
                  <a:cubicBezTo>
                    <a:pt x="943482" y="454441"/>
                    <a:pt x="944547" y="452311"/>
                    <a:pt x="944547" y="447519"/>
                  </a:cubicBezTo>
                  <a:cubicBezTo>
                    <a:pt x="941352" y="446454"/>
                    <a:pt x="938690" y="446454"/>
                    <a:pt x="936560" y="445389"/>
                  </a:cubicBezTo>
                  <a:lnTo>
                    <a:pt x="936560" y="434207"/>
                  </a:lnTo>
                  <a:cubicBezTo>
                    <a:pt x="941884" y="437934"/>
                    <a:pt x="949339" y="438999"/>
                    <a:pt x="961054" y="437934"/>
                  </a:cubicBezTo>
                  <a:lnTo>
                    <a:pt x="961054" y="437934"/>
                  </a:lnTo>
                  <a:close/>
                  <a:moveTo>
                    <a:pt x="961054" y="722811"/>
                  </a:moveTo>
                  <a:cubicBezTo>
                    <a:pt x="956794" y="721746"/>
                    <a:pt x="954132" y="720681"/>
                    <a:pt x="952002" y="718551"/>
                  </a:cubicBezTo>
                  <a:cubicBezTo>
                    <a:pt x="944014" y="710564"/>
                    <a:pt x="942949" y="699382"/>
                    <a:pt x="937625" y="692460"/>
                  </a:cubicBezTo>
                  <a:lnTo>
                    <a:pt x="937625" y="704707"/>
                  </a:lnTo>
                  <a:cubicBezTo>
                    <a:pt x="938690" y="710564"/>
                    <a:pt x="940820" y="714824"/>
                    <a:pt x="944547" y="719616"/>
                  </a:cubicBezTo>
                  <a:cubicBezTo>
                    <a:pt x="941352" y="719616"/>
                    <a:pt x="938690" y="719616"/>
                    <a:pt x="937625" y="719616"/>
                  </a:cubicBezTo>
                  <a:lnTo>
                    <a:pt x="937625" y="725473"/>
                  </a:lnTo>
                  <a:cubicBezTo>
                    <a:pt x="940820" y="725473"/>
                    <a:pt x="944547" y="725473"/>
                    <a:pt x="948807" y="724408"/>
                  </a:cubicBezTo>
                  <a:cubicBezTo>
                    <a:pt x="952002" y="726538"/>
                    <a:pt x="955729" y="728668"/>
                    <a:pt x="961054" y="728668"/>
                  </a:cubicBezTo>
                  <a:lnTo>
                    <a:pt x="961054" y="722811"/>
                  </a:lnTo>
                  <a:lnTo>
                    <a:pt x="961054" y="722811"/>
                  </a:lnTo>
                  <a:close/>
                  <a:moveTo>
                    <a:pt x="961054" y="1141340"/>
                  </a:moveTo>
                  <a:lnTo>
                    <a:pt x="961054" y="1148262"/>
                  </a:lnTo>
                  <a:cubicBezTo>
                    <a:pt x="961054" y="1148262"/>
                    <a:pt x="959989" y="1148262"/>
                    <a:pt x="958924" y="1149327"/>
                  </a:cubicBezTo>
                  <a:cubicBezTo>
                    <a:pt x="959989" y="1149327"/>
                    <a:pt x="961054" y="1150392"/>
                    <a:pt x="961054" y="1150392"/>
                  </a:cubicBezTo>
                  <a:lnTo>
                    <a:pt x="961054" y="1161574"/>
                  </a:lnTo>
                  <a:cubicBezTo>
                    <a:pt x="958924" y="1158379"/>
                    <a:pt x="955196" y="1154652"/>
                    <a:pt x="952002" y="1151457"/>
                  </a:cubicBezTo>
                  <a:cubicBezTo>
                    <a:pt x="948807" y="1150392"/>
                    <a:pt x="944014" y="1149327"/>
                    <a:pt x="937625" y="1150392"/>
                  </a:cubicBezTo>
                  <a:lnTo>
                    <a:pt x="937625" y="1144535"/>
                  </a:lnTo>
                  <a:cubicBezTo>
                    <a:pt x="944547" y="1143470"/>
                    <a:pt x="948807" y="1143470"/>
                    <a:pt x="953599" y="1145600"/>
                  </a:cubicBezTo>
                  <a:cubicBezTo>
                    <a:pt x="955196" y="1143470"/>
                    <a:pt x="958391" y="1142405"/>
                    <a:pt x="961054" y="1141340"/>
                  </a:cubicBezTo>
                  <a:lnTo>
                    <a:pt x="961054" y="1141340"/>
                  </a:lnTo>
                  <a:close/>
                  <a:moveTo>
                    <a:pt x="961054" y="1177549"/>
                  </a:moveTo>
                  <a:cubicBezTo>
                    <a:pt x="945079" y="1178614"/>
                    <a:pt x="941884" y="1167431"/>
                    <a:pt x="937625" y="1158379"/>
                  </a:cubicBezTo>
                  <a:lnTo>
                    <a:pt x="937625" y="1170626"/>
                  </a:lnTo>
                  <a:cubicBezTo>
                    <a:pt x="938690" y="1173821"/>
                    <a:pt x="940820" y="1176484"/>
                    <a:pt x="943482" y="1178614"/>
                  </a:cubicBezTo>
                  <a:cubicBezTo>
                    <a:pt x="942417" y="1178614"/>
                    <a:pt x="942417" y="1178614"/>
                    <a:pt x="941352" y="1179679"/>
                  </a:cubicBezTo>
                  <a:cubicBezTo>
                    <a:pt x="940287" y="1179679"/>
                    <a:pt x="939222" y="1179679"/>
                    <a:pt x="938157" y="1179679"/>
                  </a:cubicBezTo>
                  <a:lnTo>
                    <a:pt x="938157" y="1185536"/>
                  </a:lnTo>
                  <a:cubicBezTo>
                    <a:pt x="940287" y="1185536"/>
                    <a:pt x="942417" y="1185536"/>
                    <a:pt x="946144" y="1184471"/>
                  </a:cubicBezTo>
                  <a:lnTo>
                    <a:pt x="946144" y="1184471"/>
                  </a:lnTo>
                  <a:cubicBezTo>
                    <a:pt x="946144" y="1190328"/>
                    <a:pt x="945079" y="1193523"/>
                    <a:pt x="941884" y="1194588"/>
                  </a:cubicBezTo>
                  <a:cubicBezTo>
                    <a:pt x="940820" y="1195653"/>
                    <a:pt x="939755" y="1195653"/>
                    <a:pt x="938690" y="1196718"/>
                  </a:cubicBezTo>
                  <a:lnTo>
                    <a:pt x="938690" y="1203640"/>
                  </a:lnTo>
                  <a:cubicBezTo>
                    <a:pt x="938690" y="1203640"/>
                    <a:pt x="939755" y="1202575"/>
                    <a:pt x="940820" y="1202575"/>
                  </a:cubicBezTo>
                  <a:cubicBezTo>
                    <a:pt x="942949" y="1202575"/>
                    <a:pt x="944014" y="1201510"/>
                    <a:pt x="946677" y="1200445"/>
                  </a:cubicBezTo>
                  <a:cubicBezTo>
                    <a:pt x="947742" y="1215355"/>
                    <a:pt x="946677" y="1220679"/>
                    <a:pt x="942417" y="1223874"/>
                  </a:cubicBezTo>
                  <a:cubicBezTo>
                    <a:pt x="941352" y="1223874"/>
                    <a:pt x="940287" y="1224939"/>
                    <a:pt x="939222" y="1224939"/>
                  </a:cubicBezTo>
                  <a:lnTo>
                    <a:pt x="939222" y="1231862"/>
                  </a:lnTo>
                  <a:cubicBezTo>
                    <a:pt x="939222" y="1231862"/>
                    <a:pt x="940287" y="1231862"/>
                    <a:pt x="941352" y="1231862"/>
                  </a:cubicBezTo>
                  <a:cubicBezTo>
                    <a:pt x="943482" y="1230797"/>
                    <a:pt x="944547" y="1230797"/>
                    <a:pt x="947209" y="1229732"/>
                  </a:cubicBezTo>
                  <a:cubicBezTo>
                    <a:pt x="948274" y="1244641"/>
                    <a:pt x="947209" y="1249966"/>
                    <a:pt x="942949" y="1253161"/>
                  </a:cubicBezTo>
                  <a:cubicBezTo>
                    <a:pt x="941884" y="1253161"/>
                    <a:pt x="940820" y="1253161"/>
                    <a:pt x="939755" y="1254226"/>
                  </a:cubicBezTo>
                  <a:lnTo>
                    <a:pt x="939755" y="1261148"/>
                  </a:lnTo>
                  <a:cubicBezTo>
                    <a:pt x="939755" y="1261148"/>
                    <a:pt x="940820" y="1261148"/>
                    <a:pt x="941884" y="1260083"/>
                  </a:cubicBezTo>
                  <a:cubicBezTo>
                    <a:pt x="944014" y="1260083"/>
                    <a:pt x="945079" y="1259018"/>
                    <a:pt x="947742" y="1257953"/>
                  </a:cubicBezTo>
                  <a:cubicBezTo>
                    <a:pt x="948807" y="1273927"/>
                    <a:pt x="947742" y="1279252"/>
                    <a:pt x="943482" y="1281382"/>
                  </a:cubicBezTo>
                  <a:cubicBezTo>
                    <a:pt x="942417" y="1282447"/>
                    <a:pt x="941352" y="1282447"/>
                    <a:pt x="940287" y="1283512"/>
                  </a:cubicBezTo>
                  <a:lnTo>
                    <a:pt x="940287" y="1290434"/>
                  </a:lnTo>
                  <a:cubicBezTo>
                    <a:pt x="940287" y="1290434"/>
                    <a:pt x="941352" y="1289369"/>
                    <a:pt x="942417" y="1289369"/>
                  </a:cubicBezTo>
                  <a:cubicBezTo>
                    <a:pt x="944547" y="1289369"/>
                    <a:pt x="945612" y="1288304"/>
                    <a:pt x="948274" y="1287239"/>
                  </a:cubicBezTo>
                  <a:cubicBezTo>
                    <a:pt x="949339" y="1302149"/>
                    <a:pt x="948274" y="1307474"/>
                    <a:pt x="944014" y="1310669"/>
                  </a:cubicBezTo>
                  <a:cubicBezTo>
                    <a:pt x="942949" y="1310669"/>
                    <a:pt x="941884" y="1311734"/>
                    <a:pt x="940820" y="1311734"/>
                  </a:cubicBezTo>
                  <a:lnTo>
                    <a:pt x="940820" y="1318656"/>
                  </a:lnTo>
                  <a:cubicBezTo>
                    <a:pt x="940820" y="1318656"/>
                    <a:pt x="941884" y="1318656"/>
                    <a:pt x="942949" y="1318656"/>
                  </a:cubicBezTo>
                  <a:cubicBezTo>
                    <a:pt x="945079" y="1317591"/>
                    <a:pt x="946144" y="1316526"/>
                    <a:pt x="948807" y="1315461"/>
                  </a:cubicBezTo>
                  <a:cubicBezTo>
                    <a:pt x="950937" y="1334630"/>
                    <a:pt x="948807" y="1338890"/>
                    <a:pt x="940820" y="1341552"/>
                  </a:cubicBezTo>
                  <a:lnTo>
                    <a:pt x="940820" y="1348475"/>
                  </a:lnTo>
                  <a:cubicBezTo>
                    <a:pt x="941884" y="1348475"/>
                    <a:pt x="942949" y="1347410"/>
                    <a:pt x="944014" y="1347410"/>
                  </a:cubicBezTo>
                  <a:cubicBezTo>
                    <a:pt x="945079" y="1346345"/>
                    <a:pt x="947209" y="1346345"/>
                    <a:pt x="948274" y="1345280"/>
                  </a:cubicBezTo>
                  <a:cubicBezTo>
                    <a:pt x="950404" y="1363384"/>
                    <a:pt x="948274" y="1367644"/>
                    <a:pt x="940287" y="1370306"/>
                  </a:cubicBezTo>
                  <a:lnTo>
                    <a:pt x="940287" y="1378294"/>
                  </a:lnTo>
                  <a:cubicBezTo>
                    <a:pt x="941352" y="1377228"/>
                    <a:pt x="942417" y="1377228"/>
                    <a:pt x="943482" y="1377228"/>
                  </a:cubicBezTo>
                  <a:cubicBezTo>
                    <a:pt x="944547" y="1376164"/>
                    <a:pt x="946677" y="1376164"/>
                    <a:pt x="947742" y="1375099"/>
                  </a:cubicBezTo>
                  <a:cubicBezTo>
                    <a:pt x="949872" y="1393203"/>
                    <a:pt x="947742" y="1397463"/>
                    <a:pt x="939755" y="1400125"/>
                  </a:cubicBezTo>
                  <a:lnTo>
                    <a:pt x="939755" y="1408112"/>
                  </a:lnTo>
                  <a:cubicBezTo>
                    <a:pt x="940820" y="1407047"/>
                    <a:pt x="941884" y="1407047"/>
                    <a:pt x="942949" y="1405982"/>
                  </a:cubicBezTo>
                  <a:cubicBezTo>
                    <a:pt x="944014" y="1405982"/>
                    <a:pt x="946144" y="1404917"/>
                    <a:pt x="947209" y="1403852"/>
                  </a:cubicBezTo>
                  <a:cubicBezTo>
                    <a:pt x="948274" y="1413970"/>
                    <a:pt x="948274" y="1419827"/>
                    <a:pt x="946144" y="1424087"/>
                  </a:cubicBezTo>
                  <a:cubicBezTo>
                    <a:pt x="944014" y="1423022"/>
                    <a:pt x="941884" y="1423022"/>
                    <a:pt x="939222" y="1424087"/>
                  </a:cubicBezTo>
                  <a:lnTo>
                    <a:pt x="939222" y="1433139"/>
                  </a:lnTo>
                  <a:cubicBezTo>
                    <a:pt x="947209" y="1433139"/>
                    <a:pt x="952534" y="1434204"/>
                    <a:pt x="957326" y="1436334"/>
                  </a:cubicBezTo>
                  <a:cubicBezTo>
                    <a:pt x="959456" y="1437399"/>
                    <a:pt x="960521" y="1439529"/>
                    <a:pt x="963184" y="1442191"/>
                  </a:cubicBezTo>
                  <a:lnTo>
                    <a:pt x="963184" y="1426217"/>
                  </a:lnTo>
                  <a:cubicBezTo>
                    <a:pt x="962119" y="1426217"/>
                    <a:pt x="962119" y="1426217"/>
                    <a:pt x="961054" y="1427282"/>
                  </a:cubicBezTo>
                  <a:cubicBezTo>
                    <a:pt x="958924" y="1426217"/>
                    <a:pt x="956794" y="1425152"/>
                    <a:pt x="953067" y="1424087"/>
                  </a:cubicBezTo>
                  <a:cubicBezTo>
                    <a:pt x="955196" y="1418229"/>
                    <a:pt x="955196" y="1410775"/>
                    <a:pt x="953067" y="1396930"/>
                  </a:cubicBezTo>
                  <a:cubicBezTo>
                    <a:pt x="955196" y="1391073"/>
                    <a:pt x="955196" y="1382553"/>
                    <a:pt x="953067" y="1368709"/>
                  </a:cubicBezTo>
                  <a:cubicBezTo>
                    <a:pt x="955196" y="1362852"/>
                    <a:pt x="955196" y="1354332"/>
                    <a:pt x="953067" y="1339422"/>
                  </a:cubicBezTo>
                  <a:cubicBezTo>
                    <a:pt x="955196" y="1333565"/>
                    <a:pt x="955196" y="1325046"/>
                    <a:pt x="953067" y="1310136"/>
                  </a:cubicBezTo>
                  <a:cubicBezTo>
                    <a:pt x="955196" y="1304279"/>
                    <a:pt x="955196" y="1295759"/>
                    <a:pt x="953067" y="1281915"/>
                  </a:cubicBezTo>
                  <a:cubicBezTo>
                    <a:pt x="955196" y="1276057"/>
                    <a:pt x="955196" y="1267538"/>
                    <a:pt x="953067" y="1252628"/>
                  </a:cubicBezTo>
                  <a:cubicBezTo>
                    <a:pt x="955196" y="1246771"/>
                    <a:pt x="955196" y="1238251"/>
                    <a:pt x="953067" y="1223342"/>
                  </a:cubicBezTo>
                  <a:cubicBezTo>
                    <a:pt x="955196" y="1217485"/>
                    <a:pt x="955196" y="1208965"/>
                    <a:pt x="953067" y="1195120"/>
                  </a:cubicBezTo>
                  <a:cubicBezTo>
                    <a:pt x="954132" y="1192991"/>
                    <a:pt x="954132" y="1189263"/>
                    <a:pt x="954132" y="1185003"/>
                  </a:cubicBezTo>
                  <a:cubicBezTo>
                    <a:pt x="957326" y="1186068"/>
                    <a:pt x="959989" y="1186068"/>
                    <a:pt x="963184" y="1185003"/>
                  </a:cubicBezTo>
                  <a:lnTo>
                    <a:pt x="963184" y="1177549"/>
                  </a:lnTo>
                  <a:lnTo>
                    <a:pt x="961054" y="1177549"/>
                  </a:lnTo>
                  <a:close/>
                  <a:moveTo>
                    <a:pt x="961054" y="1473607"/>
                  </a:moveTo>
                  <a:lnTo>
                    <a:pt x="961054" y="1483724"/>
                  </a:lnTo>
                  <a:cubicBezTo>
                    <a:pt x="956794" y="1483724"/>
                    <a:pt x="953067" y="1482660"/>
                    <a:pt x="949872" y="1481595"/>
                  </a:cubicBezTo>
                  <a:cubicBezTo>
                    <a:pt x="947742" y="1481595"/>
                    <a:pt x="944014" y="1482660"/>
                    <a:pt x="944014" y="1482660"/>
                  </a:cubicBezTo>
                  <a:cubicBezTo>
                    <a:pt x="941884" y="1483724"/>
                    <a:pt x="939755" y="1483724"/>
                    <a:pt x="937092" y="1483724"/>
                  </a:cubicBezTo>
                  <a:lnTo>
                    <a:pt x="937092" y="1474672"/>
                  </a:lnTo>
                  <a:lnTo>
                    <a:pt x="937092" y="1474672"/>
                  </a:lnTo>
                  <a:lnTo>
                    <a:pt x="937092" y="1474672"/>
                  </a:lnTo>
                  <a:lnTo>
                    <a:pt x="938157" y="1473607"/>
                  </a:lnTo>
                  <a:lnTo>
                    <a:pt x="937092" y="1472542"/>
                  </a:lnTo>
                  <a:lnTo>
                    <a:pt x="937092" y="1452308"/>
                  </a:lnTo>
                  <a:cubicBezTo>
                    <a:pt x="941884" y="1462425"/>
                    <a:pt x="947209" y="1471477"/>
                    <a:pt x="961054" y="1473607"/>
                  </a:cubicBezTo>
                  <a:lnTo>
                    <a:pt x="961054" y="1473607"/>
                  </a:lnTo>
                  <a:close/>
                  <a:moveTo>
                    <a:pt x="961054" y="1565726"/>
                  </a:moveTo>
                  <a:lnTo>
                    <a:pt x="961054" y="1589156"/>
                  </a:lnTo>
                  <a:lnTo>
                    <a:pt x="950937" y="1597143"/>
                  </a:lnTo>
                  <a:lnTo>
                    <a:pt x="938690" y="1582766"/>
                  </a:lnTo>
                  <a:lnTo>
                    <a:pt x="961054" y="1565726"/>
                  </a:lnTo>
                  <a:lnTo>
                    <a:pt x="961054" y="1565726"/>
                  </a:lnTo>
                  <a:close/>
                  <a:moveTo>
                    <a:pt x="961054" y="1739315"/>
                  </a:moveTo>
                  <a:lnTo>
                    <a:pt x="961054" y="1755289"/>
                  </a:lnTo>
                  <a:cubicBezTo>
                    <a:pt x="954132" y="1754224"/>
                    <a:pt x="946677" y="1755289"/>
                    <a:pt x="937625" y="1756354"/>
                  </a:cubicBezTo>
                  <a:lnTo>
                    <a:pt x="937625" y="1740380"/>
                  </a:lnTo>
                  <a:cubicBezTo>
                    <a:pt x="946144" y="1739315"/>
                    <a:pt x="954132" y="1738250"/>
                    <a:pt x="961054" y="1739315"/>
                  </a:cubicBezTo>
                  <a:lnTo>
                    <a:pt x="961054" y="1739315"/>
                  </a:lnTo>
                  <a:close/>
                  <a:moveTo>
                    <a:pt x="961054" y="1814394"/>
                  </a:moveTo>
                  <a:lnTo>
                    <a:pt x="961054" y="1840486"/>
                  </a:lnTo>
                  <a:cubicBezTo>
                    <a:pt x="959989" y="1841551"/>
                    <a:pt x="957859" y="1841551"/>
                    <a:pt x="957859" y="1841551"/>
                  </a:cubicBezTo>
                  <a:cubicBezTo>
                    <a:pt x="949872" y="1842616"/>
                    <a:pt x="943482" y="1843681"/>
                    <a:pt x="937625" y="1844746"/>
                  </a:cubicBezTo>
                  <a:lnTo>
                    <a:pt x="937625" y="1828771"/>
                  </a:lnTo>
                  <a:cubicBezTo>
                    <a:pt x="939755" y="1828771"/>
                    <a:pt x="943482" y="1827706"/>
                    <a:pt x="946677" y="1827706"/>
                  </a:cubicBezTo>
                  <a:cubicBezTo>
                    <a:pt x="946677" y="1827706"/>
                    <a:pt x="946677" y="1827706"/>
                    <a:pt x="946677" y="1826641"/>
                  </a:cubicBezTo>
                  <a:lnTo>
                    <a:pt x="948807" y="1826641"/>
                  </a:lnTo>
                  <a:cubicBezTo>
                    <a:pt x="944547" y="1822382"/>
                    <a:pt x="940820" y="1817589"/>
                    <a:pt x="937625" y="1811732"/>
                  </a:cubicBezTo>
                  <a:lnTo>
                    <a:pt x="937625" y="1773393"/>
                  </a:lnTo>
                  <a:cubicBezTo>
                    <a:pt x="944014" y="1787770"/>
                    <a:pt x="949339" y="1803212"/>
                    <a:pt x="961054" y="1814394"/>
                  </a:cubicBezTo>
                  <a:close/>
                  <a:moveTo>
                    <a:pt x="937092" y="802683"/>
                  </a:moveTo>
                  <a:lnTo>
                    <a:pt x="923780" y="762214"/>
                  </a:lnTo>
                  <a:lnTo>
                    <a:pt x="913663" y="794696"/>
                  </a:lnTo>
                  <a:lnTo>
                    <a:pt x="913663" y="1008752"/>
                  </a:lnTo>
                  <a:lnTo>
                    <a:pt x="923780" y="1000765"/>
                  </a:lnTo>
                  <a:lnTo>
                    <a:pt x="937092" y="1009817"/>
                  </a:lnTo>
                  <a:lnTo>
                    <a:pt x="937092" y="802683"/>
                  </a:lnTo>
                  <a:lnTo>
                    <a:pt x="937092" y="802683"/>
                  </a:lnTo>
                  <a:close/>
                  <a:moveTo>
                    <a:pt x="937092" y="3431"/>
                  </a:moveTo>
                  <a:lnTo>
                    <a:pt x="937092" y="19405"/>
                  </a:lnTo>
                  <a:cubicBezTo>
                    <a:pt x="930170" y="18340"/>
                    <a:pt x="922715" y="18340"/>
                    <a:pt x="913663" y="19405"/>
                  </a:cubicBezTo>
                  <a:lnTo>
                    <a:pt x="913663" y="3431"/>
                  </a:lnTo>
                  <a:cubicBezTo>
                    <a:pt x="921650" y="1833"/>
                    <a:pt x="929105" y="1833"/>
                    <a:pt x="937092" y="3431"/>
                  </a:cubicBezTo>
                  <a:lnTo>
                    <a:pt x="937092" y="3431"/>
                  </a:lnTo>
                  <a:close/>
                  <a:moveTo>
                    <a:pt x="937092" y="78510"/>
                  </a:moveTo>
                  <a:lnTo>
                    <a:pt x="937092" y="101939"/>
                  </a:lnTo>
                  <a:cubicBezTo>
                    <a:pt x="936027" y="101939"/>
                    <a:pt x="936027" y="101939"/>
                    <a:pt x="936027" y="101939"/>
                  </a:cubicBezTo>
                  <a:cubicBezTo>
                    <a:pt x="928040" y="104069"/>
                    <a:pt x="920053" y="106199"/>
                    <a:pt x="913663" y="107797"/>
                  </a:cubicBezTo>
                  <a:lnTo>
                    <a:pt x="913663" y="91822"/>
                  </a:lnTo>
                  <a:cubicBezTo>
                    <a:pt x="915793" y="91822"/>
                    <a:pt x="919520" y="90757"/>
                    <a:pt x="922715" y="89692"/>
                  </a:cubicBezTo>
                  <a:cubicBezTo>
                    <a:pt x="919520" y="86497"/>
                    <a:pt x="915793" y="82770"/>
                    <a:pt x="913663" y="78510"/>
                  </a:cubicBezTo>
                  <a:lnTo>
                    <a:pt x="913663" y="40172"/>
                  </a:lnTo>
                  <a:cubicBezTo>
                    <a:pt x="920053" y="52951"/>
                    <a:pt x="926975" y="66263"/>
                    <a:pt x="937092" y="78510"/>
                  </a:cubicBezTo>
                  <a:lnTo>
                    <a:pt x="937092" y="78510"/>
                  </a:lnTo>
                  <a:close/>
                  <a:moveTo>
                    <a:pt x="937092" y="384686"/>
                  </a:moveTo>
                  <a:lnTo>
                    <a:pt x="937092" y="394803"/>
                  </a:lnTo>
                  <a:cubicBezTo>
                    <a:pt x="930170" y="392673"/>
                    <a:pt x="923780" y="391608"/>
                    <a:pt x="913663" y="393738"/>
                  </a:cubicBezTo>
                  <a:lnTo>
                    <a:pt x="913663" y="384686"/>
                  </a:lnTo>
                  <a:cubicBezTo>
                    <a:pt x="922715" y="382556"/>
                    <a:pt x="930702" y="382556"/>
                    <a:pt x="937092" y="384686"/>
                  </a:cubicBezTo>
                  <a:lnTo>
                    <a:pt x="937092" y="384686"/>
                  </a:lnTo>
                  <a:close/>
                  <a:moveTo>
                    <a:pt x="937092" y="434207"/>
                  </a:moveTo>
                  <a:lnTo>
                    <a:pt x="937092" y="445389"/>
                  </a:lnTo>
                  <a:cubicBezTo>
                    <a:pt x="934962" y="444324"/>
                    <a:pt x="932832" y="443259"/>
                    <a:pt x="931235" y="443259"/>
                  </a:cubicBezTo>
                  <a:cubicBezTo>
                    <a:pt x="924313" y="444324"/>
                    <a:pt x="917923" y="446454"/>
                    <a:pt x="913131" y="446454"/>
                  </a:cubicBezTo>
                  <a:lnTo>
                    <a:pt x="913131" y="437402"/>
                  </a:lnTo>
                  <a:cubicBezTo>
                    <a:pt x="915260" y="437402"/>
                    <a:pt x="918988" y="436337"/>
                    <a:pt x="922183" y="435272"/>
                  </a:cubicBezTo>
                  <a:cubicBezTo>
                    <a:pt x="918988" y="432077"/>
                    <a:pt x="915260" y="426220"/>
                    <a:pt x="913131" y="420895"/>
                  </a:cubicBezTo>
                  <a:lnTo>
                    <a:pt x="913131" y="399596"/>
                  </a:lnTo>
                  <a:cubicBezTo>
                    <a:pt x="920053" y="409713"/>
                    <a:pt x="925378" y="424622"/>
                    <a:pt x="935495" y="434739"/>
                  </a:cubicBezTo>
                  <a:lnTo>
                    <a:pt x="937092" y="434739"/>
                  </a:lnTo>
                  <a:lnTo>
                    <a:pt x="937092" y="434207"/>
                  </a:lnTo>
                  <a:close/>
                  <a:moveTo>
                    <a:pt x="937092" y="458168"/>
                  </a:moveTo>
                  <a:lnTo>
                    <a:pt x="937092" y="465091"/>
                  </a:lnTo>
                  <a:cubicBezTo>
                    <a:pt x="928040" y="467221"/>
                    <a:pt x="918988" y="467221"/>
                    <a:pt x="913663" y="469350"/>
                  </a:cubicBezTo>
                  <a:lnTo>
                    <a:pt x="913663" y="462428"/>
                  </a:lnTo>
                  <a:cubicBezTo>
                    <a:pt x="916858" y="461363"/>
                    <a:pt x="920585" y="461363"/>
                    <a:pt x="923780" y="460298"/>
                  </a:cubicBezTo>
                  <a:lnTo>
                    <a:pt x="923780" y="460298"/>
                  </a:lnTo>
                  <a:cubicBezTo>
                    <a:pt x="929105" y="459233"/>
                    <a:pt x="933897" y="459233"/>
                    <a:pt x="937092" y="458168"/>
                  </a:cubicBezTo>
                  <a:lnTo>
                    <a:pt x="937092" y="458168"/>
                  </a:lnTo>
                  <a:lnTo>
                    <a:pt x="937092" y="458168"/>
                  </a:lnTo>
                  <a:close/>
                  <a:moveTo>
                    <a:pt x="937092" y="487455"/>
                  </a:moveTo>
                  <a:lnTo>
                    <a:pt x="937092" y="493845"/>
                  </a:lnTo>
                  <a:cubicBezTo>
                    <a:pt x="928040" y="495974"/>
                    <a:pt x="918988" y="495974"/>
                    <a:pt x="913663" y="498104"/>
                  </a:cubicBezTo>
                  <a:lnTo>
                    <a:pt x="913663" y="490117"/>
                  </a:lnTo>
                  <a:cubicBezTo>
                    <a:pt x="916858" y="490117"/>
                    <a:pt x="920585" y="489052"/>
                    <a:pt x="923780" y="489052"/>
                  </a:cubicBezTo>
                  <a:lnTo>
                    <a:pt x="923780" y="489052"/>
                  </a:lnTo>
                  <a:cubicBezTo>
                    <a:pt x="929637" y="487987"/>
                    <a:pt x="933897" y="487987"/>
                    <a:pt x="936027" y="486922"/>
                  </a:cubicBezTo>
                  <a:cubicBezTo>
                    <a:pt x="937092" y="487455"/>
                    <a:pt x="937092" y="487455"/>
                    <a:pt x="937092" y="487455"/>
                  </a:cubicBezTo>
                  <a:lnTo>
                    <a:pt x="937092" y="487455"/>
                  </a:lnTo>
                  <a:close/>
                  <a:moveTo>
                    <a:pt x="937092" y="515676"/>
                  </a:moveTo>
                  <a:lnTo>
                    <a:pt x="937092" y="523663"/>
                  </a:lnTo>
                  <a:cubicBezTo>
                    <a:pt x="928040" y="525793"/>
                    <a:pt x="918988" y="524728"/>
                    <a:pt x="913663" y="526858"/>
                  </a:cubicBezTo>
                  <a:lnTo>
                    <a:pt x="913663" y="519936"/>
                  </a:lnTo>
                  <a:cubicBezTo>
                    <a:pt x="916858" y="518871"/>
                    <a:pt x="920585" y="518871"/>
                    <a:pt x="923780" y="518871"/>
                  </a:cubicBezTo>
                  <a:lnTo>
                    <a:pt x="923780" y="518871"/>
                  </a:lnTo>
                  <a:cubicBezTo>
                    <a:pt x="929637" y="517806"/>
                    <a:pt x="933897" y="516741"/>
                    <a:pt x="936027" y="515676"/>
                  </a:cubicBezTo>
                  <a:cubicBezTo>
                    <a:pt x="937092" y="515676"/>
                    <a:pt x="937092" y="515676"/>
                    <a:pt x="937092" y="515676"/>
                  </a:cubicBezTo>
                  <a:lnTo>
                    <a:pt x="937092" y="515676"/>
                  </a:lnTo>
                  <a:close/>
                  <a:moveTo>
                    <a:pt x="937092" y="544963"/>
                  </a:moveTo>
                  <a:lnTo>
                    <a:pt x="937092" y="551885"/>
                  </a:lnTo>
                  <a:cubicBezTo>
                    <a:pt x="928040" y="554015"/>
                    <a:pt x="918988" y="554015"/>
                    <a:pt x="913663" y="556145"/>
                  </a:cubicBezTo>
                  <a:lnTo>
                    <a:pt x="913663" y="549222"/>
                  </a:lnTo>
                  <a:cubicBezTo>
                    <a:pt x="916858" y="548157"/>
                    <a:pt x="920585" y="548157"/>
                    <a:pt x="923780" y="547093"/>
                  </a:cubicBezTo>
                  <a:lnTo>
                    <a:pt x="923780" y="547093"/>
                  </a:lnTo>
                  <a:cubicBezTo>
                    <a:pt x="929637" y="546028"/>
                    <a:pt x="933897" y="546028"/>
                    <a:pt x="936027" y="544963"/>
                  </a:cubicBezTo>
                  <a:cubicBezTo>
                    <a:pt x="937092" y="544963"/>
                    <a:pt x="937092" y="544963"/>
                    <a:pt x="937092" y="544963"/>
                  </a:cubicBezTo>
                  <a:lnTo>
                    <a:pt x="937092" y="544963"/>
                  </a:lnTo>
                  <a:close/>
                  <a:moveTo>
                    <a:pt x="937092" y="573717"/>
                  </a:moveTo>
                  <a:lnTo>
                    <a:pt x="937092" y="580639"/>
                  </a:lnTo>
                  <a:cubicBezTo>
                    <a:pt x="928040" y="582769"/>
                    <a:pt x="918988" y="582769"/>
                    <a:pt x="913663" y="583834"/>
                  </a:cubicBezTo>
                  <a:lnTo>
                    <a:pt x="913663" y="576911"/>
                  </a:lnTo>
                  <a:cubicBezTo>
                    <a:pt x="916858" y="576911"/>
                    <a:pt x="920585" y="575846"/>
                    <a:pt x="923780" y="575846"/>
                  </a:cubicBezTo>
                  <a:lnTo>
                    <a:pt x="923780" y="575846"/>
                  </a:lnTo>
                  <a:cubicBezTo>
                    <a:pt x="929105" y="575314"/>
                    <a:pt x="933897" y="573717"/>
                    <a:pt x="937092" y="573717"/>
                  </a:cubicBezTo>
                  <a:lnTo>
                    <a:pt x="937092" y="573717"/>
                  </a:lnTo>
                  <a:lnTo>
                    <a:pt x="937092" y="573717"/>
                  </a:lnTo>
                  <a:close/>
                  <a:moveTo>
                    <a:pt x="937092" y="601938"/>
                  </a:moveTo>
                  <a:lnTo>
                    <a:pt x="937092" y="609925"/>
                  </a:lnTo>
                  <a:cubicBezTo>
                    <a:pt x="928040" y="612055"/>
                    <a:pt x="918988" y="610990"/>
                    <a:pt x="913663" y="613120"/>
                  </a:cubicBezTo>
                  <a:lnTo>
                    <a:pt x="913663" y="606198"/>
                  </a:lnTo>
                  <a:cubicBezTo>
                    <a:pt x="916858" y="605133"/>
                    <a:pt x="920585" y="605133"/>
                    <a:pt x="923780" y="604068"/>
                  </a:cubicBezTo>
                  <a:lnTo>
                    <a:pt x="923780" y="604068"/>
                  </a:lnTo>
                  <a:cubicBezTo>
                    <a:pt x="929105" y="604600"/>
                    <a:pt x="933897" y="603003"/>
                    <a:pt x="937092" y="601938"/>
                  </a:cubicBezTo>
                  <a:lnTo>
                    <a:pt x="937092" y="601938"/>
                  </a:lnTo>
                  <a:close/>
                  <a:moveTo>
                    <a:pt x="937092" y="631224"/>
                  </a:moveTo>
                  <a:lnTo>
                    <a:pt x="937092" y="638147"/>
                  </a:lnTo>
                  <a:cubicBezTo>
                    <a:pt x="928040" y="640276"/>
                    <a:pt x="918988" y="640276"/>
                    <a:pt x="913663" y="642406"/>
                  </a:cubicBezTo>
                  <a:lnTo>
                    <a:pt x="913663" y="635484"/>
                  </a:lnTo>
                  <a:cubicBezTo>
                    <a:pt x="916858" y="634419"/>
                    <a:pt x="920585" y="634419"/>
                    <a:pt x="923780" y="633354"/>
                  </a:cubicBezTo>
                  <a:lnTo>
                    <a:pt x="923780" y="633354"/>
                  </a:lnTo>
                  <a:cubicBezTo>
                    <a:pt x="929105" y="632289"/>
                    <a:pt x="933897" y="632289"/>
                    <a:pt x="937092" y="631224"/>
                  </a:cubicBezTo>
                  <a:lnTo>
                    <a:pt x="937092" y="631224"/>
                  </a:lnTo>
                  <a:close/>
                  <a:moveTo>
                    <a:pt x="937092" y="660511"/>
                  </a:moveTo>
                  <a:lnTo>
                    <a:pt x="937092" y="667433"/>
                  </a:lnTo>
                  <a:cubicBezTo>
                    <a:pt x="928040" y="669563"/>
                    <a:pt x="918988" y="669563"/>
                    <a:pt x="913663" y="671693"/>
                  </a:cubicBezTo>
                  <a:lnTo>
                    <a:pt x="913663" y="664238"/>
                  </a:lnTo>
                  <a:cubicBezTo>
                    <a:pt x="916858" y="664238"/>
                    <a:pt x="920585" y="663173"/>
                    <a:pt x="923780" y="663173"/>
                  </a:cubicBezTo>
                  <a:lnTo>
                    <a:pt x="923780" y="663173"/>
                  </a:lnTo>
                  <a:cubicBezTo>
                    <a:pt x="929105" y="661576"/>
                    <a:pt x="933897" y="661576"/>
                    <a:pt x="937092" y="660511"/>
                  </a:cubicBezTo>
                  <a:lnTo>
                    <a:pt x="937092" y="660511"/>
                  </a:lnTo>
                  <a:close/>
                  <a:moveTo>
                    <a:pt x="937092" y="684472"/>
                  </a:moveTo>
                  <a:lnTo>
                    <a:pt x="937092" y="690330"/>
                  </a:lnTo>
                  <a:cubicBezTo>
                    <a:pt x="936027" y="691395"/>
                    <a:pt x="936027" y="691395"/>
                    <a:pt x="936027" y="691395"/>
                  </a:cubicBezTo>
                  <a:cubicBezTo>
                    <a:pt x="936027" y="691395"/>
                    <a:pt x="936027" y="691395"/>
                    <a:pt x="937092" y="692460"/>
                  </a:cubicBezTo>
                  <a:lnTo>
                    <a:pt x="937092" y="704707"/>
                  </a:lnTo>
                  <a:cubicBezTo>
                    <a:pt x="932832" y="696719"/>
                    <a:pt x="928040" y="688732"/>
                    <a:pt x="913663" y="690330"/>
                  </a:cubicBezTo>
                  <a:lnTo>
                    <a:pt x="913663" y="683407"/>
                  </a:lnTo>
                  <a:cubicBezTo>
                    <a:pt x="919520" y="683407"/>
                    <a:pt x="923780" y="684472"/>
                    <a:pt x="928040" y="685537"/>
                  </a:cubicBezTo>
                  <a:cubicBezTo>
                    <a:pt x="930170" y="685537"/>
                    <a:pt x="933897" y="684472"/>
                    <a:pt x="934962" y="684472"/>
                  </a:cubicBezTo>
                  <a:cubicBezTo>
                    <a:pt x="934962" y="684472"/>
                    <a:pt x="936027" y="684472"/>
                    <a:pt x="937092" y="684472"/>
                  </a:cubicBezTo>
                  <a:lnTo>
                    <a:pt x="937092" y="684472"/>
                  </a:lnTo>
                  <a:close/>
                  <a:moveTo>
                    <a:pt x="937092" y="719083"/>
                  </a:moveTo>
                  <a:cubicBezTo>
                    <a:pt x="930170" y="719083"/>
                    <a:pt x="926975" y="718019"/>
                    <a:pt x="923780" y="715889"/>
                  </a:cubicBezTo>
                  <a:cubicBezTo>
                    <a:pt x="919520" y="711629"/>
                    <a:pt x="915793" y="706836"/>
                    <a:pt x="913663" y="701512"/>
                  </a:cubicBezTo>
                  <a:lnTo>
                    <a:pt x="913663" y="714824"/>
                  </a:lnTo>
                  <a:cubicBezTo>
                    <a:pt x="913663" y="715889"/>
                    <a:pt x="914728" y="716954"/>
                    <a:pt x="915793" y="718019"/>
                  </a:cubicBezTo>
                  <a:cubicBezTo>
                    <a:pt x="914728" y="718019"/>
                    <a:pt x="913663" y="719083"/>
                    <a:pt x="913663" y="719083"/>
                  </a:cubicBezTo>
                  <a:lnTo>
                    <a:pt x="913663" y="724941"/>
                  </a:lnTo>
                  <a:cubicBezTo>
                    <a:pt x="915793" y="724941"/>
                    <a:pt x="919520" y="723876"/>
                    <a:pt x="922715" y="722811"/>
                  </a:cubicBezTo>
                  <a:cubicBezTo>
                    <a:pt x="925910" y="724941"/>
                    <a:pt x="930702" y="726006"/>
                    <a:pt x="937092" y="724941"/>
                  </a:cubicBezTo>
                  <a:lnTo>
                    <a:pt x="937092" y="719083"/>
                  </a:lnTo>
                  <a:lnTo>
                    <a:pt x="937092" y="719083"/>
                  </a:lnTo>
                  <a:close/>
                  <a:moveTo>
                    <a:pt x="937092" y="1144535"/>
                  </a:moveTo>
                  <a:lnTo>
                    <a:pt x="937092" y="1150392"/>
                  </a:lnTo>
                  <a:cubicBezTo>
                    <a:pt x="934962" y="1150392"/>
                    <a:pt x="933897" y="1151457"/>
                    <a:pt x="931235" y="1151457"/>
                  </a:cubicBezTo>
                  <a:cubicBezTo>
                    <a:pt x="933365" y="1153587"/>
                    <a:pt x="934430" y="1155717"/>
                    <a:pt x="937092" y="1158379"/>
                  </a:cubicBezTo>
                  <a:lnTo>
                    <a:pt x="937092" y="1170626"/>
                  </a:lnTo>
                  <a:cubicBezTo>
                    <a:pt x="932832" y="1164769"/>
                    <a:pt x="929105" y="1158379"/>
                    <a:pt x="923780" y="1153587"/>
                  </a:cubicBezTo>
                  <a:cubicBezTo>
                    <a:pt x="921650" y="1151457"/>
                    <a:pt x="917923" y="1150392"/>
                    <a:pt x="913663" y="1150392"/>
                  </a:cubicBezTo>
                  <a:lnTo>
                    <a:pt x="913663" y="1144535"/>
                  </a:lnTo>
                  <a:cubicBezTo>
                    <a:pt x="917923" y="1144535"/>
                    <a:pt x="922715" y="1145600"/>
                    <a:pt x="925910" y="1146665"/>
                  </a:cubicBezTo>
                  <a:cubicBezTo>
                    <a:pt x="930702" y="1146132"/>
                    <a:pt x="933897" y="1144535"/>
                    <a:pt x="937092" y="1144535"/>
                  </a:cubicBezTo>
                  <a:lnTo>
                    <a:pt x="937092" y="1144535"/>
                  </a:lnTo>
                  <a:close/>
                  <a:moveTo>
                    <a:pt x="937092" y="1179679"/>
                  </a:moveTo>
                  <a:cubicBezTo>
                    <a:pt x="922715" y="1181808"/>
                    <a:pt x="916858" y="1175419"/>
                    <a:pt x="913663" y="1168496"/>
                  </a:cubicBezTo>
                  <a:lnTo>
                    <a:pt x="913663" y="1185536"/>
                  </a:lnTo>
                  <a:lnTo>
                    <a:pt x="913663" y="1185536"/>
                  </a:lnTo>
                  <a:cubicBezTo>
                    <a:pt x="914728" y="1185536"/>
                    <a:pt x="916858" y="1185536"/>
                    <a:pt x="920585" y="1184471"/>
                  </a:cubicBezTo>
                  <a:cubicBezTo>
                    <a:pt x="923780" y="1186601"/>
                    <a:pt x="929637" y="1186601"/>
                    <a:pt x="937625" y="1185536"/>
                  </a:cubicBezTo>
                  <a:lnTo>
                    <a:pt x="937625" y="1179679"/>
                  </a:lnTo>
                  <a:lnTo>
                    <a:pt x="937092" y="1179679"/>
                  </a:lnTo>
                  <a:close/>
                  <a:moveTo>
                    <a:pt x="937092" y="1196718"/>
                  </a:moveTo>
                  <a:lnTo>
                    <a:pt x="937092" y="1203640"/>
                  </a:lnTo>
                  <a:cubicBezTo>
                    <a:pt x="928040" y="1205770"/>
                    <a:pt x="918988" y="1205770"/>
                    <a:pt x="913663" y="1206835"/>
                  </a:cubicBezTo>
                  <a:lnTo>
                    <a:pt x="913663" y="1199913"/>
                  </a:lnTo>
                  <a:cubicBezTo>
                    <a:pt x="916858" y="1199913"/>
                    <a:pt x="920585" y="1198848"/>
                    <a:pt x="923780" y="1198848"/>
                  </a:cubicBezTo>
                  <a:lnTo>
                    <a:pt x="923780" y="1198848"/>
                  </a:lnTo>
                  <a:cubicBezTo>
                    <a:pt x="929637" y="1197783"/>
                    <a:pt x="932832" y="1196718"/>
                    <a:pt x="936027" y="1196718"/>
                  </a:cubicBezTo>
                  <a:lnTo>
                    <a:pt x="937092" y="1196718"/>
                  </a:lnTo>
                  <a:lnTo>
                    <a:pt x="937092" y="1196718"/>
                  </a:lnTo>
                  <a:close/>
                  <a:moveTo>
                    <a:pt x="937092" y="1224939"/>
                  </a:moveTo>
                  <a:lnTo>
                    <a:pt x="937092" y="1231862"/>
                  </a:lnTo>
                  <a:cubicBezTo>
                    <a:pt x="928040" y="1235056"/>
                    <a:pt x="918988" y="1233991"/>
                    <a:pt x="913663" y="1236121"/>
                  </a:cubicBezTo>
                  <a:lnTo>
                    <a:pt x="913663" y="1229199"/>
                  </a:lnTo>
                  <a:cubicBezTo>
                    <a:pt x="916858" y="1228134"/>
                    <a:pt x="920585" y="1228134"/>
                    <a:pt x="923780" y="1227069"/>
                  </a:cubicBezTo>
                  <a:lnTo>
                    <a:pt x="923780" y="1228134"/>
                  </a:lnTo>
                  <a:cubicBezTo>
                    <a:pt x="929637" y="1227069"/>
                    <a:pt x="933897" y="1226004"/>
                    <a:pt x="936027" y="1224939"/>
                  </a:cubicBezTo>
                  <a:cubicBezTo>
                    <a:pt x="937092" y="1224939"/>
                    <a:pt x="937092" y="1224939"/>
                    <a:pt x="937092" y="1224939"/>
                  </a:cubicBezTo>
                  <a:lnTo>
                    <a:pt x="937092" y="1224939"/>
                  </a:lnTo>
                  <a:close/>
                  <a:moveTo>
                    <a:pt x="937092" y="1254226"/>
                  </a:moveTo>
                  <a:lnTo>
                    <a:pt x="937092" y="1261148"/>
                  </a:lnTo>
                  <a:cubicBezTo>
                    <a:pt x="928040" y="1263278"/>
                    <a:pt x="918988" y="1263278"/>
                    <a:pt x="913663" y="1265408"/>
                  </a:cubicBezTo>
                  <a:lnTo>
                    <a:pt x="913663" y="1258486"/>
                  </a:lnTo>
                  <a:cubicBezTo>
                    <a:pt x="916858" y="1257421"/>
                    <a:pt x="920585" y="1257421"/>
                    <a:pt x="923780" y="1256356"/>
                  </a:cubicBezTo>
                  <a:lnTo>
                    <a:pt x="923780" y="1256356"/>
                  </a:lnTo>
                  <a:cubicBezTo>
                    <a:pt x="929637" y="1255291"/>
                    <a:pt x="933897" y="1255291"/>
                    <a:pt x="936027" y="1254226"/>
                  </a:cubicBezTo>
                  <a:cubicBezTo>
                    <a:pt x="937092" y="1254226"/>
                    <a:pt x="937092" y="1254226"/>
                    <a:pt x="937092" y="1254226"/>
                  </a:cubicBezTo>
                  <a:lnTo>
                    <a:pt x="937092" y="1254226"/>
                  </a:lnTo>
                  <a:close/>
                  <a:moveTo>
                    <a:pt x="937092" y="1282980"/>
                  </a:moveTo>
                  <a:lnTo>
                    <a:pt x="937092" y="1289902"/>
                  </a:lnTo>
                  <a:cubicBezTo>
                    <a:pt x="928040" y="1292032"/>
                    <a:pt x="918988" y="1292032"/>
                    <a:pt x="913663" y="1293097"/>
                  </a:cubicBezTo>
                  <a:lnTo>
                    <a:pt x="913663" y="1286174"/>
                  </a:lnTo>
                  <a:cubicBezTo>
                    <a:pt x="916858" y="1286174"/>
                    <a:pt x="920585" y="1285110"/>
                    <a:pt x="923780" y="1285110"/>
                  </a:cubicBezTo>
                  <a:lnTo>
                    <a:pt x="923780" y="1285110"/>
                  </a:lnTo>
                  <a:cubicBezTo>
                    <a:pt x="929637" y="1284045"/>
                    <a:pt x="933897" y="1282980"/>
                    <a:pt x="936027" y="1282980"/>
                  </a:cubicBezTo>
                  <a:cubicBezTo>
                    <a:pt x="937092" y="1282980"/>
                    <a:pt x="937092" y="1282980"/>
                    <a:pt x="937092" y="1282980"/>
                  </a:cubicBezTo>
                  <a:lnTo>
                    <a:pt x="937092" y="1282980"/>
                  </a:lnTo>
                  <a:close/>
                  <a:moveTo>
                    <a:pt x="937092" y="1311201"/>
                  </a:moveTo>
                  <a:lnTo>
                    <a:pt x="937092" y="1318123"/>
                  </a:lnTo>
                  <a:cubicBezTo>
                    <a:pt x="928040" y="1321318"/>
                    <a:pt x="918988" y="1320253"/>
                    <a:pt x="913663" y="1322383"/>
                  </a:cubicBezTo>
                  <a:lnTo>
                    <a:pt x="913663" y="1315461"/>
                  </a:lnTo>
                  <a:cubicBezTo>
                    <a:pt x="916858" y="1314396"/>
                    <a:pt x="920585" y="1314396"/>
                    <a:pt x="923780" y="1313331"/>
                  </a:cubicBezTo>
                  <a:lnTo>
                    <a:pt x="923780" y="1313331"/>
                  </a:lnTo>
                  <a:cubicBezTo>
                    <a:pt x="929105" y="1313863"/>
                    <a:pt x="933897" y="1312266"/>
                    <a:pt x="937092" y="1311201"/>
                  </a:cubicBezTo>
                  <a:lnTo>
                    <a:pt x="937092" y="1311201"/>
                  </a:lnTo>
                  <a:lnTo>
                    <a:pt x="937092" y="1311201"/>
                  </a:lnTo>
                  <a:close/>
                  <a:moveTo>
                    <a:pt x="937092" y="1340487"/>
                  </a:moveTo>
                  <a:lnTo>
                    <a:pt x="937092" y="1347410"/>
                  </a:lnTo>
                  <a:cubicBezTo>
                    <a:pt x="928040" y="1349540"/>
                    <a:pt x="918988" y="1349540"/>
                    <a:pt x="913663" y="1351670"/>
                  </a:cubicBezTo>
                  <a:lnTo>
                    <a:pt x="913663" y="1344747"/>
                  </a:lnTo>
                  <a:cubicBezTo>
                    <a:pt x="916858" y="1343682"/>
                    <a:pt x="920585" y="1342617"/>
                    <a:pt x="923780" y="1342617"/>
                  </a:cubicBezTo>
                  <a:lnTo>
                    <a:pt x="923780" y="1342617"/>
                  </a:lnTo>
                  <a:cubicBezTo>
                    <a:pt x="929105" y="1341552"/>
                    <a:pt x="933897" y="1341552"/>
                    <a:pt x="937092" y="1340487"/>
                  </a:cubicBezTo>
                  <a:lnTo>
                    <a:pt x="937092" y="1340487"/>
                  </a:lnTo>
                  <a:close/>
                  <a:moveTo>
                    <a:pt x="937092" y="1368709"/>
                  </a:moveTo>
                  <a:lnTo>
                    <a:pt x="937092" y="1376696"/>
                  </a:lnTo>
                  <a:cubicBezTo>
                    <a:pt x="928040" y="1378826"/>
                    <a:pt x="918988" y="1378826"/>
                    <a:pt x="913663" y="1379891"/>
                  </a:cubicBezTo>
                  <a:lnTo>
                    <a:pt x="913663" y="1372969"/>
                  </a:lnTo>
                  <a:cubicBezTo>
                    <a:pt x="916858" y="1372969"/>
                    <a:pt x="920585" y="1371904"/>
                    <a:pt x="923780" y="1371904"/>
                  </a:cubicBezTo>
                  <a:lnTo>
                    <a:pt x="923780" y="1371904"/>
                  </a:lnTo>
                  <a:cubicBezTo>
                    <a:pt x="929105" y="1370839"/>
                    <a:pt x="933897" y="1369774"/>
                    <a:pt x="937092" y="1368709"/>
                  </a:cubicBezTo>
                  <a:lnTo>
                    <a:pt x="937092" y="1368709"/>
                  </a:lnTo>
                  <a:close/>
                  <a:moveTo>
                    <a:pt x="937092" y="1397995"/>
                  </a:moveTo>
                  <a:lnTo>
                    <a:pt x="937092" y="1405982"/>
                  </a:lnTo>
                  <a:cubicBezTo>
                    <a:pt x="928040" y="1408112"/>
                    <a:pt x="918988" y="1407047"/>
                    <a:pt x="913663" y="1409177"/>
                  </a:cubicBezTo>
                  <a:lnTo>
                    <a:pt x="913663" y="1402255"/>
                  </a:lnTo>
                  <a:cubicBezTo>
                    <a:pt x="916858" y="1401190"/>
                    <a:pt x="920585" y="1401190"/>
                    <a:pt x="923780" y="1400125"/>
                  </a:cubicBezTo>
                  <a:lnTo>
                    <a:pt x="923780" y="1400125"/>
                  </a:lnTo>
                  <a:cubicBezTo>
                    <a:pt x="929105" y="1400125"/>
                    <a:pt x="933897" y="1399060"/>
                    <a:pt x="937092" y="1397995"/>
                  </a:cubicBezTo>
                  <a:lnTo>
                    <a:pt x="937092" y="1397995"/>
                  </a:lnTo>
                  <a:close/>
                  <a:moveTo>
                    <a:pt x="937092" y="1421957"/>
                  </a:moveTo>
                  <a:lnTo>
                    <a:pt x="937092" y="1431009"/>
                  </a:lnTo>
                  <a:cubicBezTo>
                    <a:pt x="932832" y="1431009"/>
                    <a:pt x="929105" y="1432074"/>
                    <a:pt x="924845" y="1433139"/>
                  </a:cubicBezTo>
                  <a:cubicBezTo>
                    <a:pt x="929105" y="1437399"/>
                    <a:pt x="932832" y="1445386"/>
                    <a:pt x="937092" y="1452308"/>
                  </a:cubicBezTo>
                  <a:lnTo>
                    <a:pt x="937092" y="1472542"/>
                  </a:lnTo>
                  <a:cubicBezTo>
                    <a:pt x="928040" y="1462425"/>
                    <a:pt x="923780" y="1447516"/>
                    <a:pt x="913663" y="1436334"/>
                  </a:cubicBezTo>
                  <a:lnTo>
                    <a:pt x="913663" y="1424087"/>
                  </a:lnTo>
                  <a:cubicBezTo>
                    <a:pt x="913663" y="1425152"/>
                    <a:pt x="914728" y="1425152"/>
                    <a:pt x="915793" y="1426217"/>
                  </a:cubicBezTo>
                  <a:cubicBezTo>
                    <a:pt x="923780" y="1423022"/>
                    <a:pt x="930702" y="1421957"/>
                    <a:pt x="937092" y="1421957"/>
                  </a:cubicBezTo>
                  <a:lnTo>
                    <a:pt x="937092" y="1421957"/>
                  </a:lnTo>
                  <a:close/>
                  <a:moveTo>
                    <a:pt x="937092" y="1474672"/>
                  </a:moveTo>
                  <a:lnTo>
                    <a:pt x="937092" y="1483724"/>
                  </a:lnTo>
                  <a:cubicBezTo>
                    <a:pt x="926975" y="1485854"/>
                    <a:pt x="918988" y="1485854"/>
                    <a:pt x="913663" y="1484789"/>
                  </a:cubicBezTo>
                  <a:lnTo>
                    <a:pt x="913663" y="1474672"/>
                  </a:lnTo>
                  <a:cubicBezTo>
                    <a:pt x="918988" y="1475737"/>
                    <a:pt x="926975" y="1476802"/>
                    <a:pt x="937092" y="1474672"/>
                  </a:cubicBezTo>
                  <a:lnTo>
                    <a:pt x="937092" y="1474672"/>
                  </a:lnTo>
                  <a:close/>
                  <a:moveTo>
                    <a:pt x="937092" y="1740380"/>
                  </a:moveTo>
                  <a:lnTo>
                    <a:pt x="937092" y="1756354"/>
                  </a:lnTo>
                  <a:cubicBezTo>
                    <a:pt x="932832" y="1756354"/>
                    <a:pt x="929105" y="1757419"/>
                    <a:pt x="924845" y="1758484"/>
                  </a:cubicBezTo>
                  <a:cubicBezTo>
                    <a:pt x="929105" y="1762744"/>
                    <a:pt x="933897" y="1768601"/>
                    <a:pt x="937092" y="1774458"/>
                  </a:cubicBezTo>
                  <a:lnTo>
                    <a:pt x="937092" y="1812797"/>
                  </a:lnTo>
                  <a:cubicBezTo>
                    <a:pt x="929105" y="1800550"/>
                    <a:pt x="922715" y="1785641"/>
                    <a:pt x="913663" y="1773393"/>
                  </a:cubicBezTo>
                  <a:lnTo>
                    <a:pt x="913663" y="1746237"/>
                  </a:lnTo>
                  <a:cubicBezTo>
                    <a:pt x="921650" y="1743575"/>
                    <a:pt x="929105" y="1741445"/>
                    <a:pt x="937092" y="1740380"/>
                  </a:cubicBezTo>
                  <a:lnTo>
                    <a:pt x="937092" y="1740380"/>
                  </a:lnTo>
                  <a:close/>
                  <a:moveTo>
                    <a:pt x="937092" y="1829304"/>
                  </a:moveTo>
                  <a:lnTo>
                    <a:pt x="937092" y="1845278"/>
                  </a:lnTo>
                  <a:cubicBezTo>
                    <a:pt x="928040" y="1846343"/>
                    <a:pt x="920053" y="1846343"/>
                    <a:pt x="913663" y="1846343"/>
                  </a:cubicBezTo>
                  <a:lnTo>
                    <a:pt x="913663" y="1829304"/>
                  </a:lnTo>
                  <a:cubicBezTo>
                    <a:pt x="918988" y="1830369"/>
                    <a:pt x="926975" y="1830369"/>
                    <a:pt x="937092" y="1829304"/>
                  </a:cubicBezTo>
                  <a:lnTo>
                    <a:pt x="937092" y="1829304"/>
                  </a:lnTo>
                  <a:close/>
                  <a:moveTo>
                    <a:pt x="913663" y="699914"/>
                  </a:moveTo>
                  <a:lnTo>
                    <a:pt x="913663" y="699914"/>
                  </a:lnTo>
                  <a:lnTo>
                    <a:pt x="913663" y="699914"/>
                  </a:lnTo>
                  <a:lnTo>
                    <a:pt x="913663" y="699914"/>
                  </a:lnTo>
                  <a:close/>
                  <a:moveTo>
                    <a:pt x="913663" y="794696"/>
                  </a:moveTo>
                  <a:lnTo>
                    <a:pt x="910468" y="802683"/>
                  </a:lnTo>
                  <a:lnTo>
                    <a:pt x="910468" y="1010882"/>
                  </a:lnTo>
                  <a:lnTo>
                    <a:pt x="913663" y="1008752"/>
                  </a:lnTo>
                  <a:lnTo>
                    <a:pt x="913663" y="794696"/>
                  </a:lnTo>
                  <a:lnTo>
                    <a:pt x="913663" y="794696"/>
                  </a:lnTo>
                  <a:close/>
                  <a:moveTo>
                    <a:pt x="913663" y="3431"/>
                  </a:moveTo>
                  <a:lnTo>
                    <a:pt x="913663" y="19405"/>
                  </a:lnTo>
                  <a:cubicBezTo>
                    <a:pt x="912598" y="19405"/>
                    <a:pt x="911533" y="19405"/>
                    <a:pt x="910468" y="19405"/>
                  </a:cubicBezTo>
                  <a:lnTo>
                    <a:pt x="910468" y="3431"/>
                  </a:lnTo>
                  <a:cubicBezTo>
                    <a:pt x="911533" y="3431"/>
                    <a:pt x="912598" y="3431"/>
                    <a:pt x="913663" y="3431"/>
                  </a:cubicBezTo>
                  <a:lnTo>
                    <a:pt x="913663" y="3431"/>
                  </a:lnTo>
                  <a:close/>
                  <a:moveTo>
                    <a:pt x="913663" y="40172"/>
                  </a:moveTo>
                  <a:lnTo>
                    <a:pt x="913663" y="78510"/>
                  </a:lnTo>
                  <a:cubicBezTo>
                    <a:pt x="912598" y="77445"/>
                    <a:pt x="911533" y="75315"/>
                    <a:pt x="910468" y="74250"/>
                  </a:cubicBezTo>
                  <a:lnTo>
                    <a:pt x="910468" y="35912"/>
                  </a:lnTo>
                  <a:cubicBezTo>
                    <a:pt x="911533" y="38042"/>
                    <a:pt x="912598" y="39107"/>
                    <a:pt x="913663" y="40172"/>
                  </a:cubicBezTo>
                  <a:lnTo>
                    <a:pt x="913663" y="40172"/>
                  </a:lnTo>
                  <a:close/>
                  <a:moveTo>
                    <a:pt x="913663" y="92355"/>
                  </a:moveTo>
                  <a:lnTo>
                    <a:pt x="913663" y="108329"/>
                  </a:lnTo>
                  <a:cubicBezTo>
                    <a:pt x="912598" y="108329"/>
                    <a:pt x="911533" y="108329"/>
                    <a:pt x="910468" y="108329"/>
                  </a:cubicBezTo>
                  <a:lnTo>
                    <a:pt x="910468" y="92355"/>
                  </a:lnTo>
                  <a:cubicBezTo>
                    <a:pt x="911533" y="92355"/>
                    <a:pt x="912598" y="92355"/>
                    <a:pt x="913663" y="92355"/>
                  </a:cubicBezTo>
                  <a:lnTo>
                    <a:pt x="913663" y="92355"/>
                  </a:lnTo>
                  <a:close/>
                  <a:moveTo>
                    <a:pt x="913663" y="384686"/>
                  </a:moveTo>
                  <a:lnTo>
                    <a:pt x="913663" y="393738"/>
                  </a:lnTo>
                  <a:cubicBezTo>
                    <a:pt x="912598" y="393738"/>
                    <a:pt x="911533" y="393738"/>
                    <a:pt x="910468" y="393738"/>
                  </a:cubicBezTo>
                  <a:lnTo>
                    <a:pt x="910468" y="384686"/>
                  </a:lnTo>
                  <a:cubicBezTo>
                    <a:pt x="911533" y="384686"/>
                    <a:pt x="912598" y="384686"/>
                    <a:pt x="913663" y="384686"/>
                  </a:cubicBezTo>
                  <a:lnTo>
                    <a:pt x="913663" y="384686"/>
                  </a:lnTo>
                  <a:close/>
                  <a:moveTo>
                    <a:pt x="913663" y="399596"/>
                  </a:moveTo>
                  <a:lnTo>
                    <a:pt x="913663" y="420895"/>
                  </a:lnTo>
                  <a:cubicBezTo>
                    <a:pt x="912598" y="419830"/>
                    <a:pt x="911533" y="417700"/>
                    <a:pt x="910468" y="416635"/>
                  </a:cubicBezTo>
                  <a:lnTo>
                    <a:pt x="910468" y="396401"/>
                  </a:lnTo>
                  <a:cubicBezTo>
                    <a:pt x="911533" y="397466"/>
                    <a:pt x="912598" y="398531"/>
                    <a:pt x="913663" y="399596"/>
                  </a:cubicBezTo>
                  <a:lnTo>
                    <a:pt x="913663" y="399596"/>
                  </a:lnTo>
                  <a:close/>
                  <a:moveTo>
                    <a:pt x="913663" y="437934"/>
                  </a:moveTo>
                  <a:lnTo>
                    <a:pt x="913663" y="446986"/>
                  </a:lnTo>
                  <a:cubicBezTo>
                    <a:pt x="912598" y="446986"/>
                    <a:pt x="911533" y="446986"/>
                    <a:pt x="910468" y="446986"/>
                  </a:cubicBezTo>
                  <a:lnTo>
                    <a:pt x="910468" y="437934"/>
                  </a:lnTo>
                  <a:cubicBezTo>
                    <a:pt x="911533" y="437934"/>
                    <a:pt x="912598" y="437934"/>
                    <a:pt x="913663" y="437934"/>
                  </a:cubicBezTo>
                  <a:lnTo>
                    <a:pt x="913663" y="437934"/>
                  </a:lnTo>
                  <a:close/>
                  <a:moveTo>
                    <a:pt x="913663" y="462428"/>
                  </a:moveTo>
                  <a:lnTo>
                    <a:pt x="913663" y="469350"/>
                  </a:lnTo>
                  <a:cubicBezTo>
                    <a:pt x="912598" y="469350"/>
                    <a:pt x="911533" y="469350"/>
                    <a:pt x="910468" y="470415"/>
                  </a:cubicBezTo>
                  <a:lnTo>
                    <a:pt x="910468" y="462428"/>
                  </a:lnTo>
                  <a:cubicBezTo>
                    <a:pt x="911533" y="462428"/>
                    <a:pt x="912598" y="462428"/>
                    <a:pt x="913663" y="462428"/>
                  </a:cubicBezTo>
                  <a:lnTo>
                    <a:pt x="913663" y="462428"/>
                  </a:lnTo>
                  <a:close/>
                  <a:moveTo>
                    <a:pt x="913663" y="490650"/>
                  </a:moveTo>
                  <a:lnTo>
                    <a:pt x="913663" y="498637"/>
                  </a:lnTo>
                  <a:cubicBezTo>
                    <a:pt x="912598" y="498637"/>
                    <a:pt x="911533" y="498637"/>
                    <a:pt x="910468" y="498637"/>
                  </a:cubicBezTo>
                  <a:lnTo>
                    <a:pt x="910468" y="491715"/>
                  </a:lnTo>
                  <a:cubicBezTo>
                    <a:pt x="911533" y="491715"/>
                    <a:pt x="912598" y="491715"/>
                    <a:pt x="913663" y="490650"/>
                  </a:cubicBezTo>
                  <a:lnTo>
                    <a:pt x="913663" y="490650"/>
                  </a:lnTo>
                  <a:close/>
                  <a:moveTo>
                    <a:pt x="913663" y="519936"/>
                  </a:moveTo>
                  <a:lnTo>
                    <a:pt x="913663" y="526858"/>
                  </a:lnTo>
                  <a:cubicBezTo>
                    <a:pt x="912598" y="526858"/>
                    <a:pt x="911533" y="527923"/>
                    <a:pt x="910468" y="527923"/>
                  </a:cubicBezTo>
                  <a:lnTo>
                    <a:pt x="910468" y="521001"/>
                  </a:lnTo>
                  <a:cubicBezTo>
                    <a:pt x="911533" y="519936"/>
                    <a:pt x="912598" y="519936"/>
                    <a:pt x="913663" y="519936"/>
                  </a:cubicBezTo>
                  <a:lnTo>
                    <a:pt x="913663" y="519936"/>
                  </a:lnTo>
                  <a:close/>
                  <a:moveTo>
                    <a:pt x="913663" y="549222"/>
                  </a:moveTo>
                  <a:lnTo>
                    <a:pt x="913663" y="556145"/>
                  </a:lnTo>
                  <a:cubicBezTo>
                    <a:pt x="912598" y="556145"/>
                    <a:pt x="911533" y="556145"/>
                    <a:pt x="910468" y="557210"/>
                  </a:cubicBezTo>
                  <a:lnTo>
                    <a:pt x="910468" y="549222"/>
                  </a:lnTo>
                  <a:cubicBezTo>
                    <a:pt x="911533" y="549222"/>
                    <a:pt x="912598" y="549222"/>
                    <a:pt x="913663" y="549222"/>
                  </a:cubicBezTo>
                  <a:lnTo>
                    <a:pt x="913663" y="549222"/>
                  </a:lnTo>
                  <a:close/>
                  <a:moveTo>
                    <a:pt x="913663" y="577444"/>
                  </a:moveTo>
                  <a:lnTo>
                    <a:pt x="913663" y="584366"/>
                  </a:lnTo>
                  <a:cubicBezTo>
                    <a:pt x="912598" y="585431"/>
                    <a:pt x="911533" y="585431"/>
                    <a:pt x="910468" y="585431"/>
                  </a:cubicBezTo>
                  <a:lnTo>
                    <a:pt x="910468" y="578509"/>
                  </a:lnTo>
                  <a:cubicBezTo>
                    <a:pt x="911533" y="578509"/>
                    <a:pt x="912598" y="578509"/>
                    <a:pt x="913663" y="577444"/>
                  </a:cubicBezTo>
                  <a:lnTo>
                    <a:pt x="913663" y="577444"/>
                  </a:lnTo>
                  <a:close/>
                  <a:moveTo>
                    <a:pt x="913663" y="606730"/>
                  </a:moveTo>
                  <a:lnTo>
                    <a:pt x="913663" y="613652"/>
                  </a:lnTo>
                  <a:cubicBezTo>
                    <a:pt x="912598" y="613652"/>
                    <a:pt x="911533" y="614717"/>
                    <a:pt x="910468" y="614717"/>
                  </a:cubicBezTo>
                  <a:lnTo>
                    <a:pt x="910468" y="607795"/>
                  </a:lnTo>
                  <a:cubicBezTo>
                    <a:pt x="911533" y="606730"/>
                    <a:pt x="912598" y="606730"/>
                    <a:pt x="913663" y="606730"/>
                  </a:cubicBezTo>
                  <a:lnTo>
                    <a:pt x="913663" y="606730"/>
                  </a:lnTo>
                  <a:close/>
                  <a:moveTo>
                    <a:pt x="913663" y="636017"/>
                  </a:moveTo>
                  <a:lnTo>
                    <a:pt x="913663" y="642939"/>
                  </a:lnTo>
                  <a:cubicBezTo>
                    <a:pt x="912598" y="642939"/>
                    <a:pt x="911533" y="642939"/>
                    <a:pt x="910468" y="644004"/>
                  </a:cubicBezTo>
                  <a:lnTo>
                    <a:pt x="910468" y="636017"/>
                  </a:lnTo>
                  <a:cubicBezTo>
                    <a:pt x="911533" y="636017"/>
                    <a:pt x="912598" y="636017"/>
                    <a:pt x="913663" y="636017"/>
                  </a:cubicBezTo>
                  <a:lnTo>
                    <a:pt x="913663" y="636017"/>
                  </a:lnTo>
                  <a:close/>
                  <a:moveTo>
                    <a:pt x="913663" y="664238"/>
                  </a:moveTo>
                  <a:lnTo>
                    <a:pt x="913663" y="672225"/>
                  </a:lnTo>
                  <a:cubicBezTo>
                    <a:pt x="912598" y="672225"/>
                    <a:pt x="911533" y="672225"/>
                    <a:pt x="910468" y="672225"/>
                  </a:cubicBezTo>
                  <a:lnTo>
                    <a:pt x="910468" y="665303"/>
                  </a:lnTo>
                  <a:cubicBezTo>
                    <a:pt x="911533" y="665303"/>
                    <a:pt x="912598" y="665303"/>
                    <a:pt x="913663" y="664238"/>
                  </a:cubicBezTo>
                  <a:lnTo>
                    <a:pt x="913663" y="664238"/>
                  </a:lnTo>
                  <a:close/>
                  <a:moveTo>
                    <a:pt x="913663" y="683407"/>
                  </a:moveTo>
                  <a:lnTo>
                    <a:pt x="913663" y="690330"/>
                  </a:lnTo>
                  <a:cubicBezTo>
                    <a:pt x="912598" y="690330"/>
                    <a:pt x="911533" y="690330"/>
                    <a:pt x="910468" y="690330"/>
                  </a:cubicBezTo>
                  <a:lnTo>
                    <a:pt x="910468" y="684472"/>
                  </a:lnTo>
                  <a:cubicBezTo>
                    <a:pt x="911533" y="684472"/>
                    <a:pt x="912598" y="684472"/>
                    <a:pt x="913663" y="683407"/>
                  </a:cubicBezTo>
                  <a:lnTo>
                    <a:pt x="913663" y="683407"/>
                  </a:lnTo>
                  <a:close/>
                  <a:moveTo>
                    <a:pt x="913663" y="699914"/>
                  </a:moveTo>
                  <a:lnTo>
                    <a:pt x="913663" y="699914"/>
                  </a:lnTo>
                  <a:cubicBezTo>
                    <a:pt x="912598" y="699914"/>
                    <a:pt x="912598" y="699914"/>
                    <a:pt x="912598" y="699914"/>
                  </a:cubicBezTo>
                  <a:lnTo>
                    <a:pt x="913663" y="699914"/>
                  </a:lnTo>
                  <a:lnTo>
                    <a:pt x="913663" y="699914"/>
                  </a:lnTo>
                  <a:lnTo>
                    <a:pt x="913663" y="699914"/>
                  </a:lnTo>
                  <a:close/>
                  <a:moveTo>
                    <a:pt x="913663" y="700979"/>
                  </a:moveTo>
                  <a:cubicBezTo>
                    <a:pt x="912598" y="699914"/>
                    <a:pt x="911533" y="698849"/>
                    <a:pt x="910468" y="697784"/>
                  </a:cubicBezTo>
                  <a:lnTo>
                    <a:pt x="910468" y="710031"/>
                  </a:lnTo>
                  <a:cubicBezTo>
                    <a:pt x="911533" y="711096"/>
                    <a:pt x="912598" y="712161"/>
                    <a:pt x="913663" y="714291"/>
                  </a:cubicBezTo>
                  <a:lnTo>
                    <a:pt x="913663" y="700979"/>
                  </a:lnTo>
                  <a:lnTo>
                    <a:pt x="913663" y="700979"/>
                  </a:lnTo>
                  <a:close/>
                  <a:moveTo>
                    <a:pt x="913663" y="719083"/>
                  </a:moveTo>
                  <a:lnTo>
                    <a:pt x="913663" y="724941"/>
                  </a:lnTo>
                  <a:cubicBezTo>
                    <a:pt x="912598" y="724941"/>
                    <a:pt x="911533" y="724941"/>
                    <a:pt x="910468" y="726006"/>
                  </a:cubicBezTo>
                  <a:lnTo>
                    <a:pt x="910468" y="719083"/>
                  </a:lnTo>
                  <a:cubicBezTo>
                    <a:pt x="911533" y="719083"/>
                    <a:pt x="912598" y="719083"/>
                    <a:pt x="913663" y="719083"/>
                  </a:cubicBezTo>
                  <a:lnTo>
                    <a:pt x="913663" y="719083"/>
                  </a:lnTo>
                  <a:close/>
                  <a:moveTo>
                    <a:pt x="913663" y="1144535"/>
                  </a:moveTo>
                  <a:lnTo>
                    <a:pt x="913663" y="1150392"/>
                  </a:lnTo>
                  <a:cubicBezTo>
                    <a:pt x="912598" y="1150392"/>
                    <a:pt x="911533" y="1150392"/>
                    <a:pt x="910468" y="1150392"/>
                  </a:cubicBezTo>
                  <a:lnTo>
                    <a:pt x="910468" y="1144535"/>
                  </a:lnTo>
                  <a:cubicBezTo>
                    <a:pt x="911533" y="1144535"/>
                    <a:pt x="912598" y="1144535"/>
                    <a:pt x="913663" y="1144535"/>
                  </a:cubicBezTo>
                  <a:lnTo>
                    <a:pt x="913663" y="1144535"/>
                  </a:lnTo>
                  <a:close/>
                  <a:moveTo>
                    <a:pt x="913663" y="1168496"/>
                  </a:moveTo>
                  <a:lnTo>
                    <a:pt x="913663" y="1185536"/>
                  </a:lnTo>
                  <a:cubicBezTo>
                    <a:pt x="912598" y="1185536"/>
                    <a:pt x="911533" y="1185536"/>
                    <a:pt x="910468" y="1185536"/>
                  </a:cubicBezTo>
                  <a:lnTo>
                    <a:pt x="910468" y="1179679"/>
                  </a:lnTo>
                  <a:cubicBezTo>
                    <a:pt x="911533" y="1179679"/>
                    <a:pt x="911533" y="1179679"/>
                    <a:pt x="912598" y="1179679"/>
                  </a:cubicBezTo>
                  <a:cubicBezTo>
                    <a:pt x="911533" y="1178614"/>
                    <a:pt x="911533" y="1177549"/>
                    <a:pt x="910468" y="1177549"/>
                  </a:cubicBezTo>
                  <a:lnTo>
                    <a:pt x="910468" y="1162639"/>
                  </a:lnTo>
                  <a:cubicBezTo>
                    <a:pt x="911533" y="1164769"/>
                    <a:pt x="912598" y="1166367"/>
                    <a:pt x="913663" y="1168496"/>
                  </a:cubicBezTo>
                  <a:lnTo>
                    <a:pt x="913663" y="1168496"/>
                  </a:lnTo>
                  <a:close/>
                  <a:moveTo>
                    <a:pt x="913663" y="1199913"/>
                  </a:moveTo>
                  <a:lnTo>
                    <a:pt x="913663" y="1206835"/>
                  </a:lnTo>
                  <a:cubicBezTo>
                    <a:pt x="912598" y="1207900"/>
                    <a:pt x="911533" y="1207900"/>
                    <a:pt x="910468" y="1207900"/>
                  </a:cubicBezTo>
                  <a:lnTo>
                    <a:pt x="910468" y="1200978"/>
                  </a:lnTo>
                  <a:cubicBezTo>
                    <a:pt x="911533" y="1200978"/>
                    <a:pt x="912598" y="1200978"/>
                    <a:pt x="913663" y="1199913"/>
                  </a:cubicBezTo>
                  <a:lnTo>
                    <a:pt x="913663" y="1199913"/>
                  </a:lnTo>
                  <a:close/>
                  <a:moveTo>
                    <a:pt x="913663" y="1229199"/>
                  </a:moveTo>
                  <a:lnTo>
                    <a:pt x="913663" y="1236121"/>
                  </a:lnTo>
                  <a:cubicBezTo>
                    <a:pt x="912598" y="1236121"/>
                    <a:pt x="911533" y="1237186"/>
                    <a:pt x="910468" y="1237186"/>
                  </a:cubicBezTo>
                  <a:lnTo>
                    <a:pt x="910468" y="1230264"/>
                  </a:lnTo>
                  <a:cubicBezTo>
                    <a:pt x="911533" y="1229199"/>
                    <a:pt x="912598" y="1229199"/>
                    <a:pt x="913663" y="1229199"/>
                  </a:cubicBezTo>
                  <a:lnTo>
                    <a:pt x="913663" y="1229199"/>
                  </a:lnTo>
                  <a:close/>
                  <a:moveTo>
                    <a:pt x="913663" y="1258486"/>
                  </a:moveTo>
                  <a:lnTo>
                    <a:pt x="913663" y="1265408"/>
                  </a:lnTo>
                  <a:cubicBezTo>
                    <a:pt x="912598" y="1265408"/>
                    <a:pt x="911533" y="1265408"/>
                    <a:pt x="910468" y="1265408"/>
                  </a:cubicBezTo>
                  <a:lnTo>
                    <a:pt x="910468" y="1258486"/>
                  </a:lnTo>
                  <a:cubicBezTo>
                    <a:pt x="911533" y="1258486"/>
                    <a:pt x="912598" y="1258486"/>
                    <a:pt x="913663" y="1258486"/>
                  </a:cubicBezTo>
                  <a:lnTo>
                    <a:pt x="913663" y="1258486"/>
                  </a:lnTo>
                  <a:close/>
                  <a:moveTo>
                    <a:pt x="913663" y="1286707"/>
                  </a:moveTo>
                  <a:lnTo>
                    <a:pt x="913663" y="1293629"/>
                  </a:lnTo>
                  <a:cubicBezTo>
                    <a:pt x="912598" y="1294694"/>
                    <a:pt x="911533" y="1294694"/>
                    <a:pt x="910468" y="1294694"/>
                  </a:cubicBezTo>
                  <a:lnTo>
                    <a:pt x="910468" y="1287772"/>
                  </a:lnTo>
                  <a:cubicBezTo>
                    <a:pt x="911533" y="1287772"/>
                    <a:pt x="912598" y="1286707"/>
                    <a:pt x="913663" y="1286707"/>
                  </a:cubicBezTo>
                  <a:lnTo>
                    <a:pt x="913663" y="1286707"/>
                  </a:lnTo>
                  <a:close/>
                  <a:moveTo>
                    <a:pt x="913663" y="1315993"/>
                  </a:moveTo>
                  <a:lnTo>
                    <a:pt x="913663" y="1322916"/>
                  </a:lnTo>
                  <a:cubicBezTo>
                    <a:pt x="912598" y="1322916"/>
                    <a:pt x="911533" y="1322916"/>
                    <a:pt x="910468" y="1323981"/>
                  </a:cubicBezTo>
                  <a:lnTo>
                    <a:pt x="910468" y="1315993"/>
                  </a:lnTo>
                  <a:cubicBezTo>
                    <a:pt x="911533" y="1315993"/>
                    <a:pt x="912598" y="1315993"/>
                    <a:pt x="913663" y="1315993"/>
                  </a:cubicBezTo>
                  <a:lnTo>
                    <a:pt x="913663" y="1315993"/>
                  </a:lnTo>
                  <a:close/>
                  <a:moveTo>
                    <a:pt x="913663" y="1345280"/>
                  </a:moveTo>
                  <a:lnTo>
                    <a:pt x="913663" y="1352202"/>
                  </a:lnTo>
                  <a:cubicBezTo>
                    <a:pt x="912598" y="1352202"/>
                    <a:pt x="911533" y="1352202"/>
                    <a:pt x="910468" y="1352202"/>
                  </a:cubicBezTo>
                  <a:lnTo>
                    <a:pt x="910468" y="1345280"/>
                  </a:lnTo>
                  <a:cubicBezTo>
                    <a:pt x="911533" y="1345280"/>
                    <a:pt x="912598" y="1345280"/>
                    <a:pt x="913663" y="1345280"/>
                  </a:cubicBezTo>
                  <a:lnTo>
                    <a:pt x="913663" y="1345280"/>
                  </a:lnTo>
                  <a:close/>
                  <a:moveTo>
                    <a:pt x="913663" y="1373501"/>
                  </a:moveTo>
                  <a:lnTo>
                    <a:pt x="913663" y="1380423"/>
                  </a:lnTo>
                  <a:cubicBezTo>
                    <a:pt x="912598" y="1381488"/>
                    <a:pt x="911533" y="1381488"/>
                    <a:pt x="910468" y="1381488"/>
                  </a:cubicBezTo>
                  <a:lnTo>
                    <a:pt x="910468" y="1374566"/>
                  </a:lnTo>
                  <a:cubicBezTo>
                    <a:pt x="911533" y="1374566"/>
                    <a:pt x="912598" y="1373501"/>
                    <a:pt x="913663" y="1373501"/>
                  </a:cubicBezTo>
                  <a:lnTo>
                    <a:pt x="913663" y="1373501"/>
                  </a:lnTo>
                  <a:close/>
                  <a:moveTo>
                    <a:pt x="913663" y="1402788"/>
                  </a:moveTo>
                  <a:lnTo>
                    <a:pt x="913663" y="1409710"/>
                  </a:lnTo>
                  <a:cubicBezTo>
                    <a:pt x="912598" y="1409710"/>
                    <a:pt x="911533" y="1410775"/>
                    <a:pt x="910468" y="1410775"/>
                  </a:cubicBezTo>
                  <a:lnTo>
                    <a:pt x="910468" y="1403852"/>
                  </a:lnTo>
                  <a:cubicBezTo>
                    <a:pt x="911533" y="1402788"/>
                    <a:pt x="912598" y="1402788"/>
                    <a:pt x="913663" y="1402788"/>
                  </a:cubicBezTo>
                  <a:lnTo>
                    <a:pt x="913663" y="1402788"/>
                  </a:lnTo>
                  <a:close/>
                  <a:moveTo>
                    <a:pt x="913663" y="1424087"/>
                  </a:moveTo>
                  <a:lnTo>
                    <a:pt x="913663" y="1436334"/>
                  </a:lnTo>
                  <a:cubicBezTo>
                    <a:pt x="912598" y="1436334"/>
                    <a:pt x="911533" y="1435269"/>
                    <a:pt x="911533" y="1434204"/>
                  </a:cubicBezTo>
                  <a:cubicBezTo>
                    <a:pt x="910468" y="1434204"/>
                    <a:pt x="910468" y="1434204"/>
                    <a:pt x="910468" y="1434204"/>
                  </a:cubicBezTo>
                  <a:lnTo>
                    <a:pt x="910468" y="1423022"/>
                  </a:lnTo>
                  <a:cubicBezTo>
                    <a:pt x="911533" y="1424087"/>
                    <a:pt x="912598" y="1424087"/>
                    <a:pt x="913663" y="1424087"/>
                  </a:cubicBezTo>
                  <a:lnTo>
                    <a:pt x="913663" y="1424087"/>
                  </a:lnTo>
                  <a:close/>
                  <a:moveTo>
                    <a:pt x="913663" y="1474672"/>
                  </a:moveTo>
                  <a:lnTo>
                    <a:pt x="913663" y="1484789"/>
                  </a:lnTo>
                  <a:cubicBezTo>
                    <a:pt x="912598" y="1484789"/>
                    <a:pt x="911533" y="1484789"/>
                    <a:pt x="910468" y="1484789"/>
                  </a:cubicBezTo>
                  <a:lnTo>
                    <a:pt x="910468" y="1473607"/>
                  </a:lnTo>
                  <a:cubicBezTo>
                    <a:pt x="911533" y="1474672"/>
                    <a:pt x="912598" y="1474672"/>
                    <a:pt x="913663" y="1474672"/>
                  </a:cubicBezTo>
                  <a:lnTo>
                    <a:pt x="913663" y="1474672"/>
                  </a:lnTo>
                  <a:close/>
                  <a:moveTo>
                    <a:pt x="913663" y="1745705"/>
                  </a:moveTo>
                  <a:lnTo>
                    <a:pt x="913663" y="1772861"/>
                  </a:lnTo>
                  <a:cubicBezTo>
                    <a:pt x="912598" y="1771796"/>
                    <a:pt x="911533" y="1770731"/>
                    <a:pt x="910468" y="1769666"/>
                  </a:cubicBezTo>
                  <a:lnTo>
                    <a:pt x="910468" y="1746237"/>
                  </a:lnTo>
                  <a:cubicBezTo>
                    <a:pt x="910468" y="1746237"/>
                    <a:pt x="911533" y="1746237"/>
                    <a:pt x="911533" y="1747302"/>
                  </a:cubicBezTo>
                  <a:cubicBezTo>
                    <a:pt x="911533" y="1745705"/>
                    <a:pt x="912598" y="1745705"/>
                    <a:pt x="913663" y="1745705"/>
                  </a:cubicBezTo>
                  <a:lnTo>
                    <a:pt x="913663" y="1745705"/>
                  </a:lnTo>
                  <a:close/>
                  <a:moveTo>
                    <a:pt x="913663" y="1829304"/>
                  </a:moveTo>
                  <a:lnTo>
                    <a:pt x="913663" y="1846343"/>
                  </a:lnTo>
                  <a:cubicBezTo>
                    <a:pt x="912598" y="1846343"/>
                    <a:pt x="911533" y="1846343"/>
                    <a:pt x="910468" y="1845278"/>
                  </a:cubicBezTo>
                  <a:lnTo>
                    <a:pt x="910468" y="1829304"/>
                  </a:lnTo>
                  <a:cubicBezTo>
                    <a:pt x="911533" y="1829304"/>
                    <a:pt x="912598" y="1829304"/>
                    <a:pt x="913663" y="1829304"/>
                  </a:cubicBezTo>
                  <a:lnTo>
                    <a:pt x="913663" y="1829304"/>
                  </a:lnTo>
                  <a:close/>
                  <a:moveTo>
                    <a:pt x="909936" y="1608857"/>
                  </a:moveTo>
                  <a:lnTo>
                    <a:pt x="909936" y="1592883"/>
                  </a:lnTo>
                  <a:cubicBezTo>
                    <a:pt x="911533" y="1597143"/>
                    <a:pt x="911533" y="1603000"/>
                    <a:pt x="909936" y="1608857"/>
                  </a:cubicBezTo>
                  <a:lnTo>
                    <a:pt x="909936" y="1608857"/>
                  </a:lnTo>
                  <a:close/>
                  <a:moveTo>
                    <a:pt x="909936" y="802683"/>
                  </a:moveTo>
                  <a:lnTo>
                    <a:pt x="886507" y="877230"/>
                  </a:lnTo>
                  <a:lnTo>
                    <a:pt x="886507" y="1027922"/>
                  </a:lnTo>
                  <a:lnTo>
                    <a:pt x="909936" y="1010882"/>
                  </a:lnTo>
                  <a:lnTo>
                    <a:pt x="909936" y="802683"/>
                  </a:lnTo>
                  <a:lnTo>
                    <a:pt x="909936" y="802683"/>
                  </a:lnTo>
                  <a:close/>
                  <a:moveTo>
                    <a:pt x="909936" y="3431"/>
                  </a:moveTo>
                  <a:lnTo>
                    <a:pt x="909936" y="19405"/>
                  </a:lnTo>
                  <a:cubicBezTo>
                    <a:pt x="907806" y="19405"/>
                    <a:pt x="904078" y="20470"/>
                    <a:pt x="900884" y="20470"/>
                  </a:cubicBezTo>
                  <a:cubicBezTo>
                    <a:pt x="900884" y="21535"/>
                    <a:pt x="900884" y="21535"/>
                    <a:pt x="900884" y="21535"/>
                  </a:cubicBezTo>
                  <a:lnTo>
                    <a:pt x="898754" y="21535"/>
                  </a:lnTo>
                  <a:cubicBezTo>
                    <a:pt x="903013" y="25795"/>
                    <a:pt x="906741" y="31652"/>
                    <a:pt x="909936" y="36444"/>
                  </a:cubicBezTo>
                  <a:lnTo>
                    <a:pt x="909936" y="74783"/>
                  </a:lnTo>
                  <a:cubicBezTo>
                    <a:pt x="903013" y="61471"/>
                    <a:pt x="896624" y="45497"/>
                    <a:pt x="886507" y="35379"/>
                  </a:cubicBezTo>
                  <a:lnTo>
                    <a:pt x="886507" y="7690"/>
                  </a:lnTo>
                  <a:cubicBezTo>
                    <a:pt x="887572" y="7690"/>
                    <a:pt x="889701" y="6626"/>
                    <a:pt x="889701" y="6626"/>
                  </a:cubicBezTo>
                  <a:cubicBezTo>
                    <a:pt x="897689" y="5561"/>
                    <a:pt x="904611" y="4496"/>
                    <a:pt x="909936" y="3431"/>
                  </a:cubicBezTo>
                  <a:lnTo>
                    <a:pt x="909936" y="3431"/>
                  </a:lnTo>
                  <a:close/>
                  <a:moveTo>
                    <a:pt x="909936" y="92355"/>
                  </a:moveTo>
                  <a:lnTo>
                    <a:pt x="909936" y="108329"/>
                  </a:lnTo>
                  <a:cubicBezTo>
                    <a:pt x="900884" y="110459"/>
                    <a:pt x="892896" y="110459"/>
                    <a:pt x="886507" y="109394"/>
                  </a:cubicBezTo>
                  <a:lnTo>
                    <a:pt x="886507" y="93420"/>
                  </a:lnTo>
                  <a:cubicBezTo>
                    <a:pt x="893429" y="94485"/>
                    <a:pt x="901416" y="94485"/>
                    <a:pt x="909936" y="92355"/>
                  </a:cubicBezTo>
                  <a:lnTo>
                    <a:pt x="909936" y="92355"/>
                  </a:lnTo>
                  <a:close/>
                  <a:moveTo>
                    <a:pt x="909936" y="384686"/>
                  </a:moveTo>
                  <a:lnTo>
                    <a:pt x="909936" y="393738"/>
                  </a:lnTo>
                  <a:lnTo>
                    <a:pt x="909936" y="393738"/>
                  </a:lnTo>
                  <a:cubicBezTo>
                    <a:pt x="909936" y="393738"/>
                    <a:pt x="909936" y="393738"/>
                    <a:pt x="909936" y="394803"/>
                  </a:cubicBezTo>
                  <a:lnTo>
                    <a:pt x="908871" y="394803"/>
                  </a:lnTo>
                  <a:lnTo>
                    <a:pt x="909936" y="395868"/>
                  </a:lnTo>
                  <a:lnTo>
                    <a:pt x="909936" y="416102"/>
                  </a:lnTo>
                  <a:cubicBezTo>
                    <a:pt x="905676" y="405985"/>
                    <a:pt x="899819" y="396933"/>
                    <a:pt x="886507" y="394803"/>
                  </a:cubicBezTo>
                  <a:lnTo>
                    <a:pt x="886507" y="384686"/>
                  </a:lnTo>
                  <a:cubicBezTo>
                    <a:pt x="890766" y="384686"/>
                    <a:pt x="894494" y="385751"/>
                    <a:pt x="897689" y="386816"/>
                  </a:cubicBezTo>
                  <a:cubicBezTo>
                    <a:pt x="899819" y="386816"/>
                    <a:pt x="903546" y="385751"/>
                    <a:pt x="903546" y="385751"/>
                  </a:cubicBezTo>
                  <a:cubicBezTo>
                    <a:pt x="905676" y="385751"/>
                    <a:pt x="907806" y="384686"/>
                    <a:pt x="909936" y="384686"/>
                  </a:cubicBezTo>
                  <a:lnTo>
                    <a:pt x="909936" y="384686"/>
                  </a:lnTo>
                  <a:close/>
                  <a:moveTo>
                    <a:pt x="909936" y="437934"/>
                  </a:moveTo>
                  <a:lnTo>
                    <a:pt x="909936" y="446986"/>
                  </a:lnTo>
                  <a:cubicBezTo>
                    <a:pt x="907806" y="448051"/>
                    <a:pt x="905676" y="448051"/>
                    <a:pt x="903013" y="448051"/>
                  </a:cubicBezTo>
                  <a:cubicBezTo>
                    <a:pt x="900884" y="451246"/>
                    <a:pt x="900884" y="458168"/>
                    <a:pt x="901948" y="467221"/>
                  </a:cubicBezTo>
                  <a:cubicBezTo>
                    <a:pt x="904078" y="465091"/>
                    <a:pt x="907806" y="464026"/>
                    <a:pt x="909936" y="462961"/>
                  </a:cubicBezTo>
                  <a:lnTo>
                    <a:pt x="909936" y="470948"/>
                  </a:lnTo>
                  <a:cubicBezTo>
                    <a:pt x="903013" y="473078"/>
                    <a:pt x="899819" y="480000"/>
                    <a:pt x="901948" y="495974"/>
                  </a:cubicBezTo>
                  <a:cubicBezTo>
                    <a:pt x="904078" y="494909"/>
                    <a:pt x="907806" y="493845"/>
                    <a:pt x="909936" y="492780"/>
                  </a:cubicBezTo>
                  <a:lnTo>
                    <a:pt x="909936" y="499702"/>
                  </a:lnTo>
                  <a:cubicBezTo>
                    <a:pt x="903013" y="502897"/>
                    <a:pt x="899819" y="509819"/>
                    <a:pt x="901948" y="525793"/>
                  </a:cubicBezTo>
                  <a:cubicBezTo>
                    <a:pt x="904078" y="523663"/>
                    <a:pt x="907806" y="522598"/>
                    <a:pt x="909936" y="522598"/>
                  </a:cubicBezTo>
                  <a:lnTo>
                    <a:pt x="909936" y="529521"/>
                  </a:lnTo>
                  <a:cubicBezTo>
                    <a:pt x="903013" y="532716"/>
                    <a:pt x="899819" y="538573"/>
                    <a:pt x="901948" y="555612"/>
                  </a:cubicBezTo>
                  <a:cubicBezTo>
                    <a:pt x="904078" y="553482"/>
                    <a:pt x="907806" y="552417"/>
                    <a:pt x="909936" y="551352"/>
                  </a:cubicBezTo>
                  <a:lnTo>
                    <a:pt x="909936" y="559340"/>
                  </a:lnTo>
                  <a:cubicBezTo>
                    <a:pt x="903013" y="561469"/>
                    <a:pt x="899819" y="568392"/>
                    <a:pt x="901948" y="584366"/>
                  </a:cubicBezTo>
                  <a:cubicBezTo>
                    <a:pt x="904078" y="583301"/>
                    <a:pt x="907806" y="582236"/>
                    <a:pt x="909936" y="581171"/>
                  </a:cubicBezTo>
                  <a:lnTo>
                    <a:pt x="909936" y="588093"/>
                  </a:lnTo>
                  <a:cubicBezTo>
                    <a:pt x="903013" y="591288"/>
                    <a:pt x="899819" y="597146"/>
                    <a:pt x="901948" y="614185"/>
                  </a:cubicBezTo>
                  <a:cubicBezTo>
                    <a:pt x="904078" y="612055"/>
                    <a:pt x="907806" y="610990"/>
                    <a:pt x="909936" y="610990"/>
                  </a:cubicBezTo>
                  <a:lnTo>
                    <a:pt x="909936" y="617912"/>
                  </a:lnTo>
                  <a:cubicBezTo>
                    <a:pt x="903013" y="621107"/>
                    <a:pt x="899819" y="626964"/>
                    <a:pt x="901948" y="644004"/>
                  </a:cubicBezTo>
                  <a:cubicBezTo>
                    <a:pt x="904078" y="641874"/>
                    <a:pt x="907806" y="640809"/>
                    <a:pt x="909936" y="639744"/>
                  </a:cubicBezTo>
                  <a:lnTo>
                    <a:pt x="909936" y="647731"/>
                  </a:lnTo>
                  <a:cubicBezTo>
                    <a:pt x="903013" y="649861"/>
                    <a:pt x="899819" y="656783"/>
                    <a:pt x="901948" y="672758"/>
                  </a:cubicBezTo>
                  <a:cubicBezTo>
                    <a:pt x="904078" y="671693"/>
                    <a:pt x="907806" y="670628"/>
                    <a:pt x="909936" y="669563"/>
                  </a:cubicBezTo>
                  <a:lnTo>
                    <a:pt x="909936" y="676485"/>
                  </a:lnTo>
                  <a:cubicBezTo>
                    <a:pt x="905676" y="678615"/>
                    <a:pt x="901948" y="682342"/>
                    <a:pt x="901948" y="689797"/>
                  </a:cubicBezTo>
                  <a:lnTo>
                    <a:pt x="903013" y="689797"/>
                  </a:lnTo>
                  <a:cubicBezTo>
                    <a:pt x="905143" y="688732"/>
                    <a:pt x="907273" y="688732"/>
                    <a:pt x="909936" y="688732"/>
                  </a:cubicBezTo>
                  <a:lnTo>
                    <a:pt x="909936" y="694589"/>
                  </a:lnTo>
                  <a:cubicBezTo>
                    <a:pt x="908871" y="694589"/>
                    <a:pt x="907806" y="694589"/>
                    <a:pt x="906741" y="695654"/>
                  </a:cubicBezTo>
                  <a:cubicBezTo>
                    <a:pt x="906741" y="695654"/>
                    <a:pt x="905676" y="695654"/>
                    <a:pt x="904611" y="695654"/>
                  </a:cubicBezTo>
                  <a:cubicBezTo>
                    <a:pt x="906741" y="697784"/>
                    <a:pt x="908871" y="699914"/>
                    <a:pt x="910468" y="702577"/>
                  </a:cubicBezTo>
                  <a:lnTo>
                    <a:pt x="910468" y="714824"/>
                  </a:lnTo>
                  <a:cubicBezTo>
                    <a:pt x="906208" y="705772"/>
                    <a:pt x="901416" y="695654"/>
                    <a:pt x="887039" y="696719"/>
                  </a:cubicBezTo>
                  <a:lnTo>
                    <a:pt x="887039" y="690862"/>
                  </a:lnTo>
                  <a:cubicBezTo>
                    <a:pt x="890234" y="689797"/>
                    <a:pt x="892896" y="690862"/>
                    <a:pt x="895026" y="690862"/>
                  </a:cubicBezTo>
                  <a:cubicBezTo>
                    <a:pt x="896091" y="687667"/>
                    <a:pt x="896091" y="683940"/>
                    <a:pt x="897156" y="681810"/>
                  </a:cubicBezTo>
                  <a:cubicBezTo>
                    <a:pt x="895026" y="666900"/>
                    <a:pt x="895026" y="658381"/>
                    <a:pt x="897156" y="652524"/>
                  </a:cubicBezTo>
                  <a:cubicBezTo>
                    <a:pt x="895026" y="637614"/>
                    <a:pt x="895026" y="629094"/>
                    <a:pt x="897156" y="623237"/>
                  </a:cubicBezTo>
                  <a:cubicBezTo>
                    <a:pt x="895026" y="609925"/>
                    <a:pt x="895026" y="600873"/>
                    <a:pt x="897156" y="593951"/>
                  </a:cubicBezTo>
                  <a:cubicBezTo>
                    <a:pt x="895026" y="580639"/>
                    <a:pt x="895026" y="571587"/>
                    <a:pt x="897156" y="565729"/>
                  </a:cubicBezTo>
                  <a:cubicBezTo>
                    <a:pt x="895026" y="550820"/>
                    <a:pt x="895026" y="542300"/>
                    <a:pt x="897156" y="536443"/>
                  </a:cubicBezTo>
                  <a:cubicBezTo>
                    <a:pt x="895026" y="523131"/>
                    <a:pt x="895026" y="514079"/>
                    <a:pt x="897156" y="508221"/>
                  </a:cubicBezTo>
                  <a:cubicBezTo>
                    <a:pt x="895026" y="493845"/>
                    <a:pt x="895026" y="484792"/>
                    <a:pt x="897156" y="478935"/>
                  </a:cubicBezTo>
                  <a:cubicBezTo>
                    <a:pt x="895026" y="465623"/>
                    <a:pt x="895026" y="456571"/>
                    <a:pt x="897156" y="450714"/>
                  </a:cubicBezTo>
                  <a:cubicBezTo>
                    <a:pt x="893961" y="449649"/>
                    <a:pt x="891299" y="449649"/>
                    <a:pt x="889169" y="448584"/>
                  </a:cubicBezTo>
                  <a:cubicBezTo>
                    <a:pt x="888104" y="448584"/>
                    <a:pt x="887039" y="448584"/>
                    <a:pt x="887039" y="448584"/>
                  </a:cubicBezTo>
                  <a:lnTo>
                    <a:pt x="887039" y="432609"/>
                  </a:lnTo>
                  <a:cubicBezTo>
                    <a:pt x="888104" y="434739"/>
                    <a:pt x="890234" y="436869"/>
                    <a:pt x="892896" y="438467"/>
                  </a:cubicBezTo>
                  <a:cubicBezTo>
                    <a:pt x="896624" y="437934"/>
                    <a:pt x="902481" y="438999"/>
                    <a:pt x="909936" y="437934"/>
                  </a:cubicBezTo>
                  <a:lnTo>
                    <a:pt x="909936" y="437934"/>
                  </a:lnTo>
                  <a:close/>
                  <a:moveTo>
                    <a:pt x="909936" y="719083"/>
                  </a:moveTo>
                  <a:cubicBezTo>
                    <a:pt x="904078" y="720148"/>
                    <a:pt x="899819" y="719083"/>
                    <a:pt x="896624" y="718019"/>
                  </a:cubicBezTo>
                  <a:cubicBezTo>
                    <a:pt x="892364" y="714824"/>
                    <a:pt x="888636" y="711096"/>
                    <a:pt x="886507" y="707901"/>
                  </a:cubicBezTo>
                  <a:lnTo>
                    <a:pt x="886507" y="718019"/>
                  </a:lnTo>
                  <a:cubicBezTo>
                    <a:pt x="887572" y="719083"/>
                    <a:pt x="887572" y="720148"/>
                    <a:pt x="888636" y="720148"/>
                  </a:cubicBezTo>
                  <a:cubicBezTo>
                    <a:pt x="887572" y="721213"/>
                    <a:pt x="887572" y="721213"/>
                    <a:pt x="886507" y="721213"/>
                  </a:cubicBezTo>
                  <a:lnTo>
                    <a:pt x="886507" y="728136"/>
                  </a:lnTo>
                  <a:cubicBezTo>
                    <a:pt x="888636" y="727071"/>
                    <a:pt x="892364" y="726006"/>
                    <a:pt x="895559" y="724941"/>
                  </a:cubicBezTo>
                  <a:cubicBezTo>
                    <a:pt x="898754" y="726006"/>
                    <a:pt x="904611" y="726006"/>
                    <a:pt x="909936" y="726006"/>
                  </a:cubicBezTo>
                  <a:lnTo>
                    <a:pt x="909936" y="719083"/>
                  </a:lnTo>
                  <a:lnTo>
                    <a:pt x="909936" y="719083"/>
                  </a:lnTo>
                  <a:close/>
                  <a:moveTo>
                    <a:pt x="909936" y="1144535"/>
                  </a:moveTo>
                  <a:lnTo>
                    <a:pt x="909936" y="1150392"/>
                  </a:lnTo>
                  <a:cubicBezTo>
                    <a:pt x="908871" y="1150392"/>
                    <a:pt x="906741" y="1150392"/>
                    <a:pt x="904078" y="1150392"/>
                  </a:cubicBezTo>
                  <a:cubicBezTo>
                    <a:pt x="906208" y="1153587"/>
                    <a:pt x="908338" y="1158379"/>
                    <a:pt x="909936" y="1162639"/>
                  </a:cubicBezTo>
                  <a:lnTo>
                    <a:pt x="909936" y="1177549"/>
                  </a:lnTo>
                  <a:cubicBezTo>
                    <a:pt x="905676" y="1169561"/>
                    <a:pt x="903013" y="1159444"/>
                    <a:pt x="896624" y="1151457"/>
                  </a:cubicBezTo>
                  <a:cubicBezTo>
                    <a:pt x="894494" y="1149327"/>
                    <a:pt x="890766" y="1148262"/>
                    <a:pt x="886507" y="1147197"/>
                  </a:cubicBezTo>
                  <a:lnTo>
                    <a:pt x="886507" y="1141340"/>
                  </a:lnTo>
                  <a:cubicBezTo>
                    <a:pt x="892364" y="1141340"/>
                    <a:pt x="896624" y="1143470"/>
                    <a:pt x="898754" y="1145600"/>
                  </a:cubicBezTo>
                  <a:cubicBezTo>
                    <a:pt x="903546" y="1144535"/>
                    <a:pt x="906741" y="1144535"/>
                    <a:pt x="909936" y="1144535"/>
                  </a:cubicBezTo>
                  <a:lnTo>
                    <a:pt x="909936" y="1144535"/>
                  </a:lnTo>
                  <a:close/>
                  <a:moveTo>
                    <a:pt x="909936" y="1179679"/>
                  </a:moveTo>
                  <a:lnTo>
                    <a:pt x="909936" y="1179679"/>
                  </a:lnTo>
                  <a:cubicBezTo>
                    <a:pt x="896624" y="1179679"/>
                    <a:pt x="889701" y="1176484"/>
                    <a:pt x="886507" y="1170626"/>
                  </a:cubicBezTo>
                  <a:lnTo>
                    <a:pt x="886507" y="1181808"/>
                  </a:lnTo>
                  <a:cubicBezTo>
                    <a:pt x="887572" y="1181808"/>
                    <a:pt x="887572" y="1181808"/>
                    <a:pt x="888636" y="1181808"/>
                  </a:cubicBezTo>
                  <a:cubicBezTo>
                    <a:pt x="890766" y="1182873"/>
                    <a:pt x="892896" y="1183938"/>
                    <a:pt x="896624" y="1183938"/>
                  </a:cubicBezTo>
                  <a:cubicBezTo>
                    <a:pt x="894494" y="1190861"/>
                    <a:pt x="894494" y="1199913"/>
                    <a:pt x="896624" y="1212160"/>
                  </a:cubicBezTo>
                  <a:cubicBezTo>
                    <a:pt x="894494" y="1219082"/>
                    <a:pt x="894494" y="1228134"/>
                    <a:pt x="896624" y="1241446"/>
                  </a:cubicBezTo>
                  <a:cubicBezTo>
                    <a:pt x="894494" y="1247303"/>
                    <a:pt x="894494" y="1256356"/>
                    <a:pt x="896624" y="1270733"/>
                  </a:cubicBezTo>
                  <a:cubicBezTo>
                    <a:pt x="894494" y="1276590"/>
                    <a:pt x="894494" y="1285642"/>
                    <a:pt x="896624" y="1298954"/>
                  </a:cubicBezTo>
                  <a:cubicBezTo>
                    <a:pt x="894494" y="1305876"/>
                    <a:pt x="894494" y="1314928"/>
                    <a:pt x="896624" y="1328240"/>
                  </a:cubicBezTo>
                  <a:cubicBezTo>
                    <a:pt x="894494" y="1334098"/>
                    <a:pt x="894494" y="1343150"/>
                    <a:pt x="896624" y="1357527"/>
                  </a:cubicBezTo>
                  <a:cubicBezTo>
                    <a:pt x="894494" y="1363384"/>
                    <a:pt x="894494" y="1372436"/>
                    <a:pt x="896624" y="1385748"/>
                  </a:cubicBezTo>
                  <a:cubicBezTo>
                    <a:pt x="894494" y="1392670"/>
                    <a:pt x="894494" y="1401723"/>
                    <a:pt x="896624" y="1415035"/>
                  </a:cubicBezTo>
                  <a:cubicBezTo>
                    <a:pt x="895559" y="1417164"/>
                    <a:pt x="895559" y="1418229"/>
                    <a:pt x="895559" y="1420892"/>
                  </a:cubicBezTo>
                  <a:cubicBezTo>
                    <a:pt x="892364" y="1420892"/>
                    <a:pt x="889701" y="1420892"/>
                    <a:pt x="886507" y="1420892"/>
                  </a:cubicBezTo>
                  <a:lnTo>
                    <a:pt x="886507" y="1431009"/>
                  </a:lnTo>
                  <a:cubicBezTo>
                    <a:pt x="897689" y="1429944"/>
                    <a:pt x="905676" y="1431009"/>
                    <a:pt x="909936" y="1434204"/>
                  </a:cubicBezTo>
                  <a:lnTo>
                    <a:pt x="909936" y="1423022"/>
                  </a:lnTo>
                  <a:cubicBezTo>
                    <a:pt x="907806" y="1423022"/>
                    <a:pt x="905676" y="1421957"/>
                    <a:pt x="901948" y="1421957"/>
                  </a:cubicBezTo>
                  <a:cubicBezTo>
                    <a:pt x="903013" y="1415035"/>
                    <a:pt x="906208" y="1412905"/>
                    <a:pt x="909936" y="1410775"/>
                  </a:cubicBezTo>
                  <a:lnTo>
                    <a:pt x="909936" y="1403852"/>
                  </a:lnTo>
                  <a:cubicBezTo>
                    <a:pt x="907806" y="1403852"/>
                    <a:pt x="904078" y="1404917"/>
                    <a:pt x="901948" y="1407047"/>
                  </a:cubicBezTo>
                  <a:cubicBezTo>
                    <a:pt x="899819" y="1390008"/>
                    <a:pt x="903013" y="1384683"/>
                    <a:pt x="909936" y="1380956"/>
                  </a:cubicBezTo>
                  <a:lnTo>
                    <a:pt x="909936" y="1374034"/>
                  </a:lnTo>
                  <a:cubicBezTo>
                    <a:pt x="907806" y="1375099"/>
                    <a:pt x="904078" y="1376164"/>
                    <a:pt x="901948" y="1377228"/>
                  </a:cubicBezTo>
                  <a:cubicBezTo>
                    <a:pt x="899819" y="1361254"/>
                    <a:pt x="903013" y="1354864"/>
                    <a:pt x="909936" y="1351137"/>
                  </a:cubicBezTo>
                  <a:lnTo>
                    <a:pt x="909936" y="1344215"/>
                  </a:lnTo>
                  <a:cubicBezTo>
                    <a:pt x="907806" y="1345280"/>
                    <a:pt x="904078" y="1346345"/>
                    <a:pt x="901948" y="1347410"/>
                  </a:cubicBezTo>
                  <a:cubicBezTo>
                    <a:pt x="899819" y="1331435"/>
                    <a:pt x="903013" y="1325046"/>
                    <a:pt x="909936" y="1322383"/>
                  </a:cubicBezTo>
                  <a:lnTo>
                    <a:pt x="909936" y="1314396"/>
                  </a:lnTo>
                  <a:cubicBezTo>
                    <a:pt x="907806" y="1315461"/>
                    <a:pt x="904078" y="1316526"/>
                    <a:pt x="901948" y="1318656"/>
                  </a:cubicBezTo>
                  <a:cubicBezTo>
                    <a:pt x="899819" y="1301616"/>
                    <a:pt x="903013" y="1296292"/>
                    <a:pt x="909936" y="1292564"/>
                  </a:cubicBezTo>
                  <a:lnTo>
                    <a:pt x="909936" y="1285642"/>
                  </a:lnTo>
                  <a:cubicBezTo>
                    <a:pt x="907806" y="1286707"/>
                    <a:pt x="904078" y="1287772"/>
                    <a:pt x="901948" y="1288837"/>
                  </a:cubicBezTo>
                  <a:cubicBezTo>
                    <a:pt x="899819" y="1272862"/>
                    <a:pt x="903013" y="1266473"/>
                    <a:pt x="909936" y="1262745"/>
                  </a:cubicBezTo>
                  <a:lnTo>
                    <a:pt x="909936" y="1255823"/>
                  </a:lnTo>
                  <a:cubicBezTo>
                    <a:pt x="907806" y="1256888"/>
                    <a:pt x="904078" y="1257953"/>
                    <a:pt x="901948" y="1259018"/>
                  </a:cubicBezTo>
                  <a:cubicBezTo>
                    <a:pt x="899819" y="1243044"/>
                    <a:pt x="903013" y="1236654"/>
                    <a:pt x="909936" y="1233991"/>
                  </a:cubicBezTo>
                  <a:lnTo>
                    <a:pt x="909936" y="1227069"/>
                  </a:lnTo>
                  <a:cubicBezTo>
                    <a:pt x="907806" y="1227069"/>
                    <a:pt x="904078" y="1228134"/>
                    <a:pt x="901948" y="1230264"/>
                  </a:cubicBezTo>
                  <a:cubicBezTo>
                    <a:pt x="899819" y="1213225"/>
                    <a:pt x="903013" y="1207900"/>
                    <a:pt x="909936" y="1204173"/>
                  </a:cubicBezTo>
                  <a:lnTo>
                    <a:pt x="909936" y="1197250"/>
                  </a:lnTo>
                  <a:cubicBezTo>
                    <a:pt x="907806" y="1198315"/>
                    <a:pt x="904078" y="1199380"/>
                    <a:pt x="901948" y="1200445"/>
                  </a:cubicBezTo>
                  <a:cubicBezTo>
                    <a:pt x="900884" y="1191393"/>
                    <a:pt x="900884" y="1186068"/>
                    <a:pt x="903013" y="1181276"/>
                  </a:cubicBezTo>
                  <a:cubicBezTo>
                    <a:pt x="905143" y="1181276"/>
                    <a:pt x="907273" y="1181276"/>
                    <a:pt x="909936" y="1181276"/>
                  </a:cubicBezTo>
                  <a:lnTo>
                    <a:pt x="909936" y="1179679"/>
                  </a:lnTo>
                  <a:lnTo>
                    <a:pt x="909936" y="1179679"/>
                  </a:lnTo>
                  <a:close/>
                  <a:moveTo>
                    <a:pt x="909936" y="1473607"/>
                  </a:moveTo>
                  <a:lnTo>
                    <a:pt x="909936" y="1484789"/>
                  </a:lnTo>
                  <a:cubicBezTo>
                    <a:pt x="906741" y="1483724"/>
                    <a:pt x="904078" y="1482660"/>
                    <a:pt x="901948" y="1481595"/>
                  </a:cubicBezTo>
                  <a:cubicBezTo>
                    <a:pt x="899819" y="1481595"/>
                    <a:pt x="896091" y="1482660"/>
                    <a:pt x="895026" y="1482660"/>
                  </a:cubicBezTo>
                  <a:cubicBezTo>
                    <a:pt x="891831" y="1482660"/>
                    <a:pt x="888104" y="1482660"/>
                    <a:pt x="885974" y="1483724"/>
                  </a:cubicBezTo>
                  <a:lnTo>
                    <a:pt x="885974" y="1473607"/>
                  </a:lnTo>
                  <a:cubicBezTo>
                    <a:pt x="887039" y="1473607"/>
                    <a:pt x="888104" y="1473607"/>
                    <a:pt x="889169" y="1473607"/>
                  </a:cubicBezTo>
                  <a:lnTo>
                    <a:pt x="889169" y="1473607"/>
                  </a:lnTo>
                  <a:lnTo>
                    <a:pt x="890234" y="1473607"/>
                  </a:lnTo>
                  <a:cubicBezTo>
                    <a:pt x="889169" y="1471477"/>
                    <a:pt x="887039" y="1467750"/>
                    <a:pt x="885974" y="1465620"/>
                  </a:cubicBezTo>
                  <a:lnTo>
                    <a:pt x="885974" y="1438464"/>
                  </a:lnTo>
                  <a:cubicBezTo>
                    <a:pt x="892364" y="1452308"/>
                    <a:pt x="895559" y="1467750"/>
                    <a:pt x="909936" y="1473607"/>
                  </a:cubicBezTo>
                  <a:lnTo>
                    <a:pt x="909936" y="1473607"/>
                  </a:lnTo>
                  <a:close/>
                  <a:moveTo>
                    <a:pt x="909936" y="1592883"/>
                  </a:moveTo>
                  <a:lnTo>
                    <a:pt x="909936" y="1608857"/>
                  </a:lnTo>
                  <a:cubicBezTo>
                    <a:pt x="908871" y="1624832"/>
                    <a:pt x="904078" y="1637079"/>
                    <a:pt x="896624" y="1645066"/>
                  </a:cubicBezTo>
                  <a:cubicBezTo>
                    <a:pt x="893429" y="1647196"/>
                    <a:pt x="889701" y="1649326"/>
                    <a:pt x="886507" y="1651988"/>
                  </a:cubicBezTo>
                  <a:lnTo>
                    <a:pt x="886507" y="1622702"/>
                  </a:lnTo>
                  <a:cubicBezTo>
                    <a:pt x="887572" y="1620572"/>
                    <a:pt x="887572" y="1616844"/>
                    <a:pt x="887572" y="1613649"/>
                  </a:cubicBezTo>
                  <a:lnTo>
                    <a:pt x="886507" y="1614714"/>
                  </a:lnTo>
                  <a:lnTo>
                    <a:pt x="886507" y="1598740"/>
                  </a:lnTo>
                  <a:cubicBezTo>
                    <a:pt x="887572" y="1596610"/>
                    <a:pt x="888636" y="1594480"/>
                    <a:pt x="888636" y="1590753"/>
                  </a:cubicBezTo>
                  <a:cubicBezTo>
                    <a:pt x="888636" y="1586493"/>
                    <a:pt x="888636" y="1582766"/>
                    <a:pt x="886507" y="1580636"/>
                  </a:cubicBezTo>
                  <a:cubicBezTo>
                    <a:pt x="886507" y="1580636"/>
                    <a:pt x="886507" y="1580636"/>
                    <a:pt x="886507" y="1579571"/>
                  </a:cubicBezTo>
                  <a:lnTo>
                    <a:pt x="886507" y="1560401"/>
                  </a:lnTo>
                  <a:cubicBezTo>
                    <a:pt x="894494" y="1562532"/>
                    <a:pt x="899819" y="1567324"/>
                    <a:pt x="904611" y="1573713"/>
                  </a:cubicBezTo>
                  <a:cubicBezTo>
                    <a:pt x="907806" y="1577973"/>
                    <a:pt x="909936" y="1584896"/>
                    <a:pt x="909936" y="1592883"/>
                  </a:cubicBezTo>
                  <a:lnTo>
                    <a:pt x="909936" y="1592883"/>
                  </a:lnTo>
                  <a:close/>
                  <a:moveTo>
                    <a:pt x="909936" y="1745705"/>
                  </a:moveTo>
                  <a:lnTo>
                    <a:pt x="909936" y="1769134"/>
                  </a:lnTo>
                  <a:cubicBezTo>
                    <a:pt x="907806" y="1765939"/>
                    <a:pt x="905676" y="1763276"/>
                    <a:pt x="901948" y="1760081"/>
                  </a:cubicBezTo>
                  <a:cubicBezTo>
                    <a:pt x="897689" y="1757952"/>
                    <a:pt x="892896" y="1755822"/>
                    <a:pt x="885974" y="1754224"/>
                  </a:cubicBezTo>
                  <a:lnTo>
                    <a:pt x="885974" y="1737185"/>
                  </a:lnTo>
                  <a:cubicBezTo>
                    <a:pt x="895559" y="1740380"/>
                    <a:pt x="903546" y="1742510"/>
                    <a:pt x="909936" y="1745705"/>
                  </a:cubicBezTo>
                  <a:lnTo>
                    <a:pt x="909936" y="1745705"/>
                  </a:lnTo>
                  <a:close/>
                  <a:moveTo>
                    <a:pt x="909936" y="1829304"/>
                  </a:moveTo>
                  <a:lnTo>
                    <a:pt x="909936" y="1845278"/>
                  </a:lnTo>
                  <a:cubicBezTo>
                    <a:pt x="900884" y="1845278"/>
                    <a:pt x="892896" y="1843148"/>
                    <a:pt x="887572" y="1839421"/>
                  </a:cubicBezTo>
                  <a:cubicBezTo>
                    <a:pt x="886507" y="1839421"/>
                    <a:pt x="886507" y="1839421"/>
                    <a:pt x="886507" y="1839421"/>
                  </a:cubicBezTo>
                  <a:lnTo>
                    <a:pt x="886507" y="1817057"/>
                  </a:lnTo>
                  <a:cubicBezTo>
                    <a:pt x="892364" y="1822382"/>
                    <a:pt x="899819" y="1827174"/>
                    <a:pt x="909936" y="1829304"/>
                  </a:cubicBezTo>
                  <a:close/>
                  <a:moveTo>
                    <a:pt x="886507" y="876697"/>
                  </a:moveTo>
                  <a:lnTo>
                    <a:pt x="884377" y="880957"/>
                  </a:lnTo>
                  <a:lnTo>
                    <a:pt x="880117" y="880957"/>
                  </a:lnTo>
                  <a:lnTo>
                    <a:pt x="880117" y="1032714"/>
                  </a:lnTo>
                  <a:lnTo>
                    <a:pt x="887039" y="1026857"/>
                  </a:lnTo>
                  <a:lnTo>
                    <a:pt x="887039" y="876697"/>
                  </a:lnTo>
                  <a:lnTo>
                    <a:pt x="886507" y="876697"/>
                  </a:lnTo>
                  <a:close/>
                  <a:moveTo>
                    <a:pt x="886507" y="7690"/>
                  </a:moveTo>
                  <a:lnTo>
                    <a:pt x="886507" y="34847"/>
                  </a:lnTo>
                  <a:cubicBezTo>
                    <a:pt x="884377" y="32717"/>
                    <a:pt x="882247" y="30587"/>
                    <a:pt x="879584" y="28990"/>
                  </a:cubicBezTo>
                  <a:lnTo>
                    <a:pt x="879584" y="8755"/>
                  </a:lnTo>
                  <a:lnTo>
                    <a:pt x="879584" y="8755"/>
                  </a:lnTo>
                  <a:cubicBezTo>
                    <a:pt x="882247" y="8755"/>
                    <a:pt x="884377" y="7690"/>
                    <a:pt x="886507" y="7690"/>
                  </a:cubicBezTo>
                  <a:lnTo>
                    <a:pt x="886507" y="7690"/>
                  </a:lnTo>
                  <a:close/>
                  <a:moveTo>
                    <a:pt x="886507" y="93420"/>
                  </a:moveTo>
                  <a:lnTo>
                    <a:pt x="886507" y="109394"/>
                  </a:lnTo>
                  <a:cubicBezTo>
                    <a:pt x="884377" y="109394"/>
                    <a:pt x="882247" y="109394"/>
                    <a:pt x="879584" y="109394"/>
                  </a:cubicBezTo>
                  <a:lnTo>
                    <a:pt x="879584" y="92355"/>
                  </a:lnTo>
                  <a:cubicBezTo>
                    <a:pt x="882247" y="92355"/>
                    <a:pt x="884377" y="93420"/>
                    <a:pt x="886507" y="93420"/>
                  </a:cubicBezTo>
                  <a:lnTo>
                    <a:pt x="886507" y="93420"/>
                  </a:lnTo>
                  <a:close/>
                  <a:moveTo>
                    <a:pt x="886507" y="384686"/>
                  </a:moveTo>
                  <a:lnTo>
                    <a:pt x="886507" y="394803"/>
                  </a:lnTo>
                  <a:cubicBezTo>
                    <a:pt x="884377" y="394803"/>
                    <a:pt x="882247" y="394803"/>
                    <a:pt x="879584" y="394803"/>
                  </a:cubicBezTo>
                  <a:lnTo>
                    <a:pt x="879584" y="384686"/>
                  </a:lnTo>
                  <a:cubicBezTo>
                    <a:pt x="882247" y="384686"/>
                    <a:pt x="884377" y="384686"/>
                    <a:pt x="886507" y="384686"/>
                  </a:cubicBezTo>
                  <a:lnTo>
                    <a:pt x="886507" y="384686"/>
                  </a:lnTo>
                  <a:close/>
                  <a:moveTo>
                    <a:pt x="886507" y="428882"/>
                  </a:moveTo>
                  <a:lnTo>
                    <a:pt x="886507" y="444856"/>
                  </a:lnTo>
                  <a:cubicBezTo>
                    <a:pt x="884377" y="445921"/>
                    <a:pt x="882247" y="446986"/>
                    <a:pt x="879584" y="446986"/>
                  </a:cubicBezTo>
                  <a:lnTo>
                    <a:pt x="879584" y="420895"/>
                  </a:lnTo>
                  <a:cubicBezTo>
                    <a:pt x="882247" y="423025"/>
                    <a:pt x="884377" y="426752"/>
                    <a:pt x="886507" y="428882"/>
                  </a:cubicBezTo>
                  <a:lnTo>
                    <a:pt x="886507" y="428882"/>
                  </a:lnTo>
                  <a:close/>
                  <a:moveTo>
                    <a:pt x="886507" y="686602"/>
                  </a:moveTo>
                  <a:lnTo>
                    <a:pt x="886507" y="692460"/>
                  </a:lnTo>
                  <a:cubicBezTo>
                    <a:pt x="884377" y="692460"/>
                    <a:pt x="882247" y="693524"/>
                    <a:pt x="879584" y="693524"/>
                  </a:cubicBezTo>
                  <a:lnTo>
                    <a:pt x="879584" y="687667"/>
                  </a:lnTo>
                  <a:cubicBezTo>
                    <a:pt x="882247" y="686602"/>
                    <a:pt x="884377" y="686602"/>
                    <a:pt x="886507" y="686602"/>
                  </a:cubicBezTo>
                  <a:lnTo>
                    <a:pt x="886507" y="686602"/>
                  </a:lnTo>
                  <a:close/>
                  <a:moveTo>
                    <a:pt x="886507" y="707901"/>
                  </a:moveTo>
                  <a:lnTo>
                    <a:pt x="886507" y="718019"/>
                  </a:lnTo>
                  <a:cubicBezTo>
                    <a:pt x="884377" y="715889"/>
                    <a:pt x="882247" y="712161"/>
                    <a:pt x="879584" y="710031"/>
                  </a:cubicBezTo>
                  <a:lnTo>
                    <a:pt x="879584" y="699914"/>
                  </a:lnTo>
                  <a:cubicBezTo>
                    <a:pt x="882247" y="702577"/>
                    <a:pt x="884377" y="704707"/>
                    <a:pt x="886507" y="707901"/>
                  </a:cubicBezTo>
                  <a:lnTo>
                    <a:pt x="886507" y="707901"/>
                  </a:lnTo>
                  <a:close/>
                  <a:moveTo>
                    <a:pt x="886507" y="721213"/>
                  </a:moveTo>
                  <a:lnTo>
                    <a:pt x="886507" y="728136"/>
                  </a:lnTo>
                  <a:cubicBezTo>
                    <a:pt x="884377" y="729201"/>
                    <a:pt x="882247" y="729201"/>
                    <a:pt x="879584" y="729201"/>
                  </a:cubicBezTo>
                  <a:lnTo>
                    <a:pt x="879584" y="723343"/>
                  </a:lnTo>
                  <a:cubicBezTo>
                    <a:pt x="882247" y="723876"/>
                    <a:pt x="884377" y="722811"/>
                    <a:pt x="886507" y="721213"/>
                  </a:cubicBezTo>
                  <a:lnTo>
                    <a:pt x="886507" y="721213"/>
                  </a:lnTo>
                  <a:close/>
                  <a:moveTo>
                    <a:pt x="886507" y="1141340"/>
                  </a:moveTo>
                  <a:lnTo>
                    <a:pt x="886507" y="1147197"/>
                  </a:lnTo>
                  <a:cubicBezTo>
                    <a:pt x="884377" y="1147197"/>
                    <a:pt x="882247" y="1147197"/>
                    <a:pt x="879584" y="1147197"/>
                  </a:cubicBezTo>
                  <a:lnTo>
                    <a:pt x="879584" y="1141340"/>
                  </a:lnTo>
                  <a:cubicBezTo>
                    <a:pt x="882247" y="1140275"/>
                    <a:pt x="884377" y="1141340"/>
                    <a:pt x="886507" y="1141340"/>
                  </a:cubicBezTo>
                  <a:lnTo>
                    <a:pt x="886507" y="1141340"/>
                  </a:lnTo>
                  <a:close/>
                  <a:moveTo>
                    <a:pt x="886507" y="1170626"/>
                  </a:moveTo>
                  <a:lnTo>
                    <a:pt x="886507" y="1181808"/>
                  </a:lnTo>
                  <a:cubicBezTo>
                    <a:pt x="884377" y="1181808"/>
                    <a:pt x="883312" y="1181808"/>
                    <a:pt x="882247" y="1181808"/>
                  </a:cubicBezTo>
                  <a:cubicBezTo>
                    <a:pt x="881182" y="1181808"/>
                    <a:pt x="881182" y="1181808"/>
                    <a:pt x="880117" y="1181808"/>
                  </a:cubicBezTo>
                  <a:lnTo>
                    <a:pt x="880117" y="1175419"/>
                  </a:lnTo>
                  <a:cubicBezTo>
                    <a:pt x="880117" y="1175419"/>
                    <a:pt x="881182" y="1175419"/>
                    <a:pt x="882247" y="1175419"/>
                  </a:cubicBezTo>
                  <a:cubicBezTo>
                    <a:pt x="881182" y="1174354"/>
                    <a:pt x="880117" y="1173289"/>
                    <a:pt x="880117" y="1172224"/>
                  </a:cubicBezTo>
                  <a:lnTo>
                    <a:pt x="880117" y="1150925"/>
                  </a:lnTo>
                  <a:cubicBezTo>
                    <a:pt x="882247" y="1157314"/>
                    <a:pt x="883312" y="1164769"/>
                    <a:pt x="886507" y="1170626"/>
                  </a:cubicBezTo>
                  <a:lnTo>
                    <a:pt x="886507" y="1170626"/>
                  </a:lnTo>
                  <a:close/>
                  <a:moveTo>
                    <a:pt x="886507" y="1420359"/>
                  </a:moveTo>
                  <a:lnTo>
                    <a:pt x="886507" y="1430476"/>
                  </a:lnTo>
                  <a:cubicBezTo>
                    <a:pt x="884377" y="1430476"/>
                    <a:pt x="883312" y="1430476"/>
                    <a:pt x="880649" y="1430476"/>
                  </a:cubicBezTo>
                  <a:cubicBezTo>
                    <a:pt x="882779" y="1432606"/>
                    <a:pt x="883844" y="1436334"/>
                    <a:pt x="886507" y="1438464"/>
                  </a:cubicBezTo>
                  <a:lnTo>
                    <a:pt x="886507" y="1465620"/>
                  </a:lnTo>
                  <a:cubicBezTo>
                    <a:pt x="884377" y="1461360"/>
                    <a:pt x="882247" y="1456568"/>
                    <a:pt x="879584" y="1452308"/>
                  </a:cubicBezTo>
                  <a:lnTo>
                    <a:pt x="879584" y="1421957"/>
                  </a:lnTo>
                  <a:cubicBezTo>
                    <a:pt x="882247" y="1421957"/>
                    <a:pt x="884377" y="1421957"/>
                    <a:pt x="886507" y="1420359"/>
                  </a:cubicBezTo>
                  <a:lnTo>
                    <a:pt x="886507" y="1420359"/>
                  </a:lnTo>
                  <a:close/>
                  <a:moveTo>
                    <a:pt x="886507" y="1473607"/>
                  </a:moveTo>
                  <a:lnTo>
                    <a:pt x="886507" y="1483724"/>
                  </a:lnTo>
                  <a:cubicBezTo>
                    <a:pt x="884377" y="1483724"/>
                    <a:pt x="882247" y="1483724"/>
                    <a:pt x="879584" y="1483724"/>
                  </a:cubicBezTo>
                  <a:lnTo>
                    <a:pt x="879584" y="1473607"/>
                  </a:lnTo>
                  <a:cubicBezTo>
                    <a:pt x="882247" y="1473607"/>
                    <a:pt x="884377" y="1473607"/>
                    <a:pt x="886507" y="1473607"/>
                  </a:cubicBezTo>
                  <a:lnTo>
                    <a:pt x="886507" y="1473607"/>
                  </a:lnTo>
                  <a:close/>
                  <a:moveTo>
                    <a:pt x="886507" y="1560401"/>
                  </a:moveTo>
                  <a:lnTo>
                    <a:pt x="886507" y="1579571"/>
                  </a:lnTo>
                  <a:cubicBezTo>
                    <a:pt x="884377" y="1577441"/>
                    <a:pt x="882247" y="1576376"/>
                    <a:pt x="879584" y="1576376"/>
                  </a:cubicBezTo>
                  <a:lnTo>
                    <a:pt x="879584" y="1559337"/>
                  </a:lnTo>
                  <a:cubicBezTo>
                    <a:pt x="882247" y="1559337"/>
                    <a:pt x="884377" y="1560401"/>
                    <a:pt x="886507" y="1560401"/>
                  </a:cubicBezTo>
                  <a:lnTo>
                    <a:pt x="886507" y="1560401"/>
                  </a:lnTo>
                  <a:close/>
                  <a:moveTo>
                    <a:pt x="886507" y="1598208"/>
                  </a:moveTo>
                  <a:lnTo>
                    <a:pt x="886507" y="1614182"/>
                  </a:lnTo>
                  <a:cubicBezTo>
                    <a:pt x="884377" y="1616312"/>
                    <a:pt x="882247" y="1617377"/>
                    <a:pt x="879584" y="1618442"/>
                  </a:cubicBezTo>
                  <a:lnTo>
                    <a:pt x="879584" y="1602468"/>
                  </a:lnTo>
                  <a:cubicBezTo>
                    <a:pt x="880649" y="1602468"/>
                    <a:pt x="882779" y="1601402"/>
                    <a:pt x="883844" y="1600337"/>
                  </a:cubicBezTo>
                  <a:cubicBezTo>
                    <a:pt x="885442" y="1599805"/>
                    <a:pt x="885442" y="1598208"/>
                    <a:pt x="886507" y="1598208"/>
                  </a:cubicBezTo>
                  <a:lnTo>
                    <a:pt x="886507" y="1598208"/>
                  </a:lnTo>
                  <a:close/>
                  <a:moveTo>
                    <a:pt x="886507" y="1622169"/>
                  </a:moveTo>
                  <a:lnTo>
                    <a:pt x="886507" y="1651456"/>
                  </a:lnTo>
                  <a:cubicBezTo>
                    <a:pt x="884377" y="1651456"/>
                    <a:pt x="882247" y="1652521"/>
                    <a:pt x="879584" y="1653585"/>
                  </a:cubicBezTo>
                  <a:lnTo>
                    <a:pt x="879584" y="1633351"/>
                  </a:lnTo>
                  <a:cubicBezTo>
                    <a:pt x="879584" y="1632286"/>
                    <a:pt x="880649" y="1632286"/>
                    <a:pt x="880649" y="1632286"/>
                  </a:cubicBezTo>
                  <a:cubicBezTo>
                    <a:pt x="883312" y="1630156"/>
                    <a:pt x="885442" y="1626429"/>
                    <a:pt x="886507" y="1622169"/>
                  </a:cubicBezTo>
                  <a:lnTo>
                    <a:pt x="886507" y="1622169"/>
                  </a:lnTo>
                  <a:close/>
                  <a:moveTo>
                    <a:pt x="886507" y="1738250"/>
                  </a:moveTo>
                  <a:lnTo>
                    <a:pt x="886507" y="1755289"/>
                  </a:lnTo>
                  <a:cubicBezTo>
                    <a:pt x="884377" y="1754224"/>
                    <a:pt x="882247" y="1754224"/>
                    <a:pt x="879584" y="1754224"/>
                  </a:cubicBezTo>
                  <a:lnTo>
                    <a:pt x="879584" y="1738250"/>
                  </a:lnTo>
                  <a:cubicBezTo>
                    <a:pt x="882247" y="1738250"/>
                    <a:pt x="884377" y="1738250"/>
                    <a:pt x="886507" y="1738250"/>
                  </a:cubicBezTo>
                  <a:lnTo>
                    <a:pt x="886507" y="1738250"/>
                  </a:lnTo>
                  <a:close/>
                  <a:moveTo>
                    <a:pt x="886507" y="1817057"/>
                  </a:moveTo>
                  <a:lnTo>
                    <a:pt x="886507" y="1839421"/>
                  </a:lnTo>
                  <a:cubicBezTo>
                    <a:pt x="884377" y="1840486"/>
                    <a:pt x="882247" y="1840486"/>
                    <a:pt x="879584" y="1840486"/>
                  </a:cubicBezTo>
                  <a:lnTo>
                    <a:pt x="879584" y="1809070"/>
                  </a:lnTo>
                  <a:cubicBezTo>
                    <a:pt x="882247" y="1812265"/>
                    <a:pt x="884377" y="1814394"/>
                    <a:pt x="886507" y="1817057"/>
                  </a:cubicBezTo>
                  <a:close/>
                  <a:moveTo>
                    <a:pt x="879584" y="881490"/>
                  </a:moveTo>
                  <a:lnTo>
                    <a:pt x="870532" y="881490"/>
                  </a:lnTo>
                  <a:lnTo>
                    <a:pt x="870532" y="1039104"/>
                  </a:lnTo>
                  <a:lnTo>
                    <a:pt x="879584" y="1033247"/>
                  </a:lnTo>
                  <a:lnTo>
                    <a:pt x="879584" y="881490"/>
                  </a:lnTo>
                  <a:lnTo>
                    <a:pt x="879584" y="881490"/>
                  </a:lnTo>
                  <a:close/>
                  <a:moveTo>
                    <a:pt x="879584" y="8755"/>
                  </a:moveTo>
                  <a:lnTo>
                    <a:pt x="879584" y="28990"/>
                  </a:lnTo>
                  <a:cubicBezTo>
                    <a:pt x="876389" y="26860"/>
                    <a:pt x="873727" y="25795"/>
                    <a:pt x="870532" y="24730"/>
                  </a:cubicBezTo>
                  <a:lnTo>
                    <a:pt x="870532" y="6626"/>
                  </a:lnTo>
                  <a:cubicBezTo>
                    <a:pt x="874260" y="7690"/>
                    <a:pt x="876389" y="7690"/>
                    <a:pt x="879584" y="8755"/>
                  </a:cubicBezTo>
                  <a:lnTo>
                    <a:pt x="879584" y="8755"/>
                  </a:lnTo>
                  <a:close/>
                  <a:moveTo>
                    <a:pt x="879584" y="92355"/>
                  </a:moveTo>
                  <a:lnTo>
                    <a:pt x="879584" y="109394"/>
                  </a:lnTo>
                  <a:cubicBezTo>
                    <a:pt x="876389" y="108329"/>
                    <a:pt x="872662" y="107264"/>
                    <a:pt x="870532" y="107264"/>
                  </a:cubicBezTo>
                  <a:lnTo>
                    <a:pt x="870532" y="88095"/>
                  </a:lnTo>
                  <a:cubicBezTo>
                    <a:pt x="870532" y="88095"/>
                    <a:pt x="870532" y="89160"/>
                    <a:pt x="871597" y="89160"/>
                  </a:cubicBezTo>
                  <a:cubicBezTo>
                    <a:pt x="874260" y="89692"/>
                    <a:pt x="876389" y="90757"/>
                    <a:pt x="879584" y="92355"/>
                  </a:cubicBezTo>
                  <a:lnTo>
                    <a:pt x="879584" y="92355"/>
                  </a:lnTo>
                  <a:close/>
                  <a:moveTo>
                    <a:pt x="879584" y="384686"/>
                  </a:moveTo>
                  <a:lnTo>
                    <a:pt x="879584" y="394803"/>
                  </a:lnTo>
                  <a:cubicBezTo>
                    <a:pt x="876389" y="394803"/>
                    <a:pt x="873727" y="394803"/>
                    <a:pt x="870532" y="395868"/>
                  </a:cubicBezTo>
                  <a:lnTo>
                    <a:pt x="870532" y="385751"/>
                  </a:lnTo>
                  <a:cubicBezTo>
                    <a:pt x="874260" y="385751"/>
                    <a:pt x="876389" y="384686"/>
                    <a:pt x="879584" y="384686"/>
                  </a:cubicBezTo>
                  <a:lnTo>
                    <a:pt x="879584" y="384686"/>
                  </a:lnTo>
                  <a:close/>
                  <a:moveTo>
                    <a:pt x="879584" y="420895"/>
                  </a:moveTo>
                  <a:lnTo>
                    <a:pt x="879584" y="446986"/>
                  </a:lnTo>
                  <a:cubicBezTo>
                    <a:pt x="876389" y="448051"/>
                    <a:pt x="872662" y="449116"/>
                    <a:pt x="870532" y="450181"/>
                  </a:cubicBezTo>
                  <a:lnTo>
                    <a:pt x="870532" y="440064"/>
                  </a:lnTo>
                  <a:cubicBezTo>
                    <a:pt x="872662" y="440064"/>
                    <a:pt x="876389" y="438999"/>
                    <a:pt x="879584" y="437934"/>
                  </a:cubicBezTo>
                  <a:cubicBezTo>
                    <a:pt x="876389" y="435804"/>
                    <a:pt x="872662" y="431012"/>
                    <a:pt x="870532" y="427817"/>
                  </a:cubicBezTo>
                  <a:lnTo>
                    <a:pt x="870532" y="407583"/>
                  </a:lnTo>
                  <a:cubicBezTo>
                    <a:pt x="874260" y="411843"/>
                    <a:pt x="876389" y="416102"/>
                    <a:pt x="879584" y="420895"/>
                  </a:cubicBezTo>
                  <a:lnTo>
                    <a:pt x="879584" y="420895"/>
                  </a:lnTo>
                  <a:close/>
                  <a:moveTo>
                    <a:pt x="879584" y="687667"/>
                  </a:moveTo>
                  <a:lnTo>
                    <a:pt x="879584" y="693524"/>
                  </a:lnTo>
                  <a:cubicBezTo>
                    <a:pt x="878519" y="694589"/>
                    <a:pt x="877454" y="694589"/>
                    <a:pt x="876389" y="694589"/>
                  </a:cubicBezTo>
                  <a:cubicBezTo>
                    <a:pt x="876389" y="694589"/>
                    <a:pt x="875324" y="695654"/>
                    <a:pt x="874260" y="695654"/>
                  </a:cubicBezTo>
                  <a:cubicBezTo>
                    <a:pt x="876389" y="696719"/>
                    <a:pt x="878519" y="697784"/>
                    <a:pt x="880117" y="699914"/>
                  </a:cubicBezTo>
                  <a:lnTo>
                    <a:pt x="880117" y="710031"/>
                  </a:lnTo>
                  <a:cubicBezTo>
                    <a:pt x="877987" y="705772"/>
                    <a:pt x="874260" y="702044"/>
                    <a:pt x="871065" y="700979"/>
                  </a:cubicBezTo>
                  <a:lnTo>
                    <a:pt x="871065" y="689797"/>
                  </a:lnTo>
                  <a:lnTo>
                    <a:pt x="872130" y="689797"/>
                  </a:lnTo>
                  <a:cubicBezTo>
                    <a:pt x="875324" y="688732"/>
                    <a:pt x="877454" y="687667"/>
                    <a:pt x="879584" y="687667"/>
                  </a:cubicBezTo>
                  <a:lnTo>
                    <a:pt x="879584" y="687667"/>
                  </a:lnTo>
                  <a:close/>
                  <a:moveTo>
                    <a:pt x="879584" y="723876"/>
                  </a:moveTo>
                  <a:lnTo>
                    <a:pt x="879584" y="729733"/>
                  </a:lnTo>
                  <a:cubicBezTo>
                    <a:pt x="876389" y="730798"/>
                    <a:pt x="872662" y="730798"/>
                    <a:pt x="870532" y="729733"/>
                  </a:cubicBezTo>
                  <a:lnTo>
                    <a:pt x="870532" y="723876"/>
                  </a:lnTo>
                  <a:cubicBezTo>
                    <a:pt x="873195" y="723876"/>
                    <a:pt x="876389" y="723876"/>
                    <a:pt x="879584" y="723876"/>
                  </a:cubicBezTo>
                  <a:lnTo>
                    <a:pt x="879584" y="723876"/>
                  </a:lnTo>
                  <a:close/>
                  <a:moveTo>
                    <a:pt x="879584" y="1141340"/>
                  </a:moveTo>
                  <a:lnTo>
                    <a:pt x="879584" y="1147197"/>
                  </a:lnTo>
                  <a:cubicBezTo>
                    <a:pt x="878519" y="1147197"/>
                    <a:pt x="878519" y="1147197"/>
                    <a:pt x="877454" y="1147197"/>
                  </a:cubicBezTo>
                  <a:cubicBezTo>
                    <a:pt x="878519" y="1148262"/>
                    <a:pt x="878519" y="1149327"/>
                    <a:pt x="879584" y="1150392"/>
                  </a:cubicBezTo>
                  <a:lnTo>
                    <a:pt x="879584" y="1171691"/>
                  </a:lnTo>
                  <a:cubicBezTo>
                    <a:pt x="876389" y="1164769"/>
                    <a:pt x="875324" y="1155717"/>
                    <a:pt x="870532" y="1148262"/>
                  </a:cubicBezTo>
                  <a:lnTo>
                    <a:pt x="870532" y="1139210"/>
                  </a:lnTo>
                  <a:cubicBezTo>
                    <a:pt x="871597" y="1140275"/>
                    <a:pt x="871597" y="1140275"/>
                    <a:pt x="872662" y="1141340"/>
                  </a:cubicBezTo>
                  <a:cubicBezTo>
                    <a:pt x="875324" y="1141340"/>
                    <a:pt x="877454" y="1141340"/>
                    <a:pt x="879584" y="1141340"/>
                  </a:cubicBezTo>
                  <a:lnTo>
                    <a:pt x="879584" y="1141340"/>
                  </a:lnTo>
                  <a:close/>
                  <a:moveTo>
                    <a:pt x="879584" y="1175419"/>
                  </a:moveTo>
                  <a:lnTo>
                    <a:pt x="879584" y="1182341"/>
                  </a:lnTo>
                  <a:cubicBezTo>
                    <a:pt x="876389" y="1182341"/>
                    <a:pt x="872662" y="1181276"/>
                    <a:pt x="870532" y="1181276"/>
                  </a:cubicBezTo>
                  <a:lnTo>
                    <a:pt x="870532" y="1174354"/>
                  </a:lnTo>
                  <a:cubicBezTo>
                    <a:pt x="873195" y="1175419"/>
                    <a:pt x="876389" y="1175419"/>
                    <a:pt x="879584" y="1175419"/>
                  </a:cubicBezTo>
                  <a:lnTo>
                    <a:pt x="879584" y="1175419"/>
                  </a:lnTo>
                  <a:lnTo>
                    <a:pt x="879584" y="1175419"/>
                  </a:lnTo>
                  <a:close/>
                  <a:moveTo>
                    <a:pt x="879584" y="1421957"/>
                  </a:moveTo>
                  <a:lnTo>
                    <a:pt x="879584" y="1452308"/>
                  </a:lnTo>
                  <a:cubicBezTo>
                    <a:pt x="877454" y="1446451"/>
                    <a:pt x="873727" y="1441126"/>
                    <a:pt x="870532" y="1435269"/>
                  </a:cubicBezTo>
                  <a:lnTo>
                    <a:pt x="870532" y="1421957"/>
                  </a:lnTo>
                  <a:cubicBezTo>
                    <a:pt x="871597" y="1421957"/>
                    <a:pt x="871597" y="1423022"/>
                    <a:pt x="872662" y="1423022"/>
                  </a:cubicBezTo>
                  <a:cubicBezTo>
                    <a:pt x="875324" y="1423022"/>
                    <a:pt x="877454" y="1423022"/>
                    <a:pt x="879584" y="1421957"/>
                  </a:cubicBezTo>
                  <a:lnTo>
                    <a:pt x="879584" y="1421957"/>
                  </a:lnTo>
                  <a:close/>
                  <a:moveTo>
                    <a:pt x="879584" y="1473607"/>
                  </a:moveTo>
                  <a:lnTo>
                    <a:pt x="879584" y="1483724"/>
                  </a:lnTo>
                  <a:cubicBezTo>
                    <a:pt x="876389" y="1483724"/>
                    <a:pt x="872662" y="1482660"/>
                    <a:pt x="870532" y="1482660"/>
                  </a:cubicBezTo>
                  <a:lnTo>
                    <a:pt x="870532" y="1472542"/>
                  </a:lnTo>
                  <a:cubicBezTo>
                    <a:pt x="873195" y="1473607"/>
                    <a:pt x="876389" y="1473607"/>
                    <a:pt x="879584" y="1473607"/>
                  </a:cubicBezTo>
                  <a:lnTo>
                    <a:pt x="879584" y="1473607"/>
                  </a:lnTo>
                  <a:close/>
                  <a:moveTo>
                    <a:pt x="879584" y="1559337"/>
                  </a:moveTo>
                  <a:lnTo>
                    <a:pt x="879584" y="1576376"/>
                  </a:lnTo>
                  <a:cubicBezTo>
                    <a:pt x="879584" y="1576376"/>
                    <a:pt x="878519" y="1576376"/>
                    <a:pt x="878519" y="1575311"/>
                  </a:cubicBezTo>
                  <a:cubicBezTo>
                    <a:pt x="875324" y="1575311"/>
                    <a:pt x="872662" y="1576376"/>
                    <a:pt x="870532" y="1577441"/>
                  </a:cubicBezTo>
                  <a:lnTo>
                    <a:pt x="870532" y="1559337"/>
                  </a:lnTo>
                  <a:cubicBezTo>
                    <a:pt x="872662" y="1559337"/>
                    <a:pt x="874792" y="1559337"/>
                    <a:pt x="878519" y="1559337"/>
                  </a:cubicBezTo>
                  <a:lnTo>
                    <a:pt x="879584" y="1559337"/>
                  </a:lnTo>
                  <a:lnTo>
                    <a:pt x="879584" y="1559337"/>
                  </a:lnTo>
                  <a:close/>
                  <a:moveTo>
                    <a:pt x="879584" y="1603000"/>
                  </a:moveTo>
                  <a:lnTo>
                    <a:pt x="879584" y="1618974"/>
                  </a:lnTo>
                  <a:lnTo>
                    <a:pt x="878519" y="1618974"/>
                  </a:lnTo>
                  <a:cubicBezTo>
                    <a:pt x="876389" y="1620039"/>
                    <a:pt x="874260" y="1620039"/>
                    <a:pt x="870532" y="1620039"/>
                  </a:cubicBezTo>
                  <a:lnTo>
                    <a:pt x="870532" y="1601935"/>
                  </a:lnTo>
                  <a:cubicBezTo>
                    <a:pt x="871597" y="1603000"/>
                    <a:pt x="873727" y="1603000"/>
                    <a:pt x="876389" y="1603000"/>
                  </a:cubicBezTo>
                  <a:cubicBezTo>
                    <a:pt x="877454" y="1603000"/>
                    <a:pt x="878519" y="1603000"/>
                    <a:pt x="879584" y="1603000"/>
                  </a:cubicBezTo>
                  <a:lnTo>
                    <a:pt x="879584" y="1603000"/>
                  </a:lnTo>
                  <a:close/>
                  <a:moveTo>
                    <a:pt x="879584" y="1633351"/>
                  </a:moveTo>
                  <a:lnTo>
                    <a:pt x="879584" y="1653585"/>
                  </a:lnTo>
                  <a:cubicBezTo>
                    <a:pt x="876389" y="1653585"/>
                    <a:pt x="873727" y="1653585"/>
                    <a:pt x="870532" y="1654650"/>
                  </a:cubicBezTo>
                  <a:lnTo>
                    <a:pt x="870532" y="1636546"/>
                  </a:lnTo>
                  <a:cubicBezTo>
                    <a:pt x="874260" y="1636546"/>
                    <a:pt x="877454" y="1635481"/>
                    <a:pt x="879584" y="1633351"/>
                  </a:cubicBezTo>
                  <a:lnTo>
                    <a:pt x="879584" y="1633351"/>
                  </a:lnTo>
                  <a:close/>
                  <a:moveTo>
                    <a:pt x="879584" y="1738250"/>
                  </a:moveTo>
                  <a:lnTo>
                    <a:pt x="879584" y="1754224"/>
                  </a:lnTo>
                  <a:cubicBezTo>
                    <a:pt x="876389" y="1754224"/>
                    <a:pt x="873727" y="1754224"/>
                    <a:pt x="870532" y="1754224"/>
                  </a:cubicBezTo>
                  <a:lnTo>
                    <a:pt x="870532" y="1738250"/>
                  </a:lnTo>
                  <a:cubicBezTo>
                    <a:pt x="874260" y="1738250"/>
                    <a:pt x="876389" y="1738250"/>
                    <a:pt x="879584" y="1738250"/>
                  </a:cubicBezTo>
                  <a:lnTo>
                    <a:pt x="879584" y="1738250"/>
                  </a:lnTo>
                  <a:close/>
                  <a:moveTo>
                    <a:pt x="879584" y="1809070"/>
                  </a:moveTo>
                  <a:lnTo>
                    <a:pt x="879584" y="1840486"/>
                  </a:lnTo>
                  <a:cubicBezTo>
                    <a:pt x="878519" y="1840486"/>
                    <a:pt x="877454" y="1840486"/>
                    <a:pt x="877454" y="1840486"/>
                  </a:cubicBezTo>
                  <a:cubicBezTo>
                    <a:pt x="875324" y="1841551"/>
                    <a:pt x="873195" y="1841551"/>
                    <a:pt x="870532" y="1841551"/>
                  </a:cubicBezTo>
                  <a:lnTo>
                    <a:pt x="870532" y="1790965"/>
                  </a:lnTo>
                  <a:cubicBezTo>
                    <a:pt x="873195" y="1797887"/>
                    <a:pt x="876389" y="1803212"/>
                    <a:pt x="879584" y="1809070"/>
                  </a:cubicBezTo>
                  <a:lnTo>
                    <a:pt x="879584" y="1809070"/>
                  </a:lnTo>
                  <a:close/>
                  <a:moveTo>
                    <a:pt x="870532" y="1279785"/>
                  </a:moveTo>
                  <a:lnTo>
                    <a:pt x="870532" y="1265408"/>
                  </a:lnTo>
                  <a:lnTo>
                    <a:pt x="873727" y="1267538"/>
                  </a:lnTo>
                  <a:lnTo>
                    <a:pt x="874792" y="1273395"/>
                  </a:lnTo>
                  <a:lnTo>
                    <a:pt x="871597" y="1280317"/>
                  </a:lnTo>
                  <a:lnTo>
                    <a:pt x="870532" y="1280317"/>
                  </a:lnTo>
                  <a:lnTo>
                    <a:pt x="870532" y="1279785"/>
                  </a:lnTo>
                  <a:close/>
                  <a:moveTo>
                    <a:pt x="870532" y="614717"/>
                  </a:moveTo>
                  <a:lnTo>
                    <a:pt x="870532" y="598743"/>
                  </a:lnTo>
                  <a:lnTo>
                    <a:pt x="871597" y="599808"/>
                  </a:lnTo>
                  <a:lnTo>
                    <a:pt x="873727" y="600873"/>
                  </a:lnTo>
                  <a:lnTo>
                    <a:pt x="873727" y="604068"/>
                  </a:lnTo>
                  <a:lnTo>
                    <a:pt x="872662" y="606198"/>
                  </a:lnTo>
                  <a:lnTo>
                    <a:pt x="872662" y="610458"/>
                  </a:lnTo>
                  <a:lnTo>
                    <a:pt x="870532" y="614717"/>
                  </a:lnTo>
                  <a:close/>
                  <a:moveTo>
                    <a:pt x="870532" y="881490"/>
                  </a:moveTo>
                  <a:lnTo>
                    <a:pt x="860415" y="881490"/>
                  </a:lnTo>
                  <a:lnTo>
                    <a:pt x="860415" y="1046026"/>
                  </a:lnTo>
                  <a:lnTo>
                    <a:pt x="870532" y="1039104"/>
                  </a:lnTo>
                  <a:lnTo>
                    <a:pt x="870532" y="881490"/>
                  </a:lnTo>
                  <a:lnTo>
                    <a:pt x="870532" y="881490"/>
                  </a:lnTo>
                  <a:close/>
                  <a:moveTo>
                    <a:pt x="870532" y="6626"/>
                  </a:moveTo>
                  <a:lnTo>
                    <a:pt x="870532" y="24730"/>
                  </a:lnTo>
                  <a:cubicBezTo>
                    <a:pt x="867337" y="23665"/>
                    <a:pt x="863610" y="22600"/>
                    <a:pt x="860415" y="22600"/>
                  </a:cubicBezTo>
                  <a:lnTo>
                    <a:pt x="860415" y="5561"/>
                  </a:lnTo>
                  <a:cubicBezTo>
                    <a:pt x="864142" y="5561"/>
                    <a:pt x="867337" y="5561"/>
                    <a:pt x="870532" y="6626"/>
                  </a:cubicBezTo>
                  <a:lnTo>
                    <a:pt x="870532" y="6626"/>
                  </a:lnTo>
                  <a:close/>
                  <a:moveTo>
                    <a:pt x="870532" y="87562"/>
                  </a:moveTo>
                  <a:lnTo>
                    <a:pt x="870532" y="106732"/>
                  </a:lnTo>
                  <a:cubicBezTo>
                    <a:pt x="868402" y="105667"/>
                    <a:pt x="866272" y="104602"/>
                    <a:pt x="864675" y="104602"/>
                  </a:cubicBezTo>
                  <a:cubicBezTo>
                    <a:pt x="863610" y="104602"/>
                    <a:pt x="861480" y="104602"/>
                    <a:pt x="860415" y="105667"/>
                  </a:cubicBezTo>
                  <a:lnTo>
                    <a:pt x="860415" y="78510"/>
                  </a:lnTo>
                  <a:cubicBezTo>
                    <a:pt x="864142" y="82238"/>
                    <a:pt x="867337" y="85433"/>
                    <a:pt x="870532" y="87562"/>
                  </a:cubicBezTo>
                  <a:lnTo>
                    <a:pt x="870532" y="87562"/>
                  </a:lnTo>
                  <a:close/>
                  <a:moveTo>
                    <a:pt x="870532" y="385751"/>
                  </a:moveTo>
                  <a:lnTo>
                    <a:pt x="870532" y="395868"/>
                  </a:lnTo>
                  <a:cubicBezTo>
                    <a:pt x="868402" y="395868"/>
                    <a:pt x="864675" y="396933"/>
                    <a:pt x="862545" y="396933"/>
                  </a:cubicBezTo>
                  <a:lnTo>
                    <a:pt x="862545" y="396933"/>
                  </a:lnTo>
                  <a:lnTo>
                    <a:pt x="861480" y="397998"/>
                  </a:lnTo>
                  <a:cubicBezTo>
                    <a:pt x="864675" y="400128"/>
                    <a:pt x="867337" y="403855"/>
                    <a:pt x="870532" y="407050"/>
                  </a:cubicBezTo>
                  <a:lnTo>
                    <a:pt x="870532" y="427285"/>
                  </a:lnTo>
                  <a:cubicBezTo>
                    <a:pt x="867337" y="423025"/>
                    <a:pt x="864675" y="417167"/>
                    <a:pt x="860415" y="412375"/>
                  </a:cubicBezTo>
                  <a:lnTo>
                    <a:pt x="860415" y="387349"/>
                  </a:lnTo>
                  <a:cubicBezTo>
                    <a:pt x="864142" y="387349"/>
                    <a:pt x="867337" y="387349"/>
                    <a:pt x="870532" y="385751"/>
                  </a:cubicBezTo>
                  <a:lnTo>
                    <a:pt x="870532" y="385751"/>
                  </a:lnTo>
                  <a:close/>
                  <a:moveTo>
                    <a:pt x="870532" y="440064"/>
                  </a:moveTo>
                  <a:lnTo>
                    <a:pt x="870532" y="450181"/>
                  </a:lnTo>
                  <a:cubicBezTo>
                    <a:pt x="867337" y="450181"/>
                    <a:pt x="863610" y="451246"/>
                    <a:pt x="860415" y="451246"/>
                  </a:cubicBezTo>
                  <a:lnTo>
                    <a:pt x="860415" y="441129"/>
                  </a:lnTo>
                  <a:cubicBezTo>
                    <a:pt x="864142" y="441129"/>
                    <a:pt x="867337" y="441129"/>
                    <a:pt x="870532" y="440064"/>
                  </a:cubicBezTo>
                  <a:lnTo>
                    <a:pt x="870532" y="440064"/>
                  </a:lnTo>
                  <a:close/>
                  <a:moveTo>
                    <a:pt x="870532" y="598743"/>
                  </a:moveTo>
                  <a:lnTo>
                    <a:pt x="870532" y="614717"/>
                  </a:lnTo>
                  <a:lnTo>
                    <a:pt x="870532" y="615782"/>
                  </a:lnTo>
                  <a:lnTo>
                    <a:pt x="867337" y="617912"/>
                  </a:lnTo>
                  <a:lnTo>
                    <a:pt x="864142" y="617912"/>
                  </a:lnTo>
                  <a:lnTo>
                    <a:pt x="860948" y="617912"/>
                  </a:lnTo>
                  <a:lnTo>
                    <a:pt x="860948" y="598743"/>
                  </a:lnTo>
                  <a:lnTo>
                    <a:pt x="862012" y="598743"/>
                  </a:lnTo>
                  <a:lnTo>
                    <a:pt x="868935" y="598743"/>
                  </a:lnTo>
                  <a:lnTo>
                    <a:pt x="870532" y="598743"/>
                  </a:lnTo>
                  <a:lnTo>
                    <a:pt x="870532" y="598743"/>
                  </a:lnTo>
                  <a:close/>
                  <a:moveTo>
                    <a:pt x="870532" y="689797"/>
                  </a:moveTo>
                  <a:lnTo>
                    <a:pt x="870532" y="700979"/>
                  </a:lnTo>
                  <a:cubicBezTo>
                    <a:pt x="868402" y="698849"/>
                    <a:pt x="864675" y="697784"/>
                    <a:pt x="860415" y="698849"/>
                  </a:cubicBezTo>
                  <a:lnTo>
                    <a:pt x="860415" y="691927"/>
                  </a:lnTo>
                  <a:cubicBezTo>
                    <a:pt x="862545" y="691927"/>
                    <a:pt x="863610" y="691927"/>
                    <a:pt x="866272" y="691927"/>
                  </a:cubicBezTo>
                  <a:cubicBezTo>
                    <a:pt x="867337" y="690862"/>
                    <a:pt x="869467" y="690862"/>
                    <a:pt x="870532" y="689797"/>
                  </a:cubicBezTo>
                  <a:lnTo>
                    <a:pt x="870532" y="689797"/>
                  </a:lnTo>
                  <a:close/>
                  <a:moveTo>
                    <a:pt x="870532" y="723876"/>
                  </a:moveTo>
                  <a:lnTo>
                    <a:pt x="870532" y="729733"/>
                  </a:lnTo>
                  <a:cubicBezTo>
                    <a:pt x="869467" y="729733"/>
                    <a:pt x="869467" y="729733"/>
                    <a:pt x="869467" y="729733"/>
                  </a:cubicBezTo>
                  <a:cubicBezTo>
                    <a:pt x="866272" y="731863"/>
                    <a:pt x="863610" y="732928"/>
                    <a:pt x="860415" y="733993"/>
                  </a:cubicBezTo>
                  <a:lnTo>
                    <a:pt x="860415" y="727071"/>
                  </a:lnTo>
                  <a:cubicBezTo>
                    <a:pt x="861480" y="727071"/>
                    <a:pt x="861480" y="727071"/>
                    <a:pt x="862545" y="727071"/>
                  </a:cubicBezTo>
                  <a:cubicBezTo>
                    <a:pt x="861480" y="727071"/>
                    <a:pt x="861480" y="726006"/>
                    <a:pt x="860415" y="726006"/>
                  </a:cubicBezTo>
                  <a:lnTo>
                    <a:pt x="860415" y="716954"/>
                  </a:lnTo>
                  <a:cubicBezTo>
                    <a:pt x="863610" y="719083"/>
                    <a:pt x="866272" y="721213"/>
                    <a:pt x="869467" y="722811"/>
                  </a:cubicBezTo>
                  <a:cubicBezTo>
                    <a:pt x="869467" y="723876"/>
                    <a:pt x="870532" y="723876"/>
                    <a:pt x="870532" y="723876"/>
                  </a:cubicBezTo>
                  <a:lnTo>
                    <a:pt x="870532" y="723876"/>
                  </a:lnTo>
                  <a:close/>
                  <a:moveTo>
                    <a:pt x="870532" y="1139210"/>
                  </a:moveTo>
                  <a:lnTo>
                    <a:pt x="870532" y="1148262"/>
                  </a:lnTo>
                  <a:lnTo>
                    <a:pt x="869467" y="1147197"/>
                  </a:lnTo>
                  <a:cubicBezTo>
                    <a:pt x="867337" y="1145067"/>
                    <a:pt x="865207" y="1142937"/>
                    <a:pt x="860415" y="1141340"/>
                  </a:cubicBezTo>
                  <a:lnTo>
                    <a:pt x="860415" y="1134418"/>
                  </a:lnTo>
                  <a:cubicBezTo>
                    <a:pt x="865207" y="1136015"/>
                    <a:pt x="868402" y="1137080"/>
                    <a:pt x="870532" y="1139210"/>
                  </a:cubicBezTo>
                  <a:lnTo>
                    <a:pt x="870532" y="1139210"/>
                  </a:lnTo>
                  <a:close/>
                  <a:moveTo>
                    <a:pt x="870532" y="1173821"/>
                  </a:moveTo>
                  <a:lnTo>
                    <a:pt x="870532" y="1180743"/>
                  </a:lnTo>
                  <a:cubicBezTo>
                    <a:pt x="866272" y="1179679"/>
                    <a:pt x="863610" y="1178614"/>
                    <a:pt x="860415" y="1177549"/>
                  </a:cubicBezTo>
                  <a:lnTo>
                    <a:pt x="860415" y="1169561"/>
                  </a:lnTo>
                  <a:cubicBezTo>
                    <a:pt x="863077" y="1171691"/>
                    <a:pt x="866272" y="1172756"/>
                    <a:pt x="870532" y="1173821"/>
                  </a:cubicBezTo>
                  <a:lnTo>
                    <a:pt x="870532" y="1173821"/>
                  </a:lnTo>
                  <a:close/>
                  <a:moveTo>
                    <a:pt x="870532" y="1265408"/>
                  </a:moveTo>
                  <a:lnTo>
                    <a:pt x="870532" y="1279785"/>
                  </a:lnTo>
                  <a:lnTo>
                    <a:pt x="867337" y="1281915"/>
                  </a:lnTo>
                  <a:lnTo>
                    <a:pt x="863077" y="1284045"/>
                  </a:lnTo>
                  <a:lnTo>
                    <a:pt x="860948" y="1284045"/>
                  </a:lnTo>
                  <a:lnTo>
                    <a:pt x="860948" y="1263810"/>
                  </a:lnTo>
                  <a:lnTo>
                    <a:pt x="863077" y="1263810"/>
                  </a:lnTo>
                  <a:lnTo>
                    <a:pt x="870000" y="1263810"/>
                  </a:lnTo>
                  <a:lnTo>
                    <a:pt x="870532" y="1265408"/>
                  </a:lnTo>
                  <a:lnTo>
                    <a:pt x="870532" y="1265408"/>
                  </a:lnTo>
                  <a:close/>
                  <a:moveTo>
                    <a:pt x="870532" y="1421957"/>
                  </a:moveTo>
                  <a:lnTo>
                    <a:pt x="870532" y="1435269"/>
                  </a:lnTo>
                  <a:cubicBezTo>
                    <a:pt x="869467" y="1434204"/>
                    <a:pt x="868402" y="1433139"/>
                    <a:pt x="867337" y="1432074"/>
                  </a:cubicBezTo>
                  <a:cubicBezTo>
                    <a:pt x="866272" y="1429944"/>
                    <a:pt x="864142" y="1428879"/>
                    <a:pt x="860415" y="1427814"/>
                  </a:cubicBezTo>
                  <a:lnTo>
                    <a:pt x="860415" y="1418762"/>
                  </a:lnTo>
                  <a:cubicBezTo>
                    <a:pt x="865207" y="1418229"/>
                    <a:pt x="867337" y="1419294"/>
                    <a:pt x="870532" y="1421957"/>
                  </a:cubicBezTo>
                  <a:lnTo>
                    <a:pt x="870532" y="1421957"/>
                  </a:lnTo>
                  <a:close/>
                  <a:moveTo>
                    <a:pt x="870532" y="1472542"/>
                  </a:moveTo>
                  <a:lnTo>
                    <a:pt x="870532" y="1482660"/>
                  </a:lnTo>
                  <a:cubicBezTo>
                    <a:pt x="867337" y="1482660"/>
                    <a:pt x="863610" y="1481595"/>
                    <a:pt x="860415" y="1480530"/>
                  </a:cubicBezTo>
                  <a:lnTo>
                    <a:pt x="860415" y="1469348"/>
                  </a:lnTo>
                  <a:cubicBezTo>
                    <a:pt x="864142" y="1471477"/>
                    <a:pt x="867337" y="1472542"/>
                    <a:pt x="870532" y="1472542"/>
                  </a:cubicBezTo>
                  <a:lnTo>
                    <a:pt x="870532" y="1472542"/>
                  </a:lnTo>
                  <a:close/>
                  <a:moveTo>
                    <a:pt x="870532" y="1559337"/>
                  </a:moveTo>
                  <a:lnTo>
                    <a:pt x="870532" y="1577441"/>
                  </a:lnTo>
                  <a:cubicBezTo>
                    <a:pt x="870532" y="1578506"/>
                    <a:pt x="869467" y="1578506"/>
                    <a:pt x="869467" y="1578506"/>
                  </a:cubicBezTo>
                  <a:cubicBezTo>
                    <a:pt x="867337" y="1580636"/>
                    <a:pt x="866272" y="1584363"/>
                    <a:pt x="866272" y="1588623"/>
                  </a:cubicBezTo>
                  <a:cubicBezTo>
                    <a:pt x="865207" y="1592883"/>
                    <a:pt x="866272" y="1596610"/>
                    <a:pt x="868402" y="1598740"/>
                  </a:cubicBezTo>
                  <a:cubicBezTo>
                    <a:pt x="868402" y="1599805"/>
                    <a:pt x="869467" y="1600870"/>
                    <a:pt x="870532" y="1601935"/>
                  </a:cubicBezTo>
                  <a:lnTo>
                    <a:pt x="870532" y="1620039"/>
                  </a:lnTo>
                  <a:cubicBezTo>
                    <a:pt x="869467" y="1620039"/>
                    <a:pt x="868402" y="1620039"/>
                    <a:pt x="867337" y="1620039"/>
                  </a:cubicBezTo>
                  <a:cubicBezTo>
                    <a:pt x="865207" y="1620039"/>
                    <a:pt x="863077" y="1618974"/>
                    <a:pt x="860415" y="1618974"/>
                  </a:cubicBezTo>
                  <a:lnTo>
                    <a:pt x="860415" y="1561467"/>
                  </a:lnTo>
                  <a:cubicBezTo>
                    <a:pt x="864142" y="1560401"/>
                    <a:pt x="867337" y="1559337"/>
                    <a:pt x="870532" y="1559337"/>
                  </a:cubicBezTo>
                  <a:lnTo>
                    <a:pt x="870532" y="1559337"/>
                  </a:lnTo>
                  <a:close/>
                  <a:moveTo>
                    <a:pt x="870532" y="1636546"/>
                  </a:moveTo>
                  <a:lnTo>
                    <a:pt x="870532" y="1654650"/>
                  </a:lnTo>
                  <a:cubicBezTo>
                    <a:pt x="868402" y="1654650"/>
                    <a:pt x="866272" y="1654650"/>
                    <a:pt x="863610" y="1653585"/>
                  </a:cubicBezTo>
                  <a:cubicBezTo>
                    <a:pt x="862545" y="1653585"/>
                    <a:pt x="861480" y="1653585"/>
                    <a:pt x="860415" y="1653585"/>
                  </a:cubicBezTo>
                  <a:lnTo>
                    <a:pt x="860415" y="1636546"/>
                  </a:lnTo>
                  <a:cubicBezTo>
                    <a:pt x="861480" y="1636546"/>
                    <a:pt x="862545" y="1636546"/>
                    <a:pt x="863610" y="1636546"/>
                  </a:cubicBezTo>
                  <a:cubicBezTo>
                    <a:pt x="866272" y="1636546"/>
                    <a:pt x="868402" y="1636546"/>
                    <a:pt x="870532" y="1636546"/>
                  </a:cubicBezTo>
                  <a:lnTo>
                    <a:pt x="870532" y="1636546"/>
                  </a:lnTo>
                  <a:close/>
                  <a:moveTo>
                    <a:pt x="870532" y="1738250"/>
                  </a:moveTo>
                  <a:lnTo>
                    <a:pt x="870532" y="1754224"/>
                  </a:lnTo>
                  <a:cubicBezTo>
                    <a:pt x="867337" y="1754224"/>
                    <a:pt x="863610" y="1754224"/>
                    <a:pt x="860415" y="1754224"/>
                  </a:cubicBezTo>
                  <a:lnTo>
                    <a:pt x="860415" y="1739315"/>
                  </a:lnTo>
                  <a:cubicBezTo>
                    <a:pt x="864142" y="1738250"/>
                    <a:pt x="867337" y="1738250"/>
                    <a:pt x="870532" y="1738250"/>
                  </a:cubicBezTo>
                  <a:lnTo>
                    <a:pt x="870532" y="1738250"/>
                  </a:lnTo>
                  <a:close/>
                  <a:moveTo>
                    <a:pt x="870532" y="1790965"/>
                  </a:moveTo>
                  <a:lnTo>
                    <a:pt x="870532" y="1841551"/>
                  </a:lnTo>
                  <a:cubicBezTo>
                    <a:pt x="867337" y="1841551"/>
                    <a:pt x="863610" y="1842616"/>
                    <a:pt x="860415" y="1842616"/>
                  </a:cubicBezTo>
                  <a:lnTo>
                    <a:pt x="860415" y="1826641"/>
                  </a:lnTo>
                  <a:cubicBezTo>
                    <a:pt x="862545" y="1826641"/>
                    <a:pt x="864675" y="1826641"/>
                    <a:pt x="867337" y="1826641"/>
                  </a:cubicBezTo>
                  <a:cubicBezTo>
                    <a:pt x="867337" y="1825577"/>
                    <a:pt x="867337" y="1825577"/>
                    <a:pt x="867337" y="1825577"/>
                  </a:cubicBezTo>
                  <a:lnTo>
                    <a:pt x="869467" y="1825577"/>
                  </a:lnTo>
                  <a:cubicBezTo>
                    <a:pt x="866272" y="1821317"/>
                    <a:pt x="863610" y="1817589"/>
                    <a:pt x="860415" y="1813329"/>
                  </a:cubicBezTo>
                  <a:lnTo>
                    <a:pt x="860415" y="1768069"/>
                  </a:lnTo>
                  <a:cubicBezTo>
                    <a:pt x="865207" y="1776588"/>
                    <a:pt x="867337" y="1784043"/>
                    <a:pt x="870532" y="1790965"/>
                  </a:cubicBezTo>
                  <a:lnTo>
                    <a:pt x="870532" y="1790965"/>
                  </a:lnTo>
                  <a:close/>
                  <a:moveTo>
                    <a:pt x="860415" y="1228134"/>
                  </a:moveTo>
                  <a:lnTo>
                    <a:pt x="860415" y="1214822"/>
                  </a:lnTo>
                  <a:lnTo>
                    <a:pt x="861480" y="1214822"/>
                  </a:lnTo>
                  <a:lnTo>
                    <a:pt x="863610" y="1218017"/>
                  </a:lnTo>
                  <a:lnTo>
                    <a:pt x="863610" y="1222277"/>
                  </a:lnTo>
                  <a:lnTo>
                    <a:pt x="860415" y="1228134"/>
                  </a:lnTo>
                  <a:lnTo>
                    <a:pt x="860415" y="1228134"/>
                  </a:lnTo>
                  <a:close/>
                  <a:moveTo>
                    <a:pt x="860415" y="302684"/>
                  </a:moveTo>
                  <a:lnTo>
                    <a:pt x="860415" y="285645"/>
                  </a:lnTo>
                  <a:cubicBezTo>
                    <a:pt x="862545" y="285645"/>
                    <a:pt x="863610" y="285645"/>
                    <a:pt x="864675" y="286710"/>
                  </a:cubicBezTo>
                  <a:cubicBezTo>
                    <a:pt x="865207" y="286710"/>
                    <a:pt x="865207" y="293632"/>
                    <a:pt x="860415" y="302684"/>
                  </a:cubicBezTo>
                  <a:close/>
                  <a:moveTo>
                    <a:pt x="860415" y="881490"/>
                  </a:moveTo>
                  <a:lnTo>
                    <a:pt x="851363" y="881490"/>
                  </a:lnTo>
                  <a:lnTo>
                    <a:pt x="851363" y="949115"/>
                  </a:lnTo>
                  <a:lnTo>
                    <a:pt x="860415" y="956037"/>
                  </a:lnTo>
                  <a:lnTo>
                    <a:pt x="851363" y="984258"/>
                  </a:lnTo>
                  <a:lnTo>
                    <a:pt x="851363" y="1054013"/>
                  </a:lnTo>
                  <a:lnTo>
                    <a:pt x="860415" y="1046026"/>
                  </a:lnTo>
                  <a:lnTo>
                    <a:pt x="860415" y="881490"/>
                  </a:lnTo>
                  <a:lnTo>
                    <a:pt x="860415" y="881490"/>
                  </a:lnTo>
                  <a:close/>
                  <a:moveTo>
                    <a:pt x="860415" y="5561"/>
                  </a:moveTo>
                  <a:lnTo>
                    <a:pt x="860415" y="22600"/>
                  </a:lnTo>
                  <a:cubicBezTo>
                    <a:pt x="858285" y="21535"/>
                    <a:pt x="854558" y="21535"/>
                    <a:pt x="851363" y="21535"/>
                  </a:cubicBezTo>
                  <a:lnTo>
                    <a:pt x="851363" y="5561"/>
                  </a:lnTo>
                  <a:cubicBezTo>
                    <a:pt x="855090" y="5561"/>
                    <a:pt x="858285" y="5561"/>
                    <a:pt x="860415" y="5561"/>
                  </a:cubicBezTo>
                  <a:lnTo>
                    <a:pt x="860415" y="5561"/>
                  </a:lnTo>
                  <a:close/>
                  <a:moveTo>
                    <a:pt x="860415" y="78510"/>
                  </a:moveTo>
                  <a:lnTo>
                    <a:pt x="860415" y="105667"/>
                  </a:lnTo>
                  <a:cubicBezTo>
                    <a:pt x="858285" y="106732"/>
                    <a:pt x="854558" y="107797"/>
                    <a:pt x="851363" y="108862"/>
                  </a:cubicBezTo>
                  <a:lnTo>
                    <a:pt x="851363" y="67328"/>
                  </a:lnTo>
                  <a:cubicBezTo>
                    <a:pt x="855090" y="70523"/>
                    <a:pt x="857220" y="75315"/>
                    <a:pt x="860415" y="78510"/>
                  </a:cubicBezTo>
                  <a:lnTo>
                    <a:pt x="860415" y="78510"/>
                  </a:lnTo>
                  <a:close/>
                  <a:moveTo>
                    <a:pt x="860415" y="285645"/>
                  </a:moveTo>
                  <a:lnTo>
                    <a:pt x="860415" y="302684"/>
                  </a:lnTo>
                  <a:cubicBezTo>
                    <a:pt x="859350" y="306944"/>
                    <a:pt x="856155" y="311736"/>
                    <a:pt x="851363" y="315996"/>
                  </a:cubicBezTo>
                  <a:lnTo>
                    <a:pt x="851363" y="284580"/>
                  </a:lnTo>
                  <a:cubicBezTo>
                    <a:pt x="855090" y="285645"/>
                    <a:pt x="858285" y="285645"/>
                    <a:pt x="860415" y="285645"/>
                  </a:cubicBezTo>
                  <a:lnTo>
                    <a:pt x="860415" y="285645"/>
                  </a:lnTo>
                  <a:close/>
                  <a:moveTo>
                    <a:pt x="860415" y="388414"/>
                  </a:moveTo>
                  <a:lnTo>
                    <a:pt x="860415" y="413440"/>
                  </a:lnTo>
                  <a:cubicBezTo>
                    <a:pt x="858285" y="410245"/>
                    <a:pt x="854558" y="406518"/>
                    <a:pt x="851363" y="404388"/>
                  </a:cubicBezTo>
                  <a:lnTo>
                    <a:pt x="851363" y="392141"/>
                  </a:lnTo>
                  <a:cubicBezTo>
                    <a:pt x="853493" y="391076"/>
                    <a:pt x="854558" y="391076"/>
                    <a:pt x="855623" y="390011"/>
                  </a:cubicBezTo>
                  <a:cubicBezTo>
                    <a:pt x="857220" y="389478"/>
                    <a:pt x="859350" y="389478"/>
                    <a:pt x="860415" y="388414"/>
                  </a:cubicBezTo>
                  <a:lnTo>
                    <a:pt x="860415" y="388414"/>
                  </a:lnTo>
                  <a:close/>
                  <a:moveTo>
                    <a:pt x="860415" y="441129"/>
                  </a:moveTo>
                  <a:lnTo>
                    <a:pt x="860415" y="451246"/>
                  </a:lnTo>
                  <a:cubicBezTo>
                    <a:pt x="857220" y="451246"/>
                    <a:pt x="854558" y="451246"/>
                    <a:pt x="851363" y="450181"/>
                  </a:cubicBezTo>
                  <a:lnTo>
                    <a:pt x="851363" y="440064"/>
                  </a:lnTo>
                  <a:cubicBezTo>
                    <a:pt x="854025" y="441129"/>
                    <a:pt x="857220" y="441129"/>
                    <a:pt x="860415" y="441129"/>
                  </a:cubicBezTo>
                  <a:lnTo>
                    <a:pt x="860415" y="441129"/>
                  </a:lnTo>
                  <a:close/>
                  <a:moveTo>
                    <a:pt x="860415" y="598743"/>
                  </a:moveTo>
                  <a:lnTo>
                    <a:pt x="860415" y="617912"/>
                  </a:lnTo>
                  <a:lnTo>
                    <a:pt x="858285" y="617912"/>
                  </a:lnTo>
                  <a:lnTo>
                    <a:pt x="852428" y="621107"/>
                  </a:lnTo>
                  <a:lnTo>
                    <a:pt x="851363" y="621107"/>
                  </a:lnTo>
                  <a:lnTo>
                    <a:pt x="851363" y="598743"/>
                  </a:lnTo>
                  <a:lnTo>
                    <a:pt x="857220" y="598743"/>
                  </a:lnTo>
                  <a:lnTo>
                    <a:pt x="860415" y="598743"/>
                  </a:lnTo>
                  <a:lnTo>
                    <a:pt x="860415" y="598743"/>
                  </a:lnTo>
                  <a:close/>
                  <a:moveTo>
                    <a:pt x="860415" y="691927"/>
                  </a:moveTo>
                  <a:lnTo>
                    <a:pt x="860415" y="698849"/>
                  </a:lnTo>
                  <a:cubicBezTo>
                    <a:pt x="858285" y="698849"/>
                    <a:pt x="854558" y="698849"/>
                    <a:pt x="851363" y="699914"/>
                  </a:cubicBezTo>
                  <a:lnTo>
                    <a:pt x="851363" y="694057"/>
                  </a:lnTo>
                  <a:cubicBezTo>
                    <a:pt x="855090" y="693524"/>
                    <a:pt x="858285" y="691927"/>
                    <a:pt x="860415" y="691927"/>
                  </a:cubicBezTo>
                  <a:lnTo>
                    <a:pt x="860415" y="691927"/>
                  </a:lnTo>
                  <a:close/>
                  <a:moveTo>
                    <a:pt x="860415" y="716954"/>
                  </a:moveTo>
                  <a:lnTo>
                    <a:pt x="860415" y="726006"/>
                  </a:lnTo>
                  <a:cubicBezTo>
                    <a:pt x="857220" y="723876"/>
                    <a:pt x="854558" y="720148"/>
                    <a:pt x="851363" y="716954"/>
                  </a:cubicBezTo>
                  <a:lnTo>
                    <a:pt x="851363" y="707901"/>
                  </a:lnTo>
                  <a:cubicBezTo>
                    <a:pt x="855090" y="710031"/>
                    <a:pt x="857220" y="713759"/>
                    <a:pt x="860415" y="716954"/>
                  </a:cubicBezTo>
                  <a:lnTo>
                    <a:pt x="860415" y="716954"/>
                  </a:lnTo>
                  <a:close/>
                  <a:moveTo>
                    <a:pt x="860415" y="727071"/>
                  </a:moveTo>
                  <a:lnTo>
                    <a:pt x="860415" y="733993"/>
                  </a:lnTo>
                  <a:cubicBezTo>
                    <a:pt x="857220" y="736123"/>
                    <a:pt x="854558" y="737188"/>
                    <a:pt x="851363" y="737188"/>
                  </a:cubicBezTo>
                  <a:lnTo>
                    <a:pt x="851363" y="731331"/>
                  </a:lnTo>
                  <a:cubicBezTo>
                    <a:pt x="854025" y="730266"/>
                    <a:pt x="857220" y="729201"/>
                    <a:pt x="860415" y="727071"/>
                  </a:cubicBezTo>
                  <a:lnTo>
                    <a:pt x="860415" y="727071"/>
                  </a:lnTo>
                  <a:close/>
                  <a:moveTo>
                    <a:pt x="860415" y="1134418"/>
                  </a:moveTo>
                  <a:lnTo>
                    <a:pt x="860415" y="1141340"/>
                  </a:lnTo>
                  <a:cubicBezTo>
                    <a:pt x="858285" y="1140275"/>
                    <a:pt x="854558" y="1140275"/>
                    <a:pt x="851363" y="1139210"/>
                  </a:cubicBezTo>
                  <a:lnTo>
                    <a:pt x="851363" y="1133353"/>
                  </a:lnTo>
                  <a:cubicBezTo>
                    <a:pt x="855090" y="1133353"/>
                    <a:pt x="858285" y="1134418"/>
                    <a:pt x="860415" y="1134418"/>
                  </a:cubicBezTo>
                  <a:lnTo>
                    <a:pt x="860415" y="1134418"/>
                  </a:lnTo>
                  <a:close/>
                  <a:moveTo>
                    <a:pt x="860415" y="1169561"/>
                  </a:moveTo>
                  <a:cubicBezTo>
                    <a:pt x="852428" y="1161574"/>
                    <a:pt x="856155" y="1149327"/>
                    <a:pt x="851363" y="1139210"/>
                  </a:cubicBezTo>
                  <a:lnTo>
                    <a:pt x="851363" y="1168496"/>
                  </a:lnTo>
                  <a:lnTo>
                    <a:pt x="851363" y="1168496"/>
                  </a:lnTo>
                  <a:lnTo>
                    <a:pt x="851363" y="1168496"/>
                  </a:lnTo>
                  <a:lnTo>
                    <a:pt x="851363" y="1175419"/>
                  </a:lnTo>
                  <a:cubicBezTo>
                    <a:pt x="852428" y="1175419"/>
                    <a:pt x="855623" y="1175419"/>
                    <a:pt x="858285" y="1175419"/>
                  </a:cubicBezTo>
                  <a:cubicBezTo>
                    <a:pt x="859350" y="1176484"/>
                    <a:pt x="859350" y="1177549"/>
                    <a:pt x="860415" y="1177549"/>
                  </a:cubicBezTo>
                  <a:lnTo>
                    <a:pt x="860415" y="1169561"/>
                  </a:lnTo>
                  <a:lnTo>
                    <a:pt x="860415" y="1169561"/>
                  </a:lnTo>
                  <a:close/>
                  <a:moveTo>
                    <a:pt x="860415" y="1214822"/>
                  </a:moveTo>
                  <a:lnTo>
                    <a:pt x="860415" y="1228134"/>
                  </a:lnTo>
                  <a:lnTo>
                    <a:pt x="859350" y="1230264"/>
                  </a:lnTo>
                  <a:lnTo>
                    <a:pt x="852428" y="1238251"/>
                  </a:lnTo>
                  <a:lnTo>
                    <a:pt x="851363" y="1239316"/>
                  </a:lnTo>
                  <a:lnTo>
                    <a:pt x="851363" y="1210030"/>
                  </a:lnTo>
                  <a:lnTo>
                    <a:pt x="853493" y="1210030"/>
                  </a:lnTo>
                  <a:lnTo>
                    <a:pt x="857753" y="1211095"/>
                  </a:lnTo>
                  <a:lnTo>
                    <a:pt x="860415" y="1214822"/>
                  </a:lnTo>
                  <a:lnTo>
                    <a:pt x="860415" y="1214822"/>
                  </a:lnTo>
                  <a:close/>
                  <a:moveTo>
                    <a:pt x="860415" y="1264343"/>
                  </a:moveTo>
                  <a:lnTo>
                    <a:pt x="860415" y="1284577"/>
                  </a:lnTo>
                  <a:lnTo>
                    <a:pt x="856155" y="1284577"/>
                  </a:lnTo>
                  <a:lnTo>
                    <a:pt x="851895" y="1283512"/>
                  </a:lnTo>
                  <a:lnTo>
                    <a:pt x="851895" y="1264343"/>
                  </a:lnTo>
                  <a:lnTo>
                    <a:pt x="854025" y="1264343"/>
                  </a:lnTo>
                  <a:lnTo>
                    <a:pt x="860415" y="1264343"/>
                  </a:lnTo>
                  <a:lnTo>
                    <a:pt x="860415" y="1264343"/>
                  </a:lnTo>
                  <a:close/>
                  <a:moveTo>
                    <a:pt x="860415" y="1418229"/>
                  </a:moveTo>
                  <a:lnTo>
                    <a:pt x="860415" y="1427282"/>
                  </a:lnTo>
                  <a:cubicBezTo>
                    <a:pt x="858285" y="1427282"/>
                    <a:pt x="854558" y="1426217"/>
                    <a:pt x="851363" y="1426217"/>
                  </a:cubicBezTo>
                  <a:lnTo>
                    <a:pt x="851363" y="1416100"/>
                  </a:lnTo>
                  <a:cubicBezTo>
                    <a:pt x="855090" y="1416100"/>
                    <a:pt x="858285" y="1417164"/>
                    <a:pt x="860415" y="1418229"/>
                  </a:cubicBezTo>
                  <a:lnTo>
                    <a:pt x="860415" y="1418229"/>
                  </a:lnTo>
                  <a:close/>
                  <a:moveTo>
                    <a:pt x="860415" y="1468815"/>
                  </a:moveTo>
                  <a:lnTo>
                    <a:pt x="860415" y="1479997"/>
                  </a:lnTo>
                  <a:cubicBezTo>
                    <a:pt x="858285" y="1478932"/>
                    <a:pt x="856155" y="1478932"/>
                    <a:pt x="853493" y="1476802"/>
                  </a:cubicBezTo>
                  <a:cubicBezTo>
                    <a:pt x="853493" y="1477867"/>
                    <a:pt x="852428" y="1477867"/>
                    <a:pt x="851363" y="1477867"/>
                  </a:cubicBezTo>
                  <a:lnTo>
                    <a:pt x="851363" y="1458698"/>
                  </a:lnTo>
                  <a:cubicBezTo>
                    <a:pt x="854025" y="1463490"/>
                    <a:pt x="857220" y="1466685"/>
                    <a:pt x="860415" y="1468815"/>
                  </a:cubicBezTo>
                  <a:lnTo>
                    <a:pt x="860415" y="1468815"/>
                  </a:lnTo>
                  <a:close/>
                  <a:moveTo>
                    <a:pt x="860415" y="1561467"/>
                  </a:moveTo>
                  <a:lnTo>
                    <a:pt x="860415" y="1618974"/>
                  </a:lnTo>
                  <a:cubicBezTo>
                    <a:pt x="857220" y="1617909"/>
                    <a:pt x="853493" y="1615780"/>
                    <a:pt x="851363" y="1613117"/>
                  </a:cubicBezTo>
                  <a:lnTo>
                    <a:pt x="851363" y="1567856"/>
                  </a:lnTo>
                  <a:cubicBezTo>
                    <a:pt x="852428" y="1566791"/>
                    <a:pt x="852428" y="1566791"/>
                    <a:pt x="853493" y="1565726"/>
                  </a:cubicBezTo>
                  <a:cubicBezTo>
                    <a:pt x="856155" y="1563596"/>
                    <a:pt x="858285" y="1562532"/>
                    <a:pt x="860415" y="1561467"/>
                  </a:cubicBezTo>
                  <a:lnTo>
                    <a:pt x="860415" y="1561467"/>
                  </a:lnTo>
                  <a:close/>
                  <a:moveTo>
                    <a:pt x="860415" y="1636546"/>
                  </a:moveTo>
                  <a:lnTo>
                    <a:pt x="860415" y="1653585"/>
                  </a:lnTo>
                  <a:cubicBezTo>
                    <a:pt x="858285" y="1653585"/>
                    <a:pt x="856155" y="1652521"/>
                    <a:pt x="852428" y="1652521"/>
                  </a:cubicBezTo>
                  <a:lnTo>
                    <a:pt x="851363" y="1651456"/>
                  </a:lnTo>
                  <a:lnTo>
                    <a:pt x="851363" y="1633351"/>
                  </a:lnTo>
                  <a:cubicBezTo>
                    <a:pt x="852428" y="1634416"/>
                    <a:pt x="853493" y="1634416"/>
                    <a:pt x="853493" y="1634416"/>
                  </a:cubicBezTo>
                  <a:cubicBezTo>
                    <a:pt x="856155" y="1635481"/>
                    <a:pt x="858285" y="1636546"/>
                    <a:pt x="860415" y="1636546"/>
                  </a:cubicBezTo>
                  <a:lnTo>
                    <a:pt x="860415" y="1636546"/>
                  </a:lnTo>
                  <a:close/>
                  <a:moveTo>
                    <a:pt x="860415" y="1739315"/>
                  </a:moveTo>
                  <a:lnTo>
                    <a:pt x="860415" y="1754224"/>
                  </a:lnTo>
                  <a:cubicBezTo>
                    <a:pt x="858285" y="1754224"/>
                    <a:pt x="854558" y="1755289"/>
                    <a:pt x="852428" y="1755289"/>
                  </a:cubicBezTo>
                  <a:cubicBezTo>
                    <a:pt x="855623" y="1759549"/>
                    <a:pt x="858285" y="1764341"/>
                    <a:pt x="860415" y="1768601"/>
                  </a:cubicBezTo>
                  <a:lnTo>
                    <a:pt x="860415" y="1813862"/>
                  </a:lnTo>
                  <a:cubicBezTo>
                    <a:pt x="857220" y="1806940"/>
                    <a:pt x="854558" y="1800550"/>
                    <a:pt x="851363" y="1793628"/>
                  </a:cubicBezTo>
                  <a:lnTo>
                    <a:pt x="851363" y="1740912"/>
                  </a:lnTo>
                  <a:cubicBezTo>
                    <a:pt x="855090" y="1739315"/>
                    <a:pt x="858285" y="1739315"/>
                    <a:pt x="860415" y="1739315"/>
                  </a:cubicBezTo>
                  <a:lnTo>
                    <a:pt x="860415" y="1739315"/>
                  </a:lnTo>
                  <a:close/>
                  <a:moveTo>
                    <a:pt x="860415" y="1827174"/>
                  </a:moveTo>
                  <a:lnTo>
                    <a:pt x="860415" y="1843148"/>
                  </a:lnTo>
                  <a:cubicBezTo>
                    <a:pt x="858285" y="1843148"/>
                    <a:pt x="854558" y="1843148"/>
                    <a:pt x="851363" y="1843148"/>
                  </a:cubicBezTo>
                  <a:lnTo>
                    <a:pt x="851363" y="1827174"/>
                  </a:lnTo>
                  <a:cubicBezTo>
                    <a:pt x="855090" y="1827174"/>
                    <a:pt x="857220" y="1827174"/>
                    <a:pt x="860415" y="1827174"/>
                  </a:cubicBezTo>
                  <a:lnTo>
                    <a:pt x="860415" y="1827174"/>
                  </a:lnTo>
                  <a:close/>
                  <a:moveTo>
                    <a:pt x="851895" y="1345280"/>
                  </a:moveTo>
                  <a:lnTo>
                    <a:pt x="851895" y="1326110"/>
                  </a:lnTo>
                  <a:lnTo>
                    <a:pt x="851895" y="1326110"/>
                  </a:lnTo>
                  <a:lnTo>
                    <a:pt x="856155" y="1328240"/>
                  </a:lnTo>
                  <a:lnTo>
                    <a:pt x="857220" y="1334098"/>
                  </a:lnTo>
                  <a:lnTo>
                    <a:pt x="856155" y="1337292"/>
                  </a:lnTo>
                  <a:lnTo>
                    <a:pt x="855090" y="1340487"/>
                  </a:lnTo>
                  <a:lnTo>
                    <a:pt x="851895" y="1345280"/>
                  </a:lnTo>
                  <a:close/>
                  <a:moveTo>
                    <a:pt x="851895" y="881490"/>
                  </a:moveTo>
                  <a:lnTo>
                    <a:pt x="841778" y="881490"/>
                  </a:lnTo>
                  <a:lnTo>
                    <a:pt x="841778" y="941128"/>
                  </a:lnTo>
                  <a:lnTo>
                    <a:pt x="851895" y="949115"/>
                  </a:lnTo>
                  <a:lnTo>
                    <a:pt x="851895" y="881490"/>
                  </a:lnTo>
                  <a:lnTo>
                    <a:pt x="851895" y="881490"/>
                  </a:lnTo>
                  <a:close/>
                  <a:moveTo>
                    <a:pt x="851895" y="983726"/>
                  </a:moveTo>
                  <a:lnTo>
                    <a:pt x="841778" y="1015142"/>
                  </a:lnTo>
                  <a:lnTo>
                    <a:pt x="841778" y="1060403"/>
                  </a:lnTo>
                  <a:lnTo>
                    <a:pt x="851895" y="1053481"/>
                  </a:lnTo>
                  <a:lnTo>
                    <a:pt x="851895" y="983726"/>
                  </a:lnTo>
                  <a:lnTo>
                    <a:pt x="851895" y="983726"/>
                  </a:lnTo>
                  <a:close/>
                  <a:moveTo>
                    <a:pt x="851895" y="5561"/>
                  </a:moveTo>
                  <a:lnTo>
                    <a:pt x="851895" y="21535"/>
                  </a:lnTo>
                  <a:cubicBezTo>
                    <a:pt x="848700" y="21535"/>
                    <a:pt x="844973" y="21535"/>
                    <a:pt x="841778" y="22600"/>
                  </a:cubicBezTo>
                  <a:lnTo>
                    <a:pt x="841778" y="6626"/>
                  </a:lnTo>
                  <a:cubicBezTo>
                    <a:pt x="844973" y="5561"/>
                    <a:pt x="848168" y="5561"/>
                    <a:pt x="851895" y="5561"/>
                  </a:cubicBezTo>
                  <a:lnTo>
                    <a:pt x="851895" y="5561"/>
                  </a:lnTo>
                  <a:close/>
                  <a:moveTo>
                    <a:pt x="851895" y="67328"/>
                  </a:moveTo>
                  <a:lnTo>
                    <a:pt x="851895" y="108862"/>
                  </a:lnTo>
                  <a:cubicBezTo>
                    <a:pt x="848700" y="109927"/>
                    <a:pt x="844973" y="110992"/>
                    <a:pt x="841778" y="112057"/>
                  </a:cubicBezTo>
                  <a:lnTo>
                    <a:pt x="841778" y="95017"/>
                  </a:lnTo>
                  <a:cubicBezTo>
                    <a:pt x="843908" y="95017"/>
                    <a:pt x="847636" y="93952"/>
                    <a:pt x="849765" y="92887"/>
                  </a:cubicBezTo>
                  <a:cubicBezTo>
                    <a:pt x="846571" y="90757"/>
                    <a:pt x="843908" y="88627"/>
                    <a:pt x="841778" y="84900"/>
                  </a:cubicBezTo>
                  <a:lnTo>
                    <a:pt x="841778" y="51354"/>
                  </a:lnTo>
                  <a:cubicBezTo>
                    <a:pt x="844973" y="57211"/>
                    <a:pt x="848168" y="61471"/>
                    <a:pt x="851895" y="67328"/>
                  </a:cubicBezTo>
                  <a:lnTo>
                    <a:pt x="851895" y="67328"/>
                  </a:lnTo>
                  <a:close/>
                  <a:moveTo>
                    <a:pt x="851895" y="284580"/>
                  </a:moveTo>
                  <a:lnTo>
                    <a:pt x="851895" y="315996"/>
                  </a:lnTo>
                  <a:cubicBezTo>
                    <a:pt x="848700" y="318126"/>
                    <a:pt x="844973" y="320256"/>
                    <a:pt x="841778" y="322919"/>
                  </a:cubicBezTo>
                  <a:lnTo>
                    <a:pt x="841778" y="283515"/>
                  </a:lnTo>
                  <a:cubicBezTo>
                    <a:pt x="844973" y="284580"/>
                    <a:pt x="848168" y="284580"/>
                    <a:pt x="851895" y="284580"/>
                  </a:cubicBezTo>
                  <a:lnTo>
                    <a:pt x="851895" y="284580"/>
                  </a:lnTo>
                  <a:close/>
                  <a:moveTo>
                    <a:pt x="851895" y="391608"/>
                  </a:moveTo>
                  <a:lnTo>
                    <a:pt x="851895" y="403855"/>
                  </a:lnTo>
                  <a:cubicBezTo>
                    <a:pt x="848700" y="401726"/>
                    <a:pt x="844973" y="400661"/>
                    <a:pt x="841778" y="400661"/>
                  </a:cubicBezTo>
                  <a:lnTo>
                    <a:pt x="841778" y="390543"/>
                  </a:lnTo>
                  <a:cubicBezTo>
                    <a:pt x="844973" y="390543"/>
                    <a:pt x="847636" y="390543"/>
                    <a:pt x="850830" y="391608"/>
                  </a:cubicBezTo>
                  <a:lnTo>
                    <a:pt x="851895" y="391608"/>
                  </a:lnTo>
                  <a:lnTo>
                    <a:pt x="851895" y="391608"/>
                  </a:lnTo>
                  <a:close/>
                  <a:moveTo>
                    <a:pt x="851895" y="440064"/>
                  </a:moveTo>
                  <a:lnTo>
                    <a:pt x="851895" y="450181"/>
                  </a:lnTo>
                  <a:cubicBezTo>
                    <a:pt x="849765" y="450181"/>
                    <a:pt x="847636" y="450181"/>
                    <a:pt x="846038" y="449116"/>
                  </a:cubicBezTo>
                  <a:cubicBezTo>
                    <a:pt x="843908" y="450181"/>
                    <a:pt x="842843" y="450181"/>
                    <a:pt x="841778" y="451246"/>
                  </a:cubicBezTo>
                  <a:lnTo>
                    <a:pt x="841778" y="433142"/>
                  </a:lnTo>
                  <a:cubicBezTo>
                    <a:pt x="843908" y="435272"/>
                    <a:pt x="846038" y="437402"/>
                    <a:pt x="849765" y="440064"/>
                  </a:cubicBezTo>
                  <a:cubicBezTo>
                    <a:pt x="849233" y="440064"/>
                    <a:pt x="850298" y="440064"/>
                    <a:pt x="851895" y="440064"/>
                  </a:cubicBezTo>
                  <a:lnTo>
                    <a:pt x="851895" y="440064"/>
                  </a:lnTo>
                  <a:close/>
                  <a:moveTo>
                    <a:pt x="851895" y="598743"/>
                  </a:moveTo>
                  <a:lnTo>
                    <a:pt x="851895" y="621107"/>
                  </a:lnTo>
                  <a:lnTo>
                    <a:pt x="848700" y="623237"/>
                  </a:lnTo>
                  <a:lnTo>
                    <a:pt x="845506" y="625367"/>
                  </a:lnTo>
                  <a:lnTo>
                    <a:pt x="843376" y="628562"/>
                  </a:lnTo>
                  <a:lnTo>
                    <a:pt x="842311" y="632822"/>
                  </a:lnTo>
                  <a:lnTo>
                    <a:pt x="842311" y="640809"/>
                  </a:lnTo>
                  <a:lnTo>
                    <a:pt x="843376" y="648796"/>
                  </a:lnTo>
                  <a:lnTo>
                    <a:pt x="842311" y="655718"/>
                  </a:lnTo>
                  <a:lnTo>
                    <a:pt x="842311" y="584899"/>
                  </a:lnTo>
                  <a:lnTo>
                    <a:pt x="842311" y="585964"/>
                  </a:lnTo>
                  <a:lnTo>
                    <a:pt x="842311" y="590223"/>
                  </a:lnTo>
                  <a:lnTo>
                    <a:pt x="842311" y="594483"/>
                  </a:lnTo>
                  <a:lnTo>
                    <a:pt x="845506" y="597678"/>
                  </a:lnTo>
                  <a:lnTo>
                    <a:pt x="851363" y="597678"/>
                  </a:lnTo>
                  <a:lnTo>
                    <a:pt x="851895" y="597678"/>
                  </a:lnTo>
                  <a:lnTo>
                    <a:pt x="851895" y="598743"/>
                  </a:lnTo>
                  <a:close/>
                  <a:moveTo>
                    <a:pt x="851895" y="694589"/>
                  </a:moveTo>
                  <a:lnTo>
                    <a:pt x="851895" y="700447"/>
                  </a:lnTo>
                  <a:cubicBezTo>
                    <a:pt x="850830" y="701512"/>
                    <a:pt x="848700" y="701512"/>
                    <a:pt x="847636" y="702577"/>
                  </a:cubicBezTo>
                  <a:cubicBezTo>
                    <a:pt x="847636" y="702577"/>
                    <a:pt x="846571" y="703642"/>
                    <a:pt x="845506" y="703642"/>
                  </a:cubicBezTo>
                  <a:cubicBezTo>
                    <a:pt x="847636" y="704707"/>
                    <a:pt x="849765" y="705772"/>
                    <a:pt x="852428" y="707901"/>
                  </a:cubicBezTo>
                  <a:lnTo>
                    <a:pt x="852428" y="716954"/>
                  </a:lnTo>
                  <a:cubicBezTo>
                    <a:pt x="849233" y="713759"/>
                    <a:pt x="845506" y="710031"/>
                    <a:pt x="842311" y="708966"/>
                  </a:cubicBezTo>
                  <a:lnTo>
                    <a:pt x="842311" y="698849"/>
                  </a:lnTo>
                  <a:cubicBezTo>
                    <a:pt x="842311" y="697784"/>
                    <a:pt x="842311" y="697784"/>
                    <a:pt x="842311" y="697784"/>
                  </a:cubicBezTo>
                  <a:cubicBezTo>
                    <a:pt x="844973" y="696719"/>
                    <a:pt x="848168" y="695654"/>
                    <a:pt x="851895" y="694589"/>
                  </a:cubicBezTo>
                  <a:lnTo>
                    <a:pt x="851895" y="694589"/>
                  </a:lnTo>
                  <a:close/>
                  <a:moveTo>
                    <a:pt x="851895" y="731331"/>
                  </a:moveTo>
                  <a:lnTo>
                    <a:pt x="851895" y="737188"/>
                  </a:lnTo>
                  <a:cubicBezTo>
                    <a:pt x="848700" y="738253"/>
                    <a:pt x="846038" y="738253"/>
                    <a:pt x="843908" y="738253"/>
                  </a:cubicBezTo>
                  <a:cubicBezTo>
                    <a:pt x="842843" y="738253"/>
                    <a:pt x="842843" y="739318"/>
                    <a:pt x="841778" y="740383"/>
                  </a:cubicBezTo>
                  <a:lnTo>
                    <a:pt x="841778" y="730266"/>
                  </a:lnTo>
                  <a:cubicBezTo>
                    <a:pt x="841778" y="730266"/>
                    <a:pt x="842843" y="731331"/>
                    <a:pt x="843908" y="731331"/>
                  </a:cubicBezTo>
                  <a:cubicBezTo>
                    <a:pt x="846038" y="731331"/>
                    <a:pt x="848168" y="731331"/>
                    <a:pt x="851895" y="731331"/>
                  </a:cubicBezTo>
                  <a:lnTo>
                    <a:pt x="851895" y="731331"/>
                  </a:lnTo>
                  <a:close/>
                  <a:moveTo>
                    <a:pt x="851895" y="1133353"/>
                  </a:moveTo>
                  <a:lnTo>
                    <a:pt x="851895" y="1139210"/>
                  </a:lnTo>
                  <a:lnTo>
                    <a:pt x="851895" y="1139210"/>
                  </a:lnTo>
                  <a:lnTo>
                    <a:pt x="851895" y="1139210"/>
                  </a:lnTo>
                  <a:lnTo>
                    <a:pt x="851895" y="1168496"/>
                  </a:lnTo>
                  <a:cubicBezTo>
                    <a:pt x="847636" y="1159444"/>
                    <a:pt x="848700" y="1148262"/>
                    <a:pt x="843908" y="1138145"/>
                  </a:cubicBezTo>
                  <a:cubicBezTo>
                    <a:pt x="842843" y="1137080"/>
                    <a:pt x="842843" y="1137080"/>
                    <a:pt x="841778" y="1136015"/>
                  </a:cubicBezTo>
                  <a:lnTo>
                    <a:pt x="841778" y="1128028"/>
                  </a:lnTo>
                  <a:cubicBezTo>
                    <a:pt x="843908" y="1129093"/>
                    <a:pt x="846038" y="1131223"/>
                    <a:pt x="847636" y="1133885"/>
                  </a:cubicBezTo>
                  <a:cubicBezTo>
                    <a:pt x="849233" y="1133353"/>
                    <a:pt x="850298" y="1133353"/>
                    <a:pt x="851895" y="1133353"/>
                  </a:cubicBezTo>
                  <a:lnTo>
                    <a:pt x="851895" y="1133353"/>
                  </a:lnTo>
                  <a:close/>
                  <a:moveTo>
                    <a:pt x="851895" y="1168496"/>
                  </a:moveTo>
                  <a:cubicBezTo>
                    <a:pt x="850830" y="1168496"/>
                    <a:pt x="850830" y="1168496"/>
                    <a:pt x="849765" y="1168496"/>
                  </a:cubicBezTo>
                  <a:cubicBezTo>
                    <a:pt x="846571" y="1167431"/>
                    <a:pt x="843908" y="1167431"/>
                    <a:pt x="841778" y="1166367"/>
                  </a:cubicBezTo>
                  <a:lnTo>
                    <a:pt x="841778" y="1172224"/>
                  </a:lnTo>
                  <a:cubicBezTo>
                    <a:pt x="843908" y="1173289"/>
                    <a:pt x="847636" y="1174354"/>
                    <a:pt x="851895" y="1175419"/>
                  </a:cubicBezTo>
                  <a:lnTo>
                    <a:pt x="851895" y="1175419"/>
                  </a:lnTo>
                  <a:lnTo>
                    <a:pt x="851895" y="1168496"/>
                  </a:lnTo>
                  <a:lnTo>
                    <a:pt x="851895" y="1168496"/>
                  </a:lnTo>
                  <a:close/>
                  <a:moveTo>
                    <a:pt x="851895" y="1210030"/>
                  </a:moveTo>
                  <a:lnTo>
                    <a:pt x="851895" y="1239316"/>
                  </a:lnTo>
                  <a:lnTo>
                    <a:pt x="848700" y="1243576"/>
                  </a:lnTo>
                  <a:lnTo>
                    <a:pt x="845506" y="1247836"/>
                  </a:lnTo>
                  <a:lnTo>
                    <a:pt x="843376" y="1253693"/>
                  </a:lnTo>
                  <a:lnTo>
                    <a:pt x="843376" y="1256888"/>
                  </a:lnTo>
                  <a:lnTo>
                    <a:pt x="844441" y="1261148"/>
                  </a:lnTo>
                  <a:lnTo>
                    <a:pt x="847636" y="1262213"/>
                  </a:lnTo>
                  <a:lnTo>
                    <a:pt x="851895" y="1263278"/>
                  </a:lnTo>
                  <a:lnTo>
                    <a:pt x="851895" y="1282447"/>
                  </a:lnTo>
                  <a:lnTo>
                    <a:pt x="850830" y="1282447"/>
                  </a:lnTo>
                  <a:lnTo>
                    <a:pt x="841778" y="1283512"/>
                  </a:lnTo>
                  <a:lnTo>
                    <a:pt x="841778" y="1283512"/>
                  </a:lnTo>
                  <a:lnTo>
                    <a:pt x="841778" y="1218017"/>
                  </a:lnTo>
                  <a:lnTo>
                    <a:pt x="844973" y="1213757"/>
                  </a:lnTo>
                  <a:lnTo>
                    <a:pt x="848168" y="1209497"/>
                  </a:lnTo>
                  <a:lnTo>
                    <a:pt x="851895" y="1209497"/>
                  </a:lnTo>
                  <a:lnTo>
                    <a:pt x="851895" y="1210030"/>
                  </a:lnTo>
                  <a:close/>
                  <a:moveTo>
                    <a:pt x="851895" y="1326110"/>
                  </a:moveTo>
                  <a:lnTo>
                    <a:pt x="851895" y="1345280"/>
                  </a:lnTo>
                  <a:lnTo>
                    <a:pt x="851895" y="1345280"/>
                  </a:lnTo>
                  <a:lnTo>
                    <a:pt x="848700" y="1351137"/>
                  </a:lnTo>
                  <a:lnTo>
                    <a:pt x="846571" y="1355397"/>
                  </a:lnTo>
                  <a:lnTo>
                    <a:pt x="845506" y="1358592"/>
                  </a:lnTo>
                  <a:lnTo>
                    <a:pt x="843376" y="1365514"/>
                  </a:lnTo>
                  <a:lnTo>
                    <a:pt x="842311" y="1371371"/>
                  </a:lnTo>
                  <a:lnTo>
                    <a:pt x="842311" y="1371371"/>
                  </a:lnTo>
                  <a:lnTo>
                    <a:pt x="842311" y="1323981"/>
                  </a:lnTo>
                  <a:lnTo>
                    <a:pt x="845506" y="1323981"/>
                  </a:lnTo>
                  <a:lnTo>
                    <a:pt x="851895" y="1326110"/>
                  </a:lnTo>
                  <a:lnTo>
                    <a:pt x="851895" y="1326110"/>
                  </a:lnTo>
                  <a:close/>
                  <a:moveTo>
                    <a:pt x="851895" y="1416100"/>
                  </a:moveTo>
                  <a:lnTo>
                    <a:pt x="851895" y="1426217"/>
                  </a:lnTo>
                  <a:cubicBezTo>
                    <a:pt x="848700" y="1425152"/>
                    <a:pt x="844973" y="1425152"/>
                    <a:pt x="841778" y="1425152"/>
                  </a:cubicBezTo>
                  <a:lnTo>
                    <a:pt x="841778" y="1416100"/>
                  </a:lnTo>
                  <a:cubicBezTo>
                    <a:pt x="844973" y="1416100"/>
                    <a:pt x="848168" y="1416100"/>
                    <a:pt x="851895" y="1416100"/>
                  </a:cubicBezTo>
                  <a:lnTo>
                    <a:pt x="851895" y="1416100"/>
                  </a:lnTo>
                  <a:close/>
                  <a:moveTo>
                    <a:pt x="851895" y="1458698"/>
                  </a:moveTo>
                  <a:lnTo>
                    <a:pt x="851895" y="1477867"/>
                  </a:lnTo>
                  <a:cubicBezTo>
                    <a:pt x="850830" y="1477867"/>
                    <a:pt x="848700" y="1477867"/>
                    <a:pt x="848700" y="1477867"/>
                  </a:cubicBezTo>
                  <a:cubicBezTo>
                    <a:pt x="846571" y="1477867"/>
                    <a:pt x="844441" y="1477867"/>
                    <a:pt x="841778" y="1477867"/>
                  </a:cubicBezTo>
                  <a:lnTo>
                    <a:pt x="841778" y="1468815"/>
                  </a:lnTo>
                  <a:cubicBezTo>
                    <a:pt x="841778" y="1468815"/>
                    <a:pt x="842843" y="1468815"/>
                    <a:pt x="843908" y="1468815"/>
                  </a:cubicBezTo>
                  <a:cubicBezTo>
                    <a:pt x="843908" y="1468815"/>
                    <a:pt x="843908" y="1468815"/>
                    <a:pt x="843908" y="1467750"/>
                  </a:cubicBezTo>
                  <a:lnTo>
                    <a:pt x="844973" y="1467750"/>
                  </a:lnTo>
                  <a:cubicBezTo>
                    <a:pt x="843908" y="1466685"/>
                    <a:pt x="842843" y="1464555"/>
                    <a:pt x="841778" y="1461893"/>
                  </a:cubicBezTo>
                  <a:lnTo>
                    <a:pt x="841778" y="1430476"/>
                  </a:lnTo>
                  <a:cubicBezTo>
                    <a:pt x="844973" y="1439529"/>
                    <a:pt x="847103" y="1451243"/>
                    <a:pt x="851895" y="1458698"/>
                  </a:cubicBezTo>
                  <a:lnTo>
                    <a:pt x="851895" y="1458698"/>
                  </a:lnTo>
                  <a:close/>
                  <a:moveTo>
                    <a:pt x="851895" y="1567856"/>
                  </a:moveTo>
                  <a:lnTo>
                    <a:pt x="851895" y="1613117"/>
                  </a:lnTo>
                  <a:cubicBezTo>
                    <a:pt x="850830" y="1612052"/>
                    <a:pt x="849765" y="1610987"/>
                    <a:pt x="848700" y="1609922"/>
                  </a:cubicBezTo>
                  <a:cubicBezTo>
                    <a:pt x="844441" y="1604065"/>
                    <a:pt x="841778" y="1596610"/>
                    <a:pt x="842843" y="1588623"/>
                  </a:cubicBezTo>
                  <a:cubicBezTo>
                    <a:pt x="843908" y="1579571"/>
                    <a:pt x="846038" y="1572649"/>
                    <a:pt x="851895" y="1567856"/>
                  </a:cubicBezTo>
                  <a:lnTo>
                    <a:pt x="851895" y="1567856"/>
                  </a:lnTo>
                  <a:close/>
                  <a:moveTo>
                    <a:pt x="851895" y="1633351"/>
                  </a:moveTo>
                  <a:lnTo>
                    <a:pt x="851895" y="1651456"/>
                  </a:lnTo>
                  <a:cubicBezTo>
                    <a:pt x="848700" y="1650391"/>
                    <a:pt x="844973" y="1649326"/>
                    <a:pt x="842843" y="1648261"/>
                  </a:cubicBezTo>
                  <a:lnTo>
                    <a:pt x="846038" y="1630156"/>
                  </a:lnTo>
                  <a:cubicBezTo>
                    <a:pt x="847103" y="1631221"/>
                    <a:pt x="849233" y="1632286"/>
                    <a:pt x="851895" y="1633351"/>
                  </a:cubicBezTo>
                  <a:lnTo>
                    <a:pt x="851895" y="1633351"/>
                  </a:lnTo>
                  <a:close/>
                  <a:moveTo>
                    <a:pt x="851895" y="1740380"/>
                  </a:moveTo>
                  <a:lnTo>
                    <a:pt x="851895" y="1793095"/>
                  </a:lnTo>
                  <a:cubicBezTo>
                    <a:pt x="848700" y="1786173"/>
                    <a:pt x="844973" y="1779783"/>
                    <a:pt x="841778" y="1772861"/>
                  </a:cubicBezTo>
                  <a:lnTo>
                    <a:pt x="841778" y="1741445"/>
                  </a:lnTo>
                  <a:cubicBezTo>
                    <a:pt x="844973" y="1741445"/>
                    <a:pt x="848168" y="1740380"/>
                    <a:pt x="851895" y="1740380"/>
                  </a:cubicBezTo>
                  <a:lnTo>
                    <a:pt x="851895" y="1740380"/>
                  </a:lnTo>
                  <a:close/>
                  <a:moveTo>
                    <a:pt x="851895" y="1827174"/>
                  </a:moveTo>
                  <a:lnTo>
                    <a:pt x="851895" y="1843148"/>
                  </a:lnTo>
                  <a:cubicBezTo>
                    <a:pt x="848700" y="1843148"/>
                    <a:pt x="844973" y="1843148"/>
                    <a:pt x="841778" y="1843148"/>
                  </a:cubicBezTo>
                  <a:lnTo>
                    <a:pt x="841778" y="1827174"/>
                  </a:lnTo>
                  <a:cubicBezTo>
                    <a:pt x="844973" y="1827174"/>
                    <a:pt x="848168" y="1827174"/>
                    <a:pt x="851895" y="1827174"/>
                  </a:cubicBezTo>
                  <a:lnTo>
                    <a:pt x="851895" y="1827174"/>
                  </a:lnTo>
                  <a:close/>
                  <a:moveTo>
                    <a:pt x="841246" y="579574"/>
                  </a:moveTo>
                  <a:lnTo>
                    <a:pt x="841246" y="575314"/>
                  </a:lnTo>
                  <a:lnTo>
                    <a:pt x="841246" y="577444"/>
                  </a:lnTo>
                  <a:lnTo>
                    <a:pt x="841246" y="579574"/>
                  </a:lnTo>
                  <a:close/>
                  <a:moveTo>
                    <a:pt x="841246" y="881490"/>
                  </a:moveTo>
                  <a:lnTo>
                    <a:pt x="834324" y="881490"/>
                  </a:lnTo>
                  <a:lnTo>
                    <a:pt x="834324" y="936868"/>
                  </a:lnTo>
                  <a:lnTo>
                    <a:pt x="841246" y="941128"/>
                  </a:lnTo>
                  <a:lnTo>
                    <a:pt x="841246" y="881490"/>
                  </a:lnTo>
                  <a:lnTo>
                    <a:pt x="841246" y="881490"/>
                  </a:lnTo>
                  <a:close/>
                  <a:moveTo>
                    <a:pt x="841246" y="1015142"/>
                  </a:moveTo>
                  <a:lnTo>
                    <a:pt x="834324" y="1035376"/>
                  </a:lnTo>
                  <a:lnTo>
                    <a:pt x="834324" y="1064663"/>
                  </a:lnTo>
                  <a:lnTo>
                    <a:pt x="841246" y="1060403"/>
                  </a:lnTo>
                  <a:lnTo>
                    <a:pt x="841246" y="1015142"/>
                  </a:lnTo>
                  <a:lnTo>
                    <a:pt x="841246" y="1015142"/>
                  </a:lnTo>
                  <a:close/>
                  <a:moveTo>
                    <a:pt x="841246" y="6626"/>
                  </a:moveTo>
                  <a:lnTo>
                    <a:pt x="841246" y="22600"/>
                  </a:lnTo>
                  <a:cubicBezTo>
                    <a:pt x="839116" y="22600"/>
                    <a:pt x="836986" y="22600"/>
                    <a:pt x="834324" y="23665"/>
                  </a:cubicBezTo>
                  <a:lnTo>
                    <a:pt x="834324" y="7690"/>
                  </a:lnTo>
                  <a:cubicBezTo>
                    <a:pt x="836986" y="6626"/>
                    <a:pt x="839116" y="6626"/>
                    <a:pt x="841246" y="6626"/>
                  </a:cubicBezTo>
                  <a:lnTo>
                    <a:pt x="841246" y="6626"/>
                  </a:lnTo>
                  <a:close/>
                  <a:moveTo>
                    <a:pt x="841246" y="51354"/>
                  </a:moveTo>
                  <a:lnTo>
                    <a:pt x="841246" y="84900"/>
                  </a:lnTo>
                  <a:cubicBezTo>
                    <a:pt x="839116" y="81705"/>
                    <a:pt x="836986" y="79043"/>
                    <a:pt x="834324" y="75848"/>
                  </a:cubicBezTo>
                  <a:lnTo>
                    <a:pt x="834324" y="43899"/>
                  </a:lnTo>
                  <a:cubicBezTo>
                    <a:pt x="836986" y="46029"/>
                    <a:pt x="839116" y="49224"/>
                    <a:pt x="841246" y="51354"/>
                  </a:cubicBezTo>
                  <a:lnTo>
                    <a:pt x="841246" y="51354"/>
                  </a:lnTo>
                  <a:close/>
                  <a:moveTo>
                    <a:pt x="841246" y="95550"/>
                  </a:moveTo>
                  <a:lnTo>
                    <a:pt x="841246" y="112589"/>
                  </a:lnTo>
                  <a:cubicBezTo>
                    <a:pt x="839116" y="112589"/>
                    <a:pt x="836986" y="113654"/>
                    <a:pt x="834324" y="113654"/>
                  </a:cubicBezTo>
                  <a:lnTo>
                    <a:pt x="834324" y="97680"/>
                  </a:lnTo>
                  <a:cubicBezTo>
                    <a:pt x="836986" y="96615"/>
                    <a:pt x="839116" y="96615"/>
                    <a:pt x="841246" y="95550"/>
                  </a:cubicBezTo>
                  <a:lnTo>
                    <a:pt x="841246" y="95550"/>
                  </a:lnTo>
                  <a:close/>
                  <a:moveTo>
                    <a:pt x="841246" y="283515"/>
                  </a:moveTo>
                  <a:lnTo>
                    <a:pt x="841246" y="322919"/>
                  </a:lnTo>
                  <a:cubicBezTo>
                    <a:pt x="839116" y="323983"/>
                    <a:pt x="836986" y="325048"/>
                    <a:pt x="834324" y="325048"/>
                  </a:cubicBezTo>
                  <a:lnTo>
                    <a:pt x="834324" y="282450"/>
                  </a:lnTo>
                  <a:cubicBezTo>
                    <a:pt x="836986" y="283515"/>
                    <a:pt x="839116" y="283515"/>
                    <a:pt x="841246" y="283515"/>
                  </a:cubicBezTo>
                  <a:lnTo>
                    <a:pt x="841246" y="283515"/>
                  </a:lnTo>
                  <a:close/>
                  <a:moveTo>
                    <a:pt x="841246" y="390543"/>
                  </a:moveTo>
                  <a:lnTo>
                    <a:pt x="841246" y="400661"/>
                  </a:lnTo>
                  <a:cubicBezTo>
                    <a:pt x="839116" y="400661"/>
                    <a:pt x="836986" y="400661"/>
                    <a:pt x="834324" y="400661"/>
                  </a:cubicBezTo>
                  <a:lnTo>
                    <a:pt x="834324" y="390543"/>
                  </a:lnTo>
                  <a:cubicBezTo>
                    <a:pt x="836986" y="390543"/>
                    <a:pt x="839116" y="390543"/>
                    <a:pt x="841246" y="390543"/>
                  </a:cubicBezTo>
                  <a:lnTo>
                    <a:pt x="841246" y="390543"/>
                  </a:lnTo>
                  <a:close/>
                  <a:moveTo>
                    <a:pt x="841246" y="433142"/>
                  </a:moveTo>
                  <a:lnTo>
                    <a:pt x="841246" y="451246"/>
                  </a:lnTo>
                  <a:cubicBezTo>
                    <a:pt x="839116" y="452311"/>
                    <a:pt x="836986" y="453376"/>
                    <a:pt x="834324" y="453376"/>
                  </a:cubicBezTo>
                  <a:lnTo>
                    <a:pt x="834324" y="444324"/>
                  </a:lnTo>
                  <a:cubicBezTo>
                    <a:pt x="835388" y="444324"/>
                    <a:pt x="835388" y="443259"/>
                    <a:pt x="835388" y="443259"/>
                  </a:cubicBezTo>
                  <a:cubicBezTo>
                    <a:pt x="835388" y="443259"/>
                    <a:pt x="835388" y="443259"/>
                    <a:pt x="834324" y="442194"/>
                  </a:cubicBezTo>
                  <a:lnTo>
                    <a:pt x="834324" y="426220"/>
                  </a:lnTo>
                  <a:cubicBezTo>
                    <a:pt x="836986" y="428882"/>
                    <a:pt x="839116" y="431012"/>
                    <a:pt x="841246" y="433142"/>
                  </a:cubicBezTo>
                  <a:lnTo>
                    <a:pt x="841246" y="433142"/>
                  </a:lnTo>
                  <a:close/>
                  <a:moveTo>
                    <a:pt x="841246" y="575314"/>
                  </a:moveTo>
                  <a:lnTo>
                    <a:pt x="841246" y="579574"/>
                  </a:lnTo>
                  <a:lnTo>
                    <a:pt x="841246" y="580639"/>
                  </a:lnTo>
                  <a:lnTo>
                    <a:pt x="841246" y="584899"/>
                  </a:lnTo>
                  <a:lnTo>
                    <a:pt x="841246" y="655718"/>
                  </a:lnTo>
                  <a:lnTo>
                    <a:pt x="841246" y="656783"/>
                  </a:lnTo>
                  <a:lnTo>
                    <a:pt x="838051" y="659978"/>
                  </a:lnTo>
                  <a:lnTo>
                    <a:pt x="834856" y="665836"/>
                  </a:lnTo>
                  <a:lnTo>
                    <a:pt x="834856" y="573717"/>
                  </a:lnTo>
                  <a:lnTo>
                    <a:pt x="836986" y="573717"/>
                  </a:lnTo>
                  <a:lnTo>
                    <a:pt x="841246" y="573717"/>
                  </a:lnTo>
                  <a:lnTo>
                    <a:pt x="841246" y="575314"/>
                  </a:lnTo>
                  <a:lnTo>
                    <a:pt x="841246" y="575314"/>
                  </a:lnTo>
                  <a:close/>
                  <a:moveTo>
                    <a:pt x="841246" y="698849"/>
                  </a:moveTo>
                  <a:lnTo>
                    <a:pt x="841246" y="708966"/>
                  </a:lnTo>
                  <a:cubicBezTo>
                    <a:pt x="839116" y="707901"/>
                    <a:pt x="836986" y="707901"/>
                    <a:pt x="834324" y="707901"/>
                  </a:cubicBezTo>
                  <a:lnTo>
                    <a:pt x="834324" y="700979"/>
                  </a:lnTo>
                  <a:lnTo>
                    <a:pt x="835388" y="700979"/>
                  </a:lnTo>
                  <a:cubicBezTo>
                    <a:pt x="838051" y="699914"/>
                    <a:pt x="840181" y="698849"/>
                    <a:pt x="841246" y="698849"/>
                  </a:cubicBezTo>
                  <a:lnTo>
                    <a:pt x="841246" y="698849"/>
                  </a:lnTo>
                  <a:close/>
                  <a:moveTo>
                    <a:pt x="841246" y="730266"/>
                  </a:moveTo>
                  <a:lnTo>
                    <a:pt x="841246" y="740383"/>
                  </a:lnTo>
                  <a:cubicBezTo>
                    <a:pt x="839116" y="741448"/>
                    <a:pt x="836986" y="743578"/>
                    <a:pt x="834324" y="744643"/>
                  </a:cubicBezTo>
                  <a:lnTo>
                    <a:pt x="834324" y="736655"/>
                  </a:lnTo>
                  <a:cubicBezTo>
                    <a:pt x="835388" y="736655"/>
                    <a:pt x="835388" y="736655"/>
                    <a:pt x="836453" y="735590"/>
                  </a:cubicBezTo>
                  <a:cubicBezTo>
                    <a:pt x="835388" y="735590"/>
                    <a:pt x="835388" y="735590"/>
                    <a:pt x="834324" y="734525"/>
                  </a:cubicBezTo>
                  <a:lnTo>
                    <a:pt x="834324" y="726538"/>
                  </a:lnTo>
                  <a:cubicBezTo>
                    <a:pt x="836986" y="728136"/>
                    <a:pt x="839116" y="729201"/>
                    <a:pt x="841246" y="730266"/>
                  </a:cubicBezTo>
                  <a:lnTo>
                    <a:pt x="841246" y="730266"/>
                  </a:lnTo>
                  <a:close/>
                  <a:moveTo>
                    <a:pt x="841246" y="1128028"/>
                  </a:moveTo>
                  <a:lnTo>
                    <a:pt x="841246" y="1136015"/>
                  </a:lnTo>
                  <a:cubicBezTo>
                    <a:pt x="839116" y="1133885"/>
                    <a:pt x="838051" y="1132820"/>
                    <a:pt x="834324" y="1131755"/>
                  </a:cubicBezTo>
                  <a:lnTo>
                    <a:pt x="834324" y="1124833"/>
                  </a:lnTo>
                  <a:cubicBezTo>
                    <a:pt x="836986" y="1125366"/>
                    <a:pt x="839116" y="1126963"/>
                    <a:pt x="841246" y="1128028"/>
                  </a:cubicBezTo>
                  <a:lnTo>
                    <a:pt x="841246" y="1128028"/>
                  </a:lnTo>
                  <a:close/>
                  <a:moveTo>
                    <a:pt x="841246" y="1166367"/>
                  </a:moveTo>
                  <a:lnTo>
                    <a:pt x="841246" y="1172224"/>
                  </a:lnTo>
                  <a:cubicBezTo>
                    <a:pt x="839116" y="1172224"/>
                    <a:pt x="836986" y="1171159"/>
                    <a:pt x="834324" y="1170094"/>
                  </a:cubicBezTo>
                  <a:lnTo>
                    <a:pt x="834324" y="1163172"/>
                  </a:lnTo>
                  <a:cubicBezTo>
                    <a:pt x="836986" y="1163704"/>
                    <a:pt x="839116" y="1164769"/>
                    <a:pt x="841246" y="1166367"/>
                  </a:cubicBezTo>
                  <a:lnTo>
                    <a:pt x="841246" y="1166367"/>
                  </a:lnTo>
                  <a:close/>
                  <a:moveTo>
                    <a:pt x="841246" y="1219082"/>
                  </a:moveTo>
                  <a:lnTo>
                    <a:pt x="841246" y="1284577"/>
                  </a:lnTo>
                  <a:lnTo>
                    <a:pt x="836986" y="1286707"/>
                  </a:lnTo>
                  <a:lnTo>
                    <a:pt x="834856" y="1288837"/>
                  </a:lnTo>
                  <a:lnTo>
                    <a:pt x="834856" y="1229199"/>
                  </a:lnTo>
                  <a:lnTo>
                    <a:pt x="838051" y="1226004"/>
                  </a:lnTo>
                  <a:lnTo>
                    <a:pt x="839116" y="1220147"/>
                  </a:lnTo>
                  <a:lnTo>
                    <a:pt x="841246" y="1219082"/>
                  </a:lnTo>
                  <a:lnTo>
                    <a:pt x="841246" y="1219082"/>
                  </a:lnTo>
                  <a:close/>
                  <a:moveTo>
                    <a:pt x="841246" y="1323981"/>
                  </a:moveTo>
                  <a:lnTo>
                    <a:pt x="841246" y="1371371"/>
                  </a:lnTo>
                  <a:lnTo>
                    <a:pt x="840181" y="1375631"/>
                  </a:lnTo>
                  <a:lnTo>
                    <a:pt x="836986" y="1378826"/>
                  </a:lnTo>
                  <a:lnTo>
                    <a:pt x="834856" y="1377761"/>
                  </a:lnTo>
                  <a:lnTo>
                    <a:pt x="834856" y="1322383"/>
                  </a:lnTo>
                  <a:lnTo>
                    <a:pt x="838051" y="1323448"/>
                  </a:lnTo>
                  <a:lnTo>
                    <a:pt x="841246" y="1323448"/>
                  </a:lnTo>
                  <a:lnTo>
                    <a:pt x="841246" y="1323981"/>
                  </a:lnTo>
                  <a:close/>
                  <a:moveTo>
                    <a:pt x="841246" y="1416100"/>
                  </a:moveTo>
                  <a:lnTo>
                    <a:pt x="841246" y="1425152"/>
                  </a:lnTo>
                  <a:cubicBezTo>
                    <a:pt x="840181" y="1425152"/>
                    <a:pt x="839116" y="1425152"/>
                    <a:pt x="838051" y="1425152"/>
                  </a:cubicBezTo>
                  <a:cubicBezTo>
                    <a:pt x="839116" y="1427282"/>
                    <a:pt x="840181" y="1429412"/>
                    <a:pt x="841246" y="1431009"/>
                  </a:cubicBezTo>
                  <a:lnTo>
                    <a:pt x="841246" y="1462425"/>
                  </a:lnTo>
                  <a:cubicBezTo>
                    <a:pt x="839116" y="1458165"/>
                    <a:pt x="836986" y="1452308"/>
                    <a:pt x="834324" y="1446451"/>
                  </a:cubicBezTo>
                  <a:lnTo>
                    <a:pt x="834324" y="1416100"/>
                  </a:lnTo>
                  <a:cubicBezTo>
                    <a:pt x="836986" y="1416100"/>
                    <a:pt x="839116" y="1416100"/>
                    <a:pt x="841246" y="1416100"/>
                  </a:cubicBezTo>
                  <a:lnTo>
                    <a:pt x="841246" y="1416100"/>
                  </a:lnTo>
                  <a:close/>
                  <a:moveTo>
                    <a:pt x="841246" y="1468815"/>
                  </a:moveTo>
                  <a:lnTo>
                    <a:pt x="841246" y="1477867"/>
                  </a:lnTo>
                  <a:cubicBezTo>
                    <a:pt x="839116" y="1477867"/>
                    <a:pt x="836986" y="1477867"/>
                    <a:pt x="834324" y="1477867"/>
                  </a:cubicBezTo>
                  <a:lnTo>
                    <a:pt x="834324" y="1467750"/>
                  </a:lnTo>
                  <a:cubicBezTo>
                    <a:pt x="836986" y="1468815"/>
                    <a:pt x="839116" y="1468815"/>
                    <a:pt x="841246" y="1468815"/>
                  </a:cubicBezTo>
                  <a:lnTo>
                    <a:pt x="841246" y="1468815"/>
                  </a:lnTo>
                  <a:close/>
                  <a:moveTo>
                    <a:pt x="841246" y="1741445"/>
                  </a:moveTo>
                  <a:lnTo>
                    <a:pt x="841246" y="1772861"/>
                  </a:lnTo>
                  <a:cubicBezTo>
                    <a:pt x="839116" y="1769666"/>
                    <a:pt x="836986" y="1765939"/>
                    <a:pt x="834324" y="1762744"/>
                  </a:cubicBezTo>
                  <a:lnTo>
                    <a:pt x="834324" y="1739315"/>
                  </a:lnTo>
                  <a:cubicBezTo>
                    <a:pt x="836453" y="1740380"/>
                    <a:pt x="837518" y="1741445"/>
                    <a:pt x="838583" y="1742510"/>
                  </a:cubicBezTo>
                  <a:cubicBezTo>
                    <a:pt x="840181" y="1742510"/>
                    <a:pt x="840181" y="1742510"/>
                    <a:pt x="841246" y="1741445"/>
                  </a:cubicBezTo>
                  <a:lnTo>
                    <a:pt x="841246" y="1741445"/>
                  </a:lnTo>
                  <a:close/>
                  <a:moveTo>
                    <a:pt x="841246" y="1827174"/>
                  </a:moveTo>
                  <a:lnTo>
                    <a:pt x="841246" y="1843148"/>
                  </a:lnTo>
                  <a:cubicBezTo>
                    <a:pt x="839116" y="1842083"/>
                    <a:pt x="836986" y="1842083"/>
                    <a:pt x="834324" y="1842083"/>
                  </a:cubicBezTo>
                  <a:lnTo>
                    <a:pt x="834324" y="1826109"/>
                  </a:lnTo>
                  <a:cubicBezTo>
                    <a:pt x="836986" y="1826109"/>
                    <a:pt x="839116" y="1826109"/>
                    <a:pt x="841246" y="1827174"/>
                  </a:cubicBezTo>
                  <a:close/>
                  <a:moveTo>
                    <a:pt x="834856" y="881490"/>
                  </a:moveTo>
                  <a:lnTo>
                    <a:pt x="822609" y="881490"/>
                  </a:lnTo>
                  <a:lnTo>
                    <a:pt x="822609" y="927816"/>
                  </a:lnTo>
                  <a:lnTo>
                    <a:pt x="834856" y="936868"/>
                  </a:lnTo>
                  <a:lnTo>
                    <a:pt x="834856" y="881490"/>
                  </a:lnTo>
                  <a:lnTo>
                    <a:pt x="834856" y="881490"/>
                  </a:lnTo>
                  <a:close/>
                  <a:moveTo>
                    <a:pt x="834856" y="1035376"/>
                  </a:moveTo>
                  <a:lnTo>
                    <a:pt x="822609" y="1072650"/>
                  </a:lnTo>
                  <a:lnTo>
                    <a:pt x="822609" y="1073715"/>
                  </a:lnTo>
                  <a:lnTo>
                    <a:pt x="834856" y="1064663"/>
                  </a:lnTo>
                  <a:lnTo>
                    <a:pt x="834856" y="1035376"/>
                  </a:lnTo>
                  <a:lnTo>
                    <a:pt x="834856" y="1035376"/>
                  </a:lnTo>
                  <a:close/>
                  <a:moveTo>
                    <a:pt x="834856" y="7690"/>
                  </a:moveTo>
                  <a:lnTo>
                    <a:pt x="834856" y="23665"/>
                  </a:lnTo>
                  <a:cubicBezTo>
                    <a:pt x="831661" y="23665"/>
                    <a:pt x="826869" y="24730"/>
                    <a:pt x="822609" y="25795"/>
                  </a:cubicBezTo>
                  <a:lnTo>
                    <a:pt x="822609" y="9820"/>
                  </a:lnTo>
                  <a:cubicBezTo>
                    <a:pt x="826869" y="8755"/>
                    <a:pt x="831129" y="7690"/>
                    <a:pt x="834856" y="7690"/>
                  </a:cubicBezTo>
                  <a:lnTo>
                    <a:pt x="834856" y="7690"/>
                  </a:lnTo>
                  <a:close/>
                  <a:moveTo>
                    <a:pt x="834856" y="43899"/>
                  </a:moveTo>
                  <a:lnTo>
                    <a:pt x="834856" y="76380"/>
                  </a:lnTo>
                  <a:cubicBezTo>
                    <a:pt x="831661" y="69458"/>
                    <a:pt x="826869" y="63068"/>
                    <a:pt x="822609" y="57211"/>
                  </a:cubicBezTo>
                  <a:lnTo>
                    <a:pt x="822609" y="28990"/>
                  </a:lnTo>
                  <a:cubicBezTo>
                    <a:pt x="826869" y="33782"/>
                    <a:pt x="831129" y="38042"/>
                    <a:pt x="834856" y="43899"/>
                  </a:cubicBezTo>
                  <a:lnTo>
                    <a:pt x="834856" y="43899"/>
                  </a:lnTo>
                  <a:close/>
                  <a:moveTo>
                    <a:pt x="834856" y="97680"/>
                  </a:moveTo>
                  <a:lnTo>
                    <a:pt x="834856" y="113654"/>
                  </a:lnTo>
                  <a:cubicBezTo>
                    <a:pt x="830596" y="114719"/>
                    <a:pt x="826869" y="114719"/>
                    <a:pt x="822609" y="115784"/>
                  </a:cubicBezTo>
                  <a:lnTo>
                    <a:pt x="822609" y="99809"/>
                  </a:lnTo>
                  <a:cubicBezTo>
                    <a:pt x="826869" y="98745"/>
                    <a:pt x="830064" y="98745"/>
                    <a:pt x="834856" y="97680"/>
                  </a:cubicBezTo>
                  <a:lnTo>
                    <a:pt x="834856" y="97680"/>
                  </a:lnTo>
                  <a:close/>
                  <a:moveTo>
                    <a:pt x="834856" y="282450"/>
                  </a:moveTo>
                  <a:lnTo>
                    <a:pt x="834856" y="325048"/>
                  </a:lnTo>
                  <a:cubicBezTo>
                    <a:pt x="833791" y="326113"/>
                    <a:pt x="832726" y="326113"/>
                    <a:pt x="831661" y="326113"/>
                  </a:cubicBezTo>
                  <a:cubicBezTo>
                    <a:pt x="831661" y="326113"/>
                    <a:pt x="828466" y="327178"/>
                    <a:pt x="822609" y="327178"/>
                  </a:cubicBezTo>
                  <a:lnTo>
                    <a:pt x="822609" y="280853"/>
                  </a:lnTo>
                  <a:cubicBezTo>
                    <a:pt x="826869" y="281385"/>
                    <a:pt x="830064" y="282450"/>
                    <a:pt x="834856" y="282450"/>
                  </a:cubicBezTo>
                  <a:lnTo>
                    <a:pt x="834856" y="282450"/>
                  </a:lnTo>
                  <a:close/>
                  <a:moveTo>
                    <a:pt x="834856" y="390543"/>
                  </a:moveTo>
                  <a:lnTo>
                    <a:pt x="834856" y="400661"/>
                  </a:lnTo>
                  <a:cubicBezTo>
                    <a:pt x="831661" y="400661"/>
                    <a:pt x="826869" y="401726"/>
                    <a:pt x="822609" y="402790"/>
                  </a:cubicBezTo>
                  <a:lnTo>
                    <a:pt x="822609" y="392673"/>
                  </a:lnTo>
                  <a:cubicBezTo>
                    <a:pt x="826869" y="391608"/>
                    <a:pt x="831129" y="391608"/>
                    <a:pt x="834856" y="390543"/>
                  </a:cubicBezTo>
                  <a:lnTo>
                    <a:pt x="834856" y="390543"/>
                  </a:lnTo>
                  <a:close/>
                  <a:moveTo>
                    <a:pt x="834856" y="426752"/>
                  </a:moveTo>
                  <a:lnTo>
                    <a:pt x="834856" y="442726"/>
                  </a:lnTo>
                  <a:cubicBezTo>
                    <a:pt x="830596" y="439532"/>
                    <a:pt x="826869" y="434739"/>
                    <a:pt x="822609" y="429414"/>
                  </a:cubicBezTo>
                  <a:lnTo>
                    <a:pt x="822609" y="412375"/>
                  </a:lnTo>
                  <a:cubicBezTo>
                    <a:pt x="826869" y="416102"/>
                    <a:pt x="830064" y="420895"/>
                    <a:pt x="834856" y="426752"/>
                  </a:cubicBezTo>
                  <a:lnTo>
                    <a:pt x="834856" y="426752"/>
                  </a:lnTo>
                  <a:close/>
                  <a:moveTo>
                    <a:pt x="834856" y="444324"/>
                  </a:moveTo>
                  <a:lnTo>
                    <a:pt x="834856" y="453376"/>
                  </a:lnTo>
                  <a:cubicBezTo>
                    <a:pt x="830596" y="455506"/>
                    <a:pt x="826869" y="456571"/>
                    <a:pt x="822609" y="457636"/>
                  </a:cubicBezTo>
                  <a:lnTo>
                    <a:pt x="822609" y="447519"/>
                  </a:lnTo>
                  <a:cubicBezTo>
                    <a:pt x="826869" y="446986"/>
                    <a:pt x="830064" y="445389"/>
                    <a:pt x="834856" y="444324"/>
                  </a:cubicBezTo>
                  <a:lnTo>
                    <a:pt x="834856" y="444324"/>
                  </a:lnTo>
                  <a:close/>
                  <a:moveTo>
                    <a:pt x="834856" y="573717"/>
                  </a:moveTo>
                  <a:lnTo>
                    <a:pt x="834856" y="665836"/>
                  </a:lnTo>
                  <a:lnTo>
                    <a:pt x="833791" y="667965"/>
                  </a:lnTo>
                  <a:lnTo>
                    <a:pt x="829531" y="675953"/>
                  </a:lnTo>
                  <a:lnTo>
                    <a:pt x="822609" y="681810"/>
                  </a:lnTo>
                  <a:lnTo>
                    <a:pt x="822609" y="650394"/>
                  </a:lnTo>
                  <a:lnTo>
                    <a:pt x="823674" y="647199"/>
                  </a:lnTo>
                  <a:lnTo>
                    <a:pt x="824739" y="641341"/>
                  </a:lnTo>
                  <a:lnTo>
                    <a:pt x="824739" y="637082"/>
                  </a:lnTo>
                  <a:lnTo>
                    <a:pt x="823674" y="633887"/>
                  </a:lnTo>
                  <a:lnTo>
                    <a:pt x="822609" y="633887"/>
                  </a:lnTo>
                  <a:lnTo>
                    <a:pt x="822609" y="604600"/>
                  </a:lnTo>
                  <a:lnTo>
                    <a:pt x="828466" y="603535"/>
                  </a:lnTo>
                  <a:lnTo>
                    <a:pt x="829531" y="600340"/>
                  </a:lnTo>
                  <a:cubicBezTo>
                    <a:pt x="829531" y="598211"/>
                    <a:pt x="829531" y="596081"/>
                    <a:pt x="828466" y="594483"/>
                  </a:cubicBezTo>
                  <a:lnTo>
                    <a:pt x="825271" y="595548"/>
                  </a:lnTo>
                  <a:lnTo>
                    <a:pt x="823141" y="596613"/>
                  </a:lnTo>
                  <a:lnTo>
                    <a:pt x="823141" y="583301"/>
                  </a:lnTo>
                  <a:cubicBezTo>
                    <a:pt x="824206" y="583301"/>
                    <a:pt x="824206" y="583301"/>
                    <a:pt x="824206" y="583301"/>
                  </a:cubicBezTo>
                  <a:cubicBezTo>
                    <a:pt x="824206" y="582236"/>
                    <a:pt x="825271" y="581171"/>
                    <a:pt x="825271" y="580106"/>
                  </a:cubicBezTo>
                  <a:cubicBezTo>
                    <a:pt x="825271" y="579041"/>
                    <a:pt x="824206" y="577976"/>
                    <a:pt x="823141" y="576911"/>
                  </a:cubicBezTo>
                  <a:lnTo>
                    <a:pt x="823141" y="515676"/>
                  </a:lnTo>
                  <a:lnTo>
                    <a:pt x="824206" y="514611"/>
                  </a:lnTo>
                  <a:lnTo>
                    <a:pt x="827401" y="512481"/>
                  </a:lnTo>
                  <a:lnTo>
                    <a:pt x="831661" y="514611"/>
                  </a:lnTo>
                  <a:lnTo>
                    <a:pt x="832726" y="517806"/>
                  </a:lnTo>
                  <a:lnTo>
                    <a:pt x="832726" y="523663"/>
                  </a:lnTo>
                  <a:lnTo>
                    <a:pt x="833791" y="530586"/>
                  </a:lnTo>
                  <a:lnTo>
                    <a:pt x="832726" y="536443"/>
                  </a:lnTo>
                  <a:lnTo>
                    <a:pt x="832726" y="543365"/>
                  </a:lnTo>
                  <a:lnTo>
                    <a:pt x="833791" y="546560"/>
                  </a:lnTo>
                  <a:lnTo>
                    <a:pt x="832726" y="554547"/>
                  </a:lnTo>
                  <a:lnTo>
                    <a:pt x="832726" y="565729"/>
                  </a:lnTo>
                  <a:lnTo>
                    <a:pt x="833791" y="571587"/>
                  </a:lnTo>
                  <a:lnTo>
                    <a:pt x="833791" y="574781"/>
                  </a:lnTo>
                  <a:lnTo>
                    <a:pt x="834856" y="574781"/>
                  </a:lnTo>
                  <a:lnTo>
                    <a:pt x="834856" y="573717"/>
                  </a:lnTo>
                  <a:close/>
                  <a:moveTo>
                    <a:pt x="834856" y="700979"/>
                  </a:moveTo>
                  <a:lnTo>
                    <a:pt x="834856" y="707901"/>
                  </a:lnTo>
                  <a:cubicBezTo>
                    <a:pt x="831661" y="707901"/>
                    <a:pt x="827934" y="708966"/>
                    <a:pt x="822609" y="711096"/>
                  </a:cubicBezTo>
                  <a:lnTo>
                    <a:pt x="822609" y="704174"/>
                  </a:lnTo>
                  <a:cubicBezTo>
                    <a:pt x="827934" y="702577"/>
                    <a:pt x="831129" y="700979"/>
                    <a:pt x="834856" y="700979"/>
                  </a:cubicBezTo>
                  <a:lnTo>
                    <a:pt x="834856" y="700979"/>
                  </a:lnTo>
                  <a:close/>
                  <a:moveTo>
                    <a:pt x="834856" y="727071"/>
                  </a:moveTo>
                  <a:lnTo>
                    <a:pt x="834856" y="735058"/>
                  </a:lnTo>
                  <a:cubicBezTo>
                    <a:pt x="830596" y="732928"/>
                    <a:pt x="826869" y="729201"/>
                    <a:pt x="822609" y="726006"/>
                  </a:cubicBezTo>
                  <a:lnTo>
                    <a:pt x="822609" y="718019"/>
                  </a:lnTo>
                  <a:cubicBezTo>
                    <a:pt x="826869" y="720148"/>
                    <a:pt x="830064" y="723876"/>
                    <a:pt x="834856" y="727071"/>
                  </a:cubicBezTo>
                  <a:lnTo>
                    <a:pt x="834856" y="727071"/>
                  </a:lnTo>
                  <a:close/>
                  <a:moveTo>
                    <a:pt x="834856" y="737188"/>
                  </a:moveTo>
                  <a:lnTo>
                    <a:pt x="834856" y="745175"/>
                  </a:lnTo>
                  <a:cubicBezTo>
                    <a:pt x="830596" y="747305"/>
                    <a:pt x="826869" y="748370"/>
                    <a:pt x="822609" y="749435"/>
                  </a:cubicBezTo>
                  <a:lnTo>
                    <a:pt x="822609" y="742513"/>
                  </a:lnTo>
                  <a:cubicBezTo>
                    <a:pt x="825804" y="743045"/>
                    <a:pt x="830064" y="740383"/>
                    <a:pt x="834856" y="737188"/>
                  </a:cubicBezTo>
                  <a:lnTo>
                    <a:pt x="834856" y="737188"/>
                  </a:lnTo>
                  <a:close/>
                  <a:moveTo>
                    <a:pt x="834856" y="1124301"/>
                  </a:moveTo>
                  <a:lnTo>
                    <a:pt x="834856" y="1131223"/>
                  </a:lnTo>
                  <a:cubicBezTo>
                    <a:pt x="832726" y="1130158"/>
                    <a:pt x="830596" y="1129093"/>
                    <a:pt x="826869" y="1129093"/>
                  </a:cubicBezTo>
                  <a:cubicBezTo>
                    <a:pt x="830064" y="1139210"/>
                    <a:pt x="823674" y="1154119"/>
                    <a:pt x="834856" y="1162639"/>
                  </a:cubicBezTo>
                  <a:lnTo>
                    <a:pt x="834856" y="1169561"/>
                  </a:lnTo>
                  <a:cubicBezTo>
                    <a:pt x="832726" y="1168496"/>
                    <a:pt x="830596" y="1167431"/>
                    <a:pt x="827934" y="1165302"/>
                  </a:cubicBezTo>
                  <a:cubicBezTo>
                    <a:pt x="826869" y="1165302"/>
                    <a:pt x="824739" y="1164237"/>
                    <a:pt x="822077" y="1164237"/>
                  </a:cubicBezTo>
                  <a:lnTo>
                    <a:pt x="822077" y="1157314"/>
                  </a:lnTo>
                  <a:cubicBezTo>
                    <a:pt x="823141" y="1157314"/>
                    <a:pt x="823141" y="1157314"/>
                    <a:pt x="823141" y="1157314"/>
                  </a:cubicBezTo>
                  <a:cubicBezTo>
                    <a:pt x="823141" y="1157314"/>
                    <a:pt x="823141" y="1157314"/>
                    <a:pt x="822077" y="1157314"/>
                  </a:cubicBezTo>
                  <a:lnTo>
                    <a:pt x="822077" y="1121106"/>
                  </a:lnTo>
                  <a:cubicBezTo>
                    <a:pt x="823141" y="1121106"/>
                    <a:pt x="823141" y="1122171"/>
                    <a:pt x="823141" y="1122171"/>
                  </a:cubicBezTo>
                  <a:cubicBezTo>
                    <a:pt x="827934" y="1122171"/>
                    <a:pt x="831129" y="1123236"/>
                    <a:pt x="834856" y="1124301"/>
                  </a:cubicBezTo>
                  <a:lnTo>
                    <a:pt x="834856" y="1124301"/>
                  </a:lnTo>
                  <a:close/>
                  <a:moveTo>
                    <a:pt x="834856" y="1229199"/>
                  </a:moveTo>
                  <a:lnTo>
                    <a:pt x="834856" y="1288837"/>
                  </a:lnTo>
                  <a:lnTo>
                    <a:pt x="831661" y="1290967"/>
                  </a:lnTo>
                  <a:lnTo>
                    <a:pt x="829531" y="1296824"/>
                  </a:lnTo>
                  <a:lnTo>
                    <a:pt x="827401" y="1304811"/>
                  </a:lnTo>
                  <a:lnTo>
                    <a:pt x="827401" y="1312798"/>
                  </a:lnTo>
                  <a:lnTo>
                    <a:pt x="829531" y="1319721"/>
                  </a:lnTo>
                  <a:lnTo>
                    <a:pt x="832726" y="1321851"/>
                  </a:lnTo>
                  <a:lnTo>
                    <a:pt x="834856" y="1322916"/>
                  </a:lnTo>
                  <a:lnTo>
                    <a:pt x="834856" y="1377761"/>
                  </a:lnTo>
                  <a:lnTo>
                    <a:pt x="833791" y="1376696"/>
                  </a:lnTo>
                  <a:lnTo>
                    <a:pt x="831661" y="1375631"/>
                  </a:lnTo>
                  <a:lnTo>
                    <a:pt x="828466" y="1372436"/>
                  </a:lnTo>
                  <a:lnTo>
                    <a:pt x="827401" y="1369241"/>
                  </a:lnTo>
                  <a:lnTo>
                    <a:pt x="827401" y="1363384"/>
                  </a:lnTo>
                  <a:lnTo>
                    <a:pt x="828466" y="1356462"/>
                  </a:lnTo>
                  <a:lnTo>
                    <a:pt x="827401" y="1345280"/>
                  </a:lnTo>
                  <a:lnTo>
                    <a:pt x="824206" y="1343150"/>
                  </a:lnTo>
                  <a:lnTo>
                    <a:pt x="823141" y="1342085"/>
                  </a:lnTo>
                  <a:lnTo>
                    <a:pt x="823141" y="1272330"/>
                  </a:lnTo>
                  <a:lnTo>
                    <a:pt x="825271" y="1266473"/>
                  </a:lnTo>
                  <a:lnTo>
                    <a:pt x="826336" y="1259550"/>
                  </a:lnTo>
                  <a:lnTo>
                    <a:pt x="827401" y="1252628"/>
                  </a:lnTo>
                  <a:lnTo>
                    <a:pt x="828466" y="1244641"/>
                  </a:lnTo>
                  <a:lnTo>
                    <a:pt x="830596" y="1238784"/>
                  </a:lnTo>
                  <a:lnTo>
                    <a:pt x="833791" y="1230797"/>
                  </a:lnTo>
                  <a:lnTo>
                    <a:pt x="834856" y="1229199"/>
                  </a:lnTo>
                  <a:lnTo>
                    <a:pt x="834856" y="1229199"/>
                  </a:lnTo>
                  <a:close/>
                  <a:moveTo>
                    <a:pt x="834856" y="1416100"/>
                  </a:moveTo>
                  <a:lnTo>
                    <a:pt x="834856" y="1446451"/>
                  </a:lnTo>
                  <a:cubicBezTo>
                    <a:pt x="832726" y="1438464"/>
                    <a:pt x="828999" y="1431541"/>
                    <a:pt x="824739" y="1425152"/>
                  </a:cubicBezTo>
                  <a:cubicBezTo>
                    <a:pt x="823674" y="1424087"/>
                    <a:pt x="823674" y="1424087"/>
                    <a:pt x="822609" y="1423022"/>
                  </a:cubicBezTo>
                  <a:lnTo>
                    <a:pt x="822609" y="1411840"/>
                  </a:lnTo>
                  <a:cubicBezTo>
                    <a:pt x="825804" y="1413970"/>
                    <a:pt x="829531" y="1415035"/>
                    <a:pt x="831661" y="1417697"/>
                  </a:cubicBezTo>
                  <a:cubicBezTo>
                    <a:pt x="832726" y="1417164"/>
                    <a:pt x="833791" y="1417164"/>
                    <a:pt x="834856" y="1416100"/>
                  </a:cubicBezTo>
                  <a:lnTo>
                    <a:pt x="834856" y="1416100"/>
                  </a:lnTo>
                  <a:close/>
                  <a:moveTo>
                    <a:pt x="834856" y="1467750"/>
                  </a:moveTo>
                  <a:lnTo>
                    <a:pt x="834856" y="1477867"/>
                  </a:lnTo>
                  <a:cubicBezTo>
                    <a:pt x="830596" y="1476802"/>
                    <a:pt x="826869" y="1476802"/>
                    <a:pt x="822609" y="1475737"/>
                  </a:cubicBezTo>
                  <a:lnTo>
                    <a:pt x="822609" y="1465620"/>
                  </a:lnTo>
                  <a:cubicBezTo>
                    <a:pt x="825804" y="1466685"/>
                    <a:pt x="830064" y="1467750"/>
                    <a:pt x="834856" y="1467750"/>
                  </a:cubicBezTo>
                  <a:lnTo>
                    <a:pt x="834856" y="1467750"/>
                  </a:lnTo>
                  <a:close/>
                  <a:moveTo>
                    <a:pt x="834856" y="1739315"/>
                  </a:moveTo>
                  <a:lnTo>
                    <a:pt x="834856" y="1762744"/>
                  </a:lnTo>
                  <a:cubicBezTo>
                    <a:pt x="833791" y="1760614"/>
                    <a:pt x="831661" y="1758484"/>
                    <a:pt x="830596" y="1755822"/>
                  </a:cubicBezTo>
                  <a:cubicBezTo>
                    <a:pt x="828466" y="1754757"/>
                    <a:pt x="826336" y="1752627"/>
                    <a:pt x="822609" y="1751562"/>
                  </a:cubicBezTo>
                  <a:lnTo>
                    <a:pt x="822609" y="1734522"/>
                  </a:lnTo>
                  <a:cubicBezTo>
                    <a:pt x="826869" y="1735587"/>
                    <a:pt x="831129" y="1737185"/>
                    <a:pt x="834856" y="1739315"/>
                  </a:cubicBezTo>
                  <a:lnTo>
                    <a:pt x="834856" y="1739315"/>
                  </a:lnTo>
                  <a:close/>
                  <a:moveTo>
                    <a:pt x="834856" y="1826109"/>
                  </a:moveTo>
                  <a:lnTo>
                    <a:pt x="834856" y="1842083"/>
                  </a:lnTo>
                  <a:cubicBezTo>
                    <a:pt x="830596" y="1841018"/>
                    <a:pt x="826869" y="1841018"/>
                    <a:pt x="822609" y="1839953"/>
                  </a:cubicBezTo>
                  <a:lnTo>
                    <a:pt x="822609" y="1821849"/>
                  </a:lnTo>
                  <a:cubicBezTo>
                    <a:pt x="826869" y="1822382"/>
                    <a:pt x="830064" y="1824511"/>
                    <a:pt x="834856" y="1826109"/>
                  </a:cubicBezTo>
                  <a:lnTo>
                    <a:pt x="834856" y="1826109"/>
                  </a:lnTo>
                  <a:close/>
                  <a:moveTo>
                    <a:pt x="822609" y="505559"/>
                  </a:moveTo>
                  <a:lnTo>
                    <a:pt x="822609" y="488520"/>
                  </a:lnTo>
                  <a:lnTo>
                    <a:pt x="823674" y="488520"/>
                  </a:lnTo>
                  <a:lnTo>
                    <a:pt x="827934" y="489585"/>
                  </a:lnTo>
                  <a:lnTo>
                    <a:pt x="830064" y="492780"/>
                  </a:lnTo>
                  <a:lnTo>
                    <a:pt x="831129" y="497039"/>
                  </a:lnTo>
                  <a:lnTo>
                    <a:pt x="827934" y="501299"/>
                  </a:lnTo>
                  <a:lnTo>
                    <a:pt x="824739" y="503429"/>
                  </a:lnTo>
                  <a:lnTo>
                    <a:pt x="822609" y="505559"/>
                  </a:lnTo>
                  <a:close/>
                  <a:moveTo>
                    <a:pt x="822609" y="881490"/>
                  </a:moveTo>
                  <a:lnTo>
                    <a:pt x="812492" y="881490"/>
                  </a:lnTo>
                  <a:lnTo>
                    <a:pt x="812492" y="919828"/>
                  </a:lnTo>
                  <a:lnTo>
                    <a:pt x="822609" y="927816"/>
                  </a:lnTo>
                  <a:lnTo>
                    <a:pt x="822609" y="881490"/>
                  </a:lnTo>
                  <a:lnTo>
                    <a:pt x="822609" y="881490"/>
                  </a:lnTo>
                  <a:close/>
                  <a:moveTo>
                    <a:pt x="822609" y="1072650"/>
                  </a:moveTo>
                  <a:lnTo>
                    <a:pt x="822609" y="1073715"/>
                  </a:lnTo>
                  <a:lnTo>
                    <a:pt x="822609" y="1073715"/>
                  </a:lnTo>
                  <a:lnTo>
                    <a:pt x="822609" y="1072650"/>
                  </a:lnTo>
                  <a:lnTo>
                    <a:pt x="822609" y="1072650"/>
                  </a:lnTo>
                  <a:close/>
                  <a:moveTo>
                    <a:pt x="822609" y="9820"/>
                  </a:moveTo>
                  <a:lnTo>
                    <a:pt x="822609" y="25795"/>
                  </a:lnTo>
                  <a:lnTo>
                    <a:pt x="822609" y="25795"/>
                  </a:lnTo>
                  <a:cubicBezTo>
                    <a:pt x="822609" y="25795"/>
                    <a:pt x="822609" y="25795"/>
                    <a:pt x="822609" y="26860"/>
                  </a:cubicBezTo>
                  <a:lnTo>
                    <a:pt x="820479" y="26860"/>
                  </a:lnTo>
                  <a:cubicBezTo>
                    <a:pt x="821544" y="27925"/>
                    <a:pt x="822609" y="28990"/>
                    <a:pt x="822609" y="28990"/>
                  </a:cubicBezTo>
                  <a:lnTo>
                    <a:pt x="822609" y="57211"/>
                  </a:lnTo>
                  <a:cubicBezTo>
                    <a:pt x="820479" y="52951"/>
                    <a:pt x="816752" y="48159"/>
                    <a:pt x="812492" y="43899"/>
                  </a:cubicBezTo>
                  <a:lnTo>
                    <a:pt x="812492" y="11950"/>
                  </a:lnTo>
                  <a:cubicBezTo>
                    <a:pt x="815687" y="10885"/>
                    <a:pt x="818882" y="10885"/>
                    <a:pt x="822609" y="9820"/>
                  </a:cubicBezTo>
                  <a:lnTo>
                    <a:pt x="822609" y="9820"/>
                  </a:lnTo>
                  <a:close/>
                  <a:moveTo>
                    <a:pt x="822609" y="99809"/>
                  </a:moveTo>
                  <a:lnTo>
                    <a:pt x="822609" y="115784"/>
                  </a:lnTo>
                  <a:cubicBezTo>
                    <a:pt x="819414" y="115784"/>
                    <a:pt x="815687" y="115784"/>
                    <a:pt x="812492" y="115784"/>
                  </a:cubicBezTo>
                  <a:lnTo>
                    <a:pt x="812492" y="99809"/>
                  </a:lnTo>
                  <a:cubicBezTo>
                    <a:pt x="815687" y="99809"/>
                    <a:pt x="818882" y="99809"/>
                    <a:pt x="822609" y="99809"/>
                  </a:cubicBezTo>
                  <a:lnTo>
                    <a:pt x="822609" y="99809"/>
                  </a:lnTo>
                  <a:close/>
                  <a:moveTo>
                    <a:pt x="822609" y="281385"/>
                  </a:moveTo>
                  <a:lnTo>
                    <a:pt x="822609" y="327711"/>
                  </a:lnTo>
                  <a:cubicBezTo>
                    <a:pt x="820479" y="327711"/>
                    <a:pt x="816752" y="327711"/>
                    <a:pt x="812492" y="327711"/>
                  </a:cubicBezTo>
                  <a:lnTo>
                    <a:pt x="812492" y="279255"/>
                  </a:lnTo>
                  <a:cubicBezTo>
                    <a:pt x="815687" y="280320"/>
                    <a:pt x="818882" y="280320"/>
                    <a:pt x="822609" y="281385"/>
                  </a:cubicBezTo>
                  <a:lnTo>
                    <a:pt x="822609" y="281385"/>
                  </a:lnTo>
                  <a:close/>
                  <a:moveTo>
                    <a:pt x="822609" y="392673"/>
                  </a:moveTo>
                  <a:lnTo>
                    <a:pt x="822609" y="402790"/>
                  </a:lnTo>
                  <a:cubicBezTo>
                    <a:pt x="821544" y="402790"/>
                    <a:pt x="819414" y="403855"/>
                    <a:pt x="816752" y="404920"/>
                  </a:cubicBezTo>
                  <a:lnTo>
                    <a:pt x="816752" y="404920"/>
                  </a:lnTo>
                  <a:lnTo>
                    <a:pt x="815687" y="404920"/>
                  </a:lnTo>
                  <a:cubicBezTo>
                    <a:pt x="817817" y="407050"/>
                    <a:pt x="819947" y="409180"/>
                    <a:pt x="822609" y="411843"/>
                  </a:cubicBezTo>
                  <a:lnTo>
                    <a:pt x="822609" y="428882"/>
                  </a:lnTo>
                  <a:cubicBezTo>
                    <a:pt x="820479" y="424622"/>
                    <a:pt x="816752" y="420895"/>
                    <a:pt x="812492" y="416635"/>
                  </a:cubicBezTo>
                  <a:lnTo>
                    <a:pt x="812492" y="396401"/>
                  </a:lnTo>
                  <a:cubicBezTo>
                    <a:pt x="816752" y="394803"/>
                    <a:pt x="819947" y="393738"/>
                    <a:pt x="822609" y="392673"/>
                  </a:cubicBezTo>
                  <a:lnTo>
                    <a:pt x="822609" y="392673"/>
                  </a:lnTo>
                  <a:close/>
                  <a:moveTo>
                    <a:pt x="822609" y="448051"/>
                  </a:moveTo>
                  <a:lnTo>
                    <a:pt x="822609" y="458168"/>
                  </a:lnTo>
                  <a:cubicBezTo>
                    <a:pt x="819414" y="458168"/>
                    <a:pt x="815687" y="459233"/>
                    <a:pt x="812492" y="459233"/>
                  </a:cubicBezTo>
                  <a:lnTo>
                    <a:pt x="812492" y="449116"/>
                  </a:lnTo>
                  <a:cubicBezTo>
                    <a:pt x="815687" y="449116"/>
                    <a:pt x="818882" y="449116"/>
                    <a:pt x="822609" y="448051"/>
                  </a:cubicBezTo>
                  <a:lnTo>
                    <a:pt x="822609" y="448051"/>
                  </a:lnTo>
                  <a:close/>
                  <a:moveTo>
                    <a:pt x="822609" y="488520"/>
                  </a:moveTo>
                  <a:lnTo>
                    <a:pt x="822609" y="505559"/>
                  </a:lnTo>
                  <a:lnTo>
                    <a:pt x="816752" y="508754"/>
                  </a:lnTo>
                  <a:lnTo>
                    <a:pt x="812492" y="509819"/>
                  </a:lnTo>
                  <a:lnTo>
                    <a:pt x="812492" y="489585"/>
                  </a:lnTo>
                  <a:lnTo>
                    <a:pt x="816752" y="488520"/>
                  </a:lnTo>
                  <a:lnTo>
                    <a:pt x="822609" y="488520"/>
                  </a:lnTo>
                  <a:lnTo>
                    <a:pt x="822609" y="488520"/>
                  </a:lnTo>
                  <a:close/>
                  <a:moveTo>
                    <a:pt x="822609" y="515676"/>
                  </a:moveTo>
                  <a:lnTo>
                    <a:pt x="822609" y="576379"/>
                  </a:lnTo>
                  <a:lnTo>
                    <a:pt x="822609" y="576379"/>
                  </a:lnTo>
                  <a:cubicBezTo>
                    <a:pt x="821544" y="575314"/>
                    <a:pt x="820479" y="576379"/>
                    <a:pt x="819414" y="575314"/>
                  </a:cubicBezTo>
                  <a:cubicBezTo>
                    <a:pt x="818349" y="575314"/>
                    <a:pt x="817284" y="576379"/>
                    <a:pt x="816219" y="576379"/>
                  </a:cubicBezTo>
                  <a:cubicBezTo>
                    <a:pt x="815154" y="576379"/>
                    <a:pt x="815154" y="577444"/>
                    <a:pt x="814089" y="577444"/>
                  </a:cubicBezTo>
                  <a:lnTo>
                    <a:pt x="813024" y="578509"/>
                  </a:lnTo>
                  <a:lnTo>
                    <a:pt x="813024" y="563599"/>
                  </a:lnTo>
                  <a:lnTo>
                    <a:pt x="814089" y="562534"/>
                  </a:lnTo>
                  <a:lnTo>
                    <a:pt x="818349" y="559340"/>
                  </a:lnTo>
                  <a:lnTo>
                    <a:pt x="817284" y="558275"/>
                  </a:lnTo>
                  <a:lnTo>
                    <a:pt x="813024" y="558275"/>
                  </a:lnTo>
                  <a:lnTo>
                    <a:pt x="813024" y="518871"/>
                  </a:lnTo>
                  <a:lnTo>
                    <a:pt x="815154" y="518871"/>
                  </a:lnTo>
                  <a:lnTo>
                    <a:pt x="821012" y="516741"/>
                  </a:lnTo>
                  <a:lnTo>
                    <a:pt x="822609" y="515676"/>
                  </a:lnTo>
                  <a:lnTo>
                    <a:pt x="822609" y="515676"/>
                  </a:lnTo>
                  <a:close/>
                  <a:moveTo>
                    <a:pt x="822609" y="582769"/>
                  </a:moveTo>
                  <a:lnTo>
                    <a:pt x="822609" y="596081"/>
                  </a:lnTo>
                  <a:lnTo>
                    <a:pt x="821544" y="597146"/>
                  </a:lnTo>
                  <a:lnTo>
                    <a:pt x="819414" y="598211"/>
                  </a:lnTo>
                  <a:lnTo>
                    <a:pt x="817284" y="600340"/>
                  </a:lnTo>
                  <a:lnTo>
                    <a:pt x="817284" y="602470"/>
                  </a:lnTo>
                  <a:lnTo>
                    <a:pt x="819414" y="603535"/>
                  </a:lnTo>
                  <a:lnTo>
                    <a:pt x="822609" y="603535"/>
                  </a:lnTo>
                  <a:lnTo>
                    <a:pt x="822609" y="632822"/>
                  </a:lnTo>
                  <a:lnTo>
                    <a:pt x="819414" y="632822"/>
                  </a:lnTo>
                  <a:lnTo>
                    <a:pt x="816219" y="632822"/>
                  </a:lnTo>
                  <a:lnTo>
                    <a:pt x="813024" y="633887"/>
                  </a:lnTo>
                  <a:lnTo>
                    <a:pt x="813024" y="585431"/>
                  </a:lnTo>
                  <a:cubicBezTo>
                    <a:pt x="814089" y="585431"/>
                    <a:pt x="814089" y="585431"/>
                    <a:pt x="815154" y="585431"/>
                  </a:cubicBezTo>
                  <a:cubicBezTo>
                    <a:pt x="816219" y="585431"/>
                    <a:pt x="817284" y="586496"/>
                    <a:pt x="818349" y="586496"/>
                  </a:cubicBezTo>
                  <a:cubicBezTo>
                    <a:pt x="819414" y="585431"/>
                    <a:pt x="820479" y="584366"/>
                    <a:pt x="821544" y="584366"/>
                  </a:cubicBezTo>
                  <a:cubicBezTo>
                    <a:pt x="822609" y="584366"/>
                    <a:pt x="822609" y="584366"/>
                    <a:pt x="822609" y="582769"/>
                  </a:cubicBezTo>
                  <a:lnTo>
                    <a:pt x="822609" y="582769"/>
                  </a:lnTo>
                  <a:close/>
                  <a:moveTo>
                    <a:pt x="822609" y="650394"/>
                  </a:moveTo>
                  <a:lnTo>
                    <a:pt x="822609" y="681810"/>
                  </a:lnTo>
                  <a:lnTo>
                    <a:pt x="822609" y="681810"/>
                  </a:lnTo>
                  <a:lnTo>
                    <a:pt x="819414" y="683940"/>
                  </a:lnTo>
                  <a:lnTo>
                    <a:pt x="815154" y="686070"/>
                  </a:lnTo>
                  <a:lnTo>
                    <a:pt x="813024" y="686070"/>
                  </a:lnTo>
                  <a:lnTo>
                    <a:pt x="813024" y="658913"/>
                  </a:lnTo>
                  <a:lnTo>
                    <a:pt x="814089" y="658913"/>
                  </a:lnTo>
                  <a:lnTo>
                    <a:pt x="819947" y="655718"/>
                  </a:lnTo>
                  <a:lnTo>
                    <a:pt x="823141" y="651459"/>
                  </a:lnTo>
                  <a:lnTo>
                    <a:pt x="823141" y="650394"/>
                  </a:lnTo>
                  <a:lnTo>
                    <a:pt x="822609" y="650394"/>
                  </a:lnTo>
                  <a:close/>
                  <a:moveTo>
                    <a:pt x="822609" y="704707"/>
                  </a:moveTo>
                  <a:lnTo>
                    <a:pt x="822609" y="711629"/>
                  </a:lnTo>
                  <a:cubicBezTo>
                    <a:pt x="821544" y="712694"/>
                    <a:pt x="820479" y="712694"/>
                    <a:pt x="819414" y="713759"/>
                  </a:cubicBezTo>
                  <a:cubicBezTo>
                    <a:pt x="818349" y="713759"/>
                    <a:pt x="818349" y="714824"/>
                    <a:pt x="817284" y="714824"/>
                  </a:cubicBezTo>
                  <a:cubicBezTo>
                    <a:pt x="819414" y="715889"/>
                    <a:pt x="821544" y="716954"/>
                    <a:pt x="823141" y="718019"/>
                  </a:cubicBezTo>
                  <a:lnTo>
                    <a:pt x="823141" y="726006"/>
                  </a:lnTo>
                  <a:cubicBezTo>
                    <a:pt x="821012" y="723876"/>
                    <a:pt x="817284" y="721746"/>
                    <a:pt x="813024" y="721746"/>
                  </a:cubicBezTo>
                  <a:lnTo>
                    <a:pt x="813024" y="710564"/>
                  </a:lnTo>
                  <a:lnTo>
                    <a:pt x="813024" y="710564"/>
                  </a:lnTo>
                  <a:cubicBezTo>
                    <a:pt x="816752" y="707901"/>
                    <a:pt x="819947" y="705772"/>
                    <a:pt x="822609" y="704707"/>
                  </a:cubicBezTo>
                  <a:lnTo>
                    <a:pt x="822609" y="704707"/>
                  </a:lnTo>
                  <a:close/>
                  <a:moveTo>
                    <a:pt x="822609" y="743045"/>
                  </a:moveTo>
                  <a:lnTo>
                    <a:pt x="822609" y="749967"/>
                  </a:lnTo>
                  <a:cubicBezTo>
                    <a:pt x="822609" y="749967"/>
                    <a:pt x="821544" y="749967"/>
                    <a:pt x="820479" y="749967"/>
                  </a:cubicBezTo>
                  <a:cubicBezTo>
                    <a:pt x="817284" y="753162"/>
                    <a:pt x="814622" y="755825"/>
                    <a:pt x="812492" y="756890"/>
                  </a:cubicBezTo>
                  <a:lnTo>
                    <a:pt x="812492" y="748902"/>
                  </a:lnTo>
                  <a:cubicBezTo>
                    <a:pt x="812492" y="748902"/>
                    <a:pt x="812492" y="748902"/>
                    <a:pt x="813557" y="748902"/>
                  </a:cubicBezTo>
                  <a:cubicBezTo>
                    <a:pt x="812492" y="748902"/>
                    <a:pt x="812492" y="748902"/>
                    <a:pt x="812492" y="748902"/>
                  </a:cubicBezTo>
                  <a:lnTo>
                    <a:pt x="812492" y="740915"/>
                  </a:lnTo>
                  <a:cubicBezTo>
                    <a:pt x="814622" y="741980"/>
                    <a:pt x="816752" y="743045"/>
                    <a:pt x="819414" y="743045"/>
                  </a:cubicBezTo>
                  <a:cubicBezTo>
                    <a:pt x="819947" y="743045"/>
                    <a:pt x="821012" y="743045"/>
                    <a:pt x="822609" y="743045"/>
                  </a:cubicBezTo>
                  <a:lnTo>
                    <a:pt x="822609" y="743045"/>
                  </a:lnTo>
                  <a:close/>
                  <a:moveTo>
                    <a:pt x="822609" y="1121106"/>
                  </a:moveTo>
                  <a:lnTo>
                    <a:pt x="822609" y="1157314"/>
                  </a:lnTo>
                  <a:cubicBezTo>
                    <a:pt x="820479" y="1148262"/>
                    <a:pt x="822609" y="1137080"/>
                    <a:pt x="819414" y="1126963"/>
                  </a:cubicBezTo>
                  <a:cubicBezTo>
                    <a:pt x="818349" y="1124833"/>
                    <a:pt x="816219" y="1122703"/>
                    <a:pt x="812492" y="1120041"/>
                  </a:cubicBezTo>
                  <a:lnTo>
                    <a:pt x="812492" y="1112054"/>
                  </a:lnTo>
                  <a:cubicBezTo>
                    <a:pt x="817817" y="1115248"/>
                    <a:pt x="819947" y="1117911"/>
                    <a:pt x="822609" y="1121106"/>
                  </a:cubicBezTo>
                  <a:lnTo>
                    <a:pt x="822609" y="1121106"/>
                  </a:lnTo>
                  <a:close/>
                  <a:moveTo>
                    <a:pt x="822609" y="1157314"/>
                  </a:moveTo>
                  <a:lnTo>
                    <a:pt x="821544" y="1157314"/>
                  </a:lnTo>
                  <a:cubicBezTo>
                    <a:pt x="818349" y="1156249"/>
                    <a:pt x="814622" y="1155184"/>
                    <a:pt x="812492" y="1154119"/>
                  </a:cubicBezTo>
                  <a:lnTo>
                    <a:pt x="812492" y="1161042"/>
                  </a:lnTo>
                  <a:cubicBezTo>
                    <a:pt x="815687" y="1162107"/>
                    <a:pt x="818349" y="1163172"/>
                    <a:pt x="822609" y="1164237"/>
                  </a:cubicBezTo>
                  <a:lnTo>
                    <a:pt x="822609" y="1164237"/>
                  </a:lnTo>
                  <a:lnTo>
                    <a:pt x="822609" y="1157314"/>
                  </a:lnTo>
                  <a:lnTo>
                    <a:pt x="822609" y="1157314"/>
                  </a:lnTo>
                  <a:close/>
                  <a:moveTo>
                    <a:pt x="822609" y="1271798"/>
                  </a:moveTo>
                  <a:lnTo>
                    <a:pt x="822609" y="1341552"/>
                  </a:lnTo>
                  <a:lnTo>
                    <a:pt x="819414" y="1340487"/>
                  </a:lnTo>
                  <a:lnTo>
                    <a:pt x="812492" y="1341552"/>
                  </a:lnTo>
                  <a:lnTo>
                    <a:pt x="812492" y="1296292"/>
                  </a:lnTo>
                  <a:lnTo>
                    <a:pt x="813557" y="1294162"/>
                  </a:lnTo>
                  <a:lnTo>
                    <a:pt x="816752" y="1289902"/>
                  </a:lnTo>
                  <a:lnTo>
                    <a:pt x="817817" y="1284045"/>
                  </a:lnTo>
                  <a:lnTo>
                    <a:pt x="819947" y="1277122"/>
                  </a:lnTo>
                  <a:lnTo>
                    <a:pt x="822077" y="1272862"/>
                  </a:lnTo>
                  <a:lnTo>
                    <a:pt x="822077" y="1271798"/>
                  </a:lnTo>
                  <a:lnTo>
                    <a:pt x="822609" y="1271798"/>
                  </a:lnTo>
                  <a:close/>
                  <a:moveTo>
                    <a:pt x="822609" y="1411840"/>
                  </a:moveTo>
                  <a:lnTo>
                    <a:pt x="822609" y="1423022"/>
                  </a:lnTo>
                  <a:cubicBezTo>
                    <a:pt x="820479" y="1421957"/>
                    <a:pt x="816752" y="1419827"/>
                    <a:pt x="812492" y="1418762"/>
                  </a:cubicBezTo>
                  <a:lnTo>
                    <a:pt x="812492" y="1408645"/>
                  </a:lnTo>
                  <a:cubicBezTo>
                    <a:pt x="816752" y="1409177"/>
                    <a:pt x="819947" y="1410242"/>
                    <a:pt x="822609" y="1411840"/>
                  </a:cubicBezTo>
                  <a:lnTo>
                    <a:pt x="822609" y="1411840"/>
                  </a:lnTo>
                  <a:close/>
                  <a:moveTo>
                    <a:pt x="822609" y="1465620"/>
                  </a:moveTo>
                  <a:lnTo>
                    <a:pt x="822609" y="1475737"/>
                  </a:lnTo>
                  <a:cubicBezTo>
                    <a:pt x="819414" y="1474672"/>
                    <a:pt x="815687" y="1473607"/>
                    <a:pt x="812492" y="1472542"/>
                  </a:cubicBezTo>
                  <a:lnTo>
                    <a:pt x="812492" y="1460295"/>
                  </a:lnTo>
                  <a:cubicBezTo>
                    <a:pt x="815687" y="1462425"/>
                    <a:pt x="818882" y="1464555"/>
                    <a:pt x="822609" y="1465620"/>
                  </a:cubicBezTo>
                  <a:lnTo>
                    <a:pt x="822609" y="1465620"/>
                  </a:lnTo>
                  <a:close/>
                  <a:moveTo>
                    <a:pt x="822609" y="1734522"/>
                  </a:moveTo>
                  <a:lnTo>
                    <a:pt x="822609" y="1751562"/>
                  </a:lnTo>
                  <a:cubicBezTo>
                    <a:pt x="820479" y="1750497"/>
                    <a:pt x="816752" y="1749432"/>
                    <a:pt x="812492" y="1748367"/>
                  </a:cubicBezTo>
                  <a:lnTo>
                    <a:pt x="812492" y="1731328"/>
                  </a:lnTo>
                  <a:cubicBezTo>
                    <a:pt x="816752" y="1732393"/>
                    <a:pt x="819947" y="1733457"/>
                    <a:pt x="822609" y="1734522"/>
                  </a:cubicBezTo>
                  <a:lnTo>
                    <a:pt x="822609" y="1734522"/>
                  </a:lnTo>
                  <a:close/>
                  <a:moveTo>
                    <a:pt x="822609" y="1821317"/>
                  </a:moveTo>
                  <a:lnTo>
                    <a:pt x="822609" y="1839421"/>
                  </a:lnTo>
                  <a:cubicBezTo>
                    <a:pt x="819414" y="1838356"/>
                    <a:pt x="815687" y="1837291"/>
                    <a:pt x="812492" y="1835161"/>
                  </a:cubicBezTo>
                  <a:lnTo>
                    <a:pt x="812492" y="1814394"/>
                  </a:lnTo>
                  <a:cubicBezTo>
                    <a:pt x="815687" y="1817057"/>
                    <a:pt x="818882" y="1819187"/>
                    <a:pt x="822609" y="1821317"/>
                  </a:cubicBezTo>
                  <a:close/>
                  <a:moveTo>
                    <a:pt x="812492" y="881490"/>
                  </a:moveTo>
                  <a:lnTo>
                    <a:pt x="796517" y="881490"/>
                  </a:lnTo>
                  <a:lnTo>
                    <a:pt x="796517" y="908646"/>
                  </a:lnTo>
                  <a:lnTo>
                    <a:pt x="812492" y="919828"/>
                  </a:lnTo>
                  <a:lnTo>
                    <a:pt x="812492" y="881490"/>
                  </a:lnTo>
                  <a:lnTo>
                    <a:pt x="812492" y="881490"/>
                  </a:lnTo>
                  <a:close/>
                  <a:moveTo>
                    <a:pt x="812492" y="11950"/>
                  </a:moveTo>
                  <a:lnTo>
                    <a:pt x="812492" y="43367"/>
                  </a:lnTo>
                  <a:cubicBezTo>
                    <a:pt x="808232" y="40172"/>
                    <a:pt x="803440" y="35379"/>
                    <a:pt x="796517" y="33250"/>
                  </a:cubicBezTo>
                  <a:lnTo>
                    <a:pt x="796517" y="15678"/>
                  </a:lnTo>
                  <a:cubicBezTo>
                    <a:pt x="798647" y="15678"/>
                    <a:pt x="799712" y="16743"/>
                    <a:pt x="800777" y="16743"/>
                  </a:cubicBezTo>
                  <a:cubicBezTo>
                    <a:pt x="803972" y="15678"/>
                    <a:pt x="808765" y="13548"/>
                    <a:pt x="809829" y="13548"/>
                  </a:cubicBezTo>
                  <a:cubicBezTo>
                    <a:pt x="810894" y="13548"/>
                    <a:pt x="812492" y="13548"/>
                    <a:pt x="812492" y="11950"/>
                  </a:cubicBezTo>
                  <a:lnTo>
                    <a:pt x="812492" y="11950"/>
                  </a:lnTo>
                  <a:close/>
                  <a:moveTo>
                    <a:pt x="812492" y="99809"/>
                  </a:moveTo>
                  <a:lnTo>
                    <a:pt x="812492" y="115784"/>
                  </a:lnTo>
                  <a:cubicBezTo>
                    <a:pt x="806635" y="115784"/>
                    <a:pt x="802375" y="114719"/>
                    <a:pt x="796517" y="113654"/>
                  </a:cubicBezTo>
                  <a:lnTo>
                    <a:pt x="796517" y="94485"/>
                  </a:lnTo>
                  <a:cubicBezTo>
                    <a:pt x="797582" y="95550"/>
                    <a:pt x="798647" y="95550"/>
                    <a:pt x="798647" y="96615"/>
                  </a:cubicBezTo>
                  <a:cubicBezTo>
                    <a:pt x="803440" y="97680"/>
                    <a:pt x="807700" y="98745"/>
                    <a:pt x="812492" y="99809"/>
                  </a:cubicBezTo>
                  <a:lnTo>
                    <a:pt x="812492" y="99809"/>
                  </a:lnTo>
                  <a:close/>
                  <a:moveTo>
                    <a:pt x="812492" y="279255"/>
                  </a:moveTo>
                  <a:lnTo>
                    <a:pt x="812492" y="327711"/>
                  </a:lnTo>
                  <a:cubicBezTo>
                    <a:pt x="809297" y="327711"/>
                    <a:pt x="804505" y="326646"/>
                    <a:pt x="801310" y="325581"/>
                  </a:cubicBezTo>
                  <a:cubicBezTo>
                    <a:pt x="801310" y="325581"/>
                    <a:pt x="800245" y="324516"/>
                    <a:pt x="797050" y="323451"/>
                  </a:cubicBezTo>
                  <a:lnTo>
                    <a:pt x="797050" y="275528"/>
                  </a:lnTo>
                  <a:cubicBezTo>
                    <a:pt x="801842" y="276593"/>
                    <a:pt x="806635" y="277658"/>
                    <a:pt x="812492" y="279255"/>
                  </a:cubicBezTo>
                  <a:lnTo>
                    <a:pt x="812492" y="279255"/>
                  </a:lnTo>
                  <a:close/>
                  <a:moveTo>
                    <a:pt x="812492" y="395868"/>
                  </a:moveTo>
                  <a:lnTo>
                    <a:pt x="812492" y="416102"/>
                  </a:lnTo>
                  <a:cubicBezTo>
                    <a:pt x="808232" y="412908"/>
                    <a:pt x="803440" y="410245"/>
                    <a:pt x="796517" y="409180"/>
                  </a:cubicBezTo>
                  <a:lnTo>
                    <a:pt x="796517" y="399063"/>
                  </a:lnTo>
                  <a:cubicBezTo>
                    <a:pt x="798647" y="399063"/>
                    <a:pt x="800777" y="399063"/>
                    <a:pt x="803440" y="400128"/>
                  </a:cubicBezTo>
                  <a:cubicBezTo>
                    <a:pt x="805570" y="399063"/>
                    <a:pt x="807700" y="397998"/>
                    <a:pt x="809297" y="397998"/>
                  </a:cubicBezTo>
                  <a:cubicBezTo>
                    <a:pt x="809829" y="397466"/>
                    <a:pt x="810894" y="397466"/>
                    <a:pt x="812492" y="395868"/>
                  </a:cubicBezTo>
                  <a:lnTo>
                    <a:pt x="812492" y="395868"/>
                  </a:lnTo>
                  <a:close/>
                  <a:moveTo>
                    <a:pt x="812492" y="449116"/>
                  </a:moveTo>
                  <a:lnTo>
                    <a:pt x="812492" y="459233"/>
                  </a:lnTo>
                  <a:cubicBezTo>
                    <a:pt x="809297" y="459233"/>
                    <a:pt x="806635" y="458168"/>
                    <a:pt x="803440" y="458168"/>
                  </a:cubicBezTo>
                  <a:cubicBezTo>
                    <a:pt x="801310" y="459233"/>
                    <a:pt x="799180" y="460298"/>
                    <a:pt x="796517" y="461363"/>
                  </a:cubicBezTo>
                  <a:lnTo>
                    <a:pt x="796517" y="441129"/>
                  </a:lnTo>
                  <a:cubicBezTo>
                    <a:pt x="799712" y="443259"/>
                    <a:pt x="803440" y="445389"/>
                    <a:pt x="806635" y="448051"/>
                  </a:cubicBezTo>
                  <a:cubicBezTo>
                    <a:pt x="807700" y="449116"/>
                    <a:pt x="809829" y="449116"/>
                    <a:pt x="812492" y="449116"/>
                  </a:cubicBezTo>
                  <a:lnTo>
                    <a:pt x="812492" y="449116"/>
                  </a:lnTo>
                  <a:close/>
                  <a:moveTo>
                    <a:pt x="812492" y="489585"/>
                  </a:moveTo>
                  <a:lnTo>
                    <a:pt x="812492" y="509819"/>
                  </a:lnTo>
                  <a:lnTo>
                    <a:pt x="809297" y="509819"/>
                  </a:lnTo>
                  <a:lnTo>
                    <a:pt x="799180" y="514079"/>
                  </a:lnTo>
                  <a:lnTo>
                    <a:pt x="797050" y="514079"/>
                  </a:lnTo>
                  <a:lnTo>
                    <a:pt x="797050" y="493845"/>
                  </a:lnTo>
                  <a:lnTo>
                    <a:pt x="807167" y="491715"/>
                  </a:lnTo>
                  <a:lnTo>
                    <a:pt x="812492" y="489585"/>
                  </a:lnTo>
                  <a:lnTo>
                    <a:pt x="812492" y="489585"/>
                  </a:lnTo>
                  <a:lnTo>
                    <a:pt x="812492" y="489585"/>
                  </a:lnTo>
                  <a:close/>
                  <a:moveTo>
                    <a:pt x="812492" y="518871"/>
                  </a:moveTo>
                  <a:lnTo>
                    <a:pt x="812492" y="558275"/>
                  </a:lnTo>
                  <a:lnTo>
                    <a:pt x="812492" y="558275"/>
                  </a:lnTo>
                  <a:lnTo>
                    <a:pt x="806635" y="558275"/>
                  </a:lnTo>
                  <a:lnTo>
                    <a:pt x="802375" y="558275"/>
                  </a:lnTo>
                  <a:lnTo>
                    <a:pt x="799180" y="560405"/>
                  </a:lnTo>
                  <a:lnTo>
                    <a:pt x="797050" y="561469"/>
                  </a:lnTo>
                  <a:lnTo>
                    <a:pt x="797050" y="548157"/>
                  </a:lnTo>
                  <a:lnTo>
                    <a:pt x="799180" y="547093"/>
                  </a:lnTo>
                  <a:lnTo>
                    <a:pt x="802375" y="544963"/>
                  </a:lnTo>
                  <a:lnTo>
                    <a:pt x="810362" y="543898"/>
                  </a:lnTo>
                  <a:lnTo>
                    <a:pt x="812492" y="541768"/>
                  </a:lnTo>
                  <a:lnTo>
                    <a:pt x="810362" y="537508"/>
                  </a:lnTo>
                  <a:lnTo>
                    <a:pt x="807167" y="537508"/>
                  </a:lnTo>
                  <a:lnTo>
                    <a:pt x="803972" y="537508"/>
                  </a:lnTo>
                  <a:lnTo>
                    <a:pt x="800777" y="539638"/>
                  </a:lnTo>
                  <a:lnTo>
                    <a:pt x="797582" y="539638"/>
                  </a:lnTo>
                  <a:lnTo>
                    <a:pt x="797582" y="525793"/>
                  </a:lnTo>
                  <a:lnTo>
                    <a:pt x="803440" y="522598"/>
                  </a:lnTo>
                  <a:lnTo>
                    <a:pt x="811427" y="521533"/>
                  </a:lnTo>
                  <a:lnTo>
                    <a:pt x="812492" y="518871"/>
                  </a:lnTo>
                  <a:lnTo>
                    <a:pt x="812492" y="518871"/>
                  </a:lnTo>
                  <a:close/>
                  <a:moveTo>
                    <a:pt x="812492" y="563599"/>
                  </a:moveTo>
                  <a:lnTo>
                    <a:pt x="812492" y="578509"/>
                  </a:lnTo>
                  <a:cubicBezTo>
                    <a:pt x="811427" y="578509"/>
                    <a:pt x="811427" y="579574"/>
                    <a:pt x="810362" y="579574"/>
                  </a:cubicBezTo>
                  <a:cubicBezTo>
                    <a:pt x="809297" y="580639"/>
                    <a:pt x="808232" y="581704"/>
                    <a:pt x="807167" y="581704"/>
                  </a:cubicBezTo>
                  <a:cubicBezTo>
                    <a:pt x="807167" y="582769"/>
                    <a:pt x="808232" y="583834"/>
                    <a:pt x="808232" y="583834"/>
                  </a:cubicBezTo>
                  <a:cubicBezTo>
                    <a:pt x="809297" y="584899"/>
                    <a:pt x="809297" y="584899"/>
                    <a:pt x="810362" y="585964"/>
                  </a:cubicBezTo>
                  <a:cubicBezTo>
                    <a:pt x="811427" y="585964"/>
                    <a:pt x="811427" y="585964"/>
                    <a:pt x="812492" y="585964"/>
                  </a:cubicBezTo>
                  <a:lnTo>
                    <a:pt x="812492" y="634419"/>
                  </a:lnTo>
                  <a:lnTo>
                    <a:pt x="810362" y="635484"/>
                  </a:lnTo>
                  <a:lnTo>
                    <a:pt x="803440" y="638679"/>
                  </a:lnTo>
                  <a:lnTo>
                    <a:pt x="799180" y="641874"/>
                  </a:lnTo>
                  <a:lnTo>
                    <a:pt x="797050" y="645069"/>
                  </a:lnTo>
                  <a:lnTo>
                    <a:pt x="797050" y="626964"/>
                  </a:lnTo>
                  <a:lnTo>
                    <a:pt x="799180" y="625900"/>
                  </a:lnTo>
                  <a:lnTo>
                    <a:pt x="802375" y="623770"/>
                  </a:lnTo>
                  <a:lnTo>
                    <a:pt x="803440" y="620575"/>
                  </a:lnTo>
                  <a:lnTo>
                    <a:pt x="802375" y="618445"/>
                  </a:lnTo>
                  <a:lnTo>
                    <a:pt x="796517" y="617380"/>
                  </a:lnTo>
                  <a:lnTo>
                    <a:pt x="796517" y="573717"/>
                  </a:lnTo>
                  <a:lnTo>
                    <a:pt x="802375" y="571587"/>
                  </a:lnTo>
                  <a:lnTo>
                    <a:pt x="812492" y="563599"/>
                  </a:lnTo>
                  <a:lnTo>
                    <a:pt x="812492" y="563599"/>
                  </a:lnTo>
                  <a:close/>
                  <a:moveTo>
                    <a:pt x="812492" y="659446"/>
                  </a:moveTo>
                  <a:lnTo>
                    <a:pt x="812492" y="686602"/>
                  </a:lnTo>
                  <a:lnTo>
                    <a:pt x="810362" y="686602"/>
                  </a:lnTo>
                  <a:lnTo>
                    <a:pt x="806102" y="684472"/>
                  </a:lnTo>
                  <a:lnTo>
                    <a:pt x="800245" y="681277"/>
                  </a:lnTo>
                  <a:lnTo>
                    <a:pt x="798115" y="678083"/>
                  </a:lnTo>
                  <a:lnTo>
                    <a:pt x="797050" y="674888"/>
                  </a:lnTo>
                  <a:lnTo>
                    <a:pt x="797050" y="671693"/>
                  </a:lnTo>
                  <a:lnTo>
                    <a:pt x="799180" y="669563"/>
                  </a:lnTo>
                  <a:lnTo>
                    <a:pt x="803440" y="665303"/>
                  </a:lnTo>
                  <a:lnTo>
                    <a:pt x="806635" y="662108"/>
                  </a:lnTo>
                  <a:lnTo>
                    <a:pt x="812492" y="659446"/>
                  </a:lnTo>
                  <a:lnTo>
                    <a:pt x="812492" y="659446"/>
                  </a:lnTo>
                  <a:close/>
                  <a:moveTo>
                    <a:pt x="812492" y="710031"/>
                  </a:moveTo>
                  <a:lnTo>
                    <a:pt x="812492" y="721213"/>
                  </a:lnTo>
                  <a:cubicBezTo>
                    <a:pt x="808232" y="720148"/>
                    <a:pt x="803440" y="721213"/>
                    <a:pt x="796517" y="724408"/>
                  </a:cubicBezTo>
                  <a:lnTo>
                    <a:pt x="796517" y="717486"/>
                  </a:lnTo>
                  <a:cubicBezTo>
                    <a:pt x="800777" y="715356"/>
                    <a:pt x="804505" y="714291"/>
                    <a:pt x="807700" y="714291"/>
                  </a:cubicBezTo>
                  <a:cubicBezTo>
                    <a:pt x="808765" y="712694"/>
                    <a:pt x="810894" y="711096"/>
                    <a:pt x="812492" y="710031"/>
                  </a:cubicBezTo>
                  <a:lnTo>
                    <a:pt x="812492" y="710031"/>
                  </a:lnTo>
                  <a:close/>
                  <a:moveTo>
                    <a:pt x="812492" y="740383"/>
                  </a:moveTo>
                  <a:lnTo>
                    <a:pt x="812492" y="748370"/>
                  </a:lnTo>
                  <a:cubicBezTo>
                    <a:pt x="806635" y="747305"/>
                    <a:pt x="802375" y="742513"/>
                    <a:pt x="796517" y="740383"/>
                  </a:cubicBezTo>
                  <a:lnTo>
                    <a:pt x="796517" y="732395"/>
                  </a:lnTo>
                  <a:cubicBezTo>
                    <a:pt x="801842" y="735058"/>
                    <a:pt x="806635" y="738253"/>
                    <a:pt x="812492" y="740383"/>
                  </a:cubicBezTo>
                  <a:lnTo>
                    <a:pt x="812492" y="740383"/>
                  </a:lnTo>
                  <a:close/>
                  <a:moveTo>
                    <a:pt x="812492" y="748370"/>
                  </a:moveTo>
                  <a:lnTo>
                    <a:pt x="812492" y="756357"/>
                  </a:lnTo>
                  <a:cubicBezTo>
                    <a:pt x="806635" y="762214"/>
                    <a:pt x="802375" y="763279"/>
                    <a:pt x="798115" y="764344"/>
                  </a:cubicBezTo>
                  <a:cubicBezTo>
                    <a:pt x="798115" y="764344"/>
                    <a:pt x="798115" y="764344"/>
                    <a:pt x="797050" y="765409"/>
                  </a:cubicBezTo>
                  <a:lnTo>
                    <a:pt x="797050" y="757422"/>
                  </a:lnTo>
                  <a:cubicBezTo>
                    <a:pt x="800777" y="757422"/>
                    <a:pt x="806635" y="755292"/>
                    <a:pt x="812492" y="748370"/>
                  </a:cubicBezTo>
                  <a:lnTo>
                    <a:pt x="812492" y="748370"/>
                  </a:lnTo>
                  <a:close/>
                  <a:moveTo>
                    <a:pt x="812492" y="1112054"/>
                  </a:moveTo>
                  <a:lnTo>
                    <a:pt x="812492" y="1120041"/>
                  </a:lnTo>
                  <a:cubicBezTo>
                    <a:pt x="810362" y="1117911"/>
                    <a:pt x="806635" y="1116846"/>
                    <a:pt x="803440" y="1114184"/>
                  </a:cubicBezTo>
                  <a:cubicBezTo>
                    <a:pt x="805570" y="1127495"/>
                    <a:pt x="794388" y="1142405"/>
                    <a:pt x="812492" y="1153587"/>
                  </a:cubicBezTo>
                  <a:lnTo>
                    <a:pt x="812492" y="1160509"/>
                  </a:lnTo>
                  <a:cubicBezTo>
                    <a:pt x="806635" y="1157314"/>
                    <a:pt x="803440" y="1154652"/>
                    <a:pt x="800245" y="1151457"/>
                  </a:cubicBezTo>
                  <a:cubicBezTo>
                    <a:pt x="799180" y="1151457"/>
                    <a:pt x="798115" y="1150392"/>
                    <a:pt x="797050" y="1150392"/>
                  </a:cubicBezTo>
                  <a:lnTo>
                    <a:pt x="797050" y="1101936"/>
                  </a:lnTo>
                  <a:cubicBezTo>
                    <a:pt x="799180" y="1104066"/>
                    <a:pt x="800245" y="1106196"/>
                    <a:pt x="801310" y="1107794"/>
                  </a:cubicBezTo>
                  <a:cubicBezTo>
                    <a:pt x="805570" y="1109924"/>
                    <a:pt x="808765" y="1110989"/>
                    <a:pt x="812492" y="1112054"/>
                  </a:cubicBezTo>
                  <a:lnTo>
                    <a:pt x="812492" y="1112054"/>
                  </a:lnTo>
                  <a:close/>
                  <a:moveTo>
                    <a:pt x="812492" y="1296824"/>
                  </a:moveTo>
                  <a:lnTo>
                    <a:pt x="812492" y="1342085"/>
                  </a:lnTo>
                  <a:lnTo>
                    <a:pt x="812492" y="1343150"/>
                  </a:lnTo>
                  <a:lnTo>
                    <a:pt x="810362" y="1345280"/>
                  </a:lnTo>
                  <a:lnTo>
                    <a:pt x="808232" y="1348475"/>
                  </a:lnTo>
                  <a:lnTo>
                    <a:pt x="806102" y="1352734"/>
                  </a:lnTo>
                  <a:lnTo>
                    <a:pt x="805037" y="1356994"/>
                  </a:lnTo>
                  <a:lnTo>
                    <a:pt x="803972" y="1361254"/>
                  </a:lnTo>
                  <a:lnTo>
                    <a:pt x="802907" y="1365514"/>
                  </a:lnTo>
                  <a:lnTo>
                    <a:pt x="800777" y="1371371"/>
                  </a:lnTo>
                  <a:lnTo>
                    <a:pt x="797582" y="1373501"/>
                  </a:lnTo>
                  <a:lnTo>
                    <a:pt x="797582" y="1322916"/>
                  </a:lnTo>
                  <a:lnTo>
                    <a:pt x="799712" y="1319721"/>
                  </a:lnTo>
                  <a:lnTo>
                    <a:pt x="802907" y="1313863"/>
                  </a:lnTo>
                  <a:lnTo>
                    <a:pt x="805037" y="1308006"/>
                  </a:lnTo>
                  <a:lnTo>
                    <a:pt x="809297" y="1301084"/>
                  </a:lnTo>
                  <a:lnTo>
                    <a:pt x="812492" y="1296824"/>
                  </a:lnTo>
                  <a:lnTo>
                    <a:pt x="812492" y="1296824"/>
                  </a:lnTo>
                  <a:close/>
                  <a:moveTo>
                    <a:pt x="812492" y="1408112"/>
                  </a:moveTo>
                  <a:lnTo>
                    <a:pt x="812492" y="1418229"/>
                  </a:lnTo>
                  <a:cubicBezTo>
                    <a:pt x="809297" y="1417164"/>
                    <a:pt x="803440" y="1416100"/>
                    <a:pt x="796517" y="1416100"/>
                  </a:cubicBezTo>
                  <a:lnTo>
                    <a:pt x="796517" y="1407047"/>
                  </a:lnTo>
                  <a:cubicBezTo>
                    <a:pt x="803440" y="1407047"/>
                    <a:pt x="807700" y="1408112"/>
                    <a:pt x="812492" y="1408112"/>
                  </a:cubicBezTo>
                  <a:lnTo>
                    <a:pt x="812492" y="1408112"/>
                  </a:lnTo>
                  <a:close/>
                  <a:moveTo>
                    <a:pt x="812492" y="1459763"/>
                  </a:moveTo>
                  <a:lnTo>
                    <a:pt x="812492" y="1472010"/>
                  </a:lnTo>
                  <a:cubicBezTo>
                    <a:pt x="810362" y="1470945"/>
                    <a:pt x="809297" y="1469880"/>
                    <a:pt x="808232" y="1468815"/>
                  </a:cubicBezTo>
                  <a:cubicBezTo>
                    <a:pt x="805037" y="1468815"/>
                    <a:pt x="802375" y="1468815"/>
                    <a:pt x="801310" y="1468815"/>
                  </a:cubicBezTo>
                  <a:cubicBezTo>
                    <a:pt x="800245" y="1468815"/>
                    <a:pt x="799180" y="1468815"/>
                    <a:pt x="797050" y="1468815"/>
                  </a:cubicBezTo>
                  <a:lnTo>
                    <a:pt x="797050" y="1459763"/>
                  </a:lnTo>
                  <a:cubicBezTo>
                    <a:pt x="797050" y="1459763"/>
                    <a:pt x="797050" y="1459763"/>
                    <a:pt x="798115" y="1459763"/>
                  </a:cubicBezTo>
                  <a:lnTo>
                    <a:pt x="797050" y="1458698"/>
                  </a:lnTo>
                  <a:lnTo>
                    <a:pt x="799180" y="1458698"/>
                  </a:lnTo>
                  <a:cubicBezTo>
                    <a:pt x="798115" y="1458698"/>
                    <a:pt x="798115" y="1457633"/>
                    <a:pt x="797050" y="1456568"/>
                  </a:cubicBezTo>
                  <a:lnTo>
                    <a:pt x="797050" y="1418229"/>
                  </a:lnTo>
                  <a:cubicBezTo>
                    <a:pt x="803440" y="1432074"/>
                    <a:pt x="800777" y="1449646"/>
                    <a:pt x="812492" y="1459763"/>
                  </a:cubicBezTo>
                  <a:lnTo>
                    <a:pt x="812492" y="1459763"/>
                  </a:lnTo>
                  <a:close/>
                  <a:moveTo>
                    <a:pt x="812492" y="1731328"/>
                  </a:moveTo>
                  <a:lnTo>
                    <a:pt x="812492" y="1748367"/>
                  </a:lnTo>
                  <a:cubicBezTo>
                    <a:pt x="808232" y="1747302"/>
                    <a:pt x="803440" y="1746237"/>
                    <a:pt x="796517" y="1746237"/>
                  </a:cubicBezTo>
                  <a:lnTo>
                    <a:pt x="796517" y="1730263"/>
                  </a:lnTo>
                  <a:cubicBezTo>
                    <a:pt x="801842" y="1730263"/>
                    <a:pt x="807700" y="1731328"/>
                    <a:pt x="812492" y="1731328"/>
                  </a:cubicBezTo>
                  <a:lnTo>
                    <a:pt x="812492" y="1731328"/>
                  </a:lnTo>
                  <a:close/>
                  <a:moveTo>
                    <a:pt x="812492" y="1814394"/>
                  </a:moveTo>
                  <a:lnTo>
                    <a:pt x="812492" y="1834629"/>
                  </a:lnTo>
                  <a:cubicBezTo>
                    <a:pt x="811427" y="1834629"/>
                    <a:pt x="809297" y="1833564"/>
                    <a:pt x="808232" y="1832499"/>
                  </a:cubicBezTo>
                  <a:cubicBezTo>
                    <a:pt x="803972" y="1832499"/>
                    <a:pt x="799180" y="1833564"/>
                    <a:pt x="798115" y="1833564"/>
                  </a:cubicBezTo>
                  <a:cubicBezTo>
                    <a:pt x="798115" y="1833564"/>
                    <a:pt x="798115" y="1833564"/>
                    <a:pt x="797050" y="1833564"/>
                  </a:cubicBezTo>
                  <a:lnTo>
                    <a:pt x="797050" y="1788303"/>
                  </a:lnTo>
                  <a:cubicBezTo>
                    <a:pt x="799712" y="1798953"/>
                    <a:pt x="804505" y="1808005"/>
                    <a:pt x="812492" y="1814394"/>
                  </a:cubicBezTo>
                  <a:lnTo>
                    <a:pt x="812492" y="1814394"/>
                  </a:lnTo>
                  <a:close/>
                  <a:moveTo>
                    <a:pt x="796517" y="1595013"/>
                  </a:moveTo>
                  <a:lnTo>
                    <a:pt x="796517" y="1549752"/>
                  </a:lnTo>
                  <a:lnTo>
                    <a:pt x="805570" y="1550817"/>
                  </a:lnTo>
                  <a:lnTo>
                    <a:pt x="796517" y="1595013"/>
                  </a:lnTo>
                  <a:lnTo>
                    <a:pt x="796517" y="1595013"/>
                  </a:lnTo>
                  <a:close/>
                  <a:moveTo>
                    <a:pt x="796517" y="1257421"/>
                  </a:moveTo>
                  <a:lnTo>
                    <a:pt x="796517" y="1243044"/>
                  </a:lnTo>
                  <a:lnTo>
                    <a:pt x="797582" y="1241979"/>
                  </a:lnTo>
                  <a:lnTo>
                    <a:pt x="805570" y="1243044"/>
                  </a:lnTo>
                  <a:lnTo>
                    <a:pt x="807700" y="1245174"/>
                  </a:lnTo>
                  <a:lnTo>
                    <a:pt x="808765" y="1249433"/>
                  </a:lnTo>
                  <a:lnTo>
                    <a:pt x="806635" y="1251563"/>
                  </a:lnTo>
                  <a:lnTo>
                    <a:pt x="803440" y="1253693"/>
                  </a:lnTo>
                  <a:lnTo>
                    <a:pt x="796517" y="1257421"/>
                  </a:lnTo>
                  <a:lnTo>
                    <a:pt x="796517" y="1257421"/>
                  </a:lnTo>
                  <a:lnTo>
                    <a:pt x="796517" y="1257421"/>
                  </a:lnTo>
                  <a:close/>
                  <a:moveTo>
                    <a:pt x="796517" y="1224939"/>
                  </a:moveTo>
                  <a:lnTo>
                    <a:pt x="796517" y="1213757"/>
                  </a:lnTo>
                  <a:lnTo>
                    <a:pt x="799712" y="1215887"/>
                  </a:lnTo>
                  <a:lnTo>
                    <a:pt x="798647" y="1221744"/>
                  </a:lnTo>
                  <a:lnTo>
                    <a:pt x="796517" y="1224939"/>
                  </a:lnTo>
                  <a:lnTo>
                    <a:pt x="796517" y="1224939"/>
                  </a:lnTo>
                  <a:close/>
                  <a:moveTo>
                    <a:pt x="796517" y="1196718"/>
                  </a:moveTo>
                  <a:lnTo>
                    <a:pt x="796517" y="1183406"/>
                  </a:lnTo>
                  <a:lnTo>
                    <a:pt x="796517" y="1183406"/>
                  </a:lnTo>
                  <a:lnTo>
                    <a:pt x="798647" y="1189263"/>
                  </a:lnTo>
                  <a:lnTo>
                    <a:pt x="799712" y="1193523"/>
                  </a:lnTo>
                  <a:lnTo>
                    <a:pt x="796517" y="1196718"/>
                  </a:lnTo>
                  <a:close/>
                  <a:moveTo>
                    <a:pt x="796517" y="881490"/>
                  </a:moveTo>
                  <a:lnTo>
                    <a:pt x="786400" y="881490"/>
                  </a:lnTo>
                  <a:lnTo>
                    <a:pt x="786400" y="900659"/>
                  </a:lnTo>
                  <a:lnTo>
                    <a:pt x="796517" y="908646"/>
                  </a:lnTo>
                  <a:lnTo>
                    <a:pt x="796517" y="881490"/>
                  </a:lnTo>
                  <a:lnTo>
                    <a:pt x="796517" y="881490"/>
                  </a:lnTo>
                  <a:close/>
                  <a:moveTo>
                    <a:pt x="796517" y="15678"/>
                  </a:moveTo>
                  <a:lnTo>
                    <a:pt x="796517" y="33782"/>
                  </a:lnTo>
                  <a:cubicBezTo>
                    <a:pt x="793323" y="32717"/>
                    <a:pt x="789595" y="31652"/>
                    <a:pt x="786400" y="31652"/>
                  </a:cubicBezTo>
                  <a:lnTo>
                    <a:pt x="786400" y="14613"/>
                  </a:lnTo>
                  <a:cubicBezTo>
                    <a:pt x="789595" y="14613"/>
                    <a:pt x="793323" y="14613"/>
                    <a:pt x="796517" y="15678"/>
                  </a:cubicBezTo>
                  <a:lnTo>
                    <a:pt x="796517" y="15678"/>
                  </a:lnTo>
                  <a:close/>
                  <a:moveTo>
                    <a:pt x="796517" y="94485"/>
                  </a:moveTo>
                  <a:lnTo>
                    <a:pt x="796517" y="113654"/>
                  </a:lnTo>
                  <a:cubicBezTo>
                    <a:pt x="795453" y="113654"/>
                    <a:pt x="794388" y="112589"/>
                    <a:pt x="793323" y="112589"/>
                  </a:cubicBezTo>
                  <a:cubicBezTo>
                    <a:pt x="791193" y="113654"/>
                    <a:pt x="789063" y="114719"/>
                    <a:pt x="786400" y="115784"/>
                  </a:cubicBezTo>
                  <a:lnTo>
                    <a:pt x="786400" y="85433"/>
                  </a:lnTo>
                  <a:cubicBezTo>
                    <a:pt x="789595" y="88627"/>
                    <a:pt x="793323" y="92355"/>
                    <a:pt x="796517" y="94485"/>
                  </a:cubicBezTo>
                  <a:lnTo>
                    <a:pt x="796517" y="94485"/>
                  </a:lnTo>
                  <a:close/>
                  <a:moveTo>
                    <a:pt x="796517" y="275528"/>
                  </a:moveTo>
                  <a:lnTo>
                    <a:pt x="796517" y="322919"/>
                  </a:lnTo>
                  <a:cubicBezTo>
                    <a:pt x="794388" y="321854"/>
                    <a:pt x="790660" y="319724"/>
                    <a:pt x="786400" y="315996"/>
                  </a:cubicBezTo>
                  <a:lnTo>
                    <a:pt x="786400" y="273398"/>
                  </a:lnTo>
                  <a:cubicBezTo>
                    <a:pt x="789595" y="274463"/>
                    <a:pt x="793323" y="274463"/>
                    <a:pt x="796517" y="275528"/>
                  </a:cubicBezTo>
                  <a:lnTo>
                    <a:pt x="796517" y="275528"/>
                  </a:lnTo>
                  <a:close/>
                  <a:moveTo>
                    <a:pt x="796517" y="399596"/>
                  </a:moveTo>
                  <a:lnTo>
                    <a:pt x="796517" y="409713"/>
                  </a:lnTo>
                  <a:cubicBezTo>
                    <a:pt x="794388" y="409713"/>
                    <a:pt x="789595" y="409713"/>
                    <a:pt x="786400" y="410778"/>
                  </a:cubicBezTo>
                  <a:lnTo>
                    <a:pt x="786400" y="400661"/>
                  </a:lnTo>
                  <a:cubicBezTo>
                    <a:pt x="789595" y="399596"/>
                    <a:pt x="793323" y="399596"/>
                    <a:pt x="796517" y="399596"/>
                  </a:cubicBezTo>
                  <a:lnTo>
                    <a:pt x="796517" y="399596"/>
                  </a:lnTo>
                  <a:close/>
                  <a:moveTo>
                    <a:pt x="796517" y="441129"/>
                  </a:moveTo>
                  <a:lnTo>
                    <a:pt x="796517" y="461363"/>
                  </a:lnTo>
                  <a:cubicBezTo>
                    <a:pt x="793323" y="463493"/>
                    <a:pt x="789595" y="465623"/>
                    <a:pt x="786400" y="467221"/>
                  </a:cubicBezTo>
                  <a:lnTo>
                    <a:pt x="786400" y="457103"/>
                  </a:lnTo>
                  <a:cubicBezTo>
                    <a:pt x="788530" y="456038"/>
                    <a:pt x="790660" y="454973"/>
                    <a:pt x="794388" y="453909"/>
                  </a:cubicBezTo>
                  <a:cubicBezTo>
                    <a:pt x="791193" y="451779"/>
                    <a:pt x="788530" y="449649"/>
                    <a:pt x="786400" y="446986"/>
                  </a:cubicBezTo>
                  <a:lnTo>
                    <a:pt x="786400" y="431012"/>
                  </a:lnTo>
                  <a:cubicBezTo>
                    <a:pt x="789595" y="434207"/>
                    <a:pt x="793323" y="437934"/>
                    <a:pt x="796517" y="441129"/>
                  </a:cubicBezTo>
                  <a:lnTo>
                    <a:pt x="796517" y="441129"/>
                  </a:lnTo>
                  <a:close/>
                  <a:moveTo>
                    <a:pt x="796517" y="493845"/>
                  </a:moveTo>
                  <a:lnTo>
                    <a:pt x="796517" y="514079"/>
                  </a:lnTo>
                  <a:lnTo>
                    <a:pt x="786400" y="519936"/>
                  </a:lnTo>
                  <a:lnTo>
                    <a:pt x="786400" y="498637"/>
                  </a:lnTo>
                  <a:lnTo>
                    <a:pt x="795453" y="495442"/>
                  </a:lnTo>
                  <a:lnTo>
                    <a:pt x="796517" y="493845"/>
                  </a:lnTo>
                  <a:lnTo>
                    <a:pt x="796517" y="493845"/>
                  </a:lnTo>
                  <a:close/>
                  <a:moveTo>
                    <a:pt x="796517" y="525793"/>
                  </a:moveTo>
                  <a:lnTo>
                    <a:pt x="796517" y="539105"/>
                  </a:lnTo>
                  <a:lnTo>
                    <a:pt x="794388" y="539105"/>
                  </a:lnTo>
                  <a:lnTo>
                    <a:pt x="790128" y="540170"/>
                  </a:lnTo>
                  <a:lnTo>
                    <a:pt x="786933" y="541235"/>
                  </a:lnTo>
                  <a:lnTo>
                    <a:pt x="786933" y="530053"/>
                  </a:lnTo>
                  <a:lnTo>
                    <a:pt x="790128" y="527923"/>
                  </a:lnTo>
                  <a:lnTo>
                    <a:pt x="796517" y="525793"/>
                  </a:lnTo>
                  <a:lnTo>
                    <a:pt x="796517" y="525793"/>
                  </a:lnTo>
                  <a:lnTo>
                    <a:pt x="796517" y="525793"/>
                  </a:lnTo>
                  <a:close/>
                  <a:moveTo>
                    <a:pt x="796517" y="548157"/>
                  </a:moveTo>
                  <a:lnTo>
                    <a:pt x="796517" y="561469"/>
                  </a:lnTo>
                  <a:lnTo>
                    <a:pt x="795453" y="562534"/>
                  </a:lnTo>
                  <a:lnTo>
                    <a:pt x="791193" y="565729"/>
                  </a:lnTo>
                  <a:lnTo>
                    <a:pt x="786933" y="566794"/>
                  </a:lnTo>
                  <a:lnTo>
                    <a:pt x="786933" y="554547"/>
                  </a:lnTo>
                  <a:lnTo>
                    <a:pt x="787998" y="553482"/>
                  </a:lnTo>
                  <a:lnTo>
                    <a:pt x="793855" y="551352"/>
                  </a:lnTo>
                  <a:lnTo>
                    <a:pt x="796517" y="548157"/>
                  </a:lnTo>
                  <a:lnTo>
                    <a:pt x="796517" y="548157"/>
                  </a:lnTo>
                  <a:close/>
                  <a:moveTo>
                    <a:pt x="796517" y="572652"/>
                  </a:moveTo>
                  <a:lnTo>
                    <a:pt x="796517" y="616315"/>
                  </a:lnTo>
                  <a:lnTo>
                    <a:pt x="794388" y="615250"/>
                  </a:lnTo>
                  <a:lnTo>
                    <a:pt x="788530" y="615250"/>
                  </a:lnTo>
                  <a:lnTo>
                    <a:pt x="786400" y="615250"/>
                  </a:lnTo>
                  <a:lnTo>
                    <a:pt x="786400" y="577976"/>
                  </a:lnTo>
                  <a:lnTo>
                    <a:pt x="786400" y="577976"/>
                  </a:lnTo>
                  <a:lnTo>
                    <a:pt x="794388" y="573717"/>
                  </a:lnTo>
                  <a:lnTo>
                    <a:pt x="796517" y="572652"/>
                  </a:lnTo>
                  <a:lnTo>
                    <a:pt x="796517" y="572652"/>
                  </a:lnTo>
                  <a:close/>
                  <a:moveTo>
                    <a:pt x="796517" y="626964"/>
                  </a:moveTo>
                  <a:lnTo>
                    <a:pt x="796517" y="646134"/>
                  </a:lnTo>
                  <a:lnTo>
                    <a:pt x="796517" y="646134"/>
                  </a:lnTo>
                  <a:lnTo>
                    <a:pt x="793323" y="649329"/>
                  </a:lnTo>
                  <a:lnTo>
                    <a:pt x="789063" y="648264"/>
                  </a:lnTo>
                  <a:lnTo>
                    <a:pt x="786933" y="647199"/>
                  </a:lnTo>
                  <a:lnTo>
                    <a:pt x="786933" y="632289"/>
                  </a:lnTo>
                  <a:lnTo>
                    <a:pt x="789063" y="630159"/>
                  </a:lnTo>
                  <a:lnTo>
                    <a:pt x="792258" y="628029"/>
                  </a:lnTo>
                  <a:lnTo>
                    <a:pt x="796517" y="626964"/>
                  </a:lnTo>
                  <a:lnTo>
                    <a:pt x="796517" y="626964"/>
                  </a:lnTo>
                  <a:close/>
                  <a:moveTo>
                    <a:pt x="796517" y="670628"/>
                  </a:moveTo>
                  <a:lnTo>
                    <a:pt x="796517" y="673823"/>
                  </a:lnTo>
                  <a:lnTo>
                    <a:pt x="796517" y="671693"/>
                  </a:lnTo>
                  <a:lnTo>
                    <a:pt x="796517" y="670628"/>
                  </a:lnTo>
                  <a:lnTo>
                    <a:pt x="796517" y="670628"/>
                  </a:lnTo>
                  <a:close/>
                  <a:moveTo>
                    <a:pt x="796517" y="718019"/>
                  </a:moveTo>
                  <a:lnTo>
                    <a:pt x="796517" y="724941"/>
                  </a:lnTo>
                  <a:cubicBezTo>
                    <a:pt x="795453" y="726006"/>
                    <a:pt x="793323" y="727071"/>
                    <a:pt x="792258" y="728136"/>
                  </a:cubicBezTo>
                  <a:cubicBezTo>
                    <a:pt x="791193" y="729201"/>
                    <a:pt x="791193" y="729201"/>
                    <a:pt x="790128" y="730266"/>
                  </a:cubicBezTo>
                  <a:cubicBezTo>
                    <a:pt x="792258" y="730266"/>
                    <a:pt x="794388" y="731331"/>
                    <a:pt x="797050" y="732395"/>
                  </a:cubicBezTo>
                  <a:lnTo>
                    <a:pt x="797050" y="740383"/>
                  </a:lnTo>
                  <a:cubicBezTo>
                    <a:pt x="793855" y="738253"/>
                    <a:pt x="790128" y="736123"/>
                    <a:pt x="786933" y="736123"/>
                  </a:cubicBezTo>
                  <a:lnTo>
                    <a:pt x="786933" y="726006"/>
                  </a:lnTo>
                  <a:cubicBezTo>
                    <a:pt x="789595" y="722811"/>
                    <a:pt x="793323" y="719083"/>
                    <a:pt x="796517" y="718019"/>
                  </a:cubicBezTo>
                  <a:lnTo>
                    <a:pt x="796517" y="718019"/>
                  </a:lnTo>
                  <a:close/>
                  <a:moveTo>
                    <a:pt x="796517" y="757422"/>
                  </a:moveTo>
                  <a:lnTo>
                    <a:pt x="796517" y="765409"/>
                  </a:lnTo>
                  <a:cubicBezTo>
                    <a:pt x="793323" y="771267"/>
                    <a:pt x="789595" y="774461"/>
                    <a:pt x="786400" y="776591"/>
                  </a:cubicBezTo>
                  <a:lnTo>
                    <a:pt x="786400" y="768604"/>
                  </a:lnTo>
                  <a:cubicBezTo>
                    <a:pt x="787465" y="767539"/>
                    <a:pt x="788530" y="766474"/>
                    <a:pt x="790660" y="764344"/>
                  </a:cubicBezTo>
                  <a:cubicBezTo>
                    <a:pt x="788530" y="764344"/>
                    <a:pt x="787465" y="763279"/>
                    <a:pt x="786400" y="763279"/>
                  </a:cubicBezTo>
                  <a:lnTo>
                    <a:pt x="786400" y="755292"/>
                  </a:lnTo>
                  <a:cubicBezTo>
                    <a:pt x="788530" y="756357"/>
                    <a:pt x="792258" y="757422"/>
                    <a:pt x="795453" y="757422"/>
                  </a:cubicBezTo>
                  <a:cubicBezTo>
                    <a:pt x="796517" y="757422"/>
                    <a:pt x="796517" y="757422"/>
                    <a:pt x="796517" y="757422"/>
                  </a:cubicBezTo>
                  <a:lnTo>
                    <a:pt x="796517" y="757422"/>
                  </a:lnTo>
                  <a:close/>
                  <a:moveTo>
                    <a:pt x="796517" y="1101936"/>
                  </a:moveTo>
                  <a:lnTo>
                    <a:pt x="796517" y="1150392"/>
                  </a:lnTo>
                  <a:cubicBezTo>
                    <a:pt x="795453" y="1149327"/>
                    <a:pt x="794388" y="1149327"/>
                    <a:pt x="794388" y="1149327"/>
                  </a:cubicBezTo>
                  <a:cubicBezTo>
                    <a:pt x="791193" y="1148262"/>
                    <a:pt x="788530" y="1146132"/>
                    <a:pt x="786400" y="1145067"/>
                  </a:cubicBezTo>
                  <a:lnTo>
                    <a:pt x="786400" y="1138145"/>
                  </a:lnTo>
                  <a:cubicBezTo>
                    <a:pt x="787465" y="1139210"/>
                    <a:pt x="790660" y="1140275"/>
                    <a:pt x="794388" y="1142405"/>
                  </a:cubicBezTo>
                  <a:cubicBezTo>
                    <a:pt x="794388" y="1142405"/>
                    <a:pt x="795453" y="1142405"/>
                    <a:pt x="796517" y="1143470"/>
                  </a:cubicBezTo>
                  <a:cubicBezTo>
                    <a:pt x="794388" y="1133353"/>
                    <a:pt x="797582" y="1123236"/>
                    <a:pt x="795453" y="1112054"/>
                  </a:cubicBezTo>
                  <a:cubicBezTo>
                    <a:pt x="794388" y="1108859"/>
                    <a:pt x="792258" y="1104066"/>
                    <a:pt x="786400" y="1100872"/>
                  </a:cubicBezTo>
                  <a:lnTo>
                    <a:pt x="786400" y="1093949"/>
                  </a:lnTo>
                  <a:cubicBezTo>
                    <a:pt x="790660" y="1096612"/>
                    <a:pt x="794388" y="1099807"/>
                    <a:pt x="796517" y="1101936"/>
                  </a:cubicBezTo>
                  <a:lnTo>
                    <a:pt x="796517" y="1101936"/>
                  </a:lnTo>
                  <a:close/>
                  <a:moveTo>
                    <a:pt x="796517" y="1182873"/>
                  </a:moveTo>
                  <a:lnTo>
                    <a:pt x="796517" y="1196185"/>
                  </a:lnTo>
                  <a:lnTo>
                    <a:pt x="796517" y="1197250"/>
                  </a:lnTo>
                  <a:lnTo>
                    <a:pt x="792258" y="1198315"/>
                  </a:lnTo>
                  <a:lnTo>
                    <a:pt x="786400" y="1199380"/>
                  </a:lnTo>
                  <a:lnTo>
                    <a:pt x="786400" y="1181276"/>
                  </a:lnTo>
                  <a:lnTo>
                    <a:pt x="792258" y="1180211"/>
                  </a:lnTo>
                  <a:lnTo>
                    <a:pt x="796517" y="1182873"/>
                  </a:lnTo>
                  <a:lnTo>
                    <a:pt x="796517" y="1182873"/>
                  </a:lnTo>
                  <a:close/>
                  <a:moveTo>
                    <a:pt x="796517" y="1213225"/>
                  </a:moveTo>
                  <a:lnTo>
                    <a:pt x="796517" y="1224407"/>
                  </a:lnTo>
                  <a:lnTo>
                    <a:pt x="796517" y="1225472"/>
                  </a:lnTo>
                  <a:lnTo>
                    <a:pt x="792258" y="1227602"/>
                  </a:lnTo>
                  <a:lnTo>
                    <a:pt x="786400" y="1230797"/>
                  </a:lnTo>
                  <a:lnTo>
                    <a:pt x="786400" y="1230797"/>
                  </a:lnTo>
                  <a:lnTo>
                    <a:pt x="786400" y="1212692"/>
                  </a:lnTo>
                  <a:lnTo>
                    <a:pt x="788530" y="1211627"/>
                  </a:lnTo>
                  <a:lnTo>
                    <a:pt x="795453" y="1211627"/>
                  </a:lnTo>
                  <a:lnTo>
                    <a:pt x="796517" y="1213225"/>
                  </a:lnTo>
                  <a:lnTo>
                    <a:pt x="796517" y="1213225"/>
                  </a:lnTo>
                  <a:close/>
                  <a:moveTo>
                    <a:pt x="796517" y="1242511"/>
                  </a:moveTo>
                  <a:lnTo>
                    <a:pt x="796517" y="1256888"/>
                  </a:lnTo>
                  <a:lnTo>
                    <a:pt x="790660" y="1260083"/>
                  </a:lnTo>
                  <a:lnTo>
                    <a:pt x="786400" y="1264343"/>
                  </a:lnTo>
                  <a:lnTo>
                    <a:pt x="786400" y="1246239"/>
                  </a:lnTo>
                  <a:lnTo>
                    <a:pt x="790660" y="1244109"/>
                  </a:lnTo>
                  <a:lnTo>
                    <a:pt x="796517" y="1242511"/>
                  </a:lnTo>
                  <a:lnTo>
                    <a:pt x="796517" y="1242511"/>
                  </a:lnTo>
                  <a:close/>
                  <a:moveTo>
                    <a:pt x="796517" y="1323981"/>
                  </a:moveTo>
                  <a:lnTo>
                    <a:pt x="796517" y="1374566"/>
                  </a:lnTo>
                  <a:lnTo>
                    <a:pt x="794388" y="1376696"/>
                  </a:lnTo>
                  <a:lnTo>
                    <a:pt x="788530" y="1376696"/>
                  </a:lnTo>
                  <a:lnTo>
                    <a:pt x="787465" y="1373501"/>
                  </a:lnTo>
                  <a:lnTo>
                    <a:pt x="786400" y="1367644"/>
                  </a:lnTo>
                  <a:lnTo>
                    <a:pt x="786400" y="1366579"/>
                  </a:lnTo>
                  <a:lnTo>
                    <a:pt x="786400" y="1349540"/>
                  </a:lnTo>
                  <a:lnTo>
                    <a:pt x="787465" y="1348475"/>
                  </a:lnTo>
                  <a:lnTo>
                    <a:pt x="791725" y="1344215"/>
                  </a:lnTo>
                  <a:lnTo>
                    <a:pt x="794920" y="1338358"/>
                  </a:lnTo>
                  <a:lnTo>
                    <a:pt x="794920" y="1330370"/>
                  </a:lnTo>
                  <a:lnTo>
                    <a:pt x="795985" y="1326110"/>
                  </a:lnTo>
                  <a:lnTo>
                    <a:pt x="795985" y="1323981"/>
                  </a:lnTo>
                  <a:lnTo>
                    <a:pt x="796517" y="1323981"/>
                  </a:lnTo>
                  <a:close/>
                  <a:moveTo>
                    <a:pt x="796517" y="1407047"/>
                  </a:moveTo>
                  <a:lnTo>
                    <a:pt x="796517" y="1416100"/>
                  </a:lnTo>
                  <a:cubicBezTo>
                    <a:pt x="796517" y="1416100"/>
                    <a:pt x="796517" y="1416100"/>
                    <a:pt x="795453" y="1416100"/>
                  </a:cubicBezTo>
                  <a:cubicBezTo>
                    <a:pt x="796517" y="1417164"/>
                    <a:pt x="796517" y="1417164"/>
                    <a:pt x="796517" y="1418229"/>
                  </a:cubicBezTo>
                  <a:lnTo>
                    <a:pt x="796517" y="1456568"/>
                  </a:lnTo>
                  <a:cubicBezTo>
                    <a:pt x="792258" y="1446451"/>
                    <a:pt x="790660" y="1434204"/>
                    <a:pt x="786400" y="1421424"/>
                  </a:cubicBezTo>
                  <a:lnTo>
                    <a:pt x="786400" y="1403320"/>
                  </a:lnTo>
                  <a:cubicBezTo>
                    <a:pt x="787465" y="1404385"/>
                    <a:pt x="788530" y="1405450"/>
                    <a:pt x="788530" y="1406515"/>
                  </a:cubicBezTo>
                  <a:cubicBezTo>
                    <a:pt x="791725" y="1407047"/>
                    <a:pt x="794388" y="1407047"/>
                    <a:pt x="796517" y="1407047"/>
                  </a:cubicBezTo>
                  <a:lnTo>
                    <a:pt x="796517" y="1407047"/>
                  </a:lnTo>
                  <a:close/>
                  <a:moveTo>
                    <a:pt x="796517" y="1459763"/>
                  </a:moveTo>
                  <a:lnTo>
                    <a:pt x="796517" y="1468815"/>
                  </a:lnTo>
                  <a:cubicBezTo>
                    <a:pt x="793323" y="1468815"/>
                    <a:pt x="789595" y="1467750"/>
                    <a:pt x="786400" y="1467750"/>
                  </a:cubicBezTo>
                  <a:lnTo>
                    <a:pt x="786400" y="1457633"/>
                  </a:lnTo>
                  <a:cubicBezTo>
                    <a:pt x="788530" y="1458698"/>
                    <a:pt x="793323" y="1458698"/>
                    <a:pt x="796517" y="1459763"/>
                  </a:cubicBezTo>
                  <a:lnTo>
                    <a:pt x="796517" y="1459763"/>
                  </a:lnTo>
                  <a:close/>
                  <a:moveTo>
                    <a:pt x="796517" y="1550284"/>
                  </a:moveTo>
                  <a:lnTo>
                    <a:pt x="796517" y="1595545"/>
                  </a:lnTo>
                  <a:lnTo>
                    <a:pt x="787465" y="1641871"/>
                  </a:lnTo>
                  <a:lnTo>
                    <a:pt x="786400" y="1641871"/>
                  </a:lnTo>
                  <a:lnTo>
                    <a:pt x="786400" y="1548155"/>
                  </a:lnTo>
                  <a:lnTo>
                    <a:pt x="787465" y="1548155"/>
                  </a:lnTo>
                  <a:lnTo>
                    <a:pt x="796517" y="1550284"/>
                  </a:lnTo>
                  <a:lnTo>
                    <a:pt x="796517" y="1550284"/>
                  </a:lnTo>
                  <a:close/>
                  <a:moveTo>
                    <a:pt x="796517" y="1730263"/>
                  </a:moveTo>
                  <a:lnTo>
                    <a:pt x="796517" y="1746237"/>
                  </a:lnTo>
                  <a:cubicBezTo>
                    <a:pt x="793323" y="1746237"/>
                    <a:pt x="789595" y="1746237"/>
                    <a:pt x="786400" y="1746237"/>
                  </a:cubicBezTo>
                  <a:lnTo>
                    <a:pt x="786400" y="1730263"/>
                  </a:lnTo>
                  <a:cubicBezTo>
                    <a:pt x="789595" y="1730263"/>
                    <a:pt x="793323" y="1730263"/>
                    <a:pt x="796517" y="1730263"/>
                  </a:cubicBezTo>
                  <a:lnTo>
                    <a:pt x="796517" y="1730263"/>
                  </a:lnTo>
                  <a:close/>
                  <a:moveTo>
                    <a:pt x="796517" y="1788835"/>
                  </a:moveTo>
                  <a:lnTo>
                    <a:pt x="796517" y="1834096"/>
                  </a:lnTo>
                  <a:cubicBezTo>
                    <a:pt x="793323" y="1834096"/>
                    <a:pt x="789595" y="1834096"/>
                    <a:pt x="786400" y="1834096"/>
                  </a:cubicBezTo>
                  <a:lnTo>
                    <a:pt x="786400" y="1818122"/>
                  </a:lnTo>
                  <a:cubicBezTo>
                    <a:pt x="787465" y="1818122"/>
                    <a:pt x="788530" y="1818122"/>
                    <a:pt x="789595" y="1818122"/>
                  </a:cubicBezTo>
                  <a:cubicBezTo>
                    <a:pt x="789595" y="1818122"/>
                    <a:pt x="789595" y="1818122"/>
                    <a:pt x="788530" y="1818122"/>
                  </a:cubicBezTo>
                  <a:lnTo>
                    <a:pt x="790660" y="1818122"/>
                  </a:lnTo>
                  <a:cubicBezTo>
                    <a:pt x="789595" y="1814927"/>
                    <a:pt x="787465" y="1811199"/>
                    <a:pt x="786400" y="1808005"/>
                  </a:cubicBezTo>
                  <a:lnTo>
                    <a:pt x="786400" y="1756354"/>
                  </a:lnTo>
                  <a:cubicBezTo>
                    <a:pt x="790660" y="1766471"/>
                    <a:pt x="793323" y="1777653"/>
                    <a:pt x="796517" y="1788835"/>
                  </a:cubicBezTo>
                  <a:lnTo>
                    <a:pt x="796517" y="1788835"/>
                  </a:lnTo>
                  <a:close/>
                  <a:moveTo>
                    <a:pt x="786400" y="235059"/>
                  </a:moveTo>
                  <a:lnTo>
                    <a:pt x="786400" y="196721"/>
                  </a:lnTo>
                  <a:cubicBezTo>
                    <a:pt x="786400" y="196721"/>
                    <a:pt x="786400" y="196721"/>
                    <a:pt x="787465" y="196721"/>
                  </a:cubicBezTo>
                  <a:cubicBezTo>
                    <a:pt x="787465" y="196721"/>
                    <a:pt x="808765" y="214825"/>
                    <a:pt x="787465" y="233994"/>
                  </a:cubicBezTo>
                  <a:cubicBezTo>
                    <a:pt x="787465" y="233994"/>
                    <a:pt x="786400" y="233994"/>
                    <a:pt x="786400" y="235059"/>
                  </a:cubicBezTo>
                  <a:close/>
                  <a:moveTo>
                    <a:pt x="786400" y="881490"/>
                  </a:moveTo>
                  <a:lnTo>
                    <a:pt x="760309" y="881490"/>
                  </a:lnTo>
                  <a:lnTo>
                    <a:pt x="760309" y="881490"/>
                  </a:lnTo>
                  <a:lnTo>
                    <a:pt x="786400" y="900659"/>
                  </a:lnTo>
                  <a:lnTo>
                    <a:pt x="786400" y="881490"/>
                  </a:lnTo>
                  <a:lnTo>
                    <a:pt x="786400" y="881490"/>
                  </a:lnTo>
                  <a:close/>
                  <a:moveTo>
                    <a:pt x="786400" y="14613"/>
                  </a:moveTo>
                  <a:lnTo>
                    <a:pt x="786400" y="31652"/>
                  </a:lnTo>
                  <a:cubicBezTo>
                    <a:pt x="778413" y="30587"/>
                    <a:pt x="770426" y="31652"/>
                    <a:pt x="760309" y="33782"/>
                  </a:cubicBezTo>
                  <a:lnTo>
                    <a:pt x="760309" y="17808"/>
                  </a:lnTo>
                  <a:cubicBezTo>
                    <a:pt x="769361" y="15678"/>
                    <a:pt x="778413" y="14613"/>
                    <a:pt x="786400" y="14613"/>
                  </a:cubicBezTo>
                  <a:lnTo>
                    <a:pt x="786400" y="14613"/>
                  </a:lnTo>
                  <a:close/>
                  <a:moveTo>
                    <a:pt x="786400" y="85433"/>
                  </a:moveTo>
                  <a:lnTo>
                    <a:pt x="786400" y="115784"/>
                  </a:lnTo>
                  <a:cubicBezTo>
                    <a:pt x="776283" y="120044"/>
                    <a:pt x="767231" y="123771"/>
                    <a:pt x="760309" y="125901"/>
                  </a:cubicBezTo>
                  <a:lnTo>
                    <a:pt x="760309" y="108862"/>
                  </a:lnTo>
                  <a:cubicBezTo>
                    <a:pt x="764569" y="107797"/>
                    <a:pt x="770426" y="105667"/>
                    <a:pt x="777348" y="103004"/>
                  </a:cubicBezTo>
                  <a:cubicBezTo>
                    <a:pt x="770426" y="98745"/>
                    <a:pt x="765101" y="91822"/>
                    <a:pt x="760309" y="84900"/>
                  </a:cubicBezTo>
                  <a:lnTo>
                    <a:pt x="760309" y="55614"/>
                  </a:lnTo>
                  <a:cubicBezTo>
                    <a:pt x="768296" y="65198"/>
                    <a:pt x="776283" y="76380"/>
                    <a:pt x="786400" y="85433"/>
                  </a:cubicBezTo>
                  <a:lnTo>
                    <a:pt x="786400" y="85433"/>
                  </a:lnTo>
                  <a:close/>
                  <a:moveTo>
                    <a:pt x="786400" y="196721"/>
                  </a:moveTo>
                  <a:lnTo>
                    <a:pt x="786400" y="235059"/>
                  </a:lnTo>
                  <a:cubicBezTo>
                    <a:pt x="782141" y="235059"/>
                    <a:pt x="770426" y="237189"/>
                    <a:pt x="760309" y="240917"/>
                  </a:cubicBezTo>
                  <a:lnTo>
                    <a:pt x="760309" y="203643"/>
                  </a:lnTo>
                  <a:cubicBezTo>
                    <a:pt x="768296" y="201513"/>
                    <a:pt x="777348" y="198851"/>
                    <a:pt x="786400" y="196721"/>
                  </a:cubicBezTo>
                  <a:lnTo>
                    <a:pt x="786400" y="196721"/>
                  </a:lnTo>
                  <a:close/>
                  <a:moveTo>
                    <a:pt x="786400" y="273398"/>
                  </a:moveTo>
                  <a:lnTo>
                    <a:pt x="786400" y="315996"/>
                  </a:lnTo>
                  <a:cubicBezTo>
                    <a:pt x="778413" y="311736"/>
                    <a:pt x="769361" y="305879"/>
                    <a:pt x="760309" y="300022"/>
                  </a:cubicBezTo>
                  <a:lnTo>
                    <a:pt x="760309" y="264878"/>
                  </a:lnTo>
                  <a:cubicBezTo>
                    <a:pt x="767231" y="267541"/>
                    <a:pt x="775218" y="270203"/>
                    <a:pt x="786400" y="273398"/>
                  </a:cubicBezTo>
                  <a:lnTo>
                    <a:pt x="786400" y="273398"/>
                  </a:lnTo>
                  <a:close/>
                  <a:moveTo>
                    <a:pt x="786400" y="400661"/>
                  </a:moveTo>
                  <a:lnTo>
                    <a:pt x="786400" y="410778"/>
                  </a:lnTo>
                  <a:cubicBezTo>
                    <a:pt x="782141" y="411843"/>
                    <a:pt x="776283" y="412908"/>
                    <a:pt x="770426" y="416635"/>
                  </a:cubicBezTo>
                  <a:lnTo>
                    <a:pt x="770426" y="416635"/>
                  </a:lnTo>
                  <a:lnTo>
                    <a:pt x="769361" y="417700"/>
                  </a:lnTo>
                  <a:cubicBezTo>
                    <a:pt x="775218" y="420895"/>
                    <a:pt x="780543" y="425687"/>
                    <a:pt x="786400" y="431012"/>
                  </a:cubicBezTo>
                  <a:lnTo>
                    <a:pt x="786400" y="446986"/>
                  </a:lnTo>
                  <a:cubicBezTo>
                    <a:pt x="777348" y="438999"/>
                    <a:pt x="770426" y="427817"/>
                    <a:pt x="760309" y="424622"/>
                  </a:cubicBezTo>
                  <a:lnTo>
                    <a:pt x="760309" y="411310"/>
                  </a:lnTo>
                  <a:cubicBezTo>
                    <a:pt x="761374" y="411310"/>
                    <a:pt x="761374" y="410245"/>
                    <a:pt x="762439" y="410245"/>
                  </a:cubicBezTo>
                  <a:cubicBezTo>
                    <a:pt x="771491" y="404920"/>
                    <a:pt x="779478" y="402790"/>
                    <a:pt x="786400" y="400661"/>
                  </a:cubicBezTo>
                  <a:lnTo>
                    <a:pt x="786400" y="400661"/>
                  </a:lnTo>
                  <a:close/>
                  <a:moveTo>
                    <a:pt x="786400" y="457103"/>
                  </a:moveTo>
                  <a:lnTo>
                    <a:pt x="786400" y="467221"/>
                  </a:lnTo>
                  <a:cubicBezTo>
                    <a:pt x="776283" y="470415"/>
                    <a:pt x="769361" y="471480"/>
                    <a:pt x="762971" y="470415"/>
                  </a:cubicBezTo>
                  <a:cubicBezTo>
                    <a:pt x="761906" y="470415"/>
                    <a:pt x="760841" y="471480"/>
                    <a:pt x="760841" y="471480"/>
                  </a:cubicBezTo>
                  <a:lnTo>
                    <a:pt x="760841" y="458168"/>
                  </a:lnTo>
                  <a:cubicBezTo>
                    <a:pt x="761906" y="458168"/>
                    <a:pt x="762971" y="459233"/>
                    <a:pt x="764036" y="460298"/>
                  </a:cubicBezTo>
                  <a:cubicBezTo>
                    <a:pt x="769361" y="461363"/>
                    <a:pt x="776283" y="460298"/>
                    <a:pt x="786400" y="457103"/>
                  </a:cubicBezTo>
                  <a:lnTo>
                    <a:pt x="786400" y="457103"/>
                  </a:lnTo>
                  <a:close/>
                  <a:moveTo>
                    <a:pt x="786400" y="498637"/>
                  </a:moveTo>
                  <a:lnTo>
                    <a:pt x="786400" y="519936"/>
                  </a:lnTo>
                  <a:lnTo>
                    <a:pt x="786400" y="519936"/>
                  </a:lnTo>
                  <a:lnTo>
                    <a:pt x="775218" y="525793"/>
                  </a:lnTo>
                  <a:lnTo>
                    <a:pt x="770958" y="528988"/>
                  </a:lnTo>
                  <a:lnTo>
                    <a:pt x="769893" y="533248"/>
                  </a:lnTo>
                  <a:lnTo>
                    <a:pt x="774153" y="535378"/>
                  </a:lnTo>
                  <a:lnTo>
                    <a:pt x="778413" y="532183"/>
                  </a:lnTo>
                  <a:lnTo>
                    <a:pt x="784270" y="530053"/>
                  </a:lnTo>
                  <a:lnTo>
                    <a:pt x="786400" y="530053"/>
                  </a:lnTo>
                  <a:lnTo>
                    <a:pt x="786400" y="541235"/>
                  </a:lnTo>
                  <a:lnTo>
                    <a:pt x="784270" y="542300"/>
                  </a:lnTo>
                  <a:lnTo>
                    <a:pt x="777348" y="544430"/>
                  </a:lnTo>
                  <a:lnTo>
                    <a:pt x="773088" y="547625"/>
                  </a:lnTo>
                  <a:lnTo>
                    <a:pt x="766166" y="550820"/>
                  </a:lnTo>
                  <a:lnTo>
                    <a:pt x="761906" y="555080"/>
                  </a:lnTo>
                  <a:lnTo>
                    <a:pt x="760841" y="556145"/>
                  </a:lnTo>
                  <a:lnTo>
                    <a:pt x="760841" y="509819"/>
                  </a:lnTo>
                  <a:lnTo>
                    <a:pt x="769893" y="505559"/>
                  </a:lnTo>
                  <a:lnTo>
                    <a:pt x="783205" y="498637"/>
                  </a:lnTo>
                  <a:lnTo>
                    <a:pt x="786400" y="498637"/>
                  </a:lnTo>
                  <a:lnTo>
                    <a:pt x="786400" y="498637"/>
                  </a:lnTo>
                  <a:close/>
                  <a:moveTo>
                    <a:pt x="786400" y="555080"/>
                  </a:moveTo>
                  <a:lnTo>
                    <a:pt x="782141" y="557210"/>
                  </a:lnTo>
                  <a:lnTo>
                    <a:pt x="777881" y="559340"/>
                  </a:lnTo>
                  <a:lnTo>
                    <a:pt x="773621" y="561469"/>
                  </a:lnTo>
                  <a:lnTo>
                    <a:pt x="769361" y="563599"/>
                  </a:lnTo>
                  <a:lnTo>
                    <a:pt x="766166" y="566794"/>
                  </a:lnTo>
                  <a:lnTo>
                    <a:pt x="762971" y="565729"/>
                  </a:lnTo>
                  <a:lnTo>
                    <a:pt x="761906" y="564664"/>
                  </a:lnTo>
                  <a:lnTo>
                    <a:pt x="761906" y="603003"/>
                  </a:lnTo>
                  <a:lnTo>
                    <a:pt x="762971" y="604068"/>
                  </a:lnTo>
                  <a:lnTo>
                    <a:pt x="768829" y="604068"/>
                  </a:lnTo>
                  <a:lnTo>
                    <a:pt x="772023" y="604068"/>
                  </a:lnTo>
                  <a:lnTo>
                    <a:pt x="775218" y="603003"/>
                  </a:lnTo>
                  <a:lnTo>
                    <a:pt x="776283" y="601938"/>
                  </a:lnTo>
                  <a:lnTo>
                    <a:pt x="777348" y="599808"/>
                  </a:lnTo>
                  <a:lnTo>
                    <a:pt x="780543" y="599808"/>
                  </a:lnTo>
                  <a:lnTo>
                    <a:pt x="782673" y="601938"/>
                  </a:lnTo>
                  <a:lnTo>
                    <a:pt x="782673" y="604068"/>
                  </a:lnTo>
                  <a:lnTo>
                    <a:pt x="782673" y="606198"/>
                  </a:lnTo>
                  <a:lnTo>
                    <a:pt x="782673" y="609393"/>
                  </a:lnTo>
                  <a:lnTo>
                    <a:pt x="782673" y="612588"/>
                  </a:lnTo>
                  <a:lnTo>
                    <a:pt x="783738" y="614717"/>
                  </a:lnTo>
                  <a:lnTo>
                    <a:pt x="785868" y="614717"/>
                  </a:lnTo>
                  <a:lnTo>
                    <a:pt x="786933" y="614717"/>
                  </a:lnTo>
                  <a:lnTo>
                    <a:pt x="786933" y="577444"/>
                  </a:lnTo>
                  <a:lnTo>
                    <a:pt x="781076" y="580639"/>
                  </a:lnTo>
                  <a:lnTo>
                    <a:pt x="777881" y="581704"/>
                  </a:lnTo>
                  <a:lnTo>
                    <a:pt x="770958" y="581704"/>
                  </a:lnTo>
                  <a:lnTo>
                    <a:pt x="766699" y="581704"/>
                  </a:lnTo>
                  <a:lnTo>
                    <a:pt x="767764" y="577444"/>
                  </a:lnTo>
                  <a:lnTo>
                    <a:pt x="774686" y="574249"/>
                  </a:lnTo>
                  <a:lnTo>
                    <a:pt x="780543" y="571054"/>
                  </a:lnTo>
                  <a:lnTo>
                    <a:pt x="786400" y="567859"/>
                  </a:lnTo>
                  <a:lnTo>
                    <a:pt x="787465" y="566794"/>
                  </a:lnTo>
                  <a:lnTo>
                    <a:pt x="787465" y="555080"/>
                  </a:lnTo>
                  <a:lnTo>
                    <a:pt x="786400" y="555080"/>
                  </a:lnTo>
                  <a:close/>
                  <a:moveTo>
                    <a:pt x="786400" y="632289"/>
                  </a:moveTo>
                  <a:lnTo>
                    <a:pt x="786400" y="647199"/>
                  </a:lnTo>
                  <a:lnTo>
                    <a:pt x="785335" y="646134"/>
                  </a:lnTo>
                  <a:lnTo>
                    <a:pt x="783205" y="644004"/>
                  </a:lnTo>
                  <a:lnTo>
                    <a:pt x="781076" y="641874"/>
                  </a:lnTo>
                  <a:lnTo>
                    <a:pt x="782141" y="638679"/>
                  </a:lnTo>
                  <a:lnTo>
                    <a:pt x="784270" y="634419"/>
                  </a:lnTo>
                  <a:lnTo>
                    <a:pt x="786400" y="632289"/>
                  </a:lnTo>
                  <a:lnTo>
                    <a:pt x="786400" y="632289"/>
                  </a:lnTo>
                  <a:close/>
                  <a:moveTo>
                    <a:pt x="786400" y="726006"/>
                  </a:moveTo>
                  <a:lnTo>
                    <a:pt x="786400" y="736123"/>
                  </a:lnTo>
                  <a:cubicBezTo>
                    <a:pt x="780543" y="736123"/>
                    <a:pt x="774153" y="739318"/>
                    <a:pt x="767231" y="747305"/>
                  </a:cubicBezTo>
                  <a:cubicBezTo>
                    <a:pt x="766166" y="747305"/>
                    <a:pt x="766166" y="748370"/>
                    <a:pt x="765101" y="748370"/>
                  </a:cubicBezTo>
                  <a:cubicBezTo>
                    <a:pt x="772023" y="749435"/>
                    <a:pt x="778413" y="752630"/>
                    <a:pt x="786400" y="755292"/>
                  </a:cubicBezTo>
                  <a:lnTo>
                    <a:pt x="786400" y="763279"/>
                  </a:lnTo>
                  <a:cubicBezTo>
                    <a:pt x="777348" y="760084"/>
                    <a:pt x="769361" y="753162"/>
                    <a:pt x="760309" y="756357"/>
                  </a:cubicBezTo>
                  <a:lnTo>
                    <a:pt x="760309" y="745175"/>
                  </a:lnTo>
                  <a:lnTo>
                    <a:pt x="760309" y="745175"/>
                  </a:lnTo>
                  <a:lnTo>
                    <a:pt x="760309" y="745175"/>
                  </a:lnTo>
                  <a:cubicBezTo>
                    <a:pt x="760309" y="744110"/>
                    <a:pt x="760309" y="743045"/>
                    <a:pt x="760309" y="741980"/>
                  </a:cubicBezTo>
                  <a:lnTo>
                    <a:pt x="760309" y="730798"/>
                  </a:lnTo>
                  <a:cubicBezTo>
                    <a:pt x="762439" y="733993"/>
                    <a:pt x="764569" y="736655"/>
                    <a:pt x="766166" y="739850"/>
                  </a:cubicBezTo>
                  <a:cubicBezTo>
                    <a:pt x="772023" y="733993"/>
                    <a:pt x="776283" y="731863"/>
                    <a:pt x="780543" y="730798"/>
                  </a:cubicBezTo>
                  <a:cubicBezTo>
                    <a:pt x="782673" y="729733"/>
                    <a:pt x="784803" y="727603"/>
                    <a:pt x="784803" y="726538"/>
                  </a:cubicBezTo>
                  <a:cubicBezTo>
                    <a:pt x="785335" y="726006"/>
                    <a:pt x="785335" y="726006"/>
                    <a:pt x="786400" y="726006"/>
                  </a:cubicBezTo>
                  <a:lnTo>
                    <a:pt x="786400" y="726006"/>
                  </a:lnTo>
                  <a:close/>
                  <a:moveTo>
                    <a:pt x="786400" y="768604"/>
                  </a:moveTo>
                  <a:lnTo>
                    <a:pt x="786400" y="776591"/>
                  </a:lnTo>
                  <a:cubicBezTo>
                    <a:pt x="783205" y="778721"/>
                    <a:pt x="779478" y="780851"/>
                    <a:pt x="777348" y="780851"/>
                  </a:cubicBezTo>
                  <a:cubicBezTo>
                    <a:pt x="771491" y="792033"/>
                    <a:pt x="766166" y="797891"/>
                    <a:pt x="760309" y="800020"/>
                  </a:cubicBezTo>
                  <a:lnTo>
                    <a:pt x="760309" y="793098"/>
                  </a:lnTo>
                  <a:cubicBezTo>
                    <a:pt x="762439" y="790968"/>
                    <a:pt x="766166" y="787241"/>
                    <a:pt x="769361" y="781916"/>
                  </a:cubicBezTo>
                  <a:cubicBezTo>
                    <a:pt x="767231" y="781916"/>
                    <a:pt x="763504" y="780851"/>
                    <a:pt x="760309" y="779786"/>
                  </a:cubicBezTo>
                  <a:lnTo>
                    <a:pt x="760309" y="772864"/>
                  </a:lnTo>
                  <a:cubicBezTo>
                    <a:pt x="764569" y="773929"/>
                    <a:pt x="769361" y="774994"/>
                    <a:pt x="773621" y="774994"/>
                  </a:cubicBezTo>
                  <a:cubicBezTo>
                    <a:pt x="777348" y="775526"/>
                    <a:pt x="781608" y="773396"/>
                    <a:pt x="786400" y="768604"/>
                  </a:cubicBezTo>
                  <a:lnTo>
                    <a:pt x="786400" y="768604"/>
                  </a:lnTo>
                  <a:close/>
                  <a:moveTo>
                    <a:pt x="786400" y="1093949"/>
                  </a:moveTo>
                  <a:lnTo>
                    <a:pt x="786400" y="1100872"/>
                  </a:lnTo>
                  <a:cubicBezTo>
                    <a:pt x="784270" y="1099807"/>
                    <a:pt x="783205" y="1098742"/>
                    <a:pt x="782141" y="1098742"/>
                  </a:cubicBezTo>
                  <a:cubicBezTo>
                    <a:pt x="782141" y="1110989"/>
                    <a:pt x="769893" y="1125898"/>
                    <a:pt x="786400" y="1138145"/>
                  </a:cubicBezTo>
                  <a:lnTo>
                    <a:pt x="786400" y="1145067"/>
                  </a:lnTo>
                  <a:cubicBezTo>
                    <a:pt x="779478" y="1141872"/>
                    <a:pt x="776283" y="1138145"/>
                    <a:pt x="774153" y="1134950"/>
                  </a:cubicBezTo>
                  <a:cubicBezTo>
                    <a:pt x="772023" y="1133885"/>
                    <a:pt x="769893" y="1131755"/>
                    <a:pt x="768296" y="1131755"/>
                  </a:cubicBezTo>
                  <a:cubicBezTo>
                    <a:pt x="768296" y="1131755"/>
                    <a:pt x="767231" y="1131755"/>
                    <a:pt x="767231" y="1130690"/>
                  </a:cubicBezTo>
                  <a:cubicBezTo>
                    <a:pt x="765101" y="1132820"/>
                    <a:pt x="762971" y="1134950"/>
                    <a:pt x="760309" y="1136548"/>
                  </a:cubicBezTo>
                  <a:lnTo>
                    <a:pt x="760309" y="1136548"/>
                  </a:lnTo>
                  <a:lnTo>
                    <a:pt x="760309" y="1128560"/>
                  </a:lnTo>
                  <a:lnTo>
                    <a:pt x="761374" y="1127495"/>
                  </a:lnTo>
                  <a:cubicBezTo>
                    <a:pt x="761374" y="1126431"/>
                    <a:pt x="760309" y="1126431"/>
                    <a:pt x="760309" y="1126431"/>
                  </a:cubicBezTo>
                  <a:lnTo>
                    <a:pt x="760309" y="1116846"/>
                  </a:lnTo>
                  <a:cubicBezTo>
                    <a:pt x="761374" y="1118976"/>
                    <a:pt x="764569" y="1122703"/>
                    <a:pt x="768296" y="1124833"/>
                  </a:cubicBezTo>
                  <a:cubicBezTo>
                    <a:pt x="769361" y="1124833"/>
                    <a:pt x="770426" y="1125898"/>
                    <a:pt x="770426" y="1125898"/>
                  </a:cubicBezTo>
                  <a:cubicBezTo>
                    <a:pt x="769361" y="1115781"/>
                    <a:pt x="774686" y="1105664"/>
                    <a:pt x="773621" y="1094482"/>
                  </a:cubicBezTo>
                  <a:cubicBezTo>
                    <a:pt x="772556" y="1090222"/>
                    <a:pt x="770426" y="1085430"/>
                    <a:pt x="761374" y="1079572"/>
                  </a:cubicBezTo>
                  <a:cubicBezTo>
                    <a:pt x="761374" y="1081702"/>
                    <a:pt x="760309" y="1083832"/>
                    <a:pt x="760309" y="1087560"/>
                  </a:cubicBezTo>
                  <a:lnTo>
                    <a:pt x="760309" y="1067325"/>
                  </a:lnTo>
                  <a:cubicBezTo>
                    <a:pt x="760309" y="1068390"/>
                    <a:pt x="761374" y="1070520"/>
                    <a:pt x="761374" y="1071585"/>
                  </a:cubicBezTo>
                  <a:cubicBezTo>
                    <a:pt x="772556" y="1078507"/>
                    <a:pt x="778413" y="1084897"/>
                    <a:pt x="779478" y="1090754"/>
                  </a:cubicBezTo>
                  <a:cubicBezTo>
                    <a:pt x="781608" y="1091819"/>
                    <a:pt x="784270" y="1092884"/>
                    <a:pt x="786400" y="1093949"/>
                  </a:cubicBezTo>
                  <a:lnTo>
                    <a:pt x="786400" y="1093949"/>
                  </a:lnTo>
                  <a:close/>
                  <a:moveTo>
                    <a:pt x="786400" y="1181808"/>
                  </a:moveTo>
                  <a:lnTo>
                    <a:pt x="786400" y="1199913"/>
                  </a:lnTo>
                  <a:lnTo>
                    <a:pt x="782141" y="1200978"/>
                  </a:lnTo>
                  <a:lnTo>
                    <a:pt x="773088" y="1203108"/>
                  </a:lnTo>
                  <a:lnTo>
                    <a:pt x="762971" y="1207367"/>
                  </a:lnTo>
                  <a:lnTo>
                    <a:pt x="760841" y="1208432"/>
                  </a:lnTo>
                  <a:lnTo>
                    <a:pt x="760841" y="1191393"/>
                  </a:lnTo>
                  <a:lnTo>
                    <a:pt x="773088" y="1185536"/>
                  </a:lnTo>
                  <a:lnTo>
                    <a:pt x="784270" y="1181276"/>
                  </a:lnTo>
                  <a:lnTo>
                    <a:pt x="786400" y="1181276"/>
                  </a:lnTo>
                  <a:lnTo>
                    <a:pt x="786400" y="1181808"/>
                  </a:lnTo>
                  <a:close/>
                  <a:moveTo>
                    <a:pt x="786400" y="1213225"/>
                  </a:moveTo>
                  <a:lnTo>
                    <a:pt x="786400" y="1231329"/>
                  </a:lnTo>
                  <a:lnTo>
                    <a:pt x="779478" y="1237186"/>
                  </a:lnTo>
                  <a:lnTo>
                    <a:pt x="770426" y="1245174"/>
                  </a:lnTo>
                  <a:lnTo>
                    <a:pt x="760309" y="1254226"/>
                  </a:lnTo>
                  <a:lnTo>
                    <a:pt x="760309" y="1254226"/>
                  </a:lnTo>
                  <a:lnTo>
                    <a:pt x="760309" y="1237186"/>
                  </a:lnTo>
                  <a:lnTo>
                    <a:pt x="761374" y="1235056"/>
                  </a:lnTo>
                  <a:lnTo>
                    <a:pt x="768296" y="1229199"/>
                  </a:lnTo>
                  <a:lnTo>
                    <a:pt x="775218" y="1223342"/>
                  </a:lnTo>
                  <a:lnTo>
                    <a:pt x="782141" y="1215355"/>
                  </a:lnTo>
                  <a:lnTo>
                    <a:pt x="786400" y="1213225"/>
                  </a:lnTo>
                  <a:lnTo>
                    <a:pt x="786400" y="1213225"/>
                  </a:lnTo>
                  <a:close/>
                  <a:moveTo>
                    <a:pt x="786400" y="1247303"/>
                  </a:moveTo>
                  <a:lnTo>
                    <a:pt x="782141" y="1248368"/>
                  </a:lnTo>
                  <a:lnTo>
                    <a:pt x="778946" y="1255291"/>
                  </a:lnTo>
                  <a:lnTo>
                    <a:pt x="774686" y="1258486"/>
                  </a:lnTo>
                  <a:lnTo>
                    <a:pt x="770426" y="1265408"/>
                  </a:lnTo>
                  <a:lnTo>
                    <a:pt x="767231" y="1268603"/>
                  </a:lnTo>
                  <a:lnTo>
                    <a:pt x="764036" y="1271798"/>
                  </a:lnTo>
                  <a:lnTo>
                    <a:pt x="761906" y="1273927"/>
                  </a:lnTo>
                  <a:lnTo>
                    <a:pt x="761906" y="1341552"/>
                  </a:lnTo>
                  <a:lnTo>
                    <a:pt x="762971" y="1335695"/>
                  </a:lnTo>
                  <a:lnTo>
                    <a:pt x="766166" y="1331435"/>
                  </a:lnTo>
                  <a:lnTo>
                    <a:pt x="767231" y="1327175"/>
                  </a:lnTo>
                  <a:lnTo>
                    <a:pt x="769361" y="1322916"/>
                  </a:lnTo>
                  <a:lnTo>
                    <a:pt x="771491" y="1318656"/>
                  </a:lnTo>
                  <a:lnTo>
                    <a:pt x="774686" y="1314396"/>
                  </a:lnTo>
                  <a:lnTo>
                    <a:pt x="777881" y="1305344"/>
                  </a:lnTo>
                  <a:lnTo>
                    <a:pt x="780011" y="1302149"/>
                  </a:lnTo>
                  <a:lnTo>
                    <a:pt x="778946" y="1298954"/>
                  </a:lnTo>
                  <a:lnTo>
                    <a:pt x="776816" y="1294694"/>
                  </a:lnTo>
                  <a:lnTo>
                    <a:pt x="774686" y="1290434"/>
                  </a:lnTo>
                  <a:lnTo>
                    <a:pt x="772556" y="1284577"/>
                  </a:lnTo>
                  <a:lnTo>
                    <a:pt x="773621" y="1280317"/>
                  </a:lnTo>
                  <a:lnTo>
                    <a:pt x="777881" y="1273395"/>
                  </a:lnTo>
                  <a:lnTo>
                    <a:pt x="784803" y="1267538"/>
                  </a:lnTo>
                  <a:lnTo>
                    <a:pt x="786933" y="1266473"/>
                  </a:lnTo>
                  <a:lnTo>
                    <a:pt x="786933" y="1247303"/>
                  </a:lnTo>
                  <a:lnTo>
                    <a:pt x="786400" y="1247303"/>
                  </a:lnTo>
                  <a:close/>
                  <a:moveTo>
                    <a:pt x="786400" y="1349540"/>
                  </a:moveTo>
                  <a:lnTo>
                    <a:pt x="786400" y="1366579"/>
                  </a:lnTo>
                  <a:lnTo>
                    <a:pt x="784270" y="1363384"/>
                  </a:lnTo>
                  <a:lnTo>
                    <a:pt x="784270" y="1356462"/>
                  </a:lnTo>
                  <a:lnTo>
                    <a:pt x="784270" y="1350604"/>
                  </a:lnTo>
                  <a:lnTo>
                    <a:pt x="786400" y="1349540"/>
                  </a:lnTo>
                  <a:lnTo>
                    <a:pt x="786400" y="1349540"/>
                  </a:lnTo>
                  <a:close/>
                  <a:moveTo>
                    <a:pt x="786400" y="1403852"/>
                  </a:moveTo>
                  <a:lnTo>
                    <a:pt x="786400" y="1421957"/>
                  </a:lnTo>
                  <a:cubicBezTo>
                    <a:pt x="785335" y="1419827"/>
                    <a:pt x="784270" y="1417697"/>
                    <a:pt x="782141" y="1413970"/>
                  </a:cubicBezTo>
                  <a:cubicBezTo>
                    <a:pt x="778946" y="1409710"/>
                    <a:pt x="772023" y="1405982"/>
                    <a:pt x="760841" y="1403852"/>
                  </a:cubicBezTo>
                  <a:lnTo>
                    <a:pt x="760841" y="1394800"/>
                  </a:lnTo>
                  <a:cubicBezTo>
                    <a:pt x="771491" y="1395865"/>
                    <a:pt x="779478" y="1399060"/>
                    <a:pt x="786400" y="1403852"/>
                  </a:cubicBezTo>
                  <a:lnTo>
                    <a:pt x="786400" y="1403852"/>
                  </a:lnTo>
                  <a:close/>
                  <a:moveTo>
                    <a:pt x="786400" y="1457633"/>
                  </a:moveTo>
                  <a:lnTo>
                    <a:pt x="786400" y="1467750"/>
                  </a:lnTo>
                  <a:cubicBezTo>
                    <a:pt x="774153" y="1465620"/>
                    <a:pt x="766166" y="1461893"/>
                    <a:pt x="761374" y="1456568"/>
                  </a:cubicBezTo>
                  <a:cubicBezTo>
                    <a:pt x="760309" y="1456568"/>
                    <a:pt x="760309" y="1456568"/>
                    <a:pt x="760309" y="1456568"/>
                  </a:cubicBezTo>
                  <a:lnTo>
                    <a:pt x="760309" y="1433139"/>
                  </a:lnTo>
                  <a:cubicBezTo>
                    <a:pt x="762439" y="1444321"/>
                    <a:pt x="768296" y="1454438"/>
                    <a:pt x="786400" y="1457633"/>
                  </a:cubicBezTo>
                  <a:lnTo>
                    <a:pt x="786400" y="1457633"/>
                  </a:lnTo>
                  <a:close/>
                  <a:moveTo>
                    <a:pt x="786400" y="1547622"/>
                  </a:moveTo>
                  <a:lnTo>
                    <a:pt x="786400" y="1641338"/>
                  </a:lnTo>
                  <a:lnTo>
                    <a:pt x="765101" y="1637079"/>
                  </a:lnTo>
                  <a:lnTo>
                    <a:pt x="778413" y="1571584"/>
                  </a:lnTo>
                  <a:lnTo>
                    <a:pt x="760309" y="1579571"/>
                  </a:lnTo>
                  <a:lnTo>
                    <a:pt x="760309" y="1558272"/>
                  </a:lnTo>
                  <a:lnTo>
                    <a:pt x="786400" y="1547622"/>
                  </a:lnTo>
                  <a:lnTo>
                    <a:pt x="786400" y="1547622"/>
                  </a:lnTo>
                  <a:close/>
                  <a:moveTo>
                    <a:pt x="786400" y="1730263"/>
                  </a:moveTo>
                  <a:lnTo>
                    <a:pt x="786400" y="1746237"/>
                  </a:lnTo>
                  <a:cubicBezTo>
                    <a:pt x="784270" y="1746237"/>
                    <a:pt x="782141" y="1746237"/>
                    <a:pt x="780543" y="1746237"/>
                  </a:cubicBezTo>
                  <a:cubicBezTo>
                    <a:pt x="782673" y="1748367"/>
                    <a:pt x="783738" y="1752094"/>
                    <a:pt x="786400" y="1756354"/>
                  </a:cubicBezTo>
                  <a:lnTo>
                    <a:pt x="786400" y="1808005"/>
                  </a:lnTo>
                  <a:cubicBezTo>
                    <a:pt x="776283" y="1789900"/>
                    <a:pt x="773088" y="1767536"/>
                    <a:pt x="760309" y="1748367"/>
                  </a:cubicBezTo>
                  <a:lnTo>
                    <a:pt x="760309" y="1726003"/>
                  </a:lnTo>
                  <a:cubicBezTo>
                    <a:pt x="762439" y="1728133"/>
                    <a:pt x="766166" y="1730263"/>
                    <a:pt x="768296" y="1731860"/>
                  </a:cubicBezTo>
                  <a:cubicBezTo>
                    <a:pt x="775218" y="1731328"/>
                    <a:pt x="780543" y="1730263"/>
                    <a:pt x="786400" y="1730263"/>
                  </a:cubicBezTo>
                  <a:lnTo>
                    <a:pt x="786400" y="1730263"/>
                  </a:lnTo>
                  <a:close/>
                  <a:moveTo>
                    <a:pt x="786400" y="1818122"/>
                  </a:moveTo>
                  <a:lnTo>
                    <a:pt x="786400" y="1834096"/>
                  </a:lnTo>
                  <a:cubicBezTo>
                    <a:pt x="776283" y="1834096"/>
                    <a:pt x="767231" y="1833031"/>
                    <a:pt x="760309" y="1831966"/>
                  </a:cubicBezTo>
                  <a:lnTo>
                    <a:pt x="760309" y="1814394"/>
                  </a:lnTo>
                  <a:cubicBezTo>
                    <a:pt x="767231" y="1817057"/>
                    <a:pt x="775218" y="1818122"/>
                    <a:pt x="786400" y="1818122"/>
                  </a:cubicBezTo>
                  <a:close/>
                  <a:moveTo>
                    <a:pt x="760309" y="881490"/>
                  </a:moveTo>
                  <a:lnTo>
                    <a:pt x="759244" y="881490"/>
                  </a:lnTo>
                  <a:lnTo>
                    <a:pt x="760309" y="881490"/>
                  </a:lnTo>
                  <a:lnTo>
                    <a:pt x="760309" y="881490"/>
                  </a:lnTo>
                  <a:lnTo>
                    <a:pt x="760309" y="881490"/>
                  </a:lnTo>
                  <a:close/>
                  <a:moveTo>
                    <a:pt x="760309" y="17808"/>
                  </a:moveTo>
                  <a:lnTo>
                    <a:pt x="760309" y="33782"/>
                  </a:lnTo>
                  <a:cubicBezTo>
                    <a:pt x="758179" y="33782"/>
                    <a:pt x="757114" y="34847"/>
                    <a:pt x="754452" y="34847"/>
                  </a:cubicBezTo>
                  <a:lnTo>
                    <a:pt x="754452" y="18873"/>
                  </a:lnTo>
                  <a:cubicBezTo>
                    <a:pt x="757114" y="17808"/>
                    <a:pt x="758179" y="17808"/>
                    <a:pt x="760309" y="17808"/>
                  </a:cubicBezTo>
                  <a:lnTo>
                    <a:pt x="760309" y="17808"/>
                  </a:lnTo>
                  <a:close/>
                  <a:moveTo>
                    <a:pt x="760309" y="56146"/>
                  </a:moveTo>
                  <a:lnTo>
                    <a:pt x="760309" y="85433"/>
                  </a:lnTo>
                  <a:cubicBezTo>
                    <a:pt x="758179" y="83303"/>
                    <a:pt x="757114" y="81173"/>
                    <a:pt x="754452" y="78510"/>
                  </a:cubicBezTo>
                  <a:lnTo>
                    <a:pt x="754452" y="50289"/>
                  </a:lnTo>
                  <a:cubicBezTo>
                    <a:pt x="757114" y="52951"/>
                    <a:pt x="758179" y="54016"/>
                    <a:pt x="760309" y="56146"/>
                  </a:cubicBezTo>
                  <a:lnTo>
                    <a:pt x="760309" y="56146"/>
                  </a:lnTo>
                  <a:close/>
                  <a:moveTo>
                    <a:pt x="760309" y="108862"/>
                  </a:moveTo>
                  <a:lnTo>
                    <a:pt x="760309" y="125901"/>
                  </a:lnTo>
                  <a:cubicBezTo>
                    <a:pt x="758179" y="125901"/>
                    <a:pt x="757114" y="126966"/>
                    <a:pt x="754452" y="126966"/>
                  </a:cubicBezTo>
                  <a:lnTo>
                    <a:pt x="754452" y="109927"/>
                  </a:lnTo>
                  <a:cubicBezTo>
                    <a:pt x="757114" y="109927"/>
                    <a:pt x="758179" y="109927"/>
                    <a:pt x="760309" y="108862"/>
                  </a:cubicBezTo>
                  <a:lnTo>
                    <a:pt x="760309" y="108862"/>
                  </a:lnTo>
                  <a:close/>
                  <a:moveTo>
                    <a:pt x="760309" y="203643"/>
                  </a:moveTo>
                  <a:lnTo>
                    <a:pt x="760309" y="240917"/>
                  </a:lnTo>
                  <a:cubicBezTo>
                    <a:pt x="758179" y="240917"/>
                    <a:pt x="757114" y="241982"/>
                    <a:pt x="754452" y="241982"/>
                  </a:cubicBezTo>
                  <a:lnTo>
                    <a:pt x="754452" y="205773"/>
                  </a:lnTo>
                  <a:cubicBezTo>
                    <a:pt x="757114" y="204708"/>
                    <a:pt x="758179" y="204708"/>
                    <a:pt x="760309" y="203643"/>
                  </a:cubicBezTo>
                  <a:lnTo>
                    <a:pt x="760309" y="203643"/>
                  </a:lnTo>
                  <a:close/>
                  <a:moveTo>
                    <a:pt x="760309" y="265411"/>
                  </a:moveTo>
                  <a:lnTo>
                    <a:pt x="760309" y="300554"/>
                  </a:lnTo>
                  <a:cubicBezTo>
                    <a:pt x="758179" y="300554"/>
                    <a:pt x="757114" y="299489"/>
                    <a:pt x="754452" y="298424"/>
                  </a:cubicBezTo>
                  <a:lnTo>
                    <a:pt x="754452" y="263281"/>
                  </a:lnTo>
                  <a:cubicBezTo>
                    <a:pt x="757114" y="263281"/>
                    <a:pt x="758179" y="264346"/>
                    <a:pt x="760309" y="265411"/>
                  </a:cubicBezTo>
                  <a:lnTo>
                    <a:pt x="760309" y="265411"/>
                  </a:lnTo>
                  <a:close/>
                  <a:moveTo>
                    <a:pt x="760309" y="410778"/>
                  </a:moveTo>
                  <a:lnTo>
                    <a:pt x="760309" y="424090"/>
                  </a:lnTo>
                  <a:cubicBezTo>
                    <a:pt x="758179" y="424090"/>
                    <a:pt x="757114" y="423025"/>
                    <a:pt x="754452" y="423025"/>
                  </a:cubicBezTo>
                  <a:lnTo>
                    <a:pt x="754452" y="412908"/>
                  </a:lnTo>
                  <a:cubicBezTo>
                    <a:pt x="755517" y="412908"/>
                    <a:pt x="755517" y="412908"/>
                    <a:pt x="756581" y="412908"/>
                  </a:cubicBezTo>
                  <a:cubicBezTo>
                    <a:pt x="758179" y="411843"/>
                    <a:pt x="759244" y="411843"/>
                    <a:pt x="760309" y="410778"/>
                  </a:cubicBezTo>
                  <a:lnTo>
                    <a:pt x="760309" y="410778"/>
                  </a:lnTo>
                  <a:close/>
                  <a:moveTo>
                    <a:pt x="760309" y="458168"/>
                  </a:moveTo>
                  <a:lnTo>
                    <a:pt x="760309" y="471480"/>
                  </a:lnTo>
                  <a:cubicBezTo>
                    <a:pt x="758179" y="472545"/>
                    <a:pt x="757114" y="473610"/>
                    <a:pt x="754452" y="474675"/>
                  </a:cubicBezTo>
                  <a:lnTo>
                    <a:pt x="754452" y="454441"/>
                  </a:lnTo>
                  <a:cubicBezTo>
                    <a:pt x="757114" y="455506"/>
                    <a:pt x="758179" y="457103"/>
                    <a:pt x="760309" y="458168"/>
                  </a:cubicBezTo>
                  <a:lnTo>
                    <a:pt x="760309" y="458168"/>
                  </a:lnTo>
                  <a:close/>
                  <a:moveTo>
                    <a:pt x="760309" y="510884"/>
                  </a:moveTo>
                  <a:lnTo>
                    <a:pt x="760309" y="557210"/>
                  </a:lnTo>
                  <a:lnTo>
                    <a:pt x="758179" y="559340"/>
                  </a:lnTo>
                  <a:lnTo>
                    <a:pt x="757114" y="563599"/>
                  </a:lnTo>
                  <a:lnTo>
                    <a:pt x="760309" y="564664"/>
                  </a:lnTo>
                  <a:lnTo>
                    <a:pt x="760309" y="603003"/>
                  </a:lnTo>
                  <a:lnTo>
                    <a:pt x="759244" y="603003"/>
                  </a:lnTo>
                  <a:lnTo>
                    <a:pt x="757114" y="600873"/>
                  </a:lnTo>
                  <a:lnTo>
                    <a:pt x="754984" y="599808"/>
                  </a:lnTo>
                  <a:lnTo>
                    <a:pt x="754984" y="513014"/>
                  </a:lnTo>
                  <a:lnTo>
                    <a:pt x="760309" y="510884"/>
                  </a:lnTo>
                  <a:lnTo>
                    <a:pt x="760309" y="510884"/>
                  </a:lnTo>
                  <a:close/>
                  <a:moveTo>
                    <a:pt x="760309" y="730266"/>
                  </a:moveTo>
                  <a:lnTo>
                    <a:pt x="760309" y="741448"/>
                  </a:lnTo>
                  <a:cubicBezTo>
                    <a:pt x="759244" y="739318"/>
                    <a:pt x="757114" y="737188"/>
                    <a:pt x="754452" y="734525"/>
                  </a:cubicBezTo>
                  <a:lnTo>
                    <a:pt x="754452" y="725473"/>
                  </a:lnTo>
                  <a:cubicBezTo>
                    <a:pt x="757114" y="727071"/>
                    <a:pt x="758179" y="728136"/>
                    <a:pt x="760309" y="730266"/>
                  </a:cubicBezTo>
                  <a:lnTo>
                    <a:pt x="760309" y="730266"/>
                  </a:lnTo>
                  <a:close/>
                  <a:moveTo>
                    <a:pt x="760309" y="745175"/>
                  </a:moveTo>
                  <a:lnTo>
                    <a:pt x="760309" y="756357"/>
                  </a:lnTo>
                  <a:cubicBezTo>
                    <a:pt x="758179" y="756357"/>
                    <a:pt x="757114" y="756357"/>
                    <a:pt x="754452" y="757422"/>
                  </a:cubicBezTo>
                  <a:lnTo>
                    <a:pt x="754452" y="750500"/>
                  </a:lnTo>
                  <a:cubicBezTo>
                    <a:pt x="755517" y="750500"/>
                    <a:pt x="755517" y="750500"/>
                    <a:pt x="755517" y="750500"/>
                  </a:cubicBezTo>
                  <a:cubicBezTo>
                    <a:pt x="757114" y="748370"/>
                    <a:pt x="759244" y="746240"/>
                    <a:pt x="760309" y="745175"/>
                  </a:cubicBezTo>
                  <a:lnTo>
                    <a:pt x="760309" y="745175"/>
                  </a:lnTo>
                  <a:close/>
                  <a:moveTo>
                    <a:pt x="760309" y="773396"/>
                  </a:moveTo>
                  <a:lnTo>
                    <a:pt x="760309" y="780319"/>
                  </a:lnTo>
                  <a:cubicBezTo>
                    <a:pt x="758179" y="780319"/>
                    <a:pt x="757114" y="779254"/>
                    <a:pt x="754452" y="779254"/>
                  </a:cubicBezTo>
                  <a:lnTo>
                    <a:pt x="754452" y="772331"/>
                  </a:lnTo>
                  <a:cubicBezTo>
                    <a:pt x="757114" y="772331"/>
                    <a:pt x="758179" y="773396"/>
                    <a:pt x="760309" y="773396"/>
                  </a:cubicBezTo>
                  <a:lnTo>
                    <a:pt x="760309" y="773396"/>
                  </a:lnTo>
                  <a:close/>
                  <a:moveTo>
                    <a:pt x="760309" y="793631"/>
                  </a:moveTo>
                  <a:lnTo>
                    <a:pt x="760309" y="800553"/>
                  </a:lnTo>
                  <a:cubicBezTo>
                    <a:pt x="759244" y="800553"/>
                    <a:pt x="759244" y="801618"/>
                    <a:pt x="759244" y="801618"/>
                  </a:cubicBezTo>
                  <a:cubicBezTo>
                    <a:pt x="758179" y="804813"/>
                    <a:pt x="757114" y="807475"/>
                    <a:pt x="754984" y="809605"/>
                  </a:cubicBezTo>
                  <a:lnTo>
                    <a:pt x="754984" y="796293"/>
                  </a:lnTo>
                  <a:lnTo>
                    <a:pt x="756049" y="796293"/>
                  </a:lnTo>
                  <a:cubicBezTo>
                    <a:pt x="757114" y="794696"/>
                    <a:pt x="758179" y="794696"/>
                    <a:pt x="760309" y="793631"/>
                  </a:cubicBezTo>
                  <a:lnTo>
                    <a:pt x="760309" y="793631"/>
                  </a:lnTo>
                  <a:close/>
                  <a:moveTo>
                    <a:pt x="760309" y="1067325"/>
                  </a:moveTo>
                  <a:lnTo>
                    <a:pt x="760309" y="1087560"/>
                  </a:lnTo>
                  <a:cubicBezTo>
                    <a:pt x="758179" y="1091819"/>
                    <a:pt x="756049" y="1096612"/>
                    <a:pt x="754452" y="1100872"/>
                  </a:cubicBezTo>
                  <a:lnTo>
                    <a:pt x="754452" y="1077442"/>
                  </a:lnTo>
                  <a:cubicBezTo>
                    <a:pt x="754452" y="1076377"/>
                    <a:pt x="755517" y="1075312"/>
                    <a:pt x="755517" y="1074248"/>
                  </a:cubicBezTo>
                  <a:lnTo>
                    <a:pt x="754452" y="1073183"/>
                  </a:lnTo>
                  <a:lnTo>
                    <a:pt x="754452" y="1059871"/>
                  </a:lnTo>
                  <a:cubicBezTo>
                    <a:pt x="757114" y="1061468"/>
                    <a:pt x="759244" y="1064663"/>
                    <a:pt x="760309" y="1067325"/>
                  </a:cubicBezTo>
                  <a:lnTo>
                    <a:pt x="760309" y="1067325"/>
                  </a:lnTo>
                  <a:close/>
                  <a:moveTo>
                    <a:pt x="760309" y="1116846"/>
                  </a:moveTo>
                  <a:lnTo>
                    <a:pt x="760309" y="1125898"/>
                  </a:lnTo>
                  <a:cubicBezTo>
                    <a:pt x="758179" y="1123768"/>
                    <a:pt x="757114" y="1122703"/>
                    <a:pt x="754452" y="1121638"/>
                  </a:cubicBezTo>
                  <a:lnTo>
                    <a:pt x="754452" y="1108326"/>
                  </a:lnTo>
                  <a:cubicBezTo>
                    <a:pt x="756049" y="1110989"/>
                    <a:pt x="757114" y="1114184"/>
                    <a:pt x="760309" y="1116846"/>
                  </a:cubicBezTo>
                  <a:lnTo>
                    <a:pt x="760309" y="1116846"/>
                  </a:lnTo>
                  <a:close/>
                  <a:moveTo>
                    <a:pt x="760309" y="1128028"/>
                  </a:moveTo>
                  <a:lnTo>
                    <a:pt x="760309" y="1136015"/>
                  </a:lnTo>
                  <a:cubicBezTo>
                    <a:pt x="758179" y="1138145"/>
                    <a:pt x="757114" y="1140275"/>
                    <a:pt x="754452" y="1142937"/>
                  </a:cubicBezTo>
                  <a:lnTo>
                    <a:pt x="754452" y="1130690"/>
                  </a:lnTo>
                  <a:cubicBezTo>
                    <a:pt x="757114" y="1129093"/>
                    <a:pt x="758179" y="1129093"/>
                    <a:pt x="760309" y="1128028"/>
                  </a:cubicBezTo>
                  <a:lnTo>
                    <a:pt x="760309" y="1128028"/>
                  </a:lnTo>
                  <a:close/>
                  <a:moveTo>
                    <a:pt x="760309" y="1191926"/>
                  </a:moveTo>
                  <a:lnTo>
                    <a:pt x="760309" y="1208965"/>
                  </a:lnTo>
                  <a:lnTo>
                    <a:pt x="754452" y="1211095"/>
                  </a:lnTo>
                  <a:lnTo>
                    <a:pt x="754452" y="1194055"/>
                  </a:lnTo>
                  <a:lnTo>
                    <a:pt x="756581" y="1192991"/>
                  </a:lnTo>
                  <a:lnTo>
                    <a:pt x="760309" y="1191926"/>
                  </a:lnTo>
                  <a:lnTo>
                    <a:pt x="760309" y="1191926"/>
                  </a:lnTo>
                  <a:close/>
                  <a:moveTo>
                    <a:pt x="760309" y="1237186"/>
                  </a:moveTo>
                  <a:lnTo>
                    <a:pt x="760309" y="1254226"/>
                  </a:lnTo>
                  <a:lnTo>
                    <a:pt x="754452" y="1258486"/>
                  </a:lnTo>
                  <a:lnTo>
                    <a:pt x="754452" y="1241446"/>
                  </a:lnTo>
                  <a:lnTo>
                    <a:pt x="755517" y="1241446"/>
                  </a:lnTo>
                  <a:lnTo>
                    <a:pt x="760309" y="1237186"/>
                  </a:lnTo>
                  <a:lnTo>
                    <a:pt x="760309" y="1237186"/>
                  </a:lnTo>
                  <a:close/>
                  <a:moveTo>
                    <a:pt x="760309" y="1274460"/>
                  </a:moveTo>
                  <a:lnTo>
                    <a:pt x="760309" y="1342085"/>
                  </a:lnTo>
                  <a:lnTo>
                    <a:pt x="759244" y="1343150"/>
                  </a:lnTo>
                  <a:lnTo>
                    <a:pt x="757114" y="1347410"/>
                  </a:lnTo>
                  <a:lnTo>
                    <a:pt x="754984" y="1355397"/>
                  </a:lnTo>
                  <a:lnTo>
                    <a:pt x="754984" y="1317058"/>
                  </a:lnTo>
                  <a:lnTo>
                    <a:pt x="757114" y="1313863"/>
                  </a:lnTo>
                  <a:lnTo>
                    <a:pt x="759244" y="1309604"/>
                  </a:lnTo>
                  <a:lnTo>
                    <a:pt x="758179" y="1305344"/>
                  </a:lnTo>
                  <a:lnTo>
                    <a:pt x="754984" y="1302149"/>
                  </a:lnTo>
                  <a:lnTo>
                    <a:pt x="754984" y="1274992"/>
                  </a:lnTo>
                  <a:lnTo>
                    <a:pt x="759244" y="1276057"/>
                  </a:lnTo>
                  <a:lnTo>
                    <a:pt x="760309" y="1274460"/>
                  </a:lnTo>
                  <a:lnTo>
                    <a:pt x="760309" y="1274460"/>
                  </a:lnTo>
                  <a:close/>
                  <a:moveTo>
                    <a:pt x="760309" y="1394800"/>
                  </a:moveTo>
                  <a:lnTo>
                    <a:pt x="760309" y="1403852"/>
                  </a:lnTo>
                  <a:cubicBezTo>
                    <a:pt x="758179" y="1403852"/>
                    <a:pt x="757114" y="1403852"/>
                    <a:pt x="754452" y="1403852"/>
                  </a:cubicBezTo>
                  <a:lnTo>
                    <a:pt x="754452" y="1393735"/>
                  </a:lnTo>
                  <a:cubicBezTo>
                    <a:pt x="757114" y="1394800"/>
                    <a:pt x="758179" y="1394800"/>
                    <a:pt x="760309" y="1394800"/>
                  </a:cubicBezTo>
                  <a:lnTo>
                    <a:pt x="760309" y="1394800"/>
                  </a:lnTo>
                  <a:close/>
                  <a:moveTo>
                    <a:pt x="760309" y="1433139"/>
                  </a:moveTo>
                  <a:lnTo>
                    <a:pt x="760309" y="1456568"/>
                  </a:lnTo>
                  <a:cubicBezTo>
                    <a:pt x="758179" y="1456568"/>
                    <a:pt x="756049" y="1456568"/>
                    <a:pt x="754452" y="1456568"/>
                  </a:cubicBezTo>
                  <a:lnTo>
                    <a:pt x="754452" y="1405982"/>
                  </a:lnTo>
                  <a:cubicBezTo>
                    <a:pt x="758179" y="1413970"/>
                    <a:pt x="758179" y="1424087"/>
                    <a:pt x="760309" y="1433139"/>
                  </a:cubicBezTo>
                  <a:lnTo>
                    <a:pt x="760309" y="1433139"/>
                  </a:lnTo>
                  <a:close/>
                  <a:moveTo>
                    <a:pt x="760309" y="1557739"/>
                  </a:moveTo>
                  <a:lnTo>
                    <a:pt x="760309" y="1579038"/>
                  </a:lnTo>
                  <a:lnTo>
                    <a:pt x="759244" y="1579038"/>
                  </a:lnTo>
                  <a:lnTo>
                    <a:pt x="754984" y="1567856"/>
                  </a:lnTo>
                  <a:lnTo>
                    <a:pt x="754984" y="1559869"/>
                  </a:lnTo>
                  <a:lnTo>
                    <a:pt x="760309" y="1557739"/>
                  </a:lnTo>
                  <a:lnTo>
                    <a:pt x="760309" y="1557739"/>
                  </a:lnTo>
                  <a:close/>
                  <a:moveTo>
                    <a:pt x="760309" y="1725470"/>
                  </a:moveTo>
                  <a:lnTo>
                    <a:pt x="760309" y="1747834"/>
                  </a:lnTo>
                  <a:cubicBezTo>
                    <a:pt x="759244" y="1746769"/>
                    <a:pt x="758179" y="1745705"/>
                    <a:pt x="758179" y="1744640"/>
                  </a:cubicBezTo>
                  <a:cubicBezTo>
                    <a:pt x="757114" y="1743575"/>
                    <a:pt x="756049" y="1743575"/>
                    <a:pt x="754984" y="1742510"/>
                  </a:cubicBezTo>
                  <a:lnTo>
                    <a:pt x="754984" y="1723340"/>
                  </a:lnTo>
                  <a:cubicBezTo>
                    <a:pt x="757114" y="1724405"/>
                    <a:pt x="758179" y="1724405"/>
                    <a:pt x="760309" y="1725470"/>
                  </a:cubicBezTo>
                  <a:lnTo>
                    <a:pt x="760309" y="1725470"/>
                  </a:lnTo>
                  <a:close/>
                  <a:moveTo>
                    <a:pt x="760309" y="1814394"/>
                  </a:moveTo>
                  <a:lnTo>
                    <a:pt x="760309" y="1831434"/>
                  </a:lnTo>
                  <a:cubicBezTo>
                    <a:pt x="758179" y="1831434"/>
                    <a:pt x="757114" y="1830369"/>
                    <a:pt x="754452" y="1830369"/>
                  </a:cubicBezTo>
                  <a:lnTo>
                    <a:pt x="754452" y="1813329"/>
                  </a:lnTo>
                  <a:cubicBezTo>
                    <a:pt x="757114" y="1814394"/>
                    <a:pt x="758179" y="1814394"/>
                    <a:pt x="760309" y="1814394"/>
                  </a:cubicBezTo>
                  <a:lnTo>
                    <a:pt x="760309" y="1814394"/>
                  </a:lnTo>
                  <a:close/>
                  <a:moveTo>
                    <a:pt x="754984" y="681810"/>
                  </a:moveTo>
                  <a:lnTo>
                    <a:pt x="754984" y="646666"/>
                  </a:lnTo>
                  <a:lnTo>
                    <a:pt x="756049" y="648796"/>
                  </a:lnTo>
                  <a:lnTo>
                    <a:pt x="757114" y="659978"/>
                  </a:lnTo>
                  <a:lnTo>
                    <a:pt x="757114" y="667965"/>
                  </a:lnTo>
                  <a:lnTo>
                    <a:pt x="756049" y="677018"/>
                  </a:lnTo>
                  <a:lnTo>
                    <a:pt x="754984" y="681810"/>
                  </a:lnTo>
                  <a:close/>
                  <a:moveTo>
                    <a:pt x="754984" y="18873"/>
                  </a:moveTo>
                  <a:lnTo>
                    <a:pt x="754984" y="34847"/>
                  </a:lnTo>
                  <a:cubicBezTo>
                    <a:pt x="751789" y="35912"/>
                    <a:pt x="748062" y="36977"/>
                    <a:pt x="744867" y="38042"/>
                  </a:cubicBezTo>
                  <a:lnTo>
                    <a:pt x="744867" y="38042"/>
                  </a:lnTo>
                  <a:lnTo>
                    <a:pt x="742205" y="39107"/>
                  </a:lnTo>
                  <a:cubicBezTo>
                    <a:pt x="746464" y="42302"/>
                    <a:pt x="751257" y="47094"/>
                    <a:pt x="754452" y="50289"/>
                  </a:cubicBezTo>
                  <a:lnTo>
                    <a:pt x="754452" y="78510"/>
                  </a:lnTo>
                  <a:cubicBezTo>
                    <a:pt x="750192" y="71588"/>
                    <a:pt x="744334" y="65198"/>
                    <a:pt x="738477" y="59341"/>
                  </a:cubicBezTo>
                  <a:lnTo>
                    <a:pt x="738477" y="23665"/>
                  </a:lnTo>
                  <a:cubicBezTo>
                    <a:pt x="744867" y="21002"/>
                    <a:pt x="750192" y="19938"/>
                    <a:pt x="754984" y="18873"/>
                  </a:cubicBezTo>
                  <a:lnTo>
                    <a:pt x="754984" y="18873"/>
                  </a:lnTo>
                  <a:close/>
                  <a:moveTo>
                    <a:pt x="754984" y="109927"/>
                  </a:moveTo>
                  <a:lnTo>
                    <a:pt x="754984" y="126966"/>
                  </a:lnTo>
                  <a:cubicBezTo>
                    <a:pt x="749127" y="128031"/>
                    <a:pt x="743802" y="128031"/>
                    <a:pt x="739010" y="128031"/>
                  </a:cubicBezTo>
                  <a:lnTo>
                    <a:pt x="739010" y="112057"/>
                  </a:lnTo>
                  <a:cubicBezTo>
                    <a:pt x="743802" y="112589"/>
                    <a:pt x="749127" y="112589"/>
                    <a:pt x="754984" y="109927"/>
                  </a:cubicBezTo>
                  <a:lnTo>
                    <a:pt x="754984" y="109927"/>
                  </a:lnTo>
                  <a:close/>
                  <a:moveTo>
                    <a:pt x="754984" y="205773"/>
                  </a:moveTo>
                  <a:lnTo>
                    <a:pt x="754984" y="241982"/>
                  </a:lnTo>
                  <a:cubicBezTo>
                    <a:pt x="749127" y="243047"/>
                    <a:pt x="743802" y="245176"/>
                    <a:pt x="740607" y="246241"/>
                  </a:cubicBezTo>
                  <a:cubicBezTo>
                    <a:pt x="740607" y="246241"/>
                    <a:pt x="739542" y="248371"/>
                    <a:pt x="739542" y="250501"/>
                  </a:cubicBezTo>
                  <a:lnTo>
                    <a:pt x="739542" y="212163"/>
                  </a:lnTo>
                  <a:cubicBezTo>
                    <a:pt x="742205" y="210565"/>
                    <a:pt x="748062" y="207903"/>
                    <a:pt x="754984" y="205773"/>
                  </a:cubicBezTo>
                  <a:lnTo>
                    <a:pt x="754984" y="205773"/>
                  </a:lnTo>
                  <a:close/>
                  <a:moveTo>
                    <a:pt x="754984" y="263281"/>
                  </a:moveTo>
                  <a:lnTo>
                    <a:pt x="754984" y="298424"/>
                  </a:lnTo>
                  <a:cubicBezTo>
                    <a:pt x="749127" y="295230"/>
                    <a:pt x="743802" y="290437"/>
                    <a:pt x="739010" y="288307"/>
                  </a:cubicBezTo>
                  <a:lnTo>
                    <a:pt x="739010" y="254229"/>
                  </a:lnTo>
                  <a:cubicBezTo>
                    <a:pt x="739010" y="255294"/>
                    <a:pt x="739010" y="255294"/>
                    <a:pt x="740075" y="256359"/>
                  </a:cubicBezTo>
                  <a:cubicBezTo>
                    <a:pt x="740075" y="256359"/>
                    <a:pt x="744867" y="258488"/>
                    <a:pt x="754984" y="263281"/>
                  </a:cubicBezTo>
                  <a:lnTo>
                    <a:pt x="754984" y="263281"/>
                  </a:lnTo>
                  <a:close/>
                  <a:moveTo>
                    <a:pt x="754984" y="412908"/>
                  </a:moveTo>
                  <a:lnTo>
                    <a:pt x="754984" y="423025"/>
                  </a:lnTo>
                  <a:cubicBezTo>
                    <a:pt x="750724" y="421960"/>
                    <a:pt x="744867" y="423025"/>
                    <a:pt x="739010" y="425155"/>
                  </a:cubicBezTo>
                  <a:lnTo>
                    <a:pt x="739010" y="415037"/>
                  </a:lnTo>
                  <a:cubicBezTo>
                    <a:pt x="744867" y="412908"/>
                    <a:pt x="750192" y="412908"/>
                    <a:pt x="754984" y="412908"/>
                  </a:cubicBezTo>
                  <a:lnTo>
                    <a:pt x="754984" y="412908"/>
                  </a:lnTo>
                  <a:close/>
                  <a:moveTo>
                    <a:pt x="754984" y="454441"/>
                  </a:moveTo>
                  <a:lnTo>
                    <a:pt x="754984" y="474675"/>
                  </a:lnTo>
                  <a:cubicBezTo>
                    <a:pt x="749127" y="478935"/>
                    <a:pt x="743802" y="481597"/>
                    <a:pt x="739010" y="483727"/>
                  </a:cubicBezTo>
                  <a:lnTo>
                    <a:pt x="739010" y="473610"/>
                  </a:lnTo>
                  <a:cubicBezTo>
                    <a:pt x="742205" y="471480"/>
                    <a:pt x="746997" y="469350"/>
                    <a:pt x="752322" y="465623"/>
                  </a:cubicBezTo>
                  <a:cubicBezTo>
                    <a:pt x="746464" y="463493"/>
                    <a:pt x="743269" y="459766"/>
                    <a:pt x="739010" y="455506"/>
                  </a:cubicBezTo>
                  <a:lnTo>
                    <a:pt x="739010" y="441129"/>
                  </a:lnTo>
                  <a:cubicBezTo>
                    <a:pt x="743802" y="445389"/>
                    <a:pt x="749127" y="451246"/>
                    <a:pt x="754984" y="454441"/>
                  </a:cubicBezTo>
                  <a:lnTo>
                    <a:pt x="754984" y="454441"/>
                  </a:lnTo>
                  <a:close/>
                  <a:moveTo>
                    <a:pt x="754984" y="513014"/>
                  </a:moveTo>
                  <a:lnTo>
                    <a:pt x="754984" y="599808"/>
                  </a:lnTo>
                  <a:lnTo>
                    <a:pt x="753919" y="597678"/>
                  </a:lnTo>
                  <a:lnTo>
                    <a:pt x="750724" y="591821"/>
                  </a:lnTo>
                  <a:lnTo>
                    <a:pt x="748594" y="587561"/>
                  </a:lnTo>
                  <a:lnTo>
                    <a:pt x="745399" y="583301"/>
                  </a:lnTo>
                  <a:lnTo>
                    <a:pt x="742205" y="581171"/>
                  </a:lnTo>
                  <a:lnTo>
                    <a:pt x="741140" y="577976"/>
                  </a:lnTo>
                  <a:lnTo>
                    <a:pt x="740075" y="574781"/>
                  </a:lnTo>
                  <a:lnTo>
                    <a:pt x="740075" y="556677"/>
                  </a:lnTo>
                  <a:lnTo>
                    <a:pt x="743269" y="553482"/>
                  </a:lnTo>
                  <a:lnTo>
                    <a:pt x="746464" y="551352"/>
                  </a:lnTo>
                  <a:lnTo>
                    <a:pt x="747529" y="549222"/>
                  </a:lnTo>
                  <a:lnTo>
                    <a:pt x="747529" y="546028"/>
                  </a:lnTo>
                  <a:lnTo>
                    <a:pt x="745399" y="543898"/>
                  </a:lnTo>
                  <a:lnTo>
                    <a:pt x="742205" y="542833"/>
                  </a:lnTo>
                  <a:lnTo>
                    <a:pt x="740075" y="543898"/>
                  </a:lnTo>
                  <a:lnTo>
                    <a:pt x="740075" y="522598"/>
                  </a:lnTo>
                  <a:lnTo>
                    <a:pt x="741140" y="521533"/>
                  </a:lnTo>
                  <a:lnTo>
                    <a:pt x="754452" y="515676"/>
                  </a:lnTo>
                  <a:lnTo>
                    <a:pt x="754984" y="513014"/>
                  </a:lnTo>
                  <a:lnTo>
                    <a:pt x="754984" y="513014"/>
                  </a:lnTo>
                  <a:close/>
                  <a:moveTo>
                    <a:pt x="754984" y="647199"/>
                  </a:moveTo>
                  <a:lnTo>
                    <a:pt x="754984" y="682342"/>
                  </a:lnTo>
                  <a:lnTo>
                    <a:pt x="754984" y="684472"/>
                  </a:lnTo>
                  <a:lnTo>
                    <a:pt x="751789" y="691395"/>
                  </a:lnTo>
                  <a:lnTo>
                    <a:pt x="748594" y="693524"/>
                  </a:lnTo>
                  <a:lnTo>
                    <a:pt x="745399" y="692460"/>
                  </a:lnTo>
                  <a:lnTo>
                    <a:pt x="742205" y="689265"/>
                  </a:lnTo>
                  <a:lnTo>
                    <a:pt x="741140" y="687135"/>
                  </a:lnTo>
                  <a:lnTo>
                    <a:pt x="740075" y="685005"/>
                  </a:lnTo>
                  <a:lnTo>
                    <a:pt x="740075" y="673823"/>
                  </a:lnTo>
                  <a:lnTo>
                    <a:pt x="740075" y="672758"/>
                  </a:lnTo>
                  <a:lnTo>
                    <a:pt x="741140" y="665836"/>
                  </a:lnTo>
                  <a:lnTo>
                    <a:pt x="740075" y="659978"/>
                  </a:lnTo>
                  <a:lnTo>
                    <a:pt x="740075" y="655718"/>
                  </a:lnTo>
                  <a:lnTo>
                    <a:pt x="740075" y="653588"/>
                  </a:lnTo>
                  <a:lnTo>
                    <a:pt x="740075" y="604068"/>
                  </a:lnTo>
                  <a:lnTo>
                    <a:pt x="746997" y="617380"/>
                  </a:lnTo>
                  <a:lnTo>
                    <a:pt x="751257" y="627497"/>
                  </a:lnTo>
                  <a:lnTo>
                    <a:pt x="753387" y="637614"/>
                  </a:lnTo>
                  <a:lnTo>
                    <a:pt x="754984" y="647199"/>
                  </a:lnTo>
                  <a:lnTo>
                    <a:pt x="754984" y="647199"/>
                  </a:lnTo>
                  <a:close/>
                  <a:moveTo>
                    <a:pt x="754984" y="726006"/>
                  </a:moveTo>
                  <a:lnTo>
                    <a:pt x="754984" y="735058"/>
                  </a:lnTo>
                  <a:cubicBezTo>
                    <a:pt x="753919" y="732928"/>
                    <a:pt x="751789" y="730798"/>
                    <a:pt x="748062" y="728136"/>
                  </a:cubicBezTo>
                  <a:cubicBezTo>
                    <a:pt x="746997" y="733993"/>
                    <a:pt x="742205" y="739318"/>
                    <a:pt x="739010" y="745175"/>
                  </a:cubicBezTo>
                  <a:lnTo>
                    <a:pt x="739010" y="732928"/>
                  </a:lnTo>
                  <a:cubicBezTo>
                    <a:pt x="740075" y="729733"/>
                    <a:pt x="741140" y="724941"/>
                    <a:pt x="739010" y="720681"/>
                  </a:cubicBezTo>
                  <a:lnTo>
                    <a:pt x="739010" y="709499"/>
                  </a:lnTo>
                  <a:cubicBezTo>
                    <a:pt x="742205" y="712694"/>
                    <a:pt x="744867" y="716421"/>
                    <a:pt x="745932" y="718551"/>
                  </a:cubicBezTo>
                  <a:cubicBezTo>
                    <a:pt x="749127" y="721213"/>
                    <a:pt x="752322" y="723876"/>
                    <a:pt x="754984" y="726006"/>
                  </a:cubicBezTo>
                  <a:lnTo>
                    <a:pt x="754984" y="726006"/>
                  </a:lnTo>
                  <a:close/>
                  <a:moveTo>
                    <a:pt x="754984" y="750500"/>
                  </a:moveTo>
                  <a:lnTo>
                    <a:pt x="754984" y="757422"/>
                  </a:lnTo>
                  <a:cubicBezTo>
                    <a:pt x="751789" y="759552"/>
                    <a:pt x="748062" y="763279"/>
                    <a:pt x="744867" y="767539"/>
                  </a:cubicBezTo>
                  <a:cubicBezTo>
                    <a:pt x="744867" y="768604"/>
                    <a:pt x="743802" y="769669"/>
                    <a:pt x="743802" y="769669"/>
                  </a:cubicBezTo>
                  <a:cubicBezTo>
                    <a:pt x="746997" y="769669"/>
                    <a:pt x="751789" y="770734"/>
                    <a:pt x="754984" y="771799"/>
                  </a:cubicBezTo>
                  <a:lnTo>
                    <a:pt x="754984" y="778721"/>
                  </a:lnTo>
                  <a:cubicBezTo>
                    <a:pt x="750724" y="776591"/>
                    <a:pt x="744867" y="775526"/>
                    <a:pt x="739010" y="777656"/>
                  </a:cubicBezTo>
                  <a:lnTo>
                    <a:pt x="739010" y="765409"/>
                  </a:lnTo>
                  <a:cubicBezTo>
                    <a:pt x="744867" y="757422"/>
                    <a:pt x="750192" y="753162"/>
                    <a:pt x="754984" y="750500"/>
                  </a:cubicBezTo>
                  <a:lnTo>
                    <a:pt x="754984" y="750500"/>
                  </a:lnTo>
                  <a:close/>
                  <a:moveTo>
                    <a:pt x="754984" y="795761"/>
                  </a:moveTo>
                  <a:lnTo>
                    <a:pt x="754984" y="809073"/>
                  </a:lnTo>
                  <a:cubicBezTo>
                    <a:pt x="751789" y="815995"/>
                    <a:pt x="748062" y="820255"/>
                    <a:pt x="743802" y="822385"/>
                  </a:cubicBezTo>
                  <a:cubicBezTo>
                    <a:pt x="742737" y="828242"/>
                    <a:pt x="740607" y="832502"/>
                    <a:pt x="739542" y="835697"/>
                  </a:cubicBezTo>
                  <a:lnTo>
                    <a:pt x="739542" y="817592"/>
                  </a:lnTo>
                  <a:cubicBezTo>
                    <a:pt x="739542" y="817592"/>
                    <a:pt x="739542" y="817592"/>
                    <a:pt x="739542" y="816527"/>
                  </a:cubicBezTo>
                  <a:cubicBezTo>
                    <a:pt x="743802" y="815462"/>
                    <a:pt x="748594" y="810670"/>
                    <a:pt x="752854" y="801618"/>
                  </a:cubicBezTo>
                  <a:cubicBezTo>
                    <a:pt x="748594" y="802683"/>
                    <a:pt x="743802" y="801618"/>
                    <a:pt x="739542" y="800553"/>
                  </a:cubicBezTo>
                  <a:lnTo>
                    <a:pt x="739542" y="793631"/>
                  </a:lnTo>
                  <a:cubicBezTo>
                    <a:pt x="743802" y="795761"/>
                    <a:pt x="749127" y="795761"/>
                    <a:pt x="754984" y="795761"/>
                  </a:cubicBezTo>
                  <a:lnTo>
                    <a:pt x="754984" y="795761"/>
                  </a:lnTo>
                  <a:close/>
                  <a:moveTo>
                    <a:pt x="754984" y="1059338"/>
                  </a:moveTo>
                  <a:lnTo>
                    <a:pt x="754984" y="1072650"/>
                  </a:lnTo>
                  <a:cubicBezTo>
                    <a:pt x="754984" y="1068390"/>
                    <a:pt x="751789" y="1063598"/>
                    <a:pt x="744867" y="1058273"/>
                  </a:cubicBezTo>
                  <a:cubicBezTo>
                    <a:pt x="744867" y="1062533"/>
                    <a:pt x="741672" y="1067325"/>
                    <a:pt x="739010" y="1071585"/>
                  </a:cubicBezTo>
                  <a:lnTo>
                    <a:pt x="739010" y="1054546"/>
                  </a:lnTo>
                  <a:cubicBezTo>
                    <a:pt x="739010" y="1053481"/>
                    <a:pt x="739010" y="1052416"/>
                    <a:pt x="739010" y="1052416"/>
                  </a:cubicBezTo>
                  <a:cubicBezTo>
                    <a:pt x="739010" y="1050286"/>
                    <a:pt x="739010" y="1049221"/>
                    <a:pt x="739010" y="1046559"/>
                  </a:cubicBezTo>
                  <a:lnTo>
                    <a:pt x="739010" y="1034312"/>
                  </a:lnTo>
                  <a:cubicBezTo>
                    <a:pt x="743269" y="1040169"/>
                    <a:pt x="745932" y="1045494"/>
                    <a:pt x="745932" y="1050286"/>
                  </a:cubicBezTo>
                  <a:cubicBezTo>
                    <a:pt x="749127" y="1053481"/>
                    <a:pt x="752322" y="1057208"/>
                    <a:pt x="754984" y="1059338"/>
                  </a:cubicBezTo>
                  <a:lnTo>
                    <a:pt x="754984" y="1059338"/>
                  </a:lnTo>
                  <a:close/>
                  <a:moveTo>
                    <a:pt x="754984" y="1077442"/>
                  </a:moveTo>
                  <a:lnTo>
                    <a:pt x="754984" y="1100872"/>
                  </a:lnTo>
                  <a:cubicBezTo>
                    <a:pt x="754984" y="1103001"/>
                    <a:pt x="754984" y="1105131"/>
                    <a:pt x="754984" y="1107794"/>
                  </a:cubicBezTo>
                  <a:lnTo>
                    <a:pt x="754984" y="1121106"/>
                  </a:lnTo>
                  <a:cubicBezTo>
                    <a:pt x="752854" y="1118976"/>
                    <a:pt x="751789" y="1116846"/>
                    <a:pt x="750724" y="1114184"/>
                  </a:cubicBezTo>
                  <a:cubicBezTo>
                    <a:pt x="748594" y="1112054"/>
                    <a:pt x="746464" y="1110989"/>
                    <a:pt x="744867" y="1109924"/>
                  </a:cubicBezTo>
                  <a:cubicBezTo>
                    <a:pt x="742737" y="1108859"/>
                    <a:pt x="740607" y="1106729"/>
                    <a:pt x="739010" y="1104066"/>
                  </a:cubicBezTo>
                  <a:lnTo>
                    <a:pt x="739010" y="1095014"/>
                  </a:lnTo>
                  <a:cubicBezTo>
                    <a:pt x="740075" y="1097144"/>
                    <a:pt x="743269" y="1100872"/>
                    <a:pt x="745932" y="1103001"/>
                  </a:cubicBezTo>
                  <a:cubicBezTo>
                    <a:pt x="746997" y="1104066"/>
                    <a:pt x="746997" y="1104066"/>
                    <a:pt x="748062" y="1105131"/>
                  </a:cubicBezTo>
                  <a:cubicBezTo>
                    <a:pt x="748062" y="1096612"/>
                    <a:pt x="753919" y="1087560"/>
                    <a:pt x="754984" y="1077442"/>
                  </a:cubicBezTo>
                  <a:lnTo>
                    <a:pt x="754984" y="1077442"/>
                  </a:lnTo>
                  <a:close/>
                  <a:moveTo>
                    <a:pt x="754984" y="1130158"/>
                  </a:moveTo>
                  <a:lnTo>
                    <a:pt x="754984" y="1142405"/>
                  </a:lnTo>
                  <a:cubicBezTo>
                    <a:pt x="749127" y="1149327"/>
                    <a:pt x="744867" y="1153587"/>
                    <a:pt x="740607" y="1155717"/>
                  </a:cubicBezTo>
                  <a:cubicBezTo>
                    <a:pt x="739542" y="1155717"/>
                    <a:pt x="739542" y="1156782"/>
                    <a:pt x="739542" y="1156782"/>
                  </a:cubicBezTo>
                  <a:lnTo>
                    <a:pt x="739542" y="1147730"/>
                  </a:lnTo>
                  <a:cubicBezTo>
                    <a:pt x="742737" y="1146665"/>
                    <a:pt x="746464" y="1143470"/>
                    <a:pt x="750724" y="1136548"/>
                  </a:cubicBezTo>
                  <a:cubicBezTo>
                    <a:pt x="747529" y="1136548"/>
                    <a:pt x="742737" y="1134418"/>
                    <a:pt x="739542" y="1132288"/>
                  </a:cubicBezTo>
                  <a:lnTo>
                    <a:pt x="739542" y="1123236"/>
                  </a:lnTo>
                  <a:cubicBezTo>
                    <a:pt x="743802" y="1128028"/>
                    <a:pt x="749127" y="1131223"/>
                    <a:pt x="754984" y="1130158"/>
                  </a:cubicBezTo>
                  <a:lnTo>
                    <a:pt x="754984" y="1130158"/>
                  </a:lnTo>
                  <a:close/>
                  <a:moveTo>
                    <a:pt x="754984" y="1194055"/>
                  </a:moveTo>
                  <a:lnTo>
                    <a:pt x="754984" y="1211095"/>
                  </a:lnTo>
                  <a:lnTo>
                    <a:pt x="754984" y="1211095"/>
                  </a:lnTo>
                  <a:lnTo>
                    <a:pt x="750724" y="1215355"/>
                  </a:lnTo>
                  <a:lnTo>
                    <a:pt x="744867" y="1219615"/>
                  </a:lnTo>
                  <a:lnTo>
                    <a:pt x="739010" y="1225472"/>
                  </a:lnTo>
                  <a:lnTo>
                    <a:pt x="739010" y="1204173"/>
                  </a:lnTo>
                  <a:lnTo>
                    <a:pt x="742205" y="1202043"/>
                  </a:lnTo>
                  <a:lnTo>
                    <a:pt x="750192" y="1197783"/>
                  </a:lnTo>
                  <a:lnTo>
                    <a:pt x="754984" y="1194055"/>
                  </a:lnTo>
                  <a:lnTo>
                    <a:pt x="754984" y="1194055"/>
                  </a:lnTo>
                  <a:close/>
                  <a:moveTo>
                    <a:pt x="754984" y="1241446"/>
                  </a:moveTo>
                  <a:lnTo>
                    <a:pt x="754984" y="1258486"/>
                  </a:lnTo>
                  <a:lnTo>
                    <a:pt x="752854" y="1261680"/>
                  </a:lnTo>
                  <a:lnTo>
                    <a:pt x="749659" y="1267538"/>
                  </a:lnTo>
                  <a:lnTo>
                    <a:pt x="750724" y="1271798"/>
                  </a:lnTo>
                  <a:lnTo>
                    <a:pt x="753919" y="1273927"/>
                  </a:lnTo>
                  <a:lnTo>
                    <a:pt x="754984" y="1273927"/>
                  </a:lnTo>
                  <a:lnTo>
                    <a:pt x="754984" y="1301084"/>
                  </a:lnTo>
                  <a:lnTo>
                    <a:pt x="754984" y="1301084"/>
                  </a:lnTo>
                  <a:lnTo>
                    <a:pt x="749127" y="1296824"/>
                  </a:lnTo>
                  <a:lnTo>
                    <a:pt x="741140" y="1293629"/>
                  </a:lnTo>
                  <a:lnTo>
                    <a:pt x="739010" y="1292564"/>
                  </a:lnTo>
                  <a:lnTo>
                    <a:pt x="739010" y="1257421"/>
                  </a:lnTo>
                  <a:lnTo>
                    <a:pt x="743269" y="1253161"/>
                  </a:lnTo>
                  <a:lnTo>
                    <a:pt x="749127" y="1248901"/>
                  </a:lnTo>
                  <a:lnTo>
                    <a:pt x="754984" y="1241446"/>
                  </a:lnTo>
                  <a:lnTo>
                    <a:pt x="754984" y="1241446"/>
                  </a:lnTo>
                  <a:close/>
                  <a:moveTo>
                    <a:pt x="754984" y="1317058"/>
                  </a:moveTo>
                  <a:lnTo>
                    <a:pt x="754984" y="1355397"/>
                  </a:lnTo>
                  <a:lnTo>
                    <a:pt x="754984" y="1356462"/>
                  </a:lnTo>
                  <a:lnTo>
                    <a:pt x="752854" y="1363384"/>
                  </a:lnTo>
                  <a:lnTo>
                    <a:pt x="748594" y="1364449"/>
                  </a:lnTo>
                  <a:cubicBezTo>
                    <a:pt x="748594" y="1365514"/>
                    <a:pt x="742737" y="1360189"/>
                    <a:pt x="742737" y="1360189"/>
                  </a:cubicBezTo>
                  <a:lnTo>
                    <a:pt x="739542" y="1356994"/>
                  </a:lnTo>
                  <a:lnTo>
                    <a:pt x="739542" y="1341020"/>
                  </a:lnTo>
                  <a:lnTo>
                    <a:pt x="741672" y="1338890"/>
                  </a:lnTo>
                  <a:lnTo>
                    <a:pt x="744867" y="1334630"/>
                  </a:lnTo>
                  <a:lnTo>
                    <a:pt x="744867" y="1330370"/>
                  </a:lnTo>
                  <a:lnTo>
                    <a:pt x="749127" y="1324513"/>
                  </a:lnTo>
                  <a:lnTo>
                    <a:pt x="753387" y="1320253"/>
                  </a:lnTo>
                  <a:lnTo>
                    <a:pt x="754984" y="1317058"/>
                  </a:lnTo>
                  <a:lnTo>
                    <a:pt x="754984" y="1317058"/>
                  </a:lnTo>
                  <a:close/>
                  <a:moveTo>
                    <a:pt x="754984" y="1393735"/>
                  </a:moveTo>
                  <a:lnTo>
                    <a:pt x="754984" y="1403852"/>
                  </a:lnTo>
                  <a:cubicBezTo>
                    <a:pt x="754984" y="1402788"/>
                    <a:pt x="754984" y="1402788"/>
                    <a:pt x="753919" y="1402788"/>
                  </a:cubicBezTo>
                  <a:cubicBezTo>
                    <a:pt x="754984" y="1403852"/>
                    <a:pt x="754984" y="1404917"/>
                    <a:pt x="754984" y="1405982"/>
                  </a:cubicBezTo>
                  <a:lnTo>
                    <a:pt x="754984" y="1456568"/>
                  </a:lnTo>
                  <a:lnTo>
                    <a:pt x="754984" y="1456568"/>
                  </a:lnTo>
                  <a:cubicBezTo>
                    <a:pt x="749127" y="1455503"/>
                    <a:pt x="743802" y="1454438"/>
                    <a:pt x="739010" y="1453373"/>
                  </a:cubicBezTo>
                  <a:lnTo>
                    <a:pt x="739010" y="1443256"/>
                  </a:lnTo>
                  <a:cubicBezTo>
                    <a:pt x="742205" y="1444321"/>
                    <a:pt x="746997" y="1445386"/>
                    <a:pt x="751257" y="1446451"/>
                  </a:cubicBezTo>
                  <a:lnTo>
                    <a:pt x="751257" y="1446451"/>
                  </a:lnTo>
                  <a:lnTo>
                    <a:pt x="752322" y="1446451"/>
                  </a:lnTo>
                  <a:cubicBezTo>
                    <a:pt x="746464" y="1433139"/>
                    <a:pt x="748062" y="1416100"/>
                    <a:pt x="741140" y="1400125"/>
                  </a:cubicBezTo>
                  <a:cubicBezTo>
                    <a:pt x="740075" y="1399060"/>
                    <a:pt x="739010" y="1397995"/>
                    <a:pt x="739010" y="1397995"/>
                  </a:cubicBezTo>
                  <a:lnTo>
                    <a:pt x="739010" y="1385748"/>
                  </a:lnTo>
                  <a:cubicBezTo>
                    <a:pt x="742205" y="1387878"/>
                    <a:pt x="745932" y="1390008"/>
                    <a:pt x="748062" y="1393735"/>
                  </a:cubicBezTo>
                  <a:cubicBezTo>
                    <a:pt x="750192" y="1393735"/>
                    <a:pt x="752322" y="1393735"/>
                    <a:pt x="754984" y="1393735"/>
                  </a:cubicBezTo>
                  <a:lnTo>
                    <a:pt x="754984" y="1393735"/>
                  </a:lnTo>
                  <a:close/>
                  <a:moveTo>
                    <a:pt x="754984" y="1560401"/>
                  </a:moveTo>
                  <a:lnTo>
                    <a:pt x="754984" y="1568389"/>
                  </a:lnTo>
                  <a:lnTo>
                    <a:pt x="752854" y="1561467"/>
                  </a:lnTo>
                  <a:lnTo>
                    <a:pt x="754984" y="1560401"/>
                  </a:lnTo>
                  <a:lnTo>
                    <a:pt x="754984" y="1560401"/>
                  </a:lnTo>
                  <a:close/>
                  <a:moveTo>
                    <a:pt x="754984" y="1723340"/>
                  </a:moveTo>
                  <a:lnTo>
                    <a:pt x="754984" y="1742510"/>
                  </a:lnTo>
                  <a:cubicBezTo>
                    <a:pt x="751789" y="1739315"/>
                    <a:pt x="745932" y="1736652"/>
                    <a:pt x="739010" y="1734522"/>
                  </a:cubicBezTo>
                  <a:lnTo>
                    <a:pt x="739010" y="1717483"/>
                  </a:lnTo>
                  <a:cubicBezTo>
                    <a:pt x="744867" y="1719081"/>
                    <a:pt x="750192" y="1721210"/>
                    <a:pt x="754984" y="1723340"/>
                  </a:cubicBezTo>
                  <a:lnTo>
                    <a:pt x="754984" y="1723340"/>
                  </a:lnTo>
                  <a:close/>
                  <a:moveTo>
                    <a:pt x="754984" y="1813329"/>
                  </a:moveTo>
                  <a:lnTo>
                    <a:pt x="754984" y="1830369"/>
                  </a:lnTo>
                  <a:cubicBezTo>
                    <a:pt x="749127" y="1829304"/>
                    <a:pt x="743802" y="1827174"/>
                    <a:pt x="739010" y="1824511"/>
                  </a:cubicBezTo>
                  <a:lnTo>
                    <a:pt x="739010" y="1804277"/>
                  </a:lnTo>
                  <a:cubicBezTo>
                    <a:pt x="743802" y="1808005"/>
                    <a:pt x="748062" y="1811199"/>
                    <a:pt x="754984" y="1813329"/>
                  </a:cubicBezTo>
                  <a:close/>
                  <a:moveTo>
                    <a:pt x="739010" y="23665"/>
                  </a:moveTo>
                  <a:lnTo>
                    <a:pt x="739010" y="59873"/>
                  </a:lnTo>
                  <a:cubicBezTo>
                    <a:pt x="734750" y="56679"/>
                    <a:pt x="729957" y="52951"/>
                    <a:pt x="725698" y="50821"/>
                  </a:cubicBezTo>
                  <a:lnTo>
                    <a:pt x="725698" y="29522"/>
                  </a:lnTo>
                  <a:cubicBezTo>
                    <a:pt x="727828" y="28457"/>
                    <a:pt x="731555" y="27392"/>
                    <a:pt x="731555" y="27392"/>
                  </a:cubicBezTo>
                  <a:cubicBezTo>
                    <a:pt x="733685" y="25795"/>
                    <a:pt x="736880" y="24730"/>
                    <a:pt x="739010" y="23665"/>
                  </a:cubicBezTo>
                  <a:lnTo>
                    <a:pt x="739010" y="23665"/>
                  </a:lnTo>
                  <a:close/>
                  <a:moveTo>
                    <a:pt x="739010" y="112589"/>
                  </a:moveTo>
                  <a:lnTo>
                    <a:pt x="739010" y="128563"/>
                  </a:lnTo>
                  <a:cubicBezTo>
                    <a:pt x="734750" y="128563"/>
                    <a:pt x="729957" y="128563"/>
                    <a:pt x="725698" y="127498"/>
                  </a:cubicBezTo>
                  <a:lnTo>
                    <a:pt x="725698" y="109394"/>
                  </a:lnTo>
                  <a:cubicBezTo>
                    <a:pt x="726763" y="110459"/>
                    <a:pt x="726763" y="110459"/>
                    <a:pt x="727828" y="110459"/>
                  </a:cubicBezTo>
                  <a:cubicBezTo>
                    <a:pt x="731022" y="110992"/>
                    <a:pt x="734750" y="112589"/>
                    <a:pt x="739010" y="112589"/>
                  </a:cubicBezTo>
                  <a:lnTo>
                    <a:pt x="739010" y="112589"/>
                  </a:lnTo>
                  <a:close/>
                  <a:moveTo>
                    <a:pt x="739010" y="212695"/>
                  </a:moveTo>
                  <a:lnTo>
                    <a:pt x="739010" y="251034"/>
                  </a:lnTo>
                  <a:cubicBezTo>
                    <a:pt x="737945" y="252099"/>
                    <a:pt x="737945" y="253164"/>
                    <a:pt x="739010" y="254229"/>
                  </a:cubicBezTo>
                  <a:lnTo>
                    <a:pt x="739010" y="287775"/>
                  </a:lnTo>
                  <a:cubicBezTo>
                    <a:pt x="736880" y="285645"/>
                    <a:pt x="734750" y="284580"/>
                    <a:pt x="732087" y="283515"/>
                  </a:cubicBezTo>
                  <a:cubicBezTo>
                    <a:pt x="732087" y="282450"/>
                    <a:pt x="727828" y="283515"/>
                    <a:pt x="725165" y="284580"/>
                  </a:cubicBezTo>
                  <a:lnTo>
                    <a:pt x="725165" y="220682"/>
                  </a:lnTo>
                  <a:lnTo>
                    <a:pt x="734217" y="217488"/>
                  </a:lnTo>
                  <a:cubicBezTo>
                    <a:pt x="735815" y="214825"/>
                    <a:pt x="736880" y="213760"/>
                    <a:pt x="739010" y="212695"/>
                  </a:cubicBezTo>
                  <a:lnTo>
                    <a:pt x="739010" y="212695"/>
                  </a:lnTo>
                  <a:close/>
                  <a:moveTo>
                    <a:pt x="739010" y="415037"/>
                  </a:moveTo>
                  <a:lnTo>
                    <a:pt x="739010" y="425155"/>
                  </a:lnTo>
                  <a:cubicBezTo>
                    <a:pt x="734750" y="426220"/>
                    <a:pt x="731022" y="428349"/>
                    <a:pt x="725698" y="431012"/>
                  </a:cubicBezTo>
                  <a:cubicBezTo>
                    <a:pt x="726763" y="431012"/>
                    <a:pt x="726763" y="432077"/>
                    <a:pt x="726763" y="432077"/>
                  </a:cubicBezTo>
                  <a:lnTo>
                    <a:pt x="725698" y="432077"/>
                  </a:lnTo>
                  <a:lnTo>
                    <a:pt x="725698" y="420895"/>
                  </a:lnTo>
                  <a:cubicBezTo>
                    <a:pt x="729957" y="418765"/>
                    <a:pt x="734750" y="416102"/>
                    <a:pt x="739010" y="415037"/>
                  </a:cubicBezTo>
                  <a:lnTo>
                    <a:pt x="739010" y="415037"/>
                  </a:lnTo>
                  <a:close/>
                  <a:moveTo>
                    <a:pt x="739010" y="441129"/>
                  </a:moveTo>
                  <a:lnTo>
                    <a:pt x="739010" y="455506"/>
                  </a:lnTo>
                  <a:cubicBezTo>
                    <a:pt x="734750" y="452311"/>
                    <a:pt x="729957" y="447519"/>
                    <a:pt x="725698" y="444324"/>
                  </a:cubicBezTo>
                  <a:lnTo>
                    <a:pt x="725698" y="432077"/>
                  </a:lnTo>
                  <a:cubicBezTo>
                    <a:pt x="729957" y="434207"/>
                    <a:pt x="734750" y="437934"/>
                    <a:pt x="739010" y="441129"/>
                  </a:cubicBezTo>
                  <a:lnTo>
                    <a:pt x="739010" y="441129"/>
                  </a:lnTo>
                  <a:close/>
                  <a:moveTo>
                    <a:pt x="739010" y="473610"/>
                  </a:moveTo>
                  <a:lnTo>
                    <a:pt x="739010" y="483727"/>
                  </a:lnTo>
                  <a:cubicBezTo>
                    <a:pt x="733152" y="484792"/>
                    <a:pt x="729957" y="485857"/>
                    <a:pt x="725698" y="485857"/>
                  </a:cubicBezTo>
                  <a:lnTo>
                    <a:pt x="725698" y="475740"/>
                  </a:lnTo>
                  <a:cubicBezTo>
                    <a:pt x="728893" y="476273"/>
                    <a:pt x="733685" y="474675"/>
                    <a:pt x="739010" y="473610"/>
                  </a:cubicBezTo>
                  <a:lnTo>
                    <a:pt x="739010" y="473610"/>
                  </a:lnTo>
                  <a:close/>
                  <a:moveTo>
                    <a:pt x="739010" y="521001"/>
                  </a:moveTo>
                  <a:lnTo>
                    <a:pt x="739010" y="542300"/>
                  </a:lnTo>
                  <a:lnTo>
                    <a:pt x="734750" y="544430"/>
                  </a:lnTo>
                  <a:lnTo>
                    <a:pt x="728893" y="547625"/>
                  </a:lnTo>
                  <a:lnTo>
                    <a:pt x="725698" y="549755"/>
                  </a:lnTo>
                  <a:lnTo>
                    <a:pt x="725698" y="527391"/>
                  </a:lnTo>
                  <a:lnTo>
                    <a:pt x="739010" y="521001"/>
                  </a:lnTo>
                  <a:lnTo>
                    <a:pt x="739010" y="521001"/>
                  </a:lnTo>
                  <a:close/>
                  <a:moveTo>
                    <a:pt x="739010" y="556145"/>
                  </a:moveTo>
                  <a:lnTo>
                    <a:pt x="739010" y="574249"/>
                  </a:lnTo>
                  <a:lnTo>
                    <a:pt x="737945" y="573184"/>
                  </a:lnTo>
                  <a:lnTo>
                    <a:pt x="736880" y="569989"/>
                  </a:lnTo>
                  <a:lnTo>
                    <a:pt x="736880" y="563067"/>
                  </a:lnTo>
                  <a:lnTo>
                    <a:pt x="737945" y="558807"/>
                  </a:lnTo>
                  <a:lnTo>
                    <a:pt x="739010" y="556145"/>
                  </a:lnTo>
                  <a:lnTo>
                    <a:pt x="739010" y="556145"/>
                  </a:lnTo>
                  <a:close/>
                  <a:moveTo>
                    <a:pt x="739010" y="603003"/>
                  </a:moveTo>
                  <a:lnTo>
                    <a:pt x="739010" y="652524"/>
                  </a:lnTo>
                  <a:lnTo>
                    <a:pt x="737945" y="649329"/>
                  </a:lnTo>
                  <a:lnTo>
                    <a:pt x="735815" y="640276"/>
                  </a:lnTo>
                  <a:lnTo>
                    <a:pt x="732620" y="630159"/>
                  </a:lnTo>
                  <a:lnTo>
                    <a:pt x="725698" y="620042"/>
                  </a:lnTo>
                  <a:lnTo>
                    <a:pt x="725698" y="618977"/>
                  </a:lnTo>
                  <a:lnTo>
                    <a:pt x="725698" y="582769"/>
                  </a:lnTo>
                  <a:lnTo>
                    <a:pt x="725698" y="583834"/>
                  </a:lnTo>
                  <a:lnTo>
                    <a:pt x="733685" y="593951"/>
                  </a:lnTo>
                  <a:lnTo>
                    <a:pt x="739010" y="603003"/>
                  </a:lnTo>
                  <a:lnTo>
                    <a:pt x="739010" y="603003"/>
                  </a:lnTo>
                  <a:lnTo>
                    <a:pt x="739010" y="603003"/>
                  </a:lnTo>
                  <a:close/>
                  <a:moveTo>
                    <a:pt x="739010" y="673290"/>
                  </a:moveTo>
                  <a:lnTo>
                    <a:pt x="739010" y="684472"/>
                  </a:lnTo>
                  <a:lnTo>
                    <a:pt x="737945" y="683407"/>
                  </a:lnTo>
                  <a:lnTo>
                    <a:pt x="737945" y="676485"/>
                  </a:lnTo>
                  <a:lnTo>
                    <a:pt x="739010" y="673290"/>
                  </a:lnTo>
                  <a:lnTo>
                    <a:pt x="739010" y="673290"/>
                  </a:lnTo>
                  <a:close/>
                  <a:moveTo>
                    <a:pt x="739010" y="708966"/>
                  </a:moveTo>
                  <a:lnTo>
                    <a:pt x="739010" y="720148"/>
                  </a:lnTo>
                  <a:cubicBezTo>
                    <a:pt x="736880" y="715889"/>
                    <a:pt x="733152" y="712161"/>
                    <a:pt x="727828" y="707901"/>
                  </a:cubicBezTo>
                  <a:cubicBezTo>
                    <a:pt x="726763" y="708966"/>
                    <a:pt x="726763" y="711096"/>
                    <a:pt x="725698" y="712161"/>
                  </a:cubicBezTo>
                  <a:lnTo>
                    <a:pt x="725698" y="697784"/>
                  </a:lnTo>
                  <a:cubicBezTo>
                    <a:pt x="731022" y="702577"/>
                    <a:pt x="735815" y="705772"/>
                    <a:pt x="739010" y="708966"/>
                  </a:cubicBezTo>
                  <a:lnTo>
                    <a:pt x="739010" y="708966"/>
                  </a:lnTo>
                  <a:close/>
                  <a:moveTo>
                    <a:pt x="739010" y="732928"/>
                  </a:moveTo>
                  <a:lnTo>
                    <a:pt x="739010" y="745175"/>
                  </a:lnTo>
                  <a:cubicBezTo>
                    <a:pt x="737945" y="746240"/>
                    <a:pt x="737945" y="746240"/>
                    <a:pt x="736880" y="747305"/>
                  </a:cubicBezTo>
                  <a:lnTo>
                    <a:pt x="736880" y="747305"/>
                  </a:lnTo>
                  <a:cubicBezTo>
                    <a:pt x="733685" y="751565"/>
                    <a:pt x="731022" y="755292"/>
                    <a:pt x="728893" y="758487"/>
                  </a:cubicBezTo>
                  <a:cubicBezTo>
                    <a:pt x="728893" y="759552"/>
                    <a:pt x="727828" y="760617"/>
                    <a:pt x="727828" y="761682"/>
                  </a:cubicBezTo>
                  <a:cubicBezTo>
                    <a:pt x="726763" y="765942"/>
                    <a:pt x="727828" y="769669"/>
                    <a:pt x="732087" y="773929"/>
                  </a:cubicBezTo>
                  <a:cubicBezTo>
                    <a:pt x="733152" y="772864"/>
                    <a:pt x="733152" y="772864"/>
                    <a:pt x="734217" y="772864"/>
                  </a:cubicBezTo>
                  <a:cubicBezTo>
                    <a:pt x="735282" y="770734"/>
                    <a:pt x="736347" y="767007"/>
                    <a:pt x="737412" y="767007"/>
                  </a:cubicBezTo>
                  <a:cubicBezTo>
                    <a:pt x="737412" y="765942"/>
                    <a:pt x="737412" y="765942"/>
                    <a:pt x="738477" y="764877"/>
                  </a:cubicBezTo>
                  <a:lnTo>
                    <a:pt x="738477" y="777124"/>
                  </a:lnTo>
                  <a:cubicBezTo>
                    <a:pt x="734217" y="779254"/>
                    <a:pt x="729425" y="782981"/>
                    <a:pt x="725165" y="790436"/>
                  </a:cubicBezTo>
                  <a:lnTo>
                    <a:pt x="725165" y="779254"/>
                  </a:lnTo>
                  <a:cubicBezTo>
                    <a:pt x="726230" y="779254"/>
                    <a:pt x="726230" y="778189"/>
                    <a:pt x="726230" y="778189"/>
                  </a:cubicBezTo>
                  <a:cubicBezTo>
                    <a:pt x="726230" y="777124"/>
                    <a:pt x="726230" y="777124"/>
                    <a:pt x="725165" y="776059"/>
                  </a:cubicBezTo>
                  <a:lnTo>
                    <a:pt x="725165" y="749967"/>
                  </a:lnTo>
                  <a:cubicBezTo>
                    <a:pt x="729957" y="744110"/>
                    <a:pt x="735815" y="738253"/>
                    <a:pt x="739010" y="732928"/>
                  </a:cubicBezTo>
                  <a:lnTo>
                    <a:pt x="739010" y="732928"/>
                  </a:lnTo>
                  <a:close/>
                  <a:moveTo>
                    <a:pt x="739010" y="794696"/>
                  </a:moveTo>
                  <a:lnTo>
                    <a:pt x="739010" y="801618"/>
                  </a:lnTo>
                  <a:cubicBezTo>
                    <a:pt x="734750" y="800553"/>
                    <a:pt x="729957" y="800553"/>
                    <a:pt x="725698" y="800553"/>
                  </a:cubicBezTo>
                  <a:lnTo>
                    <a:pt x="725698" y="793631"/>
                  </a:lnTo>
                  <a:cubicBezTo>
                    <a:pt x="729957" y="793631"/>
                    <a:pt x="734750" y="793631"/>
                    <a:pt x="739010" y="794696"/>
                  </a:cubicBezTo>
                  <a:lnTo>
                    <a:pt x="739010" y="794696"/>
                  </a:lnTo>
                  <a:close/>
                  <a:moveTo>
                    <a:pt x="739010" y="818125"/>
                  </a:moveTo>
                  <a:lnTo>
                    <a:pt x="739010" y="836229"/>
                  </a:lnTo>
                  <a:cubicBezTo>
                    <a:pt x="736880" y="840489"/>
                    <a:pt x="733152" y="844216"/>
                    <a:pt x="731022" y="846346"/>
                  </a:cubicBezTo>
                  <a:cubicBezTo>
                    <a:pt x="729957" y="855398"/>
                    <a:pt x="727828" y="860723"/>
                    <a:pt x="725165" y="865515"/>
                  </a:cubicBezTo>
                  <a:lnTo>
                    <a:pt x="725165" y="842086"/>
                  </a:lnTo>
                  <a:cubicBezTo>
                    <a:pt x="725165" y="842086"/>
                    <a:pt x="725165" y="842086"/>
                    <a:pt x="726230" y="842086"/>
                  </a:cubicBezTo>
                  <a:cubicBezTo>
                    <a:pt x="729425" y="839956"/>
                    <a:pt x="733152" y="835164"/>
                    <a:pt x="736347" y="825047"/>
                  </a:cubicBezTo>
                  <a:cubicBezTo>
                    <a:pt x="733152" y="826112"/>
                    <a:pt x="729425" y="826112"/>
                    <a:pt x="725165" y="826112"/>
                  </a:cubicBezTo>
                  <a:lnTo>
                    <a:pt x="725165" y="819190"/>
                  </a:lnTo>
                  <a:cubicBezTo>
                    <a:pt x="729957" y="819190"/>
                    <a:pt x="734750" y="819190"/>
                    <a:pt x="739010" y="818125"/>
                  </a:cubicBezTo>
                  <a:lnTo>
                    <a:pt x="739010" y="818125"/>
                  </a:lnTo>
                  <a:close/>
                  <a:moveTo>
                    <a:pt x="739010" y="1034312"/>
                  </a:moveTo>
                  <a:lnTo>
                    <a:pt x="739010" y="1046559"/>
                  </a:lnTo>
                  <a:cubicBezTo>
                    <a:pt x="737945" y="1043364"/>
                    <a:pt x="735815" y="1038571"/>
                    <a:pt x="731022" y="1034312"/>
                  </a:cubicBezTo>
                  <a:cubicBezTo>
                    <a:pt x="729957" y="1037506"/>
                    <a:pt x="727828" y="1041234"/>
                    <a:pt x="725165" y="1043364"/>
                  </a:cubicBezTo>
                  <a:lnTo>
                    <a:pt x="725165" y="1028987"/>
                  </a:lnTo>
                  <a:cubicBezTo>
                    <a:pt x="725165" y="1028987"/>
                    <a:pt x="725165" y="1028987"/>
                    <a:pt x="726230" y="1027922"/>
                  </a:cubicBezTo>
                  <a:cubicBezTo>
                    <a:pt x="726230" y="1025792"/>
                    <a:pt x="726230" y="1023662"/>
                    <a:pt x="725165" y="1021000"/>
                  </a:cubicBezTo>
                  <a:lnTo>
                    <a:pt x="725165" y="1006090"/>
                  </a:lnTo>
                  <a:cubicBezTo>
                    <a:pt x="731022" y="1015142"/>
                    <a:pt x="733152" y="1022064"/>
                    <a:pt x="732087" y="1027389"/>
                  </a:cubicBezTo>
                  <a:cubicBezTo>
                    <a:pt x="734750" y="1030052"/>
                    <a:pt x="736880" y="1032182"/>
                    <a:pt x="739010" y="1034312"/>
                  </a:cubicBezTo>
                  <a:lnTo>
                    <a:pt x="739010" y="1034312"/>
                  </a:lnTo>
                  <a:close/>
                  <a:moveTo>
                    <a:pt x="739010" y="1054546"/>
                  </a:moveTo>
                  <a:lnTo>
                    <a:pt x="739010" y="1071585"/>
                  </a:lnTo>
                  <a:cubicBezTo>
                    <a:pt x="734750" y="1078507"/>
                    <a:pt x="732087" y="1086495"/>
                    <a:pt x="739010" y="1095014"/>
                  </a:cubicBezTo>
                  <a:lnTo>
                    <a:pt x="739010" y="1104066"/>
                  </a:lnTo>
                  <a:cubicBezTo>
                    <a:pt x="735815" y="1101936"/>
                    <a:pt x="733152" y="1099807"/>
                    <a:pt x="732087" y="1096079"/>
                  </a:cubicBezTo>
                  <a:cubicBezTo>
                    <a:pt x="729957" y="1097144"/>
                    <a:pt x="727828" y="1098209"/>
                    <a:pt x="725165" y="1100339"/>
                  </a:cubicBezTo>
                  <a:lnTo>
                    <a:pt x="725165" y="1092352"/>
                  </a:lnTo>
                  <a:cubicBezTo>
                    <a:pt x="726230" y="1091287"/>
                    <a:pt x="727295" y="1090222"/>
                    <a:pt x="728360" y="1090222"/>
                  </a:cubicBezTo>
                  <a:cubicBezTo>
                    <a:pt x="727295" y="1089157"/>
                    <a:pt x="726230" y="1088092"/>
                    <a:pt x="725165" y="1087027"/>
                  </a:cubicBezTo>
                  <a:lnTo>
                    <a:pt x="725165" y="1077975"/>
                  </a:lnTo>
                  <a:cubicBezTo>
                    <a:pt x="725165" y="1079040"/>
                    <a:pt x="726230" y="1079040"/>
                    <a:pt x="726230" y="1079040"/>
                  </a:cubicBezTo>
                  <a:cubicBezTo>
                    <a:pt x="726230" y="1080105"/>
                    <a:pt x="727295" y="1080105"/>
                    <a:pt x="727295" y="1081170"/>
                  </a:cubicBezTo>
                  <a:cubicBezTo>
                    <a:pt x="729957" y="1072650"/>
                    <a:pt x="735815" y="1064663"/>
                    <a:pt x="739010" y="1054546"/>
                  </a:cubicBezTo>
                  <a:lnTo>
                    <a:pt x="739010" y="1054546"/>
                  </a:lnTo>
                  <a:close/>
                  <a:moveTo>
                    <a:pt x="739010" y="1123236"/>
                  </a:moveTo>
                  <a:lnTo>
                    <a:pt x="739010" y="1132288"/>
                  </a:lnTo>
                  <a:cubicBezTo>
                    <a:pt x="735815" y="1130158"/>
                    <a:pt x="733152" y="1128028"/>
                    <a:pt x="731022" y="1126431"/>
                  </a:cubicBezTo>
                  <a:lnTo>
                    <a:pt x="731022" y="1126431"/>
                  </a:lnTo>
                  <a:cubicBezTo>
                    <a:pt x="728893" y="1124301"/>
                    <a:pt x="727828" y="1123236"/>
                    <a:pt x="725165" y="1122171"/>
                  </a:cubicBezTo>
                  <a:lnTo>
                    <a:pt x="725165" y="1114184"/>
                  </a:lnTo>
                  <a:cubicBezTo>
                    <a:pt x="729957" y="1116846"/>
                    <a:pt x="734750" y="1120041"/>
                    <a:pt x="739010" y="1123236"/>
                  </a:cubicBezTo>
                  <a:lnTo>
                    <a:pt x="739010" y="1123236"/>
                  </a:lnTo>
                  <a:close/>
                  <a:moveTo>
                    <a:pt x="739010" y="1148262"/>
                  </a:moveTo>
                  <a:lnTo>
                    <a:pt x="739010" y="1157314"/>
                  </a:lnTo>
                  <a:cubicBezTo>
                    <a:pt x="733152" y="1164237"/>
                    <a:pt x="729957" y="1169561"/>
                    <a:pt x="725698" y="1171691"/>
                  </a:cubicBezTo>
                  <a:lnTo>
                    <a:pt x="725698" y="1162639"/>
                  </a:lnTo>
                  <a:cubicBezTo>
                    <a:pt x="726763" y="1161574"/>
                    <a:pt x="728893" y="1160509"/>
                    <a:pt x="729957" y="1158379"/>
                  </a:cubicBezTo>
                  <a:cubicBezTo>
                    <a:pt x="728893" y="1157314"/>
                    <a:pt x="726763" y="1157314"/>
                    <a:pt x="725698" y="1156249"/>
                  </a:cubicBezTo>
                  <a:lnTo>
                    <a:pt x="725698" y="1149327"/>
                  </a:lnTo>
                  <a:cubicBezTo>
                    <a:pt x="729957" y="1150392"/>
                    <a:pt x="733685" y="1151457"/>
                    <a:pt x="739010" y="1148262"/>
                  </a:cubicBezTo>
                  <a:lnTo>
                    <a:pt x="739010" y="1148262"/>
                  </a:lnTo>
                  <a:close/>
                  <a:moveTo>
                    <a:pt x="739010" y="1204173"/>
                  </a:moveTo>
                  <a:lnTo>
                    <a:pt x="739010" y="1225472"/>
                  </a:lnTo>
                  <a:lnTo>
                    <a:pt x="736880" y="1227602"/>
                  </a:lnTo>
                  <a:lnTo>
                    <a:pt x="732620" y="1233459"/>
                  </a:lnTo>
                  <a:lnTo>
                    <a:pt x="726763" y="1241446"/>
                  </a:lnTo>
                  <a:lnTo>
                    <a:pt x="725698" y="1245706"/>
                  </a:lnTo>
                  <a:lnTo>
                    <a:pt x="725698" y="1214290"/>
                  </a:lnTo>
                  <a:lnTo>
                    <a:pt x="726763" y="1214290"/>
                  </a:lnTo>
                  <a:lnTo>
                    <a:pt x="733685" y="1207367"/>
                  </a:lnTo>
                  <a:lnTo>
                    <a:pt x="739010" y="1204173"/>
                  </a:lnTo>
                  <a:lnTo>
                    <a:pt x="739010" y="1204173"/>
                  </a:lnTo>
                  <a:close/>
                  <a:moveTo>
                    <a:pt x="739010" y="1257421"/>
                  </a:moveTo>
                  <a:lnTo>
                    <a:pt x="739010" y="1292564"/>
                  </a:lnTo>
                  <a:lnTo>
                    <a:pt x="735815" y="1290434"/>
                  </a:lnTo>
                  <a:lnTo>
                    <a:pt x="726763" y="1288304"/>
                  </a:lnTo>
                  <a:lnTo>
                    <a:pt x="725698" y="1288304"/>
                  </a:lnTo>
                  <a:lnTo>
                    <a:pt x="725698" y="1260083"/>
                  </a:lnTo>
                  <a:lnTo>
                    <a:pt x="728893" y="1262213"/>
                  </a:lnTo>
                  <a:lnTo>
                    <a:pt x="734750" y="1261148"/>
                  </a:lnTo>
                  <a:lnTo>
                    <a:pt x="739010" y="1259018"/>
                  </a:lnTo>
                  <a:lnTo>
                    <a:pt x="739010" y="1257421"/>
                  </a:lnTo>
                  <a:lnTo>
                    <a:pt x="739010" y="1257421"/>
                  </a:lnTo>
                  <a:close/>
                  <a:moveTo>
                    <a:pt x="739010" y="1340487"/>
                  </a:moveTo>
                  <a:lnTo>
                    <a:pt x="739010" y="1356462"/>
                  </a:lnTo>
                  <a:lnTo>
                    <a:pt x="739010" y="1355397"/>
                  </a:lnTo>
                  <a:lnTo>
                    <a:pt x="734750" y="1349540"/>
                  </a:lnTo>
                  <a:lnTo>
                    <a:pt x="734750" y="1345280"/>
                  </a:lnTo>
                  <a:lnTo>
                    <a:pt x="737945" y="1342085"/>
                  </a:lnTo>
                  <a:lnTo>
                    <a:pt x="739010" y="1340487"/>
                  </a:lnTo>
                  <a:lnTo>
                    <a:pt x="739010" y="1340487"/>
                  </a:lnTo>
                  <a:close/>
                  <a:moveTo>
                    <a:pt x="739010" y="1385748"/>
                  </a:moveTo>
                  <a:lnTo>
                    <a:pt x="739010" y="1397995"/>
                  </a:lnTo>
                  <a:cubicBezTo>
                    <a:pt x="735815" y="1394800"/>
                    <a:pt x="731022" y="1392138"/>
                    <a:pt x="725698" y="1390008"/>
                  </a:cubicBezTo>
                  <a:lnTo>
                    <a:pt x="725698" y="1379891"/>
                  </a:lnTo>
                  <a:cubicBezTo>
                    <a:pt x="731022" y="1380956"/>
                    <a:pt x="735815" y="1383618"/>
                    <a:pt x="739010" y="1385748"/>
                  </a:cubicBezTo>
                  <a:lnTo>
                    <a:pt x="739010" y="1385748"/>
                  </a:lnTo>
                  <a:close/>
                  <a:moveTo>
                    <a:pt x="739010" y="1443256"/>
                  </a:moveTo>
                  <a:lnTo>
                    <a:pt x="739010" y="1453373"/>
                  </a:lnTo>
                  <a:cubicBezTo>
                    <a:pt x="733152" y="1452308"/>
                    <a:pt x="728893" y="1450178"/>
                    <a:pt x="725698" y="1447516"/>
                  </a:cubicBezTo>
                  <a:lnTo>
                    <a:pt x="725698" y="1435269"/>
                  </a:lnTo>
                  <a:cubicBezTo>
                    <a:pt x="728893" y="1438464"/>
                    <a:pt x="733685" y="1440594"/>
                    <a:pt x="739010" y="1443256"/>
                  </a:cubicBezTo>
                  <a:lnTo>
                    <a:pt x="739010" y="1443256"/>
                  </a:lnTo>
                  <a:close/>
                  <a:moveTo>
                    <a:pt x="739010" y="1718016"/>
                  </a:moveTo>
                  <a:lnTo>
                    <a:pt x="739010" y="1735055"/>
                  </a:lnTo>
                  <a:cubicBezTo>
                    <a:pt x="734750" y="1733990"/>
                    <a:pt x="729957" y="1732925"/>
                    <a:pt x="725698" y="1731860"/>
                  </a:cubicBezTo>
                  <a:lnTo>
                    <a:pt x="725698" y="1715886"/>
                  </a:lnTo>
                  <a:cubicBezTo>
                    <a:pt x="729957" y="1716418"/>
                    <a:pt x="734750" y="1716418"/>
                    <a:pt x="739010" y="1718016"/>
                  </a:cubicBezTo>
                  <a:lnTo>
                    <a:pt x="739010" y="1718016"/>
                  </a:lnTo>
                  <a:close/>
                  <a:moveTo>
                    <a:pt x="739010" y="1804277"/>
                  </a:moveTo>
                  <a:lnTo>
                    <a:pt x="739010" y="1824511"/>
                  </a:lnTo>
                  <a:cubicBezTo>
                    <a:pt x="734750" y="1823447"/>
                    <a:pt x="732087" y="1821317"/>
                    <a:pt x="728893" y="1818654"/>
                  </a:cubicBezTo>
                  <a:cubicBezTo>
                    <a:pt x="727828" y="1818654"/>
                    <a:pt x="726763" y="1818654"/>
                    <a:pt x="725698" y="1818654"/>
                  </a:cubicBezTo>
                  <a:lnTo>
                    <a:pt x="725698" y="1785108"/>
                  </a:lnTo>
                  <a:cubicBezTo>
                    <a:pt x="728893" y="1793095"/>
                    <a:pt x="732087" y="1798953"/>
                    <a:pt x="739010" y="1804277"/>
                  </a:cubicBezTo>
                  <a:close/>
                  <a:moveTo>
                    <a:pt x="725698" y="28990"/>
                  </a:moveTo>
                  <a:lnTo>
                    <a:pt x="725698" y="50289"/>
                  </a:lnTo>
                  <a:cubicBezTo>
                    <a:pt x="724633" y="50289"/>
                    <a:pt x="723568" y="49224"/>
                    <a:pt x="722503" y="49224"/>
                  </a:cubicBezTo>
                  <a:lnTo>
                    <a:pt x="722503" y="30055"/>
                  </a:lnTo>
                  <a:lnTo>
                    <a:pt x="722503" y="30055"/>
                  </a:lnTo>
                  <a:cubicBezTo>
                    <a:pt x="723035" y="30055"/>
                    <a:pt x="724633" y="28990"/>
                    <a:pt x="725698" y="28990"/>
                  </a:cubicBezTo>
                  <a:lnTo>
                    <a:pt x="725698" y="28990"/>
                  </a:lnTo>
                  <a:close/>
                  <a:moveTo>
                    <a:pt x="725698" y="108862"/>
                  </a:moveTo>
                  <a:lnTo>
                    <a:pt x="725698" y="126966"/>
                  </a:lnTo>
                  <a:cubicBezTo>
                    <a:pt x="724633" y="126966"/>
                    <a:pt x="724633" y="126966"/>
                    <a:pt x="723568" y="126966"/>
                  </a:cubicBezTo>
                  <a:lnTo>
                    <a:pt x="722503" y="126966"/>
                  </a:lnTo>
                  <a:lnTo>
                    <a:pt x="722503" y="106732"/>
                  </a:lnTo>
                  <a:cubicBezTo>
                    <a:pt x="723035" y="107797"/>
                    <a:pt x="724633" y="108862"/>
                    <a:pt x="725698" y="108862"/>
                  </a:cubicBezTo>
                  <a:lnTo>
                    <a:pt x="725698" y="108862"/>
                  </a:lnTo>
                  <a:close/>
                  <a:moveTo>
                    <a:pt x="725698" y="220682"/>
                  </a:moveTo>
                  <a:lnTo>
                    <a:pt x="725698" y="285112"/>
                  </a:lnTo>
                  <a:cubicBezTo>
                    <a:pt x="725698" y="286177"/>
                    <a:pt x="724633" y="286177"/>
                    <a:pt x="724633" y="287242"/>
                  </a:cubicBezTo>
                  <a:cubicBezTo>
                    <a:pt x="724633" y="287242"/>
                    <a:pt x="725698" y="304282"/>
                    <a:pt x="722503" y="324516"/>
                  </a:cubicBezTo>
                  <a:lnTo>
                    <a:pt x="722503" y="223345"/>
                  </a:lnTo>
                  <a:cubicBezTo>
                    <a:pt x="722503" y="223345"/>
                    <a:pt x="722503" y="223345"/>
                    <a:pt x="723568" y="223345"/>
                  </a:cubicBezTo>
                  <a:lnTo>
                    <a:pt x="725698" y="220682"/>
                  </a:lnTo>
                  <a:lnTo>
                    <a:pt x="725698" y="220682"/>
                  </a:lnTo>
                  <a:close/>
                  <a:moveTo>
                    <a:pt x="725698" y="420895"/>
                  </a:moveTo>
                  <a:lnTo>
                    <a:pt x="725698" y="432077"/>
                  </a:lnTo>
                  <a:lnTo>
                    <a:pt x="725698" y="432077"/>
                  </a:lnTo>
                  <a:lnTo>
                    <a:pt x="725698" y="432077"/>
                  </a:lnTo>
                  <a:lnTo>
                    <a:pt x="725698" y="444324"/>
                  </a:lnTo>
                  <a:cubicBezTo>
                    <a:pt x="724633" y="444324"/>
                    <a:pt x="723568" y="443259"/>
                    <a:pt x="722503" y="442194"/>
                  </a:cubicBezTo>
                  <a:lnTo>
                    <a:pt x="722503" y="423025"/>
                  </a:lnTo>
                  <a:cubicBezTo>
                    <a:pt x="723035" y="421960"/>
                    <a:pt x="724633" y="421960"/>
                    <a:pt x="725698" y="420895"/>
                  </a:cubicBezTo>
                  <a:lnTo>
                    <a:pt x="725698" y="420895"/>
                  </a:lnTo>
                  <a:close/>
                  <a:moveTo>
                    <a:pt x="725698" y="476273"/>
                  </a:moveTo>
                  <a:lnTo>
                    <a:pt x="725698" y="486390"/>
                  </a:lnTo>
                  <a:cubicBezTo>
                    <a:pt x="724633" y="486390"/>
                    <a:pt x="723568" y="486390"/>
                    <a:pt x="723568" y="486390"/>
                  </a:cubicBezTo>
                  <a:cubicBezTo>
                    <a:pt x="722503" y="486390"/>
                    <a:pt x="722503" y="486390"/>
                    <a:pt x="722503" y="486390"/>
                  </a:cubicBezTo>
                  <a:lnTo>
                    <a:pt x="722503" y="475208"/>
                  </a:lnTo>
                  <a:cubicBezTo>
                    <a:pt x="722503" y="475208"/>
                    <a:pt x="723568" y="475208"/>
                    <a:pt x="723568" y="476273"/>
                  </a:cubicBezTo>
                  <a:cubicBezTo>
                    <a:pt x="724633" y="476273"/>
                    <a:pt x="724633" y="476273"/>
                    <a:pt x="725698" y="476273"/>
                  </a:cubicBezTo>
                  <a:lnTo>
                    <a:pt x="725698" y="476273"/>
                  </a:lnTo>
                  <a:close/>
                  <a:moveTo>
                    <a:pt x="725698" y="527923"/>
                  </a:moveTo>
                  <a:lnTo>
                    <a:pt x="725698" y="550287"/>
                  </a:lnTo>
                  <a:lnTo>
                    <a:pt x="722503" y="553482"/>
                  </a:lnTo>
                  <a:lnTo>
                    <a:pt x="722503" y="530053"/>
                  </a:lnTo>
                  <a:lnTo>
                    <a:pt x="724633" y="528988"/>
                  </a:lnTo>
                  <a:lnTo>
                    <a:pt x="725698" y="527923"/>
                  </a:lnTo>
                  <a:lnTo>
                    <a:pt x="725698" y="527923"/>
                  </a:lnTo>
                  <a:close/>
                  <a:moveTo>
                    <a:pt x="725698" y="582769"/>
                  </a:moveTo>
                  <a:lnTo>
                    <a:pt x="725698" y="618977"/>
                  </a:lnTo>
                  <a:lnTo>
                    <a:pt x="722503" y="613120"/>
                  </a:lnTo>
                  <a:lnTo>
                    <a:pt x="722503" y="579574"/>
                  </a:lnTo>
                  <a:lnTo>
                    <a:pt x="725698" y="582769"/>
                  </a:lnTo>
                  <a:lnTo>
                    <a:pt x="725698" y="582769"/>
                  </a:lnTo>
                  <a:close/>
                  <a:moveTo>
                    <a:pt x="725698" y="697784"/>
                  </a:moveTo>
                  <a:lnTo>
                    <a:pt x="725698" y="712161"/>
                  </a:lnTo>
                  <a:cubicBezTo>
                    <a:pt x="724633" y="714291"/>
                    <a:pt x="723568" y="716421"/>
                    <a:pt x="722503" y="719083"/>
                  </a:cubicBezTo>
                  <a:lnTo>
                    <a:pt x="722503" y="691927"/>
                  </a:lnTo>
                  <a:cubicBezTo>
                    <a:pt x="723035" y="694589"/>
                    <a:pt x="724633" y="696719"/>
                    <a:pt x="725698" y="697784"/>
                  </a:cubicBezTo>
                  <a:lnTo>
                    <a:pt x="725698" y="697784"/>
                  </a:lnTo>
                  <a:lnTo>
                    <a:pt x="725698" y="697784"/>
                  </a:lnTo>
                  <a:close/>
                  <a:moveTo>
                    <a:pt x="725698" y="750500"/>
                  </a:moveTo>
                  <a:lnTo>
                    <a:pt x="725698" y="776591"/>
                  </a:lnTo>
                  <a:cubicBezTo>
                    <a:pt x="724633" y="774461"/>
                    <a:pt x="723568" y="772331"/>
                    <a:pt x="722503" y="770734"/>
                  </a:cubicBezTo>
                  <a:lnTo>
                    <a:pt x="722503" y="758487"/>
                  </a:lnTo>
                  <a:cubicBezTo>
                    <a:pt x="722503" y="757422"/>
                    <a:pt x="722503" y="756357"/>
                    <a:pt x="723568" y="756357"/>
                  </a:cubicBezTo>
                  <a:cubicBezTo>
                    <a:pt x="723035" y="754227"/>
                    <a:pt x="724633" y="753162"/>
                    <a:pt x="725698" y="750500"/>
                  </a:cubicBezTo>
                  <a:lnTo>
                    <a:pt x="725698" y="750500"/>
                  </a:lnTo>
                  <a:close/>
                  <a:moveTo>
                    <a:pt x="725698" y="779786"/>
                  </a:moveTo>
                  <a:lnTo>
                    <a:pt x="725698" y="790968"/>
                  </a:lnTo>
                  <a:cubicBezTo>
                    <a:pt x="725698" y="790968"/>
                    <a:pt x="725698" y="790968"/>
                    <a:pt x="725698" y="792033"/>
                  </a:cubicBezTo>
                  <a:cubicBezTo>
                    <a:pt x="724633" y="792033"/>
                    <a:pt x="724633" y="793098"/>
                    <a:pt x="724633" y="793098"/>
                  </a:cubicBezTo>
                  <a:lnTo>
                    <a:pt x="725698" y="793098"/>
                  </a:lnTo>
                  <a:lnTo>
                    <a:pt x="725698" y="800020"/>
                  </a:lnTo>
                  <a:cubicBezTo>
                    <a:pt x="724633" y="800020"/>
                    <a:pt x="723568" y="801085"/>
                    <a:pt x="722503" y="801085"/>
                  </a:cubicBezTo>
                  <a:lnTo>
                    <a:pt x="722503" y="785111"/>
                  </a:lnTo>
                  <a:cubicBezTo>
                    <a:pt x="723035" y="783514"/>
                    <a:pt x="724633" y="782449"/>
                    <a:pt x="725698" y="779786"/>
                  </a:cubicBezTo>
                  <a:lnTo>
                    <a:pt x="725698" y="779786"/>
                  </a:lnTo>
                  <a:close/>
                  <a:moveTo>
                    <a:pt x="725698" y="819190"/>
                  </a:moveTo>
                  <a:lnTo>
                    <a:pt x="725698" y="826112"/>
                  </a:lnTo>
                  <a:cubicBezTo>
                    <a:pt x="724633" y="826112"/>
                    <a:pt x="723568" y="826112"/>
                    <a:pt x="722503" y="825047"/>
                  </a:cubicBezTo>
                  <a:lnTo>
                    <a:pt x="722503" y="819190"/>
                  </a:lnTo>
                  <a:cubicBezTo>
                    <a:pt x="723035" y="819190"/>
                    <a:pt x="724633" y="819190"/>
                    <a:pt x="725698" y="819190"/>
                  </a:cubicBezTo>
                  <a:lnTo>
                    <a:pt x="725698" y="819190"/>
                  </a:lnTo>
                  <a:close/>
                  <a:moveTo>
                    <a:pt x="725698" y="842086"/>
                  </a:moveTo>
                  <a:lnTo>
                    <a:pt x="725698" y="865515"/>
                  </a:lnTo>
                  <a:cubicBezTo>
                    <a:pt x="724633" y="867645"/>
                    <a:pt x="723568" y="868710"/>
                    <a:pt x="722503" y="869775"/>
                  </a:cubicBezTo>
                  <a:lnTo>
                    <a:pt x="722503" y="858593"/>
                  </a:lnTo>
                  <a:cubicBezTo>
                    <a:pt x="723568" y="856463"/>
                    <a:pt x="724633" y="852736"/>
                    <a:pt x="724633" y="849541"/>
                  </a:cubicBezTo>
                  <a:cubicBezTo>
                    <a:pt x="723568" y="849541"/>
                    <a:pt x="723568" y="849541"/>
                    <a:pt x="722503" y="850606"/>
                  </a:cubicBezTo>
                  <a:lnTo>
                    <a:pt x="722503" y="842619"/>
                  </a:lnTo>
                  <a:cubicBezTo>
                    <a:pt x="723035" y="843151"/>
                    <a:pt x="724633" y="842086"/>
                    <a:pt x="725698" y="842086"/>
                  </a:cubicBezTo>
                  <a:lnTo>
                    <a:pt x="725698" y="842086"/>
                  </a:lnTo>
                  <a:close/>
                  <a:moveTo>
                    <a:pt x="725698" y="1006090"/>
                  </a:moveTo>
                  <a:lnTo>
                    <a:pt x="725698" y="1021000"/>
                  </a:lnTo>
                  <a:cubicBezTo>
                    <a:pt x="725698" y="1017805"/>
                    <a:pt x="723568" y="1015142"/>
                    <a:pt x="722503" y="1011947"/>
                  </a:cubicBezTo>
                  <a:lnTo>
                    <a:pt x="722503" y="990648"/>
                  </a:lnTo>
                  <a:cubicBezTo>
                    <a:pt x="723568" y="994908"/>
                    <a:pt x="723568" y="999700"/>
                    <a:pt x="722503" y="1002895"/>
                  </a:cubicBezTo>
                  <a:cubicBezTo>
                    <a:pt x="723035" y="1003960"/>
                    <a:pt x="724633" y="1005025"/>
                    <a:pt x="725698" y="1006090"/>
                  </a:cubicBezTo>
                  <a:lnTo>
                    <a:pt x="725698" y="1006090"/>
                  </a:lnTo>
                  <a:close/>
                  <a:moveTo>
                    <a:pt x="725698" y="1028987"/>
                  </a:moveTo>
                  <a:lnTo>
                    <a:pt x="725698" y="1043364"/>
                  </a:lnTo>
                  <a:cubicBezTo>
                    <a:pt x="724633" y="1045494"/>
                    <a:pt x="723568" y="1046559"/>
                    <a:pt x="722503" y="1049221"/>
                  </a:cubicBezTo>
                  <a:lnTo>
                    <a:pt x="722503" y="1036974"/>
                  </a:lnTo>
                  <a:cubicBezTo>
                    <a:pt x="723035" y="1034312"/>
                    <a:pt x="724633" y="1032182"/>
                    <a:pt x="725698" y="1028987"/>
                  </a:cubicBezTo>
                  <a:lnTo>
                    <a:pt x="725698" y="1028987"/>
                  </a:lnTo>
                  <a:close/>
                  <a:moveTo>
                    <a:pt x="725698" y="1078507"/>
                  </a:moveTo>
                  <a:lnTo>
                    <a:pt x="725698" y="1087560"/>
                  </a:lnTo>
                  <a:lnTo>
                    <a:pt x="724633" y="1086495"/>
                  </a:lnTo>
                  <a:cubicBezTo>
                    <a:pt x="723568" y="1085430"/>
                    <a:pt x="722503" y="1084365"/>
                    <a:pt x="722503" y="1084365"/>
                  </a:cubicBezTo>
                  <a:lnTo>
                    <a:pt x="722503" y="1074248"/>
                  </a:lnTo>
                  <a:cubicBezTo>
                    <a:pt x="723035" y="1075845"/>
                    <a:pt x="724633" y="1077442"/>
                    <a:pt x="725698" y="1078507"/>
                  </a:cubicBezTo>
                  <a:lnTo>
                    <a:pt x="725698" y="1078507"/>
                  </a:lnTo>
                  <a:close/>
                  <a:moveTo>
                    <a:pt x="725698" y="1092884"/>
                  </a:moveTo>
                  <a:lnTo>
                    <a:pt x="725698" y="1100872"/>
                  </a:lnTo>
                  <a:cubicBezTo>
                    <a:pt x="724633" y="1101936"/>
                    <a:pt x="723568" y="1103001"/>
                    <a:pt x="722503" y="1104066"/>
                  </a:cubicBezTo>
                  <a:lnTo>
                    <a:pt x="722503" y="1095014"/>
                  </a:lnTo>
                  <a:cubicBezTo>
                    <a:pt x="723035" y="1093949"/>
                    <a:pt x="724633" y="1092884"/>
                    <a:pt x="725698" y="1092884"/>
                  </a:cubicBezTo>
                  <a:lnTo>
                    <a:pt x="725698" y="1092884"/>
                  </a:lnTo>
                  <a:close/>
                  <a:moveTo>
                    <a:pt x="725698" y="1114184"/>
                  </a:moveTo>
                  <a:lnTo>
                    <a:pt x="725698" y="1122171"/>
                  </a:lnTo>
                  <a:cubicBezTo>
                    <a:pt x="724633" y="1121106"/>
                    <a:pt x="723568" y="1121106"/>
                    <a:pt x="722503" y="1120041"/>
                  </a:cubicBezTo>
                  <a:lnTo>
                    <a:pt x="722503" y="1112054"/>
                  </a:lnTo>
                  <a:cubicBezTo>
                    <a:pt x="723035" y="1113119"/>
                    <a:pt x="724633" y="1113119"/>
                    <a:pt x="725698" y="1114184"/>
                  </a:cubicBezTo>
                  <a:lnTo>
                    <a:pt x="725698" y="1114184"/>
                  </a:lnTo>
                  <a:close/>
                  <a:moveTo>
                    <a:pt x="725698" y="1149327"/>
                  </a:moveTo>
                  <a:lnTo>
                    <a:pt x="725698" y="1156249"/>
                  </a:lnTo>
                  <a:cubicBezTo>
                    <a:pt x="724633" y="1156249"/>
                    <a:pt x="723568" y="1155184"/>
                    <a:pt x="722503" y="1155184"/>
                  </a:cubicBezTo>
                  <a:lnTo>
                    <a:pt x="722503" y="1147197"/>
                  </a:lnTo>
                  <a:cubicBezTo>
                    <a:pt x="723035" y="1147197"/>
                    <a:pt x="724633" y="1148262"/>
                    <a:pt x="725698" y="1149327"/>
                  </a:cubicBezTo>
                  <a:lnTo>
                    <a:pt x="725698" y="1149327"/>
                  </a:lnTo>
                  <a:close/>
                  <a:moveTo>
                    <a:pt x="725698" y="1162639"/>
                  </a:moveTo>
                  <a:lnTo>
                    <a:pt x="725698" y="1171691"/>
                  </a:lnTo>
                  <a:cubicBezTo>
                    <a:pt x="724633" y="1172756"/>
                    <a:pt x="723568" y="1173821"/>
                    <a:pt x="722503" y="1174886"/>
                  </a:cubicBezTo>
                  <a:lnTo>
                    <a:pt x="722503" y="1165834"/>
                  </a:lnTo>
                  <a:cubicBezTo>
                    <a:pt x="723035" y="1166367"/>
                    <a:pt x="724633" y="1164769"/>
                    <a:pt x="725698" y="1162639"/>
                  </a:cubicBezTo>
                  <a:lnTo>
                    <a:pt x="725698" y="1162639"/>
                  </a:lnTo>
                  <a:close/>
                  <a:moveTo>
                    <a:pt x="725698" y="1214822"/>
                  </a:moveTo>
                  <a:lnTo>
                    <a:pt x="725698" y="1246239"/>
                  </a:lnTo>
                  <a:lnTo>
                    <a:pt x="724633" y="1250498"/>
                  </a:lnTo>
                  <a:lnTo>
                    <a:pt x="723568" y="1254758"/>
                  </a:lnTo>
                  <a:lnTo>
                    <a:pt x="725698" y="1259018"/>
                  </a:lnTo>
                  <a:lnTo>
                    <a:pt x="725698" y="1259018"/>
                  </a:lnTo>
                  <a:lnTo>
                    <a:pt x="725698" y="1287239"/>
                  </a:lnTo>
                  <a:lnTo>
                    <a:pt x="722503" y="1286174"/>
                  </a:lnTo>
                  <a:lnTo>
                    <a:pt x="722503" y="1218017"/>
                  </a:lnTo>
                  <a:lnTo>
                    <a:pt x="725698" y="1214822"/>
                  </a:lnTo>
                  <a:lnTo>
                    <a:pt x="725698" y="1214822"/>
                  </a:lnTo>
                  <a:close/>
                  <a:moveTo>
                    <a:pt x="725698" y="1379891"/>
                  </a:moveTo>
                  <a:lnTo>
                    <a:pt x="725698" y="1390008"/>
                  </a:lnTo>
                  <a:cubicBezTo>
                    <a:pt x="724633" y="1388943"/>
                    <a:pt x="723568" y="1388943"/>
                    <a:pt x="722503" y="1388943"/>
                  </a:cubicBezTo>
                  <a:lnTo>
                    <a:pt x="722503" y="1378826"/>
                  </a:lnTo>
                  <a:cubicBezTo>
                    <a:pt x="723035" y="1378826"/>
                    <a:pt x="724633" y="1379891"/>
                    <a:pt x="725698" y="1379891"/>
                  </a:cubicBezTo>
                  <a:lnTo>
                    <a:pt x="725698" y="1379891"/>
                  </a:lnTo>
                  <a:close/>
                  <a:moveTo>
                    <a:pt x="725698" y="1435269"/>
                  </a:moveTo>
                  <a:lnTo>
                    <a:pt x="725698" y="1447516"/>
                  </a:lnTo>
                  <a:cubicBezTo>
                    <a:pt x="724633" y="1447516"/>
                    <a:pt x="723568" y="1446451"/>
                    <a:pt x="722503" y="1445386"/>
                  </a:cubicBezTo>
                  <a:lnTo>
                    <a:pt x="722503" y="1432074"/>
                  </a:lnTo>
                  <a:cubicBezTo>
                    <a:pt x="723035" y="1433139"/>
                    <a:pt x="724633" y="1434204"/>
                    <a:pt x="725698" y="1435269"/>
                  </a:cubicBezTo>
                  <a:lnTo>
                    <a:pt x="725698" y="1435269"/>
                  </a:lnTo>
                  <a:close/>
                  <a:moveTo>
                    <a:pt x="725698" y="1715353"/>
                  </a:moveTo>
                  <a:lnTo>
                    <a:pt x="725698" y="1731328"/>
                  </a:lnTo>
                  <a:cubicBezTo>
                    <a:pt x="724633" y="1731328"/>
                    <a:pt x="723568" y="1731328"/>
                    <a:pt x="722503" y="1731328"/>
                  </a:cubicBezTo>
                  <a:lnTo>
                    <a:pt x="722503" y="1715353"/>
                  </a:lnTo>
                  <a:cubicBezTo>
                    <a:pt x="723035" y="1715353"/>
                    <a:pt x="724633" y="1715353"/>
                    <a:pt x="725698" y="1715353"/>
                  </a:cubicBezTo>
                  <a:lnTo>
                    <a:pt x="725698" y="1715353"/>
                  </a:lnTo>
                  <a:close/>
                  <a:moveTo>
                    <a:pt x="725698" y="1785108"/>
                  </a:moveTo>
                  <a:lnTo>
                    <a:pt x="725698" y="1818654"/>
                  </a:lnTo>
                  <a:cubicBezTo>
                    <a:pt x="724633" y="1818654"/>
                    <a:pt x="723568" y="1818654"/>
                    <a:pt x="722503" y="1818654"/>
                  </a:cubicBezTo>
                  <a:lnTo>
                    <a:pt x="722503" y="1773393"/>
                  </a:lnTo>
                  <a:cubicBezTo>
                    <a:pt x="723035" y="1777653"/>
                    <a:pt x="724633" y="1781913"/>
                    <a:pt x="725698" y="1785108"/>
                  </a:cubicBezTo>
                  <a:close/>
                  <a:moveTo>
                    <a:pt x="721970" y="30055"/>
                  </a:moveTo>
                  <a:lnTo>
                    <a:pt x="721970" y="49224"/>
                  </a:lnTo>
                  <a:cubicBezTo>
                    <a:pt x="719840" y="48159"/>
                    <a:pt x="717710" y="48159"/>
                    <a:pt x="715048" y="47094"/>
                  </a:cubicBezTo>
                  <a:lnTo>
                    <a:pt x="715048" y="30055"/>
                  </a:lnTo>
                  <a:cubicBezTo>
                    <a:pt x="717710" y="30055"/>
                    <a:pt x="719840" y="30055"/>
                    <a:pt x="721970" y="30055"/>
                  </a:cubicBezTo>
                  <a:lnTo>
                    <a:pt x="721970" y="30055"/>
                  </a:lnTo>
                  <a:close/>
                  <a:moveTo>
                    <a:pt x="721970" y="106732"/>
                  </a:moveTo>
                  <a:lnTo>
                    <a:pt x="721970" y="126966"/>
                  </a:lnTo>
                  <a:cubicBezTo>
                    <a:pt x="719840" y="128031"/>
                    <a:pt x="717710" y="130161"/>
                    <a:pt x="715048" y="131226"/>
                  </a:cubicBezTo>
                  <a:lnTo>
                    <a:pt x="715048" y="103004"/>
                  </a:lnTo>
                  <a:cubicBezTo>
                    <a:pt x="717710" y="104602"/>
                    <a:pt x="719840" y="105667"/>
                    <a:pt x="721970" y="106732"/>
                  </a:cubicBezTo>
                  <a:lnTo>
                    <a:pt x="721970" y="106732"/>
                  </a:lnTo>
                  <a:close/>
                  <a:moveTo>
                    <a:pt x="721970" y="222812"/>
                  </a:moveTo>
                  <a:lnTo>
                    <a:pt x="721970" y="323983"/>
                  </a:lnTo>
                  <a:cubicBezTo>
                    <a:pt x="720905" y="331971"/>
                    <a:pt x="718775" y="341023"/>
                    <a:pt x="715048" y="350075"/>
                  </a:cubicBezTo>
                  <a:lnTo>
                    <a:pt x="715048" y="221747"/>
                  </a:lnTo>
                  <a:cubicBezTo>
                    <a:pt x="717710" y="222812"/>
                    <a:pt x="719840" y="222812"/>
                    <a:pt x="721970" y="222812"/>
                  </a:cubicBezTo>
                  <a:lnTo>
                    <a:pt x="721970" y="222812"/>
                  </a:lnTo>
                  <a:close/>
                  <a:moveTo>
                    <a:pt x="721970" y="423025"/>
                  </a:moveTo>
                  <a:lnTo>
                    <a:pt x="721970" y="442194"/>
                  </a:lnTo>
                  <a:cubicBezTo>
                    <a:pt x="719840" y="442194"/>
                    <a:pt x="717710" y="441129"/>
                    <a:pt x="715048" y="440064"/>
                  </a:cubicBezTo>
                  <a:lnTo>
                    <a:pt x="715048" y="426752"/>
                  </a:lnTo>
                  <a:cubicBezTo>
                    <a:pt x="716113" y="426752"/>
                    <a:pt x="716113" y="426752"/>
                    <a:pt x="717178" y="426752"/>
                  </a:cubicBezTo>
                  <a:cubicBezTo>
                    <a:pt x="718775" y="425155"/>
                    <a:pt x="719840" y="424090"/>
                    <a:pt x="721970" y="423025"/>
                  </a:cubicBezTo>
                  <a:lnTo>
                    <a:pt x="721970" y="423025"/>
                  </a:lnTo>
                  <a:close/>
                  <a:moveTo>
                    <a:pt x="721970" y="474675"/>
                  </a:moveTo>
                  <a:lnTo>
                    <a:pt x="721970" y="485857"/>
                  </a:lnTo>
                  <a:cubicBezTo>
                    <a:pt x="719840" y="487987"/>
                    <a:pt x="717710" y="489052"/>
                    <a:pt x="715048" y="491715"/>
                  </a:cubicBezTo>
                  <a:lnTo>
                    <a:pt x="715048" y="472545"/>
                  </a:lnTo>
                  <a:cubicBezTo>
                    <a:pt x="717710" y="473610"/>
                    <a:pt x="719840" y="473610"/>
                    <a:pt x="721970" y="474675"/>
                  </a:cubicBezTo>
                  <a:lnTo>
                    <a:pt x="721970" y="474675"/>
                  </a:lnTo>
                  <a:close/>
                  <a:moveTo>
                    <a:pt x="721970" y="530053"/>
                  </a:moveTo>
                  <a:lnTo>
                    <a:pt x="721970" y="553482"/>
                  </a:lnTo>
                  <a:lnTo>
                    <a:pt x="721970" y="553482"/>
                  </a:lnTo>
                  <a:lnTo>
                    <a:pt x="718775" y="557742"/>
                  </a:lnTo>
                  <a:lnTo>
                    <a:pt x="716645" y="558807"/>
                  </a:lnTo>
                  <a:lnTo>
                    <a:pt x="715581" y="562002"/>
                  </a:lnTo>
                  <a:lnTo>
                    <a:pt x="715581" y="531651"/>
                  </a:lnTo>
                  <a:lnTo>
                    <a:pt x="721970" y="530053"/>
                  </a:lnTo>
                  <a:lnTo>
                    <a:pt x="721970" y="530053"/>
                  </a:lnTo>
                  <a:close/>
                  <a:moveTo>
                    <a:pt x="721970" y="579574"/>
                  </a:moveTo>
                  <a:lnTo>
                    <a:pt x="721970" y="613120"/>
                  </a:lnTo>
                  <a:lnTo>
                    <a:pt x="716113" y="604068"/>
                  </a:lnTo>
                  <a:lnTo>
                    <a:pt x="715048" y="601938"/>
                  </a:lnTo>
                  <a:lnTo>
                    <a:pt x="715048" y="565729"/>
                  </a:lnTo>
                  <a:lnTo>
                    <a:pt x="716113" y="568924"/>
                  </a:lnTo>
                  <a:lnTo>
                    <a:pt x="718243" y="575846"/>
                  </a:lnTo>
                  <a:lnTo>
                    <a:pt x="721970" y="579574"/>
                  </a:lnTo>
                  <a:lnTo>
                    <a:pt x="721970" y="579574"/>
                  </a:lnTo>
                  <a:close/>
                  <a:moveTo>
                    <a:pt x="721970" y="691927"/>
                  </a:moveTo>
                  <a:lnTo>
                    <a:pt x="721970" y="719083"/>
                  </a:lnTo>
                  <a:cubicBezTo>
                    <a:pt x="719840" y="721213"/>
                    <a:pt x="718775" y="724941"/>
                    <a:pt x="716113" y="727071"/>
                  </a:cubicBezTo>
                  <a:lnTo>
                    <a:pt x="716113" y="727071"/>
                  </a:lnTo>
                  <a:cubicBezTo>
                    <a:pt x="716113" y="727071"/>
                    <a:pt x="716113" y="727071"/>
                    <a:pt x="715048" y="728136"/>
                  </a:cubicBezTo>
                  <a:lnTo>
                    <a:pt x="715048" y="716954"/>
                  </a:lnTo>
                  <a:cubicBezTo>
                    <a:pt x="719308" y="710031"/>
                    <a:pt x="721970" y="703642"/>
                    <a:pt x="715048" y="695654"/>
                  </a:cubicBezTo>
                  <a:lnTo>
                    <a:pt x="715048" y="686602"/>
                  </a:lnTo>
                  <a:cubicBezTo>
                    <a:pt x="718775" y="688732"/>
                    <a:pt x="719840" y="689797"/>
                    <a:pt x="721970" y="691927"/>
                  </a:cubicBezTo>
                  <a:lnTo>
                    <a:pt x="721970" y="691927"/>
                  </a:lnTo>
                  <a:close/>
                  <a:moveTo>
                    <a:pt x="721970" y="758487"/>
                  </a:moveTo>
                  <a:lnTo>
                    <a:pt x="721970" y="770734"/>
                  </a:lnTo>
                  <a:cubicBezTo>
                    <a:pt x="721970" y="770734"/>
                    <a:pt x="721970" y="770734"/>
                    <a:pt x="721970" y="769669"/>
                  </a:cubicBezTo>
                  <a:cubicBezTo>
                    <a:pt x="719840" y="768604"/>
                    <a:pt x="717710" y="767539"/>
                    <a:pt x="715048" y="766474"/>
                  </a:cubicBezTo>
                  <a:lnTo>
                    <a:pt x="715048" y="757422"/>
                  </a:lnTo>
                  <a:cubicBezTo>
                    <a:pt x="717178" y="758487"/>
                    <a:pt x="718243" y="759552"/>
                    <a:pt x="720905" y="761682"/>
                  </a:cubicBezTo>
                  <a:cubicBezTo>
                    <a:pt x="720905" y="760617"/>
                    <a:pt x="720905" y="759552"/>
                    <a:pt x="721970" y="758487"/>
                  </a:cubicBezTo>
                  <a:lnTo>
                    <a:pt x="721970" y="758487"/>
                  </a:lnTo>
                  <a:close/>
                  <a:moveTo>
                    <a:pt x="721970" y="785643"/>
                  </a:moveTo>
                  <a:lnTo>
                    <a:pt x="721970" y="801618"/>
                  </a:lnTo>
                  <a:cubicBezTo>
                    <a:pt x="719840" y="802683"/>
                    <a:pt x="717710" y="803748"/>
                    <a:pt x="715048" y="805878"/>
                  </a:cubicBezTo>
                  <a:lnTo>
                    <a:pt x="715048" y="796825"/>
                  </a:lnTo>
                  <a:cubicBezTo>
                    <a:pt x="716113" y="794696"/>
                    <a:pt x="717178" y="792566"/>
                    <a:pt x="718243" y="790968"/>
                  </a:cubicBezTo>
                  <a:cubicBezTo>
                    <a:pt x="719840" y="788838"/>
                    <a:pt x="720905" y="787773"/>
                    <a:pt x="721970" y="785643"/>
                  </a:cubicBezTo>
                  <a:lnTo>
                    <a:pt x="721970" y="785643"/>
                  </a:lnTo>
                  <a:close/>
                  <a:moveTo>
                    <a:pt x="721970" y="819190"/>
                  </a:moveTo>
                  <a:lnTo>
                    <a:pt x="721970" y="825047"/>
                  </a:lnTo>
                  <a:cubicBezTo>
                    <a:pt x="719840" y="825047"/>
                    <a:pt x="717710" y="825047"/>
                    <a:pt x="715048" y="825047"/>
                  </a:cubicBezTo>
                  <a:lnTo>
                    <a:pt x="715048" y="819190"/>
                  </a:lnTo>
                  <a:cubicBezTo>
                    <a:pt x="717710" y="819190"/>
                    <a:pt x="719840" y="819190"/>
                    <a:pt x="721970" y="819190"/>
                  </a:cubicBezTo>
                  <a:lnTo>
                    <a:pt x="721970" y="819190"/>
                  </a:lnTo>
                  <a:close/>
                  <a:moveTo>
                    <a:pt x="721970" y="843151"/>
                  </a:moveTo>
                  <a:lnTo>
                    <a:pt x="721970" y="851138"/>
                  </a:lnTo>
                  <a:cubicBezTo>
                    <a:pt x="719840" y="851138"/>
                    <a:pt x="717710" y="851138"/>
                    <a:pt x="715048" y="851138"/>
                  </a:cubicBezTo>
                  <a:lnTo>
                    <a:pt x="715048" y="844216"/>
                  </a:lnTo>
                  <a:cubicBezTo>
                    <a:pt x="717710" y="844216"/>
                    <a:pt x="719840" y="844216"/>
                    <a:pt x="721970" y="843151"/>
                  </a:cubicBezTo>
                  <a:lnTo>
                    <a:pt x="721970" y="843151"/>
                  </a:lnTo>
                  <a:close/>
                  <a:moveTo>
                    <a:pt x="721970" y="858593"/>
                  </a:moveTo>
                  <a:lnTo>
                    <a:pt x="721970" y="869775"/>
                  </a:lnTo>
                  <a:cubicBezTo>
                    <a:pt x="721970" y="870840"/>
                    <a:pt x="720905" y="870840"/>
                    <a:pt x="720905" y="870840"/>
                  </a:cubicBezTo>
                  <a:cubicBezTo>
                    <a:pt x="720905" y="883087"/>
                    <a:pt x="719840" y="890009"/>
                    <a:pt x="715048" y="895867"/>
                  </a:cubicBezTo>
                  <a:lnTo>
                    <a:pt x="715048" y="867645"/>
                  </a:lnTo>
                  <a:cubicBezTo>
                    <a:pt x="715048" y="867645"/>
                    <a:pt x="716113" y="867645"/>
                    <a:pt x="716113" y="866580"/>
                  </a:cubicBezTo>
                  <a:cubicBezTo>
                    <a:pt x="718775" y="865515"/>
                    <a:pt x="719840" y="863385"/>
                    <a:pt x="721970" y="858593"/>
                  </a:cubicBezTo>
                  <a:lnTo>
                    <a:pt x="721970" y="858593"/>
                  </a:lnTo>
                  <a:close/>
                  <a:moveTo>
                    <a:pt x="721970" y="990648"/>
                  </a:moveTo>
                  <a:lnTo>
                    <a:pt x="721970" y="1011947"/>
                  </a:lnTo>
                  <a:cubicBezTo>
                    <a:pt x="720905" y="1010882"/>
                    <a:pt x="720905" y="1009817"/>
                    <a:pt x="719840" y="1009817"/>
                  </a:cubicBezTo>
                  <a:cubicBezTo>
                    <a:pt x="718775" y="1011947"/>
                    <a:pt x="717710" y="1013012"/>
                    <a:pt x="715581" y="1015675"/>
                  </a:cubicBezTo>
                  <a:lnTo>
                    <a:pt x="715581" y="1003428"/>
                  </a:lnTo>
                  <a:cubicBezTo>
                    <a:pt x="715581" y="1003428"/>
                    <a:pt x="715581" y="1003428"/>
                    <a:pt x="716645" y="1003428"/>
                  </a:cubicBezTo>
                  <a:cubicBezTo>
                    <a:pt x="716645" y="1000233"/>
                    <a:pt x="716645" y="996505"/>
                    <a:pt x="715581" y="992246"/>
                  </a:cubicBezTo>
                  <a:lnTo>
                    <a:pt x="715581" y="977336"/>
                  </a:lnTo>
                  <a:cubicBezTo>
                    <a:pt x="718775" y="982661"/>
                    <a:pt x="720905" y="986921"/>
                    <a:pt x="721970" y="990648"/>
                  </a:cubicBezTo>
                  <a:lnTo>
                    <a:pt x="721970" y="990648"/>
                  </a:lnTo>
                  <a:close/>
                  <a:moveTo>
                    <a:pt x="721970" y="1036441"/>
                  </a:moveTo>
                  <a:lnTo>
                    <a:pt x="721970" y="1048688"/>
                  </a:lnTo>
                  <a:cubicBezTo>
                    <a:pt x="717710" y="1055611"/>
                    <a:pt x="713983" y="1063065"/>
                    <a:pt x="721970" y="1073715"/>
                  </a:cubicBezTo>
                  <a:lnTo>
                    <a:pt x="721970" y="1083832"/>
                  </a:lnTo>
                  <a:cubicBezTo>
                    <a:pt x="719840" y="1080637"/>
                    <a:pt x="717710" y="1077975"/>
                    <a:pt x="715048" y="1075845"/>
                  </a:cubicBezTo>
                  <a:lnTo>
                    <a:pt x="715048" y="1046559"/>
                  </a:lnTo>
                  <a:cubicBezTo>
                    <a:pt x="717710" y="1043364"/>
                    <a:pt x="719840" y="1040169"/>
                    <a:pt x="721970" y="1036441"/>
                  </a:cubicBezTo>
                  <a:lnTo>
                    <a:pt x="721970" y="1036441"/>
                  </a:lnTo>
                  <a:close/>
                  <a:moveTo>
                    <a:pt x="721970" y="1095014"/>
                  </a:moveTo>
                  <a:lnTo>
                    <a:pt x="721970" y="1104066"/>
                  </a:lnTo>
                  <a:cubicBezTo>
                    <a:pt x="720905" y="1106196"/>
                    <a:pt x="718775" y="1108326"/>
                    <a:pt x="716113" y="1110989"/>
                  </a:cubicBezTo>
                  <a:cubicBezTo>
                    <a:pt x="718243" y="1110989"/>
                    <a:pt x="719308" y="1110989"/>
                    <a:pt x="721970" y="1112054"/>
                  </a:cubicBezTo>
                  <a:lnTo>
                    <a:pt x="721970" y="1112054"/>
                  </a:lnTo>
                  <a:lnTo>
                    <a:pt x="721970" y="1120041"/>
                  </a:lnTo>
                  <a:cubicBezTo>
                    <a:pt x="719840" y="1118976"/>
                    <a:pt x="717710" y="1117911"/>
                    <a:pt x="715048" y="1116846"/>
                  </a:cubicBezTo>
                  <a:lnTo>
                    <a:pt x="715048" y="1100872"/>
                  </a:lnTo>
                  <a:cubicBezTo>
                    <a:pt x="717710" y="1098742"/>
                    <a:pt x="719840" y="1096612"/>
                    <a:pt x="721970" y="1095014"/>
                  </a:cubicBezTo>
                  <a:lnTo>
                    <a:pt x="721970" y="1095014"/>
                  </a:lnTo>
                  <a:close/>
                  <a:moveTo>
                    <a:pt x="721970" y="1147197"/>
                  </a:moveTo>
                  <a:lnTo>
                    <a:pt x="721970" y="1155184"/>
                  </a:lnTo>
                  <a:cubicBezTo>
                    <a:pt x="719840" y="1154119"/>
                    <a:pt x="717710" y="1151990"/>
                    <a:pt x="715048" y="1150925"/>
                  </a:cubicBezTo>
                  <a:lnTo>
                    <a:pt x="715048" y="1142937"/>
                  </a:lnTo>
                  <a:cubicBezTo>
                    <a:pt x="717710" y="1143470"/>
                    <a:pt x="719840" y="1146132"/>
                    <a:pt x="721970" y="1147197"/>
                  </a:cubicBezTo>
                  <a:lnTo>
                    <a:pt x="721970" y="1147197"/>
                  </a:lnTo>
                  <a:close/>
                  <a:moveTo>
                    <a:pt x="721970" y="1166367"/>
                  </a:moveTo>
                  <a:lnTo>
                    <a:pt x="721970" y="1175419"/>
                  </a:lnTo>
                  <a:cubicBezTo>
                    <a:pt x="720905" y="1175419"/>
                    <a:pt x="719840" y="1176484"/>
                    <a:pt x="719840" y="1176484"/>
                  </a:cubicBezTo>
                  <a:cubicBezTo>
                    <a:pt x="717710" y="1178614"/>
                    <a:pt x="716645" y="1179679"/>
                    <a:pt x="715581" y="1180743"/>
                  </a:cubicBezTo>
                  <a:lnTo>
                    <a:pt x="715581" y="1170626"/>
                  </a:lnTo>
                  <a:cubicBezTo>
                    <a:pt x="717710" y="1169561"/>
                    <a:pt x="719840" y="1168496"/>
                    <a:pt x="721970" y="1166367"/>
                  </a:cubicBezTo>
                  <a:lnTo>
                    <a:pt x="721970" y="1166367"/>
                  </a:lnTo>
                  <a:close/>
                  <a:moveTo>
                    <a:pt x="721970" y="1218017"/>
                  </a:moveTo>
                  <a:lnTo>
                    <a:pt x="721970" y="1286707"/>
                  </a:lnTo>
                  <a:lnTo>
                    <a:pt x="717710" y="1286707"/>
                  </a:lnTo>
                  <a:lnTo>
                    <a:pt x="715581" y="1285642"/>
                  </a:lnTo>
                  <a:lnTo>
                    <a:pt x="715581" y="1222809"/>
                  </a:lnTo>
                  <a:lnTo>
                    <a:pt x="721438" y="1219615"/>
                  </a:lnTo>
                  <a:lnTo>
                    <a:pt x="721970" y="1218017"/>
                  </a:lnTo>
                  <a:lnTo>
                    <a:pt x="721970" y="1218017"/>
                  </a:lnTo>
                  <a:close/>
                  <a:moveTo>
                    <a:pt x="721970" y="1378826"/>
                  </a:moveTo>
                  <a:lnTo>
                    <a:pt x="721970" y="1388943"/>
                  </a:lnTo>
                  <a:cubicBezTo>
                    <a:pt x="719840" y="1387878"/>
                    <a:pt x="717710" y="1387878"/>
                    <a:pt x="715048" y="1386813"/>
                  </a:cubicBezTo>
                  <a:lnTo>
                    <a:pt x="715048" y="1377761"/>
                  </a:lnTo>
                  <a:cubicBezTo>
                    <a:pt x="717710" y="1377761"/>
                    <a:pt x="719840" y="1378826"/>
                    <a:pt x="721970" y="1378826"/>
                  </a:cubicBezTo>
                  <a:lnTo>
                    <a:pt x="721970" y="1378826"/>
                  </a:lnTo>
                  <a:close/>
                  <a:moveTo>
                    <a:pt x="721970" y="1432074"/>
                  </a:moveTo>
                  <a:lnTo>
                    <a:pt x="721970" y="1445386"/>
                  </a:lnTo>
                  <a:cubicBezTo>
                    <a:pt x="719840" y="1444321"/>
                    <a:pt x="717710" y="1443256"/>
                    <a:pt x="716113" y="1441126"/>
                  </a:cubicBezTo>
                  <a:lnTo>
                    <a:pt x="715581" y="1441126"/>
                  </a:lnTo>
                  <a:lnTo>
                    <a:pt x="715581" y="1395865"/>
                  </a:lnTo>
                  <a:cubicBezTo>
                    <a:pt x="717710" y="1408112"/>
                    <a:pt x="715581" y="1420359"/>
                    <a:pt x="721970" y="1432074"/>
                  </a:cubicBezTo>
                  <a:lnTo>
                    <a:pt x="721970" y="1432074"/>
                  </a:lnTo>
                  <a:close/>
                  <a:moveTo>
                    <a:pt x="721970" y="1715353"/>
                  </a:moveTo>
                  <a:lnTo>
                    <a:pt x="721970" y="1731328"/>
                  </a:lnTo>
                  <a:cubicBezTo>
                    <a:pt x="719840" y="1731328"/>
                    <a:pt x="717710" y="1730263"/>
                    <a:pt x="715048" y="1730263"/>
                  </a:cubicBezTo>
                  <a:lnTo>
                    <a:pt x="715048" y="1715886"/>
                  </a:lnTo>
                  <a:cubicBezTo>
                    <a:pt x="717710" y="1715353"/>
                    <a:pt x="719840" y="1715353"/>
                    <a:pt x="721970" y="1715353"/>
                  </a:cubicBezTo>
                  <a:lnTo>
                    <a:pt x="721970" y="1715353"/>
                  </a:lnTo>
                  <a:close/>
                  <a:moveTo>
                    <a:pt x="721970" y="1773926"/>
                  </a:moveTo>
                  <a:lnTo>
                    <a:pt x="721970" y="1819187"/>
                  </a:lnTo>
                  <a:cubicBezTo>
                    <a:pt x="719840" y="1819187"/>
                    <a:pt x="718775" y="1819187"/>
                    <a:pt x="718775" y="1819187"/>
                  </a:cubicBezTo>
                  <a:cubicBezTo>
                    <a:pt x="717710" y="1819187"/>
                    <a:pt x="716645" y="1819187"/>
                    <a:pt x="715581" y="1819187"/>
                  </a:cubicBezTo>
                  <a:lnTo>
                    <a:pt x="715581" y="1747302"/>
                  </a:lnTo>
                  <a:cubicBezTo>
                    <a:pt x="717710" y="1754757"/>
                    <a:pt x="719840" y="1764874"/>
                    <a:pt x="721970" y="1773926"/>
                  </a:cubicBezTo>
                  <a:lnTo>
                    <a:pt x="721970" y="1773926"/>
                  </a:lnTo>
                  <a:close/>
                  <a:moveTo>
                    <a:pt x="715581" y="975739"/>
                  </a:moveTo>
                  <a:lnTo>
                    <a:pt x="715581" y="961362"/>
                  </a:lnTo>
                  <a:cubicBezTo>
                    <a:pt x="717710" y="967752"/>
                    <a:pt x="716645" y="972544"/>
                    <a:pt x="715581" y="975739"/>
                  </a:cubicBezTo>
                  <a:close/>
                  <a:moveTo>
                    <a:pt x="715581" y="30055"/>
                  </a:moveTo>
                  <a:lnTo>
                    <a:pt x="715581" y="47094"/>
                  </a:lnTo>
                  <a:cubicBezTo>
                    <a:pt x="715581" y="47094"/>
                    <a:pt x="714516" y="47094"/>
                    <a:pt x="713451" y="47094"/>
                  </a:cubicBezTo>
                  <a:lnTo>
                    <a:pt x="713451" y="30055"/>
                  </a:lnTo>
                  <a:cubicBezTo>
                    <a:pt x="714516" y="30055"/>
                    <a:pt x="715581" y="30055"/>
                    <a:pt x="715581" y="30055"/>
                  </a:cubicBezTo>
                  <a:lnTo>
                    <a:pt x="715581" y="30055"/>
                  </a:lnTo>
                  <a:close/>
                  <a:moveTo>
                    <a:pt x="715581" y="103537"/>
                  </a:moveTo>
                  <a:lnTo>
                    <a:pt x="715581" y="131758"/>
                  </a:lnTo>
                  <a:cubicBezTo>
                    <a:pt x="715581" y="131758"/>
                    <a:pt x="714516" y="131758"/>
                    <a:pt x="713451" y="132823"/>
                  </a:cubicBezTo>
                  <a:lnTo>
                    <a:pt x="713451" y="101407"/>
                  </a:lnTo>
                  <a:cubicBezTo>
                    <a:pt x="714516" y="100874"/>
                    <a:pt x="715581" y="102472"/>
                    <a:pt x="715581" y="103537"/>
                  </a:cubicBezTo>
                  <a:lnTo>
                    <a:pt x="715581" y="103537"/>
                  </a:lnTo>
                  <a:close/>
                  <a:moveTo>
                    <a:pt x="715581" y="221747"/>
                  </a:moveTo>
                  <a:lnTo>
                    <a:pt x="715581" y="350075"/>
                  </a:lnTo>
                  <a:cubicBezTo>
                    <a:pt x="715581" y="352205"/>
                    <a:pt x="714516" y="354335"/>
                    <a:pt x="713451" y="355932"/>
                  </a:cubicBezTo>
                  <a:lnTo>
                    <a:pt x="713451" y="221747"/>
                  </a:lnTo>
                  <a:cubicBezTo>
                    <a:pt x="714516" y="221747"/>
                    <a:pt x="715581" y="221747"/>
                    <a:pt x="715581" y="221747"/>
                  </a:cubicBezTo>
                  <a:lnTo>
                    <a:pt x="715581" y="221747"/>
                  </a:lnTo>
                  <a:close/>
                  <a:moveTo>
                    <a:pt x="715581" y="426752"/>
                  </a:moveTo>
                  <a:lnTo>
                    <a:pt x="715581" y="440064"/>
                  </a:lnTo>
                  <a:cubicBezTo>
                    <a:pt x="715581" y="440064"/>
                    <a:pt x="714516" y="440064"/>
                    <a:pt x="713451" y="440064"/>
                  </a:cubicBezTo>
                  <a:lnTo>
                    <a:pt x="713451" y="428882"/>
                  </a:lnTo>
                  <a:cubicBezTo>
                    <a:pt x="714516" y="427817"/>
                    <a:pt x="715581" y="427817"/>
                    <a:pt x="715581" y="426752"/>
                  </a:cubicBezTo>
                  <a:lnTo>
                    <a:pt x="715581" y="426752"/>
                  </a:lnTo>
                  <a:close/>
                  <a:moveTo>
                    <a:pt x="715581" y="472545"/>
                  </a:moveTo>
                  <a:lnTo>
                    <a:pt x="715581" y="491715"/>
                  </a:lnTo>
                  <a:cubicBezTo>
                    <a:pt x="715581" y="491715"/>
                    <a:pt x="714516" y="492780"/>
                    <a:pt x="713451" y="492780"/>
                  </a:cubicBezTo>
                  <a:lnTo>
                    <a:pt x="713451" y="471480"/>
                  </a:lnTo>
                  <a:cubicBezTo>
                    <a:pt x="714516" y="471480"/>
                    <a:pt x="715581" y="471480"/>
                    <a:pt x="715581" y="472545"/>
                  </a:cubicBezTo>
                  <a:lnTo>
                    <a:pt x="715581" y="472545"/>
                  </a:lnTo>
                  <a:close/>
                  <a:moveTo>
                    <a:pt x="715581" y="532183"/>
                  </a:moveTo>
                  <a:lnTo>
                    <a:pt x="715581" y="562534"/>
                  </a:lnTo>
                  <a:lnTo>
                    <a:pt x="715581" y="563599"/>
                  </a:lnTo>
                  <a:lnTo>
                    <a:pt x="715581" y="565729"/>
                  </a:lnTo>
                  <a:lnTo>
                    <a:pt x="715581" y="601938"/>
                  </a:lnTo>
                  <a:lnTo>
                    <a:pt x="713451" y="597678"/>
                  </a:lnTo>
                  <a:lnTo>
                    <a:pt x="713451" y="533248"/>
                  </a:lnTo>
                  <a:lnTo>
                    <a:pt x="715581" y="532183"/>
                  </a:lnTo>
                  <a:lnTo>
                    <a:pt x="715581" y="532183"/>
                  </a:lnTo>
                  <a:close/>
                  <a:moveTo>
                    <a:pt x="715581" y="686602"/>
                  </a:moveTo>
                  <a:lnTo>
                    <a:pt x="715581" y="695654"/>
                  </a:lnTo>
                  <a:cubicBezTo>
                    <a:pt x="715581" y="694589"/>
                    <a:pt x="714516" y="694589"/>
                    <a:pt x="713451" y="693524"/>
                  </a:cubicBezTo>
                  <a:lnTo>
                    <a:pt x="713451" y="684472"/>
                  </a:lnTo>
                  <a:cubicBezTo>
                    <a:pt x="714516" y="684472"/>
                    <a:pt x="715581" y="685537"/>
                    <a:pt x="715581" y="686602"/>
                  </a:cubicBezTo>
                  <a:lnTo>
                    <a:pt x="715581" y="686602"/>
                  </a:lnTo>
                  <a:close/>
                  <a:moveTo>
                    <a:pt x="715581" y="716954"/>
                  </a:moveTo>
                  <a:lnTo>
                    <a:pt x="715581" y="728136"/>
                  </a:lnTo>
                  <a:cubicBezTo>
                    <a:pt x="715581" y="729201"/>
                    <a:pt x="714516" y="729201"/>
                    <a:pt x="713451" y="730266"/>
                  </a:cubicBezTo>
                  <a:lnTo>
                    <a:pt x="713451" y="719083"/>
                  </a:lnTo>
                  <a:cubicBezTo>
                    <a:pt x="714516" y="718019"/>
                    <a:pt x="715581" y="718019"/>
                    <a:pt x="715581" y="716954"/>
                  </a:cubicBezTo>
                  <a:lnTo>
                    <a:pt x="715581" y="716954"/>
                  </a:lnTo>
                  <a:close/>
                  <a:moveTo>
                    <a:pt x="715581" y="757422"/>
                  </a:moveTo>
                  <a:lnTo>
                    <a:pt x="715581" y="766474"/>
                  </a:lnTo>
                  <a:cubicBezTo>
                    <a:pt x="715581" y="765409"/>
                    <a:pt x="714516" y="765409"/>
                    <a:pt x="713451" y="764344"/>
                  </a:cubicBezTo>
                  <a:lnTo>
                    <a:pt x="713451" y="755292"/>
                  </a:lnTo>
                  <a:cubicBezTo>
                    <a:pt x="714516" y="756357"/>
                    <a:pt x="715581" y="756357"/>
                    <a:pt x="715581" y="757422"/>
                  </a:cubicBezTo>
                  <a:lnTo>
                    <a:pt x="715581" y="757422"/>
                  </a:lnTo>
                  <a:close/>
                  <a:moveTo>
                    <a:pt x="715581" y="796825"/>
                  </a:moveTo>
                  <a:lnTo>
                    <a:pt x="715581" y="805878"/>
                  </a:lnTo>
                  <a:cubicBezTo>
                    <a:pt x="715581" y="806943"/>
                    <a:pt x="714516" y="808008"/>
                    <a:pt x="713451" y="809073"/>
                  </a:cubicBezTo>
                  <a:lnTo>
                    <a:pt x="713451" y="798955"/>
                  </a:lnTo>
                  <a:cubicBezTo>
                    <a:pt x="714516" y="798955"/>
                    <a:pt x="714516" y="797891"/>
                    <a:pt x="715581" y="797891"/>
                  </a:cubicBezTo>
                  <a:lnTo>
                    <a:pt x="715581" y="796825"/>
                  </a:lnTo>
                  <a:lnTo>
                    <a:pt x="715581" y="796825"/>
                  </a:lnTo>
                  <a:close/>
                  <a:moveTo>
                    <a:pt x="715581" y="819190"/>
                  </a:moveTo>
                  <a:lnTo>
                    <a:pt x="715581" y="825047"/>
                  </a:lnTo>
                  <a:cubicBezTo>
                    <a:pt x="715581" y="825047"/>
                    <a:pt x="714516" y="825047"/>
                    <a:pt x="713451" y="826112"/>
                  </a:cubicBezTo>
                  <a:lnTo>
                    <a:pt x="713451" y="819190"/>
                  </a:lnTo>
                  <a:cubicBezTo>
                    <a:pt x="714516" y="819190"/>
                    <a:pt x="715581" y="819190"/>
                    <a:pt x="715581" y="819190"/>
                  </a:cubicBezTo>
                  <a:lnTo>
                    <a:pt x="715581" y="819190"/>
                  </a:lnTo>
                  <a:close/>
                  <a:moveTo>
                    <a:pt x="715581" y="844216"/>
                  </a:moveTo>
                  <a:lnTo>
                    <a:pt x="715581" y="851138"/>
                  </a:lnTo>
                  <a:cubicBezTo>
                    <a:pt x="715581" y="851138"/>
                    <a:pt x="714516" y="851138"/>
                    <a:pt x="713451" y="852203"/>
                  </a:cubicBezTo>
                  <a:lnTo>
                    <a:pt x="713451" y="844216"/>
                  </a:lnTo>
                  <a:cubicBezTo>
                    <a:pt x="714516" y="844216"/>
                    <a:pt x="715581" y="844216"/>
                    <a:pt x="715581" y="844216"/>
                  </a:cubicBezTo>
                  <a:lnTo>
                    <a:pt x="715581" y="844216"/>
                  </a:lnTo>
                  <a:close/>
                  <a:moveTo>
                    <a:pt x="715581" y="867645"/>
                  </a:moveTo>
                  <a:lnTo>
                    <a:pt x="715581" y="895867"/>
                  </a:lnTo>
                  <a:lnTo>
                    <a:pt x="715581" y="896932"/>
                  </a:lnTo>
                  <a:cubicBezTo>
                    <a:pt x="716645" y="907049"/>
                    <a:pt x="715581" y="915036"/>
                    <a:pt x="713451" y="919296"/>
                  </a:cubicBezTo>
                  <a:lnTo>
                    <a:pt x="713451" y="885750"/>
                  </a:lnTo>
                  <a:cubicBezTo>
                    <a:pt x="714516" y="883620"/>
                    <a:pt x="715581" y="879892"/>
                    <a:pt x="715581" y="875633"/>
                  </a:cubicBezTo>
                  <a:cubicBezTo>
                    <a:pt x="715581" y="875633"/>
                    <a:pt x="714516" y="875633"/>
                    <a:pt x="713451" y="875633"/>
                  </a:cubicBezTo>
                  <a:lnTo>
                    <a:pt x="713451" y="868710"/>
                  </a:lnTo>
                  <a:cubicBezTo>
                    <a:pt x="714516" y="867645"/>
                    <a:pt x="715581" y="867645"/>
                    <a:pt x="715581" y="867645"/>
                  </a:cubicBezTo>
                  <a:lnTo>
                    <a:pt x="715581" y="867645"/>
                  </a:lnTo>
                  <a:close/>
                  <a:moveTo>
                    <a:pt x="715581" y="961362"/>
                  </a:moveTo>
                  <a:lnTo>
                    <a:pt x="715581" y="975739"/>
                  </a:lnTo>
                  <a:cubicBezTo>
                    <a:pt x="715581" y="975739"/>
                    <a:pt x="715581" y="975739"/>
                    <a:pt x="715581" y="976804"/>
                  </a:cubicBezTo>
                  <a:lnTo>
                    <a:pt x="715581" y="976804"/>
                  </a:lnTo>
                  <a:lnTo>
                    <a:pt x="715581" y="991713"/>
                  </a:lnTo>
                  <a:cubicBezTo>
                    <a:pt x="715581" y="989583"/>
                    <a:pt x="714516" y="988518"/>
                    <a:pt x="713451" y="985856"/>
                  </a:cubicBezTo>
                  <a:lnTo>
                    <a:pt x="713451" y="954440"/>
                  </a:lnTo>
                  <a:cubicBezTo>
                    <a:pt x="714516" y="956569"/>
                    <a:pt x="715581" y="959232"/>
                    <a:pt x="715581" y="961362"/>
                  </a:cubicBezTo>
                  <a:lnTo>
                    <a:pt x="715581" y="961362"/>
                  </a:lnTo>
                  <a:close/>
                  <a:moveTo>
                    <a:pt x="715581" y="1002895"/>
                  </a:moveTo>
                  <a:lnTo>
                    <a:pt x="715581" y="1015142"/>
                  </a:lnTo>
                  <a:cubicBezTo>
                    <a:pt x="715581" y="1016207"/>
                    <a:pt x="714516" y="1017272"/>
                    <a:pt x="713451" y="1017272"/>
                  </a:cubicBezTo>
                  <a:lnTo>
                    <a:pt x="713451" y="1006090"/>
                  </a:lnTo>
                  <a:cubicBezTo>
                    <a:pt x="714516" y="1005025"/>
                    <a:pt x="715581" y="1003960"/>
                    <a:pt x="715581" y="1002895"/>
                  </a:cubicBezTo>
                  <a:lnTo>
                    <a:pt x="715581" y="1002895"/>
                  </a:lnTo>
                  <a:close/>
                  <a:moveTo>
                    <a:pt x="715581" y="1046559"/>
                  </a:moveTo>
                  <a:lnTo>
                    <a:pt x="715581" y="1075845"/>
                  </a:lnTo>
                  <a:cubicBezTo>
                    <a:pt x="715581" y="1074780"/>
                    <a:pt x="714516" y="1073715"/>
                    <a:pt x="713451" y="1071585"/>
                  </a:cubicBezTo>
                  <a:lnTo>
                    <a:pt x="713451" y="1050286"/>
                  </a:lnTo>
                  <a:cubicBezTo>
                    <a:pt x="714516" y="1049221"/>
                    <a:pt x="715581" y="1048156"/>
                    <a:pt x="715581" y="1046559"/>
                  </a:cubicBezTo>
                  <a:lnTo>
                    <a:pt x="715581" y="1046559"/>
                  </a:lnTo>
                  <a:close/>
                  <a:moveTo>
                    <a:pt x="715581" y="1100872"/>
                  </a:moveTo>
                  <a:lnTo>
                    <a:pt x="715581" y="1116846"/>
                  </a:lnTo>
                  <a:cubicBezTo>
                    <a:pt x="715581" y="1116846"/>
                    <a:pt x="714516" y="1116846"/>
                    <a:pt x="713451" y="1116846"/>
                  </a:cubicBezTo>
                  <a:lnTo>
                    <a:pt x="713451" y="1104599"/>
                  </a:lnTo>
                  <a:cubicBezTo>
                    <a:pt x="714516" y="1103001"/>
                    <a:pt x="715581" y="1101936"/>
                    <a:pt x="715581" y="1100872"/>
                  </a:cubicBezTo>
                  <a:lnTo>
                    <a:pt x="715581" y="1100872"/>
                  </a:lnTo>
                  <a:close/>
                  <a:moveTo>
                    <a:pt x="715581" y="1142405"/>
                  </a:moveTo>
                  <a:lnTo>
                    <a:pt x="715581" y="1150392"/>
                  </a:lnTo>
                  <a:cubicBezTo>
                    <a:pt x="715581" y="1150392"/>
                    <a:pt x="714516" y="1149327"/>
                    <a:pt x="713451" y="1149327"/>
                  </a:cubicBezTo>
                  <a:lnTo>
                    <a:pt x="713451" y="1140275"/>
                  </a:lnTo>
                  <a:cubicBezTo>
                    <a:pt x="714516" y="1141340"/>
                    <a:pt x="715581" y="1141340"/>
                    <a:pt x="715581" y="1142405"/>
                  </a:cubicBezTo>
                  <a:lnTo>
                    <a:pt x="715581" y="1142405"/>
                  </a:lnTo>
                  <a:close/>
                  <a:moveTo>
                    <a:pt x="715581" y="1170626"/>
                  </a:moveTo>
                  <a:lnTo>
                    <a:pt x="715581" y="1180743"/>
                  </a:lnTo>
                  <a:cubicBezTo>
                    <a:pt x="715581" y="1181808"/>
                    <a:pt x="714516" y="1182873"/>
                    <a:pt x="713451" y="1183938"/>
                  </a:cubicBezTo>
                  <a:lnTo>
                    <a:pt x="713451" y="1170626"/>
                  </a:lnTo>
                  <a:cubicBezTo>
                    <a:pt x="714516" y="1170626"/>
                    <a:pt x="715581" y="1170626"/>
                    <a:pt x="715581" y="1170626"/>
                  </a:cubicBezTo>
                  <a:lnTo>
                    <a:pt x="715581" y="1170626"/>
                  </a:lnTo>
                  <a:close/>
                  <a:moveTo>
                    <a:pt x="715581" y="1222277"/>
                  </a:moveTo>
                  <a:lnTo>
                    <a:pt x="715581" y="1285110"/>
                  </a:lnTo>
                  <a:lnTo>
                    <a:pt x="713451" y="1285110"/>
                  </a:lnTo>
                  <a:lnTo>
                    <a:pt x="713451" y="1224407"/>
                  </a:lnTo>
                  <a:lnTo>
                    <a:pt x="715581" y="1222277"/>
                  </a:lnTo>
                  <a:lnTo>
                    <a:pt x="715581" y="1222277"/>
                  </a:lnTo>
                  <a:close/>
                  <a:moveTo>
                    <a:pt x="715581" y="1377761"/>
                  </a:moveTo>
                  <a:lnTo>
                    <a:pt x="715581" y="1386813"/>
                  </a:lnTo>
                  <a:lnTo>
                    <a:pt x="714516" y="1386813"/>
                  </a:lnTo>
                  <a:cubicBezTo>
                    <a:pt x="715581" y="1388943"/>
                    <a:pt x="715581" y="1392670"/>
                    <a:pt x="715581" y="1395865"/>
                  </a:cubicBezTo>
                  <a:lnTo>
                    <a:pt x="715581" y="1441126"/>
                  </a:lnTo>
                  <a:cubicBezTo>
                    <a:pt x="715581" y="1441126"/>
                    <a:pt x="714516" y="1441126"/>
                    <a:pt x="713451" y="1441126"/>
                  </a:cubicBezTo>
                  <a:lnTo>
                    <a:pt x="713451" y="1377761"/>
                  </a:lnTo>
                  <a:cubicBezTo>
                    <a:pt x="714516" y="1377761"/>
                    <a:pt x="715581" y="1377761"/>
                    <a:pt x="715581" y="1377761"/>
                  </a:cubicBezTo>
                  <a:lnTo>
                    <a:pt x="715581" y="1377761"/>
                  </a:lnTo>
                  <a:close/>
                  <a:moveTo>
                    <a:pt x="715581" y="1715353"/>
                  </a:moveTo>
                  <a:lnTo>
                    <a:pt x="715581" y="1729730"/>
                  </a:lnTo>
                  <a:cubicBezTo>
                    <a:pt x="715581" y="1729730"/>
                    <a:pt x="714516" y="1729730"/>
                    <a:pt x="713451" y="1729730"/>
                  </a:cubicBezTo>
                  <a:lnTo>
                    <a:pt x="713451" y="1715353"/>
                  </a:lnTo>
                  <a:cubicBezTo>
                    <a:pt x="714516" y="1715353"/>
                    <a:pt x="715581" y="1715353"/>
                    <a:pt x="715581" y="1715353"/>
                  </a:cubicBezTo>
                  <a:lnTo>
                    <a:pt x="715581" y="1715353"/>
                  </a:lnTo>
                  <a:close/>
                  <a:moveTo>
                    <a:pt x="715581" y="1747302"/>
                  </a:moveTo>
                  <a:lnTo>
                    <a:pt x="715581" y="1819187"/>
                  </a:lnTo>
                  <a:cubicBezTo>
                    <a:pt x="715581" y="1819187"/>
                    <a:pt x="714516" y="1819187"/>
                    <a:pt x="713451" y="1819187"/>
                  </a:cubicBezTo>
                  <a:lnTo>
                    <a:pt x="713451" y="1802147"/>
                  </a:lnTo>
                  <a:lnTo>
                    <a:pt x="714516" y="1802147"/>
                  </a:lnTo>
                  <a:cubicBezTo>
                    <a:pt x="714516" y="1802147"/>
                    <a:pt x="714516" y="1802147"/>
                    <a:pt x="713451" y="1802147"/>
                  </a:cubicBezTo>
                  <a:lnTo>
                    <a:pt x="713451" y="1739315"/>
                  </a:lnTo>
                  <a:cubicBezTo>
                    <a:pt x="714516" y="1741445"/>
                    <a:pt x="715581" y="1743575"/>
                    <a:pt x="715581" y="1747302"/>
                  </a:cubicBezTo>
                  <a:lnTo>
                    <a:pt x="715581" y="1747302"/>
                  </a:lnTo>
                  <a:close/>
                  <a:moveTo>
                    <a:pt x="712918" y="1571584"/>
                  </a:moveTo>
                  <a:lnTo>
                    <a:pt x="712918" y="1564661"/>
                  </a:lnTo>
                  <a:lnTo>
                    <a:pt x="715048" y="1565726"/>
                  </a:lnTo>
                  <a:lnTo>
                    <a:pt x="712918" y="1571584"/>
                  </a:lnTo>
                  <a:lnTo>
                    <a:pt x="712918" y="1571584"/>
                  </a:lnTo>
                  <a:close/>
                  <a:moveTo>
                    <a:pt x="712918" y="945387"/>
                  </a:moveTo>
                  <a:lnTo>
                    <a:pt x="712918" y="932075"/>
                  </a:lnTo>
                  <a:cubicBezTo>
                    <a:pt x="714516" y="937400"/>
                    <a:pt x="714516" y="942192"/>
                    <a:pt x="712918" y="945387"/>
                  </a:cubicBezTo>
                  <a:close/>
                  <a:moveTo>
                    <a:pt x="712918" y="30055"/>
                  </a:moveTo>
                  <a:lnTo>
                    <a:pt x="712918" y="47094"/>
                  </a:lnTo>
                  <a:lnTo>
                    <a:pt x="711853" y="47094"/>
                  </a:lnTo>
                  <a:lnTo>
                    <a:pt x="711853" y="30055"/>
                  </a:lnTo>
                  <a:lnTo>
                    <a:pt x="712918" y="30055"/>
                  </a:lnTo>
                  <a:lnTo>
                    <a:pt x="712918" y="30055"/>
                  </a:lnTo>
                  <a:close/>
                  <a:moveTo>
                    <a:pt x="712918" y="100874"/>
                  </a:moveTo>
                  <a:lnTo>
                    <a:pt x="712918" y="132291"/>
                  </a:lnTo>
                  <a:cubicBezTo>
                    <a:pt x="712918" y="132291"/>
                    <a:pt x="711853" y="132291"/>
                    <a:pt x="711853" y="133356"/>
                  </a:cubicBezTo>
                  <a:lnTo>
                    <a:pt x="711853" y="99809"/>
                  </a:lnTo>
                  <a:lnTo>
                    <a:pt x="712918" y="100874"/>
                  </a:lnTo>
                  <a:lnTo>
                    <a:pt x="712918" y="100874"/>
                  </a:lnTo>
                  <a:close/>
                  <a:moveTo>
                    <a:pt x="712918" y="221747"/>
                  </a:moveTo>
                  <a:lnTo>
                    <a:pt x="712918" y="355400"/>
                  </a:lnTo>
                  <a:cubicBezTo>
                    <a:pt x="712918" y="357530"/>
                    <a:pt x="711853" y="358595"/>
                    <a:pt x="711853" y="361257"/>
                  </a:cubicBezTo>
                  <a:lnTo>
                    <a:pt x="711853" y="220682"/>
                  </a:lnTo>
                  <a:lnTo>
                    <a:pt x="711853" y="220682"/>
                  </a:lnTo>
                  <a:cubicBezTo>
                    <a:pt x="711853" y="220682"/>
                    <a:pt x="711853" y="221747"/>
                    <a:pt x="712918" y="221747"/>
                  </a:cubicBezTo>
                  <a:lnTo>
                    <a:pt x="712918" y="221747"/>
                  </a:lnTo>
                  <a:close/>
                  <a:moveTo>
                    <a:pt x="712918" y="428882"/>
                  </a:moveTo>
                  <a:lnTo>
                    <a:pt x="712918" y="440064"/>
                  </a:lnTo>
                  <a:lnTo>
                    <a:pt x="711853" y="440064"/>
                  </a:lnTo>
                  <a:lnTo>
                    <a:pt x="711853" y="428882"/>
                  </a:lnTo>
                  <a:lnTo>
                    <a:pt x="711853" y="428882"/>
                  </a:lnTo>
                  <a:cubicBezTo>
                    <a:pt x="712918" y="428882"/>
                    <a:pt x="712918" y="428882"/>
                    <a:pt x="712918" y="428882"/>
                  </a:cubicBezTo>
                  <a:lnTo>
                    <a:pt x="712918" y="428882"/>
                  </a:lnTo>
                  <a:close/>
                  <a:moveTo>
                    <a:pt x="712918" y="471480"/>
                  </a:moveTo>
                  <a:lnTo>
                    <a:pt x="712918" y="492780"/>
                  </a:lnTo>
                  <a:cubicBezTo>
                    <a:pt x="712918" y="493845"/>
                    <a:pt x="711853" y="493845"/>
                    <a:pt x="711853" y="494909"/>
                  </a:cubicBezTo>
                  <a:lnTo>
                    <a:pt x="711853" y="483727"/>
                  </a:lnTo>
                  <a:cubicBezTo>
                    <a:pt x="711853" y="482662"/>
                    <a:pt x="711853" y="482662"/>
                    <a:pt x="711853" y="482662"/>
                  </a:cubicBezTo>
                  <a:lnTo>
                    <a:pt x="711853" y="482662"/>
                  </a:lnTo>
                  <a:lnTo>
                    <a:pt x="711853" y="470415"/>
                  </a:lnTo>
                  <a:cubicBezTo>
                    <a:pt x="711853" y="470415"/>
                    <a:pt x="712918" y="470415"/>
                    <a:pt x="712918" y="471480"/>
                  </a:cubicBezTo>
                  <a:lnTo>
                    <a:pt x="712918" y="471480"/>
                  </a:lnTo>
                  <a:close/>
                  <a:moveTo>
                    <a:pt x="712918" y="533248"/>
                  </a:moveTo>
                  <a:lnTo>
                    <a:pt x="712918" y="597678"/>
                  </a:lnTo>
                  <a:lnTo>
                    <a:pt x="711853" y="594483"/>
                  </a:lnTo>
                  <a:lnTo>
                    <a:pt x="711853" y="534845"/>
                  </a:lnTo>
                  <a:lnTo>
                    <a:pt x="712918" y="533248"/>
                  </a:lnTo>
                  <a:lnTo>
                    <a:pt x="712918" y="533248"/>
                  </a:lnTo>
                  <a:close/>
                  <a:moveTo>
                    <a:pt x="712918" y="684472"/>
                  </a:moveTo>
                  <a:lnTo>
                    <a:pt x="712918" y="693524"/>
                  </a:lnTo>
                  <a:cubicBezTo>
                    <a:pt x="712918" y="692460"/>
                    <a:pt x="711853" y="692460"/>
                    <a:pt x="711853" y="691395"/>
                  </a:cubicBezTo>
                  <a:lnTo>
                    <a:pt x="711853" y="682342"/>
                  </a:lnTo>
                  <a:cubicBezTo>
                    <a:pt x="711853" y="683407"/>
                    <a:pt x="712918" y="683407"/>
                    <a:pt x="712918" y="684472"/>
                  </a:cubicBezTo>
                  <a:lnTo>
                    <a:pt x="712918" y="684472"/>
                  </a:lnTo>
                  <a:close/>
                  <a:moveTo>
                    <a:pt x="712918" y="719083"/>
                  </a:moveTo>
                  <a:lnTo>
                    <a:pt x="712918" y="730266"/>
                  </a:lnTo>
                  <a:cubicBezTo>
                    <a:pt x="712918" y="731331"/>
                    <a:pt x="711853" y="732395"/>
                    <a:pt x="711853" y="733460"/>
                  </a:cubicBezTo>
                  <a:lnTo>
                    <a:pt x="711853" y="722811"/>
                  </a:lnTo>
                  <a:cubicBezTo>
                    <a:pt x="711853" y="721213"/>
                    <a:pt x="712918" y="720148"/>
                    <a:pt x="712918" y="719083"/>
                  </a:cubicBezTo>
                  <a:lnTo>
                    <a:pt x="712918" y="719083"/>
                  </a:lnTo>
                  <a:close/>
                  <a:moveTo>
                    <a:pt x="712918" y="755292"/>
                  </a:moveTo>
                  <a:lnTo>
                    <a:pt x="712918" y="764344"/>
                  </a:lnTo>
                  <a:lnTo>
                    <a:pt x="711853" y="763279"/>
                  </a:lnTo>
                  <a:lnTo>
                    <a:pt x="711853" y="753162"/>
                  </a:lnTo>
                  <a:cubicBezTo>
                    <a:pt x="711853" y="754227"/>
                    <a:pt x="712918" y="755292"/>
                    <a:pt x="712918" y="755292"/>
                  </a:cubicBezTo>
                  <a:lnTo>
                    <a:pt x="712918" y="755292"/>
                  </a:lnTo>
                  <a:close/>
                  <a:moveTo>
                    <a:pt x="712918" y="798955"/>
                  </a:moveTo>
                  <a:lnTo>
                    <a:pt x="712918" y="809073"/>
                  </a:lnTo>
                  <a:cubicBezTo>
                    <a:pt x="712918" y="809073"/>
                    <a:pt x="711853" y="810137"/>
                    <a:pt x="711853" y="811203"/>
                  </a:cubicBezTo>
                  <a:lnTo>
                    <a:pt x="711853" y="801085"/>
                  </a:lnTo>
                  <a:cubicBezTo>
                    <a:pt x="711853" y="800020"/>
                    <a:pt x="712918" y="800020"/>
                    <a:pt x="712918" y="798955"/>
                  </a:cubicBezTo>
                  <a:lnTo>
                    <a:pt x="712918" y="798955"/>
                  </a:lnTo>
                  <a:close/>
                  <a:moveTo>
                    <a:pt x="712918" y="819190"/>
                  </a:moveTo>
                  <a:lnTo>
                    <a:pt x="712918" y="826112"/>
                  </a:lnTo>
                  <a:lnTo>
                    <a:pt x="711853" y="826112"/>
                  </a:lnTo>
                  <a:lnTo>
                    <a:pt x="711853" y="819190"/>
                  </a:lnTo>
                  <a:lnTo>
                    <a:pt x="712918" y="819190"/>
                  </a:lnTo>
                  <a:lnTo>
                    <a:pt x="712918" y="819190"/>
                  </a:lnTo>
                  <a:close/>
                  <a:moveTo>
                    <a:pt x="712918" y="844216"/>
                  </a:moveTo>
                  <a:lnTo>
                    <a:pt x="712918" y="852203"/>
                  </a:lnTo>
                  <a:lnTo>
                    <a:pt x="711853" y="852203"/>
                  </a:lnTo>
                  <a:lnTo>
                    <a:pt x="711853" y="845281"/>
                  </a:lnTo>
                  <a:cubicBezTo>
                    <a:pt x="711853" y="845281"/>
                    <a:pt x="712918" y="845281"/>
                    <a:pt x="712918" y="844216"/>
                  </a:cubicBezTo>
                  <a:lnTo>
                    <a:pt x="712918" y="844216"/>
                  </a:lnTo>
                  <a:close/>
                  <a:moveTo>
                    <a:pt x="712918" y="868710"/>
                  </a:moveTo>
                  <a:lnTo>
                    <a:pt x="712918" y="875633"/>
                  </a:lnTo>
                  <a:cubicBezTo>
                    <a:pt x="712918" y="876697"/>
                    <a:pt x="711853" y="876697"/>
                    <a:pt x="711853" y="876697"/>
                  </a:cubicBezTo>
                  <a:lnTo>
                    <a:pt x="711853" y="868710"/>
                  </a:lnTo>
                  <a:lnTo>
                    <a:pt x="712918" y="868710"/>
                  </a:lnTo>
                  <a:lnTo>
                    <a:pt x="712918" y="868710"/>
                  </a:lnTo>
                  <a:close/>
                  <a:moveTo>
                    <a:pt x="712918" y="885750"/>
                  </a:moveTo>
                  <a:lnTo>
                    <a:pt x="712918" y="919296"/>
                  </a:lnTo>
                  <a:cubicBezTo>
                    <a:pt x="712918" y="920361"/>
                    <a:pt x="711853" y="922491"/>
                    <a:pt x="711853" y="922491"/>
                  </a:cubicBezTo>
                  <a:cubicBezTo>
                    <a:pt x="712918" y="925686"/>
                    <a:pt x="712918" y="928348"/>
                    <a:pt x="712918" y="931543"/>
                  </a:cubicBezTo>
                  <a:lnTo>
                    <a:pt x="712918" y="944855"/>
                  </a:lnTo>
                  <a:cubicBezTo>
                    <a:pt x="712918" y="946985"/>
                    <a:pt x="712918" y="948050"/>
                    <a:pt x="711853" y="949115"/>
                  </a:cubicBezTo>
                  <a:cubicBezTo>
                    <a:pt x="712918" y="950180"/>
                    <a:pt x="712918" y="952310"/>
                    <a:pt x="712918" y="953375"/>
                  </a:cubicBezTo>
                  <a:lnTo>
                    <a:pt x="712918" y="984791"/>
                  </a:lnTo>
                  <a:cubicBezTo>
                    <a:pt x="712918" y="983726"/>
                    <a:pt x="712918" y="982661"/>
                    <a:pt x="711853" y="981596"/>
                  </a:cubicBezTo>
                  <a:cubicBezTo>
                    <a:pt x="711853" y="982661"/>
                    <a:pt x="711853" y="982661"/>
                    <a:pt x="711853" y="983726"/>
                  </a:cubicBezTo>
                  <a:lnTo>
                    <a:pt x="711853" y="888945"/>
                  </a:lnTo>
                  <a:cubicBezTo>
                    <a:pt x="711853" y="888945"/>
                    <a:pt x="712918" y="887880"/>
                    <a:pt x="712918" y="885750"/>
                  </a:cubicBezTo>
                  <a:lnTo>
                    <a:pt x="712918" y="885750"/>
                  </a:lnTo>
                  <a:close/>
                  <a:moveTo>
                    <a:pt x="712918" y="1006090"/>
                  </a:moveTo>
                  <a:lnTo>
                    <a:pt x="712918" y="1017272"/>
                  </a:lnTo>
                  <a:cubicBezTo>
                    <a:pt x="712918" y="1018337"/>
                    <a:pt x="711853" y="1019402"/>
                    <a:pt x="711853" y="1019402"/>
                  </a:cubicBezTo>
                  <a:lnTo>
                    <a:pt x="711853" y="1009285"/>
                  </a:lnTo>
                  <a:cubicBezTo>
                    <a:pt x="711853" y="1008752"/>
                    <a:pt x="712918" y="1007155"/>
                    <a:pt x="712918" y="1006090"/>
                  </a:cubicBezTo>
                  <a:lnTo>
                    <a:pt x="712918" y="1006090"/>
                  </a:lnTo>
                  <a:close/>
                  <a:moveTo>
                    <a:pt x="712918" y="1050286"/>
                  </a:moveTo>
                  <a:lnTo>
                    <a:pt x="712918" y="1071585"/>
                  </a:lnTo>
                  <a:cubicBezTo>
                    <a:pt x="712918" y="1070520"/>
                    <a:pt x="711853" y="1068390"/>
                    <a:pt x="711853" y="1067325"/>
                  </a:cubicBezTo>
                  <a:lnTo>
                    <a:pt x="711853" y="1055078"/>
                  </a:lnTo>
                  <a:cubicBezTo>
                    <a:pt x="711853" y="1053481"/>
                    <a:pt x="712918" y="1052416"/>
                    <a:pt x="712918" y="1050286"/>
                  </a:cubicBezTo>
                  <a:lnTo>
                    <a:pt x="712918" y="1050286"/>
                  </a:lnTo>
                  <a:close/>
                  <a:moveTo>
                    <a:pt x="712918" y="1104066"/>
                  </a:moveTo>
                  <a:lnTo>
                    <a:pt x="712918" y="1116313"/>
                  </a:lnTo>
                  <a:cubicBezTo>
                    <a:pt x="712918" y="1116313"/>
                    <a:pt x="711853" y="1116313"/>
                    <a:pt x="711853" y="1117378"/>
                  </a:cubicBezTo>
                  <a:lnTo>
                    <a:pt x="711853" y="1106196"/>
                  </a:lnTo>
                  <a:cubicBezTo>
                    <a:pt x="711853" y="1105131"/>
                    <a:pt x="712918" y="1105131"/>
                    <a:pt x="712918" y="1104066"/>
                  </a:cubicBezTo>
                  <a:lnTo>
                    <a:pt x="712918" y="1104066"/>
                  </a:lnTo>
                  <a:close/>
                  <a:moveTo>
                    <a:pt x="712918" y="1140275"/>
                  </a:moveTo>
                  <a:lnTo>
                    <a:pt x="712918" y="1149327"/>
                  </a:lnTo>
                  <a:cubicBezTo>
                    <a:pt x="712918" y="1148262"/>
                    <a:pt x="711853" y="1148262"/>
                    <a:pt x="711853" y="1148262"/>
                  </a:cubicBezTo>
                  <a:lnTo>
                    <a:pt x="711853" y="1139210"/>
                  </a:lnTo>
                  <a:lnTo>
                    <a:pt x="712918" y="1140275"/>
                  </a:lnTo>
                  <a:lnTo>
                    <a:pt x="712918" y="1140275"/>
                  </a:lnTo>
                  <a:close/>
                  <a:moveTo>
                    <a:pt x="712918" y="1170626"/>
                  </a:moveTo>
                  <a:lnTo>
                    <a:pt x="712918" y="1183938"/>
                  </a:lnTo>
                  <a:cubicBezTo>
                    <a:pt x="712918" y="1185003"/>
                    <a:pt x="711853" y="1185003"/>
                    <a:pt x="711853" y="1186068"/>
                  </a:cubicBezTo>
                  <a:lnTo>
                    <a:pt x="711853" y="1170094"/>
                  </a:lnTo>
                  <a:lnTo>
                    <a:pt x="712918" y="1170094"/>
                  </a:lnTo>
                  <a:lnTo>
                    <a:pt x="712918" y="1170626"/>
                  </a:lnTo>
                  <a:close/>
                  <a:moveTo>
                    <a:pt x="712918" y="1224939"/>
                  </a:moveTo>
                  <a:lnTo>
                    <a:pt x="712918" y="1285642"/>
                  </a:lnTo>
                  <a:lnTo>
                    <a:pt x="711853" y="1285642"/>
                  </a:lnTo>
                  <a:lnTo>
                    <a:pt x="711853" y="1227069"/>
                  </a:lnTo>
                  <a:lnTo>
                    <a:pt x="712918" y="1224939"/>
                  </a:lnTo>
                  <a:lnTo>
                    <a:pt x="712918" y="1224939"/>
                  </a:lnTo>
                  <a:lnTo>
                    <a:pt x="712918" y="1224939"/>
                  </a:lnTo>
                  <a:close/>
                  <a:moveTo>
                    <a:pt x="712918" y="1377761"/>
                  </a:moveTo>
                  <a:lnTo>
                    <a:pt x="712918" y="1440594"/>
                  </a:lnTo>
                  <a:lnTo>
                    <a:pt x="711853" y="1439529"/>
                  </a:lnTo>
                  <a:lnTo>
                    <a:pt x="711853" y="1376696"/>
                  </a:lnTo>
                  <a:cubicBezTo>
                    <a:pt x="711853" y="1376696"/>
                    <a:pt x="712918" y="1376696"/>
                    <a:pt x="712918" y="1377761"/>
                  </a:cubicBezTo>
                  <a:lnTo>
                    <a:pt x="712918" y="1377761"/>
                  </a:lnTo>
                  <a:close/>
                  <a:moveTo>
                    <a:pt x="712918" y="1564661"/>
                  </a:moveTo>
                  <a:lnTo>
                    <a:pt x="712918" y="1571584"/>
                  </a:lnTo>
                  <a:lnTo>
                    <a:pt x="711853" y="1575844"/>
                  </a:lnTo>
                  <a:lnTo>
                    <a:pt x="711853" y="1563596"/>
                  </a:lnTo>
                  <a:lnTo>
                    <a:pt x="712918" y="1564661"/>
                  </a:lnTo>
                  <a:lnTo>
                    <a:pt x="712918" y="1564661"/>
                  </a:lnTo>
                  <a:close/>
                  <a:moveTo>
                    <a:pt x="712918" y="1715353"/>
                  </a:moveTo>
                  <a:lnTo>
                    <a:pt x="712918" y="1729730"/>
                  </a:lnTo>
                  <a:lnTo>
                    <a:pt x="711853" y="1729730"/>
                  </a:lnTo>
                  <a:lnTo>
                    <a:pt x="711853" y="1715353"/>
                  </a:lnTo>
                  <a:lnTo>
                    <a:pt x="712918" y="1715353"/>
                  </a:lnTo>
                  <a:lnTo>
                    <a:pt x="712918" y="1715353"/>
                  </a:lnTo>
                  <a:close/>
                  <a:moveTo>
                    <a:pt x="712918" y="1739315"/>
                  </a:moveTo>
                  <a:lnTo>
                    <a:pt x="712918" y="1802147"/>
                  </a:lnTo>
                  <a:cubicBezTo>
                    <a:pt x="712918" y="1801082"/>
                    <a:pt x="711853" y="1800017"/>
                    <a:pt x="711853" y="1797887"/>
                  </a:cubicBezTo>
                  <a:lnTo>
                    <a:pt x="711853" y="1734522"/>
                  </a:lnTo>
                  <a:cubicBezTo>
                    <a:pt x="711853" y="1735587"/>
                    <a:pt x="712918" y="1738250"/>
                    <a:pt x="712918" y="1739315"/>
                  </a:cubicBezTo>
                  <a:lnTo>
                    <a:pt x="712918" y="1739315"/>
                  </a:lnTo>
                  <a:close/>
                  <a:moveTo>
                    <a:pt x="712918" y="1802147"/>
                  </a:moveTo>
                  <a:lnTo>
                    <a:pt x="712918" y="1819187"/>
                  </a:lnTo>
                  <a:lnTo>
                    <a:pt x="711853" y="1819187"/>
                  </a:lnTo>
                  <a:lnTo>
                    <a:pt x="711853" y="1803212"/>
                  </a:lnTo>
                  <a:lnTo>
                    <a:pt x="711853" y="1803212"/>
                  </a:lnTo>
                  <a:lnTo>
                    <a:pt x="711853" y="1802147"/>
                  </a:lnTo>
                  <a:lnTo>
                    <a:pt x="712918" y="1802147"/>
                  </a:lnTo>
                  <a:close/>
                  <a:moveTo>
                    <a:pt x="711853" y="30055"/>
                  </a:moveTo>
                  <a:lnTo>
                    <a:pt x="711853" y="47094"/>
                  </a:lnTo>
                  <a:cubicBezTo>
                    <a:pt x="705996" y="46029"/>
                    <a:pt x="699606" y="47094"/>
                    <a:pt x="692684" y="48159"/>
                  </a:cubicBezTo>
                  <a:lnTo>
                    <a:pt x="692684" y="31120"/>
                  </a:lnTo>
                  <a:cubicBezTo>
                    <a:pt x="699606" y="30055"/>
                    <a:pt x="706528" y="30055"/>
                    <a:pt x="711853" y="30055"/>
                  </a:cubicBezTo>
                  <a:lnTo>
                    <a:pt x="711853" y="30055"/>
                  </a:lnTo>
                  <a:close/>
                  <a:moveTo>
                    <a:pt x="711853" y="99809"/>
                  </a:moveTo>
                  <a:lnTo>
                    <a:pt x="711853" y="133356"/>
                  </a:lnTo>
                  <a:cubicBezTo>
                    <a:pt x="704931" y="136551"/>
                    <a:pt x="698541" y="140278"/>
                    <a:pt x="692684" y="142408"/>
                  </a:cubicBezTo>
                  <a:lnTo>
                    <a:pt x="692684" y="125369"/>
                  </a:lnTo>
                  <a:cubicBezTo>
                    <a:pt x="696944" y="123239"/>
                    <a:pt x="701736" y="121109"/>
                    <a:pt x="705996" y="118446"/>
                  </a:cubicBezTo>
                  <a:cubicBezTo>
                    <a:pt x="701736" y="116316"/>
                    <a:pt x="696944" y="111524"/>
                    <a:pt x="692684" y="108329"/>
                  </a:cubicBezTo>
                  <a:lnTo>
                    <a:pt x="692684" y="81173"/>
                  </a:lnTo>
                  <a:cubicBezTo>
                    <a:pt x="698541" y="87562"/>
                    <a:pt x="705463" y="94485"/>
                    <a:pt x="711853" y="99809"/>
                  </a:cubicBezTo>
                  <a:lnTo>
                    <a:pt x="711853" y="99809"/>
                  </a:lnTo>
                  <a:close/>
                  <a:moveTo>
                    <a:pt x="711853" y="220682"/>
                  </a:moveTo>
                  <a:lnTo>
                    <a:pt x="711853" y="361257"/>
                  </a:lnTo>
                  <a:cubicBezTo>
                    <a:pt x="710788" y="363387"/>
                    <a:pt x="708658" y="367114"/>
                    <a:pt x="707593" y="369244"/>
                  </a:cubicBezTo>
                  <a:cubicBezTo>
                    <a:pt x="707593" y="369244"/>
                    <a:pt x="703333" y="375102"/>
                    <a:pt x="693216" y="378296"/>
                  </a:cubicBezTo>
                  <a:lnTo>
                    <a:pt x="693216" y="323983"/>
                  </a:lnTo>
                  <a:cubicBezTo>
                    <a:pt x="701204" y="312801"/>
                    <a:pt x="709191" y="294697"/>
                    <a:pt x="704398" y="270203"/>
                  </a:cubicBezTo>
                  <a:cubicBezTo>
                    <a:pt x="704398" y="270203"/>
                    <a:pt x="702269" y="264346"/>
                    <a:pt x="698541" y="265943"/>
                  </a:cubicBezTo>
                  <a:cubicBezTo>
                    <a:pt x="698541" y="265943"/>
                    <a:pt x="696411" y="265943"/>
                    <a:pt x="692684" y="268073"/>
                  </a:cubicBezTo>
                  <a:lnTo>
                    <a:pt x="692684" y="191396"/>
                  </a:lnTo>
                  <a:cubicBezTo>
                    <a:pt x="694814" y="191396"/>
                    <a:pt x="696944" y="190331"/>
                    <a:pt x="700671" y="190331"/>
                  </a:cubicBezTo>
                  <a:cubicBezTo>
                    <a:pt x="704931" y="190331"/>
                    <a:pt x="703866" y="193526"/>
                    <a:pt x="706528" y="198318"/>
                  </a:cubicBezTo>
                  <a:cubicBezTo>
                    <a:pt x="706528" y="197786"/>
                    <a:pt x="707593" y="208968"/>
                    <a:pt x="711853" y="220682"/>
                  </a:cubicBezTo>
                  <a:lnTo>
                    <a:pt x="711853" y="220682"/>
                  </a:lnTo>
                  <a:close/>
                  <a:moveTo>
                    <a:pt x="711853" y="428882"/>
                  </a:moveTo>
                  <a:lnTo>
                    <a:pt x="711853" y="440064"/>
                  </a:lnTo>
                  <a:cubicBezTo>
                    <a:pt x="705996" y="440064"/>
                    <a:pt x="700671" y="441129"/>
                    <a:pt x="692684" y="444324"/>
                  </a:cubicBezTo>
                  <a:lnTo>
                    <a:pt x="692684" y="434207"/>
                  </a:lnTo>
                  <a:cubicBezTo>
                    <a:pt x="699606" y="431012"/>
                    <a:pt x="706528" y="429947"/>
                    <a:pt x="711853" y="428882"/>
                  </a:cubicBezTo>
                  <a:lnTo>
                    <a:pt x="711853" y="428882"/>
                  </a:lnTo>
                  <a:close/>
                  <a:moveTo>
                    <a:pt x="711853" y="470415"/>
                  </a:moveTo>
                  <a:lnTo>
                    <a:pt x="711853" y="482662"/>
                  </a:lnTo>
                  <a:cubicBezTo>
                    <a:pt x="704931" y="480533"/>
                    <a:pt x="699606" y="474675"/>
                    <a:pt x="692684" y="470415"/>
                  </a:cubicBezTo>
                  <a:lnTo>
                    <a:pt x="692684" y="457103"/>
                  </a:lnTo>
                  <a:cubicBezTo>
                    <a:pt x="698541" y="461363"/>
                    <a:pt x="705463" y="466156"/>
                    <a:pt x="711853" y="470415"/>
                  </a:cubicBezTo>
                  <a:lnTo>
                    <a:pt x="711853" y="470415"/>
                  </a:lnTo>
                  <a:close/>
                  <a:moveTo>
                    <a:pt x="711853" y="483727"/>
                  </a:moveTo>
                  <a:lnTo>
                    <a:pt x="711853" y="494909"/>
                  </a:lnTo>
                  <a:cubicBezTo>
                    <a:pt x="704931" y="499169"/>
                    <a:pt x="698541" y="501832"/>
                    <a:pt x="692684" y="503962"/>
                  </a:cubicBezTo>
                  <a:lnTo>
                    <a:pt x="692684" y="493845"/>
                  </a:lnTo>
                  <a:cubicBezTo>
                    <a:pt x="698541" y="491715"/>
                    <a:pt x="704398" y="489585"/>
                    <a:pt x="711853" y="483727"/>
                  </a:cubicBezTo>
                  <a:lnTo>
                    <a:pt x="711853" y="483727"/>
                  </a:lnTo>
                  <a:close/>
                  <a:moveTo>
                    <a:pt x="711853" y="534313"/>
                  </a:moveTo>
                  <a:lnTo>
                    <a:pt x="711853" y="593951"/>
                  </a:lnTo>
                  <a:lnTo>
                    <a:pt x="710788" y="591821"/>
                  </a:lnTo>
                  <a:lnTo>
                    <a:pt x="701736" y="578509"/>
                  </a:lnTo>
                  <a:lnTo>
                    <a:pt x="694814" y="567327"/>
                  </a:lnTo>
                  <a:lnTo>
                    <a:pt x="692684" y="565197"/>
                  </a:lnTo>
                  <a:lnTo>
                    <a:pt x="692684" y="547093"/>
                  </a:lnTo>
                  <a:lnTo>
                    <a:pt x="695879" y="543898"/>
                  </a:lnTo>
                  <a:lnTo>
                    <a:pt x="709191" y="535910"/>
                  </a:lnTo>
                  <a:lnTo>
                    <a:pt x="711853" y="534313"/>
                  </a:lnTo>
                  <a:lnTo>
                    <a:pt x="711853" y="534313"/>
                  </a:lnTo>
                  <a:close/>
                  <a:moveTo>
                    <a:pt x="711853" y="681810"/>
                  </a:moveTo>
                  <a:lnTo>
                    <a:pt x="711853" y="690862"/>
                  </a:lnTo>
                  <a:cubicBezTo>
                    <a:pt x="709723" y="689797"/>
                    <a:pt x="708658" y="688732"/>
                    <a:pt x="707593" y="686602"/>
                  </a:cubicBezTo>
                  <a:cubicBezTo>
                    <a:pt x="705463" y="694589"/>
                    <a:pt x="700671" y="699914"/>
                    <a:pt x="696411" y="706836"/>
                  </a:cubicBezTo>
                  <a:lnTo>
                    <a:pt x="696411" y="706836"/>
                  </a:lnTo>
                  <a:cubicBezTo>
                    <a:pt x="695346" y="707901"/>
                    <a:pt x="694281" y="708966"/>
                    <a:pt x="693216" y="711096"/>
                  </a:cubicBezTo>
                  <a:lnTo>
                    <a:pt x="693216" y="699914"/>
                  </a:lnTo>
                  <a:cubicBezTo>
                    <a:pt x="700139" y="690862"/>
                    <a:pt x="704398" y="682875"/>
                    <a:pt x="693216" y="671693"/>
                  </a:cubicBezTo>
                  <a:lnTo>
                    <a:pt x="693216" y="664238"/>
                  </a:lnTo>
                  <a:cubicBezTo>
                    <a:pt x="700139" y="668498"/>
                    <a:pt x="703333" y="673290"/>
                    <a:pt x="705463" y="677550"/>
                  </a:cubicBezTo>
                  <a:cubicBezTo>
                    <a:pt x="707593" y="679680"/>
                    <a:pt x="709723" y="680745"/>
                    <a:pt x="711853" y="681810"/>
                  </a:cubicBezTo>
                  <a:lnTo>
                    <a:pt x="711853" y="681810"/>
                  </a:lnTo>
                  <a:close/>
                  <a:moveTo>
                    <a:pt x="711853" y="722811"/>
                  </a:moveTo>
                  <a:lnTo>
                    <a:pt x="711853" y="733993"/>
                  </a:lnTo>
                  <a:cubicBezTo>
                    <a:pt x="710788" y="735058"/>
                    <a:pt x="709723" y="736123"/>
                    <a:pt x="708658" y="738253"/>
                  </a:cubicBezTo>
                  <a:cubicBezTo>
                    <a:pt x="708658" y="739318"/>
                    <a:pt x="707593" y="740383"/>
                    <a:pt x="707593" y="741448"/>
                  </a:cubicBezTo>
                  <a:cubicBezTo>
                    <a:pt x="706528" y="744643"/>
                    <a:pt x="707593" y="748370"/>
                    <a:pt x="711853" y="752630"/>
                  </a:cubicBezTo>
                  <a:lnTo>
                    <a:pt x="711853" y="762747"/>
                  </a:lnTo>
                  <a:cubicBezTo>
                    <a:pt x="705996" y="756890"/>
                    <a:pt x="702801" y="753695"/>
                    <a:pt x="701736" y="749435"/>
                  </a:cubicBezTo>
                  <a:cubicBezTo>
                    <a:pt x="698541" y="747305"/>
                    <a:pt x="694814" y="746240"/>
                    <a:pt x="692684" y="743578"/>
                  </a:cubicBezTo>
                  <a:lnTo>
                    <a:pt x="692684" y="734525"/>
                  </a:lnTo>
                  <a:cubicBezTo>
                    <a:pt x="694814" y="736655"/>
                    <a:pt x="696944" y="737720"/>
                    <a:pt x="700671" y="741448"/>
                  </a:cubicBezTo>
                  <a:cubicBezTo>
                    <a:pt x="700671" y="739318"/>
                    <a:pt x="701736" y="737188"/>
                    <a:pt x="702801" y="734525"/>
                  </a:cubicBezTo>
                  <a:cubicBezTo>
                    <a:pt x="705463" y="730266"/>
                    <a:pt x="708658" y="726006"/>
                    <a:pt x="711853" y="722811"/>
                  </a:cubicBezTo>
                  <a:lnTo>
                    <a:pt x="711853" y="722811"/>
                  </a:lnTo>
                  <a:close/>
                  <a:moveTo>
                    <a:pt x="711853" y="801618"/>
                  </a:moveTo>
                  <a:lnTo>
                    <a:pt x="711853" y="811735"/>
                  </a:lnTo>
                  <a:cubicBezTo>
                    <a:pt x="710788" y="813865"/>
                    <a:pt x="709723" y="815995"/>
                    <a:pt x="708658" y="818657"/>
                  </a:cubicBezTo>
                  <a:cubicBezTo>
                    <a:pt x="708658" y="818657"/>
                    <a:pt x="708658" y="819722"/>
                    <a:pt x="707593" y="820787"/>
                  </a:cubicBezTo>
                  <a:cubicBezTo>
                    <a:pt x="708658" y="819722"/>
                    <a:pt x="710788" y="819722"/>
                    <a:pt x="711853" y="819722"/>
                  </a:cubicBezTo>
                  <a:lnTo>
                    <a:pt x="711853" y="826644"/>
                  </a:lnTo>
                  <a:cubicBezTo>
                    <a:pt x="704931" y="827709"/>
                    <a:pt x="699606" y="833567"/>
                    <a:pt x="695879" y="846879"/>
                  </a:cubicBezTo>
                  <a:cubicBezTo>
                    <a:pt x="694814" y="846879"/>
                    <a:pt x="694814" y="847944"/>
                    <a:pt x="694814" y="849009"/>
                  </a:cubicBezTo>
                  <a:cubicBezTo>
                    <a:pt x="700671" y="846879"/>
                    <a:pt x="705996" y="845814"/>
                    <a:pt x="711853" y="845814"/>
                  </a:cubicBezTo>
                  <a:lnTo>
                    <a:pt x="711853" y="852736"/>
                  </a:lnTo>
                  <a:cubicBezTo>
                    <a:pt x="704931" y="852736"/>
                    <a:pt x="697476" y="852736"/>
                    <a:pt x="692684" y="858593"/>
                  </a:cubicBezTo>
                  <a:lnTo>
                    <a:pt x="692684" y="836229"/>
                  </a:lnTo>
                  <a:cubicBezTo>
                    <a:pt x="694814" y="831969"/>
                    <a:pt x="696944" y="828242"/>
                    <a:pt x="699606" y="826112"/>
                  </a:cubicBezTo>
                  <a:cubicBezTo>
                    <a:pt x="700671" y="823982"/>
                    <a:pt x="701736" y="820255"/>
                    <a:pt x="701736" y="819190"/>
                  </a:cubicBezTo>
                  <a:cubicBezTo>
                    <a:pt x="705463" y="810137"/>
                    <a:pt x="708658" y="804813"/>
                    <a:pt x="711853" y="801618"/>
                  </a:cubicBezTo>
                  <a:lnTo>
                    <a:pt x="711853" y="801618"/>
                  </a:lnTo>
                  <a:close/>
                  <a:moveTo>
                    <a:pt x="711853" y="868710"/>
                  </a:moveTo>
                  <a:lnTo>
                    <a:pt x="711853" y="876697"/>
                  </a:lnTo>
                  <a:cubicBezTo>
                    <a:pt x="704931" y="878827"/>
                    <a:pt x="698541" y="878827"/>
                    <a:pt x="692684" y="880957"/>
                  </a:cubicBezTo>
                  <a:lnTo>
                    <a:pt x="692684" y="874035"/>
                  </a:lnTo>
                  <a:cubicBezTo>
                    <a:pt x="698541" y="872438"/>
                    <a:pt x="705463" y="872438"/>
                    <a:pt x="711853" y="868710"/>
                  </a:cubicBezTo>
                  <a:lnTo>
                    <a:pt x="711853" y="868710"/>
                  </a:lnTo>
                  <a:close/>
                  <a:moveTo>
                    <a:pt x="711853" y="890542"/>
                  </a:moveTo>
                  <a:lnTo>
                    <a:pt x="711853" y="985323"/>
                  </a:lnTo>
                  <a:cubicBezTo>
                    <a:pt x="705996" y="992246"/>
                    <a:pt x="695879" y="996505"/>
                    <a:pt x="692684" y="1004493"/>
                  </a:cubicBezTo>
                  <a:lnTo>
                    <a:pt x="692684" y="993311"/>
                  </a:lnTo>
                  <a:cubicBezTo>
                    <a:pt x="698541" y="987453"/>
                    <a:pt x="704931" y="983193"/>
                    <a:pt x="708658" y="976271"/>
                  </a:cubicBezTo>
                  <a:cubicBezTo>
                    <a:pt x="710788" y="972011"/>
                    <a:pt x="710788" y="966154"/>
                    <a:pt x="708658" y="957102"/>
                  </a:cubicBezTo>
                  <a:cubicBezTo>
                    <a:pt x="704398" y="961362"/>
                    <a:pt x="698541" y="964024"/>
                    <a:pt x="692684" y="967219"/>
                  </a:cubicBezTo>
                  <a:lnTo>
                    <a:pt x="692684" y="959232"/>
                  </a:lnTo>
                  <a:cubicBezTo>
                    <a:pt x="696944" y="957102"/>
                    <a:pt x="701736" y="953375"/>
                    <a:pt x="704931" y="949115"/>
                  </a:cubicBezTo>
                  <a:cubicBezTo>
                    <a:pt x="708126" y="944855"/>
                    <a:pt x="708126" y="938998"/>
                    <a:pt x="707061" y="928880"/>
                  </a:cubicBezTo>
                  <a:cubicBezTo>
                    <a:pt x="702801" y="933140"/>
                    <a:pt x="698009" y="934738"/>
                    <a:pt x="692684" y="936868"/>
                  </a:cubicBezTo>
                  <a:lnTo>
                    <a:pt x="692684" y="929945"/>
                  </a:lnTo>
                  <a:cubicBezTo>
                    <a:pt x="696944" y="927816"/>
                    <a:pt x="701736" y="925686"/>
                    <a:pt x="704931" y="920893"/>
                  </a:cubicBezTo>
                  <a:cubicBezTo>
                    <a:pt x="708126" y="917698"/>
                    <a:pt x="709191" y="911841"/>
                    <a:pt x="709191" y="901724"/>
                  </a:cubicBezTo>
                  <a:cubicBezTo>
                    <a:pt x="704931" y="904919"/>
                    <a:pt x="698009" y="905984"/>
                    <a:pt x="692151" y="908646"/>
                  </a:cubicBezTo>
                  <a:lnTo>
                    <a:pt x="692151" y="901724"/>
                  </a:lnTo>
                  <a:cubicBezTo>
                    <a:pt x="698009" y="899594"/>
                    <a:pt x="703333" y="898529"/>
                    <a:pt x="708126" y="893737"/>
                  </a:cubicBezTo>
                  <a:cubicBezTo>
                    <a:pt x="709723" y="892672"/>
                    <a:pt x="710788" y="891607"/>
                    <a:pt x="711853" y="890542"/>
                  </a:cubicBezTo>
                  <a:lnTo>
                    <a:pt x="711853" y="890542"/>
                  </a:lnTo>
                  <a:close/>
                  <a:moveTo>
                    <a:pt x="711853" y="1009817"/>
                  </a:moveTo>
                  <a:lnTo>
                    <a:pt x="711853" y="1019935"/>
                  </a:lnTo>
                  <a:cubicBezTo>
                    <a:pt x="703866" y="1027922"/>
                    <a:pt x="697476" y="1036974"/>
                    <a:pt x="709723" y="1053481"/>
                  </a:cubicBezTo>
                  <a:cubicBezTo>
                    <a:pt x="709723" y="1054546"/>
                    <a:pt x="710788" y="1054546"/>
                    <a:pt x="710788" y="1055611"/>
                  </a:cubicBezTo>
                  <a:cubicBezTo>
                    <a:pt x="711853" y="1055611"/>
                    <a:pt x="711853" y="1055611"/>
                    <a:pt x="711853" y="1054546"/>
                  </a:cubicBezTo>
                  <a:lnTo>
                    <a:pt x="711853" y="1066793"/>
                  </a:lnTo>
                  <a:cubicBezTo>
                    <a:pt x="710788" y="1066793"/>
                    <a:pt x="710788" y="1065728"/>
                    <a:pt x="710788" y="1064663"/>
                  </a:cubicBezTo>
                  <a:cubicBezTo>
                    <a:pt x="709723" y="1063598"/>
                    <a:pt x="707593" y="1060403"/>
                    <a:pt x="706528" y="1060403"/>
                  </a:cubicBezTo>
                  <a:cubicBezTo>
                    <a:pt x="699606" y="1050286"/>
                    <a:pt x="697476" y="1043364"/>
                    <a:pt x="696411" y="1038039"/>
                  </a:cubicBezTo>
                  <a:cubicBezTo>
                    <a:pt x="695346" y="1035909"/>
                    <a:pt x="694281" y="1033779"/>
                    <a:pt x="693216" y="1032182"/>
                  </a:cubicBezTo>
                  <a:lnTo>
                    <a:pt x="693216" y="1017272"/>
                  </a:lnTo>
                  <a:cubicBezTo>
                    <a:pt x="694281" y="1019402"/>
                    <a:pt x="695346" y="1023129"/>
                    <a:pt x="696411" y="1026324"/>
                  </a:cubicBezTo>
                  <a:cubicBezTo>
                    <a:pt x="697476" y="1026324"/>
                    <a:pt x="697476" y="1027389"/>
                    <a:pt x="698541" y="1027389"/>
                  </a:cubicBezTo>
                  <a:cubicBezTo>
                    <a:pt x="700671" y="1022064"/>
                    <a:pt x="706528" y="1016207"/>
                    <a:pt x="711853" y="1009817"/>
                  </a:cubicBezTo>
                  <a:lnTo>
                    <a:pt x="711853" y="1009817"/>
                  </a:lnTo>
                  <a:close/>
                  <a:moveTo>
                    <a:pt x="711853" y="1106729"/>
                  </a:moveTo>
                  <a:lnTo>
                    <a:pt x="711853" y="1117911"/>
                  </a:lnTo>
                  <a:cubicBezTo>
                    <a:pt x="707593" y="1118976"/>
                    <a:pt x="702801" y="1122171"/>
                    <a:pt x="695879" y="1131223"/>
                  </a:cubicBezTo>
                  <a:cubicBezTo>
                    <a:pt x="698009" y="1131223"/>
                    <a:pt x="699074" y="1132288"/>
                    <a:pt x="700139" y="1132288"/>
                  </a:cubicBezTo>
                  <a:cubicBezTo>
                    <a:pt x="704398" y="1134418"/>
                    <a:pt x="708126" y="1136548"/>
                    <a:pt x="711321" y="1139210"/>
                  </a:cubicBezTo>
                  <a:lnTo>
                    <a:pt x="711321" y="1148262"/>
                  </a:lnTo>
                  <a:cubicBezTo>
                    <a:pt x="710256" y="1147197"/>
                    <a:pt x="710256" y="1147197"/>
                    <a:pt x="710256" y="1147197"/>
                  </a:cubicBezTo>
                  <a:lnTo>
                    <a:pt x="710256" y="1147197"/>
                  </a:lnTo>
                  <a:cubicBezTo>
                    <a:pt x="702269" y="1141340"/>
                    <a:pt x="696944" y="1137080"/>
                    <a:pt x="692151" y="1137080"/>
                  </a:cubicBezTo>
                  <a:lnTo>
                    <a:pt x="692151" y="1124833"/>
                  </a:lnTo>
                  <a:cubicBezTo>
                    <a:pt x="698009" y="1117911"/>
                    <a:pt x="703333" y="1113651"/>
                    <a:pt x="708126" y="1111521"/>
                  </a:cubicBezTo>
                  <a:cubicBezTo>
                    <a:pt x="709723" y="1109924"/>
                    <a:pt x="710788" y="1107794"/>
                    <a:pt x="711853" y="1106729"/>
                  </a:cubicBezTo>
                  <a:lnTo>
                    <a:pt x="711853" y="1106729"/>
                  </a:lnTo>
                  <a:close/>
                  <a:moveTo>
                    <a:pt x="711853" y="1170626"/>
                  </a:moveTo>
                  <a:lnTo>
                    <a:pt x="711853" y="1186601"/>
                  </a:lnTo>
                  <a:cubicBezTo>
                    <a:pt x="705996" y="1192458"/>
                    <a:pt x="702801" y="1195653"/>
                    <a:pt x="698541" y="1196718"/>
                  </a:cubicBezTo>
                  <a:cubicBezTo>
                    <a:pt x="697476" y="1199913"/>
                    <a:pt x="695346" y="1202575"/>
                    <a:pt x="692684" y="1204705"/>
                  </a:cubicBezTo>
                  <a:lnTo>
                    <a:pt x="692684" y="1191393"/>
                  </a:lnTo>
                  <a:cubicBezTo>
                    <a:pt x="696944" y="1191393"/>
                    <a:pt x="702801" y="1187133"/>
                    <a:pt x="709723" y="1179146"/>
                  </a:cubicBezTo>
                  <a:cubicBezTo>
                    <a:pt x="703866" y="1178081"/>
                    <a:pt x="698541" y="1173289"/>
                    <a:pt x="692684" y="1170094"/>
                  </a:cubicBezTo>
                  <a:lnTo>
                    <a:pt x="692684" y="1161042"/>
                  </a:lnTo>
                  <a:cubicBezTo>
                    <a:pt x="699606" y="1166367"/>
                    <a:pt x="705463" y="1170626"/>
                    <a:pt x="711853" y="1170626"/>
                  </a:cubicBezTo>
                  <a:lnTo>
                    <a:pt x="711853" y="1170626"/>
                  </a:lnTo>
                  <a:close/>
                  <a:moveTo>
                    <a:pt x="711853" y="1227069"/>
                  </a:moveTo>
                  <a:lnTo>
                    <a:pt x="711853" y="1285642"/>
                  </a:lnTo>
                  <a:lnTo>
                    <a:pt x="710788" y="1284577"/>
                  </a:lnTo>
                  <a:lnTo>
                    <a:pt x="703866" y="1283512"/>
                  </a:lnTo>
                  <a:lnTo>
                    <a:pt x="694814" y="1277655"/>
                  </a:lnTo>
                  <a:lnTo>
                    <a:pt x="692684" y="1275525"/>
                  </a:lnTo>
                  <a:lnTo>
                    <a:pt x="692684" y="1255291"/>
                  </a:lnTo>
                  <a:lnTo>
                    <a:pt x="693749" y="1254226"/>
                  </a:lnTo>
                  <a:lnTo>
                    <a:pt x="699606" y="1248368"/>
                  </a:lnTo>
                  <a:lnTo>
                    <a:pt x="701736" y="1245174"/>
                  </a:lnTo>
                  <a:cubicBezTo>
                    <a:pt x="703866" y="1238251"/>
                    <a:pt x="700671" y="1233991"/>
                    <a:pt x="709723" y="1230797"/>
                  </a:cubicBezTo>
                  <a:lnTo>
                    <a:pt x="711853" y="1227069"/>
                  </a:lnTo>
                  <a:lnTo>
                    <a:pt x="711853" y="1227069"/>
                  </a:lnTo>
                  <a:close/>
                  <a:moveTo>
                    <a:pt x="711853" y="1376696"/>
                  </a:moveTo>
                  <a:lnTo>
                    <a:pt x="711853" y="1439529"/>
                  </a:lnTo>
                  <a:cubicBezTo>
                    <a:pt x="710788" y="1439529"/>
                    <a:pt x="710788" y="1439529"/>
                    <a:pt x="709723" y="1439529"/>
                  </a:cubicBezTo>
                  <a:cubicBezTo>
                    <a:pt x="702801" y="1438464"/>
                    <a:pt x="697476" y="1436334"/>
                    <a:pt x="692684" y="1433671"/>
                  </a:cubicBezTo>
                  <a:lnTo>
                    <a:pt x="692684" y="1423554"/>
                  </a:lnTo>
                  <a:cubicBezTo>
                    <a:pt x="696944" y="1425684"/>
                    <a:pt x="701736" y="1427814"/>
                    <a:pt x="707061" y="1429412"/>
                  </a:cubicBezTo>
                  <a:lnTo>
                    <a:pt x="707061" y="1429412"/>
                  </a:lnTo>
                  <a:lnTo>
                    <a:pt x="708126" y="1429412"/>
                  </a:lnTo>
                  <a:cubicBezTo>
                    <a:pt x="703866" y="1416100"/>
                    <a:pt x="707061" y="1397995"/>
                    <a:pt x="700139" y="1382021"/>
                  </a:cubicBezTo>
                  <a:cubicBezTo>
                    <a:pt x="699074" y="1379891"/>
                    <a:pt x="695879" y="1376164"/>
                    <a:pt x="692151" y="1374034"/>
                  </a:cubicBezTo>
                  <a:lnTo>
                    <a:pt x="692151" y="1362852"/>
                  </a:lnTo>
                  <a:cubicBezTo>
                    <a:pt x="700139" y="1367111"/>
                    <a:pt x="704398" y="1371904"/>
                    <a:pt x="708126" y="1376164"/>
                  </a:cubicBezTo>
                  <a:cubicBezTo>
                    <a:pt x="709723" y="1376696"/>
                    <a:pt x="710788" y="1376696"/>
                    <a:pt x="711853" y="1376696"/>
                  </a:cubicBezTo>
                  <a:lnTo>
                    <a:pt x="711853" y="1376696"/>
                  </a:lnTo>
                  <a:close/>
                  <a:moveTo>
                    <a:pt x="711853" y="1563596"/>
                  </a:moveTo>
                  <a:lnTo>
                    <a:pt x="711853" y="1575844"/>
                  </a:lnTo>
                  <a:lnTo>
                    <a:pt x="707593" y="1588091"/>
                  </a:lnTo>
                  <a:lnTo>
                    <a:pt x="693216" y="1582233"/>
                  </a:lnTo>
                  <a:lnTo>
                    <a:pt x="693216" y="1556142"/>
                  </a:lnTo>
                  <a:lnTo>
                    <a:pt x="711853" y="1563596"/>
                  </a:lnTo>
                  <a:lnTo>
                    <a:pt x="711853" y="1563596"/>
                  </a:lnTo>
                  <a:close/>
                  <a:moveTo>
                    <a:pt x="711853" y="1715353"/>
                  </a:moveTo>
                  <a:lnTo>
                    <a:pt x="711853" y="1729730"/>
                  </a:lnTo>
                  <a:cubicBezTo>
                    <a:pt x="710788" y="1729730"/>
                    <a:pt x="709723" y="1729730"/>
                    <a:pt x="709723" y="1729730"/>
                  </a:cubicBezTo>
                  <a:cubicBezTo>
                    <a:pt x="709723" y="1730795"/>
                    <a:pt x="710788" y="1732925"/>
                    <a:pt x="711853" y="1733990"/>
                  </a:cubicBezTo>
                  <a:lnTo>
                    <a:pt x="711853" y="1796823"/>
                  </a:lnTo>
                  <a:cubicBezTo>
                    <a:pt x="702801" y="1779783"/>
                    <a:pt x="701736" y="1758484"/>
                    <a:pt x="692684" y="1738250"/>
                  </a:cubicBezTo>
                  <a:lnTo>
                    <a:pt x="692684" y="1708963"/>
                  </a:lnTo>
                  <a:cubicBezTo>
                    <a:pt x="694814" y="1711093"/>
                    <a:pt x="696944" y="1712158"/>
                    <a:pt x="698541" y="1714821"/>
                  </a:cubicBezTo>
                  <a:cubicBezTo>
                    <a:pt x="702801" y="1715353"/>
                    <a:pt x="707593" y="1714288"/>
                    <a:pt x="711853" y="1715353"/>
                  </a:cubicBezTo>
                  <a:lnTo>
                    <a:pt x="711853" y="1715353"/>
                  </a:lnTo>
                  <a:close/>
                  <a:moveTo>
                    <a:pt x="711853" y="1803212"/>
                  </a:moveTo>
                  <a:lnTo>
                    <a:pt x="711853" y="1819187"/>
                  </a:lnTo>
                  <a:cubicBezTo>
                    <a:pt x="704931" y="1818122"/>
                    <a:pt x="698541" y="1817057"/>
                    <a:pt x="692684" y="1815992"/>
                  </a:cubicBezTo>
                  <a:lnTo>
                    <a:pt x="692684" y="1800017"/>
                  </a:lnTo>
                  <a:cubicBezTo>
                    <a:pt x="698541" y="1801082"/>
                    <a:pt x="704398" y="1802147"/>
                    <a:pt x="711853" y="1803212"/>
                  </a:cubicBezTo>
                  <a:close/>
                  <a:moveTo>
                    <a:pt x="692684" y="31120"/>
                  </a:moveTo>
                  <a:lnTo>
                    <a:pt x="692684" y="48159"/>
                  </a:lnTo>
                  <a:cubicBezTo>
                    <a:pt x="690554" y="48159"/>
                    <a:pt x="689489" y="49224"/>
                    <a:pt x="686827" y="49224"/>
                  </a:cubicBezTo>
                  <a:lnTo>
                    <a:pt x="686827" y="33250"/>
                  </a:lnTo>
                  <a:cubicBezTo>
                    <a:pt x="689489" y="32185"/>
                    <a:pt x="690554" y="32185"/>
                    <a:pt x="692684" y="31120"/>
                  </a:cubicBezTo>
                  <a:lnTo>
                    <a:pt x="692684" y="31120"/>
                  </a:lnTo>
                  <a:close/>
                  <a:moveTo>
                    <a:pt x="692684" y="82238"/>
                  </a:moveTo>
                  <a:lnTo>
                    <a:pt x="692684" y="109394"/>
                  </a:lnTo>
                  <a:cubicBezTo>
                    <a:pt x="690554" y="107264"/>
                    <a:pt x="688424" y="105134"/>
                    <a:pt x="686827" y="102472"/>
                  </a:cubicBezTo>
                  <a:lnTo>
                    <a:pt x="686827" y="75315"/>
                  </a:lnTo>
                  <a:cubicBezTo>
                    <a:pt x="689489" y="77445"/>
                    <a:pt x="690554" y="79575"/>
                    <a:pt x="692684" y="82238"/>
                  </a:cubicBezTo>
                  <a:lnTo>
                    <a:pt x="692684" y="82238"/>
                  </a:lnTo>
                  <a:close/>
                  <a:moveTo>
                    <a:pt x="692684" y="125901"/>
                  </a:moveTo>
                  <a:lnTo>
                    <a:pt x="692684" y="142940"/>
                  </a:lnTo>
                  <a:cubicBezTo>
                    <a:pt x="690554" y="142940"/>
                    <a:pt x="688424" y="144005"/>
                    <a:pt x="686827" y="144005"/>
                  </a:cubicBezTo>
                  <a:lnTo>
                    <a:pt x="686827" y="128031"/>
                  </a:lnTo>
                  <a:cubicBezTo>
                    <a:pt x="688424" y="126966"/>
                    <a:pt x="690554" y="125901"/>
                    <a:pt x="692684" y="125901"/>
                  </a:cubicBezTo>
                  <a:lnTo>
                    <a:pt x="692684" y="125901"/>
                  </a:lnTo>
                  <a:close/>
                  <a:moveTo>
                    <a:pt x="692684" y="191396"/>
                  </a:moveTo>
                  <a:lnTo>
                    <a:pt x="692684" y="268073"/>
                  </a:lnTo>
                  <a:cubicBezTo>
                    <a:pt x="691619" y="269138"/>
                    <a:pt x="689489" y="270203"/>
                    <a:pt x="686827" y="271268"/>
                  </a:cubicBezTo>
                  <a:lnTo>
                    <a:pt x="686827" y="233994"/>
                  </a:lnTo>
                  <a:cubicBezTo>
                    <a:pt x="686827" y="233994"/>
                    <a:pt x="687892" y="232929"/>
                    <a:pt x="687892" y="231864"/>
                  </a:cubicBezTo>
                  <a:cubicBezTo>
                    <a:pt x="687892" y="231864"/>
                    <a:pt x="686827" y="230799"/>
                    <a:pt x="686827" y="228670"/>
                  </a:cubicBezTo>
                  <a:lnTo>
                    <a:pt x="686827" y="195123"/>
                  </a:lnTo>
                  <a:cubicBezTo>
                    <a:pt x="688424" y="193526"/>
                    <a:pt x="690554" y="192461"/>
                    <a:pt x="692684" y="191396"/>
                  </a:cubicBezTo>
                  <a:lnTo>
                    <a:pt x="692684" y="191396"/>
                  </a:lnTo>
                  <a:close/>
                  <a:moveTo>
                    <a:pt x="692684" y="323983"/>
                  </a:moveTo>
                  <a:lnTo>
                    <a:pt x="692684" y="377764"/>
                  </a:lnTo>
                  <a:cubicBezTo>
                    <a:pt x="690554" y="378829"/>
                    <a:pt x="689489" y="379894"/>
                    <a:pt x="686827" y="380959"/>
                  </a:cubicBezTo>
                  <a:lnTo>
                    <a:pt x="686827" y="331438"/>
                  </a:lnTo>
                  <a:cubicBezTo>
                    <a:pt x="688424" y="329841"/>
                    <a:pt x="690554" y="327178"/>
                    <a:pt x="692684" y="323983"/>
                  </a:cubicBezTo>
                  <a:lnTo>
                    <a:pt x="692684" y="323983"/>
                  </a:lnTo>
                  <a:close/>
                  <a:moveTo>
                    <a:pt x="692684" y="434207"/>
                  </a:moveTo>
                  <a:lnTo>
                    <a:pt x="692684" y="444324"/>
                  </a:lnTo>
                  <a:cubicBezTo>
                    <a:pt x="690554" y="445389"/>
                    <a:pt x="689489" y="446454"/>
                    <a:pt x="686827" y="447519"/>
                  </a:cubicBezTo>
                  <a:lnTo>
                    <a:pt x="686827" y="436337"/>
                  </a:lnTo>
                  <a:cubicBezTo>
                    <a:pt x="689489" y="435272"/>
                    <a:pt x="690554" y="434207"/>
                    <a:pt x="692684" y="434207"/>
                  </a:cubicBezTo>
                  <a:lnTo>
                    <a:pt x="692684" y="434207"/>
                  </a:lnTo>
                  <a:close/>
                  <a:moveTo>
                    <a:pt x="692684" y="457103"/>
                  </a:moveTo>
                  <a:lnTo>
                    <a:pt x="692684" y="470415"/>
                  </a:lnTo>
                  <a:cubicBezTo>
                    <a:pt x="690554" y="469350"/>
                    <a:pt x="689489" y="467221"/>
                    <a:pt x="686827" y="466156"/>
                  </a:cubicBezTo>
                  <a:lnTo>
                    <a:pt x="686827" y="453909"/>
                  </a:lnTo>
                  <a:cubicBezTo>
                    <a:pt x="689489" y="454441"/>
                    <a:pt x="690554" y="455506"/>
                    <a:pt x="692684" y="457103"/>
                  </a:cubicBezTo>
                  <a:lnTo>
                    <a:pt x="692684" y="457103"/>
                  </a:lnTo>
                  <a:close/>
                  <a:moveTo>
                    <a:pt x="692684" y="493845"/>
                  </a:moveTo>
                  <a:lnTo>
                    <a:pt x="692684" y="503962"/>
                  </a:lnTo>
                  <a:cubicBezTo>
                    <a:pt x="690554" y="503962"/>
                    <a:pt x="688424" y="503962"/>
                    <a:pt x="686827" y="505027"/>
                  </a:cubicBezTo>
                  <a:lnTo>
                    <a:pt x="686827" y="494909"/>
                  </a:lnTo>
                  <a:cubicBezTo>
                    <a:pt x="688424" y="494909"/>
                    <a:pt x="690554" y="493845"/>
                    <a:pt x="692684" y="493845"/>
                  </a:cubicBezTo>
                  <a:lnTo>
                    <a:pt x="692684" y="493845"/>
                  </a:lnTo>
                  <a:close/>
                  <a:moveTo>
                    <a:pt x="692684" y="547093"/>
                  </a:moveTo>
                  <a:lnTo>
                    <a:pt x="692684" y="565197"/>
                  </a:lnTo>
                  <a:lnTo>
                    <a:pt x="689489" y="560937"/>
                  </a:lnTo>
                  <a:lnTo>
                    <a:pt x="688424" y="557742"/>
                  </a:lnTo>
                  <a:lnTo>
                    <a:pt x="688424" y="552417"/>
                  </a:lnTo>
                  <a:lnTo>
                    <a:pt x="690554" y="549222"/>
                  </a:lnTo>
                  <a:lnTo>
                    <a:pt x="692684" y="547093"/>
                  </a:lnTo>
                  <a:lnTo>
                    <a:pt x="692684" y="547093"/>
                  </a:lnTo>
                  <a:close/>
                  <a:moveTo>
                    <a:pt x="692684" y="664238"/>
                  </a:moveTo>
                  <a:lnTo>
                    <a:pt x="692684" y="672225"/>
                  </a:lnTo>
                  <a:cubicBezTo>
                    <a:pt x="691619" y="671160"/>
                    <a:pt x="689489" y="669030"/>
                    <a:pt x="686827" y="667965"/>
                  </a:cubicBezTo>
                  <a:lnTo>
                    <a:pt x="686827" y="658913"/>
                  </a:lnTo>
                  <a:cubicBezTo>
                    <a:pt x="689489" y="660511"/>
                    <a:pt x="690554" y="661576"/>
                    <a:pt x="692684" y="664238"/>
                  </a:cubicBezTo>
                  <a:lnTo>
                    <a:pt x="692684" y="664238"/>
                  </a:lnTo>
                  <a:close/>
                  <a:moveTo>
                    <a:pt x="692684" y="699914"/>
                  </a:moveTo>
                  <a:lnTo>
                    <a:pt x="692684" y="711096"/>
                  </a:lnTo>
                  <a:cubicBezTo>
                    <a:pt x="690554" y="713226"/>
                    <a:pt x="689489" y="715356"/>
                    <a:pt x="688424" y="718019"/>
                  </a:cubicBezTo>
                  <a:cubicBezTo>
                    <a:pt x="688424" y="719083"/>
                    <a:pt x="687359" y="720148"/>
                    <a:pt x="687359" y="721213"/>
                  </a:cubicBezTo>
                  <a:lnTo>
                    <a:pt x="687359" y="706836"/>
                  </a:lnTo>
                  <a:cubicBezTo>
                    <a:pt x="688424" y="704707"/>
                    <a:pt x="690554" y="702577"/>
                    <a:pt x="692684" y="699914"/>
                  </a:cubicBezTo>
                  <a:lnTo>
                    <a:pt x="692684" y="699914"/>
                  </a:lnTo>
                  <a:close/>
                  <a:moveTo>
                    <a:pt x="692684" y="735058"/>
                  </a:moveTo>
                  <a:lnTo>
                    <a:pt x="692684" y="744110"/>
                  </a:lnTo>
                  <a:cubicBezTo>
                    <a:pt x="690554" y="741980"/>
                    <a:pt x="688424" y="739850"/>
                    <a:pt x="686827" y="738253"/>
                  </a:cubicBezTo>
                  <a:lnTo>
                    <a:pt x="686827" y="727071"/>
                  </a:lnTo>
                  <a:cubicBezTo>
                    <a:pt x="687359" y="729201"/>
                    <a:pt x="689489" y="731331"/>
                    <a:pt x="692684" y="735058"/>
                  </a:cubicBezTo>
                  <a:lnTo>
                    <a:pt x="692684" y="735058"/>
                  </a:lnTo>
                  <a:close/>
                  <a:moveTo>
                    <a:pt x="692684" y="835164"/>
                  </a:moveTo>
                  <a:lnTo>
                    <a:pt x="692684" y="857528"/>
                  </a:lnTo>
                  <a:cubicBezTo>
                    <a:pt x="690554" y="860723"/>
                    <a:pt x="688424" y="865515"/>
                    <a:pt x="686827" y="871905"/>
                  </a:cubicBezTo>
                  <a:lnTo>
                    <a:pt x="686827" y="854866"/>
                  </a:lnTo>
                  <a:cubicBezTo>
                    <a:pt x="686827" y="853801"/>
                    <a:pt x="686827" y="853801"/>
                    <a:pt x="687892" y="853801"/>
                  </a:cubicBezTo>
                  <a:cubicBezTo>
                    <a:pt x="687892" y="850606"/>
                    <a:pt x="688957" y="847944"/>
                    <a:pt x="688957" y="846879"/>
                  </a:cubicBezTo>
                  <a:cubicBezTo>
                    <a:pt x="690554" y="843151"/>
                    <a:pt x="691619" y="838359"/>
                    <a:pt x="692684" y="835164"/>
                  </a:cubicBezTo>
                  <a:lnTo>
                    <a:pt x="692684" y="835164"/>
                  </a:lnTo>
                  <a:close/>
                  <a:moveTo>
                    <a:pt x="692684" y="874568"/>
                  </a:moveTo>
                  <a:lnTo>
                    <a:pt x="692684" y="881490"/>
                  </a:lnTo>
                  <a:cubicBezTo>
                    <a:pt x="690554" y="882555"/>
                    <a:pt x="688424" y="883620"/>
                    <a:pt x="686827" y="885750"/>
                  </a:cubicBezTo>
                  <a:lnTo>
                    <a:pt x="686827" y="876697"/>
                  </a:lnTo>
                  <a:cubicBezTo>
                    <a:pt x="688424" y="875633"/>
                    <a:pt x="690554" y="875633"/>
                    <a:pt x="692684" y="874568"/>
                  </a:cubicBezTo>
                  <a:lnTo>
                    <a:pt x="692684" y="874568"/>
                  </a:lnTo>
                  <a:close/>
                  <a:moveTo>
                    <a:pt x="692684" y="901724"/>
                  </a:moveTo>
                  <a:lnTo>
                    <a:pt x="692684" y="908646"/>
                  </a:lnTo>
                  <a:cubicBezTo>
                    <a:pt x="690554" y="909711"/>
                    <a:pt x="688424" y="910776"/>
                    <a:pt x="686827" y="911841"/>
                  </a:cubicBezTo>
                  <a:lnTo>
                    <a:pt x="686827" y="903854"/>
                  </a:lnTo>
                  <a:cubicBezTo>
                    <a:pt x="688424" y="903854"/>
                    <a:pt x="690554" y="902789"/>
                    <a:pt x="692684" y="901724"/>
                  </a:cubicBezTo>
                  <a:lnTo>
                    <a:pt x="692684" y="901724"/>
                  </a:lnTo>
                  <a:close/>
                  <a:moveTo>
                    <a:pt x="692684" y="929945"/>
                  </a:moveTo>
                  <a:lnTo>
                    <a:pt x="692684" y="936868"/>
                  </a:lnTo>
                  <a:cubicBezTo>
                    <a:pt x="690554" y="937933"/>
                    <a:pt x="688424" y="938998"/>
                    <a:pt x="686827" y="941128"/>
                  </a:cubicBezTo>
                  <a:lnTo>
                    <a:pt x="686827" y="933140"/>
                  </a:lnTo>
                  <a:cubicBezTo>
                    <a:pt x="688424" y="932075"/>
                    <a:pt x="690554" y="931010"/>
                    <a:pt x="692684" y="929945"/>
                  </a:cubicBezTo>
                  <a:lnTo>
                    <a:pt x="692684" y="929945"/>
                  </a:lnTo>
                  <a:close/>
                  <a:moveTo>
                    <a:pt x="692684" y="959232"/>
                  </a:moveTo>
                  <a:lnTo>
                    <a:pt x="692684" y="967219"/>
                  </a:lnTo>
                  <a:cubicBezTo>
                    <a:pt x="690554" y="969349"/>
                    <a:pt x="688424" y="971479"/>
                    <a:pt x="686827" y="974141"/>
                  </a:cubicBezTo>
                  <a:lnTo>
                    <a:pt x="686827" y="964024"/>
                  </a:lnTo>
                  <a:cubicBezTo>
                    <a:pt x="688424" y="962427"/>
                    <a:pt x="690554" y="961362"/>
                    <a:pt x="692684" y="959232"/>
                  </a:cubicBezTo>
                  <a:lnTo>
                    <a:pt x="692684" y="959232"/>
                  </a:lnTo>
                  <a:close/>
                  <a:moveTo>
                    <a:pt x="692684" y="992778"/>
                  </a:moveTo>
                  <a:lnTo>
                    <a:pt x="692684" y="1003960"/>
                  </a:lnTo>
                  <a:cubicBezTo>
                    <a:pt x="691619" y="1007155"/>
                    <a:pt x="691619" y="1011947"/>
                    <a:pt x="692684" y="1017272"/>
                  </a:cubicBezTo>
                  <a:lnTo>
                    <a:pt x="692684" y="1032182"/>
                  </a:lnTo>
                  <a:lnTo>
                    <a:pt x="692684" y="1032182"/>
                  </a:lnTo>
                  <a:cubicBezTo>
                    <a:pt x="690554" y="1026324"/>
                    <a:pt x="688424" y="1022064"/>
                    <a:pt x="686827" y="1018870"/>
                  </a:cubicBezTo>
                  <a:lnTo>
                    <a:pt x="686827" y="996505"/>
                  </a:lnTo>
                  <a:cubicBezTo>
                    <a:pt x="686827" y="997570"/>
                    <a:pt x="686827" y="997570"/>
                    <a:pt x="686827" y="997570"/>
                  </a:cubicBezTo>
                  <a:cubicBezTo>
                    <a:pt x="686827" y="997570"/>
                    <a:pt x="686827" y="998635"/>
                    <a:pt x="687892" y="999700"/>
                  </a:cubicBezTo>
                  <a:cubicBezTo>
                    <a:pt x="689489" y="997038"/>
                    <a:pt x="690554" y="994908"/>
                    <a:pt x="692684" y="992778"/>
                  </a:cubicBezTo>
                  <a:lnTo>
                    <a:pt x="692684" y="992778"/>
                  </a:lnTo>
                  <a:close/>
                  <a:moveTo>
                    <a:pt x="692684" y="1124301"/>
                  </a:moveTo>
                  <a:lnTo>
                    <a:pt x="692684" y="1136548"/>
                  </a:lnTo>
                  <a:cubicBezTo>
                    <a:pt x="690554" y="1137613"/>
                    <a:pt x="689489" y="1137613"/>
                    <a:pt x="686827" y="1139743"/>
                  </a:cubicBezTo>
                  <a:lnTo>
                    <a:pt x="686827" y="1131755"/>
                  </a:lnTo>
                  <a:cubicBezTo>
                    <a:pt x="686827" y="1131755"/>
                    <a:pt x="686827" y="1131755"/>
                    <a:pt x="687892" y="1131755"/>
                  </a:cubicBezTo>
                  <a:cubicBezTo>
                    <a:pt x="689489" y="1129093"/>
                    <a:pt x="691619" y="1126963"/>
                    <a:pt x="692684" y="1124301"/>
                  </a:cubicBezTo>
                  <a:lnTo>
                    <a:pt x="692684" y="1124301"/>
                  </a:lnTo>
                  <a:close/>
                  <a:moveTo>
                    <a:pt x="692684" y="1160509"/>
                  </a:moveTo>
                  <a:lnTo>
                    <a:pt x="692684" y="1169561"/>
                  </a:lnTo>
                  <a:cubicBezTo>
                    <a:pt x="691619" y="1168496"/>
                    <a:pt x="691619" y="1168496"/>
                    <a:pt x="690554" y="1167431"/>
                  </a:cubicBezTo>
                  <a:lnTo>
                    <a:pt x="690554" y="1167431"/>
                  </a:lnTo>
                  <a:cubicBezTo>
                    <a:pt x="689489" y="1166367"/>
                    <a:pt x="688424" y="1166367"/>
                    <a:pt x="687359" y="1165302"/>
                  </a:cubicBezTo>
                  <a:lnTo>
                    <a:pt x="687359" y="1156249"/>
                  </a:lnTo>
                  <a:cubicBezTo>
                    <a:pt x="689489" y="1157314"/>
                    <a:pt x="690554" y="1159444"/>
                    <a:pt x="692684" y="1160509"/>
                  </a:cubicBezTo>
                  <a:lnTo>
                    <a:pt x="692684" y="1160509"/>
                  </a:lnTo>
                  <a:close/>
                  <a:moveTo>
                    <a:pt x="692684" y="1190861"/>
                  </a:moveTo>
                  <a:lnTo>
                    <a:pt x="692684" y="1204173"/>
                  </a:lnTo>
                  <a:cubicBezTo>
                    <a:pt x="690554" y="1207367"/>
                    <a:pt x="688424" y="1208432"/>
                    <a:pt x="686827" y="1211095"/>
                  </a:cubicBezTo>
                  <a:lnTo>
                    <a:pt x="686827" y="1202043"/>
                  </a:lnTo>
                  <a:cubicBezTo>
                    <a:pt x="686827" y="1200978"/>
                    <a:pt x="687892" y="1199913"/>
                    <a:pt x="688957" y="1198848"/>
                  </a:cubicBezTo>
                  <a:cubicBezTo>
                    <a:pt x="687892" y="1198848"/>
                    <a:pt x="686827" y="1198848"/>
                    <a:pt x="686827" y="1197783"/>
                  </a:cubicBezTo>
                  <a:lnTo>
                    <a:pt x="686827" y="1190861"/>
                  </a:lnTo>
                  <a:cubicBezTo>
                    <a:pt x="688424" y="1190861"/>
                    <a:pt x="690554" y="1191926"/>
                    <a:pt x="692684" y="1190861"/>
                  </a:cubicBezTo>
                  <a:lnTo>
                    <a:pt x="692684" y="1190861"/>
                  </a:lnTo>
                  <a:close/>
                  <a:moveTo>
                    <a:pt x="692684" y="1255291"/>
                  </a:moveTo>
                  <a:lnTo>
                    <a:pt x="692684" y="1275525"/>
                  </a:lnTo>
                  <a:lnTo>
                    <a:pt x="689489" y="1271265"/>
                  </a:lnTo>
                  <a:lnTo>
                    <a:pt x="687359" y="1268070"/>
                  </a:lnTo>
                  <a:lnTo>
                    <a:pt x="687359" y="1263810"/>
                  </a:lnTo>
                  <a:lnTo>
                    <a:pt x="688424" y="1261680"/>
                  </a:lnTo>
                  <a:lnTo>
                    <a:pt x="692684" y="1255291"/>
                  </a:lnTo>
                  <a:lnTo>
                    <a:pt x="692684" y="1255291"/>
                  </a:lnTo>
                  <a:close/>
                  <a:moveTo>
                    <a:pt x="692684" y="1363384"/>
                  </a:moveTo>
                  <a:lnTo>
                    <a:pt x="692684" y="1374566"/>
                  </a:lnTo>
                  <a:cubicBezTo>
                    <a:pt x="691619" y="1373501"/>
                    <a:pt x="689489" y="1372436"/>
                    <a:pt x="686827" y="1371371"/>
                  </a:cubicBezTo>
                  <a:lnTo>
                    <a:pt x="686827" y="1361254"/>
                  </a:lnTo>
                  <a:cubicBezTo>
                    <a:pt x="689489" y="1361787"/>
                    <a:pt x="690554" y="1361787"/>
                    <a:pt x="692684" y="1363384"/>
                  </a:cubicBezTo>
                  <a:lnTo>
                    <a:pt x="692684" y="1363384"/>
                  </a:lnTo>
                  <a:close/>
                  <a:moveTo>
                    <a:pt x="692684" y="1424087"/>
                  </a:moveTo>
                  <a:lnTo>
                    <a:pt x="692684" y="1434204"/>
                  </a:lnTo>
                  <a:cubicBezTo>
                    <a:pt x="690554" y="1434204"/>
                    <a:pt x="688424" y="1433139"/>
                    <a:pt x="686827" y="1432074"/>
                  </a:cubicBezTo>
                  <a:lnTo>
                    <a:pt x="686827" y="1420359"/>
                  </a:lnTo>
                  <a:cubicBezTo>
                    <a:pt x="688424" y="1421957"/>
                    <a:pt x="690554" y="1423022"/>
                    <a:pt x="692684" y="1424087"/>
                  </a:cubicBezTo>
                  <a:lnTo>
                    <a:pt x="692684" y="1424087"/>
                  </a:lnTo>
                  <a:close/>
                  <a:moveTo>
                    <a:pt x="692684" y="1556674"/>
                  </a:moveTo>
                  <a:lnTo>
                    <a:pt x="692684" y="1582766"/>
                  </a:lnTo>
                  <a:lnTo>
                    <a:pt x="686827" y="1580636"/>
                  </a:lnTo>
                  <a:lnTo>
                    <a:pt x="686827" y="1554544"/>
                  </a:lnTo>
                  <a:lnTo>
                    <a:pt x="692684" y="1556674"/>
                  </a:lnTo>
                  <a:lnTo>
                    <a:pt x="692684" y="1556674"/>
                  </a:lnTo>
                  <a:close/>
                  <a:moveTo>
                    <a:pt x="692684" y="1710028"/>
                  </a:moveTo>
                  <a:lnTo>
                    <a:pt x="692684" y="1739315"/>
                  </a:lnTo>
                  <a:cubicBezTo>
                    <a:pt x="691619" y="1736120"/>
                    <a:pt x="689489" y="1731328"/>
                    <a:pt x="686827" y="1728133"/>
                  </a:cubicBezTo>
                  <a:lnTo>
                    <a:pt x="686827" y="1706833"/>
                  </a:lnTo>
                  <a:cubicBezTo>
                    <a:pt x="689489" y="1707898"/>
                    <a:pt x="690554" y="1708963"/>
                    <a:pt x="692684" y="1710028"/>
                  </a:cubicBezTo>
                  <a:lnTo>
                    <a:pt x="692684" y="1710028"/>
                  </a:lnTo>
                  <a:close/>
                  <a:moveTo>
                    <a:pt x="692684" y="1800017"/>
                  </a:moveTo>
                  <a:lnTo>
                    <a:pt x="692684" y="1815992"/>
                  </a:lnTo>
                  <a:cubicBezTo>
                    <a:pt x="690554" y="1815992"/>
                    <a:pt x="688424" y="1815992"/>
                    <a:pt x="686827" y="1814927"/>
                  </a:cubicBezTo>
                  <a:lnTo>
                    <a:pt x="686827" y="1798953"/>
                  </a:lnTo>
                  <a:cubicBezTo>
                    <a:pt x="688424" y="1798953"/>
                    <a:pt x="690554" y="1800017"/>
                    <a:pt x="692684" y="1800017"/>
                  </a:cubicBezTo>
                  <a:lnTo>
                    <a:pt x="692684" y="1800017"/>
                  </a:lnTo>
                  <a:close/>
                  <a:moveTo>
                    <a:pt x="687359" y="788838"/>
                  </a:moveTo>
                  <a:lnTo>
                    <a:pt x="687359" y="775526"/>
                  </a:lnTo>
                  <a:lnTo>
                    <a:pt x="687359" y="778721"/>
                  </a:lnTo>
                  <a:lnTo>
                    <a:pt x="687359" y="784579"/>
                  </a:lnTo>
                  <a:lnTo>
                    <a:pt x="687359" y="788838"/>
                  </a:lnTo>
                  <a:close/>
                  <a:moveTo>
                    <a:pt x="687359" y="33782"/>
                  </a:moveTo>
                  <a:lnTo>
                    <a:pt x="687359" y="49756"/>
                  </a:lnTo>
                  <a:cubicBezTo>
                    <a:pt x="687359" y="49756"/>
                    <a:pt x="686294" y="49756"/>
                    <a:pt x="686294" y="50821"/>
                  </a:cubicBezTo>
                  <a:lnTo>
                    <a:pt x="686294" y="33782"/>
                  </a:lnTo>
                  <a:lnTo>
                    <a:pt x="687359" y="33782"/>
                  </a:lnTo>
                  <a:lnTo>
                    <a:pt x="687359" y="33782"/>
                  </a:lnTo>
                  <a:close/>
                  <a:moveTo>
                    <a:pt x="687359" y="75315"/>
                  </a:moveTo>
                  <a:lnTo>
                    <a:pt x="687359" y="102472"/>
                  </a:lnTo>
                  <a:cubicBezTo>
                    <a:pt x="687359" y="102472"/>
                    <a:pt x="686294" y="102472"/>
                    <a:pt x="686294" y="101407"/>
                  </a:cubicBezTo>
                  <a:lnTo>
                    <a:pt x="686294" y="75315"/>
                  </a:lnTo>
                  <a:lnTo>
                    <a:pt x="687359" y="75315"/>
                  </a:lnTo>
                  <a:lnTo>
                    <a:pt x="687359" y="75315"/>
                  </a:lnTo>
                  <a:close/>
                  <a:moveTo>
                    <a:pt x="687359" y="128031"/>
                  </a:moveTo>
                  <a:lnTo>
                    <a:pt x="687359" y="144005"/>
                  </a:lnTo>
                  <a:lnTo>
                    <a:pt x="686294" y="145070"/>
                  </a:lnTo>
                  <a:lnTo>
                    <a:pt x="686294" y="128031"/>
                  </a:lnTo>
                  <a:lnTo>
                    <a:pt x="687359" y="128031"/>
                  </a:lnTo>
                  <a:lnTo>
                    <a:pt x="687359" y="128031"/>
                  </a:lnTo>
                  <a:close/>
                  <a:moveTo>
                    <a:pt x="687359" y="194591"/>
                  </a:moveTo>
                  <a:lnTo>
                    <a:pt x="687359" y="228137"/>
                  </a:lnTo>
                  <a:cubicBezTo>
                    <a:pt x="687359" y="228137"/>
                    <a:pt x="686294" y="227072"/>
                    <a:pt x="686294" y="226007"/>
                  </a:cubicBezTo>
                  <a:lnTo>
                    <a:pt x="686294" y="195656"/>
                  </a:lnTo>
                  <a:cubicBezTo>
                    <a:pt x="686294" y="195656"/>
                    <a:pt x="686294" y="194591"/>
                    <a:pt x="687359" y="194591"/>
                  </a:cubicBezTo>
                  <a:lnTo>
                    <a:pt x="687359" y="194591"/>
                  </a:lnTo>
                  <a:close/>
                  <a:moveTo>
                    <a:pt x="687359" y="233994"/>
                  </a:moveTo>
                  <a:lnTo>
                    <a:pt x="687359" y="271268"/>
                  </a:lnTo>
                  <a:lnTo>
                    <a:pt x="686294" y="271268"/>
                  </a:lnTo>
                  <a:lnTo>
                    <a:pt x="686294" y="235059"/>
                  </a:lnTo>
                  <a:lnTo>
                    <a:pt x="687359" y="233994"/>
                  </a:lnTo>
                  <a:lnTo>
                    <a:pt x="687359" y="233994"/>
                  </a:lnTo>
                  <a:close/>
                  <a:moveTo>
                    <a:pt x="687359" y="331971"/>
                  </a:moveTo>
                  <a:lnTo>
                    <a:pt x="687359" y="381491"/>
                  </a:lnTo>
                  <a:lnTo>
                    <a:pt x="686294" y="381491"/>
                  </a:lnTo>
                  <a:lnTo>
                    <a:pt x="686294" y="333036"/>
                  </a:lnTo>
                  <a:cubicBezTo>
                    <a:pt x="686294" y="331971"/>
                    <a:pt x="687359" y="331971"/>
                    <a:pt x="687359" y="331971"/>
                  </a:cubicBezTo>
                  <a:lnTo>
                    <a:pt x="687359" y="331971"/>
                  </a:lnTo>
                  <a:close/>
                  <a:moveTo>
                    <a:pt x="687359" y="436869"/>
                  </a:moveTo>
                  <a:lnTo>
                    <a:pt x="687359" y="448051"/>
                  </a:lnTo>
                  <a:lnTo>
                    <a:pt x="686294" y="448051"/>
                  </a:lnTo>
                  <a:lnTo>
                    <a:pt x="686294" y="437934"/>
                  </a:lnTo>
                  <a:cubicBezTo>
                    <a:pt x="686294" y="437934"/>
                    <a:pt x="687359" y="437934"/>
                    <a:pt x="687359" y="436869"/>
                  </a:cubicBezTo>
                  <a:lnTo>
                    <a:pt x="687359" y="436869"/>
                  </a:lnTo>
                  <a:close/>
                  <a:moveTo>
                    <a:pt x="687359" y="453376"/>
                  </a:moveTo>
                  <a:lnTo>
                    <a:pt x="687359" y="465623"/>
                  </a:lnTo>
                  <a:lnTo>
                    <a:pt x="686294" y="465623"/>
                  </a:lnTo>
                  <a:lnTo>
                    <a:pt x="686294" y="453376"/>
                  </a:lnTo>
                  <a:lnTo>
                    <a:pt x="687359" y="453376"/>
                  </a:lnTo>
                  <a:lnTo>
                    <a:pt x="687359" y="453376"/>
                  </a:lnTo>
                  <a:close/>
                  <a:moveTo>
                    <a:pt x="687359" y="494909"/>
                  </a:moveTo>
                  <a:lnTo>
                    <a:pt x="687359" y="505027"/>
                  </a:lnTo>
                  <a:lnTo>
                    <a:pt x="686294" y="505027"/>
                  </a:lnTo>
                  <a:lnTo>
                    <a:pt x="686294" y="494909"/>
                  </a:lnTo>
                  <a:lnTo>
                    <a:pt x="687359" y="494909"/>
                  </a:lnTo>
                  <a:lnTo>
                    <a:pt x="687359" y="494909"/>
                  </a:lnTo>
                  <a:close/>
                  <a:moveTo>
                    <a:pt x="687359" y="658381"/>
                  </a:moveTo>
                  <a:lnTo>
                    <a:pt x="687359" y="667433"/>
                  </a:lnTo>
                  <a:cubicBezTo>
                    <a:pt x="687359" y="667433"/>
                    <a:pt x="687359" y="666368"/>
                    <a:pt x="686294" y="666368"/>
                  </a:cubicBezTo>
                  <a:cubicBezTo>
                    <a:pt x="686294" y="667433"/>
                    <a:pt x="686294" y="667433"/>
                    <a:pt x="686294" y="668498"/>
                  </a:cubicBezTo>
                  <a:lnTo>
                    <a:pt x="686294" y="658381"/>
                  </a:lnTo>
                  <a:lnTo>
                    <a:pt x="687359" y="658381"/>
                  </a:lnTo>
                  <a:lnTo>
                    <a:pt x="687359" y="658381"/>
                  </a:lnTo>
                  <a:close/>
                  <a:moveTo>
                    <a:pt x="687359" y="706836"/>
                  </a:moveTo>
                  <a:lnTo>
                    <a:pt x="687359" y="721746"/>
                  </a:lnTo>
                  <a:lnTo>
                    <a:pt x="687359" y="721746"/>
                  </a:lnTo>
                  <a:cubicBezTo>
                    <a:pt x="686294" y="723876"/>
                    <a:pt x="686294" y="724941"/>
                    <a:pt x="687359" y="727603"/>
                  </a:cubicBezTo>
                  <a:lnTo>
                    <a:pt x="687359" y="738785"/>
                  </a:lnTo>
                  <a:cubicBezTo>
                    <a:pt x="686294" y="738785"/>
                    <a:pt x="686294" y="737720"/>
                    <a:pt x="686294" y="737720"/>
                  </a:cubicBezTo>
                  <a:lnTo>
                    <a:pt x="686294" y="708434"/>
                  </a:lnTo>
                  <a:cubicBezTo>
                    <a:pt x="686294" y="707901"/>
                    <a:pt x="687359" y="707901"/>
                    <a:pt x="687359" y="706836"/>
                  </a:cubicBezTo>
                  <a:lnTo>
                    <a:pt x="687359" y="706836"/>
                  </a:lnTo>
                  <a:close/>
                  <a:moveTo>
                    <a:pt x="687359" y="775526"/>
                  </a:moveTo>
                  <a:lnTo>
                    <a:pt x="687359" y="788838"/>
                  </a:lnTo>
                  <a:lnTo>
                    <a:pt x="686294" y="790968"/>
                  </a:lnTo>
                  <a:lnTo>
                    <a:pt x="686294" y="790968"/>
                  </a:lnTo>
                  <a:lnTo>
                    <a:pt x="686294" y="770734"/>
                  </a:lnTo>
                  <a:lnTo>
                    <a:pt x="686294" y="771799"/>
                  </a:lnTo>
                  <a:lnTo>
                    <a:pt x="687359" y="775526"/>
                  </a:lnTo>
                  <a:lnTo>
                    <a:pt x="687359" y="775526"/>
                  </a:lnTo>
                  <a:close/>
                  <a:moveTo>
                    <a:pt x="687359" y="855398"/>
                  </a:moveTo>
                  <a:lnTo>
                    <a:pt x="687359" y="872438"/>
                  </a:lnTo>
                  <a:cubicBezTo>
                    <a:pt x="687359" y="873503"/>
                    <a:pt x="686294" y="874568"/>
                    <a:pt x="686294" y="875633"/>
                  </a:cubicBezTo>
                  <a:cubicBezTo>
                    <a:pt x="686294" y="875633"/>
                    <a:pt x="686294" y="876697"/>
                    <a:pt x="686294" y="877762"/>
                  </a:cubicBezTo>
                  <a:lnTo>
                    <a:pt x="687359" y="876697"/>
                  </a:lnTo>
                  <a:lnTo>
                    <a:pt x="687359" y="885750"/>
                  </a:lnTo>
                  <a:cubicBezTo>
                    <a:pt x="686294" y="885750"/>
                    <a:pt x="686294" y="885750"/>
                    <a:pt x="686294" y="885750"/>
                  </a:cubicBezTo>
                  <a:lnTo>
                    <a:pt x="686294" y="856463"/>
                  </a:lnTo>
                  <a:cubicBezTo>
                    <a:pt x="686294" y="855398"/>
                    <a:pt x="687359" y="855398"/>
                    <a:pt x="687359" y="855398"/>
                  </a:cubicBezTo>
                  <a:lnTo>
                    <a:pt x="687359" y="855398"/>
                  </a:lnTo>
                  <a:close/>
                  <a:moveTo>
                    <a:pt x="687359" y="903854"/>
                  </a:moveTo>
                  <a:lnTo>
                    <a:pt x="687359" y="911841"/>
                  </a:lnTo>
                  <a:lnTo>
                    <a:pt x="686294" y="911841"/>
                  </a:lnTo>
                  <a:lnTo>
                    <a:pt x="686294" y="904919"/>
                  </a:lnTo>
                  <a:lnTo>
                    <a:pt x="687359" y="903854"/>
                  </a:lnTo>
                  <a:lnTo>
                    <a:pt x="687359" y="903854"/>
                  </a:lnTo>
                  <a:close/>
                  <a:moveTo>
                    <a:pt x="687359" y="933140"/>
                  </a:moveTo>
                  <a:lnTo>
                    <a:pt x="687359" y="941128"/>
                  </a:lnTo>
                  <a:lnTo>
                    <a:pt x="686294" y="941128"/>
                  </a:lnTo>
                  <a:lnTo>
                    <a:pt x="686294" y="933140"/>
                  </a:lnTo>
                  <a:lnTo>
                    <a:pt x="687359" y="933140"/>
                  </a:lnTo>
                  <a:lnTo>
                    <a:pt x="687359" y="933140"/>
                  </a:lnTo>
                  <a:close/>
                  <a:moveTo>
                    <a:pt x="687359" y="963492"/>
                  </a:moveTo>
                  <a:lnTo>
                    <a:pt x="687359" y="973609"/>
                  </a:lnTo>
                  <a:cubicBezTo>
                    <a:pt x="686294" y="973609"/>
                    <a:pt x="686294" y="973609"/>
                    <a:pt x="686294" y="974674"/>
                  </a:cubicBezTo>
                  <a:lnTo>
                    <a:pt x="686294" y="964557"/>
                  </a:lnTo>
                  <a:cubicBezTo>
                    <a:pt x="686294" y="964557"/>
                    <a:pt x="687359" y="964557"/>
                    <a:pt x="687359" y="963492"/>
                  </a:cubicBezTo>
                  <a:lnTo>
                    <a:pt x="687359" y="963492"/>
                  </a:lnTo>
                  <a:close/>
                  <a:moveTo>
                    <a:pt x="687359" y="995973"/>
                  </a:moveTo>
                  <a:lnTo>
                    <a:pt x="687359" y="1018337"/>
                  </a:lnTo>
                  <a:cubicBezTo>
                    <a:pt x="686294" y="1017272"/>
                    <a:pt x="686294" y="1016207"/>
                    <a:pt x="686294" y="1015142"/>
                  </a:cubicBezTo>
                  <a:lnTo>
                    <a:pt x="686294" y="994908"/>
                  </a:lnTo>
                  <a:cubicBezTo>
                    <a:pt x="686294" y="994908"/>
                    <a:pt x="686294" y="995973"/>
                    <a:pt x="687359" y="995973"/>
                  </a:cubicBezTo>
                  <a:lnTo>
                    <a:pt x="687359" y="995973"/>
                  </a:lnTo>
                  <a:close/>
                  <a:moveTo>
                    <a:pt x="687359" y="1132288"/>
                  </a:moveTo>
                  <a:lnTo>
                    <a:pt x="687359" y="1140275"/>
                  </a:lnTo>
                  <a:lnTo>
                    <a:pt x="686294" y="1140275"/>
                  </a:lnTo>
                  <a:lnTo>
                    <a:pt x="686294" y="1132288"/>
                  </a:lnTo>
                  <a:lnTo>
                    <a:pt x="687359" y="1132288"/>
                  </a:lnTo>
                  <a:lnTo>
                    <a:pt x="687359" y="1132288"/>
                  </a:lnTo>
                  <a:close/>
                  <a:moveTo>
                    <a:pt x="687359" y="1156249"/>
                  </a:moveTo>
                  <a:lnTo>
                    <a:pt x="687359" y="1165302"/>
                  </a:lnTo>
                  <a:cubicBezTo>
                    <a:pt x="687359" y="1165302"/>
                    <a:pt x="686294" y="1165302"/>
                    <a:pt x="686294" y="1164237"/>
                  </a:cubicBezTo>
                  <a:lnTo>
                    <a:pt x="686294" y="1156249"/>
                  </a:lnTo>
                  <a:lnTo>
                    <a:pt x="687359" y="1156249"/>
                  </a:lnTo>
                  <a:lnTo>
                    <a:pt x="687359" y="1156249"/>
                  </a:lnTo>
                  <a:close/>
                  <a:moveTo>
                    <a:pt x="687359" y="1190861"/>
                  </a:moveTo>
                  <a:lnTo>
                    <a:pt x="687359" y="1197783"/>
                  </a:lnTo>
                  <a:lnTo>
                    <a:pt x="686294" y="1197783"/>
                  </a:lnTo>
                  <a:lnTo>
                    <a:pt x="686294" y="1190861"/>
                  </a:lnTo>
                  <a:lnTo>
                    <a:pt x="687359" y="1190861"/>
                  </a:lnTo>
                  <a:lnTo>
                    <a:pt x="687359" y="1190861"/>
                  </a:lnTo>
                  <a:close/>
                  <a:moveTo>
                    <a:pt x="687359" y="1202043"/>
                  </a:moveTo>
                  <a:lnTo>
                    <a:pt x="687359" y="1211095"/>
                  </a:lnTo>
                  <a:cubicBezTo>
                    <a:pt x="687359" y="1211095"/>
                    <a:pt x="686294" y="1211095"/>
                    <a:pt x="686294" y="1212160"/>
                  </a:cubicBezTo>
                  <a:lnTo>
                    <a:pt x="686294" y="1202043"/>
                  </a:lnTo>
                  <a:lnTo>
                    <a:pt x="687359" y="1202043"/>
                  </a:lnTo>
                  <a:lnTo>
                    <a:pt x="687359" y="1202043"/>
                  </a:lnTo>
                  <a:close/>
                  <a:moveTo>
                    <a:pt x="687359" y="1262745"/>
                  </a:moveTo>
                  <a:lnTo>
                    <a:pt x="687359" y="1267005"/>
                  </a:lnTo>
                  <a:lnTo>
                    <a:pt x="687359" y="1267005"/>
                  </a:lnTo>
                  <a:lnTo>
                    <a:pt x="686294" y="1265940"/>
                  </a:lnTo>
                  <a:lnTo>
                    <a:pt x="686294" y="1263810"/>
                  </a:lnTo>
                  <a:lnTo>
                    <a:pt x="687359" y="1262745"/>
                  </a:lnTo>
                  <a:lnTo>
                    <a:pt x="687359" y="1262745"/>
                  </a:lnTo>
                  <a:close/>
                  <a:moveTo>
                    <a:pt x="687359" y="1360722"/>
                  </a:moveTo>
                  <a:lnTo>
                    <a:pt x="687359" y="1370839"/>
                  </a:lnTo>
                  <a:lnTo>
                    <a:pt x="686294" y="1370839"/>
                  </a:lnTo>
                  <a:lnTo>
                    <a:pt x="686294" y="1360722"/>
                  </a:lnTo>
                  <a:lnTo>
                    <a:pt x="687359" y="1360722"/>
                  </a:lnTo>
                  <a:lnTo>
                    <a:pt x="687359" y="1360722"/>
                  </a:lnTo>
                  <a:close/>
                  <a:moveTo>
                    <a:pt x="687359" y="1420359"/>
                  </a:moveTo>
                  <a:lnTo>
                    <a:pt x="687359" y="1431541"/>
                  </a:lnTo>
                  <a:lnTo>
                    <a:pt x="686294" y="1431541"/>
                  </a:lnTo>
                  <a:lnTo>
                    <a:pt x="686294" y="1419294"/>
                  </a:lnTo>
                  <a:cubicBezTo>
                    <a:pt x="686294" y="1420359"/>
                    <a:pt x="686294" y="1420359"/>
                    <a:pt x="687359" y="1420359"/>
                  </a:cubicBezTo>
                  <a:lnTo>
                    <a:pt x="687359" y="1420359"/>
                  </a:lnTo>
                  <a:close/>
                  <a:moveTo>
                    <a:pt x="687359" y="1554544"/>
                  </a:moveTo>
                  <a:lnTo>
                    <a:pt x="687359" y="1580636"/>
                  </a:lnTo>
                  <a:lnTo>
                    <a:pt x="686294" y="1580636"/>
                  </a:lnTo>
                  <a:lnTo>
                    <a:pt x="686294" y="1554544"/>
                  </a:lnTo>
                  <a:lnTo>
                    <a:pt x="687359" y="1554544"/>
                  </a:lnTo>
                  <a:lnTo>
                    <a:pt x="687359" y="1554544"/>
                  </a:lnTo>
                  <a:close/>
                  <a:moveTo>
                    <a:pt x="687359" y="1706301"/>
                  </a:moveTo>
                  <a:lnTo>
                    <a:pt x="687359" y="1727600"/>
                  </a:lnTo>
                  <a:lnTo>
                    <a:pt x="687359" y="1726535"/>
                  </a:lnTo>
                  <a:cubicBezTo>
                    <a:pt x="686294" y="1726535"/>
                    <a:pt x="686294" y="1726535"/>
                    <a:pt x="686294" y="1726535"/>
                  </a:cubicBezTo>
                  <a:lnTo>
                    <a:pt x="686294" y="1705236"/>
                  </a:lnTo>
                  <a:lnTo>
                    <a:pt x="687359" y="1706301"/>
                  </a:lnTo>
                  <a:lnTo>
                    <a:pt x="687359" y="1706301"/>
                  </a:lnTo>
                  <a:close/>
                  <a:moveTo>
                    <a:pt x="687359" y="1798953"/>
                  </a:moveTo>
                  <a:lnTo>
                    <a:pt x="687359" y="1814927"/>
                  </a:lnTo>
                  <a:lnTo>
                    <a:pt x="686294" y="1814927"/>
                  </a:lnTo>
                  <a:lnTo>
                    <a:pt x="686294" y="1798953"/>
                  </a:lnTo>
                  <a:lnTo>
                    <a:pt x="687359" y="1798953"/>
                  </a:lnTo>
                  <a:lnTo>
                    <a:pt x="687359" y="1798953"/>
                  </a:lnTo>
                  <a:close/>
                  <a:moveTo>
                    <a:pt x="686294" y="1082767"/>
                  </a:moveTo>
                  <a:lnTo>
                    <a:pt x="686294" y="1080637"/>
                  </a:lnTo>
                  <a:lnTo>
                    <a:pt x="686294" y="1080637"/>
                  </a:lnTo>
                  <a:lnTo>
                    <a:pt x="686294" y="1082767"/>
                  </a:lnTo>
                  <a:lnTo>
                    <a:pt x="686294" y="1082767"/>
                  </a:lnTo>
                  <a:close/>
                  <a:moveTo>
                    <a:pt x="686294" y="33782"/>
                  </a:moveTo>
                  <a:lnTo>
                    <a:pt x="686294" y="50821"/>
                  </a:lnTo>
                  <a:cubicBezTo>
                    <a:pt x="682034" y="51886"/>
                    <a:pt x="677242" y="52951"/>
                    <a:pt x="672982" y="55081"/>
                  </a:cubicBezTo>
                  <a:lnTo>
                    <a:pt x="672982" y="38042"/>
                  </a:lnTo>
                  <a:cubicBezTo>
                    <a:pt x="677242" y="36977"/>
                    <a:pt x="681502" y="34847"/>
                    <a:pt x="686294" y="33782"/>
                  </a:cubicBezTo>
                  <a:lnTo>
                    <a:pt x="686294" y="33782"/>
                  </a:lnTo>
                  <a:close/>
                  <a:moveTo>
                    <a:pt x="686294" y="75315"/>
                  </a:moveTo>
                  <a:lnTo>
                    <a:pt x="686294" y="101407"/>
                  </a:lnTo>
                  <a:cubicBezTo>
                    <a:pt x="682034" y="97147"/>
                    <a:pt x="677242" y="91290"/>
                    <a:pt x="672982" y="86497"/>
                  </a:cubicBezTo>
                  <a:lnTo>
                    <a:pt x="672982" y="63068"/>
                  </a:lnTo>
                  <a:cubicBezTo>
                    <a:pt x="677242" y="66263"/>
                    <a:pt x="681502" y="70523"/>
                    <a:pt x="686294" y="75315"/>
                  </a:cubicBezTo>
                  <a:lnTo>
                    <a:pt x="686294" y="75315"/>
                  </a:lnTo>
                  <a:close/>
                  <a:moveTo>
                    <a:pt x="686294" y="128031"/>
                  </a:moveTo>
                  <a:lnTo>
                    <a:pt x="686294" y="145070"/>
                  </a:lnTo>
                  <a:cubicBezTo>
                    <a:pt x="682034" y="146135"/>
                    <a:pt x="677242" y="147200"/>
                    <a:pt x="672982" y="147200"/>
                  </a:cubicBezTo>
                  <a:lnTo>
                    <a:pt x="672982" y="131226"/>
                  </a:lnTo>
                  <a:cubicBezTo>
                    <a:pt x="677242" y="130161"/>
                    <a:pt x="681502" y="129096"/>
                    <a:pt x="686294" y="128031"/>
                  </a:cubicBezTo>
                  <a:lnTo>
                    <a:pt x="686294" y="128031"/>
                  </a:lnTo>
                  <a:close/>
                  <a:moveTo>
                    <a:pt x="686294" y="195656"/>
                  </a:moveTo>
                  <a:lnTo>
                    <a:pt x="686294" y="226007"/>
                  </a:lnTo>
                  <a:cubicBezTo>
                    <a:pt x="684164" y="218020"/>
                    <a:pt x="680437" y="205773"/>
                    <a:pt x="680437" y="203643"/>
                  </a:cubicBezTo>
                  <a:cubicBezTo>
                    <a:pt x="682567" y="200448"/>
                    <a:pt x="683632" y="197786"/>
                    <a:pt x="686294" y="195656"/>
                  </a:cubicBezTo>
                  <a:lnTo>
                    <a:pt x="686294" y="195656"/>
                  </a:lnTo>
                  <a:close/>
                  <a:moveTo>
                    <a:pt x="686294" y="235059"/>
                  </a:moveTo>
                  <a:lnTo>
                    <a:pt x="686294" y="271268"/>
                  </a:lnTo>
                  <a:cubicBezTo>
                    <a:pt x="683099" y="273398"/>
                    <a:pt x="678307" y="277125"/>
                    <a:pt x="672982" y="281385"/>
                  </a:cubicBezTo>
                  <a:lnTo>
                    <a:pt x="672982" y="244111"/>
                  </a:lnTo>
                  <a:cubicBezTo>
                    <a:pt x="678307" y="241982"/>
                    <a:pt x="683632" y="238254"/>
                    <a:pt x="686294" y="235059"/>
                  </a:cubicBezTo>
                  <a:lnTo>
                    <a:pt x="686294" y="235059"/>
                  </a:lnTo>
                  <a:close/>
                  <a:moveTo>
                    <a:pt x="686294" y="333036"/>
                  </a:moveTo>
                  <a:lnTo>
                    <a:pt x="686294" y="381491"/>
                  </a:lnTo>
                  <a:cubicBezTo>
                    <a:pt x="683099" y="382556"/>
                    <a:pt x="677242" y="383621"/>
                    <a:pt x="672982" y="383621"/>
                  </a:cubicBezTo>
                  <a:lnTo>
                    <a:pt x="672982" y="342088"/>
                  </a:lnTo>
                  <a:cubicBezTo>
                    <a:pt x="674047" y="342088"/>
                    <a:pt x="674047" y="342088"/>
                    <a:pt x="675112" y="342088"/>
                  </a:cubicBezTo>
                  <a:cubicBezTo>
                    <a:pt x="675112" y="342088"/>
                    <a:pt x="680437" y="338893"/>
                    <a:pt x="686294" y="333036"/>
                  </a:cubicBezTo>
                  <a:lnTo>
                    <a:pt x="686294" y="333036"/>
                  </a:lnTo>
                  <a:close/>
                  <a:moveTo>
                    <a:pt x="686294" y="437934"/>
                  </a:moveTo>
                  <a:lnTo>
                    <a:pt x="686294" y="448051"/>
                  </a:lnTo>
                  <a:cubicBezTo>
                    <a:pt x="685229" y="449116"/>
                    <a:pt x="684164" y="450181"/>
                    <a:pt x="683099" y="450181"/>
                  </a:cubicBezTo>
                  <a:cubicBezTo>
                    <a:pt x="683099" y="450181"/>
                    <a:pt x="683099" y="450181"/>
                    <a:pt x="683099" y="451246"/>
                  </a:cubicBezTo>
                  <a:lnTo>
                    <a:pt x="682034" y="451246"/>
                  </a:lnTo>
                  <a:cubicBezTo>
                    <a:pt x="684164" y="452311"/>
                    <a:pt x="685229" y="452311"/>
                    <a:pt x="686294" y="453376"/>
                  </a:cubicBezTo>
                  <a:lnTo>
                    <a:pt x="686294" y="465623"/>
                  </a:lnTo>
                  <a:cubicBezTo>
                    <a:pt x="682034" y="462428"/>
                    <a:pt x="677242" y="461363"/>
                    <a:pt x="672982" y="459766"/>
                  </a:cubicBezTo>
                  <a:lnTo>
                    <a:pt x="672982" y="446454"/>
                  </a:lnTo>
                  <a:lnTo>
                    <a:pt x="674047" y="445389"/>
                  </a:lnTo>
                  <a:cubicBezTo>
                    <a:pt x="678307" y="442194"/>
                    <a:pt x="682567" y="440064"/>
                    <a:pt x="686294" y="437934"/>
                  </a:cubicBezTo>
                  <a:lnTo>
                    <a:pt x="686294" y="437934"/>
                  </a:lnTo>
                  <a:close/>
                  <a:moveTo>
                    <a:pt x="686294" y="494909"/>
                  </a:moveTo>
                  <a:lnTo>
                    <a:pt x="686294" y="505027"/>
                  </a:lnTo>
                  <a:lnTo>
                    <a:pt x="685229" y="505027"/>
                  </a:lnTo>
                  <a:cubicBezTo>
                    <a:pt x="680969" y="509286"/>
                    <a:pt x="676177" y="513014"/>
                    <a:pt x="672982" y="516209"/>
                  </a:cubicBezTo>
                  <a:lnTo>
                    <a:pt x="672982" y="503962"/>
                  </a:lnTo>
                  <a:lnTo>
                    <a:pt x="674047" y="502897"/>
                  </a:lnTo>
                  <a:lnTo>
                    <a:pt x="672982" y="502897"/>
                  </a:lnTo>
                  <a:lnTo>
                    <a:pt x="672982" y="490650"/>
                  </a:lnTo>
                  <a:cubicBezTo>
                    <a:pt x="676177" y="491715"/>
                    <a:pt x="680969" y="493845"/>
                    <a:pt x="684164" y="494909"/>
                  </a:cubicBezTo>
                  <a:cubicBezTo>
                    <a:pt x="685229" y="494909"/>
                    <a:pt x="686294" y="494909"/>
                    <a:pt x="686294" y="494909"/>
                  </a:cubicBezTo>
                  <a:lnTo>
                    <a:pt x="686294" y="494909"/>
                  </a:lnTo>
                  <a:close/>
                  <a:moveTo>
                    <a:pt x="686294" y="658381"/>
                  </a:moveTo>
                  <a:lnTo>
                    <a:pt x="686294" y="668498"/>
                  </a:lnTo>
                  <a:cubicBezTo>
                    <a:pt x="684164" y="674355"/>
                    <a:pt x="679372" y="680745"/>
                    <a:pt x="676177" y="686602"/>
                  </a:cubicBezTo>
                  <a:lnTo>
                    <a:pt x="676177" y="686602"/>
                  </a:lnTo>
                  <a:cubicBezTo>
                    <a:pt x="675112" y="687667"/>
                    <a:pt x="674047" y="688732"/>
                    <a:pt x="672982" y="689797"/>
                  </a:cubicBezTo>
                  <a:lnTo>
                    <a:pt x="672982" y="678615"/>
                  </a:lnTo>
                  <a:cubicBezTo>
                    <a:pt x="679904" y="670628"/>
                    <a:pt x="684164" y="662641"/>
                    <a:pt x="672982" y="651459"/>
                  </a:cubicBezTo>
                  <a:lnTo>
                    <a:pt x="672982" y="642406"/>
                  </a:lnTo>
                  <a:cubicBezTo>
                    <a:pt x="679904" y="648264"/>
                    <a:pt x="683099" y="652524"/>
                    <a:pt x="685229" y="656783"/>
                  </a:cubicBezTo>
                  <a:lnTo>
                    <a:pt x="686294" y="658381"/>
                  </a:lnTo>
                  <a:lnTo>
                    <a:pt x="686294" y="658381"/>
                  </a:lnTo>
                  <a:close/>
                  <a:moveTo>
                    <a:pt x="686294" y="707901"/>
                  </a:moveTo>
                  <a:lnTo>
                    <a:pt x="686294" y="737188"/>
                  </a:lnTo>
                  <a:cubicBezTo>
                    <a:pt x="684164" y="735058"/>
                    <a:pt x="682034" y="731331"/>
                    <a:pt x="680437" y="729201"/>
                  </a:cubicBezTo>
                  <a:cubicBezTo>
                    <a:pt x="678307" y="727071"/>
                    <a:pt x="674580" y="724941"/>
                    <a:pt x="672450" y="723343"/>
                  </a:cubicBezTo>
                  <a:lnTo>
                    <a:pt x="672450" y="714291"/>
                  </a:lnTo>
                  <a:cubicBezTo>
                    <a:pt x="674580" y="715356"/>
                    <a:pt x="676709" y="717486"/>
                    <a:pt x="680437" y="720148"/>
                  </a:cubicBezTo>
                  <a:cubicBezTo>
                    <a:pt x="680437" y="719083"/>
                    <a:pt x="681502" y="716954"/>
                    <a:pt x="682567" y="714291"/>
                  </a:cubicBezTo>
                  <a:cubicBezTo>
                    <a:pt x="683632" y="712694"/>
                    <a:pt x="685229" y="710031"/>
                    <a:pt x="686294" y="707901"/>
                  </a:cubicBezTo>
                  <a:lnTo>
                    <a:pt x="686294" y="707901"/>
                  </a:lnTo>
                  <a:close/>
                  <a:moveTo>
                    <a:pt x="686294" y="770734"/>
                  </a:moveTo>
                  <a:lnTo>
                    <a:pt x="686294" y="790968"/>
                  </a:lnTo>
                  <a:lnTo>
                    <a:pt x="683099" y="797891"/>
                  </a:lnTo>
                  <a:lnTo>
                    <a:pt x="678839" y="803748"/>
                  </a:lnTo>
                  <a:lnTo>
                    <a:pt x="675645" y="808008"/>
                  </a:lnTo>
                  <a:lnTo>
                    <a:pt x="673515" y="810137"/>
                  </a:lnTo>
                  <a:lnTo>
                    <a:pt x="673515" y="757422"/>
                  </a:lnTo>
                  <a:lnTo>
                    <a:pt x="677774" y="760617"/>
                  </a:lnTo>
                  <a:lnTo>
                    <a:pt x="682034" y="762747"/>
                  </a:lnTo>
                  <a:lnTo>
                    <a:pt x="683099" y="765942"/>
                  </a:lnTo>
                  <a:lnTo>
                    <a:pt x="685229" y="768072"/>
                  </a:lnTo>
                  <a:lnTo>
                    <a:pt x="686294" y="770734"/>
                  </a:lnTo>
                  <a:lnTo>
                    <a:pt x="686294" y="770734"/>
                  </a:lnTo>
                  <a:close/>
                  <a:moveTo>
                    <a:pt x="686294" y="856463"/>
                  </a:moveTo>
                  <a:lnTo>
                    <a:pt x="686294" y="885750"/>
                  </a:lnTo>
                  <a:cubicBezTo>
                    <a:pt x="683099" y="890009"/>
                    <a:pt x="680437" y="895867"/>
                    <a:pt x="680437" y="904919"/>
                  </a:cubicBezTo>
                  <a:cubicBezTo>
                    <a:pt x="680437" y="905984"/>
                    <a:pt x="680437" y="907049"/>
                    <a:pt x="680437" y="907049"/>
                  </a:cubicBezTo>
                  <a:cubicBezTo>
                    <a:pt x="682567" y="905984"/>
                    <a:pt x="683632" y="904919"/>
                    <a:pt x="686294" y="904919"/>
                  </a:cubicBezTo>
                  <a:lnTo>
                    <a:pt x="686294" y="911841"/>
                  </a:lnTo>
                  <a:cubicBezTo>
                    <a:pt x="680437" y="916101"/>
                    <a:pt x="677242" y="923023"/>
                    <a:pt x="679372" y="936868"/>
                  </a:cubicBezTo>
                  <a:cubicBezTo>
                    <a:pt x="679372" y="936868"/>
                    <a:pt x="679372" y="937933"/>
                    <a:pt x="679372" y="938998"/>
                  </a:cubicBezTo>
                  <a:cubicBezTo>
                    <a:pt x="681502" y="936868"/>
                    <a:pt x="683632" y="935803"/>
                    <a:pt x="686294" y="933140"/>
                  </a:cubicBezTo>
                  <a:lnTo>
                    <a:pt x="686294" y="941128"/>
                  </a:lnTo>
                  <a:cubicBezTo>
                    <a:pt x="680437" y="945387"/>
                    <a:pt x="677242" y="952310"/>
                    <a:pt x="682034" y="967219"/>
                  </a:cubicBezTo>
                  <a:cubicBezTo>
                    <a:pt x="682034" y="967219"/>
                    <a:pt x="682034" y="968284"/>
                    <a:pt x="682034" y="969349"/>
                  </a:cubicBezTo>
                  <a:cubicBezTo>
                    <a:pt x="683099" y="967219"/>
                    <a:pt x="685229" y="966154"/>
                    <a:pt x="686294" y="965089"/>
                  </a:cubicBezTo>
                  <a:lnTo>
                    <a:pt x="686294" y="975206"/>
                  </a:lnTo>
                  <a:cubicBezTo>
                    <a:pt x="684164" y="979466"/>
                    <a:pt x="683099" y="985323"/>
                    <a:pt x="686294" y="995440"/>
                  </a:cubicBezTo>
                  <a:lnTo>
                    <a:pt x="686294" y="1015675"/>
                  </a:lnTo>
                  <a:cubicBezTo>
                    <a:pt x="685229" y="1013545"/>
                    <a:pt x="685229" y="1011415"/>
                    <a:pt x="685229" y="1008752"/>
                  </a:cubicBezTo>
                  <a:cubicBezTo>
                    <a:pt x="684164" y="1006623"/>
                    <a:pt x="683099" y="1002895"/>
                    <a:pt x="683099" y="1001830"/>
                  </a:cubicBezTo>
                  <a:cubicBezTo>
                    <a:pt x="678839" y="991713"/>
                    <a:pt x="677242" y="983726"/>
                    <a:pt x="678839" y="978401"/>
                  </a:cubicBezTo>
                  <a:cubicBezTo>
                    <a:pt x="677774" y="975206"/>
                    <a:pt x="676709" y="972544"/>
                    <a:pt x="676709" y="971479"/>
                  </a:cubicBezTo>
                  <a:cubicBezTo>
                    <a:pt x="675645" y="968284"/>
                    <a:pt x="675645" y="965622"/>
                    <a:pt x="674580" y="963492"/>
                  </a:cubicBezTo>
                  <a:lnTo>
                    <a:pt x="673515" y="962427"/>
                  </a:lnTo>
                  <a:lnTo>
                    <a:pt x="673515" y="955504"/>
                  </a:lnTo>
                  <a:cubicBezTo>
                    <a:pt x="673515" y="956569"/>
                    <a:pt x="674580" y="956569"/>
                    <a:pt x="674580" y="956569"/>
                  </a:cubicBezTo>
                  <a:cubicBezTo>
                    <a:pt x="674580" y="952310"/>
                    <a:pt x="674580" y="948582"/>
                    <a:pt x="675645" y="946452"/>
                  </a:cubicBezTo>
                  <a:cubicBezTo>
                    <a:pt x="674580" y="944322"/>
                    <a:pt x="674580" y="940595"/>
                    <a:pt x="674580" y="939530"/>
                  </a:cubicBezTo>
                  <a:cubicBezTo>
                    <a:pt x="672450" y="928348"/>
                    <a:pt x="673515" y="921426"/>
                    <a:pt x="675645" y="916101"/>
                  </a:cubicBezTo>
                  <a:cubicBezTo>
                    <a:pt x="674580" y="915036"/>
                    <a:pt x="674580" y="915036"/>
                    <a:pt x="673515" y="913971"/>
                  </a:cubicBezTo>
                  <a:lnTo>
                    <a:pt x="673515" y="907049"/>
                  </a:lnTo>
                  <a:cubicBezTo>
                    <a:pt x="674580" y="907049"/>
                    <a:pt x="674580" y="907049"/>
                    <a:pt x="675645" y="907049"/>
                  </a:cubicBezTo>
                  <a:cubicBezTo>
                    <a:pt x="675645" y="895867"/>
                    <a:pt x="676709" y="888945"/>
                    <a:pt x="679904" y="884685"/>
                  </a:cubicBezTo>
                  <a:cubicBezTo>
                    <a:pt x="679904" y="881490"/>
                    <a:pt x="680969" y="878827"/>
                    <a:pt x="680969" y="877762"/>
                  </a:cubicBezTo>
                  <a:cubicBezTo>
                    <a:pt x="681502" y="867645"/>
                    <a:pt x="683632" y="861256"/>
                    <a:pt x="686294" y="856463"/>
                  </a:cubicBezTo>
                  <a:lnTo>
                    <a:pt x="686294" y="856463"/>
                  </a:lnTo>
                  <a:close/>
                  <a:moveTo>
                    <a:pt x="686294" y="1080637"/>
                  </a:moveTo>
                  <a:lnTo>
                    <a:pt x="686294" y="1082767"/>
                  </a:lnTo>
                  <a:lnTo>
                    <a:pt x="685229" y="1085962"/>
                  </a:lnTo>
                  <a:lnTo>
                    <a:pt x="683099" y="1088092"/>
                  </a:lnTo>
                  <a:lnTo>
                    <a:pt x="680969" y="1089157"/>
                  </a:lnTo>
                  <a:lnTo>
                    <a:pt x="678839" y="1090222"/>
                  </a:lnTo>
                  <a:lnTo>
                    <a:pt x="676709" y="1089157"/>
                  </a:lnTo>
                  <a:lnTo>
                    <a:pt x="674580" y="1087027"/>
                  </a:lnTo>
                  <a:lnTo>
                    <a:pt x="673515" y="1084897"/>
                  </a:lnTo>
                  <a:lnTo>
                    <a:pt x="673515" y="1084897"/>
                  </a:lnTo>
                  <a:lnTo>
                    <a:pt x="673515" y="1039636"/>
                  </a:lnTo>
                  <a:lnTo>
                    <a:pt x="674580" y="1038571"/>
                  </a:lnTo>
                  <a:lnTo>
                    <a:pt x="675645" y="1038571"/>
                  </a:lnTo>
                  <a:lnTo>
                    <a:pt x="677774" y="1037506"/>
                  </a:lnTo>
                  <a:lnTo>
                    <a:pt x="679904" y="1038571"/>
                  </a:lnTo>
                  <a:lnTo>
                    <a:pt x="682034" y="1039636"/>
                  </a:lnTo>
                  <a:lnTo>
                    <a:pt x="683099" y="1040701"/>
                  </a:lnTo>
                  <a:lnTo>
                    <a:pt x="683099" y="1043896"/>
                  </a:lnTo>
                  <a:lnTo>
                    <a:pt x="683099" y="1047091"/>
                  </a:lnTo>
                  <a:lnTo>
                    <a:pt x="683099" y="1050286"/>
                  </a:lnTo>
                  <a:lnTo>
                    <a:pt x="683099" y="1052416"/>
                  </a:lnTo>
                  <a:lnTo>
                    <a:pt x="682034" y="1053481"/>
                  </a:lnTo>
                  <a:lnTo>
                    <a:pt x="679904" y="1055611"/>
                  </a:lnTo>
                  <a:lnTo>
                    <a:pt x="678307" y="1058273"/>
                  </a:lnTo>
                  <a:lnTo>
                    <a:pt x="677242" y="1060403"/>
                  </a:lnTo>
                  <a:lnTo>
                    <a:pt x="675112" y="1061468"/>
                  </a:lnTo>
                  <a:lnTo>
                    <a:pt x="674047" y="1062533"/>
                  </a:lnTo>
                  <a:lnTo>
                    <a:pt x="674047" y="1063598"/>
                  </a:lnTo>
                  <a:lnTo>
                    <a:pt x="674047" y="1064663"/>
                  </a:lnTo>
                  <a:lnTo>
                    <a:pt x="674047" y="1066793"/>
                  </a:lnTo>
                  <a:lnTo>
                    <a:pt x="675112" y="1067858"/>
                  </a:lnTo>
                  <a:lnTo>
                    <a:pt x="677242" y="1069988"/>
                  </a:lnTo>
                  <a:lnTo>
                    <a:pt x="679372" y="1071053"/>
                  </a:lnTo>
                  <a:lnTo>
                    <a:pt x="681502" y="1073183"/>
                  </a:lnTo>
                  <a:lnTo>
                    <a:pt x="682567" y="1074248"/>
                  </a:lnTo>
                  <a:lnTo>
                    <a:pt x="683632" y="1076377"/>
                  </a:lnTo>
                  <a:lnTo>
                    <a:pt x="684697" y="1077442"/>
                  </a:lnTo>
                  <a:lnTo>
                    <a:pt x="686294" y="1080637"/>
                  </a:lnTo>
                  <a:lnTo>
                    <a:pt x="686294" y="1080637"/>
                  </a:lnTo>
                  <a:close/>
                  <a:moveTo>
                    <a:pt x="686294" y="1132288"/>
                  </a:moveTo>
                  <a:lnTo>
                    <a:pt x="686294" y="1140275"/>
                  </a:lnTo>
                  <a:cubicBezTo>
                    <a:pt x="684164" y="1142405"/>
                    <a:pt x="680437" y="1146132"/>
                    <a:pt x="676177" y="1151457"/>
                  </a:cubicBezTo>
                  <a:cubicBezTo>
                    <a:pt x="678307" y="1151457"/>
                    <a:pt x="679372" y="1152522"/>
                    <a:pt x="680437" y="1152522"/>
                  </a:cubicBezTo>
                  <a:cubicBezTo>
                    <a:pt x="682567" y="1153587"/>
                    <a:pt x="684697" y="1154652"/>
                    <a:pt x="686294" y="1155717"/>
                  </a:cubicBezTo>
                  <a:lnTo>
                    <a:pt x="686294" y="1163704"/>
                  </a:lnTo>
                  <a:cubicBezTo>
                    <a:pt x="680437" y="1160509"/>
                    <a:pt x="676177" y="1156782"/>
                    <a:pt x="672982" y="1157847"/>
                  </a:cubicBezTo>
                  <a:lnTo>
                    <a:pt x="672982" y="1144535"/>
                  </a:lnTo>
                  <a:cubicBezTo>
                    <a:pt x="677242" y="1139210"/>
                    <a:pt x="681502" y="1134418"/>
                    <a:pt x="686294" y="1132288"/>
                  </a:cubicBezTo>
                  <a:lnTo>
                    <a:pt x="686294" y="1132288"/>
                  </a:lnTo>
                  <a:close/>
                  <a:moveTo>
                    <a:pt x="686294" y="1190861"/>
                  </a:moveTo>
                  <a:lnTo>
                    <a:pt x="686294" y="1197783"/>
                  </a:lnTo>
                  <a:cubicBezTo>
                    <a:pt x="682034" y="1196718"/>
                    <a:pt x="677242" y="1193523"/>
                    <a:pt x="672982" y="1189796"/>
                  </a:cubicBezTo>
                  <a:lnTo>
                    <a:pt x="672982" y="1180743"/>
                  </a:lnTo>
                  <a:cubicBezTo>
                    <a:pt x="677242" y="1185536"/>
                    <a:pt x="681502" y="1188731"/>
                    <a:pt x="686294" y="1190861"/>
                  </a:cubicBezTo>
                  <a:lnTo>
                    <a:pt x="686294" y="1190861"/>
                  </a:lnTo>
                  <a:close/>
                  <a:moveTo>
                    <a:pt x="686294" y="1202043"/>
                  </a:moveTo>
                  <a:lnTo>
                    <a:pt x="686294" y="1212160"/>
                  </a:lnTo>
                  <a:cubicBezTo>
                    <a:pt x="684164" y="1214290"/>
                    <a:pt x="680437" y="1215355"/>
                    <a:pt x="678307" y="1216420"/>
                  </a:cubicBezTo>
                  <a:cubicBezTo>
                    <a:pt x="676177" y="1219615"/>
                    <a:pt x="675112" y="1222277"/>
                    <a:pt x="672450" y="1224407"/>
                  </a:cubicBezTo>
                  <a:lnTo>
                    <a:pt x="672450" y="1211095"/>
                  </a:lnTo>
                  <a:cubicBezTo>
                    <a:pt x="677242" y="1211095"/>
                    <a:pt x="680437" y="1207900"/>
                    <a:pt x="686294" y="1202043"/>
                  </a:cubicBezTo>
                  <a:lnTo>
                    <a:pt x="686294" y="1202043"/>
                  </a:lnTo>
                  <a:close/>
                  <a:moveTo>
                    <a:pt x="686294" y="1264343"/>
                  </a:moveTo>
                  <a:lnTo>
                    <a:pt x="686294" y="1266473"/>
                  </a:lnTo>
                  <a:lnTo>
                    <a:pt x="685229" y="1264343"/>
                  </a:lnTo>
                  <a:lnTo>
                    <a:pt x="686294" y="1264343"/>
                  </a:lnTo>
                  <a:lnTo>
                    <a:pt x="686294" y="1264343"/>
                  </a:lnTo>
                  <a:close/>
                  <a:moveTo>
                    <a:pt x="686294" y="1360722"/>
                  </a:moveTo>
                  <a:lnTo>
                    <a:pt x="686294" y="1370839"/>
                  </a:lnTo>
                  <a:cubicBezTo>
                    <a:pt x="683099" y="1368709"/>
                    <a:pt x="679372" y="1367644"/>
                    <a:pt x="675112" y="1366579"/>
                  </a:cubicBezTo>
                  <a:cubicBezTo>
                    <a:pt x="679372" y="1383618"/>
                    <a:pt x="668190" y="1405982"/>
                    <a:pt x="686294" y="1419294"/>
                  </a:cubicBezTo>
                  <a:lnTo>
                    <a:pt x="686294" y="1431541"/>
                  </a:lnTo>
                  <a:cubicBezTo>
                    <a:pt x="680437" y="1428347"/>
                    <a:pt x="676177" y="1424619"/>
                    <a:pt x="672982" y="1420359"/>
                  </a:cubicBezTo>
                  <a:lnTo>
                    <a:pt x="672982" y="1420359"/>
                  </a:lnTo>
                  <a:lnTo>
                    <a:pt x="672982" y="1356462"/>
                  </a:lnTo>
                  <a:cubicBezTo>
                    <a:pt x="678307" y="1357527"/>
                    <a:pt x="682567" y="1358592"/>
                    <a:pt x="686294" y="1360722"/>
                  </a:cubicBezTo>
                  <a:lnTo>
                    <a:pt x="686294" y="1360722"/>
                  </a:lnTo>
                  <a:close/>
                  <a:moveTo>
                    <a:pt x="686294" y="1554544"/>
                  </a:moveTo>
                  <a:lnTo>
                    <a:pt x="686294" y="1580636"/>
                  </a:lnTo>
                  <a:lnTo>
                    <a:pt x="672982" y="1574779"/>
                  </a:lnTo>
                  <a:lnTo>
                    <a:pt x="672982" y="1548687"/>
                  </a:lnTo>
                  <a:lnTo>
                    <a:pt x="686294" y="1554544"/>
                  </a:lnTo>
                  <a:lnTo>
                    <a:pt x="686294" y="1554544"/>
                  </a:lnTo>
                  <a:close/>
                  <a:moveTo>
                    <a:pt x="686294" y="1705236"/>
                  </a:moveTo>
                  <a:lnTo>
                    <a:pt x="686294" y="1726535"/>
                  </a:lnTo>
                  <a:cubicBezTo>
                    <a:pt x="683099" y="1723340"/>
                    <a:pt x="678307" y="1719613"/>
                    <a:pt x="672982" y="1716418"/>
                  </a:cubicBezTo>
                  <a:lnTo>
                    <a:pt x="672982" y="1699379"/>
                  </a:lnTo>
                  <a:cubicBezTo>
                    <a:pt x="678307" y="1700976"/>
                    <a:pt x="682567" y="1703106"/>
                    <a:pt x="686294" y="1705236"/>
                  </a:cubicBezTo>
                  <a:lnTo>
                    <a:pt x="686294" y="1705236"/>
                  </a:lnTo>
                  <a:close/>
                  <a:moveTo>
                    <a:pt x="686294" y="1798953"/>
                  </a:moveTo>
                  <a:lnTo>
                    <a:pt x="686294" y="1814927"/>
                  </a:lnTo>
                  <a:cubicBezTo>
                    <a:pt x="682034" y="1813862"/>
                    <a:pt x="677242" y="1812797"/>
                    <a:pt x="672982" y="1811732"/>
                  </a:cubicBezTo>
                  <a:lnTo>
                    <a:pt x="672982" y="1793095"/>
                  </a:lnTo>
                  <a:cubicBezTo>
                    <a:pt x="676177" y="1795225"/>
                    <a:pt x="680437" y="1796823"/>
                    <a:pt x="686294" y="1798953"/>
                  </a:cubicBezTo>
                  <a:close/>
                  <a:moveTo>
                    <a:pt x="672450" y="38042"/>
                  </a:moveTo>
                  <a:lnTo>
                    <a:pt x="672450" y="55081"/>
                  </a:lnTo>
                  <a:cubicBezTo>
                    <a:pt x="671385" y="56146"/>
                    <a:pt x="669255" y="56146"/>
                    <a:pt x="668190" y="57211"/>
                  </a:cubicBezTo>
                  <a:lnTo>
                    <a:pt x="668190" y="57211"/>
                  </a:lnTo>
                  <a:lnTo>
                    <a:pt x="666060" y="58276"/>
                  </a:lnTo>
                  <a:cubicBezTo>
                    <a:pt x="668190" y="59341"/>
                    <a:pt x="670320" y="61471"/>
                    <a:pt x="672982" y="62536"/>
                  </a:cubicBezTo>
                  <a:lnTo>
                    <a:pt x="672982" y="85965"/>
                  </a:lnTo>
                  <a:cubicBezTo>
                    <a:pt x="668722" y="81705"/>
                    <a:pt x="662865" y="76913"/>
                    <a:pt x="657008" y="73718"/>
                  </a:cubicBezTo>
                  <a:lnTo>
                    <a:pt x="657008" y="44964"/>
                  </a:lnTo>
                  <a:cubicBezTo>
                    <a:pt x="662333" y="42834"/>
                    <a:pt x="668190" y="40172"/>
                    <a:pt x="672450" y="38042"/>
                  </a:cubicBezTo>
                  <a:lnTo>
                    <a:pt x="672450" y="38042"/>
                  </a:lnTo>
                  <a:close/>
                  <a:moveTo>
                    <a:pt x="672450" y="131758"/>
                  </a:moveTo>
                  <a:lnTo>
                    <a:pt x="672450" y="147733"/>
                  </a:lnTo>
                  <a:cubicBezTo>
                    <a:pt x="666592" y="148798"/>
                    <a:pt x="662333" y="148798"/>
                    <a:pt x="656475" y="147733"/>
                  </a:cubicBezTo>
                  <a:lnTo>
                    <a:pt x="656475" y="130693"/>
                  </a:lnTo>
                  <a:cubicBezTo>
                    <a:pt x="661268" y="131758"/>
                    <a:pt x="667125" y="131758"/>
                    <a:pt x="672450" y="131758"/>
                  </a:cubicBezTo>
                  <a:lnTo>
                    <a:pt x="672450" y="131758"/>
                  </a:lnTo>
                  <a:close/>
                  <a:moveTo>
                    <a:pt x="672450" y="244111"/>
                  </a:moveTo>
                  <a:lnTo>
                    <a:pt x="672450" y="281385"/>
                  </a:lnTo>
                  <a:cubicBezTo>
                    <a:pt x="668190" y="284580"/>
                    <a:pt x="662333" y="290437"/>
                    <a:pt x="656475" y="296295"/>
                  </a:cubicBezTo>
                  <a:lnTo>
                    <a:pt x="656475" y="252631"/>
                  </a:lnTo>
                  <a:cubicBezTo>
                    <a:pt x="661268" y="251034"/>
                    <a:pt x="667125" y="247306"/>
                    <a:pt x="672450" y="244111"/>
                  </a:cubicBezTo>
                  <a:lnTo>
                    <a:pt x="672450" y="244111"/>
                  </a:lnTo>
                  <a:close/>
                  <a:moveTo>
                    <a:pt x="672450" y="342088"/>
                  </a:moveTo>
                  <a:lnTo>
                    <a:pt x="672450" y="383621"/>
                  </a:lnTo>
                  <a:cubicBezTo>
                    <a:pt x="670320" y="383621"/>
                    <a:pt x="666592" y="383621"/>
                    <a:pt x="664462" y="383621"/>
                  </a:cubicBezTo>
                  <a:cubicBezTo>
                    <a:pt x="664462" y="383621"/>
                    <a:pt x="661268" y="374569"/>
                    <a:pt x="656475" y="363387"/>
                  </a:cubicBezTo>
                  <a:lnTo>
                    <a:pt x="656475" y="351140"/>
                  </a:lnTo>
                  <a:cubicBezTo>
                    <a:pt x="659138" y="347413"/>
                    <a:pt x="663397" y="344218"/>
                    <a:pt x="672450" y="342088"/>
                  </a:cubicBezTo>
                  <a:lnTo>
                    <a:pt x="672450" y="342088"/>
                  </a:lnTo>
                  <a:close/>
                  <a:moveTo>
                    <a:pt x="672450" y="446986"/>
                  </a:moveTo>
                  <a:lnTo>
                    <a:pt x="672450" y="460298"/>
                  </a:lnTo>
                  <a:cubicBezTo>
                    <a:pt x="668190" y="460298"/>
                    <a:pt x="662333" y="460298"/>
                    <a:pt x="656475" y="462428"/>
                  </a:cubicBezTo>
                  <a:lnTo>
                    <a:pt x="656475" y="452311"/>
                  </a:lnTo>
                  <a:cubicBezTo>
                    <a:pt x="660735" y="451246"/>
                    <a:pt x="665527" y="450181"/>
                    <a:pt x="668722" y="450181"/>
                  </a:cubicBezTo>
                  <a:cubicBezTo>
                    <a:pt x="670320" y="449116"/>
                    <a:pt x="671385" y="448051"/>
                    <a:pt x="672450" y="446986"/>
                  </a:cubicBezTo>
                  <a:lnTo>
                    <a:pt x="672450" y="446986"/>
                  </a:lnTo>
                  <a:close/>
                  <a:moveTo>
                    <a:pt x="672450" y="490650"/>
                  </a:moveTo>
                  <a:lnTo>
                    <a:pt x="672450" y="502897"/>
                  </a:lnTo>
                  <a:cubicBezTo>
                    <a:pt x="666592" y="500767"/>
                    <a:pt x="662333" y="498637"/>
                    <a:pt x="656475" y="494909"/>
                  </a:cubicBezTo>
                  <a:lnTo>
                    <a:pt x="656475" y="481597"/>
                  </a:lnTo>
                  <a:cubicBezTo>
                    <a:pt x="662333" y="484792"/>
                    <a:pt x="667125" y="488520"/>
                    <a:pt x="672450" y="490650"/>
                  </a:cubicBezTo>
                  <a:lnTo>
                    <a:pt x="672450" y="490650"/>
                  </a:lnTo>
                  <a:close/>
                  <a:moveTo>
                    <a:pt x="672450" y="503962"/>
                  </a:moveTo>
                  <a:lnTo>
                    <a:pt x="672450" y="516209"/>
                  </a:lnTo>
                  <a:cubicBezTo>
                    <a:pt x="666592" y="520469"/>
                    <a:pt x="662333" y="523131"/>
                    <a:pt x="656475" y="525261"/>
                  </a:cubicBezTo>
                  <a:lnTo>
                    <a:pt x="656475" y="514079"/>
                  </a:lnTo>
                  <a:cubicBezTo>
                    <a:pt x="661268" y="513014"/>
                    <a:pt x="667125" y="509819"/>
                    <a:pt x="672450" y="503962"/>
                  </a:cubicBezTo>
                  <a:lnTo>
                    <a:pt x="672450" y="503962"/>
                  </a:lnTo>
                  <a:close/>
                  <a:moveTo>
                    <a:pt x="672450" y="642406"/>
                  </a:moveTo>
                  <a:lnTo>
                    <a:pt x="672450" y="651459"/>
                  </a:lnTo>
                  <a:cubicBezTo>
                    <a:pt x="670320" y="650394"/>
                    <a:pt x="669255" y="648264"/>
                    <a:pt x="665527" y="645601"/>
                  </a:cubicBezTo>
                  <a:cubicBezTo>
                    <a:pt x="664462" y="652524"/>
                    <a:pt x="661268" y="656783"/>
                    <a:pt x="656475" y="662641"/>
                  </a:cubicBezTo>
                  <a:lnTo>
                    <a:pt x="656475" y="650394"/>
                  </a:lnTo>
                  <a:cubicBezTo>
                    <a:pt x="658605" y="647199"/>
                    <a:pt x="658605" y="642406"/>
                    <a:pt x="656475" y="639212"/>
                  </a:cubicBezTo>
                  <a:lnTo>
                    <a:pt x="656475" y="626964"/>
                  </a:lnTo>
                  <a:cubicBezTo>
                    <a:pt x="659670" y="630159"/>
                    <a:pt x="662333" y="633887"/>
                    <a:pt x="663397" y="637082"/>
                  </a:cubicBezTo>
                  <a:cubicBezTo>
                    <a:pt x="667125" y="639212"/>
                    <a:pt x="670320" y="641341"/>
                    <a:pt x="672450" y="642406"/>
                  </a:cubicBezTo>
                  <a:lnTo>
                    <a:pt x="672450" y="642406"/>
                  </a:lnTo>
                  <a:close/>
                  <a:moveTo>
                    <a:pt x="672450" y="678615"/>
                  </a:moveTo>
                  <a:lnTo>
                    <a:pt x="672450" y="689797"/>
                  </a:lnTo>
                  <a:cubicBezTo>
                    <a:pt x="670320" y="692992"/>
                    <a:pt x="669255" y="695654"/>
                    <a:pt x="668190" y="696719"/>
                  </a:cubicBezTo>
                  <a:cubicBezTo>
                    <a:pt x="667125" y="698849"/>
                    <a:pt x="667125" y="699914"/>
                    <a:pt x="666060" y="700979"/>
                  </a:cubicBezTo>
                  <a:cubicBezTo>
                    <a:pt x="664995" y="705239"/>
                    <a:pt x="667125" y="708966"/>
                    <a:pt x="672982" y="714291"/>
                  </a:cubicBezTo>
                  <a:lnTo>
                    <a:pt x="672982" y="723343"/>
                  </a:lnTo>
                  <a:cubicBezTo>
                    <a:pt x="666060" y="717486"/>
                    <a:pt x="662865" y="713226"/>
                    <a:pt x="660735" y="708966"/>
                  </a:cubicBezTo>
                  <a:cubicBezTo>
                    <a:pt x="659670" y="707901"/>
                    <a:pt x="658605" y="707901"/>
                    <a:pt x="657540" y="706836"/>
                  </a:cubicBezTo>
                  <a:lnTo>
                    <a:pt x="657540" y="698849"/>
                  </a:lnTo>
                  <a:cubicBezTo>
                    <a:pt x="658605" y="698849"/>
                    <a:pt x="659670" y="699914"/>
                    <a:pt x="660735" y="699914"/>
                  </a:cubicBezTo>
                  <a:cubicBezTo>
                    <a:pt x="660735" y="698849"/>
                    <a:pt x="661800" y="696719"/>
                    <a:pt x="662865" y="694057"/>
                  </a:cubicBezTo>
                  <a:cubicBezTo>
                    <a:pt x="664995" y="688732"/>
                    <a:pt x="669255" y="684472"/>
                    <a:pt x="672450" y="678615"/>
                  </a:cubicBezTo>
                  <a:lnTo>
                    <a:pt x="672450" y="678615"/>
                  </a:lnTo>
                  <a:close/>
                  <a:moveTo>
                    <a:pt x="672450" y="757422"/>
                  </a:moveTo>
                  <a:lnTo>
                    <a:pt x="672450" y="810137"/>
                  </a:lnTo>
                  <a:lnTo>
                    <a:pt x="668190" y="813332"/>
                  </a:lnTo>
                  <a:lnTo>
                    <a:pt x="662333" y="816527"/>
                  </a:lnTo>
                  <a:lnTo>
                    <a:pt x="659138" y="819722"/>
                  </a:lnTo>
                  <a:lnTo>
                    <a:pt x="657008" y="820787"/>
                  </a:lnTo>
                  <a:lnTo>
                    <a:pt x="657008" y="800553"/>
                  </a:lnTo>
                  <a:lnTo>
                    <a:pt x="659138" y="799488"/>
                  </a:lnTo>
                  <a:lnTo>
                    <a:pt x="661268" y="797358"/>
                  </a:lnTo>
                  <a:lnTo>
                    <a:pt x="662333" y="795228"/>
                  </a:lnTo>
                  <a:lnTo>
                    <a:pt x="664462" y="793098"/>
                  </a:lnTo>
                  <a:lnTo>
                    <a:pt x="666592" y="790968"/>
                  </a:lnTo>
                  <a:lnTo>
                    <a:pt x="667657" y="787773"/>
                  </a:lnTo>
                  <a:lnTo>
                    <a:pt x="667657" y="783514"/>
                  </a:lnTo>
                  <a:lnTo>
                    <a:pt x="667657" y="780319"/>
                  </a:lnTo>
                  <a:lnTo>
                    <a:pt x="668722" y="776059"/>
                  </a:lnTo>
                  <a:lnTo>
                    <a:pt x="667657" y="773929"/>
                  </a:lnTo>
                  <a:lnTo>
                    <a:pt x="664462" y="769669"/>
                  </a:lnTo>
                  <a:lnTo>
                    <a:pt x="657540" y="769669"/>
                  </a:lnTo>
                  <a:lnTo>
                    <a:pt x="657008" y="769669"/>
                  </a:lnTo>
                  <a:lnTo>
                    <a:pt x="657008" y="746240"/>
                  </a:lnTo>
                  <a:lnTo>
                    <a:pt x="660203" y="745175"/>
                  </a:lnTo>
                  <a:lnTo>
                    <a:pt x="664462" y="746240"/>
                  </a:lnTo>
                  <a:lnTo>
                    <a:pt x="667657" y="748370"/>
                  </a:lnTo>
                  <a:lnTo>
                    <a:pt x="666592" y="752630"/>
                  </a:lnTo>
                  <a:lnTo>
                    <a:pt x="668722" y="754760"/>
                  </a:lnTo>
                  <a:lnTo>
                    <a:pt x="670852" y="757955"/>
                  </a:lnTo>
                  <a:lnTo>
                    <a:pt x="672450" y="757955"/>
                  </a:lnTo>
                  <a:lnTo>
                    <a:pt x="672450" y="757422"/>
                  </a:lnTo>
                  <a:close/>
                  <a:moveTo>
                    <a:pt x="672450" y="907049"/>
                  </a:moveTo>
                  <a:lnTo>
                    <a:pt x="672450" y="913971"/>
                  </a:lnTo>
                  <a:cubicBezTo>
                    <a:pt x="669255" y="912906"/>
                    <a:pt x="664462" y="911841"/>
                    <a:pt x="656475" y="912906"/>
                  </a:cubicBezTo>
                  <a:lnTo>
                    <a:pt x="656475" y="905984"/>
                  </a:lnTo>
                  <a:cubicBezTo>
                    <a:pt x="663397" y="904919"/>
                    <a:pt x="669255" y="905984"/>
                    <a:pt x="672450" y="907049"/>
                  </a:cubicBezTo>
                  <a:lnTo>
                    <a:pt x="672450" y="907049"/>
                  </a:lnTo>
                  <a:close/>
                  <a:moveTo>
                    <a:pt x="672450" y="955504"/>
                  </a:moveTo>
                  <a:lnTo>
                    <a:pt x="672450" y="962427"/>
                  </a:lnTo>
                  <a:cubicBezTo>
                    <a:pt x="669255" y="962427"/>
                    <a:pt x="666592" y="962427"/>
                    <a:pt x="664462" y="961362"/>
                  </a:cubicBezTo>
                  <a:cubicBezTo>
                    <a:pt x="662333" y="961362"/>
                    <a:pt x="660203" y="962427"/>
                    <a:pt x="656475" y="962427"/>
                  </a:cubicBezTo>
                  <a:lnTo>
                    <a:pt x="656475" y="955504"/>
                  </a:lnTo>
                  <a:cubicBezTo>
                    <a:pt x="657540" y="955504"/>
                    <a:pt x="657540" y="955504"/>
                    <a:pt x="657540" y="955504"/>
                  </a:cubicBezTo>
                  <a:cubicBezTo>
                    <a:pt x="657540" y="955504"/>
                    <a:pt x="657540" y="954440"/>
                    <a:pt x="656475" y="954440"/>
                  </a:cubicBezTo>
                  <a:lnTo>
                    <a:pt x="656475" y="923023"/>
                  </a:lnTo>
                  <a:cubicBezTo>
                    <a:pt x="657540" y="926218"/>
                    <a:pt x="658605" y="929945"/>
                    <a:pt x="658605" y="934205"/>
                  </a:cubicBezTo>
                  <a:lnTo>
                    <a:pt x="658605" y="934205"/>
                  </a:lnTo>
                  <a:cubicBezTo>
                    <a:pt x="659670" y="940063"/>
                    <a:pt x="660735" y="944322"/>
                    <a:pt x="660735" y="947517"/>
                  </a:cubicBezTo>
                  <a:cubicBezTo>
                    <a:pt x="661800" y="948582"/>
                    <a:pt x="661800" y="949647"/>
                    <a:pt x="662865" y="950712"/>
                  </a:cubicBezTo>
                  <a:cubicBezTo>
                    <a:pt x="664995" y="954440"/>
                    <a:pt x="668190" y="955504"/>
                    <a:pt x="672450" y="955504"/>
                  </a:cubicBezTo>
                  <a:lnTo>
                    <a:pt x="672450" y="955504"/>
                  </a:lnTo>
                  <a:close/>
                  <a:moveTo>
                    <a:pt x="672450" y="1040169"/>
                  </a:moveTo>
                  <a:lnTo>
                    <a:pt x="672450" y="1085430"/>
                  </a:lnTo>
                  <a:lnTo>
                    <a:pt x="671385" y="1084365"/>
                  </a:lnTo>
                  <a:lnTo>
                    <a:pt x="668190" y="1082235"/>
                  </a:lnTo>
                  <a:lnTo>
                    <a:pt x="666060" y="1080105"/>
                  </a:lnTo>
                  <a:lnTo>
                    <a:pt x="664995" y="1079040"/>
                  </a:lnTo>
                  <a:lnTo>
                    <a:pt x="662333" y="1079040"/>
                  </a:lnTo>
                  <a:lnTo>
                    <a:pt x="661268" y="1079040"/>
                  </a:lnTo>
                  <a:lnTo>
                    <a:pt x="659138" y="1080105"/>
                  </a:lnTo>
                  <a:lnTo>
                    <a:pt x="659138" y="1082235"/>
                  </a:lnTo>
                  <a:lnTo>
                    <a:pt x="660203" y="1083300"/>
                  </a:lnTo>
                  <a:lnTo>
                    <a:pt x="662333" y="1086495"/>
                  </a:lnTo>
                  <a:lnTo>
                    <a:pt x="663397" y="1087560"/>
                  </a:lnTo>
                  <a:lnTo>
                    <a:pt x="664462" y="1089689"/>
                  </a:lnTo>
                  <a:lnTo>
                    <a:pt x="664462" y="1091819"/>
                  </a:lnTo>
                  <a:lnTo>
                    <a:pt x="665527" y="1095014"/>
                  </a:lnTo>
                  <a:lnTo>
                    <a:pt x="665527" y="1098209"/>
                  </a:lnTo>
                  <a:lnTo>
                    <a:pt x="664462" y="1099274"/>
                  </a:lnTo>
                  <a:lnTo>
                    <a:pt x="663397" y="1100339"/>
                  </a:lnTo>
                  <a:lnTo>
                    <a:pt x="661268" y="1101404"/>
                  </a:lnTo>
                  <a:lnTo>
                    <a:pt x="659138" y="1103534"/>
                  </a:lnTo>
                  <a:lnTo>
                    <a:pt x="658073" y="1104599"/>
                  </a:lnTo>
                  <a:lnTo>
                    <a:pt x="657008" y="1105664"/>
                  </a:lnTo>
                  <a:lnTo>
                    <a:pt x="657008" y="1044961"/>
                  </a:lnTo>
                  <a:lnTo>
                    <a:pt x="658073" y="1044961"/>
                  </a:lnTo>
                  <a:lnTo>
                    <a:pt x="661268" y="1044961"/>
                  </a:lnTo>
                  <a:lnTo>
                    <a:pt x="664462" y="1044961"/>
                  </a:lnTo>
                  <a:lnTo>
                    <a:pt x="666592" y="1043896"/>
                  </a:lnTo>
                  <a:lnTo>
                    <a:pt x="668722" y="1041766"/>
                  </a:lnTo>
                  <a:lnTo>
                    <a:pt x="670852" y="1039636"/>
                  </a:lnTo>
                  <a:lnTo>
                    <a:pt x="672450" y="1039636"/>
                  </a:lnTo>
                  <a:lnTo>
                    <a:pt x="672450" y="1040169"/>
                  </a:lnTo>
                  <a:close/>
                  <a:moveTo>
                    <a:pt x="672450" y="1144535"/>
                  </a:moveTo>
                  <a:lnTo>
                    <a:pt x="672450" y="1157847"/>
                  </a:lnTo>
                  <a:cubicBezTo>
                    <a:pt x="668190" y="1157847"/>
                    <a:pt x="663397" y="1161042"/>
                    <a:pt x="656475" y="1169029"/>
                  </a:cubicBezTo>
                  <a:lnTo>
                    <a:pt x="656475" y="1159444"/>
                  </a:lnTo>
                  <a:cubicBezTo>
                    <a:pt x="660735" y="1156249"/>
                    <a:pt x="664462" y="1153587"/>
                    <a:pt x="666592" y="1152522"/>
                  </a:cubicBezTo>
                  <a:cubicBezTo>
                    <a:pt x="669255" y="1149327"/>
                    <a:pt x="670320" y="1147197"/>
                    <a:pt x="672450" y="1144535"/>
                  </a:cubicBezTo>
                  <a:lnTo>
                    <a:pt x="672450" y="1144535"/>
                  </a:lnTo>
                  <a:close/>
                  <a:moveTo>
                    <a:pt x="672450" y="1180743"/>
                  </a:moveTo>
                  <a:lnTo>
                    <a:pt x="672450" y="1189796"/>
                  </a:lnTo>
                  <a:cubicBezTo>
                    <a:pt x="671385" y="1188731"/>
                    <a:pt x="670320" y="1188731"/>
                    <a:pt x="670320" y="1187666"/>
                  </a:cubicBezTo>
                  <a:lnTo>
                    <a:pt x="670320" y="1187666"/>
                  </a:lnTo>
                  <a:cubicBezTo>
                    <a:pt x="666060" y="1184471"/>
                    <a:pt x="662333" y="1181808"/>
                    <a:pt x="659138" y="1180743"/>
                  </a:cubicBezTo>
                  <a:cubicBezTo>
                    <a:pt x="658073" y="1179679"/>
                    <a:pt x="658073" y="1179679"/>
                    <a:pt x="657008" y="1179679"/>
                  </a:cubicBezTo>
                  <a:lnTo>
                    <a:pt x="657008" y="1171691"/>
                  </a:lnTo>
                  <a:cubicBezTo>
                    <a:pt x="659138" y="1172756"/>
                    <a:pt x="660203" y="1172756"/>
                    <a:pt x="661268" y="1173821"/>
                  </a:cubicBezTo>
                  <a:cubicBezTo>
                    <a:pt x="666060" y="1176484"/>
                    <a:pt x="669255" y="1178614"/>
                    <a:pt x="672450" y="1180743"/>
                  </a:cubicBezTo>
                  <a:lnTo>
                    <a:pt x="672450" y="1180743"/>
                  </a:lnTo>
                  <a:close/>
                  <a:moveTo>
                    <a:pt x="672450" y="1211095"/>
                  </a:moveTo>
                  <a:lnTo>
                    <a:pt x="672450" y="1224407"/>
                  </a:lnTo>
                  <a:cubicBezTo>
                    <a:pt x="666592" y="1231329"/>
                    <a:pt x="662333" y="1235589"/>
                    <a:pt x="658073" y="1236654"/>
                  </a:cubicBezTo>
                  <a:cubicBezTo>
                    <a:pt x="658073" y="1237719"/>
                    <a:pt x="658073" y="1237719"/>
                    <a:pt x="657008" y="1237719"/>
                  </a:cubicBezTo>
                  <a:lnTo>
                    <a:pt x="657008" y="1229732"/>
                  </a:lnTo>
                  <a:cubicBezTo>
                    <a:pt x="661268" y="1227602"/>
                    <a:pt x="664995" y="1223874"/>
                    <a:pt x="669255" y="1218550"/>
                  </a:cubicBezTo>
                  <a:cubicBezTo>
                    <a:pt x="664995" y="1217485"/>
                    <a:pt x="661268" y="1216420"/>
                    <a:pt x="657008" y="1212692"/>
                  </a:cubicBezTo>
                  <a:lnTo>
                    <a:pt x="657008" y="1204705"/>
                  </a:lnTo>
                  <a:cubicBezTo>
                    <a:pt x="662333" y="1210030"/>
                    <a:pt x="667125" y="1212160"/>
                    <a:pt x="672450" y="1211095"/>
                  </a:cubicBezTo>
                  <a:lnTo>
                    <a:pt x="672450" y="1211095"/>
                  </a:lnTo>
                  <a:close/>
                  <a:moveTo>
                    <a:pt x="672450" y="1356462"/>
                  </a:moveTo>
                  <a:lnTo>
                    <a:pt x="672450" y="1420359"/>
                  </a:lnTo>
                  <a:cubicBezTo>
                    <a:pt x="670320" y="1420359"/>
                    <a:pt x="666592" y="1419294"/>
                    <a:pt x="666592" y="1419294"/>
                  </a:cubicBezTo>
                  <a:cubicBezTo>
                    <a:pt x="663397" y="1418229"/>
                    <a:pt x="659670" y="1417164"/>
                    <a:pt x="656475" y="1416100"/>
                  </a:cubicBezTo>
                  <a:lnTo>
                    <a:pt x="656475" y="1405982"/>
                  </a:lnTo>
                  <a:cubicBezTo>
                    <a:pt x="659670" y="1407047"/>
                    <a:pt x="662333" y="1408112"/>
                    <a:pt x="665527" y="1409177"/>
                  </a:cubicBezTo>
                  <a:lnTo>
                    <a:pt x="665527" y="1408112"/>
                  </a:lnTo>
                  <a:lnTo>
                    <a:pt x="666592" y="1409177"/>
                  </a:lnTo>
                  <a:cubicBezTo>
                    <a:pt x="662333" y="1394268"/>
                    <a:pt x="666592" y="1377761"/>
                    <a:pt x="662333" y="1360722"/>
                  </a:cubicBezTo>
                  <a:cubicBezTo>
                    <a:pt x="661268" y="1358592"/>
                    <a:pt x="660203" y="1356462"/>
                    <a:pt x="656475" y="1353799"/>
                  </a:cubicBezTo>
                  <a:lnTo>
                    <a:pt x="656475" y="1341552"/>
                  </a:lnTo>
                  <a:cubicBezTo>
                    <a:pt x="663397" y="1345812"/>
                    <a:pt x="667657" y="1350604"/>
                    <a:pt x="670852" y="1356462"/>
                  </a:cubicBezTo>
                  <a:lnTo>
                    <a:pt x="672450" y="1356462"/>
                  </a:lnTo>
                  <a:lnTo>
                    <a:pt x="672450" y="1356462"/>
                  </a:lnTo>
                  <a:close/>
                  <a:moveTo>
                    <a:pt x="672450" y="1548687"/>
                  </a:moveTo>
                  <a:lnTo>
                    <a:pt x="672450" y="1574779"/>
                  </a:lnTo>
                  <a:lnTo>
                    <a:pt x="656475" y="1568921"/>
                  </a:lnTo>
                  <a:lnTo>
                    <a:pt x="656475" y="1542830"/>
                  </a:lnTo>
                  <a:lnTo>
                    <a:pt x="672450" y="1548687"/>
                  </a:lnTo>
                  <a:lnTo>
                    <a:pt x="672450" y="1548687"/>
                  </a:lnTo>
                  <a:close/>
                  <a:moveTo>
                    <a:pt x="672450" y="1699911"/>
                  </a:moveTo>
                  <a:lnTo>
                    <a:pt x="672450" y="1716951"/>
                  </a:lnTo>
                  <a:cubicBezTo>
                    <a:pt x="668190" y="1714821"/>
                    <a:pt x="663397" y="1713756"/>
                    <a:pt x="656475" y="1711093"/>
                  </a:cubicBezTo>
                  <a:lnTo>
                    <a:pt x="656475" y="1695119"/>
                  </a:lnTo>
                  <a:cubicBezTo>
                    <a:pt x="662333" y="1696184"/>
                    <a:pt x="668190" y="1697781"/>
                    <a:pt x="672450" y="1699911"/>
                  </a:cubicBezTo>
                  <a:lnTo>
                    <a:pt x="672450" y="1699911"/>
                  </a:lnTo>
                  <a:close/>
                  <a:moveTo>
                    <a:pt x="672450" y="1793095"/>
                  </a:moveTo>
                  <a:lnTo>
                    <a:pt x="672450" y="1811199"/>
                  </a:lnTo>
                  <a:cubicBezTo>
                    <a:pt x="666592" y="1809070"/>
                    <a:pt x="661268" y="1805342"/>
                    <a:pt x="656475" y="1803212"/>
                  </a:cubicBezTo>
                  <a:lnTo>
                    <a:pt x="656475" y="1778186"/>
                  </a:lnTo>
                  <a:cubicBezTo>
                    <a:pt x="661268" y="1784043"/>
                    <a:pt x="666060" y="1788835"/>
                    <a:pt x="672450" y="1793095"/>
                  </a:cubicBezTo>
                  <a:close/>
                  <a:moveTo>
                    <a:pt x="657008" y="44964"/>
                  </a:moveTo>
                  <a:lnTo>
                    <a:pt x="657008" y="74250"/>
                  </a:lnTo>
                  <a:cubicBezTo>
                    <a:pt x="654878" y="73185"/>
                    <a:pt x="651150" y="71056"/>
                    <a:pt x="646891" y="69991"/>
                  </a:cubicBezTo>
                  <a:lnTo>
                    <a:pt x="646891" y="50289"/>
                  </a:lnTo>
                  <a:cubicBezTo>
                    <a:pt x="650085" y="49224"/>
                    <a:pt x="653813" y="47094"/>
                    <a:pt x="653813" y="47094"/>
                  </a:cubicBezTo>
                  <a:cubicBezTo>
                    <a:pt x="654878" y="46029"/>
                    <a:pt x="655943" y="46029"/>
                    <a:pt x="657008" y="44964"/>
                  </a:cubicBezTo>
                  <a:lnTo>
                    <a:pt x="657008" y="44964"/>
                  </a:lnTo>
                  <a:close/>
                  <a:moveTo>
                    <a:pt x="657008" y="130161"/>
                  </a:moveTo>
                  <a:lnTo>
                    <a:pt x="657008" y="147200"/>
                  </a:lnTo>
                  <a:cubicBezTo>
                    <a:pt x="657008" y="147200"/>
                    <a:pt x="655943" y="147200"/>
                    <a:pt x="654878" y="147200"/>
                  </a:cubicBezTo>
                  <a:cubicBezTo>
                    <a:pt x="652748" y="149330"/>
                    <a:pt x="649021" y="150395"/>
                    <a:pt x="646891" y="153057"/>
                  </a:cubicBezTo>
                  <a:lnTo>
                    <a:pt x="646891" y="124836"/>
                  </a:lnTo>
                  <a:cubicBezTo>
                    <a:pt x="650085" y="126966"/>
                    <a:pt x="653280" y="129096"/>
                    <a:pt x="657008" y="130161"/>
                  </a:cubicBezTo>
                  <a:lnTo>
                    <a:pt x="657008" y="130161"/>
                  </a:lnTo>
                  <a:lnTo>
                    <a:pt x="657008" y="130161"/>
                  </a:lnTo>
                  <a:close/>
                  <a:moveTo>
                    <a:pt x="657008" y="252099"/>
                  </a:moveTo>
                  <a:lnTo>
                    <a:pt x="657008" y="295762"/>
                  </a:lnTo>
                  <a:cubicBezTo>
                    <a:pt x="655943" y="296827"/>
                    <a:pt x="654878" y="297892"/>
                    <a:pt x="653813" y="298957"/>
                  </a:cubicBezTo>
                  <a:cubicBezTo>
                    <a:pt x="653813" y="298957"/>
                    <a:pt x="651683" y="298957"/>
                    <a:pt x="646891" y="297892"/>
                  </a:cubicBezTo>
                  <a:lnTo>
                    <a:pt x="646891" y="256359"/>
                  </a:lnTo>
                  <a:cubicBezTo>
                    <a:pt x="649021" y="255294"/>
                    <a:pt x="650085" y="255294"/>
                    <a:pt x="652748" y="255294"/>
                  </a:cubicBezTo>
                  <a:cubicBezTo>
                    <a:pt x="652215" y="255294"/>
                    <a:pt x="653280" y="254229"/>
                    <a:pt x="657008" y="252099"/>
                  </a:cubicBezTo>
                  <a:lnTo>
                    <a:pt x="657008" y="252099"/>
                  </a:lnTo>
                  <a:close/>
                  <a:moveTo>
                    <a:pt x="657008" y="351140"/>
                  </a:moveTo>
                  <a:lnTo>
                    <a:pt x="657008" y="363387"/>
                  </a:lnTo>
                  <a:cubicBezTo>
                    <a:pt x="657008" y="361257"/>
                    <a:pt x="655943" y="359127"/>
                    <a:pt x="654878" y="356465"/>
                  </a:cubicBezTo>
                  <a:cubicBezTo>
                    <a:pt x="654878" y="356465"/>
                    <a:pt x="654878" y="354335"/>
                    <a:pt x="657008" y="351140"/>
                  </a:cubicBezTo>
                  <a:lnTo>
                    <a:pt x="657008" y="351140"/>
                  </a:lnTo>
                  <a:close/>
                  <a:moveTo>
                    <a:pt x="657008" y="452311"/>
                  </a:moveTo>
                  <a:lnTo>
                    <a:pt x="657008" y="462428"/>
                  </a:lnTo>
                  <a:cubicBezTo>
                    <a:pt x="654878" y="464558"/>
                    <a:pt x="651150" y="466688"/>
                    <a:pt x="646891" y="469350"/>
                  </a:cubicBezTo>
                  <a:lnTo>
                    <a:pt x="646891" y="458168"/>
                  </a:lnTo>
                  <a:cubicBezTo>
                    <a:pt x="651150" y="455506"/>
                    <a:pt x="654878" y="453376"/>
                    <a:pt x="657008" y="452311"/>
                  </a:cubicBezTo>
                  <a:lnTo>
                    <a:pt x="657008" y="452311"/>
                  </a:lnTo>
                  <a:close/>
                  <a:moveTo>
                    <a:pt x="657008" y="481597"/>
                  </a:moveTo>
                  <a:lnTo>
                    <a:pt x="657008" y="494909"/>
                  </a:lnTo>
                  <a:cubicBezTo>
                    <a:pt x="653813" y="492780"/>
                    <a:pt x="650085" y="490650"/>
                    <a:pt x="646891" y="487987"/>
                  </a:cubicBezTo>
                  <a:lnTo>
                    <a:pt x="646891" y="475740"/>
                  </a:lnTo>
                  <a:cubicBezTo>
                    <a:pt x="650085" y="478403"/>
                    <a:pt x="653280" y="479468"/>
                    <a:pt x="657008" y="481597"/>
                  </a:cubicBezTo>
                  <a:lnTo>
                    <a:pt x="657008" y="481597"/>
                  </a:lnTo>
                  <a:close/>
                  <a:moveTo>
                    <a:pt x="657008" y="514079"/>
                  </a:moveTo>
                  <a:lnTo>
                    <a:pt x="657008" y="525793"/>
                  </a:lnTo>
                  <a:cubicBezTo>
                    <a:pt x="654878" y="526858"/>
                    <a:pt x="651150" y="526858"/>
                    <a:pt x="647956" y="527923"/>
                  </a:cubicBezTo>
                  <a:cubicBezTo>
                    <a:pt x="647956" y="527923"/>
                    <a:pt x="647956" y="527923"/>
                    <a:pt x="646891" y="528988"/>
                  </a:cubicBezTo>
                  <a:lnTo>
                    <a:pt x="646891" y="517806"/>
                  </a:lnTo>
                  <a:cubicBezTo>
                    <a:pt x="650085" y="517806"/>
                    <a:pt x="653280" y="516741"/>
                    <a:pt x="657008" y="514079"/>
                  </a:cubicBezTo>
                  <a:lnTo>
                    <a:pt x="657008" y="514079"/>
                  </a:lnTo>
                  <a:close/>
                  <a:moveTo>
                    <a:pt x="657008" y="626964"/>
                  </a:moveTo>
                  <a:lnTo>
                    <a:pt x="657008" y="639212"/>
                  </a:lnTo>
                  <a:cubicBezTo>
                    <a:pt x="655943" y="634952"/>
                    <a:pt x="652748" y="631224"/>
                    <a:pt x="646891" y="626964"/>
                  </a:cubicBezTo>
                  <a:lnTo>
                    <a:pt x="646891" y="618977"/>
                  </a:lnTo>
                  <a:cubicBezTo>
                    <a:pt x="651150" y="622172"/>
                    <a:pt x="654878" y="624835"/>
                    <a:pt x="657008" y="626964"/>
                  </a:cubicBezTo>
                  <a:lnTo>
                    <a:pt x="657008" y="626964"/>
                  </a:lnTo>
                  <a:close/>
                  <a:moveTo>
                    <a:pt x="657008" y="650394"/>
                  </a:moveTo>
                  <a:lnTo>
                    <a:pt x="657008" y="662641"/>
                  </a:lnTo>
                  <a:cubicBezTo>
                    <a:pt x="657008" y="663706"/>
                    <a:pt x="655943" y="664771"/>
                    <a:pt x="655943" y="664771"/>
                  </a:cubicBezTo>
                  <a:lnTo>
                    <a:pt x="655943" y="664771"/>
                  </a:lnTo>
                  <a:cubicBezTo>
                    <a:pt x="652748" y="670628"/>
                    <a:pt x="649021" y="673823"/>
                    <a:pt x="647956" y="675953"/>
                  </a:cubicBezTo>
                  <a:cubicBezTo>
                    <a:pt x="647956" y="677018"/>
                    <a:pt x="646891" y="677018"/>
                    <a:pt x="646891" y="677018"/>
                  </a:cubicBezTo>
                  <a:lnTo>
                    <a:pt x="646891" y="664771"/>
                  </a:lnTo>
                  <a:cubicBezTo>
                    <a:pt x="651150" y="660511"/>
                    <a:pt x="654878" y="655186"/>
                    <a:pt x="657008" y="650394"/>
                  </a:cubicBezTo>
                  <a:lnTo>
                    <a:pt x="657008" y="650394"/>
                  </a:lnTo>
                  <a:close/>
                  <a:moveTo>
                    <a:pt x="657008" y="698849"/>
                  </a:moveTo>
                  <a:lnTo>
                    <a:pt x="657008" y="706836"/>
                  </a:lnTo>
                  <a:cubicBezTo>
                    <a:pt x="653813" y="703642"/>
                    <a:pt x="650085" y="700979"/>
                    <a:pt x="646891" y="698849"/>
                  </a:cubicBezTo>
                  <a:lnTo>
                    <a:pt x="646891" y="687667"/>
                  </a:lnTo>
                  <a:cubicBezTo>
                    <a:pt x="649021" y="690862"/>
                    <a:pt x="652215" y="694589"/>
                    <a:pt x="657008" y="698849"/>
                  </a:cubicBezTo>
                  <a:lnTo>
                    <a:pt x="657008" y="698849"/>
                  </a:lnTo>
                  <a:close/>
                  <a:moveTo>
                    <a:pt x="657008" y="745175"/>
                  </a:moveTo>
                  <a:lnTo>
                    <a:pt x="657008" y="768604"/>
                  </a:lnTo>
                  <a:lnTo>
                    <a:pt x="652748" y="768604"/>
                  </a:lnTo>
                  <a:lnTo>
                    <a:pt x="651683" y="768604"/>
                  </a:lnTo>
                  <a:lnTo>
                    <a:pt x="648488" y="764344"/>
                  </a:lnTo>
                  <a:lnTo>
                    <a:pt x="647423" y="763279"/>
                  </a:lnTo>
                  <a:lnTo>
                    <a:pt x="647423" y="751032"/>
                  </a:lnTo>
                  <a:lnTo>
                    <a:pt x="651683" y="747837"/>
                  </a:lnTo>
                  <a:lnTo>
                    <a:pt x="655943" y="745707"/>
                  </a:lnTo>
                  <a:lnTo>
                    <a:pt x="657008" y="745707"/>
                  </a:lnTo>
                  <a:lnTo>
                    <a:pt x="657008" y="745175"/>
                  </a:lnTo>
                  <a:close/>
                  <a:moveTo>
                    <a:pt x="657008" y="801618"/>
                  </a:moveTo>
                  <a:lnTo>
                    <a:pt x="657008" y="821852"/>
                  </a:lnTo>
                  <a:lnTo>
                    <a:pt x="654878" y="821852"/>
                  </a:lnTo>
                  <a:lnTo>
                    <a:pt x="649021" y="821852"/>
                  </a:lnTo>
                  <a:lnTo>
                    <a:pt x="646891" y="821852"/>
                  </a:lnTo>
                  <a:lnTo>
                    <a:pt x="646891" y="801618"/>
                  </a:lnTo>
                  <a:lnTo>
                    <a:pt x="649021" y="801618"/>
                  </a:lnTo>
                  <a:lnTo>
                    <a:pt x="653280" y="801618"/>
                  </a:lnTo>
                  <a:lnTo>
                    <a:pt x="657008" y="801618"/>
                  </a:lnTo>
                  <a:lnTo>
                    <a:pt x="657008" y="801618"/>
                  </a:lnTo>
                  <a:close/>
                  <a:moveTo>
                    <a:pt x="657008" y="905984"/>
                  </a:moveTo>
                  <a:lnTo>
                    <a:pt x="657008" y="912906"/>
                  </a:lnTo>
                  <a:cubicBezTo>
                    <a:pt x="655943" y="912906"/>
                    <a:pt x="654878" y="912906"/>
                    <a:pt x="653813" y="912906"/>
                  </a:cubicBezTo>
                  <a:cubicBezTo>
                    <a:pt x="655943" y="915036"/>
                    <a:pt x="657008" y="918763"/>
                    <a:pt x="657008" y="923023"/>
                  </a:cubicBezTo>
                  <a:lnTo>
                    <a:pt x="657008" y="954440"/>
                  </a:lnTo>
                  <a:cubicBezTo>
                    <a:pt x="657008" y="952310"/>
                    <a:pt x="655943" y="951245"/>
                    <a:pt x="655943" y="950180"/>
                  </a:cubicBezTo>
                  <a:cubicBezTo>
                    <a:pt x="651683" y="937933"/>
                    <a:pt x="653813" y="924088"/>
                    <a:pt x="646891" y="917698"/>
                  </a:cubicBezTo>
                  <a:lnTo>
                    <a:pt x="646891" y="907581"/>
                  </a:lnTo>
                  <a:cubicBezTo>
                    <a:pt x="651150" y="905984"/>
                    <a:pt x="654878" y="905984"/>
                    <a:pt x="657008" y="905984"/>
                  </a:cubicBezTo>
                  <a:lnTo>
                    <a:pt x="657008" y="905984"/>
                  </a:lnTo>
                  <a:close/>
                  <a:moveTo>
                    <a:pt x="657008" y="955504"/>
                  </a:moveTo>
                  <a:lnTo>
                    <a:pt x="657008" y="962427"/>
                  </a:lnTo>
                  <a:cubicBezTo>
                    <a:pt x="653813" y="962427"/>
                    <a:pt x="650085" y="963492"/>
                    <a:pt x="646891" y="963492"/>
                  </a:cubicBezTo>
                  <a:lnTo>
                    <a:pt x="646891" y="956569"/>
                  </a:lnTo>
                  <a:cubicBezTo>
                    <a:pt x="650085" y="956569"/>
                    <a:pt x="653280" y="955504"/>
                    <a:pt x="657008" y="955504"/>
                  </a:cubicBezTo>
                  <a:lnTo>
                    <a:pt x="657008" y="955504"/>
                  </a:lnTo>
                  <a:close/>
                  <a:moveTo>
                    <a:pt x="657008" y="1045494"/>
                  </a:moveTo>
                  <a:lnTo>
                    <a:pt x="657008" y="1106196"/>
                  </a:lnTo>
                  <a:lnTo>
                    <a:pt x="655943" y="1106196"/>
                  </a:lnTo>
                  <a:lnTo>
                    <a:pt x="654878" y="1108326"/>
                  </a:lnTo>
                  <a:lnTo>
                    <a:pt x="654878" y="1109391"/>
                  </a:lnTo>
                  <a:lnTo>
                    <a:pt x="652748" y="1111521"/>
                  </a:lnTo>
                  <a:lnTo>
                    <a:pt x="650618" y="1113651"/>
                  </a:lnTo>
                  <a:lnTo>
                    <a:pt x="648488" y="1115781"/>
                  </a:lnTo>
                  <a:lnTo>
                    <a:pt x="647423" y="1116846"/>
                  </a:lnTo>
                  <a:lnTo>
                    <a:pt x="647423" y="1095547"/>
                  </a:lnTo>
                  <a:lnTo>
                    <a:pt x="649553" y="1095547"/>
                  </a:lnTo>
                  <a:lnTo>
                    <a:pt x="652748" y="1094482"/>
                  </a:lnTo>
                  <a:lnTo>
                    <a:pt x="653813" y="1091287"/>
                  </a:lnTo>
                  <a:lnTo>
                    <a:pt x="652748" y="1089157"/>
                  </a:lnTo>
                  <a:lnTo>
                    <a:pt x="652748" y="1088092"/>
                  </a:lnTo>
                  <a:lnTo>
                    <a:pt x="651683" y="1085962"/>
                  </a:lnTo>
                  <a:lnTo>
                    <a:pt x="649553" y="1084897"/>
                  </a:lnTo>
                  <a:lnTo>
                    <a:pt x="647423" y="1083832"/>
                  </a:lnTo>
                  <a:lnTo>
                    <a:pt x="647423" y="1038571"/>
                  </a:lnTo>
                  <a:lnTo>
                    <a:pt x="648488" y="1038571"/>
                  </a:lnTo>
                  <a:lnTo>
                    <a:pt x="650618" y="1040701"/>
                  </a:lnTo>
                  <a:lnTo>
                    <a:pt x="651683" y="1042831"/>
                  </a:lnTo>
                  <a:lnTo>
                    <a:pt x="652748" y="1043896"/>
                  </a:lnTo>
                  <a:lnTo>
                    <a:pt x="654878" y="1043896"/>
                  </a:lnTo>
                  <a:lnTo>
                    <a:pt x="657008" y="1045494"/>
                  </a:lnTo>
                  <a:lnTo>
                    <a:pt x="657008" y="1045494"/>
                  </a:lnTo>
                  <a:close/>
                  <a:moveTo>
                    <a:pt x="657008" y="1159444"/>
                  </a:moveTo>
                  <a:lnTo>
                    <a:pt x="657008" y="1169561"/>
                  </a:lnTo>
                  <a:cubicBezTo>
                    <a:pt x="657008" y="1170626"/>
                    <a:pt x="655943" y="1171691"/>
                    <a:pt x="655943" y="1171691"/>
                  </a:cubicBezTo>
                  <a:lnTo>
                    <a:pt x="657008" y="1171691"/>
                  </a:lnTo>
                  <a:lnTo>
                    <a:pt x="657008" y="1179679"/>
                  </a:lnTo>
                  <a:cubicBezTo>
                    <a:pt x="657008" y="1179679"/>
                    <a:pt x="655943" y="1178614"/>
                    <a:pt x="654878" y="1178614"/>
                  </a:cubicBezTo>
                  <a:cubicBezTo>
                    <a:pt x="652748" y="1177549"/>
                    <a:pt x="650618" y="1178614"/>
                    <a:pt x="646891" y="1179679"/>
                  </a:cubicBezTo>
                  <a:lnTo>
                    <a:pt x="646891" y="1172756"/>
                  </a:lnTo>
                  <a:cubicBezTo>
                    <a:pt x="651150" y="1167431"/>
                    <a:pt x="654878" y="1162639"/>
                    <a:pt x="657008" y="1159444"/>
                  </a:cubicBezTo>
                  <a:lnTo>
                    <a:pt x="657008" y="1159444"/>
                  </a:lnTo>
                  <a:close/>
                  <a:moveTo>
                    <a:pt x="657008" y="1205770"/>
                  </a:moveTo>
                  <a:lnTo>
                    <a:pt x="657008" y="1213757"/>
                  </a:lnTo>
                  <a:cubicBezTo>
                    <a:pt x="654878" y="1212692"/>
                    <a:pt x="652748" y="1210562"/>
                    <a:pt x="650085" y="1207900"/>
                  </a:cubicBezTo>
                  <a:lnTo>
                    <a:pt x="650085" y="1207900"/>
                  </a:lnTo>
                  <a:cubicBezTo>
                    <a:pt x="649021" y="1207900"/>
                    <a:pt x="647956" y="1206835"/>
                    <a:pt x="646891" y="1206835"/>
                  </a:cubicBezTo>
                  <a:lnTo>
                    <a:pt x="646891" y="1197783"/>
                  </a:lnTo>
                  <a:cubicBezTo>
                    <a:pt x="651150" y="1199913"/>
                    <a:pt x="654878" y="1203108"/>
                    <a:pt x="657008" y="1205770"/>
                  </a:cubicBezTo>
                  <a:lnTo>
                    <a:pt x="657008" y="1205770"/>
                  </a:lnTo>
                  <a:close/>
                  <a:moveTo>
                    <a:pt x="657008" y="1230264"/>
                  </a:moveTo>
                  <a:lnTo>
                    <a:pt x="657008" y="1238251"/>
                  </a:lnTo>
                  <a:cubicBezTo>
                    <a:pt x="653813" y="1244109"/>
                    <a:pt x="650085" y="1248368"/>
                    <a:pt x="646891" y="1250498"/>
                  </a:cubicBezTo>
                  <a:lnTo>
                    <a:pt x="646891" y="1241446"/>
                  </a:lnTo>
                  <a:cubicBezTo>
                    <a:pt x="647956" y="1240381"/>
                    <a:pt x="647956" y="1240381"/>
                    <a:pt x="649021" y="1239316"/>
                  </a:cubicBezTo>
                  <a:cubicBezTo>
                    <a:pt x="647956" y="1239316"/>
                    <a:pt x="647956" y="1239316"/>
                    <a:pt x="646891" y="1239316"/>
                  </a:cubicBezTo>
                  <a:lnTo>
                    <a:pt x="646891" y="1231329"/>
                  </a:lnTo>
                  <a:cubicBezTo>
                    <a:pt x="650085" y="1232394"/>
                    <a:pt x="653280" y="1232394"/>
                    <a:pt x="657008" y="1230264"/>
                  </a:cubicBezTo>
                  <a:lnTo>
                    <a:pt x="657008" y="1230264"/>
                  </a:lnTo>
                  <a:close/>
                  <a:moveTo>
                    <a:pt x="657008" y="1341552"/>
                  </a:moveTo>
                  <a:lnTo>
                    <a:pt x="657008" y="1353799"/>
                  </a:lnTo>
                  <a:cubicBezTo>
                    <a:pt x="654878" y="1351670"/>
                    <a:pt x="651150" y="1349540"/>
                    <a:pt x="646891" y="1346877"/>
                  </a:cubicBezTo>
                  <a:lnTo>
                    <a:pt x="646891" y="1336760"/>
                  </a:lnTo>
                  <a:cubicBezTo>
                    <a:pt x="651150" y="1338358"/>
                    <a:pt x="654878" y="1340487"/>
                    <a:pt x="657008" y="1341552"/>
                  </a:cubicBezTo>
                  <a:lnTo>
                    <a:pt x="657008" y="1341552"/>
                  </a:lnTo>
                  <a:close/>
                  <a:moveTo>
                    <a:pt x="657008" y="1405982"/>
                  </a:moveTo>
                  <a:lnTo>
                    <a:pt x="657008" y="1416100"/>
                  </a:lnTo>
                  <a:cubicBezTo>
                    <a:pt x="653813" y="1413970"/>
                    <a:pt x="650085" y="1412905"/>
                    <a:pt x="646891" y="1410242"/>
                  </a:cubicBezTo>
                  <a:lnTo>
                    <a:pt x="646891" y="1399060"/>
                  </a:lnTo>
                  <a:cubicBezTo>
                    <a:pt x="650085" y="1401723"/>
                    <a:pt x="653280" y="1403852"/>
                    <a:pt x="657008" y="1405982"/>
                  </a:cubicBezTo>
                  <a:lnTo>
                    <a:pt x="657008" y="1405982"/>
                  </a:lnTo>
                  <a:close/>
                  <a:moveTo>
                    <a:pt x="657008" y="1543362"/>
                  </a:moveTo>
                  <a:lnTo>
                    <a:pt x="657008" y="1569454"/>
                  </a:lnTo>
                  <a:lnTo>
                    <a:pt x="646891" y="1566259"/>
                  </a:lnTo>
                  <a:lnTo>
                    <a:pt x="646891" y="1540167"/>
                  </a:lnTo>
                  <a:lnTo>
                    <a:pt x="657008" y="1543362"/>
                  </a:lnTo>
                  <a:lnTo>
                    <a:pt x="657008" y="1543362"/>
                  </a:lnTo>
                  <a:close/>
                  <a:moveTo>
                    <a:pt x="657008" y="1695119"/>
                  </a:moveTo>
                  <a:lnTo>
                    <a:pt x="657008" y="1711093"/>
                  </a:lnTo>
                  <a:cubicBezTo>
                    <a:pt x="654878" y="1711093"/>
                    <a:pt x="651150" y="1710028"/>
                    <a:pt x="646891" y="1710028"/>
                  </a:cubicBezTo>
                  <a:lnTo>
                    <a:pt x="646891" y="1694054"/>
                  </a:lnTo>
                  <a:cubicBezTo>
                    <a:pt x="651150" y="1694054"/>
                    <a:pt x="654878" y="1695119"/>
                    <a:pt x="657008" y="1695119"/>
                  </a:cubicBezTo>
                  <a:lnTo>
                    <a:pt x="657008" y="1695119"/>
                  </a:lnTo>
                  <a:close/>
                  <a:moveTo>
                    <a:pt x="657008" y="1778718"/>
                  </a:moveTo>
                  <a:lnTo>
                    <a:pt x="657008" y="1803745"/>
                  </a:lnTo>
                  <a:cubicBezTo>
                    <a:pt x="655943" y="1802680"/>
                    <a:pt x="653813" y="1800550"/>
                    <a:pt x="651150" y="1799485"/>
                  </a:cubicBezTo>
                  <a:cubicBezTo>
                    <a:pt x="650085" y="1799485"/>
                    <a:pt x="649021" y="1799485"/>
                    <a:pt x="646891" y="1799485"/>
                  </a:cubicBezTo>
                  <a:lnTo>
                    <a:pt x="646891" y="1741977"/>
                  </a:lnTo>
                  <a:cubicBezTo>
                    <a:pt x="649021" y="1753692"/>
                    <a:pt x="650085" y="1767536"/>
                    <a:pt x="657008" y="1778718"/>
                  </a:cubicBezTo>
                  <a:lnTo>
                    <a:pt x="657008" y="1778718"/>
                  </a:lnTo>
                  <a:close/>
                  <a:moveTo>
                    <a:pt x="646891" y="792566"/>
                  </a:moveTo>
                  <a:lnTo>
                    <a:pt x="646891" y="780319"/>
                  </a:lnTo>
                  <a:lnTo>
                    <a:pt x="649021" y="781384"/>
                  </a:lnTo>
                  <a:lnTo>
                    <a:pt x="651150" y="783514"/>
                  </a:lnTo>
                  <a:lnTo>
                    <a:pt x="652215" y="786708"/>
                  </a:lnTo>
                  <a:lnTo>
                    <a:pt x="647956" y="790968"/>
                  </a:lnTo>
                  <a:lnTo>
                    <a:pt x="646891" y="792566"/>
                  </a:lnTo>
                  <a:close/>
                  <a:moveTo>
                    <a:pt x="646891" y="50289"/>
                  </a:moveTo>
                  <a:lnTo>
                    <a:pt x="646891" y="69458"/>
                  </a:lnTo>
                  <a:cubicBezTo>
                    <a:pt x="642631" y="68393"/>
                    <a:pt x="637838" y="68393"/>
                    <a:pt x="632514" y="68393"/>
                  </a:cubicBezTo>
                  <a:lnTo>
                    <a:pt x="632514" y="51354"/>
                  </a:lnTo>
                  <a:cubicBezTo>
                    <a:pt x="636773" y="51354"/>
                    <a:pt x="641566" y="51354"/>
                    <a:pt x="644761" y="51354"/>
                  </a:cubicBezTo>
                  <a:cubicBezTo>
                    <a:pt x="645826" y="51354"/>
                    <a:pt x="646891" y="50289"/>
                    <a:pt x="646891" y="50289"/>
                  </a:cubicBezTo>
                  <a:lnTo>
                    <a:pt x="646891" y="50289"/>
                  </a:lnTo>
                  <a:close/>
                  <a:moveTo>
                    <a:pt x="646891" y="124836"/>
                  </a:moveTo>
                  <a:lnTo>
                    <a:pt x="646891" y="153057"/>
                  </a:lnTo>
                  <a:cubicBezTo>
                    <a:pt x="642631" y="156252"/>
                    <a:pt x="636773" y="159980"/>
                    <a:pt x="632514" y="162110"/>
                  </a:cubicBezTo>
                  <a:lnTo>
                    <a:pt x="632514" y="144005"/>
                  </a:lnTo>
                  <a:cubicBezTo>
                    <a:pt x="633579" y="144005"/>
                    <a:pt x="635709" y="142940"/>
                    <a:pt x="636773" y="141875"/>
                  </a:cubicBezTo>
                  <a:cubicBezTo>
                    <a:pt x="635709" y="140810"/>
                    <a:pt x="633579" y="139745"/>
                    <a:pt x="632514" y="138681"/>
                  </a:cubicBezTo>
                  <a:lnTo>
                    <a:pt x="632514" y="115251"/>
                  </a:lnTo>
                  <a:cubicBezTo>
                    <a:pt x="636773" y="117914"/>
                    <a:pt x="641033" y="122706"/>
                    <a:pt x="646891" y="124836"/>
                  </a:cubicBezTo>
                  <a:lnTo>
                    <a:pt x="646891" y="124836"/>
                  </a:lnTo>
                  <a:close/>
                  <a:moveTo>
                    <a:pt x="646891" y="256359"/>
                  </a:moveTo>
                  <a:lnTo>
                    <a:pt x="646891" y="297892"/>
                  </a:lnTo>
                  <a:cubicBezTo>
                    <a:pt x="642631" y="296827"/>
                    <a:pt x="636773" y="293632"/>
                    <a:pt x="632514" y="285645"/>
                  </a:cubicBezTo>
                  <a:lnTo>
                    <a:pt x="632514" y="267541"/>
                  </a:lnTo>
                  <a:cubicBezTo>
                    <a:pt x="634111" y="263281"/>
                    <a:pt x="638903" y="258488"/>
                    <a:pt x="646891" y="256359"/>
                  </a:cubicBezTo>
                  <a:lnTo>
                    <a:pt x="646891" y="256359"/>
                  </a:lnTo>
                  <a:close/>
                  <a:moveTo>
                    <a:pt x="646891" y="458168"/>
                  </a:moveTo>
                  <a:lnTo>
                    <a:pt x="646891" y="469350"/>
                  </a:lnTo>
                  <a:cubicBezTo>
                    <a:pt x="645826" y="470415"/>
                    <a:pt x="643696" y="471480"/>
                    <a:pt x="642631" y="473610"/>
                  </a:cubicBezTo>
                  <a:lnTo>
                    <a:pt x="642631" y="473610"/>
                  </a:lnTo>
                  <a:lnTo>
                    <a:pt x="641566" y="474675"/>
                  </a:lnTo>
                  <a:cubicBezTo>
                    <a:pt x="643696" y="474675"/>
                    <a:pt x="645826" y="475740"/>
                    <a:pt x="647423" y="475740"/>
                  </a:cubicBezTo>
                  <a:lnTo>
                    <a:pt x="647423" y="488520"/>
                  </a:lnTo>
                  <a:cubicBezTo>
                    <a:pt x="643163" y="486390"/>
                    <a:pt x="638371" y="484260"/>
                    <a:pt x="633046" y="484260"/>
                  </a:cubicBezTo>
                  <a:lnTo>
                    <a:pt x="633046" y="470948"/>
                  </a:lnTo>
                  <a:cubicBezTo>
                    <a:pt x="633046" y="469883"/>
                    <a:pt x="633046" y="469883"/>
                    <a:pt x="633046" y="469883"/>
                  </a:cubicBezTo>
                  <a:cubicBezTo>
                    <a:pt x="637838" y="464558"/>
                    <a:pt x="642098" y="461363"/>
                    <a:pt x="646891" y="458168"/>
                  </a:cubicBezTo>
                  <a:lnTo>
                    <a:pt x="646891" y="458168"/>
                  </a:lnTo>
                  <a:close/>
                  <a:moveTo>
                    <a:pt x="646891" y="517806"/>
                  </a:moveTo>
                  <a:lnTo>
                    <a:pt x="646891" y="528988"/>
                  </a:lnTo>
                  <a:cubicBezTo>
                    <a:pt x="641033" y="535910"/>
                    <a:pt x="636773" y="540170"/>
                    <a:pt x="632514" y="544963"/>
                  </a:cubicBezTo>
                  <a:lnTo>
                    <a:pt x="632514" y="532716"/>
                  </a:lnTo>
                  <a:cubicBezTo>
                    <a:pt x="633579" y="530586"/>
                    <a:pt x="635709" y="529521"/>
                    <a:pt x="636773" y="526858"/>
                  </a:cubicBezTo>
                  <a:cubicBezTo>
                    <a:pt x="635709" y="526858"/>
                    <a:pt x="633579" y="525793"/>
                    <a:pt x="632514" y="525793"/>
                  </a:cubicBezTo>
                  <a:lnTo>
                    <a:pt x="632514" y="513546"/>
                  </a:lnTo>
                  <a:cubicBezTo>
                    <a:pt x="636773" y="514079"/>
                    <a:pt x="641033" y="516741"/>
                    <a:pt x="646891" y="517806"/>
                  </a:cubicBezTo>
                  <a:lnTo>
                    <a:pt x="646891" y="517806"/>
                  </a:lnTo>
                  <a:lnTo>
                    <a:pt x="646891" y="517806"/>
                  </a:lnTo>
                  <a:close/>
                  <a:moveTo>
                    <a:pt x="646891" y="618977"/>
                  </a:moveTo>
                  <a:lnTo>
                    <a:pt x="646891" y="626964"/>
                  </a:lnTo>
                  <a:cubicBezTo>
                    <a:pt x="646891" y="626964"/>
                    <a:pt x="646891" y="625900"/>
                    <a:pt x="645826" y="625900"/>
                  </a:cubicBezTo>
                  <a:cubicBezTo>
                    <a:pt x="644761" y="632822"/>
                    <a:pt x="638903" y="639212"/>
                    <a:pt x="635709" y="645069"/>
                  </a:cubicBezTo>
                  <a:lnTo>
                    <a:pt x="634644" y="645069"/>
                  </a:lnTo>
                  <a:cubicBezTo>
                    <a:pt x="633579" y="647199"/>
                    <a:pt x="633579" y="648264"/>
                    <a:pt x="632514" y="649329"/>
                  </a:cubicBezTo>
                  <a:lnTo>
                    <a:pt x="632514" y="638147"/>
                  </a:lnTo>
                  <a:cubicBezTo>
                    <a:pt x="638371" y="630159"/>
                    <a:pt x="642631" y="622172"/>
                    <a:pt x="632514" y="610990"/>
                  </a:cubicBezTo>
                  <a:lnTo>
                    <a:pt x="632514" y="601938"/>
                  </a:lnTo>
                  <a:cubicBezTo>
                    <a:pt x="638371" y="607795"/>
                    <a:pt x="642631" y="612055"/>
                    <a:pt x="643696" y="616315"/>
                  </a:cubicBezTo>
                  <a:cubicBezTo>
                    <a:pt x="644228" y="616847"/>
                    <a:pt x="645826" y="617912"/>
                    <a:pt x="646891" y="618977"/>
                  </a:cubicBezTo>
                  <a:lnTo>
                    <a:pt x="646891" y="618977"/>
                  </a:lnTo>
                  <a:close/>
                  <a:moveTo>
                    <a:pt x="646891" y="665303"/>
                  </a:moveTo>
                  <a:lnTo>
                    <a:pt x="646891" y="677550"/>
                  </a:lnTo>
                  <a:cubicBezTo>
                    <a:pt x="646891" y="678615"/>
                    <a:pt x="646891" y="679680"/>
                    <a:pt x="645826" y="680745"/>
                  </a:cubicBezTo>
                  <a:cubicBezTo>
                    <a:pt x="645826" y="682875"/>
                    <a:pt x="645826" y="685005"/>
                    <a:pt x="646891" y="687667"/>
                  </a:cubicBezTo>
                  <a:lnTo>
                    <a:pt x="646891" y="698849"/>
                  </a:lnTo>
                  <a:cubicBezTo>
                    <a:pt x="643696" y="694589"/>
                    <a:pt x="641033" y="691927"/>
                    <a:pt x="639968" y="688732"/>
                  </a:cubicBezTo>
                  <a:cubicBezTo>
                    <a:pt x="636773" y="686602"/>
                    <a:pt x="634111" y="684472"/>
                    <a:pt x="631981" y="681810"/>
                  </a:cubicBezTo>
                  <a:lnTo>
                    <a:pt x="631981" y="672758"/>
                  </a:lnTo>
                  <a:cubicBezTo>
                    <a:pt x="633046" y="674888"/>
                    <a:pt x="636241" y="677018"/>
                    <a:pt x="638903" y="679680"/>
                  </a:cubicBezTo>
                  <a:cubicBezTo>
                    <a:pt x="639968" y="677550"/>
                    <a:pt x="639968" y="676485"/>
                    <a:pt x="641033" y="673823"/>
                  </a:cubicBezTo>
                  <a:cubicBezTo>
                    <a:pt x="643163" y="670628"/>
                    <a:pt x="644228" y="667433"/>
                    <a:pt x="646891" y="665303"/>
                  </a:cubicBezTo>
                  <a:lnTo>
                    <a:pt x="646891" y="665303"/>
                  </a:lnTo>
                  <a:close/>
                  <a:moveTo>
                    <a:pt x="646891" y="750500"/>
                  </a:moveTo>
                  <a:lnTo>
                    <a:pt x="646891" y="762747"/>
                  </a:lnTo>
                  <a:lnTo>
                    <a:pt x="644761" y="759552"/>
                  </a:lnTo>
                  <a:lnTo>
                    <a:pt x="644761" y="755292"/>
                  </a:lnTo>
                  <a:lnTo>
                    <a:pt x="646891" y="752097"/>
                  </a:lnTo>
                  <a:lnTo>
                    <a:pt x="646891" y="750500"/>
                  </a:lnTo>
                  <a:lnTo>
                    <a:pt x="646891" y="750500"/>
                  </a:lnTo>
                  <a:close/>
                  <a:moveTo>
                    <a:pt x="646891" y="779786"/>
                  </a:moveTo>
                  <a:lnTo>
                    <a:pt x="646891" y="792033"/>
                  </a:lnTo>
                  <a:lnTo>
                    <a:pt x="644761" y="794163"/>
                  </a:lnTo>
                  <a:lnTo>
                    <a:pt x="643696" y="797358"/>
                  </a:lnTo>
                  <a:lnTo>
                    <a:pt x="644761" y="799488"/>
                  </a:lnTo>
                  <a:lnTo>
                    <a:pt x="646891" y="800553"/>
                  </a:lnTo>
                  <a:lnTo>
                    <a:pt x="646891" y="820787"/>
                  </a:lnTo>
                  <a:lnTo>
                    <a:pt x="646891" y="819722"/>
                  </a:lnTo>
                  <a:lnTo>
                    <a:pt x="639968" y="820787"/>
                  </a:lnTo>
                  <a:lnTo>
                    <a:pt x="634111" y="822917"/>
                  </a:lnTo>
                  <a:lnTo>
                    <a:pt x="631981" y="825047"/>
                  </a:lnTo>
                  <a:lnTo>
                    <a:pt x="631981" y="782449"/>
                  </a:lnTo>
                  <a:lnTo>
                    <a:pt x="635176" y="780319"/>
                  </a:lnTo>
                  <a:lnTo>
                    <a:pt x="641033" y="779254"/>
                  </a:lnTo>
                  <a:lnTo>
                    <a:pt x="646891" y="779254"/>
                  </a:lnTo>
                  <a:lnTo>
                    <a:pt x="646891" y="779786"/>
                  </a:lnTo>
                  <a:close/>
                  <a:moveTo>
                    <a:pt x="646891" y="907049"/>
                  </a:moveTo>
                  <a:lnTo>
                    <a:pt x="646891" y="917166"/>
                  </a:lnTo>
                  <a:cubicBezTo>
                    <a:pt x="644761" y="913971"/>
                    <a:pt x="639968" y="911309"/>
                    <a:pt x="632514" y="911309"/>
                  </a:cubicBezTo>
                  <a:lnTo>
                    <a:pt x="632514" y="905451"/>
                  </a:lnTo>
                  <a:cubicBezTo>
                    <a:pt x="638371" y="904386"/>
                    <a:pt x="642631" y="905451"/>
                    <a:pt x="645826" y="906516"/>
                  </a:cubicBezTo>
                  <a:lnTo>
                    <a:pt x="646891" y="906516"/>
                  </a:lnTo>
                  <a:lnTo>
                    <a:pt x="646891" y="907049"/>
                  </a:lnTo>
                  <a:close/>
                  <a:moveTo>
                    <a:pt x="646891" y="956569"/>
                  </a:moveTo>
                  <a:lnTo>
                    <a:pt x="646891" y="963492"/>
                  </a:lnTo>
                  <a:cubicBezTo>
                    <a:pt x="642631" y="963492"/>
                    <a:pt x="638903" y="962427"/>
                    <a:pt x="636773" y="961362"/>
                  </a:cubicBezTo>
                  <a:cubicBezTo>
                    <a:pt x="634644" y="961362"/>
                    <a:pt x="633579" y="961362"/>
                    <a:pt x="632514" y="962427"/>
                  </a:cubicBezTo>
                  <a:lnTo>
                    <a:pt x="632514" y="941128"/>
                  </a:lnTo>
                  <a:cubicBezTo>
                    <a:pt x="632514" y="943257"/>
                    <a:pt x="632514" y="945387"/>
                    <a:pt x="633579" y="948050"/>
                  </a:cubicBezTo>
                  <a:cubicBezTo>
                    <a:pt x="633579" y="949115"/>
                    <a:pt x="634644" y="950180"/>
                    <a:pt x="634644" y="951245"/>
                  </a:cubicBezTo>
                  <a:cubicBezTo>
                    <a:pt x="636773" y="954440"/>
                    <a:pt x="639968" y="956569"/>
                    <a:pt x="646891" y="956569"/>
                  </a:cubicBezTo>
                  <a:lnTo>
                    <a:pt x="646891" y="956569"/>
                  </a:lnTo>
                  <a:close/>
                  <a:moveTo>
                    <a:pt x="646891" y="1039104"/>
                  </a:moveTo>
                  <a:lnTo>
                    <a:pt x="646891" y="1084365"/>
                  </a:lnTo>
                  <a:lnTo>
                    <a:pt x="645826" y="1084365"/>
                  </a:lnTo>
                  <a:lnTo>
                    <a:pt x="643696" y="1085430"/>
                  </a:lnTo>
                  <a:lnTo>
                    <a:pt x="641566" y="1086495"/>
                  </a:lnTo>
                  <a:lnTo>
                    <a:pt x="641566" y="1088624"/>
                  </a:lnTo>
                  <a:lnTo>
                    <a:pt x="641566" y="1089689"/>
                  </a:lnTo>
                  <a:lnTo>
                    <a:pt x="642631" y="1092884"/>
                  </a:lnTo>
                  <a:lnTo>
                    <a:pt x="643696" y="1093949"/>
                  </a:lnTo>
                  <a:lnTo>
                    <a:pt x="645826" y="1096079"/>
                  </a:lnTo>
                  <a:lnTo>
                    <a:pt x="646891" y="1096079"/>
                  </a:lnTo>
                  <a:lnTo>
                    <a:pt x="646891" y="1117378"/>
                  </a:lnTo>
                  <a:lnTo>
                    <a:pt x="645826" y="1119508"/>
                  </a:lnTo>
                  <a:lnTo>
                    <a:pt x="643696" y="1121638"/>
                  </a:lnTo>
                  <a:lnTo>
                    <a:pt x="643696" y="1122703"/>
                  </a:lnTo>
                  <a:lnTo>
                    <a:pt x="641566" y="1126963"/>
                  </a:lnTo>
                  <a:lnTo>
                    <a:pt x="640501" y="1129093"/>
                  </a:lnTo>
                  <a:lnTo>
                    <a:pt x="638371" y="1130158"/>
                  </a:lnTo>
                  <a:lnTo>
                    <a:pt x="635176" y="1131223"/>
                  </a:lnTo>
                  <a:lnTo>
                    <a:pt x="633046" y="1131223"/>
                  </a:lnTo>
                  <a:lnTo>
                    <a:pt x="633046" y="1109924"/>
                  </a:lnTo>
                  <a:lnTo>
                    <a:pt x="634111" y="1109924"/>
                  </a:lnTo>
                  <a:lnTo>
                    <a:pt x="636241" y="1107794"/>
                  </a:lnTo>
                  <a:lnTo>
                    <a:pt x="638371" y="1106729"/>
                  </a:lnTo>
                  <a:lnTo>
                    <a:pt x="638371" y="1104599"/>
                  </a:lnTo>
                  <a:lnTo>
                    <a:pt x="637306" y="1101404"/>
                  </a:lnTo>
                  <a:lnTo>
                    <a:pt x="636241" y="1099274"/>
                  </a:lnTo>
                  <a:lnTo>
                    <a:pt x="634111" y="1097144"/>
                  </a:lnTo>
                  <a:lnTo>
                    <a:pt x="633046" y="1097144"/>
                  </a:lnTo>
                  <a:lnTo>
                    <a:pt x="633046" y="1075845"/>
                  </a:lnTo>
                  <a:lnTo>
                    <a:pt x="633046" y="1073715"/>
                  </a:lnTo>
                  <a:lnTo>
                    <a:pt x="633046" y="1070520"/>
                  </a:lnTo>
                  <a:lnTo>
                    <a:pt x="633046" y="1068390"/>
                  </a:lnTo>
                  <a:lnTo>
                    <a:pt x="633046" y="1057208"/>
                  </a:lnTo>
                  <a:lnTo>
                    <a:pt x="633046" y="1058273"/>
                  </a:lnTo>
                  <a:lnTo>
                    <a:pt x="635176" y="1058273"/>
                  </a:lnTo>
                  <a:lnTo>
                    <a:pt x="639436" y="1058273"/>
                  </a:lnTo>
                  <a:lnTo>
                    <a:pt x="641566" y="1058273"/>
                  </a:lnTo>
                  <a:lnTo>
                    <a:pt x="642631" y="1056143"/>
                  </a:lnTo>
                  <a:lnTo>
                    <a:pt x="642631" y="1055078"/>
                  </a:lnTo>
                  <a:lnTo>
                    <a:pt x="640501" y="1052948"/>
                  </a:lnTo>
                  <a:lnTo>
                    <a:pt x="639436" y="1050818"/>
                  </a:lnTo>
                  <a:lnTo>
                    <a:pt x="637306" y="1048688"/>
                  </a:lnTo>
                  <a:lnTo>
                    <a:pt x="635176" y="1046559"/>
                  </a:lnTo>
                  <a:lnTo>
                    <a:pt x="635176" y="1045494"/>
                  </a:lnTo>
                  <a:lnTo>
                    <a:pt x="635176" y="1042299"/>
                  </a:lnTo>
                  <a:lnTo>
                    <a:pt x="636241" y="1041234"/>
                  </a:lnTo>
                  <a:lnTo>
                    <a:pt x="640501" y="1039104"/>
                  </a:lnTo>
                  <a:lnTo>
                    <a:pt x="642631" y="1036974"/>
                  </a:lnTo>
                  <a:lnTo>
                    <a:pt x="644761" y="1038039"/>
                  </a:lnTo>
                  <a:lnTo>
                    <a:pt x="645826" y="1038039"/>
                  </a:lnTo>
                  <a:lnTo>
                    <a:pt x="646891" y="1039104"/>
                  </a:lnTo>
                  <a:lnTo>
                    <a:pt x="646891" y="1039104"/>
                  </a:lnTo>
                  <a:close/>
                  <a:moveTo>
                    <a:pt x="646891" y="1172756"/>
                  </a:moveTo>
                  <a:lnTo>
                    <a:pt x="646891" y="1179679"/>
                  </a:lnTo>
                  <a:cubicBezTo>
                    <a:pt x="643696" y="1181808"/>
                    <a:pt x="639968" y="1186601"/>
                    <a:pt x="635709" y="1191926"/>
                  </a:cubicBezTo>
                  <a:cubicBezTo>
                    <a:pt x="637838" y="1192991"/>
                    <a:pt x="638903" y="1192991"/>
                    <a:pt x="641566" y="1194055"/>
                  </a:cubicBezTo>
                  <a:cubicBezTo>
                    <a:pt x="643696" y="1195120"/>
                    <a:pt x="645826" y="1196185"/>
                    <a:pt x="647423" y="1197250"/>
                  </a:cubicBezTo>
                  <a:lnTo>
                    <a:pt x="647423" y="1206303"/>
                  </a:lnTo>
                  <a:cubicBezTo>
                    <a:pt x="644228" y="1204173"/>
                    <a:pt x="641566" y="1202043"/>
                    <a:pt x="639436" y="1200445"/>
                  </a:cubicBezTo>
                  <a:cubicBezTo>
                    <a:pt x="638371" y="1199380"/>
                    <a:pt x="636241" y="1199380"/>
                    <a:pt x="635176" y="1198315"/>
                  </a:cubicBezTo>
                  <a:cubicBezTo>
                    <a:pt x="634111" y="1198315"/>
                    <a:pt x="634111" y="1198315"/>
                    <a:pt x="633046" y="1198315"/>
                  </a:cubicBezTo>
                  <a:lnTo>
                    <a:pt x="633046" y="1186068"/>
                  </a:lnTo>
                  <a:cubicBezTo>
                    <a:pt x="637838" y="1178614"/>
                    <a:pt x="642098" y="1173821"/>
                    <a:pt x="646891" y="1172756"/>
                  </a:cubicBezTo>
                  <a:lnTo>
                    <a:pt x="646891" y="1172756"/>
                  </a:lnTo>
                  <a:lnTo>
                    <a:pt x="646891" y="1172756"/>
                  </a:lnTo>
                  <a:close/>
                  <a:moveTo>
                    <a:pt x="646891" y="1231329"/>
                  </a:moveTo>
                  <a:lnTo>
                    <a:pt x="646891" y="1239316"/>
                  </a:lnTo>
                  <a:cubicBezTo>
                    <a:pt x="641033" y="1238251"/>
                    <a:pt x="636773" y="1233459"/>
                    <a:pt x="632514" y="1230264"/>
                  </a:cubicBezTo>
                  <a:lnTo>
                    <a:pt x="632514" y="1222277"/>
                  </a:lnTo>
                  <a:cubicBezTo>
                    <a:pt x="636773" y="1226004"/>
                    <a:pt x="642098" y="1230264"/>
                    <a:pt x="646891" y="1231329"/>
                  </a:cubicBezTo>
                  <a:lnTo>
                    <a:pt x="646891" y="1231329"/>
                  </a:lnTo>
                  <a:close/>
                  <a:moveTo>
                    <a:pt x="646891" y="1241446"/>
                  </a:moveTo>
                  <a:lnTo>
                    <a:pt x="646891" y="1250498"/>
                  </a:lnTo>
                  <a:cubicBezTo>
                    <a:pt x="643696" y="1253693"/>
                    <a:pt x="641033" y="1256356"/>
                    <a:pt x="637838" y="1258486"/>
                  </a:cubicBezTo>
                  <a:cubicBezTo>
                    <a:pt x="635709" y="1260615"/>
                    <a:pt x="633579" y="1264343"/>
                    <a:pt x="631981" y="1266473"/>
                  </a:cubicBezTo>
                  <a:lnTo>
                    <a:pt x="631981" y="1253161"/>
                  </a:lnTo>
                  <a:cubicBezTo>
                    <a:pt x="636773" y="1251563"/>
                    <a:pt x="641033" y="1248368"/>
                    <a:pt x="646891" y="1241446"/>
                  </a:cubicBezTo>
                  <a:lnTo>
                    <a:pt x="646891" y="1241446"/>
                  </a:lnTo>
                  <a:close/>
                  <a:moveTo>
                    <a:pt x="646891" y="1337292"/>
                  </a:moveTo>
                  <a:lnTo>
                    <a:pt x="646891" y="1347410"/>
                  </a:lnTo>
                  <a:cubicBezTo>
                    <a:pt x="644761" y="1346345"/>
                    <a:pt x="642631" y="1344215"/>
                    <a:pt x="638903" y="1343150"/>
                  </a:cubicBezTo>
                  <a:cubicBezTo>
                    <a:pt x="642098" y="1361254"/>
                    <a:pt x="627721" y="1383618"/>
                    <a:pt x="646891" y="1399593"/>
                  </a:cubicBezTo>
                  <a:lnTo>
                    <a:pt x="646891" y="1410775"/>
                  </a:lnTo>
                  <a:cubicBezTo>
                    <a:pt x="639968" y="1407580"/>
                    <a:pt x="635709" y="1402788"/>
                    <a:pt x="632514" y="1398528"/>
                  </a:cubicBezTo>
                  <a:lnTo>
                    <a:pt x="632514" y="1326643"/>
                  </a:lnTo>
                  <a:cubicBezTo>
                    <a:pt x="633579" y="1328773"/>
                    <a:pt x="634644" y="1330903"/>
                    <a:pt x="635709" y="1333565"/>
                  </a:cubicBezTo>
                  <a:cubicBezTo>
                    <a:pt x="639968" y="1334098"/>
                    <a:pt x="643163" y="1335163"/>
                    <a:pt x="646891" y="1337292"/>
                  </a:cubicBezTo>
                  <a:lnTo>
                    <a:pt x="646891" y="1337292"/>
                  </a:lnTo>
                  <a:close/>
                  <a:moveTo>
                    <a:pt x="646891" y="1540167"/>
                  </a:moveTo>
                  <a:lnTo>
                    <a:pt x="646891" y="1566259"/>
                  </a:lnTo>
                  <a:lnTo>
                    <a:pt x="636773" y="1561999"/>
                  </a:lnTo>
                  <a:lnTo>
                    <a:pt x="645826" y="1539635"/>
                  </a:lnTo>
                  <a:lnTo>
                    <a:pt x="646891" y="1540167"/>
                  </a:lnTo>
                  <a:lnTo>
                    <a:pt x="646891" y="1540167"/>
                  </a:lnTo>
                  <a:close/>
                  <a:moveTo>
                    <a:pt x="646891" y="1694054"/>
                  </a:moveTo>
                  <a:lnTo>
                    <a:pt x="646891" y="1710028"/>
                  </a:lnTo>
                  <a:cubicBezTo>
                    <a:pt x="644761" y="1708963"/>
                    <a:pt x="642631" y="1708963"/>
                    <a:pt x="639968" y="1708963"/>
                  </a:cubicBezTo>
                  <a:cubicBezTo>
                    <a:pt x="644228" y="1718016"/>
                    <a:pt x="645826" y="1729198"/>
                    <a:pt x="646891" y="1741445"/>
                  </a:cubicBezTo>
                  <a:lnTo>
                    <a:pt x="646891" y="1798953"/>
                  </a:lnTo>
                  <a:cubicBezTo>
                    <a:pt x="644761" y="1797887"/>
                    <a:pt x="642631" y="1797887"/>
                    <a:pt x="641033" y="1797887"/>
                  </a:cubicBezTo>
                  <a:cubicBezTo>
                    <a:pt x="637838" y="1797887"/>
                    <a:pt x="634111" y="1796823"/>
                    <a:pt x="631981" y="1796823"/>
                  </a:cubicBezTo>
                  <a:lnTo>
                    <a:pt x="631981" y="1780848"/>
                  </a:lnTo>
                  <a:cubicBezTo>
                    <a:pt x="633046" y="1780848"/>
                    <a:pt x="634111" y="1780848"/>
                    <a:pt x="636241" y="1780848"/>
                  </a:cubicBezTo>
                  <a:lnTo>
                    <a:pt x="635709" y="1780848"/>
                  </a:lnTo>
                  <a:lnTo>
                    <a:pt x="637838" y="1780848"/>
                  </a:lnTo>
                  <a:cubicBezTo>
                    <a:pt x="635709" y="1773926"/>
                    <a:pt x="633579" y="1767536"/>
                    <a:pt x="631981" y="1759549"/>
                  </a:cubicBezTo>
                  <a:lnTo>
                    <a:pt x="631981" y="1692989"/>
                  </a:lnTo>
                  <a:cubicBezTo>
                    <a:pt x="637838" y="1692989"/>
                    <a:pt x="642098" y="1692989"/>
                    <a:pt x="646891" y="1694054"/>
                  </a:cubicBezTo>
                  <a:lnTo>
                    <a:pt x="646891" y="1694054"/>
                  </a:lnTo>
                  <a:close/>
                  <a:moveTo>
                    <a:pt x="631981" y="1027922"/>
                  </a:moveTo>
                  <a:lnTo>
                    <a:pt x="631981" y="1013012"/>
                  </a:lnTo>
                  <a:lnTo>
                    <a:pt x="633046" y="1013012"/>
                  </a:lnTo>
                  <a:lnTo>
                    <a:pt x="636241" y="1013012"/>
                  </a:lnTo>
                  <a:lnTo>
                    <a:pt x="637306" y="1014077"/>
                  </a:lnTo>
                  <a:lnTo>
                    <a:pt x="637306" y="1017272"/>
                  </a:lnTo>
                  <a:lnTo>
                    <a:pt x="637306" y="1020467"/>
                  </a:lnTo>
                  <a:lnTo>
                    <a:pt x="636241" y="1023662"/>
                  </a:lnTo>
                  <a:lnTo>
                    <a:pt x="634111" y="1025792"/>
                  </a:lnTo>
                  <a:lnTo>
                    <a:pt x="631981" y="1027922"/>
                  </a:lnTo>
                  <a:lnTo>
                    <a:pt x="631981" y="1027922"/>
                  </a:lnTo>
                  <a:close/>
                  <a:moveTo>
                    <a:pt x="631981" y="851138"/>
                  </a:moveTo>
                  <a:lnTo>
                    <a:pt x="631981" y="836229"/>
                  </a:lnTo>
                  <a:lnTo>
                    <a:pt x="631981" y="836229"/>
                  </a:lnTo>
                  <a:lnTo>
                    <a:pt x="633046" y="840489"/>
                  </a:lnTo>
                  <a:lnTo>
                    <a:pt x="634111" y="842619"/>
                  </a:lnTo>
                  <a:lnTo>
                    <a:pt x="635176" y="846879"/>
                  </a:lnTo>
                  <a:lnTo>
                    <a:pt x="631981" y="851138"/>
                  </a:lnTo>
                  <a:lnTo>
                    <a:pt x="631981" y="851138"/>
                  </a:lnTo>
                  <a:lnTo>
                    <a:pt x="631981" y="851138"/>
                  </a:lnTo>
                  <a:close/>
                  <a:moveTo>
                    <a:pt x="631981" y="753162"/>
                  </a:moveTo>
                  <a:lnTo>
                    <a:pt x="631981" y="736123"/>
                  </a:lnTo>
                  <a:lnTo>
                    <a:pt x="636241" y="737188"/>
                  </a:lnTo>
                  <a:lnTo>
                    <a:pt x="636241" y="740383"/>
                  </a:lnTo>
                  <a:lnTo>
                    <a:pt x="636241" y="743578"/>
                  </a:lnTo>
                  <a:lnTo>
                    <a:pt x="633046" y="749435"/>
                  </a:lnTo>
                  <a:lnTo>
                    <a:pt x="631981" y="753162"/>
                  </a:lnTo>
                  <a:close/>
                  <a:moveTo>
                    <a:pt x="631981" y="51354"/>
                  </a:moveTo>
                  <a:lnTo>
                    <a:pt x="631981" y="68393"/>
                  </a:lnTo>
                  <a:cubicBezTo>
                    <a:pt x="629851" y="68393"/>
                    <a:pt x="628786" y="69458"/>
                    <a:pt x="626124" y="69458"/>
                  </a:cubicBezTo>
                  <a:lnTo>
                    <a:pt x="626124" y="52419"/>
                  </a:lnTo>
                  <a:cubicBezTo>
                    <a:pt x="628786" y="52951"/>
                    <a:pt x="629851" y="51354"/>
                    <a:pt x="631981" y="51354"/>
                  </a:cubicBezTo>
                  <a:lnTo>
                    <a:pt x="631981" y="51354"/>
                  </a:lnTo>
                  <a:close/>
                  <a:moveTo>
                    <a:pt x="631981" y="114719"/>
                  </a:moveTo>
                  <a:lnTo>
                    <a:pt x="631981" y="138148"/>
                  </a:lnTo>
                  <a:cubicBezTo>
                    <a:pt x="629851" y="137083"/>
                    <a:pt x="628786" y="136018"/>
                    <a:pt x="626124" y="134953"/>
                  </a:cubicBezTo>
                  <a:lnTo>
                    <a:pt x="626124" y="109927"/>
                  </a:lnTo>
                  <a:cubicBezTo>
                    <a:pt x="628786" y="110992"/>
                    <a:pt x="629851" y="113654"/>
                    <a:pt x="631981" y="114719"/>
                  </a:cubicBezTo>
                  <a:lnTo>
                    <a:pt x="631981" y="114719"/>
                  </a:lnTo>
                  <a:close/>
                  <a:moveTo>
                    <a:pt x="631981" y="144005"/>
                  </a:moveTo>
                  <a:lnTo>
                    <a:pt x="631981" y="162110"/>
                  </a:lnTo>
                  <a:cubicBezTo>
                    <a:pt x="629851" y="163175"/>
                    <a:pt x="628786" y="164240"/>
                    <a:pt x="626124" y="165304"/>
                  </a:cubicBezTo>
                  <a:lnTo>
                    <a:pt x="626124" y="147200"/>
                  </a:lnTo>
                  <a:cubicBezTo>
                    <a:pt x="628786" y="146135"/>
                    <a:pt x="629851" y="145070"/>
                    <a:pt x="631981" y="144005"/>
                  </a:cubicBezTo>
                  <a:lnTo>
                    <a:pt x="631981" y="144005"/>
                  </a:lnTo>
                  <a:close/>
                  <a:moveTo>
                    <a:pt x="631981" y="267541"/>
                  </a:moveTo>
                  <a:lnTo>
                    <a:pt x="631981" y="285645"/>
                  </a:lnTo>
                  <a:cubicBezTo>
                    <a:pt x="630916" y="284580"/>
                    <a:pt x="629851" y="283515"/>
                    <a:pt x="628786" y="281385"/>
                  </a:cubicBezTo>
                  <a:cubicBezTo>
                    <a:pt x="628786" y="281385"/>
                    <a:pt x="627721" y="274463"/>
                    <a:pt x="631981" y="267541"/>
                  </a:cubicBezTo>
                  <a:lnTo>
                    <a:pt x="631981" y="267541"/>
                  </a:lnTo>
                  <a:close/>
                  <a:moveTo>
                    <a:pt x="631981" y="470415"/>
                  </a:moveTo>
                  <a:lnTo>
                    <a:pt x="631981" y="483727"/>
                  </a:lnTo>
                  <a:cubicBezTo>
                    <a:pt x="629851" y="483727"/>
                    <a:pt x="628786" y="483727"/>
                    <a:pt x="626124" y="483727"/>
                  </a:cubicBezTo>
                  <a:lnTo>
                    <a:pt x="626124" y="473610"/>
                  </a:lnTo>
                  <a:cubicBezTo>
                    <a:pt x="627189" y="473610"/>
                    <a:pt x="627189" y="473610"/>
                    <a:pt x="627189" y="473610"/>
                  </a:cubicBezTo>
                  <a:cubicBezTo>
                    <a:pt x="628786" y="472545"/>
                    <a:pt x="630916" y="470415"/>
                    <a:pt x="631981" y="470415"/>
                  </a:cubicBezTo>
                  <a:lnTo>
                    <a:pt x="631981" y="470415"/>
                  </a:lnTo>
                  <a:close/>
                  <a:moveTo>
                    <a:pt x="631981" y="513014"/>
                  </a:moveTo>
                  <a:lnTo>
                    <a:pt x="631981" y="525793"/>
                  </a:lnTo>
                  <a:cubicBezTo>
                    <a:pt x="629851" y="524728"/>
                    <a:pt x="628786" y="524728"/>
                    <a:pt x="626124" y="523663"/>
                  </a:cubicBezTo>
                  <a:lnTo>
                    <a:pt x="626124" y="511416"/>
                  </a:lnTo>
                  <a:cubicBezTo>
                    <a:pt x="628786" y="510884"/>
                    <a:pt x="629851" y="511949"/>
                    <a:pt x="631981" y="513014"/>
                  </a:cubicBezTo>
                  <a:lnTo>
                    <a:pt x="631981" y="513014"/>
                  </a:lnTo>
                  <a:close/>
                  <a:moveTo>
                    <a:pt x="631981" y="532183"/>
                  </a:moveTo>
                  <a:lnTo>
                    <a:pt x="631981" y="544430"/>
                  </a:lnTo>
                  <a:cubicBezTo>
                    <a:pt x="629851" y="545495"/>
                    <a:pt x="628786" y="546560"/>
                    <a:pt x="626124" y="547625"/>
                  </a:cubicBezTo>
                  <a:lnTo>
                    <a:pt x="626124" y="535378"/>
                  </a:lnTo>
                  <a:cubicBezTo>
                    <a:pt x="628786" y="534313"/>
                    <a:pt x="629851" y="533248"/>
                    <a:pt x="631981" y="532183"/>
                  </a:cubicBezTo>
                  <a:lnTo>
                    <a:pt x="631981" y="532183"/>
                  </a:lnTo>
                  <a:close/>
                  <a:moveTo>
                    <a:pt x="631981" y="601938"/>
                  </a:moveTo>
                  <a:lnTo>
                    <a:pt x="631981" y="610990"/>
                  </a:lnTo>
                  <a:cubicBezTo>
                    <a:pt x="629851" y="609925"/>
                    <a:pt x="628786" y="607795"/>
                    <a:pt x="626124" y="606730"/>
                  </a:cubicBezTo>
                  <a:lnTo>
                    <a:pt x="626124" y="598743"/>
                  </a:lnTo>
                  <a:cubicBezTo>
                    <a:pt x="628786" y="599808"/>
                    <a:pt x="629851" y="600873"/>
                    <a:pt x="631981" y="601938"/>
                  </a:cubicBezTo>
                  <a:lnTo>
                    <a:pt x="631981" y="601938"/>
                  </a:lnTo>
                  <a:close/>
                  <a:moveTo>
                    <a:pt x="631981" y="638147"/>
                  </a:moveTo>
                  <a:lnTo>
                    <a:pt x="631981" y="649329"/>
                  </a:lnTo>
                  <a:cubicBezTo>
                    <a:pt x="629851" y="652524"/>
                    <a:pt x="627721" y="655186"/>
                    <a:pt x="626124" y="657316"/>
                  </a:cubicBezTo>
                  <a:lnTo>
                    <a:pt x="626124" y="645069"/>
                  </a:lnTo>
                  <a:cubicBezTo>
                    <a:pt x="628786" y="642406"/>
                    <a:pt x="629851" y="640276"/>
                    <a:pt x="631981" y="638147"/>
                  </a:cubicBezTo>
                  <a:lnTo>
                    <a:pt x="631981" y="638147"/>
                  </a:lnTo>
                  <a:close/>
                  <a:moveTo>
                    <a:pt x="631981" y="673290"/>
                  </a:moveTo>
                  <a:lnTo>
                    <a:pt x="631981" y="682342"/>
                  </a:lnTo>
                  <a:cubicBezTo>
                    <a:pt x="629851" y="681277"/>
                    <a:pt x="628786" y="680212"/>
                    <a:pt x="626124" y="679148"/>
                  </a:cubicBezTo>
                  <a:lnTo>
                    <a:pt x="626124" y="667965"/>
                  </a:lnTo>
                  <a:cubicBezTo>
                    <a:pt x="627721" y="669563"/>
                    <a:pt x="629851" y="671693"/>
                    <a:pt x="631981" y="673290"/>
                  </a:cubicBezTo>
                  <a:lnTo>
                    <a:pt x="631981" y="673290"/>
                  </a:lnTo>
                  <a:close/>
                  <a:moveTo>
                    <a:pt x="631981" y="736123"/>
                  </a:moveTo>
                  <a:lnTo>
                    <a:pt x="631981" y="753162"/>
                  </a:lnTo>
                  <a:lnTo>
                    <a:pt x="630916" y="756357"/>
                  </a:lnTo>
                  <a:lnTo>
                    <a:pt x="628786" y="762214"/>
                  </a:lnTo>
                  <a:lnTo>
                    <a:pt x="627721" y="765409"/>
                  </a:lnTo>
                  <a:lnTo>
                    <a:pt x="626656" y="767539"/>
                  </a:lnTo>
                  <a:lnTo>
                    <a:pt x="626656" y="736123"/>
                  </a:lnTo>
                  <a:lnTo>
                    <a:pt x="627721" y="736123"/>
                  </a:lnTo>
                  <a:lnTo>
                    <a:pt x="630916" y="736123"/>
                  </a:lnTo>
                  <a:lnTo>
                    <a:pt x="631981" y="736123"/>
                  </a:lnTo>
                  <a:lnTo>
                    <a:pt x="631981" y="736123"/>
                  </a:lnTo>
                  <a:close/>
                  <a:moveTo>
                    <a:pt x="631981" y="783514"/>
                  </a:moveTo>
                  <a:lnTo>
                    <a:pt x="631981" y="826112"/>
                  </a:lnTo>
                  <a:lnTo>
                    <a:pt x="630916" y="827177"/>
                  </a:lnTo>
                  <a:lnTo>
                    <a:pt x="628786" y="830372"/>
                  </a:lnTo>
                  <a:lnTo>
                    <a:pt x="628786" y="832502"/>
                  </a:lnTo>
                  <a:lnTo>
                    <a:pt x="631981" y="835697"/>
                  </a:lnTo>
                  <a:lnTo>
                    <a:pt x="631981" y="850606"/>
                  </a:lnTo>
                  <a:lnTo>
                    <a:pt x="629851" y="851671"/>
                  </a:lnTo>
                  <a:lnTo>
                    <a:pt x="627721" y="851671"/>
                  </a:lnTo>
                  <a:lnTo>
                    <a:pt x="626656" y="851671"/>
                  </a:lnTo>
                  <a:lnTo>
                    <a:pt x="626656" y="808008"/>
                  </a:lnTo>
                  <a:lnTo>
                    <a:pt x="628786" y="805878"/>
                  </a:lnTo>
                  <a:lnTo>
                    <a:pt x="629851" y="802683"/>
                  </a:lnTo>
                  <a:lnTo>
                    <a:pt x="630916" y="799488"/>
                  </a:lnTo>
                  <a:lnTo>
                    <a:pt x="628786" y="797358"/>
                  </a:lnTo>
                  <a:lnTo>
                    <a:pt x="627721" y="791501"/>
                  </a:lnTo>
                  <a:lnTo>
                    <a:pt x="628786" y="787241"/>
                  </a:lnTo>
                  <a:lnTo>
                    <a:pt x="630916" y="785111"/>
                  </a:lnTo>
                  <a:lnTo>
                    <a:pt x="631981" y="783514"/>
                  </a:lnTo>
                  <a:lnTo>
                    <a:pt x="631981" y="783514"/>
                  </a:lnTo>
                  <a:close/>
                  <a:moveTo>
                    <a:pt x="631981" y="905984"/>
                  </a:moveTo>
                  <a:lnTo>
                    <a:pt x="631981" y="911841"/>
                  </a:lnTo>
                  <a:cubicBezTo>
                    <a:pt x="629851" y="911841"/>
                    <a:pt x="628786" y="911841"/>
                    <a:pt x="626124" y="912906"/>
                  </a:cubicBezTo>
                  <a:lnTo>
                    <a:pt x="626124" y="905984"/>
                  </a:lnTo>
                  <a:cubicBezTo>
                    <a:pt x="628786" y="905984"/>
                    <a:pt x="629851" y="905984"/>
                    <a:pt x="631981" y="905984"/>
                  </a:cubicBezTo>
                  <a:lnTo>
                    <a:pt x="631981" y="905984"/>
                  </a:lnTo>
                  <a:close/>
                  <a:moveTo>
                    <a:pt x="631981" y="941128"/>
                  </a:moveTo>
                  <a:lnTo>
                    <a:pt x="631981" y="962427"/>
                  </a:lnTo>
                  <a:cubicBezTo>
                    <a:pt x="629851" y="962427"/>
                    <a:pt x="628786" y="962427"/>
                    <a:pt x="626124" y="962427"/>
                  </a:cubicBezTo>
                  <a:lnTo>
                    <a:pt x="626124" y="955504"/>
                  </a:lnTo>
                  <a:cubicBezTo>
                    <a:pt x="627189" y="955504"/>
                    <a:pt x="628254" y="955504"/>
                    <a:pt x="629319" y="955504"/>
                  </a:cubicBezTo>
                  <a:cubicBezTo>
                    <a:pt x="628254" y="954440"/>
                    <a:pt x="627189" y="952310"/>
                    <a:pt x="626124" y="949647"/>
                  </a:cubicBezTo>
                  <a:lnTo>
                    <a:pt x="626124" y="917166"/>
                  </a:lnTo>
                  <a:cubicBezTo>
                    <a:pt x="628254" y="923023"/>
                    <a:pt x="629319" y="928348"/>
                    <a:pt x="630384" y="934205"/>
                  </a:cubicBezTo>
                  <a:lnTo>
                    <a:pt x="630384" y="934205"/>
                  </a:lnTo>
                  <a:cubicBezTo>
                    <a:pt x="630916" y="936335"/>
                    <a:pt x="630916" y="940063"/>
                    <a:pt x="631981" y="941128"/>
                  </a:cubicBezTo>
                  <a:lnTo>
                    <a:pt x="631981" y="941128"/>
                  </a:lnTo>
                  <a:close/>
                  <a:moveTo>
                    <a:pt x="631981" y="1013012"/>
                  </a:moveTo>
                  <a:lnTo>
                    <a:pt x="631981" y="1027922"/>
                  </a:lnTo>
                  <a:lnTo>
                    <a:pt x="630916" y="1027922"/>
                  </a:lnTo>
                  <a:lnTo>
                    <a:pt x="627721" y="1030052"/>
                  </a:lnTo>
                  <a:lnTo>
                    <a:pt x="626656" y="1030052"/>
                  </a:lnTo>
                  <a:lnTo>
                    <a:pt x="626656" y="1014077"/>
                  </a:lnTo>
                  <a:lnTo>
                    <a:pt x="627721" y="1014077"/>
                  </a:lnTo>
                  <a:lnTo>
                    <a:pt x="630916" y="1013012"/>
                  </a:lnTo>
                  <a:lnTo>
                    <a:pt x="631981" y="1013012"/>
                  </a:lnTo>
                  <a:lnTo>
                    <a:pt x="631981" y="1013012"/>
                  </a:lnTo>
                  <a:close/>
                  <a:moveTo>
                    <a:pt x="631981" y="1057208"/>
                  </a:moveTo>
                  <a:lnTo>
                    <a:pt x="631981" y="1068390"/>
                  </a:lnTo>
                  <a:lnTo>
                    <a:pt x="631981" y="1068390"/>
                  </a:lnTo>
                  <a:lnTo>
                    <a:pt x="629851" y="1066260"/>
                  </a:lnTo>
                  <a:lnTo>
                    <a:pt x="627721" y="1065195"/>
                  </a:lnTo>
                  <a:lnTo>
                    <a:pt x="626656" y="1065195"/>
                  </a:lnTo>
                  <a:lnTo>
                    <a:pt x="626656" y="1054013"/>
                  </a:lnTo>
                  <a:lnTo>
                    <a:pt x="627721" y="1055078"/>
                  </a:lnTo>
                  <a:lnTo>
                    <a:pt x="629851" y="1056143"/>
                  </a:lnTo>
                  <a:lnTo>
                    <a:pt x="631981" y="1057208"/>
                  </a:lnTo>
                  <a:lnTo>
                    <a:pt x="631981" y="1057208"/>
                  </a:lnTo>
                  <a:close/>
                  <a:moveTo>
                    <a:pt x="631981" y="1075845"/>
                  </a:moveTo>
                  <a:lnTo>
                    <a:pt x="631981" y="1097144"/>
                  </a:lnTo>
                  <a:lnTo>
                    <a:pt x="629851" y="1097144"/>
                  </a:lnTo>
                  <a:lnTo>
                    <a:pt x="626656" y="1098209"/>
                  </a:lnTo>
                  <a:lnTo>
                    <a:pt x="626656" y="1076910"/>
                  </a:lnTo>
                  <a:lnTo>
                    <a:pt x="627721" y="1076910"/>
                  </a:lnTo>
                  <a:lnTo>
                    <a:pt x="631981" y="1075845"/>
                  </a:lnTo>
                  <a:lnTo>
                    <a:pt x="631981" y="1075845"/>
                  </a:lnTo>
                  <a:lnTo>
                    <a:pt x="631981" y="1075845"/>
                  </a:lnTo>
                  <a:close/>
                  <a:moveTo>
                    <a:pt x="631981" y="1110989"/>
                  </a:moveTo>
                  <a:lnTo>
                    <a:pt x="631981" y="1132288"/>
                  </a:lnTo>
                  <a:lnTo>
                    <a:pt x="629851" y="1132288"/>
                  </a:lnTo>
                  <a:lnTo>
                    <a:pt x="627721" y="1130158"/>
                  </a:lnTo>
                  <a:lnTo>
                    <a:pt x="626656" y="1129093"/>
                  </a:lnTo>
                  <a:lnTo>
                    <a:pt x="626656" y="1107794"/>
                  </a:lnTo>
                  <a:lnTo>
                    <a:pt x="627721" y="1107794"/>
                  </a:lnTo>
                  <a:lnTo>
                    <a:pt x="628786" y="1109924"/>
                  </a:lnTo>
                  <a:lnTo>
                    <a:pt x="631981" y="1110989"/>
                  </a:lnTo>
                  <a:lnTo>
                    <a:pt x="631981" y="1110989"/>
                  </a:lnTo>
                  <a:close/>
                  <a:moveTo>
                    <a:pt x="631981" y="1186601"/>
                  </a:moveTo>
                  <a:lnTo>
                    <a:pt x="631981" y="1198848"/>
                  </a:lnTo>
                  <a:cubicBezTo>
                    <a:pt x="629851" y="1198848"/>
                    <a:pt x="628786" y="1198848"/>
                    <a:pt x="626124" y="1199913"/>
                  </a:cubicBezTo>
                  <a:lnTo>
                    <a:pt x="626124" y="1192991"/>
                  </a:lnTo>
                  <a:cubicBezTo>
                    <a:pt x="628786" y="1189796"/>
                    <a:pt x="629851" y="1187666"/>
                    <a:pt x="631981" y="1186601"/>
                  </a:cubicBezTo>
                  <a:lnTo>
                    <a:pt x="631981" y="1186601"/>
                  </a:lnTo>
                  <a:close/>
                  <a:moveTo>
                    <a:pt x="631981" y="1222277"/>
                  </a:moveTo>
                  <a:lnTo>
                    <a:pt x="631981" y="1230264"/>
                  </a:lnTo>
                  <a:cubicBezTo>
                    <a:pt x="630916" y="1230264"/>
                    <a:pt x="629851" y="1229199"/>
                    <a:pt x="628786" y="1229199"/>
                  </a:cubicBezTo>
                  <a:lnTo>
                    <a:pt x="628786" y="1229199"/>
                  </a:lnTo>
                  <a:cubicBezTo>
                    <a:pt x="628786" y="1228134"/>
                    <a:pt x="627721" y="1228134"/>
                    <a:pt x="626656" y="1227069"/>
                  </a:cubicBezTo>
                  <a:lnTo>
                    <a:pt x="626656" y="1218017"/>
                  </a:lnTo>
                  <a:cubicBezTo>
                    <a:pt x="628786" y="1219082"/>
                    <a:pt x="629851" y="1221212"/>
                    <a:pt x="631981" y="1222277"/>
                  </a:cubicBezTo>
                  <a:lnTo>
                    <a:pt x="631981" y="1222277"/>
                  </a:lnTo>
                  <a:close/>
                  <a:moveTo>
                    <a:pt x="631981" y="1252628"/>
                  </a:moveTo>
                  <a:lnTo>
                    <a:pt x="631981" y="1265940"/>
                  </a:lnTo>
                  <a:cubicBezTo>
                    <a:pt x="629851" y="1267005"/>
                    <a:pt x="628786" y="1269135"/>
                    <a:pt x="626124" y="1270200"/>
                  </a:cubicBezTo>
                  <a:lnTo>
                    <a:pt x="626124" y="1261148"/>
                  </a:lnTo>
                  <a:cubicBezTo>
                    <a:pt x="627189" y="1260083"/>
                    <a:pt x="627189" y="1260083"/>
                    <a:pt x="628254" y="1259018"/>
                  </a:cubicBezTo>
                  <a:cubicBezTo>
                    <a:pt x="627189" y="1259018"/>
                    <a:pt x="627189" y="1259018"/>
                    <a:pt x="626124" y="1259018"/>
                  </a:cubicBezTo>
                  <a:lnTo>
                    <a:pt x="626124" y="1251031"/>
                  </a:lnTo>
                  <a:cubicBezTo>
                    <a:pt x="628786" y="1252628"/>
                    <a:pt x="629851" y="1252628"/>
                    <a:pt x="631981" y="1252628"/>
                  </a:cubicBezTo>
                  <a:lnTo>
                    <a:pt x="631981" y="1252628"/>
                  </a:lnTo>
                  <a:close/>
                  <a:moveTo>
                    <a:pt x="631981" y="1326110"/>
                  </a:moveTo>
                  <a:lnTo>
                    <a:pt x="631981" y="1397995"/>
                  </a:lnTo>
                  <a:lnTo>
                    <a:pt x="630916" y="1396930"/>
                  </a:lnTo>
                  <a:cubicBezTo>
                    <a:pt x="629851" y="1396930"/>
                    <a:pt x="627721" y="1395865"/>
                    <a:pt x="626656" y="1395865"/>
                  </a:cubicBezTo>
                  <a:lnTo>
                    <a:pt x="626656" y="1359657"/>
                  </a:lnTo>
                  <a:cubicBezTo>
                    <a:pt x="627721" y="1352734"/>
                    <a:pt x="627721" y="1346345"/>
                    <a:pt x="626656" y="1339422"/>
                  </a:cubicBezTo>
                  <a:lnTo>
                    <a:pt x="626656" y="1320253"/>
                  </a:lnTo>
                  <a:cubicBezTo>
                    <a:pt x="628786" y="1322916"/>
                    <a:pt x="629851" y="1325046"/>
                    <a:pt x="631981" y="1326110"/>
                  </a:cubicBezTo>
                  <a:lnTo>
                    <a:pt x="631981" y="1326110"/>
                  </a:lnTo>
                  <a:close/>
                  <a:moveTo>
                    <a:pt x="631981" y="1692989"/>
                  </a:moveTo>
                  <a:lnTo>
                    <a:pt x="631981" y="1759549"/>
                  </a:lnTo>
                  <a:cubicBezTo>
                    <a:pt x="629851" y="1751562"/>
                    <a:pt x="628786" y="1741445"/>
                    <a:pt x="626124" y="1732393"/>
                  </a:cubicBezTo>
                  <a:lnTo>
                    <a:pt x="626124" y="1688729"/>
                  </a:lnTo>
                  <a:cubicBezTo>
                    <a:pt x="628254" y="1689794"/>
                    <a:pt x="629319" y="1690859"/>
                    <a:pt x="630384" y="1692989"/>
                  </a:cubicBezTo>
                  <a:cubicBezTo>
                    <a:pt x="630916" y="1692989"/>
                    <a:pt x="630916" y="1692989"/>
                    <a:pt x="631981" y="1692989"/>
                  </a:cubicBezTo>
                  <a:lnTo>
                    <a:pt x="631981" y="1692989"/>
                  </a:lnTo>
                  <a:close/>
                  <a:moveTo>
                    <a:pt x="631981" y="1780848"/>
                  </a:moveTo>
                  <a:lnTo>
                    <a:pt x="631981" y="1796823"/>
                  </a:lnTo>
                  <a:cubicBezTo>
                    <a:pt x="629851" y="1795758"/>
                    <a:pt x="628786" y="1795758"/>
                    <a:pt x="626124" y="1795758"/>
                  </a:cubicBezTo>
                  <a:lnTo>
                    <a:pt x="626124" y="1779783"/>
                  </a:lnTo>
                  <a:cubicBezTo>
                    <a:pt x="628786" y="1779783"/>
                    <a:pt x="629851" y="1779783"/>
                    <a:pt x="631981" y="1780848"/>
                  </a:cubicBezTo>
                  <a:lnTo>
                    <a:pt x="631981" y="1780848"/>
                  </a:lnTo>
                  <a:close/>
                  <a:moveTo>
                    <a:pt x="626656" y="986921"/>
                  </a:moveTo>
                  <a:lnTo>
                    <a:pt x="626656" y="981064"/>
                  </a:lnTo>
                  <a:lnTo>
                    <a:pt x="627721" y="982128"/>
                  </a:lnTo>
                  <a:lnTo>
                    <a:pt x="628786" y="983193"/>
                  </a:lnTo>
                  <a:lnTo>
                    <a:pt x="626656" y="986921"/>
                  </a:lnTo>
                  <a:lnTo>
                    <a:pt x="626656" y="986921"/>
                  </a:lnTo>
                  <a:close/>
                  <a:moveTo>
                    <a:pt x="626656" y="878827"/>
                  </a:moveTo>
                  <a:lnTo>
                    <a:pt x="626656" y="863918"/>
                  </a:lnTo>
                  <a:lnTo>
                    <a:pt x="627721" y="864983"/>
                  </a:lnTo>
                  <a:lnTo>
                    <a:pt x="627721" y="868178"/>
                  </a:lnTo>
                  <a:lnTo>
                    <a:pt x="627721" y="872438"/>
                  </a:lnTo>
                  <a:lnTo>
                    <a:pt x="627721" y="875633"/>
                  </a:lnTo>
                  <a:lnTo>
                    <a:pt x="626656" y="878827"/>
                  </a:lnTo>
                  <a:close/>
                  <a:moveTo>
                    <a:pt x="626656" y="52951"/>
                  </a:moveTo>
                  <a:lnTo>
                    <a:pt x="626656" y="69991"/>
                  </a:lnTo>
                  <a:cubicBezTo>
                    <a:pt x="623461" y="69991"/>
                    <a:pt x="618669" y="71056"/>
                    <a:pt x="614409" y="73185"/>
                  </a:cubicBezTo>
                  <a:lnTo>
                    <a:pt x="614409" y="56146"/>
                  </a:lnTo>
                  <a:cubicBezTo>
                    <a:pt x="618669" y="55081"/>
                    <a:pt x="622929" y="54016"/>
                    <a:pt x="626656" y="52951"/>
                  </a:cubicBezTo>
                  <a:lnTo>
                    <a:pt x="626656" y="52951"/>
                  </a:lnTo>
                  <a:close/>
                  <a:moveTo>
                    <a:pt x="626656" y="109927"/>
                  </a:moveTo>
                  <a:lnTo>
                    <a:pt x="626656" y="134953"/>
                  </a:lnTo>
                  <a:cubicBezTo>
                    <a:pt x="623461" y="131758"/>
                    <a:pt x="618669" y="128031"/>
                    <a:pt x="614409" y="124836"/>
                  </a:cubicBezTo>
                  <a:lnTo>
                    <a:pt x="614409" y="99809"/>
                  </a:lnTo>
                  <a:cubicBezTo>
                    <a:pt x="618669" y="103537"/>
                    <a:pt x="622929" y="106732"/>
                    <a:pt x="626656" y="109927"/>
                  </a:cubicBezTo>
                  <a:lnTo>
                    <a:pt x="626656" y="109927"/>
                  </a:lnTo>
                  <a:close/>
                  <a:moveTo>
                    <a:pt x="626656" y="147200"/>
                  </a:moveTo>
                  <a:lnTo>
                    <a:pt x="626656" y="165304"/>
                  </a:lnTo>
                  <a:cubicBezTo>
                    <a:pt x="622397" y="166369"/>
                    <a:pt x="618669" y="168499"/>
                    <a:pt x="614409" y="169564"/>
                  </a:cubicBezTo>
                  <a:lnTo>
                    <a:pt x="614409" y="153057"/>
                  </a:lnTo>
                  <a:cubicBezTo>
                    <a:pt x="618669" y="151992"/>
                    <a:pt x="621864" y="149330"/>
                    <a:pt x="626656" y="147200"/>
                  </a:cubicBezTo>
                  <a:lnTo>
                    <a:pt x="626656" y="147200"/>
                  </a:lnTo>
                  <a:close/>
                  <a:moveTo>
                    <a:pt x="626656" y="473610"/>
                  </a:moveTo>
                  <a:lnTo>
                    <a:pt x="626656" y="483727"/>
                  </a:lnTo>
                  <a:cubicBezTo>
                    <a:pt x="623461" y="484792"/>
                    <a:pt x="618669" y="486922"/>
                    <a:pt x="614409" y="489585"/>
                  </a:cubicBezTo>
                  <a:lnTo>
                    <a:pt x="614409" y="478403"/>
                  </a:lnTo>
                  <a:cubicBezTo>
                    <a:pt x="618669" y="476273"/>
                    <a:pt x="622929" y="474675"/>
                    <a:pt x="626656" y="473610"/>
                  </a:cubicBezTo>
                  <a:lnTo>
                    <a:pt x="626656" y="473610"/>
                  </a:lnTo>
                  <a:close/>
                  <a:moveTo>
                    <a:pt x="626656" y="510884"/>
                  </a:moveTo>
                  <a:lnTo>
                    <a:pt x="626656" y="523131"/>
                  </a:lnTo>
                  <a:cubicBezTo>
                    <a:pt x="623461" y="521001"/>
                    <a:pt x="618669" y="518871"/>
                    <a:pt x="614409" y="516209"/>
                  </a:cubicBezTo>
                  <a:lnTo>
                    <a:pt x="614409" y="505027"/>
                  </a:lnTo>
                  <a:cubicBezTo>
                    <a:pt x="618669" y="506624"/>
                    <a:pt x="622929" y="508754"/>
                    <a:pt x="626656" y="510884"/>
                  </a:cubicBezTo>
                  <a:lnTo>
                    <a:pt x="626656" y="510884"/>
                  </a:lnTo>
                  <a:close/>
                  <a:moveTo>
                    <a:pt x="626656" y="535910"/>
                  </a:moveTo>
                  <a:lnTo>
                    <a:pt x="626656" y="548157"/>
                  </a:lnTo>
                  <a:cubicBezTo>
                    <a:pt x="622397" y="550287"/>
                    <a:pt x="618669" y="551352"/>
                    <a:pt x="614409" y="552417"/>
                  </a:cubicBezTo>
                  <a:lnTo>
                    <a:pt x="614409" y="542300"/>
                  </a:lnTo>
                  <a:cubicBezTo>
                    <a:pt x="618669" y="541235"/>
                    <a:pt x="621864" y="540170"/>
                    <a:pt x="626656" y="535910"/>
                  </a:cubicBezTo>
                  <a:lnTo>
                    <a:pt x="626656" y="535910"/>
                  </a:lnTo>
                  <a:close/>
                  <a:moveTo>
                    <a:pt x="626656" y="598743"/>
                  </a:moveTo>
                  <a:lnTo>
                    <a:pt x="626656" y="606730"/>
                  </a:lnTo>
                  <a:lnTo>
                    <a:pt x="625591" y="605665"/>
                  </a:lnTo>
                  <a:cubicBezTo>
                    <a:pt x="624526" y="612588"/>
                    <a:pt x="618669" y="618977"/>
                    <a:pt x="614409" y="624835"/>
                  </a:cubicBezTo>
                  <a:lnTo>
                    <a:pt x="614409" y="624835"/>
                  </a:lnTo>
                  <a:lnTo>
                    <a:pt x="614409" y="624835"/>
                  </a:lnTo>
                  <a:lnTo>
                    <a:pt x="614409" y="613652"/>
                  </a:lnTo>
                  <a:cubicBezTo>
                    <a:pt x="618669" y="607795"/>
                    <a:pt x="620267" y="602470"/>
                    <a:pt x="614409" y="594483"/>
                  </a:cubicBezTo>
                  <a:lnTo>
                    <a:pt x="614409" y="584366"/>
                  </a:lnTo>
                  <a:cubicBezTo>
                    <a:pt x="618669" y="588626"/>
                    <a:pt x="622397" y="592353"/>
                    <a:pt x="623461" y="595548"/>
                  </a:cubicBezTo>
                  <a:cubicBezTo>
                    <a:pt x="623994" y="596613"/>
                    <a:pt x="625591" y="597678"/>
                    <a:pt x="626656" y="598743"/>
                  </a:cubicBezTo>
                  <a:lnTo>
                    <a:pt x="626656" y="598743"/>
                  </a:lnTo>
                  <a:close/>
                  <a:moveTo>
                    <a:pt x="626656" y="645069"/>
                  </a:moveTo>
                  <a:lnTo>
                    <a:pt x="626656" y="657316"/>
                  </a:lnTo>
                  <a:cubicBezTo>
                    <a:pt x="625591" y="660511"/>
                    <a:pt x="624526" y="664238"/>
                    <a:pt x="626656" y="667433"/>
                  </a:cubicBezTo>
                  <a:lnTo>
                    <a:pt x="626656" y="678615"/>
                  </a:lnTo>
                  <a:cubicBezTo>
                    <a:pt x="623461" y="674355"/>
                    <a:pt x="620799" y="671693"/>
                    <a:pt x="619734" y="668498"/>
                  </a:cubicBezTo>
                  <a:cubicBezTo>
                    <a:pt x="617604" y="667433"/>
                    <a:pt x="616539" y="665303"/>
                    <a:pt x="613877" y="664238"/>
                  </a:cubicBezTo>
                  <a:lnTo>
                    <a:pt x="613877" y="656251"/>
                  </a:lnTo>
                  <a:cubicBezTo>
                    <a:pt x="614942" y="657316"/>
                    <a:pt x="617072" y="658381"/>
                    <a:pt x="618137" y="659446"/>
                  </a:cubicBezTo>
                  <a:cubicBezTo>
                    <a:pt x="619202" y="658381"/>
                    <a:pt x="619202" y="656251"/>
                    <a:pt x="620267" y="655186"/>
                  </a:cubicBezTo>
                  <a:cubicBezTo>
                    <a:pt x="621864" y="650394"/>
                    <a:pt x="623994" y="647199"/>
                    <a:pt x="626656" y="645069"/>
                  </a:cubicBezTo>
                  <a:lnTo>
                    <a:pt x="626656" y="645069"/>
                  </a:lnTo>
                  <a:close/>
                  <a:moveTo>
                    <a:pt x="626656" y="736123"/>
                  </a:moveTo>
                  <a:lnTo>
                    <a:pt x="626656" y="767539"/>
                  </a:lnTo>
                  <a:lnTo>
                    <a:pt x="624526" y="771799"/>
                  </a:lnTo>
                  <a:lnTo>
                    <a:pt x="620267" y="778721"/>
                  </a:lnTo>
                  <a:lnTo>
                    <a:pt x="618137" y="781916"/>
                  </a:lnTo>
                  <a:lnTo>
                    <a:pt x="616007" y="785111"/>
                  </a:lnTo>
                  <a:lnTo>
                    <a:pt x="614942" y="789371"/>
                  </a:lnTo>
                  <a:lnTo>
                    <a:pt x="614942" y="751032"/>
                  </a:lnTo>
                  <a:lnTo>
                    <a:pt x="614942" y="751032"/>
                  </a:lnTo>
                  <a:lnTo>
                    <a:pt x="617072" y="746772"/>
                  </a:lnTo>
                  <a:lnTo>
                    <a:pt x="619202" y="740915"/>
                  </a:lnTo>
                  <a:lnTo>
                    <a:pt x="621332" y="737720"/>
                  </a:lnTo>
                  <a:lnTo>
                    <a:pt x="624526" y="736655"/>
                  </a:lnTo>
                  <a:lnTo>
                    <a:pt x="626656" y="736123"/>
                  </a:lnTo>
                  <a:lnTo>
                    <a:pt x="626656" y="736123"/>
                  </a:lnTo>
                  <a:close/>
                  <a:moveTo>
                    <a:pt x="626656" y="808008"/>
                  </a:moveTo>
                  <a:lnTo>
                    <a:pt x="626656" y="851671"/>
                  </a:lnTo>
                  <a:lnTo>
                    <a:pt x="624526" y="852736"/>
                  </a:lnTo>
                  <a:lnTo>
                    <a:pt x="623461" y="854866"/>
                  </a:lnTo>
                  <a:lnTo>
                    <a:pt x="625591" y="858061"/>
                  </a:lnTo>
                  <a:lnTo>
                    <a:pt x="625591" y="861256"/>
                  </a:lnTo>
                  <a:lnTo>
                    <a:pt x="626656" y="863385"/>
                  </a:lnTo>
                  <a:lnTo>
                    <a:pt x="626656" y="878295"/>
                  </a:lnTo>
                  <a:lnTo>
                    <a:pt x="626656" y="881490"/>
                  </a:lnTo>
                  <a:lnTo>
                    <a:pt x="624526" y="883620"/>
                  </a:lnTo>
                  <a:lnTo>
                    <a:pt x="620267" y="885750"/>
                  </a:lnTo>
                  <a:lnTo>
                    <a:pt x="614409" y="884685"/>
                  </a:lnTo>
                  <a:lnTo>
                    <a:pt x="614409" y="819190"/>
                  </a:lnTo>
                  <a:lnTo>
                    <a:pt x="615474" y="815995"/>
                  </a:lnTo>
                  <a:lnTo>
                    <a:pt x="616539" y="812800"/>
                  </a:lnTo>
                  <a:lnTo>
                    <a:pt x="617604" y="809605"/>
                  </a:lnTo>
                  <a:lnTo>
                    <a:pt x="620799" y="808540"/>
                  </a:lnTo>
                  <a:lnTo>
                    <a:pt x="623994" y="808540"/>
                  </a:lnTo>
                  <a:lnTo>
                    <a:pt x="626656" y="808008"/>
                  </a:lnTo>
                  <a:lnTo>
                    <a:pt x="626656" y="808008"/>
                  </a:lnTo>
                  <a:lnTo>
                    <a:pt x="626656" y="808008"/>
                  </a:lnTo>
                  <a:close/>
                  <a:moveTo>
                    <a:pt x="626656" y="905984"/>
                  </a:moveTo>
                  <a:lnTo>
                    <a:pt x="626656" y="912906"/>
                  </a:lnTo>
                  <a:cubicBezTo>
                    <a:pt x="626656" y="912906"/>
                    <a:pt x="625591" y="912906"/>
                    <a:pt x="624526" y="912906"/>
                  </a:cubicBezTo>
                  <a:cubicBezTo>
                    <a:pt x="625591" y="913971"/>
                    <a:pt x="626656" y="916101"/>
                    <a:pt x="626656" y="917166"/>
                  </a:cubicBezTo>
                  <a:lnTo>
                    <a:pt x="626656" y="949647"/>
                  </a:lnTo>
                  <a:lnTo>
                    <a:pt x="626656" y="949647"/>
                  </a:lnTo>
                  <a:cubicBezTo>
                    <a:pt x="622397" y="936335"/>
                    <a:pt x="626656" y="919296"/>
                    <a:pt x="614409" y="913439"/>
                  </a:cubicBezTo>
                  <a:lnTo>
                    <a:pt x="614409" y="906516"/>
                  </a:lnTo>
                  <a:cubicBezTo>
                    <a:pt x="615474" y="906516"/>
                    <a:pt x="615474" y="906516"/>
                    <a:pt x="616539" y="906516"/>
                  </a:cubicBezTo>
                  <a:cubicBezTo>
                    <a:pt x="619734" y="907049"/>
                    <a:pt x="623994" y="905984"/>
                    <a:pt x="626656" y="905984"/>
                  </a:cubicBezTo>
                  <a:lnTo>
                    <a:pt x="626656" y="905984"/>
                  </a:lnTo>
                  <a:close/>
                  <a:moveTo>
                    <a:pt x="626656" y="955504"/>
                  </a:moveTo>
                  <a:lnTo>
                    <a:pt x="626656" y="962427"/>
                  </a:lnTo>
                  <a:cubicBezTo>
                    <a:pt x="622397" y="963492"/>
                    <a:pt x="617604" y="963492"/>
                    <a:pt x="614409" y="962427"/>
                  </a:cubicBezTo>
                  <a:lnTo>
                    <a:pt x="614409" y="955504"/>
                  </a:lnTo>
                  <a:cubicBezTo>
                    <a:pt x="617604" y="956569"/>
                    <a:pt x="621864" y="956569"/>
                    <a:pt x="626656" y="955504"/>
                  </a:cubicBezTo>
                  <a:lnTo>
                    <a:pt x="626656" y="955504"/>
                  </a:lnTo>
                  <a:close/>
                  <a:moveTo>
                    <a:pt x="626656" y="981596"/>
                  </a:moveTo>
                  <a:lnTo>
                    <a:pt x="626656" y="987453"/>
                  </a:lnTo>
                  <a:lnTo>
                    <a:pt x="626656" y="987453"/>
                  </a:lnTo>
                  <a:lnTo>
                    <a:pt x="624526" y="990648"/>
                  </a:lnTo>
                  <a:lnTo>
                    <a:pt x="623461" y="993843"/>
                  </a:lnTo>
                  <a:lnTo>
                    <a:pt x="621332" y="997038"/>
                  </a:lnTo>
                  <a:lnTo>
                    <a:pt x="620267" y="998103"/>
                  </a:lnTo>
                  <a:lnTo>
                    <a:pt x="618137" y="1000233"/>
                  </a:lnTo>
                  <a:lnTo>
                    <a:pt x="617072" y="1002363"/>
                  </a:lnTo>
                  <a:lnTo>
                    <a:pt x="616007" y="1005558"/>
                  </a:lnTo>
                  <a:lnTo>
                    <a:pt x="614942" y="1007688"/>
                  </a:lnTo>
                  <a:lnTo>
                    <a:pt x="614942" y="979466"/>
                  </a:lnTo>
                  <a:lnTo>
                    <a:pt x="618137" y="978401"/>
                  </a:lnTo>
                  <a:lnTo>
                    <a:pt x="623994" y="978401"/>
                  </a:lnTo>
                  <a:lnTo>
                    <a:pt x="627189" y="979466"/>
                  </a:lnTo>
                  <a:lnTo>
                    <a:pt x="627189" y="981596"/>
                  </a:lnTo>
                  <a:lnTo>
                    <a:pt x="626656" y="981596"/>
                  </a:lnTo>
                  <a:close/>
                  <a:moveTo>
                    <a:pt x="626656" y="1014077"/>
                  </a:moveTo>
                  <a:lnTo>
                    <a:pt x="626656" y="1030052"/>
                  </a:lnTo>
                  <a:lnTo>
                    <a:pt x="620799" y="1032182"/>
                  </a:lnTo>
                  <a:lnTo>
                    <a:pt x="617604" y="1033247"/>
                  </a:lnTo>
                  <a:lnTo>
                    <a:pt x="614409" y="1035376"/>
                  </a:lnTo>
                  <a:lnTo>
                    <a:pt x="614409" y="1019402"/>
                  </a:lnTo>
                  <a:lnTo>
                    <a:pt x="617604" y="1019402"/>
                  </a:lnTo>
                  <a:lnTo>
                    <a:pt x="619734" y="1019402"/>
                  </a:lnTo>
                  <a:lnTo>
                    <a:pt x="621864" y="1018337"/>
                  </a:lnTo>
                  <a:lnTo>
                    <a:pt x="623994" y="1016207"/>
                  </a:lnTo>
                  <a:lnTo>
                    <a:pt x="626124" y="1015142"/>
                  </a:lnTo>
                  <a:lnTo>
                    <a:pt x="626124" y="1014077"/>
                  </a:lnTo>
                  <a:lnTo>
                    <a:pt x="626656" y="1014077"/>
                  </a:lnTo>
                  <a:close/>
                  <a:moveTo>
                    <a:pt x="626656" y="1053481"/>
                  </a:moveTo>
                  <a:lnTo>
                    <a:pt x="626656" y="1064663"/>
                  </a:lnTo>
                  <a:lnTo>
                    <a:pt x="625591" y="1063598"/>
                  </a:lnTo>
                  <a:lnTo>
                    <a:pt x="624526" y="1062533"/>
                  </a:lnTo>
                  <a:lnTo>
                    <a:pt x="622397" y="1062533"/>
                  </a:lnTo>
                  <a:lnTo>
                    <a:pt x="619202" y="1062533"/>
                  </a:lnTo>
                  <a:lnTo>
                    <a:pt x="618137" y="1065728"/>
                  </a:lnTo>
                  <a:lnTo>
                    <a:pt x="618137" y="1066793"/>
                  </a:lnTo>
                  <a:lnTo>
                    <a:pt x="619202" y="1068923"/>
                  </a:lnTo>
                  <a:lnTo>
                    <a:pt x="620267" y="1072118"/>
                  </a:lnTo>
                  <a:lnTo>
                    <a:pt x="622397" y="1074248"/>
                  </a:lnTo>
                  <a:lnTo>
                    <a:pt x="624526" y="1076377"/>
                  </a:lnTo>
                  <a:lnTo>
                    <a:pt x="626656" y="1076377"/>
                  </a:lnTo>
                  <a:lnTo>
                    <a:pt x="626656" y="1097677"/>
                  </a:lnTo>
                  <a:lnTo>
                    <a:pt x="626656" y="1097677"/>
                  </a:lnTo>
                  <a:lnTo>
                    <a:pt x="625591" y="1099807"/>
                  </a:lnTo>
                  <a:lnTo>
                    <a:pt x="625591" y="1101936"/>
                  </a:lnTo>
                  <a:lnTo>
                    <a:pt x="625591" y="1105131"/>
                  </a:lnTo>
                  <a:lnTo>
                    <a:pt x="626656" y="1106196"/>
                  </a:lnTo>
                  <a:lnTo>
                    <a:pt x="626656" y="1127495"/>
                  </a:lnTo>
                  <a:lnTo>
                    <a:pt x="626656" y="1126431"/>
                  </a:lnTo>
                  <a:lnTo>
                    <a:pt x="624526" y="1125366"/>
                  </a:lnTo>
                  <a:lnTo>
                    <a:pt x="623461" y="1123236"/>
                  </a:lnTo>
                  <a:lnTo>
                    <a:pt x="622397" y="1121106"/>
                  </a:lnTo>
                  <a:lnTo>
                    <a:pt x="622397" y="1120041"/>
                  </a:lnTo>
                  <a:lnTo>
                    <a:pt x="620267" y="1118976"/>
                  </a:lnTo>
                  <a:lnTo>
                    <a:pt x="619202" y="1117911"/>
                  </a:lnTo>
                  <a:lnTo>
                    <a:pt x="617072" y="1117911"/>
                  </a:lnTo>
                  <a:lnTo>
                    <a:pt x="614942" y="1118976"/>
                  </a:lnTo>
                  <a:lnTo>
                    <a:pt x="614942" y="1087560"/>
                  </a:lnTo>
                  <a:lnTo>
                    <a:pt x="616007" y="1087560"/>
                  </a:lnTo>
                  <a:lnTo>
                    <a:pt x="618137" y="1084365"/>
                  </a:lnTo>
                  <a:lnTo>
                    <a:pt x="618137" y="1082235"/>
                  </a:lnTo>
                  <a:lnTo>
                    <a:pt x="617072" y="1080105"/>
                  </a:lnTo>
                  <a:lnTo>
                    <a:pt x="616007" y="1079040"/>
                  </a:lnTo>
                  <a:lnTo>
                    <a:pt x="614942" y="1077975"/>
                  </a:lnTo>
                  <a:lnTo>
                    <a:pt x="614942" y="1050818"/>
                  </a:lnTo>
                  <a:cubicBezTo>
                    <a:pt x="616007" y="1050818"/>
                    <a:pt x="616007" y="1050818"/>
                    <a:pt x="616007" y="1050818"/>
                  </a:cubicBezTo>
                  <a:cubicBezTo>
                    <a:pt x="618137" y="1050818"/>
                    <a:pt x="619202" y="1050818"/>
                    <a:pt x="619202" y="1050818"/>
                  </a:cubicBezTo>
                  <a:lnTo>
                    <a:pt x="623461" y="1050818"/>
                  </a:lnTo>
                  <a:lnTo>
                    <a:pt x="625591" y="1051883"/>
                  </a:lnTo>
                  <a:lnTo>
                    <a:pt x="626656" y="1053481"/>
                  </a:lnTo>
                  <a:lnTo>
                    <a:pt x="626656" y="1053481"/>
                  </a:lnTo>
                  <a:close/>
                  <a:moveTo>
                    <a:pt x="626656" y="1192991"/>
                  </a:moveTo>
                  <a:lnTo>
                    <a:pt x="626656" y="1199913"/>
                  </a:lnTo>
                  <a:cubicBezTo>
                    <a:pt x="624526" y="1202043"/>
                    <a:pt x="619734" y="1206835"/>
                    <a:pt x="615474" y="1212160"/>
                  </a:cubicBezTo>
                  <a:cubicBezTo>
                    <a:pt x="617604" y="1213225"/>
                    <a:pt x="618669" y="1213225"/>
                    <a:pt x="621332" y="1214290"/>
                  </a:cubicBezTo>
                  <a:cubicBezTo>
                    <a:pt x="623461" y="1215355"/>
                    <a:pt x="625591" y="1216420"/>
                    <a:pt x="627189" y="1217485"/>
                  </a:cubicBezTo>
                  <a:lnTo>
                    <a:pt x="627189" y="1226537"/>
                  </a:lnTo>
                  <a:cubicBezTo>
                    <a:pt x="623994" y="1224407"/>
                    <a:pt x="621332" y="1222277"/>
                    <a:pt x="619202" y="1220679"/>
                  </a:cubicBezTo>
                  <a:cubicBezTo>
                    <a:pt x="617072" y="1219615"/>
                    <a:pt x="616007" y="1219615"/>
                    <a:pt x="614942" y="1218550"/>
                  </a:cubicBezTo>
                  <a:lnTo>
                    <a:pt x="614942" y="1202575"/>
                  </a:lnTo>
                  <a:cubicBezTo>
                    <a:pt x="618669" y="1197783"/>
                    <a:pt x="622929" y="1194055"/>
                    <a:pt x="626656" y="1192991"/>
                  </a:cubicBezTo>
                  <a:lnTo>
                    <a:pt x="626656" y="1192991"/>
                  </a:lnTo>
                  <a:lnTo>
                    <a:pt x="626656" y="1192991"/>
                  </a:lnTo>
                  <a:close/>
                  <a:moveTo>
                    <a:pt x="626656" y="1251563"/>
                  </a:moveTo>
                  <a:lnTo>
                    <a:pt x="626656" y="1259550"/>
                  </a:lnTo>
                  <a:cubicBezTo>
                    <a:pt x="622397" y="1258486"/>
                    <a:pt x="618669" y="1256356"/>
                    <a:pt x="614409" y="1252628"/>
                  </a:cubicBezTo>
                  <a:lnTo>
                    <a:pt x="614409" y="1244641"/>
                  </a:lnTo>
                  <a:cubicBezTo>
                    <a:pt x="618669" y="1248368"/>
                    <a:pt x="622929" y="1251563"/>
                    <a:pt x="626656" y="1251563"/>
                  </a:cubicBezTo>
                  <a:lnTo>
                    <a:pt x="626656" y="1251563"/>
                  </a:lnTo>
                  <a:close/>
                  <a:moveTo>
                    <a:pt x="626656" y="1261680"/>
                  </a:moveTo>
                  <a:lnTo>
                    <a:pt x="626656" y="1270733"/>
                  </a:lnTo>
                  <a:cubicBezTo>
                    <a:pt x="623461" y="1273927"/>
                    <a:pt x="620799" y="1276590"/>
                    <a:pt x="617604" y="1278720"/>
                  </a:cubicBezTo>
                  <a:cubicBezTo>
                    <a:pt x="616539" y="1279785"/>
                    <a:pt x="615474" y="1280850"/>
                    <a:pt x="614409" y="1281915"/>
                  </a:cubicBezTo>
                  <a:lnTo>
                    <a:pt x="614409" y="1271798"/>
                  </a:lnTo>
                  <a:cubicBezTo>
                    <a:pt x="618669" y="1270733"/>
                    <a:pt x="621864" y="1267538"/>
                    <a:pt x="626656" y="1261680"/>
                  </a:cubicBezTo>
                  <a:lnTo>
                    <a:pt x="626656" y="1261680"/>
                  </a:lnTo>
                  <a:close/>
                  <a:moveTo>
                    <a:pt x="626656" y="1320253"/>
                  </a:moveTo>
                  <a:lnTo>
                    <a:pt x="626656" y="1339422"/>
                  </a:lnTo>
                  <a:cubicBezTo>
                    <a:pt x="626656" y="1338358"/>
                    <a:pt x="626656" y="1338358"/>
                    <a:pt x="626656" y="1337292"/>
                  </a:cubicBezTo>
                  <a:cubicBezTo>
                    <a:pt x="624526" y="1333033"/>
                    <a:pt x="620799" y="1327175"/>
                    <a:pt x="614409" y="1322916"/>
                  </a:cubicBezTo>
                  <a:lnTo>
                    <a:pt x="614409" y="1311734"/>
                  </a:lnTo>
                  <a:cubicBezTo>
                    <a:pt x="619734" y="1314928"/>
                    <a:pt x="622929" y="1318123"/>
                    <a:pt x="626656" y="1320253"/>
                  </a:cubicBezTo>
                  <a:lnTo>
                    <a:pt x="626656" y="1320253"/>
                  </a:lnTo>
                  <a:close/>
                  <a:moveTo>
                    <a:pt x="626656" y="1359657"/>
                  </a:moveTo>
                  <a:lnTo>
                    <a:pt x="626656" y="1395865"/>
                  </a:lnTo>
                  <a:lnTo>
                    <a:pt x="625591" y="1394800"/>
                  </a:lnTo>
                  <a:cubicBezTo>
                    <a:pt x="622397" y="1393735"/>
                    <a:pt x="617604" y="1391605"/>
                    <a:pt x="614409" y="1388943"/>
                  </a:cubicBezTo>
                  <a:lnTo>
                    <a:pt x="614409" y="1378826"/>
                  </a:lnTo>
                  <a:cubicBezTo>
                    <a:pt x="617604" y="1380956"/>
                    <a:pt x="621332" y="1382021"/>
                    <a:pt x="625591" y="1384683"/>
                  </a:cubicBezTo>
                  <a:lnTo>
                    <a:pt x="625591" y="1384683"/>
                  </a:lnTo>
                  <a:lnTo>
                    <a:pt x="626656" y="1384683"/>
                  </a:lnTo>
                  <a:cubicBezTo>
                    <a:pt x="625591" y="1376696"/>
                    <a:pt x="626656" y="1368709"/>
                    <a:pt x="626656" y="1359657"/>
                  </a:cubicBezTo>
                  <a:lnTo>
                    <a:pt x="626656" y="1359657"/>
                  </a:lnTo>
                  <a:close/>
                  <a:moveTo>
                    <a:pt x="626656" y="1688729"/>
                  </a:moveTo>
                  <a:lnTo>
                    <a:pt x="626656" y="1732393"/>
                  </a:lnTo>
                  <a:cubicBezTo>
                    <a:pt x="625591" y="1722275"/>
                    <a:pt x="622397" y="1713223"/>
                    <a:pt x="617604" y="1703106"/>
                  </a:cubicBezTo>
                  <a:cubicBezTo>
                    <a:pt x="616539" y="1702041"/>
                    <a:pt x="615474" y="1700976"/>
                    <a:pt x="614409" y="1699911"/>
                  </a:cubicBezTo>
                  <a:lnTo>
                    <a:pt x="614409" y="1679677"/>
                  </a:lnTo>
                  <a:cubicBezTo>
                    <a:pt x="619734" y="1681807"/>
                    <a:pt x="622929" y="1685002"/>
                    <a:pt x="626656" y="1688729"/>
                  </a:cubicBezTo>
                  <a:lnTo>
                    <a:pt x="626656" y="1688729"/>
                  </a:lnTo>
                  <a:close/>
                  <a:moveTo>
                    <a:pt x="626656" y="1779783"/>
                  </a:moveTo>
                  <a:lnTo>
                    <a:pt x="626656" y="1795758"/>
                  </a:lnTo>
                  <a:cubicBezTo>
                    <a:pt x="622397" y="1794693"/>
                    <a:pt x="618669" y="1793628"/>
                    <a:pt x="614409" y="1792563"/>
                  </a:cubicBezTo>
                  <a:lnTo>
                    <a:pt x="614409" y="1776588"/>
                  </a:lnTo>
                  <a:cubicBezTo>
                    <a:pt x="618669" y="1777653"/>
                    <a:pt x="621864" y="1778718"/>
                    <a:pt x="626656" y="1779783"/>
                  </a:cubicBezTo>
                  <a:lnTo>
                    <a:pt x="626656" y="1779783"/>
                  </a:lnTo>
                  <a:close/>
                  <a:moveTo>
                    <a:pt x="613877" y="1176484"/>
                  </a:moveTo>
                  <a:lnTo>
                    <a:pt x="613877" y="1153055"/>
                  </a:lnTo>
                  <a:lnTo>
                    <a:pt x="614942" y="1154119"/>
                  </a:lnTo>
                  <a:lnTo>
                    <a:pt x="617072" y="1155184"/>
                  </a:lnTo>
                  <a:lnTo>
                    <a:pt x="620267" y="1156249"/>
                  </a:lnTo>
                  <a:lnTo>
                    <a:pt x="621332" y="1157314"/>
                  </a:lnTo>
                  <a:lnTo>
                    <a:pt x="622397" y="1161574"/>
                  </a:lnTo>
                  <a:lnTo>
                    <a:pt x="622397" y="1164769"/>
                  </a:lnTo>
                  <a:lnTo>
                    <a:pt x="621332" y="1167964"/>
                  </a:lnTo>
                  <a:lnTo>
                    <a:pt x="621332" y="1171159"/>
                  </a:lnTo>
                  <a:lnTo>
                    <a:pt x="618137" y="1172224"/>
                  </a:lnTo>
                  <a:lnTo>
                    <a:pt x="616007" y="1174354"/>
                  </a:lnTo>
                  <a:lnTo>
                    <a:pt x="613877" y="1176484"/>
                  </a:lnTo>
                  <a:lnTo>
                    <a:pt x="613877" y="1176484"/>
                  </a:lnTo>
                  <a:close/>
                  <a:moveTo>
                    <a:pt x="613877" y="1136015"/>
                  </a:moveTo>
                  <a:lnTo>
                    <a:pt x="616007" y="1136015"/>
                  </a:lnTo>
                  <a:lnTo>
                    <a:pt x="618137" y="1136015"/>
                  </a:lnTo>
                  <a:lnTo>
                    <a:pt x="619202" y="1133885"/>
                  </a:lnTo>
                  <a:lnTo>
                    <a:pt x="619202" y="1132820"/>
                  </a:lnTo>
                  <a:lnTo>
                    <a:pt x="619202" y="1131755"/>
                  </a:lnTo>
                  <a:lnTo>
                    <a:pt x="618137" y="1129625"/>
                  </a:lnTo>
                  <a:lnTo>
                    <a:pt x="617072" y="1128560"/>
                  </a:lnTo>
                  <a:lnTo>
                    <a:pt x="616007" y="1126431"/>
                  </a:lnTo>
                  <a:lnTo>
                    <a:pt x="614942" y="1125366"/>
                  </a:lnTo>
                  <a:lnTo>
                    <a:pt x="613877" y="1124301"/>
                  </a:lnTo>
                  <a:lnTo>
                    <a:pt x="613877" y="1136015"/>
                  </a:lnTo>
                  <a:close/>
                  <a:moveTo>
                    <a:pt x="613877" y="56146"/>
                  </a:moveTo>
                  <a:lnTo>
                    <a:pt x="613877" y="73185"/>
                  </a:lnTo>
                  <a:cubicBezTo>
                    <a:pt x="610682" y="74250"/>
                    <a:pt x="605890" y="76380"/>
                    <a:pt x="601630" y="79043"/>
                  </a:cubicBezTo>
                  <a:lnTo>
                    <a:pt x="601630" y="62003"/>
                  </a:lnTo>
                  <a:cubicBezTo>
                    <a:pt x="606422" y="59341"/>
                    <a:pt x="610682" y="57211"/>
                    <a:pt x="613877" y="56146"/>
                  </a:cubicBezTo>
                  <a:lnTo>
                    <a:pt x="613877" y="56146"/>
                  </a:lnTo>
                  <a:close/>
                  <a:moveTo>
                    <a:pt x="613877" y="99809"/>
                  </a:moveTo>
                  <a:lnTo>
                    <a:pt x="613877" y="124836"/>
                  </a:lnTo>
                  <a:cubicBezTo>
                    <a:pt x="609617" y="120576"/>
                    <a:pt x="605890" y="115784"/>
                    <a:pt x="601630" y="112589"/>
                  </a:cubicBezTo>
                  <a:lnTo>
                    <a:pt x="601630" y="90225"/>
                  </a:lnTo>
                  <a:cubicBezTo>
                    <a:pt x="606422" y="93420"/>
                    <a:pt x="609617" y="96615"/>
                    <a:pt x="613877" y="99809"/>
                  </a:cubicBezTo>
                  <a:lnTo>
                    <a:pt x="613877" y="99809"/>
                  </a:lnTo>
                  <a:close/>
                  <a:moveTo>
                    <a:pt x="613877" y="153057"/>
                  </a:moveTo>
                  <a:lnTo>
                    <a:pt x="613877" y="170097"/>
                  </a:lnTo>
                  <a:cubicBezTo>
                    <a:pt x="609617" y="172227"/>
                    <a:pt x="604825" y="173292"/>
                    <a:pt x="601630" y="173292"/>
                  </a:cubicBezTo>
                  <a:lnTo>
                    <a:pt x="601630" y="156252"/>
                  </a:lnTo>
                  <a:cubicBezTo>
                    <a:pt x="604825" y="156252"/>
                    <a:pt x="609617" y="155187"/>
                    <a:pt x="613877" y="153057"/>
                  </a:cubicBezTo>
                  <a:lnTo>
                    <a:pt x="613877" y="153057"/>
                  </a:lnTo>
                  <a:close/>
                  <a:moveTo>
                    <a:pt x="613877" y="478403"/>
                  </a:moveTo>
                  <a:lnTo>
                    <a:pt x="613877" y="489585"/>
                  </a:lnTo>
                  <a:cubicBezTo>
                    <a:pt x="610682" y="491715"/>
                    <a:pt x="606955" y="495442"/>
                    <a:pt x="602695" y="499702"/>
                  </a:cubicBezTo>
                  <a:lnTo>
                    <a:pt x="602695" y="499702"/>
                  </a:lnTo>
                  <a:lnTo>
                    <a:pt x="601630" y="500767"/>
                  </a:lnTo>
                  <a:cubicBezTo>
                    <a:pt x="605890" y="501832"/>
                    <a:pt x="610682" y="502897"/>
                    <a:pt x="613877" y="505027"/>
                  </a:cubicBezTo>
                  <a:lnTo>
                    <a:pt x="613877" y="516209"/>
                  </a:lnTo>
                  <a:cubicBezTo>
                    <a:pt x="609617" y="514079"/>
                    <a:pt x="605890" y="511949"/>
                    <a:pt x="601630" y="511949"/>
                  </a:cubicBezTo>
                  <a:lnTo>
                    <a:pt x="601630" y="488520"/>
                  </a:lnTo>
                  <a:cubicBezTo>
                    <a:pt x="606422" y="483727"/>
                    <a:pt x="610682" y="480533"/>
                    <a:pt x="613877" y="478403"/>
                  </a:cubicBezTo>
                  <a:lnTo>
                    <a:pt x="613877" y="478403"/>
                  </a:lnTo>
                  <a:close/>
                  <a:moveTo>
                    <a:pt x="613877" y="542300"/>
                  </a:moveTo>
                  <a:lnTo>
                    <a:pt x="613877" y="552417"/>
                  </a:lnTo>
                  <a:cubicBezTo>
                    <a:pt x="613877" y="552417"/>
                    <a:pt x="613877" y="552417"/>
                    <a:pt x="612812" y="552417"/>
                  </a:cubicBezTo>
                  <a:cubicBezTo>
                    <a:pt x="609617" y="559340"/>
                    <a:pt x="604825" y="564664"/>
                    <a:pt x="601630" y="569457"/>
                  </a:cubicBezTo>
                  <a:lnTo>
                    <a:pt x="601630" y="554547"/>
                  </a:lnTo>
                  <a:cubicBezTo>
                    <a:pt x="601630" y="554547"/>
                    <a:pt x="601630" y="553482"/>
                    <a:pt x="602695" y="552417"/>
                  </a:cubicBezTo>
                  <a:cubicBezTo>
                    <a:pt x="601630" y="552417"/>
                    <a:pt x="601630" y="552417"/>
                    <a:pt x="601630" y="552417"/>
                  </a:cubicBezTo>
                  <a:lnTo>
                    <a:pt x="601630" y="541235"/>
                  </a:lnTo>
                  <a:cubicBezTo>
                    <a:pt x="604825" y="542300"/>
                    <a:pt x="608552" y="542300"/>
                    <a:pt x="611747" y="543365"/>
                  </a:cubicBezTo>
                  <a:cubicBezTo>
                    <a:pt x="612812" y="542300"/>
                    <a:pt x="612812" y="542300"/>
                    <a:pt x="613877" y="542300"/>
                  </a:cubicBezTo>
                  <a:lnTo>
                    <a:pt x="613877" y="542300"/>
                  </a:lnTo>
                  <a:close/>
                  <a:moveTo>
                    <a:pt x="613877" y="584366"/>
                  </a:moveTo>
                  <a:lnTo>
                    <a:pt x="613877" y="594483"/>
                  </a:lnTo>
                  <a:cubicBezTo>
                    <a:pt x="611747" y="592353"/>
                    <a:pt x="609617" y="588626"/>
                    <a:pt x="604825" y="585431"/>
                  </a:cubicBezTo>
                  <a:cubicBezTo>
                    <a:pt x="603760" y="588626"/>
                    <a:pt x="602695" y="591288"/>
                    <a:pt x="601630" y="594483"/>
                  </a:cubicBezTo>
                  <a:lnTo>
                    <a:pt x="601630" y="573184"/>
                  </a:lnTo>
                  <a:cubicBezTo>
                    <a:pt x="601630" y="574249"/>
                    <a:pt x="602695" y="574249"/>
                    <a:pt x="602695" y="575314"/>
                  </a:cubicBezTo>
                  <a:cubicBezTo>
                    <a:pt x="607487" y="578509"/>
                    <a:pt x="610682" y="581704"/>
                    <a:pt x="613877" y="584366"/>
                  </a:cubicBezTo>
                  <a:lnTo>
                    <a:pt x="613877" y="584366"/>
                  </a:lnTo>
                  <a:close/>
                  <a:moveTo>
                    <a:pt x="613877" y="613120"/>
                  </a:moveTo>
                  <a:lnTo>
                    <a:pt x="613877" y="624302"/>
                  </a:lnTo>
                  <a:cubicBezTo>
                    <a:pt x="603760" y="639212"/>
                    <a:pt x="599500" y="642406"/>
                    <a:pt x="613877" y="655718"/>
                  </a:cubicBezTo>
                  <a:lnTo>
                    <a:pt x="613877" y="663706"/>
                  </a:lnTo>
                  <a:cubicBezTo>
                    <a:pt x="606955" y="659446"/>
                    <a:pt x="603760" y="654653"/>
                    <a:pt x="601630" y="651459"/>
                  </a:cubicBezTo>
                  <a:lnTo>
                    <a:pt x="601630" y="632289"/>
                  </a:lnTo>
                  <a:cubicBezTo>
                    <a:pt x="604825" y="624835"/>
                    <a:pt x="610682" y="618977"/>
                    <a:pt x="613877" y="613120"/>
                  </a:cubicBezTo>
                  <a:lnTo>
                    <a:pt x="613877" y="613120"/>
                  </a:lnTo>
                  <a:close/>
                  <a:moveTo>
                    <a:pt x="613877" y="752097"/>
                  </a:moveTo>
                  <a:lnTo>
                    <a:pt x="613877" y="790436"/>
                  </a:lnTo>
                  <a:lnTo>
                    <a:pt x="613877" y="790436"/>
                  </a:lnTo>
                  <a:lnTo>
                    <a:pt x="611747" y="792566"/>
                  </a:lnTo>
                  <a:lnTo>
                    <a:pt x="610682" y="796825"/>
                  </a:lnTo>
                  <a:lnTo>
                    <a:pt x="608552" y="801085"/>
                  </a:lnTo>
                  <a:lnTo>
                    <a:pt x="604292" y="806943"/>
                  </a:lnTo>
                  <a:lnTo>
                    <a:pt x="604292" y="810137"/>
                  </a:lnTo>
                  <a:lnTo>
                    <a:pt x="602162" y="815995"/>
                  </a:lnTo>
                  <a:lnTo>
                    <a:pt x="602162" y="818125"/>
                  </a:lnTo>
                  <a:lnTo>
                    <a:pt x="602162" y="818125"/>
                  </a:lnTo>
                  <a:lnTo>
                    <a:pt x="602162" y="775526"/>
                  </a:lnTo>
                  <a:lnTo>
                    <a:pt x="603227" y="773396"/>
                  </a:lnTo>
                  <a:lnTo>
                    <a:pt x="606422" y="767539"/>
                  </a:lnTo>
                  <a:lnTo>
                    <a:pt x="609617" y="759552"/>
                  </a:lnTo>
                  <a:lnTo>
                    <a:pt x="612812" y="756357"/>
                  </a:lnTo>
                  <a:lnTo>
                    <a:pt x="613877" y="752097"/>
                  </a:lnTo>
                  <a:lnTo>
                    <a:pt x="613877" y="752097"/>
                  </a:lnTo>
                  <a:close/>
                  <a:moveTo>
                    <a:pt x="613877" y="820787"/>
                  </a:moveTo>
                  <a:lnTo>
                    <a:pt x="613877" y="886282"/>
                  </a:lnTo>
                  <a:lnTo>
                    <a:pt x="612812" y="886282"/>
                  </a:lnTo>
                  <a:lnTo>
                    <a:pt x="609617" y="884152"/>
                  </a:lnTo>
                  <a:lnTo>
                    <a:pt x="605357" y="882022"/>
                  </a:lnTo>
                  <a:lnTo>
                    <a:pt x="602162" y="877762"/>
                  </a:lnTo>
                  <a:lnTo>
                    <a:pt x="602162" y="847411"/>
                  </a:lnTo>
                  <a:lnTo>
                    <a:pt x="602162" y="847411"/>
                  </a:lnTo>
                  <a:lnTo>
                    <a:pt x="608020" y="846346"/>
                  </a:lnTo>
                  <a:lnTo>
                    <a:pt x="609085" y="844216"/>
                  </a:lnTo>
                  <a:lnTo>
                    <a:pt x="609085" y="839956"/>
                  </a:lnTo>
                  <a:lnTo>
                    <a:pt x="608020" y="836761"/>
                  </a:lnTo>
                  <a:lnTo>
                    <a:pt x="609085" y="833567"/>
                  </a:lnTo>
                  <a:lnTo>
                    <a:pt x="611214" y="831437"/>
                  </a:lnTo>
                  <a:lnTo>
                    <a:pt x="613344" y="827177"/>
                  </a:lnTo>
                  <a:lnTo>
                    <a:pt x="614409" y="823982"/>
                  </a:lnTo>
                  <a:lnTo>
                    <a:pt x="614409" y="820787"/>
                  </a:lnTo>
                  <a:lnTo>
                    <a:pt x="613877" y="820787"/>
                  </a:lnTo>
                  <a:close/>
                  <a:moveTo>
                    <a:pt x="613877" y="907049"/>
                  </a:moveTo>
                  <a:lnTo>
                    <a:pt x="613877" y="913971"/>
                  </a:lnTo>
                  <a:cubicBezTo>
                    <a:pt x="610682" y="912906"/>
                    <a:pt x="606955" y="911841"/>
                    <a:pt x="601630" y="911841"/>
                  </a:cubicBezTo>
                  <a:lnTo>
                    <a:pt x="601630" y="905984"/>
                  </a:lnTo>
                  <a:cubicBezTo>
                    <a:pt x="606422" y="904919"/>
                    <a:pt x="610682" y="905984"/>
                    <a:pt x="613877" y="907049"/>
                  </a:cubicBezTo>
                  <a:lnTo>
                    <a:pt x="613877" y="907049"/>
                  </a:lnTo>
                  <a:close/>
                  <a:moveTo>
                    <a:pt x="613877" y="955504"/>
                  </a:moveTo>
                  <a:lnTo>
                    <a:pt x="613877" y="962427"/>
                  </a:lnTo>
                  <a:cubicBezTo>
                    <a:pt x="611747" y="962427"/>
                    <a:pt x="609617" y="962427"/>
                    <a:pt x="606955" y="961362"/>
                  </a:cubicBezTo>
                  <a:cubicBezTo>
                    <a:pt x="604825" y="961362"/>
                    <a:pt x="602695" y="962427"/>
                    <a:pt x="601097" y="962427"/>
                  </a:cubicBezTo>
                  <a:lnTo>
                    <a:pt x="601097" y="931010"/>
                  </a:lnTo>
                  <a:cubicBezTo>
                    <a:pt x="601097" y="932075"/>
                    <a:pt x="601097" y="933140"/>
                    <a:pt x="601097" y="934205"/>
                  </a:cubicBezTo>
                  <a:lnTo>
                    <a:pt x="601097" y="934205"/>
                  </a:lnTo>
                  <a:cubicBezTo>
                    <a:pt x="602162" y="940063"/>
                    <a:pt x="602162" y="944322"/>
                    <a:pt x="603227" y="947517"/>
                  </a:cubicBezTo>
                  <a:cubicBezTo>
                    <a:pt x="604292" y="948582"/>
                    <a:pt x="604292" y="949647"/>
                    <a:pt x="604292" y="950712"/>
                  </a:cubicBezTo>
                  <a:cubicBezTo>
                    <a:pt x="607487" y="954440"/>
                    <a:pt x="609617" y="955504"/>
                    <a:pt x="613877" y="955504"/>
                  </a:cubicBezTo>
                  <a:lnTo>
                    <a:pt x="613877" y="955504"/>
                  </a:lnTo>
                  <a:close/>
                  <a:moveTo>
                    <a:pt x="613877" y="980531"/>
                  </a:moveTo>
                  <a:lnTo>
                    <a:pt x="613877" y="1008752"/>
                  </a:lnTo>
                  <a:lnTo>
                    <a:pt x="613877" y="1009817"/>
                  </a:lnTo>
                  <a:lnTo>
                    <a:pt x="612812" y="1013012"/>
                  </a:lnTo>
                  <a:lnTo>
                    <a:pt x="612812" y="1017272"/>
                  </a:lnTo>
                  <a:lnTo>
                    <a:pt x="613877" y="1019402"/>
                  </a:lnTo>
                  <a:lnTo>
                    <a:pt x="613877" y="1019402"/>
                  </a:lnTo>
                  <a:lnTo>
                    <a:pt x="613877" y="1035376"/>
                  </a:lnTo>
                  <a:lnTo>
                    <a:pt x="611747" y="1035376"/>
                  </a:lnTo>
                  <a:lnTo>
                    <a:pt x="607487" y="1036441"/>
                  </a:lnTo>
                  <a:lnTo>
                    <a:pt x="604292" y="1037506"/>
                  </a:lnTo>
                  <a:lnTo>
                    <a:pt x="602162" y="1037506"/>
                  </a:lnTo>
                  <a:lnTo>
                    <a:pt x="602162" y="985856"/>
                  </a:lnTo>
                  <a:lnTo>
                    <a:pt x="605357" y="983726"/>
                  </a:lnTo>
                  <a:lnTo>
                    <a:pt x="608552" y="982661"/>
                  </a:lnTo>
                  <a:lnTo>
                    <a:pt x="612812" y="980531"/>
                  </a:lnTo>
                  <a:lnTo>
                    <a:pt x="613877" y="980531"/>
                  </a:lnTo>
                  <a:lnTo>
                    <a:pt x="613877" y="980531"/>
                  </a:lnTo>
                  <a:close/>
                  <a:moveTo>
                    <a:pt x="613877" y="1051351"/>
                  </a:moveTo>
                  <a:lnTo>
                    <a:pt x="613877" y="1078507"/>
                  </a:lnTo>
                  <a:lnTo>
                    <a:pt x="611747" y="1076377"/>
                  </a:lnTo>
                  <a:lnTo>
                    <a:pt x="610682" y="1075312"/>
                  </a:lnTo>
                  <a:lnTo>
                    <a:pt x="607487" y="1075312"/>
                  </a:lnTo>
                  <a:lnTo>
                    <a:pt x="605357" y="1076377"/>
                  </a:lnTo>
                  <a:lnTo>
                    <a:pt x="604292" y="1077442"/>
                  </a:lnTo>
                  <a:lnTo>
                    <a:pt x="604292" y="1079572"/>
                  </a:lnTo>
                  <a:lnTo>
                    <a:pt x="604292" y="1081702"/>
                  </a:lnTo>
                  <a:lnTo>
                    <a:pt x="605357" y="1083832"/>
                  </a:lnTo>
                  <a:lnTo>
                    <a:pt x="607487" y="1085962"/>
                  </a:lnTo>
                  <a:lnTo>
                    <a:pt x="609617" y="1088092"/>
                  </a:lnTo>
                  <a:lnTo>
                    <a:pt x="610682" y="1088092"/>
                  </a:lnTo>
                  <a:lnTo>
                    <a:pt x="613877" y="1088092"/>
                  </a:lnTo>
                  <a:lnTo>
                    <a:pt x="613877" y="1119508"/>
                  </a:lnTo>
                  <a:lnTo>
                    <a:pt x="613877" y="1119508"/>
                  </a:lnTo>
                  <a:lnTo>
                    <a:pt x="613877" y="1121638"/>
                  </a:lnTo>
                  <a:lnTo>
                    <a:pt x="613877" y="1122703"/>
                  </a:lnTo>
                  <a:lnTo>
                    <a:pt x="613877" y="1134950"/>
                  </a:lnTo>
                  <a:lnTo>
                    <a:pt x="611747" y="1136015"/>
                  </a:lnTo>
                  <a:lnTo>
                    <a:pt x="608552" y="1133885"/>
                  </a:lnTo>
                  <a:lnTo>
                    <a:pt x="606422" y="1131755"/>
                  </a:lnTo>
                  <a:lnTo>
                    <a:pt x="605357" y="1130690"/>
                  </a:lnTo>
                  <a:lnTo>
                    <a:pt x="603227" y="1129625"/>
                  </a:lnTo>
                  <a:lnTo>
                    <a:pt x="602162" y="1127495"/>
                  </a:lnTo>
                  <a:lnTo>
                    <a:pt x="602162" y="1056676"/>
                  </a:lnTo>
                  <a:lnTo>
                    <a:pt x="603227" y="1056676"/>
                  </a:lnTo>
                  <a:lnTo>
                    <a:pt x="606422" y="1055611"/>
                  </a:lnTo>
                  <a:lnTo>
                    <a:pt x="609617" y="1054546"/>
                  </a:lnTo>
                  <a:lnTo>
                    <a:pt x="612812" y="1052416"/>
                  </a:lnTo>
                  <a:cubicBezTo>
                    <a:pt x="612812" y="1052416"/>
                    <a:pt x="612812" y="1052416"/>
                    <a:pt x="613877" y="1051351"/>
                  </a:cubicBezTo>
                  <a:lnTo>
                    <a:pt x="613877" y="1051351"/>
                  </a:lnTo>
                  <a:close/>
                  <a:moveTo>
                    <a:pt x="613877" y="1152522"/>
                  </a:moveTo>
                  <a:lnTo>
                    <a:pt x="613877" y="1175951"/>
                  </a:lnTo>
                  <a:lnTo>
                    <a:pt x="612812" y="1175951"/>
                  </a:lnTo>
                  <a:lnTo>
                    <a:pt x="610682" y="1174886"/>
                  </a:lnTo>
                  <a:lnTo>
                    <a:pt x="608552" y="1172756"/>
                  </a:lnTo>
                  <a:lnTo>
                    <a:pt x="602695" y="1169561"/>
                  </a:lnTo>
                  <a:lnTo>
                    <a:pt x="601630" y="1167431"/>
                  </a:lnTo>
                  <a:lnTo>
                    <a:pt x="601630" y="1143470"/>
                  </a:lnTo>
                  <a:lnTo>
                    <a:pt x="603760" y="1146665"/>
                  </a:lnTo>
                  <a:lnTo>
                    <a:pt x="608020" y="1149860"/>
                  </a:lnTo>
                  <a:lnTo>
                    <a:pt x="611214" y="1150925"/>
                  </a:lnTo>
                  <a:lnTo>
                    <a:pt x="613877" y="1152522"/>
                  </a:lnTo>
                  <a:lnTo>
                    <a:pt x="613877" y="1152522"/>
                  </a:lnTo>
                  <a:close/>
                  <a:moveTo>
                    <a:pt x="613877" y="1203108"/>
                  </a:moveTo>
                  <a:lnTo>
                    <a:pt x="613877" y="1219082"/>
                  </a:lnTo>
                  <a:lnTo>
                    <a:pt x="613877" y="1219082"/>
                  </a:lnTo>
                  <a:cubicBezTo>
                    <a:pt x="610682" y="1218017"/>
                    <a:pt x="605890" y="1220147"/>
                    <a:pt x="601630" y="1226004"/>
                  </a:cubicBezTo>
                  <a:lnTo>
                    <a:pt x="601630" y="1216952"/>
                  </a:lnTo>
                  <a:cubicBezTo>
                    <a:pt x="602695" y="1215887"/>
                    <a:pt x="604825" y="1214822"/>
                    <a:pt x="605890" y="1213757"/>
                  </a:cubicBezTo>
                  <a:cubicBezTo>
                    <a:pt x="609617" y="1208965"/>
                    <a:pt x="611747" y="1205770"/>
                    <a:pt x="613877" y="1203108"/>
                  </a:cubicBezTo>
                  <a:lnTo>
                    <a:pt x="613877" y="1203108"/>
                  </a:lnTo>
                  <a:close/>
                  <a:moveTo>
                    <a:pt x="613877" y="1245174"/>
                  </a:moveTo>
                  <a:lnTo>
                    <a:pt x="613877" y="1253161"/>
                  </a:lnTo>
                  <a:cubicBezTo>
                    <a:pt x="612812" y="1252096"/>
                    <a:pt x="610682" y="1251031"/>
                    <a:pt x="608020" y="1249966"/>
                  </a:cubicBezTo>
                  <a:lnTo>
                    <a:pt x="608020" y="1249966"/>
                  </a:lnTo>
                  <a:cubicBezTo>
                    <a:pt x="605890" y="1247836"/>
                    <a:pt x="602162" y="1245706"/>
                    <a:pt x="601097" y="1244109"/>
                  </a:cubicBezTo>
                  <a:lnTo>
                    <a:pt x="601097" y="1236121"/>
                  </a:lnTo>
                  <a:cubicBezTo>
                    <a:pt x="606422" y="1238251"/>
                    <a:pt x="610682" y="1241446"/>
                    <a:pt x="613877" y="1245174"/>
                  </a:cubicBezTo>
                  <a:lnTo>
                    <a:pt x="613877" y="1245174"/>
                  </a:lnTo>
                  <a:close/>
                  <a:moveTo>
                    <a:pt x="613877" y="1271798"/>
                  </a:moveTo>
                  <a:lnTo>
                    <a:pt x="613877" y="1281915"/>
                  </a:lnTo>
                  <a:cubicBezTo>
                    <a:pt x="609617" y="1288837"/>
                    <a:pt x="604825" y="1293097"/>
                    <a:pt x="601630" y="1296292"/>
                  </a:cubicBezTo>
                  <a:lnTo>
                    <a:pt x="601630" y="1287239"/>
                  </a:lnTo>
                  <a:cubicBezTo>
                    <a:pt x="602695" y="1285110"/>
                    <a:pt x="604825" y="1282980"/>
                    <a:pt x="607487" y="1279252"/>
                  </a:cubicBezTo>
                  <a:cubicBezTo>
                    <a:pt x="605357" y="1279252"/>
                    <a:pt x="603227" y="1278187"/>
                    <a:pt x="601630" y="1277122"/>
                  </a:cubicBezTo>
                  <a:lnTo>
                    <a:pt x="601630" y="1270200"/>
                  </a:lnTo>
                  <a:cubicBezTo>
                    <a:pt x="604825" y="1272862"/>
                    <a:pt x="609617" y="1274460"/>
                    <a:pt x="613877" y="1271798"/>
                  </a:cubicBezTo>
                  <a:lnTo>
                    <a:pt x="613877" y="1271798"/>
                  </a:lnTo>
                  <a:close/>
                  <a:moveTo>
                    <a:pt x="613877" y="1311201"/>
                  </a:moveTo>
                  <a:lnTo>
                    <a:pt x="613877" y="1322383"/>
                  </a:lnTo>
                  <a:cubicBezTo>
                    <a:pt x="611747" y="1320253"/>
                    <a:pt x="608020" y="1319188"/>
                    <a:pt x="603760" y="1316526"/>
                  </a:cubicBezTo>
                  <a:cubicBezTo>
                    <a:pt x="604825" y="1323448"/>
                    <a:pt x="602695" y="1329838"/>
                    <a:pt x="601630" y="1336760"/>
                  </a:cubicBezTo>
                  <a:lnTo>
                    <a:pt x="601630" y="1304279"/>
                  </a:lnTo>
                  <a:lnTo>
                    <a:pt x="601630" y="1305344"/>
                  </a:lnTo>
                  <a:cubicBezTo>
                    <a:pt x="606422" y="1308006"/>
                    <a:pt x="610682" y="1310136"/>
                    <a:pt x="613877" y="1311201"/>
                  </a:cubicBezTo>
                  <a:lnTo>
                    <a:pt x="613877" y="1311201"/>
                  </a:lnTo>
                  <a:close/>
                  <a:moveTo>
                    <a:pt x="613877" y="1378826"/>
                  </a:moveTo>
                  <a:lnTo>
                    <a:pt x="613877" y="1388943"/>
                  </a:lnTo>
                  <a:cubicBezTo>
                    <a:pt x="608020" y="1386813"/>
                    <a:pt x="604825" y="1383086"/>
                    <a:pt x="601630" y="1380956"/>
                  </a:cubicBezTo>
                  <a:lnTo>
                    <a:pt x="601630" y="1363916"/>
                  </a:lnTo>
                  <a:cubicBezTo>
                    <a:pt x="603760" y="1369774"/>
                    <a:pt x="607487" y="1374566"/>
                    <a:pt x="613877" y="1378826"/>
                  </a:cubicBezTo>
                  <a:lnTo>
                    <a:pt x="613877" y="1378826"/>
                  </a:lnTo>
                  <a:close/>
                  <a:moveTo>
                    <a:pt x="613877" y="1679677"/>
                  </a:moveTo>
                  <a:lnTo>
                    <a:pt x="613877" y="1699911"/>
                  </a:lnTo>
                  <a:cubicBezTo>
                    <a:pt x="610682" y="1696716"/>
                    <a:pt x="605890" y="1692989"/>
                    <a:pt x="601630" y="1689794"/>
                  </a:cubicBezTo>
                  <a:lnTo>
                    <a:pt x="601630" y="1672755"/>
                  </a:lnTo>
                  <a:cubicBezTo>
                    <a:pt x="606422" y="1674885"/>
                    <a:pt x="610682" y="1677015"/>
                    <a:pt x="613877" y="1679677"/>
                  </a:cubicBezTo>
                  <a:lnTo>
                    <a:pt x="613877" y="1679677"/>
                  </a:lnTo>
                  <a:close/>
                  <a:moveTo>
                    <a:pt x="613877" y="1776588"/>
                  </a:moveTo>
                  <a:lnTo>
                    <a:pt x="613877" y="1792563"/>
                  </a:lnTo>
                  <a:cubicBezTo>
                    <a:pt x="609617" y="1791498"/>
                    <a:pt x="604825" y="1790433"/>
                    <a:pt x="601630" y="1788303"/>
                  </a:cubicBezTo>
                  <a:lnTo>
                    <a:pt x="601630" y="1770199"/>
                  </a:lnTo>
                  <a:cubicBezTo>
                    <a:pt x="604825" y="1771796"/>
                    <a:pt x="609617" y="1773926"/>
                    <a:pt x="613877" y="1776588"/>
                  </a:cubicBezTo>
                  <a:lnTo>
                    <a:pt x="613877" y="1776588"/>
                  </a:lnTo>
                  <a:close/>
                  <a:moveTo>
                    <a:pt x="601630" y="759552"/>
                  </a:moveTo>
                  <a:lnTo>
                    <a:pt x="603760" y="756357"/>
                  </a:lnTo>
                  <a:lnTo>
                    <a:pt x="606955" y="747305"/>
                  </a:lnTo>
                  <a:lnTo>
                    <a:pt x="608020" y="741448"/>
                  </a:lnTo>
                  <a:lnTo>
                    <a:pt x="608020" y="735590"/>
                  </a:lnTo>
                  <a:lnTo>
                    <a:pt x="608020" y="731331"/>
                  </a:lnTo>
                  <a:lnTo>
                    <a:pt x="609085" y="724408"/>
                  </a:lnTo>
                  <a:lnTo>
                    <a:pt x="605890" y="722278"/>
                  </a:lnTo>
                  <a:lnTo>
                    <a:pt x="602695" y="718019"/>
                  </a:lnTo>
                  <a:lnTo>
                    <a:pt x="601630" y="715889"/>
                  </a:lnTo>
                  <a:lnTo>
                    <a:pt x="601630" y="759552"/>
                  </a:lnTo>
                  <a:close/>
                  <a:moveTo>
                    <a:pt x="601630" y="61471"/>
                  </a:moveTo>
                  <a:lnTo>
                    <a:pt x="601630" y="78510"/>
                  </a:lnTo>
                  <a:cubicBezTo>
                    <a:pt x="600565" y="78510"/>
                    <a:pt x="599500" y="79575"/>
                    <a:pt x="598435" y="79575"/>
                  </a:cubicBezTo>
                  <a:lnTo>
                    <a:pt x="598435" y="62536"/>
                  </a:lnTo>
                  <a:cubicBezTo>
                    <a:pt x="599500" y="61471"/>
                    <a:pt x="600565" y="61471"/>
                    <a:pt x="601630" y="61471"/>
                  </a:cubicBezTo>
                  <a:lnTo>
                    <a:pt x="601630" y="61471"/>
                  </a:lnTo>
                  <a:close/>
                  <a:moveTo>
                    <a:pt x="601630" y="89692"/>
                  </a:moveTo>
                  <a:lnTo>
                    <a:pt x="601630" y="112057"/>
                  </a:lnTo>
                  <a:cubicBezTo>
                    <a:pt x="600565" y="110992"/>
                    <a:pt x="599500" y="109927"/>
                    <a:pt x="598435" y="109927"/>
                  </a:cubicBezTo>
                  <a:lnTo>
                    <a:pt x="598435" y="87562"/>
                  </a:lnTo>
                  <a:cubicBezTo>
                    <a:pt x="599500" y="88627"/>
                    <a:pt x="600565" y="88627"/>
                    <a:pt x="601630" y="89692"/>
                  </a:cubicBezTo>
                  <a:lnTo>
                    <a:pt x="601630" y="89692"/>
                  </a:lnTo>
                  <a:close/>
                  <a:moveTo>
                    <a:pt x="601630" y="156252"/>
                  </a:moveTo>
                  <a:lnTo>
                    <a:pt x="601630" y="173292"/>
                  </a:lnTo>
                  <a:cubicBezTo>
                    <a:pt x="600565" y="173292"/>
                    <a:pt x="599500" y="173292"/>
                    <a:pt x="598435" y="173292"/>
                  </a:cubicBezTo>
                  <a:lnTo>
                    <a:pt x="598435" y="157317"/>
                  </a:lnTo>
                  <a:cubicBezTo>
                    <a:pt x="599500" y="157317"/>
                    <a:pt x="600565" y="157317"/>
                    <a:pt x="601630" y="156252"/>
                  </a:cubicBezTo>
                  <a:lnTo>
                    <a:pt x="601630" y="156252"/>
                  </a:lnTo>
                  <a:close/>
                  <a:moveTo>
                    <a:pt x="601630" y="488520"/>
                  </a:moveTo>
                  <a:lnTo>
                    <a:pt x="601630" y="511949"/>
                  </a:lnTo>
                  <a:cubicBezTo>
                    <a:pt x="600565" y="510884"/>
                    <a:pt x="599500" y="510884"/>
                    <a:pt x="598435" y="510884"/>
                  </a:cubicBezTo>
                  <a:lnTo>
                    <a:pt x="598435" y="491715"/>
                  </a:lnTo>
                  <a:cubicBezTo>
                    <a:pt x="599500" y="490650"/>
                    <a:pt x="600565" y="489585"/>
                    <a:pt x="601630" y="488520"/>
                  </a:cubicBezTo>
                  <a:lnTo>
                    <a:pt x="601630" y="488520"/>
                  </a:lnTo>
                  <a:close/>
                  <a:moveTo>
                    <a:pt x="601630" y="541235"/>
                  </a:moveTo>
                  <a:lnTo>
                    <a:pt x="601630" y="552417"/>
                  </a:lnTo>
                  <a:cubicBezTo>
                    <a:pt x="600565" y="552417"/>
                    <a:pt x="599500" y="552417"/>
                    <a:pt x="598435" y="552417"/>
                  </a:cubicBezTo>
                  <a:lnTo>
                    <a:pt x="598435" y="540170"/>
                  </a:lnTo>
                  <a:cubicBezTo>
                    <a:pt x="599500" y="540170"/>
                    <a:pt x="600565" y="541235"/>
                    <a:pt x="601630" y="541235"/>
                  </a:cubicBezTo>
                  <a:lnTo>
                    <a:pt x="601630" y="541235"/>
                  </a:lnTo>
                  <a:close/>
                  <a:moveTo>
                    <a:pt x="601630" y="555080"/>
                  </a:moveTo>
                  <a:lnTo>
                    <a:pt x="601630" y="569989"/>
                  </a:lnTo>
                  <a:cubicBezTo>
                    <a:pt x="600565" y="569989"/>
                    <a:pt x="600565" y="569989"/>
                    <a:pt x="599500" y="571054"/>
                  </a:cubicBezTo>
                  <a:cubicBezTo>
                    <a:pt x="600565" y="571054"/>
                    <a:pt x="600565" y="572119"/>
                    <a:pt x="601630" y="573184"/>
                  </a:cubicBezTo>
                  <a:lnTo>
                    <a:pt x="601630" y="594483"/>
                  </a:lnTo>
                  <a:cubicBezTo>
                    <a:pt x="600565" y="595548"/>
                    <a:pt x="599500" y="597678"/>
                    <a:pt x="598435" y="598743"/>
                  </a:cubicBezTo>
                  <a:lnTo>
                    <a:pt x="598435" y="558275"/>
                  </a:lnTo>
                  <a:cubicBezTo>
                    <a:pt x="599500" y="557210"/>
                    <a:pt x="600565" y="556145"/>
                    <a:pt x="601630" y="555080"/>
                  </a:cubicBezTo>
                  <a:lnTo>
                    <a:pt x="601630" y="555080"/>
                  </a:lnTo>
                  <a:close/>
                  <a:moveTo>
                    <a:pt x="601630" y="632289"/>
                  </a:moveTo>
                  <a:lnTo>
                    <a:pt x="601630" y="651459"/>
                  </a:lnTo>
                  <a:cubicBezTo>
                    <a:pt x="600565" y="650394"/>
                    <a:pt x="599500" y="649329"/>
                    <a:pt x="599500" y="648264"/>
                  </a:cubicBezTo>
                  <a:cubicBezTo>
                    <a:pt x="598435" y="647199"/>
                    <a:pt x="598435" y="647199"/>
                    <a:pt x="598435" y="647199"/>
                  </a:cubicBezTo>
                  <a:lnTo>
                    <a:pt x="598435" y="639212"/>
                  </a:lnTo>
                  <a:lnTo>
                    <a:pt x="598435" y="639212"/>
                  </a:lnTo>
                  <a:cubicBezTo>
                    <a:pt x="598435" y="637082"/>
                    <a:pt x="599500" y="636017"/>
                    <a:pt x="600565" y="634952"/>
                  </a:cubicBezTo>
                  <a:cubicBezTo>
                    <a:pt x="600565" y="633887"/>
                    <a:pt x="600565" y="632289"/>
                    <a:pt x="601630" y="632289"/>
                  </a:cubicBezTo>
                  <a:lnTo>
                    <a:pt x="601630" y="632289"/>
                  </a:lnTo>
                  <a:close/>
                  <a:moveTo>
                    <a:pt x="601630" y="715889"/>
                  </a:moveTo>
                  <a:lnTo>
                    <a:pt x="601630" y="759552"/>
                  </a:lnTo>
                  <a:lnTo>
                    <a:pt x="599500" y="761682"/>
                  </a:lnTo>
                  <a:lnTo>
                    <a:pt x="598435" y="763812"/>
                  </a:lnTo>
                  <a:lnTo>
                    <a:pt x="598435" y="712161"/>
                  </a:lnTo>
                  <a:lnTo>
                    <a:pt x="601630" y="715889"/>
                  </a:lnTo>
                  <a:lnTo>
                    <a:pt x="601630" y="715889"/>
                  </a:lnTo>
                  <a:close/>
                  <a:moveTo>
                    <a:pt x="601630" y="775526"/>
                  </a:moveTo>
                  <a:lnTo>
                    <a:pt x="601630" y="818125"/>
                  </a:lnTo>
                  <a:lnTo>
                    <a:pt x="598435" y="817060"/>
                  </a:lnTo>
                  <a:lnTo>
                    <a:pt x="598435" y="789903"/>
                  </a:lnTo>
                  <a:lnTo>
                    <a:pt x="599500" y="788838"/>
                  </a:lnTo>
                  <a:lnTo>
                    <a:pt x="599500" y="781916"/>
                  </a:lnTo>
                  <a:lnTo>
                    <a:pt x="600565" y="776059"/>
                  </a:lnTo>
                  <a:lnTo>
                    <a:pt x="601630" y="775526"/>
                  </a:lnTo>
                  <a:lnTo>
                    <a:pt x="601630" y="775526"/>
                  </a:lnTo>
                  <a:close/>
                  <a:moveTo>
                    <a:pt x="601630" y="846346"/>
                  </a:moveTo>
                  <a:lnTo>
                    <a:pt x="601630" y="876697"/>
                  </a:lnTo>
                  <a:lnTo>
                    <a:pt x="600565" y="876697"/>
                  </a:lnTo>
                  <a:lnTo>
                    <a:pt x="598435" y="873503"/>
                  </a:lnTo>
                  <a:lnTo>
                    <a:pt x="598435" y="846346"/>
                  </a:lnTo>
                  <a:lnTo>
                    <a:pt x="601630" y="846346"/>
                  </a:lnTo>
                  <a:lnTo>
                    <a:pt x="601630" y="846346"/>
                  </a:lnTo>
                  <a:close/>
                  <a:moveTo>
                    <a:pt x="601630" y="905984"/>
                  </a:moveTo>
                  <a:lnTo>
                    <a:pt x="601630" y="911841"/>
                  </a:lnTo>
                  <a:cubicBezTo>
                    <a:pt x="600565" y="911841"/>
                    <a:pt x="599500" y="912906"/>
                    <a:pt x="598435" y="912906"/>
                  </a:cubicBezTo>
                  <a:lnTo>
                    <a:pt x="598435" y="905984"/>
                  </a:lnTo>
                  <a:cubicBezTo>
                    <a:pt x="599500" y="905984"/>
                    <a:pt x="600565" y="905984"/>
                    <a:pt x="601630" y="905984"/>
                  </a:cubicBezTo>
                  <a:lnTo>
                    <a:pt x="601630" y="905984"/>
                  </a:lnTo>
                  <a:close/>
                  <a:moveTo>
                    <a:pt x="601630" y="931010"/>
                  </a:moveTo>
                  <a:lnTo>
                    <a:pt x="601630" y="962427"/>
                  </a:lnTo>
                  <a:cubicBezTo>
                    <a:pt x="600565" y="962427"/>
                    <a:pt x="599500" y="962427"/>
                    <a:pt x="598435" y="962427"/>
                  </a:cubicBezTo>
                  <a:lnTo>
                    <a:pt x="598435" y="955504"/>
                  </a:lnTo>
                  <a:cubicBezTo>
                    <a:pt x="598435" y="955504"/>
                    <a:pt x="599500" y="955504"/>
                    <a:pt x="600565" y="955504"/>
                  </a:cubicBezTo>
                  <a:cubicBezTo>
                    <a:pt x="599500" y="954440"/>
                    <a:pt x="598435" y="952310"/>
                    <a:pt x="598435" y="949647"/>
                  </a:cubicBezTo>
                  <a:lnTo>
                    <a:pt x="598435" y="917166"/>
                  </a:lnTo>
                  <a:cubicBezTo>
                    <a:pt x="599500" y="921958"/>
                    <a:pt x="600565" y="926218"/>
                    <a:pt x="601630" y="931010"/>
                  </a:cubicBezTo>
                  <a:lnTo>
                    <a:pt x="601630" y="931010"/>
                  </a:lnTo>
                  <a:close/>
                  <a:moveTo>
                    <a:pt x="601630" y="985856"/>
                  </a:moveTo>
                  <a:lnTo>
                    <a:pt x="601630" y="1037506"/>
                  </a:lnTo>
                  <a:lnTo>
                    <a:pt x="599500" y="1037506"/>
                  </a:lnTo>
                  <a:lnTo>
                    <a:pt x="598435" y="1037506"/>
                  </a:lnTo>
                  <a:lnTo>
                    <a:pt x="598435" y="1005025"/>
                  </a:lnTo>
                  <a:lnTo>
                    <a:pt x="599500" y="1000765"/>
                  </a:lnTo>
                  <a:lnTo>
                    <a:pt x="599500" y="997570"/>
                  </a:lnTo>
                  <a:lnTo>
                    <a:pt x="600565" y="991713"/>
                  </a:lnTo>
                  <a:lnTo>
                    <a:pt x="600565" y="988518"/>
                  </a:lnTo>
                  <a:lnTo>
                    <a:pt x="600565" y="986388"/>
                  </a:lnTo>
                  <a:lnTo>
                    <a:pt x="601630" y="986388"/>
                  </a:lnTo>
                  <a:lnTo>
                    <a:pt x="601630" y="985856"/>
                  </a:lnTo>
                  <a:close/>
                  <a:moveTo>
                    <a:pt x="601630" y="1057208"/>
                  </a:moveTo>
                  <a:lnTo>
                    <a:pt x="601630" y="1128028"/>
                  </a:lnTo>
                  <a:lnTo>
                    <a:pt x="600565" y="1128028"/>
                  </a:lnTo>
                  <a:lnTo>
                    <a:pt x="599500" y="1126963"/>
                  </a:lnTo>
                  <a:lnTo>
                    <a:pt x="598435" y="1125898"/>
                  </a:lnTo>
                  <a:lnTo>
                    <a:pt x="598435" y="1059338"/>
                  </a:lnTo>
                  <a:lnTo>
                    <a:pt x="600565" y="1058273"/>
                  </a:lnTo>
                  <a:lnTo>
                    <a:pt x="601630" y="1057208"/>
                  </a:lnTo>
                  <a:lnTo>
                    <a:pt x="601630" y="1057208"/>
                  </a:lnTo>
                  <a:close/>
                  <a:moveTo>
                    <a:pt x="601630" y="1143470"/>
                  </a:moveTo>
                  <a:lnTo>
                    <a:pt x="601630" y="1166899"/>
                  </a:lnTo>
                  <a:lnTo>
                    <a:pt x="599500" y="1164769"/>
                  </a:lnTo>
                  <a:lnTo>
                    <a:pt x="599500" y="1163704"/>
                  </a:lnTo>
                  <a:lnTo>
                    <a:pt x="598435" y="1161574"/>
                  </a:lnTo>
                  <a:lnTo>
                    <a:pt x="598435" y="1141340"/>
                  </a:lnTo>
                  <a:lnTo>
                    <a:pt x="600565" y="1143470"/>
                  </a:lnTo>
                  <a:lnTo>
                    <a:pt x="601630" y="1143470"/>
                  </a:lnTo>
                  <a:lnTo>
                    <a:pt x="601630" y="1143470"/>
                  </a:lnTo>
                  <a:close/>
                  <a:moveTo>
                    <a:pt x="601630" y="1216952"/>
                  </a:moveTo>
                  <a:lnTo>
                    <a:pt x="601630" y="1226004"/>
                  </a:lnTo>
                  <a:cubicBezTo>
                    <a:pt x="600565" y="1226004"/>
                    <a:pt x="599500" y="1228134"/>
                    <a:pt x="598435" y="1229199"/>
                  </a:cubicBezTo>
                  <a:lnTo>
                    <a:pt x="598435" y="1219082"/>
                  </a:lnTo>
                  <a:cubicBezTo>
                    <a:pt x="599500" y="1218017"/>
                    <a:pt x="600565" y="1216952"/>
                    <a:pt x="601630" y="1216952"/>
                  </a:cubicBezTo>
                  <a:lnTo>
                    <a:pt x="601630" y="1216952"/>
                  </a:lnTo>
                  <a:close/>
                  <a:moveTo>
                    <a:pt x="601630" y="1236121"/>
                  </a:moveTo>
                  <a:lnTo>
                    <a:pt x="601630" y="1244109"/>
                  </a:lnTo>
                  <a:cubicBezTo>
                    <a:pt x="600565" y="1243044"/>
                    <a:pt x="599500" y="1243044"/>
                    <a:pt x="598435" y="1241979"/>
                  </a:cubicBezTo>
                  <a:lnTo>
                    <a:pt x="598435" y="1233991"/>
                  </a:lnTo>
                  <a:cubicBezTo>
                    <a:pt x="598435" y="1235056"/>
                    <a:pt x="599500" y="1235056"/>
                    <a:pt x="600565" y="1235056"/>
                  </a:cubicBezTo>
                  <a:cubicBezTo>
                    <a:pt x="600565" y="1236121"/>
                    <a:pt x="600565" y="1236121"/>
                    <a:pt x="601630" y="1236121"/>
                  </a:cubicBezTo>
                  <a:lnTo>
                    <a:pt x="601630" y="1236121"/>
                  </a:lnTo>
                  <a:close/>
                  <a:moveTo>
                    <a:pt x="601630" y="1270733"/>
                  </a:moveTo>
                  <a:lnTo>
                    <a:pt x="601630" y="1277655"/>
                  </a:lnTo>
                  <a:cubicBezTo>
                    <a:pt x="600565" y="1277655"/>
                    <a:pt x="599500" y="1276590"/>
                    <a:pt x="598435" y="1276590"/>
                  </a:cubicBezTo>
                  <a:lnTo>
                    <a:pt x="598435" y="1268603"/>
                  </a:lnTo>
                  <a:cubicBezTo>
                    <a:pt x="599500" y="1268603"/>
                    <a:pt x="600565" y="1269668"/>
                    <a:pt x="601630" y="1270733"/>
                  </a:cubicBezTo>
                  <a:lnTo>
                    <a:pt x="601630" y="1270733"/>
                  </a:lnTo>
                  <a:close/>
                  <a:moveTo>
                    <a:pt x="601630" y="1287772"/>
                  </a:moveTo>
                  <a:lnTo>
                    <a:pt x="601630" y="1296824"/>
                  </a:lnTo>
                  <a:cubicBezTo>
                    <a:pt x="600565" y="1296824"/>
                    <a:pt x="599500" y="1297889"/>
                    <a:pt x="598435" y="1297889"/>
                  </a:cubicBezTo>
                  <a:lnTo>
                    <a:pt x="598435" y="1289902"/>
                  </a:lnTo>
                  <a:cubicBezTo>
                    <a:pt x="599500" y="1289902"/>
                    <a:pt x="600565" y="1288837"/>
                    <a:pt x="601630" y="1287772"/>
                  </a:cubicBezTo>
                  <a:lnTo>
                    <a:pt x="601630" y="1287772"/>
                  </a:lnTo>
                  <a:close/>
                  <a:moveTo>
                    <a:pt x="601630" y="1304811"/>
                  </a:moveTo>
                  <a:lnTo>
                    <a:pt x="601630" y="1337292"/>
                  </a:lnTo>
                  <a:cubicBezTo>
                    <a:pt x="599500" y="1346345"/>
                    <a:pt x="597370" y="1355397"/>
                    <a:pt x="601630" y="1364449"/>
                  </a:cubicBezTo>
                  <a:lnTo>
                    <a:pt x="601630" y="1381488"/>
                  </a:lnTo>
                  <a:cubicBezTo>
                    <a:pt x="600565" y="1380423"/>
                    <a:pt x="599500" y="1379358"/>
                    <a:pt x="598435" y="1378294"/>
                  </a:cubicBezTo>
                  <a:lnTo>
                    <a:pt x="598435" y="1298422"/>
                  </a:lnTo>
                  <a:cubicBezTo>
                    <a:pt x="599500" y="1300019"/>
                    <a:pt x="600565" y="1302149"/>
                    <a:pt x="601630" y="1304811"/>
                  </a:cubicBezTo>
                  <a:lnTo>
                    <a:pt x="601630" y="1304811"/>
                  </a:lnTo>
                  <a:close/>
                  <a:moveTo>
                    <a:pt x="601630" y="1672755"/>
                  </a:moveTo>
                  <a:lnTo>
                    <a:pt x="601630" y="1689794"/>
                  </a:lnTo>
                  <a:cubicBezTo>
                    <a:pt x="600565" y="1689794"/>
                    <a:pt x="599500" y="1688729"/>
                    <a:pt x="598435" y="1688729"/>
                  </a:cubicBezTo>
                  <a:lnTo>
                    <a:pt x="598435" y="1671690"/>
                  </a:lnTo>
                  <a:cubicBezTo>
                    <a:pt x="599500" y="1671690"/>
                    <a:pt x="600565" y="1672755"/>
                    <a:pt x="601630" y="1672755"/>
                  </a:cubicBezTo>
                  <a:lnTo>
                    <a:pt x="601630" y="1672755"/>
                  </a:lnTo>
                  <a:close/>
                  <a:moveTo>
                    <a:pt x="601630" y="1769666"/>
                  </a:moveTo>
                  <a:lnTo>
                    <a:pt x="601630" y="1787770"/>
                  </a:lnTo>
                  <a:cubicBezTo>
                    <a:pt x="600565" y="1787770"/>
                    <a:pt x="599500" y="1786705"/>
                    <a:pt x="598435" y="1786705"/>
                  </a:cubicBezTo>
                  <a:lnTo>
                    <a:pt x="598435" y="1767536"/>
                  </a:lnTo>
                  <a:cubicBezTo>
                    <a:pt x="599500" y="1768601"/>
                    <a:pt x="600565" y="1769666"/>
                    <a:pt x="601630" y="1769666"/>
                  </a:cubicBezTo>
                  <a:close/>
                  <a:moveTo>
                    <a:pt x="598435" y="63068"/>
                  </a:moveTo>
                  <a:lnTo>
                    <a:pt x="598435" y="80108"/>
                  </a:lnTo>
                  <a:cubicBezTo>
                    <a:pt x="596305" y="81173"/>
                    <a:pt x="595240" y="82238"/>
                    <a:pt x="592578" y="83303"/>
                  </a:cubicBezTo>
                  <a:lnTo>
                    <a:pt x="593643" y="83303"/>
                  </a:lnTo>
                  <a:lnTo>
                    <a:pt x="591513" y="84368"/>
                  </a:lnTo>
                  <a:cubicBezTo>
                    <a:pt x="593643" y="85433"/>
                    <a:pt x="595773" y="86497"/>
                    <a:pt x="598435" y="87562"/>
                  </a:cubicBezTo>
                  <a:lnTo>
                    <a:pt x="598435" y="109927"/>
                  </a:lnTo>
                  <a:cubicBezTo>
                    <a:pt x="596305" y="107797"/>
                    <a:pt x="592578" y="105667"/>
                    <a:pt x="590448" y="104069"/>
                  </a:cubicBezTo>
                  <a:lnTo>
                    <a:pt x="590448" y="65731"/>
                  </a:lnTo>
                  <a:cubicBezTo>
                    <a:pt x="592578" y="65198"/>
                    <a:pt x="596305" y="64133"/>
                    <a:pt x="598435" y="63068"/>
                  </a:cubicBezTo>
                  <a:lnTo>
                    <a:pt x="598435" y="63068"/>
                  </a:lnTo>
                  <a:close/>
                  <a:moveTo>
                    <a:pt x="598435" y="157317"/>
                  </a:moveTo>
                  <a:lnTo>
                    <a:pt x="598435" y="173292"/>
                  </a:lnTo>
                  <a:cubicBezTo>
                    <a:pt x="596305" y="174357"/>
                    <a:pt x="592578" y="174357"/>
                    <a:pt x="590448" y="174357"/>
                  </a:cubicBezTo>
                  <a:lnTo>
                    <a:pt x="590448" y="157317"/>
                  </a:lnTo>
                  <a:cubicBezTo>
                    <a:pt x="592578" y="157317"/>
                    <a:pt x="594708" y="157317"/>
                    <a:pt x="598435" y="157317"/>
                  </a:cubicBezTo>
                  <a:lnTo>
                    <a:pt x="598435" y="157317"/>
                  </a:lnTo>
                  <a:close/>
                  <a:moveTo>
                    <a:pt x="598435" y="491715"/>
                  </a:moveTo>
                  <a:lnTo>
                    <a:pt x="598435" y="510884"/>
                  </a:lnTo>
                  <a:cubicBezTo>
                    <a:pt x="596305" y="510884"/>
                    <a:pt x="592578" y="510884"/>
                    <a:pt x="590448" y="511949"/>
                  </a:cubicBezTo>
                  <a:lnTo>
                    <a:pt x="590448" y="498637"/>
                  </a:lnTo>
                  <a:cubicBezTo>
                    <a:pt x="591513" y="497572"/>
                    <a:pt x="592578" y="497572"/>
                    <a:pt x="592578" y="496507"/>
                  </a:cubicBezTo>
                  <a:cubicBezTo>
                    <a:pt x="594708" y="494909"/>
                    <a:pt x="596305" y="492780"/>
                    <a:pt x="598435" y="491715"/>
                  </a:cubicBezTo>
                  <a:lnTo>
                    <a:pt x="598435" y="491715"/>
                  </a:lnTo>
                  <a:close/>
                  <a:moveTo>
                    <a:pt x="598435" y="540170"/>
                  </a:moveTo>
                  <a:lnTo>
                    <a:pt x="598435" y="552417"/>
                  </a:lnTo>
                  <a:cubicBezTo>
                    <a:pt x="596305" y="551352"/>
                    <a:pt x="592578" y="551352"/>
                    <a:pt x="590448" y="550287"/>
                  </a:cubicBezTo>
                  <a:lnTo>
                    <a:pt x="590448" y="538040"/>
                  </a:lnTo>
                  <a:cubicBezTo>
                    <a:pt x="592578" y="539105"/>
                    <a:pt x="596305" y="540170"/>
                    <a:pt x="598435" y="540170"/>
                  </a:cubicBezTo>
                  <a:lnTo>
                    <a:pt x="598435" y="540170"/>
                  </a:lnTo>
                  <a:close/>
                  <a:moveTo>
                    <a:pt x="598435" y="558275"/>
                  </a:moveTo>
                  <a:lnTo>
                    <a:pt x="598435" y="598743"/>
                  </a:lnTo>
                  <a:cubicBezTo>
                    <a:pt x="597370" y="600873"/>
                    <a:pt x="595240" y="601938"/>
                    <a:pt x="594175" y="604600"/>
                  </a:cubicBezTo>
                  <a:lnTo>
                    <a:pt x="594175" y="604600"/>
                  </a:lnTo>
                  <a:cubicBezTo>
                    <a:pt x="593110" y="605665"/>
                    <a:pt x="592045" y="607795"/>
                    <a:pt x="590980" y="608860"/>
                  </a:cubicBezTo>
                  <a:lnTo>
                    <a:pt x="590980" y="597678"/>
                  </a:lnTo>
                  <a:cubicBezTo>
                    <a:pt x="596837" y="589691"/>
                    <a:pt x="601097" y="584366"/>
                    <a:pt x="595240" y="575314"/>
                  </a:cubicBezTo>
                  <a:cubicBezTo>
                    <a:pt x="593110" y="576379"/>
                    <a:pt x="592045" y="576379"/>
                    <a:pt x="590980" y="577444"/>
                  </a:cubicBezTo>
                  <a:lnTo>
                    <a:pt x="590980" y="566262"/>
                  </a:lnTo>
                  <a:cubicBezTo>
                    <a:pt x="592578" y="563599"/>
                    <a:pt x="594708" y="561469"/>
                    <a:pt x="598435" y="558275"/>
                  </a:cubicBezTo>
                  <a:lnTo>
                    <a:pt x="598435" y="558275"/>
                  </a:lnTo>
                  <a:close/>
                  <a:moveTo>
                    <a:pt x="598435" y="639212"/>
                  </a:moveTo>
                  <a:lnTo>
                    <a:pt x="598435" y="647199"/>
                  </a:lnTo>
                  <a:cubicBezTo>
                    <a:pt x="595240" y="645069"/>
                    <a:pt x="592578" y="644004"/>
                    <a:pt x="590448" y="641341"/>
                  </a:cubicBezTo>
                  <a:lnTo>
                    <a:pt x="590448" y="632289"/>
                  </a:lnTo>
                  <a:cubicBezTo>
                    <a:pt x="592578" y="634952"/>
                    <a:pt x="594708" y="636017"/>
                    <a:pt x="598435" y="639212"/>
                  </a:cubicBezTo>
                  <a:lnTo>
                    <a:pt x="598435" y="639212"/>
                  </a:lnTo>
                  <a:close/>
                  <a:moveTo>
                    <a:pt x="598435" y="712694"/>
                  </a:moveTo>
                  <a:lnTo>
                    <a:pt x="598435" y="764344"/>
                  </a:lnTo>
                  <a:lnTo>
                    <a:pt x="594175" y="771267"/>
                  </a:lnTo>
                  <a:lnTo>
                    <a:pt x="593110" y="777124"/>
                  </a:lnTo>
                  <a:lnTo>
                    <a:pt x="590980" y="780319"/>
                  </a:lnTo>
                  <a:lnTo>
                    <a:pt x="590980" y="706836"/>
                  </a:lnTo>
                  <a:lnTo>
                    <a:pt x="598435" y="712694"/>
                  </a:lnTo>
                  <a:lnTo>
                    <a:pt x="598435" y="712694"/>
                  </a:lnTo>
                  <a:lnTo>
                    <a:pt x="598435" y="712694"/>
                  </a:lnTo>
                  <a:close/>
                  <a:moveTo>
                    <a:pt x="598435" y="789903"/>
                  </a:moveTo>
                  <a:lnTo>
                    <a:pt x="598435" y="817060"/>
                  </a:lnTo>
                  <a:lnTo>
                    <a:pt x="597370" y="817060"/>
                  </a:lnTo>
                  <a:lnTo>
                    <a:pt x="595240" y="817060"/>
                  </a:lnTo>
                  <a:lnTo>
                    <a:pt x="590980" y="814930"/>
                  </a:lnTo>
                  <a:lnTo>
                    <a:pt x="590980" y="794696"/>
                  </a:lnTo>
                  <a:lnTo>
                    <a:pt x="594175" y="792566"/>
                  </a:lnTo>
                  <a:lnTo>
                    <a:pt x="596305" y="790436"/>
                  </a:lnTo>
                  <a:lnTo>
                    <a:pt x="598435" y="790436"/>
                  </a:lnTo>
                  <a:lnTo>
                    <a:pt x="598435" y="789903"/>
                  </a:lnTo>
                  <a:close/>
                  <a:moveTo>
                    <a:pt x="598435" y="846346"/>
                  </a:moveTo>
                  <a:lnTo>
                    <a:pt x="598435" y="873503"/>
                  </a:lnTo>
                  <a:lnTo>
                    <a:pt x="597370" y="872438"/>
                  </a:lnTo>
                  <a:lnTo>
                    <a:pt x="594175" y="868178"/>
                  </a:lnTo>
                  <a:lnTo>
                    <a:pt x="590980" y="864983"/>
                  </a:lnTo>
                  <a:lnTo>
                    <a:pt x="590980" y="845281"/>
                  </a:lnTo>
                  <a:lnTo>
                    <a:pt x="596837" y="846346"/>
                  </a:lnTo>
                  <a:lnTo>
                    <a:pt x="598435" y="846346"/>
                  </a:lnTo>
                  <a:lnTo>
                    <a:pt x="598435" y="846346"/>
                  </a:lnTo>
                  <a:close/>
                  <a:moveTo>
                    <a:pt x="598435" y="905984"/>
                  </a:moveTo>
                  <a:lnTo>
                    <a:pt x="598435" y="912906"/>
                  </a:lnTo>
                  <a:cubicBezTo>
                    <a:pt x="597370" y="912906"/>
                    <a:pt x="596305" y="912906"/>
                    <a:pt x="596305" y="912906"/>
                  </a:cubicBezTo>
                  <a:cubicBezTo>
                    <a:pt x="596305" y="913971"/>
                    <a:pt x="597370" y="916101"/>
                    <a:pt x="598435" y="917166"/>
                  </a:cubicBezTo>
                  <a:lnTo>
                    <a:pt x="598435" y="949647"/>
                  </a:lnTo>
                  <a:lnTo>
                    <a:pt x="598435" y="949647"/>
                  </a:lnTo>
                  <a:cubicBezTo>
                    <a:pt x="594175" y="938465"/>
                    <a:pt x="596305" y="926218"/>
                    <a:pt x="590448" y="918231"/>
                  </a:cubicBezTo>
                  <a:lnTo>
                    <a:pt x="590448" y="907049"/>
                  </a:lnTo>
                  <a:cubicBezTo>
                    <a:pt x="593643" y="905984"/>
                    <a:pt x="596305" y="905984"/>
                    <a:pt x="598435" y="905984"/>
                  </a:cubicBezTo>
                  <a:lnTo>
                    <a:pt x="598435" y="905984"/>
                  </a:lnTo>
                  <a:close/>
                  <a:moveTo>
                    <a:pt x="598435" y="955504"/>
                  </a:moveTo>
                  <a:lnTo>
                    <a:pt x="598435" y="962427"/>
                  </a:lnTo>
                  <a:cubicBezTo>
                    <a:pt x="595240" y="962427"/>
                    <a:pt x="592578" y="963492"/>
                    <a:pt x="590448" y="963492"/>
                  </a:cubicBezTo>
                  <a:lnTo>
                    <a:pt x="590448" y="956569"/>
                  </a:lnTo>
                  <a:cubicBezTo>
                    <a:pt x="592578" y="956569"/>
                    <a:pt x="594708" y="955504"/>
                    <a:pt x="598435" y="955504"/>
                  </a:cubicBezTo>
                  <a:lnTo>
                    <a:pt x="598435" y="955504"/>
                  </a:lnTo>
                  <a:close/>
                  <a:moveTo>
                    <a:pt x="598435" y="1005025"/>
                  </a:moveTo>
                  <a:lnTo>
                    <a:pt x="598435" y="1037506"/>
                  </a:lnTo>
                  <a:lnTo>
                    <a:pt x="595240" y="1037506"/>
                  </a:lnTo>
                  <a:lnTo>
                    <a:pt x="594175" y="1038571"/>
                  </a:lnTo>
                  <a:lnTo>
                    <a:pt x="592045" y="1039636"/>
                  </a:lnTo>
                  <a:lnTo>
                    <a:pt x="590980" y="1040701"/>
                  </a:lnTo>
                  <a:lnTo>
                    <a:pt x="590980" y="1017272"/>
                  </a:lnTo>
                  <a:lnTo>
                    <a:pt x="592045" y="1017272"/>
                  </a:lnTo>
                  <a:lnTo>
                    <a:pt x="594175" y="1014077"/>
                  </a:lnTo>
                  <a:lnTo>
                    <a:pt x="596305" y="1010882"/>
                  </a:lnTo>
                  <a:lnTo>
                    <a:pt x="597370" y="1006623"/>
                  </a:lnTo>
                  <a:lnTo>
                    <a:pt x="598435" y="1005025"/>
                  </a:lnTo>
                  <a:lnTo>
                    <a:pt x="598435" y="1005025"/>
                  </a:lnTo>
                  <a:close/>
                  <a:moveTo>
                    <a:pt x="598435" y="1059338"/>
                  </a:moveTo>
                  <a:lnTo>
                    <a:pt x="598435" y="1125898"/>
                  </a:lnTo>
                  <a:lnTo>
                    <a:pt x="596305" y="1124833"/>
                  </a:lnTo>
                  <a:lnTo>
                    <a:pt x="595240" y="1123768"/>
                  </a:lnTo>
                  <a:lnTo>
                    <a:pt x="594175" y="1122703"/>
                  </a:lnTo>
                  <a:lnTo>
                    <a:pt x="593110" y="1120573"/>
                  </a:lnTo>
                  <a:lnTo>
                    <a:pt x="592045" y="1120573"/>
                  </a:lnTo>
                  <a:lnTo>
                    <a:pt x="590980" y="1120573"/>
                  </a:lnTo>
                  <a:lnTo>
                    <a:pt x="590980" y="1098209"/>
                  </a:lnTo>
                  <a:lnTo>
                    <a:pt x="592045" y="1098209"/>
                  </a:lnTo>
                  <a:lnTo>
                    <a:pt x="592045" y="1096079"/>
                  </a:lnTo>
                  <a:lnTo>
                    <a:pt x="593110" y="1093949"/>
                  </a:lnTo>
                  <a:lnTo>
                    <a:pt x="592045" y="1092884"/>
                  </a:lnTo>
                  <a:lnTo>
                    <a:pt x="590980" y="1091819"/>
                  </a:lnTo>
                  <a:lnTo>
                    <a:pt x="590980" y="1063598"/>
                  </a:lnTo>
                  <a:lnTo>
                    <a:pt x="593110" y="1062533"/>
                  </a:lnTo>
                  <a:lnTo>
                    <a:pt x="595240" y="1060403"/>
                  </a:lnTo>
                  <a:lnTo>
                    <a:pt x="597370" y="1060403"/>
                  </a:lnTo>
                  <a:lnTo>
                    <a:pt x="598435" y="1060403"/>
                  </a:lnTo>
                  <a:lnTo>
                    <a:pt x="598435" y="1059338"/>
                  </a:lnTo>
                  <a:close/>
                  <a:moveTo>
                    <a:pt x="598435" y="1141340"/>
                  </a:moveTo>
                  <a:lnTo>
                    <a:pt x="598435" y="1161574"/>
                  </a:lnTo>
                  <a:lnTo>
                    <a:pt x="597370" y="1161574"/>
                  </a:lnTo>
                  <a:lnTo>
                    <a:pt x="596305" y="1160509"/>
                  </a:lnTo>
                  <a:lnTo>
                    <a:pt x="595240" y="1158379"/>
                  </a:lnTo>
                  <a:lnTo>
                    <a:pt x="593110" y="1155184"/>
                  </a:lnTo>
                  <a:lnTo>
                    <a:pt x="592045" y="1154119"/>
                  </a:lnTo>
                  <a:lnTo>
                    <a:pt x="590980" y="1153055"/>
                  </a:lnTo>
                  <a:lnTo>
                    <a:pt x="590980" y="1134950"/>
                  </a:lnTo>
                  <a:cubicBezTo>
                    <a:pt x="592045" y="1134950"/>
                    <a:pt x="594175" y="1138145"/>
                    <a:pt x="593110" y="1137080"/>
                  </a:cubicBezTo>
                  <a:cubicBezTo>
                    <a:pt x="593110" y="1136015"/>
                    <a:pt x="597370" y="1140275"/>
                    <a:pt x="597370" y="1140275"/>
                  </a:cubicBezTo>
                  <a:lnTo>
                    <a:pt x="598435" y="1141340"/>
                  </a:lnTo>
                  <a:lnTo>
                    <a:pt x="598435" y="1141340"/>
                  </a:lnTo>
                  <a:close/>
                  <a:moveTo>
                    <a:pt x="598435" y="1219082"/>
                  </a:moveTo>
                  <a:lnTo>
                    <a:pt x="598435" y="1229199"/>
                  </a:lnTo>
                  <a:cubicBezTo>
                    <a:pt x="597370" y="1230264"/>
                    <a:pt x="596305" y="1231329"/>
                    <a:pt x="595240" y="1232394"/>
                  </a:cubicBezTo>
                  <a:cubicBezTo>
                    <a:pt x="596305" y="1233459"/>
                    <a:pt x="597370" y="1233459"/>
                    <a:pt x="598435" y="1233459"/>
                  </a:cubicBezTo>
                  <a:lnTo>
                    <a:pt x="598435" y="1241446"/>
                  </a:lnTo>
                  <a:cubicBezTo>
                    <a:pt x="598435" y="1241446"/>
                    <a:pt x="598435" y="1241446"/>
                    <a:pt x="597370" y="1241446"/>
                  </a:cubicBezTo>
                  <a:cubicBezTo>
                    <a:pt x="596305" y="1240381"/>
                    <a:pt x="595240" y="1240381"/>
                    <a:pt x="594175" y="1239316"/>
                  </a:cubicBezTo>
                  <a:cubicBezTo>
                    <a:pt x="593110" y="1239316"/>
                    <a:pt x="592045" y="1239316"/>
                    <a:pt x="590980" y="1239316"/>
                  </a:cubicBezTo>
                  <a:lnTo>
                    <a:pt x="590980" y="1227069"/>
                  </a:lnTo>
                  <a:cubicBezTo>
                    <a:pt x="593643" y="1223342"/>
                    <a:pt x="596305" y="1221212"/>
                    <a:pt x="598435" y="1219082"/>
                  </a:cubicBezTo>
                  <a:lnTo>
                    <a:pt x="598435" y="1219082"/>
                  </a:lnTo>
                  <a:close/>
                  <a:moveTo>
                    <a:pt x="598435" y="1268603"/>
                  </a:moveTo>
                  <a:lnTo>
                    <a:pt x="598435" y="1276590"/>
                  </a:lnTo>
                  <a:cubicBezTo>
                    <a:pt x="596305" y="1274460"/>
                    <a:pt x="592578" y="1273395"/>
                    <a:pt x="590448" y="1270733"/>
                  </a:cubicBezTo>
                  <a:lnTo>
                    <a:pt x="590448" y="1262745"/>
                  </a:lnTo>
                  <a:cubicBezTo>
                    <a:pt x="592578" y="1264343"/>
                    <a:pt x="596305" y="1266473"/>
                    <a:pt x="598435" y="1268603"/>
                  </a:cubicBezTo>
                  <a:lnTo>
                    <a:pt x="598435" y="1268603"/>
                  </a:lnTo>
                  <a:close/>
                  <a:moveTo>
                    <a:pt x="598435" y="1289902"/>
                  </a:moveTo>
                  <a:lnTo>
                    <a:pt x="598435" y="1297889"/>
                  </a:lnTo>
                  <a:lnTo>
                    <a:pt x="598435" y="1297889"/>
                  </a:lnTo>
                  <a:lnTo>
                    <a:pt x="598435" y="1297889"/>
                  </a:lnTo>
                  <a:lnTo>
                    <a:pt x="598435" y="1377761"/>
                  </a:lnTo>
                  <a:cubicBezTo>
                    <a:pt x="595240" y="1375631"/>
                    <a:pt x="594175" y="1371904"/>
                    <a:pt x="591513" y="1369774"/>
                  </a:cubicBezTo>
                  <a:cubicBezTo>
                    <a:pt x="591513" y="1369774"/>
                    <a:pt x="591513" y="1369774"/>
                    <a:pt x="590448" y="1368709"/>
                  </a:cubicBezTo>
                  <a:lnTo>
                    <a:pt x="590448" y="1332500"/>
                  </a:lnTo>
                  <a:cubicBezTo>
                    <a:pt x="591513" y="1325578"/>
                    <a:pt x="593643" y="1318123"/>
                    <a:pt x="592578" y="1309071"/>
                  </a:cubicBezTo>
                  <a:cubicBezTo>
                    <a:pt x="591513" y="1308006"/>
                    <a:pt x="591513" y="1306941"/>
                    <a:pt x="590448" y="1304811"/>
                  </a:cubicBezTo>
                  <a:lnTo>
                    <a:pt x="590448" y="1290434"/>
                  </a:lnTo>
                  <a:cubicBezTo>
                    <a:pt x="591513" y="1291499"/>
                    <a:pt x="592578" y="1292564"/>
                    <a:pt x="593643" y="1292564"/>
                  </a:cubicBezTo>
                  <a:cubicBezTo>
                    <a:pt x="594708" y="1292032"/>
                    <a:pt x="596305" y="1290967"/>
                    <a:pt x="598435" y="1289902"/>
                  </a:cubicBezTo>
                  <a:lnTo>
                    <a:pt x="598435" y="1289902"/>
                  </a:lnTo>
                  <a:close/>
                  <a:moveTo>
                    <a:pt x="598435" y="1671690"/>
                  </a:moveTo>
                  <a:lnTo>
                    <a:pt x="598435" y="1688729"/>
                  </a:lnTo>
                  <a:cubicBezTo>
                    <a:pt x="596305" y="1687664"/>
                    <a:pt x="594175" y="1686599"/>
                    <a:pt x="590448" y="1685534"/>
                  </a:cubicBezTo>
                  <a:lnTo>
                    <a:pt x="590448" y="1669560"/>
                  </a:lnTo>
                  <a:cubicBezTo>
                    <a:pt x="593643" y="1670625"/>
                    <a:pt x="596305" y="1670625"/>
                    <a:pt x="598435" y="1671690"/>
                  </a:cubicBezTo>
                  <a:lnTo>
                    <a:pt x="598435" y="1671690"/>
                  </a:lnTo>
                  <a:close/>
                  <a:moveTo>
                    <a:pt x="598435" y="1767536"/>
                  </a:moveTo>
                  <a:lnTo>
                    <a:pt x="598435" y="1786705"/>
                  </a:lnTo>
                  <a:cubicBezTo>
                    <a:pt x="595240" y="1785641"/>
                    <a:pt x="592578" y="1784576"/>
                    <a:pt x="590448" y="1783511"/>
                  </a:cubicBezTo>
                  <a:lnTo>
                    <a:pt x="590448" y="1762211"/>
                  </a:lnTo>
                  <a:cubicBezTo>
                    <a:pt x="592578" y="1763809"/>
                    <a:pt x="594708" y="1766471"/>
                    <a:pt x="598435" y="1767536"/>
                  </a:cubicBezTo>
                  <a:close/>
                  <a:moveTo>
                    <a:pt x="590448" y="66263"/>
                  </a:moveTo>
                  <a:lnTo>
                    <a:pt x="590448" y="104602"/>
                  </a:lnTo>
                  <a:cubicBezTo>
                    <a:pt x="588318" y="103537"/>
                    <a:pt x="586188" y="102472"/>
                    <a:pt x="583526" y="101407"/>
                  </a:cubicBezTo>
                  <a:lnTo>
                    <a:pt x="583526" y="71056"/>
                  </a:lnTo>
                  <a:cubicBezTo>
                    <a:pt x="586188" y="68393"/>
                    <a:pt x="588318" y="67328"/>
                    <a:pt x="590448" y="66263"/>
                  </a:cubicBezTo>
                  <a:lnTo>
                    <a:pt x="590448" y="66263"/>
                  </a:lnTo>
                  <a:close/>
                  <a:moveTo>
                    <a:pt x="590448" y="157317"/>
                  </a:moveTo>
                  <a:lnTo>
                    <a:pt x="590448" y="174357"/>
                  </a:lnTo>
                  <a:cubicBezTo>
                    <a:pt x="589383" y="174357"/>
                    <a:pt x="588318" y="173292"/>
                    <a:pt x="588318" y="173292"/>
                  </a:cubicBezTo>
                  <a:cubicBezTo>
                    <a:pt x="586188" y="174357"/>
                    <a:pt x="585123" y="175422"/>
                    <a:pt x="584058" y="176487"/>
                  </a:cubicBezTo>
                  <a:lnTo>
                    <a:pt x="584058" y="155187"/>
                  </a:lnTo>
                  <a:cubicBezTo>
                    <a:pt x="586188" y="155187"/>
                    <a:pt x="587253" y="156252"/>
                    <a:pt x="589915" y="156252"/>
                  </a:cubicBezTo>
                  <a:cubicBezTo>
                    <a:pt x="589383" y="157317"/>
                    <a:pt x="590448" y="157317"/>
                    <a:pt x="590448" y="157317"/>
                  </a:cubicBezTo>
                  <a:lnTo>
                    <a:pt x="590448" y="157317"/>
                  </a:lnTo>
                  <a:close/>
                  <a:moveTo>
                    <a:pt x="590448" y="498637"/>
                  </a:moveTo>
                  <a:lnTo>
                    <a:pt x="590448" y="511949"/>
                  </a:lnTo>
                  <a:cubicBezTo>
                    <a:pt x="588318" y="511949"/>
                    <a:pt x="586188" y="513014"/>
                    <a:pt x="583526" y="514079"/>
                  </a:cubicBezTo>
                  <a:lnTo>
                    <a:pt x="583526" y="502897"/>
                  </a:lnTo>
                  <a:cubicBezTo>
                    <a:pt x="585655" y="501832"/>
                    <a:pt x="586720" y="501832"/>
                    <a:pt x="587785" y="500767"/>
                  </a:cubicBezTo>
                  <a:cubicBezTo>
                    <a:pt x="589383" y="500767"/>
                    <a:pt x="590448" y="499702"/>
                    <a:pt x="590448" y="498637"/>
                  </a:cubicBezTo>
                  <a:lnTo>
                    <a:pt x="590448" y="498637"/>
                  </a:lnTo>
                  <a:close/>
                  <a:moveTo>
                    <a:pt x="590448" y="538040"/>
                  </a:moveTo>
                  <a:lnTo>
                    <a:pt x="590448" y="550287"/>
                  </a:lnTo>
                  <a:cubicBezTo>
                    <a:pt x="588318" y="549222"/>
                    <a:pt x="586188" y="548157"/>
                    <a:pt x="583526" y="547093"/>
                  </a:cubicBezTo>
                  <a:lnTo>
                    <a:pt x="583526" y="535910"/>
                  </a:lnTo>
                  <a:cubicBezTo>
                    <a:pt x="586188" y="536975"/>
                    <a:pt x="588318" y="536975"/>
                    <a:pt x="590448" y="538040"/>
                  </a:cubicBezTo>
                  <a:lnTo>
                    <a:pt x="590448" y="538040"/>
                  </a:lnTo>
                  <a:close/>
                  <a:moveTo>
                    <a:pt x="590448" y="566262"/>
                  </a:moveTo>
                  <a:lnTo>
                    <a:pt x="590448" y="577444"/>
                  </a:lnTo>
                  <a:cubicBezTo>
                    <a:pt x="588318" y="578509"/>
                    <a:pt x="586188" y="579574"/>
                    <a:pt x="583526" y="580639"/>
                  </a:cubicBezTo>
                  <a:lnTo>
                    <a:pt x="583526" y="570522"/>
                  </a:lnTo>
                  <a:cubicBezTo>
                    <a:pt x="586188" y="569457"/>
                    <a:pt x="588318" y="567327"/>
                    <a:pt x="590448" y="566262"/>
                  </a:cubicBezTo>
                  <a:lnTo>
                    <a:pt x="590448" y="566262"/>
                  </a:lnTo>
                  <a:close/>
                  <a:moveTo>
                    <a:pt x="590448" y="597678"/>
                  </a:moveTo>
                  <a:lnTo>
                    <a:pt x="590448" y="608860"/>
                  </a:lnTo>
                  <a:cubicBezTo>
                    <a:pt x="583526" y="618977"/>
                    <a:pt x="581396" y="623770"/>
                    <a:pt x="590448" y="632289"/>
                  </a:cubicBezTo>
                  <a:lnTo>
                    <a:pt x="590448" y="641341"/>
                  </a:lnTo>
                  <a:cubicBezTo>
                    <a:pt x="588318" y="639212"/>
                    <a:pt x="586188" y="637082"/>
                    <a:pt x="583526" y="634419"/>
                  </a:cubicBezTo>
                  <a:lnTo>
                    <a:pt x="583526" y="605665"/>
                  </a:lnTo>
                  <a:cubicBezTo>
                    <a:pt x="586188" y="603003"/>
                    <a:pt x="588318" y="599808"/>
                    <a:pt x="590448" y="597678"/>
                  </a:cubicBezTo>
                  <a:lnTo>
                    <a:pt x="590448" y="597678"/>
                  </a:lnTo>
                  <a:close/>
                  <a:moveTo>
                    <a:pt x="590448" y="706836"/>
                  </a:moveTo>
                  <a:lnTo>
                    <a:pt x="590448" y="779786"/>
                  </a:lnTo>
                  <a:lnTo>
                    <a:pt x="590448" y="779786"/>
                  </a:lnTo>
                  <a:lnTo>
                    <a:pt x="588318" y="784046"/>
                  </a:lnTo>
                  <a:lnTo>
                    <a:pt x="587253" y="788306"/>
                  </a:lnTo>
                  <a:lnTo>
                    <a:pt x="588318" y="790436"/>
                  </a:lnTo>
                  <a:lnTo>
                    <a:pt x="590448" y="793631"/>
                  </a:lnTo>
                  <a:lnTo>
                    <a:pt x="590448" y="793631"/>
                  </a:lnTo>
                  <a:lnTo>
                    <a:pt x="590448" y="813865"/>
                  </a:lnTo>
                  <a:lnTo>
                    <a:pt x="590448" y="812800"/>
                  </a:lnTo>
                  <a:lnTo>
                    <a:pt x="590448" y="809605"/>
                  </a:lnTo>
                  <a:lnTo>
                    <a:pt x="590448" y="803748"/>
                  </a:lnTo>
                  <a:lnTo>
                    <a:pt x="587253" y="802683"/>
                  </a:lnTo>
                  <a:lnTo>
                    <a:pt x="588318" y="800553"/>
                  </a:lnTo>
                  <a:lnTo>
                    <a:pt x="588318" y="796293"/>
                  </a:lnTo>
                  <a:lnTo>
                    <a:pt x="586188" y="795228"/>
                  </a:lnTo>
                  <a:lnTo>
                    <a:pt x="584058" y="794163"/>
                  </a:lnTo>
                  <a:lnTo>
                    <a:pt x="584058" y="757955"/>
                  </a:lnTo>
                  <a:lnTo>
                    <a:pt x="585123" y="756890"/>
                  </a:lnTo>
                  <a:lnTo>
                    <a:pt x="586188" y="751032"/>
                  </a:lnTo>
                  <a:lnTo>
                    <a:pt x="588318" y="746772"/>
                  </a:lnTo>
                  <a:lnTo>
                    <a:pt x="589383" y="743578"/>
                  </a:lnTo>
                  <a:lnTo>
                    <a:pt x="588318" y="741448"/>
                  </a:lnTo>
                  <a:lnTo>
                    <a:pt x="586188" y="740383"/>
                  </a:lnTo>
                  <a:lnTo>
                    <a:pt x="584058" y="740383"/>
                  </a:lnTo>
                  <a:lnTo>
                    <a:pt x="584058" y="741448"/>
                  </a:lnTo>
                  <a:lnTo>
                    <a:pt x="584058" y="702044"/>
                  </a:lnTo>
                  <a:lnTo>
                    <a:pt x="589915" y="705239"/>
                  </a:lnTo>
                  <a:lnTo>
                    <a:pt x="590448" y="706836"/>
                  </a:lnTo>
                  <a:lnTo>
                    <a:pt x="590448" y="706836"/>
                  </a:lnTo>
                  <a:close/>
                  <a:moveTo>
                    <a:pt x="590448" y="845281"/>
                  </a:moveTo>
                  <a:lnTo>
                    <a:pt x="590448" y="864450"/>
                  </a:lnTo>
                  <a:lnTo>
                    <a:pt x="590448" y="864450"/>
                  </a:lnTo>
                  <a:lnTo>
                    <a:pt x="586188" y="860191"/>
                  </a:lnTo>
                  <a:lnTo>
                    <a:pt x="584058" y="859126"/>
                  </a:lnTo>
                  <a:lnTo>
                    <a:pt x="584058" y="844216"/>
                  </a:lnTo>
                  <a:lnTo>
                    <a:pt x="589915" y="845281"/>
                  </a:lnTo>
                  <a:lnTo>
                    <a:pt x="590448" y="845281"/>
                  </a:lnTo>
                  <a:lnTo>
                    <a:pt x="590448" y="845281"/>
                  </a:lnTo>
                  <a:close/>
                  <a:moveTo>
                    <a:pt x="590448" y="907049"/>
                  </a:moveTo>
                  <a:lnTo>
                    <a:pt x="590448" y="918231"/>
                  </a:lnTo>
                  <a:cubicBezTo>
                    <a:pt x="589383" y="916101"/>
                    <a:pt x="587253" y="915036"/>
                    <a:pt x="583526" y="913971"/>
                  </a:cubicBezTo>
                  <a:lnTo>
                    <a:pt x="583526" y="905984"/>
                  </a:lnTo>
                  <a:cubicBezTo>
                    <a:pt x="584590" y="905984"/>
                    <a:pt x="585655" y="907049"/>
                    <a:pt x="586720" y="907049"/>
                  </a:cubicBezTo>
                  <a:cubicBezTo>
                    <a:pt x="588318" y="907049"/>
                    <a:pt x="589383" y="907049"/>
                    <a:pt x="590448" y="907049"/>
                  </a:cubicBezTo>
                  <a:lnTo>
                    <a:pt x="590448" y="907049"/>
                  </a:lnTo>
                  <a:close/>
                  <a:moveTo>
                    <a:pt x="590448" y="956569"/>
                  </a:moveTo>
                  <a:lnTo>
                    <a:pt x="590448" y="963492"/>
                  </a:lnTo>
                  <a:cubicBezTo>
                    <a:pt x="588318" y="963492"/>
                    <a:pt x="586188" y="962427"/>
                    <a:pt x="583526" y="962427"/>
                  </a:cubicBezTo>
                  <a:lnTo>
                    <a:pt x="583526" y="955504"/>
                  </a:lnTo>
                  <a:cubicBezTo>
                    <a:pt x="586188" y="956569"/>
                    <a:pt x="588318" y="956569"/>
                    <a:pt x="590448" y="956569"/>
                  </a:cubicBezTo>
                  <a:lnTo>
                    <a:pt x="590448" y="956569"/>
                  </a:lnTo>
                  <a:close/>
                  <a:moveTo>
                    <a:pt x="590448" y="1017805"/>
                  </a:moveTo>
                  <a:lnTo>
                    <a:pt x="590448" y="1041234"/>
                  </a:lnTo>
                  <a:lnTo>
                    <a:pt x="590448" y="1042299"/>
                  </a:lnTo>
                  <a:lnTo>
                    <a:pt x="589383" y="1044429"/>
                  </a:lnTo>
                  <a:lnTo>
                    <a:pt x="587253" y="1045494"/>
                  </a:lnTo>
                  <a:lnTo>
                    <a:pt x="586188" y="1047624"/>
                  </a:lnTo>
                  <a:lnTo>
                    <a:pt x="584058" y="1049753"/>
                  </a:lnTo>
                  <a:lnTo>
                    <a:pt x="584058" y="1021532"/>
                  </a:lnTo>
                  <a:lnTo>
                    <a:pt x="586188" y="1020467"/>
                  </a:lnTo>
                  <a:lnTo>
                    <a:pt x="587253" y="1019402"/>
                  </a:lnTo>
                  <a:lnTo>
                    <a:pt x="590448" y="1017805"/>
                  </a:lnTo>
                  <a:lnTo>
                    <a:pt x="590448" y="1017805"/>
                  </a:lnTo>
                  <a:close/>
                  <a:moveTo>
                    <a:pt x="590448" y="1062533"/>
                  </a:moveTo>
                  <a:lnTo>
                    <a:pt x="590448" y="1090754"/>
                  </a:lnTo>
                  <a:lnTo>
                    <a:pt x="589383" y="1088624"/>
                  </a:lnTo>
                  <a:lnTo>
                    <a:pt x="587253" y="1086495"/>
                  </a:lnTo>
                  <a:lnTo>
                    <a:pt x="586188" y="1084365"/>
                  </a:lnTo>
                  <a:lnTo>
                    <a:pt x="584058" y="1083300"/>
                  </a:lnTo>
                  <a:lnTo>
                    <a:pt x="584058" y="1068390"/>
                  </a:lnTo>
                  <a:lnTo>
                    <a:pt x="585123" y="1067325"/>
                  </a:lnTo>
                  <a:lnTo>
                    <a:pt x="586188" y="1066260"/>
                  </a:lnTo>
                  <a:lnTo>
                    <a:pt x="590448" y="1062533"/>
                  </a:lnTo>
                  <a:lnTo>
                    <a:pt x="590448" y="1062533"/>
                  </a:lnTo>
                  <a:close/>
                  <a:moveTo>
                    <a:pt x="590448" y="1097677"/>
                  </a:moveTo>
                  <a:lnTo>
                    <a:pt x="590448" y="1120041"/>
                  </a:lnTo>
                  <a:lnTo>
                    <a:pt x="589383" y="1118976"/>
                  </a:lnTo>
                  <a:lnTo>
                    <a:pt x="587253" y="1120041"/>
                  </a:lnTo>
                  <a:lnTo>
                    <a:pt x="586188" y="1122171"/>
                  </a:lnTo>
                  <a:lnTo>
                    <a:pt x="585123" y="1123236"/>
                  </a:lnTo>
                  <a:lnTo>
                    <a:pt x="585123" y="1125366"/>
                  </a:lnTo>
                  <a:lnTo>
                    <a:pt x="585123" y="1127495"/>
                  </a:lnTo>
                  <a:lnTo>
                    <a:pt x="586188" y="1128560"/>
                  </a:lnTo>
                  <a:lnTo>
                    <a:pt x="588318" y="1130690"/>
                  </a:lnTo>
                  <a:lnTo>
                    <a:pt x="589383" y="1131755"/>
                  </a:lnTo>
                  <a:lnTo>
                    <a:pt x="590448" y="1133885"/>
                  </a:lnTo>
                  <a:lnTo>
                    <a:pt x="590448" y="1133885"/>
                  </a:lnTo>
                  <a:lnTo>
                    <a:pt x="590448" y="1151990"/>
                  </a:lnTo>
                  <a:lnTo>
                    <a:pt x="589383" y="1150925"/>
                  </a:lnTo>
                  <a:lnTo>
                    <a:pt x="588318" y="1149860"/>
                  </a:lnTo>
                  <a:lnTo>
                    <a:pt x="586188" y="1148795"/>
                  </a:lnTo>
                  <a:lnTo>
                    <a:pt x="585123" y="1147730"/>
                  </a:lnTo>
                  <a:lnTo>
                    <a:pt x="584058" y="1146665"/>
                  </a:lnTo>
                  <a:lnTo>
                    <a:pt x="584058" y="1095014"/>
                  </a:lnTo>
                  <a:lnTo>
                    <a:pt x="585123" y="1095014"/>
                  </a:lnTo>
                  <a:lnTo>
                    <a:pt x="586188" y="1096079"/>
                  </a:lnTo>
                  <a:lnTo>
                    <a:pt x="589383" y="1097144"/>
                  </a:lnTo>
                  <a:lnTo>
                    <a:pt x="590448" y="1097144"/>
                  </a:lnTo>
                  <a:lnTo>
                    <a:pt x="590448" y="1097677"/>
                  </a:lnTo>
                  <a:close/>
                  <a:moveTo>
                    <a:pt x="590448" y="1227069"/>
                  </a:moveTo>
                  <a:lnTo>
                    <a:pt x="590448" y="1239316"/>
                  </a:lnTo>
                  <a:cubicBezTo>
                    <a:pt x="588318" y="1239316"/>
                    <a:pt x="586188" y="1240381"/>
                    <a:pt x="583526" y="1242511"/>
                  </a:cubicBezTo>
                  <a:lnTo>
                    <a:pt x="583526" y="1234524"/>
                  </a:lnTo>
                  <a:cubicBezTo>
                    <a:pt x="584590" y="1234524"/>
                    <a:pt x="584590" y="1233459"/>
                    <a:pt x="585655" y="1233459"/>
                  </a:cubicBezTo>
                  <a:cubicBezTo>
                    <a:pt x="587253" y="1231329"/>
                    <a:pt x="589383" y="1229199"/>
                    <a:pt x="590448" y="1227069"/>
                  </a:cubicBezTo>
                  <a:lnTo>
                    <a:pt x="590448" y="1227069"/>
                  </a:lnTo>
                  <a:close/>
                  <a:moveTo>
                    <a:pt x="590448" y="1262745"/>
                  </a:moveTo>
                  <a:lnTo>
                    <a:pt x="590448" y="1270733"/>
                  </a:lnTo>
                  <a:cubicBezTo>
                    <a:pt x="590448" y="1270733"/>
                    <a:pt x="589383" y="1269668"/>
                    <a:pt x="588318" y="1269668"/>
                  </a:cubicBezTo>
                  <a:lnTo>
                    <a:pt x="588318" y="1269668"/>
                  </a:lnTo>
                  <a:cubicBezTo>
                    <a:pt x="587253" y="1268603"/>
                    <a:pt x="585123" y="1267538"/>
                    <a:pt x="584058" y="1266473"/>
                  </a:cubicBezTo>
                  <a:lnTo>
                    <a:pt x="584058" y="1257421"/>
                  </a:lnTo>
                  <a:cubicBezTo>
                    <a:pt x="586188" y="1259550"/>
                    <a:pt x="588318" y="1260615"/>
                    <a:pt x="590448" y="1262745"/>
                  </a:cubicBezTo>
                  <a:lnTo>
                    <a:pt x="590448" y="1262745"/>
                  </a:lnTo>
                  <a:close/>
                  <a:moveTo>
                    <a:pt x="590448" y="1289902"/>
                  </a:moveTo>
                  <a:lnTo>
                    <a:pt x="590448" y="1304279"/>
                  </a:lnTo>
                  <a:cubicBezTo>
                    <a:pt x="589383" y="1302149"/>
                    <a:pt x="587253" y="1298422"/>
                    <a:pt x="583526" y="1296292"/>
                  </a:cubicBezTo>
                  <a:lnTo>
                    <a:pt x="583526" y="1284045"/>
                  </a:lnTo>
                  <a:cubicBezTo>
                    <a:pt x="587253" y="1286707"/>
                    <a:pt x="589383" y="1287772"/>
                    <a:pt x="590448" y="1289902"/>
                  </a:cubicBezTo>
                  <a:lnTo>
                    <a:pt x="590448" y="1289902"/>
                  </a:lnTo>
                  <a:close/>
                  <a:moveTo>
                    <a:pt x="590448" y="1333033"/>
                  </a:moveTo>
                  <a:lnTo>
                    <a:pt x="590448" y="1369241"/>
                  </a:lnTo>
                  <a:cubicBezTo>
                    <a:pt x="589383" y="1369241"/>
                    <a:pt x="587253" y="1368176"/>
                    <a:pt x="587253" y="1368176"/>
                  </a:cubicBezTo>
                  <a:cubicBezTo>
                    <a:pt x="586188" y="1367111"/>
                    <a:pt x="585123" y="1367111"/>
                    <a:pt x="584058" y="1366046"/>
                  </a:cubicBezTo>
                  <a:lnTo>
                    <a:pt x="584058" y="1355929"/>
                  </a:lnTo>
                  <a:cubicBezTo>
                    <a:pt x="585123" y="1355929"/>
                    <a:pt x="586188" y="1356994"/>
                    <a:pt x="587253" y="1356994"/>
                  </a:cubicBezTo>
                  <a:lnTo>
                    <a:pt x="587253" y="1356994"/>
                  </a:lnTo>
                  <a:lnTo>
                    <a:pt x="588318" y="1358059"/>
                  </a:lnTo>
                  <a:cubicBezTo>
                    <a:pt x="587253" y="1349540"/>
                    <a:pt x="589383" y="1341552"/>
                    <a:pt x="590448" y="1333033"/>
                  </a:cubicBezTo>
                  <a:lnTo>
                    <a:pt x="590448" y="1333033"/>
                  </a:lnTo>
                  <a:close/>
                  <a:moveTo>
                    <a:pt x="590448" y="1669560"/>
                  </a:moveTo>
                  <a:lnTo>
                    <a:pt x="590448" y="1685534"/>
                  </a:lnTo>
                  <a:cubicBezTo>
                    <a:pt x="588318" y="1685534"/>
                    <a:pt x="586188" y="1684469"/>
                    <a:pt x="583526" y="1684469"/>
                  </a:cubicBezTo>
                  <a:lnTo>
                    <a:pt x="583526" y="1667430"/>
                  </a:lnTo>
                  <a:cubicBezTo>
                    <a:pt x="586188" y="1668495"/>
                    <a:pt x="588318" y="1668495"/>
                    <a:pt x="590448" y="1669560"/>
                  </a:cubicBezTo>
                  <a:lnTo>
                    <a:pt x="590448" y="1669560"/>
                  </a:lnTo>
                  <a:close/>
                  <a:moveTo>
                    <a:pt x="590448" y="1761679"/>
                  </a:moveTo>
                  <a:lnTo>
                    <a:pt x="590448" y="1782978"/>
                  </a:lnTo>
                  <a:cubicBezTo>
                    <a:pt x="588318" y="1780848"/>
                    <a:pt x="586188" y="1779783"/>
                    <a:pt x="583526" y="1778718"/>
                  </a:cubicBezTo>
                  <a:lnTo>
                    <a:pt x="583526" y="1751562"/>
                  </a:lnTo>
                  <a:cubicBezTo>
                    <a:pt x="586188" y="1754757"/>
                    <a:pt x="588318" y="1758484"/>
                    <a:pt x="590448" y="1761679"/>
                  </a:cubicBezTo>
                  <a:close/>
                  <a:moveTo>
                    <a:pt x="583526" y="70523"/>
                  </a:moveTo>
                  <a:lnTo>
                    <a:pt x="583526" y="100874"/>
                  </a:lnTo>
                  <a:cubicBezTo>
                    <a:pt x="579266" y="98745"/>
                    <a:pt x="573408" y="96615"/>
                    <a:pt x="567551" y="96615"/>
                  </a:cubicBezTo>
                  <a:lnTo>
                    <a:pt x="567551" y="79575"/>
                  </a:lnTo>
                  <a:cubicBezTo>
                    <a:pt x="567551" y="79575"/>
                    <a:pt x="568616" y="79575"/>
                    <a:pt x="569681" y="79575"/>
                  </a:cubicBezTo>
                  <a:cubicBezTo>
                    <a:pt x="572876" y="77445"/>
                    <a:pt x="576603" y="73718"/>
                    <a:pt x="577668" y="73718"/>
                  </a:cubicBezTo>
                  <a:cubicBezTo>
                    <a:pt x="580331" y="73185"/>
                    <a:pt x="582461" y="72121"/>
                    <a:pt x="583526" y="70523"/>
                  </a:cubicBezTo>
                  <a:lnTo>
                    <a:pt x="583526" y="70523"/>
                  </a:lnTo>
                  <a:close/>
                  <a:moveTo>
                    <a:pt x="583526" y="155187"/>
                  </a:moveTo>
                  <a:lnTo>
                    <a:pt x="583526" y="176487"/>
                  </a:lnTo>
                  <a:cubicBezTo>
                    <a:pt x="577668" y="182344"/>
                    <a:pt x="572343" y="186604"/>
                    <a:pt x="567551" y="189799"/>
                  </a:cubicBezTo>
                  <a:lnTo>
                    <a:pt x="567551" y="170629"/>
                  </a:lnTo>
                  <a:cubicBezTo>
                    <a:pt x="567551" y="169564"/>
                    <a:pt x="568616" y="169564"/>
                    <a:pt x="569681" y="168499"/>
                  </a:cubicBezTo>
                  <a:cubicBezTo>
                    <a:pt x="568616" y="168499"/>
                    <a:pt x="567551" y="168499"/>
                    <a:pt x="567551" y="168499"/>
                  </a:cubicBezTo>
                  <a:lnTo>
                    <a:pt x="567551" y="146135"/>
                  </a:lnTo>
                  <a:cubicBezTo>
                    <a:pt x="572343" y="149330"/>
                    <a:pt x="578201" y="153057"/>
                    <a:pt x="583526" y="155187"/>
                  </a:cubicBezTo>
                  <a:lnTo>
                    <a:pt x="583526" y="155187"/>
                  </a:lnTo>
                  <a:close/>
                  <a:moveTo>
                    <a:pt x="583526" y="502897"/>
                  </a:moveTo>
                  <a:lnTo>
                    <a:pt x="583526" y="514079"/>
                  </a:lnTo>
                  <a:cubicBezTo>
                    <a:pt x="579266" y="516209"/>
                    <a:pt x="573408" y="521001"/>
                    <a:pt x="567551" y="527391"/>
                  </a:cubicBezTo>
                  <a:lnTo>
                    <a:pt x="567551" y="514079"/>
                  </a:lnTo>
                  <a:cubicBezTo>
                    <a:pt x="573408" y="508754"/>
                    <a:pt x="579266" y="505559"/>
                    <a:pt x="583526" y="502897"/>
                  </a:cubicBezTo>
                  <a:lnTo>
                    <a:pt x="583526" y="502897"/>
                  </a:lnTo>
                  <a:close/>
                  <a:moveTo>
                    <a:pt x="583526" y="535910"/>
                  </a:moveTo>
                  <a:lnTo>
                    <a:pt x="583526" y="547093"/>
                  </a:lnTo>
                  <a:cubicBezTo>
                    <a:pt x="577668" y="544963"/>
                    <a:pt x="573408" y="542833"/>
                    <a:pt x="567551" y="541235"/>
                  </a:cubicBezTo>
                  <a:lnTo>
                    <a:pt x="567551" y="531118"/>
                  </a:lnTo>
                  <a:cubicBezTo>
                    <a:pt x="573408" y="531118"/>
                    <a:pt x="578201" y="533248"/>
                    <a:pt x="583526" y="535910"/>
                  </a:cubicBezTo>
                  <a:lnTo>
                    <a:pt x="583526" y="535910"/>
                  </a:lnTo>
                  <a:close/>
                  <a:moveTo>
                    <a:pt x="583526" y="570522"/>
                  </a:moveTo>
                  <a:lnTo>
                    <a:pt x="583526" y="580639"/>
                  </a:lnTo>
                  <a:cubicBezTo>
                    <a:pt x="583526" y="580639"/>
                    <a:pt x="582461" y="580639"/>
                    <a:pt x="581396" y="581704"/>
                  </a:cubicBezTo>
                  <a:cubicBezTo>
                    <a:pt x="577136" y="590756"/>
                    <a:pt x="572343" y="596081"/>
                    <a:pt x="568084" y="601938"/>
                  </a:cubicBezTo>
                  <a:lnTo>
                    <a:pt x="568084" y="587028"/>
                  </a:lnTo>
                  <a:cubicBezTo>
                    <a:pt x="569149" y="584899"/>
                    <a:pt x="569149" y="583834"/>
                    <a:pt x="570214" y="582769"/>
                  </a:cubicBezTo>
                  <a:cubicBezTo>
                    <a:pt x="569149" y="582769"/>
                    <a:pt x="569149" y="582769"/>
                    <a:pt x="568084" y="581704"/>
                  </a:cubicBezTo>
                  <a:lnTo>
                    <a:pt x="568084" y="570522"/>
                  </a:lnTo>
                  <a:cubicBezTo>
                    <a:pt x="571278" y="571587"/>
                    <a:pt x="575006" y="571587"/>
                    <a:pt x="579266" y="571587"/>
                  </a:cubicBezTo>
                  <a:cubicBezTo>
                    <a:pt x="580331" y="571587"/>
                    <a:pt x="582461" y="570522"/>
                    <a:pt x="583526" y="570522"/>
                  </a:cubicBezTo>
                  <a:lnTo>
                    <a:pt x="583526" y="570522"/>
                  </a:lnTo>
                  <a:close/>
                  <a:moveTo>
                    <a:pt x="583526" y="605665"/>
                  </a:moveTo>
                  <a:lnTo>
                    <a:pt x="583526" y="634952"/>
                  </a:lnTo>
                  <a:cubicBezTo>
                    <a:pt x="581396" y="632822"/>
                    <a:pt x="580331" y="630692"/>
                    <a:pt x="579266" y="626964"/>
                  </a:cubicBezTo>
                  <a:cubicBezTo>
                    <a:pt x="575006" y="624835"/>
                    <a:pt x="570214" y="621107"/>
                    <a:pt x="568084" y="618977"/>
                  </a:cubicBezTo>
                  <a:lnTo>
                    <a:pt x="568084" y="608860"/>
                  </a:lnTo>
                  <a:cubicBezTo>
                    <a:pt x="570214" y="612055"/>
                    <a:pt x="573941" y="614717"/>
                    <a:pt x="578201" y="618977"/>
                  </a:cubicBezTo>
                  <a:cubicBezTo>
                    <a:pt x="578201" y="616847"/>
                    <a:pt x="579266" y="615782"/>
                    <a:pt x="579266" y="614717"/>
                  </a:cubicBezTo>
                  <a:cubicBezTo>
                    <a:pt x="580331" y="610990"/>
                    <a:pt x="582461" y="608860"/>
                    <a:pt x="583526" y="605665"/>
                  </a:cubicBezTo>
                  <a:lnTo>
                    <a:pt x="583526" y="605665"/>
                  </a:lnTo>
                  <a:close/>
                  <a:moveTo>
                    <a:pt x="583526" y="702577"/>
                  </a:moveTo>
                  <a:lnTo>
                    <a:pt x="583526" y="741980"/>
                  </a:lnTo>
                  <a:lnTo>
                    <a:pt x="581396" y="743045"/>
                  </a:lnTo>
                  <a:lnTo>
                    <a:pt x="579266" y="746240"/>
                  </a:lnTo>
                  <a:lnTo>
                    <a:pt x="575006" y="749435"/>
                  </a:lnTo>
                  <a:lnTo>
                    <a:pt x="572876" y="751565"/>
                  </a:lnTo>
                  <a:lnTo>
                    <a:pt x="570746" y="752630"/>
                  </a:lnTo>
                  <a:lnTo>
                    <a:pt x="568616" y="752630"/>
                  </a:lnTo>
                  <a:lnTo>
                    <a:pt x="568616" y="730266"/>
                  </a:lnTo>
                  <a:lnTo>
                    <a:pt x="568616" y="731331"/>
                  </a:lnTo>
                  <a:lnTo>
                    <a:pt x="570746" y="733460"/>
                  </a:lnTo>
                  <a:lnTo>
                    <a:pt x="575006" y="733460"/>
                  </a:lnTo>
                  <a:lnTo>
                    <a:pt x="577136" y="733460"/>
                  </a:lnTo>
                  <a:lnTo>
                    <a:pt x="579266" y="731331"/>
                  </a:lnTo>
                  <a:lnTo>
                    <a:pt x="580331" y="727071"/>
                  </a:lnTo>
                  <a:lnTo>
                    <a:pt x="579266" y="723876"/>
                  </a:lnTo>
                  <a:lnTo>
                    <a:pt x="578201" y="721746"/>
                  </a:lnTo>
                  <a:lnTo>
                    <a:pt x="576071" y="720681"/>
                  </a:lnTo>
                  <a:lnTo>
                    <a:pt x="571811" y="720681"/>
                  </a:lnTo>
                  <a:lnTo>
                    <a:pt x="569681" y="722811"/>
                  </a:lnTo>
                  <a:lnTo>
                    <a:pt x="568616" y="724941"/>
                  </a:lnTo>
                  <a:lnTo>
                    <a:pt x="568616" y="704707"/>
                  </a:lnTo>
                  <a:lnTo>
                    <a:pt x="569681" y="702577"/>
                  </a:lnTo>
                  <a:lnTo>
                    <a:pt x="575538" y="701512"/>
                  </a:lnTo>
                  <a:lnTo>
                    <a:pt x="581396" y="701512"/>
                  </a:lnTo>
                  <a:lnTo>
                    <a:pt x="583526" y="702577"/>
                  </a:lnTo>
                  <a:lnTo>
                    <a:pt x="583526" y="702577"/>
                  </a:lnTo>
                  <a:close/>
                  <a:moveTo>
                    <a:pt x="583526" y="758487"/>
                  </a:moveTo>
                  <a:lnTo>
                    <a:pt x="583526" y="794696"/>
                  </a:lnTo>
                  <a:lnTo>
                    <a:pt x="582461" y="794696"/>
                  </a:lnTo>
                  <a:lnTo>
                    <a:pt x="581396" y="795761"/>
                  </a:lnTo>
                  <a:lnTo>
                    <a:pt x="579266" y="797891"/>
                  </a:lnTo>
                  <a:lnTo>
                    <a:pt x="577136" y="801085"/>
                  </a:lnTo>
                  <a:lnTo>
                    <a:pt x="577136" y="804280"/>
                  </a:lnTo>
                  <a:lnTo>
                    <a:pt x="576071" y="806410"/>
                  </a:lnTo>
                  <a:lnTo>
                    <a:pt x="572876" y="806410"/>
                  </a:lnTo>
                  <a:lnTo>
                    <a:pt x="569681" y="807475"/>
                  </a:lnTo>
                  <a:lnTo>
                    <a:pt x="568616" y="809605"/>
                  </a:lnTo>
                  <a:lnTo>
                    <a:pt x="568616" y="791501"/>
                  </a:lnTo>
                  <a:lnTo>
                    <a:pt x="569681" y="789371"/>
                  </a:lnTo>
                  <a:lnTo>
                    <a:pt x="571811" y="786176"/>
                  </a:lnTo>
                  <a:lnTo>
                    <a:pt x="572876" y="782981"/>
                  </a:lnTo>
                  <a:lnTo>
                    <a:pt x="573941" y="779786"/>
                  </a:lnTo>
                  <a:lnTo>
                    <a:pt x="575006" y="775526"/>
                  </a:lnTo>
                  <a:lnTo>
                    <a:pt x="577136" y="772331"/>
                  </a:lnTo>
                  <a:lnTo>
                    <a:pt x="578201" y="770202"/>
                  </a:lnTo>
                  <a:lnTo>
                    <a:pt x="581396" y="765942"/>
                  </a:lnTo>
                  <a:lnTo>
                    <a:pt x="582461" y="761682"/>
                  </a:lnTo>
                  <a:lnTo>
                    <a:pt x="583526" y="758487"/>
                  </a:lnTo>
                  <a:lnTo>
                    <a:pt x="583526" y="758487"/>
                  </a:lnTo>
                  <a:close/>
                  <a:moveTo>
                    <a:pt x="583526" y="844216"/>
                  </a:moveTo>
                  <a:lnTo>
                    <a:pt x="583526" y="859126"/>
                  </a:lnTo>
                  <a:lnTo>
                    <a:pt x="582461" y="859126"/>
                  </a:lnTo>
                  <a:lnTo>
                    <a:pt x="579266" y="858061"/>
                  </a:lnTo>
                  <a:lnTo>
                    <a:pt x="573408" y="858061"/>
                  </a:lnTo>
                  <a:lnTo>
                    <a:pt x="567551" y="858061"/>
                  </a:lnTo>
                  <a:lnTo>
                    <a:pt x="567551" y="843684"/>
                  </a:lnTo>
                  <a:lnTo>
                    <a:pt x="574473" y="843684"/>
                  </a:lnTo>
                  <a:lnTo>
                    <a:pt x="581396" y="844749"/>
                  </a:lnTo>
                  <a:lnTo>
                    <a:pt x="583526" y="844749"/>
                  </a:lnTo>
                  <a:lnTo>
                    <a:pt x="583526" y="844216"/>
                  </a:lnTo>
                  <a:close/>
                  <a:moveTo>
                    <a:pt x="583526" y="905984"/>
                  </a:moveTo>
                  <a:lnTo>
                    <a:pt x="583526" y="913971"/>
                  </a:lnTo>
                  <a:cubicBezTo>
                    <a:pt x="580331" y="911841"/>
                    <a:pt x="574473" y="911841"/>
                    <a:pt x="567551" y="912906"/>
                  </a:cubicBezTo>
                  <a:lnTo>
                    <a:pt x="567551" y="905984"/>
                  </a:lnTo>
                  <a:cubicBezTo>
                    <a:pt x="574473" y="904919"/>
                    <a:pt x="580331" y="904919"/>
                    <a:pt x="583526" y="905984"/>
                  </a:cubicBezTo>
                  <a:lnTo>
                    <a:pt x="583526" y="905984"/>
                  </a:lnTo>
                  <a:close/>
                  <a:moveTo>
                    <a:pt x="583526" y="955504"/>
                  </a:moveTo>
                  <a:lnTo>
                    <a:pt x="583526" y="962427"/>
                  </a:lnTo>
                  <a:cubicBezTo>
                    <a:pt x="581396" y="962427"/>
                    <a:pt x="580331" y="961362"/>
                    <a:pt x="577668" y="961362"/>
                  </a:cubicBezTo>
                  <a:cubicBezTo>
                    <a:pt x="574473" y="962427"/>
                    <a:pt x="570746" y="962427"/>
                    <a:pt x="567551" y="962427"/>
                  </a:cubicBezTo>
                  <a:lnTo>
                    <a:pt x="567551" y="955504"/>
                  </a:lnTo>
                  <a:cubicBezTo>
                    <a:pt x="568616" y="955504"/>
                    <a:pt x="569681" y="955504"/>
                    <a:pt x="570746" y="955504"/>
                  </a:cubicBezTo>
                  <a:cubicBezTo>
                    <a:pt x="569681" y="953375"/>
                    <a:pt x="569681" y="952310"/>
                    <a:pt x="568616" y="949647"/>
                  </a:cubicBezTo>
                  <a:cubicBezTo>
                    <a:pt x="567551" y="947517"/>
                    <a:pt x="567551" y="946452"/>
                    <a:pt x="567551" y="943790"/>
                  </a:cubicBezTo>
                  <a:lnTo>
                    <a:pt x="567551" y="913439"/>
                  </a:lnTo>
                  <a:cubicBezTo>
                    <a:pt x="570746" y="919296"/>
                    <a:pt x="570746" y="926751"/>
                    <a:pt x="571811" y="933673"/>
                  </a:cubicBezTo>
                  <a:lnTo>
                    <a:pt x="571811" y="933673"/>
                  </a:lnTo>
                  <a:cubicBezTo>
                    <a:pt x="572876" y="939530"/>
                    <a:pt x="573941" y="943790"/>
                    <a:pt x="573941" y="946985"/>
                  </a:cubicBezTo>
                  <a:cubicBezTo>
                    <a:pt x="575006" y="948050"/>
                    <a:pt x="575006" y="949115"/>
                    <a:pt x="576071" y="950180"/>
                  </a:cubicBezTo>
                  <a:cubicBezTo>
                    <a:pt x="578201" y="953375"/>
                    <a:pt x="580331" y="955504"/>
                    <a:pt x="583526" y="955504"/>
                  </a:cubicBezTo>
                  <a:lnTo>
                    <a:pt x="583526" y="955504"/>
                  </a:lnTo>
                  <a:close/>
                  <a:moveTo>
                    <a:pt x="583526" y="1022064"/>
                  </a:moveTo>
                  <a:lnTo>
                    <a:pt x="583526" y="1050286"/>
                  </a:lnTo>
                  <a:lnTo>
                    <a:pt x="582461" y="1052416"/>
                  </a:lnTo>
                  <a:lnTo>
                    <a:pt x="578201" y="1058273"/>
                  </a:lnTo>
                  <a:lnTo>
                    <a:pt x="572343" y="1064130"/>
                  </a:lnTo>
                  <a:lnTo>
                    <a:pt x="568084" y="1069988"/>
                  </a:lnTo>
                  <a:lnTo>
                    <a:pt x="568084" y="1069988"/>
                  </a:lnTo>
                  <a:lnTo>
                    <a:pt x="568084" y="1044961"/>
                  </a:lnTo>
                  <a:lnTo>
                    <a:pt x="569149" y="1042831"/>
                  </a:lnTo>
                  <a:lnTo>
                    <a:pt x="570214" y="1040701"/>
                  </a:lnTo>
                  <a:lnTo>
                    <a:pt x="570214" y="1038571"/>
                  </a:lnTo>
                  <a:lnTo>
                    <a:pt x="568084" y="1037506"/>
                  </a:lnTo>
                  <a:lnTo>
                    <a:pt x="568084" y="1021532"/>
                  </a:lnTo>
                  <a:lnTo>
                    <a:pt x="570214" y="1022597"/>
                  </a:lnTo>
                  <a:lnTo>
                    <a:pt x="573408" y="1022597"/>
                  </a:lnTo>
                  <a:lnTo>
                    <a:pt x="577668" y="1023662"/>
                  </a:lnTo>
                  <a:lnTo>
                    <a:pt x="580863" y="1023662"/>
                  </a:lnTo>
                  <a:lnTo>
                    <a:pt x="583526" y="1022064"/>
                  </a:lnTo>
                  <a:lnTo>
                    <a:pt x="583526" y="1022064"/>
                  </a:lnTo>
                  <a:close/>
                  <a:moveTo>
                    <a:pt x="583526" y="1068390"/>
                  </a:moveTo>
                  <a:lnTo>
                    <a:pt x="582461" y="1069455"/>
                  </a:lnTo>
                  <a:lnTo>
                    <a:pt x="580331" y="1071585"/>
                  </a:lnTo>
                  <a:lnTo>
                    <a:pt x="580331" y="1074780"/>
                  </a:lnTo>
                  <a:lnTo>
                    <a:pt x="580331" y="1077975"/>
                  </a:lnTo>
                  <a:lnTo>
                    <a:pt x="582461" y="1080105"/>
                  </a:lnTo>
                  <a:lnTo>
                    <a:pt x="583526" y="1081170"/>
                  </a:lnTo>
                  <a:lnTo>
                    <a:pt x="583526" y="1082235"/>
                  </a:lnTo>
                  <a:lnTo>
                    <a:pt x="583526" y="1068390"/>
                  </a:lnTo>
                  <a:lnTo>
                    <a:pt x="583526" y="1068390"/>
                  </a:lnTo>
                  <a:close/>
                  <a:moveTo>
                    <a:pt x="583526" y="1095014"/>
                  </a:moveTo>
                  <a:lnTo>
                    <a:pt x="583526" y="1146665"/>
                  </a:lnTo>
                  <a:lnTo>
                    <a:pt x="583526" y="1146665"/>
                  </a:lnTo>
                  <a:lnTo>
                    <a:pt x="581396" y="1144535"/>
                  </a:lnTo>
                  <a:lnTo>
                    <a:pt x="579266" y="1143470"/>
                  </a:lnTo>
                  <a:lnTo>
                    <a:pt x="578201" y="1143470"/>
                  </a:lnTo>
                  <a:lnTo>
                    <a:pt x="576071" y="1143470"/>
                  </a:lnTo>
                  <a:lnTo>
                    <a:pt x="573941" y="1142405"/>
                  </a:lnTo>
                  <a:lnTo>
                    <a:pt x="570746" y="1142405"/>
                  </a:lnTo>
                  <a:lnTo>
                    <a:pt x="569681" y="1143470"/>
                  </a:lnTo>
                  <a:lnTo>
                    <a:pt x="569681" y="1145600"/>
                  </a:lnTo>
                  <a:lnTo>
                    <a:pt x="569681" y="1147730"/>
                  </a:lnTo>
                  <a:lnTo>
                    <a:pt x="571811" y="1149860"/>
                  </a:lnTo>
                  <a:lnTo>
                    <a:pt x="573941" y="1150925"/>
                  </a:lnTo>
                  <a:lnTo>
                    <a:pt x="575006" y="1153055"/>
                  </a:lnTo>
                  <a:lnTo>
                    <a:pt x="577136" y="1154119"/>
                  </a:lnTo>
                  <a:lnTo>
                    <a:pt x="578201" y="1156249"/>
                  </a:lnTo>
                  <a:lnTo>
                    <a:pt x="579266" y="1157314"/>
                  </a:lnTo>
                  <a:lnTo>
                    <a:pt x="580331" y="1158379"/>
                  </a:lnTo>
                  <a:lnTo>
                    <a:pt x="581396" y="1160509"/>
                  </a:lnTo>
                  <a:lnTo>
                    <a:pt x="581396" y="1162639"/>
                  </a:lnTo>
                  <a:lnTo>
                    <a:pt x="580331" y="1164769"/>
                  </a:lnTo>
                  <a:lnTo>
                    <a:pt x="579266" y="1165834"/>
                  </a:lnTo>
                  <a:lnTo>
                    <a:pt x="576071" y="1167964"/>
                  </a:lnTo>
                  <a:lnTo>
                    <a:pt x="572876" y="1166899"/>
                  </a:lnTo>
                  <a:lnTo>
                    <a:pt x="570746" y="1165834"/>
                  </a:lnTo>
                  <a:lnTo>
                    <a:pt x="569681" y="1164769"/>
                  </a:lnTo>
                  <a:lnTo>
                    <a:pt x="568616" y="1163704"/>
                  </a:lnTo>
                  <a:lnTo>
                    <a:pt x="568616" y="1105131"/>
                  </a:lnTo>
                  <a:lnTo>
                    <a:pt x="570746" y="1108326"/>
                  </a:lnTo>
                  <a:lnTo>
                    <a:pt x="571811" y="1110456"/>
                  </a:lnTo>
                  <a:lnTo>
                    <a:pt x="575006" y="1111521"/>
                  </a:lnTo>
                  <a:lnTo>
                    <a:pt x="577136" y="1110456"/>
                  </a:lnTo>
                  <a:lnTo>
                    <a:pt x="578201" y="1108326"/>
                  </a:lnTo>
                  <a:lnTo>
                    <a:pt x="578201" y="1105131"/>
                  </a:lnTo>
                  <a:lnTo>
                    <a:pt x="577136" y="1103001"/>
                  </a:lnTo>
                  <a:lnTo>
                    <a:pt x="573941" y="1100872"/>
                  </a:lnTo>
                  <a:lnTo>
                    <a:pt x="572876" y="1099807"/>
                  </a:lnTo>
                  <a:lnTo>
                    <a:pt x="571811" y="1097677"/>
                  </a:lnTo>
                  <a:lnTo>
                    <a:pt x="570746" y="1095547"/>
                  </a:lnTo>
                  <a:lnTo>
                    <a:pt x="569681" y="1093417"/>
                  </a:lnTo>
                  <a:lnTo>
                    <a:pt x="570746" y="1090222"/>
                  </a:lnTo>
                  <a:lnTo>
                    <a:pt x="572876" y="1089157"/>
                  </a:lnTo>
                  <a:lnTo>
                    <a:pt x="573941" y="1088092"/>
                  </a:lnTo>
                  <a:lnTo>
                    <a:pt x="577136" y="1088092"/>
                  </a:lnTo>
                  <a:lnTo>
                    <a:pt x="578201" y="1089157"/>
                  </a:lnTo>
                  <a:lnTo>
                    <a:pt x="580331" y="1090222"/>
                  </a:lnTo>
                  <a:lnTo>
                    <a:pt x="582461" y="1092352"/>
                  </a:lnTo>
                  <a:lnTo>
                    <a:pt x="583526" y="1095014"/>
                  </a:lnTo>
                  <a:lnTo>
                    <a:pt x="583526" y="1095014"/>
                  </a:lnTo>
                  <a:close/>
                  <a:moveTo>
                    <a:pt x="583526" y="1235056"/>
                  </a:moveTo>
                  <a:lnTo>
                    <a:pt x="583526" y="1243044"/>
                  </a:lnTo>
                  <a:cubicBezTo>
                    <a:pt x="581396" y="1245174"/>
                    <a:pt x="577668" y="1248901"/>
                    <a:pt x="573408" y="1254226"/>
                  </a:cubicBezTo>
                  <a:cubicBezTo>
                    <a:pt x="575538" y="1254226"/>
                    <a:pt x="577668" y="1255291"/>
                    <a:pt x="580331" y="1256356"/>
                  </a:cubicBezTo>
                  <a:cubicBezTo>
                    <a:pt x="581396" y="1256356"/>
                    <a:pt x="582461" y="1257421"/>
                    <a:pt x="583526" y="1257421"/>
                  </a:cubicBezTo>
                  <a:lnTo>
                    <a:pt x="583526" y="1266473"/>
                  </a:lnTo>
                  <a:cubicBezTo>
                    <a:pt x="581396" y="1264343"/>
                    <a:pt x="579266" y="1263278"/>
                    <a:pt x="576603" y="1262213"/>
                  </a:cubicBezTo>
                  <a:cubicBezTo>
                    <a:pt x="575538" y="1261148"/>
                    <a:pt x="574473" y="1261148"/>
                    <a:pt x="573408" y="1261148"/>
                  </a:cubicBezTo>
                  <a:cubicBezTo>
                    <a:pt x="571278" y="1260083"/>
                    <a:pt x="570214" y="1260083"/>
                    <a:pt x="567551" y="1261148"/>
                  </a:cubicBezTo>
                  <a:lnTo>
                    <a:pt x="567551" y="1251031"/>
                  </a:lnTo>
                  <a:cubicBezTo>
                    <a:pt x="573408" y="1242511"/>
                    <a:pt x="579266" y="1237186"/>
                    <a:pt x="583526" y="1235056"/>
                  </a:cubicBezTo>
                  <a:lnTo>
                    <a:pt x="583526" y="1235056"/>
                  </a:lnTo>
                  <a:close/>
                  <a:moveTo>
                    <a:pt x="583526" y="1284577"/>
                  </a:moveTo>
                  <a:lnTo>
                    <a:pt x="583526" y="1296824"/>
                  </a:lnTo>
                  <a:cubicBezTo>
                    <a:pt x="581396" y="1293629"/>
                    <a:pt x="576603" y="1290967"/>
                    <a:pt x="571278" y="1287772"/>
                  </a:cubicBezTo>
                  <a:cubicBezTo>
                    <a:pt x="571278" y="1293629"/>
                    <a:pt x="570214" y="1300019"/>
                    <a:pt x="568084" y="1306941"/>
                  </a:cubicBezTo>
                  <a:lnTo>
                    <a:pt x="568084" y="1268603"/>
                  </a:lnTo>
                  <a:cubicBezTo>
                    <a:pt x="569149" y="1270733"/>
                    <a:pt x="570214" y="1274460"/>
                    <a:pt x="570214" y="1276590"/>
                  </a:cubicBezTo>
                  <a:cubicBezTo>
                    <a:pt x="576071" y="1278720"/>
                    <a:pt x="580331" y="1281915"/>
                    <a:pt x="583526" y="1284577"/>
                  </a:cubicBezTo>
                  <a:lnTo>
                    <a:pt x="583526" y="1284577"/>
                  </a:lnTo>
                  <a:close/>
                  <a:moveTo>
                    <a:pt x="583526" y="1355397"/>
                  </a:moveTo>
                  <a:lnTo>
                    <a:pt x="583526" y="1365514"/>
                  </a:lnTo>
                  <a:cubicBezTo>
                    <a:pt x="576603" y="1362319"/>
                    <a:pt x="572343" y="1358592"/>
                    <a:pt x="567551" y="1355397"/>
                  </a:cubicBezTo>
                  <a:lnTo>
                    <a:pt x="567551" y="1340487"/>
                  </a:lnTo>
                  <a:cubicBezTo>
                    <a:pt x="570214" y="1345280"/>
                    <a:pt x="576071" y="1350604"/>
                    <a:pt x="583526" y="1355397"/>
                  </a:cubicBezTo>
                  <a:lnTo>
                    <a:pt x="583526" y="1355397"/>
                  </a:lnTo>
                  <a:close/>
                  <a:moveTo>
                    <a:pt x="583526" y="1666897"/>
                  </a:moveTo>
                  <a:lnTo>
                    <a:pt x="583526" y="1683937"/>
                  </a:lnTo>
                  <a:cubicBezTo>
                    <a:pt x="580331" y="1682872"/>
                    <a:pt x="576603" y="1681807"/>
                    <a:pt x="572343" y="1680742"/>
                  </a:cubicBezTo>
                  <a:cubicBezTo>
                    <a:pt x="580331" y="1702041"/>
                    <a:pt x="572343" y="1730263"/>
                    <a:pt x="583526" y="1751562"/>
                  </a:cubicBezTo>
                  <a:lnTo>
                    <a:pt x="583526" y="1778718"/>
                  </a:lnTo>
                  <a:cubicBezTo>
                    <a:pt x="581396" y="1776588"/>
                    <a:pt x="577668" y="1774458"/>
                    <a:pt x="575538" y="1771796"/>
                  </a:cubicBezTo>
                  <a:cubicBezTo>
                    <a:pt x="573408" y="1770731"/>
                    <a:pt x="568616" y="1770731"/>
                    <a:pt x="567551" y="1769666"/>
                  </a:cubicBezTo>
                  <a:lnTo>
                    <a:pt x="567551" y="1664768"/>
                  </a:lnTo>
                  <a:cubicBezTo>
                    <a:pt x="573408" y="1664768"/>
                    <a:pt x="579266" y="1665833"/>
                    <a:pt x="583526" y="1666897"/>
                  </a:cubicBezTo>
                  <a:close/>
                  <a:moveTo>
                    <a:pt x="568084" y="79575"/>
                  </a:moveTo>
                  <a:lnTo>
                    <a:pt x="568084" y="96615"/>
                  </a:lnTo>
                  <a:cubicBezTo>
                    <a:pt x="561161" y="96615"/>
                    <a:pt x="553707" y="97680"/>
                    <a:pt x="544654" y="100874"/>
                  </a:cubicBezTo>
                  <a:lnTo>
                    <a:pt x="544654" y="83835"/>
                  </a:lnTo>
                  <a:cubicBezTo>
                    <a:pt x="553174" y="80640"/>
                    <a:pt x="561161" y="79575"/>
                    <a:pt x="568084" y="79575"/>
                  </a:cubicBezTo>
                  <a:lnTo>
                    <a:pt x="568084" y="79575"/>
                  </a:lnTo>
                  <a:close/>
                  <a:moveTo>
                    <a:pt x="568084" y="146135"/>
                  </a:moveTo>
                  <a:lnTo>
                    <a:pt x="568084" y="168499"/>
                  </a:lnTo>
                  <a:cubicBezTo>
                    <a:pt x="560096" y="165304"/>
                    <a:pt x="552109" y="159447"/>
                    <a:pt x="544654" y="154122"/>
                  </a:cubicBezTo>
                  <a:lnTo>
                    <a:pt x="544654" y="130693"/>
                  </a:lnTo>
                  <a:cubicBezTo>
                    <a:pt x="552109" y="136018"/>
                    <a:pt x="560096" y="141875"/>
                    <a:pt x="568084" y="146135"/>
                  </a:cubicBezTo>
                  <a:lnTo>
                    <a:pt x="568084" y="146135"/>
                  </a:lnTo>
                  <a:close/>
                  <a:moveTo>
                    <a:pt x="568084" y="171162"/>
                  </a:moveTo>
                  <a:lnTo>
                    <a:pt x="568084" y="190331"/>
                  </a:lnTo>
                  <a:cubicBezTo>
                    <a:pt x="559031" y="196188"/>
                    <a:pt x="552109" y="199383"/>
                    <a:pt x="544654" y="202578"/>
                  </a:cubicBezTo>
                  <a:lnTo>
                    <a:pt x="544654" y="184474"/>
                  </a:lnTo>
                  <a:cubicBezTo>
                    <a:pt x="551044" y="182344"/>
                    <a:pt x="559031" y="177552"/>
                    <a:pt x="568084" y="171162"/>
                  </a:cubicBezTo>
                  <a:lnTo>
                    <a:pt x="568084" y="171162"/>
                  </a:lnTo>
                  <a:close/>
                  <a:moveTo>
                    <a:pt x="568084" y="514079"/>
                  </a:moveTo>
                  <a:lnTo>
                    <a:pt x="568084" y="527391"/>
                  </a:lnTo>
                  <a:cubicBezTo>
                    <a:pt x="567019" y="527391"/>
                    <a:pt x="567019" y="528456"/>
                    <a:pt x="565954" y="528456"/>
                  </a:cubicBezTo>
                  <a:cubicBezTo>
                    <a:pt x="565954" y="528456"/>
                    <a:pt x="565954" y="528456"/>
                    <a:pt x="567019" y="528456"/>
                  </a:cubicBezTo>
                  <a:lnTo>
                    <a:pt x="565954" y="529521"/>
                  </a:lnTo>
                  <a:cubicBezTo>
                    <a:pt x="565954" y="529521"/>
                    <a:pt x="567019" y="530586"/>
                    <a:pt x="568084" y="530586"/>
                  </a:cubicBezTo>
                  <a:lnTo>
                    <a:pt x="568084" y="540703"/>
                  </a:lnTo>
                  <a:cubicBezTo>
                    <a:pt x="560096" y="539638"/>
                    <a:pt x="553707" y="540703"/>
                    <a:pt x="544654" y="547625"/>
                  </a:cubicBezTo>
                  <a:lnTo>
                    <a:pt x="544654" y="535378"/>
                  </a:lnTo>
                  <a:cubicBezTo>
                    <a:pt x="547849" y="534313"/>
                    <a:pt x="550512" y="533248"/>
                    <a:pt x="552642" y="532183"/>
                  </a:cubicBezTo>
                  <a:cubicBezTo>
                    <a:pt x="553707" y="530053"/>
                    <a:pt x="555837" y="527923"/>
                    <a:pt x="555837" y="526326"/>
                  </a:cubicBezTo>
                  <a:cubicBezTo>
                    <a:pt x="560096" y="522066"/>
                    <a:pt x="563291" y="517806"/>
                    <a:pt x="568084" y="514079"/>
                  </a:cubicBezTo>
                  <a:lnTo>
                    <a:pt x="568084" y="514079"/>
                  </a:lnTo>
                  <a:close/>
                  <a:moveTo>
                    <a:pt x="568084" y="570522"/>
                  </a:moveTo>
                  <a:lnTo>
                    <a:pt x="568084" y="581704"/>
                  </a:lnTo>
                  <a:cubicBezTo>
                    <a:pt x="560096" y="581704"/>
                    <a:pt x="552109" y="578509"/>
                    <a:pt x="544654" y="575846"/>
                  </a:cubicBezTo>
                  <a:lnTo>
                    <a:pt x="544654" y="564664"/>
                  </a:lnTo>
                  <a:cubicBezTo>
                    <a:pt x="552109" y="567327"/>
                    <a:pt x="560096" y="569457"/>
                    <a:pt x="568084" y="570522"/>
                  </a:cubicBezTo>
                  <a:lnTo>
                    <a:pt x="568084" y="570522"/>
                  </a:lnTo>
                  <a:close/>
                  <a:moveTo>
                    <a:pt x="568084" y="587561"/>
                  </a:moveTo>
                  <a:lnTo>
                    <a:pt x="568084" y="602470"/>
                  </a:lnTo>
                  <a:cubicBezTo>
                    <a:pt x="567019" y="603535"/>
                    <a:pt x="565954" y="604600"/>
                    <a:pt x="564889" y="604600"/>
                  </a:cubicBezTo>
                  <a:cubicBezTo>
                    <a:pt x="565954" y="606730"/>
                    <a:pt x="565954" y="607795"/>
                    <a:pt x="568084" y="608860"/>
                  </a:cubicBezTo>
                  <a:lnTo>
                    <a:pt x="568084" y="618977"/>
                  </a:lnTo>
                  <a:cubicBezTo>
                    <a:pt x="563824" y="615782"/>
                    <a:pt x="561161" y="612055"/>
                    <a:pt x="559031" y="608860"/>
                  </a:cubicBezTo>
                  <a:cubicBezTo>
                    <a:pt x="556902" y="609925"/>
                    <a:pt x="554772" y="612055"/>
                    <a:pt x="552109" y="612055"/>
                  </a:cubicBezTo>
                  <a:cubicBezTo>
                    <a:pt x="549979" y="617912"/>
                    <a:pt x="547849" y="623237"/>
                    <a:pt x="544122" y="626964"/>
                  </a:cubicBezTo>
                  <a:lnTo>
                    <a:pt x="544122" y="603535"/>
                  </a:lnTo>
                  <a:cubicBezTo>
                    <a:pt x="546252" y="603535"/>
                    <a:pt x="547317" y="603535"/>
                    <a:pt x="548382" y="603535"/>
                  </a:cubicBezTo>
                  <a:cubicBezTo>
                    <a:pt x="554239" y="600873"/>
                    <a:pt x="560096" y="596613"/>
                    <a:pt x="568084" y="587561"/>
                  </a:cubicBezTo>
                  <a:lnTo>
                    <a:pt x="568084" y="587561"/>
                  </a:lnTo>
                  <a:close/>
                  <a:moveTo>
                    <a:pt x="568084" y="704707"/>
                  </a:moveTo>
                  <a:lnTo>
                    <a:pt x="568084" y="724941"/>
                  </a:lnTo>
                  <a:lnTo>
                    <a:pt x="567019" y="724941"/>
                  </a:lnTo>
                  <a:lnTo>
                    <a:pt x="567019" y="729201"/>
                  </a:lnTo>
                  <a:lnTo>
                    <a:pt x="568084" y="730266"/>
                  </a:lnTo>
                  <a:lnTo>
                    <a:pt x="568084" y="752630"/>
                  </a:lnTo>
                  <a:lnTo>
                    <a:pt x="567019" y="752630"/>
                  </a:lnTo>
                  <a:lnTo>
                    <a:pt x="563824" y="751565"/>
                  </a:lnTo>
                  <a:lnTo>
                    <a:pt x="561694" y="750500"/>
                  </a:lnTo>
                  <a:lnTo>
                    <a:pt x="559564" y="749435"/>
                  </a:lnTo>
                  <a:lnTo>
                    <a:pt x="557434" y="749435"/>
                  </a:lnTo>
                  <a:lnTo>
                    <a:pt x="555304" y="751565"/>
                  </a:lnTo>
                  <a:lnTo>
                    <a:pt x="553174" y="753695"/>
                  </a:lnTo>
                  <a:lnTo>
                    <a:pt x="554239" y="757955"/>
                  </a:lnTo>
                  <a:lnTo>
                    <a:pt x="556369" y="760084"/>
                  </a:lnTo>
                  <a:lnTo>
                    <a:pt x="558499" y="763279"/>
                  </a:lnTo>
                  <a:lnTo>
                    <a:pt x="560629" y="767539"/>
                  </a:lnTo>
                  <a:lnTo>
                    <a:pt x="562759" y="769669"/>
                  </a:lnTo>
                  <a:lnTo>
                    <a:pt x="563824" y="772864"/>
                  </a:lnTo>
                  <a:lnTo>
                    <a:pt x="564889" y="778721"/>
                  </a:lnTo>
                  <a:lnTo>
                    <a:pt x="563824" y="781916"/>
                  </a:lnTo>
                  <a:lnTo>
                    <a:pt x="563824" y="787773"/>
                  </a:lnTo>
                  <a:lnTo>
                    <a:pt x="562759" y="789903"/>
                  </a:lnTo>
                  <a:lnTo>
                    <a:pt x="564889" y="793098"/>
                  </a:lnTo>
                  <a:lnTo>
                    <a:pt x="567019" y="792033"/>
                  </a:lnTo>
                  <a:lnTo>
                    <a:pt x="568084" y="790968"/>
                  </a:lnTo>
                  <a:lnTo>
                    <a:pt x="568084" y="809073"/>
                  </a:lnTo>
                  <a:lnTo>
                    <a:pt x="567019" y="809073"/>
                  </a:lnTo>
                  <a:lnTo>
                    <a:pt x="567019" y="811203"/>
                  </a:lnTo>
                  <a:lnTo>
                    <a:pt x="563824" y="811203"/>
                  </a:lnTo>
                  <a:lnTo>
                    <a:pt x="559564" y="810137"/>
                  </a:lnTo>
                  <a:lnTo>
                    <a:pt x="555304" y="809073"/>
                  </a:lnTo>
                  <a:lnTo>
                    <a:pt x="554239" y="806943"/>
                  </a:lnTo>
                  <a:lnTo>
                    <a:pt x="548382" y="805878"/>
                  </a:lnTo>
                  <a:lnTo>
                    <a:pt x="545187" y="805878"/>
                  </a:lnTo>
                  <a:lnTo>
                    <a:pt x="545187" y="792566"/>
                  </a:lnTo>
                  <a:lnTo>
                    <a:pt x="549447" y="792566"/>
                  </a:lnTo>
                  <a:lnTo>
                    <a:pt x="551577" y="790436"/>
                  </a:lnTo>
                  <a:lnTo>
                    <a:pt x="552642" y="786176"/>
                  </a:lnTo>
                  <a:lnTo>
                    <a:pt x="552642" y="782981"/>
                  </a:lnTo>
                  <a:lnTo>
                    <a:pt x="550512" y="778721"/>
                  </a:lnTo>
                  <a:lnTo>
                    <a:pt x="544654" y="777656"/>
                  </a:lnTo>
                  <a:lnTo>
                    <a:pt x="544654" y="736123"/>
                  </a:lnTo>
                  <a:lnTo>
                    <a:pt x="546784" y="736123"/>
                  </a:lnTo>
                  <a:lnTo>
                    <a:pt x="548914" y="732928"/>
                  </a:lnTo>
                  <a:lnTo>
                    <a:pt x="553174" y="726006"/>
                  </a:lnTo>
                  <a:lnTo>
                    <a:pt x="555304" y="721746"/>
                  </a:lnTo>
                  <a:lnTo>
                    <a:pt x="559564" y="714824"/>
                  </a:lnTo>
                  <a:lnTo>
                    <a:pt x="562759" y="707901"/>
                  </a:lnTo>
                  <a:lnTo>
                    <a:pt x="568084" y="704707"/>
                  </a:lnTo>
                  <a:lnTo>
                    <a:pt x="568084" y="704707"/>
                  </a:lnTo>
                  <a:close/>
                  <a:moveTo>
                    <a:pt x="568084" y="843151"/>
                  </a:moveTo>
                  <a:lnTo>
                    <a:pt x="568084" y="857528"/>
                  </a:lnTo>
                  <a:lnTo>
                    <a:pt x="563824" y="857528"/>
                  </a:lnTo>
                  <a:lnTo>
                    <a:pt x="556902" y="857528"/>
                  </a:lnTo>
                  <a:lnTo>
                    <a:pt x="551044" y="859658"/>
                  </a:lnTo>
                  <a:lnTo>
                    <a:pt x="548914" y="861788"/>
                  </a:lnTo>
                  <a:lnTo>
                    <a:pt x="548914" y="867645"/>
                  </a:lnTo>
                  <a:lnTo>
                    <a:pt x="548914" y="871905"/>
                  </a:lnTo>
                  <a:lnTo>
                    <a:pt x="548914" y="877762"/>
                  </a:lnTo>
                  <a:lnTo>
                    <a:pt x="545719" y="878827"/>
                  </a:lnTo>
                  <a:lnTo>
                    <a:pt x="544654" y="878827"/>
                  </a:lnTo>
                  <a:lnTo>
                    <a:pt x="544654" y="833567"/>
                  </a:lnTo>
                  <a:lnTo>
                    <a:pt x="546784" y="833567"/>
                  </a:lnTo>
                  <a:lnTo>
                    <a:pt x="549979" y="835697"/>
                  </a:lnTo>
                  <a:lnTo>
                    <a:pt x="553174" y="837827"/>
                  </a:lnTo>
                  <a:lnTo>
                    <a:pt x="556369" y="841021"/>
                  </a:lnTo>
                  <a:lnTo>
                    <a:pt x="566486" y="842086"/>
                  </a:lnTo>
                  <a:lnTo>
                    <a:pt x="568084" y="842086"/>
                  </a:lnTo>
                  <a:lnTo>
                    <a:pt x="568084" y="843151"/>
                  </a:lnTo>
                  <a:close/>
                  <a:moveTo>
                    <a:pt x="568084" y="905984"/>
                  </a:moveTo>
                  <a:lnTo>
                    <a:pt x="568084" y="912906"/>
                  </a:lnTo>
                  <a:cubicBezTo>
                    <a:pt x="567019" y="912906"/>
                    <a:pt x="567019" y="912906"/>
                    <a:pt x="567019" y="912906"/>
                  </a:cubicBezTo>
                  <a:cubicBezTo>
                    <a:pt x="567019" y="912906"/>
                    <a:pt x="567019" y="913971"/>
                    <a:pt x="568084" y="913971"/>
                  </a:cubicBezTo>
                  <a:lnTo>
                    <a:pt x="568084" y="944322"/>
                  </a:lnTo>
                  <a:cubicBezTo>
                    <a:pt x="563824" y="928348"/>
                    <a:pt x="569149" y="911841"/>
                    <a:pt x="544654" y="911841"/>
                  </a:cubicBezTo>
                  <a:lnTo>
                    <a:pt x="544654" y="905984"/>
                  </a:lnTo>
                  <a:cubicBezTo>
                    <a:pt x="551577" y="904919"/>
                    <a:pt x="555837" y="905984"/>
                    <a:pt x="559031" y="907049"/>
                  </a:cubicBezTo>
                  <a:cubicBezTo>
                    <a:pt x="562226" y="907049"/>
                    <a:pt x="564356" y="905984"/>
                    <a:pt x="568084" y="905984"/>
                  </a:cubicBezTo>
                  <a:lnTo>
                    <a:pt x="568084" y="905984"/>
                  </a:lnTo>
                  <a:close/>
                  <a:moveTo>
                    <a:pt x="568084" y="955504"/>
                  </a:moveTo>
                  <a:cubicBezTo>
                    <a:pt x="555837" y="956569"/>
                    <a:pt x="551044" y="955504"/>
                    <a:pt x="547849" y="951245"/>
                  </a:cubicBezTo>
                  <a:cubicBezTo>
                    <a:pt x="547849" y="950180"/>
                    <a:pt x="546784" y="949115"/>
                    <a:pt x="546784" y="948050"/>
                  </a:cubicBezTo>
                  <a:cubicBezTo>
                    <a:pt x="545719" y="945920"/>
                    <a:pt x="545719" y="942192"/>
                    <a:pt x="544654" y="938998"/>
                  </a:cubicBezTo>
                  <a:lnTo>
                    <a:pt x="544654" y="962427"/>
                  </a:lnTo>
                  <a:cubicBezTo>
                    <a:pt x="546784" y="961362"/>
                    <a:pt x="547849" y="961362"/>
                    <a:pt x="550512" y="961362"/>
                  </a:cubicBezTo>
                  <a:cubicBezTo>
                    <a:pt x="553707" y="962427"/>
                    <a:pt x="559564" y="963492"/>
                    <a:pt x="568616" y="962427"/>
                  </a:cubicBezTo>
                  <a:lnTo>
                    <a:pt x="568616" y="955504"/>
                  </a:lnTo>
                  <a:lnTo>
                    <a:pt x="568084" y="955504"/>
                  </a:lnTo>
                  <a:close/>
                  <a:moveTo>
                    <a:pt x="568084" y="1021000"/>
                  </a:moveTo>
                  <a:lnTo>
                    <a:pt x="568084" y="1036974"/>
                  </a:lnTo>
                  <a:lnTo>
                    <a:pt x="565954" y="1036974"/>
                  </a:lnTo>
                  <a:lnTo>
                    <a:pt x="561694" y="1035909"/>
                  </a:lnTo>
                  <a:lnTo>
                    <a:pt x="558499" y="1035909"/>
                  </a:lnTo>
                  <a:lnTo>
                    <a:pt x="554239" y="1034844"/>
                  </a:lnTo>
                  <a:lnTo>
                    <a:pt x="552109" y="1034844"/>
                  </a:lnTo>
                  <a:lnTo>
                    <a:pt x="548914" y="1033779"/>
                  </a:lnTo>
                  <a:lnTo>
                    <a:pt x="545187" y="1033779"/>
                  </a:lnTo>
                  <a:lnTo>
                    <a:pt x="544122" y="1032714"/>
                  </a:lnTo>
                  <a:lnTo>
                    <a:pt x="544122" y="1022597"/>
                  </a:lnTo>
                  <a:lnTo>
                    <a:pt x="546252" y="1021532"/>
                  </a:lnTo>
                  <a:lnTo>
                    <a:pt x="549447" y="1020467"/>
                  </a:lnTo>
                  <a:lnTo>
                    <a:pt x="552642" y="1019402"/>
                  </a:lnTo>
                  <a:lnTo>
                    <a:pt x="555837" y="1019402"/>
                  </a:lnTo>
                  <a:lnTo>
                    <a:pt x="560096" y="1019402"/>
                  </a:lnTo>
                  <a:lnTo>
                    <a:pt x="564356" y="1020467"/>
                  </a:lnTo>
                  <a:lnTo>
                    <a:pt x="568084" y="1021000"/>
                  </a:lnTo>
                  <a:lnTo>
                    <a:pt x="568084" y="1021000"/>
                  </a:lnTo>
                  <a:close/>
                  <a:moveTo>
                    <a:pt x="568084" y="1044429"/>
                  </a:moveTo>
                  <a:lnTo>
                    <a:pt x="568084" y="1069455"/>
                  </a:lnTo>
                  <a:lnTo>
                    <a:pt x="564889" y="1072650"/>
                  </a:lnTo>
                  <a:lnTo>
                    <a:pt x="561694" y="1075845"/>
                  </a:lnTo>
                  <a:lnTo>
                    <a:pt x="559564" y="1077975"/>
                  </a:lnTo>
                  <a:lnTo>
                    <a:pt x="556369" y="1081170"/>
                  </a:lnTo>
                  <a:lnTo>
                    <a:pt x="555304" y="1083300"/>
                  </a:lnTo>
                  <a:lnTo>
                    <a:pt x="554239" y="1083300"/>
                  </a:lnTo>
                  <a:lnTo>
                    <a:pt x="554239" y="1085430"/>
                  </a:lnTo>
                  <a:lnTo>
                    <a:pt x="554239" y="1086495"/>
                  </a:lnTo>
                  <a:lnTo>
                    <a:pt x="556369" y="1089689"/>
                  </a:lnTo>
                  <a:lnTo>
                    <a:pt x="559564" y="1091819"/>
                  </a:lnTo>
                  <a:lnTo>
                    <a:pt x="560629" y="1095014"/>
                  </a:lnTo>
                  <a:lnTo>
                    <a:pt x="561694" y="1097144"/>
                  </a:lnTo>
                  <a:lnTo>
                    <a:pt x="562759" y="1098209"/>
                  </a:lnTo>
                  <a:lnTo>
                    <a:pt x="564889" y="1101404"/>
                  </a:lnTo>
                  <a:lnTo>
                    <a:pt x="567019" y="1104599"/>
                  </a:lnTo>
                  <a:lnTo>
                    <a:pt x="568084" y="1104599"/>
                  </a:lnTo>
                  <a:lnTo>
                    <a:pt x="568084" y="1163172"/>
                  </a:lnTo>
                  <a:lnTo>
                    <a:pt x="567019" y="1162107"/>
                  </a:lnTo>
                  <a:lnTo>
                    <a:pt x="565954" y="1162107"/>
                  </a:lnTo>
                  <a:lnTo>
                    <a:pt x="564889" y="1159977"/>
                  </a:lnTo>
                  <a:lnTo>
                    <a:pt x="563824" y="1159977"/>
                  </a:lnTo>
                  <a:lnTo>
                    <a:pt x="561694" y="1158912"/>
                  </a:lnTo>
                  <a:lnTo>
                    <a:pt x="560629" y="1157847"/>
                  </a:lnTo>
                  <a:lnTo>
                    <a:pt x="559564" y="1156782"/>
                  </a:lnTo>
                  <a:lnTo>
                    <a:pt x="557434" y="1156782"/>
                  </a:lnTo>
                  <a:lnTo>
                    <a:pt x="554239" y="1156782"/>
                  </a:lnTo>
                  <a:lnTo>
                    <a:pt x="553174" y="1156782"/>
                  </a:lnTo>
                  <a:lnTo>
                    <a:pt x="551044" y="1156782"/>
                  </a:lnTo>
                  <a:lnTo>
                    <a:pt x="548914" y="1156782"/>
                  </a:lnTo>
                  <a:lnTo>
                    <a:pt x="547849" y="1157847"/>
                  </a:lnTo>
                  <a:lnTo>
                    <a:pt x="545719" y="1158912"/>
                  </a:lnTo>
                  <a:lnTo>
                    <a:pt x="545719" y="1125366"/>
                  </a:lnTo>
                  <a:lnTo>
                    <a:pt x="547849" y="1127495"/>
                  </a:lnTo>
                  <a:lnTo>
                    <a:pt x="549979" y="1129625"/>
                  </a:lnTo>
                  <a:lnTo>
                    <a:pt x="552109" y="1130690"/>
                  </a:lnTo>
                  <a:lnTo>
                    <a:pt x="556369" y="1130690"/>
                  </a:lnTo>
                  <a:lnTo>
                    <a:pt x="560629" y="1129625"/>
                  </a:lnTo>
                  <a:lnTo>
                    <a:pt x="561694" y="1128560"/>
                  </a:lnTo>
                  <a:lnTo>
                    <a:pt x="562759" y="1127495"/>
                  </a:lnTo>
                  <a:lnTo>
                    <a:pt x="563824" y="1125366"/>
                  </a:lnTo>
                  <a:lnTo>
                    <a:pt x="562759" y="1123236"/>
                  </a:lnTo>
                  <a:lnTo>
                    <a:pt x="562759" y="1122171"/>
                  </a:lnTo>
                  <a:lnTo>
                    <a:pt x="561694" y="1118976"/>
                  </a:lnTo>
                  <a:lnTo>
                    <a:pt x="559564" y="1116846"/>
                  </a:lnTo>
                  <a:lnTo>
                    <a:pt x="556369" y="1115781"/>
                  </a:lnTo>
                  <a:lnTo>
                    <a:pt x="555304" y="1113651"/>
                  </a:lnTo>
                  <a:lnTo>
                    <a:pt x="553174" y="1112586"/>
                  </a:lnTo>
                  <a:lnTo>
                    <a:pt x="552109" y="1110456"/>
                  </a:lnTo>
                  <a:lnTo>
                    <a:pt x="549979" y="1108326"/>
                  </a:lnTo>
                  <a:lnTo>
                    <a:pt x="548914" y="1106196"/>
                  </a:lnTo>
                  <a:lnTo>
                    <a:pt x="546784" y="1104066"/>
                  </a:lnTo>
                  <a:lnTo>
                    <a:pt x="545719" y="1103001"/>
                  </a:lnTo>
                  <a:lnTo>
                    <a:pt x="545719" y="1067858"/>
                  </a:lnTo>
                  <a:lnTo>
                    <a:pt x="548914" y="1066793"/>
                  </a:lnTo>
                  <a:lnTo>
                    <a:pt x="551044" y="1064663"/>
                  </a:lnTo>
                  <a:lnTo>
                    <a:pt x="554239" y="1061468"/>
                  </a:lnTo>
                  <a:lnTo>
                    <a:pt x="556369" y="1059338"/>
                  </a:lnTo>
                  <a:lnTo>
                    <a:pt x="559564" y="1057208"/>
                  </a:lnTo>
                  <a:lnTo>
                    <a:pt x="562759" y="1054013"/>
                  </a:lnTo>
                  <a:lnTo>
                    <a:pt x="563824" y="1051883"/>
                  </a:lnTo>
                  <a:lnTo>
                    <a:pt x="565954" y="1049753"/>
                  </a:lnTo>
                  <a:lnTo>
                    <a:pt x="568084" y="1044429"/>
                  </a:lnTo>
                  <a:lnTo>
                    <a:pt x="568084" y="1044429"/>
                  </a:lnTo>
                  <a:lnTo>
                    <a:pt x="568084" y="1044429"/>
                  </a:lnTo>
                  <a:close/>
                  <a:moveTo>
                    <a:pt x="568084" y="1250498"/>
                  </a:moveTo>
                  <a:lnTo>
                    <a:pt x="568084" y="1260615"/>
                  </a:lnTo>
                  <a:cubicBezTo>
                    <a:pt x="567019" y="1260615"/>
                    <a:pt x="565954" y="1261680"/>
                    <a:pt x="563824" y="1262745"/>
                  </a:cubicBezTo>
                  <a:cubicBezTo>
                    <a:pt x="565954" y="1264875"/>
                    <a:pt x="567019" y="1265940"/>
                    <a:pt x="568084" y="1268603"/>
                  </a:cubicBezTo>
                  <a:lnTo>
                    <a:pt x="568084" y="1306941"/>
                  </a:lnTo>
                  <a:cubicBezTo>
                    <a:pt x="563824" y="1318123"/>
                    <a:pt x="560096" y="1329305"/>
                    <a:pt x="568084" y="1340487"/>
                  </a:cubicBezTo>
                  <a:lnTo>
                    <a:pt x="568084" y="1355397"/>
                  </a:lnTo>
                  <a:cubicBezTo>
                    <a:pt x="561161" y="1349540"/>
                    <a:pt x="557966" y="1344215"/>
                    <a:pt x="555837" y="1339422"/>
                  </a:cubicBezTo>
                  <a:cubicBezTo>
                    <a:pt x="553707" y="1338358"/>
                    <a:pt x="551577" y="1336228"/>
                    <a:pt x="549979" y="1336228"/>
                  </a:cubicBezTo>
                  <a:cubicBezTo>
                    <a:pt x="548914" y="1335163"/>
                    <a:pt x="546784" y="1334098"/>
                    <a:pt x="544122" y="1333033"/>
                  </a:cubicBezTo>
                  <a:lnTo>
                    <a:pt x="544122" y="1320786"/>
                  </a:lnTo>
                  <a:cubicBezTo>
                    <a:pt x="546252" y="1322916"/>
                    <a:pt x="548382" y="1323981"/>
                    <a:pt x="551044" y="1326643"/>
                  </a:cubicBezTo>
                  <a:lnTo>
                    <a:pt x="551044" y="1326643"/>
                  </a:lnTo>
                  <a:lnTo>
                    <a:pt x="552109" y="1326643"/>
                  </a:lnTo>
                  <a:cubicBezTo>
                    <a:pt x="552109" y="1311734"/>
                    <a:pt x="561161" y="1297357"/>
                    <a:pt x="561161" y="1279252"/>
                  </a:cubicBezTo>
                  <a:cubicBezTo>
                    <a:pt x="560096" y="1273395"/>
                    <a:pt x="555304" y="1265940"/>
                    <a:pt x="544122" y="1257953"/>
                  </a:cubicBezTo>
                  <a:lnTo>
                    <a:pt x="544122" y="1246771"/>
                  </a:lnTo>
                  <a:cubicBezTo>
                    <a:pt x="551044" y="1251031"/>
                    <a:pt x="555304" y="1254758"/>
                    <a:pt x="558499" y="1259018"/>
                  </a:cubicBezTo>
                  <a:cubicBezTo>
                    <a:pt x="560629" y="1256888"/>
                    <a:pt x="562759" y="1255823"/>
                    <a:pt x="565421" y="1254758"/>
                  </a:cubicBezTo>
                  <a:cubicBezTo>
                    <a:pt x="565421" y="1252628"/>
                    <a:pt x="567019" y="1251563"/>
                    <a:pt x="568084" y="1250498"/>
                  </a:cubicBezTo>
                  <a:lnTo>
                    <a:pt x="568084" y="1250498"/>
                  </a:lnTo>
                  <a:close/>
                  <a:moveTo>
                    <a:pt x="568084" y="1664768"/>
                  </a:moveTo>
                  <a:lnTo>
                    <a:pt x="568084" y="1769666"/>
                  </a:lnTo>
                  <a:cubicBezTo>
                    <a:pt x="567019" y="1769666"/>
                    <a:pt x="567019" y="1769666"/>
                    <a:pt x="567019" y="1769666"/>
                  </a:cubicBezTo>
                  <a:cubicBezTo>
                    <a:pt x="559031" y="1768601"/>
                    <a:pt x="551044" y="1766471"/>
                    <a:pt x="544654" y="1763809"/>
                  </a:cubicBezTo>
                  <a:lnTo>
                    <a:pt x="544654" y="1746769"/>
                  </a:lnTo>
                  <a:cubicBezTo>
                    <a:pt x="550512" y="1748899"/>
                    <a:pt x="555837" y="1751029"/>
                    <a:pt x="562759" y="1752627"/>
                  </a:cubicBezTo>
                  <a:lnTo>
                    <a:pt x="562759" y="1752627"/>
                  </a:lnTo>
                  <a:lnTo>
                    <a:pt x="564889" y="1752627"/>
                  </a:lnTo>
                  <a:cubicBezTo>
                    <a:pt x="556902" y="1729198"/>
                    <a:pt x="561694" y="1700976"/>
                    <a:pt x="551577" y="1673820"/>
                  </a:cubicBezTo>
                  <a:cubicBezTo>
                    <a:pt x="549447" y="1671690"/>
                    <a:pt x="548382" y="1667962"/>
                    <a:pt x="544654" y="1665833"/>
                  </a:cubicBezTo>
                  <a:lnTo>
                    <a:pt x="544654" y="1645598"/>
                  </a:lnTo>
                  <a:cubicBezTo>
                    <a:pt x="553707" y="1651456"/>
                    <a:pt x="560629" y="1656780"/>
                    <a:pt x="564889" y="1663703"/>
                  </a:cubicBezTo>
                  <a:cubicBezTo>
                    <a:pt x="565421" y="1663703"/>
                    <a:pt x="567019" y="1664768"/>
                    <a:pt x="568084" y="1664768"/>
                  </a:cubicBezTo>
                  <a:lnTo>
                    <a:pt x="568084" y="1664768"/>
                  </a:lnTo>
                  <a:close/>
                  <a:moveTo>
                    <a:pt x="544122" y="710031"/>
                  </a:moveTo>
                  <a:lnTo>
                    <a:pt x="545187" y="706836"/>
                  </a:lnTo>
                  <a:lnTo>
                    <a:pt x="546252" y="702577"/>
                  </a:lnTo>
                  <a:lnTo>
                    <a:pt x="545187" y="696719"/>
                  </a:lnTo>
                  <a:lnTo>
                    <a:pt x="544122" y="696719"/>
                  </a:lnTo>
                  <a:lnTo>
                    <a:pt x="544122" y="710031"/>
                  </a:lnTo>
                  <a:close/>
                  <a:moveTo>
                    <a:pt x="544122" y="84368"/>
                  </a:moveTo>
                  <a:lnTo>
                    <a:pt x="544122" y="101407"/>
                  </a:lnTo>
                  <a:cubicBezTo>
                    <a:pt x="543057" y="102472"/>
                    <a:pt x="541992" y="102472"/>
                    <a:pt x="539862" y="103537"/>
                  </a:cubicBezTo>
                  <a:lnTo>
                    <a:pt x="539862" y="86497"/>
                  </a:lnTo>
                  <a:cubicBezTo>
                    <a:pt x="541992" y="85433"/>
                    <a:pt x="543057" y="84368"/>
                    <a:pt x="544122" y="84368"/>
                  </a:cubicBezTo>
                  <a:lnTo>
                    <a:pt x="544122" y="84368"/>
                  </a:lnTo>
                  <a:close/>
                  <a:moveTo>
                    <a:pt x="544122" y="130161"/>
                  </a:moveTo>
                  <a:lnTo>
                    <a:pt x="544122" y="153590"/>
                  </a:lnTo>
                  <a:cubicBezTo>
                    <a:pt x="543057" y="151460"/>
                    <a:pt x="541992" y="150395"/>
                    <a:pt x="539862" y="149330"/>
                  </a:cubicBezTo>
                  <a:lnTo>
                    <a:pt x="539862" y="128031"/>
                  </a:lnTo>
                  <a:cubicBezTo>
                    <a:pt x="541992" y="128031"/>
                    <a:pt x="543057" y="129096"/>
                    <a:pt x="544122" y="130161"/>
                  </a:cubicBezTo>
                  <a:lnTo>
                    <a:pt x="544122" y="130161"/>
                  </a:lnTo>
                  <a:close/>
                  <a:moveTo>
                    <a:pt x="544122" y="184474"/>
                  </a:moveTo>
                  <a:lnTo>
                    <a:pt x="544122" y="202578"/>
                  </a:lnTo>
                  <a:cubicBezTo>
                    <a:pt x="543057" y="202578"/>
                    <a:pt x="541992" y="202578"/>
                    <a:pt x="539862" y="203643"/>
                  </a:cubicBezTo>
                  <a:lnTo>
                    <a:pt x="539862" y="186604"/>
                  </a:lnTo>
                  <a:cubicBezTo>
                    <a:pt x="541992" y="185539"/>
                    <a:pt x="543057" y="185539"/>
                    <a:pt x="544122" y="184474"/>
                  </a:cubicBezTo>
                  <a:lnTo>
                    <a:pt x="544122" y="184474"/>
                  </a:lnTo>
                  <a:close/>
                  <a:moveTo>
                    <a:pt x="544122" y="535910"/>
                  </a:moveTo>
                  <a:lnTo>
                    <a:pt x="544122" y="548157"/>
                  </a:lnTo>
                  <a:cubicBezTo>
                    <a:pt x="543057" y="549222"/>
                    <a:pt x="541992" y="550287"/>
                    <a:pt x="539862" y="551352"/>
                  </a:cubicBezTo>
                  <a:lnTo>
                    <a:pt x="539862" y="539105"/>
                  </a:lnTo>
                  <a:cubicBezTo>
                    <a:pt x="541992" y="538040"/>
                    <a:pt x="543057" y="536975"/>
                    <a:pt x="544122" y="535910"/>
                  </a:cubicBezTo>
                  <a:lnTo>
                    <a:pt x="544122" y="535910"/>
                  </a:lnTo>
                  <a:close/>
                  <a:moveTo>
                    <a:pt x="544122" y="565197"/>
                  </a:moveTo>
                  <a:lnTo>
                    <a:pt x="544122" y="576379"/>
                  </a:lnTo>
                  <a:cubicBezTo>
                    <a:pt x="543057" y="576379"/>
                    <a:pt x="541992" y="575314"/>
                    <a:pt x="539862" y="575314"/>
                  </a:cubicBezTo>
                  <a:lnTo>
                    <a:pt x="539862" y="564132"/>
                  </a:lnTo>
                  <a:cubicBezTo>
                    <a:pt x="541992" y="565197"/>
                    <a:pt x="543057" y="565197"/>
                    <a:pt x="544122" y="565197"/>
                  </a:cubicBezTo>
                  <a:lnTo>
                    <a:pt x="544122" y="565197"/>
                  </a:lnTo>
                  <a:close/>
                  <a:moveTo>
                    <a:pt x="544122" y="603003"/>
                  </a:moveTo>
                  <a:lnTo>
                    <a:pt x="544122" y="626432"/>
                  </a:lnTo>
                  <a:cubicBezTo>
                    <a:pt x="543057" y="628562"/>
                    <a:pt x="541992" y="630692"/>
                    <a:pt x="539862" y="633354"/>
                  </a:cubicBezTo>
                  <a:lnTo>
                    <a:pt x="539862" y="616315"/>
                  </a:lnTo>
                  <a:cubicBezTo>
                    <a:pt x="540927" y="615250"/>
                    <a:pt x="540927" y="615250"/>
                    <a:pt x="540927" y="614185"/>
                  </a:cubicBezTo>
                  <a:cubicBezTo>
                    <a:pt x="540927" y="614185"/>
                    <a:pt x="540927" y="614185"/>
                    <a:pt x="539862" y="614185"/>
                  </a:cubicBezTo>
                  <a:lnTo>
                    <a:pt x="539862" y="603003"/>
                  </a:lnTo>
                  <a:cubicBezTo>
                    <a:pt x="541992" y="603003"/>
                    <a:pt x="543057" y="603003"/>
                    <a:pt x="544122" y="603003"/>
                  </a:cubicBezTo>
                  <a:lnTo>
                    <a:pt x="544122" y="603003"/>
                  </a:lnTo>
                  <a:close/>
                  <a:moveTo>
                    <a:pt x="544122" y="696719"/>
                  </a:moveTo>
                  <a:lnTo>
                    <a:pt x="544122" y="710031"/>
                  </a:lnTo>
                  <a:lnTo>
                    <a:pt x="544122" y="712161"/>
                  </a:lnTo>
                  <a:lnTo>
                    <a:pt x="543057" y="716421"/>
                  </a:lnTo>
                  <a:lnTo>
                    <a:pt x="539862" y="720681"/>
                  </a:lnTo>
                  <a:lnTo>
                    <a:pt x="539862" y="694589"/>
                  </a:lnTo>
                  <a:lnTo>
                    <a:pt x="544122" y="696719"/>
                  </a:lnTo>
                  <a:lnTo>
                    <a:pt x="544122" y="696719"/>
                  </a:lnTo>
                  <a:close/>
                  <a:moveTo>
                    <a:pt x="544122" y="736123"/>
                  </a:moveTo>
                  <a:lnTo>
                    <a:pt x="544122" y="777656"/>
                  </a:lnTo>
                  <a:lnTo>
                    <a:pt x="544122" y="777656"/>
                  </a:lnTo>
                  <a:lnTo>
                    <a:pt x="540927" y="778721"/>
                  </a:lnTo>
                  <a:lnTo>
                    <a:pt x="540927" y="781916"/>
                  </a:lnTo>
                  <a:lnTo>
                    <a:pt x="540927" y="786176"/>
                  </a:lnTo>
                  <a:lnTo>
                    <a:pt x="541992" y="790436"/>
                  </a:lnTo>
                  <a:lnTo>
                    <a:pt x="544122" y="792566"/>
                  </a:lnTo>
                  <a:lnTo>
                    <a:pt x="544122" y="792566"/>
                  </a:lnTo>
                  <a:lnTo>
                    <a:pt x="544122" y="805878"/>
                  </a:lnTo>
                  <a:lnTo>
                    <a:pt x="540927" y="805878"/>
                  </a:lnTo>
                  <a:lnTo>
                    <a:pt x="539862" y="805878"/>
                  </a:lnTo>
                  <a:lnTo>
                    <a:pt x="539862" y="736123"/>
                  </a:lnTo>
                  <a:lnTo>
                    <a:pt x="540927" y="736123"/>
                  </a:lnTo>
                  <a:lnTo>
                    <a:pt x="544122" y="736123"/>
                  </a:lnTo>
                  <a:lnTo>
                    <a:pt x="544122" y="736123"/>
                  </a:lnTo>
                  <a:close/>
                  <a:moveTo>
                    <a:pt x="544122" y="834099"/>
                  </a:moveTo>
                  <a:lnTo>
                    <a:pt x="544122" y="879360"/>
                  </a:lnTo>
                  <a:lnTo>
                    <a:pt x="541992" y="880425"/>
                  </a:lnTo>
                  <a:lnTo>
                    <a:pt x="539862" y="880425"/>
                  </a:lnTo>
                  <a:lnTo>
                    <a:pt x="539862" y="833034"/>
                  </a:lnTo>
                  <a:lnTo>
                    <a:pt x="540927" y="833034"/>
                  </a:lnTo>
                  <a:lnTo>
                    <a:pt x="544122" y="834099"/>
                  </a:lnTo>
                  <a:lnTo>
                    <a:pt x="544122" y="834099"/>
                  </a:lnTo>
                  <a:close/>
                  <a:moveTo>
                    <a:pt x="544122" y="905984"/>
                  </a:moveTo>
                  <a:lnTo>
                    <a:pt x="544122" y="911841"/>
                  </a:lnTo>
                  <a:cubicBezTo>
                    <a:pt x="543057" y="911841"/>
                    <a:pt x="541992" y="912906"/>
                    <a:pt x="539862" y="912906"/>
                  </a:cubicBezTo>
                  <a:lnTo>
                    <a:pt x="539862" y="905984"/>
                  </a:lnTo>
                  <a:cubicBezTo>
                    <a:pt x="541992" y="905984"/>
                    <a:pt x="543057" y="905984"/>
                    <a:pt x="544122" y="905984"/>
                  </a:cubicBezTo>
                  <a:lnTo>
                    <a:pt x="544122" y="905984"/>
                  </a:lnTo>
                  <a:close/>
                  <a:moveTo>
                    <a:pt x="544122" y="938998"/>
                  </a:moveTo>
                  <a:lnTo>
                    <a:pt x="544122" y="962427"/>
                  </a:lnTo>
                  <a:cubicBezTo>
                    <a:pt x="543057" y="962427"/>
                    <a:pt x="541992" y="962427"/>
                    <a:pt x="539862" y="962427"/>
                  </a:cubicBezTo>
                  <a:lnTo>
                    <a:pt x="539862" y="955504"/>
                  </a:lnTo>
                  <a:cubicBezTo>
                    <a:pt x="540927" y="955504"/>
                    <a:pt x="541992" y="955504"/>
                    <a:pt x="543057" y="955504"/>
                  </a:cubicBezTo>
                  <a:cubicBezTo>
                    <a:pt x="541992" y="954440"/>
                    <a:pt x="540927" y="952310"/>
                    <a:pt x="539862" y="949647"/>
                  </a:cubicBezTo>
                  <a:lnTo>
                    <a:pt x="539862" y="917166"/>
                  </a:lnTo>
                  <a:cubicBezTo>
                    <a:pt x="541992" y="923023"/>
                    <a:pt x="543057" y="928348"/>
                    <a:pt x="544122" y="934205"/>
                  </a:cubicBezTo>
                  <a:lnTo>
                    <a:pt x="544122" y="934205"/>
                  </a:lnTo>
                  <a:cubicBezTo>
                    <a:pt x="544122" y="936335"/>
                    <a:pt x="544122" y="937400"/>
                    <a:pt x="544122" y="938998"/>
                  </a:cubicBezTo>
                  <a:lnTo>
                    <a:pt x="544122" y="938998"/>
                  </a:lnTo>
                  <a:close/>
                  <a:moveTo>
                    <a:pt x="544122" y="1022064"/>
                  </a:moveTo>
                  <a:lnTo>
                    <a:pt x="544122" y="1032182"/>
                  </a:lnTo>
                  <a:lnTo>
                    <a:pt x="543057" y="1031117"/>
                  </a:lnTo>
                  <a:lnTo>
                    <a:pt x="540927" y="1030052"/>
                  </a:lnTo>
                  <a:lnTo>
                    <a:pt x="540927" y="1028987"/>
                  </a:lnTo>
                  <a:lnTo>
                    <a:pt x="541992" y="1025792"/>
                  </a:lnTo>
                  <a:lnTo>
                    <a:pt x="543057" y="1023662"/>
                  </a:lnTo>
                  <a:lnTo>
                    <a:pt x="544122" y="1022064"/>
                  </a:lnTo>
                  <a:lnTo>
                    <a:pt x="544122" y="1022064"/>
                  </a:lnTo>
                  <a:close/>
                  <a:moveTo>
                    <a:pt x="544122" y="1067325"/>
                  </a:moveTo>
                  <a:lnTo>
                    <a:pt x="544122" y="1102469"/>
                  </a:lnTo>
                  <a:lnTo>
                    <a:pt x="544122" y="1100872"/>
                  </a:lnTo>
                  <a:lnTo>
                    <a:pt x="541992" y="1100872"/>
                  </a:lnTo>
                  <a:lnTo>
                    <a:pt x="539862" y="1099807"/>
                  </a:lnTo>
                  <a:lnTo>
                    <a:pt x="539862" y="1068390"/>
                  </a:lnTo>
                  <a:lnTo>
                    <a:pt x="540927" y="1068390"/>
                  </a:lnTo>
                  <a:lnTo>
                    <a:pt x="544122" y="1068390"/>
                  </a:lnTo>
                  <a:lnTo>
                    <a:pt x="544122" y="1067325"/>
                  </a:lnTo>
                  <a:lnTo>
                    <a:pt x="544122" y="1067325"/>
                  </a:lnTo>
                  <a:close/>
                  <a:moveTo>
                    <a:pt x="544122" y="1126963"/>
                  </a:moveTo>
                  <a:lnTo>
                    <a:pt x="544122" y="1160509"/>
                  </a:lnTo>
                  <a:lnTo>
                    <a:pt x="544122" y="1160509"/>
                  </a:lnTo>
                  <a:lnTo>
                    <a:pt x="541992" y="1161574"/>
                  </a:lnTo>
                  <a:lnTo>
                    <a:pt x="539862" y="1161574"/>
                  </a:lnTo>
                  <a:lnTo>
                    <a:pt x="539862" y="1124301"/>
                  </a:lnTo>
                  <a:lnTo>
                    <a:pt x="540927" y="1124301"/>
                  </a:lnTo>
                  <a:lnTo>
                    <a:pt x="544122" y="1125366"/>
                  </a:lnTo>
                  <a:lnTo>
                    <a:pt x="544122" y="1126963"/>
                  </a:lnTo>
                  <a:lnTo>
                    <a:pt x="544122" y="1126963"/>
                  </a:lnTo>
                  <a:close/>
                  <a:moveTo>
                    <a:pt x="544122" y="1246239"/>
                  </a:moveTo>
                  <a:lnTo>
                    <a:pt x="544122" y="1257421"/>
                  </a:lnTo>
                  <a:cubicBezTo>
                    <a:pt x="544122" y="1256356"/>
                    <a:pt x="543057" y="1256356"/>
                    <a:pt x="541992" y="1255291"/>
                  </a:cubicBezTo>
                  <a:cubicBezTo>
                    <a:pt x="541992" y="1258486"/>
                    <a:pt x="540927" y="1262213"/>
                    <a:pt x="539862" y="1264343"/>
                  </a:cubicBezTo>
                  <a:lnTo>
                    <a:pt x="539862" y="1237186"/>
                  </a:lnTo>
                  <a:cubicBezTo>
                    <a:pt x="540927" y="1240381"/>
                    <a:pt x="541992" y="1243044"/>
                    <a:pt x="541992" y="1245174"/>
                  </a:cubicBezTo>
                  <a:cubicBezTo>
                    <a:pt x="543057" y="1245174"/>
                    <a:pt x="544122" y="1246239"/>
                    <a:pt x="544122" y="1246239"/>
                  </a:cubicBezTo>
                  <a:lnTo>
                    <a:pt x="544122" y="1246239"/>
                  </a:lnTo>
                  <a:close/>
                  <a:moveTo>
                    <a:pt x="544122" y="1320253"/>
                  </a:moveTo>
                  <a:lnTo>
                    <a:pt x="544122" y="1332500"/>
                  </a:lnTo>
                  <a:cubicBezTo>
                    <a:pt x="543057" y="1331435"/>
                    <a:pt x="541992" y="1330370"/>
                    <a:pt x="539862" y="1329305"/>
                  </a:cubicBezTo>
                  <a:lnTo>
                    <a:pt x="539862" y="1317058"/>
                  </a:lnTo>
                  <a:cubicBezTo>
                    <a:pt x="541992" y="1318123"/>
                    <a:pt x="543057" y="1319188"/>
                    <a:pt x="544122" y="1320253"/>
                  </a:cubicBezTo>
                  <a:lnTo>
                    <a:pt x="544122" y="1320253"/>
                  </a:lnTo>
                  <a:close/>
                  <a:moveTo>
                    <a:pt x="544122" y="1645598"/>
                  </a:moveTo>
                  <a:lnTo>
                    <a:pt x="544122" y="1665833"/>
                  </a:lnTo>
                  <a:cubicBezTo>
                    <a:pt x="543057" y="1664768"/>
                    <a:pt x="541992" y="1663703"/>
                    <a:pt x="539862" y="1662638"/>
                  </a:cubicBezTo>
                  <a:lnTo>
                    <a:pt x="539862" y="1643468"/>
                  </a:lnTo>
                  <a:cubicBezTo>
                    <a:pt x="541992" y="1644533"/>
                    <a:pt x="543057" y="1644533"/>
                    <a:pt x="544122" y="1645598"/>
                  </a:cubicBezTo>
                  <a:lnTo>
                    <a:pt x="544122" y="1645598"/>
                  </a:lnTo>
                  <a:close/>
                  <a:moveTo>
                    <a:pt x="544122" y="1747302"/>
                  </a:moveTo>
                  <a:lnTo>
                    <a:pt x="544122" y="1764341"/>
                  </a:lnTo>
                  <a:cubicBezTo>
                    <a:pt x="543057" y="1763276"/>
                    <a:pt x="541992" y="1763276"/>
                    <a:pt x="539862" y="1762211"/>
                  </a:cubicBezTo>
                  <a:lnTo>
                    <a:pt x="539862" y="1745172"/>
                  </a:lnTo>
                  <a:cubicBezTo>
                    <a:pt x="541992" y="1745705"/>
                    <a:pt x="543057" y="1745705"/>
                    <a:pt x="544122" y="1747302"/>
                  </a:cubicBezTo>
                  <a:close/>
                  <a:moveTo>
                    <a:pt x="539862" y="86497"/>
                  </a:moveTo>
                  <a:lnTo>
                    <a:pt x="539862" y="103537"/>
                  </a:lnTo>
                  <a:cubicBezTo>
                    <a:pt x="538797" y="104602"/>
                    <a:pt x="536667" y="105667"/>
                    <a:pt x="535602" y="105667"/>
                  </a:cubicBezTo>
                  <a:lnTo>
                    <a:pt x="535602" y="88627"/>
                  </a:lnTo>
                  <a:cubicBezTo>
                    <a:pt x="536667" y="87562"/>
                    <a:pt x="538797" y="86497"/>
                    <a:pt x="539862" y="86497"/>
                  </a:cubicBezTo>
                  <a:lnTo>
                    <a:pt x="539862" y="86497"/>
                  </a:lnTo>
                  <a:close/>
                  <a:moveTo>
                    <a:pt x="539862" y="128031"/>
                  </a:moveTo>
                  <a:lnTo>
                    <a:pt x="539862" y="149330"/>
                  </a:lnTo>
                  <a:cubicBezTo>
                    <a:pt x="538797" y="148265"/>
                    <a:pt x="536667" y="147200"/>
                    <a:pt x="535602" y="146135"/>
                  </a:cubicBezTo>
                  <a:lnTo>
                    <a:pt x="535602" y="123771"/>
                  </a:lnTo>
                  <a:cubicBezTo>
                    <a:pt x="536667" y="124836"/>
                    <a:pt x="538797" y="125901"/>
                    <a:pt x="539862" y="128031"/>
                  </a:cubicBezTo>
                  <a:lnTo>
                    <a:pt x="539862" y="128031"/>
                  </a:lnTo>
                  <a:close/>
                  <a:moveTo>
                    <a:pt x="539862" y="186604"/>
                  </a:moveTo>
                  <a:lnTo>
                    <a:pt x="539862" y="203643"/>
                  </a:lnTo>
                  <a:cubicBezTo>
                    <a:pt x="538797" y="203643"/>
                    <a:pt x="536667" y="204708"/>
                    <a:pt x="535602" y="204708"/>
                  </a:cubicBezTo>
                  <a:lnTo>
                    <a:pt x="535602" y="187669"/>
                  </a:lnTo>
                  <a:cubicBezTo>
                    <a:pt x="536667" y="187669"/>
                    <a:pt x="538797" y="186604"/>
                    <a:pt x="539862" y="186604"/>
                  </a:cubicBezTo>
                  <a:lnTo>
                    <a:pt x="539862" y="186604"/>
                  </a:lnTo>
                  <a:close/>
                  <a:moveTo>
                    <a:pt x="539862" y="539105"/>
                  </a:moveTo>
                  <a:lnTo>
                    <a:pt x="539862" y="551352"/>
                  </a:lnTo>
                  <a:cubicBezTo>
                    <a:pt x="538797" y="553482"/>
                    <a:pt x="536667" y="555612"/>
                    <a:pt x="535602" y="558275"/>
                  </a:cubicBezTo>
                  <a:lnTo>
                    <a:pt x="535602" y="543898"/>
                  </a:lnTo>
                  <a:cubicBezTo>
                    <a:pt x="536667" y="542300"/>
                    <a:pt x="538797" y="540170"/>
                    <a:pt x="539862" y="539105"/>
                  </a:cubicBezTo>
                  <a:lnTo>
                    <a:pt x="539862" y="539105"/>
                  </a:lnTo>
                  <a:close/>
                  <a:moveTo>
                    <a:pt x="539862" y="563599"/>
                  </a:moveTo>
                  <a:lnTo>
                    <a:pt x="539862" y="574781"/>
                  </a:lnTo>
                  <a:cubicBezTo>
                    <a:pt x="538797" y="574781"/>
                    <a:pt x="536667" y="573717"/>
                    <a:pt x="535602" y="573717"/>
                  </a:cubicBezTo>
                  <a:lnTo>
                    <a:pt x="535602" y="563599"/>
                  </a:lnTo>
                  <a:cubicBezTo>
                    <a:pt x="536667" y="563599"/>
                    <a:pt x="538797" y="563599"/>
                    <a:pt x="539862" y="563599"/>
                  </a:cubicBezTo>
                  <a:lnTo>
                    <a:pt x="539862" y="563599"/>
                  </a:lnTo>
                  <a:close/>
                  <a:moveTo>
                    <a:pt x="539862" y="603003"/>
                  </a:moveTo>
                  <a:lnTo>
                    <a:pt x="539862" y="614185"/>
                  </a:lnTo>
                  <a:cubicBezTo>
                    <a:pt x="538797" y="614185"/>
                    <a:pt x="536667" y="614185"/>
                    <a:pt x="535602" y="614185"/>
                  </a:cubicBezTo>
                  <a:lnTo>
                    <a:pt x="535602" y="603003"/>
                  </a:lnTo>
                  <a:cubicBezTo>
                    <a:pt x="536667" y="603003"/>
                    <a:pt x="538797" y="603003"/>
                    <a:pt x="539862" y="603003"/>
                  </a:cubicBezTo>
                  <a:lnTo>
                    <a:pt x="539862" y="603003"/>
                  </a:lnTo>
                  <a:close/>
                  <a:moveTo>
                    <a:pt x="539862" y="616847"/>
                  </a:moveTo>
                  <a:lnTo>
                    <a:pt x="539862" y="633887"/>
                  </a:lnTo>
                  <a:cubicBezTo>
                    <a:pt x="538797" y="636017"/>
                    <a:pt x="536667" y="638147"/>
                    <a:pt x="535602" y="639744"/>
                  </a:cubicBezTo>
                  <a:lnTo>
                    <a:pt x="535602" y="624835"/>
                  </a:lnTo>
                  <a:cubicBezTo>
                    <a:pt x="536667" y="622172"/>
                    <a:pt x="538797" y="620042"/>
                    <a:pt x="539862" y="616847"/>
                  </a:cubicBezTo>
                  <a:lnTo>
                    <a:pt x="539862" y="616847"/>
                  </a:lnTo>
                  <a:close/>
                  <a:moveTo>
                    <a:pt x="539862" y="695654"/>
                  </a:moveTo>
                  <a:lnTo>
                    <a:pt x="539862" y="721746"/>
                  </a:lnTo>
                  <a:lnTo>
                    <a:pt x="539862" y="722811"/>
                  </a:lnTo>
                  <a:lnTo>
                    <a:pt x="537732" y="724941"/>
                  </a:lnTo>
                  <a:lnTo>
                    <a:pt x="535602" y="728136"/>
                  </a:lnTo>
                  <a:lnTo>
                    <a:pt x="535602" y="728136"/>
                  </a:lnTo>
                  <a:lnTo>
                    <a:pt x="535602" y="696719"/>
                  </a:lnTo>
                  <a:lnTo>
                    <a:pt x="539862" y="695654"/>
                  </a:lnTo>
                  <a:lnTo>
                    <a:pt x="539862" y="695654"/>
                  </a:lnTo>
                  <a:lnTo>
                    <a:pt x="539862" y="695654"/>
                  </a:lnTo>
                  <a:close/>
                  <a:moveTo>
                    <a:pt x="539862" y="737188"/>
                  </a:moveTo>
                  <a:lnTo>
                    <a:pt x="539862" y="806943"/>
                  </a:lnTo>
                  <a:lnTo>
                    <a:pt x="535602" y="805878"/>
                  </a:lnTo>
                  <a:lnTo>
                    <a:pt x="535602" y="805878"/>
                  </a:lnTo>
                  <a:lnTo>
                    <a:pt x="535602" y="736123"/>
                  </a:lnTo>
                  <a:lnTo>
                    <a:pt x="535602" y="737188"/>
                  </a:lnTo>
                  <a:lnTo>
                    <a:pt x="539862" y="737188"/>
                  </a:lnTo>
                  <a:lnTo>
                    <a:pt x="539862" y="737188"/>
                  </a:lnTo>
                  <a:close/>
                  <a:moveTo>
                    <a:pt x="539862" y="833034"/>
                  </a:moveTo>
                  <a:lnTo>
                    <a:pt x="539862" y="880425"/>
                  </a:lnTo>
                  <a:lnTo>
                    <a:pt x="538797" y="880425"/>
                  </a:lnTo>
                  <a:lnTo>
                    <a:pt x="535602" y="881490"/>
                  </a:lnTo>
                  <a:lnTo>
                    <a:pt x="535602" y="834099"/>
                  </a:lnTo>
                  <a:lnTo>
                    <a:pt x="536667" y="833034"/>
                  </a:lnTo>
                  <a:lnTo>
                    <a:pt x="539862" y="833034"/>
                  </a:lnTo>
                  <a:lnTo>
                    <a:pt x="539862" y="833034"/>
                  </a:lnTo>
                  <a:close/>
                  <a:moveTo>
                    <a:pt x="539862" y="905984"/>
                  </a:moveTo>
                  <a:lnTo>
                    <a:pt x="539862" y="912906"/>
                  </a:lnTo>
                  <a:cubicBezTo>
                    <a:pt x="539862" y="912906"/>
                    <a:pt x="538797" y="912906"/>
                    <a:pt x="537732" y="912906"/>
                  </a:cubicBezTo>
                  <a:cubicBezTo>
                    <a:pt x="538797" y="913971"/>
                    <a:pt x="539862" y="916101"/>
                    <a:pt x="539862" y="917166"/>
                  </a:cubicBezTo>
                  <a:lnTo>
                    <a:pt x="539862" y="949647"/>
                  </a:lnTo>
                  <a:lnTo>
                    <a:pt x="539862" y="949647"/>
                  </a:lnTo>
                  <a:cubicBezTo>
                    <a:pt x="536667" y="939530"/>
                    <a:pt x="537732" y="929413"/>
                    <a:pt x="535602" y="921426"/>
                  </a:cubicBezTo>
                  <a:lnTo>
                    <a:pt x="535602" y="905451"/>
                  </a:lnTo>
                  <a:cubicBezTo>
                    <a:pt x="536667" y="905984"/>
                    <a:pt x="538797" y="905984"/>
                    <a:pt x="539862" y="905984"/>
                  </a:cubicBezTo>
                  <a:lnTo>
                    <a:pt x="539862" y="905984"/>
                  </a:lnTo>
                  <a:close/>
                  <a:moveTo>
                    <a:pt x="539862" y="955504"/>
                  </a:moveTo>
                  <a:lnTo>
                    <a:pt x="539862" y="962427"/>
                  </a:lnTo>
                  <a:cubicBezTo>
                    <a:pt x="538797" y="962427"/>
                    <a:pt x="536667" y="962427"/>
                    <a:pt x="535602" y="963492"/>
                  </a:cubicBezTo>
                  <a:lnTo>
                    <a:pt x="535602" y="956569"/>
                  </a:lnTo>
                  <a:cubicBezTo>
                    <a:pt x="536667" y="955504"/>
                    <a:pt x="538797" y="955504"/>
                    <a:pt x="539862" y="955504"/>
                  </a:cubicBezTo>
                  <a:lnTo>
                    <a:pt x="539862" y="955504"/>
                  </a:lnTo>
                  <a:close/>
                  <a:moveTo>
                    <a:pt x="539862" y="1068390"/>
                  </a:moveTo>
                  <a:lnTo>
                    <a:pt x="539862" y="1099807"/>
                  </a:lnTo>
                  <a:lnTo>
                    <a:pt x="539862" y="1099807"/>
                  </a:lnTo>
                  <a:lnTo>
                    <a:pt x="537732" y="1100872"/>
                  </a:lnTo>
                  <a:lnTo>
                    <a:pt x="535602" y="1100872"/>
                  </a:lnTo>
                  <a:lnTo>
                    <a:pt x="535602" y="1100872"/>
                  </a:lnTo>
                  <a:lnTo>
                    <a:pt x="535602" y="1058273"/>
                  </a:lnTo>
                  <a:lnTo>
                    <a:pt x="536667" y="1062533"/>
                  </a:lnTo>
                  <a:lnTo>
                    <a:pt x="537732" y="1065728"/>
                  </a:lnTo>
                  <a:lnTo>
                    <a:pt x="539862" y="1066793"/>
                  </a:lnTo>
                  <a:lnTo>
                    <a:pt x="539862" y="1068390"/>
                  </a:lnTo>
                  <a:lnTo>
                    <a:pt x="539862" y="1068390"/>
                  </a:lnTo>
                  <a:close/>
                  <a:moveTo>
                    <a:pt x="539862" y="1124301"/>
                  </a:moveTo>
                  <a:lnTo>
                    <a:pt x="539862" y="1161574"/>
                  </a:lnTo>
                  <a:lnTo>
                    <a:pt x="539862" y="1162639"/>
                  </a:lnTo>
                  <a:lnTo>
                    <a:pt x="535602" y="1162639"/>
                  </a:lnTo>
                  <a:lnTo>
                    <a:pt x="535602" y="1162639"/>
                  </a:lnTo>
                  <a:lnTo>
                    <a:pt x="535602" y="1124301"/>
                  </a:lnTo>
                  <a:lnTo>
                    <a:pt x="535602" y="1124301"/>
                  </a:lnTo>
                  <a:lnTo>
                    <a:pt x="539862" y="1124301"/>
                  </a:lnTo>
                  <a:lnTo>
                    <a:pt x="539862" y="1124301"/>
                  </a:lnTo>
                  <a:close/>
                  <a:moveTo>
                    <a:pt x="539862" y="1237186"/>
                  </a:moveTo>
                  <a:lnTo>
                    <a:pt x="539862" y="1264343"/>
                  </a:lnTo>
                  <a:cubicBezTo>
                    <a:pt x="538797" y="1268603"/>
                    <a:pt x="536667" y="1273395"/>
                    <a:pt x="535602" y="1277655"/>
                  </a:cubicBezTo>
                  <a:lnTo>
                    <a:pt x="535602" y="1228134"/>
                  </a:lnTo>
                  <a:cubicBezTo>
                    <a:pt x="537732" y="1231329"/>
                    <a:pt x="538797" y="1235056"/>
                    <a:pt x="539862" y="1237186"/>
                  </a:cubicBezTo>
                  <a:lnTo>
                    <a:pt x="539862" y="1237186"/>
                  </a:lnTo>
                  <a:close/>
                  <a:moveTo>
                    <a:pt x="539862" y="1317058"/>
                  </a:moveTo>
                  <a:lnTo>
                    <a:pt x="539862" y="1329305"/>
                  </a:lnTo>
                  <a:cubicBezTo>
                    <a:pt x="538797" y="1327175"/>
                    <a:pt x="536667" y="1326110"/>
                    <a:pt x="535602" y="1325046"/>
                  </a:cubicBezTo>
                  <a:lnTo>
                    <a:pt x="535602" y="1310669"/>
                  </a:lnTo>
                  <a:cubicBezTo>
                    <a:pt x="536667" y="1312266"/>
                    <a:pt x="538797" y="1314928"/>
                    <a:pt x="539862" y="1317058"/>
                  </a:cubicBezTo>
                  <a:lnTo>
                    <a:pt x="539862" y="1317058"/>
                  </a:lnTo>
                  <a:close/>
                  <a:moveTo>
                    <a:pt x="539862" y="1643468"/>
                  </a:moveTo>
                  <a:lnTo>
                    <a:pt x="539862" y="1662638"/>
                  </a:lnTo>
                  <a:cubicBezTo>
                    <a:pt x="538797" y="1661573"/>
                    <a:pt x="536667" y="1659443"/>
                    <a:pt x="535602" y="1658378"/>
                  </a:cubicBezTo>
                  <a:lnTo>
                    <a:pt x="535602" y="1641338"/>
                  </a:lnTo>
                  <a:cubicBezTo>
                    <a:pt x="536667" y="1641338"/>
                    <a:pt x="538797" y="1642404"/>
                    <a:pt x="539862" y="1643468"/>
                  </a:cubicBezTo>
                  <a:lnTo>
                    <a:pt x="539862" y="1643468"/>
                  </a:lnTo>
                  <a:close/>
                  <a:moveTo>
                    <a:pt x="539862" y="1744640"/>
                  </a:moveTo>
                  <a:lnTo>
                    <a:pt x="539862" y="1761679"/>
                  </a:lnTo>
                  <a:cubicBezTo>
                    <a:pt x="538797" y="1761679"/>
                    <a:pt x="536667" y="1760614"/>
                    <a:pt x="535602" y="1759549"/>
                  </a:cubicBezTo>
                  <a:lnTo>
                    <a:pt x="535602" y="1742510"/>
                  </a:lnTo>
                  <a:cubicBezTo>
                    <a:pt x="536667" y="1743575"/>
                    <a:pt x="538797" y="1743575"/>
                    <a:pt x="539862" y="1744640"/>
                  </a:cubicBezTo>
                  <a:lnTo>
                    <a:pt x="539862" y="1744640"/>
                  </a:lnTo>
                  <a:close/>
                  <a:moveTo>
                    <a:pt x="535070" y="429947"/>
                  </a:moveTo>
                  <a:lnTo>
                    <a:pt x="535070" y="420895"/>
                  </a:lnTo>
                  <a:cubicBezTo>
                    <a:pt x="535070" y="423025"/>
                    <a:pt x="536135" y="424090"/>
                    <a:pt x="536135" y="426752"/>
                  </a:cubicBezTo>
                  <a:cubicBezTo>
                    <a:pt x="536667" y="426752"/>
                    <a:pt x="536667" y="427817"/>
                    <a:pt x="535070" y="429947"/>
                  </a:cubicBezTo>
                  <a:lnTo>
                    <a:pt x="535070" y="429947"/>
                  </a:lnTo>
                  <a:close/>
                  <a:moveTo>
                    <a:pt x="535070" y="403855"/>
                  </a:moveTo>
                  <a:lnTo>
                    <a:pt x="535070" y="387349"/>
                  </a:lnTo>
                  <a:cubicBezTo>
                    <a:pt x="536135" y="389478"/>
                    <a:pt x="536135" y="390543"/>
                    <a:pt x="537200" y="391608"/>
                  </a:cubicBezTo>
                  <a:cubicBezTo>
                    <a:pt x="537732" y="391608"/>
                    <a:pt x="540927" y="397466"/>
                    <a:pt x="535070" y="403855"/>
                  </a:cubicBezTo>
                  <a:close/>
                  <a:moveTo>
                    <a:pt x="535070" y="88627"/>
                  </a:moveTo>
                  <a:lnTo>
                    <a:pt x="535070" y="105667"/>
                  </a:lnTo>
                  <a:cubicBezTo>
                    <a:pt x="534005" y="106732"/>
                    <a:pt x="532940" y="107797"/>
                    <a:pt x="531875" y="107797"/>
                  </a:cubicBezTo>
                  <a:lnTo>
                    <a:pt x="531875" y="89692"/>
                  </a:lnTo>
                  <a:cubicBezTo>
                    <a:pt x="532940" y="89692"/>
                    <a:pt x="534005" y="88627"/>
                    <a:pt x="535070" y="88627"/>
                  </a:cubicBezTo>
                  <a:lnTo>
                    <a:pt x="535070" y="88627"/>
                  </a:lnTo>
                  <a:close/>
                  <a:moveTo>
                    <a:pt x="535070" y="123771"/>
                  </a:moveTo>
                  <a:lnTo>
                    <a:pt x="535070" y="146135"/>
                  </a:lnTo>
                  <a:cubicBezTo>
                    <a:pt x="534005" y="145070"/>
                    <a:pt x="532940" y="144005"/>
                    <a:pt x="531875" y="142940"/>
                  </a:cubicBezTo>
                  <a:lnTo>
                    <a:pt x="531875" y="122706"/>
                  </a:lnTo>
                  <a:cubicBezTo>
                    <a:pt x="532940" y="122706"/>
                    <a:pt x="534005" y="123771"/>
                    <a:pt x="535070" y="123771"/>
                  </a:cubicBezTo>
                  <a:lnTo>
                    <a:pt x="535070" y="123771"/>
                  </a:lnTo>
                  <a:close/>
                  <a:moveTo>
                    <a:pt x="535070" y="187669"/>
                  </a:moveTo>
                  <a:lnTo>
                    <a:pt x="535070" y="204708"/>
                  </a:lnTo>
                  <a:cubicBezTo>
                    <a:pt x="534005" y="204708"/>
                    <a:pt x="532940" y="204708"/>
                    <a:pt x="531875" y="204708"/>
                  </a:cubicBezTo>
                  <a:lnTo>
                    <a:pt x="531875" y="188734"/>
                  </a:lnTo>
                  <a:cubicBezTo>
                    <a:pt x="532940" y="188734"/>
                    <a:pt x="534005" y="187669"/>
                    <a:pt x="535070" y="187669"/>
                  </a:cubicBezTo>
                  <a:lnTo>
                    <a:pt x="535070" y="187669"/>
                  </a:lnTo>
                  <a:close/>
                  <a:moveTo>
                    <a:pt x="535070" y="387349"/>
                  </a:moveTo>
                  <a:lnTo>
                    <a:pt x="535070" y="404388"/>
                  </a:lnTo>
                  <a:cubicBezTo>
                    <a:pt x="534005" y="405453"/>
                    <a:pt x="532940" y="406518"/>
                    <a:pt x="531875" y="407583"/>
                  </a:cubicBezTo>
                  <a:lnTo>
                    <a:pt x="531875" y="382556"/>
                  </a:lnTo>
                  <a:cubicBezTo>
                    <a:pt x="532940" y="384686"/>
                    <a:pt x="534005" y="385751"/>
                    <a:pt x="535070" y="387349"/>
                  </a:cubicBezTo>
                  <a:lnTo>
                    <a:pt x="535070" y="387349"/>
                  </a:lnTo>
                  <a:close/>
                  <a:moveTo>
                    <a:pt x="535070" y="420895"/>
                  </a:moveTo>
                  <a:lnTo>
                    <a:pt x="535070" y="429947"/>
                  </a:lnTo>
                  <a:cubicBezTo>
                    <a:pt x="534005" y="432077"/>
                    <a:pt x="532940" y="434207"/>
                    <a:pt x="531875" y="436869"/>
                  </a:cubicBezTo>
                  <a:lnTo>
                    <a:pt x="531875" y="416635"/>
                  </a:lnTo>
                  <a:cubicBezTo>
                    <a:pt x="532940" y="417700"/>
                    <a:pt x="534005" y="418765"/>
                    <a:pt x="535070" y="420895"/>
                  </a:cubicBezTo>
                  <a:lnTo>
                    <a:pt x="535070" y="420895"/>
                  </a:lnTo>
                  <a:close/>
                  <a:moveTo>
                    <a:pt x="535070" y="543365"/>
                  </a:moveTo>
                  <a:lnTo>
                    <a:pt x="535070" y="557742"/>
                  </a:lnTo>
                  <a:cubicBezTo>
                    <a:pt x="534005" y="558807"/>
                    <a:pt x="532940" y="559872"/>
                    <a:pt x="531875" y="560937"/>
                  </a:cubicBezTo>
                  <a:lnTo>
                    <a:pt x="531875" y="560937"/>
                  </a:lnTo>
                  <a:lnTo>
                    <a:pt x="531875" y="563067"/>
                  </a:lnTo>
                  <a:cubicBezTo>
                    <a:pt x="532940" y="563067"/>
                    <a:pt x="534005" y="563067"/>
                    <a:pt x="535070" y="563067"/>
                  </a:cubicBezTo>
                  <a:lnTo>
                    <a:pt x="535070" y="573184"/>
                  </a:lnTo>
                  <a:cubicBezTo>
                    <a:pt x="534005" y="573184"/>
                    <a:pt x="532940" y="573184"/>
                    <a:pt x="531875" y="573184"/>
                  </a:cubicBezTo>
                  <a:lnTo>
                    <a:pt x="531875" y="547093"/>
                  </a:lnTo>
                  <a:cubicBezTo>
                    <a:pt x="532940" y="546028"/>
                    <a:pt x="534005" y="544963"/>
                    <a:pt x="535070" y="543365"/>
                  </a:cubicBezTo>
                  <a:lnTo>
                    <a:pt x="535070" y="543365"/>
                  </a:lnTo>
                  <a:close/>
                  <a:moveTo>
                    <a:pt x="535070" y="603003"/>
                  </a:moveTo>
                  <a:lnTo>
                    <a:pt x="535070" y="614185"/>
                  </a:lnTo>
                  <a:cubicBezTo>
                    <a:pt x="534005" y="614185"/>
                    <a:pt x="532940" y="614185"/>
                    <a:pt x="531875" y="614185"/>
                  </a:cubicBezTo>
                  <a:lnTo>
                    <a:pt x="531875" y="601938"/>
                  </a:lnTo>
                  <a:cubicBezTo>
                    <a:pt x="532940" y="603003"/>
                    <a:pt x="534005" y="603003"/>
                    <a:pt x="535070" y="603003"/>
                  </a:cubicBezTo>
                  <a:lnTo>
                    <a:pt x="535070" y="603003"/>
                  </a:lnTo>
                  <a:close/>
                  <a:moveTo>
                    <a:pt x="535070" y="624835"/>
                  </a:moveTo>
                  <a:lnTo>
                    <a:pt x="535070" y="639744"/>
                  </a:lnTo>
                  <a:cubicBezTo>
                    <a:pt x="534005" y="640809"/>
                    <a:pt x="532940" y="641874"/>
                    <a:pt x="531875" y="642939"/>
                  </a:cubicBezTo>
                  <a:lnTo>
                    <a:pt x="531875" y="629627"/>
                  </a:lnTo>
                  <a:cubicBezTo>
                    <a:pt x="532940" y="628029"/>
                    <a:pt x="534005" y="626964"/>
                    <a:pt x="535070" y="624835"/>
                  </a:cubicBezTo>
                  <a:lnTo>
                    <a:pt x="535070" y="624835"/>
                  </a:lnTo>
                  <a:close/>
                  <a:moveTo>
                    <a:pt x="535070" y="696719"/>
                  </a:moveTo>
                  <a:lnTo>
                    <a:pt x="535070" y="728136"/>
                  </a:lnTo>
                  <a:lnTo>
                    <a:pt x="532940" y="732395"/>
                  </a:lnTo>
                  <a:lnTo>
                    <a:pt x="535070" y="735590"/>
                  </a:lnTo>
                  <a:lnTo>
                    <a:pt x="535070" y="805345"/>
                  </a:lnTo>
                  <a:lnTo>
                    <a:pt x="531875" y="806410"/>
                  </a:lnTo>
                  <a:lnTo>
                    <a:pt x="531875" y="806410"/>
                  </a:lnTo>
                  <a:lnTo>
                    <a:pt x="531875" y="698317"/>
                  </a:lnTo>
                  <a:lnTo>
                    <a:pt x="534005" y="696187"/>
                  </a:lnTo>
                  <a:lnTo>
                    <a:pt x="535070" y="696187"/>
                  </a:lnTo>
                  <a:lnTo>
                    <a:pt x="535070" y="696719"/>
                  </a:lnTo>
                  <a:close/>
                  <a:moveTo>
                    <a:pt x="535070" y="834099"/>
                  </a:moveTo>
                  <a:lnTo>
                    <a:pt x="535070" y="881490"/>
                  </a:lnTo>
                  <a:lnTo>
                    <a:pt x="534005" y="881490"/>
                  </a:lnTo>
                  <a:lnTo>
                    <a:pt x="531875" y="878295"/>
                  </a:lnTo>
                  <a:lnTo>
                    <a:pt x="531875" y="838891"/>
                  </a:lnTo>
                  <a:lnTo>
                    <a:pt x="534005" y="835697"/>
                  </a:lnTo>
                  <a:lnTo>
                    <a:pt x="535070" y="834099"/>
                  </a:lnTo>
                  <a:lnTo>
                    <a:pt x="535070" y="834099"/>
                  </a:lnTo>
                  <a:close/>
                  <a:moveTo>
                    <a:pt x="535070" y="905984"/>
                  </a:moveTo>
                  <a:lnTo>
                    <a:pt x="535070" y="921958"/>
                  </a:lnTo>
                  <a:cubicBezTo>
                    <a:pt x="534005" y="920893"/>
                    <a:pt x="532940" y="918763"/>
                    <a:pt x="531875" y="916101"/>
                  </a:cubicBezTo>
                  <a:lnTo>
                    <a:pt x="531875" y="907049"/>
                  </a:lnTo>
                  <a:cubicBezTo>
                    <a:pt x="532940" y="907049"/>
                    <a:pt x="534005" y="907049"/>
                    <a:pt x="535070" y="905984"/>
                  </a:cubicBezTo>
                  <a:lnTo>
                    <a:pt x="535070" y="905984"/>
                  </a:lnTo>
                  <a:close/>
                  <a:moveTo>
                    <a:pt x="535070" y="956569"/>
                  </a:moveTo>
                  <a:lnTo>
                    <a:pt x="535070" y="963492"/>
                  </a:lnTo>
                  <a:cubicBezTo>
                    <a:pt x="534005" y="963492"/>
                    <a:pt x="532940" y="963492"/>
                    <a:pt x="531875" y="963492"/>
                  </a:cubicBezTo>
                  <a:lnTo>
                    <a:pt x="531875" y="956569"/>
                  </a:lnTo>
                  <a:cubicBezTo>
                    <a:pt x="532940" y="956569"/>
                    <a:pt x="534005" y="956569"/>
                    <a:pt x="535070" y="956569"/>
                  </a:cubicBezTo>
                  <a:lnTo>
                    <a:pt x="535070" y="956569"/>
                  </a:lnTo>
                  <a:close/>
                  <a:moveTo>
                    <a:pt x="535070" y="1058273"/>
                  </a:moveTo>
                  <a:lnTo>
                    <a:pt x="535070" y="1100872"/>
                  </a:lnTo>
                  <a:lnTo>
                    <a:pt x="534005" y="1100872"/>
                  </a:lnTo>
                  <a:lnTo>
                    <a:pt x="531875" y="1100872"/>
                  </a:lnTo>
                  <a:lnTo>
                    <a:pt x="531875" y="1101936"/>
                  </a:lnTo>
                  <a:lnTo>
                    <a:pt x="531875" y="1052416"/>
                  </a:lnTo>
                  <a:lnTo>
                    <a:pt x="531875" y="1053481"/>
                  </a:lnTo>
                  <a:lnTo>
                    <a:pt x="534005" y="1057741"/>
                  </a:lnTo>
                  <a:lnTo>
                    <a:pt x="535070" y="1057741"/>
                  </a:lnTo>
                  <a:lnTo>
                    <a:pt x="535070" y="1058273"/>
                  </a:lnTo>
                  <a:close/>
                  <a:moveTo>
                    <a:pt x="535070" y="1124301"/>
                  </a:moveTo>
                  <a:lnTo>
                    <a:pt x="535070" y="1162639"/>
                  </a:lnTo>
                  <a:lnTo>
                    <a:pt x="531875" y="1162639"/>
                  </a:lnTo>
                  <a:lnTo>
                    <a:pt x="531875" y="1125366"/>
                  </a:lnTo>
                  <a:lnTo>
                    <a:pt x="531875" y="1125366"/>
                  </a:lnTo>
                  <a:lnTo>
                    <a:pt x="535070" y="1124301"/>
                  </a:lnTo>
                  <a:lnTo>
                    <a:pt x="535070" y="1124301"/>
                  </a:lnTo>
                  <a:close/>
                  <a:moveTo>
                    <a:pt x="535070" y="1228134"/>
                  </a:moveTo>
                  <a:lnTo>
                    <a:pt x="535070" y="1277655"/>
                  </a:lnTo>
                  <a:cubicBezTo>
                    <a:pt x="532940" y="1280850"/>
                    <a:pt x="531875" y="1284577"/>
                    <a:pt x="531875" y="1287772"/>
                  </a:cubicBezTo>
                  <a:lnTo>
                    <a:pt x="531875" y="1252628"/>
                  </a:lnTo>
                  <a:cubicBezTo>
                    <a:pt x="531875" y="1250498"/>
                    <a:pt x="531875" y="1248368"/>
                    <a:pt x="531875" y="1245706"/>
                  </a:cubicBezTo>
                  <a:cubicBezTo>
                    <a:pt x="531875" y="1244641"/>
                    <a:pt x="531875" y="1243576"/>
                    <a:pt x="531875" y="1241446"/>
                  </a:cubicBezTo>
                  <a:lnTo>
                    <a:pt x="531875" y="1223342"/>
                  </a:lnTo>
                  <a:cubicBezTo>
                    <a:pt x="532940" y="1224939"/>
                    <a:pt x="534005" y="1227069"/>
                    <a:pt x="535070" y="1228134"/>
                  </a:cubicBezTo>
                  <a:lnTo>
                    <a:pt x="535070" y="1228134"/>
                  </a:lnTo>
                  <a:close/>
                  <a:moveTo>
                    <a:pt x="535070" y="1310136"/>
                  </a:moveTo>
                  <a:lnTo>
                    <a:pt x="535070" y="1324513"/>
                  </a:lnTo>
                  <a:cubicBezTo>
                    <a:pt x="534005" y="1323448"/>
                    <a:pt x="532940" y="1322383"/>
                    <a:pt x="531875" y="1321318"/>
                  </a:cubicBezTo>
                  <a:lnTo>
                    <a:pt x="531875" y="1302149"/>
                  </a:lnTo>
                  <a:cubicBezTo>
                    <a:pt x="531875" y="1304811"/>
                    <a:pt x="532940" y="1308006"/>
                    <a:pt x="535070" y="1310136"/>
                  </a:cubicBezTo>
                  <a:lnTo>
                    <a:pt x="535070" y="1310136"/>
                  </a:lnTo>
                  <a:close/>
                  <a:moveTo>
                    <a:pt x="535070" y="1641338"/>
                  </a:moveTo>
                  <a:lnTo>
                    <a:pt x="535070" y="1658378"/>
                  </a:lnTo>
                  <a:cubicBezTo>
                    <a:pt x="534005" y="1658378"/>
                    <a:pt x="532940" y="1657313"/>
                    <a:pt x="531875" y="1657313"/>
                  </a:cubicBezTo>
                  <a:lnTo>
                    <a:pt x="531875" y="1639209"/>
                  </a:lnTo>
                  <a:cubicBezTo>
                    <a:pt x="532940" y="1640273"/>
                    <a:pt x="534005" y="1640273"/>
                    <a:pt x="535070" y="1641338"/>
                  </a:cubicBezTo>
                  <a:lnTo>
                    <a:pt x="535070" y="1641338"/>
                  </a:lnTo>
                  <a:close/>
                  <a:moveTo>
                    <a:pt x="535070" y="1742510"/>
                  </a:moveTo>
                  <a:lnTo>
                    <a:pt x="535070" y="1759549"/>
                  </a:lnTo>
                  <a:cubicBezTo>
                    <a:pt x="534005" y="1759549"/>
                    <a:pt x="532940" y="1758484"/>
                    <a:pt x="531875" y="1758484"/>
                  </a:cubicBezTo>
                  <a:lnTo>
                    <a:pt x="531875" y="1740380"/>
                  </a:lnTo>
                  <a:cubicBezTo>
                    <a:pt x="532940" y="1741445"/>
                    <a:pt x="534005" y="1741445"/>
                    <a:pt x="535070" y="1742510"/>
                  </a:cubicBezTo>
                  <a:close/>
                  <a:moveTo>
                    <a:pt x="531875" y="89692"/>
                  </a:moveTo>
                  <a:lnTo>
                    <a:pt x="531875" y="107797"/>
                  </a:lnTo>
                  <a:cubicBezTo>
                    <a:pt x="529745" y="108862"/>
                    <a:pt x="527615" y="109927"/>
                    <a:pt x="526018" y="110992"/>
                  </a:cubicBezTo>
                  <a:lnTo>
                    <a:pt x="526018" y="92887"/>
                  </a:lnTo>
                  <a:cubicBezTo>
                    <a:pt x="527615" y="92355"/>
                    <a:pt x="529745" y="90757"/>
                    <a:pt x="531875" y="89692"/>
                  </a:cubicBezTo>
                  <a:lnTo>
                    <a:pt x="531875" y="89692"/>
                  </a:lnTo>
                  <a:close/>
                  <a:moveTo>
                    <a:pt x="531875" y="122706"/>
                  </a:moveTo>
                  <a:lnTo>
                    <a:pt x="531875" y="142940"/>
                  </a:lnTo>
                  <a:cubicBezTo>
                    <a:pt x="529745" y="141875"/>
                    <a:pt x="527615" y="140810"/>
                    <a:pt x="526018" y="139745"/>
                  </a:cubicBezTo>
                  <a:lnTo>
                    <a:pt x="526018" y="119511"/>
                  </a:lnTo>
                  <a:cubicBezTo>
                    <a:pt x="527615" y="120044"/>
                    <a:pt x="529745" y="121641"/>
                    <a:pt x="531875" y="122706"/>
                  </a:cubicBezTo>
                  <a:lnTo>
                    <a:pt x="531875" y="122706"/>
                  </a:lnTo>
                  <a:close/>
                  <a:moveTo>
                    <a:pt x="531875" y="188734"/>
                  </a:moveTo>
                  <a:lnTo>
                    <a:pt x="531875" y="204708"/>
                  </a:lnTo>
                  <a:cubicBezTo>
                    <a:pt x="529745" y="205773"/>
                    <a:pt x="527615" y="205773"/>
                    <a:pt x="526018" y="205773"/>
                  </a:cubicBezTo>
                  <a:lnTo>
                    <a:pt x="526018" y="188734"/>
                  </a:lnTo>
                  <a:cubicBezTo>
                    <a:pt x="527615" y="188734"/>
                    <a:pt x="529745" y="188734"/>
                    <a:pt x="531875" y="188734"/>
                  </a:cubicBezTo>
                  <a:lnTo>
                    <a:pt x="531875" y="188734"/>
                  </a:lnTo>
                  <a:close/>
                  <a:moveTo>
                    <a:pt x="531875" y="382556"/>
                  </a:moveTo>
                  <a:lnTo>
                    <a:pt x="531875" y="407583"/>
                  </a:lnTo>
                  <a:cubicBezTo>
                    <a:pt x="530810" y="407583"/>
                    <a:pt x="529745" y="408648"/>
                    <a:pt x="528680" y="408648"/>
                  </a:cubicBezTo>
                  <a:cubicBezTo>
                    <a:pt x="528680" y="408648"/>
                    <a:pt x="527615" y="408648"/>
                    <a:pt x="526550" y="408648"/>
                  </a:cubicBezTo>
                  <a:lnTo>
                    <a:pt x="526550" y="378296"/>
                  </a:lnTo>
                  <a:cubicBezTo>
                    <a:pt x="527615" y="379361"/>
                    <a:pt x="529745" y="381491"/>
                    <a:pt x="531875" y="382556"/>
                  </a:cubicBezTo>
                  <a:lnTo>
                    <a:pt x="531875" y="382556"/>
                  </a:lnTo>
                  <a:close/>
                  <a:moveTo>
                    <a:pt x="531875" y="416102"/>
                  </a:moveTo>
                  <a:lnTo>
                    <a:pt x="531875" y="436337"/>
                  </a:lnTo>
                  <a:cubicBezTo>
                    <a:pt x="529745" y="438467"/>
                    <a:pt x="527615" y="440597"/>
                    <a:pt x="526018" y="443259"/>
                  </a:cubicBezTo>
                  <a:lnTo>
                    <a:pt x="526018" y="413973"/>
                  </a:lnTo>
                  <a:cubicBezTo>
                    <a:pt x="527615" y="413973"/>
                    <a:pt x="529745" y="413973"/>
                    <a:pt x="531875" y="416102"/>
                  </a:cubicBezTo>
                  <a:lnTo>
                    <a:pt x="531875" y="416102"/>
                  </a:lnTo>
                  <a:close/>
                  <a:moveTo>
                    <a:pt x="531875" y="548157"/>
                  </a:moveTo>
                  <a:lnTo>
                    <a:pt x="531875" y="574249"/>
                  </a:lnTo>
                  <a:cubicBezTo>
                    <a:pt x="529745" y="574249"/>
                    <a:pt x="527615" y="574249"/>
                    <a:pt x="526018" y="575314"/>
                  </a:cubicBezTo>
                  <a:lnTo>
                    <a:pt x="526018" y="555080"/>
                  </a:lnTo>
                  <a:cubicBezTo>
                    <a:pt x="527615" y="552417"/>
                    <a:pt x="529745" y="550287"/>
                    <a:pt x="531875" y="548157"/>
                  </a:cubicBezTo>
                  <a:lnTo>
                    <a:pt x="531875" y="548157"/>
                  </a:lnTo>
                  <a:close/>
                  <a:moveTo>
                    <a:pt x="531875" y="601938"/>
                  </a:moveTo>
                  <a:lnTo>
                    <a:pt x="531875" y="614185"/>
                  </a:lnTo>
                  <a:cubicBezTo>
                    <a:pt x="529745" y="613120"/>
                    <a:pt x="527615" y="613120"/>
                    <a:pt x="526018" y="613120"/>
                  </a:cubicBezTo>
                  <a:lnTo>
                    <a:pt x="526018" y="601938"/>
                  </a:lnTo>
                  <a:cubicBezTo>
                    <a:pt x="527615" y="601938"/>
                    <a:pt x="529745" y="601938"/>
                    <a:pt x="531875" y="601938"/>
                  </a:cubicBezTo>
                  <a:lnTo>
                    <a:pt x="531875" y="601938"/>
                  </a:lnTo>
                  <a:close/>
                  <a:moveTo>
                    <a:pt x="531875" y="629094"/>
                  </a:moveTo>
                  <a:lnTo>
                    <a:pt x="531875" y="642406"/>
                  </a:lnTo>
                  <a:cubicBezTo>
                    <a:pt x="529745" y="643471"/>
                    <a:pt x="527615" y="644536"/>
                    <a:pt x="526018" y="645601"/>
                  </a:cubicBezTo>
                  <a:lnTo>
                    <a:pt x="526018" y="634419"/>
                  </a:lnTo>
                  <a:cubicBezTo>
                    <a:pt x="527615" y="633887"/>
                    <a:pt x="529745" y="631224"/>
                    <a:pt x="531875" y="629094"/>
                  </a:cubicBezTo>
                  <a:lnTo>
                    <a:pt x="531875" y="629094"/>
                  </a:lnTo>
                  <a:close/>
                  <a:moveTo>
                    <a:pt x="531875" y="698849"/>
                  </a:moveTo>
                  <a:lnTo>
                    <a:pt x="531875" y="806943"/>
                  </a:lnTo>
                  <a:lnTo>
                    <a:pt x="529745" y="805878"/>
                  </a:lnTo>
                  <a:lnTo>
                    <a:pt x="528680" y="804813"/>
                  </a:lnTo>
                  <a:lnTo>
                    <a:pt x="526550" y="802683"/>
                  </a:lnTo>
                  <a:lnTo>
                    <a:pt x="526550" y="790436"/>
                  </a:lnTo>
                  <a:lnTo>
                    <a:pt x="526550" y="789371"/>
                  </a:lnTo>
                  <a:lnTo>
                    <a:pt x="527615" y="783514"/>
                  </a:lnTo>
                  <a:lnTo>
                    <a:pt x="528680" y="776591"/>
                  </a:lnTo>
                  <a:lnTo>
                    <a:pt x="528680" y="769669"/>
                  </a:lnTo>
                  <a:lnTo>
                    <a:pt x="530810" y="767539"/>
                  </a:lnTo>
                  <a:lnTo>
                    <a:pt x="530810" y="759552"/>
                  </a:lnTo>
                  <a:lnTo>
                    <a:pt x="530810" y="755292"/>
                  </a:lnTo>
                  <a:lnTo>
                    <a:pt x="529745" y="754227"/>
                  </a:lnTo>
                  <a:lnTo>
                    <a:pt x="526550" y="753162"/>
                  </a:lnTo>
                  <a:lnTo>
                    <a:pt x="526550" y="713759"/>
                  </a:lnTo>
                  <a:lnTo>
                    <a:pt x="527615" y="711629"/>
                  </a:lnTo>
                  <a:lnTo>
                    <a:pt x="528680" y="703642"/>
                  </a:lnTo>
                  <a:lnTo>
                    <a:pt x="528680" y="700447"/>
                  </a:lnTo>
                  <a:lnTo>
                    <a:pt x="531875" y="698849"/>
                  </a:lnTo>
                  <a:lnTo>
                    <a:pt x="531875" y="698849"/>
                  </a:lnTo>
                  <a:close/>
                  <a:moveTo>
                    <a:pt x="531875" y="838359"/>
                  </a:moveTo>
                  <a:lnTo>
                    <a:pt x="531875" y="877762"/>
                  </a:lnTo>
                  <a:lnTo>
                    <a:pt x="530810" y="876697"/>
                  </a:lnTo>
                  <a:lnTo>
                    <a:pt x="528680" y="872438"/>
                  </a:lnTo>
                  <a:lnTo>
                    <a:pt x="526550" y="865515"/>
                  </a:lnTo>
                  <a:lnTo>
                    <a:pt x="526550" y="863385"/>
                  </a:lnTo>
                  <a:lnTo>
                    <a:pt x="526550" y="855398"/>
                  </a:lnTo>
                  <a:lnTo>
                    <a:pt x="526550" y="852203"/>
                  </a:lnTo>
                  <a:lnTo>
                    <a:pt x="528680" y="844216"/>
                  </a:lnTo>
                  <a:lnTo>
                    <a:pt x="530810" y="841021"/>
                  </a:lnTo>
                  <a:lnTo>
                    <a:pt x="531875" y="838359"/>
                  </a:lnTo>
                  <a:lnTo>
                    <a:pt x="531875" y="838359"/>
                  </a:lnTo>
                  <a:close/>
                  <a:moveTo>
                    <a:pt x="531875" y="907049"/>
                  </a:moveTo>
                  <a:lnTo>
                    <a:pt x="531875" y="916101"/>
                  </a:lnTo>
                  <a:cubicBezTo>
                    <a:pt x="529745" y="915036"/>
                    <a:pt x="528680" y="913971"/>
                    <a:pt x="526018" y="913971"/>
                  </a:cubicBezTo>
                  <a:lnTo>
                    <a:pt x="526018" y="905984"/>
                  </a:lnTo>
                  <a:cubicBezTo>
                    <a:pt x="527083" y="905984"/>
                    <a:pt x="528148" y="907049"/>
                    <a:pt x="529213" y="907049"/>
                  </a:cubicBezTo>
                  <a:cubicBezTo>
                    <a:pt x="530810" y="907049"/>
                    <a:pt x="530810" y="907049"/>
                    <a:pt x="531875" y="907049"/>
                  </a:cubicBezTo>
                  <a:lnTo>
                    <a:pt x="531875" y="907049"/>
                  </a:lnTo>
                  <a:close/>
                  <a:moveTo>
                    <a:pt x="531875" y="956569"/>
                  </a:moveTo>
                  <a:lnTo>
                    <a:pt x="531875" y="963492"/>
                  </a:lnTo>
                  <a:cubicBezTo>
                    <a:pt x="529745" y="963492"/>
                    <a:pt x="527615" y="962427"/>
                    <a:pt x="526018" y="962427"/>
                  </a:cubicBezTo>
                  <a:lnTo>
                    <a:pt x="526018" y="955504"/>
                  </a:lnTo>
                  <a:cubicBezTo>
                    <a:pt x="527615" y="955504"/>
                    <a:pt x="529745" y="956569"/>
                    <a:pt x="531875" y="956569"/>
                  </a:cubicBezTo>
                  <a:lnTo>
                    <a:pt x="531875" y="956569"/>
                  </a:lnTo>
                  <a:close/>
                  <a:moveTo>
                    <a:pt x="531875" y="1052416"/>
                  </a:moveTo>
                  <a:lnTo>
                    <a:pt x="531875" y="1101936"/>
                  </a:lnTo>
                  <a:lnTo>
                    <a:pt x="530810" y="1103001"/>
                  </a:lnTo>
                  <a:lnTo>
                    <a:pt x="528680" y="1104066"/>
                  </a:lnTo>
                  <a:lnTo>
                    <a:pt x="526550" y="1107261"/>
                  </a:lnTo>
                  <a:lnTo>
                    <a:pt x="526550" y="1107261"/>
                  </a:lnTo>
                  <a:lnTo>
                    <a:pt x="526550" y="1082235"/>
                  </a:lnTo>
                  <a:lnTo>
                    <a:pt x="526550" y="1081170"/>
                  </a:lnTo>
                  <a:lnTo>
                    <a:pt x="526550" y="1081170"/>
                  </a:lnTo>
                  <a:lnTo>
                    <a:pt x="526550" y="1042299"/>
                  </a:lnTo>
                  <a:lnTo>
                    <a:pt x="526550" y="1043364"/>
                  </a:lnTo>
                  <a:lnTo>
                    <a:pt x="527615" y="1046559"/>
                  </a:lnTo>
                  <a:lnTo>
                    <a:pt x="529745" y="1048688"/>
                  </a:lnTo>
                  <a:lnTo>
                    <a:pt x="531875" y="1052416"/>
                  </a:lnTo>
                  <a:lnTo>
                    <a:pt x="531875" y="1052416"/>
                  </a:lnTo>
                  <a:close/>
                  <a:moveTo>
                    <a:pt x="531875" y="1125366"/>
                  </a:moveTo>
                  <a:lnTo>
                    <a:pt x="531875" y="1162639"/>
                  </a:lnTo>
                  <a:lnTo>
                    <a:pt x="530810" y="1162639"/>
                  </a:lnTo>
                  <a:lnTo>
                    <a:pt x="529745" y="1160509"/>
                  </a:lnTo>
                  <a:lnTo>
                    <a:pt x="527615" y="1158379"/>
                  </a:lnTo>
                  <a:lnTo>
                    <a:pt x="527615" y="1156249"/>
                  </a:lnTo>
                  <a:lnTo>
                    <a:pt x="527615" y="1154119"/>
                  </a:lnTo>
                  <a:lnTo>
                    <a:pt x="527615" y="1151990"/>
                  </a:lnTo>
                  <a:lnTo>
                    <a:pt x="526550" y="1149860"/>
                  </a:lnTo>
                  <a:lnTo>
                    <a:pt x="526550" y="1149860"/>
                  </a:lnTo>
                  <a:lnTo>
                    <a:pt x="526550" y="1131755"/>
                  </a:lnTo>
                  <a:lnTo>
                    <a:pt x="527615" y="1129625"/>
                  </a:lnTo>
                  <a:lnTo>
                    <a:pt x="531875" y="1125366"/>
                  </a:lnTo>
                  <a:lnTo>
                    <a:pt x="531875" y="1125366"/>
                  </a:lnTo>
                  <a:close/>
                  <a:moveTo>
                    <a:pt x="531875" y="1223342"/>
                  </a:moveTo>
                  <a:lnTo>
                    <a:pt x="531875" y="1241446"/>
                  </a:lnTo>
                  <a:cubicBezTo>
                    <a:pt x="530810" y="1238251"/>
                    <a:pt x="528680" y="1234524"/>
                    <a:pt x="526018" y="1231329"/>
                  </a:cubicBezTo>
                  <a:lnTo>
                    <a:pt x="526018" y="1218017"/>
                  </a:lnTo>
                  <a:cubicBezTo>
                    <a:pt x="528680" y="1220147"/>
                    <a:pt x="529745" y="1221212"/>
                    <a:pt x="531875" y="1223342"/>
                  </a:cubicBezTo>
                  <a:lnTo>
                    <a:pt x="531875" y="1223342"/>
                  </a:lnTo>
                  <a:close/>
                  <a:moveTo>
                    <a:pt x="531875" y="1252628"/>
                  </a:moveTo>
                  <a:lnTo>
                    <a:pt x="531875" y="1287772"/>
                  </a:lnTo>
                  <a:cubicBezTo>
                    <a:pt x="530810" y="1292032"/>
                    <a:pt x="529745" y="1297889"/>
                    <a:pt x="531875" y="1302681"/>
                  </a:cubicBezTo>
                  <a:lnTo>
                    <a:pt x="531875" y="1321851"/>
                  </a:lnTo>
                  <a:cubicBezTo>
                    <a:pt x="529745" y="1319721"/>
                    <a:pt x="527615" y="1317591"/>
                    <a:pt x="526018" y="1314928"/>
                  </a:cubicBezTo>
                  <a:lnTo>
                    <a:pt x="526018" y="1271265"/>
                  </a:lnTo>
                  <a:cubicBezTo>
                    <a:pt x="528680" y="1265408"/>
                    <a:pt x="529745" y="1259550"/>
                    <a:pt x="531875" y="1252628"/>
                  </a:cubicBezTo>
                  <a:lnTo>
                    <a:pt x="531875" y="1252628"/>
                  </a:lnTo>
                  <a:close/>
                  <a:moveTo>
                    <a:pt x="531875" y="1639209"/>
                  </a:moveTo>
                  <a:lnTo>
                    <a:pt x="531875" y="1657313"/>
                  </a:lnTo>
                  <a:cubicBezTo>
                    <a:pt x="529745" y="1656248"/>
                    <a:pt x="527615" y="1655183"/>
                    <a:pt x="526018" y="1654118"/>
                  </a:cubicBezTo>
                  <a:lnTo>
                    <a:pt x="526018" y="1637079"/>
                  </a:lnTo>
                  <a:cubicBezTo>
                    <a:pt x="527615" y="1638144"/>
                    <a:pt x="529745" y="1639209"/>
                    <a:pt x="531875" y="1639209"/>
                  </a:cubicBezTo>
                  <a:lnTo>
                    <a:pt x="531875" y="1639209"/>
                  </a:lnTo>
                  <a:close/>
                  <a:moveTo>
                    <a:pt x="531875" y="1740380"/>
                  </a:moveTo>
                  <a:lnTo>
                    <a:pt x="531875" y="1758484"/>
                  </a:lnTo>
                  <a:cubicBezTo>
                    <a:pt x="529745" y="1757419"/>
                    <a:pt x="527615" y="1756354"/>
                    <a:pt x="526018" y="1756354"/>
                  </a:cubicBezTo>
                  <a:lnTo>
                    <a:pt x="526018" y="1736120"/>
                  </a:lnTo>
                  <a:cubicBezTo>
                    <a:pt x="527615" y="1738250"/>
                    <a:pt x="529745" y="1739315"/>
                    <a:pt x="531875" y="1740380"/>
                  </a:cubicBezTo>
                  <a:lnTo>
                    <a:pt x="531875" y="1740380"/>
                  </a:lnTo>
                  <a:close/>
                  <a:moveTo>
                    <a:pt x="526018" y="484792"/>
                  </a:moveTo>
                  <a:lnTo>
                    <a:pt x="526018" y="474675"/>
                  </a:lnTo>
                  <a:cubicBezTo>
                    <a:pt x="526018" y="476805"/>
                    <a:pt x="527083" y="477870"/>
                    <a:pt x="527083" y="478935"/>
                  </a:cubicBezTo>
                  <a:cubicBezTo>
                    <a:pt x="527615" y="479468"/>
                    <a:pt x="526018" y="481597"/>
                    <a:pt x="526018" y="484792"/>
                  </a:cubicBezTo>
                  <a:close/>
                  <a:moveTo>
                    <a:pt x="526018" y="93420"/>
                  </a:moveTo>
                  <a:lnTo>
                    <a:pt x="526018" y="111524"/>
                  </a:lnTo>
                  <a:cubicBezTo>
                    <a:pt x="523888" y="112589"/>
                    <a:pt x="522823" y="113654"/>
                    <a:pt x="520160" y="114719"/>
                  </a:cubicBezTo>
                  <a:lnTo>
                    <a:pt x="521225" y="114719"/>
                  </a:lnTo>
                  <a:lnTo>
                    <a:pt x="519095" y="116849"/>
                  </a:lnTo>
                  <a:cubicBezTo>
                    <a:pt x="521225" y="116849"/>
                    <a:pt x="523355" y="117914"/>
                    <a:pt x="526018" y="118979"/>
                  </a:cubicBezTo>
                  <a:lnTo>
                    <a:pt x="526018" y="139213"/>
                  </a:lnTo>
                  <a:cubicBezTo>
                    <a:pt x="521758" y="137083"/>
                    <a:pt x="515901" y="134953"/>
                    <a:pt x="511641" y="132291"/>
                  </a:cubicBezTo>
                  <a:lnTo>
                    <a:pt x="511641" y="101939"/>
                  </a:lnTo>
                  <a:cubicBezTo>
                    <a:pt x="515901" y="98745"/>
                    <a:pt x="521758" y="95550"/>
                    <a:pt x="526018" y="93420"/>
                  </a:cubicBezTo>
                  <a:lnTo>
                    <a:pt x="526018" y="93420"/>
                  </a:lnTo>
                  <a:close/>
                  <a:moveTo>
                    <a:pt x="526018" y="188734"/>
                  </a:moveTo>
                  <a:lnTo>
                    <a:pt x="526018" y="205773"/>
                  </a:lnTo>
                  <a:cubicBezTo>
                    <a:pt x="524953" y="205773"/>
                    <a:pt x="523888" y="205773"/>
                    <a:pt x="523888" y="205773"/>
                  </a:cubicBezTo>
                  <a:cubicBezTo>
                    <a:pt x="519628" y="210033"/>
                    <a:pt x="514836" y="214825"/>
                    <a:pt x="511641" y="218020"/>
                  </a:cubicBezTo>
                  <a:lnTo>
                    <a:pt x="511641" y="185539"/>
                  </a:lnTo>
                  <a:cubicBezTo>
                    <a:pt x="514836" y="186604"/>
                    <a:pt x="519628" y="187669"/>
                    <a:pt x="522823" y="188734"/>
                  </a:cubicBezTo>
                  <a:cubicBezTo>
                    <a:pt x="523888" y="188734"/>
                    <a:pt x="524953" y="188734"/>
                    <a:pt x="526018" y="188734"/>
                  </a:cubicBezTo>
                  <a:lnTo>
                    <a:pt x="526018" y="188734"/>
                  </a:lnTo>
                  <a:close/>
                  <a:moveTo>
                    <a:pt x="526018" y="378296"/>
                  </a:moveTo>
                  <a:lnTo>
                    <a:pt x="526018" y="408648"/>
                  </a:lnTo>
                  <a:cubicBezTo>
                    <a:pt x="521758" y="407583"/>
                    <a:pt x="513771" y="404388"/>
                    <a:pt x="512706" y="397466"/>
                  </a:cubicBezTo>
                  <a:cubicBezTo>
                    <a:pt x="512706" y="397466"/>
                    <a:pt x="512706" y="397466"/>
                    <a:pt x="511641" y="396401"/>
                  </a:cubicBezTo>
                  <a:lnTo>
                    <a:pt x="511641" y="358062"/>
                  </a:lnTo>
                  <a:cubicBezTo>
                    <a:pt x="511641" y="359127"/>
                    <a:pt x="515901" y="369244"/>
                    <a:pt x="518563" y="372439"/>
                  </a:cubicBezTo>
                  <a:cubicBezTo>
                    <a:pt x="518563" y="372439"/>
                    <a:pt x="521758" y="374569"/>
                    <a:pt x="526018" y="378296"/>
                  </a:cubicBezTo>
                  <a:lnTo>
                    <a:pt x="526018" y="378296"/>
                  </a:lnTo>
                  <a:close/>
                  <a:moveTo>
                    <a:pt x="526018" y="413973"/>
                  </a:moveTo>
                  <a:lnTo>
                    <a:pt x="526018" y="443259"/>
                  </a:lnTo>
                  <a:cubicBezTo>
                    <a:pt x="524953" y="443259"/>
                    <a:pt x="524953" y="443259"/>
                    <a:pt x="523888" y="444324"/>
                  </a:cubicBezTo>
                  <a:cubicBezTo>
                    <a:pt x="523888" y="444324"/>
                    <a:pt x="518030" y="445389"/>
                    <a:pt x="516966" y="447519"/>
                  </a:cubicBezTo>
                  <a:cubicBezTo>
                    <a:pt x="516966" y="447519"/>
                    <a:pt x="513771" y="454441"/>
                    <a:pt x="519095" y="465623"/>
                  </a:cubicBezTo>
                  <a:cubicBezTo>
                    <a:pt x="519095" y="465623"/>
                    <a:pt x="523355" y="469883"/>
                    <a:pt x="526018" y="474675"/>
                  </a:cubicBezTo>
                  <a:lnTo>
                    <a:pt x="526018" y="484792"/>
                  </a:lnTo>
                  <a:cubicBezTo>
                    <a:pt x="523888" y="492780"/>
                    <a:pt x="520160" y="503962"/>
                    <a:pt x="513771" y="509819"/>
                  </a:cubicBezTo>
                  <a:cubicBezTo>
                    <a:pt x="513771" y="509819"/>
                    <a:pt x="512706" y="510884"/>
                    <a:pt x="511641" y="510884"/>
                  </a:cubicBezTo>
                  <a:lnTo>
                    <a:pt x="511641" y="428882"/>
                  </a:lnTo>
                  <a:cubicBezTo>
                    <a:pt x="512706" y="424622"/>
                    <a:pt x="517498" y="416635"/>
                    <a:pt x="520693" y="413973"/>
                  </a:cubicBezTo>
                  <a:cubicBezTo>
                    <a:pt x="520693" y="413973"/>
                    <a:pt x="522823" y="412908"/>
                    <a:pt x="526018" y="413973"/>
                  </a:cubicBezTo>
                  <a:lnTo>
                    <a:pt x="526018" y="413973"/>
                  </a:lnTo>
                  <a:close/>
                  <a:moveTo>
                    <a:pt x="526018" y="555080"/>
                  </a:moveTo>
                  <a:lnTo>
                    <a:pt x="526018" y="575314"/>
                  </a:lnTo>
                  <a:cubicBezTo>
                    <a:pt x="520160" y="576379"/>
                    <a:pt x="515901" y="578509"/>
                    <a:pt x="511641" y="583301"/>
                  </a:cubicBezTo>
                  <a:lnTo>
                    <a:pt x="511641" y="571054"/>
                  </a:lnTo>
                  <a:cubicBezTo>
                    <a:pt x="513771" y="568924"/>
                    <a:pt x="515901" y="567859"/>
                    <a:pt x="518563" y="566794"/>
                  </a:cubicBezTo>
                  <a:cubicBezTo>
                    <a:pt x="519628" y="564664"/>
                    <a:pt x="521758" y="562534"/>
                    <a:pt x="521758" y="560937"/>
                  </a:cubicBezTo>
                  <a:cubicBezTo>
                    <a:pt x="522823" y="558275"/>
                    <a:pt x="523888" y="557210"/>
                    <a:pt x="526018" y="555080"/>
                  </a:cubicBezTo>
                  <a:lnTo>
                    <a:pt x="526018" y="555080"/>
                  </a:lnTo>
                  <a:close/>
                  <a:moveTo>
                    <a:pt x="526018" y="601938"/>
                  </a:moveTo>
                  <a:lnTo>
                    <a:pt x="526018" y="613120"/>
                  </a:lnTo>
                  <a:cubicBezTo>
                    <a:pt x="520160" y="612055"/>
                    <a:pt x="515901" y="610990"/>
                    <a:pt x="511641" y="609925"/>
                  </a:cubicBezTo>
                  <a:lnTo>
                    <a:pt x="511641" y="598743"/>
                  </a:lnTo>
                  <a:cubicBezTo>
                    <a:pt x="515901" y="599808"/>
                    <a:pt x="520693" y="600873"/>
                    <a:pt x="526018" y="601938"/>
                  </a:cubicBezTo>
                  <a:lnTo>
                    <a:pt x="526018" y="601938"/>
                  </a:lnTo>
                  <a:close/>
                  <a:moveTo>
                    <a:pt x="526018" y="634952"/>
                  </a:moveTo>
                  <a:lnTo>
                    <a:pt x="526018" y="646134"/>
                  </a:lnTo>
                  <a:lnTo>
                    <a:pt x="524953" y="646134"/>
                  </a:lnTo>
                  <a:cubicBezTo>
                    <a:pt x="521758" y="658381"/>
                    <a:pt x="515901" y="667433"/>
                    <a:pt x="511641" y="674355"/>
                  </a:cubicBezTo>
                  <a:lnTo>
                    <a:pt x="511641" y="656251"/>
                  </a:lnTo>
                  <a:cubicBezTo>
                    <a:pt x="512706" y="654121"/>
                    <a:pt x="513771" y="651991"/>
                    <a:pt x="514836" y="649329"/>
                  </a:cubicBezTo>
                  <a:cubicBezTo>
                    <a:pt x="513771" y="649329"/>
                    <a:pt x="512706" y="649329"/>
                    <a:pt x="511641" y="649329"/>
                  </a:cubicBezTo>
                  <a:lnTo>
                    <a:pt x="511641" y="638147"/>
                  </a:lnTo>
                  <a:cubicBezTo>
                    <a:pt x="514836" y="638147"/>
                    <a:pt x="517498" y="638147"/>
                    <a:pt x="520693" y="637082"/>
                  </a:cubicBezTo>
                  <a:cubicBezTo>
                    <a:pt x="522823" y="637082"/>
                    <a:pt x="523888" y="636017"/>
                    <a:pt x="526018" y="634952"/>
                  </a:cubicBezTo>
                  <a:lnTo>
                    <a:pt x="526018" y="634952"/>
                  </a:lnTo>
                  <a:close/>
                  <a:moveTo>
                    <a:pt x="526018" y="713759"/>
                  </a:moveTo>
                  <a:lnTo>
                    <a:pt x="526018" y="753162"/>
                  </a:lnTo>
                  <a:lnTo>
                    <a:pt x="524953" y="753162"/>
                  </a:lnTo>
                  <a:lnTo>
                    <a:pt x="524953" y="760084"/>
                  </a:lnTo>
                  <a:lnTo>
                    <a:pt x="524953" y="768072"/>
                  </a:lnTo>
                  <a:lnTo>
                    <a:pt x="522823" y="773929"/>
                  </a:lnTo>
                  <a:lnTo>
                    <a:pt x="520693" y="779786"/>
                  </a:lnTo>
                  <a:lnTo>
                    <a:pt x="518563" y="785643"/>
                  </a:lnTo>
                  <a:lnTo>
                    <a:pt x="516433" y="789903"/>
                  </a:lnTo>
                  <a:lnTo>
                    <a:pt x="516433" y="794163"/>
                  </a:lnTo>
                  <a:lnTo>
                    <a:pt x="515368" y="797358"/>
                  </a:lnTo>
                  <a:lnTo>
                    <a:pt x="513238" y="800553"/>
                  </a:lnTo>
                  <a:lnTo>
                    <a:pt x="512173" y="802683"/>
                  </a:lnTo>
                  <a:lnTo>
                    <a:pt x="512173" y="803748"/>
                  </a:lnTo>
                  <a:lnTo>
                    <a:pt x="512173" y="737188"/>
                  </a:lnTo>
                  <a:lnTo>
                    <a:pt x="515368" y="732928"/>
                  </a:lnTo>
                  <a:lnTo>
                    <a:pt x="521225" y="726006"/>
                  </a:lnTo>
                  <a:lnTo>
                    <a:pt x="525485" y="716954"/>
                  </a:lnTo>
                  <a:lnTo>
                    <a:pt x="526018" y="713759"/>
                  </a:lnTo>
                  <a:lnTo>
                    <a:pt x="526018" y="713759"/>
                  </a:lnTo>
                  <a:close/>
                  <a:moveTo>
                    <a:pt x="526018" y="789903"/>
                  </a:moveTo>
                  <a:lnTo>
                    <a:pt x="524953" y="793098"/>
                  </a:lnTo>
                  <a:lnTo>
                    <a:pt x="524953" y="797358"/>
                  </a:lnTo>
                  <a:lnTo>
                    <a:pt x="524953" y="800553"/>
                  </a:lnTo>
                  <a:lnTo>
                    <a:pt x="526018" y="801618"/>
                  </a:lnTo>
                  <a:lnTo>
                    <a:pt x="526018" y="789903"/>
                  </a:lnTo>
                  <a:lnTo>
                    <a:pt x="526018" y="789903"/>
                  </a:lnTo>
                  <a:close/>
                  <a:moveTo>
                    <a:pt x="526018" y="855398"/>
                  </a:moveTo>
                  <a:lnTo>
                    <a:pt x="526018" y="863385"/>
                  </a:lnTo>
                  <a:lnTo>
                    <a:pt x="524953" y="860191"/>
                  </a:lnTo>
                  <a:lnTo>
                    <a:pt x="526018" y="855398"/>
                  </a:lnTo>
                  <a:lnTo>
                    <a:pt x="526018" y="855398"/>
                  </a:lnTo>
                  <a:close/>
                  <a:moveTo>
                    <a:pt x="526018" y="905984"/>
                  </a:moveTo>
                  <a:lnTo>
                    <a:pt x="526018" y="913971"/>
                  </a:lnTo>
                  <a:cubicBezTo>
                    <a:pt x="522823" y="912906"/>
                    <a:pt x="516966" y="911841"/>
                    <a:pt x="511641" y="912906"/>
                  </a:cubicBezTo>
                  <a:lnTo>
                    <a:pt x="511641" y="905984"/>
                  </a:lnTo>
                  <a:cubicBezTo>
                    <a:pt x="517498" y="904919"/>
                    <a:pt x="521758" y="905984"/>
                    <a:pt x="526018" y="905984"/>
                  </a:cubicBezTo>
                  <a:lnTo>
                    <a:pt x="526018" y="905984"/>
                  </a:lnTo>
                  <a:close/>
                  <a:moveTo>
                    <a:pt x="526018" y="955504"/>
                  </a:moveTo>
                  <a:lnTo>
                    <a:pt x="526018" y="962427"/>
                  </a:lnTo>
                  <a:cubicBezTo>
                    <a:pt x="523888" y="962427"/>
                    <a:pt x="521758" y="961362"/>
                    <a:pt x="520160" y="961362"/>
                  </a:cubicBezTo>
                  <a:cubicBezTo>
                    <a:pt x="516966" y="961362"/>
                    <a:pt x="513238" y="962427"/>
                    <a:pt x="511108" y="962427"/>
                  </a:cubicBezTo>
                  <a:lnTo>
                    <a:pt x="511108" y="955504"/>
                  </a:lnTo>
                  <a:cubicBezTo>
                    <a:pt x="512173" y="955504"/>
                    <a:pt x="512173" y="955504"/>
                    <a:pt x="513238" y="955504"/>
                  </a:cubicBezTo>
                  <a:cubicBezTo>
                    <a:pt x="512173" y="954440"/>
                    <a:pt x="512173" y="952310"/>
                    <a:pt x="511108" y="951245"/>
                  </a:cubicBezTo>
                  <a:cubicBezTo>
                    <a:pt x="511108" y="951245"/>
                    <a:pt x="511108" y="951245"/>
                    <a:pt x="511108" y="950180"/>
                  </a:cubicBezTo>
                  <a:lnTo>
                    <a:pt x="511108" y="917698"/>
                  </a:lnTo>
                  <a:cubicBezTo>
                    <a:pt x="513238" y="923556"/>
                    <a:pt x="513238" y="928880"/>
                    <a:pt x="514303" y="934738"/>
                  </a:cubicBezTo>
                  <a:lnTo>
                    <a:pt x="514303" y="934738"/>
                  </a:lnTo>
                  <a:cubicBezTo>
                    <a:pt x="517498" y="947517"/>
                    <a:pt x="517498" y="954440"/>
                    <a:pt x="526018" y="955504"/>
                  </a:cubicBezTo>
                  <a:lnTo>
                    <a:pt x="526018" y="955504"/>
                  </a:lnTo>
                  <a:close/>
                  <a:moveTo>
                    <a:pt x="526018" y="1042299"/>
                  </a:moveTo>
                  <a:lnTo>
                    <a:pt x="526018" y="1081702"/>
                  </a:lnTo>
                  <a:lnTo>
                    <a:pt x="524953" y="1079572"/>
                  </a:lnTo>
                  <a:lnTo>
                    <a:pt x="524953" y="1076377"/>
                  </a:lnTo>
                  <a:lnTo>
                    <a:pt x="522823" y="1073183"/>
                  </a:lnTo>
                  <a:lnTo>
                    <a:pt x="521758" y="1071053"/>
                  </a:lnTo>
                  <a:lnTo>
                    <a:pt x="519628" y="1067858"/>
                  </a:lnTo>
                  <a:lnTo>
                    <a:pt x="518563" y="1063598"/>
                  </a:lnTo>
                  <a:lnTo>
                    <a:pt x="516433" y="1060403"/>
                  </a:lnTo>
                  <a:lnTo>
                    <a:pt x="513238" y="1057208"/>
                  </a:lnTo>
                  <a:lnTo>
                    <a:pt x="512173" y="1056143"/>
                  </a:lnTo>
                  <a:lnTo>
                    <a:pt x="512173" y="1030052"/>
                  </a:lnTo>
                  <a:lnTo>
                    <a:pt x="512173" y="1030052"/>
                  </a:lnTo>
                  <a:lnTo>
                    <a:pt x="516433" y="1032182"/>
                  </a:lnTo>
                  <a:lnTo>
                    <a:pt x="519628" y="1034312"/>
                  </a:lnTo>
                  <a:lnTo>
                    <a:pt x="521758" y="1037506"/>
                  </a:lnTo>
                  <a:lnTo>
                    <a:pt x="523888" y="1040701"/>
                  </a:lnTo>
                  <a:lnTo>
                    <a:pt x="526018" y="1042299"/>
                  </a:lnTo>
                  <a:lnTo>
                    <a:pt x="526018" y="1042299"/>
                  </a:lnTo>
                  <a:close/>
                  <a:moveTo>
                    <a:pt x="526018" y="1082767"/>
                  </a:moveTo>
                  <a:lnTo>
                    <a:pt x="526018" y="1107794"/>
                  </a:lnTo>
                  <a:lnTo>
                    <a:pt x="524953" y="1109924"/>
                  </a:lnTo>
                  <a:lnTo>
                    <a:pt x="522823" y="1112054"/>
                  </a:lnTo>
                  <a:lnTo>
                    <a:pt x="521758" y="1114184"/>
                  </a:lnTo>
                  <a:lnTo>
                    <a:pt x="520693" y="1115248"/>
                  </a:lnTo>
                  <a:lnTo>
                    <a:pt x="519628" y="1117378"/>
                  </a:lnTo>
                  <a:lnTo>
                    <a:pt x="515368" y="1117378"/>
                  </a:lnTo>
                  <a:lnTo>
                    <a:pt x="512173" y="1117378"/>
                  </a:lnTo>
                  <a:lnTo>
                    <a:pt x="512173" y="1115248"/>
                  </a:lnTo>
                  <a:lnTo>
                    <a:pt x="512173" y="1104066"/>
                  </a:lnTo>
                  <a:lnTo>
                    <a:pt x="512173" y="1104066"/>
                  </a:lnTo>
                  <a:lnTo>
                    <a:pt x="514303" y="1101936"/>
                  </a:lnTo>
                  <a:lnTo>
                    <a:pt x="515368" y="1099807"/>
                  </a:lnTo>
                  <a:lnTo>
                    <a:pt x="517498" y="1097677"/>
                  </a:lnTo>
                  <a:lnTo>
                    <a:pt x="518563" y="1095547"/>
                  </a:lnTo>
                  <a:lnTo>
                    <a:pt x="520693" y="1094482"/>
                  </a:lnTo>
                  <a:lnTo>
                    <a:pt x="522823" y="1092352"/>
                  </a:lnTo>
                  <a:lnTo>
                    <a:pt x="524953" y="1090222"/>
                  </a:lnTo>
                  <a:lnTo>
                    <a:pt x="524953" y="1088092"/>
                  </a:lnTo>
                  <a:lnTo>
                    <a:pt x="526018" y="1084897"/>
                  </a:lnTo>
                  <a:lnTo>
                    <a:pt x="526018" y="1082767"/>
                  </a:lnTo>
                  <a:lnTo>
                    <a:pt x="526018" y="1082767"/>
                  </a:lnTo>
                  <a:close/>
                  <a:moveTo>
                    <a:pt x="526018" y="1131223"/>
                  </a:moveTo>
                  <a:lnTo>
                    <a:pt x="526018" y="1149327"/>
                  </a:lnTo>
                  <a:lnTo>
                    <a:pt x="524953" y="1148262"/>
                  </a:lnTo>
                  <a:lnTo>
                    <a:pt x="522823" y="1145067"/>
                  </a:lnTo>
                  <a:lnTo>
                    <a:pt x="521758" y="1141872"/>
                  </a:lnTo>
                  <a:lnTo>
                    <a:pt x="521758" y="1137613"/>
                  </a:lnTo>
                  <a:lnTo>
                    <a:pt x="522823" y="1135483"/>
                  </a:lnTo>
                  <a:lnTo>
                    <a:pt x="524953" y="1133353"/>
                  </a:lnTo>
                  <a:lnTo>
                    <a:pt x="526018" y="1131223"/>
                  </a:lnTo>
                  <a:lnTo>
                    <a:pt x="526018" y="1131223"/>
                  </a:lnTo>
                  <a:close/>
                  <a:moveTo>
                    <a:pt x="526018" y="1218017"/>
                  </a:moveTo>
                  <a:lnTo>
                    <a:pt x="526018" y="1231329"/>
                  </a:lnTo>
                  <a:cubicBezTo>
                    <a:pt x="522823" y="1228134"/>
                    <a:pt x="520160" y="1224407"/>
                    <a:pt x="515901" y="1221212"/>
                  </a:cubicBezTo>
                  <a:cubicBezTo>
                    <a:pt x="514836" y="1224407"/>
                    <a:pt x="513771" y="1229199"/>
                    <a:pt x="511641" y="1232394"/>
                  </a:cubicBezTo>
                  <a:lnTo>
                    <a:pt x="511641" y="1194055"/>
                  </a:lnTo>
                  <a:cubicBezTo>
                    <a:pt x="514836" y="1199913"/>
                    <a:pt x="515901" y="1205238"/>
                    <a:pt x="515901" y="1210030"/>
                  </a:cubicBezTo>
                  <a:cubicBezTo>
                    <a:pt x="520693" y="1212160"/>
                    <a:pt x="522823" y="1215887"/>
                    <a:pt x="526018" y="1218017"/>
                  </a:cubicBezTo>
                  <a:lnTo>
                    <a:pt x="526018" y="1218017"/>
                  </a:lnTo>
                  <a:close/>
                  <a:moveTo>
                    <a:pt x="526018" y="1270733"/>
                  </a:moveTo>
                  <a:lnTo>
                    <a:pt x="526018" y="1314396"/>
                  </a:lnTo>
                  <a:cubicBezTo>
                    <a:pt x="523888" y="1311201"/>
                    <a:pt x="522823" y="1308539"/>
                    <a:pt x="521758" y="1305344"/>
                  </a:cubicBezTo>
                  <a:cubicBezTo>
                    <a:pt x="519628" y="1304279"/>
                    <a:pt x="517498" y="1302149"/>
                    <a:pt x="515901" y="1302149"/>
                  </a:cubicBezTo>
                  <a:cubicBezTo>
                    <a:pt x="514836" y="1301084"/>
                    <a:pt x="512706" y="1298954"/>
                    <a:pt x="511641" y="1297889"/>
                  </a:cubicBezTo>
                  <a:lnTo>
                    <a:pt x="511641" y="1285642"/>
                  </a:lnTo>
                  <a:cubicBezTo>
                    <a:pt x="513771" y="1287772"/>
                    <a:pt x="515901" y="1289902"/>
                    <a:pt x="518563" y="1292564"/>
                  </a:cubicBezTo>
                  <a:lnTo>
                    <a:pt x="518563" y="1292564"/>
                  </a:lnTo>
                  <a:lnTo>
                    <a:pt x="519628" y="1292564"/>
                  </a:lnTo>
                  <a:cubicBezTo>
                    <a:pt x="520693" y="1285642"/>
                    <a:pt x="522823" y="1278720"/>
                    <a:pt x="526018" y="1270733"/>
                  </a:cubicBezTo>
                  <a:lnTo>
                    <a:pt x="526018" y="1270733"/>
                  </a:lnTo>
                  <a:close/>
                  <a:moveTo>
                    <a:pt x="526018" y="1636546"/>
                  </a:moveTo>
                  <a:lnTo>
                    <a:pt x="526018" y="1653585"/>
                  </a:lnTo>
                  <a:cubicBezTo>
                    <a:pt x="521758" y="1652521"/>
                    <a:pt x="516966" y="1650391"/>
                    <a:pt x="511641" y="1647728"/>
                  </a:cubicBezTo>
                  <a:lnTo>
                    <a:pt x="511641" y="1631754"/>
                  </a:lnTo>
                  <a:cubicBezTo>
                    <a:pt x="515901" y="1633351"/>
                    <a:pt x="521758" y="1635481"/>
                    <a:pt x="526018" y="1636546"/>
                  </a:cubicBezTo>
                  <a:lnTo>
                    <a:pt x="526018" y="1636546"/>
                  </a:lnTo>
                  <a:close/>
                  <a:moveTo>
                    <a:pt x="526018" y="1735587"/>
                  </a:moveTo>
                  <a:lnTo>
                    <a:pt x="526018" y="1755822"/>
                  </a:lnTo>
                  <a:cubicBezTo>
                    <a:pt x="520160" y="1752627"/>
                    <a:pt x="514836" y="1748899"/>
                    <a:pt x="511641" y="1745705"/>
                  </a:cubicBezTo>
                  <a:lnTo>
                    <a:pt x="511641" y="1714288"/>
                  </a:lnTo>
                  <a:cubicBezTo>
                    <a:pt x="513771" y="1722275"/>
                    <a:pt x="518563" y="1730263"/>
                    <a:pt x="526018" y="1735587"/>
                  </a:cubicBezTo>
                  <a:close/>
                  <a:moveTo>
                    <a:pt x="511641" y="102472"/>
                  </a:moveTo>
                  <a:lnTo>
                    <a:pt x="511641" y="132823"/>
                  </a:lnTo>
                  <a:cubicBezTo>
                    <a:pt x="509511" y="131758"/>
                    <a:pt x="505783" y="131758"/>
                    <a:pt x="503654" y="131758"/>
                  </a:cubicBezTo>
                  <a:lnTo>
                    <a:pt x="503654" y="109394"/>
                  </a:lnTo>
                  <a:cubicBezTo>
                    <a:pt x="504718" y="108329"/>
                    <a:pt x="504718" y="107264"/>
                    <a:pt x="504718" y="107264"/>
                  </a:cubicBezTo>
                  <a:cubicBezTo>
                    <a:pt x="507381" y="105667"/>
                    <a:pt x="509511" y="104602"/>
                    <a:pt x="511641" y="102472"/>
                  </a:cubicBezTo>
                  <a:lnTo>
                    <a:pt x="511641" y="102472"/>
                  </a:lnTo>
                  <a:close/>
                  <a:moveTo>
                    <a:pt x="511641" y="185539"/>
                  </a:moveTo>
                  <a:lnTo>
                    <a:pt x="511641" y="218020"/>
                  </a:lnTo>
                  <a:cubicBezTo>
                    <a:pt x="508446" y="220150"/>
                    <a:pt x="505783" y="222280"/>
                    <a:pt x="503654" y="224942"/>
                  </a:cubicBezTo>
                  <a:lnTo>
                    <a:pt x="503654" y="204708"/>
                  </a:lnTo>
                  <a:cubicBezTo>
                    <a:pt x="503654" y="203643"/>
                    <a:pt x="504718" y="203643"/>
                    <a:pt x="504718" y="202578"/>
                  </a:cubicBezTo>
                  <a:lnTo>
                    <a:pt x="503654" y="202578"/>
                  </a:lnTo>
                  <a:lnTo>
                    <a:pt x="503654" y="181279"/>
                  </a:lnTo>
                  <a:cubicBezTo>
                    <a:pt x="505783" y="183409"/>
                    <a:pt x="508446" y="184474"/>
                    <a:pt x="511641" y="185539"/>
                  </a:cubicBezTo>
                  <a:lnTo>
                    <a:pt x="511641" y="185539"/>
                  </a:lnTo>
                  <a:close/>
                  <a:moveTo>
                    <a:pt x="511641" y="358062"/>
                  </a:moveTo>
                  <a:lnTo>
                    <a:pt x="511641" y="396401"/>
                  </a:lnTo>
                  <a:cubicBezTo>
                    <a:pt x="509511" y="395336"/>
                    <a:pt x="507381" y="393206"/>
                    <a:pt x="503654" y="392141"/>
                  </a:cubicBezTo>
                  <a:lnTo>
                    <a:pt x="503654" y="356997"/>
                  </a:lnTo>
                  <a:cubicBezTo>
                    <a:pt x="505783" y="356997"/>
                    <a:pt x="507913" y="356997"/>
                    <a:pt x="511641" y="356997"/>
                  </a:cubicBezTo>
                  <a:lnTo>
                    <a:pt x="511641" y="358062"/>
                  </a:lnTo>
                  <a:lnTo>
                    <a:pt x="511641" y="358062"/>
                  </a:lnTo>
                  <a:close/>
                  <a:moveTo>
                    <a:pt x="511641" y="428882"/>
                  </a:moveTo>
                  <a:lnTo>
                    <a:pt x="511641" y="510884"/>
                  </a:lnTo>
                  <a:cubicBezTo>
                    <a:pt x="509511" y="511949"/>
                    <a:pt x="507381" y="513014"/>
                    <a:pt x="503654" y="515144"/>
                  </a:cubicBezTo>
                  <a:lnTo>
                    <a:pt x="503654" y="484792"/>
                  </a:lnTo>
                  <a:cubicBezTo>
                    <a:pt x="504718" y="482662"/>
                    <a:pt x="505783" y="481597"/>
                    <a:pt x="505783" y="480533"/>
                  </a:cubicBezTo>
                  <a:cubicBezTo>
                    <a:pt x="505783" y="480533"/>
                    <a:pt x="505783" y="477338"/>
                    <a:pt x="503654" y="474675"/>
                  </a:cubicBezTo>
                  <a:lnTo>
                    <a:pt x="503654" y="435272"/>
                  </a:lnTo>
                  <a:cubicBezTo>
                    <a:pt x="504718" y="435272"/>
                    <a:pt x="507913" y="437402"/>
                    <a:pt x="510576" y="431012"/>
                  </a:cubicBezTo>
                  <a:cubicBezTo>
                    <a:pt x="510576" y="431012"/>
                    <a:pt x="510576" y="429947"/>
                    <a:pt x="511641" y="428882"/>
                  </a:cubicBezTo>
                  <a:lnTo>
                    <a:pt x="511641" y="428882"/>
                  </a:lnTo>
                  <a:close/>
                  <a:moveTo>
                    <a:pt x="511641" y="570522"/>
                  </a:moveTo>
                  <a:lnTo>
                    <a:pt x="511641" y="582769"/>
                  </a:lnTo>
                  <a:cubicBezTo>
                    <a:pt x="509511" y="585964"/>
                    <a:pt x="505783" y="589691"/>
                    <a:pt x="503654" y="592886"/>
                  </a:cubicBezTo>
                  <a:lnTo>
                    <a:pt x="503654" y="578509"/>
                  </a:lnTo>
                  <a:cubicBezTo>
                    <a:pt x="505783" y="575314"/>
                    <a:pt x="509511" y="571587"/>
                    <a:pt x="511641" y="570522"/>
                  </a:cubicBezTo>
                  <a:lnTo>
                    <a:pt x="511641" y="570522"/>
                  </a:lnTo>
                  <a:close/>
                  <a:moveTo>
                    <a:pt x="511641" y="598743"/>
                  </a:moveTo>
                  <a:lnTo>
                    <a:pt x="511641" y="609925"/>
                  </a:lnTo>
                  <a:cubicBezTo>
                    <a:pt x="508446" y="609925"/>
                    <a:pt x="505783" y="608860"/>
                    <a:pt x="503654" y="609925"/>
                  </a:cubicBezTo>
                  <a:lnTo>
                    <a:pt x="503654" y="598743"/>
                  </a:lnTo>
                  <a:cubicBezTo>
                    <a:pt x="505783" y="598743"/>
                    <a:pt x="508446" y="598743"/>
                    <a:pt x="511641" y="598743"/>
                  </a:cubicBezTo>
                  <a:lnTo>
                    <a:pt x="511641" y="598743"/>
                  </a:lnTo>
                  <a:close/>
                  <a:moveTo>
                    <a:pt x="511641" y="638147"/>
                  </a:moveTo>
                  <a:lnTo>
                    <a:pt x="511641" y="649329"/>
                  </a:lnTo>
                  <a:cubicBezTo>
                    <a:pt x="509511" y="649329"/>
                    <a:pt x="505783" y="649329"/>
                    <a:pt x="503654" y="649329"/>
                  </a:cubicBezTo>
                  <a:lnTo>
                    <a:pt x="503654" y="638147"/>
                  </a:lnTo>
                  <a:cubicBezTo>
                    <a:pt x="505783" y="638147"/>
                    <a:pt x="508446" y="638147"/>
                    <a:pt x="511641" y="638147"/>
                  </a:cubicBezTo>
                  <a:lnTo>
                    <a:pt x="511641" y="638147"/>
                  </a:lnTo>
                  <a:close/>
                  <a:moveTo>
                    <a:pt x="511641" y="656251"/>
                  </a:moveTo>
                  <a:lnTo>
                    <a:pt x="511641" y="674355"/>
                  </a:lnTo>
                  <a:cubicBezTo>
                    <a:pt x="509511" y="676485"/>
                    <a:pt x="505783" y="678615"/>
                    <a:pt x="503654" y="681277"/>
                  </a:cubicBezTo>
                  <a:lnTo>
                    <a:pt x="503654" y="669030"/>
                  </a:lnTo>
                  <a:cubicBezTo>
                    <a:pt x="505783" y="665303"/>
                    <a:pt x="509511" y="661576"/>
                    <a:pt x="511641" y="656251"/>
                  </a:cubicBezTo>
                  <a:lnTo>
                    <a:pt x="511641" y="656251"/>
                  </a:lnTo>
                  <a:close/>
                  <a:moveTo>
                    <a:pt x="511641" y="737188"/>
                  </a:moveTo>
                  <a:lnTo>
                    <a:pt x="511641" y="803748"/>
                  </a:lnTo>
                  <a:lnTo>
                    <a:pt x="510576" y="804813"/>
                  </a:lnTo>
                  <a:lnTo>
                    <a:pt x="508446" y="804813"/>
                  </a:lnTo>
                  <a:lnTo>
                    <a:pt x="504186" y="805878"/>
                  </a:lnTo>
                  <a:lnTo>
                    <a:pt x="504186" y="805878"/>
                  </a:lnTo>
                  <a:lnTo>
                    <a:pt x="504186" y="750500"/>
                  </a:lnTo>
                  <a:lnTo>
                    <a:pt x="504186" y="748370"/>
                  </a:lnTo>
                  <a:lnTo>
                    <a:pt x="505251" y="742513"/>
                  </a:lnTo>
                  <a:lnTo>
                    <a:pt x="509511" y="738253"/>
                  </a:lnTo>
                  <a:lnTo>
                    <a:pt x="511641" y="737188"/>
                  </a:lnTo>
                  <a:lnTo>
                    <a:pt x="511641" y="737188"/>
                  </a:lnTo>
                  <a:close/>
                  <a:moveTo>
                    <a:pt x="511641" y="905984"/>
                  </a:moveTo>
                  <a:lnTo>
                    <a:pt x="511641" y="912906"/>
                  </a:lnTo>
                  <a:cubicBezTo>
                    <a:pt x="510576" y="912906"/>
                    <a:pt x="509511" y="912906"/>
                    <a:pt x="509511" y="912906"/>
                  </a:cubicBezTo>
                  <a:cubicBezTo>
                    <a:pt x="510576" y="913971"/>
                    <a:pt x="510576" y="916101"/>
                    <a:pt x="511641" y="917166"/>
                  </a:cubicBezTo>
                  <a:lnTo>
                    <a:pt x="511641" y="949647"/>
                  </a:lnTo>
                  <a:cubicBezTo>
                    <a:pt x="507381" y="938465"/>
                    <a:pt x="509511" y="924621"/>
                    <a:pt x="503654" y="917166"/>
                  </a:cubicBezTo>
                  <a:lnTo>
                    <a:pt x="503654" y="907049"/>
                  </a:lnTo>
                  <a:cubicBezTo>
                    <a:pt x="505783" y="905984"/>
                    <a:pt x="509511" y="905984"/>
                    <a:pt x="511641" y="905984"/>
                  </a:cubicBezTo>
                  <a:lnTo>
                    <a:pt x="511641" y="905984"/>
                  </a:lnTo>
                  <a:close/>
                  <a:moveTo>
                    <a:pt x="511641" y="955504"/>
                  </a:moveTo>
                  <a:lnTo>
                    <a:pt x="511641" y="962427"/>
                  </a:lnTo>
                  <a:cubicBezTo>
                    <a:pt x="508446" y="962427"/>
                    <a:pt x="505783" y="963492"/>
                    <a:pt x="503654" y="963492"/>
                  </a:cubicBezTo>
                  <a:lnTo>
                    <a:pt x="503654" y="956569"/>
                  </a:lnTo>
                  <a:cubicBezTo>
                    <a:pt x="505783" y="956569"/>
                    <a:pt x="508446" y="955504"/>
                    <a:pt x="511641" y="955504"/>
                  </a:cubicBezTo>
                  <a:lnTo>
                    <a:pt x="511641" y="955504"/>
                  </a:lnTo>
                  <a:close/>
                  <a:moveTo>
                    <a:pt x="511641" y="1028987"/>
                  </a:moveTo>
                  <a:lnTo>
                    <a:pt x="511641" y="1055078"/>
                  </a:lnTo>
                  <a:lnTo>
                    <a:pt x="510576" y="1052948"/>
                  </a:lnTo>
                  <a:lnTo>
                    <a:pt x="508446" y="1050818"/>
                  </a:lnTo>
                  <a:lnTo>
                    <a:pt x="506316" y="1048688"/>
                  </a:lnTo>
                  <a:lnTo>
                    <a:pt x="504186" y="1046559"/>
                  </a:lnTo>
                  <a:lnTo>
                    <a:pt x="504186" y="1045494"/>
                  </a:lnTo>
                  <a:lnTo>
                    <a:pt x="504186" y="1033247"/>
                  </a:lnTo>
                  <a:lnTo>
                    <a:pt x="504186" y="1032182"/>
                  </a:lnTo>
                  <a:lnTo>
                    <a:pt x="508446" y="1031117"/>
                  </a:lnTo>
                  <a:lnTo>
                    <a:pt x="511641" y="1028987"/>
                  </a:lnTo>
                  <a:lnTo>
                    <a:pt x="511641" y="1028987"/>
                  </a:lnTo>
                  <a:close/>
                  <a:moveTo>
                    <a:pt x="511641" y="1104066"/>
                  </a:moveTo>
                  <a:lnTo>
                    <a:pt x="511641" y="1115248"/>
                  </a:lnTo>
                  <a:lnTo>
                    <a:pt x="511641" y="1115248"/>
                  </a:lnTo>
                  <a:lnTo>
                    <a:pt x="510576" y="1112054"/>
                  </a:lnTo>
                  <a:lnTo>
                    <a:pt x="509511" y="1108859"/>
                  </a:lnTo>
                  <a:lnTo>
                    <a:pt x="510576" y="1106729"/>
                  </a:lnTo>
                  <a:lnTo>
                    <a:pt x="511641" y="1104066"/>
                  </a:lnTo>
                  <a:lnTo>
                    <a:pt x="511641" y="1104066"/>
                  </a:lnTo>
                  <a:close/>
                  <a:moveTo>
                    <a:pt x="511641" y="1194055"/>
                  </a:moveTo>
                  <a:lnTo>
                    <a:pt x="511641" y="1232394"/>
                  </a:lnTo>
                  <a:cubicBezTo>
                    <a:pt x="509511" y="1238251"/>
                    <a:pt x="505783" y="1243576"/>
                    <a:pt x="503654" y="1248368"/>
                  </a:cubicBezTo>
                  <a:lnTo>
                    <a:pt x="503654" y="1222277"/>
                  </a:lnTo>
                  <a:cubicBezTo>
                    <a:pt x="504718" y="1219082"/>
                    <a:pt x="505783" y="1214290"/>
                    <a:pt x="506848" y="1211095"/>
                  </a:cubicBezTo>
                  <a:cubicBezTo>
                    <a:pt x="506848" y="1207900"/>
                    <a:pt x="505783" y="1203108"/>
                    <a:pt x="503654" y="1198848"/>
                  </a:cubicBezTo>
                  <a:lnTo>
                    <a:pt x="503654" y="1182873"/>
                  </a:lnTo>
                  <a:cubicBezTo>
                    <a:pt x="507381" y="1186601"/>
                    <a:pt x="509511" y="1190861"/>
                    <a:pt x="511641" y="1194055"/>
                  </a:cubicBezTo>
                  <a:lnTo>
                    <a:pt x="511641" y="1194055"/>
                  </a:lnTo>
                  <a:close/>
                  <a:moveTo>
                    <a:pt x="511641" y="1285642"/>
                  </a:moveTo>
                  <a:lnTo>
                    <a:pt x="511641" y="1297889"/>
                  </a:lnTo>
                  <a:cubicBezTo>
                    <a:pt x="508446" y="1295759"/>
                    <a:pt x="505783" y="1293629"/>
                    <a:pt x="503654" y="1289902"/>
                  </a:cubicBezTo>
                  <a:lnTo>
                    <a:pt x="503654" y="1273927"/>
                  </a:lnTo>
                  <a:cubicBezTo>
                    <a:pt x="504718" y="1277655"/>
                    <a:pt x="508446" y="1281915"/>
                    <a:pt x="511641" y="1285642"/>
                  </a:cubicBezTo>
                  <a:lnTo>
                    <a:pt x="511641" y="1285642"/>
                  </a:lnTo>
                  <a:close/>
                  <a:moveTo>
                    <a:pt x="511641" y="1632286"/>
                  </a:moveTo>
                  <a:lnTo>
                    <a:pt x="511641" y="1648261"/>
                  </a:lnTo>
                  <a:cubicBezTo>
                    <a:pt x="510576" y="1648261"/>
                    <a:pt x="509511" y="1648261"/>
                    <a:pt x="508446" y="1647196"/>
                  </a:cubicBezTo>
                  <a:cubicBezTo>
                    <a:pt x="514303" y="1668495"/>
                    <a:pt x="505251" y="1693521"/>
                    <a:pt x="511641" y="1714821"/>
                  </a:cubicBezTo>
                  <a:lnTo>
                    <a:pt x="511641" y="1746237"/>
                  </a:lnTo>
                  <a:cubicBezTo>
                    <a:pt x="508446" y="1744107"/>
                    <a:pt x="505783" y="1741977"/>
                    <a:pt x="503654" y="1738250"/>
                  </a:cubicBezTo>
                  <a:lnTo>
                    <a:pt x="503654" y="1738250"/>
                  </a:lnTo>
                  <a:lnTo>
                    <a:pt x="503654" y="1630156"/>
                  </a:lnTo>
                  <a:cubicBezTo>
                    <a:pt x="505783" y="1631221"/>
                    <a:pt x="509511" y="1632286"/>
                    <a:pt x="511641" y="1632286"/>
                  </a:cubicBezTo>
                  <a:lnTo>
                    <a:pt x="511641" y="1632286"/>
                  </a:lnTo>
                  <a:close/>
                  <a:moveTo>
                    <a:pt x="503654" y="1428347"/>
                  </a:moveTo>
                  <a:lnTo>
                    <a:pt x="503654" y="1403320"/>
                  </a:lnTo>
                  <a:lnTo>
                    <a:pt x="510576" y="1410242"/>
                  </a:lnTo>
                  <a:lnTo>
                    <a:pt x="503654" y="1428347"/>
                  </a:lnTo>
                  <a:lnTo>
                    <a:pt x="503654" y="1428347"/>
                  </a:lnTo>
                  <a:close/>
                  <a:moveTo>
                    <a:pt x="503654" y="1087560"/>
                  </a:moveTo>
                  <a:lnTo>
                    <a:pt x="503654" y="1071585"/>
                  </a:lnTo>
                  <a:lnTo>
                    <a:pt x="504718" y="1072650"/>
                  </a:lnTo>
                  <a:lnTo>
                    <a:pt x="505783" y="1074780"/>
                  </a:lnTo>
                  <a:lnTo>
                    <a:pt x="507913" y="1074780"/>
                  </a:lnTo>
                  <a:lnTo>
                    <a:pt x="508978" y="1075845"/>
                  </a:lnTo>
                  <a:lnTo>
                    <a:pt x="508978" y="1076910"/>
                  </a:lnTo>
                  <a:lnTo>
                    <a:pt x="508978" y="1079040"/>
                  </a:lnTo>
                  <a:lnTo>
                    <a:pt x="508978" y="1081170"/>
                  </a:lnTo>
                  <a:lnTo>
                    <a:pt x="507913" y="1082235"/>
                  </a:lnTo>
                  <a:lnTo>
                    <a:pt x="505783" y="1084365"/>
                  </a:lnTo>
                  <a:lnTo>
                    <a:pt x="504718" y="1086495"/>
                  </a:lnTo>
                  <a:lnTo>
                    <a:pt x="503654" y="1086495"/>
                  </a:lnTo>
                  <a:lnTo>
                    <a:pt x="503654" y="1087560"/>
                  </a:lnTo>
                  <a:close/>
                  <a:moveTo>
                    <a:pt x="503654" y="857528"/>
                  </a:moveTo>
                  <a:lnTo>
                    <a:pt x="503654" y="822385"/>
                  </a:lnTo>
                  <a:lnTo>
                    <a:pt x="506848" y="825579"/>
                  </a:lnTo>
                  <a:lnTo>
                    <a:pt x="507913" y="829839"/>
                  </a:lnTo>
                  <a:lnTo>
                    <a:pt x="506848" y="835697"/>
                  </a:lnTo>
                  <a:lnTo>
                    <a:pt x="506848" y="839956"/>
                  </a:lnTo>
                  <a:lnTo>
                    <a:pt x="504718" y="844216"/>
                  </a:lnTo>
                  <a:lnTo>
                    <a:pt x="503654" y="852203"/>
                  </a:lnTo>
                  <a:lnTo>
                    <a:pt x="503654" y="855398"/>
                  </a:lnTo>
                  <a:lnTo>
                    <a:pt x="503654" y="857528"/>
                  </a:lnTo>
                  <a:close/>
                  <a:moveTo>
                    <a:pt x="503654" y="108862"/>
                  </a:moveTo>
                  <a:lnTo>
                    <a:pt x="503654" y="131758"/>
                  </a:lnTo>
                  <a:cubicBezTo>
                    <a:pt x="501524" y="130693"/>
                    <a:pt x="499394" y="130693"/>
                    <a:pt x="496731" y="131758"/>
                  </a:cubicBezTo>
                  <a:lnTo>
                    <a:pt x="496731" y="113654"/>
                  </a:lnTo>
                  <a:cubicBezTo>
                    <a:pt x="496731" y="113654"/>
                    <a:pt x="496731" y="113654"/>
                    <a:pt x="497796" y="113654"/>
                  </a:cubicBezTo>
                  <a:cubicBezTo>
                    <a:pt x="499394" y="110992"/>
                    <a:pt x="501524" y="109927"/>
                    <a:pt x="503654" y="108862"/>
                  </a:cubicBezTo>
                  <a:lnTo>
                    <a:pt x="503654" y="108862"/>
                  </a:lnTo>
                  <a:close/>
                  <a:moveTo>
                    <a:pt x="503654" y="181279"/>
                  </a:moveTo>
                  <a:lnTo>
                    <a:pt x="503654" y="202578"/>
                  </a:lnTo>
                  <a:cubicBezTo>
                    <a:pt x="501524" y="201513"/>
                    <a:pt x="499394" y="201513"/>
                    <a:pt x="496731" y="200448"/>
                  </a:cubicBezTo>
                  <a:lnTo>
                    <a:pt x="496731" y="179149"/>
                  </a:lnTo>
                  <a:cubicBezTo>
                    <a:pt x="499394" y="179681"/>
                    <a:pt x="501524" y="181279"/>
                    <a:pt x="503654" y="181279"/>
                  </a:cubicBezTo>
                  <a:lnTo>
                    <a:pt x="503654" y="181279"/>
                  </a:lnTo>
                  <a:close/>
                  <a:moveTo>
                    <a:pt x="503654" y="204708"/>
                  </a:moveTo>
                  <a:lnTo>
                    <a:pt x="503654" y="224942"/>
                  </a:lnTo>
                  <a:cubicBezTo>
                    <a:pt x="501524" y="226007"/>
                    <a:pt x="499394" y="228137"/>
                    <a:pt x="496731" y="229202"/>
                  </a:cubicBezTo>
                  <a:lnTo>
                    <a:pt x="496731" y="210033"/>
                  </a:lnTo>
                  <a:cubicBezTo>
                    <a:pt x="499394" y="207903"/>
                    <a:pt x="501524" y="206838"/>
                    <a:pt x="503654" y="204708"/>
                  </a:cubicBezTo>
                  <a:lnTo>
                    <a:pt x="503654" y="204708"/>
                  </a:lnTo>
                  <a:close/>
                  <a:moveTo>
                    <a:pt x="503654" y="356465"/>
                  </a:moveTo>
                  <a:lnTo>
                    <a:pt x="503654" y="391608"/>
                  </a:lnTo>
                  <a:cubicBezTo>
                    <a:pt x="501524" y="390543"/>
                    <a:pt x="499394" y="390543"/>
                    <a:pt x="496731" y="390543"/>
                  </a:cubicBezTo>
                  <a:lnTo>
                    <a:pt x="496731" y="359127"/>
                  </a:lnTo>
                  <a:cubicBezTo>
                    <a:pt x="499394" y="358062"/>
                    <a:pt x="501524" y="358062"/>
                    <a:pt x="503654" y="356465"/>
                  </a:cubicBezTo>
                  <a:lnTo>
                    <a:pt x="503654" y="356465"/>
                  </a:lnTo>
                  <a:close/>
                  <a:moveTo>
                    <a:pt x="503654" y="435272"/>
                  </a:moveTo>
                  <a:lnTo>
                    <a:pt x="503654" y="474675"/>
                  </a:lnTo>
                  <a:cubicBezTo>
                    <a:pt x="502589" y="473610"/>
                    <a:pt x="500459" y="472545"/>
                    <a:pt x="497264" y="473610"/>
                  </a:cubicBezTo>
                  <a:lnTo>
                    <a:pt x="497264" y="416102"/>
                  </a:lnTo>
                  <a:cubicBezTo>
                    <a:pt x="498329" y="417167"/>
                    <a:pt x="498329" y="418232"/>
                    <a:pt x="498329" y="419297"/>
                  </a:cubicBezTo>
                  <a:cubicBezTo>
                    <a:pt x="498329" y="419830"/>
                    <a:pt x="502589" y="432077"/>
                    <a:pt x="503654" y="435272"/>
                  </a:cubicBezTo>
                  <a:lnTo>
                    <a:pt x="503654" y="435272"/>
                  </a:lnTo>
                  <a:lnTo>
                    <a:pt x="503654" y="435272"/>
                  </a:lnTo>
                  <a:close/>
                  <a:moveTo>
                    <a:pt x="503654" y="484792"/>
                  </a:moveTo>
                  <a:lnTo>
                    <a:pt x="503654" y="515144"/>
                  </a:lnTo>
                  <a:cubicBezTo>
                    <a:pt x="501524" y="516209"/>
                    <a:pt x="499394" y="517274"/>
                    <a:pt x="496731" y="519404"/>
                  </a:cubicBezTo>
                  <a:lnTo>
                    <a:pt x="496731" y="492247"/>
                  </a:lnTo>
                  <a:cubicBezTo>
                    <a:pt x="499394" y="490650"/>
                    <a:pt x="501524" y="487455"/>
                    <a:pt x="503654" y="484792"/>
                  </a:cubicBezTo>
                  <a:lnTo>
                    <a:pt x="503654" y="484792"/>
                  </a:lnTo>
                  <a:close/>
                  <a:moveTo>
                    <a:pt x="503654" y="578509"/>
                  </a:moveTo>
                  <a:lnTo>
                    <a:pt x="503654" y="592886"/>
                  </a:lnTo>
                  <a:cubicBezTo>
                    <a:pt x="502589" y="595016"/>
                    <a:pt x="501524" y="596081"/>
                    <a:pt x="501524" y="597146"/>
                  </a:cubicBezTo>
                  <a:lnTo>
                    <a:pt x="501524" y="597146"/>
                  </a:lnTo>
                  <a:lnTo>
                    <a:pt x="500459" y="598211"/>
                  </a:lnTo>
                  <a:cubicBezTo>
                    <a:pt x="501524" y="598211"/>
                    <a:pt x="502589" y="598211"/>
                    <a:pt x="503654" y="598211"/>
                  </a:cubicBezTo>
                  <a:lnTo>
                    <a:pt x="503654" y="609393"/>
                  </a:lnTo>
                  <a:cubicBezTo>
                    <a:pt x="501524" y="609393"/>
                    <a:pt x="499394" y="609393"/>
                    <a:pt x="496731" y="609393"/>
                  </a:cubicBezTo>
                  <a:lnTo>
                    <a:pt x="496731" y="585964"/>
                  </a:lnTo>
                  <a:cubicBezTo>
                    <a:pt x="499394" y="582769"/>
                    <a:pt x="501524" y="580639"/>
                    <a:pt x="503654" y="578509"/>
                  </a:cubicBezTo>
                  <a:lnTo>
                    <a:pt x="503654" y="578509"/>
                  </a:lnTo>
                  <a:close/>
                  <a:moveTo>
                    <a:pt x="503654" y="638147"/>
                  </a:moveTo>
                  <a:lnTo>
                    <a:pt x="503654" y="649329"/>
                  </a:lnTo>
                  <a:cubicBezTo>
                    <a:pt x="501524" y="649329"/>
                    <a:pt x="499394" y="649329"/>
                    <a:pt x="496731" y="648264"/>
                  </a:cubicBezTo>
                  <a:lnTo>
                    <a:pt x="496731" y="637082"/>
                  </a:lnTo>
                  <a:cubicBezTo>
                    <a:pt x="499394" y="638147"/>
                    <a:pt x="501524" y="638147"/>
                    <a:pt x="503654" y="638147"/>
                  </a:cubicBezTo>
                  <a:lnTo>
                    <a:pt x="503654" y="638147"/>
                  </a:lnTo>
                  <a:close/>
                  <a:moveTo>
                    <a:pt x="503654" y="668498"/>
                  </a:moveTo>
                  <a:lnTo>
                    <a:pt x="503654" y="680745"/>
                  </a:lnTo>
                  <a:cubicBezTo>
                    <a:pt x="502589" y="680745"/>
                    <a:pt x="502589" y="681810"/>
                    <a:pt x="501524" y="681810"/>
                  </a:cubicBezTo>
                  <a:cubicBezTo>
                    <a:pt x="500459" y="687667"/>
                    <a:pt x="499394" y="692992"/>
                    <a:pt x="497264" y="697784"/>
                  </a:cubicBezTo>
                  <a:lnTo>
                    <a:pt x="497264" y="672758"/>
                  </a:lnTo>
                  <a:cubicBezTo>
                    <a:pt x="499394" y="671693"/>
                    <a:pt x="501524" y="670628"/>
                    <a:pt x="503654" y="668498"/>
                  </a:cubicBezTo>
                  <a:lnTo>
                    <a:pt x="503654" y="668498"/>
                  </a:lnTo>
                  <a:close/>
                  <a:moveTo>
                    <a:pt x="503654" y="750500"/>
                  </a:moveTo>
                  <a:lnTo>
                    <a:pt x="503654" y="805878"/>
                  </a:lnTo>
                  <a:lnTo>
                    <a:pt x="497796" y="802683"/>
                  </a:lnTo>
                  <a:lnTo>
                    <a:pt x="496731" y="801618"/>
                  </a:lnTo>
                  <a:lnTo>
                    <a:pt x="496731" y="781384"/>
                  </a:lnTo>
                  <a:lnTo>
                    <a:pt x="497796" y="780319"/>
                  </a:lnTo>
                  <a:lnTo>
                    <a:pt x="498861" y="774461"/>
                  </a:lnTo>
                  <a:lnTo>
                    <a:pt x="498861" y="770202"/>
                  </a:lnTo>
                  <a:lnTo>
                    <a:pt x="499926" y="767007"/>
                  </a:lnTo>
                  <a:lnTo>
                    <a:pt x="500991" y="764877"/>
                  </a:lnTo>
                  <a:lnTo>
                    <a:pt x="502056" y="760617"/>
                  </a:lnTo>
                  <a:lnTo>
                    <a:pt x="503121" y="753695"/>
                  </a:lnTo>
                  <a:lnTo>
                    <a:pt x="503121" y="750500"/>
                  </a:lnTo>
                  <a:lnTo>
                    <a:pt x="503654" y="750500"/>
                  </a:lnTo>
                  <a:close/>
                  <a:moveTo>
                    <a:pt x="503654" y="822917"/>
                  </a:moveTo>
                  <a:lnTo>
                    <a:pt x="503654" y="858061"/>
                  </a:lnTo>
                  <a:lnTo>
                    <a:pt x="502589" y="861256"/>
                  </a:lnTo>
                  <a:lnTo>
                    <a:pt x="500459" y="864450"/>
                  </a:lnTo>
                  <a:lnTo>
                    <a:pt x="497264" y="866580"/>
                  </a:lnTo>
                  <a:lnTo>
                    <a:pt x="497264" y="819190"/>
                  </a:lnTo>
                  <a:lnTo>
                    <a:pt x="499394" y="819190"/>
                  </a:lnTo>
                  <a:lnTo>
                    <a:pt x="503654" y="822917"/>
                  </a:lnTo>
                  <a:lnTo>
                    <a:pt x="503654" y="822917"/>
                  </a:lnTo>
                  <a:lnTo>
                    <a:pt x="503654" y="822917"/>
                  </a:lnTo>
                  <a:close/>
                  <a:moveTo>
                    <a:pt x="503654" y="907049"/>
                  </a:moveTo>
                  <a:lnTo>
                    <a:pt x="503654" y="917166"/>
                  </a:lnTo>
                  <a:cubicBezTo>
                    <a:pt x="501524" y="916101"/>
                    <a:pt x="500459" y="913971"/>
                    <a:pt x="496731" y="913971"/>
                  </a:cubicBezTo>
                  <a:lnTo>
                    <a:pt x="496731" y="905984"/>
                  </a:lnTo>
                  <a:cubicBezTo>
                    <a:pt x="497796" y="905984"/>
                    <a:pt x="498861" y="907049"/>
                    <a:pt x="499926" y="907049"/>
                  </a:cubicBezTo>
                  <a:cubicBezTo>
                    <a:pt x="501524" y="907049"/>
                    <a:pt x="502589" y="907049"/>
                    <a:pt x="503654" y="907049"/>
                  </a:cubicBezTo>
                  <a:lnTo>
                    <a:pt x="503654" y="907049"/>
                  </a:lnTo>
                  <a:close/>
                  <a:moveTo>
                    <a:pt x="503654" y="956569"/>
                  </a:moveTo>
                  <a:lnTo>
                    <a:pt x="503654" y="963492"/>
                  </a:lnTo>
                  <a:cubicBezTo>
                    <a:pt x="501524" y="963492"/>
                    <a:pt x="499394" y="962427"/>
                    <a:pt x="496731" y="962427"/>
                  </a:cubicBezTo>
                  <a:lnTo>
                    <a:pt x="496731" y="955504"/>
                  </a:lnTo>
                  <a:cubicBezTo>
                    <a:pt x="499394" y="956569"/>
                    <a:pt x="500459" y="956569"/>
                    <a:pt x="503654" y="956569"/>
                  </a:cubicBezTo>
                  <a:lnTo>
                    <a:pt x="503654" y="956569"/>
                  </a:lnTo>
                  <a:close/>
                  <a:moveTo>
                    <a:pt x="503654" y="1032182"/>
                  </a:moveTo>
                  <a:lnTo>
                    <a:pt x="503654" y="1044429"/>
                  </a:lnTo>
                  <a:lnTo>
                    <a:pt x="502589" y="1043364"/>
                  </a:lnTo>
                  <a:lnTo>
                    <a:pt x="502589" y="1040169"/>
                  </a:lnTo>
                  <a:lnTo>
                    <a:pt x="501524" y="1036974"/>
                  </a:lnTo>
                  <a:lnTo>
                    <a:pt x="501524" y="1034844"/>
                  </a:lnTo>
                  <a:lnTo>
                    <a:pt x="503654" y="1032182"/>
                  </a:lnTo>
                  <a:lnTo>
                    <a:pt x="503654" y="1032182"/>
                  </a:lnTo>
                  <a:close/>
                  <a:moveTo>
                    <a:pt x="503654" y="1071585"/>
                  </a:moveTo>
                  <a:lnTo>
                    <a:pt x="503654" y="1087560"/>
                  </a:lnTo>
                  <a:lnTo>
                    <a:pt x="500459" y="1088624"/>
                  </a:lnTo>
                  <a:lnTo>
                    <a:pt x="497264" y="1088624"/>
                  </a:lnTo>
                  <a:lnTo>
                    <a:pt x="497264" y="1066260"/>
                  </a:lnTo>
                  <a:lnTo>
                    <a:pt x="498329" y="1067325"/>
                  </a:lnTo>
                  <a:lnTo>
                    <a:pt x="500459" y="1068390"/>
                  </a:lnTo>
                  <a:lnTo>
                    <a:pt x="500459" y="1069455"/>
                  </a:lnTo>
                  <a:lnTo>
                    <a:pt x="502589" y="1071585"/>
                  </a:lnTo>
                  <a:lnTo>
                    <a:pt x="503654" y="1071585"/>
                  </a:lnTo>
                  <a:lnTo>
                    <a:pt x="503654" y="1071585"/>
                  </a:lnTo>
                  <a:close/>
                  <a:moveTo>
                    <a:pt x="503654" y="1182873"/>
                  </a:moveTo>
                  <a:lnTo>
                    <a:pt x="503654" y="1198848"/>
                  </a:lnTo>
                  <a:cubicBezTo>
                    <a:pt x="501524" y="1196718"/>
                    <a:pt x="500459" y="1192991"/>
                    <a:pt x="496731" y="1189796"/>
                  </a:cubicBezTo>
                  <a:lnTo>
                    <a:pt x="496731" y="1176484"/>
                  </a:lnTo>
                  <a:cubicBezTo>
                    <a:pt x="499394" y="1178614"/>
                    <a:pt x="501524" y="1180743"/>
                    <a:pt x="503654" y="1182873"/>
                  </a:cubicBezTo>
                  <a:lnTo>
                    <a:pt x="503654" y="1182873"/>
                  </a:lnTo>
                  <a:close/>
                  <a:moveTo>
                    <a:pt x="503654" y="1222277"/>
                  </a:moveTo>
                  <a:lnTo>
                    <a:pt x="503654" y="1248368"/>
                  </a:lnTo>
                  <a:cubicBezTo>
                    <a:pt x="500459" y="1256356"/>
                    <a:pt x="497796" y="1265408"/>
                    <a:pt x="503654" y="1274460"/>
                  </a:cubicBezTo>
                  <a:lnTo>
                    <a:pt x="503654" y="1290434"/>
                  </a:lnTo>
                  <a:cubicBezTo>
                    <a:pt x="500459" y="1288304"/>
                    <a:pt x="499394" y="1286174"/>
                    <a:pt x="496731" y="1282447"/>
                  </a:cubicBezTo>
                  <a:lnTo>
                    <a:pt x="496731" y="1237186"/>
                  </a:lnTo>
                  <a:cubicBezTo>
                    <a:pt x="499394" y="1232394"/>
                    <a:pt x="501524" y="1228134"/>
                    <a:pt x="503654" y="1222277"/>
                  </a:cubicBezTo>
                  <a:lnTo>
                    <a:pt x="503654" y="1222277"/>
                  </a:lnTo>
                  <a:close/>
                  <a:moveTo>
                    <a:pt x="503654" y="1403852"/>
                  </a:moveTo>
                  <a:lnTo>
                    <a:pt x="503654" y="1428879"/>
                  </a:lnTo>
                  <a:lnTo>
                    <a:pt x="496731" y="1444853"/>
                  </a:lnTo>
                  <a:lnTo>
                    <a:pt x="496731" y="1397463"/>
                  </a:lnTo>
                  <a:lnTo>
                    <a:pt x="503654" y="1403852"/>
                  </a:lnTo>
                  <a:lnTo>
                    <a:pt x="503654" y="1403852"/>
                  </a:lnTo>
                  <a:close/>
                  <a:moveTo>
                    <a:pt x="503654" y="1630156"/>
                  </a:moveTo>
                  <a:lnTo>
                    <a:pt x="503654" y="1738250"/>
                  </a:lnTo>
                  <a:cubicBezTo>
                    <a:pt x="501524" y="1738250"/>
                    <a:pt x="499394" y="1737185"/>
                    <a:pt x="496731" y="1737185"/>
                  </a:cubicBezTo>
                  <a:lnTo>
                    <a:pt x="496731" y="1623234"/>
                  </a:lnTo>
                  <a:cubicBezTo>
                    <a:pt x="498861" y="1625364"/>
                    <a:pt x="499926" y="1627494"/>
                    <a:pt x="500991" y="1630156"/>
                  </a:cubicBezTo>
                  <a:cubicBezTo>
                    <a:pt x="502589" y="1630156"/>
                    <a:pt x="502589" y="1630156"/>
                    <a:pt x="503654" y="1630156"/>
                  </a:cubicBezTo>
                  <a:close/>
                  <a:moveTo>
                    <a:pt x="497264" y="113654"/>
                  </a:moveTo>
                  <a:lnTo>
                    <a:pt x="497264" y="131758"/>
                  </a:lnTo>
                  <a:cubicBezTo>
                    <a:pt x="493004" y="131758"/>
                    <a:pt x="488212" y="132823"/>
                    <a:pt x="482887" y="133888"/>
                  </a:cubicBezTo>
                  <a:lnTo>
                    <a:pt x="482887" y="116849"/>
                  </a:lnTo>
                  <a:cubicBezTo>
                    <a:pt x="488212" y="114719"/>
                    <a:pt x="492471" y="113654"/>
                    <a:pt x="497264" y="113654"/>
                  </a:cubicBezTo>
                  <a:lnTo>
                    <a:pt x="497264" y="113654"/>
                  </a:lnTo>
                  <a:close/>
                  <a:moveTo>
                    <a:pt x="497264" y="178616"/>
                  </a:moveTo>
                  <a:lnTo>
                    <a:pt x="497264" y="199916"/>
                  </a:lnTo>
                  <a:cubicBezTo>
                    <a:pt x="493004" y="197786"/>
                    <a:pt x="487147" y="194058"/>
                    <a:pt x="482887" y="190864"/>
                  </a:cubicBezTo>
                  <a:lnTo>
                    <a:pt x="482887" y="169564"/>
                  </a:lnTo>
                  <a:cubicBezTo>
                    <a:pt x="486614" y="173292"/>
                    <a:pt x="492471" y="175422"/>
                    <a:pt x="497264" y="178616"/>
                  </a:cubicBezTo>
                  <a:lnTo>
                    <a:pt x="497264" y="178616"/>
                  </a:lnTo>
                  <a:close/>
                  <a:moveTo>
                    <a:pt x="497264" y="210565"/>
                  </a:moveTo>
                  <a:lnTo>
                    <a:pt x="497264" y="229735"/>
                  </a:lnTo>
                  <a:cubicBezTo>
                    <a:pt x="492471" y="232929"/>
                    <a:pt x="486614" y="236124"/>
                    <a:pt x="482354" y="238254"/>
                  </a:cubicBezTo>
                  <a:lnTo>
                    <a:pt x="482354" y="220150"/>
                  </a:lnTo>
                  <a:cubicBezTo>
                    <a:pt x="486614" y="216955"/>
                    <a:pt x="491406" y="214825"/>
                    <a:pt x="497264" y="210565"/>
                  </a:cubicBezTo>
                  <a:lnTo>
                    <a:pt x="497264" y="210565"/>
                  </a:lnTo>
                  <a:close/>
                  <a:moveTo>
                    <a:pt x="497264" y="359127"/>
                  </a:moveTo>
                  <a:lnTo>
                    <a:pt x="497264" y="390543"/>
                  </a:lnTo>
                  <a:cubicBezTo>
                    <a:pt x="493004" y="391608"/>
                    <a:pt x="488212" y="393738"/>
                    <a:pt x="482887" y="399596"/>
                  </a:cubicBezTo>
                  <a:lnTo>
                    <a:pt x="482887" y="370309"/>
                  </a:lnTo>
                  <a:cubicBezTo>
                    <a:pt x="486082" y="367114"/>
                    <a:pt x="488744" y="363387"/>
                    <a:pt x="489809" y="362322"/>
                  </a:cubicBezTo>
                  <a:cubicBezTo>
                    <a:pt x="489277" y="362322"/>
                    <a:pt x="491406" y="360192"/>
                    <a:pt x="497264" y="359127"/>
                  </a:cubicBezTo>
                  <a:lnTo>
                    <a:pt x="497264" y="359127"/>
                  </a:lnTo>
                  <a:close/>
                  <a:moveTo>
                    <a:pt x="497264" y="416102"/>
                  </a:moveTo>
                  <a:lnTo>
                    <a:pt x="497264" y="473610"/>
                  </a:lnTo>
                  <a:cubicBezTo>
                    <a:pt x="496199" y="473610"/>
                    <a:pt x="494069" y="474675"/>
                    <a:pt x="491406" y="475740"/>
                  </a:cubicBezTo>
                  <a:cubicBezTo>
                    <a:pt x="491406" y="475740"/>
                    <a:pt x="487147" y="480000"/>
                    <a:pt x="482354" y="486922"/>
                  </a:cubicBezTo>
                  <a:lnTo>
                    <a:pt x="482354" y="453376"/>
                  </a:lnTo>
                  <a:cubicBezTo>
                    <a:pt x="484484" y="451246"/>
                    <a:pt x="485549" y="450181"/>
                    <a:pt x="485549" y="450181"/>
                  </a:cubicBezTo>
                  <a:cubicBezTo>
                    <a:pt x="487679" y="444324"/>
                    <a:pt x="484484" y="442194"/>
                    <a:pt x="482354" y="442194"/>
                  </a:cubicBezTo>
                  <a:lnTo>
                    <a:pt x="482354" y="415037"/>
                  </a:lnTo>
                  <a:cubicBezTo>
                    <a:pt x="485549" y="413973"/>
                    <a:pt x="492471" y="410778"/>
                    <a:pt x="497264" y="416102"/>
                  </a:cubicBezTo>
                  <a:lnTo>
                    <a:pt x="497264" y="416102"/>
                  </a:lnTo>
                  <a:close/>
                  <a:moveTo>
                    <a:pt x="497264" y="492780"/>
                  </a:moveTo>
                  <a:lnTo>
                    <a:pt x="497264" y="519936"/>
                  </a:lnTo>
                  <a:cubicBezTo>
                    <a:pt x="495134" y="522066"/>
                    <a:pt x="491406" y="524196"/>
                    <a:pt x="489277" y="526858"/>
                  </a:cubicBezTo>
                  <a:cubicBezTo>
                    <a:pt x="489277" y="526858"/>
                    <a:pt x="486082" y="526858"/>
                    <a:pt x="482354" y="525793"/>
                  </a:cubicBezTo>
                  <a:lnTo>
                    <a:pt x="482354" y="508754"/>
                  </a:lnTo>
                  <a:cubicBezTo>
                    <a:pt x="486614" y="503962"/>
                    <a:pt x="492471" y="498637"/>
                    <a:pt x="497264" y="492780"/>
                  </a:cubicBezTo>
                  <a:lnTo>
                    <a:pt x="497264" y="492780"/>
                  </a:lnTo>
                  <a:close/>
                  <a:moveTo>
                    <a:pt x="497264" y="586496"/>
                  </a:moveTo>
                  <a:lnTo>
                    <a:pt x="497264" y="609925"/>
                  </a:lnTo>
                  <a:cubicBezTo>
                    <a:pt x="493004" y="612055"/>
                    <a:pt x="487147" y="614185"/>
                    <a:pt x="482887" y="620042"/>
                  </a:cubicBezTo>
                  <a:lnTo>
                    <a:pt x="482887" y="606730"/>
                  </a:lnTo>
                  <a:cubicBezTo>
                    <a:pt x="485017" y="605665"/>
                    <a:pt x="486082" y="603535"/>
                    <a:pt x="488744" y="603535"/>
                  </a:cubicBezTo>
                  <a:cubicBezTo>
                    <a:pt x="489809" y="601405"/>
                    <a:pt x="490874" y="597678"/>
                    <a:pt x="490874" y="597678"/>
                  </a:cubicBezTo>
                  <a:cubicBezTo>
                    <a:pt x="492471" y="592886"/>
                    <a:pt x="494601" y="589691"/>
                    <a:pt x="497264" y="586496"/>
                  </a:cubicBezTo>
                  <a:lnTo>
                    <a:pt x="497264" y="586496"/>
                  </a:lnTo>
                  <a:close/>
                  <a:moveTo>
                    <a:pt x="497264" y="637082"/>
                  </a:moveTo>
                  <a:lnTo>
                    <a:pt x="497264" y="648264"/>
                  </a:lnTo>
                  <a:cubicBezTo>
                    <a:pt x="493004" y="648264"/>
                    <a:pt x="487147" y="647199"/>
                    <a:pt x="482887" y="647199"/>
                  </a:cubicBezTo>
                  <a:lnTo>
                    <a:pt x="482887" y="636017"/>
                  </a:lnTo>
                  <a:cubicBezTo>
                    <a:pt x="486614" y="636017"/>
                    <a:pt x="492471" y="637082"/>
                    <a:pt x="497264" y="637082"/>
                  </a:cubicBezTo>
                  <a:lnTo>
                    <a:pt x="497264" y="637082"/>
                  </a:lnTo>
                  <a:close/>
                  <a:moveTo>
                    <a:pt x="497264" y="673290"/>
                  </a:moveTo>
                  <a:lnTo>
                    <a:pt x="497264" y="698317"/>
                  </a:lnTo>
                  <a:cubicBezTo>
                    <a:pt x="493004" y="708434"/>
                    <a:pt x="488212" y="715356"/>
                    <a:pt x="482887" y="719616"/>
                  </a:cubicBezTo>
                  <a:lnTo>
                    <a:pt x="482887" y="706304"/>
                  </a:lnTo>
                  <a:cubicBezTo>
                    <a:pt x="486082" y="702044"/>
                    <a:pt x="489809" y="695122"/>
                    <a:pt x="491939" y="686070"/>
                  </a:cubicBezTo>
                  <a:cubicBezTo>
                    <a:pt x="489809" y="687135"/>
                    <a:pt x="486082" y="687135"/>
                    <a:pt x="482887" y="687135"/>
                  </a:cubicBezTo>
                  <a:lnTo>
                    <a:pt x="482887" y="675953"/>
                  </a:lnTo>
                  <a:cubicBezTo>
                    <a:pt x="486614" y="675420"/>
                    <a:pt x="491406" y="675420"/>
                    <a:pt x="497264" y="673290"/>
                  </a:cubicBezTo>
                  <a:lnTo>
                    <a:pt x="497264" y="673290"/>
                  </a:lnTo>
                  <a:lnTo>
                    <a:pt x="497264" y="673290"/>
                  </a:lnTo>
                  <a:close/>
                  <a:moveTo>
                    <a:pt x="497264" y="781384"/>
                  </a:moveTo>
                  <a:lnTo>
                    <a:pt x="497264" y="801618"/>
                  </a:lnTo>
                  <a:lnTo>
                    <a:pt x="495134" y="799488"/>
                  </a:lnTo>
                  <a:lnTo>
                    <a:pt x="494069" y="795228"/>
                  </a:lnTo>
                  <a:lnTo>
                    <a:pt x="496199" y="792033"/>
                  </a:lnTo>
                  <a:lnTo>
                    <a:pt x="497264" y="786708"/>
                  </a:lnTo>
                  <a:lnTo>
                    <a:pt x="497264" y="782449"/>
                  </a:lnTo>
                  <a:lnTo>
                    <a:pt x="497264" y="781384"/>
                  </a:lnTo>
                  <a:lnTo>
                    <a:pt x="497264" y="781384"/>
                  </a:lnTo>
                  <a:close/>
                  <a:moveTo>
                    <a:pt x="497264" y="819190"/>
                  </a:moveTo>
                  <a:lnTo>
                    <a:pt x="497264" y="866580"/>
                  </a:lnTo>
                  <a:lnTo>
                    <a:pt x="496199" y="866580"/>
                  </a:lnTo>
                  <a:lnTo>
                    <a:pt x="491939" y="865515"/>
                  </a:lnTo>
                  <a:lnTo>
                    <a:pt x="489809" y="862321"/>
                  </a:lnTo>
                  <a:lnTo>
                    <a:pt x="485549" y="856463"/>
                  </a:lnTo>
                  <a:lnTo>
                    <a:pt x="484484" y="852203"/>
                  </a:lnTo>
                  <a:lnTo>
                    <a:pt x="483419" y="852203"/>
                  </a:lnTo>
                  <a:lnTo>
                    <a:pt x="483419" y="839956"/>
                  </a:lnTo>
                  <a:lnTo>
                    <a:pt x="484484" y="838891"/>
                  </a:lnTo>
                  <a:lnTo>
                    <a:pt x="486614" y="835697"/>
                  </a:lnTo>
                  <a:lnTo>
                    <a:pt x="487679" y="831437"/>
                  </a:lnTo>
                  <a:lnTo>
                    <a:pt x="487679" y="828242"/>
                  </a:lnTo>
                  <a:lnTo>
                    <a:pt x="487679" y="823982"/>
                  </a:lnTo>
                  <a:lnTo>
                    <a:pt x="489809" y="821852"/>
                  </a:lnTo>
                  <a:lnTo>
                    <a:pt x="493004" y="819722"/>
                  </a:lnTo>
                  <a:lnTo>
                    <a:pt x="497264" y="819722"/>
                  </a:lnTo>
                  <a:lnTo>
                    <a:pt x="497264" y="819190"/>
                  </a:lnTo>
                  <a:close/>
                  <a:moveTo>
                    <a:pt x="497264" y="905984"/>
                  </a:moveTo>
                  <a:lnTo>
                    <a:pt x="497264" y="913971"/>
                  </a:lnTo>
                  <a:cubicBezTo>
                    <a:pt x="494069" y="912906"/>
                    <a:pt x="489277" y="911841"/>
                    <a:pt x="482887" y="912906"/>
                  </a:cubicBezTo>
                  <a:lnTo>
                    <a:pt x="482887" y="905984"/>
                  </a:lnTo>
                  <a:cubicBezTo>
                    <a:pt x="488212" y="904919"/>
                    <a:pt x="493536" y="905984"/>
                    <a:pt x="497264" y="905984"/>
                  </a:cubicBezTo>
                  <a:lnTo>
                    <a:pt x="497264" y="905984"/>
                  </a:lnTo>
                  <a:close/>
                  <a:moveTo>
                    <a:pt x="497264" y="955504"/>
                  </a:moveTo>
                  <a:lnTo>
                    <a:pt x="497264" y="962427"/>
                  </a:lnTo>
                  <a:cubicBezTo>
                    <a:pt x="495134" y="962427"/>
                    <a:pt x="494069" y="961362"/>
                    <a:pt x="491406" y="961362"/>
                  </a:cubicBezTo>
                  <a:cubicBezTo>
                    <a:pt x="488212" y="961362"/>
                    <a:pt x="485549" y="962427"/>
                    <a:pt x="482354" y="962427"/>
                  </a:cubicBezTo>
                  <a:lnTo>
                    <a:pt x="482354" y="955504"/>
                  </a:lnTo>
                  <a:cubicBezTo>
                    <a:pt x="483419" y="955504"/>
                    <a:pt x="484484" y="955504"/>
                    <a:pt x="484484" y="955504"/>
                  </a:cubicBezTo>
                  <a:cubicBezTo>
                    <a:pt x="484484" y="954440"/>
                    <a:pt x="483419" y="952310"/>
                    <a:pt x="482354" y="951245"/>
                  </a:cubicBezTo>
                  <a:cubicBezTo>
                    <a:pt x="482354" y="951245"/>
                    <a:pt x="482354" y="951245"/>
                    <a:pt x="482354" y="950180"/>
                  </a:cubicBezTo>
                  <a:lnTo>
                    <a:pt x="482354" y="917698"/>
                  </a:lnTo>
                  <a:cubicBezTo>
                    <a:pt x="484484" y="923556"/>
                    <a:pt x="485549" y="928880"/>
                    <a:pt x="485549" y="934738"/>
                  </a:cubicBezTo>
                  <a:lnTo>
                    <a:pt x="485549" y="934738"/>
                  </a:lnTo>
                  <a:cubicBezTo>
                    <a:pt x="488212" y="947517"/>
                    <a:pt x="488212" y="954440"/>
                    <a:pt x="497264" y="955504"/>
                  </a:cubicBezTo>
                  <a:lnTo>
                    <a:pt x="497264" y="955504"/>
                  </a:lnTo>
                  <a:close/>
                  <a:moveTo>
                    <a:pt x="497264" y="1065728"/>
                  </a:moveTo>
                  <a:lnTo>
                    <a:pt x="497264" y="1088092"/>
                  </a:lnTo>
                  <a:lnTo>
                    <a:pt x="497264" y="1088092"/>
                  </a:lnTo>
                  <a:lnTo>
                    <a:pt x="494069" y="1088092"/>
                  </a:lnTo>
                  <a:lnTo>
                    <a:pt x="489809" y="1085962"/>
                  </a:lnTo>
                  <a:lnTo>
                    <a:pt x="488744" y="1084897"/>
                  </a:lnTo>
                  <a:lnTo>
                    <a:pt x="486614" y="1083832"/>
                  </a:lnTo>
                  <a:lnTo>
                    <a:pt x="485549" y="1082767"/>
                  </a:lnTo>
                  <a:lnTo>
                    <a:pt x="484484" y="1081702"/>
                  </a:lnTo>
                  <a:lnTo>
                    <a:pt x="483419" y="1080637"/>
                  </a:lnTo>
                  <a:lnTo>
                    <a:pt x="483419" y="1080637"/>
                  </a:lnTo>
                  <a:lnTo>
                    <a:pt x="483419" y="1064663"/>
                  </a:lnTo>
                  <a:lnTo>
                    <a:pt x="485549" y="1063598"/>
                  </a:lnTo>
                  <a:lnTo>
                    <a:pt x="486614" y="1063598"/>
                  </a:lnTo>
                  <a:lnTo>
                    <a:pt x="489809" y="1062533"/>
                  </a:lnTo>
                  <a:lnTo>
                    <a:pt x="490874" y="1063598"/>
                  </a:lnTo>
                  <a:lnTo>
                    <a:pt x="493004" y="1063598"/>
                  </a:lnTo>
                  <a:lnTo>
                    <a:pt x="494069" y="1064663"/>
                  </a:lnTo>
                  <a:lnTo>
                    <a:pt x="496199" y="1064663"/>
                  </a:lnTo>
                  <a:lnTo>
                    <a:pt x="497264" y="1065728"/>
                  </a:lnTo>
                  <a:lnTo>
                    <a:pt x="497264" y="1065728"/>
                  </a:lnTo>
                  <a:lnTo>
                    <a:pt x="497264" y="1065728"/>
                  </a:lnTo>
                  <a:close/>
                  <a:moveTo>
                    <a:pt x="497264" y="1176484"/>
                  </a:moveTo>
                  <a:lnTo>
                    <a:pt x="497264" y="1189796"/>
                  </a:lnTo>
                  <a:cubicBezTo>
                    <a:pt x="496199" y="1187666"/>
                    <a:pt x="494069" y="1186601"/>
                    <a:pt x="493004" y="1183938"/>
                  </a:cubicBezTo>
                  <a:cubicBezTo>
                    <a:pt x="490874" y="1190861"/>
                    <a:pt x="487147" y="1196185"/>
                    <a:pt x="482887" y="1203108"/>
                  </a:cubicBezTo>
                  <a:lnTo>
                    <a:pt x="482887" y="1178081"/>
                  </a:lnTo>
                  <a:cubicBezTo>
                    <a:pt x="483952" y="1177016"/>
                    <a:pt x="483952" y="1174886"/>
                    <a:pt x="485017" y="1173821"/>
                  </a:cubicBezTo>
                  <a:cubicBezTo>
                    <a:pt x="485017" y="1170626"/>
                    <a:pt x="483952" y="1166899"/>
                    <a:pt x="482887" y="1162639"/>
                  </a:cubicBezTo>
                  <a:lnTo>
                    <a:pt x="482887" y="1143470"/>
                  </a:lnTo>
                  <a:cubicBezTo>
                    <a:pt x="491939" y="1155717"/>
                    <a:pt x="495134" y="1164769"/>
                    <a:pt x="494069" y="1173821"/>
                  </a:cubicBezTo>
                  <a:cubicBezTo>
                    <a:pt x="494601" y="1173821"/>
                    <a:pt x="495666" y="1175419"/>
                    <a:pt x="497264" y="1176484"/>
                  </a:cubicBezTo>
                  <a:lnTo>
                    <a:pt x="497264" y="1176484"/>
                  </a:lnTo>
                  <a:close/>
                  <a:moveTo>
                    <a:pt x="497264" y="1237186"/>
                  </a:moveTo>
                  <a:lnTo>
                    <a:pt x="497264" y="1282447"/>
                  </a:lnTo>
                  <a:cubicBezTo>
                    <a:pt x="494069" y="1278187"/>
                    <a:pt x="491406" y="1273395"/>
                    <a:pt x="490342" y="1270200"/>
                  </a:cubicBezTo>
                  <a:cubicBezTo>
                    <a:pt x="489277" y="1268070"/>
                    <a:pt x="487147" y="1265940"/>
                    <a:pt x="486082" y="1265940"/>
                  </a:cubicBezTo>
                  <a:cubicBezTo>
                    <a:pt x="485017" y="1264875"/>
                    <a:pt x="483952" y="1263810"/>
                    <a:pt x="482887" y="1262745"/>
                  </a:cubicBezTo>
                  <a:lnTo>
                    <a:pt x="482887" y="1249433"/>
                  </a:lnTo>
                  <a:cubicBezTo>
                    <a:pt x="485017" y="1251563"/>
                    <a:pt x="487147" y="1253693"/>
                    <a:pt x="489809" y="1256356"/>
                  </a:cubicBezTo>
                  <a:lnTo>
                    <a:pt x="489809" y="1256356"/>
                  </a:lnTo>
                  <a:lnTo>
                    <a:pt x="490874" y="1257421"/>
                  </a:lnTo>
                  <a:cubicBezTo>
                    <a:pt x="491406" y="1249433"/>
                    <a:pt x="493536" y="1244109"/>
                    <a:pt x="497264" y="1237186"/>
                  </a:cubicBezTo>
                  <a:lnTo>
                    <a:pt x="497264" y="1237186"/>
                  </a:lnTo>
                  <a:close/>
                  <a:moveTo>
                    <a:pt x="497264" y="1396930"/>
                  </a:moveTo>
                  <a:lnTo>
                    <a:pt x="497264" y="1444321"/>
                  </a:lnTo>
                  <a:lnTo>
                    <a:pt x="482887" y="1479465"/>
                  </a:lnTo>
                  <a:lnTo>
                    <a:pt x="482887" y="1419827"/>
                  </a:lnTo>
                  <a:lnTo>
                    <a:pt x="485017" y="1415567"/>
                  </a:lnTo>
                  <a:lnTo>
                    <a:pt x="482887" y="1416632"/>
                  </a:lnTo>
                  <a:lnTo>
                    <a:pt x="482887" y="1393203"/>
                  </a:lnTo>
                  <a:lnTo>
                    <a:pt x="488744" y="1390008"/>
                  </a:lnTo>
                  <a:lnTo>
                    <a:pt x="497264" y="1396930"/>
                  </a:lnTo>
                  <a:lnTo>
                    <a:pt x="497264" y="1396930"/>
                  </a:lnTo>
                  <a:close/>
                  <a:moveTo>
                    <a:pt x="497264" y="1623234"/>
                  </a:moveTo>
                  <a:lnTo>
                    <a:pt x="497264" y="1737185"/>
                  </a:lnTo>
                  <a:cubicBezTo>
                    <a:pt x="496199" y="1736120"/>
                    <a:pt x="495134" y="1736120"/>
                    <a:pt x="494069" y="1736120"/>
                  </a:cubicBezTo>
                  <a:cubicBezTo>
                    <a:pt x="490874" y="1735055"/>
                    <a:pt x="486082" y="1732925"/>
                    <a:pt x="482887" y="1731860"/>
                  </a:cubicBezTo>
                  <a:lnTo>
                    <a:pt x="482887" y="1714821"/>
                  </a:lnTo>
                  <a:cubicBezTo>
                    <a:pt x="486082" y="1715886"/>
                    <a:pt x="488744" y="1716951"/>
                    <a:pt x="491939" y="1718016"/>
                  </a:cubicBezTo>
                  <a:lnTo>
                    <a:pt x="491939" y="1718016"/>
                  </a:lnTo>
                  <a:lnTo>
                    <a:pt x="494069" y="1719081"/>
                  </a:lnTo>
                  <a:cubicBezTo>
                    <a:pt x="487147" y="1694054"/>
                    <a:pt x="495134" y="1666365"/>
                    <a:pt x="487147" y="1639209"/>
                  </a:cubicBezTo>
                  <a:cubicBezTo>
                    <a:pt x="486082" y="1636014"/>
                    <a:pt x="485017" y="1633351"/>
                    <a:pt x="482887" y="1631221"/>
                  </a:cubicBezTo>
                  <a:lnTo>
                    <a:pt x="482887" y="1609922"/>
                  </a:lnTo>
                  <a:cubicBezTo>
                    <a:pt x="489277" y="1614182"/>
                    <a:pt x="493536" y="1618974"/>
                    <a:pt x="497264" y="1623234"/>
                  </a:cubicBezTo>
                  <a:close/>
                  <a:moveTo>
                    <a:pt x="482354" y="116849"/>
                  </a:moveTo>
                  <a:lnTo>
                    <a:pt x="482354" y="133888"/>
                  </a:lnTo>
                  <a:cubicBezTo>
                    <a:pt x="481289" y="134953"/>
                    <a:pt x="480224" y="134953"/>
                    <a:pt x="478094" y="136018"/>
                  </a:cubicBezTo>
                  <a:lnTo>
                    <a:pt x="478094" y="117914"/>
                  </a:lnTo>
                  <a:cubicBezTo>
                    <a:pt x="480224" y="117914"/>
                    <a:pt x="481289" y="116849"/>
                    <a:pt x="482354" y="116849"/>
                  </a:cubicBezTo>
                  <a:lnTo>
                    <a:pt x="482354" y="116849"/>
                  </a:lnTo>
                  <a:close/>
                  <a:moveTo>
                    <a:pt x="482354" y="169564"/>
                  </a:moveTo>
                  <a:lnTo>
                    <a:pt x="482354" y="190864"/>
                  </a:lnTo>
                  <a:cubicBezTo>
                    <a:pt x="481289" y="190864"/>
                    <a:pt x="480224" y="189799"/>
                    <a:pt x="478094" y="188734"/>
                  </a:cubicBezTo>
                  <a:lnTo>
                    <a:pt x="478094" y="167434"/>
                  </a:lnTo>
                  <a:cubicBezTo>
                    <a:pt x="480224" y="168499"/>
                    <a:pt x="481289" y="168499"/>
                    <a:pt x="482354" y="169564"/>
                  </a:cubicBezTo>
                  <a:lnTo>
                    <a:pt x="482354" y="169564"/>
                  </a:lnTo>
                  <a:close/>
                  <a:moveTo>
                    <a:pt x="482354" y="220682"/>
                  </a:moveTo>
                  <a:lnTo>
                    <a:pt x="482354" y="238254"/>
                  </a:lnTo>
                  <a:cubicBezTo>
                    <a:pt x="481289" y="238254"/>
                    <a:pt x="480224" y="239319"/>
                    <a:pt x="478094" y="239319"/>
                  </a:cubicBezTo>
                  <a:lnTo>
                    <a:pt x="478094" y="222280"/>
                  </a:lnTo>
                  <a:cubicBezTo>
                    <a:pt x="479159" y="221747"/>
                    <a:pt x="481289" y="220682"/>
                    <a:pt x="482354" y="220682"/>
                  </a:cubicBezTo>
                  <a:lnTo>
                    <a:pt x="482354" y="220682"/>
                  </a:lnTo>
                  <a:close/>
                  <a:moveTo>
                    <a:pt x="482354" y="370309"/>
                  </a:moveTo>
                  <a:lnTo>
                    <a:pt x="482354" y="399596"/>
                  </a:lnTo>
                  <a:cubicBezTo>
                    <a:pt x="481289" y="400661"/>
                    <a:pt x="480224" y="401726"/>
                    <a:pt x="479159" y="403855"/>
                  </a:cubicBezTo>
                  <a:cubicBezTo>
                    <a:pt x="479159" y="403855"/>
                    <a:pt x="479159" y="403855"/>
                    <a:pt x="478094" y="404920"/>
                  </a:cubicBezTo>
                  <a:lnTo>
                    <a:pt x="478094" y="375634"/>
                  </a:lnTo>
                  <a:cubicBezTo>
                    <a:pt x="479159" y="374569"/>
                    <a:pt x="481289" y="372439"/>
                    <a:pt x="482354" y="370309"/>
                  </a:cubicBezTo>
                  <a:lnTo>
                    <a:pt x="482354" y="370309"/>
                  </a:lnTo>
                  <a:close/>
                  <a:moveTo>
                    <a:pt x="482354" y="415037"/>
                  </a:moveTo>
                  <a:lnTo>
                    <a:pt x="482354" y="442194"/>
                  </a:lnTo>
                  <a:lnTo>
                    <a:pt x="482354" y="442194"/>
                  </a:lnTo>
                  <a:cubicBezTo>
                    <a:pt x="480224" y="442194"/>
                    <a:pt x="479159" y="442194"/>
                    <a:pt x="478094" y="443259"/>
                  </a:cubicBezTo>
                  <a:lnTo>
                    <a:pt x="478094" y="417167"/>
                  </a:lnTo>
                  <a:cubicBezTo>
                    <a:pt x="479159" y="416102"/>
                    <a:pt x="480224" y="416102"/>
                    <a:pt x="481289" y="415037"/>
                  </a:cubicBezTo>
                  <a:cubicBezTo>
                    <a:pt x="481289" y="415037"/>
                    <a:pt x="481289" y="415037"/>
                    <a:pt x="482354" y="415037"/>
                  </a:cubicBezTo>
                  <a:lnTo>
                    <a:pt x="482354" y="415037"/>
                  </a:lnTo>
                  <a:close/>
                  <a:moveTo>
                    <a:pt x="482354" y="453376"/>
                  </a:moveTo>
                  <a:lnTo>
                    <a:pt x="482354" y="486922"/>
                  </a:lnTo>
                  <a:cubicBezTo>
                    <a:pt x="481289" y="489052"/>
                    <a:pt x="480224" y="491182"/>
                    <a:pt x="478094" y="492780"/>
                  </a:cubicBezTo>
                  <a:lnTo>
                    <a:pt x="478094" y="455506"/>
                  </a:lnTo>
                  <a:cubicBezTo>
                    <a:pt x="480224" y="454441"/>
                    <a:pt x="481289" y="453376"/>
                    <a:pt x="482354" y="453376"/>
                  </a:cubicBezTo>
                  <a:lnTo>
                    <a:pt x="482354" y="453376"/>
                  </a:lnTo>
                  <a:close/>
                  <a:moveTo>
                    <a:pt x="482354" y="508754"/>
                  </a:moveTo>
                  <a:lnTo>
                    <a:pt x="482354" y="525793"/>
                  </a:lnTo>
                  <a:cubicBezTo>
                    <a:pt x="481289" y="525793"/>
                    <a:pt x="479159" y="524728"/>
                    <a:pt x="478094" y="523663"/>
                  </a:cubicBezTo>
                  <a:lnTo>
                    <a:pt x="478094" y="513546"/>
                  </a:lnTo>
                  <a:cubicBezTo>
                    <a:pt x="479159" y="511949"/>
                    <a:pt x="481289" y="509819"/>
                    <a:pt x="482354" y="508754"/>
                  </a:cubicBezTo>
                  <a:lnTo>
                    <a:pt x="482354" y="508754"/>
                  </a:lnTo>
                  <a:close/>
                  <a:moveTo>
                    <a:pt x="482354" y="606730"/>
                  </a:moveTo>
                  <a:lnTo>
                    <a:pt x="482354" y="620042"/>
                  </a:lnTo>
                  <a:cubicBezTo>
                    <a:pt x="481289" y="622172"/>
                    <a:pt x="480224" y="624302"/>
                    <a:pt x="478094" y="626964"/>
                  </a:cubicBezTo>
                  <a:lnTo>
                    <a:pt x="478094" y="610990"/>
                  </a:lnTo>
                  <a:cubicBezTo>
                    <a:pt x="480224" y="608860"/>
                    <a:pt x="481289" y="607795"/>
                    <a:pt x="482354" y="606730"/>
                  </a:cubicBezTo>
                  <a:lnTo>
                    <a:pt x="482354" y="606730"/>
                  </a:lnTo>
                  <a:close/>
                  <a:moveTo>
                    <a:pt x="482354" y="636017"/>
                  </a:moveTo>
                  <a:lnTo>
                    <a:pt x="482354" y="647199"/>
                  </a:lnTo>
                  <a:cubicBezTo>
                    <a:pt x="481289" y="647199"/>
                    <a:pt x="480224" y="647199"/>
                    <a:pt x="478094" y="647199"/>
                  </a:cubicBezTo>
                  <a:lnTo>
                    <a:pt x="478094" y="636017"/>
                  </a:lnTo>
                  <a:cubicBezTo>
                    <a:pt x="480224" y="636017"/>
                    <a:pt x="481289" y="636017"/>
                    <a:pt x="482354" y="636017"/>
                  </a:cubicBezTo>
                  <a:lnTo>
                    <a:pt x="482354" y="636017"/>
                  </a:lnTo>
                  <a:close/>
                  <a:moveTo>
                    <a:pt x="482354" y="675420"/>
                  </a:moveTo>
                  <a:lnTo>
                    <a:pt x="482354" y="686602"/>
                  </a:lnTo>
                  <a:cubicBezTo>
                    <a:pt x="481289" y="687667"/>
                    <a:pt x="480224" y="687667"/>
                    <a:pt x="478094" y="686602"/>
                  </a:cubicBezTo>
                  <a:lnTo>
                    <a:pt x="478094" y="675420"/>
                  </a:lnTo>
                  <a:cubicBezTo>
                    <a:pt x="480224" y="675420"/>
                    <a:pt x="481289" y="675420"/>
                    <a:pt x="482354" y="675420"/>
                  </a:cubicBezTo>
                  <a:lnTo>
                    <a:pt x="482354" y="675420"/>
                  </a:lnTo>
                  <a:close/>
                  <a:moveTo>
                    <a:pt x="482354" y="705772"/>
                  </a:moveTo>
                  <a:lnTo>
                    <a:pt x="482354" y="719083"/>
                  </a:lnTo>
                  <a:lnTo>
                    <a:pt x="481289" y="719083"/>
                  </a:lnTo>
                  <a:cubicBezTo>
                    <a:pt x="480224" y="726006"/>
                    <a:pt x="479159" y="731331"/>
                    <a:pt x="478094" y="736123"/>
                  </a:cubicBezTo>
                  <a:lnTo>
                    <a:pt x="478094" y="710031"/>
                  </a:lnTo>
                  <a:cubicBezTo>
                    <a:pt x="480224" y="708966"/>
                    <a:pt x="481289" y="706836"/>
                    <a:pt x="482354" y="705772"/>
                  </a:cubicBezTo>
                  <a:lnTo>
                    <a:pt x="482354" y="705772"/>
                  </a:lnTo>
                  <a:close/>
                  <a:moveTo>
                    <a:pt x="482354" y="839424"/>
                  </a:moveTo>
                  <a:lnTo>
                    <a:pt x="482354" y="851671"/>
                  </a:lnTo>
                  <a:lnTo>
                    <a:pt x="480224" y="849541"/>
                  </a:lnTo>
                  <a:lnTo>
                    <a:pt x="479159" y="846346"/>
                  </a:lnTo>
                  <a:lnTo>
                    <a:pt x="478094" y="845281"/>
                  </a:lnTo>
                  <a:lnTo>
                    <a:pt x="478094" y="843151"/>
                  </a:lnTo>
                  <a:lnTo>
                    <a:pt x="479159" y="842086"/>
                  </a:lnTo>
                  <a:lnTo>
                    <a:pt x="482354" y="839424"/>
                  </a:lnTo>
                  <a:lnTo>
                    <a:pt x="482354" y="839424"/>
                  </a:lnTo>
                  <a:lnTo>
                    <a:pt x="482354" y="839424"/>
                  </a:lnTo>
                  <a:close/>
                  <a:moveTo>
                    <a:pt x="482354" y="905984"/>
                  </a:moveTo>
                  <a:lnTo>
                    <a:pt x="482354" y="912906"/>
                  </a:lnTo>
                  <a:cubicBezTo>
                    <a:pt x="481289" y="912906"/>
                    <a:pt x="481289" y="912906"/>
                    <a:pt x="480224" y="912906"/>
                  </a:cubicBezTo>
                  <a:cubicBezTo>
                    <a:pt x="481289" y="913971"/>
                    <a:pt x="482354" y="916101"/>
                    <a:pt x="482354" y="917166"/>
                  </a:cubicBezTo>
                  <a:lnTo>
                    <a:pt x="482354" y="949647"/>
                  </a:lnTo>
                  <a:cubicBezTo>
                    <a:pt x="479159" y="941660"/>
                    <a:pt x="480224" y="932608"/>
                    <a:pt x="478094" y="926218"/>
                  </a:cubicBezTo>
                  <a:lnTo>
                    <a:pt x="478094" y="905984"/>
                  </a:lnTo>
                  <a:cubicBezTo>
                    <a:pt x="480224" y="905984"/>
                    <a:pt x="481289" y="905984"/>
                    <a:pt x="482354" y="905984"/>
                  </a:cubicBezTo>
                  <a:lnTo>
                    <a:pt x="482354" y="905984"/>
                  </a:lnTo>
                  <a:close/>
                  <a:moveTo>
                    <a:pt x="482354" y="955504"/>
                  </a:moveTo>
                  <a:lnTo>
                    <a:pt x="482354" y="962427"/>
                  </a:lnTo>
                  <a:cubicBezTo>
                    <a:pt x="481289" y="962427"/>
                    <a:pt x="479159" y="962427"/>
                    <a:pt x="478094" y="963492"/>
                  </a:cubicBezTo>
                  <a:lnTo>
                    <a:pt x="478094" y="955504"/>
                  </a:lnTo>
                  <a:cubicBezTo>
                    <a:pt x="479159" y="955504"/>
                    <a:pt x="481289" y="955504"/>
                    <a:pt x="482354" y="955504"/>
                  </a:cubicBezTo>
                  <a:lnTo>
                    <a:pt x="482354" y="955504"/>
                  </a:lnTo>
                  <a:close/>
                  <a:moveTo>
                    <a:pt x="482354" y="1064663"/>
                  </a:moveTo>
                  <a:lnTo>
                    <a:pt x="482354" y="1080637"/>
                  </a:lnTo>
                  <a:lnTo>
                    <a:pt x="481289" y="1078507"/>
                  </a:lnTo>
                  <a:lnTo>
                    <a:pt x="479159" y="1077442"/>
                  </a:lnTo>
                  <a:lnTo>
                    <a:pt x="479159" y="1075312"/>
                  </a:lnTo>
                  <a:lnTo>
                    <a:pt x="479159" y="1073183"/>
                  </a:lnTo>
                  <a:lnTo>
                    <a:pt x="479159" y="1069988"/>
                  </a:lnTo>
                  <a:lnTo>
                    <a:pt x="481289" y="1067858"/>
                  </a:lnTo>
                  <a:lnTo>
                    <a:pt x="482354" y="1064663"/>
                  </a:lnTo>
                  <a:lnTo>
                    <a:pt x="482354" y="1064663"/>
                  </a:lnTo>
                  <a:lnTo>
                    <a:pt x="482354" y="1064663"/>
                  </a:lnTo>
                  <a:close/>
                  <a:moveTo>
                    <a:pt x="482354" y="1143470"/>
                  </a:moveTo>
                  <a:lnTo>
                    <a:pt x="482354" y="1162639"/>
                  </a:lnTo>
                  <a:cubicBezTo>
                    <a:pt x="481289" y="1160509"/>
                    <a:pt x="480224" y="1156782"/>
                    <a:pt x="478094" y="1153587"/>
                  </a:cubicBezTo>
                  <a:lnTo>
                    <a:pt x="478094" y="1139210"/>
                  </a:lnTo>
                  <a:cubicBezTo>
                    <a:pt x="480224" y="1140275"/>
                    <a:pt x="481289" y="1142405"/>
                    <a:pt x="482354" y="1143470"/>
                  </a:cubicBezTo>
                  <a:lnTo>
                    <a:pt x="482354" y="1143470"/>
                  </a:lnTo>
                  <a:close/>
                  <a:moveTo>
                    <a:pt x="482354" y="1178614"/>
                  </a:moveTo>
                  <a:lnTo>
                    <a:pt x="482354" y="1203640"/>
                  </a:lnTo>
                  <a:cubicBezTo>
                    <a:pt x="481289" y="1205770"/>
                    <a:pt x="479159" y="1207900"/>
                    <a:pt x="478094" y="1210562"/>
                  </a:cubicBezTo>
                  <a:lnTo>
                    <a:pt x="478094" y="1189263"/>
                  </a:lnTo>
                  <a:cubicBezTo>
                    <a:pt x="480224" y="1185536"/>
                    <a:pt x="481289" y="1181808"/>
                    <a:pt x="482354" y="1178614"/>
                  </a:cubicBezTo>
                  <a:lnTo>
                    <a:pt x="482354" y="1178614"/>
                  </a:lnTo>
                  <a:close/>
                  <a:moveTo>
                    <a:pt x="482354" y="1248368"/>
                  </a:moveTo>
                  <a:lnTo>
                    <a:pt x="482354" y="1261680"/>
                  </a:lnTo>
                  <a:cubicBezTo>
                    <a:pt x="481289" y="1260615"/>
                    <a:pt x="479159" y="1258486"/>
                    <a:pt x="478094" y="1257421"/>
                  </a:cubicBezTo>
                  <a:lnTo>
                    <a:pt x="478094" y="1241446"/>
                  </a:lnTo>
                  <a:cubicBezTo>
                    <a:pt x="479159" y="1244109"/>
                    <a:pt x="481289" y="1246239"/>
                    <a:pt x="482354" y="1248368"/>
                  </a:cubicBezTo>
                  <a:lnTo>
                    <a:pt x="482354" y="1248368"/>
                  </a:lnTo>
                  <a:close/>
                  <a:moveTo>
                    <a:pt x="482354" y="1392670"/>
                  </a:moveTo>
                  <a:lnTo>
                    <a:pt x="482354" y="1416100"/>
                  </a:lnTo>
                  <a:lnTo>
                    <a:pt x="478094" y="1418229"/>
                  </a:lnTo>
                  <a:lnTo>
                    <a:pt x="478094" y="1394800"/>
                  </a:lnTo>
                  <a:lnTo>
                    <a:pt x="482354" y="1392670"/>
                  </a:lnTo>
                  <a:lnTo>
                    <a:pt x="482354" y="1392670"/>
                  </a:lnTo>
                  <a:close/>
                  <a:moveTo>
                    <a:pt x="482354" y="1419294"/>
                  </a:moveTo>
                  <a:lnTo>
                    <a:pt x="482354" y="1478932"/>
                  </a:lnTo>
                  <a:lnTo>
                    <a:pt x="478094" y="1489049"/>
                  </a:lnTo>
                  <a:lnTo>
                    <a:pt x="478094" y="1429412"/>
                  </a:lnTo>
                  <a:lnTo>
                    <a:pt x="482354" y="1419294"/>
                  </a:lnTo>
                  <a:lnTo>
                    <a:pt x="482354" y="1419294"/>
                  </a:lnTo>
                  <a:close/>
                  <a:moveTo>
                    <a:pt x="482354" y="1609922"/>
                  </a:moveTo>
                  <a:lnTo>
                    <a:pt x="482354" y="1631221"/>
                  </a:lnTo>
                  <a:cubicBezTo>
                    <a:pt x="481289" y="1630156"/>
                    <a:pt x="480224" y="1628026"/>
                    <a:pt x="478094" y="1626961"/>
                  </a:cubicBezTo>
                  <a:lnTo>
                    <a:pt x="478094" y="1606727"/>
                  </a:lnTo>
                  <a:cubicBezTo>
                    <a:pt x="480224" y="1607260"/>
                    <a:pt x="481289" y="1608857"/>
                    <a:pt x="482354" y="1609922"/>
                  </a:cubicBezTo>
                  <a:lnTo>
                    <a:pt x="482354" y="1609922"/>
                  </a:lnTo>
                  <a:close/>
                  <a:moveTo>
                    <a:pt x="482354" y="1714288"/>
                  </a:moveTo>
                  <a:lnTo>
                    <a:pt x="482354" y="1731328"/>
                  </a:lnTo>
                  <a:cubicBezTo>
                    <a:pt x="481289" y="1731328"/>
                    <a:pt x="479159" y="1730263"/>
                    <a:pt x="478094" y="1730263"/>
                  </a:cubicBezTo>
                  <a:lnTo>
                    <a:pt x="478094" y="1713223"/>
                  </a:lnTo>
                  <a:cubicBezTo>
                    <a:pt x="479159" y="1713223"/>
                    <a:pt x="481289" y="1714288"/>
                    <a:pt x="482354" y="1714288"/>
                  </a:cubicBezTo>
                  <a:close/>
                  <a:moveTo>
                    <a:pt x="478094" y="117914"/>
                  </a:moveTo>
                  <a:lnTo>
                    <a:pt x="478094" y="136018"/>
                  </a:lnTo>
                  <a:cubicBezTo>
                    <a:pt x="472237" y="138148"/>
                    <a:pt x="465847" y="142940"/>
                    <a:pt x="457860" y="148265"/>
                  </a:cubicBezTo>
                  <a:lnTo>
                    <a:pt x="457860" y="129096"/>
                  </a:lnTo>
                  <a:cubicBezTo>
                    <a:pt x="465315" y="124836"/>
                    <a:pt x="472237" y="120044"/>
                    <a:pt x="478094" y="117914"/>
                  </a:cubicBezTo>
                  <a:lnTo>
                    <a:pt x="478094" y="117914"/>
                  </a:lnTo>
                  <a:close/>
                  <a:moveTo>
                    <a:pt x="478094" y="167434"/>
                  </a:moveTo>
                  <a:lnTo>
                    <a:pt x="478094" y="188734"/>
                  </a:lnTo>
                  <a:cubicBezTo>
                    <a:pt x="471172" y="184474"/>
                    <a:pt x="464782" y="179681"/>
                    <a:pt x="457860" y="176487"/>
                  </a:cubicBezTo>
                  <a:lnTo>
                    <a:pt x="457860" y="157317"/>
                  </a:lnTo>
                  <a:cubicBezTo>
                    <a:pt x="464250" y="159447"/>
                    <a:pt x="471172" y="163175"/>
                    <a:pt x="478094" y="167434"/>
                  </a:cubicBezTo>
                  <a:lnTo>
                    <a:pt x="478094" y="167434"/>
                  </a:lnTo>
                  <a:close/>
                  <a:moveTo>
                    <a:pt x="478094" y="222812"/>
                  </a:moveTo>
                  <a:lnTo>
                    <a:pt x="478094" y="239852"/>
                  </a:lnTo>
                  <a:cubicBezTo>
                    <a:pt x="472237" y="241982"/>
                    <a:pt x="467977" y="243047"/>
                    <a:pt x="462120" y="243047"/>
                  </a:cubicBezTo>
                  <a:cubicBezTo>
                    <a:pt x="461055" y="245176"/>
                    <a:pt x="458925" y="247306"/>
                    <a:pt x="457860" y="249969"/>
                  </a:cubicBezTo>
                  <a:lnTo>
                    <a:pt x="457860" y="226540"/>
                  </a:lnTo>
                  <a:cubicBezTo>
                    <a:pt x="458925" y="226540"/>
                    <a:pt x="459990" y="226540"/>
                    <a:pt x="461055" y="226540"/>
                  </a:cubicBezTo>
                  <a:cubicBezTo>
                    <a:pt x="466380" y="226007"/>
                    <a:pt x="472237" y="224942"/>
                    <a:pt x="478094" y="222812"/>
                  </a:cubicBezTo>
                  <a:lnTo>
                    <a:pt x="478094" y="222812"/>
                  </a:lnTo>
                  <a:close/>
                  <a:moveTo>
                    <a:pt x="478094" y="375634"/>
                  </a:moveTo>
                  <a:lnTo>
                    <a:pt x="478094" y="404920"/>
                  </a:lnTo>
                  <a:cubicBezTo>
                    <a:pt x="475965" y="408115"/>
                    <a:pt x="466912" y="418232"/>
                    <a:pt x="457860" y="428349"/>
                  </a:cubicBezTo>
                  <a:lnTo>
                    <a:pt x="457860" y="360192"/>
                  </a:lnTo>
                  <a:cubicBezTo>
                    <a:pt x="458925" y="361257"/>
                    <a:pt x="458925" y="362322"/>
                    <a:pt x="459990" y="364452"/>
                  </a:cubicBezTo>
                  <a:cubicBezTo>
                    <a:pt x="459990" y="364452"/>
                    <a:pt x="464250" y="363387"/>
                    <a:pt x="470107" y="383621"/>
                  </a:cubicBezTo>
                  <a:cubicBezTo>
                    <a:pt x="470107" y="383621"/>
                    <a:pt x="472237" y="383621"/>
                    <a:pt x="474367" y="381491"/>
                  </a:cubicBezTo>
                  <a:cubicBezTo>
                    <a:pt x="474367" y="381491"/>
                    <a:pt x="475432" y="379361"/>
                    <a:pt x="478094" y="375634"/>
                  </a:cubicBezTo>
                  <a:lnTo>
                    <a:pt x="478094" y="375634"/>
                  </a:lnTo>
                  <a:close/>
                  <a:moveTo>
                    <a:pt x="478094" y="417700"/>
                  </a:moveTo>
                  <a:cubicBezTo>
                    <a:pt x="470107" y="423557"/>
                    <a:pt x="462120" y="432609"/>
                    <a:pt x="457860" y="440064"/>
                  </a:cubicBezTo>
                  <a:lnTo>
                    <a:pt x="457860" y="467221"/>
                  </a:lnTo>
                  <a:cubicBezTo>
                    <a:pt x="458925" y="466156"/>
                    <a:pt x="459990" y="466156"/>
                    <a:pt x="459990" y="466156"/>
                  </a:cubicBezTo>
                  <a:cubicBezTo>
                    <a:pt x="459990" y="464026"/>
                    <a:pt x="465847" y="464026"/>
                    <a:pt x="465847" y="464026"/>
                  </a:cubicBezTo>
                  <a:cubicBezTo>
                    <a:pt x="466912" y="464026"/>
                    <a:pt x="469042" y="477338"/>
                    <a:pt x="469042" y="477338"/>
                  </a:cubicBezTo>
                  <a:cubicBezTo>
                    <a:pt x="467977" y="478403"/>
                    <a:pt x="462120" y="484260"/>
                    <a:pt x="457860" y="489585"/>
                  </a:cubicBezTo>
                  <a:lnTo>
                    <a:pt x="457860" y="515676"/>
                  </a:lnTo>
                  <a:cubicBezTo>
                    <a:pt x="461055" y="515676"/>
                    <a:pt x="463718" y="513546"/>
                    <a:pt x="463718" y="513546"/>
                  </a:cubicBezTo>
                  <a:cubicBezTo>
                    <a:pt x="466912" y="510351"/>
                    <a:pt x="472770" y="501299"/>
                    <a:pt x="478094" y="493312"/>
                  </a:cubicBezTo>
                  <a:lnTo>
                    <a:pt x="478094" y="456038"/>
                  </a:lnTo>
                  <a:cubicBezTo>
                    <a:pt x="475965" y="456038"/>
                    <a:pt x="473835" y="457103"/>
                    <a:pt x="470107" y="457103"/>
                  </a:cubicBezTo>
                  <a:cubicBezTo>
                    <a:pt x="469042" y="457103"/>
                    <a:pt x="463185" y="448051"/>
                    <a:pt x="478094" y="443791"/>
                  </a:cubicBezTo>
                  <a:lnTo>
                    <a:pt x="478094" y="417700"/>
                  </a:lnTo>
                  <a:lnTo>
                    <a:pt x="478094" y="417700"/>
                  </a:lnTo>
                  <a:close/>
                  <a:moveTo>
                    <a:pt x="478094" y="513014"/>
                  </a:moveTo>
                  <a:lnTo>
                    <a:pt x="478094" y="523131"/>
                  </a:lnTo>
                  <a:cubicBezTo>
                    <a:pt x="475965" y="522066"/>
                    <a:pt x="474900" y="519936"/>
                    <a:pt x="474900" y="516209"/>
                  </a:cubicBezTo>
                  <a:cubicBezTo>
                    <a:pt x="474367" y="516741"/>
                    <a:pt x="475432" y="515676"/>
                    <a:pt x="478094" y="513014"/>
                  </a:cubicBezTo>
                  <a:lnTo>
                    <a:pt x="478094" y="513014"/>
                  </a:lnTo>
                  <a:close/>
                  <a:moveTo>
                    <a:pt x="478094" y="610990"/>
                  </a:moveTo>
                  <a:lnTo>
                    <a:pt x="478094" y="626964"/>
                  </a:lnTo>
                  <a:cubicBezTo>
                    <a:pt x="477030" y="629094"/>
                    <a:pt x="474900" y="632822"/>
                    <a:pt x="473835" y="636017"/>
                  </a:cubicBezTo>
                  <a:lnTo>
                    <a:pt x="473835" y="636017"/>
                  </a:lnTo>
                  <a:lnTo>
                    <a:pt x="473835" y="637082"/>
                  </a:lnTo>
                  <a:cubicBezTo>
                    <a:pt x="474900" y="637082"/>
                    <a:pt x="477030" y="637082"/>
                    <a:pt x="478094" y="636017"/>
                  </a:cubicBezTo>
                  <a:lnTo>
                    <a:pt x="478094" y="647199"/>
                  </a:lnTo>
                  <a:cubicBezTo>
                    <a:pt x="471172" y="648264"/>
                    <a:pt x="463718" y="650394"/>
                    <a:pt x="457860" y="659446"/>
                  </a:cubicBezTo>
                  <a:lnTo>
                    <a:pt x="457860" y="644536"/>
                  </a:lnTo>
                  <a:cubicBezTo>
                    <a:pt x="458925" y="643471"/>
                    <a:pt x="459990" y="642406"/>
                    <a:pt x="461055" y="641341"/>
                  </a:cubicBezTo>
                  <a:cubicBezTo>
                    <a:pt x="462120" y="639212"/>
                    <a:pt x="463185" y="637082"/>
                    <a:pt x="463185" y="635484"/>
                  </a:cubicBezTo>
                  <a:cubicBezTo>
                    <a:pt x="467977" y="624835"/>
                    <a:pt x="473302" y="616847"/>
                    <a:pt x="478094" y="610990"/>
                  </a:cubicBezTo>
                  <a:lnTo>
                    <a:pt x="478094" y="610990"/>
                  </a:lnTo>
                  <a:close/>
                  <a:moveTo>
                    <a:pt x="478094" y="675420"/>
                  </a:moveTo>
                  <a:lnTo>
                    <a:pt x="478094" y="686602"/>
                  </a:lnTo>
                  <a:cubicBezTo>
                    <a:pt x="471172" y="686602"/>
                    <a:pt x="464782" y="686602"/>
                    <a:pt x="457860" y="686602"/>
                  </a:cubicBezTo>
                  <a:lnTo>
                    <a:pt x="457860" y="676485"/>
                  </a:lnTo>
                  <a:cubicBezTo>
                    <a:pt x="464250" y="675420"/>
                    <a:pt x="471172" y="676485"/>
                    <a:pt x="478094" y="675420"/>
                  </a:cubicBezTo>
                  <a:lnTo>
                    <a:pt x="478094" y="675420"/>
                  </a:lnTo>
                  <a:close/>
                  <a:moveTo>
                    <a:pt x="478094" y="710031"/>
                  </a:moveTo>
                  <a:lnTo>
                    <a:pt x="478094" y="736123"/>
                  </a:lnTo>
                  <a:cubicBezTo>
                    <a:pt x="474900" y="747305"/>
                    <a:pt x="470107" y="754227"/>
                    <a:pt x="464782" y="758487"/>
                  </a:cubicBezTo>
                  <a:cubicBezTo>
                    <a:pt x="463718" y="772864"/>
                    <a:pt x="461588" y="783514"/>
                    <a:pt x="457860" y="789903"/>
                  </a:cubicBezTo>
                  <a:lnTo>
                    <a:pt x="457860" y="751565"/>
                  </a:lnTo>
                  <a:lnTo>
                    <a:pt x="457860" y="751565"/>
                  </a:lnTo>
                  <a:cubicBezTo>
                    <a:pt x="463718" y="747305"/>
                    <a:pt x="467977" y="739318"/>
                    <a:pt x="471172" y="724408"/>
                  </a:cubicBezTo>
                  <a:cubicBezTo>
                    <a:pt x="467977" y="725473"/>
                    <a:pt x="462120" y="726538"/>
                    <a:pt x="457860" y="726538"/>
                  </a:cubicBezTo>
                  <a:lnTo>
                    <a:pt x="457860" y="715356"/>
                  </a:lnTo>
                  <a:cubicBezTo>
                    <a:pt x="463718" y="714291"/>
                    <a:pt x="470107" y="713226"/>
                    <a:pt x="475965" y="711096"/>
                  </a:cubicBezTo>
                  <a:cubicBezTo>
                    <a:pt x="476497" y="711096"/>
                    <a:pt x="476497" y="710031"/>
                    <a:pt x="478094" y="710031"/>
                  </a:cubicBezTo>
                  <a:lnTo>
                    <a:pt x="478094" y="710031"/>
                  </a:lnTo>
                  <a:close/>
                  <a:moveTo>
                    <a:pt x="478094" y="843151"/>
                  </a:moveTo>
                  <a:lnTo>
                    <a:pt x="478094" y="845281"/>
                  </a:lnTo>
                  <a:lnTo>
                    <a:pt x="477030" y="844216"/>
                  </a:lnTo>
                  <a:lnTo>
                    <a:pt x="478094" y="843151"/>
                  </a:lnTo>
                  <a:lnTo>
                    <a:pt x="478094" y="843151"/>
                  </a:lnTo>
                  <a:close/>
                  <a:moveTo>
                    <a:pt x="478094" y="905984"/>
                  </a:moveTo>
                  <a:lnTo>
                    <a:pt x="478094" y="926218"/>
                  </a:lnTo>
                  <a:cubicBezTo>
                    <a:pt x="477030" y="918231"/>
                    <a:pt x="472237" y="911841"/>
                    <a:pt x="457860" y="911841"/>
                  </a:cubicBezTo>
                  <a:lnTo>
                    <a:pt x="457860" y="905984"/>
                  </a:lnTo>
                  <a:cubicBezTo>
                    <a:pt x="463718" y="904919"/>
                    <a:pt x="469042" y="905984"/>
                    <a:pt x="472237" y="907049"/>
                  </a:cubicBezTo>
                  <a:cubicBezTo>
                    <a:pt x="474367" y="907049"/>
                    <a:pt x="475432" y="907049"/>
                    <a:pt x="478094" y="905984"/>
                  </a:cubicBezTo>
                  <a:lnTo>
                    <a:pt x="478094" y="905984"/>
                  </a:lnTo>
                  <a:close/>
                  <a:moveTo>
                    <a:pt x="478094" y="955504"/>
                  </a:moveTo>
                  <a:lnTo>
                    <a:pt x="478094" y="963492"/>
                  </a:lnTo>
                  <a:cubicBezTo>
                    <a:pt x="471172" y="963492"/>
                    <a:pt x="466912" y="962427"/>
                    <a:pt x="463718" y="961362"/>
                  </a:cubicBezTo>
                  <a:cubicBezTo>
                    <a:pt x="461588" y="961362"/>
                    <a:pt x="459458" y="961362"/>
                    <a:pt x="457860" y="962427"/>
                  </a:cubicBezTo>
                  <a:lnTo>
                    <a:pt x="457860" y="936335"/>
                  </a:lnTo>
                  <a:cubicBezTo>
                    <a:pt x="459990" y="952310"/>
                    <a:pt x="459990" y="957634"/>
                    <a:pt x="478094" y="955504"/>
                  </a:cubicBezTo>
                  <a:lnTo>
                    <a:pt x="478094" y="955504"/>
                  </a:lnTo>
                  <a:close/>
                  <a:moveTo>
                    <a:pt x="478094" y="1139210"/>
                  </a:moveTo>
                  <a:lnTo>
                    <a:pt x="478094" y="1153587"/>
                  </a:lnTo>
                  <a:cubicBezTo>
                    <a:pt x="477030" y="1151457"/>
                    <a:pt x="474900" y="1149327"/>
                    <a:pt x="472237" y="1145600"/>
                  </a:cubicBezTo>
                  <a:cubicBezTo>
                    <a:pt x="470107" y="1153587"/>
                    <a:pt x="463185" y="1160509"/>
                    <a:pt x="457860" y="1166899"/>
                  </a:cubicBezTo>
                  <a:lnTo>
                    <a:pt x="457860" y="1148795"/>
                  </a:lnTo>
                  <a:cubicBezTo>
                    <a:pt x="461055" y="1144535"/>
                    <a:pt x="463718" y="1139743"/>
                    <a:pt x="465847" y="1133885"/>
                  </a:cubicBezTo>
                  <a:cubicBezTo>
                    <a:pt x="465847" y="1126963"/>
                    <a:pt x="464782" y="1119508"/>
                    <a:pt x="457860" y="1107794"/>
                  </a:cubicBezTo>
                  <a:lnTo>
                    <a:pt x="457860" y="1075312"/>
                  </a:lnTo>
                  <a:cubicBezTo>
                    <a:pt x="459990" y="1082235"/>
                    <a:pt x="459990" y="1088624"/>
                    <a:pt x="458925" y="1094482"/>
                  </a:cubicBezTo>
                  <a:cubicBezTo>
                    <a:pt x="472237" y="1111521"/>
                    <a:pt x="475965" y="1123768"/>
                    <a:pt x="474900" y="1133885"/>
                  </a:cubicBezTo>
                  <a:cubicBezTo>
                    <a:pt x="475432" y="1137080"/>
                    <a:pt x="476497" y="1138145"/>
                    <a:pt x="478094" y="1139210"/>
                  </a:cubicBezTo>
                  <a:lnTo>
                    <a:pt x="478094" y="1139210"/>
                  </a:lnTo>
                  <a:close/>
                  <a:moveTo>
                    <a:pt x="478094" y="1188731"/>
                  </a:moveTo>
                  <a:lnTo>
                    <a:pt x="478094" y="1210030"/>
                  </a:lnTo>
                  <a:cubicBezTo>
                    <a:pt x="473835" y="1219082"/>
                    <a:pt x="470107" y="1229199"/>
                    <a:pt x="478094" y="1241446"/>
                  </a:cubicBezTo>
                  <a:lnTo>
                    <a:pt x="478094" y="1257421"/>
                  </a:lnTo>
                  <a:cubicBezTo>
                    <a:pt x="469042" y="1247303"/>
                    <a:pt x="464782" y="1238251"/>
                    <a:pt x="463718" y="1230264"/>
                  </a:cubicBezTo>
                  <a:cubicBezTo>
                    <a:pt x="461588" y="1228134"/>
                    <a:pt x="459458" y="1226004"/>
                    <a:pt x="459458" y="1226004"/>
                  </a:cubicBezTo>
                  <a:lnTo>
                    <a:pt x="458393" y="1224939"/>
                  </a:lnTo>
                  <a:lnTo>
                    <a:pt x="458393" y="1210562"/>
                  </a:lnTo>
                  <a:cubicBezTo>
                    <a:pt x="459458" y="1211627"/>
                    <a:pt x="461588" y="1213757"/>
                    <a:pt x="464250" y="1216420"/>
                  </a:cubicBezTo>
                  <a:lnTo>
                    <a:pt x="464250" y="1216420"/>
                  </a:lnTo>
                  <a:lnTo>
                    <a:pt x="464250" y="1217485"/>
                  </a:lnTo>
                  <a:cubicBezTo>
                    <a:pt x="466380" y="1207900"/>
                    <a:pt x="473302" y="1198848"/>
                    <a:pt x="478094" y="1188731"/>
                  </a:cubicBezTo>
                  <a:lnTo>
                    <a:pt x="478094" y="1188731"/>
                  </a:lnTo>
                  <a:close/>
                  <a:moveTo>
                    <a:pt x="478094" y="1394800"/>
                  </a:moveTo>
                  <a:lnTo>
                    <a:pt x="478094" y="1418229"/>
                  </a:lnTo>
                  <a:lnTo>
                    <a:pt x="457860" y="1429412"/>
                  </a:lnTo>
                  <a:lnTo>
                    <a:pt x="457860" y="1404385"/>
                  </a:lnTo>
                  <a:lnTo>
                    <a:pt x="478094" y="1394800"/>
                  </a:lnTo>
                  <a:lnTo>
                    <a:pt x="478094" y="1394800"/>
                  </a:lnTo>
                  <a:close/>
                  <a:moveTo>
                    <a:pt x="478094" y="1429412"/>
                  </a:moveTo>
                  <a:lnTo>
                    <a:pt x="478094" y="1489049"/>
                  </a:lnTo>
                  <a:lnTo>
                    <a:pt x="472237" y="1503959"/>
                  </a:lnTo>
                  <a:lnTo>
                    <a:pt x="457860" y="1490647"/>
                  </a:lnTo>
                  <a:lnTo>
                    <a:pt x="457860" y="1474672"/>
                  </a:lnTo>
                  <a:lnTo>
                    <a:pt x="461055" y="1466685"/>
                  </a:lnTo>
                  <a:lnTo>
                    <a:pt x="457860" y="1463490"/>
                  </a:lnTo>
                  <a:lnTo>
                    <a:pt x="457860" y="1438464"/>
                  </a:lnTo>
                  <a:lnTo>
                    <a:pt x="469042" y="1448581"/>
                  </a:lnTo>
                  <a:lnTo>
                    <a:pt x="478094" y="1429412"/>
                  </a:lnTo>
                  <a:lnTo>
                    <a:pt x="478094" y="1429412"/>
                  </a:lnTo>
                  <a:close/>
                  <a:moveTo>
                    <a:pt x="478094" y="1606195"/>
                  </a:moveTo>
                  <a:lnTo>
                    <a:pt x="478094" y="1626429"/>
                  </a:lnTo>
                  <a:cubicBezTo>
                    <a:pt x="473835" y="1622169"/>
                    <a:pt x="466912" y="1617377"/>
                    <a:pt x="457860" y="1613117"/>
                  </a:cubicBezTo>
                  <a:lnTo>
                    <a:pt x="457860" y="1596078"/>
                  </a:lnTo>
                  <a:cubicBezTo>
                    <a:pt x="465315" y="1599805"/>
                    <a:pt x="472237" y="1603000"/>
                    <a:pt x="478094" y="1606195"/>
                  </a:cubicBezTo>
                  <a:lnTo>
                    <a:pt x="478094" y="1606195"/>
                  </a:lnTo>
                  <a:close/>
                  <a:moveTo>
                    <a:pt x="478094" y="1713223"/>
                  </a:moveTo>
                  <a:lnTo>
                    <a:pt x="478094" y="1730263"/>
                  </a:lnTo>
                  <a:cubicBezTo>
                    <a:pt x="470107" y="1727068"/>
                    <a:pt x="463718" y="1723340"/>
                    <a:pt x="457860" y="1719081"/>
                  </a:cubicBezTo>
                  <a:lnTo>
                    <a:pt x="457860" y="1699911"/>
                  </a:lnTo>
                  <a:cubicBezTo>
                    <a:pt x="462120" y="1704171"/>
                    <a:pt x="469042" y="1708963"/>
                    <a:pt x="478094" y="1713223"/>
                  </a:cubicBezTo>
                  <a:close/>
                  <a:moveTo>
                    <a:pt x="457328" y="129096"/>
                  </a:moveTo>
                  <a:lnTo>
                    <a:pt x="457328" y="148265"/>
                  </a:lnTo>
                  <a:cubicBezTo>
                    <a:pt x="456263" y="149330"/>
                    <a:pt x="455198" y="150395"/>
                    <a:pt x="453068" y="151460"/>
                  </a:cubicBezTo>
                  <a:lnTo>
                    <a:pt x="453068" y="132291"/>
                  </a:lnTo>
                  <a:cubicBezTo>
                    <a:pt x="455198" y="131758"/>
                    <a:pt x="456263" y="130161"/>
                    <a:pt x="457328" y="129096"/>
                  </a:cubicBezTo>
                  <a:lnTo>
                    <a:pt x="457328" y="129096"/>
                  </a:lnTo>
                  <a:close/>
                  <a:moveTo>
                    <a:pt x="457328" y="157317"/>
                  </a:moveTo>
                  <a:lnTo>
                    <a:pt x="457328" y="176487"/>
                  </a:lnTo>
                  <a:cubicBezTo>
                    <a:pt x="456263" y="175422"/>
                    <a:pt x="455198" y="175422"/>
                    <a:pt x="453068" y="174357"/>
                  </a:cubicBezTo>
                  <a:lnTo>
                    <a:pt x="453068" y="155187"/>
                  </a:lnTo>
                  <a:cubicBezTo>
                    <a:pt x="455198" y="156252"/>
                    <a:pt x="456263" y="156252"/>
                    <a:pt x="457328" y="157317"/>
                  </a:cubicBezTo>
                  <a:lnTo>
                    <a:pt x="457328" y="157317"/>
                  </a:lnTo>
                  <a:close/>
                  <a:moveTo>
                    <a:pt x="457328" y="226007"/>
                  </a:moveTo>
                  <a:lnTo>
                    <a:pt x="457328" y="249436"/>
                  </a:lnTo>
                  <a:cubicBezTo>
                    <a:pt x="456263" y="250501"/>
                    <a:pt x="455198" y="252631"/>
                    <a:pt x="453068" y="253696"/>
                  </a:cubicBezTo>
                  <a:lnTo>
                    <a:pt x="453068" y="224410"/>
                  </a:lnTo>
                  <a:cubicBezTo>
                    <a:pt x="455198" y="224942"/>
                    <a:pt x="456263" y="226007"/>
                    <a:pt x="457328" y="226007"/>
                  </a:cubicBezTo>
                  <a:lnTo>
                    <a:pt x="457328" y="226007"/>
                  </a:lnTo>
                  <a:close/>
                  <a:moveTo>
                    <a:pt x="457328" y="360192"/>
                  </a:moveTo>
                  <a:lnTo>
                    <a:pt x="457328" y="428882"/>
                  </a:lnTo>
                  <a:cubicBezTo>
                    <a:pt x="456263" y="431012"/>
                    <a:pt x="455198" y="432077"/>
                    <a:pt x="453068" y="434739"/>
                  </a:cubicBezTo>
                  <a:lnTo>
                    <a:pt x="453068" y="355400"/>
                  </a:lnTo>
                  <a:cubicBezTo>
                    <a:pt x="455198" y="356465"/>
                    <a:pt x="456263" y="359127"/>
                    <a:pt x="457328" y="360192"/>
                  </a:cubicBezTo>
                  <a:lnTo>
                    <a:pt x="457328" y="360192"/>
                  </a:lnTo>
                  <a:close/>
                  <a:moveTo>
                    <a:pt x="457328" y="440064"/>
                  </a:moveTo>
                  <a:lnTo>
                    <a:pt x="457328" y="467221"/>
                  </a:lnTo>
                  <a:cubicBezTo>
                    <a:pt x="456263" y="469350"/>
                    <a:pt x="455198" y="470415"/>
                    <a:pt x="453068" y="473078"/>
                  </a:cubicBezTo>
                  <a:lnTo>
                    <a:pt x="453068" y="445921"/>
                  </a:lnTo>
                  <a:cubicBezTo>
                    <a:pt x="454133" y="444324"/>
                    <a:pt x="456263" y="442194"/>
                    <a:pt x="457328" y="440064"/>
                  </a:cubicBezTo>
                  <a:lnTo>
                    <a:pt x="457328" y="440064"/>
                  </a:lnTo>
                  <a:close/>
                  <a:moveTo>
                    <a:pt x="457328" y="489585"/>
                  </a:moveTo>
                  <a:lnTo>
                    <a:pt x="457328" y="515676"/>
                  </a:lnTo>
                  <a:cubicBezTo>
                    <a:pt x="456263" y="515676"/>
                    <a:pt x="455198" y="515676"/>
                    <a:pt x="453068" y="515676"/>
                  </a:cubicBezTo>
                  <a:lnTo>
                    <a:pt x="453068" y="494377"/>
                  </a:lnTo>
                  <a:cubicBezTo>
                    <a:pt x="454133" y="492780"/>
                    <a:pt x="456263" y="490650"/>
                    <a:pt x="457328" y="489585"/>
                  </a:cubicBezTo>
                  <a:lnTo>
                    <a:pt x="457328" y="489585"/>
                  </a:lnTo>
                  <a:close/>
                  <a:moveTo>
                    <a:pt x="457328" y="645069"/>
                  </a:moveTo>
                  <a:lnTo>
                    <a:pt x="457328" y="659978"/>
                  </a:lnTo>
                  <a:cubicBezTo>
                    <a:pt x="456263" y="661043"/>
                    <a:pt x="455198" y="663173"/>
                    <a:pt x="453068" y="665836"/>
                  </a:cubicBezTo>
                  <a:lnTo>
                    <a:pt x="453068" y="648264"/>
                  </a:lnTo>
                  <a:cubicBezTo>
                    <a:pt x="455198" y="647199"/>
                    <a:pt x="456263" y="646134"/>
                    <a:pt x="457328" y="645069"/>
                  </a:cubicBezTo>
                  <a:lnTo>
                    <a:pt x="457328" y="645069"/>
                  </a:lnTo>
                  <a:close/>
                  <a:moveTo>
                    <a:pt x="457328" y="676485"/>
                  </a:moveTo>
                  <a:lnTo>
                    <a:pt x="457328" y="686602"/>
                  </a:lnTo>
                  <a:cubicBezTo>
                    <a:pt x="456263" y="686602"/>
                    <a:pt x="455198" y="686602"/>
                    <a:pt x="453068" y="687667"/>
                  </a:cubicBezTo>
                  <a:lnTo>
                    <a:pt x="453068" y="676485"/>
                  </a:lnTo>
                  <a:cubicBezTo>
                    <a:pt x="455198" y="676485"/>
                    <a:pt x="456263" y="676485"/>
                    <a:pt x="457328" y="676485"/>
                  </a:cubicBezTo>
                  <a:lnTo>
                    <a:pt x="457328" y="676485"/>
                  </a:lnTo>
                  <a:close/>
                  <a:moveTo>
                    <a:pt x="457328" y="715889"/>
                  </a:moveTo>
                  <a:lnTo>
                    <a:pt x="457328" y="727071"/>
                  </a:lnTo>
                  <a:cubicBezTo>
                    <a:pt x="456263" y="727071"/>
                    <a:pt x="455198" y="727071"/>
                    <a:pt x="453068" y="727071"/>
                  </a:cubicBezTo>
                  <a:lnTo>
                    <a:pt x="453068" y="715889"/>
                  </a:lnTo>
                  <a:cubicBezTo>
                    <a:pt x="455198" y="715889"/>
                    <a:pt x="456263" y="715889"/>
                    <a:pt x="457328" y="715889"/>
                  </a:cubicBezTo>
                  <a:lnTo>
                    <a:pt x="457328" y="715889"/>
                  </a:lnTo>
                  <a:close/>
                  <a:moveTo>
                    <a:pt x="457328" y="752097"/>
                  </a:moveTo>
                  <a:lnTo>
                    <a:pt x="457328" y="790436"/>
                  </a:lnTo>
                  <a:cubicBezTo>
                    <a:pt x="456263" y="792566"/>
                    <a:pt x="455198" y="794696"/>
                    <a:pt x="453068" y="797358"/>
                  </a:cubicBezTo>
                  <a:lnTo>
                    <a:pt x="453068" y="773929"/>
                  </a:lnTo>
                  <a:cubicBezTo>
                    <a:pt x="454133" y="771799"/>
                    <a:pt x="454133" y="768072"/>
                    <a:pt x="455198" y="764877"/>
                  </a:cubicBezTo>
                  <a:cubicBezTo>
                    <a:pt x="454133" y="765942"/>
                    <a:pt x="454133" y="765942"/>
                    <a:pt x="453068" y="765942"/>
                  </a:cubicBezTo>
                  <a:lnTo>
                    <a:pt x="453068" y="753695"/>
                  </a:lnTo>
                  <a:cubicBezTo>
                    <a:pt x="455198" y="753162"/>
                    <a:pt x="456263" y="752097"/>
                    <a:pt x="457328" y="752097"/>
                  </a:cubicBezTo>
                  <a:lnTo>
                    <a:pt x="457328" y="752097"/>
                  </a:lnTo>
                  <a:close/>
                  <a:moveTo>
                    <a:pt x="457328" y="905984"/>
                  </a:moveTo>
                  <a:lnTo>
                    <a:pt x="457328" y="911841"/>
                  </a:lnTo>
                  <a:cubicBezTo>
                    <a:pt x="456263" y="911841"/>
                    <a:pt x="455198" y="912906"/>
                    <a:pt x="453068" y="912906"/>
                  </a:cubicBezTo>
                  <a:lnTo>
                    <a:pt x="453068" y="905984"/>
                  </a:lnTo>
                  <a:cubicBezTo>
                    <a:pt x="455198" y="905984"/>
                    <a:pt x="456263" y="905984"/>
                    <a:pt x="457328" y="905984"/>
                  </a:cubicBezTo>
                  <a:lnTo>
                    <a:pt x="457328" y="905984"/>
                  </a:lnTo>
                  <a:close/>
                  <a:moveTo>
                    <a:pt x="457328" y="936335"/>
                  </a:moveTo>
                  <a:lnTo>
                    <a:pt x="457328" y="962427"/>
                  </a:lnTo>
                  <a:cubicBezTo>
                    <a:pt x="456263" y="962427"/>
                    <a:pt x="455198" y="962427"/>
                    <a:pt x="453068" y="962427"/>
                  </a:cubicBezTo>
                  <a:lnTo>
                    <a:pt x="453068" y="955504"/>
                  </a:lnTo>
                  <a:cubicBezTo>
                    <a:pt x="454133" y="955504"/>
                    <a:pt x="455198" y="955504"/>
                    <a:pt x="456263" y="955504"/>
                  </a:cubicBezTo>
                  <a:cubicBezTo>
                    <a:pt x="455198" y="954440"/>
                    <a:pt x="454133" y="952310"/>
                    <a:pt x="454133" y="951245"/>
                  </a:cubicBezTo>
                  <a:cubicBezTo>
                    <a:pt x="454133" y="951245"/>
                    <a:pt x="453068" y="951245"/>
                    <a:pt x="453068" y="950180"/>
                  </a:cubicBezTo>
                  <a:lnTo>
                    <a:pt x="453068" y="917698"/>
                  </a:lnTo>
                  <a:cubicBezTo>
                    <a:pt x="455198" y="923556"/>
                    <a:pt x="456263" y="928880"/>
                    <a:pt x="457328" y="934738"/>
                  </a:cubicBezTo>
                  <a:lnTo>
                    <a:pt x="457328" y="934738"/>
                  </a:lnTo>
                  <a:cubicBezTo>
                    <a:pt x="457328" y="935270"/>
                    <a:pt x="457328" y="935270"/>
                    <a:pt x="457328" y="936335"/>
                  </a:cubicBezTo>
                  <a:lnTo>
                    <a:pt x="457328" y="936335"/>
                  </a:lnTo>
                  <a:close/>
                  <a:moveTo>
                    <a:pt x="457328" y="1075845"/>
                  </a:moveTo>
                  <a:lnTo>
                    <a:pt x="457328" y="1108326"/>
                  </a:lnTo>
                  <a:cubicBezTo>
                    <a:pt x="456263" y="1107261"/>
                    <a:pt x="456263" y="1106196"/>
                    <a:pt x="455198" y="1105131"/>
                  </a:cubicBezTo>
                  <a:cubicBezTo>
                    <a:pt x="455198" y="1106196"/>
                    <a:pt x="454133" y="1107261"/>
                    <a:pt x="453068" y="1108326"/>
                  </a:cubicBezTo>
                  <a:lnTo>
                    <a:pt x="453068" y="1065728"/>
                  </a:lnTo>
                  <a:cubicBezTo>
                    <a:pt x="455198" y="1069455"/>
                    <a:pt x="456263" y="1072650"/>
                    <a:pt x="457328" y="1075845"/>
                  </a:cubicBezTo>
                  <a:lnTo>
                    <a:pt x="457328" y="1075845"/>
                  </a:lnTo>
                  <a:close/>
                  <a:moveTo>
                    <a:pt x="457328" y="1149327"/>
                  </a:moveTo>
                  <a:lnTo>
                    <a:pt x="457328" y="1167431"/>
                  </a:lnTo>
                  <a:cubicBezTo>
                    <a:pt x="456263" y="1169561"/>
                    <a:pt x="454133" y="1171691"/>
                    <a:pt x="453068" y="1174354"/>
                  </a:cubicBezTo>
                  <a:lnTo>
                    <a:pt x="453068" y="1155184"/>
                  </a:lnTo>
                  <a:cubicBezTo>
                    <a:pt x="455198" y="1152522"/>
                    <a:pt x="456263" y="1151457"/>
                    <a:pt x="457328" y="1149327"/>
                  </a:cubicBezTo>
                  <a:lnTo>
                    <a:pt x="457328" y="1149327"/>
                  </a:lnTo>
                  <a:close/>
                  <a:moveTo>
                    <a:pt x="457328" y="1210030"/>
                  </a:moveTo>
                  <a:lnTo>
                    <a:pt x="457328" y="1224407"/>
                  </a:lnTo>
                  <a:cubicBezTo>
                    <a:pt x="456263" y="1222277"/>
                    <a:pt x="455198" y="1221212"/>
                    <a:pt x="453068" y="1220147"/>
                  </a:cubicBezTo>
                  <a:lnTo>
                    <a:pt x="453068" y="1203108"/>
                  </a:lnTo>
                  <a:cubicBezTo>
                    <a:pt x="454133" y="1205770"/>
                    <a:pt x="456263" y="1207900"/>
                    <a:pt x="457328" y="1210030"/>
                  </a:cubicBezTo>
                  <a:lnTo>
                    <a:pt x="457328" y="1210030"/>
                  </a:lnTo>
                  <a:close/>
                  <a:moveTo>
                    <a:pt x="457328" y="1404917"/>
                  </a:moveTo>
                  <a:lnTo>
                    <a:pt x="457328" y="1429944"/>
                  </a:lnTo>
                  <a:lnTo>
                    <a:pt x="453068" y="1432074"/>
                  </a:lnTo>
                  <a:lnTo>
                    <a:pt x="453068" y="1407047"/>
                  </a:lnTo>
                  <a:lnTo>
                    <a:pt x="457328" y="1404917"/>
                  </a:lnTo>
                  <a:lnTo>
                    <a:pt x="457328" y="1404917"/>
                  </a:lnTo>
                  <a:close/>
                  <a:moveTo>
                    <a:pt x="457328" y="1438464"/>
                  </a:moveTo>
                  <a:lnTo>
                    <a:pt x="457328" y="1463490"/>
                  </a:lnTo>
                  <a:lnTo>
                    <a:pt x="453068" y="1459230"/>
                  </a:lnTo>
                  <a:lnTo>
                    <a:pt x="453068" y="1434204"/>
                  </a:lnTo>
                  <a:lnTo>
                    <a:pt x="457328" y="1438464"/>
                  </a:lnTo>
                  <a:lnTo>
                    <a:pt x="457328" y="1438464"/>
                  </a:lnTo>
                  <a:close/>
                  <a:moveTo>
                    <a:pt x="457328" y="1474672"/>
                  </a:moveTo>
                  <a:lnTo>
                    <a:pt x="457328" y="1490647"/>
                  </a:lnTo>
                  <a:lnTo>
                    <a:pt x="453068" y="1487452"/>
                  </a:lnTo>
                  <a:lnTo>
                    <a:pt x="453068" y="1484257"/>
                  </a:lnTo>
                  <a:lnTo>
                    <a:pt x="457328" y="1474672"/>
                  </a:lnTo>
                  <a:lnTo>
                    <a:pt x="457328" y="1474672"/>
                  </a:lnTo>
                  <a:close/>
                  <a:moveTo>
                    <a:pt x="457328" y="1596078"/>
                  </a:moveTo>
                  <a:lnTo>
                    <a:pt x="457328" y="1613117"/>
                  </a:lnTo>
                  <a:cubicBezTo>
                    <a:pt x="456263" y="1612052"/>
                    <a:pt x="455198" y="1612052"/>
                    <a:pt x="453068" y="1610987"/>
                  </a:cubicBezTo>
                  <a:lnTo>
                    <a:pt x="453068" y="1595013"/>
                  </a:lnTo>
                  <a:cubicBezTo>
                    <a:pt x="455198" y="1595013"/>
                    <a:pt x="456263" y="1596078"/>
                    <a:pt x="457328" y="1596078"/>
                  </a:cubicBezTo>
                  <a:lnTo>
                    <a:pt x="457328" y="1596078"/>
                  </a:lnTo>
                  <a:close/>
                  <a:moveTo>
                    <a:pt x="457328" y="1699911"/>
                  </a:moveTo>
                  <a:lnTo>
                    <a:pt x="457328" y="1719081"/>
                  </a:lnTo>
                  <a:cubicBezTo>
                    <a:pt x="456263" y="1719081"/>
                    <a:pt x="455198" y="1718016"/>
                    <a:pt x="453068" y="1716951"/>
                  </a:cubicBezTo>
                  <a:lnTo>
                    <a:pt x="453068" y="1695651"/>
                  </a:lnTo>
                  <a:cubicBezTo>
                    <a:pt x="454133" y="1696184"/>
                    <a:pt x="456263" y="1697781"/>
                    <a:pt x="457328" y="1699911"/>
                  </a:cubicBezTo>
                  <a:lnTo>
                    <a:pt x="457328" y="1699911"/>
                  </a:lnTo>
                  <a:close/>
                  <a:moveTo>
                    <a:pt x="453068" y="1359657"/>
                  </a:moveTo>
                  <a:lnTo>
                    <a:pt x="453068" y="1356462"/>
                  </a:lnTo>
                  <a:lnTo>
                    <a:pt x="455198" y="1358592"/>
                  </a:lnTo>
                  <a:lnTo>
                    <a:pt x="453068" y="1359657"/>
                  </a:lnTo>
                  <a:close/>
                  <a:moveTo>
                    <a:pt x="453068" y="132823"/>
                  </a:moveTo>
                  <a:lnTo>
                    <a:pt x="453068" y="151992"/>
                  </a:lnTo>
                  <a:lnTo>
                    <a:pt x="452003" y="153057"/>
                  </a:lnTo>
                  <a:lnTo>
                    <a:pt x="452003" y="153057"/>
                  </a:lnTo>
                  <a:lnTo>
                    <a:pt x="450938" y="155187"/>
                  </a:lnTo>
                  <a:cubicBezTo>
                    <a:pt x="452003" y="155187"/>
                    <a:pt x="453068" y="155187"/>
                    <a:pt x="453068" y="155187"/>
                  </a:cubicBezTo>
                  <a:lnTo>
                    <a:pt x="453068" y="174357"/>
                  </a:lnTo>
                  <a:cubicBezTo>
                    <a:pt x="452003" y="174357"/>
                    <a:pt x="449873" y="173292"/>
                    <a:pt x="447211" y="172227"/>
                  </a:cubicBezTo>
                  <a:lnTo>
                    <a:pt x="447211" y="137083"/>
                  </a:lnTo>
                  <a:cubicBezTo>
                    <a:pt x="449873" y="134953"/>
                    <a:pt x="452003" y="133888"/>
                    <a:pt x="453068" y="132823"/>
                  </a:cubicBezTo>
                  <a:lnTo>
                    <a:pt x="453068" y="132823"/>
                  </a:lnTo>
                  <a:close/>
                  <a:moveTo>
                    <a:pt x="453068" y="224942"/>
                  </a:moveTo>
                  <a:lnTo>
                    <a:pt x="453068" y="254229"/>
                  </a:lnTo>
                  <a:cubicBezTo>
                    <a:pt x="450938" y="256359"/>
                    <a:pt x="449873" y="258488"/>
                    <a:pt x="447211" y="261151"/>
                  </a:cubicBezTo>
                  <a:lnTo>
                    <a:pt x="447211" y="223877"/>
                  </a:lnTo>
                  <a:cubicBezTo>
                    <a:pt x="449873" y="223877"/>
                    <a:pt x="450938" y="224942"/>
                    <a:pt x="453068" y="224942"/>
                  </a:cubicBezTo>
                  <a:lnTo>
                    <a:pt x="453068" y="224942"/>
                  </a:lnTo>
                  <a:close/>
                  <a:moveTo>
                    <a:pt x="453068" y="355400"/>
                  </a:moveTo>
                  <a:lnTo>
                    <a:pt x="453068" y="434207"/>
                  </a:lnTo>
                  <a:cubicBezTo>
                    <a:pt x="450938" y="436337"/>
                    <a:pt x="448808" y="440064"/>
                    <a:pt x="447211" y="442194"/>
                  </a:cubicBezTo>
                  <a:lnTo>
                    <a:pt x="447211" y="410778"/>
                  </a:lnTo>
                  <a:cubicBezTo>
                    <a:pt x="448276" y="408648"/>
                    <a:pt x="450406" y="407583"/>
                    <a:pt x="450406" y="407583"/>
                  </a:cubicBezTo>
                  <a:cubicBezTo>
                    <a:pt x="450406" y="407583"/>
                    <a:pt x="452535" y="403323"/>
                    <a:pt x="447211" y="387349"/>
                  </a:cubicBezTo>
                  <a:lnTo>
                    <a:pt x="447211" y="352205"/>
                  </a:lnTo>
                  <a:cubicBezTo>
                    <a:pt x="448808" y="353270"/>
                    <a:pt x="450938" y="354335"/>
                    <a:pt x="453068" y="355400"/>
                  </a:cubicBezTo>
                  <a:lnTo>
                    <a:pt x="453068" y="355400"/>
                  </a:lnTo>
                  <a:close/>
                  <a:moveTo>
                    <a:pt x="453068" y="445389"/>
                  </a:moveTo>
                  <a:lnTo>
                    <a:pt x="453068" y="472545"/>
                  </a:lnTo>
                  <a:cubicBezTo>
                    <a:pt x="452003" y="475740"/>
                    <a:pt x="449873" y="478403"/>
                    <a:pt x="448808" y="481597"/>
                  </a:cubicBezTo>
                  <a:cubicBezTo>
                    <a:pt x="448808" y="481597"/>
                    <a:pt x="448808" y="481597"/>
                    <a:pt x="447743" y="481597"/>
                  </a:cubicBezTo>
                  <a:lnTo>
                    <a:pt x="447743" y="452311"/>
                  </a:lnTo>
                  <a:cubicBezTo>
                    <a:pt x="448808" y="452311"/>
                    <a:pt x="450938" y="451246"/>
                    <a:pt x="450938" y="450181"/>
                  </a:cubicBezTo>
                  <a:cubicBezTo>
                    <a:pt x="450938" y="450181"/>
                    <a:pt x="452003" y="449116"/>
                    <a:pt x="453068" y="445389"/>
                  </a:cubicBezTo>
                  <a:lnTo>
                    <a:pt x="453068" y="445389"/>
                  </a:lnTo>
                  <a:close/>
                  <a:moveTo>
                    <a:pt x="453068" y="493845"/>
                  </a:moveTo>
                  <a:lnTo>
                    <a:pt x="453068" y="515144"/>
                  </a:lnTo>
                  <a:cubicBezTo>
                    <a:pt x="450938" y="515144"/>
                    <a:pt x="449873" y="514079"/>
                    <a:pt x="447211" y="513014"/>
                  </a:cubicBezTo>
                  <a:lnTo>
                    <a:pt x="447211" y="499702"/>
                  </a:lnTo>
                  <a:cubicBezTo>
                    <a:pt x="447211" y="498637"/>
                    <a:pt x="448276" y="498637"/>
                    <a:pt x="448276" y="498637"/>
                  </a:cubicBezTo>
                  <a:cubicBezTo>
                    <a:pt x="448276" y="498637"/>
                    <a:pt x="450938" y="496507"/>
                    <a:pt x="453068" y="493845"/>
                  </a:cubicBezTo>
                  <a:lnTo>
                    <a:pt x="453068" y="493845"/>
                  </a:lnTo>
                  <a:close/>
                  <a:moveTo>
                    <a:pt x="453068" y="648264"/>
                  </a:moveTo>
                  <a:lnTo>
                    <a:pt x="453068" y="665303"/>
                  </a:lnTo>
                  <a:cubicBezTo>
                    <a:pt x="452003" y="668498"/>
                    <a:pt x="450938" y="672225"/>
                    <a:pt x="448808" y="676485"/>
                  </a:cubicBezTo>
                  <a:lnTo>
                    <a:pt x="449873" y="676485"/>
                  </a:lnTo>
                  <a:lnTo>
                    <a:pt x="448808" y="677550"/>
                  </a:lnTo>
                  <a:cubicBezTo>
                    <a:pt x="450938" y="677550"/>
                    <a:pt x="452003" y="676485"/>
                    <a:pt x="453068" y="676485"/>
                  </a:cubicBezTo>
                  <a:lnTo>
                    <a:pt x="453068" y="687667"/>
                  </a:lnTo>
                  <a:cubicBezTo>
                    <a:pt x="450938" y="687667"/>
                    <a:pt x="449873" y="688732"/>
                    <a:pt x="447211" y="689797"/>
                  </a:cubicBezTo>
                  <a:lnTo>
                    <a:pt x="447211" y="657316"/>
                  </a:lnTo>
                  <a:cubicBezTo>
                    <a:pt x="449873" y="654121"/>
                    <a:pt x="450938" y="650394"/>
                    <a:pt x="453068" y="648264"/>
                  </a:cubicBezTo>
                  <a:lnTo>
                    <a:pt x="453068" y="648264"/>
                  </a:lnTo>
                  <a:close/>
                  <a:moveTo>
                    <a:pt x="453068" y="715889"/>
                  </a:moveTo>
                  <a:lnTo>
                    <a:pt x="453068" y="727071"/>
                  </a:lnTo>
                  <a:cubicBezTo>
                    <a:pt x="452003" y="727071"/>
                    <a:pt x="449873" y="727071"/>
                    <a:pt x="447211" y="727071"/>
                  </a:cubicBezTo>
                  <a:lnTo>
                    <a:pt x="447211" y="716954"/>
                  </a:lnTo>
                  <a:cubicBezTo>
                    <a:pt x="449873" y="715889"/>
                    <a:pt x="452003" y="715889"/>
                    <a:pt x="453068" y="715889"/>
                  </a:cubicBezTo>
                  <a:lnTo>
                    <a:pt x="453068" y="715889"/>
                  </a:lnTo>
                  <a:close/>
                  <a:moveTo>
                    <a:pt x="453068" y="753162"/>
                  </a:moveTo>
                  <a:lnTo>
                    <a:pt x="453068" y="765409"/>
                  </a:lnTo>
                  <a:cubicBezTo>
                    <a:pt x="452003" y="766474"/>
                    <a:pt x="449873" y="766474"/>
                    <a:pt x="447211" y="767539"/>
                  </a:cubicBezTo>
                  <a:lnTo>
                    <a:pt x="447211" y="755292"/>
                  </a:lnTo>
                  <a:cubicBezTo>
                    <a:pt x="449873" y="755292"/>
                    <a:pt x="452003" y="754227"/>
                    <a:pt x="453068" y="753162"/>
                  </a:cubicBezTo>
                  <a:lnTo>
                    <a:pt x="453068" y="753162"/>
                  </a:lnTo>
                  <a:close/>
                  <a:moveTo>
                    <a:pt x="453068" y="773396"/>
                  </a:moveTo>
                  <a:lnTo>
                    <a:pt x="453068" y="796825"/>
                  </a:lnTo>
                  <a:cubicBezTo>
                    <a:pt x="453068" y="797891"/>
                    <a:pt x="452003" y="798955"/>
                    <a:pt x="450938" y="800020"/>
                  </a:cubicBezTo>
                  <a:cubicBezTo>
                    <a:pt x="452003" y="813332"/>
                    <a:pt x="449873" y="822385"/>
                    <a:pt x="447743" y="830372"/>
                  </a:cubicBezTo>
                  <a:lnTo>
                    <a:pt x="447743" y="788838"/>
                  </a:lnTo>
                  <a:cubicBezTo>
                    <a:pt x="449873" y="785643"/>
                    <a:pt x="452003" y="779786"/>
                    <a:pt x="453068" y="773396"/>
                  </a:cubicBezTo>
                  <a:lnTo>
                    <a:pt x="453068" y="773396"/>
                  </a:lnTo>
                  <a:close/>
                  <a:moveTo>
                    <a:pt x="453068" y="905984"/>
                  </a:moveTo>
                  <a:lnTo>
                    <a:pt x="453068" y="912906"/>
                  </a:lnTo>
                  <a:cubicBezTo>
                    <a:pt x="453068" y="912906"/>
                    <a:pt x="452003" y="912906"/>
                    <a:pt x="450938" y="912906"/>
                  </a:cubicBezTo>
                  <a:cubicBezTo>
                    <a:pt x="452003" y="913971"/>
                    <a:pt x="453068" y="916101"/>
                    <a:pt x="453068" y="917166"/>
                  </a:cubicBezTo>
                  <a:lnTo>
                    <a:pt x="453068" y="949647"/>
                  </a:lnTo>
                  <a:cubicBezTo>
                    <a:pt x="449873" y="939530"/>
                    <a:pt x="450938" y="928348"/>
                    <a:pt x="447211" y="920361"/>
                  </a:cubicBezTo>
                  <a:lnTo>
                    <a:pt x="447211" y="907049"/>
                  </a:lnTo>
                  <a:cubicBezTo>
                    <a:pt x="449873" y="905984"/>
                    <a:pt x="452003" y="905984"/>
                    <a:pt x="453068" y="905984"/>
                  </a:cubicBezTo>
                  <a:lnTo>
                    <a:pt x="453068" y="905984"/>
                  </a:lnTo>
                  <a:close/>
                  <a:moveTo>
                    <a:pt x="453068" y="955504"/>
                  </a:moveTo>
                  <a:lnTo>
                    <a:pt x="453068" y="962427"/>
                  </a:lnTo>
                  <a:cubicBezTo>
                    <a:pt x="450938" y="962427"/>
                    <a:pt x="448808" y="963492"/>
                    <a:pt x="447211" y="963492"/>
                  </a:cubicBezTo>
                  <a:lnTo>
                    <a:pt x="447211" y="956569"/>
                  </a:lnTo>
                  <a:cubicBezTo>
                    <a:pt x="448808" y="955504"/>
                    <a:pt x="450938" y="955504"/>
                    <a:pt x="453068" y="955504"/>
                  </a:cubicBezTo>
                  <a:lnTo>
                    <a:pt x="453068" y="955504"/>
                  </a:lnTo>
                  <a:close/>
                  <a:moveTo>
                    <a:pt x="453068" y="1065728"/>
                  </a:moveTo>
                  <a:lnTo>
                    <a:pt x="453068" y="1108326"/>
                  </a:lnTo>
                  <a:cubicBezTo>
                    <a:pt x="452003" y="1111521"/>
                    <a:pt x="449873" y="1114184"/>
                    <a:pt x="447211" y="1117378"/>
                  </a:cubicBezTo>
                  <a:lnTo>
                    <a:pt x="447211" y="1097144"/>
                  </a:lnTo>
                  <a:cubicBezTo>
                    <a:pt x="447211" y="1096079"/>
                    <a:pt x="448276" y="1095014"/>
                    <a:pt x="449341" y="1093949"/>
                  </a:cubicBezTo>
                  <a:cubicBezTo>
                    <a:pt x="450406" y="1088092"/>
                    <a:pt x="449341" y="1082767"/>
                    <a:pt x="447211" y="1074780"/>
                  </a:cubicBezTo>
                  <a:lnTo>
                    <a:pt x="447211" y="1054546"/>
                  </a:lnTo>
                  <a:cubicBezTo>
                    <a:pt x="449873" y="1058273"/>
                    <a:pt x="452003" y="1062533"/>
                    <a:pt x="453068" y="1065728"/>
                  </a:cubicBezTo>
                  <a:lnTo>
                    <a:pt x="453068" y="1065728"/>
                  </a:lnTo>
                  <a:close/>
                  <a:moveTo>
                    <a:pt x="453068" y="1154652"/>
                  </a:moveTo>
                  <a:lnTo>
                    <a:pt x="453068" y="1173821"/>
                  </a:lnTo>
                  <a:cubicBezTo>
                    <a:pt x="448808" y="1181808"/>
                    <a:pt x="447211" y="1190861"/>
                    <a:pt x="453068" y="1203108"/>
                  </a:cubicBezTo>
                  <a:lnTo>
                    <a:pt x="453068" y="1220147"/>
                  </a:lnTo>
                  <a:cubicBezTo>
                    <a:pt x="450938" y="1216952"/>
                    <a:pt x="448808" y="1213225"/>
                    <a:pt x="447211" y="1211095"/>
                  </a:cubicBezTo>
                  <a:lnTo>
                    <a:pt x="447211" y="1163704"/>
                  </a:lnTo>
                  <a:cubicBezTo>
                    <a:pt x="449873" y="1160509"/>
                    <a:pt x="450938" y="1158379"/>
                    <a:pt x="453068" y="1154652"/>
                  </a:cubicBezTo>
                  <a:lnTo>
                    <a:pt x="453068" y="1154652"/>
                  </a:lnTo>
                  <a:close/>
                  <a:moveTo>
                    <a:pt x="453068" y="1356462"/>
                  </a:moveTo>
                  <a:lnTo>
                    <a:pt x="453068" y="1359657"/>
                  </a:lnTo>
                  <a:lnTo>
                    <a:pt x="447211" y="1363916"/>
                  </a:lnTo>
                  <a:lnTo>
                    <a:pt x="447211" y="1347942"/>
                  </a:lnTo>
                  <a:lnTo>
                    <a:pt x="453068" y="1356462"/>
                  </a:lnTo>
                  <a:lnTo>
                    <a:pt x="453068" y="1356462"/>
                  </a:lnTo>
                  <a:close/>
                  <a:moveTo>
                    <a:pt x="453068" y="1407047"/>
                  </a:moveTo>
                  <a:lnTo>
                    <a:pt x="453068" y="1432074"/>
                  </a:lnTo>
                  <a:lnTo>
                    <a:pt x="452003" y="1433139"/>
                  </a:lnTo>
                  <a:lnTo>
                    <a:pt x="453068" y="1434204"/>
                  </a:lnTo>
                  <a:lnTo>
                    <a:pt x="453068" y="1459230"/>
                  </a:lnTo>
                  <a:lnTo>
                    <a:pt x="447211" y="1453373"/>
                  </a:lnTo>
                  <a:lnTo>
                    <a:pt x="447211" y="1409710"/>
                  </a:lnTo>
                  <a:lnTo>
                    <a:pt x="453068" y="1407047"/>
                  </a:lnTo>
                  <a:lnTo>
                    <a:pt x="453068" y="1407047"/>
                  </a:lnTo>
                  <a:close/>
                  <a:moveTo>
                    <a:pt x="453068" y="1483724"/>
                  </a:moveTo>
                  <a:lnTo>
                    <a:pt x="453068" y="1486919"/>
                  </a:lnTo>
                  <a:lnTo>
                    <a:pt x="452003" y="1485854"/>
                  </a:lnTo>
                  <a:lnTo>
                    <a:pt x="453068" y="1483724"/>
                  </a:lnTo>
                  <a:lnTo>
                    <a:pt x="453068" y="1483724"/>
                  </a:lnTo>
                  <a:close/>
                  <a:moveTo>
                    <a:pt x="453068" y="1595013"/>
                  </a:moveTo>
                  <a:lnTo>
                    <a:pt x="453068" y="1610987"/>
                  </a:lnTo>
                  <a:cubicBezTo>
                    <a:pt x="452003" y="1609922"/>
                    <a:pt x="449873" y="1609922"/>
                    <a:pt x="447211" y="1608857"/>
                  </a:cubicBezTo>
                  <a:lnTo>
                    <a:pt x="447211" y="1592883"/>
                  </a:lnTo>
                  <a:cubicBezTo>
                    <a:pt x="449873" y="1592883"/>
                    <a:pt x="452003" y="1593948"/>
                    <a:pt x="453068" y="1595013"/>
                  </a:cubicBezTo>
                  <a:lnTo>
                    <a:pt x="453068" y="1595013"/>
                  </a:lnTo>
                  <a:close/>
                  <a:moveTo>
                    <a:pt x="453068" y="1695119"/>
                  </a:moveTo>
                  <a:lnTo>
                    <a:pt x="453068" y="1716418"/>
                  </a:lnTo>
                  <a:cubicBezTo>
                    <a:pt x="450938" y="1715353"/>
                    <a:pt x="448808" y="1713223"/>
                    <a:pt x="447211" y="1712158"/>
                  </a:cubicBezTo>
                  <a:lnTo>
                    <a:pt x="447211" y="1685002"/>
                  </a:lnTo>
                  <a:cubicBezTo>
                    <a:pt x="448808" y="1688729"/>
                    <a:pt x="450938" y="1691924"/>
                    <a:pt x="453068" y="1695119"/>
                  </a:cubicBezTo>
                  <a:lnTo>
                    <a:pt x="453068" y="1695119"/>
                  </a:lnTo>
                  <a:close/>
                  <a:moveTo>
                    <a:pt x="447211" y="1624299"/>
                  </a:moveTo>
                  <a:lnTo>
                    <a:pt x="447211" y="1612052"/>
                  </a:lnTo>
                  <a:cubicBezTo>
                    <a:pt x="447211" y="1616312"/>
                    <a:pt x="447211" y="1621104"/>
                    <a:pt x="447211" y="1624299"/>
                  </a:cubicBezTo>
                  <a:lnTo>
                    <a:pt x="447211" y="1624299"/>
                  </a:lnTo>
                  <a:close/>
                  <a:moveTo>
                    <a:pt x="447211" y="1053481"/>
                  </a:moveTo>
                  <a:lnTo>
                    <a:pt x="447211" y="1035376"/>
                  </a:lnTo>
                  <a:cubicBezTo>
                    <a:pt x="448808" y="1042299"/>
                    <a:pt x="448808" y="1048156"/>
                    <a:pt x="447211" y="1053481"/>
                  </a:cubicBezTo>
                  <a:close/>
                  <a:moveTo>
                    <a:pt x="447211" y="137083"/>
                  </a:moveTo>
                  <a:lnTo>
                    <a:pt x="447211" y="172227"/>
                  </a:lnTo>
                  <a:cubicBezTo>
                    <a:pt x="444016" y="172227"/>
                    <a:pt x="441353" y="171162"/>
                    <a:pt x="438159" y="171162"/>
                  </a:cubicBezTo>
                  <a:lnTo>
                    <a:pt x="438159" y="144005"/>
                  </a:lnTo>
                  <a:cubicBezTo>
                    <a:pt x="441886" y="141875"/>
                    <a:pt x="444016" y="139213"/>
                    <a:pt x="447211" y="137083"/>
                  </a:cubicBezTo>
                  <a:lnTo>
                    <a:pt x="447211" y="137083"/>
                  </a:lnTo>
                  <a:close/>
                  <a:moveTo>
                    <a:pt x="447211" y="223877"/>
                  </a:moveTo>
                  <a:lnTo>
                    <a:pt x="447211" y="261151"/>
                  </a:lnTo>
                  <a:cubicBezTo>
                    <a:pt x="444016" y="264346"/>
                    <a:pt x="440288" y="267008"/>
                    <a:pt x="438159" y="269138"/>
                  </a:cubicBezTo>
                  <a:lnTo>
                    <a:pt x="438159" y="248904"/>
                  </a:lnTo>
                  <a:cubicBezTo>
                    <a:pt x="440288" y="246774"/>
                    <a:pt x="441353" y="244644"/>
                    <a:pt x="444016" y="241982"/>
                  </a:cubicBezTo>
                  <a:cubicBezTo>
                    <a:pt x="441886" y="241982"/>
                    <a:pt x="440821" y="240917"/>
                    <a:pt x="438159" y="240917"/>
                  </a:cubicBezTo>
                  <a:lnTo>
                    <a:pt x="438159" y="220682"/>
                  </a:lnTo>
                  <a:cubicBezTo>
                    <a:pt x="440821" y="221747"/>
                    <a:pt x="444016" y="222812"/>
                    <a:pt x="447211" y="223877"/>
                  </a:cubicBezTo>
                  <a:lnTo>
                    <a:pt x="447211" y="223877"/>
                  </a:lnTo>
                  <a:close/>
                  <a:moveTo>
                    <a:pt x="447211" y="352205"/>
                  </a:moveTo>
                  <a:lnTo>
                    <a:pt x="447211" y="387349"/>
                  </a:lnTo>
                  <a:cubicBezTo>
                    <a:pt x="446146" y="386284"/>
                    <a:pt x="446146" y="384154"/>
                    <a:pt x="445081" y="383089"/>
                  </a:cubicBezTo>
                  <a:cubicBezTo>
                    <a:pt x="445081" y="383089"/>
                    <a:pt x="441886" y="383089"/>
                    <a:pt x="438159" y="383089"/>
                  </a:cubicBezTo>
                  <a:lnTo>
                    <a:pt x="438159" y="342620"/>
                  </a:lnTo>
                  <a:cubicBezTo>
                    <a:pt x="438159" y="342620"/>
                    <a:pt x="439223" y="343685"/>
                    <a:pt x="439223" y="344750"/>
                  </a:cubicBezTo>
                  <a:cubicBezTo>
                    <a:pt x="439223" y="344750"/>
                    <a:pt x="439223" y="351672"/>
                    <a:pt x="443483" y="352737"/>
                  </a:cubicBezTo>
                  <a:cubicBezTo>
                    <a:pt x="444016" y="352205"/>
                    <a:pt x="445081" y="352205"/>
                    <a:pt x="447211" y="352205"/>
                  </a:cubicBezTo>
                  <a:lnTo>
                    <a:pt x="447211" y="352205"/>
                  </a:lnTo>
                  <a:close/>
                  <a:moveTo>
                    <a:pt x="447211" y="410778"/>
                  </a:moveTo>
                  <a:lnTo>
                    <a:pt x="447211" y="442194"/>
                  </a:lnTo>
                  <a:cubicBezTo>
                    <a:pt x="442951" y="448051"/>
                    <a:pt x="439223" y="452311"/>
                    <a:pt x="440288" y="454441"/>
                  </a:cubicBezTo>
                  <a:cubicBezTo>
                    <a:pt x="440288" y="454441"/>
                    <a:pt x="443483" y="453376"/>
                    <a:pt x="447211" y="452311"/>
                  </a:cubicBezTo>
                  <a:lnTo>
                    <a:pt x="447211" y="481597"/>
                  </a:lnTo>
                  <a:cubicBezTo>
                    <a:pt x="445081" y="482662"/>
                    <a:pt x="440288" y="482662"/>
                    <a:pt x="438159" y="482662"/>
                  </a:cubicBezTo>
                  <a:lnTo>
                    <a:pt x="438159" y="421960"/>
                  </a:lnTo>
                  <a:cubicBezTo>
                    <a:pt x="441886" y="417700"/>
                    <a:pt x="445081" y="413973"/>
                    <a:pt x="447211" y="410778"/>
                  </a:cubicBezTo>
                  <a:lnTo>
                    <a:pt x="447211" y="410778"/>
                  </a:lnTo>
                  <a:close/>
                  <a:moveTo>
                    <a:pt x="447211" y="499702"/>
                  </a:moveTo>
                  <a:lnTo>
                    <a:pt x="447211" y="513014"/>
                  </a:lnTo>
                  <a:cubicBezTo>
                    <a:pt x="446146" y="511949"/>
                    <a:pt x="445081" y="510884"/>
                    <a:pt x="444016" y="508754"/>
                  </a:cubicBezTo>
                  <a:cubicBezTo>
                    <a:pt x="444016" y="508754"/>
                    <a:pt x="440821" y="502897"/>
                    <a:pt x="447211" y="499702"/>
                  </a:cubicBezTo>
                  <a:lnTo>
                    <a:pt x="447211" y="499702"/>
                  </a:lnTo>
                  <a:close/>
                  <a:moveTo>
                    <a:pt x="447211" y="657316"/>
                  </a:moveTo>
                  <a:lnTo>
                    <a:pt x="447211" y="689797"/>
                  </a:lnTo>
                  <a:cubicBezTo>
                    <a:pt x="444016" y="690862"/>
                    <a:pt x="440288" y="692992"/>
                    <a:pt x="438159" y="696719"/>
                  </a:cubicBezTo>
                  <a:lnTo>
                    <a:pt x="438159" y="678615"/>
                  </a:lnTo>
                  <a:lnTo>
                    <a:pt x="438159" y="677550"/>
                  </a:lnTo>
                  <a:cubicBezTo>
                    <a:pt x="441886" y="669563"/>
                    <a:pt x="444016" y="663173"/>
                    <a:pt x="447211" y="657316"/>
                  </a:cubicBezTo>
                  <a:lnTo>
                    <a:pt x="447211" y="657316"/>
                  </a:lnTo>
                  <a:close/>
                  <a:moveTo>
                    <a:pt x="447211" y="716954"/>
                  </a:moveTo>
                  <a:lnTo>
                    <a:pt x="447211" y="727071"/>
                  </a:lnTo>
                  <a:cubicBezTo>
                    <a:pt x="444016" y="727071"/>
                    <a:pt x="440288" y="728136"/>
                    <a:pt x="438159" y="728136"/>
                  </a:cubicBezTo>
                  <a:lnTo>
                    <a:pt x="438159" y="716954"/>
                  </a:lnTo>
                  <a:cubicBezTo>
                    <a:pt x="440821" y="716954"/>
                    <a:pt x="444016" y="716954"/>
                    <a:pt x="447211" y="716954"/>
                  </a:cubicBezTo>
                  <a:lnTo>
                    <a:pt x="447211" y="716954"/>
                  </a:lnTo>
                  <a:close/>
                  <a:moveTo>
                    <a:pt x="447211" y="755292"/>
                  </a:moveTo>
                  <a:lnTo>
                    <a:pt x="447211" y="767539"/>
                  </a:lnTo>
                  <a:cubicBezTo>
                    <a:pt x="444016" y="767539"/>
                    <a:pt x="441353" y="768604"/>
                    <a:pt x="438159" y="768604"/>
                  </a:cubicBezTo>
                  <a:lnTo>
                    <a:pt x="438159" y="757422"/>
                  </a:lnTo>
                  <a:cubicBezTo>
                    <a:pt x="440821" y="756357"/>
                    <a:pt x="444016" y="756357"/>
                    <a:pt x="447211" y="755292"/>
                  </a:cubicBezTo>
                  <a:lnTo>
                    <a:pt x="447211" y="755292"/>
                  </a:lnTo>
                  <a:close/>
                  <a:moveTo>
                    <a:pt x="447211" y="788838"/>
                  </a:moveTo>
                  <a:lnTo>
                    <a:pt x="447211" y="830372"/>
                  </a:lnTo>
                  <a:cubicBezTo>
                    <a:pt x="445081" y="834632"/>
                    <a:pt x="442951" y="838359"/>
                    <a:pt x="440288" y="841554"/>
                  </a:cubicBezTo>
                  <a:cubicBezTo>
                    <a:pt x="442418" y="857528"/>
                    <a:pt x="441353" y="868710"/>
                    <a:pt x="438159" y="877762"/>
                  </a:cubicBezTo>
                  <a:lnTo>
                    <a:pt x="438159" y="827177"/>
                  </a:lnTo>
                  <a:cubicBezTo>
                    <a:pt x="440288" y="821320"/>
                    <a:pt x="441353" y="814930"/>
                    <a:pt x="441353" y="805878"/>
                  </a:cubicBezTo>
                  <a:cubicBezTo>
                    <a:pt x="440288" y="806943"/>
                    <a:pt x="439223" y="806943"/>
                    <a:pt x="438159" y="808008"/>
                  </a:cubicBezTo>
                  <a:lnTo>
                    <a:pt x="438159" y="795761"/>
                  </a:lnTo>
                  <a:cubicBezTo>
                    <a:pt x="439223" y="794696"/>
                    <a:pt x="441353" y="793631"/>
                    <a:pt x="444016" y="792566"/>
                  </a:cubicBezTo>
                  <a:cubicBezTo>
                    <a:pt x="445081" y="791501"/>
                    <a:pt x="446146" y="789903"/>
                    <a:pt x="447211" y="788838"/>
                  </a:cubicBezTo>
                  <a:lnTo>
                    <a:pt x="447211" y="788838"/>
                  </a:lnTo>
                  <a:close/>
                  <a:moveTo>
                    <a:pt x="447211" y="907049"/>
                  </a:moveTo>
                  <a:lnTo>
                    <a:pt x="447211" y="920361"/>
                  </a:lnTo>
                  <a:cubicBezTo>
                    <a:pt x="445081" y="917166"/>
                    <a:pt x="442951" y="914504"/>
                    <a:pt x="438159" y="912374"/>
                  </a:cubicBezTo>
                  <a:lnTo>
                    <a:pt x="438159" y="905451"/>
                  </a:lnTo>
                  <a:cubicBezTo>
                    <a:pt x="439223" y="905451"/>
                    <a:pt x="441353" y="906516"/>
                    <a:pt x="442418" y="906516"/>
                  </a:cubicBezTo>
                  <a:cubicBezTo>
                    <a:pt x="444016" y="907049"/>
                    <a:pt x="446146" y="907049"/>
                    <a:pt x="447211" y="907049"/>
                  </a:cubicBezTo>
                  <a:lnTo>
                    <a:pt x="447211" y="907049"/>
                  </a:lnTo>
                  <a:close/>
                  <a:moveTo>
                    <a:pt x="447211" y="956569"/>
                  </a:moveTo>
                  <a:lnTo>
                    <a:pt x="447211" y="963492"/>
                  </a:lnTo>
                  <a:cubicBezTo>
                    <a:pt x="444016" y="963492"/>
                    <a:pt x="440288" y="962427"/>
                    <a:pt x="438159" y="962427"/>
                  </a:cubicBezTo>
                  <a:lnTo>
                    <a:pt x="438159" y="955504"/>
                  </a:lnTo>
                  <a:cubicBezTo>
                    <a:pt x="440821" y="956569"/>
                    <a:pt x="442951" y="956569"/>
                    <a:pt x="447211" y="956569"/>
                  </a:cubicBezTo>
                  <a:lnTo>
                    <a:pt x="447211" y="956569"/>
                  </a:lnTo>
                  <a:close/>
                  <a:moveTo>
                    <a:pt x="447211" y="1035376"/>
                  </a:moveTo>
                  <a:lnTo>
                    <a:pt x="447211" y="1053481"/>
                  </a:lnTo>
                  <a:cubicBezTo>
                    <a:pt x="447211" y="1053481"/>
                    <a:pt x="447211" y="1053481"/>
                    <a:pt x="446146" y="1054546"/>
                  </a:cubicBezTo>
                  <a:cubicBezTo>
                    <a:pt x="447211" y="1054546"/>
                    <a:pt x="447211" y="1054546"/>
                    <a:pt x="447211" y="1054546"/>
                  </a:cubicBezTo>
                  <a:lnTo>
                    <a:pt x="447211" y="1074780"/>
                  </a:lnTo>
                  <a:cubicBezTo>
                    <a:pt x="446146" y="1071585"/>
                    <a:pt x="444016" y="1067858"/>
                    <a:pt x="442951" y="1063598"/>
                  </a:cubicBezTo>
                  <a:cubicBezTo>
                    <a:pt x="440821" y="1065728"/>
                    <a:pt x="439756" y="1067858"/>
                    <a:pt x="438691" y="1069455"/>
                  </a:cubicBezTo>
                  <a:lnTo>
                    <a:pt x="438691" y="1047091"/>
                  </a:lnTo>
                  <a:cubicBezTo>
                    <a:pt x="438691" y="1044961"/>
                    <a:pt x="438691" y="1043896"/>
                    <a:pt x="438691" y="1041234"/>
                  </a:cubicBezTo>
                  <a:lnTo>
                    <a:pt x="438691" y="1011947"/>
                  </a:lnTo>
                  <a:cubicBezTo>
                    <a:pt x="442951" y="1021000"/>
                    <a:pt x="446146" y="1028987"/>
                    <a:pt x="447211" y="1035376"/>
                  </a:cubicBezTo>
                  <a:lnTo>
                    <a:pt x="447211" y="1035376"/>
                  </a:lnTo>
                  <a:close/>
                  <a:moveTo>
                    <a:pt x="447211" y="1097677"/>
                  </a:moveTo>
                  <a:lnTo>
                    <a:pt x="447211" y="1117911"/>
                  </a:lnTo>
                  <a:cubicBezTo>
                    <a:pt x="444016" y="1121106"/>
                    <a:pt x="440288" y="1123768"/>
                    <a:pt x="438159" y="1126963"/>
                  </a:cubicBezTo>
                  <a:lnTo>
                    <a:pt x="438159" y="1109924"/>
                  </a:lnTo>
                  <a:cubicBezTo>
                    <a:pt x="441886" y="1106729"/>
                    <a:pt x="444016" y="1101936"/>
                    <a:pt x="447211" y="1097677"/>
                  </a:cubicBezTo>
                  <a:lnTo>
                    <a:pt x="447211" y="1097677"/>
                  </a:lnTo>
                  <a:close/>
                  <a:moveTo>
                    <a:pt x="447211" y="1163704"/>
                  </a:moveTo>
                  <a:lnTo>
                    <a:pt x="447211" y="1211095"/>
                  </a:lnTo>
                  <a:cubicBezTo>
                    <a:pt x="441353" y="1202043"/>
                    <a:pt x="439223" y="1195120"/>
                    <a:pt x="438159" y="1188731"/>
                  </a:cubicBezTo>
                  <a:lnTo>
                    <a:pt x="438159" y="1188731"/>
                  </a:lnTo>
                  <a:lnTo>
                    <a:pt x="438159" y="1172756"/>
                  </a:lnTo>
                  <a:cubicBezTo>
                    <a:pt x="438159" y="1172756"/>
                    <a:pt x="439223" y="1173821"/>
                    <a:pt x="439223" y="1174886"/>
                  </a:cubicBezTo>
                  <a:lnTo>
                    <a:pt x="439223" y="1174886"/>
                  </a:lnTo>
                  <a:lnTo>
                    <a:pt x="440288" y="1175951"/>
                  </a:lnTo>
                  <a:cubicBezTo>
                    <a:pt x="441886" y="1171691"/>
                    <a:pt x="444016" y="1167431"/>
                    <a:pt x="447211" y="1163704"/>
                  </a:cubicBezTo>
                  <a:lnTo>
                    <a:pt x="447211" y="1163704"/>
                  </a:lnTo>
                  <a:close/>
                  <a:moveTo>
                    <a:pt x="447211" y="1348475"/>
                  </a:moveTo>
                  <a:lnTo>
                    <a:pt x="447211" y="1364449"/>
                  </a:lnTo>
                  <a:lnTo>
                    <a:pt x="438691" y="1372436"/>
                  </a:lnTo>
                  <a:lnTo>
                    <a:pt x="438691" y="1340487"/>
                  </a:lnTo>
                  <a:lnTo>
                    <a:pt x="439756" y="1339422"/>
                  </a:lnTo>
                  <a:lnTo>
                    <a:pt x="447211" y="1348475"/>
                  </a:lnTo>
                  <a:lnTo>
                    <a:pt x="447211" y="1348475"/>
                  </a:lnTo>
                  <a:close/>
                  <a:moveTo>
                    <a:pt x="447211" y="1409177"/>
                  </a:moveTo>
                  <a:lnTo>
                    <a:pt x="447211" y="1452841"/>
                  </a:lnTo>
                  <a:lnTo>
                    <a:pt x="438159" y="1444853"/>
                  </a:lnTo>
                  <a:lnTo>
                    <a:pt x="438159" y="1413437"/>
                  </a:lnTo>
                  <a:lnTo>
                    <a:pt x="447211" y="1409177"/>
                  </a:lnTo>
                  <a:lnTo>
                    <a:pt x="447211" y="1409177"/>
                  </a:lnTo>
                  <a:close/>
                  <a:moveTo>
                    <a:pt x="447211" y="1592883"/>
                  </a:moveTo>
                  <a:lnTo>
                    <a:pt x="447211" y="1608857"/>
                  </a:lnTo>
                  <a:lnTo>
                    <a:pt x="446146" y="1608857"/>
                  </a:lnTo>
                  <a:cubicBezTo>
                    <a:pt x="446146" y="1609922"/>
                    <a:pt x="447211" y="1610987"/>
                    <a:pt x="447211" y="1612052"/>
                  </a:cubicBezTo>
                  <a:lnTo>
                    <a:pt x="447211" y="1624299"/>
                  </a:lnTo>
                  <a:cubicBezTo>
                    <a:pt x="445081" y="1644533"/>
                    <a:pt x="438159" y="1665833"/>
                    <a:pt x="447211" y="1685002"/>
                  </a:cubicBezTo>
                  <a:lnTo>
                    <a:pt x="447211" y="1712158"/>
                  </a:lnTo>
                  <a:cubicBezTo>
                    <a:pt x="444016" y="1710028"/>
                    <a:pt x="440288" y="1706301"/>
                    <a:pt x="438159" y="1703106"/>
                  </a:cubicBezTo>
                  <a:lnTo>
                    <a:pt x="438159" y="1583831"/>
                  </a:lnTo>
                  <a:cubicBezTo>
                    <a:pt x="439223" y="1585961"/>
                    <a:pt x="440288" y="1588091"/>
                    <a:pt x="441353" y="1590753"/>
                  </a:cubicBezTo>
                  <a:cubicBezTo>
                    <a:pt x="442951" y="1590753"/>
                    <a:pt x="445081" y="1591818"/>
                    <a:pt x="447211" y="1592883"/>
                  </a:cubicBezTo>
                  <a:lnTo>
                    <a:pt x="447211" y="1592883"/>
                  </a:lnTo>
                  <a:close/>
                  <a:moveTo>
                    <a:pt x="438691" y="1011947"/>
                  </a:moveTo>
                  <a:lnTo>
                    <a:pt x="438691" y="983726"/>
                  </a:lnTo>
                  <a:cubicBezTo>
                    <a:pt x="441886" y="995973"/>
                    <a:pt x="440821" y="1005025"/>
                    <a:pt x="438691" y="1011947"/>
                  </a:cubicBezTo>
                  <a:lnTo>
                    <a:pt x="438691" y="1011947"/>
                  </a:lnTo>
                  <a:close/>
                  <a:moveTo>
                    <a:pt x="438691" y="549222"/>
                  </a:moveTo>
                  <a:lnTo>
                    <a:pt x="438691" y="526858"/>
                  </a:lnTo>
                  <a:cubicBezTo>
                    <a:pt x="438691" y="527923"/>
                    <a:pt x="439756" y="527923"/>
                    <a:pt x="439756" y="528988"/>
                  </a:cubicBezTo>
                  <a:cubicBezTo>
                    <a:pt x="439756" y="528988"/>
                    <a:pt x="442951" y="543898"/>
                    <a:pt x="440821" y="548157"/>
                  </a:cubicBezTo>
                  <a:cubicBezTo>
                    <a:pt x="440821" y="548157"/>
                    <a:pt x="439756" y="548157"/>
                    <a:pt x="438691" y="549222"/>
                  </a:cubicBezTo>
                  <a:lnTo>
                    <a:pt x="438691" y="549222"/>
                  </a:lnTo>
                  <a:close/>
                  <a:moveTo>
                    <a:pt x="438691" y="412908"/>
                  </a:moveTo>
                  <a:cubicBezTo>
                    <a:pt x="439756" y="412908"/>
                    <a:pt x="439756" y="412908"/>
                    <a:pt x="439756" y="412908"/>
                  </a:cubicBezTo>
                  <a:cubicBezTo>
                    <a:pt x="444016" y="408648"/>
                    <a:pt x="440821" y="400661"/>
                    <a:pt x="440821" y="400661"/>
                  </a:cubicBezTo>
                  <a:cubicBezTo>
                    <a:pt x="439756" y="400661"/>
                    <a:pt x="438691" y="400661"/>
                    <a:pt x="438691" y="400661"/>
                  </a:cubicBezTo>
                  <a:lnTo>
                    <a:pt x="438691" y="412908"/>
                  </a:lnTo>
                  <a:close/>
                  <a:moveTo>
                    <a:pt x="438691" y="144005"/>
                  </a:moveTo>
                  <a:lnTo>
                    <a:pt x="438691" y="171162"/>
                  </a:lnTo>
                  <a:cubicBezTo>
                    <a:pt x="430704" y="171162"/>
                    <a:pt x="424314" y="172227"/>
                    <a:pt x="415262" y="175422"/>
                  </a:cubicBezTo>
                  <a:lnTo>
                    <a:pt x="415262" y="157317"/>
                  </a:lnTo>
                  <a:cubicBezTo>
                    <a:pt x="419522" y="155187"/>
                    <a:pt x="424314" y="154122"/>
                    <a:pt x="428574" y="154122"/>
                  </a:cubicBezTo>
                  <a:cubicBezTo>
                    <a:pt x="431769" y="150928"/>
                    <a:pt x="435496" y="147200"/>
                    <a:pt x="436561" y="146135"/>
                  </a:cubicBezTo>
                  <a:cubicBezTo>
                    <a:pt x="436029" y="146135"/>
                    <a:pt x="437094" y="145070"/>
                    <a:pt x="438691" y="144005"/>
                  </a:cubicBezTo>
                  <a:lnTo>
                    <a:pt x="438691" y="144005"/>
                  </a:lnTo>
                  <a:close/>
                  <a:moveTo>
                    <a:pt x="438691" y="220682"/>
                  </a:moveTo>
                  <a:lnTo>
                    <a:pt x="438691" y="240917"/>
                  </a:lnTo>
                  <a:cubicBezTo>
                    <a:pt x="430704" y="238787"/>
                    <a:pt x="422717" y="233994"/>
                    <a:pt x="415262" y="229735"/>
                  </a:cubicBezTo>
                  <a:lnTo>
                    <a:pt x="415262" y="209500"/>
                  </a:lnTo>
                  <a:cubicBezTo>
                    <a:pt x="422717" y="212695"/>
                    <a:pt x="430704" y="216955"/>
                    <a:pt x="438691" y="220682"/>
                  </a:cubicBezTo>
                  <a:lnTo>
                    <a:pt x="438691" y="220682"/>
                  </a:lnTo>
                  <a:close/>
                  <a:moveTo>
                    <a:pt x="438691" y="248371"/>
                  </a:moveTo>
                  <a:lnTo>
                    <a:pt x="438691" y="268606"/>
                  </a:lnTo>
                  <a:cubicBezTo>
                    <a:pt x="430704" y="276593"/>
                    <a:pt x="422717" y="280853"/>
                    <a:pt x="415262" y="283515"/>
                  </a:cubicBezTo>
                  <a:lnTo>
                    <a:pt x="415262" y="265411"/>
                  </a:lnTo>
                  <a:cubicBezTo>
                    <a:pt x="421652" y="262216"/>
                    <a:pt x="429639" y="256359"/>
                    <a:pt x="438691" y="248371"/>
                  </a:cubicBezTo>
                  <a:lnTo>
                    <a:pt x="438691" y="248371"/>
                  </a:lnTo>
                  <a:close/>
                  <a:moveTo>
                    <a:pt x="438691" y="342088"/>
                  </a:moveTo>
                  <a:lnTo>
                    <a:pt x="438691" y="382556"/>
                  </a:lnTo>
                  <a:cubicBezTo>
                    <a:pt x="434431" y="382556"/>
                    <a:pt x="429639" y="382556"/>
                    <a:pt x="428574" y="379361"/>
                  </a:cubicBezTo>
                  <a:cubicBezTo>
                    <a:pt x="428574" y="379361"/>
                    <a:pt x="425379" y="376167"/>
                    <a:pt x="429639" y="369244"/>
                  </a:cubicBezTo>
                  <a:cubicBezTo>
                    <a:pt x="429639" y="369244"/>
                    <a:pt x="428574" y="366049"/>
                    <a:pt x="426444" y="369244"/>
                  </a:cubicBezTo>
                  <a:cubicBezTo>
                    <a:pt x="426444" y="369244"/>
                    <a:pt x="420587" y="370309"/>
                    <a:pt x="415262" y="369244"/>
                  </a:cubicBezTo>
                  <a:lnTo>
                    <a:pt x="415262" y="345815"/>
                  </a:lnTo>
                  <a:lnTo>
                    <a:pt x="416327" y="344750"/>
                  </a:lnTo>
                  <a:cubicBezTo>
                    <a:pt x="416859" y="342088"/>
                    <a:pt x="428574" y="330906"/>
                    <a:pt x="438691" y="342088"/>
                  </a:cubicBezTo>
                  <a:lnTo>
                    <a:pt x="438691" y="342088"/>
                  </a:lnTo>
                  <a:close/>
                  <a:moveTo>
                    <a:pt x="438691" y="400661"/>
                  </a:moveTo>
                  <a:lnTo>
                    <a:pt x="438691" y="412908"/>
                  </a:lnTo>
                  <a:cubicBezTo>
                    <a:pt x="436561" y="413973"/>
                    <a:pt x="431769" y="413973"/>
                    <a:pt x="428574" y="416102"/>
                  </a:cubicBezTo>
                  <a:cubicBezTo>
                    <a:pt x="427509" y="416102"/>
                    <a:pt x="426444" y="416102"/>
                    <a:pt x="425379" y="417167"/>
                  </a:cubicBezTo>
                  <a:cubicBezTo>
                    <a:pt x="424314" y="418232"/>
                    <a:pt x="425379" y="420362"/>
                    <a:pt x="425379" y="423025"/>
                  </a:cubicBezTo>
                  <a:cubicBezTo>
                    <a:pt x="425379" y="426220"/>
                    <a:pt x="424314" y="429947"/>
                    <a:pt x="424314" y="432077"/>
                  </a:cubicBezTo>
                  <a:cubicBezTo>
                    <a:pt x="424314" y="434207"/>
                    <a:pt x="418457" y="437934"/>
                    <a:pt x="415262" y="435272"/>
                  </a:cubicBezTo>
                  <a:lnTo>
                    <a:pt x="415262" y="388946"/>
                  </a:lnTo>
                  <a:cubicBezTo>
                    <a:pt x="417392" y="388946"/>
                    <a:pt x="419522" y="390011"/>
                    <a:pt x="422184" y="391076"/>
                  </a:cubicBezTo>
                  <a:cubicBezTo>
                    <a:pt x="423249" y="392141"/>
                    <a:pt x="425379" y="399063"/>
                    <a:pt x="428041" y="400128"/>
                  </a:cubicBezTo>
                  <a:cubicBezTo>
                    <a:pt x="429639" y="401726"/>
                    <a:pt x="433899" y="399596"/>
                    <a:pt x="438691" y="400661"/>
                  </a:cubicBezTo>
                  <a:lnTo>
                    <a:pt x="438691" y="400661"/>
                  </a:lnTo>
                  <a:close/>
                  <a:moveTo>
                    <a:pt x="438691" y="421960"/>
                  </a:moveTo>
                  <a:cubicBezTo>
                    <a:pt x="431769" y="429947"/>
                    <a:pt x="422717" y="441129"/>
                    <a:pt x="415262" y="451246"/>
                  </a:cubicBezTo>
                  <a:lnTo>
                    <a:pt x="415262" y="480533"/>
                  </a:lnTo>
                  <a:cubicBezTo>
                    <a:pt x="422184" y="472545"/>
                    <a:pt x="428574" y="464558"/>
                    <a:pt x="428574" y="464558"/>
                  </a:cubicBezTo>
                  <a:cubicBezTo>
                    <a:pt x="428574" y="461363"/>
                    <a:pt x="434431" y="462428"/>
                    <a:pt x="434431" y="462428"/>
                  </a:cubicBezTo>
                  <a:cubicBezTo>
                    <a:pt x="432301" y="466688"/>
                    <a:pt x="434431" y="478403"/>
                    <a:pt x="434431" y="478403"/>
                  </a:cubicBezTo>
                  <a:cubicBezTo>
                    <a:pt x="434431" y="480533"/>
                    <a:pt x="436561" y="481597"/>
                    <a:pt x="438691" y="482662"/>
                  </a:cubicBezTo>
                  <a:lnTo>
                    <a:pt x="438691" y="421960"/>
                  </a:lnTo>
                  <a:lnTo>
                    <a:pt x="438691" y="421960"/>
                  </a:lnTo>
                  <a:close/>
                  <a:moveTo>
                    <a:pt x="438691" y="526858"/>
                  </a:moveTo>
                  <a:lnTo>
                    <a:pt x="438691" y="549222"/>
                  </a:lnTo>
                  <a:cubicBezTo>
                    <a:pt x="435496" y="550287"/>
                    <a:pt x="428574" y="552417"/>
                    <a:pt x="425379" y="541235"/>
                  </a:cubicBezTo>
                  <a:cubicBezTo>
                    <a:pt x="425379" y="541235"/>
                    <a:pt x="422184" y="536975"/>
                    <a:pt x="415262" y="532183"/>
                  </a:cubicBezTo>
                  <a:lnTo>
                    <a:pt x="415262" y="508754"/>
                  </a:lnTo>
                  <a:cubicBezTo>
                    <a:pt x="422717" y="513014"/>
                    <a:pt x="432834" y="518871"/>
                    <a:pt x="438691" y="526858"/>
                  </a:cubicBezTo>
                  <a:lnTo>
                    <a:pt x="438691" y="526858"/>
                  </a:lnTo>
                  <a:close/>
                  <a:moveTo>
                    <a:pt x="438691" y="678615"/>
                  </a:moveTo>
                  <a:lnTo>
                    <a:pt x="438691" y="696719"/>
                  </a:lnTo>
                  <a:cubicBezTo>
                    <a:pt x="434431" y="700979"/>
                    <a:pt x="430704" y="707901"/>
                    <a:pt x="428574" y="718019"/>
                  </a:cubicBezTo>
                  <a:lnTo>
                    <a:pt x="428574" y="718019"/>
                  </a:lnTo>
                  <a:lnTo>
                    <a:pt x="428574" y="720148"/>
                  </a:lnTo>
                  <a:cubicBezTo>
                    <a:pt x="431769" y="718019"/>
                    <a:pt x="435496" y="718019"/>
                    <a:pt x="438691" y="716954"/>
                  </a:cubicBezTo>
                  <a:lnTo>
                    <a:pt x="438691" y="728136"/>
                  </a:lnTo>
                  <a:cubicBezTo>
                    <a:pt x="428574" y="730266"/>
                    <a:pt x="420587" y="735058"/>
                    <a:pt x="415262" y="748370"/>
                  </a:cubicBezTo>
                  <a:lnTo>
                    <a:pt x="415262" y="729201"/>
                  </a:lnTo>
                  <a:cubicBezTo>
                    <a:pt x="416327" y="728136"/>
                    <a:pt x="416327" y="727071"/>
                    <a:pt x="417392" y="727071"/>
                  </a:cubicBezTo>
                  <a:cubicBezTo>
                    <a:pt x="417392" y="724941"/>
                    <a:pt x="418457" y="721213"/>
                    <a:pt x="418457" y="720148"/>
                  </a:cubicBezTo>
                  <a:cubicBezTo>
                    <a:pt x="422717" y="700979"/>
                    <a:pt x="429639" y="689797"/>
                    <a:pt x="437626" y="682875"/>
                  </a:cubicBezTo>
                  <a:cubicBezTo>
                    <a:pt x="437094" y="681810"/>
                    <a:pt x="438691" y="679680"/>
                    <a:pt x="438691" y="678615"/>
                  </a:cubicBezTo>
                  <a:lnTo>
                    <a:pt x="438691" y="678615"/>
                  </a:lnTo>
                  <a:close/>
                  <a:moveTo>
                    <a:pt x="438691" y="757422"/>
                  </a:moveTo>
                  <a:lnTo>
                    <a:pt x="438691" y="768604"/>
                  </a:lnTo>
                  <a:cubicBezTo>
                    <a:pt x="430704" y="769669"/>
                    <a:pt x="421652" y="769669"/>
                    <a:pt x="415262" y="774461"/>
                  </a:cubicBezTo>
                  <a:lnTo>
                    <a:pt x="415262" y="762214"/>
                  </a:lnTo>
                  <a:cubicBezTo>
                    <a:pt x="421652" y="759552"/>
                    <a:pt x="430704" y="758487"/>
                    <a:pt x="438691" y="757422"/>
                  </a:cubicBezTo>
                  <a:lnTo>
                    <a:pt x="438691" y="757422"/>
                  </a:lnTo>
                  <a:close/>
                  <a:moveTo>
                    <a:pt x="438691" y="795761"/>
                  </a:moveTo>
                  <a:lnTo>
                    <a:pt x="438691" y="808008"/>
                  </a:lnTo>
                  <a:cubicBezTo>
                    <a:pt x="431769" y="811203"/>
                    <a:pt x="422717" y="811203"/>
                    <a:pt x="415262" y="813865"/>
                  </a:cubicBezTo>
                  <a:lnTo>
                    <a:pt x="415262" y="802683"/>
                  </a:lnTo>
                  <a:cubicBezTo>
                    <a:pt x="422717" y="801618"/>
                    <a:pt x="430704" y="798955"/>
                    <a:pt x="438691" y="795761"/>
                  </a:cubicBezTo>
                  <a:lnTo>
                    <a:pt x="438691" y="795761"/>
                  </a:lnTo>
                  <a:close/>
                  <a:moveTo>
                    <a:pt x="438691" y="827177"/>
                  </a:moveTo>
                  <a:lnTo>
                    <a:pt x="438691" y="877762"/>
                  </a:lnTo>
                  <a:cubicBezTo>
                    <a:pt x="437626" y="879892"/>
                    <a:pt x="436561" y="882022"/>
                    <a:pt x="435496" y="883620"/>
                  </a:cubicBezTo>
                  <a:cubicBezTo>
                    <a:pt x="436561" y="892672"/>
                    <a:pt x="437626" y="899594"/>
                    <a:pt x="437626" y="905984"/>
                  </a:cubicBezTo>
                  <a:lnTo>
                    <a:pt x="438691" y="905984"/>
                  </a:lnTo>
                  <a:lnTo>
                    <a:pt x="438691" y="912906"/>
                  </a:lnTo>
                  <a:cubicBezTo>
                    <a:pt x="437626" y="912906"/>
                    <a:pt x="437626" y="912906"/>
                    <a:pt x="436561" y="912906"/>
                  </a:cubicBezTo>
                  <a:cubicBezTo>
                    <a:pt x="436561" y="918763"/>
                    <a:pt x="434431" y="923023"/>
                    <a:pt x="432301" y="926218"/>
                  </a:cubicBezTo>
                  <a:cubicBezTo>
                    <a:pt x="436561" y="938465"/>
                    <a:pt x="438159" y="947517"/>
                    <a:pt x="436561" y="955504"/>
                  </a:cubicBezTo>
                  <a:cubicBezTo>
                    <a:pt x="437626" y="955504"/>
                    <a:pt x="437626" y="955504"/>
                    <a:pt x="438691" y="955504"/>
                  </a:cubicBezTo>
                  <a:lnTo>
                    <a:pt x="438691" y="962427"/>
                  </a:lnTo>
                  <a:cubicBezTo>
                    <a:pt x="437626" y="962427"/>
                    <a:pt x="436561" y="962427"/>
                    <a:pt x="436561" y="962427"/>
                  </a:cubicBezTo>
                  <a:cubicBezTo>
                    <a:pt x="435496" y="964557"/>
                    <a:pt x="434431" y="966687"/>
                    <a:pt x="433366" y="969349"/>
                  </a:cubicBezTo>
                  <a:cubicBezTo>
                    <a:pt x="435496" y="975206"/>
                    <a:pt x="437626" y="979466"/>
                    <a:pt x="439223" y="984258"/>
                  </a:cubicBezTo>
                  <a:lnTo>
                    <a:pt x="439223" y="1012480"/>
                  </a:lnTo>
                  <a:lnTo>
                    <a:pt x="439223" y="1012480"/>
                  </a:lnTo>
                  <a:lnTo>
                    <a:pt x="439223" y="1012480"/>
                  </a:lnTo>
                  <a:lnTo>
                    <a:pt x="439223" y="1041766"/>
                  </a:lnTo>
                  <a:cubicBezTo>
                    <a:pt x="438159" y="1035909"/>
                    <a:pt x="437094" y="1030584"/>
                    <a:pt x="433366" y="1022597"/>
                  </a:cubicBezTo>
                  <a:cubicBezTo>
                    <a:pt x="429106" y="1028454"/>
                    <a:pt x="422184" y="1032714"/>
                    <a:pt x="415262" y="1038571"/>
                  </a:cubicBezTo>
                  <a:lnTo>
                    <a:pt x="415262" y="1023662"/>
                  </a:lnTo>
                  <a:cubicBezTo>
                    <a:pt x="421119" y="1020467"/>
                    <a:pt x="425379" y="1014610"/>
                    <a:pt x="428574" y="1009285"/>
                  </a:cubicBezTo>
                  <a:cubicBezTo>
                    <a:pt x="431769" y="1003428"/>
                    <a:pt x="431769" y="994376"/>
                    <a:pt x="427509" y="978934"/>
                  </a:cubicBezTo>
                  <a:cubicBezTo>
                    <a:pt x="424314" y="983193"/>
                    <a:pt x="419522" y="986921"/>
                    <a:pt x="415262" y="989051"/>
                  </a:cubicBezTo>
                  <a:lnTo>
                    <a:pt x="415262" y="975739"/>
                  </a:lnTo>
                  <a:cubicBezTo>
                    <a:pt x="418457" y="972544"/>
                    <a:pt x="422184" y="969881"/>
                    <a:pt x="424314" y="966687"/>
                  </a:cubicBezTo>
                  <a:cubicBezTo>
                    <a:pt x="427509" y="959764"/>
                    <a:pt x="428574" y="950712"/>
                    <a:pt x="425379" y="936335"/>
                  </a:cubicBezTo>
                  <a:cubicBezTo>
                    <a:pt x="423249" y="938465"/>
                    <a:pt x="418457" y="942192"/>
                    <a:pt x="415262" y="943257"/>
                  </a:cubicBezTo>
                  <a:lnTo>
                    <a:pt x="415262" y="929945"/>
                  </a:lnTo>
                  <a:cubicBezTo>
                    <a:pt x="418457" y="927816"/>
                    <a:pt x="421119" y="925686"/>
                    <a:pt x="424314" y="923023"/>
                  </a:cubicBezTo>
                  <a:cubicBezTo>
                    <a:pt x="427509" y="916101"/>
                    <a:pt x="430171" y="908114"/>
                    <a:pt x="427509" y="892672"/>
                  </a:cubicBezTo>
                  <a:cubicBezTo>
                    <a:pt x="424314" y="895867"/>
                    <a:pt x="419522" y="898529"/>
                    <a:pt x="415262" y="900659"/>
                  </a:cubicBezTo>
                  <a:lnTo>
                    <a:pt x="415262" y="887347"/>
                  </a:lnTo>
                  <a:cubicBezTo>
                    <a:pt x="419522" y="885217"/>
                    <a:pt x="423249" y="883087"/>
                    <a:pt x="426444" y="879360"/>
                  </a:cubicBezTo>
                  <a:cubicBezTo>
                    <a:pt x="430704" y="873503"/>
                    <a:pt x="433366" y="866048"/>
                    <a:pt x="433366" y="850073"/>
                  </a:cubicBezTo>
                  <a:cubicBezTo>
                    <a:pt x="427509" y="853268"/>
                    <a:pt x="422184" y="855931"/>
                    <a:pt x="415262" y="858061"/>
                  </a:cubicBezTo>
                  <a:lnTo>
                    <a:pt x="415262" y="845814"/>
                  </a:lnTo>
                  <a:cubicBezTo>
                    <a:pt x="422184" y="843684"/>
                    <a:pt x="427509" y="841554"/>
                    <a:pt x="433366" y="836761"/>
                  </a:cubicBezTo>
                  <a:cubicBezTo>
                    <a:pt x="434964" y="833034"/>
                    <a:pt x="437094" y="830904"/>
                    <a:pt x="438691" y="827177"/>
                  </a:cubicBezTo>
                  <a:lnTo>
                    <a:pt x="438691" y="827177"/>
                  </a:lnTo>
                  <a:close/>
                  <a:moveTo>
                    <a:pt x="438691" y="1046559"/>
                  </a:moveTo>
                  <a:lnTo>
                    <a:pt x="438691" y="1068923"/>
                  </a:lnTo>
                  <a:cubicBezTo>
                    <a:pt x="430704" y="1077975"/>
                    <a:pt x="419522" y="1084897"/>
                    <a:pt x="415262" y="1095014"/>
                  </a:cubicBezTo>
                  <a:lnTo>
                    <a:pt x="415262" y="1076910"/>
                  </a:lnTo>
                  <a:cubicBezTo>
                    <a:pt x="423249" y="1068923"/>
                    <a:pt x="432301" y="1062533"/>
                    <a:pt x="437626" y="1050818"/>
                  </a:cubicBezTo>
                  <a:cubicBezTo>
                    <a:pt x="437094" y="1050286"/>
                    <a:pt x="438691" y="1048156"/>
                    <a:pt x="438691" y="1046559"/>
                  </a:cubicBezTo>
                  <a:lnTo>
                    <a:pt x="438691" y="1046559"/>
                  </a:lnTo>
                  <a:close/>
                  <a:moveTo>
                    <a:pt x="438691" y="1109924"/>
                  </a:moveTo>
                  <a:lnTo>
                    <a:pt x="438691" y="1126963"/>
                  </a:lnTo>
                  <a:cubicBezTo>
                    <a:pt x="429639" y="1138145"/>
                    <a:pt x="422717" y="1150392"/>
                    <a:pt x="438691" y="1173289"/>
                  </a:cubicBezTo>
                  <a:lnTo>
                    <a:pt x="438691" y="1189263"/>
                  </a:lnTo>
                  <a:cubicBezTo>
                    <a:pt x="437626" y="1187133"/>
                    <a:pt x="435496" y="1185003"/>
                    <a:pt x="435496" y="1185003"/>
                  </a:cubicBezTo>
                  <a:cubicBezTo>
                    <a:pt x="423249" y="1167964"/>
                    <a:pt x="418457" y="1156782"/>
                    <a:pt x="418457" y="1146665"/>
                  </a:cubicBezTo>
                  <a:cubicBezTo>
                    <a:pt x="417392" y="1144535"/>
                    <a:pt x="416327" y="1142405"/>
                    <a:pt x="415262" y="1140807"/>
                  </a:cubicBezTo>
                  <a:lnTo>
                    <a:pt x="415262" y="1140807"/>
                  </a:lnTo>
                  <a:lnTo>
                    <a:pt x="415262" y="1120573"/>
                  </a:lnTo>
                  <a:cubicBezTo>
                    <a:pt x="416327" y="1123768"/>
                    <a:pt x="418457" y="1128560"/>
                    <a:pt x="421119" y="1132820"/>
                  </a:cubicBezTo>
                  <a:cubicBezTo>
                    <a:pt x="421119" y="1131755"/>
                    <a:pt x="421119" y="1131755"/>
                    <a:pt x="421119" y="1131755"/>
                  </a:cubicBezTo>
                  <a:lnTo>
                    <a:pt x="422184" y="1132820"/>
                  </a:lnTo>
                  <a:cubicBezTo>
                    <a:pt x="424847" y="1124301"/>
                    <a:pt x="431769" y="1117911"/>
                    <a:pt x="438691" y="1109924"/>
                  </a:cubicBezTo>
                  <a:lnTo>
                    <a:pt x="438691" y="1109924"/>
                  </a:lnTo>
                  <a:close/>
                  <a:moveTo>
                    <a:pt x="438691" y="1340487"/>
                  </a:moveTo>
                  <a:lnTo>
                    <a:pt x="438691" y="1371904"/>
                  </a:lnTo>
                  <a:lnTo>
                    <a:pt x="415262" y="1390008"/>
                  </a:lnTo>
                  <a:lnTo>
                    <a:pt x="415262" y="1359657"/>
                  </a:lnTo>
                  <a:lnTo>
                    <a:pt x="438691" y="1340487"/>
                  </a:lnTo>
                  <a:lnTo>
                    <a:pt x="438691" y="1340487"/>
                  </a:lnTo>
                  <a:close/>
                  <a:moveTo>
                    <a:pt x="438691" y="1413970"/>
                  </a:moveTo>
                  <a:lnTo>
                    <a:pt x="438691" y="1445386"/>
                  </a:lnTo>
                  <a:lnTo>
                    <a:pt x="435496" y="1442191"/>
                  </a:lnTo>
                  <a:lnTo>
                    <a:pt x="416327" y="1451243"/>
                  </a:lnTo>
                  <a:lnTo>
                    <a:pt x="415262" y="1451243"/>
                  </a:lnTo>
                  <a:lnTo>
                    <a:pt x="415262" y="1425152"/>
                  </a:lnTo>
                  <a:lnTo>
                    <a:pt x="438691" y="1413970"/>
                  </a:lnTo>
                  <a:lnTo>
                    <a:pt x="438691" y="1413970"/>
                  </a:lnTo>
                  <a:close/>
                  <a:moveTo>
                    <a:pt x="438691" y="1583831"/>
                  </a:moveTo>
                  <a:lnTo>
                    <a:pt x="438691" y="1703106"/>
                  </a:lnTo>
                  <a:cubicBezTo>
                    <a:pt x="437626" y="1702041"/>
                    <a:pt x="435496" y="1700976"/>
                    <a:pt x="434431" y="1698846"/>
                  </a:cubicBezTo>
                  <a:cubicBezTo>
                    <a:pt x="431236" y="1697781"/>
                    <a:pt x="426444" y="1695651"/>
                    <a:pt x="425379" y="1695651"/>
                  </a:cubicBezTo>
                  <a:cubicBezTo>
                    <a:pt x="422184" y="1693521"/>
                    <a:pt x="418457" y="1692457"/>
                    <a:pt x="415262" y="1691392"/>
                  </a:cubicBezTo>
                  <a:lnTo>
                    <a:pt x="415262" y="1673287"/>
                  </a:lnTo>
                  <a:cubicBezTo>
                    <a:pt x="418457" y="1675417"/>
                    <a:pt x="421119" y="1676482"/>
                    <a:pt x="424314" y="1677547"/>
                  </a:cubicBezTo>
                  <a:lnTo>
                    <a:pt x="424314" y="1677547"/>
                  </a:lnTo>
                  <a:lnTo>
                    <a:pt x="426444" y="1678612"/>
                  </a:lnTo>
                  <a:cubicBezTo>
                    <a:pt x="422184" y="1653585"/>
                    <a:pt x="432301" y="1626961"/>
                    <a:pt x="426444" y="1597675"/>
                  </a:cubicBezTo>
                  <a:cubicBezTo>
                    <a:pt x="424314" y="1591818"/>
                    <a:pt x="420587" y="1587558"/>
                    <a:pt x="415262" y="1581701"/>
                  </a:cubicBezTo>
                  <a:lnTo>
                    <a:pt x="415262" y="1561467"/>
                  </a:lnTo>
                  <a:cubicBezTo>
                    <a:pt x="425911" y="1569454"/>
                    <a:pt x="432834" y="1575844"/>
                    <a:pt x="438691" y="1583831"/>
                  </a:cubicBezTo>
                  <a:lnTo>
                    <a:pt x="438691" y="1583831"/>
                  </a:lnTo>
                  <a:close/>
                  <a:moveTo>
                    <a:pt x="414729" y="1319188"/>
                  </a:moveTo>
                  <a:lnTo>
                    <a:pt x="414729" y="1308006"/>
                  </a:lnTo>
                  <a:lnTo>
                    <a:pt x="420587" y="1314928"/>
                  </a:lnTo>
                  <a:lnTo>
                    <a:pt x="414729" y="1319188"/>
                  </a:lnTo>
                  <a:close/>
                  <a:moveTo>
                    <a:pt x="414729" y="157317"/>
                  </a:moveTo>
                  <a:lnTo>
                    <a:pt x="414729" y="175422"/>
                  </a:lnTo>
                  <a:cubicBezTo>
                    <a:pt x="412599" y="176487"/>
                    <a:pt x="408872" y="178616"/>
                    <a:pt x="405677" y="181279"/>
                  </a:cubicBezTo>
                  <a:lnTo>
                    <a:pt x="405677" y="162110"/>
                  </a:lnTo>
                  <a:cubicBezTo>
                    <a:pt x="409405" y="159447"/>
                    <a:pt x="412599" y="158382"/>
                    <a:pt x="414729" y="157317"/>
                  </a:cubicBezTo>
                  <a:lnTo>
                    <a:pt x="414729" y="157317"/>
                  </a:lnTo>
                  <a:close/>
                  <a:moveTo>
                    <a:pt x="414729" y="208968"/>
                  </a:moveTo>
                  <a:lnTo>
                    <a:pt x="414729" y="229202"/>
                  </a:lnTo>
                  <a:cubicBezTo>
                    <a:pt x="411535" y="228137"/>
                    <a:pt x="408872" y="227072"/>
                    <a:pt x="405677" y="224942"/>
                  </a:cubicBezTo>
                  <a:lnTo>
                    <a:pt x="405677" y="205773"/>
                  </a:lnTo>
                  <a:cubicBezTo>
                    <a:pt x="409405" y="206838"/>
                    <a:pt x="411535" y="207903"/>
                    <a:pt x="414729" y="208968"/>
                  </a:cubicBezTo>
                  <a:lnTo>
                    <a:pt x="414729" y="208968"/>
                  </a:lnTo>
                  <a:close/>
                  <a:moveTo>
                    <a:pt x="414729" y="265411"/>
                  </a:moveTo>
                  <a:lnTo>
                    <a:pt x="414729" y="283515"/>
                  </a:lnTo>
                  <a:cubicBezTo>
                    <a:pt x="411535" y="284580"/>
                    <a:pt x="408872" y="285645"/>
                    <a:pt x="405677" y="285645"/>
                  </a:cubicBezTo>
                  <a:lnTo>
                    <a:pt x="405677" y="268606"/>
                  </a:lnTo>
                  <a:cubicBezTo>
                    <a:pt x="409405" y="267541"/>
                    <a:pt x="411535" y="267541"/>
                    <a:pt x="414729" y="265411"/>
                  </a:cubicBezTo>
                  <a:lnTo>
                    <a:pt x="414729" y="265411"/>
                  </a:lnTo>
                  <a:close/>
                  <a:moveTo>
                    <a:pt x="414729" y="345283"/>
                  </a:moveTo>
                  <a:lnTo>
                    <a:pt x="414729" y="368712"/>
                  </a:lnTo>
                  <a:cubicBezTo>
                    <a:pt x="411535" y="367647"/>
                    <a:pt x="406742" y="365517"/>
                    <a:pt x="406742" y="360725"/>
                  </a:cubicBezTo>
                  <a:cubicBezTo>
                    <a:pt x="406742" y="361257"/>
                    <a:pt x="407807" y="355400"/>
                    <a:pt x="414729" y="345283"/>
                  </a:cubicBezTo>
                  <a:lnTo>
                    <a:pt x="414729" y="345283"/>
                  </a:lnTo>
                  <a:close/>
                  <a:moveTo>
                    <a:pt x="414729" y="389478"/>
                  </a:moveTo>
                  <a:lnTo>
                    <a:pt x="414729" y="435272"/>
                  </a:lnTo>
                  <a:cubicBezTo>
                    <a:pt x="413664" y="435272"/>
                    <a:pt x="412599" y="434207"/>
                    <a:pt x="411535" y="432077"/>
                  </a:cubicBezTo>
                  <a:cubicBezTo>
                    <a:pt x="410470" y="431012"/>
                    <a:pt x="409405" y="427817"/>
                    <a:pt x="405677" y="425155"/>
                  </a:cubicBezTo>
                  <a:lnTo>
                    <a:pt x="405677" y="409180"/>
                  </a:lnTo>
                  <a:cubicBezTo>
                    <a:pt x="407807" y="409180"/>
                    <a:pt x="409937" y="410245"/>
                    <a:pt x="411535" y="409180"/>
                  </a:cubicBezTo>
                  <a:cubicBezTo>
                    <a:pt x="413664" y="407050"/>
                    <a:pt x="412599" y="403323"/>
                    <a:pt x="412599" y="401193"/>
                  </a:cubicBezTo>
                  <a:cubicBezTo>
                    <a:pt x="412599" y="401193"/>
                    <a:pt x="409405" y="400128"/>
                    <a:pt x="405677" y="400128"/>
                  </a:cubicBezTo>
                  <a:lnTo>
                    <a:pt x="405677" y="384154"/>
                  </a:lnTo>
                  <a:cubicBezTo>
                    <a:pt x="407807" y="387349"/>
                    <a:pt x="408872" y="388414"/>
                    <a:pt x="412599" y="388414"/>
                  </a:cubicBezTo>
                  <a:cubicBezTo>
                    <a:pt x="412599" y="389478"/>
                    <a:pt x="413664" y="389478"/>
                    <a:pt x="414729" y="389478"/>
                  </a:cubicBezTo>
                  <a:lnTo>
                    <a:pt x="414729" y="389478"/>
                  </a:lnTo>
                  <a:close/>
                  <a:moveTo>
                    <a:pt x="414729" y="451246"/>
                  </a:moveTo>
                  <a:lnTo>
                    <a:pt x="414729" y="480533"/>
                  </a:lnTo>
                  <a:cubicBezTo>
                    <a:pt x="411535" y="484792"/>
                    <a:pt x="407807" y="489585"/>
                    <a:pt x="405677" y="493845"/>
                  </a:cubicBezTo>
                  <a:lnTo>
                    <a:pt x="405677" y="461363"/>
                  </a:lnTo>
                  <a:cubicBezTo>
                    <a:pt x="409405" y="458168"/>
                    <a:pt x="411535" y="454441"/>
                    <a:pt x="414729" y="451246"/>
                  </a:cubicBezTo>
                  <a:lnTo>
                    <a:pt x="414729" y="451246"/>
                  </a:lnTo>
                  <a:close/>
                  <a:moveTo>
                    <a:pt x="414729" y="508754"/>
                  </a:moveTo>
                  <a:lnTo>
                    <a:pt x="414729" y="532183"/>
                  </a:lnTo>
                  <a:cubicBezTo>
                    <a:pt x="412599" y="530053"/>
                    <a:pt x="408872" y="527923"/>
                    <a:pt x="405677" y="526326"/>
                  </a:cubicBezTo>
                  <a:lnTo>
                    <a:pt x="405677" y="503962"/>
                  </a:lnTo>
                  <a:cubicBezTo>
                    <a:pt x="407807" y="503962"/>
                    <a:pt x="411535" y="506624"/>
                    <a:pt x="414729" y="508754"/>
                  </a:cubicBezTo>
                  <a:lnTo>
                    <a:pt x="414729" y="508754"/>
                  </a:lnTo>
                  <a:close/>
                  <a:moveTo>
                    <a:pt x="414729" y="729201"/>
                  </a:moveTo>
                  <a:lnTo>
                    <a:pt x="414729" y="748370"/>
                  </a:lnTo>
                  <a:cubicBezTo>
                    <a:pt x="413664" y="752630"/>
                    <a:pt x="412599" y="757422"/>
                    <a:pt x="411535" y="761682"/>
                  </a:cubicBezTo>
                  <a:lnTo>
                    <a:pt x="411535" y="761682"/>
                  </a:lnTo>
                  <a:lnTo>
                    <a:pt x="411535" y="763812"/>
                  </a:lnTo>
                  <a:cubicBezTo>
                    <a:pt x="412599" y="762747"/>
                    <a:pt x="413664" y="762747"/>
                    <a:pt x="414729" y="761682"/>
                  </a:cubicBezTo>
                  <a:lnTo>
                    <a:pt x="414729" y="773929"/>
                  </a:lnTo>
                  <a:cubicBezTo>
                    <a:pt x="411535" y="774994"/>
                    <a:pt x="408872" y="777124"/>
                    <a:pt x="405677" y="780851"/>
                  </a:cubicBezTo>
                  <a:lnTo>
                    <a:pt x="405677" y="744643"/>
                  </a:lnTo>
                  <a:cubicBezTo>
                    <a:pt x="409405" y="738253"/>
                    <a:pt x="411535" y="732928"/>
                    <a:pt x="414729" y="729201"/>
                  </a:cubicBezTo>
                  <a:lnTo>
                    <a:pt x="414729" y="729201"/>
                  </a:lnTo>
                  <a:close/>
                  <a:moveTo>
                    <a:pt x="414729" y="802683"/>
                  </a:moveTo>
                  <a:lnTo>
                    <a:pt x="414729" y="813865"/>
                  </a:lnTo>
                  <a:cubicBezTo>
                    <a:pt x="411535" y="814930"/>
                    <a:pt x="408872" y="815995"/>
                    <a:pt x="405677" y="817060"/>
                  </a:cubicBezTo>
                  <a:lnTo>
                    <a:pt x="405677" y="805878"/>
                  </a:lnTo>
                  <a:cubicBezTo>
                    <a:pt x="409405" y="804813"/>
                    <a:pt x="411535" y="803748"/>
                    <a:pt x="414729" y="802683"/>
                  </a:cubicBezTo>
                  <a:lnTo>
                    <a:pt x="414729" y="802683"/>
                  </a:lnTo>
                  <a:close/>
                  <a:moveTo>
                    <a:pt x="414729" y="844216"/>
                  </a:moveTo>
                  <a:lnTo>
                    <a:pt x="414729" y="856463"/>
                  </a:lnTo>
                  <a:cubicBezTo>
                    <a:pt x="411535" y="856463"/>
                    <a:pt x="408872" y="857528"/>
                    <a:pt x="405677" y="858593"/>
                  </a:cubicBezTo>
                  <a:lnTo>
                    <a:pt x="405677" y="847411"/>
                  </a:lnTo>
                  <a:cubicBezTo>
                    <a:pt x="409405" y="846346"/>
                    <a:pt x="411535" y="845281"/>
                    <a:pt x="414729" y="844216"/>
                  </a:cubicBezTo>
                  <a:lnTo>
                    <a:pt x="414729" y="844216"/>
                  </a:lnTo>
                  <a:close/>
                  <a:moveTo>
                    <a:pt x="414729" y="885750"/>
                  </a:moveTo>
                  <a:lnTo>
                    <a:pt x="414729" y="899062"/>
                  </a:lnTo>
                  <a:cubicBezTo>
                    <a:pt x="412599" y="900127"/>
                    <a:pt x="408872" y="901192"/>
                    <a:pt x="405677" y="902257"/>
                  </a:cubicBezTo>
                  <a:lnTo>
                    <a:pt x="405677" y="890009"/>
                  </a:lnTo>
                  <a:cubicBezTo>
                    <a:pt x="409405" y="888945"/>
                    <a:pt x="412599" y="887880"/>
                    <a:pt x="414729" y="885750"/>
                  </a:cubicBezTo>
                  <a:lnTo>
                    <a:pt x="414729" y="885750"/>
                  </a:lnTo>
                  <a:close/>
                  <a:moveTo>
                    <a:pt x="414729" y="928348"/>
                  </a:moveTo>
                  <a:lnTo>
                    <a:pt x="414729" y="941660"/>
                  </a:lnTo>
                  <a:cubicBezTo>
                    <a:pt x="412599" y="943790"/>
                    <a:pt x="408872" y="944855"/>
                    <a:pt x="405677" y="945920"/>
                  </a:cubicBezTo>
                  <a:lnTo>
                    <a:pt x="405677" y="933673"/>
                  </a:lnTo>
                  <a:cubicBezTo>
                    <a:pt x="409405" y="933140"/>
                    <a:pt x="412599" y="931010"/>
                    <a:pt x="414729" y="928348"/>
                  </a:cubicBezTo>
                  <a:lnTo>
                    <a:pt x="414729" y="928348"/>
                  </a:lnTo>
                  <a:close/>
                  <a:moveTo>
                    <a:pt x="414729" y="974674"/>
                  </a:moveTo>
                  <a:lnTo>
                    <a:pt x="414729" y="987986"/>
                  </a:lnTo>
                  <a:cubicBezTo>
                    <a:pt x="411535" y="990116"/>
                    <a:pt x="408872" y="991181"/>
                    <a:pt x="405677" y="993843"/>
                  </a:cubicBezTo>
                  <a:lnTo>
                    <a:pt x="405677" y="980531"/>
                  </a:lnTo>
                  <a:cubicBezTo>
                    <a:pt x="409405" y="979466"/>
                    <a:pt x="412599" y="976804"/>
                    <a:pt x="414729" y="974674"/>
                  </a:cubicBezTo>
                  <a:lnTo>
                    <a:pt x="414729" y="974674"/>
                  </a:lnTo>
                  <a:close/>
                  <a:moveTo>
                    <a:pt x="414729" y="1023129"/>
                  </a:moveTo>
                  <a:lnTo>
                    <a:pt x="414729" y="1038039"/>
                  </a:lnTo>
                  <a:cubicBezTo>
                    <a:pt x="411535" y="1040169"/>
                    <a:pt x="408872" y="1042299"/>
                    <a:pt x="405677" y="1046026"/>
                  </a:cubicBezTo>
                  <a:lnTo>
                    <a:pt x="405677" y="1031117"/>
                  </a:lnTo>
                  <a:cubicBezTo>
                    <a:pt x="409405" y="1028987"/>
                    <a:pt x="411535" y="1026324"/>
                    <a:pt x="414729" y="1023129"/>
                  </a:cubicBezTo>
                  <a:lnTo>
                    <a:pt x="414729" y="1023129"/>
                  </a:lnTo>
                  <a:close/>
                  <a:moveTo>
                    <a:pt x="414729" y="1077442"/>
                  </a:moveTo>
                  <a:lnTo>
                    <a:pt x="414729" y="1095547"/>
                  </a:lnTo>
                  <a:cubicBezTo>
                    <a:pt x="411535" y="1102469"/>
                    <a:pt x="411535" y="1108859"/>
                    <a:pt x="414729" y="1120573"/>
                  </a:cubicBezTo>
                  <a:lnTo>
                    <a:pt x="414729" y="1140807"/>
                  </a:lnTo>
                  <a:cubicBezTo>
                    <a:pt x="411535" y="1133885"/>
                    <a:pt x="407807" y="1129625"/>
                    <a:pt x="405677" y="1123768"/>
                  </a:cubicBezTo>
                  <a:lnTo>
                    <a:pt x="405677" y="1088624"/>
                  </a:lnTo>
                  <a:cubicBezTo>
                    <a:pt x="407807" y="1083832"/>
                    <a:pt x="411535" y="1080637"/>
                    <a:pt x="414729" y="1077442"/>
                  </a:cubicBezTo>
                  <a:lnTo>
                    <a:pt x="414729" y="1077442"/>
                  </a:lnTo>
                  <a:close/>
                  <a:moveTo>
                    <a:pt x="414729" y="1308006"/>
                  </a:moveTo>
                  <a:lnTo>
                    <a:pt x="414729" y="1319188"/>
                  </a:lnTo>
                  <a:lnTo>
                    <a:pt x="405677" y="1326110"/>
                  </a:lnTo>
                  <a:lnTo>
                    <a:pt x="405677" y="1297889"/>
                  </a:lnTo>
                  <a:lnTo>
                    <a:pt x="414729" y="1308006"/>
                  </a:lnTo>
                  <a:lnTo>
                    <a:pt x="414729" y="1308006"/>
                  </a:lnTo>
                  <a:close/>
                  <a:moveTo>
                    <a:pt x="414729" y="1359657"/>
                  </a:moveTo>
                  <a:lnTo>
                    <a:pt x="414729" y="1390008"/>
                  </a:lnTo>
                  <a:lnTo>
                    <a:pt x="411535" y="1392138"/>
                  </a:lnTo>
                  <a:cubicBezTo>
                    <a:pt x="410470" y="1394268"/>
                    <a:pt x="408340" y="1395333"/>
                    <a:pt x="405677" y="1396398"/>
                  </a:cubicBezTo>
                  <a:lnTo>
                    <a:pt x="405677" y="1366046"/>
                  </a:lnTo>
                  <a:lnTo>
                    <a:pt x="414729" y="1359657"/>
                  </a:lnTo>
                  <a:lnTo>
                    <a:pt x="414729" y="1359657"/>
                  </a:lnTo>
                  <a:close/>
                  <a:moveTo>
                    <a:pt x="414729" y="1425152"/>
                  </a:moveTo>
                  <a:lnTo>
                    <a:pt x="414729" y="1451243"/>
                  </a:lnTo>
                  <a:lnTo>
                    <a:pt x="405677" y="1443256"/>
                  </a:lnTo>
                  <a:lnTo>
                    <a:pt x="405677" y="1429944"/>
                  </a:lnTo>
                  <a:lnTo>
                    <a:pt x="414729" y="1425152"/>
                  </a:lnTo>
                  <a:lnTo>
                    <a:pt x="414729" y="1425152"/>
                  </a:lnTo>
                  <a:close/>
                  <a:moveTo>
                    <a:pt x="414729" y="1561467"/>
                  </a:moveTo>
                  <a:lnTo>
                    <a:pt x="414729" y="1581701"/>
                  </a:lnTo>
                  <a:cubicBezTo>
                    <a:pt x="412599" y="1579571"/>
                    <a:pt x="408872" y="1577441"/>
                    <a:pt x="405677" y="1574779"/>
                  </a:cubicBezTo>
                  <a:lnTo>
                    <a:pt x="405677" y="1555609"/>
                  </a:lnTo>
                  <a:cubicBezTo>
                    <a:pt x="409405" y="1557739"/>
                    <a:pt x="412599" y="1559337"/>
                    <a:pt x="414729" y="1561467"/>
                  </a:cubicBezTo>
                  <a:lnTo>
                    <a:pt x="414729" y="1561467"/>
                  </a:lnTo>
                  <a:close/>
                  <a:moveTo>
                    <a:pt x="414729" y="1672755"/>
                  </a:moveTo>
                  <a:lnTo>
                    <a:pt x="414729" y="1690859"/>
                  </a:lnTo>
                  <a:cubicBezTo>
                    <a:pt x="411535" y="1688729"/>
                    <a:pt x="408872" y="1687664"/>
                    <a:pt x="405677" y="1686599"/>
                  </a:cubicBezTo>
                  <a:lnTo>
                    <a:pt x="405677" y="1668495"/>
                  </a:lnTo>
                  <a:cubicBezTo>
                    <a:pt x="409405" y="1669560"/>
                    <a:pt x="411535" y="1671690"/>
                    <a:pt x="414729" y="1672755"/>
                  </a:cubicBezTo>
                  <a:close/>
                  <a:moveTo>
                    <a:pt x="405677" y="162110"/>
                  </a:moveTo>
                  <a:lnTo>
                    <a:pt x="405677" y="181279"/>
                  </a:lnTo>
                  <a:cubicBezTo>
                    <a:pt x="399820" y="184474"/>
                    <a:pt x="393430" y="190331"/>
                    <a:pt x="386508" y="197253"/>
                  </a:cubicBezTo>
                  <a:lnTo>
                    <a:pt x="386508" y="175954"/>
                  </a:lnTo>
                  <a:cubicBezTo>
                    <a:pt x="393430" y="169564"/>
                    <a:pt x="400352" y="165304"/>
                    <a:pt x="405677" y="162110"/>
                  </a:cubicBezTo>
                  <a:lnTo>
                    <a:pt x="405677" y="162110"/>
                  </a:lnTo>
                  <a:close/>
                  <a:moveTo>
                    <a:pt x="405677" y="205773"/>
                  </a:moveTo>
                  <a:lnTo>
                    <a:pt x="405677" y="224942"/>
                  </a:lnTo>
                  <a:cubicBezTo>
                    <a:pt x="399820" y="222812"/>
                    <a:pt x="393430" y="219085"/>
                    <a:pt x="386508" y="218020"/>
                  </a:cubicBezTo>
                  <a:lnTo>
                    <a:pt x="386508" y="198851"/>
                  </a:lnTo>
                  <a:cubicBezTo>
                    <a:pt x="393430" y="200448"/>
                    <a:pt x="400352" y="202578"/>
                    <a:pt x="405677" y="205773"/>
                  </a:cubicBezTo>
                  <a:lnTo>
                    <a:pt x="405677" y="205773"/>
                  </a:lnTo>
                  <a:close/>
                  <a:moveTo>
                    <a:pt x="405677" y="268606"/>
                  </a:moveTo>
                  <a:lnTo>
                    <a:pt x="405677" y="285645"/>
                  </a:lnTo>
                  <a:cubicBezTo>
                    <a:pt x="405677" y="285645"/>
                    <a:pt x="405677" y="285645"/>
                    <a:pt x="404612" y="285645"/>
                  </a:cubicBezTo>
                  <a:cubicBezTo>
                    <a:pt x="398755" y="295762"/>
                    <a:pt x="392365" y="303749"/>
                    <a:pt x="386508" y="310671"/>
                  </a:cubicBezTo>
                  <a:lnTo>
                    <a:pt x="386508" y="268073"/>
                  </a:lnTo>
                  <a:cubicBezTo>
                    <a:pt x="392365" y="269138"/>
                    <a:pt x="396625" y="269138"/>
                    <a:pt x="400885" y="270203"/>
                  </a:cubicBezTo>
                  <a:cubicBezTo>
                    <a:pt x="403547" y="270203"/>
                    <a:pt x="404612" y="268606"/>
                    <a:pt x="405677" y="268606"/>
                  </a:cubicBezTo>
                  <a:lnTo>
                    <a:pt x="405677" y="268606"/>
                  </a:lnTo>
                  <a:close/>
                  <a:moveTo>
                    <a:pt x="405677" y="384686"/>
                  </a:moveTo>
                  <a:lnTo>
                    <a:pt x="405677" y="400661"/>
                  </a:lnTo>
                  <a:cubicBezTo>
                    <a:pt x="402482" y="399596"/>
                    <a:pt x="398755" y="399596"/>
                    <a:pt x="399820" y="401726"/>
                  </a:cubicBezTo>
                  <a:cubicBezTo>
                    <a:pt x="399820" y="401726"/>
                    <a:pt x="401950" y="411843"/>
                    <a:pt x="405677" y="409713"/>
                  </a:cubicBezTo>
                  <a:lnTo>
                    <a:pt x="405677" y="409713"/>
                  </a:lnTo>
                  <a:lnTo>
                    <a:pt x="405677" y="425687"/>
                  </a:lnTo>
                  <a:cubicBezTo>
                    <a:pt x="404612" y="423557"/>
                    <a:pt x="403547" y="423557"/>
                    <a:pt x="401417" y="423557"/>
                  </a:cubicBezTo>
                  <a:cubicBezTo>
                    <a:pt x="390235" y="422492"/>
                    <a:pt x="388105" y="416635"/>
                    <a:pt x="387040" y="409180"/>
                  </a:cubicBezTo>
                  <a:lnTo>
                    <a:pt x="387040" y="409180"/>
                  </a:lnTo>
                  <a:lnTo>
                    <a:pt x="387040" y="372972"/>
                  </a:lnTo>
                  <a:cubicBezTo>
                    <a:pt x="388105" y="372972"/>
                    <a:pt x="389170" y="371907"/>
                    <a:pt x="390235" y="371907"/>
                  </a:cubicBezTo>
                  <a:cubicBezTo>
                    <a:pt x="390235" y="371907"/>
                    <a:pt x="399287" y="368712"/>
                    <a:pt x="403547" y="374037"/>
                  </a:cubicBezTo>
                  <a:cubicBezTo>
                    <a:pt x="403547" y="373504"/>
                    <a:pt x="403547" y="380426"/>
                    <a:pt x="405677" y="384686"/>
                  </a:cubicBezTo>
                  <a:lnTo>
                    <a:pt x="405677" y="384686"/>
                  </a:lnTo>
                  <a:close/>
                  <a:moveTo>
                    <a:pt x="405677" y="461363"/>
                  </a:moveTo>
                  <a:lnTo>
                    <a:pt x="405677" y="493845"/>
                  </a:lnTo>
                  <a:cubicBezTo>
                    <a:pt x="404612" y="497039"/>
                    <a:pt x="403547" y="499702"/>
                    <a:pt x="403547" y="501832"/>
                  </a:cubicBezTo>
                  <a:cubicBezTo>
                    <a:pt x="403547" y="501832"/>
                    <a:pt x="404612" y="502897"/>
                    <a:pt x="405677" y="503962"/>
                  </a:cubicBezTo>
                  <a:lnTo>
                    <a:pt x="405677" y="526326"/>
                  </a:lnTo>
                  <a:cubicBezTo>
                    <a:pt x="402482" y="524196"/>
                    <a:pt x="398755" y="522066"/>
                    <a:pt x="393430" y="519404"/>
                  </a:cubicBezTo>
                  <a:cubicBezTo>
                    <a:pt x="393430" y="519404"/>
                    <a:pt x="391300" y="519404"/>
                    <a:pt x="386508" y="519404"/>
                  </a:cubicBezTo>
                  <a:lnTo>
                    <a:pt x="386508" y="485857"/>
                  </a:lnTo>
                  <a:cubicBezTo>
                    <a:pt x="391300" y="481597"/>
                    <a:pt x="397690" y="471480"/>
                    <a:pt x="405677" y="461363"/>
                  </a:cubicBezTo>
                  <a:lnTo>
                    <a:pt x="405677" y="461363"/>
                  </a:lnTo>
                  <a:close/>
                  <a:moveTo>
                    <a:pt x="405677" y="745175"/>
                  </a:moveTo>
                  <a:lnTo>
                    <a:pt x="405677" y="781384"/>
                  </a:lnTo>
                  <a:cubicBezTo>
                    <a:pt x="402482" y="787241"/>
                    <a:pt x="398755" y="795761"/>
                    <a:pt x="397690" y="808540"/>
                  </a:cubicBezTo>
                  <a:lnTo>
                    <a:pt x="398755" y="808540"/>
                  </a:lnTo>
                  <a:lnTo>
                    <a:pt x="398755" y="809605"/>
                  </a:lnTo>
                  <a:cubicBezTo>
                    <a:pt x="400885" y="808540"/>
                    <a:pt x="403015" y="807475"/>
                    <a:pt x="405677" y="806410"/>
                  </a:cubicBezTo>
                  <a:lnTo>
                    <a:pt x="405677" y="817592"/>
                  </a:lnTo>
                  <a:cubicBezTo>
                    <a:pt x="396625" y="821852"/>
                    <a:pt x="388638" y="831969"/>
                    <a:pt x="388638" y="854866"/>
                  </a:cubicBezTo>
                  <a:lnTo>
                    <a:pt x="389703" y="854866"/>
                  </a:lnTo>
                  <a:lnTo>
                    <a:pt x="389703" y="855931"/>
                  </a:lnTo>
                  <a:cubicBezTo>
                    <a:pt x="393963" y="852736"/>
                    <a:pt x="399820" y="850073"/>
                    <a:pt x="405677" y="847944"/>
                  </a:cubicBezTo>
                  <a:lnTo>
                    <a:pt x="405677" y="859126"/>
                  </a:lnTo>
                  <a:cubicBezTo>
                    <a:pt x="397690" y="862321"/>
                    <a:pt x="391300" y="866048"/>
                    <a:pt x="386508" y="875100"/>
                  </a:cubicBezTo>
                  <a:lnTo>
                    <a:pt x="386508" y="821320"/>
                  </a:lnTo>
                  <a:cubicBezTo>
                    <a:pt x="387573" y="820255"/>
                    <a:pt x="387573" y="819190"/>
                    <a:pt x="388638" y="819190"/>
                  </a:cubicBezTo>
                  <a:cubicBezTo>
                    <a:pt x="388638" y="817060"/>
                    <a:pt x="388638" y="813332"/>
                    <a:pt x="388638" y="812267"/>
                  </a:cubicBezTo>
                  <a:cubicBezTo>
                    <a:pt x="389703" y="792033"/>
                    <a:pt x="394495" y="779786"/>
                    <a:pt x="400885" y="772864"/>
                  </a:cubicBezTo>
                  <a:cubicBezTo>
                    <a:pt x="400885" y="770734"/>
                    <a:pt x="400885" y="767007"/>
                    <a:pt x="400885" y="765942"/>
                  </a:cubicBezTo>
                  <a:cubicBezTo>
                    <a:pt x="402482" y="757422"/>
                    <a:pt x="404612" y="750500"/>
                    <a:pt x="405677" y="745175"/>
                  </a:cubicBezTo>
                  <a:lnTo>
                    <a:pt x="405677" y="745175"/>
                  </a:lnTo>
                  <a:close/>
                  <a:moveTo>
                    <a:pt x="405677" y="890542"/>
                  </a:moveTo>
                  <a:lnTo>
                    <a:pt x="405677" y="902789"/>
                  </a:lnTo>
                  <a:cubicBezTo>
                    <a:pt x="398755" y="904919"/>
                    <a:pt x="391300" y="908646"/>
                    <a:pt x="386508" y="916101"/>
                  </a:cubicBezTo>
                  <a:lnTo>
                    <a:pt x="386508" y="900127"/>
                  </a:lnTo>
                  <a:cubicBezTo>
                    <a:pt x="392365" y="895867"/>
                    <a:pt x="399287" y="893737"/>
                    <a:pt x="405677" y="890542"/>
                  </a:cubicBezTo>
                  <a:lnTo>
                    <a:pt x="405677" y="890542"/>
                  </a:lnTo>
                  <a:close/>
                  <a:moveTo>
                    <a:pt x="405677" y="934205"/>
                  </a:moveTo>
                  <a:lnTo>
                    <a:pt x="405677" y="946452"/>
                  </a:lnTo>
                  <a:cubicBezTo>
                    <a:pt x="398755" y="950712"/>
                    <a:pt x="391300" y="955504"/>
                    <a:pt x="386508" y="963492"/>
                  </a:cubicBezTo>
                  <a:lnTo>
                    <a:pt x="386508" y="946452"/>
                  </a:lnTo>
                  <a:cubicBezTo>
                    <a:pt x="392365" y="942192"/>
                    <a:pt x="399287" y="938998"/>
                    <a:pt x="405677" y="934205"/>
                  </a:cubicBezTo>
                  <a:lnTo>
                    <a:pt x="405677" y="934205"/>
                  </a:lnTo>
                  <a:close/>
                  <a:moveTo>
                    <a:pt x="405677" y="980531"/>
                  </a:moveTo>
                  <a:lnTo>
                    <a:pt x="405677" y="993843"/>
                  </a:lnTo>
                  <a:cubicBezTo>
                    <a:pt x="393430" y="1001830"/>
                    <a:pt x="383313" y="1013012"/>
                    <a:pt x="394495" y="1041234"/>
                  </a:cubicBezTo>
                  <a:lnTo>
                    <a:pt x="394495" y="1041234"/>
                  </a:lnTo>
                  <a:lnTo>
                    <a:pt x="394495" y="1042299"/>
                  </a:lnTo>
                  <a:cubicBezTo>
                    <a:pt x="397690" y="1038039"/>
                    <a:pt x="402482" y="1034312"/>
                    <a:pt x="405677" y="1031117"/>
                  </a:cubicBezTo>
                  <a:lnTo>
                    <a:pt x="405677" y="1046026"/>
                  </a:lnTo>
                  <a:cubicBezTo>
                    <a:pt x="398755" y="1054013"/>
                    <a:pt x="394495" y="1066260"/>
                    <a:pt x="405677" y="1087560"/>
                  </a:cubicBezTo>
                  <a:lnTo>
                    <a:pt x="405677" y="1087560"/>
                  </a:lnTo>
                  <a:lnTo>
                    <a:pt x="405677" y="1088624"/>
                  </a:lnTo>
                  <a:lnTo>
                    <a:pt x="405677" y="1088624"/>
                  </a:lnTo>
                  <a:lnTo>
                    <a:pt x="405677" y="1123768"/>
                  </a:lnTo>
                  <a:cubicBezTo>
                    <a:pt x="402482" y="1114716"/>
                    <a:pt x="401417" y="1107794"/>
                    <a:pt x="402482" y="1101404"/>
                  </a:cubicBezTo>
                  <a:cubicBezTo>
                    <a:pt x="401417" y="1099274"/>
                    <a:pt x="399287" y="1097144"/>
                    <a:pt x="399287" y="1095547"/>
                  </a:cubicBezTo>
                  <a:cubicBezTo>
                    <a:pt x="390235" y="1077442"/>
                    <a:pt x="388105" y="1065195"/>
                    <a:pt x="390235" y="1055078"/>
                  </a:cubicBezTo>
                  <a:cubicBezTo>
                    <a:pt x="389170" y="1052948"/>
                    <a:pt x="388105" y="1050818"/>
                    <a:pt x="387040" y="1049221"/>
                  </a:cubicBezTo>
                  <a:lnTo>
                    <a:pt x="387040" y="1049221"/>
                  </a:lnTo>
                  <a:lnTo>
                    <a:pt x="387040" y="995440"/>
                  </a:lnTo>
                  <a:lnTo>
                    <a:pt x="388105" y="996505"/>
                  </a:lnTo>
                  <a:cubicBezTo>
                    <a:pt x="392365" y="990648"/>
                    <a:pt x="399287" y="985856"/>
                    <a:pt x="405677" y="980531"/>
                  </a:cubicBezTo>
                  <a:lnTo>
                    <a:pt x="405677" y="980531"/>
                  </a:lnTo>
                  <a:close/>
                  <a:moveTo>
                    <a:pt x="405677" y="1297889"/>
                  </a:moveTo>
                  <a:lnTo>
                    <a:pt x="405677" y="1326110"/>
                  </a:lnTo>
                  <a:lnTo>
                    <a:pt x="386508" y="1342085"/>
                  </a:lnTo>
                  <a:lnTo>
                    <a:pt x="386508" y="1309604"/>
                  </a:lnTo>
                  <a:lnTo>
                    <a:pt x="404612" y="1294694"/>
                  </a:lnTo>
                  <a:lnTo>
                    <a:pt x="405677" y="1297889"/>
                  </a:lnTo>
                  <a:lnTo>
                    <a:pt x="405677" y="1297889"/>
                  </a:lnTo>
                  <a:close/>
                  <a:moveTo>
                    <a:pt x="405677" y="1366579"/>
                  </a:moveTo>
                  <a:lnTo>
                    <a:pt x="405677" y="1396930"/>
                  </a:lnTo>
                  <a:cubicBezTo>
                    <a:pt x="399820" y="1401190"/>
                    <a:pt x="393430" y="1403852"/>
                    <a:pt x="386508" y="1404917"/>
                  </a:cubicBezTo>
                  <a:lnTo>
                    <a:pt x="386508" y="1379891"/>
                  </a:lnTo>
                  <a:cubicBezTo>
                    <a:pt x="389703" y="1378826"/>
                    <a:pt x="393430" y="1376696"/>
                    <a:pt x="396625" y="1374034"/>
                  </a:cubicBezTo>
                  <a:lnTo>
                    <a:pt x="405677" y="1366579"/>
                  </a:lnTo>
                  <a:lnTo>
                    <a:pt x="405677" y="1366579"/>
                  </a:lnTo>
                  <a:close/>
                  <a:moveTo>
                    <a:pt x="405677" y="1429412"/>
                  </a:moveTo>
                  <a:lnTo>
                    <a:pt x="405677" y="1442724"/>
                  </a:lnTo>
                  <a:lnTo>
                    <a:pt x="397690" y="1433671"/>
                  </a:lnTo>
                  <a:lnTo>
                    <a:pt x="405677" y="1429412"/>
                  </a:lnTo>
                  <a:lnTo>
                    <a:pt x="405677" y="1429412"/>
                  </a:lnTo>
                  <a:close/>
                  <a:moveTo>
                    <a:pt x="405677" y="1555609"/>
                  </a:moveTo>
                  <a:lnTo>
                    <a:pt x="405677" y="1574779"/>
                  </a:lnTo>
                  <a:cubicBezTo>
                    <a:pt x="401417" y="1571584"/>
                    <a:pt x="395560" y="1567856"/>
                    <a:pt x="388638" y="1563596"/>
                  </a:cubicBezTo>
                  <a:cubicBezTo>
                    <a:pt x="388638" y="1571584"/>
                    <a:pt x="388638" y="1577973"/>
                    <a:pt x="386508" y="1585961"/>
                  </a:cubicBezTo>
                  <a:lnTo>
                    <a:pt x="386508" y="1546557"/>
                  </a:lnTo>
                  <a:cubicBezTo>
                    <a:pt x="394495" y="1550284"/>
                    <a:pt x="400352" y="1552414"/>
                    <a:pt x="405677" y="1555609"/>
                  </a:cubicBezTo>
                  <a:lnTo>
                    <a:pt x="405677" y="1555609"/>
                  </a:lnTo>
                  <a:close/>
                  <a:moveTo>
                    <a:pt x="405677" y="1668495"/>
                  </a:moveTo>
                  <a:lnTo>
                    <a:pt x="405677" y="1686599"/>
                  </a:lnTo>
                  <a:cubicBezTo>
                    <a:pt x="398755" y="1682339"/>
                    <a:pt x="392365" y="1677547"/>
                    <a:pt x="386508" y="1674352"/>
                  </a:cubicBezTo>
                  <a:lnTo>
                    <a:pt x="386508" y="1649326"/>
                  </a:lnTo>
                  <a:cubicBezTo>
                    <a:pt x="391300" y="1655715"/>
                    <a:pt x="396625" y="1661573"/>
                    <a:pt x="405677" y="1668495"/>
                  </a:cubicBezTo>
                  <a:lnTo>
                    <a:pt x="405677" y="1668495"/>
                  </a:lnTo>
                  <a:close/>
                  <a:moveTo>
                    <a:pt x="386508" y="1270733"/>
                  </a:moveTo>
                  <a:lnTo>
                    <a:pt x="386508" y="1269668"/>
                  </a:lnTo>
                  <a:lnTo>
                    <a:pt x="387573" y="1270733"/>
                  </a:lnTo>
                  <a:lnTo>
                    <a:pt x="386508" y="1270733"/>
                  </a:lnTo>
                  <a:lnTo>
                    <a:pt x="386508" y="1270733"/>
                  </a:lnTo>
                  <a:close/>
                  <a:moveTo>
                    <a:pt x="386508" y="477338"/>
                  </a:moveTo>
                  <a:cubicBezTo>
                    <a:pt x="390768" y="476273"/>
                    <a:pt x="393430" y="474143"/>
                    <a:pt x="393430" y="474143"/>
                  </a:cubicBezTo>
                  <a:cubicBezTo>
                    <a:pt x="395560" y="468285"/>
                    <a:pt x="399287" y="459233"/>
                    <a:pt x="399287" y="459233"/>
                  </a:cubicBezTo>
                  <a:cubicBezTo>
                    <a:pt x="406210" y="437934"/>
                    <a:pt x="395028" y="435804"/>
                    <a:pt x="395028" y="435804"/>
                  </a:cubicBezTo>
                  <a:cubicBezTo>
                    <a:pt x="390768" y="436869"/>
                    <a:pt x="388105" y="438999"/>
                    <a:pt x="387040" y="441661"/>
                  </a:cubicBezTo>
                  <a:lnTo>
                    <a:pt x="387040" y="477338"/>
                  </a:lnTo>
                  <a:lnTo>
                    <a:pt x="386508" y="477338"/>
                  </a:lnTo>
                  <a:close/>
                  <a:moveTo>
                    <a:pt x="386508" y="196721"/>
                  </a:moveTo>
                  <a:lnTo>
                    <a:pt x="386508" y="196721"/>
                  </a:lnTo>
                  <a:lnTo>
                    <a:pt x="386508" y="196721"/>
                  </a:lnTo>
                  <a:lnTo>
                    <a:pt x="386508" y="196721"/>
                  </a:lnTo>
                  <a:close/>
                  <a:moveTo>
                    <a:pt x="386508" y="175422"/>
                  </a:moveTo>
                  <a:lnTo>
                    <a:pt x="386508" y="196721"/>
                  </a:lnTo>
                  <a:lnTo>
                    <a:pt x="386508" y="196721"/>
                  </a:lnTo>
                  <a:lnTo>
                    <a:pt x="386508" y="196721"/>
                  </a:lnTo>
                  <a:lnTo>
                    <a:pt x="386508" y="196721"/>
                  </a:lnTo>
                  <a:lnTo>
                    <a:pt x="385443" y="198851"/>
                  </a:lnTo>
                  <a:lnTo>
                    <a:pt x="386508" y="198851"/>
                  </a:lnTo>
                  <a:lnTo>
                    <a:pt x="386508" y="218020"/>
                  </a:lnTo>
                  <a:cubicBezTo>
                    <a:pt x="377456" y="214825"/>
                    <a:pt x="366274" y="214825"/>
                    <a:pt x="355092" y="220150"/>
                  </a:cubicBezTo>
                  <a:lnTo>
                    <a:pt x="355092" y="202046"/>
                  </a:lnTo>
                  <a:cubicBezTo>
                    <a:pt x="358287" y="200981"/>
                    <a:pt x="360949" y="199916"/>
                    <a:pt x="363079" y="199916"/>
                  </a:cubicBezTo>
                  <a:cubicBezTo>
                    <a:pt x="365209" y="196721"/>
                    <a:pt x="370001" y="191928"/>
                    <a:pt x="370001" y="191928"/>
                  </a:cubicBezTo>
                  <a:cubicBezTo>
                    <a:pt x="375326" y="185539"/>
                    <a:pt x="381183" y="179681"/>
                    <a:pt x="386508" y="175422"/>
                  </a:cubicBezTo>
                  <a:lnTo>
                    <a:pt x="386508" y="175422"/>
                  </a:lnTo>
                  <a:close/>
                  <a:moveTo>
                    <a:pt x="386508" y="267541"/>
                  </a:moveTo>
                  <a:lnTo>
                    <a:pt x="386508" y="310139"/>
                  </a:lnTo>
                  <a:cubicBezTo>
                    <a:pt x="376391" y="321321"/>
                    <a:pt x="365209" y="328243"/>
                    <a:pt x="355092" y="332503"/>
                  </a:cubicBezTo>
                  <a:lnTo>
                    <a:pt x="355092" y="314399"/>
                  </a:lnTo>
                  <a:cubicBezTo>
                    <a:pt x="364144" y="310139"/>
                    <a:pt x="374261" y="301087"/>
                    <a:pt x="386508" y="286177"/>
                  </a:cubicBezTo>
                  <a:cubicBezTo>
                    <a:pt x="376391" y="285112"/>
                    <a:pt x="365209" y="280320"/>
                    <a:pt x="355092" y="276060"/>
                  </a:cubicBezTo>
                  <a:lnTo>
                    <a:pt x="355092" y="255826"/>
                  </a:lnTo>
                  <a:cubicBezTo>
                    <a:pt x="365209" y="261151"/>
                    <a:pt x="375326" y="264346"/>
                    <a:pt x="386508" y="267541"/>
                  </a:cubicBezTo>
                  <a:lnTo>
                    <a:pt x="386508" y="267541"/>
                  </a:lnTo>
                  <a:close/>
                  <a:moveTo>
                    <a:pt x="386508" y="372439"/>
                  </a:moveTo>
                  <a:lnTo>
                    <a:pt x="386508" y="408648"/>
                  </a:lnTo>
                  <a:cubicBezTo>
                    <a:pt x="385443" y="408648"/>
                    <a:pt x="374261" y="407583"/>
                    <a:pt x="370534" y="405453"/>
                  </a:cubicBezTo>
                  <a:cubicBezTo>
                    <a:pt x="370534" y="405453"/>
                    <a:pt x="361481" y="403323"/>
                    <a:pt x="370534" y="392141"/>
                  </a:cubicBezTo>
                  <a:cubicBezTo>
                    <a:pt x="370534" y="392141"/>
                    <a:pt x="377456" y="392141"/>
                    <a:pt x="381716" y="390011"/>
                  </a:cubicBezTo>
                  <a:cubicBezTo>
                    <a:pt x="383846" y="388946"/>
                    <a:pt x="383846" y="386816"/>
                    <a:pt x="384911" y="385751"/>
                  </a:cubicBezTo>
                  <a:cubicBezTo>
                    <a:pt x="385443" y="381491"/>
                    <a:pt x="382248" y="376699"/>
                    <a:pt x="386508" y="372439"/>
                  </a:cubicBezTo>
                  <a:lnTo>
                    <a:pt x="386508" y="372439"/>
                  </a:lnTo>
                  <a:close/>
                  <a:moveTo>
                    <a:pt x="386508" y="441129"/>
                  </a:moveTo>
                  <a:lnTo>
                    <a:pt x="386508" y="477338"/>
                  </a:lnTo>
                  <a:cubicBezTo>
                    <a:pt x="384378" y="478403"/>
                    <a:pt x="380651" y="478403"/>
                    <a:pt x="377456" y="476273"/>
                  </a:cubicBezTo>
                  <a:cubicBezTo>
                    <a:pt x="377456" y="476273"/>
                    <a:pt x="366274" y="466156"/>
                    <a:pt x="355092" y="458168"/>
                  </a:cubicBezTo>
                  <a:lnTo>
                    <a:pt x="355092" y="412908"/>
                  </a:lnTo>
                  <a:cubicBezTo>
                    <a:pt x="357222" y="413973"/>
                    <a:pt x="359351" y="415037"/>
                    <a:pt x="360949" y="417167"/>
                  </a:cubicBezTo>
                  <a:cubicBezTo>
                    <a:pt x="360949" y="417167"/>
                    <a:pt x="360949" y="429414"/>
                    <a:pt x="356689" y="435272"/>
                  </a:cubicBezTo>
                  <a:cubicBezTo>
                    <a:pt x="356689" y="435272"/>
                    <a:pt x="356689" y="441129"/>
                    <a:pt x="362546" y="433142"/>
                  </a:cubicBezTo>
                  <a:cubicBezTo>
                    <a:pt x="362546" y="433142"/>
                    <a:pt x="364676" y="427285"/>
                    <a:pt x="375858" y="425155"/>
                  </a:cubicBezTo>
                  <a:cubicBezTo>
                    <a:pt x="375858" y="425155"/>
                    <a:pt x="384911" y="429414"/>
                    <a:pt x="382781" y="433142"/>
                  </a:cubicBezTo>
                  <a:cubicBezTo>
                    <a:pt x="382781" y="433142"/>
                    <a:pt x="376923" y="446454"/>
                    <a:pt x="379586" y="447519"/>
                  </a:cubicBezTo>
                  <a:cubicBezTo>
                    <a:pt x="379586" y="447519"/>
                    <a:pt x="382781" y="450714"/>
                    <a:pt x="387573" y="444324"/>
                  </a:cubicBezTo>
                  <a:cubicBezTo>
                    <a:pt x="386508" y="444324"/>
                    <a:pt x="386508" y="443259"/>
                    <a:pt x="386508" y="441129"/>
                  </a:cubicBezTo>
                  <a:lnTo>
                    <a:pt x="386508" y="441129"/>
                  </a:lnTo>
                  <a:close/>
                  <a:moveTo>
                    <a:pt x="386508" y="486390"/>
                  </a:moveTo>
                  <a:lnTo>
                    <a:pt x="386508" y="519936"/>
                  </a:lnTo>
                  <a:cubicBezTo>
                    <a:pt x="380651" y="519936"/>
                    <a:pt x="374261" y="519936"/>
                    <a:pt x="370534" y="516741"/>
                  </a:cubicBezTo>
                  <a:cubicBezTo>
                    <a:pt x="370534" y="516741"/>
                    <a:pt x="366274" y="502364"/>
                    <a:pt x="372663" y="495442"/>
                  </a:cubicBezTo>
                  <a:cubicBezTo>
                    <a:pt x="372663" y="495442"/>
                    <a:pt x="381716" y="494377"/>
                    <a:pt x="383846" y="488520"/>
                  </a:cubicBezTo>
                  <a:cubicBezTo>
                    <a:pt x="384378" y="488520"/>
                    <a:pt x="385443" y="487455"/>
                    <a:pt x="386508" y="486390"/>
                  </a:cubicBezTo>
                  <a:lnTo>
                    <a:pt x="386508" y="486390"/>
                  </a:lnTo>
                  <a:close/>
                  <a:moveTo>
                    <a:pt x="386508" y="820787"/>
                  </a:moveTo>
                  <a:lnTo>
                    <a:pt x="386508" y="874568"/>
                  </a:lnTo>
                  <a:cubicBezTo>
                    <a:pt x="384378" y="881490"/>
                    <a:pt x="383313" y="888945"/>
                    <a:pt x="384378" y="900659"/>
                  </a:cubicBezTo>
                  <a:lnTo>
                    <a:pt x="384378" y="900659"/>
                  </a:lnTo>
                  <a:lnTo>
                    <a:pt x="384378" y="901724"/>
                  </a:lnTo>
                  <a:cubicBezTo>
                    <a:pt x="385443" y="901724"/>
                    <a:pt x="386508" y="900659"/>
                    <a:pt x="386508" y="900659"/>
                  </a:cubicBezTo>
                  <a:lnTo>
                    <a:pt x="386508" y="916633"/>
                  </a:lnTo>
                  <a:cubicBezTo>
                    <a:pt x="382248" y="922491"/>
                    <a:pt x="380651" y="932608"/>
                    <a:pt x="383313" y="948050"/>
                  </a:cubicBezTo>
                  <a:lnTo>
                    <a:pt x="383313" y="948050"/>
                  </a:lnTo>
                  <a:lnTo>
                    <a:pt x="384378" y="949115"/>
                  </a:lnTo>
                  <a:cubicBezTo>
                    <a:pt x="384378" y="948050"/>
                    <a:pt x="385443" y="948050"/>
                    <a:pt x="386508" y="946985"/>
                  </a:cubicBezTo>
                  <a:lnTo>
                    <a:pt x="386508" y="964024"/>
                  </a:lnTo>
                  <a:cubicBezTo>
                    <a:pt x="383313" y="970946"/>
                    <a:pt x="382248" y="981064"/>
                    <a:pt x="386508" y="995440"/>
                  </a:cubicBezTo>
                  <a:lnTo>
                    <a:pt x="386508" y="995440"/>
                  </a:lnTo>
                  <a:lnTo>
                    <a:pt x="386508" y="995440"/>
                  </a:lnTo>
                  <a:lnTo>
                    <a:pt x="386508" y="1049221"/>
                  </a:lnTo>
                  <a:cubicBezTo>
                    <a:pt x="379586" y="1030052"/>
                    <a:pt x="378521" y="1017805"/>
                    <a:pt x="380651" y="1007688"/>
                  </a:cubicBezTo>
                  <a:cubicBezTo>
                    <a:pt x="379586" y="1005558"/>
                    <a:pt x="378521" y="1003428"/>
                    <a:pt x="378521" y="1001830"/>
                  </a:cubicBezTo>
                  <a:cubicBezTo>
                    <a:pt x="372663" y="982661"/>
                    <a:pt x="372663" y="969349"/>
                    <a:pt x="376391" y="960297"/>
                  </a:cubicBezTo>
                  <a:cubicBezTo>
                    <a:pt x="376391" y="958167"/>
                    <a:pt x="375326" y="954440"/>
                    <a:pt x="375326" y="954440"/>
                  </a:cubicBezTo>
                  <a:cubicBezTo>
                    <a:pt x="371066" y="934205"/>
                    <a:pt x="372131" y="921958"/>
                    <a:pt x="376391" y="912906"/>
                  </a:cubicBezTo>
                  <a:cubicBezTo>
                    <a:pt x="376391" y="910776"/>
                    <a:pt x="375326" y="907049"/>
                    <a:pt x="375326" y="905984"/>
                  </a:cubicBezTo>
                  <a:cubicBezTo>
                    <a:pt x="373196" y="885750"/>
                    <a:pt x="375326" y="873503"/>
                    <a:pt x="381183" y="865515"/>
                  </a:cubicBezTo>
                  <a:cubicBezTo>
                    <a:pt x="380118" y="862321"/>
                    <a:pt x="380118" y="859658"/>
                    <a:pt x="380118" y="858593"/>
                  </a:cubicBezTo>
                  <a:cubicBezTo>
                    <a:pt x="380118" y="841021"/>
                    <a:pt x="382248" y="828242"/>
                    <a:pt x="386508" y="820787"/>
                  </a:cubicBezTo>
                  <a:lnTo>
                    <a:pt x="386508" y="820787"/>
                  </a:lnTo>
                  <a:close/>
                  <a:moveTo>
                    <a:pt x="386508" y="1269668"/>
                  </a:moveTo>
                  <a:lnTo>
                    <a:pt x="386508" y="1270733"/>
                  </a:lnTo>
                  <a:lnTo>
                    <a:pt x="355092" y="1288837"/>
                  </a:lnTo>
                  <a:lnTo>
                    <a:pt x="355092" y="1259550"/>
                  </a:lnTo>
                  <a:lnTo>
                    <a:pt x="375326" y="1248368"/>
                  </a:lnTo>
                  <a:lnTo>
                    <a:pt x="386508" y="1269668"/>
                  </a:lnTo>
                  <a:lnTo>
                    <a:pt x="386508" y="1269668"/>
                  </a:lnTo>
                  <a:close/>
                  <a:moveTo>
                    <a:pt x="386508" y="1309071"/>
                  </a:moveTo>
                  <a:lnTo>
                    <a:pt x="386508" y="1341552"/>
                  </a:lnTo>
                  <a:lnTo>
                    <a:pt x="376391" y="1349540"/>
                  </a:lnTo>
                  <a:cubicBezTo>
                    <a:pt x="370534" y="1353799"/>
                    <a:pt x="366274" y="1358592"/>
                    <a:pt x="365209" y="1362852"/>
                  </a:cubicBezTo>
                  <a:cubicBezTo>
                    <a:pt x="364144" y="1367111"/>
                    <a:pt x="365209" y="1370839"/>
                    <a:pt x="368404" y="1375099"/>
                  </a:cubicBezTo>
                  <a:cubicBezTo>
                    <a:pt x="371599" y="1379358"/>
                    <a:pt x="376391" y="1380956"/>
                    <a:pt x="380651" y="1380956"/>
                  </a:cubicBezTo>
                  <a:cubicBezTo>
                    <a:pt x="382781" y="1380956"/>
                    <a:pt x="383846" y="1380956"/>
                    <a:pt x="386508" y="1379891"/>
                  </a:cubicBezTo>
                  <a:lnTo>
                    <a:pt x="386508" y="1404917"/>
                  </a:lnTo>
                  <a:cubicBezTo>
                    <a:pt x="384378" y="1404917"/>
                    <a:pt x="383313" y="1404917"/>
                    <a:pt x="380651" y="1404917"/>
                  </a:cubicBezTo>
                  <a:cubicBezTo>
                    <a:pt x="371599" y="1403852"/>
                    <a:pt x="362546" y="1397995"/>
                    <a:pt x="354559" y="1388943"/>
                  </a:cubicBezTo>
                  <a:lnTo>
                    <a:pt x="354559" y="1335163"/>
                  </a:lnTo>
                  <a:cubicBezTo>
                    <a:pt x="356689" y="1333033"/>
                    <a:pt x="358819" y="1331968"/>
                    <a:pt x="360416" y="1329305"/>
                  </a:cubicBezTo>
                  <a:lnTo>
                    <a:pt x="386508" y="1309071"/>
                  </a:lnTo>
                  <a:lnTo>
                    <a:pt x="386508" y="1309071"/>
                  </a:lnTo>
                  <a:close/>
                  <a:moveTo>
                    <a:pt x="386508" y="1546557"/>
                  </a:moveTo>
                  <a:lnTo>
                    <a:pt x="386508" y="1585961"/>
                  </a:lnTo>
                  <a:cubicBezTo>
                    <a:pt x="382248" y="1607260"/>
                    <a:pt x="374261" y="1628559"/>
                    <a:pt x="386508" y="1648793"/>
                  </a:cubicBezTo>
                  <a:lnTo>
                    <a:pt x="386508" y="1673820"/>
                  </a:lnTo>
                  <a:cubicBezTo>
                    <a:pt x="378521" y="1666897"/>
                    <a:pt x="373196" y="1660508"/>
                    <a:pt x="368404" y="1653585"/>
                  </a:cubicBezTo>
                  <a:cubicBezTo>
                    <a:pt x="365209" y="1651456"/>
                    <a:pt x="360416" y="1649326"/>
                    <a:pt x="359351" y="1649326"/>
                  </a:cubicBezTo>
                  <a:cubicBezTo>
                    <a:pt x="358287" y="1648261"/>
                    <a:pt x="357222" y="1647196"/>
                    <a:pt x="355092" y="1646131"/>
                  </a:cubicBezTo>
                  <a:lnTo>
                    <a:pt x="355092" y="1628026"/>
                  </a:lnTo>
                  <a:cubicBezTo>
                    <a:pt x="357222" y="1629092"/>
                    <a:pt x="358287" y="1630156"/>
                    <a:pt x="360949" y="1631221"/>
                  </a:cubicBezTo>
                  <a:lnTo>
                    <a:pt x="360949" y="1631221"/>
                  </a:lnTo>
                  <a:lnTo>
                    <a:pt x="362014" y="1632286"/>
                  </a:lnTo>
                  <a:cubicBezTo>
                    <a:pt x="360949" y="1607260"/>
                    <a:pt x="373196" y="1580636"/>
                    <a:pt x="370001" y="1552414"/>
                  </a:cubicBezTo>
                  <a:cubicBezTo>
                    <a:pt x="367871" y="1544427"/>
                    <a:pt x="363079" y="1538037"/>
                    <a:pt x="355624" y="1530050"/>
                  </a:cubicBezTo>
                  <a:lnTo>
                    <a:pt x="355624" y="1510881"/>
                  </a:lnTo>
                  <a:cubicBezTo>
                    <a:pt x="372663" y="1522063"/>
                    <a:pt x="381716" y="1534310"/>
                    <a:pt x="385975" y="1546025"/>
                  </a:cubicBezTo>
                  <a:cubicBezTo>
                    <a:pt x="385443" y="1546557"/>
                    <a:pt x="386508" y="1546557"/>
                    <a:pt x="386508" y="1546557"/>
                  </a:cubicBezTo>
                  <a:lnTo>
                    <a:pt x="386508" y="1546557"/>
                  </a:lnTo>
                  <a:close/>
                  <a:moveTo>
                    <a:pt x="355092" y="1226004"/>
                  </a:moveTo>
                  <a:lnTo>
                    <a:pt x="355092" y="1213757"/>
                  </a:lnTo>
                  <a:lnTo>
                    <a:pt x="360949" y="1222809"/>
                  </a:lnTo>
                  <a:lnTo>
                    <a:pt x="355092" y="1226004"/>
                  </a:lnTo>
                  <a:close/>
                  <a:moveTo>
                    <a:pt x="355092" y="202578"/>
                  </a:moveTo>
                  <a:lnTo>
                    <a:pt x="355092" y="220682"/>
                  </a:lnTo>
                  <a:cubicBezTo>
                    <a:pt x="346039" y="224942"/>
                    <a:pt x="335922" y="233994"/>
                    <a:pt x="324740" y="246774"/>
                  </a:cubicBezTo>
                  <a:cubicBezTo>
                    <a:pt x="325805" y="246774"/>
                    <a:pt x="325805" y="246774"/>
                    <a:pt x="325805" y="246774"/>
                  </a:cubicBezTo>
                  <a:lnTo>
                    <a:pt x="324740" y="248904"/>
                  </a:lnTo>
                  <a:cubicBezTo>
                    <a:pt x="334857" y="249969"/>
                    <a:pt x="344975" y="253164"/>
                    <a:pt x="355092" y="256891"/>
                  </a:cubicBezTo>
                  <a:lnTo>
                    <a:pt x="355092" y="277125"/>
                  </a:lnTo>
                  <a:cubicBezTo>
                    <a:pt x="340715" y="270203"/>
                    <a:pt x="325805" y="264878"/>
                    <a:pt x="308766" y="268073"/>
                  </a:cubicBezTo>
                  <a:lnTo>
                    <a:pt x="308766" y="241982"/>
                  </a:lnTo>
                  <a:cubicBezTo>
                    <a:pt x="326870" y="219085"/>
                    <a:pt x="341780" y="207903"/>
                    <a:pt x="355092" y="202578"/>
                  </a:cubicBezTo>
                  <a:lnTo>
                    <a:pt x="355092" y="202578"/>
                  </a:lnTo>
                  <a:close/>
                  <a:moveTo>
                    <a:pt x="355092" y="314931"/>
                  </a:moveTo>
                  <a:lnTo>
                    <a:pt x="355092" y="333036"/>
                  </a:lnTo>
                  <a:cubicBezTo>
                    <a:pt x="354027" y="333036"/>
                    <a:pt x="352962" y="333036"/>
                    <a:pt x="350832" y="334101"/>
                  </a:cubicBezTo>
                  <a:cubicBezTo>
                    <a:pt x="337520" y="360192"/>
                    <a:pt x="323675" y="374569"/>
                    <a:pt x="309298" y="382556"/>
                  </a:cubicBezTo>
                  <a:lnTo>
                    <a:pt x="309298" y="363387"/>
                  </a:lnTo>
                  <a:cubicBezTo>
                    <a:pt x="317286" y="357530"/>
                    <a:pt x="325273" y="349010"/>
                    <a:pt x="332727" y="335166"/>
                  </a:cubicBezTo>
                  <a:cubicBezTo>
                    <a:pt x="324740" y="335166"/>
                    <a:pt x="316753" y="334101"/>
                    <a:pt x="309298" y="331971"/>
                  </a:cubicBezTo>
                  <a:lnTo>
                    <a:pt x="309298" y="311736"/>
                  </a:lnTo>
                  <a:cubicBezTo>
                    <a:pt x="321545" y="314931"/>
                    <a:pt x="334325" y="318659"/>
                    <a:pt x="346572" y="317594"/>
                  </a:cubicBezTo>
                  <a:cubicBezTo>
                    <a:pt x="349767" y="317061"/>
                    <a:pt x="352962" y="315996"/>
                    <a:pt x="355092" y="314931"/>
                  </a:cubicBezTo>
                  <a:lnTo>
                    <a:pt x="355092" y="314931"/>
                  </a:lnTo>
                  <a:close/>
                  <a:moveTo>
                    <a:pt x="355092" y="412908"/>
                  </a:moveTo>
                  <a:lnTo>
                    <a:pt x="355092" y="458168"/>
                  </a:lnTo>
                  <a:cubicBezTo>
                    <a:pt x="348169" y="453909"/>
                    <a:pt x="341780" y="449116"/>
                    <a:pt x="338052" y="448051"/>
                  </a:cubicBezTo>
                  <a:cubicBezTo>
                    <a:pt x="338052" y="448051"/>
                    <a:pt x="331130" y="441129"/>
                    <a:pt x="333792" y="435804"/>
                  </a:cubicBezTo>
                  <a:cubicBezTo>
                    <a:pt x="333792" y="435804"/>
                    <a:pt x="336987" y="423557"/>
                    <a:pt x="340715" y="416635"/>
                  </a:cubicBezTo>
                  <a:cubicBezTo>
                    <a:pt x="342845" y="412908"/>
                    <a:pt x="348169" y="409713"/>
                    <a:pt x="355092" y="412908"/>
                  </a:cubicBezTo>
                  <a:lnTo>
                    <a:pt x="355092" y="412908"/>
                  </a:lnTo>
                  <a:close/>
                  <a:moveTo>
                    <a:pt x="355092" y="1213225"/>
                  </a:moveTo>
                  <a:lnTo>
                    <a:pt x="355092" y="1225472"/>
                  </a:lnTo>
                  <a:lnTo>
                    <a:pt x="329000" y="1240381"/>
                  </a:lnTo>
                  <a:lnTo>
                    <a:pt x="343377" y="1266473"/>
                  </a:lnTo>
                  <a:lnTo>
                    <a:pt x="354559" y="1259550"/>
                  </a:lnTo>
                  <a:lnTo>
                    <a:pt x="354559" y="1288837"/>
                  </a:lnTo>
                  <a:lnTo>
                    <a:pt x="308233" y="1314928"/>
                  </a:lnTo>
                  <a:lnTo>
                    <a:pt x="308233" y="1285642"/>
                  </a:lnTo>
                  <a:lnTo>
                    <a:pt x="326338" y="1275525"/>
                  </a:lnTo>
                  <a:lnTo>
                    <a:pt x="311961" y="1249433"/>
                  </a:lnTo>
                  <a:lnTo>
                    <a:pt x="308766" y="1251563"/>
                  </a:lnTo>
                  <a:lnTo>
                    <a:pt x="308766" y="1222277"/>
                  </a:lnTo>
                  <a:lnTo>
                    <a:pt x="348169" y="1200978"/>
                  </a:lnTo>
                  <a:lnTo>
                    <a:pt x="355092" y="1213225"/>
                  </a:lnTo>
                  <a:lnTo>
                    <a:pt x="355092" y="1213225"/>
                  </a:lnTo>
                  <a:close/>
                  <a:moveTo>
                    <a:pt x="355092" y="1335163"/>
                  </a:moveTo>
                  <a:lnTo>
                    <a:pt x="355092" y="1388943"/>
                  </a:lnTo>
                  <a:cubicBezTo>
                    <a:pt x="355092" y="1388943"/>
                    <a:pt x="354027" y="1387878"/>
                    <a:pt x="354027" y="1386813"/>
                  </a:cubicBezTo>
                  <a:cubicBezTo>
                    <a:pt x="344975" y="1376696"/>
                    <a:pt x="341780" y="1366579"/>
                    <a:pt x="342845" y="1357527"/>
                  </a:cubicBezTo>
                  <a:cubicBezTo>
                    <a:pt x="343910" y="1349540"/>
                    <a:pt x="348169" y="1341552"/>
                    <a:pt x="355092" y="1335163"/>
                  </a:cubicBezTo>
                  <a:lnTo>
                    <a:pt x="355092" y="1335163"/>
                  </a:lnTo>
                  <a:close/>
                  <a:moveTo>
                    <a:pt x="355092" y="1510881"/>
                  </a:moveTo>
                  <a:lnTo>
                    <a:pt x="355092" y="1530050"/>
                  </a:lnTo>
                  <a:cubicBezTo>
                    <a:pt x="350832" y="1525790"/>
                    <a:pt x="343910" y="1520998"/>
                    <a:pt x="334857" y="1515141"/>
                  </a:cubicBezTo>
                  <a:cubicBezTo>
                    <a:pt x="334857" y="1551349"/>
                    <a:pt x="292259" y="1589688"/>
                    <a:pt x="355092" y="1627494"/>
                  </a:cubicBezTo>
                  <a:lnTo>
                    <a:pt x="355092" y="1645598"/>
                  </a:lnTo>
                  <a:cubicBezTo>
                    <a:pt x="330065" y="1632286"/>
                    <a:pt x="316753" y="1618442"/>
                    <a:pt x="308766" y="1606195"/>
                  </a:cubicBezTo>
                  <a:lnTo>
                    <a:pt x="308766" y="1544427"/>
                  </a:lnTo>
                  <a:cubicBezTo>
                    <a:pt x="313026" y="1531115"/>
                    <a:pt x="316753" y="1516206"/>
                    <a:pt x="316753" y="1501829"/>
                  </a:cubicBezTo>
                  <a:cubicBezTo>
                    <a:pt x="315688" y="1495972"/>
                    <a:pt x="313558" y="1490647"/>
                    <a:pt x="308766" y="1484789"/>
                  </a:cubicBezTo>
                  <a:lnTo>
                    <a:pt x="308766" y="1461360"/>
                  </a:lnTo>
                  <a:cubicBezTo>
                    <a:pt x="323143" y="1473607"/>
                    <a:pt x="330065" y="1484789"/>
                    <a:pt x="333792" y="1497569"/>
                  </a:cubicBezTo>
                  <a:cubicBezTo>
                    <a:pt x="341780" y="1501829"/>
                    <a:pt x="349767" y="1506089"/>
                    <a:pt x="355092" y="1510881"/>
                  </a:cubicBezTo>
                  <a:lnTo>
                    <a:pt x="355092" y="1510881"/>
                  </a:lnTo>
                  <a:close/>
                  <a:moveTo>
                    <a:pt x="308766" y="1151457"/>
                  </a:moveTo>
                  <a:lnTo>
                    <a:pt x="308766" y="1116846"/>
                  </a:lnTo>
                  <a:cubicBezTo>
                    <a:pt x="315688" y="1123768"/>
                    <a:pt x="319948" y="1131755"/>
                    <a:pt x="324740" y="1141872"/>
                  </a:cubicBezTo>
                  <a:cubicBezTo>
                    <a:pt x="326870" y="1146132"/>
                    <a:pt x="327935" y="1151990"/>
                    <a:pt x="329000" y="1157847"/>
                  </a:cubicBezTo>
                  <a:cubicBezTo>
                    <a:pt x="330065" y="1162107"/>
                    <a:pt x="331130" y="1167964"/>
                    <a:pt x="331130" y="1172224"/>
                  </a:cubicBezTo>
                  <a:lnTo>
                    <a:pt x="311961" y="1178081"/>
                  </a:lnTo>
                  <a:cubicBezTo>
                    <a:pt x="313026" y="1173821"/>
                    <a:pt x="313026" y="1169029"/>
                    <a:pt x="311961" y="1164769"/>
                  </a:cubicBezTo>
                  <a:cubicBezTo>
                    <a:pt x="312493" y="1159444"/>
                    <a:pt x="311428" y="1156249"/>
                    <a:pt x="308766" y="1151457"/>
                  </a:cubicBezTo>
                  <a:lnTo>
                    <a:pt x="308766" y="1151457"/>
                  </a:lnTo>
                  <a:close/>
                  <a:moveTo>
                    <a:pt x="308766" y="750500"/>
                  </a:moveTo>
                  <a:lnTo>
                    <a:pt x="308766" y="722811"/>
                  </a:lnTo>
                  <a:lnTo>
                    <a:pt x="316753" y="724941"/>
                  </a:lnTo>
                  <a:lnTo>
                    <a:pt x="308766" y="750500"/>
                  </a:lnTo>
                  <a:lnTo>
                    <a:pt x="308766" y="750500"/>
                  </a:lnTo>
                  <a:close/>
                  <a:moveTo>
                    <a:pt x="308766" y="636017"/>
                  </a:moveTo>
                  <a:lnTo>
                    <a:pt x="308766" y="599808"/>
                  </a:lnTo>
                  <a:cubicBezTo>
                    <a:pt x="318883" y="599808"/>
                    <a:pt x="326870" y="607795"/>
                    <a:pt x="326870" y="617912"/>
                  </a:cubicBezTo>
                  <a:cubicBezTo>
                    <a:pt x="326870" y="628029"/>
                    <a:pt x="318883" y="636017"/>
                    <a:pt x="308766" y="636017"/>
                  </a:cubicBezTo>
                  <a:close/>
                  <a:moveTo>
                    <a:pt x="308766" y="241982"/>
                  </a:moveTo>
                  <a:lnTo>
                    <a:pt x="308766" y="268073"/>
                  </a:lnTo>
                  <a:cubicBezTo>
                    <a:pt x="296519" y="270203"/>
                    <a:pt x="282674" y="280320"/>
                    <a:pt x="268297" y="301619"/>
                  </a:cubicBezTo>
                  <a:lnTo>
                    <a:pt x="268297" y="301619"/>
                  </a:lnTo>
                  <a:lnTo>
                    <a:pt x="267232" y="303749"/>
                  </a:lnTo>
                  <a:cubicBezTo>
                    <a:pt x="280544" y="303749"/>
                    <a:pt x="295454" y="308009"/>
                    <a:pt x="308766" y="311736"/>
                  </a:cubicBezTo>
                  <a:lnTo>
                    <a:pt x="308766" y="331971"/>
                  </a:lnTo>
                  <a:cubicBezTo>
                    <a:pt x="295454" y="327711"/>
                    <a:pt x="281609" y="321854"/>
                    <a:pt x="267232" y="321854"/>
                  </a:cubicBezTo>
                  <a:lnTo>
                    <a:pt x="267232" y="278190"/>
                  </a:lnTo>
                  <a:cubicBezTo>
                    <a:pt x="279479" y="263813"/>
                    <a:pt x="290662" y="255826"/>
                    <a:pt x="302376" y="251034"/>
                  </a:cubicBezTo>
                  <a:cubicBezTo>
                    <a:pt x="304506" y="248904"/>
                    <a:pt x="308233" y="244111"/>
                    <a:pt x="308233" y="243047"/>
                  </a:cubicBezTo>
                  <a:cubicBezTo>
                    <a:pt x="308766" y="243047"/>
                    <a:pt x="308766" y="241982"/>
                    <a:pt x="308766" y="241982"/>
                  </a:cubicBezTo>
                  <a:lnTo>
                    <a:pt x="308766" y="241982"/>
                  </a:lnTo>
                  <a:close/>
                  <a:moveTo>
                    <a:pt x="308766" y="363387"/>
                  </a:moveTo>
                  <a:lnTo>
                    <a:pt x="308766" y="382556"/>
                  </a:lnTo>
                  <a:cubicBezTo>
                    <a:pt x="306636" y="383621"/>
                    <a:pt x="304506" y="384686"/>
                    <a:pt x="301844" y="385751"/>
                  </a:cubicBezTo>
                  <a:cubicBezTo>
                    <a:pt x="290662" y="411843"/>
                    <a:pt x="279479" y="427285"/>
                    <a:pt x="266700" y="436337"/>
                  </a:cubicBezTo>
                  <a:lnTo>
                    <a:pt x="266700" y="413973"/>
                  </a:lnTo>
                  <a:cubicBezTo>
                    <a:pt x="272557" y="408115"/>
                    <a:pt x="277882" y="400661"/>
                    <a:pt x="283739" y="388946"/>
                  </a:cubicBezTo>
                  <a:cubicBezTo>
                    <a:pt x="277882" y="390011"/>
                    <a:pt x="272557" y="388946"/>
                    <a:pt x="266700" y="387881"/>
                  </a:cubicBezTo>
                  <a:lnTo>
                    <a:pt x="266700" y="368712"/>
                  </a:lnTo>
                  <a:cubicBezTo>
                    <a:pt x="275752" y="369777"/>
                    <a:pt x="285869" y="370842"/>
                    <a:pt x="294921" y="369777"/>
                  </a:cubicBezTo>
                  <a:cubicBezTo>
                    <a:pt x="299714" y="369244"/>
                    <a:pt x="304506" y="366582"/>
                    <a:pt x="308766" y="363387"/>
                  </a:cubicBezTo>
                  <a:lnTo>
                    <a:pt x="308766" y="363387"/>
                  </a:lnTo>
                  <a:close/>
                  <a:moveTo>
                    <a:pt x="308766" y="599808"/>
                  </a:moveTo>
                  <a:lnTo>
                    <a:pt x="308766" y="636017"/>
                  </a:lnTo>
                  <a:lnTo>
                    <a:pt x="308766" y="636017"/>
                  </a:lnTo>
                  <a:cubicBezTo>
                    <a:pt x="299714" y="636017"/>
                    <a:pt x="290662" y="628029"/>
                    <a:pt x="290662" y="617912"/>
                  </a:cubicBezTo>
                  <a:cubicBezTo>
                    <a:pt x="291194" y="607795"/>
                    <a:pt x="299714" y="599808"/>
                    <a:pt x="308766" y="599808"/>
                  </a:cubicBezTo>
                  <a:lnTo>
                    <a:pt x="308766" y="599808"/>
                  </a:lnTo>
                  <a:lnTo>
                    <a:pt x="308766" y="599808"/>
                  </a:lnTo>
                  <a:close/>
                  <a:moveTo>
                    <a:pt x="308766" y="722811"/>
                  </a:moveTo>
                  <a:lnTo>
                    <a:pt x="308766" y="751032"/>
                  </a:lnTo>
                  <a:lnTo>
                    <a:pt x="296519" y="794696"/>
                  </a:lnTo>
                  <a:lnTo>
                    <a:pt x="278415" y="788838"/>
                  </a:lnTo>
                  <a:lnTo>
                    <a:pt x="285337" y="766474"/>
                  </a:lnTo>
                  <a:lnTo>
                    <a:pt x="267232" y="762214"/>
                  </a:lnTo>
                  <a:lnTo>
                    <a:pt x="267232" y="735058"/>
                  </a:lnTo>
                  <a:lnTo>
                    <a:pt x="292259" y="743045"/>
                  </a:lnTo>
                  <a:lnTo>
                    <a:pt x="299181" y="719616"/>
                  </a:lnTo>
                  <a:lnTo>
                    <a:pt x="308766" y="722811"/>
                  </a:lnTo>
                  <a:lnTo>
                    <a:pt x="308766" y="722811"/>
                  </a:lnTo>
                  <a:close/>
                  <a:moveTo>
                    <a:pt x="308766" y="1116846"/>
                  </a:moveTo>
                  <a:lnTo>
                    <a:pt x="308766" y="1151990"/>
                  </a:lnTo>
                  <a:lnTo>
                    <a:pt x="308766" y="1151990"/>
                  </a:lnTo>
                  <a:cubicBezTo>
                    <a:pt x="305571" y="1141872"/>
                    <a:pt x="299714" y="1134950"/>
                    <a:pt x="291727" y="1131755"/>
                  </a:cubicBezTo>
                  <a:cubicBezTo>
                    <a:pt x="284804" y="1128560"/>
                    <a:pt x="275752" y="1128560"/>
                    <a:pt x="266700" y="1131755"/>
                  </a:cubicBezTo>
                  <a:lnTo>
                    <a:pt x="266700" y="1131755"/>
                  </a:lnTo>
                  <a:lnTo>
                    <a:pt x="266700" y="1104599"/>
                  </a:lnTo>
                  <a:cubicBezTo>
                    <a:pt x="277882" y="1102469"/>
                    <a:pt x="287999" y="1103534"/>
                    <a:pt x="297051" y="1107794"/>
                  </a:cubicBezTo>
                  <a:cubicBezTo>
                    <a:pt x="302376" y="1109924"/>
                    <a:pt x="305571" y="1113119"/>
                    <a:pt x="308766" y="1116846"/>
                  </a:cubicBezTo>
                  <a:lnTo>
                    <a:pt x="308766" y="1116846"/>
                  </a:lnTo>
                  <a:close/>
                  <a:moveTo>
                    <a:pt x="308766" y="1222277"/>
                  </a:moveTo>
                  <a:lnTo>
                    <a:pt x="308766" y="1251563"/>
                  </a:lnTo>
                  <a:lnTo>
                    <a:pt x="277350" y="1269668"/>
                  </a:lnTo>
                  <a:lnTo>
                    <a:pt x="267232" y="1250498"/>
                  </a:lnTo>
                  <a:lnTo>
                    <a:pt x="267232" y="1246239"/>
                  </a:lnTo>
                  <a:lnTo>
                    <a:pt x="308766" y="1222277"/>
                  </a:lnTo>
                  <a:lnTo>
                    <a:pt x="308766" y="1222277"/>
                  </a:lnTo>
                  <a:close/>
                  <a:moveTo>
                    <a:pt x="308766" y="1285642"/>
                  </a:moveTo>
                  <a:lnTo>
                    <a:pt x="308766" y="1314928"/>
                  </a:lnTo>
                  <a:lnTo>
                    <a:pt x="304506" y="1317058"/>
                  </a:lnTo>
                  <a:lnTo>
                    <a:pt x="292259" y="1295759"/>
                  </a:lnTo>
                  <a:lnTo>
                    <a:pt x="308766" y="1285642"/>
                  </a:lnTo>
                  <a:lnTo>
                    <a:pt x="308766" y="1285642"/>
                  </a:lnTo>
                  <a:close/>
                  <a:moveTo>
                    <a:pt x="308766" y="1461360"/>
                  </a:moveTo>
                  <a:lnTo>
                    <a:pt x="308766" y="1484789"/>
                  </a:lnTo>
                  <a:cubicBezTo>
                    <a:pt x="304506" y="1477867"/>
                    <a:pt x="296519" y="1469880"/>
                    <a:pt x="285337" y="1461360"/>
                  </a:cubicBezTo>
                  <a:cubicBezTo>
                    <a:pt x="284272" y="1479465"/>
                    <a:pt x="272025" y="1497569"/>
                    <a:pt x="267232" y="1516738"/>
                  </a:cubicBezTo>
                  <a:lnTo>
                    <a:pt x="267232" y="1458165"/>
                  </a:lnTo>
                  <a:cubicBezTo>
                    <a:pt x="268297" y="1454971"/>
                    <a:pt x="268297" y="1450178"/>
                    <a:pt x="268297" y="1446983"/>
                  </a:cubicBezTo>
                  <a:cubicBezTo>
                    <a:pt x="268297" y="1444853"/>
                    <a:pt x="268297" y="1441126"/>
                    <a:pt x="267232" y="1438996"/>
                  </a:cubicBezTo>
                  <a:lnTo>
                    <a:pt x="267232" y="1408645"/>
                  </a:lnTo>
                  <a:cubicBezTo>
                    <a:pt x="278415" y="1420892"/>
                    <a:pt x="284272" y="1432074"/>
                    <a:pt x="285337" y="1443788"/>
                  </a:cubicBezTo>
                  <a:cubicBezTo>
                    <a:pt x="295454" y="1448581"/>
                    <a:pt x="303441" y="1455503"/>
                    <a:pt x="308766" y="1461360"/>
                  </a:cubicBezTo>
                  <a:lnTo>
                    <a:pt x="308766" y="1461360"/>
                  </a:lnTo>
                  <a:close/>
                  <a:moveTo>
                    <a:pt x="308766" y="1544427"/>
                  </a:moveTo>
                  <a:lnTo>
                    <a:pt x="308766" y="1606195"/>
                  </a:lnTo>
                  <a:cubicBezTo>
                    <a:pt x="308766" y="1605130"/>
                    <a:pt x="307701" y="1603000"/>
                    <a:pt x="307701" y="1601935"/>
                  </a:cubicBezTo>
                  <a:cubicBezTo>
                    <a:pt x="304506" y="1599805"/>
                    <a:pt x="299714" y="1597675"/>
                    <a:pt x="298649" y="1596078"/>
                  </a:cubicBezTo>
                  <a:cubicBezTo>
                    <a:pt x="285337" y="1588091"/>
                    <a:pt x="275220" y="1579038"/>
                    <a:pt x="267232" y="1571051"/>
                  </a:cubicBezTo>
                  <a:lnTo>
                    <a:pt x="267232" y="1539635"/>
                  </a:lnTo>
                  <a:cubicBezTo>
                    <a:pt x="270427" y="1551882"/>
                    <a:pt x="280544" y="1565726"/>
                    <a:pt x="300779" y="1579038"/>
                  </a:cubicBezTo>
                  <a:lnTo>
                    <a:pt x="300779" y="1579038"/>
                  </a:lnTo>
                  <a:lnTo>
                    <a:pt x="302909" y="1580103"/>
                  </a:lnTo>
                  <a:cubicBezTo>
                    <a:pt x="303441" y="1567856"/>
                    <a:pt x="305571" y="1556674"/>
                    <a:pt x="308766" y="1544427"/>
                  </a:cubicBezTo>
                  <a:lnTo>
                    <a:pt x="308766" y="1544427"/>
                  </a:lnTo>
                  <a:close/>
                  <a:moveTo>
                    <a:pt x="267232" y="1198848"/>
                  </a:moveTo>
                  <a:lnTo>
                    <a:pt x="267232" y="1173821"/>
                  </a:lnTo>
                  <a:lnTo>
                    <a:pt x="271492" y="1171691"/>
                  </a:lnTo>
                  <a:lnTo>
                    <a:pt x="267232" y="1160509"/>
                  </a:lnTo>
                  <a:lnTo>
                    <a:pt x="267232" y="1158379"/>
                  </a:lnTo>
                  <a:lnTo>
                    <a:pt x="283207" y="1151457"/>
                  </a:lnTo>
                  <a:lnTo>
                    <a:pt x="296519" y="1187666"/>
                  </a:lnTo>
                  <a:lnTo>
                    <a:pt x="267232" y="1198848"/>
                  </a:lnTo>
                  <a:lnTo>
                    <a:pt x="267232" y="1198848"/>
                  </a:lnTo>
                  <a:close/>
                  <a:moveTo>
                    <a:pt x="267232" y="1071585"/>
                  </a:moveTo>
                  <a:lnTo>
                    <a:pt x="267232" y="1049221"/>
                  </a:lnTo>
                  <a:lnTo>
                    <a:pt x="296519" y="1044961"/>
                  </a:lnTo>
                  <a:lnTo>
                    <a:pt x="299714" y="1067325"/>
                  </a:lnTo>
                  <a:lnTo>
                    <a:pt x="267232" y="1071585"/>
                  </a:lnTo>
                  <a:lnTo>
                    <a:pt x="267232" y="1071585"/>
                  </a:lnTo>
                  <a:close/>
                  <a:moveTo>
                    <a:pt x="267232" y="1028987"/>
                  </a:moveTo>
                  <a:lnTo>
                    <a:pt x="267232" y="1006623"/>
                  </a:lnTo>
                  <a:cubicBezTo>
                    <a:pt x="269362" y="1005558"/>
                    <a:pt x="270427" y="1005558"/>
                    <a:pt x="273090" y="1004493"/>
                  </a:cubicBezTo>
                  <a:cubicBezTo>
                    <a:pt x="270960" y="1004493"/>
                    <a:pt x="269895" y="1005558"/>
                    <a:pt x="267232" y="1005558"/>
                  </a:cubicBezTo>
                  <a:lnTo>
                    <a:pt x="267232" y="984258"/>
                  </a:lnTo>
                  <a:lnTo>
                    <a:pt x="286402" y="981064"/>
                  </a:lnTo>
                  <a:lnTo>
                    <a:pt x="292259" y="1012480"/>
                  </a:lnTo>
                  <a:lnTo>
                    <a:pt x="267232" y="1028987"/>
                  </a:lnTo>
                  <a:lnTo>
                    <a:pt x="267232" y="1028987"/>
                  </a:lnTo>
                  <a:close/>
                  <a:moveTo>
                    <a:pt x="267232" y="947517"/>
                  </a:moveTo>
                  <a:lnTo>
                    <a:pt x="267232" y="922491"/>
                  </a:lnTo>
                  <a:lnTo>
                    <a:pt x="285337" y="922491"/>
                  </a:lnTo>
                  <a:lnTo>
                    <a:pt x="285337" y="947517"/>
                  </a:lnTo>
                  <a:lnTo>
                    <a:pt x="267232" y="947517"/>
                  </a:lnTo>
                  <a:lnTo>
                    <a:pt x="267232" y="947517"/>
                  </a:lnTo>
                  <a:close/>
                  <a:moveTo>
                    <a:pt x="267232" y="883620"/>
                  </a:moveTo>
                  <a:lnTo>
                    <a:pt x="267232" y="879360"/>
                  </a:lnTo>
                  <a:cubicBezTo>
                    <a:pt x="268297" y="877230"/>
                    <a:pt x="268297" y="875100"/>
                    <a:pt x="269362" y="872438"/>
                  </a:cubicBezTo>
                  <a:cubicBezTo>
                    <a:pt x="270427" y="869243"/>
                    <a:pt x="270427" y="865515"/>
                    <a:pt x="270427" y="862321"/>
                  </a:cubicBezTo>
                  <a:cubicBezTo>
                    <a:pt x="270427" y="856463"/>
                    <a:pt x="270427" y="853268"/>
                    <a:pt x="268297" y="850073"/>
                  </a:cubicBezTo>
                  <a:cubicBezTo>
                    <a:pt x="268297" y="850073"/>
                    <a:pt x="268297" y="849009"/>
                    <a:pt x="267232" y="847944"/>
                  </a:cubicBezTo>
                  <a:lnTo>
                    <a:pt x="267232" y="820787"/>
                  </a:lnTo>
                  <a:cubicBezTo>
                    <a:pt x="274155" y="821852"/>
                    <a:pt x="278415" y="825047"/>
                    <a:pt x="281609" y="830904"/>
                  </a:cubicBezTo>
                  <a:cubicBezTo>
                    <a:pt x="287467" y="837827"/>
                    <a:pt x="289597" y="847944"/>
                    <a:pt x="288532" y="860191"/>
                  </a:cubicBezTo>
                  <a:cubicBezTo>
                    <a:pt x="288532" y="864450"/>
                    <a:pt x="288532" y="869243"/>
                    <a:pt x="287467" y="873503"/>
                  </a:cubicBezTo>
                  <a:cubicBezTo>
                    <a:pt x="287467" y="877762"/>
                    <a:pt x="286402" y="882555"/>
                    <a:pt x="285337" y="885750"/>
                  </a:cubicBezTo>
                  <a:lnTo>
                    <a:pt x="267232" y="883620"/>
                  </a:lnTo>
                  <a:close/>
                  <a:moveTo>
                    <a:pt x="267232" y="277658"/>
                  </a:moveTo>
                  <a:lnTo>
                    <a:pt x="267232" y="321321"/>
                  </a:lnTo>
                  <a:cubicBezTo>
                    <a:pt x="251258" y="321321"/>
                    <a:pt x="236881" y="329308"/>
                    <a:pt x="220907" y="353802"/>
                  </a:cubicBezTo>
                  <a:lnTo>
                    <a:pt x="220907" y="326646"/>
                  </a:lnTo>
                  <a:cubicBezTo>
                    <a:pt x="228894" y="317594"/>
                    <a:pt x="237946" y="310671"/>
                    <a:pt x="245933" y="307477"/>
                  </a:cubicBezTo>
                  <a:cubicBezTo>
                    <a:pt x="248063" y="304282"/>
                    <a:pt x="250193" y="299489"/>
                    <a:pt x="251791" y="298424"/>
                  </a:cubicBezTo>
                  <a:cubicBezTo>
                    <a:pt x="257115" y="290437"/>
                    <a:pt x="261908" y="283515"/>
                    <a:pt x="267232" y="277658"/>
                  </a:cubicBezTo>
                  <a:lnTo>
                    <a:pt x="267232" y="277658"/>
                  </a:lnTo>
                  <a:close/>
                  <a:moveTo>
                    <a:pt x="267232" y="369244"/>
                  </a:moveTo>
                  <a:lnTo>
                    <a:pt x="267232" y="388414"/>
                  </a:lnTo>
                  <a:cubicBezTo>
                    <a:pt x="252855" y="386284"/>
                    <a:pt x="235816" y="380426"/>
                    <a:pt x="220907" y="380426"/>
                  </a:cubicBezTo>
                  <a:lnTo>
                    <a:pt x="220907" y="362322"/>
                  </a:lnTo>
                  <a:cubicBezTo>
                    <a:pt x="235816" y="362322"/>
                    <a:pt x="251791" y="366582"/>
                    <a:pt x="267232" y="369244"/>
                  </a:cubicBezTo>
                  <a:lnTo>
                    <a:pt x="267232" y="369244"/>
                  </a:lnTo>
                  <a:close/>
                  <a:moveTo>
                    <a:pt x="267232" y="413973"/>
                  </a:moveTo>
                  <a:lnTo>
                    <a:pt x="267232" y="436337"/>
                  </a:lnTo>
                  <a:cubicBezTo>
                    <a:pt x="264038" y="438467"/>
                    <a:pt x="260310" y="440597"/>
                    <a:pt x="257115" y="442194"/>
                  </a:cubicBezTo>
                  <a:cubicBezTo>
                    <a:pt x="246998" y="473610"/>
                    <a:pt x="234751" y="491715"/>
                    <a:pt x="220907" y="500767"/>
                  </a:cubicBezTo>
                  <a:lnTo>
                    <a:pt x="220907" y="479468"/>
                  </a:lnTo>
                  <a:cubicBezTo>
                    <a:pt x="226764" y="472545"/>
                    <a:pt x="233154" y="462428"/>
                    <a:pt x="239011" y="446986"/>
                  </a:cubicBezTo>
                  <a:cubicBezTo>
                    <a:pt x="233154" y="448051"/>
                    <a:pt x="226764" y="448051"/>
                    <a:pt x="220907" y="448051"/>
                  </a:cubicBezTo>
                  <a:lnTo>
                    <a:pt x="220907" y="428882"/>
                  </a:lnTo>
                  <a:cubicBezTo>
                    <a:pt x="229959" y="428882"/>
                    <a:pt x="240076" y="428882"/>
                    <a:pt x="250193" y="426752"/>
                  </a:cubicBezTo>
                  <a:cubicBezTo>
                    <a:pt x="256050" y="425155"/>
                    <a:pt x="261908" y="420895"/>
                    <a:pt x="267232" y="413973"/>
                  </a:cubicBezTo>
                  <a:lnTo>
                    <a:pt x="267232" y="413973"/>
                  </a:lnTo>
                  <a:close/>
                  <a:moveTo>
                    <a:pt x="267232" y="735058"/>
                  </a:moveTo>
                  <a:lnTo>
                    <a:pt x="267232" y="762214"/>
                  </a:lnTo>
                  <a:lnTo>
                    <a:pt x="220907" y="748902"/>
                  </a:lnTo>
                  <a:lnTo>
                    <a:pt x="220907" y="722811"/>
                  </a:lnTo>
                  <a:lnTo>
                    <a:pt x="267232" y="735058"/>
                  </a:lnTo>
                  <a:lnTo>
                    <a:pt x="267232" y="735058"/>
                  </a:lnTo>
                  <a:close/>
                  <a:moveTo>
                    <a:pt x="267232" y="820787"/>
                  </a:moveTo>
                  <a:lnTo>
                    <a:pt x="267232" y="847944"/>
                  </a:lnTo>
                  <a:cubicBezTo>
                    <a:pt x="266167" y="846879"/>
                    <a:pt x="264038" y="845814"/>
                    <a:pt x="262973" y="845814"/>
                  </a:cubicBezTo>
                  <a:cubicBezTo>
                    <a:pt x="260843" y="845814"/>
                    <a:pt x="258713" y="846879"/>
                    <a:pt x="257115" y="847944"/>
                  </a:cubicBezTo>
                  <a:cubicBezTo>
                    <a:pt x="256050" y="849009"/>
                    <a:pt x="253920" y="851138"/>
                    <a:pt x="252855" y="854866"/>
                  </a:cubicBezTo>
                  <a:cubicBezTo>
                    <a:pt x="252855" y="855931"/>
                    <a:pt x="252855" y="856996"/>
                    <a:pt x="251791" y="859126"/>
                  </a:cubicBezTo>
                  <a:cubicBezTo>
                    <a:pt x="248596" y="869243"/>
                    <a:pt x="244868" y="876165"/>
                    <a:pt x="241673" y="880425"/>
                  </a:cubicBezTo>
                  <a:cubicBezTo>
                    <a:pt x="239543" y="882555"/>
                    <a:pt x="235816" y="886282"/>
                    <a:pt x="232621" y="887347"/>
                  </a:cubicBezTo>
                  <a:cubicBezTo>
                    <a:pt x="229426" y="888412"/>
                    <a:pt x="225699" y="889477"/>
                    <a:pt x="221439" y="889477"/>
                  </a:cubicBezTo>
                  <a:lnTo>
                    <a:pt x="221439" y="889477"/>
                  </a:lnTo>
                  <a:lnTo>
                    <a:pt x="221439" y="862321"/>
                  </a:lnTo>
                  <a:cubicBezTo>
                    <a:pt x="224634" y="861256"/>
                    <a:pt x="227296" y="856463"/>
                    <a:pt x="230491" y="849009"/>
                  </a:cubicBezTo>
                  <a:cubicBezTo>
                    <a:pt x="231556" y="846879"/>
                    <a:pt x="231556" y="845814"/>
                    <a:pt x="232621" y="844749"/>
                  </a:cubicBezTo>
                  <a:cubicBezTo>
                    <a:pt x="235816" y="835697"/>
                    <a:pt x="239543" y="828774"/>
                    <a:pt x="243803" y="825579"/>
                  </a:cubicBezTo>
                  <a:cubicBezTo>
                    <a:pt x="248063" y="822385"/>
                    <a:pt x="253920" y="819722"/>
                    <a:pt x="260843" y="819722"/>
                  </a:cubicBezTo>
                  <a:cubicBezTo>
                    <a:pt x="262973" y="819190"/>
                    <a:pt x="265103" y="820787"/>
                    <a:pt x="267232" y="820787"/>
                  </a:cubicBezTo>
                  <a:lnTo>
                    <a:pt x="267232" y="820787"/>
                  </a:lnTo>
                  <a:close/>
                  <a:moveTo>
                    <a:pt x="267232" y="878827"/>
                  </a:moveTo>
                  <a:cubicBezTo>
                    <a:pt x="267232" y="879892"/>
                    <a:pt x="266167" y="882022"/>
                    <a:pt x="265103" y="883087"/>
                  </a:cubicBezTo>
                  <a:lnTo>
                    <a:pt x="267232" y="883087"/>
                  </a:lnTo>
                  <a:lnTo>
                    <a:pt x="267232" y="878827"/>
                  </a:lnTo>
                  <a:lnTo>
                    <a:pt x="267232" y="878827"/>
                  </a:lnTo>
                  <a:close/>
                  <a:moveTo>
                    <a:pt x="267232" y="923023"/>
                  </a:moveTo>
                  <a:lnTo>
                    <a:pt x="267232" y="948050"/>
                  </a:lnTo>
                  <a:lnTo>
                    <a:pt x="220907" y="948050"/>
                  </a:lnTo>
                  <a:lnTo>
                    <a:pt x="220907" y="923023"/>
                  </a:lnTo>
                  <a:lnTo>
                    <a:pt x="267232" y="923023"/>
                  </a:lnTo>
                  <a:lnTo>
                    <a:pt x="267232" y="923023"/>
                  </a:lnTo>
                  <a:close/>
                  <a:moveTo>
                    <a:pt x="267232" y="983726"/>
                  </a:moveTo>
                  <a:lnTo>
                    <a:pt x="267232" y="1005025"/>
                  </a:lnTo>
                  <a:cubicBezTo>
                    <a:pt x="265103" y="1006090"/>
                    <a:pt x="262973" y="1006090"/>
                    <a:pt x="260310" y="1007155"/>
                  </a:cubicBezTo>
                  <a:cubicBezTo>
                    <a:pt x="256050" y="1008220"/>
                    <a:pt x="252323" y="1009285"/>
                    <a:pt x="249128" y="1009285"/>
                  </a:cubicBezTo>
                  <a:lnTo>
                    <a:pt x="220907" y="1013545"/>
                  </a:lnTo>
                  <a:lnTo>
                    <a:pt x="220907" y="990116"/>
                  </a:lnTo>
                  <a:lnTo>
                    <a:pt x="267232" y="983726"/>
                  </a:lnTo>
                  <a:lnTo>
                    <a:pt x="267232" y="983726"/>
                  </a:lnTo>
                  <a:close/>
                  <a:moveTo>
                    <a:pt x="267232" y="1006090"/>
                  </a:moveTo>
                  <a:cubicBezTo>
                    <a:pt x="265103" y="1007155"/>
                    <a:pt x="262973" y="1008220"/>
                    <a:pt x="260310" y="1009285"/>
                  </a:cubicBezTo>
                  <a:cubicBezTo>
                    <a:pt x="258180" y="1011415"/>
                    <a:pt x="254453" y="1012480"/>
                    <a:pt x="253388" y="1013545"/>
                  </a:cubicBezTo>
                  <a:lnTo>
                    <a:pt x="220907" y="1035909"/>
                  </a:lnTo>
                  <a:lnTo>
                    <a:pt x="220907" y="1057208"/>
                  </a:lnTo>
                  <a:cubicBezTo>
                    <a:pt x="223037" y="1056143"/>
                    <a:pt x="226764" y="1055078"/>
                    <a:pt x="228894" y="1052948"/>
                  </a:cubicBezTo>
                  <a:cubicBezTo>
                    <a:pt x="232089" y="1051883"/>
                    <a:pt x="234751" y="1050818"/>
                    <a:pt x="237946" y="1048688"/>
                  </a:cubicBezTo>
                  <a:lnTo>
                    <a:pt x="267232" y="1028454"/>
                  </a:lnTo>
                  <a:lnTo>
                    <a:pt x="267232" y="1006090"/>
                  </a:lnTo>
                  <a:lnTo>
                    <a:pt x="267232" y="1006090"/>
                  </a:lnTo>
                  <a:close/>
                  <a:moveTo>
                    <a:pt x="267232" y="1049221"/>
                  </a:moveTo>
                  <a:lnTo>
                    <a:pt x="267232" y="1071585"/>
                  </a:lnTo>
                  <a:lnTo>
                    <a:pt x="220907" y="1079572"/>
                  </a:lnTo>
                  <a:lnTo>
                    <a:pt x="220907" y="1058273"/>
                  </a:lnTo>
                  <a:cubicBezTo>
                    <a:pt x="225167" y="1057208"/>
                    <a:pt x="229959" y="1056143"/>
                    <a:pt x="234219" y="1055078"/>
                  </a:cubicBezTo>
                  <a:cubicBezTo>
                    <a:pt x="238479" y="1054013"/>
                    <a:pt x="243271" y="1052948"/>
                    <a:pt x="246466" y="1051883"/>
                  </a:cubicBezTo>
                  <a:lnTo>
                    <a:pt x="267232" y="1049221"/>
                  </a:lnTo>
                  <a:lnTo>
                    <a:pt x="267232" y="1049221"/>
                  </a:lnTo>
                  <a:close/>
                  <a:moveTo>
                    <a:pt x="267232" y="1104066"/>
                  </a:moveTo>
                  <a:lnTo>
                    <a:pt x="267232" y="1131223"/>
                  </a:lnTo>
                  <a:cubicBezTo>
                    <a:pt x="258180" y="1134418"/>
                    <a:pt x="252855" y="1140275"/>
                    <a:pt x="249128" y="1147197"/>
                  </a:cubicBezTo>
                  <a:cubicBezTo>
                    <a:pt x="245933" y="1154119"/>
                    <a:pt x="245933" y="1162107"/>
                    <a:pt x="249128" y="1170626"/>
                  </a:cubicBezTo>
                  <a:cubicBezTo>
                    <a:pt x="249128" y="1171691"/>
                    <a:pt x="250193" y="1173821"/>
                    <a:pt x="250193" y="1174886"/>
                  </a:cubicBezTo>
                  <a:cubicBezTo>
                    <a:pt x="251258" y="1175951"/>
                    <a:pt x="252323" y="1177016"/>
                    <a:pt x="253388" y="1178081"/>
                  </a:cubicBezTo>
                  <a:lnTo>
                    <a:pt x="266700" y="1173821"/>
                  </a:lnTo>
                  <a:lnTo>
                    <a:pt x="266700" y="1198848"/>
                  </a:lnTo>
                  <a:lnTo>
                    <a:pt x="246466" y="1206835"/>
                  </a:lnTo>
                  <a:cubicBezTo>
                    <a:pt x="244336" y="1202575"/>
                    <a:pt x="240608" y="1197783"/>
                    <a:pt x="238479" y="1193523"/>
                  </a:cubicBezTo>
                  <a:cubicBezTo>
                    <a:pt x="236349" y="1189263"/>
                    <a:pt x="232621" y="1183406"/>
                    <a:pt x="231556" y="1177549"/>
                  </a:cubicBezTo>
                  <a:cubicBezTo>
                    <a:pt x="224634" y="1160509"/>
                    <a:pt x="223569" y="1146132"/>
                    <a:pt x="228361" y="1134950"/>
                  </a:cubicBezTo>
                  <a:cubicBezTo>
                    <a:pt x="232621" y="1122703"/>
                    <a:pt x="241673" y="1113651"/>
                    <a:pt x="256583" y="1107794"/>
                  </a:cubicBezTo>
                  <a:cubicBezTo>
                    <a:pt x="260310" y="1106729"/>
                    <a:pt x="264038" y="1105131"/>
                    <a:pt x="267232" y="1104066"/>
                  </a:cubicBezTo>
                  <a:lnTo>
                    <a:pt x="267232" y="1104066"/>
                  </a:lnTo>
                  <a:close/>
                  <a:moveTo>
                    <a:pt x="267232" y="1158379"/>
                  </a:moveTo>
                  <a:lnTo>
                    <a:pt x="266167" y="1158379"/>
                  </a:lnTo>
                  <a:lnTo>
                    <a:pt x="267232" y="1160509"/>
                  </a:lnTo>
                  <a:lnTo>
                    <a:pt x="267232" y="1158379"/>
                  </a:lnTo>
                  <a:lnTo>
                    <a:pt x="267232" y="1158379"/>
                  </a:lnTo>
                  <a:close/>
                  <a:moveTo>
                    <a:pt x="267232" y="1246239"/>
                  </a:moveTo>
                  <a:lnTo>
                    <a:pt x="267232" y="1250498"/>
                  </a:lnTo>
                  <a:lnTo>
                    <a:pt x="265103" y="1247303"/>
                  </a:lnTo>
                  <a:lnTo>
                    <a:pt x="267232" y="1246239"/>
                  </a:lnTo>
                  <a:lnTo>
                    <a:pt x="267232" y="1246239"/>
                  </a:lnTo>
                  <a:close/>
                  <a:moveTo>
                    <a:pt x="267232" y="1408112"/>
                  </a:moveTo>
                  <a:lnTo>
                    <a:pt x="267232" y="1438464"/>
                  </a:lnTo>
                  <a:cubicBezTo>
                    <a:pt x="264038" y="1428347"/>
                    <a:pt x="256050" y="1417164"/>
                    <a:pt x="241141" y="1403320"/>
                  </a:cubicBezTo>
                  <a:cubicBezTo>
                    <a:pt x="239011" y="1419294"/>
                    <a:pt x="227829" y="1433671"/>
                    <a:pt x="220907" y="1449646"/>
                  </a:cubicBezTo>
                  <a:lnTo>
                    <a:pt x="220907" y="1407047"/>
                  </a:lnTo>
                  <a:cubicBezTo>
                    <a:pt x="223037" y="1400125"/>
                    <a:pt x="224102" y="1393735"/>
                    <a:pt x="225167" y="1386813"/>
                  </a:cubicBezTo>
                  <a:cubicBezTo>
                    <a:pt x="225167" y="1380956"/>
                    <a:pt x="224102" y="1374566"/>
                    <a:pt x="220907" y="1367644"/>
                  </a:cubicBezTo>
                  <a:lnTo>
                    <a:pt x="220907" y="1340487"/>
                  </a:lnTo>
                  <a:cubicBezTo>
                    <a:pt x="235284" y="1357527"/>
                    <a:pt x="241141" y="1371904"/>
                    <a:pt x="242206" y="1385748"/>
                  </a:cubicBezTo>
                  <a:cubicBezTo>
                    <a:pt x="252855" y="1393735"/>
                    <a:pt x="261908" y="1401723"/>
                    <a:pt x="267232" y="1408112"/>
                  </a:cubicBezTo>
                  <a:lnTo>
                    <a:pt x="267232" y="1408112"/>
                  </a:lnTo>
                  <a:close/>
                  <a:moveTo>
                    <a:pt x="267232" y="1457633"/>
                  </a:moveTo>
                  <a:lnTo>
                    <a:pt x="267232" y="1516206"/>
                  </a:lnTo>
                  <a:cubicBezTo>
                    <a:pt x="265103" y="1524193"/>
                    <a:pt x="265103" y="1532180"/>
                    <a:pt x="267232" y="1539635"/>
                  </a:cubicBezTo>
                  <a:lnTo>
                    <a:pt x="267232" y="1571051"/>
                  </a:lnTo>
                  <a:cubicBezTo>
                    <a:pt x="258180" y="1561999"/>
                    <a:pt x="253920" y="1552947"/>
                    <a:pt x="250193" y="1544960"/>
                  </a:cubicBezTo>
                  <a:cubicBezTo>
                    <a:pt x="246998" y="1542830"/>
                    <a:pt x="243271" y="1539102"/>
                    <a:pt x="242206" y="1539102"/>
                  </a:cubicBezTo>
                  <a:cubicBezTo>
                    <a:pt x="233154" y="1532180"/>
                    <a:pt x="226231" y="1525790"/>
                    <a:pt x="220907" y="1518868"/>
                  </a:cubicBezTo>
                  <a:lnTo>
                    <a:pt x="220907" y="1492777"/>
                  </a:lnTo>
                  <a:cubicBezTo>
                    <a:pt x="225167" y="1501829"/>
                    <a:pt x="233154" y="1510881"/>
                    <a:pt x="245933" y="1522063"/>
                  </a:cubicBezTo>
                  <a:cubicBezTo>
                    <a:pt x="245933" y="1520998"/>
                    <a:pt x="245933" y="1520998"/>
                    <a:pt x="245933" y="1520998"/>
                  </a:cubicBezTo>
                  <a:lnTo>
                    <a:pt x="248063" y="1522063"/>
                  </a:lnTo>
                  <a:cubicBezTo>
                    <a:pt x="250193" y="1501829"/>
                    <a:pt x="262973" y="1481595"/>
                    <a:pt x="267232" y="1457633"/>
                  </a:cubicBezTo>
                  <a:close/>
                  <a:moveTo>
                    <a:pt x="220907" y="327178"/>
                  </a:moveTo>
                  <a:lnTo>
                    <a:pt x="220907" y="354335"/>
                  </a:lnTo>
                  <a:cubicBezTo>
                    <a:pt x="218777" y="356465"/>
                    <a:pt x="217712" y="358595"/>
                    <a:pt x="216647" y="361257"/>
                  </a:cubicBezTo>
                  <a:lnTo>
                    <a:pt x="216647" y="361257"/>
                  </a:lnTo>
                  <a:lnTo>
                    <a:pt x="216647" y="363387"/>
                  </a:lnTo>
                  <a:cubicBezTo>
                    <a:pt x="217712" y="362322"/>
                    <a:pt x="218777" y="362322"/>
                    <a:pt x="220907" y="362322"/>
                  </a:cubicBezTo>
                  <a:lnTo>
                    <a:pt x="220907" y="380426"/>
                  </a:lnTo>
                  <a:cubicBezTo>
                    <a:pt x="206530" y="381491"/>
                    <a:pt x="191620" y="387349"/>
                    <a:pt x="179373" y="407583"/>
                  </a:cubicBezTo>
                  <a:lnTo>
                    <a:pt x="179373" y="381491"/>
                  </a:lnTo>
                  <a:cubicBezTo>
                    <a:pt x="183633" y="375634"/>
                    <a:pt x="189490" y="372439"/>
                    <a:pt x="195348" y="369244"/>
                  </a:cubicBezTo>
                  <a:cubicBezTo>
                    <a:pt x="196413" y="366049"/>
                    <a:pt x="198543" y="361257"/>
                    <a:pt x="199607" y="360192"/>
                  </a:cubicBezTo>
                  <a:cubicBezTo>
                    <a:pt x="206530" y="346348"/>
                    <a:pt x="213452" y="336231"/>
                    <a:pt x="220907" y="327178"/>
                  </a:cubicBezTo>
                  <a:lnTo>
                    <a:pt x="220907" y="327178"/>
                  </a:lnTo>
                  <a:close/>
                  <a:moveTo>
                    <a:pt x="220907" y="428882"/>
                  </a:moveTo>
                  <a:lnTo>
                    <a:pt x="220907" y="448051"/>
                  </a:lnTo>
                  <a:cubicBezTo>
                    <a:pt x="207595" y="446986"/>
                    <a:pt x="192685" y="442194"/>
                    <a:pt x="179373" y="443791"/>
                  </a:cubicBezTo>
                  <a:lnTo>
                    <a:pt x="179373" y="425687"/>
                  </a:lnTo>
                  <a:cubicBezTo>
                    <a:pt x="193218" y="425155"/>
                    <a:pt x="206530" y="427817"/>
                    <a:pt x="220907" y="428882"/>
                  </a:cubicBezTo>
                  <a:lnTo>
                    <a:pt x="220907" y="428882"/>
                  </a:lnTo>
                  <a:close/>
                  <a:moveTo>
                    <a:pt x="220907" y="479468"/>
                  </a:moveTo>
                  <a:lnTo>
                    <a:pt x="220907" y="500767"/>
                  </a:lnTo>
                  <a:cubicBezTo>
                    <a:pt x="219842" y="500767"/>
                    <a:pt x="218777" y="501832"/>
                    <a:pt x="217712" y="501832"/>
                  </a:cubicBezTo>
                  <a:cubicBezTo>
                    <a:pt x="209725" y="536975"/>
                    <a:pt x="197478" y="554547"/>
                    <a:pt x="184166" y="564664"/>
                  </a:cubicBezTo>
                  <a:cubicBezTo>
                    <a:pt x="183101" y="573717"/>
                    <a:pt x="180971" y="581704"/>
                    <a:pt x="179906" y="588093"/>
                  </a:cubicBezTo>
                  <a:lnTo>
                    <a:pt x="179906" y="547625"/>
                  </a:lnTo>
                  <a:cubicBezTo>
                    <a:pt x="187893" y="539638"/>
                    <a:pt x="194283" y="528456"/>
                    <a:pt x="201205" y="508221"/>
                  </a:cubicBezTo>
                  <a:cubicBezTo>
                    <a:pt x="194283" y="510351"/>
                    <a:pt x="186828" y="510351"/>
                    <a:pt x="179906" y="510351"/>
                  </a:cubicBezTo>
                  <a:lnTo>
                    <a:pt x="179906" y="491182"/>
                  </a:lnTo>
                  <a:cubicBezTo>
                    <a:pt x="190023" y="491182"/>
                    <a:pt x="200140" y="490117"/>
                    <a:pt x="209192" y="486922"/>
                  </a:cubicBezTo>
                  <a:cubicBezTo>
                    <a:pt x="213452" y="486390"/>
                    <a:pt x="216647" y="482662"/>
                    <a:pt x="220907" y="479468"/>
                  </a:cubicBezTo>
                  <a:lnTo>
                    <a:pt x="220907" y="479468"/>
                  </a:lnTo>
                  <a:close/>
                  <a:moveTo>
                    <a:pt x="220907" y="722811"/>
                  </a:moveTo>
                  <a:lnTo>
                    <a:pt x="220907" y="748902"/>
                  </a:lnTo>
                  <a:lnTo>
                    <a:pt x="211855" y="746772"/>
                  </a:lnTo>
                  <a:lnTo>
                    <a:pt x="218777" y="721746"/>
                  </a:lnTo>
                  <a:lnTo>
                    <a:pt x="220907" y="722811"/>
                  </a:lnTo>
                  <a:lnTo>
                    <a:pt x="220907" y="722811"/>
                  </a:lnTo>
                  <a:close/>
                  <a:moveTo>
                    <a:pt x="220907" y="862321"/>
                  </a:moveTo>
                  <a:lnTo>
                    <a:pt x="220907" y="889477"/>
                  </a:lnTo>
                  <a:cubicBezTo>
                    <a:pt x="209725" y="888412"/>
                    <a:pt x="202802" y="885217"/>
                    <a:pt x="197478" y="878295"/>
                  </a:cubicBezTo>
                  <a:cubicBezTo>
                    <a:pt x="191620" y="870308"/>
                    <a:pt x="189490" y="860191"/>
                    <a:pt x="189490" y="847944"/>
                  </a:cubicBezTo>
                  <a:cubicBezTo>
                    <a:pt x="189490" y="842086"/>
                    <a:pt x="190555" y="837827"/>
                    <a:pt x="191620" y="833567"/>
                  </a:cubicBezTo>
                  <a:cubicBezTo>
                    <a:pt x="191620" y="829307"/>
                    <a:pt x="192685" y="824515"/>
                    <a:pt x="194815" y="819190"/>
                  </a:cubicBezTo>
                  <a:lnTo>
                    <a:pt x="215049" y="822385"/>
                  </a:lnTo>
                  <a:cubicBezTo>
                    <a:pt x="213984" y="826644"/>
                    <a:pt x="211855" y="831437"/>
                    <a:pt x="210790" y="834632"/>
                  </a:cubicBezTo>
                  <a:cubicBezTo>
                    <a:pt x="209725" y="838891"/>
                    <a:pt x="208660" y="843684"/>
                    <a:pt x="208660" y="846879"/>
                  </a:cubicBezTo>
                  <a:cubicBezTo>
                    <a:pt x="208660" y="851138"/>
                    <a:pt x="209725" y="855931"/>
                    <a:pt x="210790" y="858061"/>
                  </a:cubicBezTo>
                  <a:cubicBezTo>
                    <a:pt x="212919" y="861256"/>
                    <a:pt x="215049" y="862321"/>
                    <a:pt x="218777" y="862321"/>
                  </a:cubicBezTo>
                  <a:cubicBezTo>
                    <a:pt x="219842" y="862321"/>
                    <a:pt x="219842" y="862321"/>
                    <a:pt x="220907" y="862321"/>
                  </a:cubicBezTo>
                  <a:lnTo>
                    <a:pt x="220907" y="862321"/>
                  </a:lnTo>
                  <a:close/>
                  <a:moveTo>
                    <a:pt x="220907" y="923023"/>
                  </a:moveTo>
                  <a:lnTo>
                    <a:pt x="220907" y="948050"/>
                  </a:lnTo>
                  <a:lnTo>
                    <a:pt x="190555" y="948050"/>
                  </a:lnTo>
                  <a:lnTo>
                    <a:pt x="190555" y="923023"/>
                  </a:lnTo>
                  <a:lnTo>
                    <a:pt x="220907" y="923023"/>
                  </a:lnTo>
                  <a:lnTo>
                    <a:pt x="220907" y="923023"/>
                  </a:lnTo>
                  <a:close/>
                  <a:moveTo>
                    <a:pt x="220907" y="990648"/>
                  </a:moveTo>
                  <a:lnTo>
                    <a:pt x="220907" y="1014077"/>
                  </a:lnTo>
                  <a:lnTo>
                    <a:pt x="195880" y="1017272"/>
                  </a:lnTo>
                  <a:lnTo>
                    <a:pt x="192685" y="994908"/>
                  </a:lnTo>
                  <a:lnTo>
                    <a:pt x="220907" y="990648"/>
                  </a:lnTo>
                  <a:lnTo>
                    <a:pt x="220907" y="990648"/>
                  </a:lnTo>
                  <a:close/>
                  <a:moveTo>
                    <a:pt x="220907" y="1036441"/>
                  </a:moveTo>
                  <a:lnTo>
                    <a:pt x="220907" y="1057741"/>
                  </a:lnTo>
                  <a:cubicBezTo>
                    <a:pt x="219842" y="1057741"/>
                    <a:pt x="219842" y="1057741"/>
                    <a:pt x="219842" y="1057741"/>
                  </a:cubicBezTo>
                  <a:cubicBezTo>
                    <a:pt x="219842" y="1057741"/>
                    <a:pt x="219842" y="1057741"/>
                    <a:pt x="220907" y="1057741"/>
                  </a:cubicBezTo>
                  <a:lnTo>
                    <a:pt x="220907" y="1079040"/>
                  </a:lnTo>
                  <a:lnTo>
                    <a:pt x="206530" y="1080105"/>
                  </a:lnTo>
                  <a:lnTo>
                    <a:pt x="202270" y="1049753"/>
                  </a:lnTo>
                  <a:lnTo>
                    <a:pt x="220907" y="1036441"/>
                  </a:lnTo>
                  <a:lnTo>
                    <a:pt x="220907" y="1036441"/>
                  </a:lnTo>
                  <a:close/>
                  <a:moveTo>
                    <a:pt x="220907" y="1340487"/>
                  </a:moveTo>
                  <a:lnTo>
                    <a:pt x="220907" y="1367644"/>
                  </a:lnTo>
                  <a:cubicBezTo>
                    <a:pt x="216647" y="1359657"/>
                    <a:pt x="210790" y="1351670"/>
                    <a:pt x="201737" y="1342617"/>
                  </a:cubicBezTo>
                  <a:cubicBezTo>
                    <a:pt x="198543" y="1355929"/>
                    <a:pt x="187360" y="1369774"/>
                    <a:pt x="179373" y="1383086"/>
                  </a:cubicBezTo>
                  <a:lnTo>
                    <a:pt x="179373" y="1346877"/>
                  </a:lnTo>
                  <a:cubicBezTo>
                    <a:pt x="182568" y="1339955"/>
                    <a:pt x="186296" y="1331968"/>
                    <a:pt x="188425" y="1324513"/>
                  </a:cubicBezTo>
                  <a:cubicBezTo>
                    <a:pt x="188425" y="1315461"/>
                    <a:pt x="186296" y="1306409"/>
                    <a:pt x="179373" y="1293097"/>
                  </a:cubicBezTo>
                  <a:lnTo>
                    <a:pt x="179373" y="1267005"/>
                  </a:lnTo>
                  <a:cubicBezTo>
                    <a:pt x="198543" y="1289369"/>
                    <a:pt x="205465" y="1308539"/>
                    <a:pt x="205465" y="1324513"/>
                  </a:cubicBezTo>
                  <a:cubicBezTo>
                    <a:pt x="210790" y="1329305"/>
                    <a:pt x="216647" y="1335163"/>
                    <a:pt x="220907" y="1340487"/>
                  </a:cubicBezTo>
                  <a:lnTo>
                    <a:pt x="220907" y="1340487"/>
                  </a:lnTo>
                  <a:close/>
                  <a:moveTo>
                    <a:pt x="220907" y="1407047"/>
                  </a:moveTo>
                  <a:lnTo>
                    <a:pt x="220907" y="1449646"/>
                  </a:lnTo>
                  <a:cubicBezTo>
                    <a:pt x="215049" y="1462958"/>
                    <a:pt x="211855" y="1477867"/>
                    <a:pt x="220907" y="1493309"/>
                  </a:cubicBezTo>
                  <a:lnTo>
                    <a:pt x="220907" y="1519401"/>
                  </a:lnTo>
                  <a:cubicBezTo>
                    <a:pt x="208660" y="1507154"/>
                    <a:pt x="201737" y="1495972"/>
                    <a:pt x="198543" y="1484257"/>
                  </a:cubicBezTo>
                  <a:cubicBezTo>
                    <a:pt x="196413" y="1482127"/>
                    <a:pt x="191620" y="1478400"/>
                    <a:pt x="191620" y="1477335"/>
                  </a:cubicBezTo>
                  <a:cubicBezTo>
                    <a:pt x="187360" y="1473075"/>
                    <a:pt x="182568" y="1469348"/>
                    <a:pt x="179373" y="1465088"/>
                  </a:cubicBezTo>
                  <a:lnTo>
                    <a:pt x="179373" y="1440061"/>
                  </a:lnTo>
                  <a:cubicBezTo>
                    <a:pt x="183633" y="1446983"/>
                    <a:pt x="188425" y="1453373"/>
                    <a:pt x="196413" y="1460295"/>
                  </a:cubicBezTo>
                  <a:lnTo>
                    <a:pt x="196413" y="1460295"/>
                  </a:lnTo>
                  <a:lnTo>
                    <a:pt x="198543" y="1461360"/>
                  </a:lnTo>
                  <a:cubicBezTo>
                    <a:pt x="202270" y="1444321"/>
                    <a:pt x="213452" y="1426217"/>
                    <a:pt x="220907" y="1407047"/>
                  </a:cubicBezTo>
                  <a:close/>
                  <a:moveTo>
                    <a:pt x="179373" y="381491"/>
                  </a:moveTo>
                  <a:lnTo>
                    <a:pt x="179373" y="407583"/>
                  </a:lnTo>
                  <a:cubicBezTo>
                    <a:pt x="176178" y="413440"/>
                    <a:pt x="172451" y="418765"/>
                    <a:pt x="170321" y="424622"/>
                  </a:cubicBezTo>
                  <a:lnTo>
                    <a:pt x="170321" y="424622"/>
                  </a:lnTo>
                  <a:lnTo>
                    <a:pt x="169256" y="426752"/>
                  </a:lnTo>
                  <a:cubicBezTo>
                    <a:pt x="172451" y="426752"/>
                    <a:pt x="176178" y="426752"/>
                    <a:pt x="179373" y="425687"/>
                  </a:cubicBezTo>
                  <a:lnTo>
                    <a:pt x="179373" y="443791"/>
                  </a:lnTo>
                  <a:cubicBezTo>
                    <a:pt x="167126" y="444856"/>
                    <a:pt x="154347" y="449649"/>
                    <a:pt x="143165" y="464026"/>
                  </a:cubicBezTo>
                  <a:lnTo>
                    <a:pt x="143165" y="438999"/>
                  </a:lnTo>
                  <a:cubicBezTo>
                    <a:pt x="145295" y="437934"/>
                    <a:pt x="146360" y="436869"/>
                    <a:pt x="149022" y="435804"/>
                  </a:cubicBezTo>
                  <a:cubicBezTo>
                    <a:pt x="150087" y="431544"/>
                    <a:pt x="152217" y="426752"/>
                    <a:pt x="152217" y="425687"/>
                  </a:cubicBezTo>
                  <a:cubicBezTo>
                    <a:pt x="161269" y="404920"/>
                    <a:pt x="170321" y="391608"/>
                    <a:pt x="179373" y="381491"/>
                  </a:cubicBezTo>
                  <a:lnTo>
                    <a:pt x="179373" y="381491"/>
                  </a:lnTo>
                  <a:close/>
                  <a:moveTo>
                    <a:pt x="179373" y="491715"/>
                  </a:moveTo>
                  <a:lnTo>
                    <a:pt x="179373" y="510884"/>
                  </a:lnTo>
                  <a:cubicBezTo>
                    <a:pt x="167126" y="509819"/>
                    <a:pt x="155944" y="508754"/>
                    <a:pt x="143697" y="509819"/>
                  </a:cubicBezTo>
                  <a:lnTo>
                    <a:pt x="143697" y="491715"/>
                  </a:lnTo>
                  <a:cubicBezTo>
                    <a:pt x="154879" y="490650"/>
                    <a:pt x="167126" y="491715"/>
                    <a:pt x="179373" y="491715"/>
                  </a:cubicBezTo>
                  <a:lnTo>
                    <a:pt x="179373" y="491715"/>
                  </a:lnTo>
                  <a:close/>
                  <a:moveTo>
                    <a:pt x="179373" y="548157"/>
                  </a:moveTo>
                  <a:lnTo>
                    <a:pt x="179373" y="588626"/>
                  </a:lnTo>
                  <a:cubicBezTo>
                    <a:pt x="173516" y="609925"/>
                    <a:pt x="164996" y="622172"/>
                    <a:pt x="154347" y="631224"/>
                  </a:cubicBezTo>
                  <a:cubicBezTo>
                    <a:pt x="154347" y="654653"/>
                    <a:pt x="150087" y="671693"/>
                    <a:pt x="143165" y="682875"/>
                  </a:cubicBezTo>
                  <a:lnTo>
                    <a:pt x="143165" y="618445"/>
                  </a:lnTo>
                  <a:lnTo>
                    <a:pt x="144230" y="617380"/>
                  </a:lnTo>
                  <a:cubicBezTo>
                    <a:pt x="153282" y="610458"/>
                    <a:pt x="161269" y="598211"/>
                    <a:pt x="166594" y="572119"/>
                  </a:cubicBezTo>
                  <a:cubicBezTo>
                    <a:pt x="159672" y="575314"/>
                    <a:pt x="152217" y="575314"/>
                    <a:pt x="143165" y="576379"/>
                  </a:cubicBezTo>
                  <a:lnTo>
                    <a:pt x="143165" y="557210"/>
                  </a:lnTo>
                  <a:cubicBezTo>
                    <a:pt x="153282" y="556145"/>
                    <a:pt x="163399" y="555080"/>
                    <a:pt x="173516" y="550287"/>
                  </a:cubicBezTo>
                  <a:cubicBezTo>
                    <a:pt x="176178" y="550287"/>
                    <a:pt x="177243" y="549222"/>
                    <a:pt x="179373" y="548157"/>
                  </a:cubicBezTo>
                  <a:lnTo>
                    <a:pt x="179373" y="548157"/>
                  </a:lnTo>
                  <a:close/>
                  <a:moveTo>
                    <a:pt x="179373" y="1267538"/>
                  </a:moveTo>
                  <a:lnTo>
                    <a:pt x="179373" y="1293629"/>
                  </a:lnTo>
                  <a:cubicBezTo>
                    <a:pt x="176178" y="1289369"/>
                    <a:pt x="172451" y="1283512"/>
                    <a:pt x="168191" y="1277655"/>
                  </a:cubicBezTo>
                  <a:cubicBezTo>
                    <a:pt x="163931" y="1290967"/>
                    <a:pt x="152217" y="1302681"/>
                    <a:pt x="143165" y="1314928"/>
                  </a:cubicBezTo>
                  <a:lnTo>
                    <a:pt x="143165" y="1283512"/>
                  </a:lnTo>
                  <a:cubicBezTo>
                    <a:pt x="149022" y="1275525"/>
                    <a:pt x="153282" y="1267538"/>
                    <a:pt x="155412" y="1258486"/>
                  </a:cubicBezTo>
                  <a:cubicBezTo>
                    <a:pt x="157542" y="1248368"/>
                    <a:pt x="154347" y="1235056"/>
                    <a:pt x="143165" y="1215887"/>
                  </a:cubicBezTo>
                  <a:lnTo>
                    <a:pt x="143165" y="1162107"/>
                  </a:lnTo>
                  <a:cubicBezTo>
                    <a:pt x="147424" y="1174354"/>
                    <a:pt x="147424" y="1184471"/>
                    <a:pt x="146360" y="1193523"/>
                  </a:cubicBezTo>
                  <a:cubicBezTo>
                    <a:pt x="167659" y="1221744"/>
                    <a:pt x="174581" y="1243044"/>
                    <a:pt x="172451" y="1261148"/>
                  </a:cubicBezTo>
                  <a:cubicBezTo>
                    <a:pt x="175113" y="1262745"/>
                    <a:pt x="177243" y="1265408"/>
                    <a:pt x="179373" y="1267538"/>
                  </a:cubicBezTo>
                  <a:lnTo>
                    <a:pt x="179373" y="1267538"/>
                  </a:lnTo>
                  <a:close/>
                  <a:moveTo>
                    <a:pt x="179373" y="1347410"/>
                  </a:moveTo>
                  <a:lnTo>
                    <a:pt x="179373" y="1383618"/>
                  </a:lnTo>
                  <a:cubicBezTo>
                    <a:pt x="170321" y="1400658"/>
                    <a:pt x="164996" y="1417164"/>
                    <a:pt x="179373" y="1441126"/>
                  </a:cubicBezTo>
                  <a:lnTo>
                    <a:pt x="179373" y="1466153"/>
                  </a:lnTo>
                  <a:cubicBezTo>
                    <a:pt x="162334" y="1448048"/>
                    <a:pt x="154347" y="1433671"/>
                    <a:pt x="152217" y="1419827"/>
                  </a:cubicBezTo>
                  <a:cubicBezTo>
                    <a:pt x="150087" y="1416632"/>
                    <a:pt x="146360" y="1412905"/>
                    <a:pt x="145295" y="1411840"/>
                  </a:cubicBezTo>
                  <a:cubicBezTo>
                    <a:pt x="145295" y="1411840"/>
                    <a:pt x="144230" y="1410775"/>
                    <a:pt x="143165" y="1409710"/>
                  </a:cubicBezTo>
                  <a:lnTo>
                    <a:pt x="143165" y="1384683"/>
                  </a:lnTo>
                  <a:cubicBezTo>
                    <a:pt x="146360" y="1387878"/>
                    <a:pt x="149022" y="1392670"/>
                    <a:pt x="152217" y="1395865"/>
                  </a:cubicBezTo>
                  <a:lnTo>
                    <a:pt x="152217" y="1395865"/>
                  </a:lnTo>
                  <a:lnTo>
                    <a:pt x="154347" y="1396930"/>
                  </a:lnTo>
                  <a:cubicBezTo>
                    <a:pt x="159139" y="1379891"/>
                    <a:pt x="170321" y="1365514"/>
                    <a:pt x="179373" y="1347410"/>
                  </a:cubicBezTo>
                  <a:close/>
                  <a:moveTo>
                    <a:pt x="143697" y="438999"/>
                  </a:moveTo>
                  <a:lnTo>
                    <a:pt x="143697" y="464026"/>
                  </a:lnTo>
                  <a:cubicBezTo>
                    <a:pt x="139437" y="470948"/>
                    <a:pt x="133580" y="481065"/>
                    <a:pt x="130385" y="492247"/>
                  </a:cubicBezTo>
                  <a:lnTo>
                    <a:pt x="130385" y="492247"/>
                  </a:lnTo>
                  <a:lnTo>
                    <a:pt x="128788" y="493845"/>
                  </a:lnTo>
                  <a:cubicBezTo>
                    <a:pt x="134645" y="492780"/>
                    <a:pt x="138905" y="492780"/>
                    <a:pt x="143165" y="491715"/>
                  </a:cubicBezTo>
                  <a:lnTo>
                    <a:pt x="143165" y="509819"/>
                  </a:lnTo>
                  <a:cubicBezTo>
                    <a:pt x="133048" y="510884"/>
                    <a:pt x="121865" y="514079"/>
                    <a:pt x="113878" y="524728"/>
                  </a:cubicBezTo>
                  <a:lnTo>
                    <a:pt x="113878" y="491182"/>
                  </a:lnTo>
                  <a:cubicBezTo>
                    <a:pt x="123463" y="464558"/>
                    <a:pt x="133580" y="449116"/>
                    <a:pt x="143697" y="438999"/>
                  </a:cubicBezTo>
                  <a:lnTo>
                    <a:pt x="143697" y="438999"/>
                  </a:lnTo>
                  <a:close/>
                  <a:moveTo>
                    <a:pt x="143697" y="558275"/>
                  </a:moveTo>
                  <a:lnTo>
                    <a:pt x="143697" y="577444"/>
                  </a:lnTo>
                  <a:cubicBezTo>
                    <a:pt x="133580" y="577444"/>
                    <a:pt x="123463" y="577444"/>
                    <a:pt x="114411" y="578509"/>
                  </a:cubicBezTo>
                  <a:lnTo>
                    <a:pt x="114411" y="560405"/>
                  </a:lnTo>
                  <a:cubicBezTo>
                    <a:pt x="123463" y="559340"/>
                    <a:pt x="133580" y="559340"/>
                    <a:pt x="143697" y="558275"/>
                  </a:cubicBezTo>
                  <a:lnTo>
                    <a:pt x="143697" y="558275"/>
                  </a:lnTo>
                  <a:close/>
                  <a:moveTo>
                    <a:pt x="143697" y="618977"/>
                  </a:moveTo>
                  <a:lnTo>
                    <a:pt x="143697" y="683407"/>
                  </a:lnTo>
                  <a:cubicBezTo>
                    <a:pt x="140502" y="690330"/>
                    <a:pt x="136775" y="695654"/>
                    <a:pt x="132515" y="699382"/>
                  </a:cubicBezTo>
                  <a:cubicBezTo>
                    <a:pt x="134645" y="735590"/>
                    <a:pt x="128255" y="755825"/>
                    <a:pt x="116541" y="769137"/>
                  </a:cubicBezTo>
                  <a:cubicBezTo>
                    <a:pt x="118671" y="792566"/>
                    <a:pt x="117606" y="810670"/>
                    <a:pt x="114411" y="824515"/>
                  </a:cubicBezTo>
                  <a:lnTo>
                    <a:pt x="114411" y="738785"/>
                  </a:lnTo>
                  <a:cubicBezTo>
                    <a:pt x="115476" y="731863"/>
                    <a:pt x="117606" y="721746"/>
                    <a:pt x="117606" y="710564"/>
                  </a:cubicBezTo>
                  <a:cubicBezTo>
                    <a:pt x="116541" y="710564"/>
                    <a:pt x="115476" y="711629"/>
                    <a:pt x="114411" y="712694"/>
                  </a:cubicBezTo>
                  <a:lnTo>
                    <a:pt x="114411" y="691395"/>
                  </a:lnTo>
                  <a:cubicBezTo>
                    <a:pt x="116541" y="690330"/>
                    <a:pt x="118671" y="689265"/>
                    <a:pt x="121333" y="688200"/>
                  </a:cubicBezTo>
                  <a:cubicBezTo>
                    <a:pt x="130385" y="680212"/>
                    <a:pt x="135710" y="666900"/>
                    <a:pt x="139437" y="640809"/>
                  </a:cubicBezTo>
                  <a:cubicBezTo>
                    <a:pt x="132515" y="644004"/>
                    <a:pt x="123463" y="646666"/>
                    <a:pt x="114411" y="647731"/>
                  </a:cubicBezTo>
                  <a:lnTo>
                    <a:pt x="114411" y="628562"/>
                  </a:lnTo>
                  <a:cubicBezTo>
                    <a:pt x="124528" y="625900"/>
                    <a:pt x="134645" y="623770"/>
                    <a:pt x="143697" y="618977"/>
                  </a:cubicBezTo>
                  <a:lnTo>
                    <a:pt x="143697" y="618977"/>
                  </a:lnTo>
                  <a:close/>
                  <a:moveTo>
                    <a:pt x="143697" y="1161574"/>
                  </a:moveTo>
                  <a:lnTo>
                    <a:pt x="143697" y="1215355"/>
                  </a:lnTo>
                  <a:cubicBezTo>
                    <a:pt x="142632" y="1214290"/>
                    <a:pt x="141567" y="1212160"/>
                    <a:pt x="140502" y="1211095"/>
                  </a:cubicBezTo>
                  <a:cubicBezTo>
                    <a:pt x="134645" y="1223342"/>
                    <a:pt x="123463" y="1233459"/>
                    <a:pt x="114411" y="1243576"/>
                  </a:cubicBezTo>
                  <a:lnTo>
                    <a:pt x="114411" y="1216420"/>
                  </a:lnTo>
                  <a:cubicBezTo>
                    <a:pt x="120268" y="1208432"/>
                    <a:pt x="125593" y="1199380"/>
                    <a:pt x="130385" y="1190328"/>
                  </a:cubicBezTo>
                  <a:cubicBezTo>
                    <a:pt x="133580" y="1179146"/>
                    <a:pt x="130385" y="1163172"/>
                    <a:pt x="119203" y="1140807"/>
                  </a:cubicBezTo>
                  <a:cubicBezTo>
                    <a:pt x="118138" y="1142937"/>
                    <a:pt x="116008" y="1145067"/>
                    <a:pt x="114943" y="1147730"/>
                  </a:cubicBezTo>
                  <a:lnTo>
                    <a:pt x="114943" y="1058273"/>
                  </a:lnTo>
                  <a:cubicBezTo>
                    <a:pt x="128255" y="1088624"/>
                    <a:pt x="130918" y="1108859"/>
                    <a:pt x="126125" y="1124833"/>
                  </a:cubicBezTo>
                  <a:cubicBezTo>
                    <a:pt x="134645" y="1138145"/>
                    <a:pt x="139970" y="1150392"/>
                    <a:pt x="143697" y="1161574"/>
                  </a:cubicBezTo>
                  <a:lnTo>
                    <a:pt x="143697" y="1161574"/>
                  </a:lnTo>
                  <a:close/>
                  <a:moveTo>
                    <a:pt x="143697" y="1282980"/>
                  </a:moveTo>
                  <a:lnTo>
                    <a:pt x="143697" y="1314396"/>
                  </a:lnTo>
                  <a:cubicBezTo>
                    <a:pt x="131450" y="1332500"/>
                    <a:pt x="122398" y="1352734"/>
                    <a:pt x="143697" y="1384151"/>
                  </a:cubicBezTo>
                  <a:lnTo>
                    <a:pt x="143697" y="1409177"/>
                  </a:lnTo>
                  <a:cubicBezTo>
                    <a:pt x="125593" y="1388943"/>
                    <a:pt x="116541" y="1371904"/>
                    <a:pt x="114411" y="1357527"/>
                  </a:cubicBezTo>
                  <a:lnTo>
                    <a:pt x="114411" y="1326110"/>
                  </a:lnTo>
                  <a:cubicBezTo>
                    <a:pt x="114411" y="1326110"/>
                    <a:pt x="114411" y="1326110"/>
                    <a:pt x="114411" y="1327175"/>
                  </a:cubicBezTo>
                  <a:lnTo>
                    <a:pt x="114411" y="1326110"/>
                  </a:lnTo>
                  <a:lnTo>
                    <a:pt x="116541" y="1328240"/>
                  </a:lnTo>
                  <a:cubicBezTo>
                    <a:pt x="121865" y="1312266"/>
                    <a:pt x="133580" y="1298954"/>
                    <a:pt x="143697" y="1282980"/>
                  </a:cubicBezTo>
                  <a:lnTo>
                    <a:pt x="143697" y="1282980"/>
                  </a:lnTo>
                  <a:close/>
                  <a:moveTo>
                    <a:pt x="114411" y="1046559"/>
                  </a:moveTo>
                  <a:lnTo>
                    <a:pt x="114411" y="1016207"/>
                  </a:lnTo>
                  <a:cubicBezTo>
                    <a:pt x="115476" y="1028987"/>
                    <a:pt x="115476" y="1039104"/>
                    <a:pt x="114411" y="1046559"/>
                  </a:cubicBezTo>
                  <a:close/>
                  <a:moveTo>
                    <a:pt x="114411" y="490650"/>
                  </a:moveTo>
                  <a:lnTo>
                    <a:pt x="114411" y="524196"/>
                  </a:lnTo>
                  <a:cubicBezTo>
                    <a:pt x="110151" y="528456"/>
                    <a:pt x="105359" y="534313"/>
                    <a:pt x="102164" y="542300"/>
                  </a:cubicBezTo>
                  <a:lnTo>
                    <a:pt x="102164" y="511949"/>
                  </a:lnTo>
                  <a:cubicBezTo>
                    <a:pt x="104294" y="508754"/>
                    <a:pt x="106424" y="506092"/>
                    <a:pt x="110151" y="503962"/>
                  </a:cubicBezTo>
                  <a:cubicBezTo>
                    <a:pt x="111216" y="500767"/>
                    <a:pt x="112281" y="494909"/>
                    <a:pt x="112281" y="494909"/>
                  </a:cubicBezTo>
                  <a:cubicBezTo>
                    <a:pt x="113346" y="492780"/>
                    <a:pt x="113346" y="491715"/>
                    <a:pt x="114411" y="490650"/>
                  </a:cubicBezTo>
                  <a:lnTo>
                    <a:pt x="114411" y="490650"/>
                  </a:lnTo>
                  <a:close/>
                  <a:moveTo>
                    <a:pt x="114411" y="560405"/>
                  </a:moveTo>
                  <a:lnTo>
                    <a:pt x="114411" y="578509"/>
                  </a:lnTo>
                  <a:cubicBezTo>
                    <a:pt x="110151" y="579574"/>
                    <a:pt x="105359" y="580639"/>
                    <a:pt x="102164" y="581704"/>
                  </a:cubicBezTo>
                  <a:lnTo>
                    <a:pt x="102164" y="562534"/>
                  </a:lnTo>
                  <a:cubicBezTo>
                    <a:pt x="105359" y="562534"/>
                    <a:pt x="109618" y="561469"/>
                    <a:pt x="114411" y="560405"/>
                  </a:cubicBezTo>
                  <a:lnTo>
                    <a:pt x="114411" y="560405"/>
                  </a:lnTo>
                  <a:close/>
                  <a:moveTo>
                    <a:pt x="114411" y="628029"/>
                  </a:moveTo>
                  <a:lnTo>
                    <a:pt x="114411" y="647199"/>
                  </a:lnTo>
                  <a:cubicBezTo>
                    <a:pt x="110151" y="647199"/>
                    <a:pt x="106424" y="648264"/>
                    <a:pt x="102164" y="648264"/>
                  </a:cubicBezTo>
                  <a:lnTo>
                    <a:pt x="102164" y="630159"/>
                  </a:lnTo>
                  <a:cubicBezTo>
                    <a:pt x="105359" y="629094"/>
                    <a:pt x="109618" y="628029"/>
                    <a:pt x="114411" y="628029"/>
                  </a:cubicBezTo>
                  <a:lnTo>
                    <a:pt x="114411" y="628029"/>
                  </a:lnTo>
                  <a:close/>
                  <a:moveTo>
                    <a:pt x="114411" y="690862"/>
                  </a:moveTo>
                  <a:lnTo>
                    <a:pt x="114411" y="712161"/>
                  </a:lnTo>
                  <a:cubicBezTo>
                    <a:pt x="110151" y="713226"/>
                    <a:pt x="106424" y="714291"/>
                    <a:pt x="102164" y="715356"/>
                  </a:cubicBezTo>
                  <a:lnTo>
                    <a:pt x="102164" y="695122"/>
                  </a:lnTo>
                  <a:cubicBezTo>
                    <a:pt x="106424" y="694589"/>
                    <a:pt x="109618" y="693524"/>
                    <a:pt x="114411" y="690862"/>
                  </a:cubicBezTo>
                  <a:lnTo>
                    <a:pt x="114411" y="690862"/>
                  </a:lnTo>
                  <a:close/>
                  <a:moveTo>
                    <a:pt x="114411" y="738253"/>
                  </a:moveTo>
                  <a:lnTo>
                    <a:pt x="114411" y="823982"/>
                  </a:lnTo>
                  <a:cubicBezTo>
                    <a:pt x="112281" y="829839"/>
                    <a:pt x="108553" y="835164"/>
                    <a:pt x="105359" y="839956"/>
                  </a:cubicBezTo>
                  <a:cubicBezTo>
                    <a:pt x="113346" y="875100"/>
                    <a:pt x="109618" y="896399"/>
                    <a:pt x="102164" y="910776"/>
                  </a:cubicBezTo>
                  <a:lnTo>
                    <a:pt x="102164" y="801618"/>
                  </a:lnTo>
                  <a:cubicBezTo>
                    <a:pt x="102164" y="795761"/>
                    <a:pt x="103229" y="789371"/>
                    <a:pt x="102164" y="781384"/>
                  </a:cubicBezTo>
                  <a:lnTo>
                    <a:pt x="102164" y="781384"/>
                  </a:lnTo>
                  <a:lnTo>
                    <a:pt x="102164" y="759019"/>
                  </a:lnTo>
                  <a:lnTo>
                    <a:pt x="103229" y="759019"/>
                  </a:lnTo>
                  <a:cubicBezTo>
                    <a:pt x="107488" y="754227"/>
                    <a:pt x="110683" y="747305"/>
                    <a:pt x="114411" y="738253"/>
                  </a:cubicBezTo>
                  <a:lnTo>
                    <a:pt x="114411" y="738253"/>
                  </a:lnTo>
                  <a:close/>
                  <a:moveTo>
                    <a:pt x="114411" y="1016207"/>
                  </a:moveTo>
                  <a:lnTo>
                    <a:pt x="114411" y="1046559"/>
                  </a:lnTo>
                  <a:cubicBezTo>
                    <a:pt x="113346" y="1049753"/>
                    <a:pt x="112281" y="1052416"/>
                    <a:pt x="112281" y="1054546"/>
                  </a:cubicBezTo>
                  <a:cubicBezTo>
                    <a:pt x="112281" y="1055611"/>
                    <a:pt x="113346" y="1056676"/>
                    <a:pt x="114411" y="1057741"/>
                  </a:cubicBezTo>
                  <a:lnTo>
                    <a:pt x="114411" y="1147730"/>
                  </a:lnTo>
                  <a:cubicBezTo>
                    <a:pt x="110151" y="1151990"/>
                    <a:pt x="106424" y="1156782"/>
                    <a:pt x="102164" y="1159977"/>
                  </a:cubicBezTo>
                  <a:lnTo>
                    <a:pt x="102164" y="1131755"/>
                  </a:lnTo>
                  <a:cubicBezTo>
                    <a:pt x="105359" y="1128560"/>
                    <a:pt x="108021" y="1123768"/>
                    <a:pt x="110151" y="1119508"/>
                  </a:cubicBezTo>
                  <a:cubicBezTo>
                    <a:pt x="114411" y="1109391"/>
                    <a:pt x="113346" y="1093417"/>
                    <a:pt x="103229" y="1069988"/>
                  </a:cubicBezTo>
                  <a:cubicBezTo>
                    <a:pt x="102164" y="1069988"/>
                    <a:pt x="102164" y="1071053"/>
                    <a:pt x="102164" y="1071053"/>
                  </a:cubicBezTo>
                  <a:lnTo>
                    <a:pt x="102164" y="912374"/>
                  </a:lnTo>
                  <a:cubicBezTo>
                    <a:pt x="112281" y="945920"/>
                    <a:pt x="111216" y="967752"/>
                    <a:pt x="103229" y="982128"/>
                  </a:cubicBezTo>
                  <a:cubicBezTo>
                    <a:pt x="108553" y="995973"/>
                    <a:pt x="111748" y="1007155"/>
                    <a:pt x="114411" y="1016207"/>
                  </a:cubicBezTo>
                  <a:lnTo>
                    <a:pt x="114411" y="1016207"/>
                  </a:lnTo>
                  <a:close/>
                  <a:moveTo>
                    <a:pt x="114411" y="1216952"/>
                  </a:moveTo>
                  <a:lnTo>
                    <a:pt x="114411" y="1244109"/>
                  </a:lnTo>
                  <a:cubicBezTo>
                    <a:pt x="110151" y="1249966"/>
                    <a:pt x="105359" y="1255291"/>
                    <a:pt x="102164" y="1261148"/>
                  </a:cubicBezTo>
                  <a:lnTo>
                    <a:pt x="102164" y="1230797"/>
                  </a:lnTo>
                  <a:cubicBezTo>
                    <a:pt x="105359" y="1226004"/>
                    <a:pt x="109618" y="1221212"/>
                    <a:pt x="114411" y="1216952"/>
                  </a:cubicBezTo>
                  <a:lnTo>
                    <a:pt x="114411" y="1216952"/>
                  </a:lnTo>
                  <a:close/>
                  <a:moveTo>
                    <a:pt x="114411" y="1326110"/>
                  </a:moveTo>
                  <a:lnTo>
                    <a:pt x="114411" y="1357527"/>
                  </a:lnTo>
                  <a:cubicBezTo>
                    <a:pt x="113346" y="1355397"/>
                    <a:pt x="113346" y="1353267"/>
                    <a:pt x="113346" y="1350604"/>
                  </a:cubicBezTo>
                  <a:cubicBezTo>
                    <a:pt x="110151" y="1347410"/>
                    <a:pt x="107488" y="1342617"/>
                    <a:pt x="106424" y="1342617"/>
                  </a:cubicBezTo>
                  <a:cubicBezTo>
                    <a:pt x="105359" y="1340487"/>
                    <a:pt x="103229" y="1338358"/>
                    <a:pt x="102164" y="1335695"/>
                  </a:cubicBezTo>
                  <a:lnTo>
                    <a:pt x="102164" y="1305344"/>
                  </a:lnTo>
                  <a:cubicBezTo>
                    <a:pt x="104294" y="1311201"/>
                    <a:pt x="108553" y="1318123"/>
                    <a:pt x="114411" y="1326110"/>
                  </a:cubicBezTo>
                  <a:close/>
                  <a:moveTo>
                    <a:pt x="101631" y="511949"/>
                  </a:moveTo>
                  <a:lnTo>
                    <a:pt x="101631" y="542300"/>
                  </a:lnTo>
                  <a:cubicBezTo>
                    <a:pt x="99501" y="548157"/>
                    <a:pt x="97371" y="554547"/>
                    <a:pt x="94709" y="562534"/>
                  </a:cubicBezTo>
                  <a:lnTo>
                    <a:pt x="94709" y="562534"/>
                  </a:lnTo>
                  <a:lnTo>
                    <a:pt x="94709" y="564664"/>
                  </a:lnTo>
                  <a:cubicBezTo>
                    <a:pt x="96839" y="564664"/>
                    <a:pt x="98969" y="563599"/>
                    <a:pt x="101631" y="562534"/>
                  </a:cubicBezTo>
                  <a:lnTo>
                    <a:pt x="101631" y="581704"/>
                  </a:lnTo>
                  <a:cubicBezTo>
                    <a:pt x="93644" y="584899"/>
                    <a:pt x="87254" y="589691"/>
                    <a:pt x="81397" y="597678"/>
                  </a:cubicBezTo>
                  <a:lnTo>
                    <a:pt x="81397" y="555080"/>
                  </a:lnTo>
                  <a:cubicBezTo>
                    <a:pt x="87254" y="534313"/>
                    <a:pt x="94176" y="521001"/>
                    <a:pt x="101631" y="511949"/>
                  </a:cubicBezTo>
                  <a:lnTo>
                    <a:pt x="101631" y="511949"/>
                  </a:lnTo>
                  <a:close/>
                  <a:moveTo>
                    <a:pt x="101631" y="630159"/>
                  </a:moveTo>
                  <a:lnTo>
                    <a:pt x="101631" y="648264"/>
                  </a:lnTo>
                  <a:cubicBezTo>
                    <a:pt x="94709" y="649329"/>
                    <a:pt x="88319" y="650394"/>
                    <a:pt x="81397" y="652524"/>
                  </a:cubicBezTo>
                  <a:lnTo>
                    <a:pt x="81397" y="633354"/>
                  </a:lnTo>
                  <a:cubicBezTo>
                    <a:pt x="88319" y="632289"/>
                    <a:pt x="95241" y="631224"/>
                    <a:pt x="101631" y="630159"/>
                  </a:cubicBezTo>
                  <a:lnTo>
                    <a:pt x="101631" y="630159"/>
                  </a:lnTo>
                  <a:close/>
                  <a:moveTo>
                    <a:pt x="101631" y="695654"/>
                  </a:moveTo>
                  <a:lnTo>
                    <a:pt x="101631" y="715889"/>
                  </a:lnTo>
                  <a:cubicBezTo>
                    <a:pt x="94709" y="718019"/>
                    <a:pt x="88319" y="719083"/>
                    <a:pt x="81397" y="720148"/>
                  </a:cubicBezTo>
                  <a:lnTo>
                    <a:pt x="81397" y="702044"/>
                  </a:lnTo>
                  <a:cubicBezTo>
                    <a:pt x="88319" y="699914"/>
                    <a:pt x="95241" y="698849"/>
                    <a:pt x="101631" y="695654"/>
                  </a:cubicBezTo>
                  <a:lnTo>
                    <a:pt x="101631" y="695654"/>
                  </a:lnTo>
                  <a:close/>
                  <a:moveTo>
                    <a:pt x="101631" y="758487"/>
                  </a:moveTo>
                  <a:lnTo>
                    <a:pt x="101631" y="780851"/>
                  </a:lnTo>
                  <a:cubicBezTo>
                    <a:pt x="95774" y="785111"/>
                    <a:pt x="88319" y="787773"/>
                    <a:pt x="81397" y="789903"/>
                  </a:cubicBezTo>
                  <a:lnTo>
                    <a:pt x="81397" y="769669"/>
                  </a:lnTo>
                  <a:cubicBezTo>
                    <a:pt x="88319" y="767539"/>
                    <a:pt x="95241" y="764344"/>
                    <a:pt x="101631" y="758487"/>
                  </a:cubicBezTo>
                  <a:lnTo>
                    <a:pt x="101631" y="758487"/>
                  </a:lnTo>
                  <a:close/>
                  <a:moveTo>
                    <a:pt x="101631" y="801618"/>
                  </a:moveTo>
                  <a:lnTo>
                    <a:pt x="101631" y="910776"/>
                  </a:lnTo>
                  <a:lnTo>
                    <a:pt x="101631" y="911841"/>
                  </a:lnTo>
                  <a:lnTo>
                    <a:pt x="101631" y="912906"/>
                  </a:lnTo>
                  <a:lnTo>
                    <a:pt x="101631" y="1071585"/>
                  </a:lnTo>
                  <a:cubicBezTo>
                    <a:pt x="95774" y="1078507"/>
                    <a:pt x="89384" y="1084897"/>
                    <a:pt x="81397" y="1090754"/>
                  </a:cubicBezTo>
                  <a:lnTo>
                    <a:pt x="81397" y="1065728"/>
                  </a:lnTo>
                  <a:cubicBezTo>
                    <a:pt x="85657" y="1059871"/>
                    <a:pt x="91514" y="1054546"/>
                    <a:pt x="95774" y="1048688"/>
                  </a:cubicBezTo>
                  <a:cubicBezTo>
                    <a:pt x="100034" y="1037506"/>
                    <a:pt x="100034" y="1022597"/>
                    <a:pt x="92579" y="998103"/>
                  </a:cubicBezTo>
                  <a:cubicBezTo>
                    <a:pt x="89384" y="1002363"/>
                    <a:pt x="85657" y="1006090"/>
                    <a:pt x="81397" y="1008220"/>
                  </a:cubicBezTo>
                  <a:lnTo>
                    <a:pt x="81397" y="983726"/>
                  </a:lnTo>
                  <a:cubicBezTo>
                    <a:pt x="83527" y="981596"/>
                    <a:pt x="85657" y="979466"/>
                    <a:pt x="88319" y="975739"/>
                  </a:cubicBezTo>
                  <a:cubicBezTo>
                    <a:pt x="94176" y="965622"/>
                    <a:pt x="95241" y="950712"/>
                    <a:pt x="89384" y="925153"/>
                  </a:cubicBezTo>
                  <a:cubicBezTo>
                    <a:pt x="87254" y="928348"/>
                    <a:pt x="83527" y="931010"/>
                    <a:pt x="81397" y="933140"/>
                  </a:cubicBezTo>
                  <a:lnTo>
                    <a:pt x="81397" y="908114"/>
                  </a:lnTo>
                  <a:cubicBezTo>
                    <a:pt x="83527" y="905984"/>
                    <a:pt x="84592" y="904919"/>
                    <a:pt x="87254" y="902257"/>
                  </a:cubicBezTo>
                  <a:cubicBezTo>
                    <a:pt x="94176" y="892139"/>
                    <a:pt x="96306" y="877230"/>
                    <a:pt x="93112" y="852736"/>
                  </a:cubicBezTo>
                  <a:cubicBezTo>
                    <a:pt x="89917" y="855931"/>
                    <a:pt x="85124" y="858593"/>
                    <a:pt x="81929" y="860723"/>
                  </a:cubicBezTo>
                  <a:lnTo>
                    <a:pt x="81929" y="838359"/>
                  </a:lnTo>
                  <a:cubicBezTo>
                    <a:pt x="85124" y="836229"/>
                    <a:pt x="88852" y="832502"/>
                    <a:pt x="92047" y="830372"/>
                  </a:cubicBezTo>
                  <a:cubicBezTo>
                    <a:pt x="97371" y="823982"/>
                    <a:pt x="100566" y="814930"/>
                    <a:pt x="101631" y="801618"/>
                  </a:cubicBezTo>
                  <a:lnTo>
                    <a:pt x="101631" y="801618"/>
                  </a:lnTo>
                  <a:close/>
                  <a:moveTo>
                    <a:pt x="101631" y="1132288"/>
                  </a:moveTo>
                  <a:lnTo>
                    <a:pt x="101631" y="1160509"/>
                  </a:lnTo>
                  <a:cubicBezTo>
                    <a:pt x="94709" y="1167431"/>
                    <a:pt x="87254" y="1172756"/>
                    <a:pt x="81397" y="1179679"/>
                  </a:cubicBezTo>
                  <a:lnTo>
                    <a:pt x="81397" y="1154652"/>
                  </a:lnTo>
                  <a:cubicBezTo>
                    <a:pt x="88319" y="1148262"/>
                    <a:pt x="95241" y="1140275"/>
                    <a:pt x="101631" y="1132288"/>
                  </a:cubicBezTo>
                  <a:lnTo>
                    <a:pt x="101631" y="1132288"/>
                  </a:lnTo>
                  <a:close/>
                  <a:moveTo>
                    <a:pt x="101631" y="1230264"/>
                  </a:moveTo>
                  <a:lnTo>
                    <a:pt x="101631" y="1260615"/>
                  </a:lnTo>
                  <a:cubicBezTo>
                    <a:pt x="94709" y="1271798"/>
                    <a:pt x="92579" y="1286707"/>
                    <a:pt x="101631" y="1305876"/>
                  </a:cubicBezTo>
                  <a:lnTo>
                    <a:pt x="101631" y="1336228"/>
                  </a:lnTo>
                  <a:cubicBezTo>
                    <a:pt x="90449" y="1320253"/>
                    <a:pt x="84592" y="1308006"/>
                    <a:pt x="81397" y="1296824"/>
                  </a:cubicBezTo>
                  <a:lnTo>
                    <a:pt x="81397" y="1253161"/>
                  </a:lnTo>
                  <a:cubicBezTo>
                    <a:pt x="81397" y="1254226"/>
                    <a:pt x="81397" y="1254226"/>
                    <a:pt x="82462" y="1255291"/>
                  </a:cubicBezTo>
                  <a:lnTo>
                    <a:pt x="82462" y="1254226"/>
                  </a:lnTo>
                  <a:lnTo>
                    <a:pt x="83527" y="1256356"/>
                  </a:lnTo>
                  <a:cubicBezTo>
                    <a:pt x="88319" y="1247303"/>
                    <a:pt x="95241" y="1238251"/>
                    <a:pt x="101631" y="1230264"/>
                  </a:cubicBezTo>
                  <a:close/>
                  <a:moveTo>
                    <a:pt x="81397" y="555080"/>
                  </a:moveTo>
                  <a:lnTo>
                    <a:pt x="81397" y="597678"/>
                  </a:lnTo>
                  <a:cubicBezTo>
                    <a:pt x="74475" y="605665"/>
                    <a:pt x="69150" y="617912"/>
                    <a:pt x="67020" y="637082"/>
                  </a:cubicBezTo>
                  <a:lnTo>
                    <a:pt x="67020" y="637082"/>
                  </a:lnTo>
                  <a:lnTo>
                    <a:pt x="67020" y="639212"/>
                  </a:lnTo>
                  <a:cubicBezTo>
                    <a:pt x="71280" y="637082"/>
                    <a:pt x="76072" y="634952"/>
                    <a:pt x="81397" y="633354"/>
                  </a:cubicBezTo>
                  <a:lnTo>
                    <a:pt x="81397" y="652524"/>
                  </a:lnTo>
                  <a:cubicBezTo>
                    <a:pt x="62228" y="658381"/>
                    <a:pt x="47851" y="672758"/>
                    <a:pt x="44123" y="712161"/>
                  </a:cubicBezTo>
                  <a:lnTo>
                    <a:pt x="45188" y="712161"/>
                  </a:lnTo>
                  <a:lnTo>
                    <a:pt x="45188" y="714291"/>
                  </a:lnTo>
                  <a:cubicBezTo>
                    <a:pt x="55305" y="707369"/>
                    <a:pt x="67552" y="705239"/>
                    <a:pt x="81397" y="702044"/>
                  </a:cubicBezTo>
                  <a:lnTo>
                    <a:pt x="81397" y="720148"/>
                  </a:lnTo>
                  <a:cubicBezTo>
                    <a:pt x="54240" y="727071"/>
                    <a:pt x="28681" y="735058"/>
                    <a:pt x="29746" y="789903"/>
                  </a:cubicBezTo>
                  <a:lnTo>
                    <a:pt x="29746" y="789903"/>
                  </a:lnTo>
                  <a:lnTo>
                    <a:pt x="29746" y="792033"/>
                  </a:lnTo>
                  <a:cubicBezTo>
                    <a:pt x="44123" y="781916"/>
                    <a:pt x="63293" y="777124"/>
                    <a:pt x="81397" y="769669"/>
                  </a:cubicBezTo>
                  <a:lnTo>
                    <a:pt x="81397" y="789903"/>
                  </a:lnTo>
                  <a:cubicBezTo>
                    <a:pt x="51046" y="800020"/>
                    <a:pt x="14837" y="803215"/>
                    <a:pt x="21759" y="868710"/>
                  </a:cubicBezTo>
                  <a:cubicBezTo>
                    <a:pt x="21759" y="867645"/>
                    <a:pt x="21759" y="867645"/>
                    <a:pt x="21759" y="867645"/>
                  </a:cubicBezTo>
                  <a:lnTo>
                    <a:pt x="21759" y="869775"/>
                  </a:lnTo>
                  <a:cubicBezTo>
                    <a:pt x="38799" y="856463"/>
                    <a:pt x="61163" y="850606"/>
                    <a:pt x="81397" y="838359"/>
                  </a:cubicBezTo>
                  <a:lnTo>
                    <a:pt x="81397" y="860723"/>
                  </a:lnTo>
                  <a:cubicBezTo>
                    <a:pt x="51046" y="876697"/>
                    <a:pt x="6850" y="877762"/>
                    <a:pt x="19629" y="947517"/>
                  </a:cubicBezTo>
                  <a:cubicBezTo>
                    <a:pt x="19629" y="946452"/>
                    <a:pt x="19629" y="946452"/>
                    <a:pt x="20694" y="946452"/>
                  </a:cubicBezTo>
                  <a:lnTo>
                    <a:pt x="20694" y="948582"/>
                  </a:lnTo>
                  <a:cubicBezTo>
                    <a:pt x="36669" y="932608"/>
                    <a:pt x="61163" y="925153"/>
                    <a:pt x="81397" y="908114"/>
                  </a:cubicBezTo>
                  <a:lnTo>
                    <a:pt x="81397" y="933140"/>
                  </a:lnTo>
                  <a:cubicBezTo>
                    <a:pt x="52111" y="952310"/>
                    <a:pt x="5785" y="955504"/>
                    <a:pt x="24954" y="1025259"/>
                  </a:cubicBezTo>
                  <a:lnTo>
                    <a:pt x="24954" y="1025259"/>
                  </a:lnTo>
                  <a:lnTo>
                    <a:pt x="26019" y="1027389"/>
                  </a:lnTo>
                  <a:cubicBezTo>
                    <a:pt x="40396" y="1010350"/>
                    <a:pt x="63293" y="1000233"/>
                    <a:pt x="81397" y="983726"/>
                  </a:cubicBezTo>
                  <a:lnTo>
                    <a:pt x="81397" y="1008752"/>
                  </a:lnTo>
                  <a:cubicBezTo>
                    <a:pt x="54240" y="1028987"/>
                    <a:pt x="12707" y="1039104"/>
                    <a:pt x="37734" y="1103534"/>
                  </a:cubicBezTo>
                  <a:lnTo>
                    <a:pt x="37734" y="1103534"/>
                  </a:lnTo>
                  <a:lnTo>
                    <a:pt x="38799" y="1105664"/>
                  </a:lnTo>
                  <a:cubicBezTo>
                    <a:pt x="48916" y="1091287"/>
                    <a:pt x="67020" y="1079572"/>
                    <a:pt x="81397" y="1066260"/>
                  </a:cubicBezTo>
                  <a:lnTo>
                    <a:pt x="81397" y="1091287"/>
                  </a:lnTo>
                  <a:cubicBezTo>
                    <a:pt x="56370" y="1109391"/>
                    <a:pt x="30811" y="1126431"/>
                    <a:pt x="56370" y="1180211"/>
                  </a:cubicBezTo>
                  <a:lnTo>
                    <a:pt x="56370" y="1180211"/>
                  </a:lnTo>
                  <a:lnTo>
                    <a:pt x="57435" y="1182341"/>
                  </a:lnTo>
                  <a:cubicBezTo>
                    <a:pt x="63293" y="1172224"/>
                    <a:pt x="71812" y="1164237"/>
                    <a:pt x="80864" y="1155184"/>
                  </a:cubicBezTo>
                  <a:lnTo>
                    <a:pt x="80864" y="1180211"/>
                  </a:lnTo>
                  <a:cubicBezTo>
                    <a:pt x="66488" y="1197250"/>
                    <a:pt x="59565" y="1217485"/>
                    <a:pt x="80864" y="1253161"/>
                  </a:cubicBezTo>
                  <a:lnTo>
                    <a:pt x="80864" y="1296824"/>
                  </a:lnTo>
                  <a:cubicBezTo>
                    <a:pt x="78735" y="1289902"/>
                    <a:pt x="77670" y="1283512"/>
                    <a:pt x="77670" y="1277655"/>
                  </a:cubicBezTo>
                  <a:cubicBezTo>
                    <a:pt x="75540" y="1274460"/>
                    <a:pt x="73410" y="1270733"/>
                    <a:pt x="71812" y="1269668"/>
                  </a:cubicBezTo>
                  <a:cubicBezTo>
                    <a:pt x="53708" y="1240381"/>
                    <a:pt x="48383" y="1219082"/>
                    <a:pt x="50513" y="1203108"/>
                  </a:cubicBezTo>
                  <a:cubicBezTo>
                    <a:pt x="48383" y="1199913"/>
                    <a:pt x="46253" y="1195120"/>
                    <a:pt x="46253" y="1194055"/>
                  </a:cubicBezTo>
                  <a:cubicBezTo>
                    <a:pt x="30279" y="1163704"/>
                    <a:pt x="27084" y="1142405"/>
                    <a:pt x="29214" y="1125366"/>
                  </a:cubicBezTo>
                  <a:cubicBezTo>
                    <a:pt x="28681" y="1122171"/>
                    <a:pt x="26552" y="1117911"/>
                    <a:pt x="26552" y="1116846"/>
                  </a:cubicBezTo>
                  <a:cubicBezTo>
                    <a:pt x="12707" y="1084897"/>
                    <a:pt x="11642" y="1062533"/>
                    <a:pt x="16434" y="1046559"/>
                  </a:cubicBezTo>
                  <a:cubicBezTo>
                    <a:pt x="15369" y="1043364"/>
                    <a:pt x="13240" y="1038571"/>
                    <a:pt x="13240" y="1037506"/>
                  </a:cubicBezTo>
                  <a:cubicBezTo>
                    <a:pt x="2590" y="1005025"/>
                    <a:pt x="2590" y="982661"/>
                    <a:pt x="8447" y="967752"/>
                  </a:cubicBezTo>
                  <a:cubicBezTo>
                    <a:pt x="7382" y="963492"/>
                    <a:pt x="6317" y="958699"/>
                    <a:pt x="6317" y="957634"/>
                  </a:cubicBezTo>
                  <a:cubicBezTo>
                    <a:pt x="-605" y="924088"/>
                    <a:pt x="2057" y="902257"/>
                    <a:pt x="8447" y="887880"/>
                  </a:cubicBezTo>
                  <a:cubicBezTo>
                    <a:pt x="7382" y="883620"/>
                    <a:pt x="7382" y="878827"/>
                    <a:pt x="7382" y="877762"/>
                  </a:cubicBezTo>
                  <a:cubicBezTo>
                    <a:pt x="3122" y="844216"/>
                    <a:pt x="6317" y="822385"/>
                    <a:pt x="15369" y="808008"/>
                  </a:cubicBezTo>
                  <a:cubicBezTo>
                    <a:pt x="15369" y="804813"/>
                    <a:pt x="14305" y="798955"/>
                    <a:pt x="14305" y="797891"/>
                  </a:cubicBezTo>
                  <a:cubicBezTo>
                    <a:pt x="12707" y="764344"/>
                    <a:pt x="18564" y="743045"/>
                    <a:pt x="28681" y="729201"/>
                  </a:cubicBezTo>
                  <a:cubicBezTo>
                    <a:pt x="28681" y="726006"/>
                    <a:pt x="28681" y="720148"/>
                    <a:pt x="28681" y="719083"/>
                  </a:cubicBezTo>
                  <a:cubicBezTo>
                    <a:pt x="30811" y="685537"/>
                    <a:pt x="37734" y="665303"/>
                    <a:pt x="48916" y="651459"/>
                  </a:cubicBezTo>
                  <a:cubicBezTo>
                    <a:pt x="48916" y="648264"/>
                    <a:pt x="49981" y="642406"/>
                    <a:pt x="49981" y="642406"/>
                  </a:cubicBezTo>
                  <a:cubicBezTo>
                    <a:pt x="54240" y="607263"/>
                    <a:pt x="64358" y="588626"/>
                    <a:pt x="76072" y="576911"/>
                  </a:cubicBezTo>
                  <a:cubicBezTo>
                    <a:pt x="77137" y="572652"/>
                    <a:pt x="78202" y="567859"/>
                    <a:pt x="78202" y="566794"/>
                  </a:cubicBezTo>
                  <a:cubicBezTo>
                    <a:pt x="79267" y="562534"/>
                    <a:pt x="80332" y="558275"/>
                    <a:pt x="81397" y="555080"/>
                  </a:cubicBezTo>
                  <a:close/>
                </a:path>
              </a:pathLst>
            </a:custGeom>
            <a:solidFill>
              <a:srgbClr val="81308C"/>
            </a:solidFill>
            <a:ln w="5325" cap="flat">
              <a:noFill/>
              <a:prstDash val="solid"/>
              <a:miter/>
            </a:ln>
          </p:spPr>
          <p:txBody>
            <a:bodyPr rtlCol="0" anchor="ctr"/>
            <a:lstStyle/>
            <a:p>
              <a:endParaRPr lang="zh-CN" altLang="en-US"/>
            </a:p>
          </p:txBody>
        </p:sp>
        <p:sp>
          <p:nvSpPr>
            <p:cNvPr id="8" name="íS1ïďé">
              <a:extLst>
                <a:ext uri="{FF2B5EF4-FFF2-40B4-BE49-F238E27FC236}">
                  <a16:creationId xmlns:a16="http://schemas.microsoft.com/office/drawing/2014/main" id="{50B388FA-3F55-42A3-BE74-3072A768B91B}"/>
                </a:ext>
              </a:extLst>
            </p:cNvPr>
            <p:cNvSpPr/>
            <p:nvPr/>
          </p:nvSpPr>
          <p:spPr>
            <a:xfrm>
              <a:off x="1543797" y="1842146"/>
              <a:ext cx="823378" cy="286279"/>
            </a:xfrm>
            <a:custGeom>
              <a:avLst/>
              <a:gdLst>
                <a:gd name="connsiteX0" fmla="*/ 3528743 w 3812022"/>
                <a:gd name="connsiteY0" fmla="*/ 1166183 h 1325394"/>
                <a:gd name="connsiteX1" fmla="*/ 3537795 w 3812022"/>
                <a:gd name="connsiteY1" fmla="*/ 1178430 h 1325394"/>
                <a:gd name="connsiteX2" fmla="*/ 3528743 w 3812022"/>
                <a:gd name="connsiteY2" fmla="*/ 1258302 h 1325394"/>
                <a:gd name="connsiteX3" fmla="*/ 3234282 w 3812022"/>
                <a:gd name="connsiteY3" fmla="*/ 1082322 h 1325394"/>
                <a:gd name="connsiteX4" fmla="*/ 3234282 w 3812022"/>
                <a:gd name="connsiteY4" fmla="*/ 1163814 h 1325394"/>
                <a:gd name="connsiteX5" fmla="*/ 3194545 w 3812022"/>
                <a:gd name="connsiteY5" fmla="*/ 1145948 h 1325394"/>
                <a:gd name="connsiteX6" fmla="*/ 3179436 w 3812022"/>
                <a:gd name="connsiteY6" fmla="*/ 1110272 h 1325394"/>
                <a:gd name="connsiteX7" fmla="*/ 3429169 w 3812022"/>
                <a:gd name="connsiteY7" fmla="*/ 1002179 h 1325394"/>
                <a:gd name="connsiteX8" fmla="*/ 3528210 w 3812022"/>
                <a:gd name="connsiteY8" fmla="*/ 1004309 h 1325394"/>
                <a:gd name="connsiteX9" fmla="*/ 3528210 w 3812022"/>
                <a:gd name="connsiteY9" fmla="*/ 1113467 h 1325394"/>
                <a:gd name="connsiteX10" fmla="*/ 3528210 w 3812022"/>
                <a:gd name="connsiteY10" fmla="*/ 1166183 h 1325394"/>
                <a:gd name="connsiteX11" fmla="*/ 3528210 w 3812022"/>
                <a:gd name="connsiteY11" fmla="*/ 1258302 h 1325394"/>
                <a:gd name="connsiteX12" fmla="*/ 3467508 w 3812022"/>
                <a:gd name="connsiteY12" fmla="*/ 1325394 h 1325394"/>
                <a:gd name="connsiteX13" fmla="*/ 3260373 w 3812022"/>
                <a:gd name="connsiteY13" fmla="*/ 1211443 h 1325394"/>
                <a:gd name="connsiteX14" fmla="*/ 3440351 w 3812022"/>
                <a:gd name="connsiteY14" fmla="*/ 1243925 h 1325394"/>
                <a:gd name="connsiteX15" fmla="*/ 3440351 w 3812022"/>
                <a:gd name="connsiteY15" fmla="*/ 1117727 h 1325394"/>
                <a:gd name="connsiteX16" fmla="*/ 3310959 w 3812022"/>
                <a:gd name="connsiteY16" fmla="*/ 1173105 h 1325394"/>
                <a:gd name="connsiteX17" fmla="*/ 3234282 w 3812022"/>
                <a:gd name="connsiteY17" fmla="*/ 1164053 h 1325394"/>
                <a:gd name="connsiteX18" fmla="*/ 3234282 w 3812022"/>
                <a:gd name="connsiteY18" fmla="*/ 1163814 h 1325394"/>
                <a:gd name="connsiteX19" fmla="*/ 3234814 w 3812022"/>
                <a:gd name="connsiteY19" fmla="*/ 1164053 h 1325394"/>
                <a:gd name="connsiteX20" fmla="*/ 3234814 w 3812022"/>
                <a:gd name="connsiteY20" fmla="*/ 1082051 h 1325394"/>
                <a:gd name="connsiteX21" fmla="*/ 3234282 w 3812022"/>
                <a:gd name="connsiteY21" fmla="*/ 1082322 h 1325394"/>
                <a:gd name="connsiteX22" fmla="*/ 3234282 w 3812022"/>
                <a:gd name="connsiteY22" fmla="*/ 1082051 h 1325394"/>
                <a:gd name="connsiteX23" fmla="*/ 3391896 w 3812022"/>
                <a:gd name="connsiteY23" fmla="*/ 1031465 h 1325394"/>
                <a:gd name="connsiteX24" fmla="*/ 3429169 w 3812022"/>
                <a:gd name="connsiteY24" fmla="*/ 1002179 h 1325394"/>
                <a:gd name="connsiteX25" fmla="*/ 3580394 w 3812022"/>
                <a:gd name="connsiteY25" fmla="*/ 994192 h 1325394"/>
                <a:gd name="connsiteX26" fmla="*/ 3644824 w 3812022"/>
                <a:gd name="connsiteY26" fmla="*/ 1024543 h 1325394"/>
                <a:gd name="connsiteX27" fmla="*/ 3528743 w 3812022"/>
                <a:gd name="connsiteY27" fmla="*/ 1113467 h 1325394"/>
                <a:gd name="connsiteX28" fmla="*/ 3528743 w 3812022"/>
                <a:gd name="connsiteY28" fmla="*/ 1004309 h 1325394"/>
                <a:gd name="connsiteX29" fmla="*/ 3580394 w 3812022"/>
                <a:gd name="connsiteY29" fmla="*/ 994192 h 1325394"/>
                <a:gd name="connsiteX30" fmla="*/ 2529346 w 3812022"/>
                <a:gd name="connsiteY30" fmla="*/ 901606 h 1325394"/>
                <a:gd name="connsiteX31" fmla="*/ 2547916 w 3812022"/>
                <a:gd name="connsiteY31" fmla="*/ 909528 h 1325394"/>
                <a:gd name="connsiteX32" fmla="*/ 2608619 w 3812022"/>
                <a:gd name="connsiteY32" fmla="*/ 977152 h 1325394"/>
                <a:gd name="connsiteX33" fmla="*/ 2718842 w 3812022"/>
                <a:gd name="connsiteY33" fmla="*/ 1051700 h 1325394"/>
                <a:gd name="connsiteX34" fmla="*/ 2803506 w 3812022"/>
                <a:gd name="connsiteY34" fmla="*/ 1057557 h 1325394"/>
                <a:gd name="connsiteX35" fmla="*/ 2668256 w 3812022"/>
                <a:gd name="connsiteY35" fmla="*/ 1154468 h 1325394"/>
                <a:gd name="connsiteX36" fmla="*/ 2629918 w 3812022"/>
                <a:gd name="connsiteY36" fmla="*/ 1145416 h 1325394"/>
                <a:gd name="connsiteX37" fmla="*/ 2608619 w 3812022"/>
                <a:gd name="connsiteY37" fmla="*/ 1124649 h 1325394"/>
                <a:gd name="connsiteX38" fmla="*/ 2518629 w 3812022"/>
                <a:gd name="connsiteY38" fmla="*/ 951061 h 1325394"/>
                <a:gd name="connsiteX39" fmla="*/ 2517565 w 3812022"/>
                <a:gd name="connsiteY39" fmla="*/ 903670 h 1325394"/>
                <a:gd name="connsiteX40" fmla="*/ 2529346 w 3812022"/>
                <a:gd name="connsiteY40" fmla="*/ 901606 h 1325394"/>
                <a:gd name="connsiteX41" fmla="*/ 1595483 w 3812022"/>
                <a:gd name="connsiteY41" fmla="*/ 881273 h 1325394"/>
                <a:gd name="connsiteX42" fmla="*/ 1578801 w 3812022"/>
                <a:gd name="connsiteY42" fmla="*/ 881839 h 1325394"/>
                <a:gd name="connsiteX43" fmla="*/ 1563892 w 3812022"/>
                <a:gd name="connsiteY43" fmla="*/ 881839 h 1325394"/>
                <a:gd name="connsiteX44" fmla="*/ 1552710 w 3812022"/>
                <a:gd name="connsiteY44" fmla="*/ 890358 h 1325394"/>
                <a:gd name="connsiteX45" fmla="*/ 1529281 w 3812022"/>
                <a:gd name="connsiteY45" fmla="*/ 1001647 h 1325394"/>
                <a:gd name="connsiteX46" fmla="*/ 1552710 w 3812022"/>
                <a:gd name="connsiteY46" fmla="*/ 992595 h 1325394"/>
                <a:gd name="connsiteX47" fmla="*/ 1578801 w 3812022"/>
                <a:gd name="connsiteY47" fmla="*/ 977685 h 1325394"/>
                <a:gd name="connsiteX48" fmla="*/ 1630452 w 3812022"/>
                <a:gd name="connsiteY48" fmla="*/ 922307 h 1325394"/>
                <a:gd name="connsiteX49" fmla="*/ 1595483 w 3812022"/>
                <a:gd name="connsiteY49" fmla="*/ 881273 h 1325394"/>
                <a:gd name="connsiteX50" fmla="*/ 578273 w 3812022"/>
                <a:gd name="connsiteY50" fmla="*/ 855746 h 1325394"/>
                <a:gd name="connsiteX51" fmla="*/ 576143 w 3812022"/>
                <a:gd name="connsiteY51" fmla="*/ 870122 h 1325394"/>
                <a:gd name="connsiteX52" fmla="*/ 577208 w 3812022"/>
                <a:gd name="connsiteY52" fmla="*/ 885032 h 1325394"/>
                <a:gd name="connsiteX53" fmla="*/ 577208 w 3812022"/>
                <a:gd name="connsiteY53" fmla="*/ 899409 h 1325394"/>
                <a:gd name="connsiteX54" fmla="*/ 583065 w 3812022"/>
                <a:gd name="connsiteY54" fmla="*/ 911656 h 1325394"/>
                <a:gd name="connsiteX55" fmla="*/ 609157 w 3812022"/>
                <a:gd name="connsiteY55" fmla="*/ 921773 h 1325394"/>
                <a:gd name="connsiteX56" fmla="*/ 610222 w 3812022"/>
                <a:gd name="connsiteY56" fmla="*/ 922838 h 1325394"/>
                <a:gd name="connsiteX57" fmla="*/ 610222 w 3812022"/>
                <a:gd name="connsiteY57" fmla="*/ 869058 h 1325394"/>
                <a:gd name="connsiteX58" fmla="*/ 609157 w 3812022"/>
                <a:gd name="connsiteY58" fmla="*/ 866928 h 1325394"/>
                <a:gd name="connsiteX59" fmla="*/ 578273 w 3812022"/>
                <a:gd name="connsiteY59" fmla="*/ 855746 h 1325394"/>
                <a:gd name="connsiteX60" fmla="*/ 3589446 w 3812022"/>
                <a:gd name="connsiteY60" fmla="*/ 757771 h 1325394"/>
                <a:gd name="connsiteX61" fmla="*/ 3566017 w 3812022"/>
                <a:gd name="connsiteY61" fmla="*/ 760965 h 1325394"/>
                <a:gd name="connsiteX62" fmla="*/ 3528743 w 3812022"/>
                <a:gd name="connsiteY62" fmla="*/ 790252 h 1325394"/>
                <a:gd name="connsiteX63" fmla="*/ 3528743 w 3812022"/>
                <a:gd name="connsiteY63" fmla="*/ 790784 h 1325394"/>
                <a:gd name="connsiteX64" fmla="*/ 3469105 w 3812022"/>
                <a:gd name="connsiteY64" fmla="*/ 863734 h 1325394"/>
                <a:gd name="connsiteX65" fmla="*/ 3528743 w 3812022"/>
                <a:gd name="connsiteY65" fmla="*/ 824331 h 1325394"/>
                <a:gd name="connsiteX66" fmla="*/ 3589446 w 3812022"/>
                <a:gd name="connsiteY66" fmla="*/ 757771 h 1325394"/>
                <a:gd name="connsiteX67" fmla="*/ 600104 w 3812022"/>
                <a:gd name="connsiteY67" fmla="*/ 741795 h 1325394"/>
                <a:gd name="connsiteX68" fmla="*/ 601169 w 3812022"/>
                <a:gd name="connsiteY68" fmla="*/ 782796 h 1325394"/>
                <a:gd name="connsiteX69" fmla="*/ 609157 w 3812022"/>
                <a:gd name="connsiteY69" fmla="*/ 785991 h 1325394"/>
                <a:gd name="connsiteX70" fmla="*/ 616079 w 3812022"/>
                <a:gd name="connsiteY70" fmla="*/ 790250 h 1325394"/>
                <a:gd name="connsiteX71" fmla="*/ 620339 w 3812022"/>
                <a:gd name="connsiteY71" fmla="*/ 749782 h 1325394"/>
                <a:gd name="connsiteX72" fmla="*/ 609157 w 3812022"/>
                <a:gd name="connsiteY72" fmla="*/ 742860 h 1325394"/>
                <a:gd name="connsiteX73" fmla="*/ 600104 w 3812022"/>
                <a:gd name="connsiteY73" fmla="*/ 741795 h 1325394"/>
                <a:gd name="connsiteX74" fmla="*/ 3661538 w 3812022"/>
                <a:gd name="connsiteY74" fmla="*/ 687708 h 1325394"/>
                <a:gd name="connsiteX75" fmla="*/ 3722566 w 3812022"/>
                <a:gd name="connsiteY75" fmla="*/ 730614 h 1325394"/>
                <a:gd name="connsiteX76" fmla="*/ 3618732 w 3812022"/>
                <a:gd name="connsiteY76" fmla="*/ 834448 h 1325394"/>
                <a:gd name="connsiteX77" fmla="*/ 3528743 w 3812022"/>
                <a:gd name="connsiteY77" fmla="*/ 887163 h 1325394"/>
                <a:gd name="connsiteX78" fmla="*/ 3402545 w 3812022"/>
                <a:gd name="connsiteY78" fmla="*/ 978217 h 1325394"/>
                <a:gd name="connsiteX79" fmla="*/ 3385506 w 3812022"/>
                <a:gd name="connsiteY79" fmla="*/ 977152 h 1325394"/>
                <a:gd name="connsiteX80" fmla="*/ 3460053 w 3812022"/>
                <a:gd name="connsiteY80" fmla="*/ 875981 h 1325394"/>
                <a:gd name="connsiteX81" fmla="*/ 3455793 w 3812022"/>
                <a:gd name="connsiteY81" fmla="*/ 867994 h 1325394"/>
                <a:gd name="connsiteX82" fmla="*/ 3356752 w 3812022"/>
                <a:gd name="connsiteY82" fmla="*/ 919644 h 1325394"/>
                <a:gd name="connsiteX83" fmla="*/ 3263568 w 3812022"/>
                <a:gd name="connsiteY83" fmla="*/ 925502 h 1325394"/>
                <a:gd name="connsiteX84" fmla="*/ 3238542 w 3812022"/>
                <a:gd name="connsiteY84" fmla="*/ 916450 h 1325394"/>
                <a:gd name="connsiteX85" fmla="*/ 3249724 w 3812022"/>
                <a:gd name="connsiteY85" fmla="*/ 890358 h 1325394"/>
                <a:gd name="connsiteX86" fmla="*/ 3509574 w 3812022"/>
                <a:gd name="connsiteY86" fmla="*/ 757771 h 1325394"/>
                <a:gd name="connsiteX87" fmla="*/ 3528743 w 3812022"/>
                <a:gd name="connsiteY87" fmla="*/ 746588 h 1325394"/>
                <a:gd name="connsiteX88" fmla="*/ 3634706 w 3812022"/>
                <a:gd name="connsiteY88" fmla="*/ 690146 h 1325394"/>
                <a:gd name="connsiteX89" fmla="*/ 3661538 w 3812022"/>
                <a:gd name="connsiteY89" fmla="*/ 687708 h 1325394"/>
                <a:gd name="connsiteX90" fmla="*/ 3106487 w 3812022"/>
                <a:gd name="connsiteY90" fmla="*/ 648612 h 1325394"/>
                <a:gd name="connsiteX91" fmla="*/ 3233749 w 3812022"/>
                <a:gd name="connsiteY91" fmla="*/ 667781 h 1325394"/>
                <a:gd name="connsiteX92" fmla="*/ 3234814 w 3812022"/>
                <a:gd name="connsiteY92" fmla="*/ 665652 h 1325394"/>
                <a:gd name="connsiteX93" fmla="*/ 3234814 w 3812022"/>
                <a:gd name="connsiteY93" fmla="*/ 750848 h 1325394"/>
                <a:gd name="connsiteX94" fmla="*/ 3225762 w 3812022"/>
                <a:gd name="connsiteY94" fmla="*/ 789187 h 1325394"/>
                <a:gd name="connsiteX95" fmla="*/ 3208723 w 3812022"/>
                <a:gd name="connsiteY95" fmla="*/ 792382 h 1325394"/>
                <a:gd name="connsiteX96" fmla="*/ 3106487 w 3812022"/>
                <a:gd name="connsiteY96" fmla="*/ 661924 h 1325394"/>
                <a:gd name="connsiteX97" fmla="*/ 3106487 w 3812022"/>
                <a:gd name="connsiteY97" fmla="*/ 651807 h 1325394"/>
                <a:gd name="connsiteX98" fmla="*/ 3106487 w 3812022"/>
                <a:gd name="connsiteY98" fmla="*/ 648612 h 1325394"/>
                <a:gd name="connsiteX99" fmla="*/ 1575074 w 3812022"/>
                <a:gd name="connsiteY99" fmla="*/ 608144 h 1325394"/>
                <a:gd name="connsiteX100" fmla="*/ 1552710 w 3812022"/>
                <a:gd name="connsiteY100" fmla="*/ 616131 h 1325394"/>
                <a:gd name="connsiteX101" fmla="*/ 1527684 w 3812022"/>
                <a:gd name="connsiteY101" fmla="*/ 671509 h 1325394"/>
                <a:gd name="connsiteX102" fmla="*/ 1552710 w 3812022"/>
                <a:gd name="connsiteY102" fmla="*/ 655535 h 1325394"/>
                <a:gd name="connsiteX103" fmla="*/ 1575074 w 3812022"/>
                <a:gd name="connsiteY103" fmla="*/ 608144 h 1325394"/>
                <a:gd name="connsiteX104" fmla="*/ 2635775 w 3812022"/>
                <a:gd name="connsiteY104" fmla="*/ 472893 h 1325394"/>
                <a:gd name="connsiteX105" fmla="*/ 2689556 w 3812022"/>
                <a:gd name="connsiteY105" fmla="*/ 508037 h 1325394"/>
                <a:gd name="connsiteX106" fmla="*/ 2608619 w 3812022"/>
                <a:gd name="connsiteY106" fmla="*/ 661392 h 1325394"/>
                <a:gd name="connsiteX107" fmla="*/ 2608619 w 3812022"/>
                <a:gd name="connsiteY107" fmla="*/ 553830 h 1325394"/>
                <a:gd name="connsiteX108" fmla="*/ 2635775 w 3812022"/>
                <a:gd name="connsiteY108" fmla="*/ 472893 h 1325394"/>
                <a:gd name="connsiteX109" fmla="*/ 1655479 w 3812022"/>
                <a:gd name="connsiteY109" fmla="*/ 448932 h 1325394"/>
                <a:gd name="connsiteX110" fmla="*/ 1578801 w 3812022"/>
                <a:gd name="connsiteY110" fmla="*/ 495257 h 1325394"/>
                <a:gd name="connsiteX111" fmla="*/ 1552710 w 3812022"/>
                <a:gd name="connsiteY111" fmla="*/ 523480 h 1325394"/>
                <a:gd name="connsiteX112" fmla="*/ 1542061 w 3812022"/>
                <a:gd name="connsiteY112" fmla="*/ 562351 h 1325394"/>
                <a:gd name="connsiteX113" fmla="*/ 1552177 w 3812022"/>
                <a:gd name="connsiteY113" fmla="*/ 558091 h 1325394"/>
                <a:gd name="connsiteX114" fmla="*/ 1578269 w 3812022"/>
                <a:gd name="connsiteY114" fmla="*/ 545844 h 1325394"/>
                <a:gd name="connsiteX115" fmla="*/ 1642699 w 3812022"/>
                <a:gd name="connsiteY115" fmla="*/ 481413 h 1325394"/>
                <a:gd name="connsiteX116" fmla="*/ 1667726 w 3812022"/>
                <a:gd name="connsiteY116" fmla="*/ 461179 h 1325394"/>
                <a:gd name="connsiteX117" fmla="*/ 1666661 w 3812022"/>
                <a:gd name="connsiteY117" fmla="*/ 449997 h 1325394"/>
                <a:gd name="connsiteX118" fmla="*/ 1655479 w 3812022"/>
                <a:gd name="connsiteY118" fmla="*/ 448932 h 1325394"/>
                <a:gd name="connsiteX119" fmla="*/ 3171982 w 3812022"/>
                <a:gd name="connsiteY119" fmla="*/ 389826 h 1325394"/>
                <a:gd name="connsiteX120" fmla="*/ 3189021 w 3812022"/>
                <a:gd name="connsiteY120" fmla="*/ 403138 h 1325394"/>
                <a:gd name="connsiteX121" fmla="*/ 3234814 w 3812022"/>
                <a:gd name="connsiteY121" fmla="*/ 454789 h 1325394"/>
                <a:gd name="connsiteX122" fmla="*/ 3313621 w 3812022"/>
                <a:gd name="connsiteY122" fmla="*/ 520285 h 1325394"/>
                <a:gd name="connsiteX123" fmla="*/ 3234814 w 3812022"/>
                <a:gd name="connsiteY123" fmla="*/ 600156 h 1325394"/>
                <a:gd name="connsiteX124" fmla="*/ 3233749 w 3812022"/>
                <a:gd name="connsiteY124" fmla="*/ 600156 h 1325394"/>
                <a:gd name="connsiteX125" fmla="*/ 3230554 w 3812022"/>
                <a:gd name="connsiteY125" fmla="*/ 538389 h 1325394"/>
                <a:gd name="connsiteX126" fmla="*/ 3171982 w 3812022"/>
                <a:gd name="connsiteY126" fmla="*/ 389826 h 1325394"/>
                <a:gd name="connsiteX127" fmla="*/ 2558565 w 3812022"/>
                <a:gd name="connsiteY127" fmla="*/ 235940 h 1325394"/>
                <a:gd name="connsiteX128" fmla="*/ 2599034 w 3812022"/>
                <a:gd name="connsiteY128" fmla="*/ 279603 h 1325394"/>
                <a:gd name="connsiteX129" fmla="*/ 2550578 w 3812022"/>
                <a:gd name="connsiteY129" fmla="*/ 565545 h 1325394"/>
                <a:gd name="connsiteX130" fmla="*/ 2551643 w 3812022"/>
                <a:gd name="connsiteY130" fmla="*/ 586845 h 1325394"/>
                <a:gd name="connsiteX131" fmla="*/ 2608086 w 3812022"/>
                <a:gd name="connsiteY131" fmla="*/ 553298 h 1325394"/>
                <a:gd name="connsiteX132" fmla="*/ 2608086 w 3812022"/>
                <a:gd name="connsiteY132" fmla="*/ 660327 h 1325394"/>
                <a:gd name="connsiteX133" fmla="*/ 2497863 w 3812022"/>
                <a:gd name="connsiteY133" fmla="*/ 743394 h 1325394"/>
                <a:gd name="connsiteX134" fmla="*/ 2447277 w 3812022"/>
                <a:gd name="connsiteY134" fmla="*/ 890891 h 1325394"/>
                <a:gd name="connsiteX135" fmla="*/ 2113411 w 3812022"/>
                <a:gd name="connsiteY135" fmla="*/ 1193339 h 1325394"/>
                <a:gd name="connsiteX136" fmla="*/ 2110217 w 3812022"/>
                <a:gd name="connsiteY136" fmla="*/ 1183222 h 1325394"/>
                <a:gd name="connsiteX137" fmla="*/ 2114476 w 3812022"/>
                <a:gd name="connsiteY137" fmla="*/ 1174170 h 1325394"/>
                <a:gd name="connsiteX138" fmla="*/ 2394562 w 3812022"/>
                <a:gd name="connsiteY138" fmla="*/ 811551 h 1325394"/>
                <a:gd name="connsiteX139" fmla="*/ 2393497 w 3812022"/>
                <a:gd name="connsiteY139" fmla="*/ 801434 h 1325394"/>
                <a:gd name="connsiteX140" fmla="*/ 2250259 w 3812022"/>
                <a:gd name="connsiteY140" fmla="*/ 827526 h 1325394"/>
                <a:gd name="connsiteX141" fmla="*/ 2286467 w 3812022"/>
                <a:gd name="connsiteY141" fmla="*/ 748719 h 1325394"/>
                <a:gd name="connsiteX142" fmla="*/ 2433965 w 3812022"/>
                <a:gd name="connsiteY142" fmla="*/ 653937 h 1325394"/>
                <a:gd name="connsiteX143" fmla="*/ 2525019 w 3812022"/>
                <a:gd name="connsiteY143" fmla="*/ 300370 h 1325394"/>
                <a:gd name="connsiteX144" fmla="*/ 2558565 w 3812022"/>
                <a:gd name="connsiteY144" fmla="*/ 235940 h 1325394"/>
                <a:gd name="connsiteX145" fmla="*/ 3528210 w 3812022"/>
                <a:gd name="connsiteY145" fmla="*/ 194459 h 1325394"/>
                <a:gd name="connsiteX146" fmla="*/ 3528210 w 3812022"/>
                <a:gd name="connsiteY146" fmla="*/ 484076 h 1325394"/>
                <a:gd name="connsiteX147" fmla="*/ 3528743 w 3812022"/>
                <a:gd name="connsiteY147" fmla="*/ 483543 h 1325394"/>
                <a:gd name="connsiteX148" fmla="*/ 3528743 w 3812022"/>
                <a:gd name="connsiteY148" fmla="*/ 484076 h 1325394"/>
                <a:gd name="connsiteX149" fmla="*/ 3495197 w 3812022"/>
                <a:gd name="connsiteY149" fmla="*/ 562883 h 1325394"/>
                <a:gd name="connsiteX150" fmla="*/ 3517161 w 3812022"/>
                <a:gd name="connsiteY150" fmla="*/ 553165 h 1325394"/>
                <a:gd name="connsiteX151" fmla="*/ 3528210 w 3812022"/>
                <a:gd name="connsiteY151" fmla="*/ 540085 h 1325394"/>
                <a:gd name="connsiteX152" fmla="*/ 3528210 w 3812022"/>
                <a:gd name="connsiteY152" fmla="*/ 656599 h 1325394"/>
                <a:gd name="connsiteX153" fmla="*/ 3528743 w 3812022"/>
                <a:gd name="connsiteY153" fmla="*/ 656327 h 1325394"/>
                <a:gd name="connsiteX154" fmla="*/ 3528743 w 3812022"/>
                <a:gd name="connsiteY154" fmla="*/ 656599 h 1325394"/>
                <a:gd name="connsiteX155" fmla="*/ 3406273 w 3812022"/>
                <a:gd name="connsiteY155" fmla="*/ 719432 h 1325394"/>
                <a:gd name="connsiteX156" fmla="*/ 3403078 w 3812022"/>
                <a:gd name="connsiteY156" fmla="*/ 707185 h 1325394"/>
                <a:gd name="connsiteX157" fmla="*/ 3496262 w 3812022"/>
                <a:gd name="connsiteY157" fmla="*/ 620391 h 1325394"/>
                <a:gd name="connsiteX158" fmla="*/ 3394026 w 3812022"/>
                <a:gd name="connsiteY158" fmla="*/ 629443 h 1325394"/>
                <a:gd name="connsiteX159" fmla="*/ 3246529 w 3812022"/>
                <a:gd name="connsiteY159" fmla="*/ 710380 h 1325394"/>
                <a:gd name="connsiteX160" fmla="*/ 3235347 w 3812022"/>
                <a:gd name="connsiteY160" fmla="*/ 750848 h 1325394"/>
                <a:gd name="connsiteX161" fmla="*/ 3235347 w 3812022"/>
                <a:gd name="connsiteY161" fmla="*/ 665652 h 1325394"/>
                <a:gd name="connsiteX162" fmla="*/ 3367934 w 3812022"/>
                <a:gd name="connsiteY162" fmla="*/ 560753 h 1325394"/>
                <a:gd name="connsiteX163" fmla="*/ 3370064 w 3812022"/>
                <a:gd name="connsiteY163" fmla="*/ 524544 h 1325394"/>
                <a:gd name="connsiteX164" fmla="*/ 3419585 w 3812022"/>
                <a:gd name="connsiteY164" fmla="*/ 520285 h 1325394"/>
                <a:gd name="connsiteX165" fmla="*/ 3511704 w 3812022"/>
                <a:gd name="connsiteY165" fmla="*/ 329123 h 1325394"/>
                <a:gd name="connsiteX166" fmla="*/ 3411598 w 3812022"/>
                <a:gd name="connsiteY166" fmla="*/ 341370 h 1325394"/>
                <a:gd name="connsiteX167" fmla="*/ 3447806 w 3812022"/>
                <a:gd name="connsiteY167" fmla="*/ 282798 h 1325394"/>
                <a:gd name="connsiteX168" fmla="*/ 52315 w 3812022"/>
                <a:gd name="connsiteY168" fmla="*/ 184090 h 1325394"/>
                <a:gd name="connsiteX169" fmla="*/ 88391 w 3812022"/>
                <a:gd name="connsiteY169" fmla="*/ 188017 h 1325394"/>
                <a:gd name="connsiteX170" fmla="*/ 158146 w 3812022"/>
                <a:gd name="connsiteY170" fmla="*/ 272682 h 1325394"/>
                <a:gd name="connsiteX171" fmla="*/ 137912 w 3812022"/>
                <a:gd name="connsiteY171" fmla="*/ 296111 h 1325394"/>
                <a:gd name="connsiteX172" fmla="*/ 102768 w 3812022"/>
                <a:gd name="connsiteY172" fmla="*/ 308358 h 1325394"/>
                <a:gd name="connsiteX173" fmla="*/ 88391 w 3812022"/>
                <a:gd name="connsiteY173" fmla="*/ 309423 h 1325394"/>
                <a:gd name="connsiteX174" fmla="*/ 81469 w 3812022"/>
                <a:gd name="connsiteY174" fmla="*/ 309423 h 1325394"/>
                <a:gd name="connsiteX175" fmla="*/ 65494 w 3812022"/>
                <a:gd name="connsiteY175" fmla="*/ 299306 h 1325394"/>
                <a:gd name="connsiteX176" fmla="*/ 18636 w 3812022"/>
                <a:gd name="connsiteY176" fmla="*/ 186952 h 1325394"/>
                <a:gd name="connsiteX177" fmla="*/ 52315 w 3812022"/>
                <a:gd name="connsiteY177" fmla="*/ 184090 h 1325394"/>
                <a:gd name="connsiteX178" fmla="*/ 697548 w 3812022"/>
                <a:gd name="connsiteY178" fmla="*/ 95897 h 1325394"/>
                <a:gd name="connsiteX179" fmla="*/ 698613 w 3812022"/>
                <a:gd name="connsiteY179" fmla="*/ 166717 h 1325394"/>
                <a:gd name="connsiteX180" fmla="*/ 712990 w 3812022"/>
                <a:gd name="connsiteY180" fmla="*/ 157665 h 1325394"/>
                <a:gd name="connsiteX181" fmla="*/ 727367 w 3812022"/>
                <a:gd name="connsiteY181" fmla="*/ 144353 h 1325394"/>
                <a:gd name="connsiteX182" fmla="*/ 712990 w 3812022"/>
                <a:gd name="connsiteY182" fmla="*/ 99092 h 1325394"/>
                <a:gd name="connsiteX183" fmla="*/ 697548 w 3812022"/>
                <a:gd name="connsiteY183" fmla="*/ 95897 h 1325394"/>
                <a:gd name="connsiteX184" fmla="*/ 1785205 w 3812022"/>
                <a:gd name="connsiteY184" fmla="*/ 42774 h 1325394"/>
                <a:gd name="connsiteX185" fmla="*/ 1825341 w 3812022"/>
                <a:gd name="connsiteY185" fmla="*/ 84183 h 1325394"/>
                <a:gd name="connsiteX186" fmla="*/ 1779015 w 3812022"/>
                <a:gd name="connsiteY186" fmla="*/ 158730 h 1325394"/>
                <a:gd name="connsiteX187" fmla="*/ 1835458 w 3812022"/>
                <a:gd name="connsiteY187" fmla="*/ 118262 h 1325394"/>
                <a:gd name="connsiteX188" fmla="*/ 1895628 w 3812022"/>
                <a:gd name="connsiteY188" fmla="*/ 150211 h 1325394"/>
                <a:gd name="connsiteX189" fmla="*/ 1895628 w 3812022"/>
                <a:gd name="connsiteY189" fmla="*/ 158198 h 1325394"/>
                <a:gd name="connsiteX190" fmla="*/ 1873264 w 3812022"/>
                <a:gd name="connsiteY190" fmla="*/ 191744 h 1325394"/>
                <a:gd name="connsiteX191" fmla="*/ 1646959 w 3812022"/>
                <a:gd name="connsiteY191" fmla="*/ 304097 h 1325394"/>
                <a:gd name="connsiteX192" fmla="*/ 1578269 w 3812022"/>
                <a:gd name="connsiteY192" fmla="*/ 388761 h 1325394"/>
                <a:gd name="connsiteX193" fmla="*/ 1552177 w 3812022"/>
                <a:gd name="connsiteY193" fmla="*/ 408996 h 1325394"/>
                <a:gd name="connsiteX194" fmla="*/ 1536203 w 3812022"/>
                <a:gd name="connsiteY194" fmla="*/ 450529 h 1325394"/>
                <a:gd name="connsiteX195" fmla="*/ 1552177 w 3812022"/>
                <a:gd name="connsiteY195" fmla="*/ 446269 h 1325394"/>
                <a:gd name="connsiteX196" fmla="*/ 1578269 w 3812022"/>
                <a:gd name="connsiteY196" fmla="*/ 432957 h 1325394"/>
                <a:gd name="connsiteX197" fmla="*/ 1765170 w 3812022"/>
                <a:gd name="connsiteY197" fmla="*/ 431892 h 1325394"/>
                <a:gd name="connsiteX198" fmla="*/ 1742807 w 3812022"/>
                <a:gd name="connsiteY198" fmla="*/ 521882 h 1325394"/>
                <a:gd name="connsiteX199" fmla="*/ 1578269 w 3812022"/>
                <a:gd name="connsiteY199" fmla="*/ 711978 h 1325394"/>
                <a:gd name="connsiteX200" fmla="*/ 1552177 w 3812022"/>
                <a:gd name="connsiteY200" fmla="*/ 732212 h 1325394"/>
                <a:gd name="connsiteX201" fmla="*/ 1552177 w 3812022"/>
                <a:gd name="connsiteY201" fmla="*/ 744459 h 1325394"/>
                <a:gd name="connsiteX202" fmla="*/ 1578269 w 3812022"/>
                <a:gd name="connsiteY202" fmla="*/ 737537 h 1325394"/>
                <a:gd name="connsiteX203" fmla="*/ 1734819 w 3812022"/>
                <a:gd name="connsiteY203" fmla="*/ 654470 h 1325394"/>
                <a:gd name="connsiteX204" fmla="*/ 1767300 w 3812022"/>
                <a:gd name="connsiteY204" fmla="*/ 708250 h 1325394"/>
                <a:gd name="connsiteX205" fmla="*/ 1648024 w 3812022"/>
                <a:gd name="connsiteY205" fmla="*/ 823266 h 1325394"/>
                <a:gd name="connsiteX206" fmla="*/ 1726832 w 3812022"/>
                <a:gd name="connsiteY206" fmla="*/ 893021 h 1325394"/>
                <a:gd name="connsiteX207" fmla="*/ 1578269 w 3812022"/>
                <a:gd name="connsiteY207" fmla="*/ 1037323 h 1325394"/>
                <a:gd name="connsiteX208" fmla="*/ 1552177 w 3812022"/>
                <a:gd name="connsiteY208" fmla="*/ 1054362 h 1325394"/>
                <a:gd name="connsiteX209" fmla="*/ 1528749 w 3812022"/>
                <a:gd name="connsiteY209" fmla="*/ 1070337 h 1325394"/>
                <a:gd name="connsiteX210" fmla="*/ 1518631 w 3812022"/>
                <a:gd name="connsiteY210" fmla="*/ 1185352 h 1325394"/>
                <a:gd name="connsiteX211" fmla="*/ 1521826 w 3812022"/>
                <a:gd name="connsiteY211" fmla="*/ 1284393 h 1325394"/>
                <a:gd name="connsiteX212" fmla="*/ 1499462 w 3812022"/>
                <a:gd name="connsiteY212" fmla="*/ 1313680 h 1325394"/>
                <a:gd name="connsiteX213" fmla="*/ 1437694 w 3812022"/>
                <a:gd name="connsiteY213" fmla="*/ 1117727 h 1325394"/>
                <a:gd name="connsiteX214" fmla="*/ 1380187 w 3812022"/>
                <a:gd name="connsiteY214" fmla="*/ 1071402 h 1325394"/>
                <a:gd name="connsiteX215" fmla="*/ 1437694 w 3812022"/>
                <a:gd name="connsiteY215" fmla="*/ 1051167 h 1325394"/>
                <a:gd name="connsiteX216" fmla="*/ 1434500 w 3812022"/>
                <a:gd name="connsiteY216" fmla="*/ 916982 h 1325394"/>
                <a:gd name="connsiteX217" fmla="*/ 1285938 w 3812022"/>
                <a:gd name="connsiteY217" fmla="*/ 1011764 h 1325394"/>
                <a:gd name="connsiteX218" fmla="*/ 1167727 w 3812022"/>
                <a:gd name="connsiteY218" fmla="*/ 1035193 h 1325394"/>
                <a:gd name="connsiteX219" fmla="*/ 1169857 w 3812022"/>
                <a:gd name="connsiteY219" fmla="*/ 1024011 h 1325394"/>
                <a:gd name="connsiteX220" fmla="*/ 1422253 w 3812022"/>
                <a:gd name="connsiteY220" fmla="*/ 824863 h 1325394"/>
                <a:gd name="connsiteX221" fmla="*/ 1397226 w 3812022"/>
                <a:gd name="connsiteY221" fmla="*/ 814746 h 1325394"/>
                <a:gd name="connsiteX222" fmla="*/ 1397226 w 3812022"/>
                <a:gd name="connsiteY222" fmla="*/ 802499 h 1325394"/>
                <a:gd name="connsiteX223" fmla="*/ 1427577 w 3812022"/>
                <a:gd name="connsiteY223" fmla="*/ 779070 h 1325394"/>
                <a:gd name="connsiteX224" fmla="*/ 1435565 w 3812022"/>
                <a:gd name="connsiteY224" fmla="*/ 692276 h 1325394"/>
                <a:gd name="connsiteX225" fmla="*/ 1289133 w 3812022"/>
                <a:gd name="connsiteY225" fmla="*/ 782265 h 1325394"/>
                <a:gd name="connsiteX226" fmla="*/ 1153883 w 3812022"/>
                <a:gd name="connsiteY226" fmla="*/ 833916 h 1325394"/>
                <a:gd name="connsiteX227" fmla="*/ 1156013 w 3812022"/>
                <a:gd name="connsiteY227" fmla="*/ 808889 h 1325394"/>
                <a:gd name="connsiteX228" fmla="*/ 1263041 w 3812022"/>
                <a:gd name="connsiteY228" fmla="*/ 748186 h 1325394"/>
                <a:gd name="connsiteX229" fmla="*/ 1306704 w 3812022"/>
                <a:gd name="connsiteY229" fmla="*/ 656067 h 1325394"/>
                <a:gd name="connsiteX230" fmla="*/ 1323744 w 3812022"/>
                <a:gd name="connsiteY230" fmla="*/ 676302 h 1325394"/>
                <a:gd name="connsiteX231" fmla="*/ 1440889 w 3812022"/>
                <a:gd name="connsiteY231" fmla="*/ 435620 h 1325394"/>
                <a:gd name="connsiteX232" fmla="*/ 1523956 w 3812022"/>
                <a:gd name="connsiteY232" fmla="*/ 343501 h 1325394"/>
                <a:gd name="connsiteX233" fmla="*/ 1376459 w 3812022"/>
                <a:gd name="connsiteY233" fmla="*/ 458516 h 1325394"/>
                <a:gd name="connsiteX234" fmla="*/ 1348238 w 3812022"/>
                <a:gd name="connsiteY234" fmla="*/ 446269 h 1325394"/>
                <a:gd name="connsiteX235" fmla="*/ 1161337 w 3812022"/>
                <a:gd name="connsiteY235" fmla="*/ 469698 h 1325394"/>
                <a:gd name="connsiteX236" fmla="*/ 1161337 w 3812022"/>
                <a:gd name="connsiteY236" fmla="*/ 459581 h 1325394"/>
                <a:gd name="connsiteX237" fmla="*/ 1337056 w 3812022"/>
                <a:gd name="connsiteY237" fmla="*/ 376514 h 1325394"/>
                <a:gd name="connsiteX238" fmla="*/ 1363147 w 3812022"/>
                <a:gd name="connsiteY238" fmla="*/ 194406 h 1325394"/>
                <a:gd name="connsiteX239" fmla="*/ 1453136 w 3812022"/>
                <a:gd name="connsiteY239" fmla="*/ 312617 h 1325394"/>
                <a:gd name="connsiteX240" fmla="*/ 1552177 w 3812022"/>
                <a:gd name="connsiteY240" fmla="*/ 273213 h 1325394"/>
                <a:gd name="connsiteX241" fmla="*/ 1578269 w 3812022"/>
                <a:gd name="connsiteY241" fmla="*/ 263096 h 1325394"/>
                <a:gd name="connsiteX242" fmla="*/ 1596374 w 3812022"/>
                <a:gd name="connsiteY242" fmla="*/ 256174 h 1325394"/>
                <a:gd name="connsiteX243" fmla="*/ 1760911 w 3812022"/>
                <a:gd name="connsiteY243" fmla="*/ 45844 h 1325394"/>
                <a:gd name="connsiteX244" fmla="*/ 1785205 w 3812022"/>
                <a:gd name="connsiteY244" fmla="*/ 42774 h 1325394"/>
                <a:gd name="connsiteX245" fmla="*/ 677122 w 3812022"/>
                <a:gd name="connsiteY245" fmla="*/ 5334 h 1325394"/>
                <a:gd name="connsiteX246" fmla="*/ 708198 w 3812022"/>
                <a:gd name="connsiteY246" fmla="*/ 55428 h 1325394"/>
                <a:gd name="connsiteX247" fmla="*/ 712458 w 3812022"/>
                <a:gd name="connsiteY247" fmla="*/ 55428 h 1325394"/>
                <a:gd name="connsiteX248" fmla="*/ 836526 w 3812022"/>
                <a:gd name="connsiteY248" fmla="*/ 143288 h 1325394"/>
                <a:gd name="connsiteX249" fmla="*/ 712458 w 3812022"/>
                <a:gd name="connsiteY249" fmla="*/ 269485 h 1325394"/>
                <a:gd name="connsiteX250" fmla="*/ 690094 w 3812022"/>
                <a:gd name="connsiteY250" fmla="*/ 280667 h 1325394"/>
                <a:gd name="connsiteX251" fmla="*/ 668794 w 3812022"/>
                <a:gd name="connsiteY251" fmla="*/ 420177 h 1325394"/>
                <a:gd name="connsiteX252" fmla="*/ 666664 w 3812022"/>
                <a:gd name="connsiteY252" fmla="*/ 435086 h 1325394"/>
                <a:gd name="connsiteX253" fmla="*/ 662405 w 3812022"/>
                <a:gd name="connsiteY253" fmla="*/ 440944 h 1325394"/>
                <a:gd name="connsiteX254" fmla="*/ 608624 w 3812022"/>
                <a:gd name="connsiteY254" fmla="*/ 524011 h 1325394"/>
                <a:gd name="connsiteX255" fmla="*/ 579338 w 3812022"/>
                <a:gd name="connsiteY255" fmla="*/ 591636 h 1325394"/>
                <a:gd name="connsiteX256" fmla="*/ 608624 w 3812022"/>
                <a:gd name="connsiteY256" fmla="*/ 570336 h 1325394"/>
                <a:gd name="connsiteX257" fmla="*/ 712458 w 3812022"/>
                <a:gd name="connsiteY257" fmla="*/ 512829 h 1325394"/>
                <a:gd name="connsiteX258" fmla="*/ 716718 w 3812022"/>
                <a:gd name="connsiteY258" fmla="*/ 511764 h 1325394"/>
                <a:gd name="connsiteX259" fmla="*/ 712458 w 3812022"/>
                <a:gd name="connsiteY259" fmla="*/ 579389 h 1325394"/>
                <a:gd name="connsiteX260" fmla="*/ 660807 w 3812022"/>
                <a:gd name="connsiteY260" fmla="*/ 645949 h 1325394"/>
                <a:gd name="connsiteX261" fmla="*/ 704471 w 3812022"/>
                <a:gd name="connsiteY261" fmla="*/ 713573 h 1325394"/>
                <a:gd name="connsiteX262" fmla="*/ 710328 w 3812022"/>
                <a:gd name="connsiteY262" fmla="*/ 1175233 h 1325394"/>
                <a:gd name="connsiteX263" fmla="*/ 625663 w 3812022"/>
                <a:gd name="connsiteY263" fmla="*/ 1217832 h 1325394"/>
                <a:gd name="connsiteX264" fmla="*/ 608624 w 3812022"/>
                <a:gd name="connsiteY264" fmla="*/ 1200792 h 1325394"/>
                <a:gd name="connsiteX265" fmla="*/ 561233 w 3812022"/>
                <a:gd name="connsiteY265" fmla="*/ 1090569 h 1325394"/>
                <a:gd name="connsiteX266" fmla="*/ 608624 w 3812022"/>
                <a:gd name="connsiteY266" fmla="*/ 1105479 h 1325394"/>
                <a:gd name="connsiteX267" fmla="*/ 610754 w 3812022"/>
                <a:gd name="connsiteY267" fmla="*/ 1105479 h 1325394"/>
                <a:gd name="connsiteX268" fmla="*/ 608624 w 3812022"/>
                <a:gd name="connsiteY268" fmla="*/ 1008567 h 1325394"/>
                <a:gd name="connsiteX269" fmla="*/ 606494 w 3812022"/>
                <a:gd name="connsiteY269" fmla="*/ 1005372 h 1325394"/>
                <a:gd name="connsiteX270" fmla="*/ 555909 w 3812022"/>
                <a:gd name="connsiteY270" fmla="*/ 972891 h 1325394"/>
                <a:gd name="connsiteX271" fmla="*/ 543662 w 3812022"/>
                <a:gd name="connsiteY271" fmla="*/ 973956 h 1325394"/>
                <a:gd name="connsiteX272" fmla="*/ 518635 w 3812022"/>
                <a:gd name="connsiteY272" fmla="*/ 1072997 h 1325394"/>
                <a:gd name="connsiteX273" fmla="*/ 449945 w 3812022"/>
                <a:gd name="connsiteY273" fmla="*/ 1246586 h 1325394"/>
                <a:gd name="connsiteX274" fmla="*/ 419594 w 3812022"/>
                <a:gd name="connsiteY274" fmla="*/ 1188013 h 1325394"/>
                <a:gd name="connsiteX275" fmla="*/ 500531 w 3812022"/>
                <a:gd name="connsiteY275" fmla="*/ 866928 h 1325394"/>
                <a:gd name="connsiteX276" fmla="*/ 542064 w 3812022"/>
                <a:gd name="connsiteY276" fmla="*/ 734340 h 1325394"/>
                <a:gd name="connsiteX277" fmla="*/ 438230 w 3812022"/>
                <a:gd name="connsiteY277" fmla="*/ 730080 h 1325394"/>
                <a:gd name="connsiteX278" fmla="*/ 439296 w 3812022"/>
                <a:gd name="connsiteY278" fmla="*/ 709846 h 1325394"/>
                <a:gd name="connsiteX279" fmla="*/ 487751 w 3812022"/>
                <a:gd name="connsiteY279" fmla="*/ 504841 h 1325394"/>
                <a:gd name="connsiteX280" fmla="*/ 494673 w 3812022"/>
                <a:gd name="connsiteY280" fmla="*/ 487802 h 1325394"/>
                <a:gd name="connsiteX281" fmla="*/ 520765 w 3812022"/>
                <a:gd name="connsiteY281" fmla="*/ 410060 h 1325394"/>
                <a:gd name="connsiteX282" fmla="*/ 410542 w 3812022"/>
                <a:gd name="connsiteY282" fmla="*/ 492062 h 1325394"/>
                <a:gd name="connsiteX283" fmla="*/ 317358 w 3812022"/>
                <a:gd name="connsiteY283" fmla="*/ 562882 h 1325394"/>
                <a:gd name="connsiteX284" fmla="*/ 217251 w 3812022"/>
                <a:gd name="connsiteY284" fmla="*/ 666715 h 1325394"/>
                <a:gd name="connsiteX285" fmla="*/ 155484 w 3812022"/>
                <a:gd name="connsiteY285" fmla="*/ 1054893 h 1325394"/>
                <a:gd name="connsiteX286" fmla="*/ 136314 w 3812022"/>
                <a:gd name="connsiteY286" fmla="*/ 1180026 h 1325394"/>
                <a:gd name="connsiteX287" fmla="*/ 100106 w 3812022"/>
                <a:gd name="connsiteY287" fmla="*/ 1312613 h 1325394"/>
                <a:gd name="connsiteX288" fmla="*/ 87859 w 3812022"/>
                <a:gd name="connsiteY288" fmla="*/ 1305691 h 1325394"/>
                <a:gd name="connsiteX289" fmla="*/ 21299 w 3812022"/>
                <a:gd name="connsiteY289" fmla="*/ 1256170 h 1325394"/>
                <a:gd name="connsiteX290" fmla="*/ 1064 w 3812022"/>
                <a:gd name="connsiteY290" fmla="*/ 1121985 h 1325394"/>
                <a:gd name="connsiteX291" fmla="*/ 2129 w 3812022"/>
                <a:gd name="connsiteY291" fmla="*/ 1009632 h 1325394"/>
                <a:gd name="connsiteX292" fmla="*/ 6389 w 3812022"/>
                <a:gd name="connsiteY292" fmla="*/ 796640 h 1325394"/>
                <a:gd name="connsiteX293" fmla="*/ 4259 w 3812022"/>
                <a:gd name="connsiteY293" fmla="*/ 718898 h 1325394"/>
                <a:gd name="connsiteX294" fmla="*/ 0 w 3812022"/>
                <a:gd name="connsiteY294" fmla="*/ 639026 h 1325394"/>
                <a:gd name="connsiteX295" fmla="*/ 0 w 3812022"/>
                <a:gd name="connsiteY295" fmla="*/ 632104 h 1325394"/>
                <a:gd name="connsiteX296" fmla="*/ 65495 w 3812022"/>
                <a:gd name="connsiteY296" fmla="*/ 504841 h 1325394"/>
                <a:gd name="connsiteX297" fmla="*/ 87859 w 3812022"/>
                <a:gd name="connsiteY297" fmla="*/ 536258 h 1325394"/>
                <a:gd name="connsiteX298" fmla="*/ 116080 w 3812022"/>
                <a:gd name="connsiteY298" fmla="*/ 617195 h 1325394"/>
                <a:gd name="connsiteX299" fmla="*/ 144302 w 3812022"/>
                <a:gd name="connsiteY299" fmla="*/ 775874 h 1325394"/>
                <a:gd name="connsiteX300" fmla="*/ 165601 w 3812022"/>
                <a:gd name="connsiteY300" fmla="*/ 702924 h 1325394"/>
                <a:gd name="connsiteX301" fmla="*/ 223109 w 3812022"/>
                <a:gd name="connsiteY301" fmla="*/ 498984 h 1325394"/>
                <a:gd name="connsiteX302" fmla="*/ 339189 w 3812022"/>
                <a:gd name="connsiteY302" fmla="*/ 424437 h 1325394"/>
                <a:gd name="connsiteX303" fmla="*/ 536207 w 3812022"/>
                <a:gd name="connsiteY303" fmla="*/ 310486 h 1325394"/>
                <a:gd name="connsiteX304" fmla="*/ 609157 w 3812022"/>
                <a:gd name="connsiteY304" fmla="*/ 91105 h 1325394"/>
                <a:gd name="connsiteX305" fmla="*/ 656547 w 3812022"/>
                <a:gd name="connsiteY305" fmla="*/ 8038 h 1325394"/>
                <a:gd name="connsiteX306" fmla="*/ 677122 w 3812022"/>
                <a:gd name="connsiteY306" fmla="*/ 5334 h 1325394"/>
                <a:gd name="connsiteX307" fmla="*/ 3645157 w 3812022"/>
                <a:gd name="connsiteY307" fmla="*/ 983 h 1325394"/>
                <a:gd name="connsiteX308" fmla="*/ 3704994 w 3812022"/>
                <a:gd name="connsiteY308" fmla="*/ 31467 h 1325394"/>
                <a:gd name="connsiteX309" fmla="*/ 3640564 w 3812022"/>
                <a:gd name="connsiteY309" fmla="*/ 159795 h 1325394"/>
                <a:gd name="connsiteX310" fmla="*/ 3543652 w 3812022"/>
                <a:gd name="connsiteY310" fmla="*/ 268953 h 1325394"/>
                <a:gd name="connsiteX311" fmla="*/ 3544718 w 3812022"/>
                <a:gd name="connsiteY311" fmla="*/ 279070 h 1325394"/>
                <a:gd name="connsiteX312" fmla="*/ 3621394 w 3812022"/>
                <a:gd name="connsiteY312" fmla="*/ 334448 h 1325394"/>
                <a:gd name="connsiteX313" fmla="*/ 3587849 w 3812022"/>
                <a:gd name="connsiteY313" fmla="*/ 419112 h 1325394"/>
                <a:gd name="connsiteX314" fmla="*/ 3812022 w 3812022"/>
                <a:gd name="connsiteY314" fmla="*/ 414853 h 1325394"/>
                <a:gd name="connsiteX315" fmla="*/ 3812022 w 3812022"/>
                <a:gd name="connsiteY315" fmla="*/ 421242 h 1325394"/>
                <a:gd name="connsiteX316" fmla="*/ 3812022 w 3812022"/>
                <a:gd name="connsiteY316" fmla="*/ 443606 h 1325394"/>
                <a:gd name="connsiteX317" fmla="*/ 3680500 w 3812022"/>
                <a:gd name="connsiteY317" fmla="*/ 594299 h 1325394"/>
                <a:gd name="connsiteX318" fmla="*/ 3654409 w 3812022"/>
                <a:gd name="connsiteY318" fmla="*/ 611339 h 1325394"/>
                <a:gd name="connsiteX319" fmla="*/ 3588713 w 3812022"/>
                <a:gd name="connsiteY319" fmla="*/ 625782 h 1325394"/>
                <a:gd name="connsiteX320" fmla="*/ 3528743 w 3812022"/>
                <a:gd name="connsiteY320" fmla="*/ 656327 h 1325394"/>
                <a:gd name="connsiteX321" fmla="*/ 3528743 w 3812022"/>
                <a:gd name="connsiteY321" fmla="*/ 539454 h 1325394"/>
                <a:gd name="connsiteX322" fmla="*/ 3528210 w 3812022"/>
                <a:gd name="connsiteY322" fmla="*/ 540085 h 1325394"/>
                <a:gd name="connsiteX323" fmla="*/ 3528210 w 3812022"/>
                <a:gd name="connsiteY323" fmla="*/ 539454 h 1325394"/>
                <a:gd name="connsiteX324" fmla="*/ 3607018 w 3812022"/>
                <a:gd name="connsiteY324" fmla="*/ 543714 h 1325394"/>
                <a:gd name="connsiteX325" fmla="*/ 3715111 w 3812022"/>
                <a:gd name="connsiteY325" fmla="*/ 446801 h 1325394"/>
                <a:gd name="connsiteX326" fmla="*/ 3537263 w 3812022"/>
                <a:gd name="connsiteY326" fmla="*/ 475024 h 1325394"/>
                <a:gd name="connsiteX327" fmla="*/ 3528743 w 3812022"/>
                <a:gd name="connsiteY327" fmla="*/ 483543 h 1325394"/>
                <a:gd name="connsiteX328" fmla="*/ 3528743 w 3812022"/>
                <a:gd name="connsiteY328" fmla="*/ 193873 h 1325394"/>
                <a:gd name="connsiteX329" fmla="*/ 3528210 w 3812022"/>
                <a:gd name="connsiteY329" fmla="*/ 194459 h 1325394"/>
                <a:gd name="connsiteX330" fmla="*/ 3528210 w 3812022"/>
                <a:gd name="connsiteY330" fmla="*/ 193873 h 1325394"/>
                <a:gd name="connsiteX331" fmla="*/ 3608082 w 3812022"/>
                <a:gd name="connsiteY331" fmla="*/ 30402 h 1325394"/>
                <a:gd name="connsiteX332" fmla="*/ 3645157 w 3812022"/>
                <a:gd name="connsiteY332" fmla="*/ 983 h 13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3812022" h="1325394">
                  <a:moveTo>
                    <a:pt x="3528743" y="1166183"/>
                  </a:moveTo>
                  <a:cubicBezTo>
                    <a:pt x="3531938" y="1169377"/>
                    <a:pt x="3534601" y="1174170"/>
                    <a:pt x="3537795" y="1178430"/>
                  </a:cubicBezTo>
                  <a:cubicBezTo>
                    <a:pt x="3538860" y="1199729"/>
                    <a:pt x="3537795" y="1230080"/>
                    <a:pt x="3528743" y="1258302"/>
                  </a:cubicBezTo>
                  <a:close/>
                  <a:moveTo>
                    <a:pt x="3234282" y="1082322"/>
                  </a:moveTo>
                  <a:lnTo>
                    <a:pt x="3234282" y="1163814"/>
                  </a:lnTo>
                  <a:lnTo>
                    <a:pt x="3194545" y="1145948"/>
                  </a:lnTo>
                  <a:cubicBezTo>
                    <a:pt x="3184361" y="1137428"/>
                    <a:pt x="3178371" y="1125980"/>
                    <a:pt x="3179436" y="1110272"/>
                  </a:cubicBezTo>
                  <a:close/>
                  <a:moveTo>
                    <a:pt x="3429169" y="1002179"/>
                  </a:moveTo>
                  <a:cubicBezTo>
                    <a:pt x="3447274" y="1016556"/>
                    <a:pt x="3489872" y="1011231"/>
                    <a:pt x="3528210" y="1004309"/>
                  </a:cubicBezTo>
                  <a:lnTo>
                    <a:pt x="3528210" y="1113467"/>
                  </a:lnTo>
                  <a:cubicBezTo>
                    <a:pt x="3515964" y="1125714"/>
                    <a:pt x="3513834" y="1141688"/>
                    <a:pt x="3528210" y="1166183"/>
                  </a:cubicBezTo>
                  <a:lnTo>
                    <a:pt x="3528210" y="1258302"/>
                  </a:lnTo>
                  <a:cubicBezTo>
                    <a:pt x="3519691" y="1290250"/>
                    <a:pt x="3500522" y="1318472"/>
                    <a:pt x="3467508" y="1325394"/>
                  </a:cubicBezTo>
                  <a:cubicBezTo>
                    <a:pt x="3423844" y="1313147"/>
                    <a:pt x="3233217" y="1258834"/>
                    <a:pt x="3260373" y="1211443"/>
                  </a:cubicBezTo>
                  <a:cubicBezTo>
                    <a:pt x="3304036" y="1210378"/>
                    <a:pt x="3374324" y="1252977"/>
                    <a:pt x="3440351" y="1243925"/>
                  </a:cubicBezTo>
                  <a:cubicBezTo>
                    <a:pt x="3461650" y="1213573"/>
                    <a:pt x="3451534" y="1144883"/>
                    <a:pt x="3440351" y="1117727"/>
                  </a:cubicBezTo>
                  <a:cubicBezTo>
                    <a:pt x="3378584" y="1119857"/>
                    <a:pt x="3357284" y="1157130"/>
                    <a:pt x="3310959" y="1173105"/>
                  </a:cubicBezTo>
                  <a:cubicBezTo>
                    <a:pt x="3288595" y="1170975"/>
                    <a:pt x="3259308" y="1169910"/>
                    <a:pt x="3234282" y="1164053"/>
                  </a:cubicBezTo>
                  <a:lnTo>
                    <a:pt x="3234282" y="1163814"/>
                  </a:lnTo>
                  <a:lnTo>
                    <a:pt x="3234814" y="1164053"/>
                  </a:lnTo>
                  <a:lnTo>
                    <a:pt x="3234814" y="1082051"/>
                  </a:lnTo>
                  <a:lnTo>
                    <a:pt x="3234282" y="1082322"/>
                  </a:lnTo>
                  <a:lnTo>
                    <a:pt x="3234282" y="1082051"/>
                  </a:lnTo>
                  <a:cubicBezTo>
                    <a:pt x="3283802" y="1061816"/>
                    <a:pt x="3340245" y="1046907"/>
                    <a:pt x="3391896" y="1031465"/>
                  </a:cubicBezTo>
                  <a:cubicBezTo>
                    <a:pt x="3415325" y="1013361"/>
                    <a:pt x="3380714" y="997919"/>
                    <a:pt x="3429169" y="1002179"/>
                  </a:cubicBezTo>
                  <a:close/>
                  <a:moveTo>
                    <a:pt x="3580394" y="994192"/>
                  </a:moveTo>
                  <a:cubicBezTo>
                    <a:pt x="3600628" y="1000049"/>
                    <a:pt x="3616603" y="1004309"/>
                    <a:pt x="3644824" y="1024543"/>
                  </a:cubicBezTo>
                  <a:cubicBezTo>
                    <a:pt x="3645889" y="1077258"/>
                    <a:pt x="3560159" y="1084181"/>
                    <a:pt x="3528743" y="1113467"/>
                  </a:cubicBezTo>
                  <a:lnTo>
                    <a:pt x="3528743" y="1004309"/>
                  </a:lnTo>
                  <a:cubicBezTo>
                    <a:pt x="3547913" y="1001114"/>
                    <a:pt x="3567082" y="996321"/>
                    <a:pt x="3580394" y="994192"/>
                  </a:cubicBezTo>
                  <a:close/>
                  <a:moveTo>
                    <a:pt x="2529346" y="901606"/>
                  </a:moveTo>
                  <a:cubicBezTo>
                    <a:pt x="2533006" y="901673"/>
                    <a:pt x="2537799" y="903404"/>
                    <a:pt x="2547916" y="909528"/>
                  </a:cubicBezTo>
                  <a:cubicBezTo>
                    <a:pt x="2555903" y="927632"/>
                    <a:pt x="2579332" y="953723"/>
                    <a:pt x="2608619" y="977152"/>
                  </a:cubicBezTo>
                  <a:cubicBezTo>
                    <a:pt x="2644827" y="1008569"/>
                    <a:pt x="2689556" y="1038920"/>
                    <a:pt x="2718842" y="1051700"/>
                  </a:cubicBezTo>
                  <a:cubicBezTo>
                    <a:pt x="2747063" y="1053829"/>
                    <a:pt x="2775285" y="1055959"/>
                    <a:pt x="2803506" y="1057557"/>
                  </a:cubicBezTo>
                  <a:cubicBezTo>
                    <a:pt x="2804571" y="1095895"/>
                    <a:pt x="2702335" y="1149676"/>
                    <a:pt x="2668256" y="1154468"/>
                  </a:cubicBezTo>
                  <a:cubicBezTo>
                    <a:pt x="2656009" y="1151273"/>
                    <a:pt x="2642165" y="1147546"/>
                    <a:pt x="2629918" y="1145416"/>
                  </a:cubicBezTo>
                  <a:cubicBezTo>
                    <a:pt x="2622463" y="1139559"/>
                    <a:pt x="2615541" y="1132637"/>
                    <a:pt x="2608619" y="1124649"/>
                  </a:cubicBezTo>
                  <a:cubicBezTo>
                    <a:pt x="2568150" y="1077259"/>
                    <a:pt x="2533539" y="993659"/>
                    <a:pt x="2518629" y="951061"/>
                  </a:cubicBezTo>
                  <a:cubicBezTo>
                    <a:pt x="2517565" y="935087"/>
                    <a:pt x="2517565" y="919645"/>
                    <a:pt x="2517565" y="903670"/>
                  </a:cubicBezTo>
                  <a:cubicBezTo>
                    <a:pt x="2523156" y="903137"/>
                    <a:pt x="2525685" y="901540"/>
                    <a:pt x="2529346" y="901606"/>
                  </a:cubicBezTo>
                  <a:close/>
                  <a:moveTo>
                    <a:pt x="1595483" y="881273"/>
                  </a:moveTo>
                  <a:cubicBezTo>
                    <a:pt x="1591148" y="880907"/>
                    <a:pt x="1585857" y="881306"/>
                    <a:pt x="1578801" y="881839"/>
                  </a:cubicBezTo>
                  <a:cubicBezTo>
                    <a:pt x="1575074" y="881839"/>
                    <a:pt x="1569750" y="881839"/>
                    <a:pt x="1563892" y="881839"/>
                  </a:cubicBezTo>
                  <a:cubicBezTo>
                    <a:pt x="1559632" y="883969"/>
                    <a:pt x="1555905" y="887164"/>
                    <a:pt x="1552710" y="890358"/>
                  </a:cubicBezTo>
                  <a:cubicBezTo>
                    <a:pt x="1518099" y="915917"/>
                    <a:pt x="1528216" y="955321"/>
                    <a:pt x="1529281" y="1001647"/>
                  </a:cubicBezTo>
                  <a:cubicBezTo>
                    <a:pt x="1535671" y="999517"/>
                    <a:pt x="1543658" y="996854"/>
                    <a:pt x="1552710" y="992595"/>
                  </a:cubicBezTo>
                  <a:cubicBezTo>
                    <a:pt x="1560697" y="987802"/>
                    <a:pt x="1569750" y="983542"/>
                    <a:pt x="1578801" y="977685"/>
                  </a:cubicBezTo>
                  <a:cubicBezTo>
                    <a:pt x="1602231" y="962776"/>
                    <a:pt x="1624595" y="943606"/>
                    <a:pt x="1630452" y="922307"/>
                  </a:cubicBezTo>
                  <a:cubicBezTo>
                    <a:pt x="1612881" y="890358"/>
                    <a:pt x="1608488" y="882371"/>
                    <a:pt x="1595483" y="881273"/>
                  </a:cubicBezTo>
                  <a:close/>
                  <a:moveTo>
                    <a:pt x="578273" y="855746"/>
                  </a:moveTo>
                  <a:lnTo>
                    <a:pt x="576143" y="870122"/>
                  </a:lnTo>
                  <a:lnTo>
                    <a:pt x="577208" y="885032"/>
                  </a:lnTo>
                  <a:lnTo>
                    <a:pt x="577208" y="899409"/>
                  </a:lnTo>
                  <a:lnTo>
                    <a:pt x="583065" y="911656"/>
                  </a:lnTo>
                  <a:lnTo>
                    <a:pt x="609157" y="921773"/>
                  </a:lnTo>
                  <a:lnTo>
                    <a:pt x="610222" y="922838"/>
                  </a:lnTo>
                  <a:cubicBezTo>
                    <a:pt x="609157" y="905266"/>
                    <a:pt x="609157" y="887162"/>
                    <a:pt x="610222" y="869058"/>
                  </a:cubicBezTo>
                  <a:cubicBezTo>
                    <a:pt x="610222" y="867993"/>
                    <a:pt x="609157" y="867993"/>
                    <a:pt x="609157" y="866928"/>
                  </a:cubicBezTo>
                  <a:cubicBezTo>
                    <a:pt x="601169" y="862668"/>
                    <a:pt x="585727" y="855746"/>
                    <a:pt x="578273" y="855746"/>
                  </a:cubicBezTo>
                  <a:close/>
                  <a:moveTo>
                    <a:pt x="3589446" y="757771"/>
                  </a:moveTo>
                  <a:cubicBezTo>
                    <a:pt x="3581458" y="757771"/>
                    <a:pt x="3573471" y="759900"/>
                    <a:pt x="3566017" y="760965"/>
                  </a:cubicBezTo>
                  <a:cubicBezTo>
                    <a:pt x="3558030" y="766823"/>
                    <a:pt x="3544718" y="778005"/>
                    <a:pt x="3528743" y="790252"/>
                  </a:cubicBezTo>
                  <a:lnTo>
                    <a:pt x="3528743" y="790784"/>
                  </a:lnTo>
                  <a:cubicBezTo>
                    <a:pt x="3500522" y="815278"/>
                    <a:pt x="3468041" y="846695"/>
                    <a:pt x="3469105" y="863734"/>
                  </a:cubicBezTo>
                  <a:cubicBezTo>
                    <a:pt x="3482417" y="853617"/>
                    <a:pt x="3506379" y="840305"/>
                    <a:pt x="3528743" y="824331"/>
                  </a:cubicBezTo>
                  <a:cubicBezTo>
                    <a:pt x="3560159" y="803031"/>
                    <a:pt x="3590511" y="779070"/>
                    <a:pt x="3589446" y="757771"/>
                  </a:cubicBezTo>
                  <a:close/>
                  <a:moveTo>
                    <a:pt x="600104" y="741795"/>
                  </a:moveTo>
                  <a:cubicBezTo>
                    <a:pt x="595845" y="756704"/>
                    <a:pt x="592650" y="779068"/>
                    <a:pt x="601169" y="782796"/>
                  </a:cubicBezTo>
                  <a:cubicBezTo>
                    <a:pt x="602234" y="782796"/>
                    <a:pt x="605962" y="783861"/>
                    <a:pt x="609157" y="785991"/>
                  </a:cubicBezTo>
                  <a:cubicBezTo>
                    <a:pt x="611819" y="788121"/>
                    <a:pt x="615014" y="790250"/>
                    <a:pt x="616079" y="790250"/>
                  </a:cubicBezTo>
                  <a:cubicBezTo>
                    <a:pt x="617144" y="785991"/>
                    <a:pt x="622469" y="755639"/>
                    <a:pt x="620339" y="749782"/>
                  </a:cubicBezTo>
                  <a:cubicBezTo>
                    <a:pt x="619274" y="748717"/>
                    <a:pt x="613416" y="744990"/>
                    <a:pt x="609157" y="742860"/>
                  </a:cubicBezTo>
                  <a:cubicBezTo>
                    <a:pt x="604364" y="741795"/>
                    <a:pt x="602234" y="740730"/>
                    <a:pt x="600104" y="741795"/>
                  </a:cubicBezTo>
                  <a:close/>
                  <a:moveTo>
                    <a:pt x="3661538" y="687708"/>
                  </a:moveTo>
                  <a:cubicBezTo>
                    <a:pt x="3691615" y="686285"/>
                    <a:pt x="3726559" y="691077"/>
                    <a:pt x="3722566" y="730614"/>
                  </a:cubicBezTo>
                  <a:cubicBezTo>
                    <a:pt x="3692214" y="743926"/>
                    <a:pt x="3640564" y="808356"/>
                    <a:pt x="3618732" y="834448"/>
                  </a:cubicBezTo>
                  <a:cubicBezTo>
                    <a:pt x="3587316" y="850954"/>
                    <a:pt x="3558030" y="869059"/>
                    <a:pt x="3528743" y="887163"/>
                  </a:cubicBezTo>
                  <a:cubicBezTo>
                    <a:pt x="3484547" y="915385"/>
                    <a:pt x="3443014" y="945736"/>
                    <a:pt x="3402545" y="978217"/>
                  </a:cubicBezTo>
                  <a:cubicBezTo>
                    <a:pt x="3396688" y="977152"/>
                    <a:pt x="3391363" y="977152"/>
                    <a:pt x="3385506" y="977152"/>
                  </a:cubicBezTo>
                  <a:cubicBezTo>
                    <a:pt x="3384441" y="944671"/>
                    <a:pt x="3435026" y="899410"/>
                    <a:pt x="3460053" y="875981"/>
                  </a:cubicBezTo>
                  <a:cubicBezTo>
                    <a:pt x="3464846" y="871189"/>
                    <a:pt x="3462716" y="864799"/>
                    <a:pt x="3455793" y="867994"/>
                  </a:cubicBezTo>
                  <a:cubicBezTo>
                    <a:pt x="3422247" y="884501"/>
                    <a:pt x="3398286" y="922839"/>
                    <a:pt x="3356752" y="919644"/>
                  </a:cubicBezTo>
                  <a:cubicBezTo>
                    <a:pt x="3325336" y="921242"/>
                    <a:pt x="3293920" y="923372"/>
                    <a:pt x="3263568" y="925502"/>
                  </a:cubicBezTo>
                  <a:cubicBezTo>
                    <a:pt x="3251854" y="924437"/>
                    <a:pt x="3251854" y="924437"/>
                    <a:pt x="3238542" y="916450"/>
                  </a:cubicBezTo>
                  <a:cubicBezTo>
                    <a:pt x="3237476" y="898345"/>
                    <a:pt x="3238542" y="900475"/>
                    <a:pt x="3249724" y="890358"/>
                  </a:cubicBezTo>
                  <a:cubicBezTo>
                    <a:pt x="3333855" y="850954"/>
                    <a:pt x="3421714" y="797174"/>
                    <a:pt x="3509574" y="757771"/>
                  </a:cubicBezTo>
                  <a:cubicBezTo>
                    <a:pt x="3516496" y="754576"/>
                    <a:pt x="3522886" y="749783"/>
                    <a:pt x="3528743" y="746588"/>
                  </a:cubicBezTo>
                  <a:cubicBezTo>
                    <a:pt x="3563887" y="727419"/>
                    <a:pt x="3598498" y="709315"/>
                    <a:pt x="3634706" y="690146"/>
                  </a:cubicBezTo>
                  <a:cubicBezTo>
                    <a:pt x="3642028" y="689347"/>
                    <a:pt x="3651513" y="688182"/>
                    <a:pt x="3661538" y="687708"/>
                  </a:cubicBezTo>
                  <a:close/>
                  <a:moveTo>
                    <a:pt x="3106487" y="648612"/>
                  </a:moveTo>
                  <a:cubicBezTo>
                    <a:pt x="3152812" y="647547"/>
                    <a:pt x="3159202" y="700263"/>
                    <a:pt x="3233749" y="667781"/>
                  </a:cubicBezTo>
                  <a:cubicBezTo>
                    <a:pt x="3233749" y="666716"/>
                    <a:pt x="3234814" y="665652"/>
                    <a:pt x="3234814" y="665652"/>
                  </a:cubicBezTo>
                  <a:lnTo>
                    <a:pt x="3234814" y="750848"/>
                  </a:lnTo>
                  <a:cubicBezTo>
                    <a:pt x="3232684" y="765758"/>
                    <a:pt x="3228957" y="780135"/>
                    <a:pt x="3225762" y="789187"/>
                  </a:cubicBezTo>
                  <a:cubicBezTo>
                    <a:pt x="3219905" y="790252"/>
                    <a:pt x="3214580" y="791317"/>
                    <a:pt x="3208723" y="792382"/>
                  </a:cubicBezTo>
                  <a:cubicBezTo>
                    <a:pt x="3145890" y="762030"/>
                    <a:pt x="3108617" y="714640"/>
                    <a:pt x="3106487" y="661924"/>
                  </a:cubicBezTo>
                  <a:lnTo>
                    <a:pt x="3106487" y="651807"/>
                  </a:lnTo>
                  <a:cubicBezTo>
                    <a:pt x="3106487" y="650742"/>
                    <a:pt x="3106487" y="649677"/>
                    <a:pt x="3106487" y="648612"/>
                  </a:cubicBezTo>
                  <a:close/>
                  <a:moveTo>
                    <a:pt x="1575074" y="608144"/>
                  </a:moveTo>
                  <a:cubicBezTo>
                    <a:pt x="1566022" y="610274"/>
                    <a:pt x="1558567" y="612936"/>
                    <a:pt x="1552710" y="616131"/>
                  </a:cubicBezTo>
                  <a:cubicBezTo>
                    <a:pt x="1533541" y="625184"/>
                    <a:pt x="1526618" y="640625"/>
                    <a:pt x="1527684" y="671509"/>
                  </a:cubicBezTo>
                  <a:cubicBezTo>
                    <a:pt x="1533541" y="670444"/>
                    <a:pt x="1543658" y="663522"/>
                    <a:pt x="1552710" y="655535"/>
                  </a:cubicBezTo>
                  <a:cubicBezTo>
                    <a:pt x="1567087" y="640625"/>
                    <a:pt x="1581997" y="621456"/>
                    <a:pt x="1575074" y="608144"/>
                  </a:cubicBezTo>
                  <a:close/>
                  <a:moveTo>
                    <a:pt x="2635775" y="472893"/>
                  </a:moveTo>
                  <a:cubicBezTo>
                    <a:pt x="2661867" y="492062"/>
                    <a:pt x="2661867" y="492062"/>
                    <a:pt x="2689556" y="508037"/>
                  </a:cubicBezTo>
                  <a:cubicBezTo>
                    <a:pt x="2720972" y="548505"/>
                    <a:pt x="2667191" y="610274"/>
                    <a:pt x="2608619" y="661392"/>
                  </a:cubicBezTo>
                  <a:lnTo>
                    <a:pt x="2608619" y="553830"/>
                  </a:lnTo>
                  <a:cubicBezTo>
                    <a:pt x="2619801" y="526674"/>
                    <a:pt x="2619801" y="490997"/>
                    <a:pt x="2635775" y="472893"/>
                  </a:cubicBezTo>
                  <a:close/>
                  <a:moveTo>
                    <a:pt x="1655479" y="448932"/>
                  </a:moveTo>
                  <a:cubicBezTo>
                    <a:pt x="1629387" y="465971"/>
                    <a:pt x="1601166" y="478218"/>
                    <a:pt x="1578801" y="495257"/>
                  </a:cubicBezTo>
                  <a:cubicBezTo>
                    <a:pt x="1568685" y="503246"/>
                    <a:pt x="1558567" y="512298"/>
                    <a:pt x="1552710" y="523480"/>
                  </a:cubicBezTo>
                  <a:cubicBezTo>
                    <a:pt x="1545788" y="534662"/>
                    <a:pt x="1542593" y="547441"/>
                    <a:pt x="1542061" y="562351"/>
                  </a:cubicBezTo>
                  <a:cubicBezTo>
                    <a:pt x="1545255" y="561286"/>
                    <a:pt x="1548983" y="560221"/>
                    <a:pt x="1552177" y="558091"/>
                  </a:cubicBezTo>
                  <a:cubicBezTo>
                    <a:pt x="1561230" y="554896"/>
                    <a:pt x="1570282" y="550104"/>
                    <a:pt x="1578269" y="545844"/>
                  </a:cubicBezTo>
                  <a:cubicBezTo>
                    <a:pt x="1604361" y="532000"/>
                    <a:pt x="1626725" y="514960"/>
                    <a:pt x="1642699" y="481413"/>
                  </a:cubicBezTo>
                  <a:cubicBezTo>
                    <a:pt x="1656544" y="473426"/>
                    <a:pt x="1656544" y="473426"/>
                    <a:pt x="1667726" y="461179"/>
                  </a:cubicBezTo>
                  <a:cubicBezTo>
                    <a:pt x="1666661" y="456919"/>
                    <a:pt x="1666661" y="452127"/>
                    <a:pt x="1666661" y="449997"/>
                  </a:cubicBezTo>
                  <a:cubicBezTo>
                    <a:pt x="1662401" y="448932"/>
                    <a:pt x="1658673" y="448932"/>
                    <a:pt x="1655479" y="448932"/>
                  </a:cubicBezTo>
                  <a:close/>
                  <a:moveTo>
                    <a:pt x="3171982" y="389826"/>
                  </a:moveTo>
                  <a:cubicBezTo>
                    <a:pt x="3177839" y="394086"/>
                    <a:pt x="3183164" y="398878"/>
                    <a:pt x="3189021" y="403138"/>
                  </a:cubicBezTo>
                  <a:cubicBezTo>
                    <a:pt x="3195411" y="419112"/>
                    <a:pt x="3213515" y="436684"/>
                    <a:pt x="3234814" y="454789"/>
                  </a:cubicBezTo>
                  <a:cubicBezTo>
                    <a:pt x="3261971" y="478751"/>
                    <a:pt x="3292322" y="501115"/>
                    <a:pt x="3313621" y="520285"/>
                  </a:cubicBezTo>
                  <a:cubicBezTo>
                    <a:pt x="3315751" y="575130"/>
                    <a:pt x="3283270" y="591104"/>
                    <a:pt x="3234814" y="600156"/>
                  </a:cubicBezTo>
                  <a:lnTo>
                    <a:pt x="3233749" y="600156"/>
                  </a:lnTo>
                  <a:cubicBezTo>
                    <a:pt x="3231619" y="578857"/>
                    <a:pt x="3231619" y="558623"/>
                    <a:pt x="3230554" y="538389"/>
                  </a:cubicBezTo>
                  <a:cubicBezTo>
                    <a:pt x="3204463" y="506973"/>
                    <a:pt x="3123526" y="421242"/>
                    <a:pt x="3171982" y="389826"/>
                  </a:cubicBezTo>
                  <a:close/>
                  <a:moveTo>
                    <a:pt x="2558565" y="235940"/>
                  </a:moveTo>
                  <a:cubicBezTo>
                    <a:pt x="2573475" y="244992"/>
                    <a:pt x="2588917" y="248187"/>
                    <a:pt x="2599034" y="279603"/>
                  </a:cubicBezTo>
                  <a:cubicBezTo>
                    <a:pt x="2586787" y="368527"/>
                    <a:pt x="2575605" y="468633"/>
                    <a:pt x="2550578" y="565545"/>
                  </a:cubicBezTo>
                  <a:cubicBezTo>
                    <a:pt x="2550578" y="572467"/>
                    <a:pt x="2550578" y="578858"/>
                    <a:pt x="2551643" y="586845"/>
                  </a:cubicBezTo>
                  <a:cubicBezTo>
                    <a:pt x="2584125" y="586845"/>
                    <a:pt x="2599034" y="571934"/>
                    <a:pt x="2608086" y="553298"/>
                  </a:cubicBezTo>
                  <a:lnTo>
                    <a:pt x="2608086" y="660327"/>
                  </a:lnTo>
                  <a:cubicBezTo>
                    <a:pt x="2562825" y="698665"/>
                    <a:pt x="2513305" y="731147"/>
                    <a:pt x="2497863" y="743394"/>
                  </a:cubicBezTo>
                  <a:cubicBezTo>
                    <a:pt x="2480823" y="791849"/>
                    <a:pt x="2464317" y="841370"/>
                    <a:pt x="2447277" y="890891"/>
                  </a:cubicBezTo>
                  <a:cubicBezTo>
                    <a:pt x="2350898" y="1040517"/>
                    <a:pt x="2280077" y="1158728"/>
                    <a:pt x="2113411" y="1193339"/>
                  </a:cubicBezTo>
                  <a:cubicBezTo>
                    <a:pt x="2112346" y="1190144"/>
                    <a:pt x="2111281" y="1186417"/>
                    <a:pt x="2110217" y="1183222"/>
                  </a:cubicBezTo>
                  <a:cubicBezTo>
                    <a:pt x="2111281" y="1180027"/>
                    <a:pt x="2112346" y="1176300"/>
                    <a:pt x="2114476" y="1174170"/>
                  </a:cubicBezTo>
                  <a:cubicBezTo>
                    <a:pt x="2253986" y="1123584"/>
                    <a:pt x="2366873" y="964905"/>
                    <a:pt x="2394562" y="811551"/>
                  </a:cubicBezTo>
                  <a:cubicBezTo>
                    <a:pt x="2393497" y="808356"/>
                    <a:pt x="2393497" y="804629"/>
                    <a:pt x="2393497" y="801434"/>
                  </a:cubicBezTo>
                  <a:cubicBezTo>
                    <a:pt x="2341846" y="808356"/>
                    <a:pt x="2295520" y="826461"/>
                    <a:pt x="2250259" y="827526"/>
                  </a:cubicBezTo>
                  <a:cubicBezTo>
                    <a:pt x="2159204" y="774810"/>
                    <a:pt x="2212985" y="762031"/>
                    <a:pt x="2286467" y="748719"/>
                  </a:cubicBezTo>
                  <a:cubicBezTo>
                    <a:pt x="2337054" y="723692"/>
                    <a:pt x="2387639" y="694938"/>
                    <a:pt x="2433965" y="653937"/>
                  </a:cubicBezTo>
                  <a:cubicBezTo>
                    <a:pt x="2470174" y="535726"/>
                    <a:pt x="2509577" y="416450"/>
                    <a:pt x="2525019" y="300370"/>
                  </a:cubicBezTo>
                  <a:cubicBezTo>
                    <a:pt x="2546318" y="276941"/>
                    <a:pt x="2513837" y="252979"/>
                    <a:pt x="2558565" y="235940"/>
                  </a:cubicBezTo>
                  <a:close/>
                  <a:moveTo>
                    <a:pt x="3528210" y="194459"/>
                  </a:moveTo>
                  <a:lnTo>
                    <a:pt x="3528210" y="484076"/>
                  </a:lnTo>
                  <a:lnTo>
                    <a:pt x="3528743" y="483543"/>
                  </a:lnTo>
                  <a:lnTo>
                    <a:pt x="3528743" y="484076"/>
                  </a:lnTo>
                  <a:cubicBezTo>
                    <a:pt x="3508509" y="505375"/>
                    <a:pt x="3468041" y="540519"/>
                    <a:pt x="3495197" y="562883"/>
                  </a:cubicBezTo>
                  <a:cubicBezTo>
                    <a:pt x="3505314" y="561285"/>
                    <a:pt x="3512103" y="557558"/>
                    <a:pt x="3517161" y="553165"/>
                  </a:cubicBezTo>
                  <a:lnTo>
                    <a:pt x="3528210" y="540085"/>
                  </a:lnTo>
                  <a:lnTo>
                    <a:pt x="3528210" y="656599"/>
                  </a:lnTo>
                  <a:lnTo>
                    <a:pt x="3528743" y="656327"/>
                  </a:lnTo>
                  <a:lnTo>
                    <a:pt x="3528743" y="656599"/>
                  </a:lnTo>
                  <a:cubicBezTo>
                    <a:pt x="3488274" y="681626"/>
                    <a:pt x="3448871" y="708250"/>
                    <a:pt x="3406273" y="719432"/>
                  </a:cubicBezTo>
                  <a:cubicBezTo>
                    <a:pt x="3405208" y="715172"/>
                    <a:pt x="3403078" y="711445"/>
                    <a:pt x="3403078" y="707185"/>
                  </a:cubicBezTo>
                  <a:cubicBezTo>
                    <a:pt x="3430235" y="686951"/>
                    <a:pt x="3492002" y="651807"/>
                    <a:pt x="3496262" y="620391"/>
                  </a:cubicBezTo>
                  <a:cubicBezTo>
                    <a:pt x="3436624" y="593234"/>
                    <a:pt x="3443547" y="596962"/>
                    <a:pt x="3394026" y="629443"/>
                  </a:cubicBezTo>
                  <a:cubicBezTo>
                    <a:pt x="3321076" y="652872"/>
                    <a:pt x="3292855" y="661924"/>
                    <a:pt x="3246529" y="710380"/>
                  </a:cubicBezTo>
                  <a:cubicBezTo>
                    <a:pt x="3242269" y="722627"/>
                    <a:pt x="3238542" y="737536"/>
                    <a:pt x="3235347" y="750848"/>
                  </a:cubicBezTo>
                  <a:lnTo>
                    <a:pt x="3235347" y="665652"/>
                  </a:lnTo>
                  <a:cubicBezTo>
                    <a:pt x="3275815" y="624118"/>
                    <a:pt x="3325336" y="599092"/>
                    <a:pt x="3367934" y="560753"/>
                  </a:cubicBezTo>
                  <a:cubicBezTo>
                    <a:pt x="3368999" y="548506"/>
                    <a:pt x="3368999" y="535726"/>
                    <a:pt x="3370064" y="524544"/>
                  </a:cubicBezTo>
                  <a:cubicBezTo>
                    <a:pt x="3386039" y="523479"/>
                    <a:pt x="3402545" y="522414"/>
                    <a:pt x="3419585" y="520285"/>
                  </a:cubicBezTo>
                  <a:cubicBezTo>
                    <a:pt x="3457923" y="476621"/>
                    <a:pt x="3518626" y="380774"/>
                    <a:pt x="3511704" y="329123"/>
                  </a:cubicBezTo>
                  <a:cubicBezTo>
                    <a:pt x="3474430" y="329123"/>
                    <a:pt x="3438754" y="354150"/>
                    <a:pt x="3411598" y="341370"/>
                  </a:cubicBezTo>
                  <a:cubicBezTo>
                    <a:pt x="3410532" y="301967"/>
                    <a:pt x="3417455" y="305162"/>
                    <a:pt x="3447806" y="282798"/>
                  </a:cubicBezTo>
                  <a:close/>
                  <a:moveTo>
                    <a:pt x="52315" y="184090"/>
                  </a:moveTo>
                  <a:cubicBezTo>
                    <a:pt x="64296" y="184023"/>
                    <a:pt x="76676" y="185088"/>
                    <a:pt x="88391" y="188017"/>
                  </a:cubicBezTo>
                  <a:cubicBezTo>
                    <a:pt x="129925" y="196004"/>
                    <a:pt x="167198" y="221030"/>
                    <a:pt x="158146" y="272682"/>
                  </a:cubicBezTo>
                  <a:cubicBezTo>
                    <a:pt x="156016" y="288124"/>
                    <a:pt x="149094" y="290254"/>
                    <a:pt x="137912" y="296111"/>
                  </a:cubicBezTo>
                  <a:cubicBezTo>
                    <a:pt x="125132" y="301436"/>
                    <a:pt x="113950" y="306228"/>
                    <a:pt x="102768" y="308358"/>
                  </a:cubicBezTo>
                  <a:cubicBezTo>
                    <a:pt x="98508" y="309423"/>
                    <a:pt x="92651" y="309423"/>
                    <a:pt x="88391" y="309423"/>
                  </a:cubicBezTo>
                  <a:cubicBezTo>
                    <a:pt x="85729" y="309423"/>
                    <a:pt x="83599" y="309423"/>
                    <a:pt x="81469" y="309423"/>
                  </a:cubicBezTo>
                  <a:cubicBezTo>
                    <a:pt x="75612" y="306228"/>
                    <a:pt x="69754" y="303566"/>
                    <a:pt x="65494" y="299306"/>
                  </a:cubicBezTo>
                  <a:cubicBezTo>
                    <a:pt x="29286" y="271617"/>
                    <a:pt x="10117" y="229550"/>
                    <a:pt x="18636" y="186952"/>
                  </a:cubicBezTo>
                  <a:cubicBezTo>
                    <a:pt x="28753" y="185354"/>
                    <a:pt x="40334" y="184156"/>
                    <a:pt x="52315" y="184090"/>
                  </a:cubicBezTo>
                  <a:close/>
                  <a:moveTo>
                    <a:pt x="697548" y="95897"/>
                  </a:moveTo>
                  <a:cubicBezTo>
                    <a:pt x="698613" y="118261"/>
                    <a:pt x="698613" y="141690"/>
                    <a:pt x="698613" y="166717"/>
                  </a:cubicBezTo>
                  <a:cubicBezTo>
                    <a:pt x="703938" y="163522"/>
                    <a:pt x="708730" y="160859"/>
                    <a:pt x="712990" y="157665"/>
                  </a:cubicBezTo>
                  <a:cubicBezTo>
                    <a:pt x="717250" y="154470"/>
                    <a:pt x="721510" y="150210"/>
                    <a:pt x="727367" y="144353"/>
                  </a:cubicBezTo>
                  <a:cubicBezTo>
                    <a:pt x="727367" y="122521"/>
                    <a:pt x="723107" y="107079"/>
                    <a:pt x="712990" y="99092"/>
                  </a:cubicBezTo>
                  <a:cubicBezTo>
                    <a:pt x="708198" y="96962"/>
                    <a:pt x="703938" y="95897"/>
                    <a:pt x="697548" y="95897"/>
                  </a:cubicBezTo>
                  <a:close/>
                  <a:moveTo>
                    <a:pt x="1785205" y="42774"/>
                  </a:moveTo>
                  <a:cubicBezTo>
                    <a:pt x="1804873" y="40852"/>
                    <a:pt x="1812561" y="45445"/>
                    <a:pt x="1825341" y="84183"/>
                  </a:cubicBezTo>
                  <a:cubicBezTo>
                    <a:pt x="1816289" y="113469"/>
                    <a:pt x="1785937" y="129444"/>
                    <a:pt x="1779015" y="158730"/>
                  </a:cubicBezTo>
                  <a:cubicBezTo>
                    <a:pt x="1800314" y="148613"/>
                    <a:pt x="1820548" y="141691"/>
                    <a:pt x="1835458" y="118262"/>
                  </a:cubicBezTo>
                  <a:cubicBezTo>
                    <a:pt x="1858887" y="111339"/>
                    <a:pt x="1892966" y="127314"/>
                    <a:pt x="1895628" y="150211"/>
                  </a:cubicBezTo>
                  <a:lnTo>
                    <a:pt x="1895628" y="158198"/>
                  </a:lnTo>
                  <a:cubicBezTo>
                    <a:pt x="1893498" y="168315"/>
                    <a:pt x="1887641" y="179497"/>
                    <a:pt x="1873264" y="191744"/>
                  </a:cubicBezTo>
                  <a:cubicBezTo>
                    <a:pt x="1795522" y="219433"/>
                    <a:pt x="1708728" y="253512"/>
                    <a:pt x="1646959" y="304097"/>
                  </a:cubicBezTo>
                  <a:cubicBezTo>
                    <a:pt x="1623530" y="332319"/>
                    <a:pt x="1600633" y="360540"/>
                    <a:pt x="1578269" y="388761"/>
                  </a:cubicBezTo>
                  <a:cubicBezTo>
                    <a:pt x="1564425" y="398879"/>
                    <a:pt x="1556438" y="404736"/>
                    <a:pt x="1552177" y="408996"/>
                  </a:cubicBezTo>
                  <a:cubicBezTo>
                    <a:pt x="1544190" y="418048"/>
                    <a:pt x="1543126" y="424438"/>
                    <a:pt x="1536203" y="450529"/>
                  </a:cubicBezTo>
                  <a:cubicBezTo>
                    <a:pt x="1540996" y="449464"/>
                    <a:pt x="1546320" y="448399"/>
                    <a:pt x="1552177" y="446269"/>
                  </a:cubicBezTo>
                  <a:cubicBezTo>
                    <a:pt x="1560165" y="443074"/>
                    <a:pt x="1569217" y="438815"/>
                    <a:pt x="1578269" y="432957"/>
                  </a:cubicBezTo>
                  <a:cubicBezTo>
                    <a:pt x="1645894" y="395684"/>
                    <a:pt x="1747066" y="322734"/>
                    <a:pt x="1765170" y="431892"/>
                  </a:cubicBezTo>
                  <a:cubicBezTo>
                    <a:pt x="1802444" y="468101"/>
                    <a:pt x="1780080" y="479283"/>
                    <a:pt x="1742807" y="521882"/>
                  </a:cubicBezTo>
                  <a:cubicBezTo>
                    <a:pt x="1680505" y="573533"/>
                    <a:pt x="1641102" y="655535"/>
                    <a:pt x="1578269" y="711978"/>
                  </a:cubicBezTo>
                  <a:cubicBezTo>
                    <a:pt x="1570282" y="719965"/>
                    <a:pt x="1561230" y="726355"/>
                    <a:pt x="1552177" y="732212"/>
                  </a:cubicBezTo>
                  <a:cubicBezTo>
                    <a:pt x="1552177" y="735407"/>
                    <a:pt x="1552177" y="740199"/>
                    <a:pt x="1552177" y="744459"/>
                  </a:cubicBezTo>
                  <a:cubicBezTo>
                    <a:pt x="1559100" y="744459"/>
                    <a:pt x="1568152" y="741797"/>
                    <a:pt x="1578269" y="737537"/>
                  </a:cubicBezTo>
                  <a:cubicBezTo>
                    <a:pt x="1624595" y="718900"/>
                    <a:pt x="1705533" y="668847"/>
                    <a:pt x="1734819" y="654470"/>
                  </a:cubicBezTo>
                  <a:cubicBezTo>
                    <a:pt x="1760378" y="662990"/>
                    <a:pt x="1767300" y="669912"/>
                    <a:pt x="1767300" y="708250"/>
                  </a:cubicBezTo>
                  <a:cubicBezTo>
                    <a:pt x="1722572" y="744459"/>
                    <a:pt x="1679440" y="774810"/>
                    <a:pt x="1648024" y="823266"/>
                  </a:cubicBezTo>
                  <a:cubicBezTo>
                    <a:pt x="1648024" y="866929"/>
                    <a:pt x="1683168" y="866929"/>
                    <a:pt x="1726832" y="893021"/>
                  </a:cubicBezTo>
                  <a:cubicBezTo>
                    <a:pt x="1753988" y="933489"/>
                    <a:pt x="1649089" y="994724"/>
                    <a:pt x="1578269" y="1037323"/>
                  </a:cubicBezTo>
                  <a:cubicBezTo>
                    <a:pt x="1569217" y="1043180"/>
                    <a:pt x="1560165" y="1048505"/>
                    <a:pt x="1552177" y="1054362"/>
                  </a:cubicBezTo>
                  <a:cubicBezTo>
                    <a:pt x="1542061" y="1060219"/>
                    <a:pt x="1534606" y="1066077"/>
                    <a:pt x="1528749" y="1070337"/>
                  </a:cubicBezTo>
                  <a:cubicBezTo>
                    <a:pt x="1524489" y="1079389"/>
                    <a:pt x="1524489" y="1079389"/>
                    <a:pt x="1518631" y="1185352"/>
                  </a:cubicBezTo>
                  <a:cubicBezTo>
                    <a:pt x="1518631" y="1217833"/>
                    <a:pt x="1520761" y="1250847"/>
                    <a:pt x="1521826" y="1284393"/>
                  </a:cubicBezTo>
                  <a:cubicBezTo>
                    <a:pt x="1521826" y="1296641"/>
                    <a:pt x="1512774" y="1310485"/>
                    <a:pt x="1499462" y="1313680"/>
                  </a:cubicBezTo>
                  <a:cubicBezTo>
                    <a:pt x="1444617" y="1265224"/>
                    <a:pt x="1447812" y="1175235"/>
                    <a:pt x="1437694" y="1117727"/>
                  </a:cubicBezTo>
                  <a:cubicBezTo>
                    <a:pt x="1387109" y="1109740"/>
                    <a:pt x="1384446" y="1111870"/>
                    <a:pt x="1380187" y="1071402"/>
                  </a:cubicBezTo>
                  <a:cubicBezTo>
                    <a:pt x="1410538" y="1064479"/>
                    <a:pt x="1410538" y="1064479"/>
                    <a:pt x="1437694" y="1051167"/>
                  </a:cubicBezTo>
                  <a:cubicBezTo>
                    <a:pt x="1451539" y="1021881"/>
                    <a:pt x="1442487" y="936152"/>
                    <a:pt x="1434500" y="916982"/>
                  </a:cubicBezTo>
                  <a:cubicBezTo>
                    <a:pt x="1383914" y="918047"/>
                    <a:pt x="1327471" y="990465"/>
                    <a:pt x="1285938" y="1011764"/>
                  </a:cubicBezTo>
                  <a:cubicBezTo>
                    <a:pt x="1239612" y="1064479"/>
                    <a:pt x="1219378" y="1061284"/>
                    <a:pt x="1167727" y="1035193"/>
                  </a:cubicBezTo>
                  <a:cubicBezTo>
                    <a:pt x="1168792" y="1030933"/>
                    <a:pt x="1169857" y="1027206"/>
                    <a:pt x="1169857" y="1024011"/>
                  </a:cubicBezTo>
                  <a:cubicBezTo>
                    <a:pt x="1220975" y="1004842"/>
                    <a:pt x="1411070" y="886631"/>
                    <a:pt x="1422253" y="824863"/>
                  </a:cubicBezTo>
                  <a:cubicBezTo>
                    <a:pt x="1408408" y="822733"/>
                    <a:pt x="1408408" y="822733"/>
                    <a:pt x="1397226" y="814746"/>
                  </a:cubicBezTo>
                  <a:cubicBezTo>
                    <a:pt x="1397226" y="810486"/>
                    <a:pt x="1397226" y="805694"/>
                    <a:pt x="1397226" y="802499"/>
                  </a:cubicBezTo>
                  <a:cubicBezTo>
                    <a:pt x="1406278" y="795045"/>
                    <a:pt x="1417460" y="787057"/>
                    <a:pt x="1427577" y="779070"/>
                  </a:cubicBezTo>
                  <a:cubicBezTo>
                    <a:pt x="1435565" y="760966"/>
                    <a:pt x="1443552" y="703458"/>
                    <a:pt x="1435565" y="692276"/>
                  </a:cubicBezTo>
                  <a:cubicBezTo>
                    <a:pt x="1378057" y="692276"/>
                    <a:pt x="1354628" y="803564"/>
                    <a:pt x="1289133" y="782265"/>
                  </a:cubicBezTo>
                  <a:cubicBezTo>
                    <a:pt x="1253989" y="803564"/>
                    <a:pt x="1192221" y="854150"/>
                    <a:pt x="1153883" y="833916"/>
                  </a:cubicBezTo>
                  <a:cubicBezTo>
                    <a:pt x="1153883" y="824863"/>
                    <a:pt x="1154948" y="816876"/>
                    <a:pt x="1156013" y="808889"/>
                  </a:cubicBezTo>
                  <a:cubicBezTo>
                    <a:pt x="1188494" y="793447"/>
                    <a:pt x="1216715" y="771615"/>
                    <a:pt x="1263041" y="748186"/>
                  </a:cubicBezTo>
                  <a:cubicBezTo>
                    <a:pt x="1285405" y="708783"/>
                    <a:pt x="1263041" y="666184"/>
                    <a:pt x="1306704" y="656067"/>
                  </a:cubicBezTo>
                  <a:cubicBezTo>
                    <a:pt x="1312562" y="662990"/>
                    <a:pt x="1316822" y="669379"/>
                    <a:pt x="1323744" y="676302"/>
                  </a:cubicBezTo>
                  <a:cubicBezTo>
                    <a:pt x="1436630" y="675237"/>
                    <a:pt x="1438759" y="507505"/>
                    <a:pt x="1440889" y="435620"/>
                  </a:cubicBezTo>
                  <a:cubicBezTo>
                    <a:pt x="1463254" y="394086"/>
                    <a:pt x="1518099" y="401009"/>
                    <a:pt x="1523956" y="343501"/>
                  </a:cubicBezTo>
                  <a:cubicBezTo>
                    <a:pt x="1433967" y="356280"/>
                    <a:pt x="1443019" y="445204"/>
                    <a:pt x="1376459" y="458516"/>
                  </a:cubicBezTo>
                  <a:cubicBezTo>
                    <a:pt x="1366342" y="454256"/>
                    <a:pt x="1357290" y="450529"/>
                    <a:pt x="1348238" y="446269"/>
                  </a:cubicBezTo>
                  <a:cubicBezTo>
                    <a:pt x="1270496" y="446269"/>
                    <a:pt x="1234287" y="529337"/>
                    <a:pt x="1161337" y="469698"/>
                  </a:cubicBezTo>
                  <a:cubicBezTo>
                    <a:pt x="1161337" y="466503"/>
                    <a:pt x="1161337" y="462776"/>
                    <a:pt x="1161337" y="459581"/>
                  </a:cubicBezTo>
                  <a:cubicBezTo>
                    <a:pt x="1269431" y="405801"/>
                    <a:pt x="1269431" y="405801"/>
                    <a:pt x="1337056" y="376514"/>
                  </a:cubicBezTo>
                  <a:cubicBezTo>
                    <a:pt x="1385511" y="333916"/>
                    <a:pt x="1353030" y="247122"/>
                    <a:pt x="1363147" y="194406"/>
                  </a:cubicBezTo>
                  <a:cubicBezTo>
                    <a:pt x="1417993" y="193341"/>
                    <a:pt x="1415863" y="282265"/>
                    <a:pt x="1453136" y="312617"/>
                  </a:cubicBezTo>
                  <a:cubicBezTo>
                    <a:pt x="1485617" y="299305"/>
                    <a:pt x="1518631" y="285460"/>
                    <a:pt x="1552177" y="273213"/>
                  </a:cubicBezTo>
                  <a:cubicBezTo>
                    <a:pt x="1561230" y="270018"/>
                    <a:pt x="1569217" y="266291"/>
                    <a:pt x="1578269" y="263096"/>
                  </a:cubicBezTo>
                  <a:cubicBezTo>
                    <a:pt x="1584126" y="260434"/>
                    <a:pt x="1590516" y="258304"/>
                    <a:pt x="1596374" y="256174"/>
                  </a:cubicBezTo>
                  <a:cubicBezTo>
                    <a:pt x="1649622" y="190147"/>
                    <a:pt x="1705533" y="112404"/>
                    <a:pt x="1760911" y="45844"/>
                  </a:cubicBezTo>
                  <a:cubicBezTo>
                    <a:pt x="1770762" y="44779"/>
                    <a:pt x="1778649" y="43415"/>
                    <a:pt x="1785205" y="42774"/>
                  </a:cubicBezTo>
                  <a:close/>
                  <a:moveTo>
                    <a:pt x="677122" y="5334"/>
                  </a:moveTo>
                  <a:cubicBezTo>
                    <a:pt x="695418" y="7505"/>
                    <a:pt x="706600" y="24278"/>
                    <a:pt x="708198" y="55428"/>
                  </a:cubicBezTo>
                  <a:cubicBezTo>
                    <a:pt x="710328" y="55428"/>
                    <a:pt x="711393" y="55428"/>
                    <a:pt x="712458" y="55428"/>
                  </a:cubicBezTo>
                  <a:cubicBezTo>
                    <a:pt x="749731" y="57558"/>
                    <a:pt x="810434" y="104949"/>
                    <a:pt x="836526" y="143288"/>
                  </a:cubicBezTo>
                  <a:cubicBezTo>
                    <a:pt x="831733" y="191743"/>
                    <a:pt x="761978" y="242329"/>
                    <a:pt x="712458" y="269485"/>
                  </a:cubicBezTo>
                  <a:cubicBezTo>
                    <a:pt x="703406" y="273745"/>
                    <a:pt x="697016" y="277472"/>
                    <a:pt x="690094" y="280667"/>
                  </a:cubicBezTo>
                  <a:cubicBezTo>
                    <a:pt x="638443" y="327526"/>
                    <a:pt x="659742" y="366929"/>
                    <a:pt x="668794" y="420177"/>
                  </a:cubicBezTo>
                  <a:cubicBezTo>
                    <a:pt x="670924" y="428164"/>
                    <a:pt x="670924" y="429229"/>
                    <a:pt x="666664" y="435086"/>
                  </a:cubicBezTo>
                  <a:cubicBezTo>
                    <a:pt x="665599" y="437749"/>
                    <a:pt x="663470" y="439879"/>
                    <a:pt x="662405" y="440944"/>
                  </a:cubicBezTo>
                  <a:cubicBezTo>
                    <a:pt x="645898" y="465438"/>
                    <a:pt x="624599" y="494724"/>
                    <a:pt x="608624" y="524011"/>
                  </a:cubicBezTo>
                  <a:cubicBezTo>
                    <a:pt x="596377" y="546375"/>
                    <a:pt x="585195" y="569271"/>
                    <a:pt x="579338" y="591636"/>
                  </a:cubicBezTo>
                  <a:cubicBezTo>
                    <a:pt x="589455" y="584713"/>
                    <a:pt x="598507" y="577259"/>
                    <a:pt x="608624" y="570336"/>
                  </a:cubicBezTo>
                  <a:cubicBezTo>
                    <a:pt x="640573" y="545310"/>
                    <a:pt x="674119" y="521881"/>
                    <a:pt x="712458" y="512829"/>
                  </a:cubicBezTo>
                  <a:cubicBezTo>
                    <a:pt x="713523" y="511764"/>
                    <a:pt x="714588" y="511764"/>
                    <a:pt x="716718" y="511764"/>
                  </a:cubicBezTo>
                  <a:cubicBezTo>
                    <a:pt x="743874" y="531998"/>
                    <a:pt x="731627" y="555959"/>
                    <a:pt x="712458" y="579389"/>
                  </a:cubicBezTo>
                  <a:cubicBezTo>
                    <a:pt x="693288" y="603350"/>
                    <a:pt x="666664" y="626779"/>
                    <a:pt x="660807" y="645949"/>
                  </a:cubicBezTo>
                  <a:cubicBezTo>
                    <a:pt x="666132" y="664053"/>
                    <a:pt x="697548" y="660858"/>
                    <a:pt x="704471" y="713573"/>
                  </a:cubicBezTo>
                  <a:cubicBezTo>
                    <a:pt x="667729" y="863200"/>
                    <a:pt x="684236" y="1013360"/>
                    <a:pt x="710328" y="1175233"/>
                  </a:cubicBezTo>
                  <a:cubicBezTo>
                    <a:pt x="702341" y="1210910"/>
                    <a:pt x="652820" y="1217832"/>
                    <a:pt x="625663" y="1217832"/>
                  </a:cubicBezTo>
                  <a:cubicBezTo>
                    <a:pt x="619806" y="1213040"/>
                    <a:pt x="614481" y="1207715"/>
                    <a:pt x="608624" y="1200792"/>
                  </a:cubicBezTo>
                  <a:cubicBezTo>
                    <a:pt x="581468" y="1169376"/>
                    <a:pt x="558038" y="1116661"/>
                    <a:pt x="561233" y="1090569"/>
                  </a:cubicBezTo>
                  <a:cubicBezTo>
                    <a:pt x="592650" y="1103349"/>
                    <a:pt x="594247" y="1104414"/>
                    <a:pt x="608624" y="1105479"/>
                  </a:cubicBezTo>
                  <a:cubicBezTo>
                    <a:pt x="608624" y="1105479"/>
                    <a:pt x="609689" y="1105479"/>
                    <a:pt x="610754" y="1105479"/>
                  </a:cubicBezTo>
                  <a:cubicBezTo>
                    <a:pt x="620871" y="1076192"/>
                    <a:pt x="617676" y="1029866"/>
                    <a:pt x="608624" y="1008567"/>
                  </a:cubicBezTo>
                  <a:cubicBezTo>
                    <a:pt x="607559" y="1007502"/>
                    <a:pt x="606494" y="1006437"/>
                    <a:pt x="606494" y="1005372"/>
                  </a:cubicBezTo>
                  <a:cubicBezTo>
                    <a:pt x="572948" y="994190"/>
                    <a:pt x="567091" y="994190"/>
                    <a:pt x="555909" y="972891"/>
                  </a:cubicBezTo>
                  <a:cubicBezTo>
                    <a:pt x="551649" y="972891"/>
                    <a:pt x="546856" y="972891"/>
                    <a:pt x="543662" y="973956"/>
                  </a:cubicBezTo>
                  <a:cubicBezTo>
                    <a:pt x="534609" y="995255"/>
                    <a:pt x="531947" y="1026672"/>
                    <a:pt x="518635" y="1072997"/>
                  </a:cubicBezTo>
                  <a:cubicBezTo>
                    <a:pt x="514375" y="1104946"/>
                    <a:pt x="518635" y="1256703"/>
                    <a:pt x="449945" y="1246586"/>
                  </a:cubicBezTo>
                  <a:cubicBezTo>
                    <a:pt x="417464" y="1219429"/>
                    <a:pt x="420659" y="1221559"/>
                    <a:pt x="419594" y="1188013"/>
                  </a:cubicBezTo>
                  <a:cubicBezTo>
                    <a:pt x="441958" y="1074062"/>
                    <a:pt x="465387" y="975021"/>
                    <a:pt x="500531" y="866928"/>
                  </a:cubicBezTo>
                  <a:cubicBezTo>
                    <a:pt x="503726" y="815277"/>
                    <a:pt x="529817" y="776939"/>
                    <a:pt x="542064" y="734340"/>
                  </a:cubicBezTo>
                  <a:cubicBezTo>
                    <a:pt x="499998" y="734340"/>
                    <a:pt x="463257" y="778536"/>
                    <a:pt x="438230" y="730080"/>
                  </a:cubicBezTo>
                  <a:cubicBezTo>
                    <a:pt x="438230" y="723158"/>
                    <a:pt x="438230" y="716768"/>
                    <a:pt x="439296" y="709846"/>
                  </a:cubicBezTo>
                  <a:cubicBezTo>
                    <a:pt x="497868" y="644351"/>
                    <a:pt x="505855" y="583648"/>
                    <a:pt x="487751" y="504841"/>
                  </a:cubicBezTo>
                  <a:cubicBezTo>
                    <a:pt x="486686" y="498984"/>
                    <a:pt x="492543" y="492062"/>
                    <a:pt x="494673" y="487802"/>
                  </a:cubicBezTo>
                  <a:cubicBezTo>
                    <a:pt x="508518" y="462775"/>
                    <a:pt x="528752" y="433489"/>
                    <a:pt x="520765" y="410060"/>
                  </a:cubicBezTo>
                  <a:cubicBezTo>
                    <a:pt x="481361" y="410060"/>
                    <a:pt x="436633" y="468633"/>
                    <a:pt x="410542" y="492062"/>
                  </a:cubicBezTo>
                  <a:cubicBezTo>
                    <a:pt x="350904" y="535725"/>
                    <a:pt x="344514" y="545842"/>
                    <a:pt x="317358" y="562882"/>
                  </a:cubicBezTo>
                  <a:cubicBezTo>
                    <a:pt x="230563" y="587908"/>
                    <a:pt x="229498" y="586843"/>
                    <a:pt x="217251" y="666715"/>
                  </a:cubicBezTo>
                  <a:cubicBezTo>
                    <a:pt x="223109" y="787056"/>
                    <a:pt x="199147" y="934553"/>
                    <a:pt x="155484" y="1054893"/>
                  </a:cubicBezTo>
                  <a:cubicBezTo>
                    <a:pt x="148561" y="1096959"/>
                    <a:pt x="143237" y="1138492"/>
                    <a:pt x="136314" y="1180026"/>
                  </a:cubicBezTo>
                  <a:cubicBezTo>
                    <a:pt x="136314" y="1218897"/>
                    <a:pt x="147496" y="1292379"/>
                    <a:pt x="100106" y="1312613"/>
                  </a:cubicBezTo>
                  <a:cubicBezTo>
                    <a:pt x="95846" y="1309951"/>
                    <a:pt x="91054" y="1307821"/>
                    <a:pt x="87859" y="1305691"/>
                  </a:cubicBezTo>
                  <a:cubicBezTo>
                    <a:pt x="58572" y="1289717"/>
                    <a:pt x="38338" y="1276405"/>
                    <a:pt x="21299" y="1256170"/>
                  </a:cubicBezTo>
                  <a:cubicBezTo>
                    <a:pt x="9052" y="1192805"/>
                    <a:pt x="9052" y="1192805"/>
                    <a:pt x="1064" y="1121985"/>
                  </a:cubicBezTo>
                  <a:cubicBezTo>
                    <a:pt x="1064" y="1084179"/>
                    <a:pt x="2129" y="1045841"/>
                    <a:pt x="2129" y="1009632"/>
                  </a:cubicBezTo>
                  <a:cubicBezTo>
                    <a:pt x="4259" y="937215"/>
                    <a:pt x="5324" y="866395"/>
                    <a:pt x="6389" y="796640"/>
                  </a:cubicBezTo>
                  <a:cubicBezTo>
                    <a:pt x="5324" y="770549"/>
                    <a:pt x="5324" y="744990"/>
                    <a:pt x="4259" y="718898"/>
                  </a:cubicBezTo>
                  <a:cubicBezTo>
                    <a:pt x="2129" y="692807"/>
                    <a:pt x="0" y="666183"/>
                    <a:pt x="0" y="639026"/>
                  </a:cubicBezTo>
                  <a:lnTo>
                    <a:pt x="0" y="632104"/>
                  </a:lnTo>
                  <a:cubicBezTo>
                    <a:pt x="0" y="576726"/>
                    <a:pt x="12779" y="526141"/>
                    <a:pt x="65495" y="504841"/>
                  </a:cubicBezTo>
                  <a:cubicBezTo>
                    <a:pt x="76677" y="510166"/>
                    <a:pt x="82001" y="521881"/>
                    <a:pt x="87859" y="536258"/>
                  </a:cubicBezTo>
                  <a:cubicBezTo>
                    <a:pt x="95846" y="559687"/>
                    <a:pt x="100106" y="590038"/>
                    <a:pt x="116080" y="617195"/>
                  </a:cubicBezTo>
                  <a:cubicBezTo>
                    <a:pt x="177848" y="637429"/>
                    <a:pt x="144302" y="715171"/>
                    <a:pt x="144302" y="775874"/>
                  </a:cubicBezTo>
                  <a:cubicBezTo>
                    <a:pt x="157614" y="754574"/>
                    <a:pt x="162406" y="724223"/>
                    <a:pt x="165601" y="702924"/>
                  </a:cubicBezTo>
                  <a:cubicBezTo>
                    <a:pt x="173588" y="601220"/>
                    <a:pt x="165601" y="565544"/>
                    <a:pt x="223109" y="498984"/>
                  </a:cubicBezTo>
                  <a:cubicBezTo>
                    <a:pt x="258252" y="476087"/>
                    <a:pt x="313098" y="445736"/>
                    <a:pt x="339189" y="424437"/>
                  </a:cubicBezTo>
                  <a:cubicBezTo>
                    <a:pt x="521830" y="322733"/>
                    <a:pt x="521830" y="322733"/>
                    <a:pt x="536207" y="310486"/>
                  </a:cubicBezTo>
                  <a:cubicBezTo>
                    <a:pt x="577740" y="245524"/>
                    <a:pt x="584130" y="161924"/>
                    <a:pt x="609157" y="91105"/>
                  </a:cubicBezTo>
                  <a:cubicBezTo>
                    <a:pt x="619274" y="60753"/>
                    <a:pt x="634183" y="31467"/>
                    <a:pt x="656547" y="8038"/>
                  </a:cubicBezTo>
                  <a:cubicBezTo>
                    <a:pt x="664135" y="5509"/>
                    <a:pt x="671024" y="4610"/>
                    <a:pt x="677122" y="5334"/>
                  </a:cubicBezTo>
                  <a:close/>
                  <a:moveTo>
                    <a:pt x="3645157" y="983"/>
                  </a:moveTo>
                  <a:cubicBezTo>
                    <a:pt x="3663860" y="4710"/>
                    <a:pt x="3686358" y="18421"/>
                    <a:pt x="3704994" y="31467"/>
                  </a:cubicBezTo>
                  <a:cubicBezTo>
                    <a:pt x="3740138" y="88975"/>
                    <a:pt x="3691682" y="112404"/>
                    <a:pt x="3640564" y="159795"/>
                  </a:cubicBezTo>
                  <a:cubicBezTo>
                    <a:pt x="3611278" y="197068"/>
                    <a:pt x="3580926" y="237537"/>
                    <a:pt x="3543652" y="268953"/>
                  </a:cubicBezTo>
                  <a:cubicBezTo>
                    <a:pt x="3543652" y="271083"/>
                    <a:pt x="3544718" y="275875"/>
                    <a:pt x="3544718" y="279070"/>
                  </a:cubicBezTo>
                  <a:cubicBezTo>
                    <a:pt x="3595303" y="289187"/>
                    <a:pt x="3619265" y="274810"/>
                    <a:pt x="3621394" y="334448"/>
                  </a:cubicBezTo>
                  <a:cubicBezTo>
                    <a:pt x="3606485" y="359475"/>
                    <a:pt x="3580926" y="382904"/>
                    <a:pt x="3587849" y="419112"/>
                  </a:cubicBezTo>
                  <a:cubicBezTo>
                    <a:pt x="3663460" y="393021"/>
                    <a:pt x="3731086" y="354682"/>
                    <a:pt x="3812022" y="414853"/>
                  </a:cubicBezTo>
                  <a:cubicBezTo>
                    <a:pt x="3812022" y="416450"/>
                    <a:pt x="3812022" y="419112"/>
                    <a:pt x="3812022" y="421242"/>
                  </a:cubicBezTo>
                  <a:lnTo>
                    <a:pt x="3812022" y="443606"/>
                  </a:lnTo>
                  <a:cubicBezTo>
                    <a:pt x="3804035" y="511232"/>
                    <a:pt x="3718306" y="538389"/>
                    <a:pt x="3680500" y="594299"/>
                  </a:cubicBezTo>
                  <a:cubicBezTo>
                    <a:pt x="3671448" y="598559"/>
                    <a:pt x="3662396" y="604416"/>
                    <a:pt x="3654409" y="611339"/>
                  </a:cubicBezTo>
                  <a:cubicBezTo>
                    <a:pt x="3631245" y="611871"/>
                    <a:pt x="3609547" y="617462"/>
                    <a:pt x="3588713" y="625782"/>
                  </a:cubicBezTo>
                  <a:lnTo>
                    <a:pt x="3528743" y="656327"/>
                  </a:lnTo>
                  <a:lnTo>
                    <a:pt x="3528743" y="539454"/>
                  </a:lnTo>
                  <a:lnTo>
                    <a:pt x="3528210" y="540085"/>
                  </a:lnTo>
                  <a:lnTo>
                    <a:pt x="3528210" y="539454"/>
                  </a:lnTo>
                  <a:cubicBezTo>
                    <a:pt x="3539393" y="525077"/>
                    <a:pt x="3549510" y="514427"/>
                    <a:pt x="3607018" y="543714"/>
                  </a:cubicBezTo>
                  <a:cubicBezTo>
                    <a:pt x="3662396" y="536791"/>
                    <a:pt x="3687954" y="488336"/>
                    <a:pt x="3715111" y="446801"/>
                  </a:cubicBezTo>
                  <a:cubicBezTo>
                    <a:pt x="3702864" y="404203"/>
                    <a:pt x="3566549" y="469165"/>
                    <a:pt x="3537263" y="475024"/>
                  </a:cubicBezTo>
                  <a:lnTo>
                    <a:pt x="3528743" y="483543"/>
                  </a:lnTo>
                  <a:lnTo>
                    <a:pt x="3528743" y="193873"/>
                  </a:lnTo>
                  <a:lnTo>
                    <a:pt x="3528210" y="194459"/>
                  </a:lnTo>
                  <a:lnTo>
                    <a:pt x="3528210" y="193873"/>
                  </a:lnTo>
                  <a:cubicBezTo>
                    <a:pt x="3574537" y="146483"/>
                    <a:pt x="3615005" y="96962"/>
                    <a:pt x="3608082" y="30402"/>
                  </a:cubicBezTo>
                  <a:cubicBezTo>
                    <a:pt x="3611543" y="3512"/>
                    <a:pt x="3626453" y="-2745"/>
                    <a:pt x="3645157" y="983"/>
                  </a:cubicBezTo>
                  <a:close/>
                </a:path>
              </a:pathLst>
            </a:custGeom>
            <a:solidFill>
              <a:srgbClr val="81308C"/>
            </a:solidFill>
            <a:ln w="5325" cap="flat">
              <a:noFill/>
              <a:prstDash val="solid"/>
              <a:miter/>
            </a:ln>
          </p:spPr>
          <p:txBody>
            <a:bodyPr rtlCol="0" anchor="ctr"/>
            <a:lstStyle/>
            <a:p>
              <a:endParaRPr lang="zh-CN" altLang="en-US"/>
            </a:p>
          </p:txBody>
        </p:sp>
        <p:sp>
          <p:nvSpPr>
            <p:cNvPr id="9" name="ïşļïḍe">
              <a:extLst>
                <a:ext uri="{FF2B5EF4-FFF2-40B4-BE49-F238E27FC236}">
                  <a16:creationId xmlns:a16="http://schemas.microsoft.com/office/drawing/2014/main" id="{75079656-2A1C-4180-8A05-20949A9297A0}"/>
                </a:ext>
              </a:extLst>
            </p:cNvPr>
            <p:cNvSpPr/>
            <p:nvPr/>
          </p:nvSpPr>
          <p:spPr>
            <a:xfrm>
              <a:off x="1542854" y="2155086"/>
              <a:ext cx="824644" cy="90860"/>
            </a:xfrm>
            <a:custGeom>
              <a:avLst/>
              <a:gdLst>
                <a:gd name="connsiteX0" fmla="*/ 2873364 w 3817880"/>
                <a:gd name="connsiteY0" fmla="*/ 329175 h 420659"/>
                <a:gd name="connsiteX1" fmla="*/ 2873364 w 3817880"/>
                <a:gd name="connsiteY1" fmla="*/ 302019 h 420659"/>
                <a:gd name="connsiteX2" fmla="*/ 2893598 w 3817880"/>
                <a:gd name="connsiteY2" fmla="*/ 304149 h 420659"/>
                <a:gd name="connsiteX3" fmla="*/ 2926080 w 3817880"/>
                <a:gd name="connsiteY3" fmla="*/ 298291 h 420659"/>
                <a:gd name="connsiteX4" fmla="*/ 2962288 w 3817880"/>
                <a:gd name="connsiteY4" fmla="*/ 278057 h 420659"/>
                <a:gd name="connsiteX5" fmla="*/ 2962288 w 3817880"/>
                <a:gd name="connsiteY5" fmla="*/ 303084 h 420659"/>
                <a:gd name="connsiteX6" fmla="*/ 2921820 w 3817880"/>
                <a:gd name="connsiteY6" fmla="*/ 322253 h 420659"/>
                <a:gd name="connsiteX7" fmla="*/ 2880286 w 3817880"/>
                <a:gd name="connsiteY7" fmla="*/ 329175 h 420659"/>
                <a:gd name="connsiteX8" fmla="*/ 2873364 w 3817880"/>
                <a:gd name="connsiteY8" fmla="*/ 329175 h 420659"/>
                <a:gd name="connsiteX9" fmla="*/ 2873364 w 3817880"/>
                <a:gd name="connsiteY9" fmla="*/ 329175 h 420659"/>
                <a:gd name="connsiteX10" fmla="*/ 2873364 w 3817880"/>
                <a:gd name="connsiteY10" fmla="*/ 209367 h 420659"/>
                <a:gd name="connsiteX11" fmla="*/ 2873364 w 3817880"/>
                <a:gd name="connsiteY11" fmla="*/ 191263 h 420659"/>
                <a:gd name="connsiteX12" fmla="*/ 2922885 w 3817880"/>
                <a:gd name="connsiteY12" fmla="*/ 191263 h 420659"/>
                <a:gd name="connsiteX13" fmla="*/ 2922885 w 3817880"/>
                <a:gd name="connsiteY13" fmla="*/ 184341 h 420659"/>
                <a:gd name="connsiteX14" fmla="*/ 2911703 w 3817880"/>
                <a:gd name="connsiteY14" fmla="*/ 143872 h 420659"/>
                <a:gd name="connsiteX15" fmla="*/ 2878156 w 3817880"/>
                <a:gd name="connsiteY15" fmla="*/ 128963 h 420659"/>
                <a:gd name="connsiteX16" fmla="*/ 2873897 w 3817880"/>
                <a:gd name="connsiteY16" fmla="*/ 128963 h 420659"/>
                <a:gd name="connsiteX17" fmla="*/ 2873897 w 3817880"/>
                <a:gd name="connsiteY17" fmla="*/ 109794 h 420659"/>
                <a:gd name="connsiteX18" fmla="*/ 2884014 w 3817880"/>
                <a:gd name="connsiteY18" fmla="*/ 108729 h 420659"/>
                <a:gd name="connsiteX19" fmla="*/ 2941522 w 3817880"/>
                <a:gd name="connsiteY19" fmla="*/ 132158 h 420659"/>
                <a:gd name="connsiteX20" fmla="*/ 2962821 w 3817880"/>
                <a:gd name="connsiteY20" fmla="*/ 194990 h 420659"/>
                <a:gd name="connsiteX21" fmla="*/ 2962821 w 3817880"/>
                <a:gd name="connsiteY21" fmla="*/ 202978 h 420659"/>
                <a:gd name="connsiteX22" fmla="*/ 2962821 w 3817880"/>
                <a:gd name="connsiteY22" fmla="*/ 208835 h 420659"/>
                <a:gd name="connsiteX23" fmla="*/ 2873364 w 3817880"/>
                <a:gd name="connsiteY23" fmla="*/ 208835 h 420659"/>
                <a:gd name="connsiteX24" fmla="*/ 2873364 w 3817880"/>
                <a:gd name="connsiteY24" fmla="*/ 209367 h 420659"/>
                <a:gd name="connsiteX25" fmla="*/ 2994770 w 3817880"/>
                <a:gd name="connsiteY25" fmla="*/ 325448 h 420659"/>
                <a:gd name="connsiteX26" fmla="*/ 2994770 w 3817880"/>
                <a:gd name="connsiteY26" fmla="*/ 309473 h 420659"/>
                <a:gd name="connsiteX27" fmla="*/ 3017134 w 3817880"/>
                <a:gd name="connsiteY27" fmla="*/ 307343 h 420659"/>
                <a:gd name="connsiteX28" fmla="*/ 3025121 w 3817880"/>
                <a:gd name="connsiteY28" fmla="*/ 299356 h 420659"/>
                <a:gd name="connsiteX29" fmla="*/ 3025121 w 3817880"/>
                <a:gd name="connsiteY29" fmla="*/ 141742 h 420659"/>
                <a:gd name="connsiteX30" fmla="*/ 2994770 w 3817880"/>
                <a:gd name="connsiteY30" fmla="*/ 141742 h 420659"/>
                <a:gd name="connsiteX31" fmla="*/ 2994770 w 3817880"/>
                <a:gd name="connsiteY31" fmla="*/ 127365 h 420659"/>
                <a:gd name="connsiteX32" fmla="*/ 3045355 w 3817880"/>
                <a:gd name="connsiteY32" fmla="*/ 112456 h 420659"/>
                <a:gd name="connsiteX33" fmla="*/ 3062395 w 3817880"/>
                <a:gd name="connsiteY33" fmla="*/ 112456 h 420659"/>
                <a:gd name="connsiteX34" fmla="*/ 3062395 w 3817880"/>
                <a:gd name="connsiteY34" fmla="*/ 152924 h 420659"/>
                <a:gd name="connsiteX35" fmla="*/ 3083694 w 3817880"/>
                <a:gd name="connsiteY35" fmla="*/ 131625 h 420659"/>
                <a:gd name="connsiteX36" fmla="*/ 3108720 w 3817880"/>
                <a:gd name="connsiteY36" fmla="*/ 110326 h 420659"/>
                <a:gd name="connsiteX37" fmla="*/ 3112980 w 3817880"/>
                <a:gd name="connsiteY37" fmla="*/ 110326 h 420659"/>
                <a:gd name="connsiteX38" fmla="*/ 3119902 w 3817880"/>
                <a:gd name="connsiteY38" fmla="*/ 109261 h 420659"/>
                <a:gd name="connsiteX39" fmla="*/ 3132149 w 3817880"/>
                <a:gd name="connsiteY39" fmla="*/ 111391 h 420659"/>
                <a:gd name="connsiteX40" fmla="*/ 3145461 w 3817880"/>
                <a:gd name="connsiteY40" fmla="*/ 115651 h 420659"/>
                <a:gd name="connsiteX41" fmla="*/ 3145461 w 3817880"/>
                <a:gd name="connsiteY41" fmla="*/ 152924 h 420659"/>
                <a:gd name="connsiteX42" fmla="*/ 3132149 w 3817880"/>
                <a:gd name="connsiteY42" fmla="*/ 152924 h 420659"/>
                <a:gd name="connsiteX43" fmla="*/ 3122032 w 3817880"/>
                <a:gd name="connsiteY43" fmla="*/ 144937 h 420659"/>
                <a:gd name="connsiteX44" fmla="*/ 3109785 w 3817880"/>
                <a:gd name="connsiteY44" fmla="*/ 142807 h 420659"/>
                <a:gd name="connsiteX45" fmla="*/ 3087421 w 3817880"/>
                <a:gd name="connsiteY45" fmla="*/ 150794 h 420659"/>
                <a:gd name="connsiteX46" fmla="*/ 3062395 w 3817880"/>
                <a:gd name="connsiteY46" fmla="*/ 174223 h 420659"/>
                <a:gd name="connsiteX47" fmla="*/ 3062395 w 3817880"/>
                <a:gd name="connsiteY47" fmla="*/ 299356 h 420659"/>
                <a:gd name="connsiteX48" fmla="*/ 3069317 w 3817880"/>
                <a:gd name="connsiteY48" fmla="*/ 307343 h 420659"/>
                <a:gd name="connsiteX49" fmla="*/ 3099668 w 3817880"/>
                <a:gd name="connsiteY49" fmla="*/ 309473 h 420659"/>
                <a:gd name="connsiteX50" fmla="*/ 3099668 w 3817880"/>
                <a:gd name="connsiteY50" fmla="*/ 325448 h 420659"/>
                <a:gd name="connsiteX51" fmla="*/ 2994770 w 3817880"/>
                <a:gd name="connsiteY51" fmla="*/ 325448 h 420659"/>
                <a:gd name="connsiteX52" fmla="*/ 2994770 w 3817880"/>
                <a:gd name="connsiteY52" fmla="*/ 325448 h 420659"/>
                <a:gd name="connsiteX53" fmla="*/ 3299880 w 3817880"/>
                <a:gd name="connsiteY53" fmla="*/ 119378 h 420659"/>
                <a:gd name="connsiteX54" fmla="*/ 3299880 w 3817880"/>
                <a:gd name="connsiteY54" fmla="*/ 168899 h 420659"/>
                <a:gd name="connsiteX55" fmla="*/ 3277516 w 3817880"/>
                <a:gd name="connsiteY55" fmla="*/ 168899 h 420659"/>
                <a:gd name="connsiteX56" fmla="*/ 3274322 w 3817880"/>
                <a:gd name="connsiteY56" fmla="*/ 138547 h 420659"/>
                <a:gd name="connsiteX57" fmla="*/ 3257282 w 3817880"/>
                <a:gd name="connsiteY57" fmla="*/ 130560 h 420659"/>
                <a:gd name="connsiteX58" fmla="*/ 3241308 w 3817880"/>
                <a:gd name="connsiteY58" fmla="*/ 128430 h 420659"/>
                <a:gd name="connsiteX59" fmla="*/ 3215216 w 3817880"/>
                <a:gd name="connsiteY59" fmla="*/ 137482 h 420659"/>
                <a:gd name="connsiteX60" fmla="*/ 3205099 w 3817880"/>
                <a:gd name="connsiteY60" fmla="*/ 159847 h 420659"/>
                <a:gd name="connsiteX61" fmla="*/ 3213086 w 3817880"/>
                <a:gd name="connsiteY61" fmla="*/ 181146 h 420659"/>
                <a:gd name="connsiteX62" fmla="*/ 3242373 w 3817880"/>
                <a:gd name="connsiteY62" fmla="*/ 200315 h 420659"/>
                <a:gd name="connsiteX63" fmla="*/ 3253555 w 3817880"/>
                <a:gd name="connsiteY63" fmla="*/ 204575 h 420659"/>
                <a:gd name="connsiteX64" fmla="*/ 3288699 w 3817880"/>
                <a:gd name="connsiteY64" fmla="*/ 224809 h 420659"/>
                <a:gd name="connsiteX65" fmla="*/ 3300946 w 3817880"/>
                <a:gd name="connsiteY65" fmla="*/ 241848 h 420659"/>
                <a:gd name="connsiteX66" fmla="*/ 3305205 w 3817880"/>
                <a:gd name="connsiteY66" fmla="*/ 263148 h 420659"/>
                <a:gd name="connsiteX67" fmla="*/ 3283906 w 3817880"/>
                <a:gd name="connsiteY67" fmla="*/ 311603 h 420659"/>
                <a:gd name="connsiteX68" fmla="*/ 3223203 w 3817880"/>
                <a:gd name="connsiteY68" fmla="*/ 328643 h 420659"/>
                <a:gd name="connsiteX69" fmla="*/ 3193917 w 3817880"/>
                <a:gd name="connsiteY69" fmla="*/ 326513 h 420659"/>
                <a:gd name="connsiteX70" fmla="*/ 3166761 w 3817880"/>
                <a:gd name="connsiteY70" fmla="*/ 319591 h 420659"/>
                <a:gd name="connsiteX71" fmla="*/ 3166761 w 3817880"/>
                <a:gd name="connsiteY71" fmla="*/ 262083 h 420659"/>
                <a:gd name="connsiteX72" fmla="*/ 3188060 w 3817880"/>
                <a:gd name="connsiteY72" fmla="*/ 262083 h 420659"/>
                <a:gd name="connsiteX73" fmla="*/ 3192319 w 3817880"/>
                <a:gd name="connsiteY73" fmla="*/ 299356 h 420659"/>
                <a:gd name="connsiteX74" fmla="*/ 3211489 w 3817880"/>
                <a:gd name="connsiteY74" fmla="*/ 307343 h 420659"/>
                <a:gd name="connsiteX75" fmla="*/ 3229593 w 3817880"/>
                <a:gd name="connsiteY75" fmla="*/ 310538 h 420659"/>
                <a:gd name="connsiteX76" fmla="*/ 3259944 w 3817880"/>
                <a:gd name="connsiteY76" fmla="*/ 300421 h 420659"/>
                <a:gd name="connsiteX77" fmla="*/ 3271126 w 3817880"/>
                <a:gd name="connsiteY77" fmla="*/ 274330 h 420659"/>
                <a:gd name="connsiteX78" fmla="*/ 3263139 w 3817880"/>
                <a:gd name="connsiteY78" fmla="*/ 253031 h 420659"/>
                <a:gd name="connsiteX79" fmla="*/ 3225866 w 3817880"/>
                <a:gd name="connsiteY79" fmla="*/ 230666 h 420659"/>
                <a:gd name="connsiteX80" fmla="*/ 3182203 w 3817880"/>
                <a:gd name="connsiteY80" fmla="*/ 203510 h 420659"/>
                <a:gd name="connsiteX81" fmla="*/ 3169955 w 3817880"/>
                <a:gd name="connsiteY81" fmla="*/ 171029 h 420659"/>
                <a:gd name="connsiteX82" fmla="*/ 3190190 w 3817880"/>
                <a:gd name="connsiteY82" fmla="*/ 125768 h 420659"/>
                <a:gd name="connsiteX83" fmla="*/ 3247698 w 3817880"/>
                <a:gd name="connsiteY83" fmla="*/ 108729 h 420659"/>
                <a:gd name="connsiteX84" fmla="*/ 3274854 w 3817880"/>
                <a:gd name="connsiteY84" fmla="*/ 111923 h 420659"/>
                <a:gd name="connsiteX85" fmla="*/ 3299880 w 3817880"/>
                <a:gd name="connsiteY85" fmla="*/ 119378 h 420659"/>
                <a:gd name="connsiteX86" fmla="*/ 3299880 w 3817880"/>
                <a:gd name="connsiteY86" fmla="*/ 119378 h 420659"/>
                <a:gd name="connsiteX87" fmla="*/ 3389870 w 3817880"/>
                <a:gd name="connsiteY87" fmla="*/ 112988 h 420659"/>
                <a:gd name="connsiteX88" fmla="*/ 3406909 w 3817880"/>
                <a:gd name="connsiteY88" fmla="*/ 112988 h 420659"/>
                <a:gd name="connsiteX89" fmla="*/ 3406909 w 3817880"/>
                <a:gd name="connsiteY89" fmla="*/ 299889 h 420659"/>
                <a:gd name="connsiteX90" fmla="*/ 3413831 w 3817880"/>
                <a:gd name="connsiteY90" fmla="*/ 307876 h 420659"/>
                <a:gd name="connsiteX91" fmla="*/ 3437261 w 3817880"/>
                <a:gd name="connsiteY91" fmla="*/ 310006 h 420659"/>
                <a:gd name="connsiteX92" fmla="*/ 3437261 w 3817880"/>
                <a:gd name="connsiteY92" fmla="*/ 325980 h 420659"/>
                <a:gd name="connsiteX93" fmla="*/ 3339284 w 3817880"/>
                <a:gd name="connsiteY93" fmla="*/ 325980 h 420659"/>
                <a:gd name="connsiteX94" fmla="*/ 3339284 w 3817880"/>
                <a:gd name="connsiteY94" fmla="*/ 310006 h 420659"/>
                <a:gd name="connsiteX95" fmla="*/ 3361648 w 3817880"/>
                <a:gd name="connsiteY95" fmla="*/ 307876 h 420659"/>
                <a:gd name="connsiteX96" fmla="*/ 3369635 w 3817880"/>
                <a:gd name="connsiteY96" fmla="*/ 299889 h 420659"/>
                <a:gd name="connsiteX97" fmla="*/ 3369635 w 3817880"/>
                <a:gd name="connsiteY97" fmla="*/ 142275 h 420659"/>
                <a:gd name="connsiteX98" fmla="*/ 3339284 w 3817880"/>
                <a:gd name="connsiteY98" fmla="*/ 142275 h 420659"/>
                <a:gd name="connsiteX99" fmla="*/ 3339284 w 3817880"/>
                <a:gd name="connsiteY99" fmla="*/ 127365 h 420659"/>
                <a:gd name="connsiteX100" fmla="*/ 3389870 w 3817880"/>
                <a:gd name="connsiteY100" fmla="*/ 112988 h 420659"/>
                <a:gd name="connsiteX101" fmla="*/ 3389870 w 3817880"/>
                <a:gd name="connsiteY101" fmla="*/ 112988 h 420659"/>
                <a:gd name="connsiteX102" fmla="*/ 3390934 w 3817880"/>
                <a:gd name="connsiteY102" fmla="*/ 15012 h 420659"/>
                <a:gd name="connsiteX103" fmla="*/ 3409039 w 3817880"/>
                <a:gd name="connsiteY103" fmla="*/ 22999 h 420659"/>
                <a:gd name="connsiteX104" fmla="*/ 3417026 w 3817880"/>
                <a:gd name="connsiteY104" fmla="*/ 41104 h 420659"/>
                <a:gd name="connsiteX105" fmla="*/ 3409039 w 3817880"/>
                <a:gd name="connsiteY105" fmla="*/ 58143 h 420659"/>
                <a:gd name="connsiteX106" fmla="*/ 3390934 w 3817880"/>
                <a:gd name="connsiteY106" fmla="*/ 66130 h 420659"/>
                <a:gd name="connsiteX107" fmla="*/ 3372830 w 3817880"/>
                <a:gd name="connsiteY107" fmla="*/ 58143 h 420659"/>
                <a:gd name="connsiteX108" fmla="*/ 3365908 w 3817880"/>
                <a:gd name="connsiteY108" fmla="*/ 41104 h 420659"/>
                <a:gd name="connsiteX109" fmla="*/ 3372830 w 3817880"/>
                <a:gd name="connsiteY109" fmla="*/ 22999 h 420659"/>
                <a:gd name="connsiteX110" fmla="*/ 3390934 w 3817880"/>
                <a:gd name="connsiteY110" fmla="*/ 15012 h 420659"/>
                <a:gd name="connsiteX111" fmla="*/ 3390934 w 3817880"/>
                <a:gd name="connsiteY111" fmla="*/ 15012 h 420659"/>
                <a:gd name="connsiteX112" fmla="*/ 3484651 w 3817880"/>
                <a:gd name="connsiteY112" fmla="*/ 140677 h 420659"/>
                <a:gd name="connsiteX113" fmla="*/ 3457494 w 3817880"/>
                <a:gd name="connsiteY113" fmla="*/ 140677 h 420659"/>
                <a:gd name="connsiteX114" fmla="*/ 3457494 w 3817880"/>
                <a:gd name="connsiteY114" fmla="*/ 127365 h 420659"/>
                <a:gd name="connsiteX115" fmla="*/ 3485716 w 3817880"/>
                <a:gd name="connsiteY115" fmla="*/ 114053 h 420659"/>
                <a:gd name="connsiteX116" fmla="*/ 3504885 w 3817880"/>
                <a:gd name="connsiteY116" fmla="*/ 73585 h 420659"/>
                <a:gd name="connsiteX117" fmla="*/ 3521924 w 3817880"/>
                <a:gd name="connsiteY117" fmla="*/ 73585 h 420659"/>
                <a:gd name="connsiteX118" fmla="*/ 3521924 w 3817880"/>
                <a:gd name="connsiteY118" fmla="*/ 120975 h 420659"/>
                <a:gd name="connsiteX119" fmla="*/ 3588484 w 3817880"/>
                <a:gd name="connsiteY119" fmla="*/ 120975 h 420659"/>
                <a:gd name="connsiteX120" fmla="*/ 3588484 w 3817880"/>
                <a:gd name="connsiteY120" fmla="*/ 141210 h 420659"/>
                <a:gd name="connsiteX121" fmla="*/ 3521924 w 3817880"/>
                <a:gd name="connsiteY121" fmla="*/ 141210 h 420659"/>
                <a:gd name="connsiteX122" fmla="*/ 3521924 w 3817880"/>
                <a:gd name="connsiteY122" fmla="*/ 256225 h 420659"/>
                <a:gd name="connsiteX123" fmla="*/ 3529912 w 3817880"/>
                <a:gd name="connsiteY123" fmla="*/ 294564 h 420659"/>
                <a:gd name="connsiteX124" fmla="*/ 3558133 w 3817880"/>
                <a:gd name="connsiteY124" fmla="*/ 304681 h 420659"/>
                <a:gd name="connsiteX125" fmla="*/ 3573043 w 3817880"/>
                <a:gd name="connsiteY125" fmla="*/ 303616 h 420659"/>
                <a:gd name="connsiteX126" fmla="*/ 3589017 w 3817880"/>
                <a:gd name="connsiteY126" fmla="*/ 301486 h 420659"/>
                <a:gd name="connsiteX127" fmla="*/ 3589017 w 3817880"/>
                <a:gd name="connsiteY127" fmla="*/ 317461 h 420659"/>
                <a:gd name="connsiteX128" fmla="*/ 3559731 w 3817880"/>
                <a:gd name="connsiteY128" fmla="*/ 325448 h 420659"/>
                <a:gd name="connsiteX129" fmla="*/ 3531509 w 3817880"/>
                <a:gd name="connsiteY129" fmla="*/ 327578 h 420659"/>
                <a:gd name="connsiteX130" fmla="*/ 3495300 w 3817880"/>
                <a:gd name="connsiteY130" fmla="*/ 317461 h 420659"/>
                <a:gd name="connsiteX131" fmla="*/ 3485184 w 3817880"/>
                <a:gd name="connsiteY131" fmla="*/ 282317 h 420659"/>
                <a:gd name="connsiteX132" fmla="*/ 3485184 w 3817880"/>
                <a:gd name="connsiteY132" fmla="*/ 140677 h 420659"/>
                <a:gd name="connsiteX133" fmla="*/ 3484651 w 3817880"/>
                <a:gd name="connsiteY133" fmla="*/ 140677 h 420659"/>
                <a:gd name="connsiteX134" fmla="*/ 3592744 w 3817880"/>
                <a:gd name="connsiteY134" fmla="*/ 114053 h 420659"/>
                <a:gd name="connsiteX135" fmla="*/ 3687526 w 3817880"/>
                <a:gd name="connsiteY135" fmla="*/ 114053 h 420659"/>
                <a:gd name="connsiteX136" fmla="*/ 3687526 w 3817880"/>
                <a:gd name="connsiteY136" fmla="*/ 131093 h 420659"/>
                <a:gd name="connsiteX137" fmla="*/ 3665162 w 3817880"/>
                <a:gd name="connsiteY137" fmla="*/ 132158 h 420659"/>
                <a:gd name="connsiteX138" fmla="*/ 3659304 w 3817880"/>
                <a:gd name="connsiteY138" fmla="*/ 140145 h 420659"/>
                <a:gd name="connsiteX139" fmla="*/ 3712020 w 3817880"/>
                <a:gd name="connsiteY139" fmla="*/ 276460 h 420659"/>
                <a:gd name="connsiteX140" fmla="*/ 3765800 w 3817880"/>
                <a:gd name="connsiteY140" fmla="*/ 140145 h 420659"/>
                <a:gd name="connsiteX141" fmla="*/ 3762606 w 3817880"/>
                <a:gd name="connsiteY141" fmla="*/ 132158 h 420659"/>
                <a:gd name="connsiteX142" fmla="*/ 3739176 w 3817880"/>
                <a:gd name="connsiteY142" fmla="*/ 131093 h 420659"/>
                <a:gd name="connsiteX143" fmla="*/ 3739176 w 3817880"/>
                <a:gd name="connsiteY143" fmla="*/ 114053 h 420659"/>
                <a:gd name="connsiteX144" fmla="*/ 3817984 w 3817880"/>
                <a:gd name="connsiteY144" fmla="*/ 114053 h 420659"/>
                <a:gd name="connsiteX145" fmla="*/ 3817984 w 3817880"/>
                <a:gd name="connsiteY145" fmla="*/ 131093 h 420659"/>
                <a:gd name="connsiteX146" fmla="*/ 3791892 w 3817880"/>
                <a:gd name="connsiteY146" fmla="*/ 134287 h 420659"/>
                <a:gd name="connsiteX147" fmla="*/ 3704033 w 3817880"/>
                <a:gd name="connsiteY147" fmla="*/ 347279 h 420659"/>
                <a:gd name="connsiteX148" fmla="*/ 3671552 w 3817880"/>
                <a:gd name="connsiteY148" fmla="*/ 403722 h 420659"/>
                <a:gd name="connsiteX149" fmla="*/ 3634278 w 3817880"/>
                <a:gd name="connsiteY149" fmla="*/ 420762 h 420659"/>
                <a:gd name="connsiteX150" fmla="*/ 3611914 w 3817880"/>
                <a:gd name="connsiteY150" fmla="*/ 413839 h 420659"/>
                <a:gd name="connsiteX151" fmla="*/ 3603926 w 3817880"/>
                <a:gd name="connsiteY151" fmla="*/ 396800 h 420659"/>
                <a:gd name="connsiteX152" fmla="*/ 3606056 w 3817880"/>
                <a:gd name="connsiteY152" fmla="*/ 384553 h 420659"/>
                <a:gd name="connsiteX153" fmla="*/ 3615108 w 3817880"/>
                <a:gd name="connsiteY153" fmla="*/ 373371 h 420659"/>
                <a:gd name="connsiteX154" fmla="*/ 3656642 w 3817880"/>
                <a:gd name="connsiteY154" fmla="*/ 389345 h 420659"/>
                <a:gd name="connsiteX155" fmla="*/ 3675811 w 3817880"/>
                <a:gd name="connsiteY155" fmla="*/ 362189 h 420659"/>
                <a:gd name="connsiteX156" fmla="*/ 3692851 w 3817880"/>
                <a:gd name="connsiteY156" fmla="*/ 323850 h 420659"/>
                <a:gd name="connsiteX157" fmla="*/ 3618304 w 3817880"/>
                <a:gd name="connsiteY157" fmla="*/ 133755 h 420659"/>
                <a:gd name="connsiteX158" fmla="*/ 3592212 w 3817880"/>
                <a:gd name="connsiteY158" fmla="*/ 131625 h 420659"/>
                <a:gd name="connsiteX159" fmla="*/ 3592212 w 3817880"/>
                <a:gd name="connsiteY159" fmla="*/ 114053 h 420659"/>
                <a:gd name="connsiteX160" fmla="*/ 2548019 w 3817880"/>
                <a:gd name="connsiteY160" fmla="*/ 114053 h 420659"/>
                <a:gd name="connsiteX161" fmla="*/ 2643865 w 3817880"/>
                <a:gd name="connsiteY161" fmla="*/ 114053 h 420659"/>
                <a:gd name="connsiteX162" fmla="*/ 2643865 w 3817880"/>
                <a:gd name="connsiteY162" fmla="*/ 131093 h 420659"/>
                <a:gd name="connsiteX163" fmla="*/ 2620436 w 3817880"/>
                <a:gd name="connsiteY163" fmla="*/ 132158 h 420659"/>
                <a:gd name="connsiteX164" fmla="*/ 2616176 w 3817880"/>
                <a:gd name="connsiteY164" fmla="*/ 140145 h 420659"/>
                <a:gd name="connsiteX165" fmla="*/ 2666762 w 3817880"/>
                <a:gd name="connsiteY165" fmla="*/ 283382 h 420659"/>
                <a:gd name="connsiteX166" fmla="*/ 2723205 w 3817880"/>
                <a:gd name="connsiteY166" fmla="*/ 140145 h 420659"/>
                <a:gd name="connsiteX167" fmla="*/ 2720010 w 3817880"/>
                <a:gd name="connsiteY167" fmla="*/ 132158 h 420659"/>
                <a:gd name="connsiteX168" fmla="*/ 2696581 w 3817880"/>
                <a:gd name="connsiteY168" fmla="*/ 131093 h 420659"/>
                <a:gd name="connsiteX169" fmla="*/ 2696581 w 3817880"/>
                <a:gd name="connsiteY169" fmla="*/ 114053 h 420659"/>
                <a:gd name="connsiteX170" fmla="*/ 2773258 w 3817880"/>
                <a:gd name="connsiteY170" fmla="*/ 114053 h 420659"/>
                <a:gd name="connsiteX171" fmla="*/ 2773258 w 3817880"/>
                <a:gd name="connsiteY171" fmla="*/ 131093 h 420659"/>
                <a:gd name="connsiteX172" fmla="*/ 2748231 w 3817880"/>
                <a:gd name="connsiteY172" fmla="*/ 134287 h 420659"/>
                <a:gd name="connsiteX173" fmla="*/ 2671554 w 3817880"/>
                <a:gd name="connsiteY173" fmla="*/ 325448 h 420659"/>
                <a:gd name="connsiteX174" fmla="*/ 2646528 w 3817880"/>
                <a:gd name="connsiteY174" fmla="*/ 325448 h 420659"/>
                <a:gd name="connsiteX175" fmla="*/ 2575708 w 3817880"/>
                <a:gd name="connsiteY175" fmla="*/ 132690 h 420659"/>
                <a:gd name="connsiteX176" fmla="*/ 2548552 w 3817880"/>
                <a:gd name="connsiteY176" fmla="*/ 130560 h 420659"/>
                <a:gd name="connsiteX177" fmla="*/ 2548552 w 3817880"/>
                <a:gd name="connsiteY177" fmla="*/ 114053 h 420659"/>
                <a:gd name="connsiteX178" fmla="*/ 2548019 w 3817880"/>
                <a:gd name="connsiteY178" fmla="*/ 114053 h 420659"/>
                <a:gd name="connsiteX179" fmla="*/ 2873364 w 3817880"/>
                <a:gd name="connsiteY179" fmla="*/ 110326 h 420659"/>
                <a:gd name="connsiteX180" fmla="*/ 2873364 w 3817880"/>
                <a:gd name="connsiteY180" fmla="*/ 129495 h 420659"/>
                <a:gd name="connsiteX181" fmla="*/ 2839818 w 3817880"/>
                <a:gd name="connsiteY181" fmla="*/ 147599 h 420659"/>
                <a:gd name="connsiteX182" fmla="*/ 2822779 w 3817880"/>
                <a:gd name="connsiteY182" fmla="*/ 191263 h 420659"/>
                <a:gd name="connsiteX183" fmla="*/ 2873364 w 3817880"/>
                <a:gd name="connsiteY183" fmla="*/ 191263 h 420659"/>
                <a:gd name="connsiteX184" fmla="*/ 2873364 w 3817880"/>
                <a:gd name="connsiteY184" fmla="*/ 209367 h 420659"/>
                <a:gd name="connsiteX185" fmla="*/ 2820649 w 3817880"/>
                <a:gd name="connsiteY185" fmla="*/ 209367 h 420659"/>
                <a:gd name="connsiteX186" fmla="*/ 2820649 w 3817880"/>
                <a:gd name="connsiteY186" fmla="*/ 215224 h 420659"/>
                <a:gd name="connsiteX187" fmla="*/ 2839818 w 3817880"/>
                <a:gd name="connsiteY187" fmla="*/ 280719 h 420659"/>
                <a:gd name="connsiteX188" fmla="*/ 2873364 w 3817880"/>
                <a:gd name="connsiteY188" fmla="*/ 302019 h 420659"/>
                <a:gd name="connsiteX189" fmla="*/ 2873364 w 3817880"/>
                <a:gd name="connsiteY189" fmla="*/ 329175 h 420659"/>
                <a:gd name="connsiteX190" fmla="*/ 2808934 w 3817880"/>
                <a:gd name="connsiteY190" fmla="*/ 299889 h 420659"/>
                <a:gd name="connsiteX191" fmla="*/ 2781778 w 3817880"/>
                <a:gd name="connsiteY191" fmla="*/ 221082 h 420659"/>
                <a:gd name="connsiteX192" fmla="*/ 2809999 w 3817880"/>
                <a:gd name="connsiteY192" fmla="*/ 141210 h 420659"/>
                <a:gd name="connsiteX193" fmla="*/ 2873364 w 3817880"/>
                <a:gd name="connsiteY193" fmla="*/ 110326 h 420659"/>
                <a:gd name="connsiteX194" fmla="*/ 2873364 w 3817880"/>
                <a:gd name="connsiteY194" fmla="*/ 110326 h 420659"/>
                <a:gd name="connsiteX195" fmla="*/ 1632686 w 3817880"/>
                <a:gd name="connsiteY195" fmla="*/ 323318 h 420659"/>
                <a:gd name="connsiteX196" fmla="*/ 1632686 w 3817880"/>
                <a:gd name="connsiteY196" fmla="*/ 304149 h 420659"/>
                <a:gd name="connsiteX197" fmla="*/ 1647063 w 3817880"/>
                <a:gd name="connsiteY197" fmla="*/ 299889 h 420659"/>
                <a:gd name="connsiteX198" fmla="*/ 1677414 w 3817880"/>
                <a:gd name="connsiteY198" fmla="*/ 285512 h 420659"/>
                <a:gd name="connsiteX199" fmla="*/ 1677414 w 3817880"/>
                <a:gd name="connsiteY199" fmla="*/ 207237 h 420659"/>
                <a:gd name="connsiteX200" fmla="*/ 1632153 w 3817880"/>
                <a:gd name="connsiteY200" fmla="*/ 222147 h 420659"/>
                <a:gd name="connsiteX201" fmla="*/ 1632153 w 3817880"/>
                <a:gd name="connsiteY201" fmla="*/ 204042 h 420659"/>
                <a:gd name="connsiteX202" fmla="*/ 1677414 w 3817880"/>
                <a:gd name="connsiteY202" fmla="*/ 192860 h 420659"/>
                <a:gd name="connsiteX203" fmla="*/ 1677414 w 3817880"/>
                <a:gd name="connsiteY203" fmla="*/ 178483 h 420659"/>
                <a:gd name="connsiteX204" fmla="*/ 1668362 w 3817880"/>
                <a:gd name="connsiteY204" fmla="*/ 140145 h 420659"/>
                <a:gd name="connsiteX205" fmla="*/ 1636946 w 3817880"/>
                <a:gd name="connsiteY205" fmla="*/ 130028 h 420659"/>
                <a:gd name="connsiteX206" fmla="*/ 1632686 w 3817880"/>
                <a:gd name="connsiteY206" fmla="*/ 130028 h 420659"/>
                <a:gd name="connsiteX207" fmla="*/ 1632686 w 3817880"/>
                <a:gd name="connsiteY207" fmla="*/ 110858 h 420659"/>
                <a:gd name="connsiteX208" fmla="*/ 1648660 w 3817880"/>
                <a:gd name="connsiteY208" fmla="*/ 109794 h 420659"/>
                <a:gd name="connsiteX209" fmla="*/ 1699246 w 3817880"/>
                <a:gd name="connsiteY209" fmla="*/ 125768 h 420659"/>
                <a:gd name="connsiteX210" fmla="*/ 1715220 w 3817880"/>
                <a:gd name="connsiteY210" fmla="*/ 174223 h 420659"/>
                <a:gd name="connsiteX211" fmla="*/ 1715220 w 3817880"/>
                <a:gd name="connsiteY211" fmla="*/ 300421 h 420659"/>
                <a:gd name="connsiteX212" fmla="*/ 1722143 w 3817880"/>
                <a:gd name="connsiteY212" fmla="*/ 308408 h 420659"/>
                <a:gd name="connsiteX213" fmla="*/ 1745572 w 3817880"/>
                <a:gd name="connsiteY213" fmla="*/ 310538 h 420659"/>
                <a:gd name="connsiteX214" fmla="*/ 1745572 w 3817880"/>
                <a:gd name="connsiteY214" fmla="*/ 326513 h 420659"/>
                <a:gd name="connsiteX215" fmla="*/ 1683804 w 3817880"/>
                <a:gd name="connsiteY215" fmla="*/ 326513 h 420659"/>
                <a:gd name="connsiteX216" fmla="*/ 1677947 w 3817880"/>
                <a:gd name="connsiteY216" fmla="*/ 300421 h 420659"/>
                <a:gd name="connsiteX217" fmla="*/ 1638543 w 3817880"/>
                <a:gd name="connsiteY217" fmla="*/ 321720 h 420659"/>
                <a:gd name="connsiteX218" fmla="*/ 1632686 w 3817880"/>
                <a:gd name="connsiteY218" fmla="*/ 323318 h 420659"/>
                <a:gd name="connsiteX219" fmla="*/ 1632686 w 3817880"/>
                <a:gd name="connsiteY219" fmla="*/ 323318 h 420659"/>
                <a:gd name="connsiteX220" fmla="*/ 2494771 w 3817880"/>
                <a:gd name="connsiteY220" fmla="*/ 15012 h 420659"/>
                <a:gd name="connsiteX221" fmla="*/ 2512875 w 3817880"/>
                <a:gd name="connsiteY221" fmla="*/ 22999 h 420659"/>
                <a:gd name="connsiteX222" fmla="*/ 2520862 w 3817880"/>
                <a:gd name="connsiteY222" fmla="*/ 41104 h 420659"/>
                <a:gd name="connsiteX223" fmla="*/ 2512875 w 3817880"/>
                <a:gd name="connsiteY223" fmla="*/ 58143 h 420659"/>
                <a:gd name="connsiteX224" fmla="*/ 2494771 w 3817880"/>
                <a:gd name="connsiteY224" fmla="*/ 66130 h 420659"/>
                <a:gd name="connsiteX225" fmla="*/ 2477731 w 3817880"/>
                <a:gd name="connsiteY225" fmla="*/ 58143 h 420659"/>
                <a:gd name="connsiteX226" fmla="*/ 2469744 w 3817880"/>
                <a:gd name="connsiteY226" fmla="*/ 41104 h 420659"/>
                <a:gd name="connsiteX227" fmla="*/ 2477731 w 3817880"/>
                <a:gd name="connsiteY227" fmla="*/ 22999 h 420659"/>
                <a:gd name="connsiteX228" fmla="*/ 2494771 w 3817880"/>
                <a:gd name="connsiteY228" fmla="*/ 15012 h 420659"/>
                <a:gd name="connsiteX229" fmla="*/ 2494771 w 3817880"/>
                <a:gd name="connsiteY229" fmla="*/ 15012 h 420659"/>
                <a:gd name="connsiteX230" fmla="*/ 2493706 w 3817880"/>
                <a:gd name="connsiteY230" fmla="*/ 112988 h 420659"/>
                <a:gd name="connsiteX231" fmla="*/ 2510745 w 3817880"/>
                <a:gd name="connsiteY231" fmla="*/ 112988 h 420659"/>
                <a:gd name="connsiteX232" fmla="*/ 2510745 w 3817880"/>
                <a:gd name="connsiteY232" fmla="*/ 299889 h 420659"/>
                <a:gd name="connsiteX233" fmla="*/ 2518732 w 3817880"/>
                <a:gd name="connsiteY233" fmla="*/ 307876 h 420659"/>
                <a:gd name="connsiteX234" fmla="*/ 2542162 w 3817880"/>
                <a:gd name="connsiteY234" fmla="*/ 310006 h 420659"/>
                <a:gd name="connsiteX235" fmla="*/ 2542162 w 3817880"/>
                <a:gd name="connsiteY235" fmla="*/ 325980 h 420659"/>
                <a:gd name="connsiteX236" fmla="*/ 2443120 w 3817880"/>
                <a:gd name="connsiteY236" fmla="*/ 325980 h 420659"/>
                <a:gd name="connsiteX237" fmla="*/ 2443120 w 3817880"/>
                <a:gd name="connsiteY237" fmla="*/ 310006 h 420659"/>
                <a:gd name="connsiteX238" fmla="*/ 2466549 w 3817880"/>
                <a:gd name="connsiteY238" fmla="*/ 307876 h 420659"/>
                <a:gd name="connsiteX239" fmla="*/ 2473472 w 3817880"/>
                <a:gd name="connsiteY239" fmla="*/ 299889 h 420659"/>
                <a:gd name="connsiteX240" fmla="*/ 2473472 w 3817880"/>
                <a:gd name="connsiteY240" fmla="*/ 142275 h 420659"/>
                <a:gd name="connsiteX241" fmla="*/ 2443120 w 3817880"/>
                <a:gd name="connsiteY241" fmla="*/ 142275 h 420659"/>
                <a:gd name="connsiteX242" fmla="*/ 2443120 w 3817880"/>
                <a:gd name="connsiteY242" fmla="*/ 127365 h 420659"/>
                <a:gd name="connsiteX243" fmla="*/ 2493706 w 3817880"/>
                <a:gd name="connsiteY243" fmla="*/ 112988 h 420659"/>
                <a:gd name="connsiteX244" fmla="*/ 2493706 w 3817880"/>
                <a:gd name="connsiteY244" fmla="*/ 112988 h 420659"/>
                <a:gd name="connsiteX245" fmla="*/ 2191790 w 3817880"/>
                <a:gd name="connsiteY245" fmla="*/ 325448 h 420659"/>
                <a:gd name="connsiteX246" fmla="*/ 2191790 w 3817880"/>
                <a:gd name="connsiteY246" fmla="*/ 309473 h 420659"/>
                <a:gd name="connsiteX247" fmla="*/ 2215219 w 3817880"/>
                <a:gd name="connsiteY247" fmla="*/ 307343 h 420659"/>
                <a:gd name="connsiteX248" fmla="*/ 2223206 w 3817880"/>
                <a:gd name="connsiteY248" fmla="*/ 299356 h 420659"/>
                <a:gd name="connsiteX249" fmla="*/ 2223206 w 3817880"/>
                <a:gd name="connsiteY249" fmla="*/ 141742 h 420659"/>
                <a:gd name="connsiteX250" fmla="*/ 2191790 w 3817880"/>
                <a:gd name="connsiteY250" fmla="*/ 141742 h 420659"/>
                <a:gd name="connsiteX251" fmla="*/ 2191790 w 3817880"/>
                <a:gd name="connsiteY251" fmla="*/ 127365 h 420659"/>
                <a:gd name="connsiteX252" fmla="*/ 2242376 w 3817880"/>
                <a:gd name="connsiteY252" fmla="*/ 112456 h 420659"/>
                <a:gd name="connsiteX253" fmla="*/ 2259415 w 3817880"/>
                <a:gd name="connsiteY253" fmla="*/ 112456 h 420659"/>
                <a:gd name="connsiteX254" fmla="*/ 2259415 w 3817880"/>
                <a:gd name="connsiteY254" fmla="*/ 135885 h 420659"/>
                <a:gd name="connsiteX255" fmla="*/ 2302013 w 3817880"/>
                <a:gd name="connsiteY255" fmla="*/ 115651 h 420659"/>
                <a:gd name="connsiteX256" fmla="*/ 2330235 w 3817880"/>
                <a:gd name="connsiteY256" fmla="*/ 108729 h 420659"/>
                <a:gd name="connsiteX257" fmla="*/ 2373898 w 3817880"/>
                <a:gd name="connsiteY257" fmla="*/ 126833 h 420659"/>
                <a:gd name="connsiteX258" fmla="*/ 2388275 w 3817880"/>
                <a:gd name="connsiteY258" fmla="*/ 176354 h 420659"/>
                <a:gd name="connsiteX259" fmla="*/ 2388275 w 3817880"/>
                <a:gd name="connsiteY259" fmla="*/ 298824 h 420659"/>
                <a:gd name="connsiteX260" fmla="*/ 2396262 w 3817880"/>
                <a:gd name="connsiteY260" fmla="*/ 306811 h 420659"/>
                <a:gd name="connsiteX261" fmla="*/ 2419691 w 3817880"/>
                <a:gd name="connsiteY261" fmla="*/ 308941 h 420659"/>
                <a:gd name="connsiteX262" fmla="*/ 2419691 w 3817880"/>
                <a:gd name="connsiteY262" fmla="*/ 324915 h 420659"/>
                <a:gd name="connsiteX263" fmla="*/ 2323845 w 3817880"/>
                <a:gd name="connsiteY263" fmla="*/ 324915 h 420659"/>
                <a:gd name="connsiteX264" fmla="*/ 2323845 w 3817880"/>
                <a:gd name="connsiteY264" fmla="*/ 308941 h 420659"/>
                <a:gd name="connsiteX265" fmla="*/ 2344079 w 3817880"/>
                <a:gd name="connsiteY265" fmla="*/ 306811 h 420659"/>
                <a:gd name="connsiteX266" fmla="*/ 2352066 w 3817880"/>
                <a:gd name="connsiteY266" fmla="*/ 298824 h 420659"/>
                <a:gd name="connsiteX267" fmla="*/ 2352066 w 3817880"/>
                <a:gd name="connsiteY267" fmla="*/ 182743 h 420659"/>
                <a:gd name="connsiteX268" fmla="*/ 2341949 w 3817880"/>
                <a:gd name="connsiteY268" fmla="*/ 147599 h 420659"/>
                <a:gd name="connsiteX269" fmla="*/ 2308403 w 3817880"/>
                <a:gd name="connsiteY269" fmla="*/ 137482 h 420659"/>
                <a:gd name="connsiteX270" fmla="*/ 2284974 w 3817880"/>
                <a:gd name="connsiteY270" fmla="*/ 140677 h 420659"/>
                <a:gd name="connsiteX271" fmla="*/ 2258882 w 3817880"/>
                <a:gd name="connsiteY271" fmla="*/ 151859 h 420659"/>
                <a:gd name="connsiteX272" fmla="*/ 2258882 w 3817880"/>
                <a:gd name="connsiteY272" fmla="*/ 298291 h 420659"/>
                <a:gd name="connsiteX273" fmla="*/ 2266870 w 3817880"/>
                <a:gd name="connsiteY273" fmla="*/ 306279 h 420659"/>
                <a:gd name="connsiteX274" fmla="*/ 2287104 w 3817880"/>
                <a:gd name="connsiteY274" fmla="*/ 308408 h 420659"/>
                <a:gd name="connsiteX275" fmla="*/ 2287104 w 3817880"/>
                <a:gd name="connsiteY275" fmla="*/ 324383 h 420659"/>
                <a:gd name="connsiteX276" fmla="*/ 2191790 w 3817880"/>
                <a:gd name="connsiteY276" fmla="*/ 324383 h 420659"/>
                <a:gd name="connsiteX277" fmla="*/ 2191790 w 3817880"/>
                <a:gd name="connsiteY277" fmla="*/ 325448 h 420659"/>
                <a:gd name="connsiteX278" fmla="*/ 1885614 w 3817880"/>
                <a:gd name="connsiteY278" fmla="*/ 31519 h 420659"/>
                <a:gd name="connsiteX279" fmla="*/ 1992642 w 3817880"/>
                <a:gd name="connsiteY279" fmla="*/ 31519 h 420659"/>
                <a:gd name="connsiteX280" fmla="*/ 1992642 w 3817880"/>
                <a:gd name="connsiteY280" fmla="*/ 48558 h 420659"/>
                <a:gd name="connsiteX281" fmla="*/ 1965486 w 3817880"/>
                <a:gd name="connsiteY281" fmla="*/ 50688 h 420659"/>
                <a:gd name="connsiteX282" fmla="*/ 1958563 w 3817880"/>
                <a:gd name="connsiteY282" fmla="*/ 57610 h 420659"/>
                <a:gd name="connsiteX283" fmla="*/ 1958563 w 3817880"/>
                <a:gd name="connsiteY283" fmla="*/ 216289 h 420659"/>
                <a:gd name="connsiteX284" fmla="*/ 1976668 w 3817880"/>
                <a:gd name="connsiteY284" fmla="*/ 282849 h 420659"/>
                <a:gd name="connsiteX285" fmla="*/ 2036306 w 3817880"/>
                <a:gd name="connsiteY285" fmla="*/ 303084 h 420659"/>
                <a:gd name="connsiteX286" fmla="*/ 2095944 w 3817880"/>
                <a:gd name="connsiteY286" fmla="*/ 282849 h 420659"/>
                <a:gd name="connsiteX287" fmla="*/ 2114048 w 3817880"/>
                <a:gd name="connsiteY287" fmla="*/ 216289 h 420659"/>
                <a:gd name="connsiteX288" fmla="*/ 2114048 w 3817880"/>
                <a:gd name="connsiteY288" fmla="*/ 60805 h 420659"/>
                <a:gd name="connsiteX289" fmla="*/ 2106061 w 3817880"/>
                <a:gd name="connsiteY289" fmla="*/ 52818 h 420659"/>
                <a:gd name="connsiteX290" fmla="*/ 2078904 w 3817880"/>
                <a:gd name="connsiteY290" fmla="*/ 48558 h 420659"/>
                <a:gd name="connsiteX291" fmla="*/ 2078904 w 3817880"/>
                <a:gd name="connsiteY291" fmla="*/ 31519 h 420659"/>
                <a:gd name="connsiteX292" fmla="*/ 2172088 w 3817880"/>
                <a:gd name="connsiteY292" fmla="*/ 31519 h 420659"/>
                <a:gd name="connsiteX293" fmla="*/ 2172088 w 3817880"/>
                <a:gd name="connsiteY293" fmla="*/ 48558 h 420659"/>
                <a:gd name="connsiteX294" fmla="*/ 2144932 w 3817880"/>
                <a:gd name="connsiteY294" fmla="*/ 52818 h 420659"/>
                <a:gd name="connsiteX295" fmla="*/ 2136944 w 3817880"/>
                <a:gd name="connsiteY295" fmla="*/ 60805 h 420659"/>
                <a:gd name="connsiteX296" fmla="*/ 2136944 w 3817880"/>
                <a:gd name="connsiteY296" fmla="*/ 219484 h 420659"/>
                <a:gd name="connsiteX297" fmla="*/ 2132685 w 3817880"/>
                <a:gd name="connsiteY297" fmla="*/ 267940 h 420659"/>
                <a:gd name="connsiteX298" fmla="*/ 2118308 w 3817880"/>
                <a:gd name="connsiteY298" fmla="*/ 297226 h 420659"/>
                <a:gd name="connsiteX299" fmla="*/ 2081034 w 3817880"/>
                <a:gd name="connsiteY299" fmla="*/ 320655 h 420659"/>
                <a:gd name="connsiteX300" fmla="*/ 2028319 w 3817880"/>
                <a:gd name="connsiteY300" fmla="*/ 329708 h 420659"/>
                <a:gd name="connsiteX301" fmla="*/ 1974538 w 3817880"/>
                <a:gd name="connsiteY301" fmla="*/ 320655 h 420659"/>
                <a:gd name="connsiteX302" fmla="*/ 1937264 w 3817880"/>
                <a:gd name="connsiteY302" fmla="*/ 297226 h 420659"/>
                <a:gd name="connsiteX303" fmla="*/ 1922888 w 3817880"/>
                <a:gd name="connsiteY303" fmla="*/ 267940 h 420659"/>
                <a:gd name="connsiteX304" fmla="*/ 1918627 w 3817880"/>
                <a:gd name="connsiteY304" fmla="*/ 219484 h 420659"/>
                <a:gd name="connsiteX305" fmla="*/ 1918627 w 3817880"/>
                <a:gd name="connsiteY305" fmla="*/ 57610 h 420659"/>
                <a:gd name="connsiteX306" fmla="*/ 1910640 w 3817880"/>
                <a:gd name="connsiteY306" fmla="*/ 50688 h 420659"/>
                <a:gd name="connsiteX307" fmla="*/ 1885614 w 3817880"/>
                <a:gd name="connsiteY307" fmla="*/ 48558 h 420659"/>
                <a:gd name="connsiteX308" fmla="*/ 1885614 w 3817880"/>
                <a:gd name="connsiteY308" fmla="*/ 31519 h 420659"/>
                <a:gd name="connsiteX309" fmla="*/ 1632686 w 3817880"/>
                <a:gd name="connsiteY309" fmla="*/ 110326 h 420659"/>
                <a:gd name="connsiteX310" fmla="*/ 1632686 w 3817880"/>
                <a:gd name="connsiteY310" fmla="*/ 129495 h 420659"/>
                <a:gd name="connsiteX311" fmla="*/ 1621504 w 3817880"/>
                <a:gd name="connsiteY311" fmla="*/ 130560 h 420659"/>
                <a:gd name="connsiteX312" fmla="*/ 1604464 w 3817880"/>
                <a:gd name="connsiteY312" fmla="*/ 136418 h 420659"/>
                <a:gd name="connsiteX313" fmla="*/ 1604464 w 3817880"/>
                <a:gd name="connsiteY313" fmla="*/ 173691 h 420659"/>
                <a:gd name="connsiteX314" fmla="*/ 1574113 w 3817880"/>
                <a:gd name="connsiteY314" fmla="*/ 173691 h 420659"/>
                <a:gd name="connsiteX315" fmla="*/ 1562931 w 3817880"/>
                <a:gd name="connsiteY315" fmla="*/ 170496 h 420659"/>
                <a:gd name="connsiteX316" fmla="*/ 1560801 w 3817880"/>
                <a:gd name="connsiteY316" fmla="*/ 160379 h 420659"/>
                <a:gd name="connsiteX317" fmla="*/ 1584230 w 3817880"/>
                <a:gd name="connsiteY317" fmla="*/ 124170 h 420659"/>
                <a:gd name="connsiteX318" fmla="*/ 1632686 w 3817880"/>
                <a:gd name="connsiteY318" fmla="*/ 110326 h 420659"/>
                <a:gd name="connsiteX319" fmla="*/ 1632686 w 3817880"/>
                <a:gd name="connsiteY319" fmla="*/ 110326 h 420659"/>
                <a:gd name="connsiteX320" fmla="*/ 1632686 w 3817880"/>
                <a:gd name="connsiteY320" fmla="*/ 204042 h 420659"/>
                <a:gd name="connsiteX321" fmla="*/ 1632686 w 3817880"/>
                <a:gd name="connsiteY321" fmla="*/ 222147 h 420659"/>
                <a:gd name="connsiteX322" fmla="*/ 1605529 w 3817880"/>
                <a:gd name="connsiteY322" fmla="*/ 235459 h 420659"/>
                <a:gd name="connsiteX323" fmla="*/ 1587425 w 3817880"/>
                <a:gd name="connsiteY323" fmla="*/ 269005 h 420659"/>
                <a:gd name="connsiteX324" fmla="*/ 1597542 w 3817880"/>
                <a:gd name="connsiteY324" fmla="*/ 295096 h 420659"/>
                <a:gd name="connsiteX325" fmla="*/ 1623634 w 3817880"/>
                <a:gd name="connsiteY325" fmla="*/ 304149 h 420659"/>
                <a:gd name="connsiteX326" fmla="*/ 1632686 w 3817880"/>
                <a:gd name="connsiteY326" fmla="*/ 304149 h 420659"/>
                <a:gd name="connsiteX327" fmla="*/ 1632686 w 3817880"/>
                <a:gd name="connsiteY327" fmla="*/ 323318 h 420659"/>
                <a:gd name="connsiteX328" fmla="*/ 1605529 w 3817880"/>
                <a:gd name="connsiteY328" fmla="*/ 327578 h 420659"/>
                <a:gd name="connsiteX329" fmla="*/ 1565061 w 3817880"/>
                <a:gd name="connsiteY329" fmla="*/ 313201 h 420659"/>
                <a:gd name="connsiteX330" fmla="*/ 1549087 w 3817880"/>
                <a:gd name="connsiteY330" fmla="*/ 272732 h 420659"/>
                <a:gd name="connsiteX331" fmla="*/ 1572516 w 3817880"/>
                <a:gd name="connsiteY331" fmla="*/ 227471 h 420659"/>
                <a:gd name="connsiteX332" fmla="*/ 1632686 w 3817880"/>
                <a:gd name="connsiteY332" fmla="*/ 204042 h 420659"/>
                <a:gd name="connsiteX333" fmla="*/ 1632686 w 3817880"/>
                <a:gd name="connsiteY333" fmla="*/ 204042 h 420659"/>
                <a:gd name="connsiteX334" fmla="*/ 913306 w 3817880"/>
                <a:gd name="connsiteY334" fmla="*/ 420229 h 420659"/>
                <a:gd name="connsiteX335" fmla="*/ 913306 w 3817880"/>
                <a:gd name="connsiteY335" fmla="*/ 401060 h 420659"/>
                <a:gd name="connsiteX336" fmla="*/ 917565 w 3817880"/>
                <a:gd name="connsiteY336" fmla="*/ 401060 h 420659"/>
                <a:gd name="connsiteX337" fmla="*/ 963891 w 3817880"/>
                <a:gd name="connsiteY337" fmla="*/ 387748 h 420659"/>
                <a:gd name="connsiteX338" fmla="*/ 983061 w 3817880"/>
                <a:gd name="connsiteY338" fmla="*/ 354202 h 420659"/>
                <a:gd name="connsiteX339" fmla="*/ 975073 w 3817880"/>
                <a:gd name="connsiteY339" fmla="*/ 332903 h 420659"/>
                <a:gd name="connsiteX340" fmla="*/ 937800 w 3817880"/>
                <a:gd name="connsiteY340" fmla="*/ 320655 h 420659"/>
                <a:gd name="connsiteX341" fmla="*/ 912773 w 3817880"/>
                <a:gd name="connsiteY341" fmla="*/ 316396 h 420659"/>
                <a:gd name="connsiteX342" fmla="*/ 912773 w 3817880"/>
                <a:gd name="connsiteY342" fmla="*/ 284979 h 420659"/>
                <a:gd name="connsiteX343" fmla="*/ 940995 w 3817880"/>
                <a:gd name="connsiteY343" fmla="*/ 289239 h 420659"/>
                <a:gd name="connsiteX344" fmla="*/ 998502 w 3817880"/>
                <a:gd name="connsiteY344" fmla="*/ 308408 h 420659"/>
                <a:gd name="connsiteX345" fmla="*/ 1015542 w 3817880"/>
                <a:gd name="connsiteY345" fmla="*/ 343552 h 420659"/>
                <a:gd name="connsiteX346" fmla="*/ 1008620 w 3817880"/>
                <a:gd name="connsiteY346" fmla="*/ 369644 h 420659"/>
                <a:gd name="connsiteX347" fmla="*/ 988385 w 3817880"/>
                <a:gd name="connsiteY347" fmla="*/ 393073 h 420659"/>
                <a:gd name="connsiteX348" fmla="*/ 948982 w 3817880"/>
                <a:gd name="connsiteY348" fmla="*/ 414372 h 420659"/>
                <a:gd name="connsiteX349" fmla="*/ 913306 w 3817880"/>
                <a:gd name="connsiteY349" fmla="*/ 420229 h 420659"/>
                <a:gd name="connsiteX350" fmla="*/ 913306 w 3817880"/>
                <a:gd name="connsiteY350" fmla="*/ 420229 h 420659"/>
                <a:gd name="connsiteX351" fmla="*/ 913306 w 3817880"/>
                <a:gd name="connsiteY351" fmla="*/ 252498 h 420659"/>
                <a:gd name="connsiteX352" fmla="*/ 913306 w 3817880"/>
                <a:gd name="connsiteY352" fmla="*/ 234394 h 420659"/>
                <a:gd name="connsiteX353" fmla="*/ 913306 w 3817880"/>
                <a:gd name="connsiteY353" fmla="*/ 234394 h 420659"/>
                <a:gd name="connsiteX354" fmla="*/ 944722 w 3817880"/>
                <a:gd name="connsiteY354" fmla="*/ 219484 h 420659"/>
                <a:gd name="connsiteX355" fmla="*/ 955904 w 3817880"/>
                <a:gd name="connsiteY355" fmla="*/ 181146 h 420659"/>
                <a:gd name="connsiteX356" fmla="*/ 944722 w 3817880"/>
                <a:gd name="connsiteY356" fmla="*/ 141742 h 420659"/>
                <a:gd name="connsiteX357" fmla="*/ 913306 w 3817880"/>
                <a:gd name="connsiteY357" fmla="*/ 127365 h 420659"/>
                <a:gd name="connsiteX358" fmla="*/ 913306 w 3817880"/>
                <a:gd name="connsiteY358" fmla="*/ 127365 h 420659"/>
                <a:gd name="connsiteX359" fmla="*/ 913306 w 3817880"/>
                <a:gd name="connsiteY359" fmla="*/ 110326 h 420659"/>
                <a:gd name="connsiteX360" fmla="*/ 917565 w 3817880"/>
                <a:gd name="connsiteY360" fmla="*/ 109261 h 420659"/>
                <a:gd name="connsiteX361" fmla="*/ 942592 w 3817880"/>
                <a:gd name="connsiteY361" fmla="*/ 112456 h 420659"/>
                <a:gd name="connsiteX362" fmla="*/ 967619 w 3817880"/>
                <a:gd name="connsiteY362" fmla="*/ 122573 h 420659"/>
                <a:gd name="connsiteX363" fmla="*/ 1030451 w 3817880"/>
                <a:gd name="connsiteY363" fmla="*/ 122573 h 420659"/>
                <a:gd name="connsiteX364" fmla="*/ 1030451 w 3817880"/>
                <a:gd name="connsiteY364" fmla="*/ 142807 h 420659"/>
                <a:gd name="connsiteX365" fmla="*/ 981996 w 3817880"/>
                <a:gd name="connsiteY365" fmla="*/ 142807 h 420659"/>
                <a:gd name="connsiteX366" fmla="*/ 991048 w 3817880"/>
                <a:gd name="connsiteY366" fmla="*/ 161976 h 420659"/>
                <a:gd name="connsiteX367" fmla="*/ 994243 w 3817880"/>
                <a:gd name="connsiteY367" fmla="*/ 183276 h 420659"/>
                <a:gd name="connsiteX368" fmla="*/ 970813 w 3817880"/>
                <a:gd name="connsiteY368" fmla="*/ 232796 h 420659"/>
                <a:gd name="connsiteX369" fmla="*/ 913306 w 3817880"/>
                <a:gd name="connsiteY369" fmla="*/ 252498 h 420659"/>
                <a:gd name="connsiteX370" fmla="*/ 913306 w 3817880"/>
                <a:gd name="connsiteY370" fmla="*/ 252498 h 420659"/>
                <a:gd name="connsiteX371" fmla="*/ 1344082 w 3817880"/>
                <a:gd name="connsiteY371" fmla="*/ 109261 h 420659"/>
                <a:gd name="connsiteX372" fmla="*/ 1361121 w 3817880"/>
                <a:gd name="connsiteY372" fmla="*/ 109261 h 420659"/>
                <a:gd name="connsiteX373" fmla="*/ 1361121 w 3817880"/>
                <a:gd name="connsiteY373" fmla="*/ 254628 h 420659"/>
                <a:gd name="connsiteX374" fmla="*/ 1371238 w 3817880"/>
                <a:gd name="connsiteY374" fmla="*/ 290837 h 420659"/>
                <a:gd name="connsiteX375" fmla="*/ 1402655 w 3817880"/>
                <a:gd name="connsiteY375" fmla="*/ 302019 h 420659"/>
                <a:gd name="connsiteX376" fmla="*/ 1427681 w 3817880"/>
                <a:gd name="connsiteY376" fmla="*/ 298824 h 420659"/>
                <a:gd name="connsiteX377" fmla="*/ 1453773 w 3817880"/>
                <a:gd name="connsiteY377" fmla="*/ 288707 h 420659"/>
                <a:gd name="connsiteX378" fmla="*/ 1453773 w 3817880"/>
                <a:gd name="connsiteY378" fmla="*/ 140145 h 420659"/>
                <a:gd name="connsiteX379" fmla="*/ 1422889 w 3817880"/>
                <a:gd name="connsiteY379" fmla="*/ 140145 h 420659"/>
                <a:gd name="connsiteX380" fmla="*/ 1422889 w 3817880"/>
                <a:gd name="connsiteY380" fmla="*/ 126833 h 420659"/>
                <a:gd name="connsiteX381" fmla="*/ 1473474 w 3817880"/>
                <a:gd name="connsiteY381" fmla="*/ 109794 h 420659"/>
                <a:gd name="connsiteX382" fmla="*/ 1490514 w 3817880"/>
                <a:gd name="connsiteY382" fmla="*/ 109794 h 420659"/>
                <a:gd name="connsiteX383" fmla="*/ 1490514 w 3817880"/>
                <a:gd name="connsiteY383" fmla="*/ 299889 h 420659"/>
                <a:gd name="connsiteX384" fmla="*/ 1498501 w 3817880"/>
                <a:gd name="connsiteY384" fmla="*/ 307876 h 420659"/>
                <a:gd name="connsiteX385" fmla="*/ 1518735 w 3817880"/>
                <a:gd name="connsiteY385" fmla="*/ 310006 h 420659"/>
                <a:gd name="connsiteX386" fmla="*/ 1518735 w 3817880"/>
                <a:gd name="connsiteY386" fmla="*/ 325980 h 420659"/>
                <a:gd name="connsiteX387" fmla="*/ 1453240 w 3817880"/>
                <a:gd name="connsiteY387" fmla="*/ 325980 h 420659"/>
                <a:gd name="connsiteX388" fmla="*/ 1453240 w 3817880"/>
                <a:gd name="connsiteY388" fmla="*/ 300954 h 420659"/>
                <a:gd name="connsiteX389" fmla="*/ 1415967 w 3817880"/>
                <a:gd name="connsiteY389" fmla="*/ 322253 h 420659"/>
                <a:gd name="connsiteX390" fmla="*/ 1382421 w 3817880"/>
                <a:gd name="connsiteY390" fmla="*/ 329175 h 420659"/>
                <a:gd name="connsiteX391" fmla="*/ 1339822 w 3817880"/>
                <a:gd name="connsiteY391" fmla="*/ 312136 h 420659"/>
                <a:gd name="connsiteX392" fmla="*/ 1323848 w 3817880"/>
                <a:gd name="connsiteY392" fmla="*/ 262615 h 420659"/>
                <a:gd name="connsiteX393" fmla="*/ 1323848 w 3817880"/>
                <a:gd name="connsiteY393" fmla="*/ 140145 h 420659"/>
                <a:gd name="connsiteX394" fmla="*/ 1292431 w 3817880"/>
                <a:gd name="connsiteY394" fmla="*/ 140145 h 420659"/>
                <a:gd name="connsiteX395" fmla="*/ 1292431 w 3817880"/>
                <a:gd name="connsiteY395" fmla="*/ 126833 h 420659"/>
                <a:gd name="connsiteX396" fmla="*/ 1344082 w 3817880"/>
                <a:gd name="connsiteY396" fmla="*/ 109261 h 420659"/>
                <a:gd name="connsiteX397" fmla="*/ 1344082 w 3817880"/>
                <a:gd name="connsiteY397" fmla="*/ 109261 h 420659"/>
                <a:gd name="connsiteX398" fmla="*/ 1096479 w 3817880"/>
                <a:gd name="connsiteY398" fmla="*/ 2233 h 420659"/>
                <a:gd name="connsiteX399" fmla="*/ 1113518 w 3817880"/>
                <a:gd name="connsiteY399" fmla="*/ 2233 h 420659"/>
                <a:gd name="connsiteX400" fmla="*/ 1113518 w 3817880"/>
                <a:gd name="connsiteY400" fmla="*/ 136418 h 420659"/>
                <a:gd name="connsiteX401" fmla="*/ 1155052 w 3817880"/>
                <a:gd name="connsiteY401" fmla="*/ 116183 h 420659"/>
                <a:gd name="connsiteX402" fmla="*/ 1184338 w 3817880"/>
                <a:gd name="connsiteY402" fmla="*/ 109261 h 420659"/>
                <a:gd name="connsiteX403" fmla="*/ 1228001 w 3817880"/>
                <a:gd name="connsiteY403" fmla="*/ 127365 h 420659"/>
                <a:gd name="connsiteX404" fmla="*/ 1242911 w 3817880"/>
                <a:gd name="connsiteY404" fmla="*/ 176886 h 420659"/>
                <a:gd name="connsiteX405" fmla="*/ 1242911 w 3817880"/>
                <a:gd name="connsiteY405" fmla="*/ 299356 h 420659"/>
                <a:gd name="connsiteX406" fmla="*/ 1250898 w 3817880"/>
                <a:gd name="connsiteY406" fmla="*/ 307343 h 420659"/>
                <a:gd name="connsiteX407" fmla="*/ 1273262 w 3817880"/>
                <a:gd name="connsiteY407" fmla="*/ 309473 h 420659"/>
                <a:gd name="connsiteX408" fmla="*/ 1273262 w 3817880"/>
                <a:gd name="connsiteY408" fmla="*/ 325448 h 420659"/>
                <a:gd name="connsiteX409" fmla="*/ 1178480 w 3817880"/>
                <a:gd name="connsiteY409" fmla="*/ 325448 h 420659"/>
                <a:gd name="connsiteX410" fmla="*/ 1178480 w 3817880"/>
                <a:gd name="connsiteY410" fmla="*/ 309473 h 420659"/>
                <a:gd name="connsiteX411" fmla="*/ 1198715 w 3817880"/>
                <a:gd name="connsiteY411" fmla="*/ 307343 h 420659"/>
                <a:gd name="connsiteX412" fmla="*/ 1205637 w 3817880"/>
                <a:gd name="connsiteY412" fmla="*/ 299356 h 420659"/>
                <a:gd name="connsiteX413" fmla="*/ 1205637 w 3817880"/>
                <a:gd name="connsiteY413" fmla="*/ 183276 h 420659"/>
                <a:gd name="connsiteX414" fmla="*/ 1195520 w 3817880"/>
                <a:gd name="connsiteY414" fmla="*/ 148132 h 420659"/>
                <a:gd name="connsiteX415" fmla="*/ 1161974 w 3817880"/>
                <a:gd name="connsiteY415" fmla="*/ 138015 h 420659"/>
                <a:gd name="connsiteX416" fmla="*/ 1139610 w 3817880"/>
                <a:gd name="connsiteY416" fmla="*/ 141210 h 420659"/>
                <a:gd name="connsiteX417" fmla="*/ 1113518 w 3817880"/>
                <a:gd name="connsiteY417" fmla="*/ 152392 h 420659"/>
                <a:gd name="connsiteX418" fmla="*/ 1113518 w 3817880"/>
                <a:gd name="connsiteY418" fmla="*/ 298824 h 420659"/>
                <a:gd name="connsiteX419" fmla="*/ 1121505 w 3817880"/>
                <a:gd name="connsiteY419" fmla="*/ 306811 h 420659"/>
                <a:gd name="connsiteX420" fmla="*/ 1141740 w 3817880"/>
                <a:gd name="connsiteY420" fmla="*/ 308941 h 420659"/>
                <a:gd name="connsiteX421" fmla="*/ 1141740 w 3817880"/>
                <a:gd name="connsiteY421" fmla="*/ 324915 h 420659"/>
                <a:gd name="connsiteX422" fmla="*/ 1045893 w 3817880"/>
                <a:gd name="connsiteY422" fmla="*/ 324915 h 420659"/>
                <a:gd name="connsiteX423" fmla="*/ 1045893 w 3817880"/>
                <a:gd name="connsiteY423" fmla="*/ 308941 h 420659"/>
                <a:gd name="connsiteX424" fmla="*/ 1069322 w 3817880"/>
                <a:gd name="connsiteY424" fmla="*/ 306811 h 420659"/>
                <a:gd name="connsiteX425" fmla="*/ 1076245 w 3817880"/>
                <a:gd name="connsiteY425" fmla="*/ 298824 h 420659"/>
                <a:gd name="connsiteX426" fmla="*/ 1076245 w 3817880"/>
                <a:gd name="connsiteY426" fmla="*/ 31519 h 420659"/>
                <a:gd name="connsiteX427" fmla="*/ 1042698 w 3817880"/>
                <a:gd name="connsiteY427" fmla="*/ 31519 h 420659"/>
                <a:gd name="connsiteX428" fmla="*/ 1042698 w 3817880"/>
                <a:gd name="connsiteY428" fmla="*/ 18207 h 420659"/>
                <a:gd name="connsiteX429" fmla="*/ 1096479 w 3817880"/>
                <a:gd name="connsiteY429" fmla="*/ 2233 h 420659"/>
                <a:gd name="connsiteX430" fmla="*/ 913306 w 3817880"/>
                <a:gd name="connsiteY430" fmla="*/ 110326 h 420659"/>
                <a:gd name="connsiteX431" fmla="*/ 913306 w 3817880"/>
                <a:gd name="connsiteY431" fmla="*/ 127365 h 420659"/>
                <a:gd name="connsiteX432" fmla="*/ 881889 w 3817880"/>
                <a:gd name="connsiteY432" fmla="*/ 141742 h 420659"/>
                <a:gd name="connsiteX433" fmla="*/ 870707 w 3817880"/>
                <a:gd name="connsiteY433" fmla="*/ 181146 h 420659"/>
                <a:gd name="connsiteX434" fmla="*/ 882954 w 3817880"/>
                <a:gd name="connsiteY434" fmla="*/ 219484 h 420659"/>
                <a:gd name="connsiteX435" fmla="*/ 913306 w 3817880"/>
                <a:gd name="connsiteY435" fmla="*/ 234394 h 420659"/>
                <a:gd name="connsiteX436" fmla="*/ 913306 w 3817880"/>
                <a:gd name="connsiteY436" fmla="*/ 252498 h 420659"/>
                <a:gd name="connsiteX437" fmla="*/ 910111 w 3817880"/>
                <a:gd name="connsiteY437" fmla="*/ 252498 h 420659"/>
                <a:gd name="connsiteX438" fmla="*/ 903189 w 3817880"/>
                <a:gd name="connsiteY438" fmla="*/ 252498 h 420659"/>
                <a:gd name="connsiteX439" fmla="*/ 898929 w 3817880"/>
                <a:gd name="connsiteY439" fmla="*/ 261550 h 420659"/>
                <a:gd name="connsiteX440" fmla="*/ 897864 w 3817880"/>
                <a:gd name="connsiteY440" fmla="*/ 271667 h 420659"/>
                <a:gd name="connsiteX441" fmla="*/ 898929 w 3817880"/>
                <a:gd name="connsiteY441" fmla="*/ 278590 h 420659"/>
                <a:gd name="connsiteX442" fmla="*/ 898929 w 3817880"/>
                <a:gd name="connsiteY442" fmla="*/ 281784 h 420659"/>
                <a:gd name="connsiteX443" fmla="*/ 913838 w 3817880"/>
                <a:gd name="connsiteY443" fmla="*/ 283914 h 420659"/>
                <a:gd name="connsiteX444" fmla="*/ 913838 w 3817880"/>
                <a:gd name="connsiteY444" fmla="*/ 315331 h 420659"/>
                <a:gd name="connsiteX445" fmla="*/ 896799 w 3817880"/>
                <a:gd name="connsiteY445" fmla="*/ 312136 h 420659"/>
                <a:gd name="connsiteX446" fmla="*/ 868577 w 3817880"/>
                <a:gd name="connsiteY446" fmla="*/ 329175 h 420659"/>
                <a:gd name="connsiteX447" fmla="*/ 858460 w 3817880"/>
                <a:gd name="connsiteY447" fmla="*/ 355267 h 420659"/>
                <a:gd name="connsiteX448" fmla="*/ 875500 w 3817880"/>
                <a:gd name="connsiteY448" fmla="*/ 387748 h 420659"/>
                <a:gd name="connsiteX449" fmla="*/ 913838 w 3817880"/>
                <a:gd name="connsiteY449" fmla="*/ 401060 h 420659"/>
                <a:gd name="connsiteX450" fmla="*/ 913838 w 3817880"/>
                <a:gd name="connsiteY450" fmla="*/ 420229 h 420659"/>
                <a:gd name="connsiteX451" fmla="*/ 902656 w 3817880"/>
                <a:gd name="connsiteY451" fmla="*/ 420229 h 420659"/>
                <a:gd name="connsiteX452" fmla="*/ 845148 w 3817880"/>
                <a:gd name="connsiteY452" fmla="*/ 405852 h 420659"/>
                <a:gd name="connsiteX453" fmla="*/ 823849 w 3817880"/>
                <a:gd name="connsiteY453" fmla="*/ 364319 h 420659"/>
                <a:gd name="connsiteX454" fmla="*/ 836096 w 3817880"/>
                <a:gd name="connsiteY454" fmla="*/ 329175 h 420659"/>
                <a:gd name="connsiteX455" fmla="*/ 871240 w 3817880"/>
                <a:gd name="connsiteY455" fmla="*/ 310006 h 420659"/>
                <a:gd name="connsiteX456" fmla="*/ 868045 w 3817880"/>
                <a:gd name="connsiteY456" fmla="*/ 299889 h 420659"/>
                <a:gd name="connsiteX457" fmla="*/ 866980 w 3817880"/>
                <a:gd name="connsiteY457" fmla="*/ 289772 h 420659"/>
                <a:gd name="connsiteX458" fmla="*/ 872837 w 3817880"/>
                <a:gd name="connsiteY458" fmla="*/ 271667 h 420659"/>
                <a:gd name="connsiteX459" fmla="*/ 888812 w 3817880"/>
                <a:gd name="connsiteY459" fmla="*/ 249303 h 420659"/>
                <a:gd name="connsiteX460" fmla="*/ 848343 w 3817880"/>
                <a:gd name="connsiteY460" fmla="*/ 225874 h 420659"/>
                <a:gd name="connsiteX461" fmla="*/ 833966 w 3817880"/>
                <a:gd name="connsiteY461" fmla="*/ 183276 h 420659"/>
                <a:gd name="connsiteX462" fmla="*/ 857395 w 3817880"/>
                <a:gd name="connsiteY462" fmla="*/ 130560 h 420659"/>
                <a:gd name="connsiteX463" fmla="*/ 913306 w 3817880"/>
                <a:gd name="connsiteY463" fmla="*/ 110326 h 420659"/>
                <a:gd name="connsiteX464" fmla="*/ 913306 w 3817880"/>
                <a:gd name="connsiteY464" fmla="*/ 110326 h 420659"/>
                <a:gd name="connsiteX465" fmla="*/ 569856 w 3817880"/>
                <a:gd name="connsiteY465" fmla="*/ 325448 h 420659"/>
                <a:gd name="connsiteX466" fmla="*/ 569856 w 3817880"/>
                <a:gd name="connsiteY466" fmla="*/ 309473 h 420659"/>
                <a:gd name="connsiteX467" fmla="*/ 593285 w 3817880"/>
                <a:gd name="connsiteY467" fmla="*/ 307343 h 420659"/>
                <a:gd name="connsiteX468" fmla="*/ 601272 w 3817880"/>
                <a:gd name="connsiteY468" fmla="*/ 299356 h 420659"/>
                <a:gd name="connsiteX469" fmla="*/ 601272 w 3817880"/>
                <a:gd name="connsiteY469" fmla="*/ 141742 h 420659"/>
                <a:gd name="connsiteX470" fmla="*/ 569856 w 3817880"/>
                <a:gd name="connsiteY470" fmla="*/ 141742 h 420659"/>
                <a:gd name="connsiteX471" fmla="*/ 569856 w 3817880"/>
                <a:gd name="connsiteY471" fmla="*/ 127365 h 420659"/>
                <a:gd name="connsiteX472" fmla="*/ 620442 w 3817880"/>
                <a:gd name="connsiteY472" fmla="*/ 112456 h 420659"/>
                <a:gd name="connsiteX473" fmla="*/ 637481 w 3817880"/>
                <a:gd name="connsiteY473" fmla="*/ 112456 h 420659"/>
                <a:gd name="connsiteX474" fmla="*/ 637481 w 3817880"/>
                <a:gd name="connsiteY474" fmla="*/ 135885 h 420659"/>
                <a:gd name="connsiteX475" fmla="*/ 680079 w 3817880"/>
                <a:gd name="connsiteY475" fmla="*/ 115651 h 420659"/>
                <a:gd name="connsiteX476" fmla="*/ 708301 w 3817880"/>
                <a:gd name="connsiteY476" fmla="*/ 108729 h 420659"/>
                <a:gd name="connsiteX477" fmla="*/ 751964 w 3817880"/>
                <a:gd name="connsiteY477" fmla="*/ 126833 h 420659"/>
                <a:gd name="connsiteX478" fmla="*/ 766341 w 3817880"/>
                <a:gd name="connsiteY478" fmla="*/ 176354 h 420659"/>
                <a:gd name="connsiteX479" fmla="*/ 766341 w 3817880"/>
                <a:gd name="connsiteY479" fmla="*/ 298824 h 420659"/>
                <a:gd name="connsiteX480" fmla="*/ 774328 w 3817880"/>
                <a:gd name="connsiteY480" fmla="*/ 306811 h 420659"/>
                <a:gd name="connsiteX481" fmla="*/ 797757 w 3817880"/>
                <a:gd name="connsiteY481" fmla="*/ 308941 h 420659"/>
                <a:gd name="connsiteX482" fmla="*/ 797757 w 3817880"/>
                <a:gd name="connsiteY482" fmla="*/ 324915 h 420659"/>
                <a:gd name="connsiteX483" fmla="*/ 700846 w 3817880"/>
                <a:gd name="connsiteY483" fmla="*/ 324915 h 420659"/>
                <a:gd name="connsiteX484" fmla="*/ 700846 w 3817880"/>
                <a:gd name="connsiteY484" fmla="*/ 308941 h 420659"/>
                <a:gd name="connsiteX485" fmla="*/ 722145 w 3817880"/>
                <a:gd name="connsiteY485" fmla="*/ 306811 h 420659"/>
                <a:gd name="connsiteX486" fmla="*/ 730133 w 3817880"/>
                <a:gd name="connsiteY486" fmla="*/ 298824 h 420659"/>
                <a:gd name="connsiteX487" fmla="*/ 730133 w 3817880"/>
                <a:gd name="connsiteY487" fmla="*/ 182743 h 420659"/>
                <a:gd name="connsiteX488" fmla="*/ 720015 w 3817880"/>
                <a:gd name="connsiteY488" fmla="*/ 147599 h 420659"/>
                <a:gd name="connsiteX489" fmla="*/ 684872 w 3817880"/>
                <a:gd name="connsiteY489" fmla="*/ 137482 h 420659"/>
                <a:gd name="connsiteX490" fmla="*/ 662508 w 3817880"/>
                <a:gd name="connsiteY490" fmla="*/ 140677 h 420659"/>
                <a:gd name="connsiteX491" fmla="*/ 636416 w 3817880"/>
                <a:gd name="connsiteY491" fmla="*/ 151859 h 420659"/>
                <a:gd name="connsiteX492" fmla="*/ 636416 w 3817880"/>
                <a:gd name="connsiteY492" fmla="*/ 298291 h 420659"/>
                <a:gd name="connsiteX493" fmla="*/ 644403 w 3817880"/>
                <a:gd name="connsiteY493" fmla="*/ 306279 h 420659"/>
                <a:gd name="connsiteX494" fmla="*/ 664637 w 3817880"/>
                <a:gd name="connsiteY494" fmla="*/ 308408 h 420659"/>
                <a:gd name="connsiteX495" fmla="*/ 664637 w 3817880"/>
                <a:gd name="connsiteY495" fmla="*/ 324383 h 420659"/>
                <a:gd name="connsiteX496" fmla="*/ 569856 w 3817880"/>
                <a:gd name="connsiteY496" fmla="*/ 324383 h 420659"/>
                <a:gd name="connsiteX497" fmla="*/ 569856 w 3817880"/>
                <a:gd name="connsiteY497" fmla="*/ 325448 h 420659"/>
                <a:gd name="connsiteX498" fmla="*/ 501166 w 3817880"/>
                <a:gd name="connsiteY498" fmla="*/ 15012 h 420659"/>
                <a:gd name="connsiteX499" fmla="*/ 519270 w 3817880"/>
                <a:gd name="connsiteY499" fmla="*/ 22999 h 420659"/>
                <a:gd name="connsiteX500" fmla="*/ 527258 w 3817880"/>
                <a:gd name="connsiteY500" fmla="*/ 41104 h 420659"/>
                <a:gd name="connsiteX501" fmla="*/ 519270 w 3817880"/>
                <a:gd name="connsiteY501" fmla="*/ 58143 h 420659"/>
                <a:gd name="connsiteX502" fmla="*/ 501166 w 3817880"/>
                <a:gd name="connsiteY502" fmla="*/ 66130 h 420659"/>
                <a:gd name="connsiteX503" fmla="*/ 484127 w 3817880"/>
                <a:gd name="connsiteY503" fmla="*/ 58143 h 420659"/>
                <a:gd name="connsiteX504" fmla="*/ 476140 w 3817880"/>
                <a:gd name="connsiteY504" fmla="*/ 41104 h 420659"/>
                <a:gd name="connsiteX505" fmla="*/ 484127 w 3817880"/>
                <a:gd name="connsiteY505" fmla="*/ 22999 h 420659"/>
                <a:gd name="connsiteX506" fmla="*/ 501166 w 3817880"/>
                <a:gd name="connsiteY506" fmla="*/ 15012 h 420659"/>
                <a:gd name="connsiteX507" fmla="*/ 501166 w 3817880"/>
                <a:gd name="connsiteY507" fmla="*/ 15012 h 420659"/>
                <a:gd name="connsiteX508" fmla="*/ 500101 w 3817880"/>
                <a:gd name="connsiteY508" fmla="*/ 112988 h 420659"/>
                <a:gd name="connsiteX509" fmla="*/ 517141 w 3817880"/>
                <a:gd name="connsiteY509" fmla="*/ 112988 h 420659"/>
                <a:gd name="connsiteX510" fmla="*/ 517141 w 3817880"/>
                <a:gd name="connsiteY510" fmla="*/ 299889 h 420659"/>
                <a:gd name="connsiteX511" fmla="*/ 525128 w 3817880"/>
                <a:gd name="connsiteY511" fmla="*/ 307876 h 420659"/>
                <a:gd name="connsiteX512" fmla="*/ 547492 w 3817880"/>
                <a:gd name="connsiteY512" fmla="*/ 310006 h 420659"/>
                <a:gd name="connsiteX513" fmla="*/ 547492 w 3817880"/>
                <a:gd name="connsiteY513" fmla="*/ 325980 h 420659"/>
                <a:gd name="connsiteX514" fmla="*/ 449516 w 3817880"/>
                <a:gd name="connsiteY514" fmla="*/ 325980 h 420659"/>
                <a:gd name="connsiteX515" fmla="*/ 449516 w 3817880"/>
                <a:gd name="connsiteY515" fmla="*/ 310006 h 420659"/>
                <a:gd name="connsiteX516" fmla="*/ 472945 w 3817880"/>
                <a:gd name="connsiteY516" fmla="*/ 307876 h 420659"/>
                <a:gd name="connsiteX517" fmla="*/ 479867 w 3817880"/>
                <a:gd name="connsiteY517" fmla="*/ 299889 h 420659"/>
                <a:gd name="connsiteX518" fmla="*/ 479867 w 3817880"/>
                <a:gd name="connsiteY518" fmla="*/ 142275 h 420659"/>
                <a:gd name="connsiteX519" fmla="*/ 449516 w 3817880"/>
                <a:gd name="connsiteY519" fmla="*/ 142275 h 420659"/>
                <a:gd name="connsiteX520" fmla="*/ 449516 w 3817880"/>
                <a:gd name="connsiteY520" fmla="*/ 127365 h 420659"/>
                <a:gd name="connsiteX521" fmla="*/ 500101 w 3817880"/>
                <a:gd name="connsiteY521" fmla="*/ 112988 h 420659"/>
                <a:gd name="connsiteX522" fmla="*/ 500101 w 3817880"/>
                <a:gd name="connsiteY522" fmla="*/ 112988 h 420659"/>
                <a:gd name="connsiteX523" fmla="*/ 410112 w 3817880"/>
                <a:gd name="connsiteY523" fmla="*/ 119378 h 420659"/>
                <a:gd name="connsiteX524" fmla="*/ 410112 w 3817880"/>
                <a:gd name="connsiteY524" fmla="*/ 168899 h 420659"/>
                <a:gd name="connsiteX525" fmla="*/ 388813 w 3817880"/>
                <a:gd name="connsiteY525" fmla="*/ 168899 h 420659"/>
                <a:gd name="connsiteX526" fmla="*/ 384553 w 3817880"/>
                <a:gd name="connsiteY526" fmla="*/ 138547 h 420659"/>
                <a:gd name="connsiteX527" fmla="*/ 368579 w 3817880"/>
                <a:gd name="connsiteY527" fmla="*/ 130560 h 420659"/>
                <a:gd name="connsiteX528" fmla="*/ 352604 w 3817880"/>
                <a:gd name="connsiteY528" fmla="*/ 128430 h 420659"/>
                <a:gd name="connsiteX529" fmla="*/ 325448 w 3817880"/>
                <a:gd name="connsiteY529" fmla="*/ 137482 h 420659"/>
                <a:gd name="connsiteX530" fmla="*/ 315331 w 3817880"/>
                <a:gd name="connsiteY530" fmla="*/ 159847 h 420659"/>
                <a:gd name="connsiteX531" fmla="*/ 323318 w 3817880"/>
                <a:gd name="connsiteY531" fmla="*/ 181146 h 420659"/>
                <a:gd name="connsiteX532" fmla="*/ 352604 w 3817880"/>
                <a:gd name="connsiteY532" fmla="*/ 200315 h 420659"/>
                <a:gd name="connsiteX533" fmla="*/ 363786 w 3817880"/>
                <a:gd name="connsiteY533" fmla="*/ 204575 h 420659"/>
                <a:gd name="connsiteX534" fmla="*/ 399995 w 3817880"/>
                <a:gd name="connsiteY534" fmla="*/ 224809 h 420659"/>
                <a:gd name="connsiteX535" fmla="*/ 412242 w 3817880"/>
                <a:gd name="connsiteY535" fmla="*/ 241848 h 420659"/>
                <a:gd name="connsiteX536" fmla="*/ 415437 w 3817880"/>
                <a:gd name="connsiteY536" fmla="*/ 263148 h 420659"/>
                <a:gd name="connsiteX537" fmla="*/ 394138 w 3817880"/>
                <a:gd name="connsiteY537" fmla="*/ 311603 h 420659"/>
                <a:gd name="connsiteX538" fmla="*/ 334500 w 3817880"/>
                <a:gd name="connsiteY538" fmla="*/ 328643 h 420659"/>
                <a:gd name="connsiteX539" fmla="*/ 304149 w 3817880"/>
                <a:gd name="connsiteY539" fmla="*/ 326513 h 420659"/>
                <a:gd name="connsiteX540" fmla="*/ 276992 w 3817880"/>
                <a:gd name="connsiteY540" fmla="*/ 319591 h 420659"/>
                <a:gd name="connsiteX541" fmla="*/ 276992 w 3817880"/>
                <a:gd name="connsiteY541" fmla="*/ 262083 h 420659"/>
                <a:gd name="connsiteX542" fmla="*/ 298291 w 3817880"/>
                <a:gd name="connsiteY542" fmla="*/ 262083 h 420659"/>
                <a:gd name="connsiteX543" fmla="*/ 302551 w 3817880"/>
                <a:gd name="connsiteY543" fmla="*/ 299356 h 420659"/>
                <a:gd name="connsiteX544" fmla="*/ 321720 w 3817880"/>
                <a:gd name="connsiteY544" fmla="*/ 307343 h 420659"/>
                <a:gd name="connsiteX545" fmla="*/ 340890 w 3817880"/>
                <a:gd name="connsiteY545" fmla="*/ 310538 h 420659"/>
                <a:gd name="connsiteX546" fmla="*/ 370176 w 3817880"/>
                <a:gd name="connsiteY546" fmla="*/ 300421 h 420659"/>
                <a:gd name="connsiteX547" fmla="*/ 381358 w 3817880"/>
                <a:gd name="connsiteY547" fmla="*/ 274330 h 420659"/>
                <a:gd name="connsiteX548" fmla="*/ 373371 w 3817880"/>
                <a:gd name="connsiteY548" fmla="*/ 253031 h 420659"/>
                <a:gd name="connsiteX549" fmla="*/ 336097 w 3817880"/>
                <a:gd name="connsiteY549" fmla="*/ 230666 h 420659"/>
                <a:gd name="connsiteX550" fmla="*/ 292434 w 3817880"/>
                <a:gd name="connsiteY550" fmla="*/ 203510 h 420659"/>
                <a:gd name="connsiteX551" fmla="*/ 280187 w 3817880"/>
                <a:gd name="connsiteY551" fmla="*/ 171029 h 420659"/>
                <a:gd name="connsiteX552" fmla="*/ 300421 w 3817880"/>
                <a:gd name="connsiteY552" fmla="*/ 125768 h 420659"/>
                <a:gd name="connsiteX553" fmla="*/ 357929 w 3817880"/>
                <a:gd name="connsiteY553" fmla="*/ 108729 h 420659"/>
                <a:gd name="connsiteX554" fmla="*/ 386150 w 3817880"/>
                <a:gd name="connsiteY554" fmla="*/ 111923 h 420659"/>
                <a:gd name="connsiteX555" fmla="*/ 410112 w 3817880"/>
                <a:gd name="connsiteY555" fmla="*/ 119378 h 420659"/>
                <a:gd name="connsiteX556" fmla="*/ 410112 w 3817880"/>
                <a:gd name="connsiteY556" fmla="*/ 119378 h 420659"/>
                <a:gd name="connsiteX557" fmla="*/ 3297 w 3817880"/>
                <a:gd name="connsiteY557" fmla="*/ 31519 h 420659"/>
                <a:gd name="connsiteX558" fmla="*/ 250901 w 3817880"/>
                <a:gd name="connsiteY558" fmla="*/ 31519 h 420659"/>
                <a:gd name="connsiteX559" fmla="*/ 250901 w 3817880"/>
                <a:gd name="connsiteY559" fmla="*/ 98079 h 420659"/>
                <a:gd name="connsiteX560" fmla="*/ 227471 w 3817880"/>
                <a:gd name="connsiteY560" fmla="*/ 98079 h 420659"/>
                <a:gd name="connsiteX561" fmla="*/ 221614 w 3817880"/>
                <a:gd name="connsiteY561" fmla="*/ 57610 h 420659"/>
                <a:gd name="connsiteX562" fmla="*/ 214692 w 3817880"/>
                <a:gd name="connsiteY562" fmla="*/ 50688 h 420659"/>
                <a:gd name="connsiteX563" fmla="*/ 148132 w 3817880"/>
                <a:gd name="connsiteY563" fmla="*/ 50688 h 420659"/>
                <a:gd name="connsiteX564" fmla="*/ 148132 w 3817880"/>
                <a:gd name="connsiteY564" fmla="*/ 298291 h 420659"/>
                <a:gd name="connsiteX565" fmla="*/ 155054 w 3817880"/>
                <a:gd name="connsiteY565" fmla="*/ 305214 h 420659"/>
                <a:gd name="connsiteX566" fmla="*/ 184341 w 3817880"/>
                <a:gd name="connsiteY566" fmla="*/ 307343 h 420659"/>
                <a:gd name="connsiteX567" fmla="*/ 184341 w 3817880"/>
                <a:gd name="connsiteY567" fmla="*/ 325448 h 420659"/>
                <a:gd name="connsiteX568" fmla="*/ 70390 w 3817880"/>
                <a:gd name="connsiteY568" fmla="*/ 325448 h 420659"/>
                <a:gd name="connsiteX569" fmla="*/ 70390 w 3817880"/>
                <a:gd name="connsiteY569" fmla="*/ 307343 h 420659"/>
                <a:gd name="connsiteX570" fmla="*/ 99676 w 3817880"/>
                <a:gd name="connsiteY570" fmla="*/ 305214 h 420659"/>
                <a:gd name="connsiteX571" fmla="*/ 106598 w 3817880"/>
                <a:gd name="connsiteY571" fmla="*/ 298291 h 420659"/>
                <a:gd name="connsiteX572" fmla="*/ 106598 w 3817880"/>
                <a:gd name="connsiteY572" fmla="*/ 50688 h 420659"/>
                <a:gd name="connsiteX573" fmla="*/ 40039 w 3817880"/>
                <a:gd name="connsiteY573" fmla="*/ 50688 h 420659"/>
                <a:gd name="connsiteX574" fmla="*/ 33116 w 3817880"/>
                <a:gd name="connsiteY574" fmla="*/ 57610 h 420659"/>
                <a:gd name="connsiteX575" fmla="*/ 27259 w 3817880"/>
                <a:gd name="connsiteY575" fmla="*/ 98079 h 420659"/>
                <a:gd name="connsiteX576" fmla="*/ 2233 w 3817880"/>
                <a:gd name="connsiteY576" fmla="*/ 98079 h 420659"/>
                <a:gd name="connsiteX577" fmla="*/ 2233 w 3817880"/>
                <a:gd name="connsiteY577" fmla="*/ 31519 h 4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Lst>
              <a:rect l="l" t="t" r="r" b="b"/>
              <a:pathLst>
                <a:path w="3817880" h="420659">
                  <a:moveTo>
                    <a:pt x="2873364" y="329175"/>
                  </a:moveTo>
                  <a:lnTo>
                    <a:pt x="2873364" y="302019"/>
                  </a:lnTo>
                  <a:cubicBezTo>
                    <a:pt x="2879221" y="303084"/>
                    <a:pt x="2885611" y="304149"/>
                    <a:pt x="2893598" y="304149"/>
                  </a:cubicBezTo>
                  <a:cubicBezTo>
                    <a:pt x="2903715" y="304149"/>
                    <a:pt x="2914898" y="302019"/>
                    <a:pt x="2926080" y="298291"/>
                  </a:cubicBezTo>
                  <a:cubicBezTo>
                    <a:pt x="2937262" y="294031"/>
                    <a:pt x="2949509" y="287109"/>
                    <a:pt x="2962288" y="278057"/>
                  </a:cubicBezTo>
                  <a:lnTo>
                    <a:pt x="2962288" y="303084"/>
                  </a:lnTo>
                  <a:cubicBezTo>
                    <a:pt x="2950041" y="312136"/>
                    <a:pt x="2936197" y="317993"/>
                    <a:pt x="2921820" y="322253"/>
                  </a:cubicBezTo>
                  <a:cubicBezTo>
                    <a:pt x="2908508" y="326513"/>
                    <a:pt x="2893598" y="329175"/>
                    <a:pt x="2880286" y="329175"/>
                  </a:cubicBezTo>
                  <a:cubicBezTo>
                    <a:pt x="2877624" y="329175"/>
                    <a:pt x="2875494" y="329175"/>
                    <a:pt x="2873364" y="329175"/>
                  </a:cubicBezTo>
                  <a:lnTo>
                    <a:pt x="2873364" y="329175"/>
                  </a:lnTo>
                  <a:close/>
                  <a:moveTo>
                    <a:pt x="2873364" y="209367"/>
                  </a:moveTo>
                  <a:lnTo>
                    <a:pt x="2873364" y="191263"/>
                  </a:lnTo>
                  <a:lnTo>
                    <a:pt x="2922885" y="191263"/>
                  </a:lnTo>
                  <a:lnTo>
                    <a:pt x="2922885" y="184341"/>
                  </a:lnTo>
                  <a:cubicBezTo>
                    <a:pt x="2922885" y="166236"/>
                    <a:pt x="2919690" y="152924"/>
                    <a:pt x="2911703" y="143872"/>
                  </a:cubicBezTo>
                  <a:cubicBezTo>
                    <a:pt x="2903715" y="133755"/>
                    <a:pt x="2892533" y="128963"/>
                    <a:pt x="2878156" y="128963"/>
                  </a:cubicBezTo>
                  <a:cubicBezTo>
                    <a:pt x="2876027" y="128963"/>
                    <a:pt x="2874962" y="128963"/>
                    <a:pt x="2873897" y="128963"/>
                  </a:cubicBezTo>
                  <a:lnTo>
                    <a:pt x="2873897" y="109794"/>
                  </a:lnTo>
                  <a:cubicBezTo>
                    <a:pt x="2877091" y="109794"/>
                    <a:pt x="2880819" y="108729"/>
                    <a:pt x="2884014" y="108729"/>
                  </a:cubicBezTo>
                  <a:cubicBezTo>
                    <a:pt x="2909040" y="108729"/>
                    <a:pt x="2927677" y="116716"/>
                    <a:pt x="2941522" y="132158"/>
                  </a:cubicBezTo>
                  <a:cubicBezTo>
                    <a:pt x="2956431" y="148132"/>
                    <a:pt x="2962821" y="169431"/>
                    <a:pt x="2962821" y="194990"/>
                  </a:cubicBezTo>
                  <a:cubicBezTo>
                    <a:pt x="2962821" y="198185"/>
                    <a:pt x="2962821" y="201912"/>
                    <a:pt x="2962821" y="202978"/>
                  </a:cubicBezTo>
                  <a:cubicBezTo>
                    <a:pt x="2962821" y="205107"/>
                    <a:pt x="2962821" y="207237"/>
                    <a:pt x="2962821" y="208835"/>
                  </a:cubicBezTo>
                  <a:lnTo>
                    <a:pt x="2873364" y="208835"/>
                  </a:lnTo>
                  <a:lnTo>
                    <a:pt x="2873364" y="209367"/>
                  </a:lnTo>
                  <a:close/>
                  <a:moveTo>
                    <a:pt x="2994770" y="325448"/>
                  </a:moveTo>
                  <a:lnTo>
                    <a:pt x="2994770" y="309473"/>
                  </a:lnTo>
                  <a:lnTo>
                    <a:pt x="3017134" y="307343"/>
                  </a:lnTo>
                  <a:lnTo>
                    <a:pt x="3025121" y="299356"/>
                  </a:lnTo>
                  <a:lnTo>
                    <a:pt x="3025121" y="141742"/>
                  </a:lnTo>
                  <a:lnTo>
                    <a:pt x="2994770" y="141742"/>
                  </a:lnTo>
                  <a:lnTo>
                    <a:pt x="2994770" y="127365"/>
                  </a:lnTo>
                  <a:lnTo>
                    <a:pt x="3045355" y="112456"/>
                  </a:lnTo>
                  <a:lnTo>
                    <a:pt x="3062395" y="112456"/>
                  </a:lnTo>
                  <a:lnTo>
                    <a:pt x="3062395" y="152924"/>
                  </a:lnTo>
                  <a:cubicBezTo>
                    <a:pt x="3069317" y="146002"/>
                    <a:pt x="3077304" y="138015"/>
                    <a:pt x="3083694" y="131625"/>
                  </a:cubicBezTo>
                  <a:cubicBezTo>
                    <a:pt x="3091681" y="124703"/>
                    <a:pt x="3100733" y="116716"/>
                    <a:pt x="3108720" y="110326"/>
                  </a:cubicBezTo>
                  <a:cubicBezTo>
                    <a:pt x="3109785" y="110326"/>
                    <a:pt x="3111915" y="110326"/>
                    <a:pt x="3112980" y="110326"/>
                  </a:cubicBezTo>
                  <a:cubicBezTo>
                    <a:pt x="3114045" y="110326"/>
                    <a:pt x="3116175" y="109261"/>
                    <a:pt x="3119902" y="109261"/>
                  </a:cubicBezTo>
                  <a:cubicBezTo>
                    <a:pt x="3124162" y="109261"/>
                    <a:pt x="3128955" y="110326"/>
                    <a:pt x="3132149" y="111391"/>
                  </a:cubicBezTo>
                  <a:cubicBezTo>
                    <a:pt x="3136409" y="112456"/>
                    <a:pt x="3141202" y="113521"/>
                    <a:pt x="3145461" y="115651"/>
                  </a:cubicBezTo>
                  <a:lnTo>
                    <a:pt x="3145461" y="152924"/>
                  </a:lnTo>
                  <a:lnTo>
                    <a:pt x="3132149" y="152924"/>
                  </a:lnTo>
                  <a:cubicBezTo>
                    <a:pt x="3128955" y="149730"/>
                    <a:pt x="3125227" y="147067"/>
                    <a:pt x="3122032" y="144937"/>
                  </a:cubicBezTo>
                  <a:cubicBezTo>
                    <a:pt x="3118837" y="143872"/>
                    <a:pt x="3114045" y="142807"/>
                    <a:pt x="3109785" y="142807"/>
                  </a:cubicBezTo>
                  <a:cubicBezTo>
                    <a:pt x="3102863" y="142807"/>
                    <a:pt x="3094876" y="144937"/>
                    <a:pt x="3087421" y="150794"/>
                  </a:cubicBezTo>
                  <a:cubicBezTo>
                    <a:pt x="3079434" y="155054"/>
                    <a:pt x="3071446" y="163042"/>
                    <a:pt x="3062395" y="174223"/>
                  </a:cubicBezTo>
                  <a:lnTo>
                    <a:pt x="3062395" y="299356"/>
                  </a:lnTo>
                  <a:lnTo>
                    <a:pt x="3069317" y="307343"/>
                  </a:lnTo>
                  <a:lnTo>
                    <a:pt x="3099668" y="309473"/>
                  </a:lnTo>
                  <a:lnTo>
                    <a:pt x="3099668" y="325448"/>
                  </a:lnTo>
                  <a:lnTo>
                    <a:pt x="2994770" y="325448"/>
                  </a:lnTo>
                  <a:lnTo>
                    <a:pt x="2994770" y="325448"/>
                  </a:lnTo>
                  <a:close/>
                  <a:moveTo>
                    <a:pt x="3299880" y="119378"/>
                  </a:moveTo>
                  <a:lnTo>
                    <a:pt x="3299880" y="168899"/>
                  </a:lnTo>
                  <a:lnTo>
                    <a:pt x="3277516" y="168899"/>
                  </a:lnTo>
                  <a:lnTo>
                    <a:pt x="3274322" y="138547"/>
                  </a:lnTo>
                  <a:cubicBezTo>
                    <a:pt x="3268464" y="135353"/>
                    <a:pt x="3263139" y="132690"/>
                    <a:pt x="3257282" y="130560"/>
                  </a:cubicBezTo>
                  <a:cubicBezTo>
                    <a:pt x="3253022" y="129495"/>
                    <a:pt x="3247165" y="128430"/>
                    <a:pt x="3241308" y="128430"/>
                  </a:cubicBezTo>
                  <a:cubicBezTo>
                    <a:pt x="3230126" y="128430"/>
                    <a:pt x="3221074" y="131625"/>
                    <a:pt x="3215216" y="137482"/>
                  </a:cubicBezTo>
                  <a:cubicBezTo>
                    <a:pt x="3208294" y="143340"/>
                    <a:pt x="3205099" y="149730"/>
                    <a:pt x="3205099" y="159847"/>
                  </a:cubicBezTo>
                  <a:cubicBezTo>
                    <a:pt x="3205099" y="168899"/>
                    <a:pt x="3207229" y="175821"/>
                    <a:pt x="3213086" y="181146"/>
                  </a:cubicBezTo>
                  <a:cubicBezTo>
                    <a:pt x="3218943" y="187003"/>
                    <a:pt x="3227463" y="192328"/>
                    <a:pt x="3242373" y="200315"/>
                  </a:cubicBezTo>
                  <a:cubicBezTo>
                    <a:pt x="3244502" y="201380"/>
                    <a:pt x="3248230" y="202445"/>
                    <a:pt x="3253555" y="204575"/>
                  </a:cubicBezTo>
                  <a:cubicBezTo>
                    <a:pt x="3269529" y="212562"/>
                    <a:pt x="3281776" y="218952"/>
                    <a:pt x="3288699" y="224809"/>
                  </a:cubicBezTo>
                  <a:cubicBezTo>
                    <a:pt x="3294556" y="229069"/>
                    <a:pt x="3298815" y="234926"/>
                    <a:pt x="3300946" y="241848"/>
                  </a:cubicBezTo>
                  <a:cubicBezTo>
                    <a:pt x="3304140" y="247706"/>
                    <a:pt x="3305205" y="255160"/>
                    <a:pt x="3305205" y="263148"/>
                  </a:cubicBezTo>
                  <a:cubicBezTo>
                    <a:pt x="3305205" y="283382"/>
                    <a:pt x="3298283" y="299356"/>
                    <a:pt x="3283906" y="311603"/>
                  </a:cubicBezTo>
                  <a:cubicBezTo>
                    <a:pt x="3269529" y="322785"/>
                    <a:pt x="3248763" y="328643"/>
                    <a:pt x="3223203" y="328643"/>
                  </a:cubicBezTo>
                  <a:cubicBezTo>
                    <a:pt x="3213086" y="328643"/>
                    <a:pt x="3202969" y="327578"/>
                    <a:pt x="3193917" y="326513"/>
                  </a:cubicBezTo>
                  <a:cubicBezTo>
                    <a:pt x="3183800" y="325448"/>
                    <a:pt x="3174748" y="323318"/>
                    <a:pt x="3166761" y="319591"/>
                  </a:cubicBezTo>
                  <a:lnTo>
                    <a:pt x="3166761" y="262083"/>
                  </a:lnTo>
                  <a:lnTo>
                    <a:pt x="3188060" y="262083"/>
                  </a:lnTo>
                  <a:lnTo>
                    <a:pt x="3192319" y="299356"/>
                  </a:lnTo>
                  <a:cubicBezTo>
                    <a:pt x="3199242" y="303616"/>
                    <a:pt x="3204566" y="306279"/>
                    <a:pt x="3211489" y="307343"/>
                  </a:cubicBezTo>
                  <a:cubicBezTo>
                    <a:pt x="3217346" y="309473"/>
                    <a:pt x="3223736" y="310538"/>
                    <a:pt x="3229593" y="310538"/>
                  </a:cubicBezTo>
                  <a:cubicBezTo>
                    <a:pt x="3241840" y="310538"/>
                    <a:pt x="3251957" y="307343"/>
                    <a:pt x="3259944" y="300421"/>
                  </a:cubicBezTo>
                  <a:cubicBezTo>
                    <a:pt x="3267932" y="293499"/>
                    <a:pt x="3271126" y="285512"/>
                    <a:pt x="3271126" y="274330"/>
                  </a:cubicBezTo>
                  <a:cubicBezTo>
                    <a:pt x="3271126" y="265278"/>
                    <a:pt x="3268997" y="258355"/>
                    <a:pt x="3263139" y="253031"/>
                  </a:cubicBezTo>
                  <a:cubicBezTo>
                    <a:pt x="3257282" y="247173"/>
                    <a:pt x="3246100" y="239719"/>
                    <a:pt x="3225866" y="230666"/>
                  </a:cubicBezTo>
                  <a:cubicBezTo>
                    <a:pt x="3204566" y="221614"/>
                    <a:pt x="3189657" y="211497"/>
                    <a:pt x="3182203" y="203510"/>
                  </a:cubicBezTo>
                  <a:cubicBezTo>
                    <a:pt x="3173150" y="194458"/>
                    <a:pt x="3169955" y="183276"/>
                    <a:pt x="3169955" y="171029"/>
                  </a:cubicBezTo>
                  <a:cubicBezTo>
                    <a:pt x="3169955" y="151859"/>
                    <a:pt x="3176878" y="135885"/>
                    <a:pt x="3190190" y="125768"/>
                  </a:cubicBezTo>
                  <a:cubicBezTo>
                    <a:pt x="3203502" y="114586"/>
                    <a:pt x="3222671" y="108729"/>
                    <a:pt x="3247698" y="108729"/>
                  </a:cubicBezTo>
                  <a:cubicBezTo>
                    <a:pt x="3257814" y="108729"/>
                    <a:pt x="3266867" y="109794"/>
                    <a:pt x="3274854" y="111923"/>
                  </a:cubicBezTo>
                  <a:cubicBezTo>
                    <a:pt x="3283906" y="114053"/>
                    <a:pt x="3291893" y="116183"/>
                    <a:pt x="3299880" y="119378"/>
                  </a:cubicBezTo>
                  <a:lnTo>
                    <a:pt x="3299880" y="119378"/>
                  </a:lnTo>
                  <a:close/>
                  <a:moveTo>
                    <a:pt x="3389870" y="112988"/>
                  </a:moveTo>
                  <a:lnTo>
                    <a:pt x="3406909" y="112988"/>
                  </a:lnTo>
                  <a:lnTo>
                    <a:pt x="3406909" y="299889"/>
                  </a:lnTo>
                  <a:lnTo>
                    <a:pt x="3413831" y="307876"/>
                  </a:lnTo>
                  <a:lnTo>
                    <a:pt x="3437261" y="310006"/>
                  </a:lnTo>
                  <a:lnTo>
                    <a:pt x="3437261" y="325980"/>
                  </a:lnTo>
                  <a:lnTo>
                    <a:pt x="3339284" y="325980"/>
                  </a:lnTo>
                  <a:lnTo>
                    <a:pt x="3339284" y="310006"/>
                  </a:lnTo>
                  <a:lnTo>
                    <a:pt x="3361648" y="307876"/>
                  </a:lnTo>
                  <a:lnTo>
                    <a:pt x="3369635" y="299889"/>
                  </a:lnTo>
                  <a:lnTo>
                    <a:pt x="3369635" y="142275"/>
                  </a:lnTo>
                  <a:lnTo>
                    <a:pt x="3339284" y="142275"/>
                  </a:lnTo>
                  <a:lnTo>
                    <a:pt x="3339284" y="127365"/>
                  </a:lnTo>
                  <a:lnTo>
                    <a:pt x="3389870" y="112988"/>
                  </a:lnTo>
                  <a:lnTo>
                    <a:pt x="3389870" y="112988"/>
                  </a:lnTo>
                  <a:close/>
                  <a:moveTo>
                    <a:pt x="3390934" y="15012"/>
                  </a:moveTo>
                  <a:cubicBezTo>
                    <a:pt x="3398922" y="15012"/>
                    <a:pt x="3404246" y="17142"/>
                    <a:pt x="3409039" y="22999"/>
                  </a:cubicBezTo>
                  <a:cubicBezTo>
                    <a:pt x="3414896" y="27259"/>
                    <a:pt x="3417026" y="33116"/>
                    <a:pt x="3417026" y="41104"/>
                  </a:cubicBezTo>
                  <a:cubicBezTo>
                    <a:pt x="3417026" y="48026"/>
                    <a:pt x="3414896" y="53351"/>
                    <a:pt x="3409039" y="58143"/>
                  </a:cubicBezTo>
                  <a:cubicBezTo>
                    <a:pt x="3404779" y="64000"/>
                    <a:pt x="3398922" y="66130"/>
                    <a:pt x="3390934" y="66130"/>
                  </a:cubicBezTo>
                  <a:cubicBezTo>
                    <a:pt x="3384013" y="66130"/>
                    <a:pt x="3378688" y="64000"/>
                    <a:pt x="3372830" y="58143"/>
                  </a:cubicBezTo>
                  <a:cubicBezTo>
                    <a:pt x="3368571" y="53883"/>
                    <a:pt x="3365908" y="48026"/>
                    <a:pt x="3365908" y="41104"/>
                  </a:cubicBezTo>
                  <a:cubicBezTo>
                    <a:pt x="3365908" y="33116"/>
                    <a:pt x="3368038" y="27792"/>
                    <a:pt x="3372830" y="22999"/>
                  </a:cubicBezTo>
                  <a:cubicBezTo>
                    <a:pt x="3378688" y="17142"/>
                    <a:pt x="3384545" y="15012"/>
                    <a:pt x="3390934" y="15012"/>
                  </a:cubicBezTo>
                  <a:lnTo>
                    <a:pt x="3390934" y="15012"/>
                  </a:lnTo>
                  <a:close/>
                  <a:moveTo>
                    <a:pt x="3484651" y="140677"/>
                  </a:moveTo>
                  <a:lnTo>
                    <a:pt x="3457494" y="140677"/>
                  </a:lnTo>
                  <a:lnTo>
                    <a:pt x="3457494" y="127365"/>
                  </a:lnTo>
                  <a:lnTo>
                    <a:pt x="3485716" y="114053"/>
                  </a:lnTo>
                  <a:lnTo>
                    <a:pt x="3504885" y="73585"/>
                  </a:lnTo>
                  <a:lnTo>
                    <a:pt x="3521924" y="73585"/>
                  </a:lnTo>
                  <a:lnTo>
                    <a:pt x="3521924" y="120975"/>
                  </a:lnTo>
                  <a:lnTo>
                    <a:pt x="3588484" y="120975"/>
                  </a:lnTo>
                  <a:lnTo>
                    <a:pt x="3588484" y="141210"/>
                  </a:lnTo>
                  <a:lnTo>
                    <a:pt x="3521924" y="141210"/>
                  </a:lnTo>
                  <a:lnTo>
                    <a:pt x="3521924" y="256225"/>
                  </a:lnTo>
                  <a:cubicBezTo>
                    <a:pt x="3521924" y="275395"/>
                    <a:pt x="3524054" y="288707"/>
                    <a:pt x="3529912" y="294564"/>
                  </a:cubicBezTo>
                  <a:cubicBezTo>
                    <a:pt x="3534172" y="301486"/>
                    <a:pt x="3544821" y="304681"/>
                    <a:pt x="3558133" y="304681"/>
                  </a:cubicBezTo>
                  <a:cubicBezTo>
                    <a:pt x="3562393" y="304681"/>
                    <a:pt x="3567185" y="304681"/>
                    <a:pt x="3573043" y="303616"/>
                  </a:cubicBezTo>
                  <a:cubicBezTo>
                    <a:pt x="3577302" y="303616"/>
                    <a:pt x="3583160" y="302551"/>
                    <a:pt x="3589017" y="301486"/>
                  </a:cubicBezTo>
                  <a:lnTo>
                    <a:pt x="3589017" y="317461"/>
                  </a:lnTo>
                  <a:cubicBezTo>
                    <a:pt x="3578900" y="320655"/>
                    <a:pt x="3568783" y="323318"/>
                    <a:pt x="3559731" y="325448"/>
                  </a:cubicBezTo>
                  <a:cubicBezTo>
                    <a:pt x="3549614" y="326513"/>
                    <a:pt x="3540561" y="327578"/>
                    <a:pt x="3531509" y="327578"/>
                  </a:cubicBezTo>
                  <a:cubicBezTo>
                    <a:pt x="3514470" y="327578"/>
                    <a:pt x="3502223" y="324383"/>
                    <a:pt x="3495300" y="317461"/>
                  </a:cubicBezTo>
                  <a:cubicBezTo>
                    <a:pt x="3488378" y="311603"/>
                    <a:pt x="3485184" y="299356"/>
                    <a:pt x="3485184" y="282317"/>
                  </a:cubicBezTo>
                  <a:lnTo>
                    <a:pt x="3485184" y="140677"/>
                  </a:lnTo>
                  <a:lnTo>
                    <a:pt x="3484651" y="140677"/>
                  </a:lnTo>
                  <a:close/>
                  <a:moveTo>
                    <a:pt x="3592744" y="114053"/>
                  </a:moveTo>
                  <a:lnTo>
                    <a:pt x="3687526" y="114053"/>
                  </a:lnTo>
                  <a:lnTo>
                    <a:pt x="3687526" y="131093"/>
                  </a:lnTo>
                  <a:lnTo>
                    <a:pt x="3665162" y="132158"/>
                  </a:lnTo>
                  <a:lnTo>
                    <a:pt x="3659304" y="140145"/>
                  </a:lnTo>
                  <a:lnTo>
                    <a:pt x="3712020" y="276460"/>
                  </a:lnTo>
                  <a:lnTo>
                    <a:pt x="3765800" y="140145"/>
                  </a:lnTo>
                  <a:lnTo>
                    <a:pt x="3762606" y="132158"/>
                  </a:lnTo>
                  <a:lnTo>
                    <a:pt x="3739176" y="131093"/>
                  </a:lnTo>
                  <a:lnTo>
                    <a:pt x="3739176" y="114053"/>
                  </a:lnTo>
                  <a:lnTo>
                    <a:pt x="3817984" y="114053"/>
                  </a:lnTo>
                  <a:lnTo>
                    <a:pt x="3817984" y="131093"/>
                  </a:lnTo>
                  <a:lnTo>
                    <a:pt x="3791892" y="134287"/>
                  </a:lnTo>
                  <a:lnTo>
                    <a:pt x="3704033" y="347279"/>
                  </a:lnTo>
                  <a:cubicBezTo>
                    <a:pt x="3692851" y="373371"/>
                    <a:pt x="3682734" y="392540"/>
                    <a:pt x="3671552" y="403722"/>
                  </a:cubicBezTo>
                  <a:cubicBezTo>
                    <a:pt x="3660369" y="414904"/>
                    <a:pt x="3648122" y="420762"/>
                    <a:pt x="3634278" y="420762"/>
                  </a:cubicBezTo>
                  <a:cubicBezTo>
                    <a:pt x="3625226" y="420762"/>
                    <a:pt x="3617238" y="418632"/>
                    <a:pt x="3611914" y="413839"/>
                  </a:cubicBezTo>
                  <a:cubicBezTo>
                    <a:pt x="3606056" y="409580"/>
                    <a:pt x="3603926" y="403722"/>
                    <a:pt x="3603926" y="396800"/>
                  </a:cubicBezTo>
                  <a:cubicBezTo>
                    <a:pt x="3603926" y="392540"/>
                    <a:pt x="3604992" y="387748"/>
                    <a:pt x="3606056" y="384553"/>
                  </a:cubicBezTo>
                  <a:cubicBezTo>
                    <a:pt x="3608186" y="380293"/>
                    <a:pt x="3611914" y="376566"/>
                    <a:pt x="3615108" y="373371"/>
                  </a:cubicBezTo>
                  <a:lnTo>
                    <a:pt x="3656642" y="389345"/>
                  </a:lnTo>
                  <a:cubicBezTo>
                    <a:pt x="3663564" y="382423"/>
                    <a:pt x="3669954" y="373371"/>
                    <a:pt x="3675811" y="362189"/>
                  </a:cubicBezTo>
                  <a:cubicBezTo>
                    <a:pt x="3681668" y="351007"/>
                    <a:pt x="3686993" y="338760"/>
                    <a:pt x="3692851" y="323850"/>
                  </a:cubicBezTo>
                  <a:lnTo>
                    <a:pt x="3618304" y="133755"/>
                  </a:lnTo>
                  <a:lnTo>
                    <a:pt x="3592212" y="131625"/>
                  </a:lnTo>
                  <a:lnTo>
                    <a:pt x="3592212" y="114053"/>
                  </a:lnTo>
                  <a:close/>
                  <a:moveTo>
                    <a:pt x="2548019" y="114053"/>
                  </a:moveTo>
                  <a:lnTo>
                    <a:pt x="2643865" y="114053"/>
                  </a:lnTo>
                  <a:lnTo>
                    <a:pt x="2643865" y="131093"/>
                  </a:lnTo>
                  <a:lnTo>
                    <a:pt x="2620436" y="132158"/>
                  </a:lnTo>
                  <a:lnTo>
                    <a:pt x="2616176" y="140145"/>
                  </a:lnTo>
                  <a:lnTo>
                    <a:pt x="2666762" y="283382"/>
                  </a:lnTo>
                  <a:lnTo>
                    <a:pt x="2723205" y="140145"/>
                  </a:lnTo>
                  <a:lnTo>
                    <a:pt x="2720010" y="132158"/>
                  </a:lnTo>
                  <a:lnTo>
                    <a:pt x="2696581" y="131093"/>
                  </a:lnTo>
                  <a:lnTo>
                    <a:pt x="2696581" y="114053"/>
                  </a:lnTo>
                  <a:lnTo>
                    <a:pt x="2773258" y="114053"/>
                  </a:lnTo>
                  <a:lnTo>
                    <a:pt x="2773258" y="131093"/>
                  </a:lnTo>
                  <a:lnTo>
                    <a:pt x="2748231" y="134287"/>
                  </a:lnTo>
                  <a:lnTo>
                    <a:pt x="2671554" y="325448"/>
                  </a:lnTo>
                  <a:lnTo>
                    <a:pt x="2646528" y="325448"/>
                  </a:lnTo>
                  <a:lnTo>
                    <a:pt x="2575708" y="132690"/>
                  </a:lnTo>
                  <a:lnTo>
                    <a:pt x="2548552" y="130560"/>
                  </a:lnTo>
                  <a:lnTo>
                    <a:pt x="2548552" y="114053"/>
                  </a:lnTo>
                  <a:lnTo>
                    <a:pt x="2548019" y="114053"/>
                  </a:lnTo>
                  <a:close/>
                  <a:moveTo>
                    <a:pt x="2873364" y="110326"/>
                  </a:moveTo>
                  <a:lnTo>
                    <a:pt x="2873364" y="129495"/>
                  </a:lnTo>
                  <a:cubicBezTo>
                    <a:pt x="2860052" y="130560"/>
                    <a:pt x="2849935" y="137482"/>
                    <a:pt x="2839818" y="147599"/>
                  </a:cubicBezTo>
                  <a:cubicBezTo>
                    <a:pt x="2829701" y="158782"/>
                    <a:pt x="2823843" y="173691"/>
                    <a:pt x="2822779" y="191263"/>
                  </a:cubicBezTo>
                  <a:lnTo>
                    <a:pt x="2873364" y="191263"/>
                  </a:lnTo>
                  <a:lnTo>
                    <a:pt x="2873364" y="209367"/>
                  </a:lnTo>
                  <a:lnTo>
                    <a:pt x="2820649" y="209367"/>
                  </a:lnTo>
                  <a:lnTo>
                    <a:pt x="2820649" y="215224"/>
                  </a:lnTo>
                  <a:cubicBezTo>
                    <a:pt x="2820649" y="242381"/>
                    <a:pt x="2827571" y="263680"/>
                    <a:pt x="2839818" y="280719"/>
                  </a:cubicBezTo>
                  <a:cubicBezTo>
                    <a:pt x="2848870" y="290837"/>
                    <a:pt x="2860052" y="298824"/>
                    <a:pt x="2873364" y="302019"/>
                  </a:cubicBezTo>
                  <a:lnTo>
                    <a:pt x="2873364" y="329175"/>
                  </a:lnTo>
                  <a:cubicBezTo>
                    <a:pt x="2847273" y="328110"/>
                    <a:pt x="2825973" y="317993"/>
                    <a:pt x="2808934" y="299889"/>
                  </a:cubicBezTo>
                  <a:cubicBezTo>
                    <a:pt x="2790830" y="279655"/>
                    <a:pt x="2781778" y="253563"/>
                    <a:pt x="2781778" y="221082"/>
                  </a:cubicBezTo>
                  <a:cubicBezTo>
                    <a:pt x="2781778" y="188600"/>
                    <a:pt x="2791895" y="162509"/>
                    <a:pt x="2809999" y="141210"/>
                  </a:cubicBezTo>
                  <a:cubicBezTo>
                    <a:pt x="2827038" y="123106"/>
                    <a:pt x="2847273" y="112988"/>
                    <a:pt x="2873364" y="110326"/>
                  </a:cubicBezTo>
                  <a:lnTo>
                    <a:pt x="2873364" y="110326"/>
                  </a:lnTo>
                  <a:close/>
                  <a:moveTo>
                    <a:pt x="1632686" y="323318"/>
                  </a:moveTo>
                  <a:lnTo>
                    <a:pt x="1632686" y="304149"/>
                  </a:lnTo>
                  <a:cubicBezTo>
                    <a:pt x="1636946" y="303084"/>
                    <a:pt x="1641738" y="302019"/>
                    <a:pt x="1647063" y="299889"/>
                  </a:cubicBezTo>
                  <a:cubicBezTo>
                    <a:pt x="1656115" y="296694"/>
                    <a:pt x="1666232" y="291902"/>
                    <a:pt x="1677414" y="285512"/>
                  </a:cubicBezTo>
                  <a:lnTo>
                    <a:pt x="1677414" y="207237"/>
                  </a:lnTo>
                  <a:cubicBezTo>
                    <a:pt x="1659310" y="213095"/>
                    <a:pt x="1644933" y="217354"/>
                    <a:pt x="1632153" y="222147"/>
                  </a:cubicBezTo>
                  <a:lnTo>
                    <a:pt x="1632153" y="204042"/>
                  </a:lnTo>
                  <a:cubicBezTo>
                    <a:pt x="1645465" y="200847"/>
                    <a:pt x="1660375" y="196055"/>
                    <a:pt x="1677414" y="192860"/>
                  </a:cubicBezTo>
                  <a:lnTo>
                    <a:pt x="1677414" y="178483"/>
                  </a:lnTo>
                  <a:cubicBezTo>
                    <a:pt x="1677414" y="160379"/>
                    <a:pt x="1674219" y="148132"/>
                    <a:pt x="1668362" y="140145"/>
                  </a:cubicBezTo>
                  <a:cubicBezTo>
                    <a:pt x="1662505" y="133223"/>
                    <a:pt x="1651323" y="130028"/>
                    <a:pt x="1636946" y="130028"/>
                  </a:cubicBezTo>
                  <a:cubicBezTo>
                    <a:pt x="1635881" y="130028"/>
                    <a:pt x="1633751" y="130028"/>
                    <a:pt x="1632686" y="130028"/>
                  </a:cubicBezTo>
                  <a:lnTo>
                    <a:pt x="1632686" y="110858"/>
                  </a:lnTo>
                  <a:cubicBezTo>
                    <a:pt x="1638543" y="110858"/>
                    <a:pt x="1642803" y="109794"/>
                    <a:pt x="1648660" y="109794"/>
                  </a:cubicBezTo>
                  <a:cubicBezTo>
                    <a:pt x="1672089" y="109794"/>
                    <a:pt x="1688064" y="115651"/>
                    <a:pt x="1699246" y="125768"/>
                  </a:cubicBezTo>
                  <a:cubicBezTo>
                    <a:pt x="1709363" y="135885"/>
                    <a:pt x="1715220" y="151859"/>
                    <a:pt x="1715220" y="174223"/>
                  </a:cubicBezTo>
                  <a:lnTo>
                    <a:pt x="1715220" y="300421"/>
                  </a:lnTo>
                  <a:lnTo>
                    <a:pt x="1722143" y="308408"/>
                  </a:lnTo>
                  <a:lnTo>
                    <a:pt x="1745572" y="310538"/>
                  </a:lnTo>
                  <a:lnTo>
                    <a:pt x="1745572" y="326513"/>
                  </a:lnTo>
                  <a:lnTo>
                    <a:pt x="1683804" y="326513"/>
                  </a:lnTo>
                  <a:lnTo>
                    <a:pt x="1677947" y="300421"/>
                  </a:lnTo>
                  <a:cubicBezTo>
                    <a:pt x="1663570" y="310538"/>
                    <a:pt x="1650790" y="317461"/>
                    <a:pt x="1638543" y="321720"/>
                  </a:cubicBezTo>
                  <a:cubicBezTo>
                    <a:pt x="1636946" y="322253"/>
                    <a:pt x="1634816" y="322253"/>
                    <a:pt x="1632686" y="323318"/>
                  </a:cubicBezTo>
                  <a:lnTo>
                    <a:pt x="1632686" y="323318"/>
                  </a:lnTo>
                  <a:close/>
                  <a:moveTo>
                    <a:pt x="2494771" y="15012"/>
                  </a:moveTo>
                  <a:cubicBezTo>
                    <a:pt x="2502758" y="15012"/>
                    <a:pt x="2508083" y="17142"/>
                    <a:pt x="2512875" y="22999"/>
                  </a:cubicBezTo>
                  <a:cubicBezTo>
                    <a:pt x="2518732" y="27259"/>
                    <a:pt x="2520862" y="33116"/>
                    <a:pt x="2520862" y="41104"/>
                  </a:cubicBezTo>
                  <a:cubicBezTo>
                    <a:pt x="2520862" y="48026"/>
                    <a:pt x="2518732" y="53351"/>
                    <a:pt x="2512875" y="58143"/>
                  </a:cubicBezTo>
                  <a:cubicBezTo>
                    <a:pt x="2508616" y="64000"/>
                    <a:pt x="2502758" y="66130"/>
                    <a:pt x="2494771" y="66130"/>
                  </a:cubicBezTo>
                  <a:cubicBezTo>
                    <a:pt x="2487849" y="66130"/>
                    <a:pt x="2482524" y="64000"/>
                    <a:pt x="2477731" y="58143"/>
                  </a:cubicBezTo>
                  <a:cubicBezTo>
                    <a:pt x="2471874" y="53883"/>
                    <a:pt x="2469744" y="48026"/>
                    <a:pt x="2469744" y="41104"/>
                  </a:cubicBezTo>
                  <a:cubicBezTo>
                    <a:pt x="2469744" y="33116"/>
                    <a:pt x="2471874" y="27792"/>
                    <a:pt x="2477731" y="22999"/>
                  </a:cubicBezTo>
                  <a:cubicBezTo>
                    <a:pt x="2482524" y="17142"/>
                    <a:pt x="2488381" y="15012"/>
                    <a:pt x="2494771" y="15012"/>
                  </a:cubicBezTo>
                  <a:lnTo>
                    <a:pt x="2494771" y="15012"/>
                  </a:lnTo>
                  <a:close/>
                  <a:moveTo>
                    <a:pt x="2493706" y="112988"/>
                  </a:moveTo>
                  <a:lnTo>
                    <a:pt x="2510745" y="112988"/>
                  </a:lnTo>
                  <a:lnTo>
                    <a:pt x="2510745" y="299889"/>
                  </a:lnTo>
                  <a:lnTo>
                    <a:pt x="2518732" y="307876"/>
                  </a:lnTo>
                  <a:lnTo>
                    <a:pt x="2542162" y="310006"/>
                  </a:lnTo>
                  <a:lnTo>
                    <a:pt x="2542162" y="325980"/>
                  </a:lnTo>
                  <a:lnTo>
                    <a:pt x="2443120" y="325980"/>
                  </a:lnTo>
                  <a:lnTo>
                    <a:pt x="2443120" y="310006"/>
                  </a:lnTo>
                  <a:lnTo>
                    <a:pt x="2466549" y="307876"/>
                  </a:lnTo>
                  <a:lnTo>
                    <a:pt x="2473472" y="299889"/>
                  </a:lnTo>
                  <a:lnTo>
                    <a:pt x="2473472" y="142275"/>
                  </a:lnTo>
                  <a:lnTo>
                    <a:pt x="2443120" y="142275"/>
                  </a:lnTo>
                  <a:lnTo>
                    <a:pt x="2443120" y="127365"/>
                  </a:lnTo>
                  <a:lnTo>
                    <a:pt x="2493706" y="112988"/>
                  </a:lnTo>
                  <a:lnTo>
                    <a:pt x="2493706" y="112988"/>
                  </a:lnTo>
                  <a:close/>
                  <a:moveTo>
                    <a:pt x="2191790" y="325448"/>
                  </a:moveTo>
                  <a:lnTo>
                    <a:pt x="2191790" y="309473"/>
                  </a:lnTo>
                  <a:lnTo>
                    <a:pt x="2215219" y="307343"/>
                  </a:lnTo>
                  <a:lnTo>
                    <a:pt x="2223206" y="299356"/>
                  </a:lnTo>
                  <a:lnTo>
                    <a:pt x="2223206" y="141742"/>
                  </a:lnTo>
                  <a:lnTo>
                    <a:pt x="2191790" y="141742"/>
                  </a:lnTo>
                  <a:lnTo>
                    <a:pt x="2191790" y="127365"/>
                  </a:lnTo>
                  <a:lnTo>
                    <a:pt x="2242376" y="112456"/>
                  </a:lnTo>
                  <a:lnTo>
                    <a:pt x="2259415" y="112456"/>
                  </a:lnTo>
                  <a:lnTo>
                    <a:pt x="2259415" y="135885"/>
                  </a:lnTo>
                  <a:cubicBezTo>
                    <a:pt x="2277519" y="125768"/>
                    <a:pt x="2290831" y="118846"/>
                    <a:pt x="2302013" y="115651"/>
                  </a:cubicBezTo>
                  <a:cubicBezTo>
                    <a:pt x="2312130" y="111391"/>
                    <a:pt x="2321183" y="108729"/>
                    <a:pt x="2330235" y="108729"/>
                  </a:cubicBezTo>
                  <a:cubicBezTo>
                    <a:pt x="2349404" y="108729"/>
                    <a:pt x="2363781" y="115651"/>
                    <a:pt x="2373898" y="126833"/>
                  </a:cubicBezTo>
                  <a:cubicBezTo>
                    <a:pt x="2384015" y="138015"/>
                    <a:pt x="2388275" y="155054"/>
                    <a:pt x="2388275" y="176354"/>
                  </a:cubicBezTo>
                  <a:lnTo>
                    <a:pt x="2388275" y="298824"/>
                  </a:lnTo>
                  <a:lnTo>
                    <a:pt x="2396262" y="306811"/>
                  </a:lnTo>
                  <a:lnTo>
                    <a:pt x="2419691" y="308941"/>
                  </a:lnTo>
                  <a:lnTo>
                    <a:pt x="2419691" y="324915"/>
                  </a:lnTo>
                  <a:lnTo>
                    <a:pt x="2323845" y="324915"/>
                  </a:lnTo>
                  <a:lnTo>
                    <a:pt x="2323845" y="308941"/>
                  </a:lnTo>
                  <a:lnTo>
                    <a:pt x="2344079" y="306811"/>
                  </a:lnTo>
                  <a:lnTo>
                    <a:pt x="2352066" y="298824"/>
                  </a:lnTo>
                  <a:lnTo>
                    <a:pt x="2352066" y="182743"/>
                  </a:lnTo>
                  <a:cubicBezTo>
                    <a:pt x="2352066" y="166769"/>
                    <a:pt x="2348872" y="155587"/>
                    <a:pt x="2341949" y="147599"/>
                  </a:cubicBezTo>
                  <a:cubicBezTo>
                    <a:pt x="2335027" y="140677"/>
                    <a:pt x="2323845" y="137482"/>
                    <a:pt x="2308403" y="137482"/>
                  </a:cubicBezTo>
                  <a:cubicBezTo>
                    <a:pt x="2300416" y="137482"/>
                    <a:pt x="2294026" y="138547"/>
                    <a:pt x="2284974" y="140677"/>
                  </a:cubicBezTo>
                  <a:cubicBezTo>
                    <a:pt x="2276987" y="143872"/>
                    <a:pt x="2267935" y="147599"/>
                    <a:pt x="2258882" y="151859"/>
                  </a:cubicBezTo>
                  <a:lnTo>
                    <a:pt x="2258882" y="298291"/>
                  </a:lnTo>
                  <a:lnTo>
                    <a:pt x="2266870" y="306279"/>
                  </a:lnTo>
                  <a:lnTo>
                    <a:pt x="2287104" y="308408"/>
                  </a:lnTo>
                  <a:lnTo>
                    <a:pt x="2287104" y="324383"/>
                  </a:lnTo>
                  <a:lnTo>
                    <a:pt x="2191790" y="324383"/>
                  </a:lnTo>
                  <a:lnTo>
                    <a:pt x="2191790" y="325448"/>
                  </a:lnTo>
                  <a:close/>
                  <a:moveTo>
                    <a:pt x="1885614" y="31519"/>
                  </a:moveTo>
                  <a:lnTo>
                    <a:pt x="1992642" y="31519"/>
                  </a:lnTo>
                  <a:lnTo>
                    <a:pt x="1992642" y="48558"/>
                  </a:lnTo>
                  <a:lnTo>
                    <a:pt x="1965486" y="50688"/>
                  </a:lnTo>
                  <a:lnTo>
                    <a:pt x="1958563" y="57610"/>
                  </a:lnTo>
                  <a:lnTo>
                    <a:pt x="1958563" y="216289"/>
                  </a:lnTo>
                  <a:cubicBezTo>
                    <a:pt x="1958563" y="246641"/>
                    <a:pt x="1964421" y="269005"/>
                    <a:pt x="1976668" y="282849"/>
                  </a:cubicBezTo>
                  <a:cubicBezTo>
                    <a:pt x="1988915" y="296161"/>
                    <a:pt x="2009149" y="303084"/>
                    <a:pt x="2036306" y="303084"/>
                  </a:cubicBezTo>
                  <a:cubicBezTo>
                    <a:pt x="2063462" y="303084"/>
                    <a:pt x="2083696" y="296161"/>
                    <a:pt x="2095944" y="282849"/>
                  </a:cubicBezTo>
                  <a:cubicBezTo>
                    <a:pt x="2108191" y="268472"/>
                    <a:pt x="2114048" y="246641"/>
                    <a:pt x="2114048" y="216289"/>
                  </a:cubicBezTo>
                  <a:lnTo>
                    <a:pt x="2114048" y="60805"/>
                  </a:lnTo>
                  <a:lnTo>
                    <a:pt x="2106061" y="52818"/>
                  </a:lnTo>
                  <a:lnTo>
                    <a:pt x="2078904" y="48558"/>
                  </a:lnTo>
                  <a:lnTo>
                    <a:pt x="2078904" y="31519"/>
                  </a:lnTo>
                  <a:lnTo>
                    <a:pt x="2172088" y="31519"/>
                  </a:lnTo>
                  <a:lnTo>
                    <a:pt x="2172088" y="48558"/>
                  </a:lnTo>
                  <a:lnTo>
                    <a:pt x="2144932" y="52818"/>
                  </a:lnTo>
                  <a:lnTo>
                    <a:pt x="2136944" y="60805"/>
                  </a:lnTo>
                  <a:lnTo>
                    <a:pt x="2136944" y="219484"/>
                  </a:lnTo>
                  <a:cubicBezTo>
                    <a:pt x="2136944" y="240783"/>
                    <a:pt x="2135880" y="256758"/>
                    <a:pt x="2132685" y="267940"/>
                  </a:cubicBezTo>
                  <a:cubicBezTo>
                    <a:pt x="2130555" y="279122"/>
                    <a:pt x="2124697" y="288174"/>
                    <a:pt x="2118308" y="297226"/>
                  </a:cubicBezTo>
                  <a:cubicBezTo>
                    <a:pt x="2109256" y="307343"/>
                    <a:pt x="2098073" y="315331"/>
                    <a:pt x="2081034" y="320655"/>
                  </a:cubicBezTo>
                  <a:cubicBezTo>
                    <a:pt x="2065059" y="327578"/>
                    <a:pt x="2047488" y="329708"/>
                    <a:pt x="2028319" y="329708"/>
                  </a:cubicBezTo>
                  <a:cubicBezTo>
                    <a:pt x="2008084" y="329708"/>
                    <a:pt x="1989980" y="327578"/>
                    <a:pt x="1974538" y="320655"/>
                  </a:cubicBezTo>
                  <a:cubicBezTo>
                    <a:pt x="1958563" y="314798"/>
                    <a:pt x="1946317" y="307343"/>
                    <a:pt x="1937264" y="297226"/>
                  </a:cubicBezTo>
                  <a:cubicBezTo>
                    <a:pt x="1930342" y="288174"/>
                    <a:pt x="1925017" y="279122"/>
                    <a:pt x="1922888" y="267940"/>
                  </a:cubicBezTo>
                  <a:cubicBezTo>
                    <a:pt x="1919693" y="256758"/>
                    <a:pt x="1918627" y="240783"/>
                    <a:pt x="1918627" y="219484"/>
                  </a:cubicBezTo>
                  <a:lnTo>
                    <a:pt x="1918627" y="57610"/>
                  </a:lnTo>
                  <a:lnTo>
                    <a:pt x="1910640" y="50688"/>
                  </a:lnTo>
                  <a:lnTo>
                    <a:pt x="1885614" y="48558"/>
                  </a:lnTo>
                  <a:lnTo>
                    <a:pt x="1885614" y="31519"/>
                  </a:lnTo>
                  <a:close/>
                  <a:moveTo>
                    <a:pt x="1632686" y="110326"/>
                  </a:moveTo>
                  <a:lnTo>
                    <a:pt x="1632686" y="129495"/>
                  </a:lnTo>
                  <a:cubicBezTo>
                    <a:pt x="1629491" y="129495"/>
                    <a:pt x="1624699" y="130560"/>
                    <a:pt x="1621504" y="130560"/>
                  </a:cubicBezTo>
                  <a:cubicBezTo>
                    <a:pt x="1615647" y="131625"/>
                    <a:pt x="1610322" y="133755"/>
                    <a:pt x="1604464" y="136418"/>
                  </a:cubicBezTo>
                  <a:lnTo>
                    <a:pt x="1604464" y="173691"/>
                  </a:lnTo>
                  <a:lnTo>
                    <a:pt x="1574113" y="173691"/>
                  </a:lnTo>
                  <a:cubicBezTo>
                    <a:pt x="1568256" y="173691"/>
                    <a:pt x="1565061" y="172626"/>
                    <a:pt x="1562931" y="170496"/>
                  </a:cubicBezTo>
                  <a:cubicBezTo>
                    <a:pt x="1560801" y="168366"/>
                    <a:pt x="1560801" y="164639"/>
                    <a:pt x="1560801" y="160379"/>
                  </a:cubicBezTo>
                  <a:cubicBezTo>
                    <a:pt x="1560801" y="145470"/>
                    <a:pt x="1568788" y="133223"/>
                    <a:pt x="1584230" y="124170"/>
                  </a:cubicBezTo>
                  <a:cubicBezTo>
                    <a:pt x="1597542" y="116183"/>
                    <a:pt x="1613517" y="111923"/>
                    <a:pt x="1632686" y="110326"/>
                  </a:cubicBezTo>
                  <a:lnTo>
                    <a:pt x="1632686" y="110326"/>
                  </a:lnTo>
                  <a:close/>
                  <a:moveTo>
                    <a:pt x="1632686" y="204042"/>
                  </a:moveTo>
                  <a:lnTo>
                    <a:pt x="1632686" y="222147"/>
                  </a:lnTo>
                  <a:cubicBezTo>
                    <a:pt x="1620439" y="226407"/>
                    <a:pt x="1611387" y="231199"/>
                    <a:pt x="1605529" y="235459"/>
                  </a:cubicBezTo>
                  <a:cubicBezTo>
                    <a:pt x="1594347" y="244511"/>
                    <a:pt x="1587425" y="254628"/>
                    <a:pt x="1587425" y="269005"/>
                  </a:cubicBezTo>
                  <a:cubicBezTo>
                    <a:pt x="1587425" y="279122"/>
                    <a:pt x="1590620" y="288174"/>
                    <a:pt x="1597542" y="295096"/>
                  </a:cubicBezTo>
                  <a:cubicBezTo>
                    <a:pt x="1603400" y="302019"/>
                    <a:pt x="1611919" y="304149"/>
                    <a:pt x="1623634" y="304149"/>
                  </a:cubicBezTo>
                  <a:cubicBezTo>
                    <a:pt x="1625764" y="304149"/>
                    <a:pt x="1629491" y="304149"/>
                    <a:pt x="1632686" y="304149"/>
                  </a:cubicBezTo>
                  <a:lnTo>
                    <a:pt x="1632686" y="323318"/>
                  </a:lnTo>
                  <a:cubicBezTo>
                    <a:pt x="1623634" y="326513"/>
                    <a:pt x="1614582" y="327578"/>
                    <a:pt x="1605529" y="327578"/>
                  </a:cubicBezTo>
                  <a:cubicBezTo>
                    <a:pt x="1588490" y="327578"/>
                    <a:pt x="1575178" y="323318"/>
                    <a:pt x="1565061" y="313201"/>
                  </a:cubicBezTo>
                  <a:cubicBezTo>
                    <a:pt x="1554944" y="303084"/>
                    <a:pt x="1549087" y="288174"/>
                    <a:pt x="1549087" y="272732"/>
                  </a:cubicBezTo>
                  <a:cubicBezTo>
                    <a:pt x="1549087" y="253563"/>
                    <a:pt x="1557074" y="239186"/>
                    <a:pt x="1572516" y="227471"/>
                  </a:cubicBezTo>
                  <a:cubicBezTo>
                    <a:pt x="1583165" y="221082"/>
                    <a:pt x="1603400" y="213095"/>
                    <a:pt x="1632686" y="204042"/>
                  </a:cubicBezTo>
                  <a:lnTo>
                    <a:pt x="1632686" y="204042"/>
                  </a:lnTo>
                  <a:close/>
                  <a:moveTo>
                    <a:pt x="913306" y="420229"/>
                  </a:moveTo>
                  <a:lnTo>
                    <a:pt x="913306" y="401060"/>
                  </a:lnTo>
                  <a:cubicBezTo>
                    <a:pt x="914371" y="401060"/>
                    <a:pt x="916501" y="401060"/>
                    <a:pt x="917565" y="401060"/>
                  </a:cubicBezTo>
                  <a:cubicBezTo>
                    <a:pt x="936735" y="401060"/>
                    <a:pt x="951112" y="396800"/>
                    <a:pt x="963891" y="387748"/>
                  </a:cubicBezTo>
                  <a:cubicBezTo>
                    <a:pt x="976138" y="378696"/>
                    <a:pt x="983061" y="367514"/>
                    <a:pt x="983061" y="354202"/>
                  </a:cubicBezTo>
                  <a:cubicBezTo>
                    <a:pt x="983061" y="345150"/>
                    <a:pt x="980931" y="337162"/>
                    <a:pt x="975073" y="332903"/>
                  </a:cubicBezTo>
                  <a:cubicBezTo>
                    <a:pt x="969216" y="328643"/>
                    <a:pt x="956969" y="323850"/>
                    <a:pt x="937800" y="320655"/>
                  </a:cubicBezTo>
                  <a:lnTo>
                    <a:pt x="912773" y="316396"/>
                  </a:lnTo>
                  <a:lnTo>
                    <a:pt x="912773" y="284979"/>
                  </a:lnTo>
                  <a:lnTo>
                    <a:pt x="940995" y="289239"/>
                  </a:lnTo>
                  <a:cubicBezTo>
                    <a:pt x="968151" y="293499"/>
                    <a:pt x="987320" y="300421"/>
                    <a:pt x="998502" y="308408"/>
                  </a:cubicBezTo>
                  <a:cubicBezTo>
                    <a:pt x="1009685" y="316396"/>
                    <a:pt x="1015542" y="328643"/>
                    <a:pt x="1015542" y="343552"/>
                  </a:cubicBezTo>
                  <a:cubicBezTo>
                    <a:pt x="1015542" y="352604"/>
                    <a:pt x="1013412" y="360591"/>
                    <a:pt x="1008620" y="369644"/>
                  </a:cubicBezTo>
                  <a:cubicBezTo>
                    <a:pt x="1002762" y="378696"/>
                    <a:pt x="997437" y="386683"/>
                    <a:pt x="988385" y="393073"/>
                  </a:cubicBezTo>
                  <a:cubicBezTo>
                    <a:pt x="977203" y="402125"/>
                    <a:pt x="963359" y="409047"/>
                    <a:pt x="948982" y="414372"/>
                  </a:cubicBezTo>
                  <a:cubicBezTo>
                    <a:pt x="937800" y="416502"/>
                    <a:pt x="925552" y="419164"/>
                    <a:pt x="913306" y="420229"/>
                  </a:cubicBezTo>
                  <a:lnTo>
                    <a:pt x="913306" y="420229"/>
                  </a:lnTo>
                  <a:close/>
                  <a:moveTo>
                    <a:pt x="913306" y="252498"/>
                  </a:moveTo>
                  <a:lnTo>
                    <a:pt x="913306" y="234394"/>
                  </a:lnTo>
                  <a:lnTo>
                    <a:pt x="913306" y="234394"/>
                  </a:lnTo>
                  <a:cubicBezTo>
                    <a:pt x="925552" y="234394"/>
                    <a:pt x="936735" y="230134"/>
                    <a:pt x="944722" y="219484"/>
                  </a:cubicBezTo>
                  <a:cubicBezTo>
                    <a:pt x="952709" y="210432"/>
                    <a:pt x="955904" y="197120"/>
                    <a:pt x="955904" y="181146"/>
                  </a:cubicBezTo>
                  <a:cubicBezTo>
                    <a:pt x="955904" y="164106"/>
                    <a:pt x="952709" y="151859"/>
                    <a:pt x="944722" y="141742"/>
                  </a:cubicBezTo>
                  <a:cubicBezTo>
                    <a:pt x="936735" y="131625"/>
                    <a:pt x="926618" y="127365"/>
                    <a:pt x="913306" y="127365"/>
                  </a:cubicBezTo>
                  <a:lnTo>
                    <a:pt x="913306" y="127365"/>
                  </a:lnTo>
                  <a:lnTo>
                    <a:pt x="913306" y="110326"/>
                  </a:lnTo>
                  <a:cubicBezTo>
                    <a:pt x="914371" y="109261"/>
                    <a:pt x="916501" y="109261"/>
                    <a:pt x="917565" y="109261"/>
                  </a:cubicBezTo>
                  <a:cubicBezTo>
                    <a:pt x="925552" y="109261"/>
                    <a:pt x="934605" y="110326"/>
                    <a:pt x="942592" y="112456"/>
                  </a:cubicBezTo>
                  <a:cubicBezTo>
                    <a:pt x="950579" y="114586"/>
                    <a:pt x="959631" y="118313"/>
                    <a:pt x="967619" y="122573"/>
                  </a:cubicBezTo>
                  <a:lnTo>
                    <a:pt x="1030451" y="122573"/>
                  </a:lnTo>
                  <a:lnTo>
                    <a:pt x="1030451" y="142807"/>
                  </a:lnTo>
                  <a:lnTo>
                    <a:pt x="981996" y="142807"/>
                  </a:lnTo>
                  <a:cubicBezTo>
                    <a:pt x="986255" y="148665"/>
                    <a:pt x="988918" y="155054"/>
                    <a:pt x="991048" y="161976"/>
                  </a:cubicBezTo>
                  <a:cubicBezTo>
                    <a:pt x="993178" y="168899"/>
                    <a:pt x="994243" y="175288"/>
                    <a:pt x="994243" y="183276"/>
                  </a:cubicBezTo>
                  <a:cubicBezTo>
                    <a:pt x="994243" y="203510"/>
                    <a:pt x="986255" y="219484"/>
                    <a:pt x="970813" y="232796"/>
                  </a:cubicBezTo>
                  <a:cubicBezTo>
                    <a:pt x="955904" y="245576"/>
                    <a:pt x="936735" y="251433"/>
                    <a:pt x="913306" y="252498"/>
                  </a:cubicBezTo>
                  <a:lnTo>
                    <a:pt x="913306" y="252498"/>
                  </a:lnTo>
                  <a:close/>
                  <a:moveTo>
                    <a:pt x="1344082" y="109261"/>
                  </a:moveTo>
                  <a:lnTo>
                    <a:pt x="1361121" y="109261"/>
                  </a:lnTo>
                  <a:lnTo>
                    <a:pt x="1361121" y="254628"/>
                  </a:lnTo>
                  <a:cubicBezTo>
                    <a:pt x="1361121" y="271667"/>
                    <a:pt x="1364316" y="282849"/>
                    <a:pt x="1371238" y="290837"/>
                  </a:cubicBezTo>
                  <a:cubicBezTo>
                    <a:pt x="1378160" y="297759"/>
                    <a:pt x="1388278" y="302019"/>
                    <a:pt x="1402655" y="302019"/>
                  </a:cubicBezTo>
                  <a:cubicBezTo>
                    <a:pt x="1410642" y="302019"/>
                    <a:pt x="1419694" y="300954"/>
                    <a:pt x="1427681" y="298824"/>
                  </a:cubicBezTo>
                  <a:cubicBezTo>
                    <a:pt x="1436733" y="296694"/>
                    <a:pt x="1444720" y="292967"/>
                    <a:pt x="1453773" y="288707"/>
                  </a:cubicBezTo>
                  <a:lnTo>
                    <a:pt x="1453773" y="140145"/>
                  </a:lnTo>
                  <a:lnTo>
                    <a:pt x="1422889" y="140145"/>
                  </a:lnTo>
                  <a:lnTo>
                    <a:pt x="1422889" y="126833"/>
                  </a:lnTo>
                  <a:lnTo>
                    <a:pt x="1473474" y="109794"/>
                  </a:lnTo>
                  <a:lnTo>
                    <a:pt x="1490514" y="109794"/>
                  </a:lnTo>
                  <a:lnTo>
                    <a:pt x="1490514" y="299889"/>
                  </a:lnTo>
                  <a:lnTo>
                    <a:pt x="1498501" y="307876"/>
                  </a:lnTo>
                  <a:lnTo>
                    <a:pt x="1518735" y="310006"/>
                  </a:lnTo>
                  <a:lnTo>
                    <a:pt x="1518735" y="325980"/>
                  </a:lnTo>
                  <a:lnTo>
                    <a:pt x="1453240" y="325980"/>
                  </a:lnTo>
                  <a:lnTo>
                    <a:pt x="1453240" y="300954"/>
                  </a:lnTo>
                  <a:cubicBezTo>
                    <a:pt x="1439928" y="311071"/>
                    <a:pt x="1427149" y="317993"/>
                    <a:pt x="1415967" y="322253"/>
                  </a:cubicBezTo>
                  <a:cubicBezTo>
                    <a:pt x="1403720" y="326513"/>
                    <a:pt x="1393602" y="329175"/>
                    <a:pt x="1382421" y="329175"/>
                  </a:cubicBezTo>
                  <a:cubicBezTo>
                    <a:pt x="1363251" y="329175"/>
                    <a:pt x="1349939" y="323318"/>
                    <a:pt x="1339822" y="312136"/>
                  </a:cubicBezTo>
                  <a:cubicBezTo>
                    <a:pt x="1329705" y="300954"/>
                    <a:pt x="1323848" y="283914"/>
                    <a:pt x="1323848" y="262615"/>
                  </a:cubicBezTo>
                  <a:lnTo>
                    <a:pt x="1323848" y="140145"/>
                  </a:lnTo>
                  <a:lnTo>
                    <a:pt x="1292431" y="140145"/>
                  </a:lnTo>
                  <a:lnTo>
                    <a:pt x="1292431" y="126833"/>
                  </a:lnTo>
                  <a:lnTo>
                    <a:pt x="1344082" y="109261"/>
                  </a:lnTo>
                  <a:lnTo>
                    <a:pt x="1344082" y="109261"/>
                  </a:lnTo>
                  <a:close/>
                  <a:moveTo>
                    <a:pt x="1096479" y="2233"/>
                  </a:moveTo>
                  <a:lnTo>
                    <a:pt x="1113518" y="2233"/>
                  </a:lnTo>
                  <a:lnTo>
                    <a:pt x="1113518" y="136418"/>
                  </a:lnTo>
                  <a:cubicBezTo>
                    <a:pt x="1130557" y="126300"/>
                    <a:pt x="1143869" y="119378"/>
                    <a:pt x="1155052" y="116183"/>
                  </a:cubicBezTo>
                  <a:cubicBezTo>
                    <a:pt x="1166233" y="111923"/>
                    <a:pt x="1175286" y="109261"/>
                    <a:pt x="1184338" y="109261"/>
                  </a:cubicBezTo>
                  <a:cubicBezTo>
                    <a:pt x="1203507" y="109261"/>
                    <a:pt x="1217884" y="116183"/>
                    <a:pt x="1228001" y="127365"/>
                  </a:cubicBezTo>
                  <a:cubicBezTo>
                    <a:pt x="1238118" y="138547"/>
                    <a:pt x="1242911" y="155587"/>
                    <a:pt x="1242911" y="176886"/>
                  </a:cubicBezTo>
                  <a:lnTo>
                    <a:pt x="1242911" y="299356"/>
                  </a:lnTo>
                  <a:lnTo>
                    <a:pt x="1250898" y="307343"/>
                  </a:lnTo>
                  <a:lnTo>
                    <a:pt x="1273262" y="309473"/>
                  </a:lnTo>
                  <a:lnTo>
                    <a:pt x="1273262" y="325448"/>
                  </a:lnTo>
                  <a:lnTo>
                    <a:pt x="1178480" y="325448"/>
                  </a:lnTo>
                  <a:lnTo>
                    <a:pt x="1178480" y="309473"/>
                  </a:lnTo>
                  <a:lnTo>
                    <a:pt x="1198715" y="307343"/>
                  </a:lnTo>
                  <a:lnTo>
                    <a:pt x="1205637" y="299356"/>
                  </a:lnTo>
                  <a:lnTo>
                    <a:pt x="1205637" y="183276"/>
                  </a:lnTo>
                  <a:cubicBezTo>
                    <a:pt x="1205637" y="167301"/>
                    <a:pt x="1202442" y="155054"/>
                    <a:pt x="1195520" y="148132"/>
                  </a:cubicBezTo>
                  <a:cubicBezTo>
                    <a:pt x="1188598" y="141210"/>
                    <a:pt x="1177416" y="138015"/>
                    <a:pt x="1161974" y="138015"/>
                  </a:cubicBezTo>
                  <a:cubicBezTo>
                    <a:pt x="1155052" y="138015"/>
                    <a:pt x="1147597" y="139080"/>
                    <a:pt x="1139610" y="141210"/>
                  </a:cubicBezTo>
                  <a:cubicBezTo>
                    <a:pt x="1131622" y="144405"/>
                    <a:pt x="1122570" y="148132"/>
                    <a:pt x="1113518" y="152392"/>
                  </a:cubicBezTo>
                  <a:lnTo>
                    <a:pt x="1113518" y="298824"/>
                  </a:lnTo>
                  <a:lnTo>
                    <a:pt x="1121505" y="306811"/>
                  </a:lnTo>
                  <a:lnTo>
                    <a:pt x="1141740" y="308941"/>
                  </a:lnTo>
                  <a:lnTo>
                    <a:pt x="1141740" y="324915"/>
                  </a:lnTo>
                  <a:lnTo>
                    <a:pt x="1045893" y="324915"/>
                  </a:lnTo>
                  <a:lnTo>
                    <a:pt x="1045893" y="308941"/>
                  </a:lnTo>
                  <a:lnTo>
                    <a:pt x="1069322" y="306811"/>
                  </a:lnTo>
                  <a:lnTo>
                    <a:pt x="1076245" y="298824"/>
                  </a:lnTo>
                  <a:lnTo>
                    <a:pt x="1076245" y="31519"/>
                  </a:lnTo>
                  <a:lnTo>
                    <a:pt x="1042698" y="31519"/>
                  </a:lnTo>
                  <a:lnTo>
                    <a:pt x="1042698" y="18207"/>
                  </a:lnTo>
                  <a:lnTo>
                    <a:pt x="1096479" y="2233"/>
                  </a:lnTo>
                  <a:close/>
                  <a:moveTo>
                    <a:pt x="913306" y="110326"/>
                  </a:moveTo>
                  <a:lnTo>
                    <a:pt x="913306" y="127365"/>
                  </a:lnTo>
                  <a:cubicBezTo>
                    <a:pt x="899994" y="127365"/>
                    <a:pt x="889877" y="131625"/>
                    <a:pt x="881889" y="141742"/>
                  </a:cubicBezTo>
                  <a:cubicBezTo>
                    <a:pt x="873902" y="150794"/>
                    <a:pt x="870707" y="164106"/>
                    <a:pt x="870707" y="181146"/>
                  </a:cubicBezTo>
                  <a:cubicBezTo>
                    <a:pt x="870707" y="197120"/>
                    <a:pt x="873902" y="210432"/>
                    <a:pt x="882954" y="219484"/>
                  </a:cubicBezTo>
                  <a:cubicBezTo>
                    <a:pt x="890941" y="229601"/>
                    <a:pt x="901059" y="234394"/>
                    <a:pt x="913306" y="234394"/>
                  </a:cubicBezTo>
                  <a:lnTo>
                    <a:pt x="913306" y="252498"/>
                  </a:lnTo>
                  <a:cubicBezTo>
                    <a:pt x="912240" y="252498"/>
                    <a:pt x="911176" y="252498"/>
                    <a:pt x="910111" y="252498"/>
                  </a:cubicBezTo>
                  <a:lnTo>
                    <a:pt x="903189" y="252498"/>
                  </a:lnTo>
                  <a:cubicBezTo>
                    <a:pt x="901059" y="255693"/>
                    <a:pt x="899994" y="258355"/>
                    <a:pt x="898929" y="261550"/>
                  </a:cubicBezTo>
                  <a:cubicBezTo>
                    <a:pt x="898929" y="264745"/>
                    <a:pt x="897864" y="268472"/>
                    <a:pt x="897864" y="271667"/>
                  </a:cubicBezTo>
                  <a:cubicBezTo>
                    <a:pt x="897864" y="272732"/>
                    <a:pt x="898929" y="274862"/>
                    <a:pt x="898929" y="278590"/>
                  </a:cubicBezTo>
                  <a:cubicBezTo>
                    <a:pt x="898929" y="280719"/>
                    <a:pt x="898929" y="281784"/>
                    <a:pt x="898929" y="281784"/>
                  </a:cubicBezTo>
                  <a:lnTo>
                    <a:pt x="913838" y="283914"/>
                  </a:lnTo>
                  <a:lnTo>
                    <a:pt x="913838" y="315331"/>
                  </a:lnTo>
                  <a:lnTo>
                    <a:pt x="896799" y="312136"/>
                  </a:lnTo>
                  <a:cubicBezTo>
                    <a:pt x="884552" y="315331"/>
                    <a:pt x="875500" y="321188"/>
                    <a:pt x="868577" y="329175"/>
                  </a:cubicBezTo>
                  <a:cubicBezTo>
                    <a:pt x="861655" y="337162"/>
                    <a:pt x="858460" y="345150"/>
                    <a:pt x="858460" y="355267"/>
                  </a:cubicBezTo>
                  <a:cubicBezTo>
                    <a:pt x="858460" y="368579"/>
                    <a:pt x="864317" y="378696"/>
                    <a:pt x="875500" y="387748"/>
                  </a:cubicBezTo>
                  <a:cubicBezTo>
                    <a:pt x="885617" y="395735"/>
                    <a:pt x="897864" y="399995"/>
                    <a:pt x="913838" y="401060"/>
                  </a:cubicBezTo>
                  <a:lnTo>
                    <a:pt x="913838" y="420229"/>
                  </a:lnTo>
                  <a:cubicBezTo>
                    <a:pt x="910643" y="420229"/>
                    <a:pt x="906916" y="420229"/>
                    <a:pt x="902656" y="420229"/>
                  </a:cubicBezTo>
                  <a:cubicBezTo>
                    <a:pt x="877629" y="420229"/>
                    <a:pt x="858993" y="415969"/>
                    <a:pt x="845148" y="405852"/>
                  </a:cubicBezTo>
                  <a:cubicBezTo>
                    <a:pt x="830771" y="395735"/>
                    <a:pt x="823849" y="382423"/>
                    <a:pt x="823849" y="364319"/>
                  </a:cubicBezTo>
                  <a:cubicBezTo>
                    <a:pt x="823849" y="351007"/>
                    <a:pt x="828109" y="338227"/>
                    <a:pt x="836096" y="329175"/>
                  </a:cubicBezTo>
                  <a:cubicBezTo>
                    <a:pt x="845148" y="319058"/>
                    <a:pt x="856330" y="312136"/>
                    <a:pt x="871240" y="310006"/>
                  </a:cubicBezTo>
                  <a:cubicBezTo>
                    <a:pt x="870175" y="306811"/>
                    <a:pt x="869110" y="303084"/>
                    <a:pt x="868045" y="299889"/>
                  </a:cubicBezTo>
                  <a:cubicBezTo>
                    <a:pt x="866980" y="296694"/>
                    <a:pt x="866980" y="292967"/>
                    <a:pt x="866980" y="289772"/>
                  </a:cubicBezTo>
                  <a:cubicBezTo>
                    <a:pt x="866980" y="285512"/>
                    <a:pt x="869110" y="278590"/>
                    <a:pt x="872837" y="271667"/>
                  </a:cubicBezTo>
                  <a:cubicBezTo>
                    <a:pt x="876032" y="264745"/>
                    <a:pt x="880824" y="257290"/>
                    <a:pt x="888812" y="249303"/>
                  </a:cubicBezTo>
                  <a:cubicBezTo>
                    <a:pt x="871772" y="245043"/>
                    <a:pt x="858460" y="237056"/>
                    <a:pt x="848343" y="225874"/>
                  </a:cubicBezTo>
                  <a:cubicBezTo>
                    <a:pt x="839291" y="213627"/>
                    <a:pt x="833966" y="199783"/>
                    <a:pt x="833966" y="183276"/>
                  </a:cubicBezTo>
                  <a:cubicBezTo>
                    <a:pt x="833966" y="161976"/>
                    <a:pt x="841953" y="143872"/>
                    <a:pt x="857395" y="130560"/>
                  </a:cubicBezTo>
                  <a:cubicBezTo>
                    <a:pt x="870175" y="117248"/>
                    <a:pt x="889344" y="110326"/>
                    <a:pt x="913306" y="110326"/>
                  </a:cubicBezTo>
                  <a:lnTo>
                    <a:pt x="913306" y="110326"/>
                  </a:lnTo>
                  <a:close/>
                  <a:moveTo>
                    <a:pt x="569856" y="325448"/>
                  </a:moveTo>
                  <a:lnTo>
                    <a:pt x="569856" y="309473"/>
                  </a:lnTo>
                  <a:lnTo>
                    <a:pt x="593285" y="307343"/>
                  </a:lnTo>
                  <a:lnTo>
                    <a:pt x="601272" y="299356"/>
                  </a:lnTo>
                  <a:lnTo>
                    <a:pt x="601272" y="141742"/>
                  </a:lnTo>
                  <a:lnTo>
                    <a:pt x="569856" y="141742"/>
                  </a:lnTo>
                  <a:lnTo>
                    <a:pt x="569856" y="127365"/>
                  </a:lnTo>
                  <a:lnTo>
                    <a:pt x="620442" y="112456"/>
                  </a:lnTo>
                  <a:lnTo>
                    <a:pt x="637481" y="112456"/>
                  </a:lnTo>
                  <a:lnTo>
                    <a:pt x="637481" y="135885"/>
                  </a:lnTo>
                  <a:cubicBezTo>
                    <a:pt x="654520" y="125768"/>
                    <a:pt x="668897" y="118846"/>
                    <a:pt x="680079" y="115651"/>
                  </a:cubicBezTo>
                  <a:cubicBezTo>
                    <a:pt x="690197" y="111391"/>
                    <a:pt x="699249" y="108729"/>
                    <a:pt x="708301" y="108729"/>
                  </a:cubicBezTo>
                  <a:cubicBezTo>
                    <a:pt x="727470" y="108729"/>
                    <a:pt x="741847" y="115651"/>
                    <a:pt x="751964" y="126833"/>
                  </a:cubicBezTo>
                  <a:cubicBezTo>
                    <a:pt x="762081" y="138015"/>
                    <a:pt x="766341" y="155054"/>
                    <a:pt x="766341" y="176354"/>
                  </a:cubicBezTo>
                  <a:lnTo>
                    <a:pt x="766341" y="298824"/>
                  </a:lnTo>
                  <a:lnTo>
                    <a:pt x="774328" y="306811"/>
                  </a:lnTo>
                  <a:lnTo>
                    <a:pt x="797757" y="308941"/>
                  </a:lnTo>
                  <a:lnTo>
                    <a:pt x="797757" y="324915"/>
                  </a:lnTo>
                  <a:lnTo>
                    <a:pt x="700846" y="324915"/>
                  </a:lnTo>
                  <a:lnTo>
                    <a:pt x="700846" y="308941"/>
                  </a:lnTo>
                  <a:lnTo>
                    <a:pt x="722145" y="306811"/>
                  </a:lnTo>
                  <a:lnTo>
                    <a:pt x="730133" y="298824"/>
                  </a:lnTo>
                  <a:lnTo>
                    <a:pt x="730133" y="182743"/>
                  </a:lnTo>
                  <a:cubicBezTo>
                    <a:pt x="730133" y="166769"/>
                    <a:pt x="726938" y="155587"/>
                    <a:pt x="720015" y="147599"/>
                  </a:cubicBezTo>
                  <a:cubicBezTo>
                    <a:pt x="713093" y="140677"/>
                    <a:pt x="701911" y="137482"/>
                    <a:pt x="684872" y="137482"/>
                  </a:cubicBezTo>
                  <a:cubicBezTo>
                    <a:pt x="677949" y="137482"/>
                    <a:pt x="671560" y="138547"/>
                    <a:pt x="662508" y="140677"/>
                  </a:cubicBezTo>
                  <a:cubicBezTo>
                    <a:pt x="654520" y="143872"/>
                    <a:pt x="645468" y="147599"/>
                    <a:pt x="636416" y="151859"/>
                  </a:cubicBezTo>
                  <a:lnTo>
                    <a:pt x="636416" y="298291"/>
                  </a:lnTo>
                  <a:lnTo>
                    <a:pt x="644403" y="306279"/>
                  </a:lnTo>
                  <a:lnTo>
                    <a:pt x="664637" y="308408"/>
                  </a:lnTo>
                  <a:lnTo>
                    <a:pt x="664637" y="324383"/>
                  </a:lnTo>
                  <a:lnTo>
                    <a:pt x="569856" y="324383"/>
                  </a:lnTo>
                  <a:lnTo>
                    <a:pt x="569856" y="325448"/>
                  </a:lnTo>
                  <a:close/>
                  <a:moveTo>
                    <a:pt x="501166" y="15012"/>
                  </a:moveTo>
                  <a:cubicBezTo>
                    <a:pt x="509153" y="15012"/>
                    <a:pt x="514478" y="17142"/>
                    <a:pt x="519270" y="22999"/>
                  </a:cubicBezTo>
                  <a:cubicBezTo>
                    <a:pt x="525128" y="27259"/>
                    <a:pt x="527258" y="33116"/>
                    <a:pt x="527258" y="41104"/>
                  </a:cubicBezTo>
                  <a:cubicBezTo>
                    <a:pt x="527258" y="48026"/>
                    <a:pt x="525128" y="53351"/>
                    <a:pt x="519270" y="58143"/>
                  </a:cubicBezTo>
                  <a:cubicBezTo>
                    <a:pt x="515011" y="64000"/>
                    <a:pt x="509153" y="66130"/>
                    <a:pt x="501166" y="66130"/>
                  </a:cubicBezTo>
                  <a:cubicBezTo>
                    <a:pt x="494244" y="66130"/>
                    <a:pt x="488919" y="64000"/>
                    <a:pt x="484127" y="58143"/>
                  </a:cubicBezTo>
                  <a:cubicBezTo>
                    <a:pt x="478270" y="53883"/>
                    <a:pt x="476140" y="48026"/>
                    <a:pt x="476140" y="41104"/>
                  </a:cubicBezTo>
                  <a:cubicBezTo>
                    <a:pt x="476140" y="33116"/>
                    <a:pt x="478270" y="27792"/>
                    <a:pt x="484127" y="22999"/>
                  </a:cubicBezTo>
                  <a:cubicBezTo>
                    <a:pt x="488919" y="17142"/>
                    <a:pt x="494244" y="15012"/>
                    <a:pt x="501166" y="15012"/>
                  </a:cubicBezTo>
                  <a:lnTo>
                    <a:pt x="501166" y="15012"/>
                  </a:lnTo>
                  <a:close/>
                  <a:moveTo>
                    <a:pt x="500101" y="112988"/>
                  </a:moveTo>
                  <a:lnTo>
                    <a:pt x="517141" y="112988"/>
                  </a:lnTo>
                  <a:lnTo>
                    <a:pt x="517141" y="299889"/>
                  </a:lnTo>
                  <a:lnTo>
                    <a:pt x="525128" y="307876"/>
                  </a:lnTo>
                  <a:lnTo>
                    <a:pt x="547492" y="310006"/>
                  </a:lnTo>
                  <a:lnTo>
                    <a:pt x="547492" y="325980"/>
                  </a:lnTo>
                  <a:lnTo>
                    <a:pt x="449516" y="325980"/>
                  </a:lnTo>
                  <a:lnTo>
                    <a:pt x="449516" y="310006"/>
                  </a:lnTo>
                  <a:lnTo>
                    <a:pt x="472945" y="307876"/>
                  </a:lnTo>
                  <a:lnTo>
                    <a:pt x="479867" y="299889"/>
                  </a:lnTo>
                  <a:lnTo>
                    <a:pt x="479867" y="142275"/>
                  </a:lnTo>
                  <a:lnTo>
                    <a:pt x="449516" y="142275"/>
                  </a:lnTo>
                  <a:lnTo>
                    <a:pt x="449516" y="127365"/>
                  </a:lnTo>
                  <a:lnTo>
                    <a:pt x="500101" y="112988"/>
                  </a:lnTo>
                  <a:lnTo>
                    <a:pt x="500101" y="112988"/>
                  </a:lnTo>
                  <a:close/>
                  <a:moveTo>
                    <a:pt x="410112" y="119378"/>
                  </a:moveTo>
                  <a:lnTo>
                    <a:pt x="410112" y="168899"/>
                  </a:lnTo>
                  <a:lnTo>
                    <a:pt x="388813" y="168899"/>
                  </a:lnTo>
                  <a:lnTo>
                    <a:pt x="384553" y="138547"/>
                  </a:lnTo>
                  <a:cubicBezTo>
                    <a:pt x="378696" y="135353"/>
                    <a:pt x="373371" y="132690"/>
                    <a:pt x="368579" y="130560"/>
                  </a:cubicBezTo>
                  <a:cubicBezTo>
                    <a:pt x="362721" y="129495"/>
                    <a:pt x="357397" y="128430"/>
                    <a:pt x="352604" y="128430"/>
                  </a:cubicBezTo>
                  <a:cubicBezTo>
                    <a:pt x="340357" y="128430"/>
                    <a:pt x="332370" y="131625"/>
                    <a:pt x="325448" y="137482"/>
                  </a:cubicBezTo>
                  <a:cubicBezTo>
                    <a:pt x="318526" y="143340"/>
                    <a:pt x="315331" y="149730"/>
                    <a:pt x="315331" y="159847"/>
                  </a:cubicBezTo>
                  <a:cubicBezTo>
                    <a:pt x="315331" y="168899"/>
                    <a:pt x="318526" y="175821"/>
                    <a:pt x="323318" y="181146"/>
                  </a:cubicBezTo>
                  <a:cubicBezTo>
                    <a:pt x="329175" y="187003"/>
                    <a:pt x="337695" y="192328"/>
                    <a:pt x="352604" y="200315"/>
                  </a:cubicBezTo>
                  <a:cubicBezTo>
                    <a:pt x="354734" y="201380"/>
                    <a:pt x="358462" y="202445"/>
                    <a:pt x="363786" y="204575"/>
                  </a:cubicBezTo>
                  <a:cubicBezTo>
                    <a:pt x="379761" y="212562"/>
                    <a:pt x="392008" y="218952"/>
                    <a:pt x="399995" y="224809"/>
                  </a:cubicBezTo>
                  <a:cubicBezTo>
                    <a:pt x="404255" y="229069"/>
                    <a:pt x="409047" y="234926"/>
                    <a:pt x="412242" y="241848"/>
                  </a:cubicBezTo>
                  <a:cubicBezTo>
                    <a:pt x="414372" y="247706"/>
                    <a:pt x="415437" y="255160"/>
                    <a:pt x="415437" y="263148"/>
                  </a:cubicBezTo>
                  <a:cubicBezTo>
                    <a:pt x="415437" y="283382"/>
                    <a:pt x="408515" y="299356"/>
                    <a:pt x="394138" y="311603"/>
                  </a:cubicBezTo>
                  <a:cubicBezTo>
                    <a:pt x="379761" y="322785"/>
                    <a:pt x="358994" y="328643"/>
                    <a:pt x="334500" y="328643"/>
                  </a:cubicBezTo>
                  <a:cubicBezTo>
                    <a:pt x="323318" y="328643"/>
                    <a:pt x="313201" y="327578"/>
                    <a:pt x="304149" y="326513"/>
                  </a:cubicBezTo>
                  <a:cubicBezTo>
                    <a:pt x="294031" y="325448"/>
                    <a:pt x="284979" y="323318"/>
                    <a:pt x="276992" y="319591"/>
                  </a:cubicBezTo>
                  <a:lnTo>
                    <a:pt x="276992" y="262083"/>
                  </a:lnTo>
                  <a:lnTo>
                    <a:pt x="298291" y="262083"/>
                  </a:lnTo>
                  <a:lnTo>
                    <a:pt x="302551" y="299356"/>
                  </a:lnTo>
                  <a:cubicBezTo>
                    <a:pt x="309473" y="303616"/>
                    <a:pt x="314798" y="306279"/>
                    <a:pt x="321720" y="307343"/>
                  </a:cubicBezTo>
                  <a:cubicBezTo>
                    <a:pt x="327578" y="309473"/>
                    <a:pt x="333967" y="310538"/>
                    <a:pt x="340890" y="310538"/>
                  </a:cubicBezTo>
                  <a:cubicBezTo>
                    <a:pt x="353137" y="310538"/>
                    <a:pt x="362189" y="307343"/>
                    <a:pt x="370176" y="300421"/>
                  </a:cubicBezTo>
                  <a:cubicBezTo>
                    <a:pt x="378163" y="293499"/>
                    <a:pt x="381358" y="285512"/>
                    <a:pt x="381358" y="274330"/>
                  </a:cubicBezTo>
                  <a:cubicBezTo>
                    <a:pt x="381358" y="265278"/>
                    <a:pt x="379228" y="258355"/>
                    <a:pt x="373371" y="253031"/>
                  </a:cubicBezTo>
                  <a:cubicBezTo>
                    <a:pt x="369111" y="247173"/>
                    <a:pt x="356332" y="239719"/>
                    <a:pt x="336097" y="230666"/>
                  </a:cubicBezTo>
                  <a:cubicBezTo>
                    <a:pt x="314798" y="221614"/>
                    <a:pt x="299889" y="211497"/>
                    <a:pt x="292434" y="203510"/>
                  </a:cubicBezTo>
                  <a:cubicBezTo>
                    <a:pt x="284447" y="194458"/>
                    <a:pt x="280187" y="183276"/>
                    <a:pt x="280187" y="171029"/>
                  </a:cubicBezTo>
                  <a:cubicBezTo>
                    <a:pt x="280187" y="151859"/>
                    <a:pt x="287109" y="135885"/>
                    <a:pt x="300421" y="125768"/>
                  </a:cubicBezTo>
                  <a:cubicBezTo>
                    <a:pt x="313733" y="114586"/>
                    <a:pt x="332902" y="108729"/>
                    <a:pt x="357929" y="108729"/>
                  </a:cubicBezTo>
                  <a:cubicBezTo>
                    <a:pt x="368046" y="108729"/>
                    <a:pt x="377098" y="109794"/>
                    <a:pt x="386150" y="111923"/>
                  </a:cubicBezTo>
                  <a:cubicBezTo>
                    <a:pt x="394138" y="114053"/>
                    <a:pt x="402125" y="116183"/>
                    <a:pt x="410112" y="119378"/>
                  </a:cubicBezTo>
                  <a:lnTo>
                    <a:pt x="410112" y="119378"/>
                  </a:lnTo>
                  <a:close/>
                  <a:moveTo>
                    <a:pt x="3297" y="31519"/>
                  </a:moveTo>
                  <a:lnTo>
                    <a:pt x="250901" y="31519"/>
                  </a:lnTo>
                  <a:lnTo>
                    <a:pt x="250901" y="98079"/>
                  </a:lnTo>
                  <a:lnTo>
                    <a:pt x="227471" y="98079"/>
                  </a:lnTo>
                  <a:lnTo>
                    <a:pt x="221614" y="57610"/>
                  </a:lnTo>
                  <a:lnTo>
                    <a:pt x="214692" y="50688"/>
                  </a:lnTo>
                  <a:lnTo>
                    <a:pt x="148132" y="50688"/>
                  </a:lnTo>
                  <a:lnTo>
                    <a:pt x="148132" y="298291"/>
                  </a:lnTo>
                  <a:lnTo>
                    <a:pt x="155054" y="305214"/>
                  </a:lnTo>
                  <a:lnTo>
                    <a:pt x="184341" y="307343"/>
                  </a:lnTo>
                  <a:lnTo>
                    <a:pt x="184341" y="325448"/>
                  </a:lnTo>
                  <a:lnTo>
                    <a:pt x="70390" y="325448"/>
                  </a:lnTo>
                  <a:lnTo>
                    <a:pt x="70390" y="307343"/>
                  </a:lnTo>
                  <a:lnTo>
                    <a:pt x="99676" y="305214"/>
                  </a:lnTo>
                  <a:lnTo>
                    <a:pt x="106598" y="298291"/>
                  </a:lnTo>
                  <a:lnTo>
                    <a:pt x="106598" y="50688"/>
                  </a:lnTo>
                  <a:lnTo>
                    <a:pt x="40039" y="50688"/>
                  </a:lnTo>
                  <a:lnTo>
                    <a:pt x="33116" y="57610"/>
                  </a:lnTo>
                  <a:lnTo>
                    <a:pt x="27259" y="98079"/>
                  </a:lnTo>
                  <a:lnTo>
                    <a:pt x="2233" y="98079"/>
                  </a:lnTo>
                  <a:lnTo>
                    <a:pt x="2233" y="31519"/>
                  </a:lnTo>
                  <a:close/>
                </a:path>
              </a:pathLst>
            </a:custGeom>
            <a:solidFill>
              <a:srgbClr val="81308C"/>
            </a:solidFill>
            <a:ln w="5325" cap="flat">
              <a:noFill/>
              <a:prstDash val="solid"/>
              <a:miter/>
            </a:ln>
          </p:spPr>
          <p:txBody>
            <a:bodyPr rtlCol="0" anchor="ctr"/>
            <a:lstStyle/>
            <a:p>
              <a:endParaRPr lang="zh-CN" altLang="en-US"/>
            </a:p>
          </p:txBody>
        </p:sp>
        <p:sp>
          <p:nvSpPr>
            <p:cNvPr id="11" name="矩形: 圆角 10">
              <a:extLst>
                <a:ext uri="{FF2B5EF4-FFF2-40B4-BE49-F238E27FC236}">
                  <a16:creationId xmlns:a16="http://schemas.microsoft.com/office/drawing/2014/main" id="{C4CB38DB-8E98-42E1-806F-D114FB100A30}"/>
                </a:ext>
              </a:extLst>
            </p:cNvPr>
            <p:cNvSpPr/>
            <p:nvPr/>
          </p:nvSpPr>
          <p:spPr>
            <a:xfrm>
              <a:off x="3418947" y="1626919"/>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B80C84A-455C-45E2-9A3D-B9E1C5302DC9}"/>
                </a:ext>
              </a:extLst>
            </p:cNvPr>
            <p:cNvSpPr/>
            <p:nvPr/>
          </p:nvSpPr>
          <p:spPr>
            <a:xfrm>
              <a:off x="3420984" y="2469655"/>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17FEEE1-7741-4D1C-8DC4-FF359B5BBE8C}"/>
                </a:ext>
              </a:extLst>
            </p:cNvPr>
            <p:cNvSpPr/>
            <p:nvPr/>
          </p:nvSpPr>
          <p:spPr>
            <a:xfrm>
              <a:off x="6332615" y="1626919"/>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7D720E9C-FBFB-4E97-BDC8-19D096484E3C}"/>
                </a:ext>
              </a:extLst>
            </p:cNvPr>
            <p:cNvSpPr/>
            <p:nvPr/>
          </p:nvSpPr>
          <p:spPr>
            <a:xfrm>
              <a:off x="6334652" y="2469655"/>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ïṥ1îḍè">
              <a:extLst>
                <a:ext uri="{FF2B5EF4-FFF2-40B4-BE49-F238E27FC236}">
                  <a16:creationId xmlns:a16="http://schemas.microsoft.com/office/drawing/2014/main" id="{4BBAA91C-29CC-4AFB-BD15-43D792D0EE18}"/>
                </a:ext>
              </a:extLst>
            </p:cNvPr>
            <p:cNvSpPr/>
            <p:nvPr/>
          </p:nvSpPr>
          <p:spPr bwMode="auto">
            <a:xfrm>
              <a:off x="6756759" y="1867966"/>
              <a:ext cx="402591" cy="403278"/>
            </a:xfrm>
            <a:prstGeom prst="ellipse">
              <a:avLst/>
            </a:prstGeom>
            <a:solidFill>
              <a:srgbClr val="F8DE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ş1íḓè">
              <a:extLst>
                <a:ext uri="{FF2B5EF4-FFF2-40B4-BE49-F238E27FC236}">
                  <a16:creationId xmlns:a16="http://schemas.microsoft.com/office/drawing/2014/main" id="{077EE425-F456-4882-9B97-31B720B60728}"/>
                </a:ext>
              </a:extLst>
            </p:cNvPr>
            <p:cNvSpPr/>
            <p:nvPr/>
          </p:nvSpPr>
          <p:spPr bwMode="auto">
            <a:xfrm>
              <a:off x="6764653" y="1875517"/>
              <a:ext cx="386803" cy="388177"/>
            </a:xfrm>
            <a:prstGeom prst="ellipse">
              <a:avLst/>
            </a:prstGeom>
            <a:solidFill>
              <a:srgbClr val="BA4B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śḻíḓè">
              <a:extLst>
                <a:ext uri="{FF2B5EF4-FFF2-40B4-BE49-F238E27FC236}">
                  <a16:creationId xmlns:a16="http://schemas.microsoft.com/office/drawing/2014/main" id="{3C089B99-6F2A-407A-B004-9A11A4F7673E}"/>
                </a:ext>
              </a:extLst>
            </p:cNvPr>
            <p:cNvSpPr/>
            <p:nvPr/>
          </p:nvSpPr>
          <p:spPr bwMode="auto">
            <a:xfrm>
              <a:off x="6805496" y="1916703"/>
              <a:ext cx="305461" cy="305805"/>
            </a:xfrm>
            <a:prstGeom prst="ellipse">
              <a:avLst/>
            </a:prstGeom>
            <a:solidFill>
              <a:srgbClr val="F8DE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ṣḻiḋé">
              <a:extLst>
                <a:ext uri="{FF2B5EF4-FFF2-40B4-BE49-F238E27FC236}">
                  <a16:creationId xmlns:a16="http://schemas.microsoft.com/office/drawing/2014/main" id="{81265E11-80F2-4FBE-80F2-705FB8D18540}"/>
                </a:ext>
              </a:extLst>
            </p:cNvPr>
            <p:cNvSpPr/>
            <p:nvPr/>
          </p:nvSpPr>
          <p:spPr bwMode="auto">
            <a:xfrm>
              <a:off x="6811673" y="1923224"/>
              <a:ext cx="292762" cy="293106"/>
            </a:xfrm>
            <a:prstGeom prst="ellipse">
              <a:avLst/>
            </a:prstGeom>
            <a:solidFill>
              <a:srgbClr val="005E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ḷidê">
              <a:extLst>
                <a:ext uri="{FF2B5EF4-FFF2-40B4-BE49-F238E27FC236}">
                  <a16:creationId xmlns:a16="http://schemas.microsoft.com/office/drawing/2014/main" id="{391E828B-BBC1-4DD2-B90F-3529830B405E}"/>
                </a:ext>
              </a:extLst>
            </p:cNvPr>
            <p:cNvSpPr/>
            <p:nvPr/>
          </p:nvSpPr>
          <p:spPr bwMode="auto">
            <a:xfrm>
              <a:off x="6898507" y="2162788"/>
              <a:ext cx="119096" cy="54228"/>
            </a:xfrm>
            <a:custGeom>
              <a:avLst/>
              <a:gdLst>
                <a:gd name="T0" fmla="*/ 492 w 591"/>
                <a:gd name="T1" fmla="*/ 203 h 268"/>
                <a:gd name="T2" fmla="*/ 485 w 591"/>
                <a:gd name="T3" fmla="*/ 245 h 268"/>
                <a:gd name="T4" fmla="*/ 368 w 591"/>
                <a:gd name="T5" fmla="*/ 106 h 268"/>
                <a:gd name="T6" fmla="*/ 304 w 591"/>
                <a:gd name="T7" fmla="*/ 82 h 268"/>
                <a:gd name="T8" fmla="*/ 287 w 591"/>
                <a:gd name="T9" fmla="*/ 0 h 268"/>
                <a:gd name="T10" fmla="*/ 276 w 591"/>
                <a:gd name="T11" fmla="*/ 83 h 268"/>
                <a:gd name="T12" fmla="*/ 215 w 591"/>
                <a:gd name="T13" fmla="*/ 101 h 268"/>
                <a:gd name="T14" fmla="*/ 190 w 591"/>
                <a:gd name="T15" fmla="*/ 110 h 268"/>
                <a:gd name="T16" fmla="*/ 157 w 591"/>
                <a:gd name="T17" fmla="*/ 128 h 268"/>
                <a:gd name="T18" fmla="*/ 143 w 591"/>
                <a:gd name="T19" fmla="*/ 144 h 268"/>
                <a:gd name="T20" fmla="*/ 126 w 591"/>
                <a:gd name="T21" fmla="*/ 154 h 268"/>
                <a:gd name="T22" fmla="*/ 103 w 591"/>
                <a:gd name="T23" fmla="*/ 169 h 268"/>
                <a:gd name="T24" fmla="*/ 91 w 591"/>
                <a:gd name="T25" fmla="*/ 178 h 268"/>
                <a:gd name="T26" fmla="*/ 64 w 591"/>
                <a:gd name="T27" fmla="*/ 193 h 268"/>
                <a:gd name="T28" fmla="*/ 2 w 591"/>
                <a:gd name="T29" fmla="*/ 201 h 268"/>
                <a:gd name="T30" fmla="*/ 0 w 591"/>
                <a:gd name="T31" fmla="*/ 201 h 268"/>
                <a:gd name="T32" fmla="*/ 64 w 591"/>
                <a:gd name="T33" fmla="*/ 232 h 268"/>
                <a:gd name="T34" fmla="*/ 36 w 591"/>
                <a:gd name="T35" fmla="*/ 201 h 268"/>
                <a:gd name="T36" fmla="*/ 141 w 591"/>
                <a:gd name="T37" fmla="*/ 254 h 268"/>
                <a:gd name="T38" fmla="*/ 157 w 591"/>
                <a:gd name="T39" fmla="*/ 240 h 268"/>
                <a:gd name="T40" fmla="*/ 325 w 591"/>
                <a:gd name="T41" fmla="*/ 266 h 268"/>
                <a:gd name="T42" fmla="*/ 447 w 591"/>
                <a:gd name="T43" fmla="*/ 250 h 268"/>
                <a:gd name="T44" fmla="*/ 274 w 591"/>
                <a:gd name="T45" fmla="*/ 251 h 268"/>
                <a:gd name="T46" fmla="*/ 222 w 591"/>
                <a:gd name="T47" fmla="*/ 201 h 268"/>
                <a:gd name="T48" fmla="*/ 414 w 591"/>
                <a:gd name="T49" fmla="*/ 199 h 268"/>
                <a:gd name="T50" fmla="*/ 497 w 591"/>
                <a:gd name="T51" fmla="*/ 234 h 268"/>
                <a:gd name="T52" fmla="*/ 563 w 591"/>
                <a:gd name="T53" fmla="*/ 203 h 268"/>
                <a:gd name="T54" fmla="*/ 591 w 591"/>
                <a:gd name="T55" fmla="*/ 195 h 268"/>
                <a:gd name="T56" fmla="*/ 535 w 591"/>
                <a:gd name="T57" fmla="*/ 187 h 268"/>
                <a:gd name="T58" fmla="*/ 503 w 591"/>
                <a:gd name="T59" fmla="*/ 171 h 268"/>
                <a:gd name="T60" fmla="*/ 469 w 591"/>
                <a:gd name="T61" fmla="*/ 161 h 268"/>
                <a:gd name="T62" fmla="*/ 442 w 591"/>
                <a:gd name="T63" fmla="*/ 142 h 268"/>
                <a:gd name="T64" fmla="*/ 399 w 591"/>
                <a:gd name="T65" fmla="*/ 121 h 268"/>
                <a:gd name="T66" fmla="*/ 368 w 591"/>
                <a:gd name="T67" fmla="*/ 106 h 268"/>
                <a:gd name="T68" fmla="*/ 107 w 591"/>
                <a:gd name="T69" fmla="*/ 213 h 268"/>
                <a:gd name="T70" fmla="*/ 98 w 591"/>
                <a:gd name="T71" fmla="*/ 239 h 268"/>
                <a:gd name="T72" fmla="*/ 115 w 591"/>
                <a:gd name="T73" fmla="*/ 205 h 268"/>
                <a:gd name="T74" fmla="*/ 126 w 591"/>
                <a:gd name="T75" fmla="*/ 248 h 268"/>
                <a:gd name="T76" fmla="*/ 115 w 591"/>
                <a:gd name="T77" fmla="*/ 205 h 268"/>
                <a:gd name="T78" fmla="*/ 137 w 591"/>
                <a:gd name="T79" fmla="*/ 212 h 268"/>
                <a:gd name="T80" fmla="*/ 130 w 591"/>
                <a:gd name="T81" fmla="*/ 250 h 268"/>
                <a:gd name="T82" fmla="*/ 293 w 591"/>
                <a:gd name="T83" fmla="*/ 208 h 268"/>
                <a:gd name="T84" fmla="*/ 303 w 591"/>
                <a:gd name="T85" fmla="*/ 250 h 268"/>
                <a:gd name="T86" fmla="*/ 293 w 591"/>
                <a:gd name="T87" fmla="*/ 208 h 268"/>
                <a:gd name="T88" fmla="*/ 315 w 591"/>
                <a:gd name="T89" fmla="*/ 211 h 268"/>
                <a:gd name="T90" fmla="*/ 307 w 591"/>
                <a:gd name="T91" fmla="*/ 249 h 268"/>
                <a:gd name="T92" fmla="*/ 278 w 591"/>
                <a:gd name="T93" fmla="*/ 214 h 268"/>
                <a:gd name="T94" fmla="*/ 286 w 591"/>
                <a:gd name="T95" fmla="*/ 248 h 268"/>
                <a:gd name="T96" fmla="*/ 278 w 591"/>
                <a:gd name="T97" fmla="*/ 214 h 268"/>
                <a:gd name="T98" fmla="*/ 462 w 591"/>
                <a:gd name="T99" fmla="*/ 212 h 268"/>
                <a:gd name="T100" fmla="*/ 453 w 591"/>
                <a:gd name="T101" fmla="*/ 258 h 268"/>
                <a:gd name="T102" fmla="*/ 470 w 591"/>
                <a:gd name="T103" fmla="*/ 205 h 268"/>
                <a:gd name="T104" fmla="*/ 480 w 591"/>
                <a:gd name="T105" fmla="*/ 247 h 268"/>
                <a:gd name="T106" fmla="*/ 470 w 591"/>
                <a:gd name="T107"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1" h="268">
                  <a:moveTo>
                    <a:pt x="485" y="203"/>
                  </a:moveTo>
                  <a:cubicBezTo>
                    <a:pt x="492" y="203"/>
                    <a:pt x="492" y="203"/>
                    <a:pt x="492" y="203"/>
                  </a:cubicBezTo>
                  <a:cubicBezTo>
                    <a:pt x="492" y="243"/>
                    <a:pt x="492" y="243"/>
                    <a:pt x="492" y="243"/>
                  </a:cubicBezTo>
                  <a:cubicBezTo>
                    <a:pt x="485" y="245"/>
                    <a:pt x="485" y="245"/>
                    <a:pt x="485" y="245"/>
                  </a:cubicBezTo>
                  <a:cubicBezTo>
                    <a:pt x="485" y="203"/>
                    <a:pt x="485" y="203"/>
                    <a:pt x="485" y="203"/>
                  </a:cubicBezTo>
                  <a:close/>
                  <a:moveTo>
                    <a:pt x="368" y="106"/>
                  </a:moveTo>
                  <a:cubicBezTo>
                    <a:pt x="362" y="101"/>
                    <a:pt x="340" y="81"/>
                    <a:pt x="331" y="81"/>
                  </a:cubicBezTo>
                  <a:cubicBezTo>
                    <a:pt x="304" y="82"/>
                    <a:pt x="304" y="82"/>
                    <a:pt x="304" y="82"/>
                  </a:cubicBezTo>
                  <a:cubicBezTo>
                    <a:pt x="301" y="12"/>
                    <a:pt x="301" y="12"/>
                    <a:pt x="301" y="12"/>
                  </a:cubicBezTo>
                  <a:cubicBezTo>
                    <a:pt x="287" y="0"/>
                    <a:pt x="287" y="0"/>
                    <a:pt x="287" y="0"/>
                  </a:cubicBezTo>
                  <a:cubicBezTo>
                    <a:pt x="275" y="17"/>
                    <a:pt x="275" y="17"/>
                    <a:pt x="275" y="17"/>
                  </a:cubicBezTo>
                  <a:cubicBezTo>
                    <a:pt x="276" y="83"/>
                    <a:pt x="276" y="83"/>
                    <a:pt x="276" y="83"/>
                  </a:cubicBezTo>
                  <a:cubicBezTo>
                    <a:pt x="260" y="84"/>
                    <a:pt x="236" y="85"/>
                    <a:pt x="236" y="85"/>
                  </a:cubicBezTo>
                  <a:cubicBezTo>
                    <a:pt x="215" y="101"/>
                    <a:pt x="215" y="101"/>
                    <a:pt x="215" y="101"/>
                  </a:cubicBezTo>
                  <a:cubicBezTo>
                    <a:pt x="201" y="102"/>
                    <a:pt x="201" y="102"/>
                    <a:pt x="201" y="102"/>
                  </a:cubicBezTo>
                  <a:cubicBezTo>
                    <a:pt x="190" y="110"/>
                    <a:pt x="190" y="110"/>
                    <a:pt x="190" y="110"/>
                  </a:cubicBezTo>
                  <a:cubicBezTo>
                    <a:pt x="174" y="118"/>
                    <a:pt x="174" y="118"/>
                    <a:pt x="174" y="118"/>
                  </a:cubicBezTo>
                  <a:cubicBezTo>
                    <a:pt x="157" y="128"/>
                    <a:pt x="157" y="128"/>
                    <a:pt x="157" y="128"/>
                  </a:cubicBezTo>
                  <a:cubicBezTo>
                    <a:pt x="147" y="140"/>
                    <a:pt x="147" y="140"/>
                    <a:pt x="147" y="140"/>
                  </a:cubicBezTo>
                  <a:cubicBezTo>
                    <a:pt x="143" y="144"/>
                    <a:pt x="143" y="144"/>
                    <a:pt x="143" y="144"/>
                  </a:cubicBezTo>
                  <a:cubicBezTo>
                    <a:pt x="132" y="147"/>
                    <a:pt x="132" y="147"/>
                    <a:pt x="132" y="147"/>
                  </a:cubicBezTo>
                  <a:cubicBezTo>
                    <a:pt x="126" y="154"/>
                    <a:pt x="126" y="154"/>
                    <a:pt x="126" y="154"/>
                  </a:cubicBezTo>
                  <a:cubicBezTo>
                    <a:pt x="113" y="162"/>
                    <a:pt x="113" y="162"/>
                    <a:pt x="113" y="162"/>
                  </a:cubicBezTo>
                  <a:cubicBezTo>
                    <a:pt x="103" y="169"/>
                    <a:pt x="103" y="169"/>
                    <a:pt x="103" y="169"/>
                  </a:cubicBezTo>
                  <a:cubicBezTo>
                    <a:pt x="97" y="178"/>
                    <a:pt x="97" y="178"/>
                    <a:pt x="97" y="178"/>
                  </a:cubicBezTo>
                  <a:cubicBezTo>
                    <a:pt x="91" y="178"/>
                    <a:pt x="91" y="178"/>
                    <a:pt x="91" y="178"/>
                  </a:cubicBezTo>
                  <a:cubicBezTo>
                    <a:pt x="76" y="183"/>
                    <a:pt x="76" y="183"/>
                    <a:pt x="76" y="183"/>
                  </a:cubicBezTo>
                  <a:cubicBezTo>
                    <a:pt x="64" y="193"/>
                    <a:pt x="64" y="193"/>
                    <a:pt x="64" y="193"/>
                  </a:cubicBezTo>
                  <a:cubicBezTo>
                    <a:pt x="7" y="201"/>
                    <a:pt x="7" y="201"/>
                    <a:pt x="7" y="201"/>
                  </a:cubicBezTo>
                  <a:cubicBezTo>
                    <a:pt x="5" y="201"/>
                    <a:pt x="3" y="201"/>
                    <a:pt x="2" y="201"/>
                  </a:cubicBezTo>
                  <a:cubicBezTo>
                    <a:pt x="3" y="201"/>
                    <a:pt x="3" y="201"/>
                    <a:pt x="3" y="201"/>
                  </a:cubicBezTo>
                  <a:cubicBezTo>
                    <a:pt x="0" y="201"/>
                    <a:pt x="0" y="201"/>
                    <a:pt x="0" y="201"/>
                  </a:cubicBezTo>
                  <a:cubicBezTo>
                    <a:pt x="5" y="201"/>
                    <a:pt x="5" y="201"/>
                    <a:pt x="5" y="201"/>
                  </a:cubicBezTo>
                  <a:cubicBezTo>
                    <a:pt x="37" y="209"/>
                    <a:pt x="62" y="216"/>
                    <a:pt x="64" y="232"/>
                  </a:cubicBezTo>
                  <a:cubicBezTo>
                    <a:pt x="87" y="241"/>
                    <a:pt x="87" y="241"/>
                    <a:pt x="87" y="241"/>
                  </a:cubicBezTo>
                  <a:cubicBezTo>
                    <a:pt x="85" y="217"/>
                    <a:pt x="71" y="205"/>
                    <a:pt x="36" y="201"/>
                  </a:cubicBezTo>
                  <a:cubicBezTo>
                    <a:pt x="203" y="201"/>
                    <a:pt x="203" y="201"/>
                    <a:pt x="203" y="201"/>
                  </a:cubicBezTo>
                  <a:cubicBezTo>
                    <a:pt x="170" y="204"/>
                    <a:pt x="139" y="221"/>
                    <a:pt x="141" y="254"/>
                  </a:cubicBezTo>
                  <a:cubicBezTo>
                    <a:pt x="144" y="253"/>
                    <a:pt x="153" y="258"/>
                    <a:pt x="154" y="253"/>
                  </a:cubicBezTo>
                  <a:cubicBezTo>
                    <a:pt x="155" y="249"/>
                    <a:pt x="156" y="243"/>
                    <a:pt x="157" y="240"/>
                  </a:cubicBezTo>
                  <a:cubicBezTo>
                    <a:pt x="180" y="192"/>
                    <a:pt x="257" y="208"/>
                    <a:pt x="248" y="265"/>
                  </a:cubicBezTo>
                  <a:cubicBezTo>
                    <a:pt x="272" y="268"/>
                    <a:pt x="301" y="266"/>
                    <a:pt x="325" y="266"/>
                  </a:cubicBezTo>
                  <a:cubicBezTo>
                    <a:pt x="338" y="185"/>
                    <a:pt x="428" y="191"/>
                    <a:pt x="425" y="254"/>
                  </a:cubicBezTo>
                  <a:cubicBezTo>
                    <a:pt x="447" y="250"/>
                    <a:pt x="447" y="250"/>
                    <a:pt x="447" y="250"/>
                  </a:cubicBezTo>
                  <a:cubicBezTo>
                    <a:pt x="443" y="186"/>
                    <a:pt x="329" y="179"/>
                    <a:pt x="315" y="254"/>
                  </a:cubicBezTo>
                  <a:cubicBezTo>
                    <a:pt x="301" y="253"/>
                    <a:pt x="288" y="252"/>
                    <a:pt x="274" y="251"/>
                  </a:cubicBezTo>
                  <a:cubicBezTo>
                    <a:pt x="276" y="229"/>
                    <a:pt x="264" y="213"/>
                    <a:pt x="245" y="206"/>
                  </a:cubicBezTo>
                  <a:cubicBezTo>
                    <a:pt x="238" y="204"/>
                    <a:pt x="230" y="202"/>
                    <a:pt x="222" y="201"/>
                  </a:cubicBezTo>
                  <a:cubicBezTo>
                    <a:pt x="230" y="201"/>
                    <a:pt x="230" y="201"/>
                    <a:pt x="230" y="201"/>
                  </a:cubicBezTo>
                  <a:cubicBezTo>
                    <a:pt x="414" y="199"/>
                    <a:pt x="414" y="199"/>
                    <a:pt x="414" y="199"/>
                  </a:cubicBezTo>
                  <a:cubicBezTo>
                    <a:pt x="527" y="201"/>
                    <a:pt x="527" y="201"/>
                    <a:pt x="527" y="201"/>
                  </a:cubicBezTo>
                  <a:cubicBezTo>
                    <a:pt x="503" y="214"/>
                    <a:pt x="501" y="219"/>
                    <a:pt x="497" y="234"/>
                  </a:cubicBezTo>
                  <a:cubicBezTo>
                    <a:pt x="519" y="213"/>
                    <a:pt x="534" y="209"/>
                    <a:pt x="560" y="214"/>
                  </a:cubicBezTo>
                  <a:cubicBezTo>
                    <a:pt x="563" y="203"/>
                    <a:pt x="563" y="203"/>
                    <a:pt x="563" y="203"/>
                  </a:cubicBezTo>
                  <a:cubicBezTo>
                    <a:pt x="589" y="201"/>
                    <a:pt x="589" y="201"/>
                    <a:pt x="589" y="201"/>
                  </a:cubicBezTo>
                  <a:cubicBezTo>
                    <a:pt x="591" y="195"/>
                    <a:pt x="591" y="195"/>
                    <a:pt x="591" y="195"/>
                  </a:cubicBezTo>
                  <a:cubicBezTo>
                    <a:pt x="566" y="189"/>
                    <a:pt x="566" y="189"/>
                    <a:pt x="566" y="189"/>
                  </a:cubicBezTo>
                  <a:cubicBezTo>
                    <a:pt x="535" y="187"/>
                    <a:pt x="535" y="187"/>
                    <a:pt x="535" y="187"/>
                  </a:cubicBezTo>
                  <a:cubicBezTo>
                    <a:pt x="518" y="174"/>
                    <a:pt x="518" y="174"/>
                    <a:pt x="518" y="174"/>
                  </a:cubicBezTo>
                  <a:cubicBezTo>
                    <a:pt x="503" y="171"/>
                    <a:pt x="503" y="171"/>
                    <a:pt x="503" y="171"/>
                  </a:cubicBezTo>
                  <a:cubicBezTo>
                    <a:pt x="487" y="161"/>
                    <a:pt x="487" y="161"/>
                    <a:pt x="487" y="161"/>
                  </a:cubicBezTo>
                  <a:cubicBezTo>
                    <a:pt x="469" y="161"/>
                    <a:pt x="469" y="161"/>
                    <a:pt x="469" y="161"/>
                  </a:cubicBezTo>
                  <a:cubicBezTo>
                    <a:pt x="450" y="154"/>
                    <a:pt x="450" y="154"/>
                    <a:pt x="450" y="154"/>
                  </a:cubicBezTo>
                  <a:cubicBezTo>
                    <a:pt x="442" y="142"/>
                    <a:pt x="442" y="142"/>
                    <a:pt x="442" y="142"/>
                  </a:cubicBezTo>
                  <a:cubicBezTo>
                    <a:pt x="414" y="122"/>
                    <a:pt x="414" y="122"/>
                    <a:pt x="414" y="122"/>
                  </a:cubicBezTo>
                  <a:cubicBezTo>
                    <a:pt x="399" y="121"/>
                    <a:pt x="399" y="121"/>
                    <a:pt x="399" y="121"/>
                  </a:cubicBezTo>
                  <a:cubicBezTo>
                    <a:pt x="390" y="110"/>
                    <a:pt x="390" y="110"/>
                    <a:pt x="390" y="110"/>
                  </a:cubicBezTo>
                  <a:cubicBezTo>
                    <a:pt x="368" y="106"/>
                    <a:pt x="368" y="106"/>
                    <a:pt x="368" y="106"/>
                  </a:cubicBezTo>
                  <a:close/>
                  <a:moveTo>
                    <a:pt x="98" y="213"/>
                  </a:moveTo>
                  <a:cubicBezTo>
                    <a:pt x="107" y="213"/>
                    <a:pt x="107" y="213"/>
                    <a:pt x="107" y="213"/>
                  </a:cubicBezTo>
                  <a:cubicBezTo>
                    <a:pt x="107" y="239"/>
                    <a:pt x="107" y="239"/>
                    <a:pt x="107" y="239"/>
                  </a:cubicBezTo>
                  <a:cubicBezTo>
                    <a:pt x="98" y="239"/>
                    <a:pt x="98" y="239"/>
                    <a:pt x="98" y="239"/>
                  </a:cubicBezTo>
                  <a:cubicBezTo>
                    <a:pt x="98" y="213"/>
                    <a:pt x="98" y="213"/>
                    <a:pt x="98" y="213"/>
                  </a:cubicBezTo>
                  <a:close/>
                  <a:moveTo>
                    <a:pt x="115" y="205"/>
                  </a:moveTo>
                  <a:cubicBezTo>
                    <a:pt x="126" y="205"/>
                    <a:pt x="126" y="205"/>
                    <a:pt x="126" y="205"/>
                  </a:cubicBezTo>
                  <a:cubicBezTo>
                    <a:pt x="126" y="248"/>
                    <a:pt x="126" y="248"/>
                    <a:pt x="126" y="248"/>
                  </a:cubicBezTo>
                  <a:cubicBezTo>
                    <a:pt x="115" y="248"/>
                    <a:pt x="115" y="248"/>
                    <a:pt x="115" y="248"/>
                  </a:cubicBezTo>
                  <a:cubicBezTo>
                    <a:pt x="115" y="205"/>
                    <a:pt x="115" y="205"/>
                    <a:pt x="115" y="205"/>
                  </a:cubicBezTo>
                  <a:close/>
                  <a:moveTo>
                    <a:pt x="130" y="212"/>
                  </a:moveTo>
                  <a:cubicBezTo>
                    <a:pt x="137" y="212"/>
                    <a:pt x="137" y="212"/>
                    <a:pt x="137" y="212"/>
                  </a:cubicBezTo>
                  <a:cubicBezTo>
                    <a:pt x="137" y="250"/>
                    <a:pt x="137" y="250"/>
                    <a:pt x="137" y="250"/>
                  </a:cubicBezTo>
                  <a:cubicBezTo>
                    <a:pt x="130" y="250"/>
                    <a:pt x="130" y="250"/>
                    <a:pt x="130" y="250"/>
                  </a:cubicBezTo>
                  <a:cubicBezTo>
                    <a:pt x="130" y="212"/>
                    <a:pt x="130" y="212"/>
                    <a:pt x="130" y="212"/>
                  </a:cubicBezTo>
                  <a:close/>
                  <a:moveTo>
                    <a:pt x="293" y="208"/>
                  </a:moveTo>
                  <a:cubicBezTo>
                    <a:pt x="303" y="208"/>
                    <a:pt x="303" y="208"/>
                    <a:pt x="303" y="208"/>
                  </a:cubicBezTo>
                  <a:cubicBezTo>
                    <a:pt x="303" y="250"/>
                    <a:pt x="303" y="250"/>
                    <a:pt x="303" y="250"/>
                  </a:cubicBezTo>
                  <a:cubicBezTo>
                    <a:pt x="293" y="250"/>
                    <a:pt x="293" y="250"/>
                    <a:pt x="293" y="250"/>
                  </a:cubicBezTo>
                  <a:cubicBezTo>
                    <a:pt x="293" y="208"/>
                    <a:pt x="293" y="208"/>
                    <a:pt x="293" y="208"/>
                  </a:cubicBezTo>
                  <a:close/>
                  <a:moveTo>
                    <a:pt x="307" y="211"/>
                  </a:moveTo>
                  <a:cubicBezTo>
                    <a:pt x="315" y="211"/>
                    <a:pt x="315" y="211"/>
                    <a:pt x="315" y="211"/>
                  </a:cubicBezTo>
                  <a:cubicBezTo>
                    <a:pt x="315" y="249"/>
                    <a:pt x="315" y="249"/>
                    <a:pt x="315" y="249"/>
                  </a:cubicBezTo>
                  <a:cubicBezTo>
                    <a:pt x="307" y="249"/>
                    <a:pt x="307" y="249"/>
                    <a:pt x="307" y="249"/>
                  </a:cubicBezTo>
                  <a:cubicBezTo>
                    <a:pt x="307" y="211"/>
                    <a:pt x="307" y="211"/>
                    <a:pt x="307" y="211"/>
                  </a:cubicBezTo>
                  <a:close/>
                  <a:moveTo>
                    <a:pt x="278" y="214"/>
                  </a:moveTo>
                  <a:cubicBezTo>
                    <a:pt x="286" y="214"/>
                    <a:pt x="286" y="214"/>
                    <a:pt x="286" y="214"/>
                  </a:cubicBezTo>
                  <a:cubicBezTo>
                    <a:pt x="286" y="248"/>
                    <a:pt x="286" y="248"/>
                    <a:pt x="286" y="248"/>
                  </a:cubicBezTo>
                  <a:cubicBezTo>
                    <a:pt x="278" y="248"/>
                    <a:pt x="278" y="248"/>
                    <a:pt x="278" y="248"/>
                  </a:cubicBezTo>
                  <a:cubicBezTo>
                    <a:pt x="278" y="214"/>
                    <a:pt x="278" y="214"/>
                    <a:pt x="278" y="214"/>
                  </a:cubicBezTo>
                  <a:close/>
                  <a:moveTo>
                    <a:pt x="453" y="212"/>
                  </a:moveTo>
                  <a:cubicBezTo>
                    <a:pt x="462" y="212"/>
                    <a:pt x="462" y="212"/>
                    <a:pt x="462" y="212"/>
                  </a:cubicBezTo>
                  <a:cubicBezTo>
                    <a:pt x="462" y="254"/>
                    <a:pt x="462" y="254"/>
                    <a:pt x="462" y="254"/>
                  </a:cubicBezTo>
                  <a:cubicBezTo>
                    <a:pt x="453" y="258"/>
                    <a:pt x="453" y="258"/>
                    <a:pt x="453" y="258"/>
                  </a:cubicBezTo>
                  <a:cubicBezTo>
                    <a:pt x="453" y="212"/>
                    <a:pt x="453" y="212"/>
                    <a:pt x="453" y="212"/>
                  </a:cubicBezTo>
                  <a:close/>
                  <a:moveTo>
                    <a:pt x="470" y="205"/>
                  </a:moveTo>
                  <a:cubicBezTo>
                    <a:pt x="480" y="205"/>
                    <a:pt x="480" y="205"/>
                    <a:pt x="480" y="205"/>
                  </a:cubicBezTo>
                  <a:cubicBezTo>
                    <a:pt x="480" y="247"/>
                    <a:pt x="480" y="247"/>
                    <a:pt x="480" y="247"/>
                  </a:cubicBezTo>
                  <a:cubicBezTo>
                    <a:pt x="470" y="248"/>
                    <a:pt x="470" y="248"/>
                    <a:pt x="470" y="248"/>
                  </a:cubicBezTo>
                  <a:lnTo>
                    <a:pt x="470" y="205"/>
                  </a:lnTo>
                  <a:close/>
                </a:path>
              </a:pathLst>
            </a:custGeom>
            <a:solidFill>
              <a:srgbClr val="60B9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ṣ1íďê">
              <a:extLst>
                <a:ext uri="{FF2B5EF4-FFF2-40B4-BE49-F238E27FC236}">
                  <a16:creationId xmlns:a16="http://schemas.microsoft.com/office/drawing/2014/main" id="{53C740F6-2B9A-419C-9904-9F50C199092B}"/>
                </a:ext>
              </a:extLst>
            </p:cNvPr>
            <p:cNvSpPr/>
            <p:nvPr/>
          </p:nvSpPr>
          <p:spPr bwMode="auto">
            <a:xfrm>
              <a:off x="6934888" y="2188186"/>
              <a:ext cx="5491" cy="12699"/>
            </a:xfrm>
            <a:custGeom>
              <a:avLst/>
              <a:gdLst>
                <a:gd name="T0" fmla="*/ 28 w 28"/>
                <a:gd name="T1" fmla="*/ 63 h 63"/>
                <a:gd name="T2" fmla="*/ 18 w 28"/>
                <a:gd name="T3" fmla="*/ 63 h 63"/>
                <a:gd name="T4" fmla="*/ 18 w 28"/>
                <a:gd name="T5" fmla="*/ 14 h 63"/>
                <a:gd name="T6" fmla="*/ 10 w 28"/>
                <a:gd name="T7" fmla="*/ 19 h 63"/>
                <a:gd name="T8" fmla="*/ 0 w 28"/>
                <a:gd name="T9" fmla="*/ 23 h 63"/>
                <a:gd name="T10" fmla="*/ 0 w 28"/>
                <a:gd name="T11" fmla="*/ 16 h 63"/>
                <a:gd name="T12" fmla="*/ 14 w 28"/>
                <a:gd name="T13" fmla="*/ 8 h 63"/>
                <a:gd name="T14" fmla="*/ 22 w 28"/>
                <a:gd name="T15" fmla="*/ 0 h 63"/>
                <a:gd name="T16" fmla="*/ 28 w 28"/>
                <a:gd name="T17" fmla="*/ 0 h 63"/>
                <a:gd name="T18" fmla="*/ 28 w 28"/>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63">
                  <a:moveTo>
                    <a:pt x="28" y="63"/>
                  </a:moveTo>
                  <a:cubicBezTo>
                    <a:pt x="18" y="63"/>
                    <a:pt x="18" y="63"/>
                    <a:pt x="18" y="63"/>
                  </a:cubicBezTo>
                  <a:cubicBezTo>
                    <a:pt x="18" y="14"/>
                    <a:pt x="18" y="14"/>
                    <a:pt x="18" y="14"/>
                  </a:cubicBezTo>
                  <a:cubicBezTo>
                    <a:pt x="16" y="16"/>
                    <a:pt x="13" y="18"/>
                    <a:pt x="10" y="19"/>
                  </a:cubicBezTo>
                  <a:cubicBezTo>
                    <a:pt x="6" y="21"/>
                    <a:pt x="3" y="22"/>
                    <a:pt x="0" y="23"/>
                  </a:cubicBezTo>
                  <a:cubicBezTo>
                    <a:pt x="0" y="16"/>
                    <a:pt x="0" y="16"/>
                    <a:pt x="0" y="16"/>
                  </a:cubicBezTo>
                  <a:cubicBezTo>
                    <a:pt x="5" y="14"/>
                    <a:pt x="10" y="11"/>
                    <a:pt x="14" y="8"/>
                  </a:cubicBezTo>
                  <a:cubicBezTo>
                    <a:pt x="17" y="6"/>
                    <a:pt x="20" y="3"/>
                    <a:pt x="22" y="0"/>
                  </a:cubicBezTo>
                  <a:cubicBezTo>
                    <a:pt x="28" y="0"/>
                    <a:pt x="28" y="0"/>
                    <a:pt x="28" y="0"/>
                  </a:cubicBezTo>
                  <a:lnTo>
                    <a:pt x="28"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ḻíḓè">
              <a:extLst>
                <a:ext uri="{FF2B5EF4-FFF2-40B4-BE49-F238E27FC236}">
                  <a16:creationId xmlns:a16="http://schemas.microsoft.com/office/drawing/2014/main" id="{D1ECB808-1F82-45BA-8B62-480FB33134D9}"/>
                </a:ext>
              </a:extLst>
            </p:cNvPr>
            <p:cNvSpPr/>
            <p:nvPr/>
          </p:nvSpPr>
          <p:spPr bwMode="auto">
            <a:xfrm>
              <a:off x="6946214" y="2188186"/>
              <a:ext cx="9953" cy="13042"/>
            </a:xfrm>
            <a:custGeom>
              <a:avLst/>
              <a:gdLst>
                <a:gd name="T0" fmla="*/ 1 w 49"/>
                <a:gd name="T1" fmla="*/ 48 h 64"/>
                <a:gd name="T2" fmla="*/ 10 w 49"/>
                <a:gd name="T3" fmla="*/ 48 h 64"/>
                <a:gd name="T4" fmla="*/ 14 w 49"/>
                <a:gd name="T5" fmla="*/ 55 h 64"/>
                <a:gd name="T6" fmla="*/ 22 w 49"/>
                <a:gd name="T7" fmla="*/ 58 h 64"/>
                <a:gd name="T8" fmla="*/ 30 w 49"/>
                <a:gd name="T9" fmla="*/ 56 h 64"/>
                <a:gd name="T10" fmla="*/ 35 w 49"/>
                <a:gd name="T11" fmla="*/ 52 h 64"/>
                <a:gd name="T12" fmla="*/ 38 w 49"/>
                <a:gd name="T13" fmla="*/ 44 h 64"/>
                <a:gd name="T14" fmla="*/ 40 w 49"/>
                <a:gd name="T15" fmla="*/ 35 h 64"/>
                <a:gd name="T16" fmla="*/ 40 w 49"/>
                <a:gd name="T17" fmla="*/ 33 h 64"/>
                <a:gd name="T18" fmla="*/ 32 w 49"/>
                <a:gd name="T19" fmla="*/ 39 h 64"/>
                <a:gd name="T20" fmla="*/ 22 w 49"/>
                <a:gd name="T21" fmla="*/ 42 h 64"/>
                <a:gd name="T22" fmla="*/ 6 w 49"/>
                <a:gd name="T23" fmla="*/ 36 h 64"/>
                <a:gd name="T24" fmla="*/ 0 w 49"/>
                <a:gd name="T25" fmla="*/ 21 h 64"/>
                <a:gd name="T26" fmla="*/ 7 w 49"/>
                <a:gd name="T27" fmla="*/ 6 h 64"/>
                <a:gd name="T28" fmla="*/ 23 w 49"/>
                <a:gd name="T29" fmla="*/ 0 h 64"/>
                <a:gd name="T30" fmla="*/ 37 w 49"/>
                <a:gd name="T31" fmla="*/ 3 h 64"/>
                <a:gd name="T32" fmla="*/ 46 w 49"/>
                <a:gd name="T33" fmla="*/ 13 h 64"/>
                <a:gd name="T34" fmla="*/ 49 w 49"/>
                <a:gd name="T35" fmla="*/ 30 h 64"/>
                <a:gd name="T36" fmla="*/ 46 w 49"/>
                <a:gd name="T37" fmla="*/ 49 h 64"/>
                <a:gd name="T38" fmla="*/ 36 w 49"/>
                <a:gd name="T39" fmla="*/ 60 h 64"/>
                <a:gd name="T40" fmla="*/ 22 w 49"/>
                <a:gd name="T41" fmla="*/ 64 h 64"/>
                <a:gd name="T42" fmla="*/ 8 w 49"/>
                <a:gd name="T43" fmla="*/ 60 h 64"/>
                <a:gd name="T44" fmla="*/ 1 w 49"/>
                <a:gd name="T45" fmla="*/ 48 h 64"/>
                <a:gd name="T46" fmla="*/ 39 w 49"/>
                <a:gd name="T47" fmla="*/ 21 h 64"/>
                <a:gd name="T48" fmla="*/ 34 w 49"/>
                <a:gd name="T49" fmla="*/ 10 h 64"/>
                <a:gd name="T50" fmla="*/ 24 w 49"/>
                <a:gd name="T51" fmla="*/ 7 h 64"/>
                <a:gd name="T52" fmla="*/ 14 w 49"/>
                <a:gd name="T53" fmla="*/ 11 h 64"/>
                <a:gd name="T54" fmla="*/ 9 w 49"/>
                <a:gd name="T55" fmla="*/ 21 h 64"/>
                <a:gd name="T56" fmla="*/ 14 w 49"/>
                <a:gd name="T57" fmla="*/ 31 h 64"/>
                <a:gd name="T58" fmla="*/ 24 w 49"/>
                <a:gd name="T59" fmla="*/ 35 h 64"/>
                <a:gd name="T60" fmla="*/ 34 w 49"/>
                <a:gd name="T61" fmla="*/ 31 h 64"/>
                <a:gd name="T62" fmla="*/ 39 w 49"/>
                <a:gd name="T63"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64">
                  <a:moveTo>
                    <a:pt x="1" y="48"/>
                  </a:moveTo>
                  <a:cubicBezTo>
                    <a:pt x="10" y="48"/>
                    <a:pt x="10" y="48"/>
                    <a:pt x="10" y="48"/>
                  </a:cubicBezTo>
                  <a:cubicBezTo>
                    <a:pt x="11" y="51"/>
                    <a:pt x="12" y="54"/>
                    <a:pt x="14" y="55"/>
                  </a:cubicBezTo>
                  <a:cubicBezTo>
                    <a:pt x="16" y="57"/>
                    <a:pt x="19" y="58"/>
                    <a:pt x="22" y="58"/>
                  </a:cubicBezTo>
                  <a:cubicBezTo>
                    <a:pt x="25" y="58"/>
                    <a:pt x="28" y="57"/>
                    <a:pt x="30" y="56"/>
                  </a:cubicBezTo>
                  <a:cubicBezTo>
                    <a:pt x="32" y="55"/>
                    <a:pt x="34" y="54"/>
                    <a:pt x="35" y="52"/>
                  </a:cubicBezTo>
                  <a:cubicBezTo>
                    <a:pt x="36" y="50"/>
                    <a:pt x="37" y="47"/>
                    <a:pt x="38" y="44"/>
                  </a:cubicBezTo>
                  <a:cubicBezTo>
                    <a:pt x="39" y="41"/>
                    <a:pt x="40" y="38"/>
                    <a:pt x="40" y="35"/>
                  </a:cubicBezTo>
                  <a:cubicBezTo>
                    <a:pt x="40" y="35"/>
                    <a:pt x="40" y="34"/>
                    <a:pt x="40" y="33"/>
                  </a:cubicBezTo>
                  <a:cubicBezTo>
                    <a:pt x="38" y="36"/>
                    <a:pt x="35" y="38"/>
                    <a:pt x="32" y="39"/>
                  </a:cubicBezTo>
                  <a:cubicBezTo>
                    <a:pt x="29" y="41"/>
                    <a:pt x="26" y="42"/>
                    <a:pt x="22" y="42"/>
                  </a:cubicBezTo>
                  <a:cubicBezTo>
                    <a:pt x="16" y="42"/>
                    <a:pt x="11" y="40"/>
                    <a:pt x="6" y="36"/>
                  </a:cubicBezTo>
                  <a:cubicBezTo>
                    <a:pt x="2" y="32"/>
                    <a:pt x="0" y="27"/>
                    <a:pt x="0" y="21"/>
                  </a:cubicBezTo>
                  <a:cubicBezTo>
                    <a:pt x="0" y="15"/>
                    <a:pt x="2" y="10"/>
                    <a:pt x="7" y="6"/>
                  </a:cubicBezTo>
                  <a:cubicBezTo>
                    <a:pt x="11" y="2"/>
                    <a:pt x="17" y="0"/>
                    <a:pt x="23" y="0"/>
                  </a:cubicBezTo>
                  <a:cubicBezTo>
                    <a:pt x="28" y="0"/>
                    <a:pt x="33" y="1"/>
                    <a:pt x="37" y="3"/>
                  </a:cubicBezTo>
                  <a:cubicBezTo>
                    <a:pt x="41" y="6"/>
                    <a:pt x="44" y="9"/>
                    <a:pt x="46" y="13"/>
                  </a:cubicBezTo>
                  <a:cubicBezTo>
                    <a:pt x="48" y="17"/>
                    <a:pt x="49" y="23"/>
                    <a:pt x="49" y="30"/>
                  </a:cubicBezTo>
                  <a:cubicBezTo>
                    <a:pt x="49" y="38"/>
                    <a:pt x="48" y="45"/>
                    <a:pt x="46" y="49"/>
                  </a:cubicBezTo>
                  <a:cubicBezTo>
                    <a:pt x="44" y="54"/>
                    <a:pt x="41" y="58"/>
                    <a:pt x="36" y="60"/>
                  </a:cubicBezTo>
                  <a:cubicBezTo>
                    <a:pt x="32" y="63"/>
                    <a:pt x="28" y="64"/>
                    <a:pt x="22" y="64"/>
                  </a:cubicBezTo>
                  <a:cubicBezTo>
                    <a:pt x="16" y="64"/>
                    <a:pt x="12" y="63"/>
                    <a:pt x="8" y="60"/>
                  </a:cubicBezTo>
                  <a:cubicBezTo>
                    <a:pt x="4" y="57"/>
                    <a:pt x="2" y="53"/>
                    <a:pt x="1" y="48"/>
                  </a:cubicBezTo>
                  <a:close/>
                  <a:moveTo>
                    <a:pt x="39" y="21"/>
                  </a:moveTo>
                  <a:cubicBezTo>
                    <a:pt x="39" y="16"/>
                    <a:pt x="37" y="13"/>
                    <a:pt x="34" y="10"/>
                  </a:cubicBezTo>
                  <a:cubicBezTo>
                    <a:pt x="32" y="8"/>
                    <a:pt x="28" y="7"/>
                    <a:pt x="24" y="7"/>
                  </a:cubicBezTo>
                  <a:cubicBezTo>
                    <a:pt x="20" y="7"/>
                    <a:pt x="17" y="8"/>
                    <a:pt x="14" y="11"/>
                  </a:cubicBezTo>
                  <a:cubicBezTo>
                    <a:pt x="11" y="13"/>
                    <a:pt x="9" y="17"/>
                    <a:pt x="9" y="21"/>
                  </a:cubicBezTo>
                  <a:cubicBezTo>
                    <a:pt x="9" y="25"/>
                    <a:pt x="11" y="29"/>
                    <a:pt x="14" y="31"/>
                  </a:cubicBezTo>
                  <a:cubicBezTo>
                    <a:pt x="16" y="34"/>
                    <a:pt x="20" y="35"/>
                    <a:pt x="24" y="35"/>
                  </a:cubicBezTo>
                  <a:cubicBezTo>
                    <a:pt x="28" y="35"/>
                    <a:pt x="32" y="34"/>
                    <a:pt x="34" y="31"/>
                  </a:cubicBezTo>
                  <a:cubicBezTo>
                    <a:pt x="37" y="29"/>
                    <a:pt x="39" y="25"/>
                    <a:pt x="39"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lîďe">
              <a:extLst>
                <a:ext uri="{FF2B5EF4-FFF2-40B4-BE49-F238E27FC236}">
                  <a16:creationId xmlns:a16="http://schemas.microsoft.com/office/drawing/2014/main" id="{9E81D45D-6A94-436E-8160-BED3BC01ACF4}"/>
                </a:ext>
              </a:extLst>
            </p:cNvPr>
            <p:cNvSpPr/>
            <p:nvPr/>
          </p:nvSpPr>
          <p:spPr bwMode="auto">
            <a:xfrm>
              <a:off x="6958569" y="2188186"/>
              <a:ext cx="10296" cy="12699"/>
            </a:xfrm>
            <a:custGeom>
              <a:avLst/>
              <a:gdLst>
                <a:gd name="T0" fmla="*/ 19 w 30"/>
                <a:gd name="T1" fmla="*/ 37 h 37"/>
                <a:gd name="T2" fmla="*/ 19 w 30"/>
                <a:gd name="T3" fmla="*/ 29 h 37"/>
                <a:gd name="T4" fmla="*/ 0 w 30"/>
                <a:gd name="T5" fmla="*/ 29 h 37"/>
                <a:gd name="T6" fmla="*/ 0 w 30"/>
                <a:gd name="T7" fmla="*/ 24 h 37"/>
                <a:gd name="T8" fmla="*/ 19 w 30"/>
                <a:gd name="T9" fmla="*/ 0 h 37"/>
                <a:gd name="T10" fmla="*/ 24 w 30"/>
                <a:gd name="T11" fmla="*/ 0 h 37"/>
                <a:gd name="T12" fmla="*/ 24 w 30"/>
                <a:gd name="T13" fmla="*/ 24 h 37"/>
                <a:gd name="T14" fmla="*/ 30 w 30"/>
                <a:gd name="T15" fmla="*/ 24 h 37"/>
                <a:gd name="T16" fmla="*/ 30 w 30"/>
                <a:gd name="T17" fmla="*/ 29 h 37"/>
                <a:gd name="T18" fmla="*/ 24 w 30"/>
                <a:gd name="T19" fmla="*/ 29 h 37"/>
                <a:gd name="T20" fmla="*/ 24 w 30"/>
                <a:gd name="T21" fmla="*/ 37 h 37"/>
                <a:gd name="T22" fmla="*/ 19 w 30"/>
                <a:gd name="T23" fmla="*/ 37 h 37"/>
                <a:gd name="T24" fmla="*/ 19 w 30"/>
                <a:gd name="T25" fmla="*/ 37 h 37"/>
                <a:gd name="T26" fmla="*/ 19 w 30"/>
                <a:gd name="T27" fmla="*/ 24 h 37"/>
                <a:gd name="T28" fmla="*/ 19 w 30"/>
                <a:gd name="T29" fmla="*/ 8 h 37"/>
                <a:gd name="T30" fmla="*/ 5 w 30"/>
                <a:gd name="T31" fmla="*/ 24 h 37"/>
                <a:gd name="T32" fmla="*/ 19 w 30"/>
                <a:gd name="T3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7">
                  <a:moveTo>
                    <a:pt x="19" y="37"/>
                  </a:moveTo>
                  <a:lnTo>
                    <a:pt x="19" y="29"/>
                  </a:lnTo>
                  <a:lnTo>
                    <a:pt x="0" y="29"/>
                  </a:lnTo>
                  <a:lnTo>
                    <a:pt x="0" y="24"/>
                  </a:lnTo>
                  <a:lnTo>
                    <a:pt x="19" y="0"/>
                  </a:lnTo>
                  <a:lnTo>
                    <a:pt x="24" y="0"/>
                  </a:lnTo>
                  <a:lnTo>
                    <a:pt x="24" y="24"/>
                  </a:lnTo>
                  <a:lnTo>
                    <a:pt x="30" y="24"/>
                  </a:lnTo>
                  <a:lnTo>
                    <a:pt x="30" y="29"/>
                  </a:lnTo>
                  <a:lnTo>
                    <a:pt x="24" y="29"/>
                  </a:lnTo>
                  <a:lnTo>
                    <a:pt x="24" y="37"/>
                  </a:lnTo>
                  <a:lnTo>
                    <a:pt x="19" y="37"/>
                  </a:lnTo>
                  <a:lnTo>
                    <a:pt x="19" y="37"/>
                  </a:lnTo>
                  <a:close/>
                  <a:moveTo>
                    <a:pt x="19" y="24"/>
                  </a:moveTo>
                  <a:lnTo>
                    <a:pt x="19" y="8"/>
                  </a:lnTo>
                  <a:lnTo>
                    <a:pt x="5" y="24"/>
                  </a:lnTo>
                  <a:lnTo>
                    <a:pt x="19"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liḋè">
              <a:extLst>
                <a:ext uri="{FF2B5EF4-FFF2-40B4-BE49-F238E27FC236}">
                  <a16:creationId xmlns:a16="http://schemas.microsoft.com/office/drawing/2014/main" id="{5142346C-A2C8-4CEC-B98E-2F4BB89457CC}"/>
                </a:ext>
              </a:extLst>
            </p:cNvPr>
            <p:cNvSpPr/>
            <p:nvPr/>
          </p:nvSpPr>
          <p:spPr bwMode="auto">
            <a:xfrm>
              <a:off x="6971955" y="2188186"/>
              <a:ext cx="9610" cy="13042"/>
            </a:xfrm>
            <a:custGeom>
              <a:avLst/>
              <a:gdLst>
                <a:gd name="T0" fmla="*/ 0 w 49"/>
                <a:gd name="T1" fmla="*/ 32 h 64"/>
                <a:gd name="T2" fmla="*/ 3 w 49"/>
                <a:gd name="T3" fmla="*/ 14 h 64"/>
                <a:gd name="T4" fmla="*/ 11 w 49"/>
                <a:gd name="T5" fmla="*/ 4 h 64"/>
                <a:gd name="T6" fmla="*/ 24 w 49"/>
                <a:gd name="T7" fmla="*/ 0 h 64"/>
                <a:gd name="T8" fmla="*/ 35 w 49"/>
                <a:gd name="T9" fmla="*/ 2 h 64"/>
                <a:gd name="T10" fmla="*/ 42 w 49"/>
                <a:gd name="T11" fmla="*/ 8 h 64"/>
                <a:gd name="T12" fmla="*/ 47 w 49"/>
                <a:gd name="T13" fmla="*/ 17 h 64"/>
                <a:gd name="T14" fmla="*/ 49 w 49"/>
                <a:gd name="T15" fmla="*/ 32 h 64"/>
                <a:gd name="T16" fmla="*/ 46 w 49"/>
                <a:gd name="T17" fmla="*/ 50 h 64"/>
                <a:gd name="T18" fmla="*/ 38 w 49"/>
                <a:gd name="T19" fmla="*/ 60 h 64"/>
                <a:gd name="T20" fmla="*/ 24 w 49"/>
                <a:gd name="T21" fmla="*/ 64 h 64"/>
                <a:gd name="T22" fmla="*/ 8 w 49"/>
                <a:gd name="T23" fmla="*/ 58 h 64"/>
                <a:gd name="T24" fmla="*/ 0 w 49"/>
                <a:gd name="T25" fmla="*/ 32 h 64"/>
                <a:gd name="T26" fmla="*/ 10 w 49"/>
                <a:gd name="T27" fmla="*/ 32 h 64"/>
                <a:gd name="T28" fmla="*/ 14 w 49"/>
                <a:gd name="T29" fmla="*/ 53 h 64"/>
                <a:gd name="T30" fmla="*/ 24 w 49"/>
                <a:gd name="T31" fmla="*/ 58 h 64"/>
                <a:gd name="T32" fmla="*/ 35 w 49"/>
                <a:gd name="T33" fmla="*/ 53 h 64"/>
                <a:gd name="T34" fmla="*/ 39 w 49"/>
                <a:gd name="T35" fmla="*/ 32 h 64"/>
                <a:gd name="T36" fmla="*/ 35 w 49"/>
                <a:gd name="T37" fmla="*/ 12 h 64"/>
                <a:gd name="T38" fmla="*/ 24 w 49"/>
                <a:gd name="T39" fmla="*/ 7 h 64"/>
                <a:gd name="T40" fmla="*/ 14 w 49"/>
                <a:gd name="T41" fmla="*/ 11 h 64"/>
                <a:gd name="T42" fmla="*/ 10 w 49"/>
                <a:gd name="T4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64">
                  <a:moveTo>
                    <a:pt x="0" y="32"/>
                  </a:moveTo>
                  <a:cubicBezTo>
                    <a:pt x="0" y="25"/>
                    <a:pt x="1" y="19"/>
                    <a:pt x="3" y="14"/>
                  </a:cubicBezTo>
                  <a:cubicBezTo>
                    <a:pt x="5" y="10"/>
                    <a:pt x="7" y="6"/>
                    <a:pt x="11" y="4"/>
                  </a:cubicBezTo>
                  <a:cubicBezTo>
                    <a:pt x="15" y="1"/>
                    <a:pt x="19" y="0"/>
                    <a:pt x="24" y="0"/>
                  </a:cubicBezTo>
                  <a:cubicBezTo>
                    <a:pt x="28" y="0"/>
                    <a:pt x="32" y="1"/>
                    <a:pt x="35" y="2"/>
                  </a:cubicBezTo>
                  <a:cubicBezTo>
                    <a:pt x="38" y="4"/>
                    <a:pt x="40" y="5"/>
                    <a:pt x="42" y="8"/>
                  </a:cubicBezTo>
                  <a:cubicBezTo>
                    <a:pt x="44" y="11"/>
                    <a:pt x="46" y="14"/>
                    <a:pt x="47" y="17"/>
                  </a:cubicBezTo>
                  <a:cubicBezTo>
                    <a:pt x="48" y="21"/>
                    <a:pt x="49" y="26"/>
                    <a:pt x="49" y="32"/>
                  </a:cubicBezTo>
                  <a:cubicBezTo>
                    <a:pt x="49" y="39"/>
                    <a:pt x="48" y="45"/>
                    <a:pt x="46" y="50"/>
                  </a:cubicBezTo>
                  <a:cubicBezTo>
                    <a:pt x="44" y="54"/>
                    <a:pt x="41" y="58"/>
                    <a:pt x="38" y="60"/>
                  </a:cubicBezTo>
                  <a:cubicBezTo>
                    <a:pt x="34" y="63"/>
                    <a:pt x="30" y="64"/>
                    <a:pt x="24" y="64"/>
                  </a:cubicBezTo>
                  <a:cubicBezTo>
                    <a:pt x="17" y="64"/>
                    <a:pt x="12" y="62"/>
                    <a:pt x="8" y="58"/>
                  </a:cubicBezTo>
                  <a:cubicBezTo>
                    <a:pt x="3" y="52"/>
                    <a:pt x="0" y="44"/>
                    <a:pt x="0" y="32"/>
                  </a:cubicBezTo>
                  <a:close/>
                  <a:moveTo>
                    <a:pt x="10" y="32"/>
                  </a:moveTo>
                  <a:cubicBezTo>
                    <a:pt x="10" y="42"/>
                    <a:pt x="11" y="49"/>
                    <a:pt x="14" y="53"/>
                  </a:cubicBezTo>
                  <a:cubicBezTo>
                    <a:pt x="17" y="56"/>
                    <a:pt x="20" y="58"/>
                    <a:pt x="24" y="58"/>
                  </a:cubicBezTo>
                  <a:cubicBezTo>
                    <a:pt x="29" y="58"/>
                    <a:pt x="32" y="56"/>
                    <a:pt x="35" y="53"/>
                  </a:cubicBezTo>
                  <a:cubicBezTo>
                    <a:pt x="38" y="49"/>
                    <a:pt x="39" y="42"/>
                    <a:pt x="39" y="32"/>
                  </a:cubicBezTo>
                  <a:cubicBezTo>
                    <a:pt x="39" y="22"/>
                    <a:pt x="38" y="15"/>
                    <a:pt x="35" y="12"/>
                  </a:cubicBezTo>
                  <a:cubicBezTo>
                    <a:pt x="32" y="8"/>
                    <a:pt x="29" y="7"/>
                    <a:pt x="24" y="7"/>
                  </a:cubicBezTo>
                  <a:cubicBezTo>
                    <a:pt x="20" y="7"/>
                    <a:pt x="17" y="8"/>
                    <a:pt x="14" y="11"/>
                  </a:cubicBezTo>
                  <a:cubicBezTo>
                    <a:pt x="11" y="15"/>
                    <a:pt x="10" y="22"/>
                    <a:pt x="1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ŝľíďè">
              <a:extLst>
                <a:ext uri="{FF2B5EF4-FFF2-40B4-BE49-F238E27FC236}">
                  <a16:creationId xmlns:a16="http://schemas.microsoft.com/office/drawing/2014/main" id="{56C273CD-6314-4D01-BADD-CCEAFDD88C35}"/>
                </a:ext>
              </a:extLst>
            </p:cNvPr>
            <p:cNvSpPr/>
            <p:nvPr/>
          </p:nvSpPr>
          <p:spPr bwMode="auto">
            <a:xfrm>
              <a:off x="6776665" y="2058451"/>
              <a:ext cx="362778" cy="193573"/>
            </a:xfrm>
            <a:custGeom>
              <a:avLst/>
              <a:gdLst>
                <a:gd name="T0" fmla="*/ 68 w 1805"/>
                <a:gd name="T1" fmla="*/ 97 h 962"/>
                <a:gd name="T2" fmla="*/ 6 w 1805"/>
                <a:gd name="T3" fmla="*/ 65 h 962"/>
                <a:gd name="T4" fmla="*/ 88 w 1805"/>
                <a:gd name="T5" fmla="*/ 85 h 962"/>
                <a:gd name="T6" fmla="*/ 18 w 1805"/>
                <a:gd name="T7" fmla="*/ 74 h 962"/>
                <a:gd name="T8" fmla="*/ 54 w 1805"/>
                <a:gd name="T9" fmla="*/ 41 h 962"/>
                <a:gd name="T10" fmla="*/ 59 w 1805"/>
                <a:gd name="T11" fmla="*/ 144 h 962"/>
                <a:gd name="T12" fmla="*/ 0 w 1805"/>
                <a:gd name="T13" fmla="*/ 138 h 962"/>
                <a:gd name="T14" fmla="*/ 57 w 1805"/>
                <a:gd name="T15" fmla="*/ 284 h 962"/>
                <a:gd name="T16" fmla="*/ 137 w 1805"/>
                <a:gd name="T17" fmla="*/ 307 h 962"/>
                <a:gd name="T18" fmla="*/ 46 w 1805"/>
                <a:gd name="T19" fmla="*/ 372 h 962"/>
                <a:gd name="T20" fmla="*/ 142 w 1805"/>
                <a:gd name="T21" fmla="*/ 394 h 962"/>
                <a:gd name="T22" fmla="*/ 156 w 1805"/>
                <a:gd name="T23" fmla="*/ 373 h 962"/>
                <a:gd name="T24" fmla="*/ 138 w 1805"/>
                <a:gd name="T25" fmla="*/ 556 h 962"/>
                <a:gd name="T26" fmla="*/ 233 w 1805"/>
                <a:gd name="T27" fmla="*/ 517 h 962"/>
                <a:gd name="T28" fmla="*/ 204 w 1805"/>
                <a:gd name="T29" fmla="*/ 493 h 962"/>
                <a:gd name="T30" fmla="*/ 160 w 1805"/>
                <a:gd name="T31" fmla="*/ 561 h 962"/>
                <a:gd name="T32" fmla="*/ 238 w 1805"/>
                <a:gd name="T33" fmla="*/ 678 h 962"/>
                <a:gd name="T34" fmla="*/ 389 w 1805"/>
                <a:gd name="T35" fmla="*/ 683 h 962"/>
                <a:gd name="T36" fmla="*/ 373 w 1805"/>
                <a:gd name="T37" fmla="*/ 751 h 962"/>
                <a:gd name="T38" fmla="*/ 417 w 1805"/>
                <a:gd name="T39" fmla="*/ 781 h 962"/>
                <a:gd name="T40" fmla="*/ 419 w 1805"/>
                <a:gd name="T41" fmla="*/ 703 h 962"/>
                <a:gd name="T42" fmla="*/ 429 w 1805"/>
                <a:gd name="T43" fmla="*/ 721 h 962"/>
                <a:gd name="T44" fmla="*/ 426 w 1805"/>
                <a:gd name="T45" fmla="*/ 796 h 962"/>
                <a:gd name="T46" fmla="*/ 455 w 1805"/>
                <a:gd name="T47" fmla="*/ 845 h 962"/>
                <a:gd name="T48" fmla="*/ 467 w 1805"/>
                <a:gd name="T49" fmla="*/ 852 h 962"/>
                <a:gd name="T50" fmla="*/ 585 w 1805"/>
                <a:gd name="T51" fmla="*/ 905 h 962"/>
                <a:gd name="T52" fmla="*/ 598 w 1805"/>
                <a:gd name="T53" fmla="*/ 909 h 962"/>
                <a:gd name="T54" fmla="*/ 673 w 1805"/>
                <a:gd name="T55" fmla="*/ 907 h 962"/>
                <a:gd name="T56" fmla="*/ 692 w 1805"/>
                <a:gd name="T57" fmla="*/ 937 h 962"/>
                <a:gd name="T58" fmla="*/ 800 w 1805"/>
                <a:gd name="T59" fmla="*/ 865 h 962"/>
                <a:gd name="T60" fmla="*/ 787 w 1805"/>
                <a:gd name="T61" fmla="*/ 953 h 962"/>
                <a:gd name="T62" fmla="*/ 929 w 1805"/>
                <a:gd name="T63" fmla="*/ 904 h 962"/>
                <a:gd name="T64" fmla="*/ 1019 w 1805"/>
                <a:gd name="T65" fmla="*/ 904 h 962"/>
                <a:gd name="T66" fmla="*/ 1100 w 1805"/>
                <a:gd name="T67" fmla="*/ 935 h 962"/>
                <a:gd name="T68" fmla="*/ 1074 w 1805"/>
                <a:gd name="T69" fmla="*/ 934 h 962"/>
                <a:gd name="T70" fmla="*/ 1033 w 1805"/>
                <a:gd name="T71" fmla="*/ 901 h 962"/>
                <a:gd name="T72" fmla="*/ 1190 w 1805"/>
                <a:gd name="T73" fmla="*/ 854 h 962"/>
                <a:gd name="T74" fmla="*/ 1257 w 1805"/>
                <a:gd name="T75" fmla="*/ 793 h 962"/>
                <a:gd name="T76" fmla="*/ 1388 w 1805"/>
                <a:gd name="T77" fmla="*/ 824 h 962"/>
                <a:gd name="T78" fmla="*/ 1366 w 1805"/>
                <a:gd name="T79" fmla="*/ 769 h 962"/>
                <a:gd name="T80" fmla="*/ 1518 w 1805"/>
                <a:gd name="T81" fmla="*/ 683 h 962"/>
                <a:gd name="T82" fmla="*/ 1425 w 1805"/>
                <a:gd name="T83" fmla="*/ 678 h 962"/>
                <a:gd name="T84" fmla="*/ 1436 w 1805"/>
                <a:gd name="T85" fmla="*/ 683 h 962"/>
                <a:gd name="T86" fmla="*/ 1506 w 1805"/>
                <a:gd name="T87" fmla="*/ 689 h 962"/>
                <a:gd name="T88" fmla="*/ 1534 w 1805"/>
                <a:gd name="T89" fmla="*/ 562 h 962"/>
                <a:gd name="T90" fmla="*/ 1630 w 1805"/>
                <a:gd name="T91" fmla="*/ 606 h 962"/>
                <a:gd name="T92" fmla="*/ 1669 w 1805"/>
                <a:gd name="T93" fmla="*/ 552 h 962"/>
                <a:gd name="T94" fmla="*/ 1715 w 1805"/>
                <a:gd name="T95" fmla="*/ 474 h 962"/>
                <a:gd name="T96" fmla="*/ 1618 w 1805"/>
                <a:gd name="T97" fmla="*/ 464 h 962"/>
                <a:gd name="T98" fmla="*/ 1663 w 1805"/>
                <a:gd name="T99" fmla="*/ 413 h 962"/>
                <a:gd name="T100" fmla="*/ 1655 w 1805"/>
                <a:gd name="T101" fmla="*/ 362 h 962"/>
                <a:gd name="T102" fmla="*/ 1682 w 1805"/>
                <a:gd name="T103" fmla="*/ 249 h 962"/>
                <a:gd name="T104" fmla="*/ 1771 w 1805"/>
                <a:gd name="T105" fmla="*/ 296 h 962"/>
                <a:gd name="T106" fmla="*/ 1741 w 1805"/>
                <a:gd name="T107" fmla="*/ 227 h 962"/>
                <a:gd name="T108" fmla="*/ 1750 w 1805"/>
                <a:gd name="T109" fmla="*/ 149 h 962"/>
                <a:gd name="T110" fmla="*/ 1748 w 1805"/>
                <a:gd name="T111" fmla="*/ 200 h 962"/>
                <a:gd name="T112" fmla="*/ 1734 w 1805"/>
                <a:gd name="T113" fmla="*/ 118 h 962"/>
                <a:gd name="T114" fmla="*/ 1748 w 1805"/>
                <a:gd name="T115" fmla="*/ 186 h 962"/>
                <a:gd name="T116" fmla="*/ 1762 w 1805"/>
                <a:gd name="T117" fmla="*/ 149 h 962"/>
                <a:gd name="T118" fmla="*/ 1734 w 1805"/>
                <a:gd name="T119" fmla="*/ 35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5" h="962">
                  <a:moveTo>
                    <a:pt x="8" y="26"/>
                  </a:moveTo>
                  <a:cubicBezTo>
                    <a:pt x="109" y="29"/>
                    <a:pt x="109" y="29"/>
                    <a:pt x="109" y="29"/>
                  </a:cubicBezTo>
                  <a:cubicBezTo>
                    <a:pt x="107" y="68"/>
                    <a:pt x="107" y="68"/>
                    <a:pt x="107" y="68"/>
                  </a:cubicBezTo>
                  <a:cubicBezTo>
                    <a:pt x="107" y="75"/>
                    <a:pt x="106" y="82"/>
                    <a:pt x="103" y="86"/>
                  </a:cubicBezTo>
                  <a:cubicBezTo>
                    <a:pt x="101" y="91"/>
                    <a:pt x="98" y="95"/>
                    <a:pt x="94" y="97"/>
                  </a:cubicBezTo>
                  <a:cubicBezTo>
                    <a:pt x="89" y="100"/>
                    <a:pt x="85" y="101"/>
                    <a:pt x="80" y="101"/>
                  </a:cubicBezTo>
                  <a:cubicBezTo>
                    <a:pt x="76" y="101"/>
                    <a:pt x="72" y="99"/>
                    <a:pt x="68" y="97"/>
                  </a:cubicBezTo>
                  <a:cubicBezTo>
                    <a:pt x="64" y="94"/>
                    <a:pt x="61" y="91"/>
                    <a:pt x="59" y="86"/>
                  </a:cubicBezTo>
                  <a:cubicBezTo>
                    <a:pt x="57" y="92"/>
                    <a:pt x="54" y="96"/>
                    <a:pt x="50" y="100"/>
                  </a:cubicBezTo>
                  <a:cubicBezTo>
                    <a:pt x="45" y="103"/>
                    <a:pt x="40" y="104"/>
                    <a:pt x="34" y="104"/>
                  </a:cubicBezTo>
                  <a:cubicBezTo>
                    <a:pt x="29" y="104"/>
                    <a:pt x="25" y="103"/>
                    <a:pt x="21" y="101"/>
                  </a:cubicBezTo>
                  <a:cubicBezTo>
                    <a:pt x="17" y="98"/>
                    <a:pt x="14" y="96"/>
                    <a:pt x="12" y="93"/>
                  </a:cubicBezTo>
                  <a:cubicBezTo>
                    <a:pt x="10" y="90"/>
                    <a:pt x="8" y="86"/>
                    <a:pt x="7" y="81"/>
                  </a:cubicBezTo>
                  <a:cubicBezTo>
                    <a:pt x="6" y="77"/>
                    <a:pt x="6" y="71"/>
                    <a:pt x="6" y="65"/>
                  </a:cubicBezTo>
                  <a:cubicBezTo>
                    <a:pt x="8" y="26"/>
                    <a:pt x="8" y="26"/>
                    <a:pt x="8" y="26"/>
                  </a:cubicBezTo>
                  <a:close/>
                  <a:moveTo>
                    <a:pt x="66" y="41"/>
                  </a:moveTo>
                  <a:cubicBezTo>
                    <a:pt x="65" y="63"/>
                    <a:pt x="65" y="63"/>
                    <a:pt x="65" y="63"/>
                  </a:cubicBezTo>
                  <a:cubicBezTo>
                    <a:pt x="65" y="69"/>
                    <a:pt x="65" y="74"/>
                    <a:pt x="66" y="76"/>
                  </a:cubicBezTo>
                  <a:cubicBezTo>
                    <a:pt x="66" y="80"/>
                    <a:pt x="68" y="83"/>
                    <a:pt x="70" y="84"/>
                  </a:cubicBezTo>
                  <a:cubicBezTo>
                    <a:pt x="73" y="86"/>
                    <a:pt x="76" y="87"/>
                    <a:pt x="79" y="87"/>
                  </a:cubicBezTo>
                  <a:cubicBezTo>
                    <a:pt x="82" y="87"/>
                    <a:pt x="85" y="87"/>
                    <a:pt x="88" y="85"/>
                  </a:cubicBezTo>
                  <a:cubicBezTo>
                    <a:pt x="91" y="84"/>
                    <a:pt x="92" y="81"/>
                    <a:pt x="93" y="78"/>
                  </a:cubicBezTo>
                  <a:cubicBezTo>
                    <a:pt x="95" y="75"/>
                    <a:pt x="95" y="70"/>
                    <a:pt x="95" y="63"/>
                  </a:cubicBezTo>
                  <a:cubicBezTo>
                    <a:pt x="96" y="42"/>
                    <a:pt x="96" y="42"/>
                    <a:pt x="96" y="42"/>
                  </a:cubicBezTo>
                  <a:cubicBezTo>
                    <a:pt x="66" y="41"/>
                    <a:pt x="66" y="41"/>
                    <a:pt x="66" y="41"/>
                  </a:cubicBezTo>
                  <a:close/>
                  <a:moveTo>
                    <a:pt x="19" y="40"/>
                  </a:moveTo>
                  <a:cubicBezTo>
                    <a:pt x="18" y="65"/>
                    <a:pt x="18" y="65"/>
                    <a:pt x="18" y="65"/>
                  </a:cubicBezTo>
                  <a:cubicBezTo>
                    <a:pt x="18" y="70"/>
                    <a:pt x="18" y="73"/>
                    <a:pt x="18" y="74"/>
                  </a:cubicBezTo>
                  <a:cubicBezTo>
                    <a:pt x="19" y="78"/>
                    <a:pt x="20" y="80"/>
                    <a:pt x="21" y="82"/>
                  </a:cubicBezTo>
                  <a:cubicBezTo>
                    <a:pt x="22" y="85"/>
                    <a:pt x="24" y="86"/>
                    <a:pt x="26" y="88"/>
                  </a:cubicBezTo>
                  <a:cubicBezTo>
                    <a:pt x="29" y="89"/>
                    <a:pt x="31" y="90"/>
                    <a:pt x="35" y="90"/>
                  </a:cubicBezTo>
                  <a:cubicBezTo>
                    <a:pt x="38" y="90"/>
                    <a:pt x="42" y="89"/>
                    <a:pt x="45" y="87"/>
                  </a:cubicBezTo>
                  <a:cubicBezTo>
                    <a:pt x="47" y="86"/>
                    <a:pt x="49" y="83"/>
                    <a:pt x="51" y="80"/>
                  </a:cubicBezTo>
                  <a:cubicBezTo>
                    <a:pt x="52" y="76"/>
                    <a:pt x="53" y="71"/>
                    <a:pt x="53" y="65"/>
                  </a:cubicBezTo>
                  <a:cubicBezTo>
                    <a:pt x="54" y="41"/>
                    <a:pt x="54" y="41"/>
                    <a:pt x="54" y="41"/>
                  </a:cubicBezTo>
                  <a:cubicBezTo>
                    <a:pt x="19" y="40"/>
                    <a:pt x="19" y="40"/>
                    <a:pt x="19" y="40"/>
                  </a:cubicBezTo>
                  <a:close/>
                  <a:moveTo>
                    <a:pt x="0" y="138"/>
                  </a:moveTo>
                  <a:cubicBezTo>
                    <a:pt x="100" y="126"/>
                    <a:pt x="100" y="126"/>
                    <a:pt x="100" y="126"/>
                  </a:cubicBezTo>
                  <a:cubicBezTo>
                    <a:pt x="109" y="199"/>
                    <a:pt x="109" y="199"/>
                    <a:pt x="109" y="199"/>
                  </a:cubicBezTo>
                  <a:cubicBezTo>
                    <a:pt x="97" y="201"/>
                    <a:pt x="97" y="201"/>
                    <a:pt x="97" y="201"/>
                  </a:cubicBezTo>
                  <a:cubicBezTo>
                    <a:pt x="90" y="140"/>
                    <a:pt x="90" y="140"/>
                    <a:pt x="90" y="140"/>
                  </a:cubicBezTo>
                  <a:cubicBezTo>
                    <a:pt x="59" y="144"/>
                    <a:pt x="59" y="144"/>
                    <a:pt x="59" y="144"/>
                  </a:cubicBezTo>
                  <a:cubicBezTo>
                    <a:pt x="66" y="201"/>
                    <a:pt x="66" y="201"/>
                    <a:pt x="66" y="201"/>
                  </a:cubicBezTo>
                  <a:cubicBezTo>
                    <a:pt x="55" y="202"/>
                    <a:pt x="55" y="202"/>
                    <a:pt x="55" y="202"/>
                  </a:cubicBezTo>
                  <a:cubicBezTo>
                    <a:pt x="48" y="146"/>
                    <a:pt x="48" y="146"/>
                    <a:pt x="48" y="146"/>
                  </a:cubicBezTo>
                  <a:cubicBezTo>
                    <a:pt x="13" y="150"/>
                    <a:pt x="13" y="150"/>
                    <a:pt x="13" y="150"/>
                  </a:cubicBezTo>
                  <a:cubicBezTo>
                    <a:pt x="21" y="212"/>
                    <a:pt x="21" y="212"/>
                    <a:pt x="21" y="212"/>
                  </a:cubicBezTo>
                  <a:cubicBezTo>
                    <a:pt x="9" y="214"/>
                    <a:pt x="9" y="214"/>
                    <a:pt x="9" y="214"/>
                  </a:cubicBezTo>
                  <a:cubicBezTo>
                    <a:pt x="0" y="138"/>
                    <a:pt x="0" y="138"/>
                    <a:pt x="0" y="138"/>
                  </a:cubicBezTo>
                  <a:close/>
                  <a:moveTo>
                    <a:pt x="16" y="243"/>
                  </a:moveTo>
                  <a:cubicBezTo>
                    <a:pt x="115" y="225"/>
                    <a:pt x="115" y="225"/>
                    <a:pt x="115" y="225"/>
                  </a:cubicBezTo>
                  <a:cubicBezTo>
                    <a:pt x="118" y="239"/>
                    <a:pt x="118" y="239"/>
                    <a:pt x="118" y="239"/>
                  </a:cubicBezTo>
                  <a:cubicBezTo>
                    <a:pt x="18" y="256"/>
                    <a:pt x="18" y="256"/>
                    <a:pt x="18" y="256"/>
                  </a:cubicBezTo>
                  <a:cubicBezTo>
                    <a:pt x="16" y="243"/>
                    <a:pt x="16" y="243"/>
                    <a:pt x="16" y="243"/>
                  </a:cubicBezTo>
                  <a:close/>
                  <a:moveTo>
                    <a:pt x="52" y="272"/>
                  </a:moveTo>
                  <a:cubicBezTo>
                    <a:pt x="57" y="284"/>
                    <a:pt x="57" y="284"/>
                    <a:pt x="57" y="284"/>
                  </a:cubicBezTo>
                  <a:cubicBezTo>
                    <a:pt x="49" y="286"/>
                    <a:pt x="45" y="289"/>
                    <a:pt x="43" y="292"/>
                  </a:cubicBezTo>
                  <a:cubicBezTo>
                    <a:pt x="41" y="295"/>
                    <a:pt x="40" y="299"/>
                    <a:pt x="42" y="304"/>
                  </a:cubicBezTo>
                  <a:cubicBezTo>
                    <a:pt x="43" y="307"/>
                    <a:pt x="44" y="310"/>
                    <a:pt x="46" y="312"/>
                  </a:cubicBezTo>
                  <a:cubicBezTo>
                    <a:pt x="48" y="314"/>
                    <a:pt x="51" y="315"/>
                    <a:pt x="54" y="315"/>
                  </a:cubicBezTo>
                  <a:cubicBezTo>
                    <a:pt x="56" y="315"/>
                    <a:pt x="61" y="314"/>
                    <a:pt x="66" y="313"/>
                  </a:cubicBezTo>
                  <a:cubicBezTo>
                    <a:pt x="133" y="293"/>
                    <a:pt x="133" y="293"/>
                    <a:pt x="133" y="293"/>
                  </a:cubicBezTo>
                  <a:cubicBezTo>
                    <a:pt x="137" y="307"/>
                    <a:pt x="137" y="307"/>
                    <a:pt x="137" y="307"/>
                  </a:cubicBezTo>
                  <a:cubicBezTo>
                    <a:pt x="71" y="325"/>
                    <a:pt x="71" y="325"/>
                    <a:pt x="71" y="325"/>
                  </a:cubicBezTo>
                  <a:cubicBezTo>
                    <a:pt x="63" y="328"/>
                    <a:pt x="56" y="329"/>
                    <a:pt x="51" y="328"/>
                  </a:cubicBezTo>
                  <a:cubicBezTo>
                    <a:pt x="46" y="327"/>
                    <a:pt x="42" y="325"/>
                    <a:pt x="38" y="321"/>
                  </a:cubicBezTo>
                  <a:cubicBezTo>
                    <a:pt x="34" y="318"/>
                    <a:pt x="32" y="313"/>
                    <a:pt x="30" y="307"/>
                  </a:cubicBezTo>
                  <a:cubicBezTo>
                    <a:pt x="28" y="298"/>
                    <a:pt x="28" y="291"/>
                    <a:pt x="32" y="285"/>
                  </a:cubicBezTo>
                  <a:cubicBezTo>
                    <a:pt x="35" y="279"/>
                    <a:pt x="42" y="275"/>
                    <a:pt x="52" y="272"/>
                  </a:cubicBezTo>
                  <a:close/>
                  <a:moveTo>
                    <a:pt x="46" y="372"/>
                  </a:moveTo>
                  <a:cubicBezTo>
                    <a:pt x="140" y="336"/>
                    <a:pt x="140" y="336"/>
                    <a:pt x="140" y="336"/>
                  </a:cubicBezTo>
                  <a:cubicBezTo>
                    <a:pt x="145" y="348"/>
                    <a:pt x="145" y="348"/>
                    <a:pt x="145" y="348"/>
                  </a:cubicBezTo>
                  <a:cubicBezTo>
                    <a:pt x="51" y="385"/>
                    <a:pt x="51" y="385"/>
                    <a:pt x="51" y="385"/>
                  </a:cubicBezTo>
                  <a:cubicBezTo>
                    <a:pt x="46" y="372"/>
                    <a:pt x="46" y="372"/>
                    <a:pt x="46" y="372"/>
                  </a:cubicBezTo>
                  <a:close/>
                  <a:moveTo>
                    <a:pt x="64" y="414"/>
                  </a:moveTo>
                  <a:cubicBezTo>
                    <a:pt x="69" y="426"/>
                    <a:pt x="69" y="426"/>
                    <a:pt x="69" y="426"/>
                  </a:cubicBezTo>
                  <a:cubicBezTo>
                    <a:pt x="142" y="394"/>
                    <a:pt x="142" y="394"/>
                    <a:pt x="142" y="394"/>
                  </a:cubicBezTo>
                  <a:cubicBezTo>
                    <a:pt x="91" y="476"/>
                    <a:pt x="91" y="476"/>
                    <a:pt x="91" y="476"/>
                  </a:cubicBezTo>
                  <a:cubicBezTo>
                    <a:pt x="97" y="488"/>
                    <a:pt x="97" y="488"/>
                    <a:pt x="97" y="488"/>
                  </a:cubicBezTo>
                  <a:cubicBezTo>
                    <a:pt x="189" y="447"/>
                    <a:pt x="189" y="447"/>
                    <a:pt x="189" y="447"/>
                  </a:cubicBezTo>
                  <a:cubicBezTo>
                    <a:pt x="184" y="435"/>
                    <a:pt x="184" y="435"/>
                    <a:pt x="184" y="435"/>
                  </a:cubicBezTo>
                  <a:cubicBezTo>
                    <a:pt x="111" y="468"/>
                    <a:pt x="111" y="468"/>
                    <a:pt x="111" y="468"/>
                  </a:cubicBezTo>
                  <a:cubicBezTo>
                    <a:pt x="162" y="386"/>
                    <a:pt x="162" y="386"/>
                    <a:pt x="162" y="386"/>
                  </a:cubicBezTo>
                  <a:cubicBezTo>
                    <a:pt x="156" y="373"/>
                    <a:pt x="156" y="373"/>
                    <a:pt x="156" y="373"/>
                  </a:cubicBezTo>
                  <a:cubicBezTo>
                    <a:pt x="64" y="414"/>
                    <a:pt x="64" y="414"/>
                    <a:pt x="64" y="414"/>
                  </a:cubicBezTo>
                  <a:close/>
                  <a:moveTo>
                    <a:pt x="172" y="533"/>
                  </a:moveTo>
                  <a:cubicBezTo>
                    <a:pt x="182" y="526"/>
                    <a:pt x="182" y="526"/>
                    <a:pt x="182" y="526"/>
                  </a:cubicBezTo>
                  <a:cubicBezTo>
                    <a:pt x="206" y="563"/>
                    <a:pt x="206" y="563"/>
                    <a:pt x="206" y="563"/>
                  </a:cubicBezTo>
                  <a:cubicBezTo>
                    <a:pt x="174" y="583"/>
                    <a:pt x="174" y="583"/>
                    <a:pt x="174" y="583"/>
                  </a:cubicBezTo>
                  <a:cubicBezTo>
                    <a:pt x="166" y="580"/>
                    <a:pt x="159" y="577"/>
                    <a:pt x="153" y="572"/>
                  </a:cubicBezTo>
                  <a:cubicBezTo>
                    <a:pt x="147" y="568"/>
                    <a:pt x="142" y="562"/>
                    <a:pt x="138" y="556"/>
                  </a:cubicBezTo>
                  <a:cubicBezTo>
                    <a:pt x="133" y="548"/>
                    <a:pt x="129" y="539"/>
                    <a:pt x="128" y="529"/>
                  </a:cubicBezTo>
                  <a:cubicBezTo>
                    <a:pt x="127" y="520"/>
                    <a:pt x="129" y="512"/>
                    <a:pt x="134" y="504"/>
                  </a:cubicBezTo>
                  <a:cubicBezTo>
                    <a:pt x="138" y="496"/>
                    <a:pt x="144" y="489"/>
                    <a:pt x="153" y="484"/>
                  </a:cubicBezTo>
                  <a:cubicBezTo>
                    <a:pt x="161" y="478"/>
                    <a:pt x="170" y="475"/>
                    <a:pt x="179" y="474"/>
                  </a:cubicBezTo>
                  <a:cubicBezTo>
                    <a:pt x="189" y="473"/>
                    <a:pt x="197" y="475"/>
                    <a:pt x="205" y="479"/>
                  </a:cubicBezTo>
                  <a:cubicBezTo>
                    <a:pt x="213" y="483"/>
                    <a:pt x="219" y="490"/>
                    <a:pt x="225" y="498"/>
                  </a:cubicBezTo>
                  <a:cubicBezTo>
                    <a:pt x="229" y="504"/>
                    <a:pt x="232" y="511"/>
                    <a:pt x="233" y="517"/>
                  </a:cubicBezTo>
                  <a:cubicBezTo>
                    <a:pt x="234" y="523"/>
                    <a:pt x="234" y="529"/>
                    <a:pt x="232" y="534"/>
                  </a:cubicBezTo>
                  <a:cubicBezTo>
                    <a:pt x="231" y="539"/>
                    <a:pt x="227" y="545"/>
                    <a:pt x="223" y="550"/>
                  </a:cubicBezTo>
                  <a:cubicBezTo>
                    <a:pt x="213" y="541"/>
                    <a:pt x="213" y="541"/>
                    <a:pt x="213" y="541"/>
                  </a:cubicBezTo>
                  <a:cubicBezTo>
                    <a:pt x="217" y="537"/>
                    <a:pt x="219" y="533"/>
                    <a:pt x="220" y="530"/>
                  </a:cubicBezTo>
                  <a:cubicBezTo>
                    <a:pt x="222" y="526"/>
                    <a:pt x="222" y="522"/>
                    <a:pt x="221" y="518"/>
                  </a:cubicBezTo>
                  <a:cubicBezTo>
                    <a:pt x="220" y="513"/>
                    <a:pt x="218" y="509"/>
                    <a:pt x="215" y="505"/>
                  </a:cubicBezTo>
                  <a:cubicBezTo>
                    <a:pt x="212" y="499"/>
                    <a:pt x="208" y="495"/>
                    <a:pt x="204" y="493"/>
                  </a:cubicBezTo>
                  <a:cubicBezTo>
                    <a:pt x="200" y="490"/>
                    <a:pt x="196" y="488"/>
                    <a:pt x="192" y="487"/>
                  </a:cubicBezTo>
                  <a:cubicBezTo>
                    <a:pt x="188" y="487"/>
                    <a:pt x="184" y="487"/>
                    <a:pt x="180" y="487"/>
                  </a:cubicBezTo>
                  <a:cubicBezTo>
                    <a:pt x="174" y="489"/>
                    <a:pt x="167" y="491"/>
                    <a:pt x="161" y="495"/>
                  </a:cubicBezTo>
                  <a:cubicBezTo>
                    <a:pt x="154" y="500"/>
                    <a:pt x="148" y="505"/>
                    <a:pt x="145" y="511"/>
                  </a:cubicBezTo>
                  <a:cubicBezTo>
                    <a:pt x="141" y="517"/>
                    <a:pt x="140" y="524"/>
                    <a:pt x="141" y="530"/>
                  </a:cubicBezTo>
                  <a:cubicBezTo>
                    <a:pt x="142" y="537"/>
                    <a:pt x="144" y="543"/>
                    <a:pt x="148" y="549"/>
                  </a:cubicBezTo>
                  <a:cubicBezTo>
                    <a:pt x="151" y="554"/>
                    <a:pt x="155" y="558"/>
                    <a:pt x="160" y="561"/>
                  </a:cubicBezTo>
                  <a:cubicBezTo>
                    <a:pt x="165" y="565"/>
                    <a:pt x="169" y="567"/>
                    <a:pt x="173" y="568"/>
                  </a:cubicBezTo>
                  <a:cubicBezTo>
                    <a:pt x="189" y="558"/>
                    <a:pt x="189" y="558"/>
                    <a:pt x="189" y="558"/>
                  </a:cubicBezTo>
                  <a:cubicBezTo>
                    <a:pt x="172" y="533"/>
                    <a:pt x="172" y="533"/>
                    <a:pt x="172" y="533"/>
                  </a:cubicBezTo>
                  <a:close/>
                  <a:moveTo>
                    <a:pt x="229" y="668"/>
                  </a:moveTo>
                  <a:cubicBezTo>
                    <a:pt x="301" y="598"/>
                    <a:pt x="301" y="598"/>
                    <a:pt x="301" y="598"/>
                  </a:cubicBezTo>
                  <a:cubicBezTo>
                    <a:pt x="311" y="608"/>
                    <a:pt x="311" y="608"/>
                    <a:pt x="311" y="608"/>
                  </a:cubicBezTo>
                  <a:cubicBezTo>
                    <a:pt x="238" y="678"/>
                    <a:pt x="238" y="678"/>
                    <a:pt x="238" y="678"/>
                  </a:cubicBezTo>
                  <a:cubicBezTo>
                    <a:pt x="229" y="668"/>
                    <a:pt x="229" y="668"/>
                    <a:pt x="229" y="668"/>
                  </a:cubicBezTo>
                  <a:close/>
                  <a:moveTo>
                    <a:pt x="261" y="700"/>
                  </a:moveTo>
                  <a:cubicBezTo>
                    <a:pt x="270" y="709"/>
                    <a:pt x="270" y="709"/>
                    <a:pt x="270" y="709"/>
                  </a:cubicBezTo>
                  <a:cubicBezTo>
                    <a:pt x="326" y="652"/>
                    <a:pt x="326" y="652"/>
                    <a:pt x="326" y="652"/>
                  </a:cubicBezTo>
                  <a:cubicBezTo>
                    <a:pt x="309" y="746"/>
                    <a:pt x="309" y="746"/>
                    <a:pt x="309" y="746"/>
                  </a:cubicBezTo>
                  <a:cubicBezTo>
                    <a:pt x="319" y="756"/>
                    <a:pt x="319" y="756"/>
                    <a:pt x="319" y="756"/>
                  </a:cubicBezTo>
                  <a:cubicBezTo>
                    <a:pt x="389" y="683"/>
                    <a:pt x="389" y="683"/>
                    <a:pt x="389" y="683"/>
                  </a:cubicBezTo>
                  <a:cubicBezTo>
                    <a:pt x="380" y="674"/>
                    <a:pt x="380" y="674"/>
                    <a:pt x="380" y="674"/>
                  </a:cubicBezTo>
                  <a:cubicBezTo>
                    <a:pt x="325" y="731"/>
                    <a:pt x="325" y="731"/>
                    <a:pt x="325" y="731"/>
                  </a:cubicBezTo>
                  <a:cubicBezTo>
                    <a:pt x="341" y="637"/>
                    <a:pt x="341" y="637"/>
                    <a:pt x="341" y="637"/>
                  </a:cubicBezTo>
                  <a:cubicBezTo>
                    <a:pt x="331" y="627"/>
                    <a:pt x="331" y="627"/>
                    <a:pt x="331" y="627"/>
                  </a:cubicBezTo>
                  <a:cubicBezTo>
                    <a:pt x="261" y="700"/>
                    <a:pt x="261" y="700"/>
                    <a:pt x="261" y="700"/>
                  </a:cubicBezTo>
                  <a:close/>
                  <a:moveTo>
                    <a:pt x="362" y="745"/>
                  </a:moveTo>
                  <a:cubicBezTo>
                    <a:pt x="373" y="751"/>
                    <a:pt x="373" y="751"/>
                    <a:pt x="373" y="751"/>
                  </a:cubicBezTo>
                  <a:cubicBezTo>
                    <a:pt x="371" y="756"/>
                    <a:pt x="369" y="760"/>
                    <a:pt x="369" y="764"/>
                  </a:cubicBezTo>
                  <a:cubicBezTo>
                    <a:pt x="369" y="768"/>
                    <a:pt x="370" y="772"/>
                    <a:pt x="373" y="776"/>
                  </a:cubicBezTo>
                  <a:cubicBezTo>
                    <a:pt x="376" y="781"/>
                    <a:pt x="379" y="784"/>
                    <a:pt x="384" y="788"/>
                  </a:cubicBezTo>
                  <a:cubicBezTo>
                    <a:pt x="388" y="791"/>
                    <a:pt x="392" y="793"/>
                    <a:pt x="396" y="794"/>
                  </a:cubicBezTo>
                  <a:cubicBezTo>
                    <a:pt x="401" y="795"/>
                    <a:pt x="404" y="795"/>
                    <a:pt x="407" y="794"/>
                  </a:cubicBezTo>
                  <a:cubicBezTo>
                    <a:pt x="410" y="793"/>
                    <a:pt x="413" y="792"/>
                    <a:pt x="415" y="789"/>
                  </a:cubicBezTo>
                  <a:cubicBezTo>
                    <a:pt x="417" y="786"/>
                    <a:pt x="417" y="784"/>
                    <a:pt x="417" y="781"/>
                  </a:cubicBezTo>
                  <a:cubicBezTo>
                    <a:pt x="417" y="778"/>
                    <a:pt x="416" y="774"/>
                    <a:pt x="413" y="770"/>
                  </a:cubicBezTo>
                  <a:cubicBezTo>
                    <a:pt x="412" y="768"/>
                    <a:pt x="408" y="763"/>
                    <a:pt x="401" y="756"/>
                  </a:cubicBezTo>
                  <a:cubicBezTo>
                    <a:pt x="395" y="748"/>
                    <a:pt x="391" y="743"/>
                    <a:pt x="389" y="739"/>
                  </a:cubicBezTo>
                  <a:cubicBezTo>
                    <a:pt x="387" y="734"/>
                    <a:pt x="386" y="729"/>
                    <a:pt x="386" y="725"/>
                  </a:cubicBezTo>
                  <a:cubicBezTo>
                    <a:pt x="386" y="720"/>
                    <a:pt x="388" y="716"/>
                    <a:pt x="390" y="713"/>
                  </a:cubicBezTo>
                  <a:cubicBezTo>
                    <a:pt x="393" y="708"/>
                    <a:pt x="397" y="705"/>
                    <a:pt x="402" y="704"/>
                  </a:cubicBezTo>
                  <a:cubicBezTo>
                    <a:pt x="407" y="702"/>
                    <a:pt x="413" y="702"/>
                    <a:pt x="419" y="703"/>
                  </a:cubicBezTo>
                  <a:cubicBezTo>
                    <a:pt x="424" y="704"/>
                    <a:pt x="430" y="707"/>
                    <a:pt x="436" y="711"/>
                  </a:cubicBezTo>
                  <a:cubicBezTo>
                    <a:pt x="442" y="716"/>
                    <a:pt x="447" y="721"/>
                    <a:pt x="450" y="726"/>
                  </a:cubicBezTo>
                  <a:cubicBezTo>
                    <a:pt x="453" y="731"/>
                    <a:pt x="455" y="737"/>
                    <a:pt x="455" y="743"/>
                  </a:cubicBezTo>
                  <a:cubicBezTo>
                    <a:pt x="454" y="748"/>
                    <a:pt x="453" y="753"/>
                    <a:pt x="449" y="758"/>
                  </a:cubicBezTo>
                  <a:cubicBezTo>
                    <a:pt x="438" y="752"/>
                    <a:pt x="438" y="752"/>
                    <a:pt x="438" y="752"/>
                  </a:cubicBezTo>
                  <a:cubicBezTo>
                    <a:pt x="441" y="746"/>
                    <a:pt x="442" y="741"/>
                    <a:pt x="441" y="736"/>
                  </a:cubicBezTo>
                  <a:cubicBezTo>
                    <a:pt x="440" y="731"/>
                    <a:pt x="436" y="726"/>
                    <a:pt x="429" y="721"/>
                  </a:cubicBezTo>
                  <a:cubicBezTo>
                    <a:pt x="423" y="716"/>
                    <a:pt x="417" y="714"/>
                    <a:pt x="412" y="714"/>
                  </a:cubicBezTo>
                  <a:cubicBezTo>
                    <a:pt x="407" y="714"/>
                    <a:pt x="404" y="716"/>
                    <a:pt x="401" y="720"/>
                  </a:cubicBezTo>
                  <a:cubicBezTo>
                    <a:pt x="399" y="722"/>
                    <a:pt x="399" y="726"/>
                    <a:pt x="399" y="729"/>
                  </a:cubicBezTo>
                  <a:cubicBezTo>
                    <a:pt x="400" y="733"/>
                    <a:pt x="404" y="739"/>
                    <a:pt x="412" y="747"/>
                  </a:cubicBezTo>
                  <a:cubicBezTo>
                    <a:pt x="419" y="755"/>
                    <a:pt x="424" y="762"/>
                    <a:pt x="426" y="766"/>
                  </a:cubicBezTo>
                  <a:cubicBezTo>
                    <a:pt x="430" y="771"/>
                    <a:pt x="431" y="777"/>
                    <a:pt x="431" y="782"/>
                  </a:cubicBezTo>
                  <a:cubicBezTo>
                    <a:pt x="431" y="787"/>
                    <a:pt x="429" y="791"/>
                    <a:pt x="426" y="796"/>
                  </a:cubicBezTo>
                  <a:cubicBezTo>
                    <a:pt x="423" y="800"/>
                    <a:pt x="419" y="803"/>
                    <a:pt x="413" y="805"/>
                  </a:cubicBezTo>
                  <a:cubicBezTo>
                    <a:pt x="408" y="807"/>
                    <a:pt x="402" y="808"/>
                    <a:pt x="396" y="806"/>
                  </a:cubicBezTo>
                  <a:cubicBezTo>
                    <a:pt x="389" y="805"/>
                    <a:pt x="383" y="802"/>
                    <a:pt x="377" y="798"/>
                  </a:cubicBezTo>
                  <a:cubicBezTo>
                    <a:pt x="370" y="793"/>
                    <a:pt x="364" y="787"/>
                    <a:pt x="361" y="781"/>
                  </a:cubicBezTo>
                  <a:cubicBezTo>
                    <a:pt x="357" y="775"/>
                    <a:pt x="356" y="769"/>
                    <a:pt x="356" y="763"/>
                  </a:cubicBezTo>
                  <a:cubicBezTo>
                    <a:pt x="356" y="756"/>
                    <a:pt x="358" y="750"/>
                    <a:pt x="362" y="745"/>
                  </a:cubicBezTo>
                  <a:close/>
                  <a:moveTo>
                    <a:pt x="455" y="845"/>
                  </a:moveTo>
                  <a:cubicBezTo>
                    <a:pt x="500" y="768"/>
                    <a:pt x="500" y="768"/>
                    <a:pt x="500" y="768"/>
                  </a:cubicBezTo>
                  <a:cubicBezTo>
                    <a:pt x="471" y="751"/>
                    <a:pt x="471" y="751"/>
                    <a:pt x="471" y="751"/>
                  </a:cubicBezTo>
                  <a:cubicBezTo>
                    <a:pt x="477" y="741"/>
                    <a:pt x="477" y="741"/>
                    <a:pt x="477" y="741"/>
                  </a:cubicBezTo>
                  <a:cubicBezTo>
                    <a:pt x="547" y="781"/>
                    <a:pt x="547" y="781"/>
                    <a:pt x="547" y="781"/>
                  </a:cubicBezTo>
                  <a:cubicBezTo>
                    <a:pt x="541" y="792"/>
                    <a:pt x="541" y="792"/>
                    <a:pt x="541" y="792"/>
                  </a:cubicBezTo>
                  <a:cubicBezTo>
                    <a:pt x="512" y="775"/>
                    <a:pt x="512" y="775"/>
                    <a:pt x="512" y="775"/>
                  </a:cubicBezTo>
                  <a:cubicBezTo>
                    <a:pt x="467" y="852"/>
                    <a:pt x="467" y="852"/>
                    <a:pt x="467" y="852"/>
                  </a:cubicBezTo>
                  <a:cubicBezTo>
                    <a:pt x="455" y="845"/>
                    <a:pt x="455" y="845"/>
                    <a:pt x="455" y="845"/>
                  </a:cubicBezTo>
                  <a:close/>
                  <a:moveTo>
                    <a:pt x="520" y="877"/>
                  </a:moveTo>
                  <a:cubicBezTo>
                    <a:pt x="532" y="882"/>
                    <a:pt x="532" y="882"/>
                    <a:pt x="532" y="882"/>
                  </a:cubicBezTo>
                  <a:cubicBezTo>
                    <a:pt x="573" y="790"/>
                    <a:pt x="573" y="790"/>
                    <a:pt x="573" y="790"/>
                  </a:cubicBezTo>
                  <a:cubicBezTo>
                    <a:pt x="561" y="785"/>
                    <a:pt x="561" y="785"/>
                    <a:pt x="561" y="785"/>
                  </a:cubicBezTo>
                  <a:cubicBezTo>
                    <a:pt x="520" y="877"/>
                    <a:pt x="520" y="877"/>
                    <a:pt x="520" y="877"/>
                  </a:cubicBezTo>
                  <a:close/>
                  <a:moveTo>
                    <a:pt x="585" y="905"/>
                  </a:moveTo>
                  <a:cubicBezTo>
                    <a:pt x="614" y="821"/>
                    <a:pt x="614" y="821"/>
                    <a:pt x="614" y="821"/>
                  </a:cubicBezTo>
                  <a:cubicBezTo>
                    <a:pt x="582" y="809"/>
                    <a:pt x="582" y="809"/>
                    <a:pt x="582" y="809"/>
                  </a:cubicBezTo>
                  <a:cubicBezTo>
                    <a:pt x="586" y="798"/>
                    <a:pt x="586" y="798"/>
                    <a:pt x="586" y="798"/>
                  </a:cubicBezTo>
                  <a:cubicBezTo>
                    <a:pt x="663" y="825"/>
                    <a:pt x="663" y="825"/>
                    <a:pt x="663" y="825"/>
                  </a:cubicBezTo>
                  <a:cubicBezTo>
                    <a:pt x="659" y="836"/>
                    <a:pt x="659" y="836"/>
                    <a:pt x="659" y="836"/>
                  </a:cubicBezTo>
                  <a:cubicBezTo>
                    <a:pt x="627" y="825"/>
                    <a:pt x="627" y="825"/>
                    <a:pt x="627" y="825"/>
                  </a:cubicBezTo>
                  <a:cubicBezTo>
                    <a:pt x="598" y="909"/>
                    <a:pt x="598" y="909"/>
                    <a:pt x="598" y="909"/>
                  </a:cubicBezTo>
                  <a:cubicBezTo>
                    <a:pt x="585" y="905"/>
                    <a:pt x="585" y="905"/>
                    <a:pt x="585" y="905"/>
                  </a:cubicBezTo>
                  <a:close/>
                  <a:moveTo>
                    <a:pt x="741" y="843"/>
                  </a:moveTo>
                  <a:cubicBezTo>
                    <a:pt x="728" y="900"/>
                    <a:pt x="728" y="900"/>
                    <a:pt x="728" y="900"/>
                  </a:cubicBezTo>
                  <a:cubicBezTo>
                    <a:pt x="725" y="912"/>
                    <a:pt x="721" y="920"/>
                    <a:pt x="716" y="923"/>
                  </a:cubicBezTo>
                  <a:cubicBezTo>
                    <a:pt x="710" y="927"/>
                    <a:pt x="703" y="927"/>
                    <a:pt x="693" y="925"/>
                  </a:cubicBezTo>
                  <a:cubicBezTo>
                    <a:pt x="688" y="924"/>
                    <a:pt x="683" y="921"/>
                    <a:pt x="680" y="918"/>
                  </a:cubicBezTo>
                  <a:cubicBezTo>
                    <a:pt x="676" y="915"/>
                    <a:pt x="674" y="911"/>
                    <a:pt x="673" y="907"/>
                  </a:cubicBezTo>
                  <a:cubicBezTo>
                    <a:pt x="673" y="903"/>
                    <a:pt x="673" y="896"/>
                    <a:pt x="675" y="888"/>
                  </a:cubicBezTo>
                  <a:cubicBezTo>
                    <a:pt x="689" y="831"/>
                    <a:pt x="689" y="831"/>
                    <a:pt x="689" y="831"/>
                  </a:cubicBezTo>
                  <a:cubicBezTo>
                    <a:pt x="675" y="828"/>
                    <a:pt x="675" y="828"/>
                    <a:pt x="675" y="828"/>
                  </a:cubicBezTo>
                  <a:cubicBezTo>
                    <a:pt x="662" y="885"/>
                    <a:pt x="662" y="885"/>
                    <a:pt x="662" y="885"/>
                  </a:cubicBezTo>
                  <a:cubicBezTo>
                    <a:pt x="660" y="895"/>
                    <a:pt x="659" y="904"/>
                    <a:pt x="660" y="910"/>
                  </a:cubicBezTo>
                  <a:cubicBezTo>
                    <a:pt x="661" y="917"/>
                    <a:pt x="665" y="922"/>
                    <a:pt x="670" y="927"/>
                  </a:cubicBezTo>
                  <a:cubicBezTo>
                    <a:pt x="675" y="931"/>
                    <a:pt x="682" y="935"/>
                    <a:pt x="692" y="937"/>
                  </a:cubicBezTo>
                  <a:cubicBezTo>
                    <a:pt x="701" y="939"/>
                    <a:pt x="710" y="939"/>
                    <a:pt x="716" y="937"/>
                  </a:cubicBezTo>
                  <a:cubicBezTo>
                    <a:pt x="723" y="935"/>
                    <a:pt x="728" y="931"/>
                    <a:pt x="732" y="926"/>
                  </a:cubicBezTo>
                  <a:cubicBezTo>
                    <a:pt x="736" y="920"/>
                    <a:pt x="739" y="913"/>
                    <a:pt x="741" y="903"/>
                  </a:cubicBezTo>
                  <a:cubicBezTo>
                    <a:pt x="754" y="846"/>
                    <a:pt x="754" y="846"/>
                    <a:pt x="754" y="846"/>
                  </a:cubicBezTo>
                  <a:cubicBezTo>
                    <a:pt x="741" y="843"/>
                    <a:pt x="741" y="843"/>
                    <a:pt x="741" y="843"/>
                  </a:cubicBezTo>
                  <a:close/>
                  <a:moveTo>
                    <a:pt x="787" y="953"/>
                  </a:moveTo>
                  <a:cubicBezTo>
                    <a:pt x="800" y="865"/>
                    <a:pt x="800" y="865"/>
                    <a:pt x="800" y="865"/>
                  </a:cubicBezTo>
                  <a:cubicBezTo>
                    <a:pt x="766" y="860"/>
                    <a:pt x="766" y="860"/>
                    <a:pt x="766" y="860"/>
                  </a:cubicBezTo>
                  <a:cubicBezTo>
                    <a:pt x="768" y="848"/>
                    <a:pt x="768" y="848"/>
                    <a:pt x="768" y="848"/>
                  </a:cubicBezTo>
                  <a:cubicBezTo>
                    <a:pt x="849" y="859"/>
                    <a:pt x="849" y="859"/>
                    <a:pt x="849" y="859"/>
                  </a:cubicBezTo>
                  <a:cubicBezTo>
                    <a:pt x="847" y="871"/>
                    <a:pt x="847" y="871"/>
                    <a:pt x="847" y="871"/>
                  </a:cubicBezTo>
                  <a:cubicBezTo>
                    <a:pt x="813" y="866"/>
                    <a:pt x="813" y="866"/>
                    <a:pt x="813" y="866"/>
                  </a:cubicBezTo>
                  <a:cubicBezTo>
                    <a:pt x="801" y="955"/>
                    <a:pt x="801" y="955"/>
                    <a:pt x="801" y="955"/>
                  </a:cubicBezTo>
                  <a:cubicBezTo>
                    <a:pt x="787" y="953"/>
                    <a:pt x="787" y="953"/>
                    <a:pt x="787" y="953"/>
                  </a:cubicBezTo>
                  <a:close/>
                  <a:moveTo>
                    <a:pt x="856" y="959"/>
                  </a:moveTo>
                  <a:cubicBezTo>
                    <a:pt x="860" y="858"/>
                    <a:pt x="860" y="858"/>
                    <a:pt x="860" y="858"/>
                  </a:cubicBezTo>
                  <a:cubicBezTo>
                    <a:pt x="934" y="861"/>
                    <a:pt x="934" y="861"/>
                    <a:pt x="934" y="861"/>
                  </a:cubicBezTo>
                  <a:cubicBezTo>
                    <a:pt x="934" y="873"/>
                    <a:pt x="934" y="873"/>
                    <a:pt x="934" y="873"/>
                  </a:cubicBezTo>
                  <a:cubicBezTo>
                    <a:pt x="873" y="871"/>
                    <a:pt x="873" y="871"/>
                    <a:pt x="873" y="871"/>
                  </a:cubicBezTo>
                  <a:cubicBezTo>
                    <a:pt x="872" y="902"/>
                    <a:pt x="872" y="902"/>
                    <a:pt x="872" y="902"/>
                  </a:cubicBezTo>
                  <a:cubicBezTo>
                    <a:pt x="929" y="904"/>
                    <a:pt x="929" y="904"/>
                    <a:pt x="929" y="904"/>
                  </a:cubicBezTo>
                  <a:cubicBezTo>
                    <a:pt x="928" y="916"/>
                    <a:pt x="928" y="916"/>
                    <a:pt x="928" y="916"/>
                  </a:cubicBezTo>
                  <a:cubicBezTo>
                    <a:pt x="872" y="914"/>
                    <a:pt x="872" y="914"/>
                    <a:pt x="872" y="914"/>
                  </a:cubicBezTo>
                  <a:cubicBezTo>
                    <a:pt x="870" y="948"/>
                    <a:pt x="870" y="948"/>
                    <a:pt x="870" y="948"/>
                  </a:cubicBezTo>
                  <a:cubicBezTo>
                    <a:pt x="933" y="950"/>
                    <a:pt x="933" y="950"/>
                    <a:pt x="933" y="950"/>
                  </a:cubicBezTo>
                  <a:cubicBezTo>
                    <a:pt x="933" y="962"/>
                    <a:pt x="933" y="962"/>
                    <a:pt x="933" y="962"/>
                  </a:cubicBezTo>
                  <a:cubicBezTo>
                    <a:pt x="856" y="959"/>
                    <a:pt x="856" y="959"/>
                    <a:pt x="856" y="959"/>
                  </a:cubicBezTo>
                  <a:close/>
                  <a:moveTo>
                    <a:pt x="1019" y="904"/>
                  </a:moveTo>
                  <a:cubicBezTo>
                    <a:pt x="1016" y="887"/>
                    <a:pt x="1018" y="873"/>
                    <a:pt x="1026" y="862"/>
                  </a:cubicBezTo>
                  <a:cubicBezTo>
                    <a:pt x="1033" y="852"/>
                    <a:pt x="1044" y="845"/>
                    <a:pt x="1058" y="842"/>
                  </a:cubicBezTo>
                  <a:cubicBezTo>
                    <a:pt x="1068" y="841"/>
                    <a:pt x="1076" y="841"/>
                    <a:pt x="1085" y="844"/>
                  </a:cubicBezTo>
                  <a:cubicBezTo>
                    <a:pt x="1093" y="848"/>
                    <a:pt x="1100" y="853"/>
                    <a:pt x="1105" y="860"/>
                  </a:cubicBezTo>
                  <a:cubicBezTo>
                    <a:pt x="1110" y="867"/>
                    <a:pt x="1114" y="875"/>
                    <a:pt x="1116" y="885"/>
                  </a:cubicBezTo>
                  <a:cubicBezTo>
                    <a:pt x="1117" y="896"/>
                    <a:pt x="1117" y="905"/>
                    <a:pt x="1114" y="914"/>
                  </a:cubicBezTo>
                  <a:cubicBezTo>
                    <a:pt x="1111" y="922"/>
                    <a:pt x="1107" y="929"/>
                    <a:pt x="1100" y="935"/>
                  </a:cubicBezTo>
                  <a:cubicBezTo>
                    <a:pt x="1093" y="940"/>
                    <a:pt x="1085" y="944"/>
                    <a:pt x="1076" y="945"/>
                  </a:cubicBezTo>
                  <a:cubicBezTo>
                    <a:pt x="1067" y="947"/>
                    <a:pt x="1058" y="946"/>
                    <a:pt x="1050" y="943"/>
                  </a:cubicBezTo>
                  <a:cubicBezTo>
                    <a:pt x="1041" y="940"/>
                    <a:pt x="1034" y="935"/>
                    <a:pt x="1029" y="927"/>
                  </a:cubicBezTo>
                  <a:cubicBezTo>
                    <a:pt x="1024" y="920"/>
                    <a:pt x="1021" y="912"/>
                    <a:pt x="1019" y="904"/>
                  </a:cubicBezTo>
                  <a:close/>
                  <a:moveTo>
                    <a:pt x="1033" y="901"/>
                  </a:moveTo>
                  <a:cubicBezTo>
                    <a:pt x="1035" y="913"/>
                    <a:pt x="1040" y="922"/>
                    <a:pt x="1048" y="928"/>
                  </a:cubicBezTo>
                  <a:cubicBezTo>
                    <a:pt x="1055" y="934"/>
                    <a:pt x="1064" y="936"/>
                    <a:pt x="1074" y="934"/>
                  </a:cubicBezTo>
                  <a:cubicBezTo>
                    <a:pt x="1084" y="932"/>
                    <a:pt x="1092" y="927"/>
                    <a:pt x="1097" y="919"/>
                  </a:cubicBezTo>
                  <a:cubicBezTo>
                    <a:pt x="1102" y="911"/>
                    <a:pt x="1104" y="901"/>
                    <a:pt x="1102" y="888"/>
                  </a:cubicBezTo>
                  <a:cubicBezTo>
                    <a:pt x="1100" y="880"/>
                    <a:pt x="1098" y="873"/>
                    <a:pt x="1094" y="867"/>
                  </a:cubicBezTo>
                  <a:cubicBezTo>
                    <a:pt x="1090" y="862"/>
                    <a:pt x="1085" y="858"/>
                    <a:pt x="1079" y="855"/>
                  </a:cubicBezTo>
                  <a:cubicBezTo>
                    <a:pt x="1073" y="853"/>
                    <a:pt x="1067" y="852"/>
                    <a:pt x="1060" y="854"/>
                  </a:cubicBezTo>
                  <a:cubicBezTo>
                    <a:pt x="1051" y="855"/>
                    <a:pt x="1043" y="860"/>
                    <a:pt x="1037" y="868"/>
                  </a:cubicBezTo>
                  <a:cubicBezTo>
                    <a:pt x="1032" y="875"/>
                    <a:pt x="1030" y="886"/>
                    <a:pt x="1033" y="901"/>
                  </a:cubicBezTo>
                  <a:close/>
                  <a:moveTo>
                    <a:pt x="1150" y="928"/>
                  </a:moveTo>
                  <a:cubicBezTo>
                    <a:pt x="1117" y="833"/>
                    <a:pt x="1117" y="833"/>
                    <a:pt x="1117" y="833"/>
                  </a:cubicBezTo>
                  <a:cubicBezTo>
                    <a:pt x="1183" y="810"/>
                    <a:pt x="1183" y="810"/>
                    <a:pt x="1183" y="810"/>
                  </a:cubicBezTo>
                  <a:cubicBezTo>
                    <a:pt x="1187" y="822"/>
                    <a:pt x="1187" y="822"/>
                    <a:pt x="1187" y="822"/>
                  </a:cubicBezTo>
                  <a:cubicBezTo>
                    <a:pt x="1134" y="840"/>
                    <a:pt x="1134" y="840"/>
                    <a:pt x="1134" y="840"/>
                  </a:cubicBezTo>
                  <a:cubicBezTo>
                    <a:pt x="1144" y="869"/>
                    <a:pt x="1144" y="869"/>
                    <a:pt x="1144" y="869"/>
                  </a:cubicBezTo>
                  <a:cubicBezTo>
                    <a:pt x="1190" y="854"/>
                    <a:pt x="1190" y="854"/>
                    <a:pt x="1190" y="854"/>
                  </a:cubicBezTo>
                  <a:cubicBezTo>
                    <a:pt x="1194" y="865"/>
                    <a:pt x="1194" y="865"/>
                    <a:pt x="1194" y="865"/>
                  </a:cubicBezTo>
                  <a:cubicBezTo>
                    <a:pt x="1148" y="880"/>
                    <a:pt x="1148" y="880"/>
                    <a:pt x="1148" y="880"/>
                  </a:cubicBezTo>
                  <a:cubicBezTo>
                    <a:pt x="1163" y="924"/>
                    <a:pt x="1163" y="924"/>
                    <a:pt x="1163" y="924"/>
                  </a:cubicBezTo>
                  <a:cubicBezTo>
                    <a:pt x="1150" y="928"/>
                    <a:pt x="1150" y="928"/>
                    <a:pt x="1150" y="928"/>
                  </a:cubicBezTo>
                  <a:close/>
                  <a:moveTo>
                    <a:pt x="1327" y="857"/>
                  </a:moveTo>
                  <a:cubicBezTo>
                    <a:pt x="1287" y="778"/>
                    <a:pt x="1287" y="778"/>
                    <a:pt x="1287" y="778"/>
                  </a:cubicBezTo>
                  <a:cubicBezTo>
                    <a:pt x="1257" y="793"/>
                    <a:pt x="1257" y="793"/>
                    <a:pt x="1257" y="793"/>
                  </a:cubicBezTo>
                  <a:cubicBezTo>
                    <a:pt x="1251" y="783"/>
                    <a:pt x="1251" y="783"/>
                    <a:pt x="1251" y="783"/>
                  </a:cubicBezTo>
                  <a:cubicBezTo>
                    <a:pt x="1324" y="746"/>
                    <a:pt x="1324" y="746"/>
                    <a:pt x="1324" y="746"/>
                  </a:cubicBezTo>
                  <a:cubicBezTo>
                    <a:pt x="1329" y="756"/>
                    <a:pt x="1329" y="756"/>
                    <a:pt x="1329" y="756"/>
                  </a:cubicBezTo>
                  <a:cubicBezTo>
                    <a:pt x="1299" y="772"/>
                    <a:pt x="1299" y="772"/>
                    <a:pt x="1299" y="772"/>
                  </a:cubicBezTo>
                  <a:cubicBezTo>
                    <a:pt x="1339" y="851"/>
                    <a:pt x="1339" y="851"/>
                    <a:pt x="1339" y="851"/>
                  </a:cubicBezTo>
                  <a:cubicBezTo>
                    <a:pt x="1327" y="857"/>
                    <a:pt x="1327" y="857"/>
                    <a:pt x="1327" y="857"/>
                  </a:cubicBezTo>
                  <a:close/>
                  <a:moveTo>
                    <a:pt x="1388" y="824"/>
                  </a:moveTo>
                  <a:cubicBezTo>
                    <a:pt x="1451" y="780"/>
                    <a:pt x="1451" y="780"/>
                    <a:pt x="1451" y="780"/>
                  </a:cubicBezTo>
                  <a:cubicBezTo>
                    <a:pt x="1444" y="770"/>
                    <a:pt x="1444" y="770"/>
                    <a:pt x="1444" y="770"/>
                  </a:cubicBezTo>
                  <a:cubicBezTo>
                    <a:pt x="1392" y="806"/>
                    <a:pt x="1392" y="806"/>
                    <a:pt x="1392" y="806"/>
                  </a:cubicBezTo>
                  <a:cubicBezTo>
                    <a:pt x="1373" y="778"/>
                    <a:pt x="1373" y="778"/>
                    <a:pt x="1373" y="778"/>
                  </a:cubicBezTo>
                  <a:cubicBezTo>
                    <a:pt x="1419" y="746"/>
                    <a:pt x="1419" y="746"/>
                    <a:pt x="1419" y="746"/>
                  </a:cubicBezTo>
                  <a:cubicBezTo>
                    <a:pt x="1412" y="736"/>
                    <a:pt x="1412" y="736"/>
                    <a:pt x="1412" y="736"/>
                  </a:cubicBezTo>
                  <a:cubicBezTo>
                    <a:pt x="1366" y="769"/>
                    <a:pt x="1366" y="769"/>
                    <a:pt x="1366" y="769"/>
                  </a:cubicBezTo>
                  <a:cubicBezTo>
                    <a:pt x="1348" y="743"/>
                    <a:pt x="1348" y="743"/>
                    <a:pt x="1348" y="743"/>
                  </a:cubicBezTo>
                  <a:cubicBezTo>
                    <a:pt x="1398" y="708"/>
                    <a:pt x="1398" y="708"/>
                    <a:pt x="1398" y="708"/>
                  </a:cubicBezTo>
                  <a:cubicBezTo>
                    <a:pt x="1391" y="699"/>
                    <a:pt x="1391" y="699"/>
                    <a:pt x="1391" y="699"/>
                  </a:cubicBezTo>
                  <a:cubicBezTo>
                    <a:pt x="1330" y="741"/>
                    <a:pt x="1330" y="741"/>
                    <a:pt x="1330" y="741"/>
                  </a:cubicBezTo>
                  <a:cubicBezTo>
                    <a:pt x="1388" y="824"/>
                    <a:pt x="1388" y="824"/>
                    <a:pt x="1388" y="824"/>
                  </a:cubicBezTo>
                  <a:close/>
                  <a:moveTo>
                    <a:pt x="1506" y="689"/>
                  </a:moveTo>
                  <a:cubicBezTo>
                    <a:pt x="1518" y="683"/>
                    <a:pt x="1518" y="683"/>
                    <a:pt x="1518" y="683"/>
                  </a:cubicBezTo>
                  <a:cubicBezTo>
                    <a:pt x="1523" y="693"/>
                    <a:pt x="1525" y="703"/>
                    <a:pt x="1523" y="712"/>
                  </a:cubicBezTo>
                  <a:cubicBezTo>
                    <a:pt x="1521" y="721"/>
                    <a:pt x="1516" y="729"/>
                    <a:pt x="1508" y="736"/>
                  </a:cubicBezTo>
                  <a:cubicBezTo>
                    <a:pt x="1500" y="744"/>
                    <a:pt x="1492" y="748"/>
                    <a:pt x="1484" y="749"/>
                  </a:cubicBezTo>
                  <a:cubicBezTo>
                    <a:pt x="1475" y="750"/>
                    <a:pt x="1467" y="749"/>
                    <a:pt x="1459" y="745"/>
                  </a:cubicBezTo>
                  <a:cubicBezTo>
                    <a:pt x="1451" y="741"/>
                    <a:pt x="1443" y="735"/>
                    <a:pt x="1437" y="728"/>
                  </a:cubicBezTo>
                  <a:cubicBezTo>
                    <a:pt x="1430" y="720"/>
                    <a:pt x="1426" y="712"/>
                    <a:pt x="1424" y="703"/>
                  </a:cubicBezTo>
                  <a:cubicBezTo>
                    <a:pt x="1422" y="695"/>
                    <a:pt x="1422" y="686"/>
                    <a:pt x="1425" y="678"/>
                  </a:cubicBezTo>
                  <a:cubicBezTo>
                    <a:pt x="1428" y="670"/>
                    <a:pt x="1433" y="663"/>
                    <a:pt x="1440" y="657"/>
                  </a:cubicBezTo>
                  <a:cubicBezTo>
                    <a:pt x="1448" y="651"/>
                    <a:pt x="1456" y="647"/>
                    <a:pt x="1465" y="646"/>
                  </a:cubicBezTo>
                  <a:cubicBezTo>
                    <a:pt x="1473" y="645"/>
                    <a:pt x="1482" y="648"/>
                    <a:pt x="1490" y="653"/>
                  </a:cubicBezTo>
                  <a:cubicBezTo>
                    <a:pt x="1482" y="664"/>
                    <a:pt x="1482" y="664"/>
                    <a:pt x="1482" y="664"/>
                  </a:cubicBezTo>
                  <a:cubicBezTo>
                    <a:pt x="1475" y="660"/>
                    <a:pt x="1469" y="658"/>
                    <a:pt x="1463" y="659"/>
                  </a:cubicBezTo>
                  <a:cubicBezTo>
                    <a:pt x="1458" y="659"/>
                    <a:pt x="1452" y="662"/>
                    <a:pt x="1447" y="666"/>
                  </a:cubicBezTo>
                  <a:cubicBezTo>
                    <a:pt x="1441" y="671"/>
                    <a:pt x="1438" y="677"/>
                    <a:pt x="1436" y="683"/>
                  </a:cubicBezTo>
                  <a:cubicBezTo>
                    <a:pt x="1434" y="690"/>
                    <a:pt x="1435" y="696"/>
                    <a:pt x="1437" y="702"/>
                  </a:cubicBezTo>
                  <a:cubicBezTo>
                    <a:pt x="1440" y="708"/>
                    <a:pt x="1443" y="714"/>
                    <a:pt x="1448" y="719"/>
                  </a:cubicBezTo>
                  <a:cubicBezTo>
                    <a:pt x="1453" y="725"/>
                    <a:pt x="1459" y="730"/>
                    <a:pt x="1465" y="733"/>
                  </a:cubicBezTo>
                  <a:cubicBezTo>
                    <a:pt x="1471" y="736"/>
                    <a:pt x="1478" y="737"/>
                    <a:pt x="1484" y="736"/>
                  </a:cubicBezTo>
                  <a:cubicBezTo>
                    <a:pt x="1490" y="735"/>
                    <a:pt x="1495" y="732"/>
                    <a:pt x="1500" y="728"/>
                  </a:cubicBezTo>
                  <a:cubicBezTo>
                    <a:pt x="1506" y="723"/>
                    <a:pt x="1509" y="717"/>
                    <a:pt x="1510" y="711"/>
                  </a:cubicBezTo>
                  <a:cubicBezTo>
                    <a:pt x="1511" y="704"/>
                    <a:pt x="1510" y="697"/>
                    <a:pt x="1506" y="689"/>
                  </a:cubicBezTo>
                  <a:close/>
                  <a:moveTo>
                    <a:pt x="1558" y="689"/>
                  </a:moveTo>
                  <a:cubicBezTo>
                    <a:pt x="1566" y="679"/>
                    <a:pt x="1566" y="679"/>
                    <a:pt x="1566" y="679"/>
                  </a:cubicBezTo>
                  <a:cubicBezTo>
                    <a:pt x="1531" y="648"/>
                    <a:pt x="1531" y="648"/>
                    <a:pt x="1531" y="648"/>
                  </a:cubicBezTo>
                  <a:cubicBezTo>
                    <a:pt x="1566" y="608"/>
                    <a:pt x="1566" y="608"/>
                    <a:pt x="1566" y="608"/>
                  </a:cubicBezTo>
                  <a:cubicBezTo>
                    <a:pt x="1601" y="639"/>
                    <a:pt x="1601" y="639"/>
                    <a:pt x="1601" y="639"/>
                  </a:cubicBezTo>
                  <a:cubicBezTo>
                    <a:pt x="1610" y="628"/>
                    <a:pt x="1610" y="628"/>
                    <a:pt x="1610" y="628"/>
                  </a:cubicBezTo>
                  <a:cubicBezTo>
                    <a:pt x="1534" y="562"/>
                    <a:pt x="1534" y="562"/>
                    <a:pt x="1534" y="562"/>
                  </a:cubicBezTo>
                  <a:cubicBezTo>
                    <a:pt x="1525" y="572"/>
                    <a:pt x="1525" y="572"/>
                    <a:pt x="1525" y="572"/>
                  </a:cubicBezTo>
                  <a:cubicBezTo>
                    <a:pt x="1557" y="600"/>
                    <a:pt x="1557" y="600"/>
                    <a:pt x="1557" y="600"/>
                  </a:cubicBezTo>
                  <a:cubicBezTo>
                    <a:pt x="1522" y="640"/>
                    <a:pt x="1522" y="640"/>
                    <a:pt x="1522" y="640"/>
                  </a:cubicBezTo>
                  <a:cubicBezTo>
                    <a:pt x="1490" y="613"/>
                    <a:pt x="1490" y="613"/>
                    <a:pt x="1490" y="613"/>
                  </a:cubicBezTo>
                  <a:cubicBezTo>
                    <a:pt x="1481" y="623"/>
                    <a:pt x="1481" y="623"/>
                    <a:pt x="1481" y="623"/>
                  </a:cubicBezTo>
                  <a:cubicBezTo>
                    <a:pt x="1558" y="689"/>
                    <a:pt x="1558" y="689"/>
                    <a:pt x="1558" y="689"/>
                  </a:cubicBezTo>
                  <a:close/>
                  <a:moveTo>
                    <a:pt x="1630" y="606"/>
                  </a:moveTo>
                  <a:cubicBezTo>
                    <a:pt x="1548" y="546"/>
                    <a:pt x="1548" y="546"/>
                    <a:pt x="1548" y="546"/>
                  </a:cubicBezTo>
                  <a:cubicBezTo>
                    <a:pt x="1556" y="535"/>
                    <a:pt x="1556" y="535"/>
                    <a:pt x="1556" y="535"/>
                  </a:cubicBezTo>
                  <a:cubicBezTo>
                    <a:pt x="1652" y="538"/>
                    <a:pt x="1652" y="538"/>
                    <a:pt x="1652" y="538"/>
                  </a:cubicBezTo>
                  <a:cubicBezTo>
                    <a:pt x="1588" y="492"/>
                    <a:pt x="1588" y="492"/>
                    <a:pt x="1588" y="492"/>
                  </a:cubicBezTo>
                  <a:cubicBezTo>
                    <a:pt x="1595" y="481"/>
                    <a:pt x="1595" y="481"/>
                    <a:pt x="1595" y="481"/>
                  </a:cubicBezTo>
                  <a:cubicBezTo>
                    <a:pt x="1677" y="540"/>
                    <a:pt x="1677" y="540"/>
                    <a:pt x="1677" y="540"/>
                  </a:cubicBezTo>
                  <a:cubicBezTo>
                    <a:pt x="1669" y="552"/>
                    <a:pt x="1669" y="552"/>
                    <a:pt x="1669" y="552"/>
                  </a:cubicBezTo>
                  <a:cubicBezTo>
                    <a:pt x="1573" y="549"/>
                    <a:pt x="1573" y="549"/>
                    <a:pt x="1573" y="549"/>
                  </a:cubicBezTo>
                  <a:cubicBezTo>
                    <a:pt x="1637" y="595"/>
                    <a:pt x="1637" y="595"/>
                    <a:pt x="1637" y="595"/>
                  </a:cubicBezTo>
                  <a:cubicBezTo>
                    <a:pt x="1630" y="606"/>
                    <a:pt x="1630" y="606"/>
                    <a:pt x="1630" y="606"/>
                  </a:cubicBezTo>
                  <a:close/>
                  <a:moveTo>
                    <a:pt x="1647" y="494"/>
                  </a:moveTo>
                  <a:cubicBezTo>
                    <a:pt x="1655" y="499"/>
                    <a:pt x="1663" y="501"/>
                    <a:pt x="1672" y="501"/>
                  </a:cubicBezTo>
                  <a:cubicBezTo>
                    <a:pt x="1681" y="501"/>
                    <a:pt x="1689" y="499"/>
                    <a:pt x="1697" y="494"/>
                  </a:cubicBezTo>
                  <a:cubicBezTo>
                    <a:pt x="1704" y="489"/>
                    <a:pt x="1710" y="482"/>
                    <a:pt x="1715" y="474"/>
                  </a:cubicBezTo>
                  <a:cubicBezTo>
                    <a:pt x="1719" y="466"/>
                    <a:pt x="1721" y="458"/>
                    <a:pt x="1720" y="449"/>
                  </a:cubicBezTo>
                  <a:cubicBezTo>
                    <a:pt x="1720" y="440"/>
                    <a:pt x="1717" y="432"/>
                    <a:pt x="1712" y="425"/>
                  </a:cubicBezTo>
                  <a:cubicBezTo>
                    <a:pt x="1707" y="417"/>
                    <a:pt x="1700" y="411"/>
                    <a:pt x="1691" y="406"/>
                  </a:cubicBezTo>
                  <a:cubicBezTo>
                    <a:pt x="1682" y="402"/>
                    <a:pt x="1673" y="400"/>
                    <a:pt x="1664" y="399"/>
                  </a:cubicBezTo>
                  <a:cubicBezTo>
                    <a:pt x="1655" y="399"/>
                    <a:pt x="1647" y="402"/>
                    <a:pt x="1639" y="407"/>
                  </a:cubicBezTo>
                  <a:cubicBezTo>
                    <a:pt x="1632" y="411"/>
                    <a:pt x="1626" y="418"/>
                    <a:pt x="1622" y="426"/>
                  </a:cubicBezTo>
                  <a:cubicBezTo>
                    <a:pt x="1615" y="439"/>
                    <a:pt x="1614" y="452"/>
                    <a:pt x="1618" y="464"/>
                  </a:cubicBezTo>
                  <a:cubicBezTo>
                    <a:pt x="1622" y="477"/>
                    <a:pt x="1632" y="487"/>
                    <a:pt x="1647" y="494"/>
                  </a:cubicBezTo>
                  <a:close/>
                  <a:moveTo>
                    <a:pt x="1654" y="482"/>
                  </a:moveTo>
                  <a:cubicBezTo>
                    <a:pt x="1664" y="488"/>
                    <a:pt x="1674" y="489"/>
                    <a:pt x="1684" y="486"/>
                  </a:cubicBezTo>
                  <a:cubicBezTo>
                    <a:pt x="1693" y="484"/>
                    <a:pt x="1700" y="478"/>
                    <a:pt x="1704" y="469"/>
                  </a:cubicBezTo>
                  <a:cubicBezTo>
                    <a:pt x="1709" y="460"/>
                    <a:pt x="1710" y="451"/>
                    <a:pt x="1706" y="441"/>
                  </a:cubicBezTo>
                  <a:cubicBezTo>
                    <a:pt x="1703" y="432"/>
                    <a:pt x="1696" y="425"/>
                    <a:pt x="1684" y="419"/>
                  </a:cubicBezTo>
                  <a:cubicBezTo>
                    <a:pt x="1677" y="415"/>
                    <a:pt x="1670" y="413"/>
                    <a:pt x="1663" y="413"/>
                  </a:cubicBezTo>
                  <a:cubicBezTo>
                    <a:pt x="1656" y="413"/>
                    <a:pt x="1650" y="414"/>
                    <a:pt x="1645" y="417"/>
                  </a:cubicBezTo>
                  <a:cubicBezTo>
                    <a:pt x="1639" y="421"/>
                    <a:pt x="1635" y="425"/>
                    <a:pt x="1632" y="431"/>
                  </a:cubicBezTo>
                  <a:cubicBezTo>
                    <a:pt x="1628" y="440"/>
                    <a:pt x="1627" y="449"/>
                    <a:pt x="1629" y="458"/>
                  </a:cubicBezTo>
                  <a:cubicBezTo>
                    <a:pt x="1632" y="467"/>
                    <a:pt x="1640" y="475"/>
                    <a:pt x="1654" y="482"/>
                  </a:cubicBezTo>
                  <a:close/>
                  <a:moveTo>
                    <a:pt x="1746" y="407"/>
                  </a:moveTo>
                  <a:cubicBezTo>
                    <a:pt x="1651" y="374"/>
                    <a:pt x="1651" y="374"/>
                    <a:pt x="1651" y="374"/>
                  </a:cubicBezTo>
                  <a:cubicBezTo>
                    <a:pt x="1655" y="362"/>
                    <a:pt x="1655" y="362"/>
                    <a:pt x="1655" y="362"/>
                  </a:cubicBezTo>
                  <a:cubicBezTo>
                    <a:pt x="1740" y="391"/>
                    <a:pt x="1740" y="391"/>
                    <a:pt x="1740" y="391"/>
                  </a:cubicBezTo>
                  <a:cubicBezTo>
                    <a:pt x="1756" y="343"/>
                    <a:pt x="1756" y="343"/>
                    <a:pt x="1756" y="343"/>
                  </a:cubicBezTo>
                  <a:cubicBezTo>
                    <a:pt x="1767" y="347"/>
                    <a:pt x="1767" y="347"/>
                    <a:pt x="1767" y="347"/>
                  </a:cubicBezTo>
                  <a:cubicBezTo>
                    <a:pt x="1746" y="407"/>
                    <a:pt x="1746" y="407"/>
                    <a:pt x="1746" y="407"/>
                  </a:cubicBezTo>
                  <a:close/>
                  <a:moveTo>
                    <a:pt x="1723" y="309"/>
                  </a:moveTo>
                  <a:cubicBezTo>
                    <a:pt x="1707" y="305"/>
                    <a:pt x="1695" y="298"/>
                    <a:pt x="1688" y="287"/>
                  </a:cubicBezTo>
                  <a:cubicBezTo>
                    <a:pt x="1681" y="276"/>
                    <a:pt x="1679" y="263"/>
                    <a:pt x="1682" y="249"/>
                  </a:cubicBezTo>
                  <a:cubicBezTo>
                    <a:pt x="1684" y="240"/>
                    <a:pt x="1688" y="232"/>
                    <a:pt x="1694" y="226"/>
                  </a:cubicBezTo>
                  <a:cubicBezTo>
                    <a:pt x="1700" y="219"/>
                    <a:pt x="1708" y="215"/>
                    <a:pt x="1716" y="213"/>
                  </a:cubicBezTo>
                  <a:cubicBezTo>
                    <a:pt x="1725" y="211"/>
                    <a:pt x="1734" y="211"/>
                    <a:pt x="1744" y="213"/>
                  </a:cubicBezTo>
                  <a:cubicBezTo>
                    <a:pt x="1754" y="215"/>
                    <a:pt x="1762" y="220"/>
                    <a:pt x="1769" y="225"/>
                  </a:cubicBezTo>
                  <a:cubicBezTo>
                    <a:pt x="1776" y="231"/>
                    <a:pt x="1781" y="239"/>
                    <a:pt x="1783" y="247"/>
                  </a:cubicBezTo>
                  <a:cubicBezTo>
                    <a:pt x="1786" y="255"/>
                    <a:pt x="1786" y="264"/>
                    <a:pt x="1784" y="273"/>
                  </a:cubicBezTo>
                  <a:cubicBezTo>
                    <a:pt x="1782" y="282"/>
                    <a:pt x="1777" y="290"/>
                    <a:pt x="1771" y="296"/>
                  </a:cubicBezTo>
                  <a:cubicBezTo>
                    <a:pt x="1765" y="303"/>
                    <a:pt x="1758" y="307"/>
                    <a:pt x="1749" y="309"/>
                  </a:cubicBezTo>
                  <a:cubicBezTo>
                    <a:pt x="1740" y="311"/>
                    <a:pt x="1732" y="311"/>
                    <a:pt x="1723" y="309"/>
                  </a:cubicBezTo>
                  <a:close/>
                  <a:moveTo>
                    <a:pt x="1726" y="295"/>
                  </a:moveTo>
                  <a:cubicBezTo>
                    <a:pt x="1738" y="298"/>
                    <a:pt x="1748" y="297"/>
                    <a:pt x="1757" y="292"/>
                  </a:cubicBezTo>
                  <a:cubicBezTo>
                    <a:pt x="1765" y="287"/>
                    <a:pt x="1770" y="280"/>
                    <a:pt x="1773" y="270"/>
                  </a:cubicBezTo>
                  <a:cubicBezTo>
                    <a:pt x="1775" y="260"/>
                    <a:pt x="1773" y="251"/>
                    <a:pt x="1768" y="243"/>
                  </a:cubicBezTo>
                  <a:cubicBezTo>
                    <a:pt x="1762" y="235"/>
                    <a:pt x="1753" y="230"/>
                    <a:pt x="1741" y="227"/>
                  </a:cubicBezTo>
                  <a:cubicBezTo>
                    <a:pt x="1733" y="225"/>
                    <a:pt x="1725" y="225"/>
                    <a:pt x="1719" y="226"/>
                  </a:cubicBezTo>
                  <a:cubicBezTo>
                    <a:pt x="1712" y="227"/>
                    <a:pt x="1707" y="230"/>
                    <a:pt x="1702" y="235"/>
                  </a:cubicBezTo>
                  <a:cubicBezTo>
                    <a:pt x="1698" y="239"/>
                    <a:pt x="1695" y="245"/>
                    <a:pt x="1693" y="252"/>
                  </a:cubicBezTo>
                  <a:cubicBezTo>
                    <a:pt x="1691" y="261"/>
                    <a:pt x="1692" y="270"/>
                    <a:pt x="1697" y="278"/>
                  </a:cubicBezTo>
                  <a:cubicBezTo>
                    <a:pt x="1702" y="286"/>
                    <a:pt x="1712" y="292"/>
                    <a:pt x="1726" y="295"/>
                  </a:cubicBezTo>
                  <a:close/>
                  <a:moveTo>
                    <a:pt x="1762" y="149"/>
                  </a:moveTo>
                  <a:cubicBezTo>
                    <a:pt x="1750" y="149"/>
                    <a:pt x="1750" y="149"/>
                    <a:pt x="1750" y="149"/>
                  </a:cubicBezTo>
                  <a:cubicBezTo>
                    <a:pt x="1753" y="105"/>
                    <a:pt x="1753" y="105"/>
                    <a:pt x="1753" y="105"/>
                  </a:cubicBezTo>
                  <a:cubicBezTo>
                    <a:pt x="1791" y="108"/>
                    <a:pt x="1791" y="108"/>
                    <a:pt x="1791" y="108"/>
                  </a:cubicBezTo>
                  <a:cubicBezTo>
                    <a:pt x="1795" y="115"/>
                    <a:pt x="1799" y="122"/>
                    <a:pt x="1801" y="129"/>
                  </a:cubicBezTo>
                  <a:cubicBezTo>
                    <a:pt x="1803" y="137"/>
                    <a:pt x="1804" y="144"/>
                    <a:pt x="1803" y="151"/>
                  </a:cubicBezTo>
                  <a:cubicBezTo>
                    <a:pt x="1803" y="161"/>
                    <a:pt x="1800" y="170"/>
                    <a:pt x="1795" y="178"/>
                  </a:cubicBezTo>
                  <a:cubicBezTo>
                    <a:pt x="1790" y="186"/>
                    <a:pt x="1784" y="192"/>
                    <a:pt x="1775" y="196"/>
                  </a:cubicBezTo>
                  <a:cubicBezTo>
                    <a:pt x="1767" y="199"/>
                    <a:pt x="1758" y="201"/>
                    <a:pt x="1748" y="200"/>
                  </a:cubicBezTo>
                  <a:cubicBezTo>
                    <a:pt x="1738" y="199"/>
                    <a:pt x="1729" y="197"/>
                    <a:pt x="1721" y="192"/>
                  </a:cubicBezTo>
                  <a:cubicBezTo>
                    <a:pt x="1713" y="187"/>
                    <a:pt x="1707" y="181"/>
                    <a:pt x="1703" y="173"/>
                  </a:cubicBezTo>
                  <a:cubicBezTo>
                    <a:pt x="1700" y="165"/>
                    <a:pt x="1698" y="155"/>
                    <a:pt x="1699" y="145"/>
                  </a:cubicBezTo>
                  <a:cubicBezTo>
                    <a:pt x="1700" y="138"/>
                    <a:pt x="1701" y="131"/>
                    <a:pt x="1704" y="125"/>
                  </a:cubicBezTo>
                  <a:cubicBezTo>
                    <a:pt x="1707" y="119"/>
                    <a:pt x="1710" y="115"/>
                    <a:pt x="1715" y="112"/>
                  </a:cubicBezTo>
                  <a:cubicBezTo>
                    <a:pt x="1719" y="109"/>
                    <a:pt x="1725" y="107"/>
                    <a:pt x="1732" y="105"/>
                  </a:cubicBezTo>
                  <a:cubicBezTo>
                    <a:pt x="1734" y="118"/>
                    <a:pt x="1734" y="118"/>
                    <a:pt x="1734" y="118"/>
                  </a:cubicBezTo>
                  <a:cubicBezTo>
                    <a:pt x="1729" y="119"/>
                    <a:pt x="1725" y="121"/>
                    <a:pt x="1722" y="123"/>
                  </a:cubicBezTo>
                  <a:cubicBezTo>
                    <a:pt x="1719" y="125"/>
                    <a:pt x="1716" y="128"/>
                    <a:pt x="1714" y="132"/>
                  </a:cubicBezTo>
                  <a:cubicBezTo>
                    <a:pt x="1712" y="136"/>
                    <a:pt x="1711" y="141"/>
                    <a:pt x="1711" y="146"/>
                  </a:cubicBezTo>
                  <a:cubicBezTo>
                    <a:pt x="1710" y="152"/>
                    <a:pt x="1711" y="158"/>
                    <a:pt x="1712" y="162"/>
                  </a:cubicBezTo>
                  <a:cubicBezTo>
                    <a:pt x="1714" y="167"/>
                    <a:pt x="1716" y="171"/>
                    <a:pt x="1719" y="174"/>
                  </a:cubicBezTo>
                  <a:cubicBezTo>
                    <a:pt x="1722" y="177"/>
                    <a:pt x="1725" y="179"/>
                    <a:pt x="1728" y="181"/>
                  </a:cubicBezTo>
                  <a:cubicBezTo>
                    <a:pt x="1734" y="184"/>
                    <a:pt x="1741" y="186"/>
                    <a:pt x="1748" y="186"/>
                  </a:cubicBezTo>
                  <a:cubicBezTo>
                    <a:pt x="1757" y="187"/>
                    <a:pt x="1765" y="186"/>
                    <a:pt x="1771" y="183"/>
                  </a:cubicBezTo>
                  <a:cubicBezTo>
                    <a:pt x="1777" y="180"/>
                    <a:pt x="1782" y="176"/>
                    <a:pt x="1786" y="170"/>
                  </a:cubicBezTo>
                  <a:cubicBezTo>
                    <a:pt x="1789" y="164"/>
                    <a:pt x="1791" y="158"/>
                    <a:pt x="1791" y="151"/>
                  </a:cubicBezTo>
                  <a:cubicBezTo>
                    <a:pt x="1792" y="145"/>
                    <a:pt x="1791" y="140"/>
                    <a:pt x="1789" y="134"/>
                  </a:cubicBezTo>
                  <a:cubicBezTo>
                    <a:pt x="1787" y="128"/>
                    <a:pt x="1785" y="124"/>
                    <a:pt x="1783" y="121"/>
                  </a:cubicBezTo>
                  <a:cubicBezTo>
                    <a:pt x="1764" y="119"/>
                    <a:pt x="1764" y="119"/>
                    <a:pt x="1764" y="119"/>
                  </a:cubicBezTo>
                  <a:cubicBezTo>
                    <a:pt x="1762" y="149"/>
                    <a:pt x="1762" y="149"/>
                    <a:pt x="1762" y="149"/>
                  </a:cubicBezTo>
                  <a:close/>
                  <a:moveTo>
                    <a:pt x="1805" y="51"/>
                  </a:moveTo>
                  <a:cubicBezTo>
                    <a:pt x="1763" y="53"/>
                    <a:pt x="1763" y="53"/>
                    <a:pt x="1763" y="53"/>
                  </a:cubicBezTo>
                  <a:cubicBezTo>
                    <a:pt x="1706" y="94"/>
                    <a:pt x="1706" y="94"/>
                    <a:pt x="1706" y="94"/>
                  </a:cubicBezTo>
                  <a:cubicBezTo>
                    <a:pt x="1705" y="78"/>
                    <a:pt x="1705" y="78"/>
                    <a:pt x="1705" y="78"/>
                  </a:cubicBezTo>
                  <a:cubicBezTo>
                    <a:pt x="1735" y="57"/>
                    <a:pt x="1735" y="57"/>
                    <a:pt x="1735" y="57"/>
                  </a:cubicBezTo>
                  <a:cubicBezTo>
                    <a:pt x="1741" y="53"/>
                    <a:pt x="1746" y="49"/>
                    <a:pt x="1752" y="46"/>
                  </a:cubicBezTo>
                  <a:cubicBezTo>
                    <a:pt x="1746" y="43"/>
                    <a:pt x="1740" y="39"/>
                    <a:pt x="1734" y="35"/>
                  </a:cubicBezTo>
                  <a:cubicBezTo>
                    <a:pt x="1703" y="16"/>
                    <a:pt x="1703" y="16"/>
                    <a:pt x="1703" y="16"/>
                  </a:cubicBezTo>
                  <a:cubicBezTo>
                    <a:pt x="1703" y="0"/>
                    <a:pt x="1703" y="0"/>
                    <a:pt x="1703" y="0"/>
                  </a:cubicBezTo>
                  <a:cubicBezTo>
                    <a:pt x="1762" y="39"/>
                    <a:pt x="1762" y="39"/>
                    <a:pt x="1762" y="39"/>
                  </a:cubicBezTo>
                  <a:cubicBezTo>
                    <a:pt x="1805" y="38"/>
                    <a:pt x="1805" y="38"/>
                    <a:pt x="1805" y="38"/>
                  </a:cubicBezTo>
                  <a:lnTo>
                    <a:pt x="180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ṡḻiďe">
              <a:extLst>
                <a:ext uri="{FF2B5EF4-FFF2-40B4-BE49-F238E27FC236}">
                  <a16:creationId xmlns:a16="http://schemas.microsoft.com/office/drawing/2014/main" id="{C2267A9F-B9DD-4757-AAB5-3A06565FE89B}"/>
                </a:ext>
              </a:extLst>
            </p:cNvPr>
            <p:cNvSpPr/>
            <p:nvPr/>
          </p:nvSpPr>
          <p:spPr bwMode="auto">
            <a:xfrm>
              <a:off x="6882719" y="1957202"/>
              <a:ext cx="150328" cy="82372"/>
            </a:xfrm>
            <a:custGeom>
              <a:avLst/>
              <a:gdLst>
                <a:gd name="T0" fmla="*/ 0 w 748"/>
                <a:gd name="T1" fmla="*/ 80 h 409"/>
                <a:gd name="T2" fmla="*/ 331 w 748"/>
                <a:gd name="T3" fmla="*/ 128 h 409"/>
                <a:gd name="T4" fmla="*/ 373 w 748"/>
                <a:gd name="T5" fmla="*/ 0 h 409"/>
                <a:gd name="T6" fmla="*/ 414 w 748"/>
                <a:gd name="T7" fmla="*/ 124 h 409"/>
                <a:gd name="T8" fmla="*/ 748 w 748"/>
                <a:gd name="T9" fmla="*/ 79 h 409"/>
                <a:gd name="T10" fmla="*/ 636 w 748"/>
                <a:gd name="T11" fmla="*/ 197 h 409"/>
                <a:gd name="T12" fmla="*/ 535 w 748"/>
                <a:gd name="T13" fmla="*/ 281 h 409"/>
                <a:gd name="T14" fmla="*/ 430 w 748"/>
                <a:gd name="T15" fmla="*/ 319 h 409"/>
                <a:gd name="T16" fmla="*/ 449 w 748"/>
                <a:gd name="T17" fmla="*/ 409 h 409"/>
                <a:gd name="T18" fmla="*/ 302 w 748"/>
                <a:gd name="T19" fmla="*/ 406 h 409"/>
                <a:gd name="T20" fmla="*/ 320 w 748"/>
                <a:gd name="T21" fmla="*/ 322 h 409"/>
                <a:gd name="T22" fmla="*/ 213 w 748"/>
                <a:gd name="T23" fmla="*/ 282 h 409"/>
                <a:gd name="T24" fmla="*/ 108 w 748"/>
                <a:gd name="T25" fmla="*/ 204 h 409"/>
                <a:gd name="T26" fmla="*/ 0 w 748"/>
                <a:gd name="T27" fmla="*/ 8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8" h="409">
                  <a:moveTo>
                    <a:pt x="0" y="80"/>
                  </a:moveTo>
                  <a:cubicBezTo>
                    <a:pt x="95" y="115"/>
                    <a:pt x="203" y="134"/>
                    <a:pt x="331" y="128"/>
                  </a:cubicBezTo>
                  <a:cubicBezTo>
                    <a:pt x="340" y="47"/>
                    <a:pt x="352" y="1"/>
                    <a:pt x="373" y="0"/>
                  </a:cubicBezTo>
                  <a:cubicBezTo>
                    <a:pt x="401" y="0"/>
                    <a:pt x="401" y="28"/>
                    <a:pt x="414" y="124"/>
                  </a:cubicBezTo>
                  <a:cubicBezTo>
                    <a:pt x="546" y="133"/>
                    <a:pt x="656" y="109"/>
                    <a:pt x="748" y="79"/>
                  </a:cubicBezTo>
                  <a:cubicBezTo>
                    <a:pt x="742" y="112"/>
                    <a:pt x="712" y="195"/>
                    <a:pt x="636" y="197"/>
                  </a:cubicBezTo>
                  <a:cubicBezTo>
                    <a:pt x="633" y="264"/>
                    <a:pt x="590" y="282"/>
                    <a:pt x="535" y="281"/>
                  </a:cubicBezTo>
                  <a:cubicBezTo>
                    <a:pt x="524" y="310"/>
                    <a:pt x="486" y="339"/>
                    <a:pt x="430" y="319"/>
                  </a:cubicBezTo>
                  <a:cubicBezTo>
                    <a:pt x="436" y="347"/>
                    <a:pt x="443" y="380"/>
                    <a:pt x="449" y="409"/>
                  </a:cubicBezTo>
                  <a:cubicBezTo>
                    <a:pt x="398" y="406"/>
                    <a:pt x="353" y="408"/>
                    <a:pt x="302" y="406"/>
                  </a:cubicBezTo>
                  <a:cubicBezTo>
                    <a:pt x="308" y="381"/>
                    <a:pt x="314" y="346"/>
                    <a:pt x="320" y="322"/>
                  </a:cubicBezTo>
                  <a:cubicBezTo>
                    <a:pt x="262" y="334"/>
                    <a:pt x="229" y="316"/>
                    <a:pt x="213" y="282"/>
                  </a:cubicBezTo>
                  <a:cubicBezTo>
                    <a:pt x="155" y="293"/>
                    <a:pt x="111" y="248"/>
                    <a:pt x="108" y="204"/>
                  </a:cubicBezTo>
                  <a:cubicBezTo>
                    <a:pt x="9" y="175"/>
                    <a:pt x="13" y="126"/>
                    <a:pt x="0"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liḍé">
              <a:extLst>
                <a:ext uri="{FF2B5EF4-FFF2-40B4-BE49-F238E27FC236}">
                  <a16:creationId xmlns:a16="http://schemas.microsoft.com/office/drawing/2014/main" id="{3B06F3D7-884E-40A5-B743-DE3C141485DE}"/>
                </a:ext>
              </a:extLst>
            </p:cNvPr>
            <p:cNvSpPr/>
            <p:nvPr/>
          </p:nvSpPr>
          <p:spPr bwMode="auto">
            <a:xfrm>
              <a:off x="6961658" y="1930774"/>
              <a:ext cx="42902" cy="41186"/>
            </a:xfrm>
            <a:custGeom>
              <a:avLst/>
              <a:gdLst>
                <a:gd name="T0" fmla="*/ 0 w 212"/>
                <a:gd name="T1" fmla="*/ 162 h 205"/>
                <a:gd name="T2" fmla="*/ 32 w 212"/>
                <a:gd name="T3" fmla="*/ 153 h 205"/>
                <a:gd name="T4" fmla="*/ 24 w 212"/>
                <a:gd name="T5" fmla="*/ 113 h 205"/>
                <a:gd name="T6" fmla="*/ 46 w 212"/>
                <a:gd name="T7" fmla="*/ 69 h 205"/>
                <a:gd name="T8" fmla="*/ 43 w 212"/>
                <a:gd name="T9" fmla="*/ 148 h 205"/>
                <a:gd name="T10" fmla="*/ 83 w 212"/>
                <a:gd name="T11" fmla="*/ 126 h 205"/>
                <a:gd name="T12" fmla="*/ 94 w 212"/>
                <a:gd name="T13" fmla="*/ 43 h 205"/>
                <a:gd name="T14" fmla="*/ 94 w 212"/>
                <a:gd name="T15" fmla="*/ 118 h 205"/>
                <a:gd name="T16" fmla="*/ 125 w 212"/>
                <a:gd name="T17" fmla="*/ 94 h 205"/>
                <a:gd name="T18" fmla="*/ 136 w 212"/>
                <a:gd name="T19" fmla="*/ 19 h 205"/>
                <a:gd name="T20" fmla="*/ 141 w 212"/>
                <a:gd name="T21" fmla="*/ 83 h 205"/>
                <a:gd name="T22" fmla="*/ 163 w 212"/>
                <a:gd name="T23" fmla="*/ 63 h 205"/>
                <a:gd name="T24" fmla="*/ 196 w 212"/>
                <a:gd name="T25" fmla="*/ 0 h 205"/>
                <a:gd name="T26" fmla="*/ 171 w 212"/>
                <a:gd name="T27" fmla="*/ 68 h 205"/>
                <a:gd name="T28" fmla="*/ 147 w 212"/>
                <a:gd name="T29" fmla="*/ 96 h 205"/>
                <a:gd name="T30" fmla="*/ 212 w 212"/>
                <a:gd name="T31" fmla="*/ 98 h 205"/>
                <a:gd name="T32" fmla="*/ 133 w 212"/>
                <a:gd name="T33" fmla="*/ 107 h 205"/>
                <a:gd name="T34" fmla="*/ 99 w 212"/>
                <a:gd name="T35" fmla="*/ 132 h 205"/>
                <a:gd name="T36" fmla="*/ 169 w 212"/>
                <a:gd name="T37" fmla="*/ 161 h 205"/>
                <a:gd name="T38" fmla="*/ 91 w 212"/>
                <a:gd name="T39" fmla="*/ 141 h 205"/>
                <a:gd name="T40" fmla="*/ 49 w 212"/>
                <a:gd name="T41" fmla="*/ 160 h 205"/>
                <a:gd name="T42" fmla="*/ 114 w 212"/>
                <a:gd name="T43" fmla="*/ 192 h 205"/>
                <a:gd name="T44" fmla="*/ 40 w 212"/>
                <a:gd name="T45" fmla="*/ 166 h 205"/>
                <a:gd name="T46" fmla="*/ 4 w 212"/>
                <a:gd name="T47" fmla="*/ 178 h 205"/>
                <a:gd name="T48" fmla="*/ 0 w 212"/>
                <a:gd name="T49" fmla="*/ 16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205">
                  <a:moveTo>
                    <a:pt x="0" y="162"/>
                  </a:moveTo>
                  <a:cubicBezTo>
                    <a:pt x="32" y="153"/>
                    <a:pt x="32" y="153"/>
                    <a:pt x="32" y="153"/>
                  </a:cubicBezTo>
                  <a:cubicBezTo>
                    <a:pt x="34" y="153"/>
                    <a:pt x="22" y="132"/>
                    <a:pt x="24" y="113"/>
                  </a:cubicBezTo>
                  <a:cubicBezTo>
                    <a:pt x="25" y="93"/>
                    <a:pt x="43" y="73"/>
                    <a:pt x="46" y="69"/>
                  </a:cubicBezTo>
                  <a:cubicBezTo>
                    <a:pt x="49" y="65"/>
                    <a:pt x="68" y="118"/>
                    <a:pt x="43" y="148"/>
                  </a:cubicBezTo>
                  <a:cubicBezTo>
                    <a:pt x="83" y="126"/>
                    <a:pt x="83" y="126"/>
                    <a:pt x="83" y="126"/>
                  </a:cubicBezTo>
                  <a:cubicBezTo>
                    <a:pt x="71" y="87"/>
                    <a:pt x="72" y="78"/>
                    <a:pt x="94" y="43"/>
                  </a:cubicBezTo>
                  <a:cubicBezTo>
                    <a:pt x="104" y="67"/>
                    <a:pt x="107" y="92"/>
                    <a:pt x="94" y="118"/>
                  </a:cubicBezTo>
                  <a:cubicBezTo>
                    <a:pt x="104" y="110"/>
                    <a:pt x="114" y="102"/>
                    <a:pt x="125" y="94"/>
                  </a:cubicBezTo>
                  <a:cubicBezTo>
                    <a:pt x="112" y="66"/>
                    <a:pt x="116" y="41"/>
                    <a:pt x="136" y="19"/>
                  </a:cubicBezTo>
                  <a:cubicBezTo>
                    <a:pt x="144" y="39"/>
                    <a:pt x="145" y="63"/>
                    <a:pt x="141" y="83"/>
                  </a:cubicBezTo>
                  <a:cubicBezTo>
                    <a:pt x="148" y="78"/>
                    <a:pt x="156" y="68"/>
                    <a:pt x="163" y="63"/>
                  </a:cubicBezTo>
                  <a:cubicBezTo>
                    <a:pt x="161" y="37"/>
                    <a:pt x="171" y="15"/>
                    <a:pt x="196" y="0"/>
                  </a:cubicBezTo>
                  <a:cubicBezTo>
                    <a:pt x="202" y="28"/>
                    <a:pt x="193" y="52"/>
                    <a:pt x="171" y="68"/>
                  </a:cubicBezTo>
                  <a:cubicBezTo>
                    <a:pt x="147" y="96"/>
                    <a:pt x="147" y="96"/>
                    <a:pt x="147" y="96"/>
                  </a:cubicBezTo>
                  <a:cubicBezTo>
                    <a:pt x="167" y="95"/>
                    <a:pt x="193" y="94"/>
                    <a:pt x="212" y="98"/>
                  </a:cubicBezTo>
                  <a:cubicBezTo>
                    <a:pt x="186" y="122"/>
                    <a:pt x="159" y="123"/>
                    <a:pt x="133" y="107"/>
                  </a:cubicBezTo>
                  <a:cubicBezTo>
                    <a:pt x="99" y="132"/>
                    <a:pt x="99" y="132"/>
                    <a:pt x="99" y="132"/>
                  </a:cubicBezTo>
                  <a:cubicBezTo>
                    <a:pt x="132" y="133"/>
                    <a:pt x="157" y="142"/>
                    <a:pt x="169" y="161"/>
                  </a:cubicBezTo>
                  <a:cubicBezTo>
                    <a:pt x="137" y="169"/>
                    <a:pt x="109" y="168"/>
                    <a:pt x="91" y="141"/>
                  </a:cubicBezTo>
                  <a:cubicBezTo>
                    <a:pt x="49" y="160"/>
                    <a:pt x="49" y="160"/>
                    <a:pt x="49" y="160"/>
                  </a:cubicBezTo>
                  <a:cubicBezTo>
                    <a:pt x="81" y="163"/>
                    <a:pt x="104" y="173"/>
                    <a:pt x="114" y="192"/>
                  </a:cubicBezTo>
                  <a:cubicBezTo>
                    <a:pt x="80" y="205"/>
                    <a:pt x="55" y="196"/>
                    <a:pt x="40" y="166"/>
                  </a:cubicBezTo>
                  <a:cubicBezTo>
                    <a:pt x="4" y="178"/>
                    <a:pt x="4" y="178"/>
                    <a:pt x="4" y="178"/>
                  </a:cubicBezTo>
                  <a:lnTo>
                    <a:pt x="0"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ŝḻíḑe">
              <a:extLst>
                <a:ext uri="{FF2B5EF4-FFF2-40B4-BE49-F238E27FC236}">
                  <a16:creationId xmlns:a16="http://schemas.microsoft.com/office/drawing/2014/main" id="{270EBB93-4C7C-4D4C-B49B-F25ADF39FF26}"/>
                </a:ext>
              </a:extLst>
            </p:cNvPr>
            <p:cNvSpPr/>
            <p:nvPr/>
          </p:nvSpPr>
          <p:spPr bwMode="auto">
            <a:xfrm>
              <a:off x="6835355" y="2096891"/>
              <a:ext cx="246428" cy="62808"/>
            </a:xfrm>
            <a:custGeom>
              <a:avLst/>
              <a:gdLst>
                <a:gd name="T0" fmla="*/ 366 w 1225"/>
                <a:gd name="T1" fmla="*/ 17 h 312"/>
                <a:gd name="T2" fmla="*/ 0 w 1225"/>
                <a:gd name="T3" fmla="*/ 7 h 312"/>
                <a:gd name="T4" fmla="*/ 78 w 1225"/>
                <a:gd name="T5" fmla="*/ 93 h 312"/>
                <a:gd name="T6" fmla="*/ 535 w 1225"/>
                <a:gd name="T7" fmla="*/ 172 h 312"/>
                <a:gd name="T8" fmla="*/ 511 w 1225"/>
                <a:gd name="T9" fmla="*/ 290 h 312"/>
                <a:gd name="T10" fmla="*/ 614 w 1225"/>
                <a:gd name="T11" fmla="*/ 312 h 312"/>
                <a:gd name="T12" fmla="*/ 714 w 1225"/>
                <a:gd name="T13" fmla="*/ 290 h 312"/>
                <a:gd name="T14" fmla="*/ 690 w 1225"/>
                <a:gd name="T15" fmla="*/ 167 h 312"/>
                <a:gd name="T16" fmla="*/ 1151 w 1225"/>
                <a:gd name="T17" fmla="*/ 86 h 312"/>
                <a:gd name="T18" fmla="*/ 1225 w 1225"/>
                <a:gd name="T19" fmla="*/ 0 h 312"/>
                <a:gd name="T20" fmla="*/ 873 w 1225"/>
                <a:gd name="T21" fmla="*/ 10 h 312"/>
                <a:gd name="T22" fmla="*/ 366 w 1225"/>
                <a:gd name="T23" fmla="*/ 1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5" h="312">
                  <a:moveTo>
                    <a:pt x="366" y="17"/>
                  </a:moveTo>
                  <a:cubicBezTo>
                    <a:pt x="242" y="21"/>
                    <a:pt x="119" y="21"/>
                    <a:pt x="0" y="7"/>
                  </a:cubicBezTo>
                  <a:cubicBezTo>
                    <a:pt x="24" y="41"/>
                    <a:pt x="49" y="68"/>
                    <a:pt x="78" y="93"/>
                  </a:cubicBezTo>
                  <a:cubicBezTo>
                    <a:pt x="227" y="125"/>
                    <a:pt x="380" y="150"/>
                    <a:pt x="535" y="172"/>
                  </a:cubicBezTo>
                  <a:cubicBezTo>
                    <a:pt x="511" y="290"/>
                    <a:pt x="511" y="290"/>
                    <a:pt x="511" y="290"/>
                  </a:cubicBezTo>
                  <a:cubicBezTo>
                    <a:pt x="614" y="312"/>
                    <a:pt x="614" y="312"/>
                    <a:pt x="614" y="312"/>
                  </a:cubicBezTo>
                  <a:cubicBezTo>
                    <a:pt x="714" y="290"/>
                    <a:pt x="714" y="290"/>
                    <a:pt x="714" y="290"/>
                  </a:cubicBezTo>
                  <a:cubicBezTo>
                    <a:pt x="706" y="249"/>
                    <a:pt x="698" y="208"/>
                    <a:pt x="690" y="167"/>
                  </a:cubicBezTo>
                  <a:cubicBezTo>
                    <a:pt x="848" y="151"/>
                    <a:pt x="1002" y="125"/>
                    <a:pt x="1151" y="86"/>
                  </a:cubicBezTo>
                  <a:cubicBezTo>
                    <a:pt x="1175" y="63"/>
                    <a:pt x="1200" y="37"/>
                    <a:pt x="1225" y="0"/>
                  </a:cubicBezTo>
                  <a:cubicBezTo>
                    <a:pt x="1110" y="15"/>
                    <a:pt x="992" y="17"/>
                    <a:pt x="873" y="10"/>
                  </a:cubicBezTo>
                  <a:cubicBezTo>
                    <a:pt x="753" y="3"/>
                    <a:pt x="490" y="13"/>
                    <a:pt x="366" y="17"/>
                  </a:cubicBezTo>
                  <a:close/>
                </a:path>
              </a:pathLst>
            </a:custGeom>
            <a:solidFill>
              <a:srgbClr val="60B9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1îďé">
              <a:extLst>
                <a:ext uri="{FF2B5EF4-FFF2-40B4-BE49-F238E27FC236}">
                  <a16:creationId xmlns:a16="http://schemas.microsoft.com/office/drawing/2014/main" id="{22DF95E3-AC49-4F51-B672-4E1FE3C5D9D3}"/>
                </a:ext>
              </a:extLst>
            </p:cNvPr>
            <p:cNvSpPr/>
            <p:nvPr/>
          </p:nvSpPr>
          <p:spPr bwMode="auto">
            <a:xfrm>
              <a:off x="6845652" y="2067031"/>
              <a:ext cx="225835" cy="63838"/>
            </a:xfrm>
            <a:custGeom>
              <a:avLst/>
              <a:gdLst>
                <a:gd name="T0" fmla="*/ 260 w 1124"/>
                <a:gd name="T1" fmla="*/ 15 h 317"/>
                <a:gd name="T2" fmla="*/ 0 w 1124"/>
                <a:gd name="T3" fmla="*/ 5 h 317"/>
                <a:gd name="T4" fmla="*/ 484 w 1124"/>
                <a:gd name="T5" fmla="*/ 187 h 317"/>
                <a:gd name="T6" fmla="*/ 461 w 1124"/>
                <a:gd name="T7" fmla="*/ 300 h 317"/>
                <a:gd name="T8" fmla="*/ 565 w 1124"/>
                <a:gd name="T9" fmla="*/ 317 h 317"/>
                <a:gd name="T10" fmla="*/ 658 w 1124"/>
                <a:gd name="T11" fmla="*/ 298 h 317"/>
                <a:gd name="T12" fmla="*/ 639 w 1124"/>
                <a:gd name="T13" fmla="*/ 191 h 317"/>
                <a:gd name="T14" fmla="*/ 1124 w 1124"/>
                <a:gd name="T15" fmla="*/ 1 h 317"/>
                <a:gd name="T16" fmla="*/ 879 w 1124"/>
                <a:gd name="T17" fmla="*/ 8 h 317"/>
                <a:gd name="T18" fmla="*/ 260 w 1124"/>
                <a:gd name="T19" fmla="*/ 1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4" h="317">
                  <a:moveTo>
                    <a:pt x="260" y="15"/>
                  </a:moveTo>
                  <a:cubicBezTo>
                    <a:pt x="167" y="16"/>
                    <a:pt x="81" y="19"/>
                    <a:pt x="0" y="5"/>
                  </a:cubicBezTo>
                  <a:cubicBezTo>
                    <a:pt x="39" y="105"/>
                    <a:pt x="234" y="161"/>
                    <a:pt x="484" y="187"/>
                  </a:cubicBezTo>
                  <a:cubicBezTo>
                    <a:pt x="461" y="300"/>
                    <a:pt x="461" y="300"/>
                    <a:pt x="461" y="300"/>
                  </a:cubicBezTo>
                  <a:cubicBezTo>
                    <a:pt x="565" y="317"/>
                    <a:pt x="565" y="317"/>
                    <a:pt x="565" y="317"/>
                  </a:cubicBezTo>
                  <a:cubicBezTo>
                    <a:pt x="658" y="298"/>
                    <a:pt x="658" y="298"/>
                    <a:pt x="658" y="298"/>
                  </a:cubicBezTo>
                  <a:cubicBezTo>
                    <a:pt x="652" y="262"/>
                    <a:pt x="645" y="227"/>
                    <a:pt x="639" y="191"/>
                  </a:cubicBezTo>
                  <a:cubicBezTo>
                    <a:pt x="849" y="163"/>
                    <a:pt x="1078" y="105"/>
                    <a:pt x="1124" y="1"/>
                  </a:cubicBezTo>
                  <a:cubicBezTo>
                    <a:pt x="1042" y="12"/>
                    <a:pt x="961" y="16"/>
                    <a:pt x="879" y="8"/>
                  </a:cubicBezTo>
                  <a:cubicBezTo>
                    <a:pt x="797" y="0"/>
                    <a:pt x="354" y="14"/>
                    <a:pt x="260" y="15"/>
                  </a:cubicBezTo>
                  <a:close/>
                </a:path>
              </a:pathLst>
            </a:custGeom>
            <a:solidFill>
              <a:srgbClr val="84C5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śľîḓe">
              <a:extLst>
                <a:ext uri="{FF2B5EF4-FFF2-40B4-BE49-F238E27FC236}">
                  <a16:creationId xmlns:a16="http://schemas.microsoft.com/office/drawing/2014/main" id="{45038BE8-2AF1-4478-936C-69A6126DC11A}"/>
                </a:ext>
              </a:extLst>
            </p:cNvPr>
            <p:cNvSpPr/>
            <p:nvPr/>
          </p:nvSpPr>
          <p:spPr bwMode="auto">
            <a:xfrm>
              <a:off x="6857321" y="2037514"/>
              <a:ext cx="201810" cy="64868"/>
            </a:xfrm>
            <a:custGeom>
              <a:avLst/>
              <a:gdLst>
                <a:gd name="T0" fmla="*/ 215 w 1004"/>
                <a:gd name="T1" fmla="*/ 19 h 323"/>
                <a:gd name="T2" fmla="*/ 0 w 1004"/>
                <a:gd name="T3" fmla="*/ 5 h 323"/>
                <a:gd name="T4" fmla="*/ 431 w 1004"/>
                <a:gd name="T5" fmla="*/ 212 h 323"/>
                <a:gd name="T6" fmla="*/ 403 w 1004"/>
                <a:gd name="T7" fmla="*/ 314 h 323"/>
                <a:gd name="T8" fmla="*/ 595 w 1004"/>
                <a:gd name="T9" fmla="*/ 314 h 323"/>
                <a:gd name="T10" fmla="*/ 578 w 1004"/>
                <a:gd name="T11" fmla="*/ 208 h 323"/>
                <a:gd name="T12" fmla="*/ 1004 w 1004"/>
                <a:gd name="T13" fmla="*/ 0 h 323"/>
                <a:gd name="T14" fmla="*/ 793 w 1004"/>
                <a:gd name="T15" fmla="*/ 15 h 323"/>
                <a:gd name="T16" fmla="*/ 215 w 1004"/>
                <a:gd name="T17" fmla="*/ 1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4" h="323">
                  <a:moveTo>
                    <a:pt x="215" y="19"/>
                  </a:moveTo>
                  <a:cubicBezTo>
                    <a:pt x="0" y="5"/>
                    <a:pt x="0" y="5"/>
                    <a:pt x="0" y="5"/>
                  </a:cubicBezTo>
                  <a:cubicBezTo>
                    <a:pt x="80" y="139"/>
                    <a:pt x="240" y="193"/>
                    <a:pt x="431" y="212"/>
                  </a:cubicBezTo>
                  <a:cubicBezTo>
                    <a:pt x="403" y="314"/>
                    <a:pt x="403" y="314"/>
                    <a:pt x="403" y="314"/>
                  </a:cubicBezTo>
                  <a:cubicBezTo>
                    <a:pt x="467" y="323"/>
                    <a:pt x="531" y="323"/>
                    <a:pt x="595" y="314"/>
                  </a:cubicBezTo>
                  <a:cubicBezTo>
                    <a:pt x="578" y="208"/>
                    <a:pt x="578" y="208"/>
                    <a:pt x="578" y="208"/>
                  </a:cubicBezTo>
                  <a:cubicBezTo>
                    <a:pt x="776" y="195"/>
                    <a:pt x="921" y="124"/>
                    <a:pt x="1004" y="0"/>
                  </a:cubicBezTo>
                  <a:cubicBezTo>
                    <a:pt x="793" y="15"/>
                    <a:pt x="793" y="15"/>
                    <a:pt x="793" y="15"/>
                  </a:cubicBezTo>
                  <a:cubicBezTo>
                    <a:pt x="723" y="20"/>
                    <a:pt x="287" y="23"/>
                    <a:pt x="215" y="19"/>
                  </a:cubicBezTo>
                  <a:close/>
                </a:path>
              </a:pathLst>
            </a:custGeom>
            <a:solidFill>
              <a:srgbClr val="C8E0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ṣlíďè">
              <a:extLst>
                <a:ext uri="{FF2B5EF4-FFF2-40B4-BE49-F238E27FC236}">
                  <a16:creationId xmlns:a16="http://schemas.microsoft.com/office/drawing/2014/main" id="{4A0317BE-BAAD-4901-A6B3-0343EC35952A}"/>
                </a:ext>
              </a:extLst>
            </p:cNvPr>
            <p:cNvSpPr/>
            <p:nvPr/>
          </p:nvSpPr>
          <p:spPr bwMode="auto">
            <a:xfrm>
              <a:off x="6869677" y="2004909"/>
              <a:ext cx="177099" cy="66927"/>
            </a:xfrm>
            <a:custGeom>
              <a:avLst/>
              <a:gdLst>
                <a:gd name="T0" fmla="*/ 191 w 880"/>
                <a:gd name="T1" fmla="*/ 37 h 331"/>
                <a:gd name="T2" fmla="*/ 265 w 880"/>
                <a:gd name="T3" fmla="*/ 56 h 331"/>
                <a:gd name="T4" fmla="*/ 371 w 880"/>
                <a:gd name="T5" fmla="*/ 97 h 331"/>
                <a:gd name="T6" fmla="*/ 350 w 880"/>
                <a:gd name="T7" fmla="*/ 178 h 331"/>
                <a:gd name="T8" fmla="*/ 526 w 880"/>
                <a:gd name="T9" fmla="*/ 181 h 331"/>
                <a:gd name="T10" fmla="*/ 511 w 880"/>
                <a:gd name="T11" fmla="*/ 99 h 331"/>
                <a:gd name="T12" fmla="*/ 605 w 880"/>
                <a:gd name="T13" fmla="*/ 51 h 331"/>
                <a:gd name="T14" fmla="*/ 682 w 880"/>
                <a:gd name="T15" fmla="*/ 36 h 331"/>
                <a:gd name="T16" fmla="*/ 880 w 880"/>
                <a:gd name="T17" fmla="*/ 0 h 331"/>
                <a:gd name="T18" fmla="*/ 513 w 880"/>
                <a:gd name="T19" fmla="*/ 233 h 331"/>
                <a:gd name="T20" fmla="*/ 530 w 880"/>
                <a:gd name="T21" fmla="*/ 331 h 331"/>
                <a:gd name="T22" fmla="*/ 350 w 880"/>
                <a:gd name="T23" fmla="*/ 326 h 331"/>
                <a:gd name="T24" fmla="*/ 369 w 880"/>
                <a:gd name="T25" fmla="*/ 238 h 331"/>
                <a:gd name="T26" fmla="*/ 0 w 880"/>
                <a:gd name="T27" fmla="*/ 5 h 331"/>
                <a:gd name="T28" fmla="*/ 191 w 880"/>
                <a:gd name="T29" fmla="*/ 3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0" h="331">
                  <a:moveTo>
                    <a:pt x="191" y="37"/>
                  </a:moveTo>
                  <a:cubicBezTo>
                    <a:pt x="212" y="51"/>
                    <a:pt x="239" y="58"/>
                    <a:pt x="265" y="56"/>
                  </a:cubicBezTo>
                  <a:cubicBezTo>
                    <a:pt x="295" y="87"/>
                    <a:pt x="326" y="106"/>
                    <a:pt x="371" y="97"/>
                  </a:cubicBezTo>
                  <a:cubicBezTo>
                    <a:pt x="350" y="178"/>
                    <a:pt x="350" y="178"/>
                    <a:pt x="350" y="178"/>
                  </a:cubicBezTo>
                  <a:cubicBezTo>
                    <a:pt x="526" y="181"/>
                    <a:pt x="526" y="181"/>
                    <a:pt x="526" y="181"/>
                  </a:cubicBezTo>
                  <a:cubicBezTo>
                    <a:pt x="511" y="99"/>
                    <a:pt x="511" y="99"/>
                    <a:pt x="511" y="99"/>
                  </a:cubicBezTo>
                  <a:cubicBezTo>
                    <a:pt x="560" y="102"/>
                    <a:pt x="593" y="95"/>
                    <a:pt x="605" y="51"/>
                  </a:cubicBezTo>
                  <a:cubicBezTo>
                    <a:pt x="632" y="55"/>
                    <a:pt x="657" y="48"/>
                    <a:pt x="682" y="36"/>
                  </a:cubicBezTo>
                  <a:cubicBezTo>
                    <a:pt x="880" y="0"/>
                    <a:pt x="880" y="0"/>
                    <a:pt x="880" y="0"/>
                  </a:cubicBezTo>
                  <a:cubicBezTo>
                    <a:pt x="804" y="156"/>
                    <a:pt x="677" y="238"/>
                    <a:pt x="513" y="233"/>
                  </a:cubicBezTo>
                  <a:cubicBezTo>
                    <a:pt x="530" y="331"/>
                    <a:pt x="530" y="331"/>
                    <a:pt x="530" y="331"/>
                  </a:cubicBezTo>
                  <a:cubicBezTo>
                    <a:pt x="350" y="326"/>
                    <a:pt x="350" y="326"/>
                    <a:pt x="350" y="326"/>
                  </a:cubicBezTo>
                  <a:cubicBezTo>
                    <a:pt x="355" y="296"/>
                    <a:pt x="364" y="269"/>
                    <a:pt x="369" y="238"/>
                  </a:cubicBezTo>
                  <a:cubicBezTo>
                    <a:pt x="195" y="220"/>
                    <a:pt x="63" y="159"/>
                    <a:pt x="0" y="5"/>
                  </a:cubicBezTo>
                  <a:cubicBezTo>
                    <a:pt x="0" y="5"/>
                    <a:pt x="188" y="42"/>
                    <a:pt x="191" y="37"/>
                  </a:cubicBezTo>
                  <a:close/>
                </a:path>
              </a:pathLst>
            </a:custGeom>
            <a:solidFill>
              <a:srgbClr val="EBF3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ṩliḋé">
              <a:extLst>
                <a:ext uri="{FF2B5EF4-FFF2-40B4-BE49-F238E27FC236}">
                  <a16:creationId xmlns:a16="http://schemas.microsoft.com/office/drawing/2014/main" id="{23A7256B-BBB6-419A-A0AE-235AF54058E6}"/>
                </a:ext>
              </a:extLst>
            </p:cNvPr>
            <p:cNvSpPr/>
            <p:nvPr/>
          </p:nvSpPr>
          <p:spPr bwMode="auto">
            <a:xfrm>
              <a:off x="6858694" y="1899885"/>
              <a:ext cx="34665" cy="39813"/>
            </a:xfrm>
            <a:custGeom>
              <a:avLst/>
              <a:gdLst>
                <a:gd name="T0" fmla="*/ 19 w 172"/>
                <a:gd name="T1" fmla="*/ 28 h 199"/>
                <a:gd name="T2" fmla="*/ 26 w 172"/>
                <a:gd name="T3" fmla="*/ 34 h 199"/>
                <a:gd name="T4" fmla="*/ 40 w 172"/>
                <a:gd name="T5" fmla="*/ 57 h 199"/>
                <a:gd name="T6" fmla="*/ 26 w 172"/>
                <a:gd name="T7" fmla="*/ 72 h 199"/>
                <a:gd name="T8" fmla="*/ 0 w 172"/>
                <a:gd name="T9" fmla="*/ 101 h 199"/>
                <a:gd name="T10" fmla="*/ 23 w 172"/>
                <a:gd name="T11" fmla="*/ 108 h 199"/>
                <a:gd name="T12" fmla="*/ 47 w 172"/>
                <a:gd name="T13" fmla="*/ 83 h 199"/>
                <a:gd name="T14" fmla="*/ 66 w 172"/>
                <a:gd name="T15" fmla="*/ 61 h 199"/>
                <a:gd name="T16" fmla="*/ 74 w 172"/>
                <a:gd name="T17" fmla="*/ 52 h 199"/>
                <a:gd name="T18" fmla="*/ 105 w 172"/>
                <a:gd name="T19" fmla="*/ 23 h 199"/>
                <a:gd name="T20" fmla="*/ 82 w 172"/>
                <a:gd name="T21" fmla="*/ 9 h 199"/>
                <a:gd name="T22" fmla="*/ 72 w 172"/>
                <a:gd name="T23" fmla="*/ 21 h 199"/>
                <a:gd name="T24" fmla="*/ 66 w 172"/>
                <a:gd name="T25" fmla="*/ 19 h 199"/>
                <a:gd name="T26" fmla="*/ 79 w 172"/>
                <a:gd name="T27" fmla="*/ 104 h 199"/>
                <a:gd name="T28" fmla="*/ 72 w 172"/>
                <a:gd name="T29" fmla="*/ 106 h 199"/>
                <a:gd name="T30" fmla="*/ 73 w 172"/>
                <a:gd name="T31" fmla="*/ 99 h 199"/>
                <a:gd name="T32" fmla="*/ 73 w 172"/>
                <a:gd name="T33" fmla="*/ 70 h 199"/>
                <a:gd name="T34" fmla="*/ 103 w 172"/>
                <a:gd name="T35" fmla="*/ 52 h 199"/>
                <a:gd name="T36" fmla="*/ 110 w 172"/>
                <a:gd name="T37" fmla="*/ 85 h 199"/>
                <a:gd name="T38" fmla="*/ 111 w 172"/>
                <a:gd name="T39" fmla="*/ 109 h 199"/>
                <a:gd name="T40" fmla="*/ 123 w 172"/>
                <a:gd name="T41" fmla="*/ 136 h 199"/>
                <a:gd name="T42" fmla="*/ 129 w 172"/>
                <a:gd name="T43" fmla="*/ 167 h 199"/>
                <a:gd name="T44" fmla="*/ 124 w 172"/>
                <a:gd name="T45" fmla="*/ 175 h 199"/>
                <a:gd name="T46" fmla="*/ 97 w 172"/>
                <a:gd name="T47" fmla="*/ 172 h 199"/>
                <a:gd name="T48" fmla="*/ 92 w 172"/>
                <a:gd name="T49" fmla="*/ 171 h 199"/>
                <a:gd name="T50" fmla="*/ 90 w 172"/>
                <a:gd name="T51" fmla="*/ 166 h 199"/>
                <a:gd name="T52" fmla="*/ 103 w 172"/>
                <a:gd name="T53" fmla="*/ 159 h 199"/>
                <a:gd name="T54" fmla="*/ 89 w 172"/>
                <a:gd name="T55" fmla="*/ 133 h 199"/>
                <a:gd name="T56" fmla="*/ 40 w 172"/>
                <a:gd name="T57" fmla="*/ 107 h 199"/>
                <a:gd name="T58" fmla="*/ 57 w 172"/>
                <a:gd name="T59" fmla="*/ 89 h 199"/>
                <a:gd name="T60" fmla="*/ 73 w 172"/>
                <a:gd name="T61" fmla="*/ 70 h 199"/>
                <a:gd name="T62" fmla="*/ 55 w 172"/>
                <a:gd name="T63" fmla="*/ 167 h 199"/>
                <a:gd name="T64" fmla="*/ 85 w 172"/>
                <a:gd name="T65" fmla="*/ 180 h 199"/>
                <a:gd name="T66" fmla="*/ 85 w 172"/>
                <a:gd name="T67" fmla="*/ 171 h 199"/>
                <a:gd name="T68" fmla="*/ 86 w 172"/>
                <a:gd name="T69" fmla="*/ 163 h 199"/>
                <a:gd name="T70" fmla="*/ 72 w 172"/>
                <a:gd name="T71" fmla="*/ 157 h 199"/>
                <a:gd name="T72" fmla="*/ 66 w 172"/>
                <a:gd name="T73" fmla="*/ 162 h 199"/>
                <a:gd name="T74" fmla="*/ 117 w 172"/>
                <a:gd name="T75" fmla="*/ 104 h 199"/>
                <a:gd name="T76" fmla="*/ 125 w 172"/>
                <a:gd name="T77" fmla="*/ 115 h 199"/>
                <a:gd name="T78" fmla="*/ 147 w 172"/>
                <a:gd name="T79" fmla="*/ 131 h 199"/>
                <a:gd name="T80" fmla="*/ 144 w 172"/>
                <a:gd name="T81" fmla="*/ 91 h 199"/>
                <a:gd name="T82" fmla="*/ 123 w 172"/>
                <a:gd name="T83" fmla="*/ 99 h 199"/>
                <a:gd name="T84" fmla="*/ 117 w 172"/>
                <a:gd name="T85"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2" h="199">
                  <a:moveTo>
                    <a:pt x="20" y="24"/>
                  </a:moveTo>
                  <a:cubicBezTo>
                    <a:pt x="19" y="25"/>
                    <a:pt x="20" y="26"/>
                    <a:pt x="19" y="26"/>
                  </a:cubicBezTo>
                  <a:cubicBezTo>
                    <a:pt x="19" y="27"/>
                    <a:pt x="19" y="27"/>
                    <a:pt x="19" y="28"/>
                  </a:cubicBezTo>
                  <a:cubicBezTo>
                    <a:pt x="20" y="29"/>
                    <a:pt x="20" y="30"/>
                    <a:pt x="21" y="31"/>
                  </a:cubicBezTo>
                  <a:cubicBezTo>
                    <a:pt x="22" y="32"/>
                    <a:pt x="23" y="32"/>
                    <a:pt x="24" y="32"/>
                  </a:cubicBezTo>
                  <a:cubicBezTo>
                    <a:pt x="24" y="33"/>
                    <a:pt x="25" y="33"/>
                    <a:pt x="26" y="34"/>
                  </a:cubicBezTo>
                  <a:cubicBezTo>
                    <a:pt x="27" y="34"/>
                    <a:pt x="28" y="34"/>
                    <a:pt x="28" y="35"/>
                  </a:cubicBezTo>
                  <a:cubicBezTo>
                    <a:pt x="34" y="40"/>
                    <a:pt x="52" y="40"/>
                    <a:pt x="43" y="53"/>
                  </a:cubicBezTo>
                  <a:cubicBezTo>
                    <a:pt x="42" y="54"/>
                    <a:pt x="41" y="55"/>
                    <a:pt x="40" y="57"/>
                  </a:cubicBezTo>
                  <a:cubicBezTo>
                    <a:pt x="39" y="58"/>
                    <a:pt x="38" y="59"/>
                    <a:pt x="38" y="60"/>
                  </a:cubicBezTo>
                  <a:cubicBezTo>
                    <a:pt x="37" y="61"/>
                    <a:pt x="36" y="62"/>
                    <a:pt x="35" y="63"/>
                  </a:cubicBezTo>
                  <a:cubicBezTo>
                    <a:pt x="33" y="66"/>
                    <a:pt x="30" y="69"/>
                    <a:pt x="26" y="72"/>
                  </a:cubicBezTo>
                  <a:cubicBezTo>
                    <a:pt x="25" y="73"/>
                    <a:pt x="24" y="74"/>
                    <a:pt x="23" y="75"/>
                  </a:cubicBezTo>
                  <a:cubicBezTo>
                    <a:pt x="22" y="77"/>
                    <a:pt x="20" y="78"/>
                    <a:pt x="19" y="80"/>
                  </a:cubicBezTo>
                  <a:cubicBezTo>
                    <a:pt x="13" y="86"/>
                    <a:pt x="2" y="92"/>
                    <a:pt x="0" y="101"/>
                  </a:cubicBezTo>
                  <a:cubicBezTo>
                    <a:pt x="0" y="102"/>
                    <a:pt x="0" y="103"/>
                    <a:pt x="1" y="104"/>
                  </a:cubicBezTo>
                  <a:cubicBezTo>
                    <a:pt x="8" y="116"/>
                    <a:pt x="7" y="116"/>
                    <a:pt x="19" y="112"/>
                  </a:cubicBezTo>
                  <a:cubicBezTo>
                    <a:pt x="21" y="111"/>
                    <a:pt x="22" y="110"/>
                    <a:pt x="23" y="108"/>
                  </a:cubicBezTo>
                  <a:cubicBezTo>
                    <a:pt x="25" y="102"/>
                    <a:pt x="34" y="96"/>
                    <a:pt x="38" y="92"/>
                  </a:cubicBezTo>
                  <a:cubicBezTo>
                    <a:pt x="40" y="90"/>
                    <a:pt x="42" y="88"/>
                    <a:pt x="44" y="87"/>
                  </a:cubicBezTo>
                  <a:cubicBezTo>
                    <a:pt x="45" y="85"/>
                    <a:pt x="46" y="84"/>
                    <a:pt x="47" y="83"/>
                  </a:cubicBezTo>
                  <a:cubicBezTo>
                    <a:pt x="51" y="78"/>
                    <a:pt x="55" y="74"/>
                    <a:pt x="59" y="69"/>
                  </a:cubicBezTo>
                  <a:cubicBezTo>
                    <a:pt x="60" y="68"/>
                    <a:pt x="61" y="67"/>
                    <a:pt x="62" y="65"/>
                  </a:cubicBezTo>
                  <a:cubicBezTo>
                    <a:pt x="64" y="64"/>
                    <a:pt x="65" y="62"/>
                    <a:pt x="66" y="61"/>
                  </a:cubicBezTo>
                  <a:cubicBezTo>
                    <a:pt x="68" y="60"/>
                    <a:pt x="69" y="59"/>
                    <a:pt x="70" y="57"/>
                  </a:cubicBezTo>
                  <a:cubicBezTo>
                    <a:pt x="71" y="56"/>
                    <a:pt x="72" y="55"/>
                    <a:pt x="72" y="54"/>
                  </a:cubicBezTo>
                  <a:cubicBezTo>
                    <a:pt x="73" y="53"/>
                    <a:pt x="73" y="53"/>
                    <a:pt x="74" y="52"/>
                  </a:cubicBezTo>
                  <a:cubicBezTo>
                    <a:pt x="76" y="47"/>
                    <a:pt x="84" y="41"/>
                    <a:pt x="88" y="36"/>
                  </a:cubicBezTo>
                  <a:cubicBezTo>
                    <a:pt x="89" y="35"/>
                    <a:pt x="90" y="33"/>
                    <a:pt x="92" y="32"/>
                  </a:cubicBezTo>
                  <a:cubicBezTo>
                    <a:pt x="96" y="29"/>
                    <a:pt x="100" y="26"/>
                    <a:pt x="105" y="23"/>
                  </a:cubicBezTo>
                  <a:cubicBezTo>
                    <a:pt x="110" y="20"/>
                    <a:pt x="115" y="3"/>
                    <a:pt x="104" y="3"/>
                  </a:cubicBezTo>
                  <a:cubicBezTo>
                    <a:pt x="99" y="3"/>
                    <a:pt x="95" y="1"/>
                    <a:pt x="90" y="4"/>
                  </a:cubicBezTo>
                  <a:cubicBezTo>
                    <a:pt x="87" y="5"/>
                    <a:pt x="84" y="7"/>
                    <a:pt x="82" y="9"/>
                  </a:cubicBezTo>
                  <a:cubicBezTo>
                    <a:pt x="81" y="10"/>
                    <a:pt x="80" y="12"/>
                    <a:pt x="79" y="13"/>
                  </a:cubicBezTo>
                  <a:cubicBezTo>
                    <a:pt x="78" y="14"/>
                    <a:pt x="77" y="15"/>
                    <a:pt x="76" y="16"/>
                  </a:cubicBezTo>
                  <a:cubicBezTo>
                    <a:pt x="75" y="18"/>
                    <a:pt x="73" y="19"/>
                    <a:pt x="72" y="21"/>
                  </a:cubicBezTo>
                  <a:cubicBezTo>
                    <a:pt x="70" y="22"/>
                    <a:pt x="69" y="23"/>
                    <a:pt x="67" y="25"/>
                  </a:cubicBezTo>
                  <a:cubicBezTo>
                    <a:pt x="63" y="30"/>
                    <a:pt x="66" y="23"/>
                    <a:pt x="66" y="21"/>
                  </a:cubicBezTo>
                  <a:cubicBezTo>
                    <a:pt x="67" y="20"/>
                    <a:pt x="66" y="19"/>
                    <a:pt x="66" y="19"/>
                  </a:cubicBezTo>
                  <a:cubicBezTo>
                    <a:pt x="62" y="12"/>
                    <a:pt x="51" y="0"/>
                    <a:pt x="41" y="6"/>
                  </a:cubicBezTo>
                  <a:cubicBezTo>
                    <a:pt x="32" y="11"/>
                    <a:pt x="26" y="17"/>
                    <a:pt x="20" y="24"/>
                  </a:cubicBezTo>
                  <a:close/>
                  <a:moveTo>
                    <a:pt x="79" y="104"/>
                  </a:moveTo>
                  <a:cubicBezTo>
                    <a:pt x="78" y="105"/>
                    <a:pt x="76" y="107"/>
                    <a:pt x="74" y="108"/>
                  </a:cubicBezTo>
                  <a:cubicBezTo>
                    <a:pt x="74" y="108"/>
                    <a:pt x="73" y="107"/>
                    <a:pt x="72" y="107"/>
                  </a:cubicBezTo>
                  <a:cubicBezTo>
                    <a:pt x="72" y="107"/>
                    <a:pt x="72" y="107"/>
                    <a:pt x="72" y="106"/>
                  </a:cubicBezTo>
                  <a:cubicBezTo>
                    <a:pt x="72" y="105"/>
                    <a:pt x="71" y="104"/>
                    <a:pt x="71" y="103"/>
                  </a:cubicBezTo>
                  <a:cubicBezTo>
                    <a:pt x="71" y="103"/>
                    <a:pt x="72" y="102"/>
                    <a:pt x="72" y="102"/>
                  </a:cubicBezTo>
                  <a:cubicBezTo>
                    <a:pt x="72" y="101"/>
                    <a:pt x="73" y="100"/>
                    <a:pt x="73" y="99"/>
                  </a:cubicBezTo>
                  <a:cubicBezTo>
                    <a:pt x="75" y="97"/>
                    <a:pt x="82" y="83"/>
                    <a:pt x="84" y="83"/>
                  </a:cubicBezTo>
                  <a:cubicBezTo>
                    <a:pt x="86" y="83"/>
                    <a:pt x="82" y="102"/>
                    <a:pt x="79" y="104"/>
                  </a:cubicBezTo>
                  <a:close/>
                  <a:moveTo>
                    <a:pt x="73" y="70"/>
                  </a:moveTo>
                  <a:cubicBezTo>
                    <a:pt x="77" y="64"/>
                    <a:pt x="76" y="60"/>
                    <a:pt x="83" y="55"/>
                  </a:cubicBezTo>
                  <a:cubicBezTo>
                    <a:pt x="88" y="53"/>
                    <a:pt x="95" y="50"/>
                    <a:pt x="101" y="51"/>
                  </a:cubicBezTo>
                  <a:cubicBezTo>
                    <a:pt x="102" y="51"/>
                    <a:pt x="103" y="52"/>
                    <a:pt x="103" y="52"/>
                  </a:cubicBezTo>
                  <a:cubicBezTo>
                    <a:pt x="105" y="53"/>
                    <a:pt x="106" y="54"/>
                    <a:pt x="107" y="55"/>
                  </a:cubicBezTo>
                  <a:cubicBezTo>
                    <a:pt x="110" y="58"/>
                    <a:pt x="113" y="60"/>
                    <a:pt x="112" y="65"/>
                  </a:cubicBezTo>
                  <a:cubicBezTo>
                    <a:pt x="110" y="71"/>
                    <a:pt x="110" y="78"/>
                    <a:pt x="110" y="85"/>
                  </a:cubicBezTo>
                  <a:cubicBezTo>
                    <a:pt x="111" y="86"/>
                    <a:pt x="111" y="86"/>
                    <a:pt x="111" y="87"/>
                  </a:cubicBezTo>
                  <a:cubicBezTo>
                    <a:pt x="112" y="94"/>
                    <a:pt x="113" y="101"/>
                    <a:pt x="111" y="108"/>
                  </a:cubicBezTo>
                  <a:cubicBezTo>
                    <a:pt x="111" y="108"/>
                    <a:pt x="111" y="109"/>
                    <a:pt x="111" y="109"/>
                  </a:cubicBezTo>
                  <a:cubicBezTo>
                    <a:pt x="110" y="111"/>
                    <a:pt x="107" y="112"/>
                    <a:pt x="107" y="113"/>
                  </a:cubicBezTo>
                  <a:cubicBezTo>
                    <a:pt x="109" y="117"/>
                    <a:pt x="112" y="121"/>
                    <a:pt x="115" y="124"/>
                  </a:cubicBezTo>
                  <a:cubicBezTo>
                    <a:pt x="117" y="128"/>
                    <a:pt x="120" y="132"/>
                    <a:pt x="123" y="136"/>
                  </a:cubicBezTo>
                  <a:cubicBezTo>
                    <a:pt x="132" y="151"/>
                    <a:pt x="132" y="150"/>
                    <a:pt x="129" y="163"/>
                  </a:cubicBezTo>
                  <a:cubicBezTo>
                    <a:pt x="129" y="164"/>
                    <a:pt x="129" y="164"/>
                    <a:pt x="129" y="165"/>
                  </a:cubicBezTo>
                  <a:cubicBezTo>
                    <a:pt x="129" y="166"/>
                    <a:pt x="129" y="166"/>
                    <a:pt x="129" y="167"/>
                  </a:cubicBezTo>
                  <a:cubicBezTo>
                    <a:pt x="129" y="167"/>
                    <a:pt x="129" y="168"/>
                    <a:pt x="128" y="168"/>
                  </a:cubicBezTo>
                  <a:cubicBezTo>
                    <a:pt x="128" y="169"/>
                    <a:pt x="127" y="172"/>
                    <a:pt x="127" y="173"/>
                  </a:cubicBezTo>
                  <a:cubicBezTo>
                    <a:pt x="126" y="173"/>
                    <a:pt x="125" y="174"/>
                    <a:pt x="124" y="175"/>
                  </a:cubicBezTo>
                  <a:cubicBezTo>
                    <a:pt x="123" y="175"/>
                    <a:pt x="120" y="175"/>
                    <a:pt x="118" y="175"/>
                  </a:cubicBezTo>
                  <a:cubicBezTo>
                    <a:pt x="109" y="177"/>
                    <a:pt x="106" y="174"/>
                    <a:pt x="99" y="172"/>
                  </a:cubicBezTo>
                  <a:cubicBezTo>
                    <a:pt x="98" y="172"/>
                    <a:pt x="97" y="172"/>
                    <a:pt x="97" y="172"/>
                  </a:cubicBezTo>
                  <a:cubicBezTo>
                    <a:pt x="96" y="172"/>
                    <a:pt x="96" y="172"/>
                    <a:pt x="95" y="172"/>
                  </a:cubicBezTo>
                  <a:cubicBezTo>
                    <a:pt x="95" y="172"/>
                    <a:pt x="94" y="171"/>
                    <a:pt x="93" y="171"/>
                  </a:cubicBezTo>
                  <a:cubicBezTo>
                    <a:pt x="93" y="171"/>
                    <a:pt x="92" y="171"/>
                    <a:pt x="92" y="171"/>
                  </a:cubicBezTo>
                  <a:cubicBezTo>
                    <a:pt x="91" y="171"/>
                    <a:pt x="90" y="171"/>
                    <a:pt x="90" y="171"/>
                  </a:cubicBezTo>
                  <a:cubicBezTo>
                    <a:pt x="89" y="170"/>
                    <a:pt x="89" y="169"/>
                    <a:pt x="89" y="169"/>
                  </a:cubicBezTo>
                  <a:cubicBezTo>
                    <a:pt x="89" y="168"/>
                    <a:pt x="89" y="167"/>
                    <a:pt x="90" y="166"/>
                  </a:cubicBezTo>
                  <a:cubicBezTo>
                    <a:pt x="91" y="165"/>
                    <a:pt x="93" y="164"/>
                    <a:pt x="94" y="163"/>
                  </a:cubicBezTo>
                  <a:cubicBezTo>
                    <a:pt x="95" y="163"/>
                    <a:pt x="97" y="163"/>
                    <a:pt x="98" y="162"/>
                  </a:cubicBezTo>
                  <a:cubicBezTo>
                    <a:pt x="100" y="162"/>
                    <a:pt x="102" y="161"/>
                    <a:pt x="103" y="159"/>
                  </a:cubicBezTo>
                  <a:cubicBezTo>
                    <a:pt x="103" y="158"/>
                    <a:pt x="103" y="157"/>
                    <a:pt x="103" y="156"/>
                  </a:cubicBezTo>
                  <a:cubicBezTo>
                    <a:pt x="99" y="149"/>
                    <a:pt x="95" y="143"/>
                    <a:pt x="91" y="136"/>
                  </a:cubicBezTo>
                  <a:cubicBezTo>
                    <a:pt x="90" y="135"/>
                    <a:pt x="90" y="134"/>
                    <a:pt x="89" y="133"/>
                  </a:cubicBezTo>
                  <a:cubicBezTo>
                    <a:pt x="88" y="133"/>
                    <a:pt x="87" y="133"/>
                    <a:pt x="86" y="134"/>
                  </a:cubicBezTo>
                  <a:cubicBezTo>
                    <a:pt x="81" y="136"/>
                    <a:pt x="77" y="139"/>
                    <a:pt x="73" y="141"/>
                  </a:cubicBezTo>
                  <a:cubicBezTo>
                    <a:pt x="65" y="144"/>
                    <a:pt x="41" y="109"/>
                    <a:pt x="40" y="107"/>
                  </a:cubicBezTo>
                  <a:cubicBezTo>
                    <a:pt x="37" y="103"/>
                    <a:pt x="43" y="94"/>
                    <a:pt x="46" y="92"/>
                  </a:cubicBezTo>
                  <a:cubicBezTo>
                    <a:pt x="49" y="91"/>
                    <a:pt x="53" y="94"/>
                    <a:pt x="55" y="92"/>
                  </a:cubicBezTo>
                  <a:cubicBezTo>
                    <a:pt x="56" y="91"/>
                    <a:pt x="57" y="90"/>
                    <a:pt x="57" y="89"/>
                  </a:cubicBezTo>
                  <a:cubicBezTo>
                    <a:pt x="58" y="88"/>
                    <a:pt x="59" y="87"/>
                    <a:pt x="60" y="86"/>
                  </a:cubicBezTo>
                  <a:cubicBezTo>
                    <a:pt x="61" y="85"/>
                    <a:pt x="61" y="84"/>
                    <a:pt x="62" y="83"/>
                  </a:cubicBezTo>
                  <a:cubicBezTo>
                    <a:pt x="66" y="79"/>
                    <a:pt x="69" y="75"/>
                    <a:pt x="73" y="70"/>
                  </a:cubicBezTo>
                  <a:close/>
                  <a:moveTo>
                    <a:pt x="56" y="164"/>
                  </a:moveTo>
                  <a:cubicBezTo>
                    <a:pt x="56" y="165"/>
                    <a:pt x="56" y="165"/>
                    <a:pt x="56" y="166"/>
                  </a:cubicBezTo>
                  <a:cubicBezTo>
                    <a:pt x="56" y="166"/>
                    <a:pt x="55" y="167"/>
                    <a:pt x="55" y="167"/>
                  </a:cubicBezTo>
                  <a:cubicBezTo>
                    <a:pt x="55" y="168"/>
                    <a:pt x="55" y="169"/>
                    <a:pt x="55" y="169"/>
                  </a:cubicBezTo>
                  <a:cubicBezTo>
                    <a:pt x="55" y="170"/>
                    <a:pt x="55" y="170"/>
                    <a:pt x="55" y="171"/>
                  </a:cubicBezTo>
                  <a:cubicBezTo>
                    <a:pt x="55" y="197"/>
                    <a:pt x="77" y="199"/>
                    <a:pt x="85" y="180"/>
                  </a:cubicBezTo>
                  <a:cubicBezTo>
                    <a:pt x="85" y="180"/>
                    <a:pt x="85" y="179"/>
                    <a:pt x="85" y="178"/>
                  </a:cubicBezTo>
                  <a:cubicBezTo>
                    <a:pt x="85" y="178"/>
                    <a:pt x="85" y="177"/>
                    <a:pt x="85" y="177"/>
                  </a:cubicBezTo>
                  <a:cubicBezTo>
                    <a:pt x="86" y="175"/>
                    <a:pt x="85" y="174"/>
                    <a:pt x="85" y="171"/>
                  </a:cubicBezTo>
                  <a:cubicBezTo>
                    <a:pt x="84" y="170"/>
                    <a:pt x="84" y="170"/>
                    <a:pt x="84" y="169"/>
                  </a:cubicBezTo>
                  <a:cubicBezTo>
                    <a:pt x="85" y="167"/>
                    <a:pt x="86" y="166"/>
                    <a:pt x="86" y="165"/>
                  </a:cubicBezTo>
                  <a:cubicBezTo>
                    <a:pt x="86" y="164"/>
                    <a:pt x="86" y="163"/>
                    <a:pt x="86" y="163"/>
                  </a:cubicBezTo>
                  <a:cubicBezTo>
                    <a:pt x="86" y="159"/>
                    <a:pt x="84" y="156"/>
                    <a:pt x="81" y="153"/>
                  </a:cubicBezTo>
                  <a:cubicBezTo>
                    <a:pt x="81" y="153"/>
                    <a:pt x="80" y="152"/>
                    <a:pt x="79" y="153"/>
                  </a:cubicBezTo>
                  <a:cubicBezTo>
                    <a:pt x="77" y="154"/>
                    <a:pt x="75" y="156"/>
                    <a:pt x="72" y="157"/>
                  </a:cubicBezTo>
                  <a:cubicBezTo>
                    <a:pt x="71" y="159"/>
                    <a:pt x="70" y="160"/>
                    <a:pt x="69" y="161"/>
                  </a:cubicBezTo>
                  <a:cubicBezTo>
                    <a:pt x="69" y="161"/>
                    <a:pt x="68" y="162"/>
                    <a:pt x="68" y="162"/>
                  </a:cubicBezTo>
                  <a:cubicBezTo>
                    <a:pt x="67" y="162"/>
                    <a:pt x="67" y="162"/>
                    <a:pt x="66" y="162"/>
                  </a:cubicBezTo>
                  <a:cubicBezTo>
                    <a:pt x="62" y="160"/>
                    <a:pt x="62" y="157"/>
                    <a:pt x="57" y="162"/>
                  </a:cubicBezTo>
                  <a:cubicBezTo>
                    <a:pt x="57" y="162"/>
                    <a:pt x="56" y="163"/>
                    <a:pt x="56" y="164"/>
                  </a:cubicBezTo>
                  <a:close/>
                  <a:moveTo>
                    <a:pt x="117" y="104"/>
                  </a:moveTo>
                  <a:cubicBezTo>
                    <a:pt x="118" y="106"/>
                    <a:pt x="119" y="108"/>
                    <a:pt x="120" y="109"/>
                  </a:cubicBezTo>
                  <a:cubicBezTo>
                    <a:pt x="120" y="110"/>
                    <a:pt x="121" y="112"/>
                    <a:pt x="122" y="112"/>
                  </a:cubicBezTo>
                  <a:cubicBezTo>
                    <a:pt x="123" y="113"/>
                    <a:pt x="124" y="114"/>
                    <a:pt x="125" y="115"/>
                  </a:cubicBezTo>
                  <a:cubicBezTo>
                    <a:pt x="129" y="119"/>
                    <a:pt x="136" y="120"/>
                    <a:pt x="140" y="124"/>
                  </a:cubicBezTo>
                  <a:cubicBezTo>
                    <a:pt x="142" y="126"/>
                    <a:pt x="143" y="128"/>
                    <a:pt x="145" y="129"/>
                  </a:cubicBezTo>
                  <a:cubicBezTo>
                    <a:pt x="146" y="130"/>
                    <a:pt x="146" y="130"/>
                    <a:pt x="147" y="131"/>
                  </a:cubicBezTo>
                  <a:cubicBezTo>
                    <a:pt x="148" y="131"/>
                    <a:pt x="149" y="131"/>
                    <a:pt x="150" y="130"/>
                  </a:cubicBezTo>
                  <a:cubicBezTo>
                    <a:pt x="150" y="130"/>
                    <a:pt x="151" y="130"/>
                    <a:pt x="151" y="130"/>
                  </a:cubicBezTo>
                  <a:cubicBezTo>
                    <a:pt x="159" y="119"/>
                    <a:pt x="172" y="91"/>
                    <a:pt x="144" y="91"/>
                  </a:cubicBezTo>
                  <a:cubicBezTo>
                    <a:pt x="144" y="91"/>
                    <a:pt x="143" y="91"/>
                    <a:pt x="142" y="92"/>
                  </a:cubicBezTo>
                  <a:cubicBezTo>
                    <a:pt x="136" y="94"/>
                    <a:pt x="132" y="97"/>
                    <a:pt x="126" y="99"/>
                  </a:cubicBezTo>
                  <a:cubicBezTo>
                    <a:pt x="125" y="99"/>
                    <a:pt x="124" y="99"/>
                    <a:pt x="123" y="99"/>
                  </a:cubicBezTo>
                  <a:cubicBezTo>
                    <a:pt x="122" y="100"/>
                    <a:pt x="120" y="101"/>
                    <a:pt x="119" y="101"/>
                  </a:cubicBezTo>
                  <a:cubicBezTo>
                    <a:pt x="118" y="101"/>
                    <a:pt x="118" y="102"/>
                    <a:pt x="118" y="102"/>
                  </a:cubicBezTo>
                  <a:cubicBezTo>
                    <a:pt x="117" y="102"/>
                    <a:pt x="117" y="103"/>
                    <a:pt x="117"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şḻîḍé">
              <a:extLst>
                <a:ext uri="{FF2B5EF4-FFF2-40B4-BE49-F238E27FC236}">
                  <a16:creationId xmlns:a16="http://schemas.microsoft.com/office/drawing/2014/main" id="{BD85FA88-6E1D-4EC0-B63D-0F8A1E72F134}"/>
                </a:ext>
              </a:extLst>
            </p:cNvPr>
            <p:cNvSpPr/>
            <p:nvPr/>
          </p:nvSpPr>
          <p:spPr bwMode="auto">
            <a:xfrm>
              <a:off x="7028242" y="1908122"/>
              <a:ext cx="31919" cy="32949"/>
            </a:xfrm>
            <a:custGeom>
              <a:avLst/>
              <a:gdLst>
                <a:gd name="T0" fmla="*/ 120 w 160"/>
                <a:gd name="T1" fmla="*/ 6 h 165"/>
                <a:gd name="T2" fmla="*/ 95 w 160"/>
                <a:gd name="T3" fmla="*/ 21 h 165"/>
                <a:gd name="T4" fmla="*/ 87 w 160"/>
                <a:gd name="T5" fmla="*/ 28 h 165"/>
                <a:gd name="T6" fmla="*/ 85 w 160"/>
                <a:gd name="T7" fmla="*/ 28 h 165"/>
                <a:gd name="T8" fmla="*/ 77 w 160"/>
                <a:gd name="T9" fmla="*/ 27 h 165"/>
                <a:gd name="T10" fmla="*/ 48 w 160"/>
                <a:gd name="T11" fmla="*/ 24 h 165"/>
                <a:gd name="T12" fmla="*/ 68 w 160"/>
                <a:gd name="T13" fmla="*/ 51 h 165"/>
                <a:gd name="T14" fmla="*/ 64 w 160"/>
                <a:gd name="T15" fmla="*/ 55 h 165"/>
                <a:gd name="T16" fmla="*/ 62 w 160"/>
                <a:gd name="T17" fmla="*/ 56 h 165"/>
                <a:gd name="T18" fmla="*/ 42 w 160"/>
                <a:gd name="T19" fmla="*/ 66 h 165"/>
                <a:gd name="T20" fmla="*/ 41 w 160"/>
                <a:gd name="T21" fmla="*/ 67 h 165"/>
                <a:gd name="T22" fmla="*/ 39 w 160"/>
                <a:gd name="T23" fmla="*/ 67 h 165"/>
                <a:gd name="T24" fmla="*/ 37 w 160"/>
                <a:gd name="T25" fmla="*/ 68 h 165"/>
                <a:gd name="T26" fmla="*/ 36 w 160"/>
                <a:gd name="T27" fmla="*/ 68 h 165"/>
                <a:gd name="T28" fmla="*/ 34 w 160"/>
                <a:gd name="T29" fmla="*/ 69 h 165"/>
                <a:gd name="T30" fmla="*/ 32 w 160"/>
                <a:gd name="T31" fmla="*/ 69 h 165"/>
                <a:gd name="T32" fmla="*/ 31 w 160"/>
                <a:gd name="T33" fmla="*/ 69 h 165"/>
                <a:gd name="T34" fmla="*/ 29 w 160"/>
                <a:gd name="T35" fmla="*/ 70 h 165"/>
                <a:gd name="T36" fmla="*/ 0 w 160"/>
                <a:gd name="T37" fmla="*/ 83 h 165"/>
                <a:gd name="T38" fmla="*/ 1 w 160"/>
                <a:gd name="T39" fmla="*/ 85 h 165"/>
                <a:gd name="T40" fmla="*/ 23 w 160"/>
                <a:gd name="T41" fmla="*/ 93 h 165"/>
                <a:gd name="T42" fmla="*/ 26 w 160"/>
                <a:gd name="T43" fmla="*/ 93 h 165"/>
                <a:gd name="T44" fmla="*/ 79 w 160"/>
                <a:gd name="T45" fmla="*/ 79 h 165"/>
                <a:gd name="T46" fmla="*/ 101 w 160"/>
                <a:gd name="T47" fmla="*/ 151 h 165"/>
                <a:gd name="T48" fmla="*/ 104 w 160"/>
                <a:gd name="T49" fmla="*/ 154 h 165"/>
                <a:gd name="T50" fmla="*/ 130 w 160"/>
                <a:gd name="T51" fmla="*/ 165 h 165"/>
                <a:gd name="T52" fmla="*/ 133 w 160"/>
                <a:gd name="T53" fmla="*/ 165 h 165"/>
                <a:gd name="T54" fmla="*/ 140 w 160"/>
                <a:gd name="T55" fmla="*/ 153 h 165"/>
                <a:gd name="T56" fmla="*/ 138 w 160"/>
                <a:gd name="T57" fmla="*/ 151 h 165"/>
                <a:gd name="T58" fmla="*/ 135 w 160"/>
                <a:gd name="T59" fmla="*/ 148 h 165"/>
                <a:gd name="T60" fmla="*/ 133 w 160"/>
                <a:gd name="T61" fmla="*/ 145 h 165"/>
                <a:gd name="T62" fmla="*/ 109 w 160"/>
                <a:gd name="T63" fmla="*/ 62 h 165"/>
                <a:gd name="T64" fmla="*/ 111 w 160"/>
                <a:gd name="T65" fmla="*/ 61 h 165"/>
                <a:gd name="T66" fmla="*/ 114 w 160"/>
                <a:gd name="T67" fmla="*/ 61 h 165"/>
                <a:gd name="T68" fmla="*/ 117 w 160"/>
                <a:gd name="T69" fmla="*/ 61 h 165"/>
                <a:gd name="T70" fmla="*/ 121 w 160"/>
                <a:gd name="T71" fmla="*/ 63 h 165"/>
                <a:gd name="T72" fmla="*/ 158 w 160"/>
                <a:gd name="T73" fmla="*/ 63 h 165"/>
                <a:gd name="T74" fmla="*/ 159 w 160"/>
                <a:gd name="T75" fmla="*/ 59 h 165"/>
                <a:gd name="T76" fmla="*/ 155 w 160"/>
                <a:gd name="T77" fmla="*/ 51 h 165"/>
                <a:gd name="T78" fmla="*/ 136 w 160"/>
                <a:gd name="T79" fmla="*/ 42 h 165"/>
                <a:gd name="T80" fmla="*/ 133 w 160"/>
                <a:gd name="T81" fmla="*/ 41 h 165"/>
                <a:gd name="T82" fmla="*/ 130 w 160"/>
                <a:gd name="T83" fmla="*/ 41 h 165"/>
                <a:gd name="T84" fmla="*/ 120 w 160"/>
                <a:gd name="T85" fmla="*/ 40 h 165"/>
                <a:gd name="T86" fmla="*/ 124 w 160"/>
                <a:gd name="T87" fmla="*/ 36 h 165"/>
                <a:gd name="T88" fmla="*/ 127 w 160"/>
                <a:gd name="T89" fmla="*/ 33 h 165"/>
                <a:gd name="T90" fmla="*/ 133 w 160"/>
                <a:gd name="T91" fmla="*/ 24 h 165"/>
                <a:gd name="T92" fmla="*/ 120 w 160"/>
                <a:gd name="T9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5">
                  <a:moveTo>
                    <a:pt x="120" y="6"/>
                  </a:moveTo>
                  <a:cubicBezTo>
                    <a:pt x="106" y="0"/>
                    <a:pt x="103" y="13"/>
                    <a:pt x="95" y="21"/>
                  </a:cubicBezTo>
                  <a:cubicBezTo>
                    <a:pt x="92" y="26"/>
                    <a:pt x="92" y="29"/>
                    <a:pt x="87" y="28"/>
                  </a:cubicBezTo>
                  <a:cubicBezTo>
                    <a:pt x="87" y="28"/>
                    <a:pt x="86" y="28"/>
                    <a:pt x="85" y="28"/>
                  </a:cubicBezTo>
                  <a:cubicBezTo>
                    <a:pt x="83" y="28"/>
                    <a:pt x="79" y="28"/>
                    <a:pt x="77" y="27"/>
                  </a:cubicBezTo>
                  <a:cubicBezTo>
                    <a:pt x="70" y="24"/>
                    <a:pt x="55" y="16"/>
                    <a:pt x="48" y="24"/>
                  </a:cubicBezTo>
                  <a:cubicBezTo>
                    <a:pt x="30" y="44"/>
                    <a:pt x="65" y="46"/>
                    <a:pt x="68" y="51"/>
                  </a:cubicBezTo>
                  <a:cubicBezTo>
                    <a:pt x="69" y="52"/>
                    <a:pt x="65" y="53"/>
                    <a:pt x="64" y="55"/>
                  </a:cubicBezTo>
                  <a:cubicBezTo>
                    <a:pt x="64" y="55"/>
                    <a:pt x="63" y="56"/>
                    <a:pt x="62" y="56"/>
                  </a:cubicBezTo>
                  <a:cubicBezTo>
                    <a:pt x="55" y="62"/>
                    <a:pt x="51" y="64"/>
                    <a:pt x="42" y="66"/>
                  </a:cubicBezTo>
                  <a:cubicBezTo>
                    <a:pt x="42" y="66"/>
                    <a:pt x="41" y="66"/>
                    <a:pt x="41" y="67"/>
                  </a:cubicBezTo>
                  <a:cubicBezTo>
                    <a:pt x="40" y="67"/>
                    <a:pt x="40" y="67"/>
                    <a:pt x="39" y="67"/>
                  </a:cubicBezTo>
                  <a:cubicBezTo>
                    <a:pt x="38" y="67"/>
                    <a:pt x="38" y="67"/>
                    <a:pt x="37" y="68"/>
                  </a:cubicBezTo>
                  <a:cubicBezTo>
                    <a:pt x="37" y="68"/>
                    <a:pt x="36" y="68"/>
                    <a:pt x="36" y="68"/>
                  </a:cubicBezTo>
                  <a:cubicBezTo>
                    <a:pt x="35" y="68"/>
                    <a:pt x="34" y="68"/>
                    <a:pt x="34" y="69"/>
                  </a:cubicBezTo>
                  <a:cubicBezTo>
                    <a:pt x="33" y="69"/>
                    <a:pt x="33" y="69"/>
                    <a:pt x="32" y="69"/>
                  </a:cubicBezTo>
                  <a:cubicBezTo>
                    <a:pt x="32" y="69"/>
                    <a:pt x="31" y="69"/>
                    <a:pt x="31" y="69"/>
                  </a:cubicBezTo>
                  <a:cubicBezTo>
                    <a:pt x="30" y="70"/>
                    <a:pt x="29" y="70"/>
                    <a:pt x="29" y="70"/>
                  </a:cubicBezTo>
                  <a:cubicBezTo>
                    <a:pt x="14" y="74"/>
                    <a:pt x="1" y="66"/>
                    <a:pt x="0" y="83"/>
                  </a:cubicBezTo>
                  <a:cubicBezTo>
                    <a:pt x="0" y="84"/>
                    <a:pt x="1" y="84"/>
                    <a:pt x="1" y="85"/>
                  </a:cubicBezTo>
                  <a:cubicBezTo>
                    <a:pt x="3" y="93"/>
                    <a:pt x="16" y="93"/>
                    <a:pt x="23" y="93"/>
                  </a:cubicBezTo>
                  <a:cubicBezTo>
                    <a:pt x="24" y="93"/>
                    <a:pt x="25" y="93"/>
                    <a:pt x="26" y="93"/>
                  </a:cubicBezTo>
                  <a:cubicBezTo>
                    <a:pt x="43" y="94"/>
                    <a:pt x="70" y="78"/>
                    <a:pt x="79" y="79"/>
                  </a:cubicBezTo>
                  <a:cubicBezTo>
                    <a:pt x="86" y="81"/>
                    <a:pt x="95" y="146"/>
                    <a:pt x="101" y="151"/>
                  </a:cubicBezTo>
                  <a:cubicBezTo>
                    <a:pt x="102" y="152"/>
                    <a:pt x="103" y="153"/>
                    <a:pt x="104" y="154"/>
                  </a:cubicBezTo>
                  <a:cubicBezTo>
                    <a:pt x="115" y="161"/>
                    <a:pt x="120" y="163"/>
                    <a:pt x="130" y="165"/>
                  </a:cubicBezTo>
                  <a:cubicBezTo>
                    <a:pt x="131" y="165"/>
                    <a:pt x="132" y="165"/>
                    <a:pt x="133" y="165"/>
                  </a:cubicBezTo>
                  <a:cubicBezTo>
                    <a:pt x="138" y="164"/>
                    <a:pt x="144" y="158"/>
                    <a:pt x="140" y="153"/>
                  </a:cubicBezTo>
                  <a:cubicBezTo>
                    <a:pt x="139" y="152"/>
                    <a:pt x="139" y="151"/>
                    <a:pt x="138" y="151"/>
                  </a:cubicBezTo>
                  <a:cubicBezTo>
                    <a:pt x="137" y="150"/>
                    <a:pt x="136" y="149"/>
                    <a:pt x="135" y="148"/>
                  </a:cubicBezTo>
                  <a:cubicBezTo>
                    <a:pt x="135" y="147"/>
                    <a:pt x="134" y="146"/>
                    <a:pt x="133" y="145"/>
                  </a:cubicBezTo>
                  <a:cubicBezTo>
                    <a:pt x="126" y="137"/>
                    <a:pt x="86" y="74"/>
                    <a:pt x="109" y="62"/>
                  </a:cubicBezTo>
                  <a:cubicBezTo>
                    <a:pt x="110" y="61"/>
                    <a:pt x="111" y="61"/>
                    <a:pt x="111" y="61"/>
                  </a:cubicBezTo>
                  <a:cubicBezTo>
                    <a:pt x="112" y="61"/>
                    <a:pt x="113" y="61"/>
                    <a:pt x="114" y="61"/>
                  </a:cubicBezTo>
                  <a:cubicBezTo>
                    <a:pt x="115" y="61"/>
                    <a:pt x="116" y="61"/>
                    <a:pt x="117" y="61"/>
                  </a:cubicBezTo>
                  <a:cubicBezTo>
                    <a:pt x="118" y="62"/>
                    <a:pt x="120" y="62"/>
                    <a:pt x="121" y="63"/>
                  </a:cubicBezTo>
                  <a:cubicBezTo>
                    <a:pt x="125" y="64"/>
                    <a:pt x="154" y="72"/>
                    <a:pt x="158" y="63"/>
                  </a:cubicBezTo>
                  <a:cubicBezTo>
                    <a:pt x="158" y="62"/>
                    <a:pt x="159" y="60"/>
                    <a:pt x="159" y="59"/>
                  </a:cubicBezTo>
                  <a:cubicBezTo>
                    <a:pt x="160" y="54"/>
                    <a:pt x="158" y="53"/>
                    <a:pt x="155" y="51"/>
                  </a:cubicBezTo>
                  <a:cubicBezTo>
                    <a:pt x="148" y="44"/>
                    <a:pt x="146" y="41"/>
                    <a:pt x="136" y="42"/>
                  </a:cubicBezTo>
                  <a:cubicBezTo>
                    <a:pt x="135" y="42"/>
                    <a:pt x="134" y="42"/>
                    <a:pt x="133" y="41"/>
                  </a:cubicBezTo>
                  <a:cubicBezTo>
                    <a:pt x="132" y="41"/>
                    <a:pt x="131" y="41"/>
                    <a:pt x="130" y="41"/>
                  </a:cubicBezTo>
                  <a:cubicBezTo>
                    <a:pt x="128" y="40"/>
                    <a:pt x="120" y="40"/>
                    <a:pt x="120" y="40"/>
                  </a:cubicBezTo>
                  <a:cubicBezTo>
                    <a:pt x="121" y="38"/>
                    <a:pt x="123" y="37"/>
                    <a:pt x="124" y="36"/>
                  </a:cubicBezTo>
                  <a:cubicBezTo>
                    <a:pt x="125" y="35"/>
                    <a:pt x="126" y="34"/>
                    <a:pt x="127" y="33"/>
                  </a:cubicBezTo>
                  <a:cubicBezTo>
                    <a:pt x="130" y="31"/>
                    <a:pt x="131" y="28"/>
                    <a:pt x="133" y="24"/>
                  </a:cubicBezTo>
                  <a:cubicBezTo>
                    <a:pt x="137" y="15"/>
                    <a:pt x="126" y="8"/>
                    <a:pt x="12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slíďê">
              <a:extLst>
                <a:ext uri="{FF2B5EF4-FFF2-40B4-BE49-F238E27FC236}">
                  <a16:creationId xmlns:a16="http://schemas.microsoft.com/office/drawing/2014/main" id="{765D5DEA-63B3-43A5-8628-6DB238DA0D51}"/>
                </a:ext>
              </a:extLst>
            </p:cNvPr>
            <p:cNvSpPr/>
            <p:nvPr/>
          </p:nvSpPr>
          <p:spPr bwMode="auto">
            <a:xfrm>
              <a:off x="6972641" y="1891648"/>
              <a:ext cx="33635" cy="22996"/>
            </a:xfrm>
            <a:custGeom>
              <a:avLst/>
              <a:gdLst>
                <a:gd name="T0" fmla="*/ 141 w 168"/>
                <a:gd name="T1" fmla="*/ 4 h 114"/>
                <a:gd name="T2" fmla="*/ 138 w 168"/>
                <a:gd name="T3" fmla="*/ 4 h 114"/>
                <a:gd name="T4" fmla="*/ 135 w 168"/>
                <a:gd name="T5" fmla="*/ 5 h 114"/>
                <a:gd name="T6" fmla="*/ 132 w 168"/>
                <a:gd name="T7" fmla="*/ 5 h 114"/>
                <a:gd name="T8" fmla="*/ 128 w 168"/>
                <a:gd name="T9" fmla="*/ 6 h 114"/>
                <a:gd name="T10" fmla="*/ 124 w 168"/>
                <a:gd name="T11" fmla="*/ 6 h 114"/>
                <a:gd name="T12" fmla="*/ 120 w 168"/>
                <a:gd name="T13" fmla="*/ 6 h 114"/>
                <a:gd name="T14" fmla="*/ 115 w 168"/>
                <a:gd name="T15" fmla="*/ 7 h 114"/>
                <a:gd name="T16" fmla="*/ 109 w 168"/>
                <a:gd name="T17" fmla="*/ 6 h 114"/>
                <a:gd name="T18" fmla="*/ 101 w 168"/>
                <a:gd name="T19" fmla="*/ 6 h 114"/>
                <a:gd name="T20" fmla="*/ 86 w 168"/>
                <a:gd name="T21" fmla="*/ 2 h 114"/>
                <a:gd name="T22" fmla="*/ 79 w 168"/>
                <a:gd name="T23" fmla="*/ 0 h 114"/>
                <a:gd name="T24" fmla="*/ 76 w 168"/>
                <a:gd name="T25" fmla="*/ 1 h 114"/>
                <a:gd name="T26" fmla="*/ 75 w 168"/>
                <a:gd name="T27" fmla="*/ 2 h 114"/>
                <a:gd name="T28" fmla="*/ 74 w 168"/>
                <a:gd name="T29" fmla="*/ 31 h 114"/>
                <a:gd name="T30" fmla="*/ 75 w 168"/>
                <a:gd name="T31" fmla="*/ 34 h 114"/>
                <a:gd name="T32" fmla="*/ 83 w 168"/>
                <a:gd name="T33" fmla="*/ 37 h 114"/>
                <a:gd name="T34" fmla="*/ 88 w 168"/>
                <a:gd name="T35" fmla="*/ 37 h 114"/>
                <a:gd name="T36" fmla="*/ 89 w 168"/>
                <a:gd name="T37" fmla="*/ 37 h 114"/>
                <a:gd name="T38" fmla="*/ 90 w 168"/>
                <a:gd name="T39" fmla="*/ 38 h 114"/>
                <a:gd name="T40" fmla="*/ 88 w 168"/>
                <a:gd name="T41" fmla="*/ 44 h 114"/>
                <a:gd name="T42" fmla="*/ 84 w 168"/>
                <a:gd name="T43" fmla="*/ 55 h 114"/>
                <a:gd name="T44" fmla="*/ 10 w 168"/>
                <a:gd name="T45" fmla="*/ 89 h 114"/>
                <a:gd name="T46" fmla="*/ 11 w 168"/>
                <a:gd name="T47" fmla="*/ 90 h 114"/>
                <a:gd name="T48" fmla="*/ 12 w 168"/>
                <a:gd name="T49" fmla="*/ 92 h 114"/>
                <a:gd name="T50" fmla="*/ 13 w 168"/>
                <a:gd name="T51" fmla="*/ 93 h 114"/>
                <a:gd name="T52" fmla="*/ 14 w 168"/>
                <a:gd name="T53" fmla="*/ 95 h 114"/>
                <a:gd name="T54" fmla="*/ 51 w 168"/>
                <a:gd name="T55" fmla="*/ 95 h 114"/>
                <a:gd name="T56" fmla="*/ 58 w 168"/>
                <a:gd name="T57" fmla="*/ 95 h 114"/>
                <a:gd name="T58" fmla="*/ 64 w 168"/>
                <a:gd name="T59" fmla="*/ 95 h 114"/>
                <a:gd name="T60" fmla="*/ 73 w 168"/>
                <a:gd name="T61" fmla="*/ 96 h 114"/>
                <a:gd name="T62" fmla="*/ 75 w 168"/>
                <a:gd name="T63" fmla="*/ 97 h 114"/>
                <a:gd name="T64" fmla="*/ 153 w 168"/>
                <a:gd name="T65" fmla="*/ 114 h 114"/>
                <a:gd name="T66" fmla="*/ 157 w 168"/>
                <a:gd name="T67" fmla="*/ 113 h 114"/>
                <a:gd name="T68" fmla="*/ 158 w 168"/>
                <a:gd name="T69" fmla="*/ 112 h 114"/>
                <a:gd name="T70" fmla="*/ 159 w 168"/>
                <a:gd name="T71" fmla="*/ 111 h 114"/>
                <a:gd name="T72" fmla="*/ 161 w 168"/>
                <a:gd name="T73" fmla="*/ 109 h 114"/>
                <a:gd name="T74" fmla="*/ 163 w 168"/>
                <a:gd name="T75" fmla="*/ 103 h 114"/>
                <a:gd name="T76" fmla="*/ 163 w 168"/>
                <a:gd name="T77" fmla="*/ 97 h 114"/>
                <a:gd name="T78" fmla="*/ 162 w 168"/>
                <a:gd name="T79" fmla="*/ 94 h 114"/>
                <a:gd name="T80" fmla="*/ 161 w 168"/>
                <a:gd name="T81" fmla="*/ 93 h 114"/>
                <a:gd name="T82" fmla="*/ 114 w 168"/>
                <a:gd name="T83" fmla="*/ 78 h 114"/>
                <a:gd name="T84" fmla="*/ 119 w 168"/>
                <a:gd name="T85" fmla="*/ 64 h 114"/>
                <a:gd name="T86" fmla="*/ 133 w 168"/>
                <a:gd name="T87" fmla="*/ 38 h 114"/>
                <a:gd name="T88" fmla="*/ 137 w 168"/>
                <a:gd name="T89" fmla="*/ 38 h 114"/>
                <a:gd name="T90" fmla="*/ 156 w 168"/>
                <a:gd name="T91" fmla="*/ 30 h 114"/>
                <a:gd name="T92" fmla="*/ 164 w 168"/>
                <a:gd name="T93" fmla="*/ 14 h 114"/>
                <a:gd name="T94" fmla="*/ 163 w 168"/>
                <a:gd name="T95" fmla="*/ 13 h 114"/>
                <a:gd name="T96" fmla="*/ 162 w 168"/>
                <a:gd name="T97" fmla="*/ 11 h 114"/>
                <a:gd name="T98" fmla="*/ 161 w 168"/>
                <a:gd name="T99" fmla="*/ 10 h 114"/>
                <a:gd name="T100" fmla="*/ 141 w 168"/>
                <a:gd name="T101"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14">
                  <a:moveTo>
                    <a:pt x="141" y="4"/>
                  </a:moveTo>
                  <a:cubicBezTo>
                    <a:pt x="140" y="4"/>
                    <a:pt x="139" y="4"/>
                    <a:pt x="138" y="4"/>
                  </a:cubicBezTo>
                  <a:cubicBezTo>
                    <a:pt x="137" y="5"/>
                    <a:pt x="136" y="5"/>
                    <a:pt x="135" y="5"/>
                  </a:cubicBezTo>
                  <a:cubicBezTo>
                    <a:pt x="134" y="5"/>
                    <a:pt x="133" y="5"/>
                    <a:pt x="132" y="5"/>
                  </a:cubicBezTo>
                  <a:cubicBezTo>
                    <a:pt x="130" y="6"/>
                    <a:pt x="129" y="6"/>
                    <a:pt x="128" y="6"/>
                  </a:cubicBezTo>
                  <a:cubicBezTo>
                    <a:pt x="126" y="6"/>
                    <a:pt x="125" y="6"/>
                    <a:pt x="124" y="6"/>
                  </a:cubicBezTo>
                  <a:cubicBezTo>
                    <a:pt x="123" y="6"/>
                    <a:pt x="121" y="6"/>
                    <a:pt x="120" y="6"/>
                  </a:cubicBezTo>
                  <a:cubicBezTo>
                    <a:pt x="118" y="7"/>
                    <a:pt x="117" y="7"/>
                    <a:pt x="115" y="7"/>
                  </a:cubicBezTo>
                  <a:cubicBezTo>
                    <a:pt x="113" y="7"/>
                    <a:pt x="111" y="6"/>
                    <a:pt x="109" y="6"/>
                  </a:cubicBezTo>
                  <a:cubicBezTo>
                    <a:pt x="106" y="6"/>
                    <a:pt x="104" y="6"/>
                    <a:pt x="101" y="6"/>
                  </a:cubicBezTo>
                  <a:cubicBezTo>
                    <a:pt x="95" y="5"/>
                    <a:pt x="92" y="4"/>
                    <a:pt x="86" y="2"/>
                  </a:cubicBezTo>
                  <a:cubicBezTo>
                    <a:pt x="84" y="1"/>
                    <a:pt x="81" y="1"/>
                    <a:pt x="79" y="0"/>
                  </a:cubicBezTo>
                  <a:cubicBezTo>
                    <a:pt x="78" y="0"/>
                    <a:pt x="77" y="1"/>
                    <a:pt x="76" y="1"/>
                  </a:cubicBezTo>
                  <a:cubicBezTo>
                    <a:pt x="75" y="1"/>
                    <a:pt x="75" y="1"/>
                    <a:pt x="75" y="2"/>
                  </a:cubicBezTo>
                  <a:cubicBezTo>
                    <a:pt x="71" y="13"/>
                    <a:pt x="74" y="20"/>
                    <a:pt x="74" y="31"/>
                  </a:cubicBezTo>
                  <a:cubicBezTo>
                    <a:pt x="74" y="32"/>
                    <a:pt x="74" y="33"/>
                    <a:pt x="75" y="34"/>
                  </a:cubicBezTo>
                  <a:cubicBezTo>
                    <a:pt x="76" y="36"/>
                    <a:pt x="80" y="36"/>
                    <a:pt x="83" y="37"/>
                  </a:cubicBezTo>
                  <a:cubicBezTo>
                    <a:pt x="84" y="37"/>
                    <a:pt x="86" y="37"/>
                    <a:pt x="88" y="37"/>
                  </a:cubicBezTo>
                  <a:cubicBezTo>
                    <a:pt x="88" y="37"/>
                    <a:pt x="89" y="37"/>
                    <a:pt x="89" y="37"/>
                  </a:cubicBezTo>
                  <a:cubicBezTo>
                    <a:pt x="89" y="37"/>
                    <a:pt x="90" y="38"/>
                    <a:pt x="90" y="38"/>
                  </a:cubicBezTo>
                  <a:cubicBezTo>
                    <a:pt x="90" y="40"/>
                    <a:pt x="89" y="42"/>
                    <a:pt x="88" y="44"/>
                  </a:cubicBezTo>
                  <a:cubicBezTo>
                    <a:pt x="87" y="48"/>
                    <a:pt x="85" y="51"/>
                    <a:pt x="84" y="55"/>
                  </a:cubicBezTo>
                  <a:cubicBezTo>
                    <a:pt x="71" y="79"/>
                    <a:pt x="0" y="62"/>
                    <a:pt x="10" y="89"/>
                  </a:cubicBezTo>
                  <a:cubicBezTo>
                    <a:pt x="10" y="89"/>
                    <a:pt x="11" y="90"/>
                    <a:pt x="11" y="90"/>
                  </a:cubicBezTo>
                  <a:cubicBezTo>
                    <a:pt x="11" y="91"/>
                    <a:pt x="12" y="91"/>
                    <a:pt x="12" y="92"/>
                  </a:cubicBezTo>
                  <a:cubicBezTo>
                    <a:pt x="12" y="92"/>
                    <a:pt x="12" y="93"/>
                    <a:pt x="13" y="93"/>
                  </a:cubicBezTo>
                  <a:cubicBezTo>
                    <a:pt x="13" y="94"/>
                    <a:pt x="13" y="94"/>
                    <a:pt x="14" y="95"/>
                  </a:cubicBezTo>
                  <a:cubicBezTo>
                    <a:pt x="20" y="105"/>
                    <a:pt x="41" y="95"/>
                    <a:pt x="51" y="95"/>
                  </a:cubicBezTo>
                  <a:cubicBezTo>
                    <a:pt x="53" y="95"/>
                    <a:pt x="56" y="95"/>
                    <a:pt x="58" y="95"/>
                  </a:cubicBezTo>
                  <a:cubicBezTo>
                    <a:pt x="60" y="95"/>
                    <a:pt x="62" y="95"/>
                    <a:pt x="64" y="95"/>
                  </a:cubicBezTo>
                  <a:cubicBezTo>
                    <a:pt x="67" y="95"/>
                    <a:pt x="70" y="96"/>
                    <a:pt x="73" y="96"/>
                  </a:cubicBezTo>
                  <a:cubicBezTo>
                    <a:pt x="73" y="96"/>
                    <a:pt x="74" y="96"/>
                    <a:pt x="75" y="97"/>
                  </a:cubicBezTo>
                  <a:cubicBezTo>
                    <a:pt x="100" y="102"/>
                    <a:pt x="127" y="111"/>
                    <a:pt x="153" y="114"/>
                  </a:cubicBezTo>
                  <a:cubicBezTo>
                    <a:pt x="154" y="114"/>
                    <a:pt x="155" y="114"/>
                    <a:pt x="157" y="113"/>
                  </a:cubicBezTo>
                  <a:cubicBezTo>
                    <a:pt x="157" y="113"/>
                    <a:pt x="158" y="113"/>
                    <a:pt x="158" y="112"/>
                  </a:cubicBezTo>
                  <a:cubicBezTo>
                    <a:pt x="159" y="112"/>
                    <a:pt x="159" y="112"/>
                    <a:pt x="159" y="111"/>
                  </a:cubicBezTo>
                  <a:cubicBezTo>
                    <a:pt x="160" y="111"/>
                    <a:pt x="161" y="110"/>
                    <a:pt x="161" y="109"/>
                  </a:cubicBezTo>
                  <a:cubicBezTo>
                    <a:pt x="162" y="107"/>
                    <a:pt x="162" y="105"/>
                    <a:pt x="163" y="103"/>
                  </a:cubicBezTo>
                  <a:cubicBezTo>
                    <a:pt x="163" y="101"/>
                    <a:pt x="163" y="99"/>
                    <a:pt x="163" y="97"/>
                  </a:cubicBezTo>
                  <a:cubicBezTo>
                    <a:pt x="163" y="96"/>
                    <a:pt x="163" y="95"/>
                    <a:pt x="162" y="94"/>
                  </a:cubicBezTo>
                  <a:cubicBezTo>
                    <a:pt x="162" y="94"/>
                    <a:pt x="162" y="93"/>
                    <a:pt x="161" y="93"/>
                  </a:cubicBezTo>
                  <a:cubicBezTo>
                    <a:pt x="148" y="79"/>
                    <a:pt x="125" y="89"/>
                    <a:pt x="114" y="78"/>
                  </a:cubicBezTo>
                  <a:cubicBezTo>
                    <a:pt x="111" y="75"/>
                    <a:pt x="117" y="69"/>
                    <a:pt x="119" y="64"/>
                  </a:cubicBezTo>
                  <a:cubicBezTo>
                    <a:pt x="122" y="57"/>
                    <a:pt x="124" y="40"/>
                    <a:pt x="133" y="38"/>
                  </a:cubicBezTo>
                  <a:cubicBezTo>
                    <a:pt x="134" y="38"/>
                    <a:pt x="135" y="38"/>
                    <a:pt x="137" y="38"/>
                  </a:cubicBezTo>
                  <a:cubicBezTo>
                    <a:pt x="144" y="37"/>
                    <a:pt x="149" y="33"/>
                    <a:pt x="156" y="30"/>
                  </a:cubicBezTo>
                  <a:cubicBezTo>
                    <a:pt x="165" y="27"/>
                    <a:pt x="168" y="25"/>
                    <a:pt x="164" y="14"/>
                  </a:cubicBezTo>
                  <a:cubicBezTo>
                    <a:pt x="163" y="14"/>
                    <a:pt x="163" y="13"/>
                    <a:pt x="163" y="13"/>
                  </a:cubicBezTo>
                  <a:cubicBezTo>
                    <a:pt x="162" y="12"/>
                    <a:pt x="162" y="12"/>
                    <a:pt x="162" y="11"/>
                  </a:cubicBezTo>
                  <a:cubicBezTo>
                    <a:pt x="161" y="11"/>
                    <a:pt x="161" y="10"/>
                    <a:pt x="161" y="10"/>
                  </a:cubicBezTo>
                  <a:cubicBezTo>
                    <a:pt x="156" y="2"/>
                    <a:pt x="148" y="2"/>
                    <a:pt x="14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şľíḍé">
              <a:extLst>
                <a:ext uri="{FF2B5EF4-FFF2-40B4-BE49-F238E27FC236}">
                  <a16:creationId xmlns:a16="http://schemas.microsoft.com/office/drawing/2014/main" id="{C3DD3845-1182-4C80-9B2B-71C1D0E63D00}"/>
                </a:ext>
              </a:extLst>
            </p:cNvPr>
            <p:cNvSpPr/>
            <p:nvPr/>
          </p:nvSpPr>
          <p:spPr bwMode="auto">
            <a:xfrm>
              <a:off x="6814076" y="1936266"/>
              <a:ext cx="34665" cy="42216"/>
            </a:xfrm>
            <a:custGeom>
              <a:avLst/>
              <a:gdLst>
                <a:gd name="T0" fmla="*/ 95 w 171"/>
                <a:gd name="T1" fmla="*/ 108 h 210"/>
                <a:gd name="T2" fmla="*/ 111 w 171"/>
                <a:gd name="T3" fmla="*/ 118 h 210"/>
                <a:gd name="T4" fmla="*/ 127 w 171"/>
                <a:gd name="T5" fmla="*/ 125 h 210"/>
                <a:gd name="T6" fmla="*/ 131 w 171"/>
                <a:gd name="T7" fmla="*/ 124 h 210"/>
                <a:gd name="T8" fmla="*/ 142 w 171"/>
                <a:gd name="T9" fmla="*/ 115 h 210"/>
                <a:gd name="T10" fmla="*/ 166 w 171"/>
                <a:gd name="T11" fmla="*/ 92 h 210"/>
                <a:gd name="T12" fmla="*/ 157 w 171"/>
                <a:gd name="T13" fmla="*/ 64 h 210"/>
                <a:gd name="T14" fmla="*/ 153 w 171"/>
                <a:gd name="T15" fmla="*/ 64 h 210"/>
                <a:gd name="T16" fmla="*/ 144 w 171"/>
                <a:gd name="T17" fmla="*/ 71 h 210"/>
                <a:gd name="T18" fmla="*/ 136 w 171"/>
                <a:gd name="T19" fmla="*/ 77 h 210"/>
                <a:gd name="T20" fmla="*/ 128 w 171"/>
                <a:gd name="T21" fmla="*/ 82 h 210"/>
                <a:gd name="T22" fmla="*/ 124 w 171"/>
                <a:gd name="T23" fmla="*/ 83 h 210"/>
                <a:gd name="T24" fmla="*/ 109 w 171"/>
                <a:gd name="T25" fmla="*/ 73 h 210"/>
                <a:gd name="T26" fmla="*/ 105 w 171"/>
                <a:gd name="T27" fmla="*/ 66 h 210"/>
                <a:gd name="T28" fmla="*/ 108 w 171"/>
                <a:gd name="T29" fmla="*/ 24 h 210"/>
                <a:gd name="T30" fmla="*/ 98 w 171"/>
                <a:gd name="T31" fmla="*/ 21 h 210"/>
                <a:gd name="T32" fmla="*/ 85 w 171"/>
                <a:gd name="T33" fmla="*/ 32 h 210"/>
                <a:gd name="T34" fmla="*/ 77 w 171"/>
                <a:gd name="T35" fmla="*/ 30 h 210"/>
                <a:gd name="T36" fmla="*/ 76 w 171"/>
                <a:gd name="T37" fmla="*/ 26 h 210"/>
                <a:gd name="T38" fmla="*/ 76 w 171"/>
                <a:gd name="T39" fmla="*/ 23 h 210"/>
                <a:gd name="T40" fmla="*/ 39 w 171"/>
                <a:gd name="T41" fmla="*/ 32 h 210"/>
                <a:gd name="T42" fmla="*/ 0 w 171"/>
                <a:gd name="T43" fmla="*/ 97 h 210"/>
                <a:gd name="T44" fmla="*/ 24 w 171"/>
                <a:gd name="T45" fmla="*/ 72 h 210"/>
                <a:gd name="T46" fmla="*/ 28 w 171"/>
                <a:gd name="T47" fmla="*/ 72 h 210"/>
                <a:gd name="T48" fmla="*/ 43 w 171"/>
                <a:gd name="T49" fmla="*/ 84 h 210"/>
                <a:gd name="T50" fmla="*/ 88 w 171"/>
                <a:gd name="T51" fmla="*/ 128 h 210"/>
                <a:gd name="T52" fmla="*/ 91 w 171"/>
                <a:gd name="T53" fmla="*/ 133 h 210"/>
                <a:gd name="T54" fmla="*/ 79 w 171"/>
                <a:gd name="T55" fmla="*/ 208 h 210"/>
                <a:gd name="T56" fmla="*/ 74 w 171"/>
                <a:gd name="T57" fmla="*/ 209 h 210"/>
                <a:gd name="T58" fmla="*/ 71 w 171"/>
                <a:gd name="T59" fmla="*/ 209 h 210"/>
                <a:gd name="T60" fmla="*/ 67 w 171"/>
                <a:gd name="T61" fmla="*/ 209 h 210"/>
                <a:gd name="T62" fmla="*/ 56 w 171"/>
                <a:gd name="T63" fmla="*/ 206 h 210"/>
                <a:gd name="T64" fmla="*/ 55 w 171"/>
                <a:gd name="T65" fmla="*/ 196 h 210"/>
                <a:gd name="T66" fmla="*/ 56 w 171"/>
                <a:gd name="T67" fmla="*/ 190 h 210"/>
                <a:gd name="T68" fmla="*/ 62 w 171"/>
                <a:gd name="T69" fmla="*/ 160 h 210"/>
                <a:gd name="T70" fmla="*/ 47 w 171"/>
                <a:gd name="T71" fmla="*/ 154 h 210"/>
                <a:gd name="T72" fmla="*/ 42 w 171"/>
                <a:gd name="T73" fmla="*/ 163 h 210"/>
                <a:gd name="T74" fmla="*/ 38 w 171"/>
                <a:gd name="T75" fmla="*/ 166 h 210"/>
                <a:gd name="T76" fmla="*/ 34 w 171"/>
                <a:gd name="T77" fmla="*/ 165 h 210"/>
                <a:gd name="T78" fmla="*/ 17 w 171"/>
                <a:gd name="T79" fmla="*/ 153 h 210"/>
                <a:gd name="T80" fmla="*/ 16 w 171"/>
                <a:gd name="T81" fmla="*/ 148 h 210"/>
                <a:gd name="T82" fmla="*/ 24 w 171"/>
                <a:gd name="T83" fmla="*/ 131 h 210"/>
                <a:gd name="T84" fmla="*/ 26 w 171"/>
                <a:gd name="T85" fmla="*/ 125 h 210"/>
                <a:gd name="T86" fmla="*/ 26 w 171"/>
                <a:gd name="T87" fmla="*/ 122 h 210"/>
                <a:gd name="T88" fmla="*/ 23 w 171"/>
                <a:gd name="T89" fmla="*/ 116 h 210"/>
                <a:gd name="T90" fmla="*/ 15 w 171"/>
                <a:gd name="T91" fmla="*/ 106 h 210"/>
                <a:gd name="T92" fmla="*/ 0 w 171"/>
                <a:gd name="T93" fmla="*/ 9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1" h="210">
                  <a:moveTo>
                    <a:pt x="36" y="42"/>
                  </a:moveTo>
                  <a:cubicBezTo>
                    <a:pt x="49" y="57"/>
                    <a:pt x="76" y="96"/>
                    <a:pt x="95" y="108"/>
                  </a:cubicBezTo>
                  <a:cubicBezTo>
                    <a:pt x="99" y="110"/>
                    <a:pt x="102" y="113"/>
                    <a:pt x="105" y="115"/>
                  </a:cubicBezTo>
                  <a:cubicBezTo>
                    <a:pt x="107" y="116"/>
                    <a:pt x="109" y="117"/>
                    <a:pt x="111" y="118"/>
                  </a:cubicBezTo>
                  <a:cubicBezTo>
                    <a:pt x="116" y="121"/>
                    <a:pt x="119" y="123"/>
                    <a:pt x="124" y="125"/>
                  </a:cubicBezTo>
                  <a:cubicBezTo>
                    <a:pt x="125" y="125"/>
                    <a:pt x="126" y="125"/>
                    <a:pt x="127" y="125"/>
                  </a:cubicBezTo>
                  <a:cubicBezTo>
                    <a:pt x="128" y="125"/>
                    <a:pt x="128" y="125"/>
                    <a:pt x="129" y="125"/>
                  </a:cubicBezTo>
                  <a:cubicBezTo>
                    <a:pt x="130" y="125"/>
                    <a:pt x="130" y="124"/>
                    <a:pt x="131" y="124"/>
                  </a:cubicBezTo>
                  <a:cubicBezTo>
                    <a:pt x="132" y="124"/>
                    <a:pt x="133" y="123"/>
                    <a:pt x="134" y="123"/>
                  </a:cubicBezTo>
                  <a:cubicBezTo>
                    <a:pt x="137" y="120"/>
                    <a:pt x="139" y="118"/>
                    <a:pt x="142" y="115"/>
                  </a:cubicBezTo>
                  <a:cubicBezTo>
                    <a:pt x="143" y="114"/>
                    <a:pt x="145" y="113"/>
                    <a:pt x="146" y="112"/>
                  </a:cubicBezTo>
                  <a:cubicBezTo>
                    <a:pt x="152" y="106"/>
                    <a:pt x="161" y="99"/>
                    <a:pt x="166" y="92"/>
                  </a:cubicBezTo>
                  <a:cubicBezTo>
                    <a:pt x="171" y="85"/>
                    <a:pt x="171" y="83"/>
                    <a:pt x="167" y="76"/>
                  </a:cubicBezTo>
                  <a:cubicBezTo>
                    <a:pt x="164" y="71"/>
                    <a:pt x="162" y="67"/>
                    <a:pt x="157" y="64"/>
                  </a:cubicBezTo>
                  <a:cubicBezTo>
                    <a:pt x="157" y="64"/>
                    <a:pt x="156" y="64"/>
                    <a:pt x="155" y="64"/>
                  </a:cubicBezTo>
                  <a:cubicBezTo>
                    <a:pt x="154" y="64"/>
                    <a:pt x="154" y="64"/>
                    <a:pt x="153" y="64"/>
                  </a:cubicBezTo>
                  <a:cubicBezTo>
                    <a:pt x="152" y="64"/>
                    <a:pt x="151" y="64"/>
                    <a:pt x="151" y="65"/>
                  </a:cubicBezTo>
                  <a:cubicBezTo>
                    <a:pt x="148" y="67"/>
                    <a:pt x="146" y="69"/>
                    <a:pt x="144" y="71"/>
                  </a:cubicBezTo>
                  <a:cubicBezTo>
                    <a:pt x="143" y="71"/>
                    <a:pt x="142" y="72"/>
                    <a:pt x="141" y="73"/>
                  </a:cubicBezTo>
                  <a:cubicBezTo>
                    <a:pt x="139" y="74"/>
                    <a:pt x="138" y="75"/>
                    <a:pt x="136" y="77"/>
                  </a:cubicBezTo>
                  <a:cubicBezTo>
                    <a:pt x="134" y="78"/>
                    <a:pt x="132" y="80"/>
                    <a:pt x="130" y="81"/>
                  </a:cubicBezTo>
                  <a:cubicBezTo>
                    <a:pt x="129" y="82"/>
                    <a:pt x="129" y="82"/>
                    <a:pt x="128" y="82"/>
                  </a:cubicBezTo>
                  <a:cubicBezTo>
                    <a:pt x="127" y="83"/>
                    <a:pt x="127" y="83"/>
                    <a:pt x="126" y="83"/>
                  </a:cubicBezTo>
                  <a:cubicBezTo>
                    <a:pt x="125" y="83"/>
                    <a:pt x="125" y="83"/>
                    <a:pt x="124" y="83"/>
                  </a:cubicBezTo>
                  <a:cubicBezTo>
                    <a:pt x="121" y="83"/>
                    <a:pt x="119" y="81"/>
                    <a:pt x="116" y="79"/>
                  </a:cubicBezTo>
                  <a:cubicBezTo>
                    <a:pt x="113" y="77"/>
                    <a:pt x="111" y="75"/>
                    <a:pt x="109" y="73"/>
                  </a:cubicBezTo>
                  <a:cubicBezTo>
                    <a:pt x="107" y="72"/>
                    <a:pt x="107" y="70"/>
                    <a:pt x="106" y="69"/>
                  </a:cubicBezTo>
                  <a:cubicBezTo>
                    <a:pt x="105" y="68"/>
                    <a:pt x="105" y="67"/>
                    <a:pt x="105" y="66"/>
                  </a:cubicBezTo>
                  <a:cubicBezTo>
                    <a:pt x="104" y="62"/>
                    <a:pt x="109" y="37"/>
                    <a:pt x="110" y="35"/>
                  </a:cubicBezTo>
                  <a:cubicBezTo>
                    <a:pt x="112" y="30"/>
                    <a:pt x="114" y="28"/>
                    <a:pt x="108" y="24"/>
                  </a:cubicBezTo>
                  <a:cubicBezTo>
                    <a:pt x="106" y="23"/>
                    <a:pt x="103" y="22"/>
                    <a:pt x="101" y="21"/>
                  </a:cubicBezTo>
                  <a:cubicBezTo>
                    <a:pt x="100" y="21"/>
                    <a:pt x="99" y="21"/>
                    <a:pt x="98" y="21"/>
                  </a:cubicBezTo>
                  <a:cubicBezTo>
                    <a:pt x="93" y="20"/>
                    <a:pt x="86" y="24"/>
                    <a:pt x="86" y="30"/>
                  </a:cubicBezTo>
                  <a:cubicBezTo>
                    <a:pt x="86" y="30"/>
                    <a:pt x="86" y="31"/>
                    <a:pt x="85" y="32"/>
                  </a:cubicBezTo>
                  <a:cubicBezTo>
                    <a:pt x="85" y="33"/>
                    <a:pt x="84" y="35"/>
                    <a:pt x="83" y="35"/>
                  </a:cubicBezTo>
                  <a:cubicBezTo>
                    <a:pt x="80" y="34"/>
                    <a:pt x="79" y="32"/>
                    <a:pt x="77" y="30"/>
                  </a:cubicBezTo>
                  <a:cubicBezTo>
                    <a:pt x="77" y="30"/>
                    <a:pt x="76" y="29"/>
                    <a:pt x="76" y="28"/>
                  </a:cubicBezTo>
                  <a:cubicBezTo>
                    <a:pt x="76" y="27"/>
                    <a:pt x="76" y="27"/>
                    <a:pt x="76" y="26"/>
                  </a:cubicBezTo>
                  <a:cubicBezTo>
                    <a:pt x="76" y="25"/>
                    <a:pt x="76" y="25"/>
                    <a:pt x="76" y="24"/>
                  </a:cubicBezTo>
                  <a:cubicBezTo>
                    <a:pt x="76" y="24"/>
                    <a:pt x="76" y="23"/>
                    <a:pt x="76" y="23"/>
                  </a:cubicBezTo>
                  <a:cubicBezTo>
                    <a:pt x="69" y="0"/>
                    <a:pt x="49" y="20"/>
                    <a:pt x="42" y="28"/>
                  </a:cubicBezTo>
                  <a:cubicBezTo>
                    <a:pt x="41" y="29"/>
                    <a:pt x="40" y="30"/>
                    <a:pt x="39" y="32"/>
                  </a:cubicBezTo>
                  <a:cubicBezTo>
                    <a:pt x="37" y="35"/>
                    <a:pt x="32" y="38"/>
                    <a:pt x="36" y="42"/>
                  </a:cubicBezTo>
                  <a:close/>
                  <a:moveTo>
                    <a:pt x="0" y="97"/>
                  </a:moveTo>
                  <a:cubicBezTo>
                    <a:pt x="1" y="88"/>
                    <a:pt x="13" y="80"/>
                    <a:pt x="19" y="74"/>
                  </a:cubicBezTo>
                  <a:cubicBezTo>
                    <a:pt x="21" y="73"/>
                    <a:pt x="22" y="72"/>
                    <a:pt x="24" y="72"/>
                  </a:cubicBezTo>
                  <a:cubicBezTo>
                    <a:pt x="25" y="72"/>
                    <a:pt x="25" y="72"/>
                    <a:pt x="26" y="72"/>
                  </a:cubicBezTo>
                  <a:cubicBezTo>
                    <a:pt x="27" y="72"/>
                    <a:pt x="27" y="72"/>
                    <a:pt x="28" y="72"/>
                  </a:cubicBezTo>
                  <a:cubicBezTo>
                    <a:pt x="28" y="72"/>
                    <a:pt x="29" y="72"/>
                    <a:pt x="29" y="72"/>
                  </a:cubicBezTo>
                  <a:cubicBezTo>
                    <a:pt x="34" y="71"/>
                    <a:pt x="42" y="79"/>
                    <a:pt x="43" y="84"/>
                  </a:cubicBezTo>
                  <a:cubicBezTo>
                    <a:pt x="49" y="95"/>
                    <a:pt x="66" y="110"/>
                    <a:pt x="76" y="117"/>
                  </a:cubicBezTo>
                  <a:cubicBezTo>
                    <a:pt x="81" y="121"/>
                    <a:pt x="85" y="122"/>
                    <a:pt x="88" y="128"/>
                  </a:cubicBezTo>
                  <a:cubicBezTo>
                    <a:pt x="89" y="129"/>
                    <a:pt x="89" y="130"/>
                    <a:pt x="90" y="131"/>
                  </a:cubicBezTo>
                  <a:cubicBezTo>
                    <a:pt x="91" y="132"/>
                    <a:pt x="91" y="133"/>
                    <a:pt x="91" y="133"/>
                  </a:cubicBezTo>
                  <a:cubicBezTo>
                    <a:pt x="94" y="142"/>
                    <a:pt x="85" y="199"/>
                    <a:pt x="82" y="205"/>
                  </a:cubicBezTo>
                  <a:cubicBezTo>
                    <a:pt x="81" y="207"/>
                    <a:pt x="80" y="208"/>
                    <a:pt x="79" y="208"/>
                  </a:cubicBezTo>
                  <a:cubicBezTo>
                    <a:pt x="79" y="209"/>
                    <a:pt x="77" y="209"/>
                    <a:pt x="76" y="209"/>
                  </a:cubicBezTo>
                  <a:cubicBezTo>
                    <a:pt x="75" y="209"/>
                    <a:pt x="75" y="209"/>
                    <a:pt x="74" y="209"/>
                  </a:cubicBezTo>
                  <a:cubicBezTo>
                    <a:pt x="73" y="209"/>
                    <a:pt x="73" y="209"/>
                    <a:pt x="72" y="209"/>
                  </a:cubicBezTo>
                  <a:cubicBezTo>
                    <a:pt x="72" y="209"/>
                    <a:pt x="71" y="209"/>
                    <a:pt x="71" y="209"/>
                  </a:cubicBezTo>
                  <a:cubicBezTo>
                    <a:pt x="70" y="209"/>
                    <a:pt x="69" y="209"/>
                    <a:pt x="69" y="209"/>
                  </a:cubicBezTo>
                  <a:cubicBezTo>
                    <a:pt x="68" y="209"/>
                    <a:pt x="68" y="209"/>
                    <a:pt x="67" y="209"/>
                  </a:cubicBezTo>
                  <a:cubicBezTo>
                    <a:pt x="67" y="209"/>
                    <a:pt x="66" y="209"/>
                    <a:pt x="65" y="209"/>
                  </a:cubicBezTo>
                  <a:cubicBezTo>
                    <a:pt x="63" y="210"/>
                    <a:pt x="58" y="207"/>
                    <a:pt x="56" y="206"/>
                  </a:cubicBezTo>
                  <a:cubicBezTo>
                    <a:pt x="54" y="205"/>
                    <a:pt x="52" y="203"/>
                    <a:pt x="52" y="200"/>
                  </a:cubicBezTo>
                  <a:cubicBezTo>
                    <a:pt x="53" y="199"/>
                    <a:pt x="54" y="197"/>
                    <a:pt x="55" y="196"/>
                  </a:cubicBezTo>
                  <a:cubicBezTo>
                    <a:pt x="55" y="195"/>
                    <a:pt x="55" y="194"/>
                    <a:pt x="55" y="193"/>
                  </a:cubicBezTo>
                  <a:cubicBezTo>
                    <a:pt x="56" y="192"/>
                    <a:pt x="56" y="191"/>
                    <a:pt x="56" y="190"/>
                  </a:cubicBezTo>
                  <a:cubicBezTo>
                    <a:pt x="56" y="189"/>
                    <a:pt x="57" y="189"/>
                    <a:pt x="57" y="188"/>
                  </a:cubicBezTo>
                  <a:cubicBezTo>
                    <a:pt x="57" y="184"/>
                    <a:pt x="65" y="163"/>
                    <a:pt x="62" y="160"/>
                  </a:cubicBezTo>
                  <a:cubicBezTo>
                    <a:pt x="58" y="156"/>
                    <a:pt x="55" y="152"/>
                    <a:pt x="50" y="150"/>
                  </a:cubicBezTo>
                  <a:cubicBezTo>
                    <a:pt x="48" y="149"/>
                    <a:pt x="48" y="152"/>
                    <a:pt x="47" y="154"/>
                  </a:cubicBezTo>
                  <a:cubicBezTo>
                    <a:pt x="46" y="155"/>
                    <a:pt x="45" y="157"/>
                    <a:pt x="44" y="159"/>
                  </a:cubicBezTo>
                  <a:cubicBezTo>
                    <a:pt x="43" y="160"/>
                    <a:pt x="43" y="162"/>
                    <a:pt x="42" y="163"/>
                  </a:cubicBezTo>
                  <a:cubicBezTo>
                    <a:pt x="42" y="164"/>
                    <a:pt x="41" y="165"/>
                    <a:pt x="40" y="166"/>
                  </a:cubicBezTo>
                  <a:cubicBezTo>
                    <a:pt x="40" y="166"/>
                    <a:pt x="39" y="166"/>
                    <a:pt x="38" y="166"/>
                  </a:cubicBezTo>
                  <a:cubicBezTo>
                    <a:pt x="38" y="166"/>
                    <a:pt x="37" y="166"/>
                    <a:pt x="37" y="166"/>
                  </a:cubicBezTo>
                  <a:cubicBezTo>
                    <a:pt x="36" y="166"/>
                    <a:pt x="35" y="166"/>
                    <a:pt x="34" y="165"/>
                  </a:cubicBezTo>
                  <a:cubicBezTo>
                    <a:pt x="32" y="164"/>
                    <a:pt x="30" y="163"/>
                    <a:pt x="28" y="162"/>
                  </a:cubicBezTo>
                  <a:cubicBezTo>
                    <a:pt x="24" y="159"/>
                    <a:pt x="21" y="156"/>
                    <a:pt x="17" y="153"/>
                  </a:cubicBezTo>
                  <a:cubicBezTo>
                    <a:pt x="17" y="152"/>
                    <a:pt x="16" y="151"/>
                    <a:pt x="16" y="150"/>
                  </a:cubicBezTo>
                  <a:cubicBezTo>
                    <a:pt x="16" y="150"/>
                    <a:pt x="16" y="149"/>
                    <a:pt x="16" y="148"/>
                  </a:cubicBezTo>
                  <a:cubicBezTo>
                    <a:pt x="16" y="148"/>
                    <a:pt x="16" y="147"/>
                    <a:pt x="17" y="146"/>
                  </a:cubicBezTo>
                  <a:cubicBezTo>
                    <a:pt x="19" y="140"/>
                    <a:pt x="21" y="136"/>
                    <a:pt x="24" y="131"/>
                  </a:cubicBezTo>
                  <a:cubicBezTo>
                    <a:pt x="25" y="130"/>
                    <a:pt x="25" y="129"/>
                    <a:pt x="25" y="128"/>
                  </a:cubicBezTo>
                  <a:cubicBezTo>
                    <a:pt x="26" y="127"/>
                    <a:pt x="26" y="126"/>
                    <a:pt x="26" y="125"/>
                  </a:cubicBezTo>
                  <a:cubicBezTo>
                    <a:pt x="26" y="124"/>
                    <a:pt x="26" y="124"/>
                    <a:pt x="26" y="123"/>
                  </a:cubicBezTo>
                  <a:cubicBezTo>
                    <a:pt x="26" y="123"/>
                    <a:pt x="26" y="122"/>
                    <a:pt x="26" y="122"/>
                  </a:cubicBezTo>
                  <a:cubicBezTo>
                    <a:pt x="26" y="121"/>
                    <a:pt x="26" y="120"/>
                    <a:pt x="26" y="120"/>
                  </a:cubicBezTo>
                  <a:cubicBezTo>
                    <a:pt x="25" y="118"/>
                    <a:pt x="24" y="117"/>
                    <a:pt x="23" y="116"/>
                  </a:cubicBezTo>
                  <a:cubicBezTo>
                    <a:pt x="21" y="114"/>
                    <a:pt x="20" y="112"/>
                    <a:pt x="18" y="110"/>
                  </a:cubicBezTo>
                  <a:cubicBezTo>
                    <a:pt x="17" y="109"/>
                    <a:pt x="16" y="107"/>
                    <a:pt x="15" y="106"/>
                  </a:cubicBezTo>
                  <a:cubicBezTo>
                    <a:pt x="10" y="101"/>
                    <a:pt x="8" y="103"/>
                    <a:pt x="3" y="101"/>
                  </a:cubicBezTo>
                  <a:cubicBezTo>
                    <a:pt x="1" y="100"/>
                    <a:pt x="0" y="99"/>
                    <a:pt x="0"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ļiḑê">
              <a:extLst>
                <a:ext uri="{FF2B5EF4-FFF2-40B4-BE49-F238E27FC236}">
                  <a16:creationId xmlns:a16="http://schemas.microsoft.com/office/drawing/2014/main" id="{22E4F5A8-1B06-41A9-A90F-9C1073764320}"/>
                </a:ext>
              </a:extLst>
            </p:cNvPr>
            <p:cNvSpPr/>
            <p:nvPr/>
          </p:nvSpPr>
          <p:spPr bwMode="auto">
            <a:xfrm>
              <a:off x="6913951" y="1885127"/>
              <a:ext cx="34665" cy="32262"/>
            </a:xfrm>
            <a:custGeom>
              <a:avLst/>
              <a:gdLst>
                <a:gd name="T0" fmla="*/ 97 w 172"/>
                <a:gd name="T1" fmla="*/ 62 h 161"/>
                <a:gd name="T2" fmla="*/ 7 w 172"/>
                <a:gd name="T3" fmla="*/ 55 h 161"/>
                <a:gd name="T4" fmla="*/ 27 w 172"/>
                <a:gd name="T5" fmla="*/ 83 h 161"/>
                <a:gd name="T6" fmla="*/ 13 w 172"/>
                <a:gd name="T7" fmla="*/ 91 h 161"/>
                <a:gd name="T8" fmla="*/ 12 w 172"/>
                <a:gd name="T9" fmla="*/ 100 h 161"/>
                <a:gd name="T10" fmla="*/ 20 w 172"/>
                <a:gd name="T11" fmla="*/ 117 h 161"/>
                <a:gd name="T12" fmla="*/ 3 w 172"/>
                <a:gd name="T13" fmla="*/ 145 h 161"/>
                <a:gd name="T14" fmla="*/ 18 w 172"/>
                <a:gd name="T15" fmla="*/ 161 h 161"/>
                <a:gd name="T16" fmla="*/ 43 w 172"/>
                <a:gd name="T17" fmla="*/ 143 h 161"/>
                <a:gd name="T18" fmla="*/ 66 w 172"/>
                <a:gd name="T19" fmla="*/ 123 h 161"/>
                <a:gd name="T20" fmla="*/ 56 w 172"/>
                <a:gd name="T21" fmla="*/ 101 h 161"/>
                <a:gd name="T22" fmla="*/ 59 w 172"/>
                <a:gd name="T23" fmla="*/ 97 h 161"/>
                <a:gd name="T24" fmla="*/ 56 w 172"/>
                <a:gd name="T25" fmla="*/ 75 h 161"/>
                <a:gd name="T26" fmla="*/ 66 w 172"/>
                <a:gd name="T27" fmla="*/ 42 h 161"/>
                <a:gd name="T28" fmla="*/ 67 w 172"/>
                <a:gd name="T29" fmla="*/ 28 h 161"/>
                <a:gd name="T30" fmla="*/ 125 w 172"/>
                <a:gd name="T31" fmla="*/ 59 h 161"/>
                <a:gd name="T32" fmla="*/ 119 w 172"/>
                <a:gd name="T33" fmla="*/ 59 h 161"/>
                <a:gd name="T34" fmla="*/ 126 w 172"/>
                <a:gd name="T35" fmla="*/ 53 h 161"/>
                <a:gd name="T36" fmla="*/ 102 w 172"/>
                <a:gd name="T37" fmla="*/ 44 h 161"/>
                <a:gd name="T38" fmla="*/ 94 w 172"/>
                <a:gd name="T39" fmla="*/ 40 h 161"/>
                <a:gd name="T40" fmla="*/ 103 w 172"/>
                <a:gd name="T41" fmla="*/ 42 h 161"/>
                <a:gd name="T42" fmla="*/ 129 w 172"/>
                <a:gd name="T43" fmla="*/ 35 h 161"/>
                <a:gd name="T44" fmla="*/ 121 w 172"/>
                <a:gd name="T45" fmla="*/ 28 h 161"/>
                <a:gd name="T46" fmla="*/ 130 w 172"/>
                <a:gd name="T47" fmla="*/ 34 h 161"/>
                <a:gd name="T48" fmla="*/ 124 w 172"/>
                <a:gd name="T49" fmla="*/ 8 h 161"/>
                <a:gd name="T50" fmla="*/ 113 w 172"/>
                <a:gd name="T51" fmla="*/ 13 h 161"/>
                <a:gd name="T52" fmla="*/ 92 w 172"/>
                <a:gd name="T53" fmla="*/ 22 h 161"/>
                <a:gd name="T54" fmla="*/ 80 w 172"/>
                <a:gd name="T55" fmla="*/ 26 h 161"/>
                <a:gd name="T56" fmla="*/ 70 w 172"/>
                <a:gd name="T57" fmla="*/ 29 h 161"/>
                <a:gd name="T58" fmla="*/ 92 w 172"/>
                <a:gd name="T59" fmla="*/ 94 h 161"/>
                <a:gd name="T60" fmla="*/ 97 w 172"/>
                <a:gd name="T61" fmla="*/ 100 h 161"/>
                <a:gd name="T62" fmla="*/ 87 w 172"/>
                <a:gd name="T63" fmla="*/ 116 h 161"/>
                <a:gd name="T64" fmla="*/ 98 w 172"/>
                <a:gd name="T65" fmla="*/ 120 h 161"/>
                <a:gd name="T66" fmla="*/ 73 w 172"/>
                <a:gd name="T67" fmla="*/ 152 h 161"/>
                <a:gd name="T68" fmla="*/ 107 w 172"/>
                <a:gd name="T69" fmla="*/ 145 h 161"/>
                <a:gd name="T70" fmla="*/ 139 w 172"/>
                <a:gd name="T71" fmla="*/ 139 h 161"/>
                <a:gd name="T72" fmla="*/ 167 w 172"/>
                <a:gd name="T73" fmla="*/ 134 h 161"/>
                <a:gd name="T74" fmla="*/ 170 w 172"/>
                <a:gd name="T75" fmla="*/ 129 h 161"/>
                <a:gd name="T76" fmla="*/ 171 w 172"/>
                <a:gd name="T77" fmla="*/ 118 h 161"/>
                <a:gd name="T78" fmla="*/ 130 w 172"/>
                <a:gd name="T79" fmla="*/ 115 h 161"/>
                <a:gd name="T80" fmla="*/ 137 w 172"/>
                <a:gd name="T81" fmla="*/ 109 h 161"/>
                <a:gd name="T82" fmla="*/ 126 w 172"/>
                <a:gd name="T83" fmla="*/ 91 h 161"/>
                <a:gd name="T84" fmla="*/ 122 w 172"/>
                <a:gd name="T85" fmla="*/ 86 h 161"/>
                <a:gd name="T86" fmla="*/ 162 w 172"/>
                <a:gd name="T8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2" h="161">
                  <a:moveTo>
                    <a:pt x="103" y="66"/>
                  </a:moveTo>
                  <a:cubicBezTo>
                    <a:pt x="102" y="67"/>
                    <a:pt x="98" y="70"/>
                    <a:pt x="97" y="68"/>
                  </a:cubicBezTo>
                  <a:cubicBezTo>
                    <a:pt x="96" y="66"/>
                    <a:pt x="96" y="63"/>
                    <a:pt x="97" y="62"/>
                  </a:cubicBezTo>
                  <a:cubicBezTo>
                    <a:pt x="99" y="60"/>
                    <a:pt x="102" y="59"/>
                    <a:pt x="105" y="60"/>
                  </a:cubicBezTo>
                  <a:cubicBezTo>
                    <a:pt x="107" y="61"/>
                    <a:pt x="104" y="65"/>
                    <a:pt x="103" y="66"/>
                  </a:cubicBezTo>
                  <a:close/>
                  <a:moveTo>
                    <a:pt x="7" y="55"/>
                  </a:moveTo>
                  <a:cubicBezTo>
                    <a:pt x="6" y="57"/>
                    <a:pt x="6" y="61"/>
                    <a:pt x="9" y="62"/>
                  </a:cubicBezTo>
                  <a:cubicBezTo>
                    <a:pt x="17" y="66"/>
                    <a:pt x="27" y="66"/>
                    <a:pt x="28" y="77"/>
                  </a:cubicBezTo>
                  <a:cubicBezTo>
                    <a:pt x="28" y="79"/>
                    <a:pt x="27" y="81"/>
                    <a:pt x="27" y="83"/>
                  </a:cubicBezTo>
                  <a:cubicBezTo>
                    <a:pt x="26" y="87"/>
                    <a:pt x="27" y="87"/>
                    <a:pt x="24" y="87"/>
                  </a:cubicBezTo>
                  <a:cubicBezTo>
                    <a:pt x="21" y="88"/>
                    <a:pt x="18" y="88"/>
                    <a:pt x="15" y="89"/>
                  </a:cubicBezTo>
                  <a:cubicBezTo>
                    <a:pt x="14" y="90"/>
                    <a:pt x="14" y="90"/>
                    <a:pt x="13" y="91"/>
                  </a:cubicBezTo>
                  <a:cubicBezTo>
                    <a:pt x="13" y="91"/>
                    <a:pt x="12" y="92"/>
                    <a:pt x="12" y="92"/>
                  </a:cubicBezTo>
                  <a:cubicBezTo>
                    <a:pt x="12" y="93"/>
                    <a:pt x="11" y="94"/>
                    <a:pt x="11" y="95"/>
                  </a:cubicBezTo>
                  <a:cubicBezTo>
                    <a:pt x="11" y="96"/>
                    <a:pt x="11" y="98"/>
                    <a:pt x="12" y="100"/>
                  </a:cubicBezTo>
                  <a:cubicBezTo>
                    <a:pt x="12" y="101"/>
                    <a:pt x="12" y="101"/>
                    <a:pt x="13" y="102"/>
                  </a:cubicBezTo>
                  <a:cubicBezTo>
                    <a:pt x="15" y="105"/>
                    <a:pt x="21" y="108"/>
                    <a:pt x="20" y="112"/>
                  </a:cubicBezTo>
                  <a:cubicBezTo>
                    <a:pt x="20" y="114"/>
                    <a:pt x="20" y="116"/>
                    <a:pt x="20" y="117"/>
                  </a:cubicBezTo>
                  <a:cubicBezTo>
                    <a:pt x="19" y="119"/>
                    <a:pt x="19" y="121"/>
                    <a:pt x="18" y="122"/>
                  </a:cubicBezTo>
                  <a:cubicBezTo>
                    <a:pt x="17" y="123"/>
                    <a:pt x="17" y="123"/>
                    <a:pt x="17" y="124"/>
                  </a:cubicBezTo>
                  <a:cubicBezTo>
                    <a:pt x="11" y="131"/>
                    <a:pt x="0" y="132"/>
                    <a:pt x="3" y="145"/>
                  </a:cubicBezTo>
                  <a:cubicBezTo>
                    <a:pt x="3" y="146"/>
                    <a:pt x="4" y="147"/>
                    <a:pt x="5" y="149"/>
                  </a:cubicBezTo>
                  <a:cubicBezTo>
                    <a:pt x="6" y="152"/>
                    <a:pt x="11" y="159"/>
                    <a:pt x="15" y="160"/>
                  </a:cubicBezTo>
                  <a:cubicBezTo>
                    <a:pt x="16" y="160"/>
                    <a:pt x="17" y="161"/>
                    <a:pt x="18" y="161"/>
                  </a:cubicBezTo>
                  <a:cubicBezTo>
                    <a:pt x="27" y="161"/>
                    <a:pt x="31" y="151"/>
                    <a:pt x="39" y="146"/>
                  </a:cubicBezTo>
                  <a:cubicBezTo>
                    <a:pt x="40" y="145"/>
                    <a:pt x="40" y="145"/>
                    <a:pt x="41" y="144"/>
                  </a:cubicBezTo>
                  <a:cubicBezTo>
                    <a:pt x="42" y="144"/>
                    <a:pt x="43" y="144"/>
                    <a:pt x="43" y="143"/>
                  </a:cubicBezTo>
                  <a:cubicBezTo>
                    <a:pt x="44" y="143"/>
                    <a:pt x="45" y="142"/>
                    <a:pt x="46" y="142"/>
                  </a:cubicBezTo>
                  <a:cubicBezTo>
                    <a:pt x="53" y="137"/>
                    <a:pt x="61" y="132"/>
                    <a:pt x="65" y="125"/>
                  </a:cubicBezTo>
                  <a:cubicBezTo>
                    <a:pt x="65" y="124"/>
                    <a:pt x="66" y="124"/>
                    <a:pt x="66" y="123"/>
                  </a:cubicBezTo>
                  <a:cubicBezTo>
                    <a:pt x="71" y="110"/>
                    <a:pt x="61" y="113"/>
                    <a:pt x="55" y="110"/>
                  </a:cubicBezTo>
                  <a:cubicBezTo>
                    <a:pt x="52" y="109"/>
                    <a:pt x="54" y="104"/>
                    <a:pt x="55" y="102"/>
                  </a:cubicBezTo>
                  <a:cubicBezTo>
                    <a:pt x="55" y="102"/>
                    <a:pt x="56" y="101"/>
                    <a:pt x="56" y="101"/>
                  </a:cubicBezTo>
                  <a:cubicBezTo>
                    <a:pt x="56" y="100"/>
                    <a:pt x="57" y="100"/>
                    <a:pt x="57" y="100"/>
                  </a:cubicBezTo>
                  <a:cubicBezTo>
                    <a:pt x="58" y="99"/>
                    <a:pt x="58" y="99"/>
                    <a:pt x="58" y="98"/>
                  </a:cubicBezTo>
                  <a:cubicBezTo>
                    <a:pt x="59" y="98"/>
                    <a:pt x="59" y="97"/>
                    <a:pt x="59" y="97"/>
                  </a:cubicBezTo>
                  <a:cubicBezTo>
                    <a:pt x="60" y="96"/>
                    <a:pt x="60" y="96"/>
                    <a:pt x="60" y="96"/>
                  </a:cubicBezTo>
                  <a:cubicBezTo>
                    <a:pt x="64" y="90"/>
                    <a:pt x="69" y="90"/>
                    <a:pt x="65" y="83"/>
                  </a:cubicBezTo>
                  <a:cubicBezTo>
                    <a:pt x="62" y="76"/>
                    <a:pt x="56" y="80"/>
                    <a:pt x="56" y="75"/>
                  </a:cubicBezTo>
                  <a:cubicBezTo>
                    <a:pt x="56" y="74"/>
                    <a:pt x="56" y="73"/>
                    <a:pt x="55" y="73"/>
                  </a:cubicBezTo>
                  <a:cubicBezTo>
                    <a:pt x="55" y="72"/>
                    <a:pt x="55" y="71"/>
                    <a:pt x="55" y="70"/>
                  </a:cubicBezTo>
                  <a:cubicBezTo>
                    <a:pt x="54" y="57"/>
                    <a:pt x="63" y="55"/>
                    <a:pt x="66" y="42"/>
                  </a:cubicBezTo>
                  <a:cubicBezTo>
                    <a:pt x="66" y="41"/>
                    <a:pt x="66" y="40"/>
                    <a:pt x="67" y="39"/>
                  </a:cubicBezTo>
                  <a:cubicBezTo>
                    <a:pt x="67" y="38"/>
                    <a:pt x="67" y="37"/>
                    <a:pt x="67" y="36"/>
                  </a:cubicBezTo>
                  <a:cubicBezTo>
                    <a:pt x="67" y="33"/>
                    <a:pt x="67" y="31"/>
                    <a:pt x="67" y="28"/>
                  </a:cubicBezTo>
                  <a:cubicBezTo>
                    <a:pt x="66" y="27"/>
                    <a:pt x="66" y="26"/>
                    <a:pt x="65" y="25"/>
                  </a:cubicBezTo>
                  <a:cubicBezTo>
                    <a:pt x="60" y="17"/>
                    <a:pt x="7" y="40"/>
                    <a:pt x="7" y="55"/>
                  </a:cubicBezTo>
                  <a:close/>
                  <a:moveTo>
                    <a:pt x="125" y="59"/>
                  </a:moveTo>
                  <a:cubicBezTo>
                    <a:pt x="125" y="59"/>
                    <a:pt x="124" y="60"/>
                    <a:pt x="123" y="60"/>
                  </a:cubicBezTo>
                  <a:cubicBezTo>
                    <a:pt x="122" y="61"/>
                    <a:pt x="121" y="61"/>
                    <a:pt x="121" y="61"/>
                  </a:cubicBezTo>
                  <a:cubicBezTo>
                    <a:pt x="120" y="60"/>
                    <a:pt x="119" y="60"/>
                    <a:pt x="119" y="59"/>
                  </a:cubicBezTo>
                  <a:cubicBezTo>
                    <a:pt x="119" y="58"/>
                    <a:pt x="118" y="56"/>
                    <a:pt x="119" y="55"/>
                  </a:cubicBezTo>
                  <a:cubicBezTo>
                    <a:pt x="119" y="54"/>
                    <a:pt x="120" y="53"/>
                    <a:pt x="121" y="53"/>
                  </a:cubicBezTo>
                  <a:cubicBezTo>
                    <a:pt x="123" y="53"/>
                    <a:pt x="125" y="52"/>
                    <a:pt x="126" y="53"/>
                  </a:cubicBezTo>
                  <a:cubicBezTo>
                    <a:pt x="127" y="53"/>
                    <a:pt x="126" y="55"/>
                    <a:pt x="126" y="56"/>
                  </a:cubicBezTo>
                  <a:cubicBezTo>
                    <a:pt x="126" y="57"/>
                    <a:pt x="126" y="58"/>
                    <a:pt x="125" y="59"/>
                  </a:cubicBezTo>
                  <a:close/>
                  <a:moveTo>
                    <a:pt x="102" y="44"/>
                  </a:moveTo>
                  <a:cubicBezTo>
                    <a:pt x="102" y="44"/>
                    <a:pt x="98" y="47"/>
                    <a:pt x="98" y="47"/>
                  </a:cubicBezTo>
                  <a:cubicBezTo>
                    <a:pt x="97" y="47"/>
                    <a:pt x="95" y="48"/>
                    <a:pt x="95" y="47"/>
                  </a:cubicBezTo>
                  <a:cubicBezTo>
                    <a:pt x="93" y="45"/>
                    <a:pt x="93" y="42"/>
                    <a:pt x="94" y="40"/>
                  </a:cubicBezTo>
                  <a:cubicBezTo>
                    <a:pt x="94" y="39"/>
                    <a:pt x="95" y="39"/>
                    <a:pt x="96" y="39"/>
                  </a:cubicBezTo>
                  <a:cubicBezTo>
                    <a:pt x="98" y="38"/>
                    <a:pt x="100" y="38"/>
                    <a:pt x="102" y="39"/>
                  </a:cubicBezTo>
                  <a:cubicBezTo>
                    <a:pt x="103" y="39"/>
                    <a:pt x="103" y="41"/>
                    <a:pt x="103" y="42"/>
                  </a:cubicBezTo>
                  <a:cubicBezTo>
                    <a:pt x="102" y="42"/>
                    <a:pt x="102" y="43"/>
                    <a:pt x="102" y="44"/>
                  </a:cubicBezTo>
                  <a:close/>
                  <a:moveTo>
                    <a:pt x="130" y="34"/>
                  </a:moveTo>
                  <a:cubicBezTo>
                    <a:pt x="130" y="34"/>
                    <a:pt x="129" y="35"/>
                    <a:pt x="129" y="35"/>
                  </a:cubicBezTo>
                  <a:cubicBezTo>
                    <a:pt x="127" y="37"/>
                    <a:pt x="125" y="37"/>
                    <a:pt x="122" y="37"/>
                  </a:cubicBezTo>
                  <a:cubicBezTo>
                    <a:pt x="121" y="37"/>
                    <a:pt x="121" y="36"/>
                    <a:pt x="120" y="36"/>
                  </a:cubicBezTo>
                  <a:cubicBezTo>
                    <a:pt x="119" y="32"/>
                    <a:pt x="117" y="30"/>
                    <a:pt x="121" y="28"/>
                  </a:cubicBezTo>
                  <a:cubicBezTo>
                    <a:pt x="122" y="28"/>
                    <a:pt x="124" y="27"/>
                    <a:pt x="126" y="27"/>
                  </a:cubicBezTo>
                  <a:cubicBezTo>
                    <a:pt x="128" y="26"/>
                    <a:pt x="130" y="23"/>
                    <a:pt x="132" y="25"/>
                  </a:cubicBezTo>
                  <a:cubicBezTo>
                    <a:pt x="134" y="27"/>
                    <a:pt x="131" y="32"/>
                    <a:pt x="130" y="34"/>
                  </a:cubicBezTo>
                  <a:close/>
                  <a:moveTo>
                    <a:pt x="131" y="5"/>
                  </a:moveTo>
                  <a:cubicBezTo>
                    <a:pt x="129" y="6"/>
                    <a:pt x="128" y="6"/>
                    <a:pt x="127" y="7"/>
                  </a:cubicBezTo>
                  <a:cubicBezTo>
                    <a:pt x="126" y="7"/>
                    <a:pt x="125" y="8"/>
                    <a:pt x="124" y="8"/>
                  </a:cubicBezTo>
                  <a:cubicBezTo>
                    <a:pt x="122" y="9"/>
                    <a:pt x="121" y="10"/>
                    <a:pt x="120" y="10"/>
                  </a:cubicBezTo>
                  <a:cubicBezTo>
                    <a:pt x="119" y="11"/>
                    <a:pt x="118" y="11"/>
                    <a:pt x="116" y="12"/>
                  </a:cubicBezTo>
                  <a:cubicBezTo>
                    <a:pt x="115" y="12"/>
                    <a:pt x="114" y="13"/>
                    <a:pt x="113" y="13"/>
                  </a:cubicBezTo>
                  <a:cubicBezTo>
                    <a:pt x="107" y="15"/>
                    <a:pt x="103" y="16"/>
                    <a:pt x="98" y="19"/>
                  </a:cubicBezTo>
                  <a:cubicBezTo>
                    <a:pt x="96" y="19"/>
                    <a:pt x="95" y="20"/>
                    <a:pt x="94" y="20"/>
                  </a:cubicBezTo>
                  <a:cubicBezTo>
                    <a:pt x="93" y="21"/>
                    <a:pt x="93" y="21"/>
                    <a:pt x="92" y="22"/>
                  </a:cubicBezTo>
                  <a:cubicBezTo>
                    <a:pt x="91" y="22"/>
                    <a:pt x="89" y="23"/>
                    <a:pt x="88" y="23"/>
                  </a:cubicBezTo>
                  <a:cubicBezTo>
                    <a:pt x="87" y="24"/>
                    <a:pt x="85" y="25"/>
                    <a:pt x="83" y="25"/>
                  </a:cubicBezTo>
                  <a:cubicBezTo>
                    <a:pt x="82" y="25"/>
                    <a:pt x="81" y="26"/>
                    <a:pt x="80" y="26"/>
                  </a:cubicBezTo>
                  <a:cubicBezTo>
                    <a:pt x="79" y="26"/>
                    <a:pt x="78" y="25"/>
                    <a:pt x="77" y="25"/>
                  </a:cubicBezTo>
                  <a:cubicBezTo>
                    <a:pt x="74" y="23"/>
                    <a:pt x="73" y="24"/>
                    <a:pt x="71" y="27"/>
                  </a:cubicBezTo>
                  <a:cubicBezTo>
                    <a:pt x="71" y="27"/>
                    <a:pt x="70" y="28"/>
                    <a:pt x="70" y="29"/>
                  </a:cubicBezTo>
                  <a:cubicBezTo>
                    <a:pt x="69" y="44"/>
                    <a:pt x="72" y="52"/>
                    <a:pt x="74" y="66"/>
                  </a:cubicBezTo>
                  <a:cubicBezTo>
                    <a:pt x="76" y="75"/>
                    <a:pt x="76" y="82"/>
                    <a:pt x="80" y="91"/>
                  </a:cubicBezTo>
                  <a:cubicBezTo>
                    <a:pt x="82" y="97"/>
                    <a:pt x="86" y="96"/>
                    <a:pt x="92" y="94"/>
                  </a:cubicBezTo>
                  <a:cubicBezTo>
                    <a:pt x="94" y="94"/>
                    <a:pt x="95" y="93"/>
                    <a:pt x="96" y="93"/>
                  </a:cubicBezTo>
                  <a:cubicBezTo>
                    <a:pt x="101" y="90"/>
                    <a:pt x="99" y="95"/>
                    <a:pt x="98" y="99"/>
                  </a:cubicBezTo>
                  <a:cubicBezTo>
                    <a:pt x="98" y="99"/>
                    <a:pt x="97" y="100"/>
                    <a:pt x="97" y="100"/>
                  </a:cubicBezTo>
                  <a:cubicBezTo>
                    <a:pt x="94" y="101"/>
                    <a:pt x="92" y="101"/>
                    <a:pt x="89" y="101"/>
                  </a:cubicBezTo>
                  <a:cubicBezTo>
                    <a:pt x="87" y="101"/>
                    <a:pt x="85" y="102"/>
                    <a:pt x="85" y="105"/>
                  </a:cubicBezTo>
                  <a:cubicBezTo>
                    <a:pt x="85" y="108"/>
                    <a:pt x="84" y="114"/>
                    <a:pt x="87" y="116"/>
                  </a:cubicBezTo>
                  <a:cubicBezTo>
                    <a:pt x="88" y="116"/>
                    <a:pt x="89" y="117"/>
                    <a:pt x="90" y="117"/>
                  </a:cubicBezTo>
                  <a:cubicBezTo>
                    <a:pt x="92" y="117"/>
                    <a:pt x="95" y="115"/>
                    <a:pt x="97" y="116"/>
                  </a:cubicBezTo>
                  <a:cubicBezTo>
                    <a:pt x="98" y="117"/>
                    <a:pt x="98" y="119"/>
                    <a:pt x="98" y="120"/>
                  </a:cubicBezTo>
                  <a:cubicBezTo>
                    <a:pt x="85" y="135"/>
                    <a:pt x="64" y="119"/>
                    <a:pt x="70" y="145"/>
                  </a:cubicBezTo>
                  <a:cubicBezTo>
                    <a:pt x="70" y="147"/>
                    <a:pt x="71" y="148"/>
                    <a:pt x="71" y="150"/>
                  </a:cubicBezTo>
                  <a:cubicBezTo>
                    <a:pt x="72" y="151"/>
                    <a:pt x="72" y="151"/>
                    <a:pt x="73" y="152"/>
                  </a:cubicBezTo>
                  <a:cubicBezTo>
                    <a:pt x="73" y="153"/>
                    <a:pt x="74" y="153"/>
                    <a:pt x="74" y="153"/>
                  </a:cubicBezTo>
                  <a:cubicBezTo>
                    <a:pt x="83" y="153"/>
                    <a:pt x="93" y="149"/>
                    <a:pt x="102" y="146"/>
                  </a:cubicBezTo>
                  <a:cubicBezTo>
                    <a:pt x="103" y="146"/>
                    <a:pt x="105" y="145"/>
                    <a:pt x="107" y="145"/>
                  </a:cubicBezTo>
                  <a:cubicBezTo>
                    <a:pt x="109" y="144"/>
                    <a:pt x="112" y="143"/>
                    <a:pt x="115" y="143"/>
                  </a:cubicBezTo>
                  <a:cubicBezTo>
                    <a:pt x="121" y="141"/>
                    <a:pt x="126" y="140"/>
                    <a:pt x="132" y="139"/>
                  </a:cubicBezTo>
                  <a:cubicBezTo>
                    <a:pt x="134" y="139"/>
                    <a:pt x="137" y="139"/>
                    <a:pt x="139" y="139"/>
                  </a:cubicBezTo>
                  <a:cubicBezTo>
                    <a:pt x="146" y="138"/>
                    <a:pt x="152" y="137"/>
                    <a:pt x="159" y="136"/>
                  </a:cubicBezTo>
                  <a:cubicBezTo>
                    <a:pt x="161" y="136"/>
                    <a:pt x="163" y="136"/>
                    <a:pt x="165" y="136"/>
                  </a:cubicBezTo>
                  <a:cubicBezTo>
                    <a:pt x="166" y="136"/>
                    <a:pt x="166" y="135"/>
                    <a:pt x="167" y="134"/>
                  </a:cubicBezTo>
                  <a:cubicBezTo>
                    <a:pt x="167" y="134"/>
                    <a:pt x="168" y="133"/>
                    <a:pt x="168" y="133"/>
                  </a:cubicBezTo>
                  <a:cubicBezTo>
                    <a:pt x="168" y="132"/>
                    <a:pt x="169" y="132"/>
                    <a:pt x="169" y="132"/>
                  </a:cubicBezTo>
                  <a:cubicBezTo>
                    <a:pt x="170" y="131"/>
                    <a:pt x="170" y="130"/>
                    <a:pt x="170" y="129"/>
                  </a:cubicBezTo>
                  <a:cubicBezTo>
                    <a:pt x="170" y="128"/>
                    <a:pt x="171" y="127"/>
                    <a:pt x="171" y="126"/>
                  </a:cubicBezTo>
                  <a:cubicBezTo>
                    <a:pt x="171" y="125"/>
                    <a:pt x="172" y="124"/>
                    <a:pt x="172" y="123"/>
                  </a:cubicBezTo>
                  <a:cubicBezTo>
                    <a:pt x="172" y="121"/>
                    <a:pt x="172" y="119"/>
                    <a:pt x="171" y="118"/>
                  </a:cubicBezTo>
                  <a:cubicBezTo>
                    <a:pt x="169" y="109"/>
                    <a:pt x="158" y="111"/>
                    <a:pt x="152" y="112"/>
                  </a:cubicBezTo>
                  <a:cubicBezTo>
                    <a:pt x="148" y="113"/>
                    <a:pt x="143" y="114"/>
                    <a:pt x="139" y="115"/>
                  </a:cubicBezTo>
                  <a:cubicBezTo>
                    <a:pt x="137" y="115"/>
                    <a:pt x="130" y="118"/>
                    <a:pt x="130" y="115"/>
                  </a:cubicBezTo>
                  <a:cubicBezTo>
                    <a:pt x="131" y="114"/>
                    <a:pt x="131" y="113"/>
                    <a:pt x="131" y="112"/>
                  </a:cubicBezTo>
                  <a:cubicBezTo>
                    <a:pt x="132" y="112"/>
                    <a:pt x="133" y="111"/>
                    <a:pt x="134" y="111"/>
                  </a:cubicBezTo>
                  <a:cubicBezTo>
                    <a:pt x="135" y="110"/>
                    <a:pt x="136" y="110"/>
                    <a:pt x="137" y="109"/>
                  </a:cubicBezTo>
                  <a:cubicBezTo>
                    <a:pt x="138" y="109"/>
                    <a:pt x="139" y="108"/>
                    <a:pt x="139" y="108"/>
                  </a:cubicBezTo>
                  <a:cubicBezTo>
                    <a:pt x="145" y="104"/>
                    <a:pt x="144" y="103"/>
                    <a:pt x="143" y="96"/>
                  </a:cubicBezTo>
                  <a:cubicBezTo>
                    <a:pt x="141" y="87"/>
                    <a:pt x="133" y="85"/>
                    <a:pt x="126" y="91"/>
                  </a:cubicBezTo>
                  <a:cubicBezTo>
                    <a:pt x="126" y="91"/>
                    <a:pt x="125" y="92"/>
                    <a:pt x="124" y="92"/>
                  </a:cubicBezTo>
                  <a:cubicBezTo>
                    <a:pt x="124" y="92"/>
                    <a:pt x="123" y="93"/>
                    <a:pt x="123" y="92"/>
                  </a:cubicBezTo>
                  <a:cubicBezTo>
                    <a:pt x="122" y="90"/>
                    <a:pt x="121" y="88"/>
                    <a:pt x="122" y="86"/>
                  </a:cubicBezTo>
                  <a:cubicBezTo>
                    <a:pt x="123" y="84"/>
                    <a:pt x="126" y="85"/>
                    <a:pt x="128" y="84"/>
                  </a:cubicBezTo>
                  <a:cubicBezTo>
                    <a:pt x="143" y="78"/>
                    <a:pt x="140" y="81"/>
                    <a:pt x="145" y="68"/>
                  </a:cubicBezTo>
                  <a:cubicBezTo>
                    <a:pt x="150" y="53"/>
                    <a:pt x="171" y="19"/>
                    <a:pt x="162" y="12"/>
                  </a:cubicBezTo>
                  <a:cubicBezTo>
                    <a:pt x="152" y="3"/>
                    <a:pt x="149" y="0"/>
                    <a:pt x="134" y="4"/>
                  </a:cubicBezTo>
                  <a:cubicBezTo>
                    <a:pt x="133" y="4"/>
                    <a:pt x="132" y="5"/>
                    <a:pt x="1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sḻîďe">
              <a:extLst>
                <a:ext uri="{FF2B5EF4-FFF2-40B4-BE49-F238E27FC236}">
                  <a16:creationId xmlns:a16="http://schemas.microsoft.com/office/drawing/2014/main" id="{3ABFCF94-674D-4FD8-8BD9-E2BC2D42457E}"/>
                </a:ext>
              </a:extLst>
            </p:cNvPr>
            <p:cNvSpPr/>
            <p:nvPr/>
          </p:nvSpPr>
          <p:spPr bwMode="auto">
            <a:xfrm>
              <a:off x="7071144" y="1940385"/>
              <a:ext cx="39470" cy="28487"/>
            </a:xfrm>
            <a:custGeom>
              <a:avLst/>
              <a:gdLst>
                <a:gd name="T0" fmla="*/ 158 w 196"/>
                <a:gd name="T1" fmla="*/ 32 h 143"/>
                <a:gd name="T2" fmla="*/ 145 w 196"/>
                <a:gd name="T3" fmla="*/ 27 h 143"/>
                <a:gd name="T4" fmla="*/ 134 w 196"/>
                <a:gd name="T5" fmla="*/ 35 h 143"/>
                <a:gd name="T6" fmla="*/ 134 w 196"/>
                <a:gd name="T7" fmla="*/ 42 h 143"/>
                <a:gd name="T8" fmla="*/ 137 w 196"/>
                <a:gd name="T9" fmla="*/ 51 h 143"/>
                <a:gd name="T10" fmla="*/ 130 w 196"/>
                <a:gd name="T11" fmla="*/ 35 h 143"/>
                <a:gd name="T12" fmla="*/ 138 w 196"/>
                <a:gd name="T13" fmla="*/ 19 h 143"/>
                <a:gd name="T14" fmla="*/ 102 w 196"/>
                <a:gd name="T15" fmla="*/ 48 h 143"/>
                <a:gd name="T16" fmla="*/ 109 w 196"/>
                <a:gd name="T17" fmla="*/ 52 h 143"/>
                <a:gd name="T18" fmla="*/ 111 w 196"/>
                <a:gd name="T19" fmla="*/ 57 h 143"/>
                <a:gd name="T20" fmla="*/ 114 w 196"/>
                <a:gd name="T21" fmla="*/ 64 h 143"/>
                <a:gd name="T22" fmla="*/ 97 w 196"/>
                <a:gd name="T23" fmla="*/ 51 h 143"/>
                <a:gd name="T24" fmla="*/ 106 w 196"/>
                <a:gd name="T25" fmla="*/ 36 h 143"/>
                <a:gd name="T26" fmla="*/ 132 w 196"/>
                <a:gd name="T27" fmla="*/ 6 h 143"/>
                <a:gd name="T28" fmla="*/ 104 w 196"/>
                <a:gd name="T29" fmla="*/ 22 h 143"/>
                <a:gd name="T30" fmla="*/ 83 w 196"/>
                <a:gd name="T31" fmla="*/ 39 h 143"/>
                <a:gd name="T32" fmla="*/ 84 w 196"/>
                <a:gd name="T33" fmla="*/ 25 h 143"/>
                <a:gd name="T34" fmla="*/ 77 w 196"/>
                <a:gd name="T35" fmla="*/ 23 h 143"/>
                <a:gd name="T36" fmla="*/ 61 w 196"/>
                <a:gd name="T37" fmla="*/ 24 h 143"/>
                <a:gd name="T38" fmla="*/ 45 w 196"/>
                <a:gd name="T39" fmla="*/ 50 h 143"/>
                <a:gd name="T40" fmla="*/ 53 w 196"/>
                <a:gd name="T41" fmla="*/ 52 h 143"/>
                <a:gd name="T42" fmla="*/ 60 w 196"/>
                <a:gd name="T43" fmla="*/ 52 h 143"/>
                <a:gd name="T44" fmla="*/ 77 w 196"/>
                <a:gd name="T45" fmla="*/ 53 h 143"/>
                <a:gd name="T46" fmla="*/ 92 w 196"/>
                <a:gd name="T47" fmla="*/ 63 h 143"/>
                <a:gd name="T48" fmla="*/ 130 w 196"/>
                <a:gd name="T49" fmla="*/ 95 h 143"/>
                <a:gd name="T50" fmla="*/ 126 w 196"/>
                <a:gd name="T51" fmla="*/ 99 h 143"/>
                <a:gd name="T52" fmla="*/ 94 w 196"/>
                <a:gd name="T53" fmla="*/ 73 h 143"/>
                <a:gd name="T54" fmla="*/ 76 w 196"/>
                <a:gd name="T55" fmla="*/ 59 h 143"/>
                <a:gd name="T56" fmla="*/ 67 w 196"/>
                <a:gd name="T57" fmla="*/ 79 h 143"/>
                <a:gd name="T58" fmla="*/ 70 w 196"/>
                <a:gd name="T59" fmla="*/ 84 h 143"/>
                <a:gd name="T60" fmla="*/ 29 w 196"/>
                <a:gd name="T61" fmla="*/ 94 h 143"/>
                <a:gd name="T62" fmla="*/ 37 w 196"/>
                <a:gd name="T63" fmla="*/ 113 h 143"/>
                <a:gd name="T64" fmla="*/ 27 w 196"/>
                <a:gd name="T65" fmla="*/ 115 h 143"/>
                <a:gd name="T66" fmla="*/ 11 w 196"/>
                <a:gd name="T67" fmla="*/ 104 h 143"/>
                <a:gd name="T68" fmla="*/ 8 w 196"/>
                <a:gd name="T69" fmla="*/ 117 h 143"/>
                <a:gd name="T70" fmla="*/ 72 w 196"/>
                <a:gd name="T71" fmla="*/ 125 h 143"/>
                <a:gd name="T72" fmla="*/ 100 w 196"/>
                <a:gd name="T73" fmla="*/ 128 h 143"/>
                <a:gd name="T74" fmla="*/ 92 w 196"/>
                <a:gd name="T75" fmla="*/ 101 h 143"/>
                <a:gd name="T76" fmla="*/ 104 w 196"/>
                <a:gd name="T77" fmla="*/ 102 h 143"/>
                <a:gd name="T78" fmla="*/ 139 w 196"/>
                <a:gd name="T79" fmla="*/ 125 h 143"/>
                <a:gd name="T80" fmla="*/ 162 w 196"/>
                <a:gd name="T81" fmla="*/ 117 h 143"/>
                <a:gd name="T82" fmla="*/ 150 w 196"/>
                <a:gd name="T83" fmla="*/ 88 h 143"/>
                <a:gd name="T84" fmla="*/ 177 w 196"/>
                <a:gd name="T85" fmla="*/ 77 h 143"/>
                <a:gd name="T86" fmla="*/ 192 w 196"/>
                <a:gd name="T87" fmla="*/ 75 h 143"/>
                <a:gd name="T88" fmla="*/ 196 w 196"/>
                <a:gd name="T89" fmla="*/ 64 h 143"/>
                <a:gd name="T90" fmla="*/ 178 w 196"/>
                <a:gd name="T91" fmla="*/ 53 h 143"/>
                <a:gd name="T92" fmla="*/ 168 w 196"/>
                <a:gd name="T93" fmla="*/ 54 h 143"/>
                <a:gd name="T94" fmla="*/ 160 w 196"/>
                <a:gd name="T95" fmla="*/ 63 h 143"/>
                <a:gd name="T96" fmla="*/ 141 w 196"/>
                <a:gd name="T97" fmla="*/ 65 h 143"/>
                <a:gd name="T98" fmla="*/ 134 w 196"/>
                <a:gd name="T99" fmla="*/ 69 h 143"/>
                <a:gd name="T100" fmla="*/ 132 w 196"/>
                <a:gd name="T101" fmla="*/ 75 h 143"/>
                <a:gd name="T102" fmla="*/ 130 w 196"/>
                <a:gd name="T103" fmla="*/ 68 h 143"/>
                <a:gd name="T104" fmla="*/ 141 w 196"/>
                <a:gd name="T105" fmla="*/ 60 h 143"/>
                <a:gd name="T106" fmla="*/ 151 w 196"/>
                <a:gd name="T107" fmla="*/ 58 h 143"/>
                <a:gd name="T108" fmla="*/ 162 w 196"/>
                <a:gd name="T109" fmla="*/ 46 h 143"/>
                <a:gd name="T110" fmla="*/ 170 w 196"/>
                <a:gd name="T111" fmla="*/ 46 h 143"/>
                <a:gd name="T112" fmla="*/ 177 w 196"/>
                <a:gd name="T113" fmla="*/ 3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143">
                  <a:moveTo>
                    <a:pt x="167" y="29"/>
                  </a:moveTo>
                  <a:cubicBezTo>
                    <a:pt x="165" y="29"/>
                    <a:pt x="164" y="30"/>
                    <a:pt x="163" y="31"/>
                  </a:cubicBezTo>
                  <a:cubicBezTo>
                    <a:pt x="162" y="31"/>
                    <a:pt x="161" y="31"/>
                    <a:pt x="160" y="31"/>
                  </a:cubicBezTo>
                  <a:cubicBezTo>
                    <a:pt x="160" y="32"/>
                    <a:pt x="159" y="32"/>
                    <a:pt x="158" y="32"/>
                  </a:cubicBezTo>
                  <a:cubicBezTo>
                    <a:pt x="157" y="32"/>
                    <a:pt x="155" y="32"/>
                    <a:pt x="154" y="32"/>
                  </a:cubicBezTo>
                  <a:cubicBezTo>
                    <a:pt x="154" y="31"/>
                    <a:pt x="153" y="31"/>
                    <a:pt x="153" y="30"/>
                  </a:cubicBezTo>
                  <a:cubicBezTo>
                    <a:pt x="152" y="28"/>
                    <a:pt x="151" y="23"/>
                    <a:pt x="147" y="25"/>
                  </a:cubicBezTo>
                  <a:cubicBezTo>
                    <a:pt x="146" y="26"/>
                    <a:pt x="146" y="26"/>
                    <a:pt x="145" y="27"/>
                  </a:cubicBezTo>
                  <a:cubicBezTo>
                    <a:pt x="144" y="28"/>
                    <a:pt x="144" y="29"/>
                    <a:pt x="143" y="30"/>
                  </a:cubicBezTo>
                  <a:cubicBezTo>
                    <a:pt x="142" y="31"/>
                    <a:pt x="141" y="33"/>
                    <a:pt x="139" y="33"/>
                  </a:cubicBezTo>
                  <a:cubicBezTo>
                    <a:pt x="139" y="34"/>
                    <a:pt x="138" y="34"/>
                    <a:pt x="137" y="34"/>
                  </a:cubicBezTo>
                  <a:cubicBezTo>
                    <a:pt x="136" y="34"/>
                    <a:pt x="135" y="34"/>
                    <a:pt x="134" y="35"/>
                  </a:cubicBezTo>
                  <a:cubicBezTo>
                    <a:pt x="133" y="36"/>
                    <a:pt x="131" y="37"/>
                    <a:pt x="130" y="38"/>
                  </a:cubicBezTo>
                  <a:cubicBezTo>
                    <a:pt x="130" y="38"/>
                    <a:pt x="130" y="39"/>
                    <a:pt x="130" y="40"/>
                  </a:cubicBezTo>
                  <a:cubicBezTo>
                    <a:pt x="130" y="40"/>
                    <a:pt x="131" y="40"/>
                    <a:pt x="131" y="41"/>
                  </a:cubicBezTo>
                  <a:cubicBezTo>
                    <a:pt x="132" y="41"/>
                    <a:pt x="133" y="41"/>
                    <a:pt x="134" y="42"/>
                  </a:cubicBezTo>
                  <a:cubicBezTo>
                    <a:pt x="135" y="42"/>
                    <a:pt x="136" y="43"/>
                    <a:pt x="137" y="44"/>
                  </a:cubicBezTo>
                  <a:cubicBezTo>
                    <a:pt x="138" y="44"/>
                    <a:pt x="139" y="45"/>
                    <a:pt x="139" y="46"/>
                  </a:cubicBezTo>
                  <a:cubicBezTo>
                    <a:pt x="140" y="47"/>
                    <a:pt x="139" y="48"/>
                    <a:pt x="138" y="49"/>
                  </a:cubicBezTo>
                  <a:cubicBezTo>
                    <a:pt x="138" y="50"/>
                    <a:pt x="137" y="50"/>
                    <a:pt x="137" y="51"/>
                  </a:cubicBezTo>
                  <a:cubicBezTo>
                    <a:pt x="135" y="51"/>
                    <a:pt x="131" y="53"/>
                    <a:pt x="130" y="53"/>
                  </a:cubicBezTo>
                  <a:cubicBezTo>
                    <a:pt x="129" y="52"/>
                    <a:pt x="129" y="50"/>
                    <a:pt x="129" y="49"/>
                  </a:cubicBezTo>
                  <a:cubicBezTo>
                    <a:pt x="128" y="46"/>
                    <a:pt x="125" y="43"/>
                    <a:pt x="125" y="41"/>
                  </a:cubicBezTo>
                  <a:cubicBezTo>
                    <a:pt x="125" y="39"/>
                    <a:pt x="128" y="37"/>
                    <a:pt x="130" y="35"/>
                  </a:cubicBezTo>
                  <a:cubicBezTo>
                    <a:pt x="131" y="34"/>
                    <a:pt x="132" y="32"/>
                    <a:pt x="134" y="30"/>
                  </a:cubicBezTo>
                  <a:cubicBezTo>
                    <a:pt x="134" y="29"/>
                    <a:pt x="135" y="28"/>
                    <a:pt x="136" y="27"/>
                  </a:cubicBezTo>
                  <a:cubicBezTo>
                    <a:pt x="137" y="25"/>
                    <a:pt x="140" y="24"/>
                    <a:pt x="140" y="21"/>
                  </a:cubicBezTo>
                  <a:cubicBezTo>
                    <a:pt x="141" y="20"/>
                    <a:pt x="139" y="19"/>
                    <a:pt x="138" y="19"/>
                  </a:cubicBezTo>
                  <a:cubicBezTo>
                    <a:pt x="137" y="18"/>
                    <a:pt x="136" y="18"/>
                    <a:pt x="135" y="17"/>
                  </a:cubicBezTo>
                  <a:cubicBezTo>
                    <a:pt x="134" y="17"/>
                    <a:pt x="133" y="18"/>
                    <a:pt x="133" y="18"/>
                  </a:cubicBezTo>
                  <a:cubicBezTo>
                    <a:pt x="127" y="23"/>
                    <a:pt x="121" y="28"/>
                    <a:pt x="116" y="33"/>
                  </a:cubicBezTo>
                  <a:cubicBezTo>
                    <a:pt x="112" y="36"/>
                    <a:pt x="102" y="43"/>
                    <a:pt x="102" y="48"/>
                  </a:cubicBezTo>
                  <a:cubicBezTo>
                    <a:pt x="102" y="49"/>
                    <a:pt x="102" y="49"/>
                    <a:pt x="102" y="50"/>
                  </a:cubicBezTo>
                  <a:cubicBezTo>
                    <a:pt x="102" y="51"/>
                    <a:pt x="103" y="51"/>
                    <a:pt x="103" y="52"/>
                  </a:cubicBezTo>
                  <a:cubicBezTo>
                    <a:pt x="104" y="52"/>
                    <a:pt x="105" y="53"/>
                    <a:pt x="106" y="53"/>
                  </a:cubicBezTo>
                  <a:cubicBezTo>
                    <a:pt x="107" y="53"/>
                    <a:pt x="108" y="53"/>
                    <a:pt x="109" y="52"/>
                  </a:cubicBezTo>
                  <a:cubicBezTo>
                    <a:pt x="110" y="51"/>
                    <a:pt x="111" y="49"/>
                    <a:pt x="112" y="49"/>
                  </a:cubicBezTo>
                  <a:cubicBezTo>
                    <a:pt x="114" y="49"/>
                    <a:pt x="115" y="51"/>
                    <a:pt x="115" y="52"/>
                  </a:cubicBezTo>
                  <a:cubicBezTo>
                    <a:pt x="114" y="53"/>
                    <a:pt x="112" y="54"/>
                    <a:pt x="111" y="55"/>
                  </a:cubicBezTo>
                  <a:cubicBezTo>
                    <a:pt x="111" y="55"/>
                    <a:pt x="111" y="56"/>
                    <a:pt x="111" y="57"/>
                  </a:cubicBezTo>
                  <a:cubicBezTo>
                    <a:pt x="112" y="58"/>
                    <a:pt x="112" y="59"/>
                    <a:pt x="113" y="59"/>
                  </a:cubicBezTo>
                  <a:cubicBezTo>
                    <a:pt x="115" y="61"/>
                    <a:pt x="117" y="62"/>
                    <a:pt x="118" y="63"/>
                  </a:cubicBezTo>
                  <a:cubicBezTo>
                    <a:pt x="119" y="64"/>
                    <a:pt x="117" y="64"/>
                    <a:pt x="116" y="64"/>
                  </a:cubicBezTo>
                  <a:cubicBezTo>
                    <a:pt x="115" y="64"/>
                    <a:pt x="115" y="64"/>
                    <a:pt x="114" y="64"/>
                  </a:cubicBezTo>
                  <a:cubicBezTo>
                    <a:pt x="113" y="64"/>
                    <a:pt x="112" y="63"/>
                    <a:pt x="111" y="63"/>
                  </a:cubicBezTo>
                  <a:cubicBezTo>
                    <a:pt x="110" y="62"/>
                    <a:pt x="109" y="61"/>
                    <a:pt x="107" y="60"/>
                  </a:cubicBezTo>
                  <a:cubicBezTo>
                    <a:pt x="106" y="59"/>
                    <a:pt x="104" y="57"/>
                    <a:pt x="102" y="56"/>
                  </a:cubicBezTo>
                  <a:cubicBezTo>
                    <a:pt x="100" y="55"/>
                    <a:pt x="98" y="53"/>
                    <a:pt x="97" y="51"/>
                  </a:cubicBezTo>
                  <a:cubicBezTo>
                    <a:pt x="95" y="50"/>
                    <a:pt x="94" y="49"/>
                    <a:pt x="93" y="48"/>
                  </a:cubicBezTo>
                  <a:cubicBezTo>
                    <a:pt x="93" y="47"/>
                    <a:pt x="93" y="46"/>
                    <a:pt x="93" y="46"/>
                  </a:cubicBezTo>
                  <a:cubicBezTo>
                    <a:pt x="94" y="46"/>
                    <a:pt x="94" y="45"/>
                    <a:pt x="94" y="45"/>
                  </a:cubicBezTo>
                  <a:cubicBezTo>
                    <a:pt x="99" y="43"/>
                    <a:pt x="102" y="40"/>
                    <a:pt x="106" y="36"/>
                  </a:cubicBezTo>
                  <a:cubicBezTo>
                    <a:pt x="114" y="29"/>
                    <a:pt x="122" y="22"/>
                    <a:pt x="129" y="14"/>
                  </a:cubicBezTo>
                  <a:cubicBezTo>
                    <a:pt x="131" y="13"/>
                    <a:pt x="132" y="11"/>
                    <a:pt x="133" y="10"/>
                  </a:cubicBezTo>
                  <a:cubicBezTo>
                    <a:pt x="134" y="9"/>
                    <a:pt x="134" y="8"/>
                    <a:pt x="133" y="8"/>
                  </a:cubicBezTo>
                  <a:cubicBezTo>
                    <a:pt x="133" y="7"/>
                    <a:pt x="132" y="6"/>
                    <a:pt x="132" y="6"/>
                  </a:cubicBezTo>
                  <a:cubicBezTo>
                    <a:pt x="130" y="5"/>
                    <a:pt x="129" y="3"/>
                    <a:pt x="127" y="2"/>
                  </a:cubicBezTo>
                  <a:cubicBezTo>
                    <a:pt x="123" y="0"/>
                    <a:pt x="122" y="4"/>
                    <a:pt x="120" y="6"/>
                  </a:cubicBezTo>
                  <a:cubicBezTo>
                    <a:pt x="117" y="10"/>
                    <a:pt x="112" y="14"/>
                    <a:pt x="108" y="18"/>
                  </a:cubicBezTo>
                  <a:cubicBezTo>
                    <a:pt x="107" y="20"/>
                    <a:pt x="105" y="21"/>
                    <a:pt x="104" y="22"/>
                  </a:cubicBezTo>
                  <a:cubicBezTo>
                    <a:pt x="99" y="26"/>
                    <a:pt x="94" y="30"/>
                    <a:pt x="90" y="34"/>
                  </a:cubicBezTo>
                  <a:cubicBezTo>
                    <a:pt x="89" y="35"/>
                    <a:pt x="89" y="37"/>
                    <a:pt x="88" y="38"/>
                  </a:cubicBezTo>
                  <a:cubicBezTo>
                    <a:pt x="87" y="39"/>
                    <a:pt x="86" y="40"/>
                    <a:pt x="85" y="40"/>
                  </a:cubicBezTo>
                  <a:cubicBezTo>
                    <a:pt x="84" y="40"/>
                    <a:pt x="83" y="40"/>
                    <a:pt x="83" y="39"/>
                  </a:cubicBezTo>
                  <a:cubicBezTo>
                    <a:pt x="81" y="39"/>
                    <a:pt x="80" y="38"/>
                    <a:pt x="79" y="37"/>
                  </a:cubicBezTo>
                  <a:cubicBezTo>
                    <a:pt x="78" y="36"/>
                    <a:pt x="75" y="36"/>
                    <a:pt x="75" y="34"/>
                  </a:cubicBezTo>
                  <a:cubicBezTo>
                    <a:pt x="75" y="33"/>
                    <a:pt x="78" y="32"/>
                    <a:pt x="79" y="31"/>
                  </a:cubicBezTo>
                  <a:cubicBezTo>
                    <a:pt x="81" y="29"/>
                    <a:pt x="82" y="27"/>
                    <a:pt x="84" y="25"/>
                  </a:cubicBezTo>
                  <a:cubicBezTo>
                    <a:pt x="84" y="25"/>
                    <a:pt x="84" y="24"/>
                    <a:pt x="84" y="24"/>
                  </a:cubicBezTo>
                  <a:cubicBezTo>
                    <a:pt x="84" y="23"/>
                    <a:pt x="83" y="23"/>
                    <a:pt x="83" y="23"/>
                  </a:cubicBezTo>
                  <a:cubicBezTo>
                    <a:pt x="82" y="22"/>
                    <a:pt x="82" y="23"/>
                    <a:pt x="81" y="23"/>
                  </a:cubicBezTo>
                  <a:cubicBezTo>
                    <a:pt x="79" y="22"/>
                    <a:pt x="78" y="23"/>
                    <a:pt x="77" y="23"/>
                  </a:cubicBezTo>
                  <a:cubicBezTo>
                    <a:pt x="76" y="23"/>
                    <a:pt x="75" y="24"/>
                    <a:pt x="74" y="24"/>
                  </a:cubicBezTo>
                  <a:cubicBezTo>
                    <a:pt x="73" y="24"/>
                    <a:pt x="71" y="24"/>
                    <a:pt x="70" y="24"/>
                  </a:cubicBezTo>
                  <a:cubicBezTo>
                    <a:pt x="66" y="25"/>
                    <a:pt x="66" y="24"/>
                    <a:pt x="63" y="24"/>
                  </a:cubicBezTo>
                  <a:cubicBezTo>
                    <a:pt x="62" y="24"/>
                    <a:pt x="62" y="24"/>
                    <a:pt x="61" y="24"/>
                  </a:cubicBezTo>
                  <a:cubicBezTo>
                    <a:pt x="59" y="24"/>
                    <a:pt x="58" y="25"/>
                    <a:pt x="57" y="26"/>
                  </a:cubicBezTo>
                  <a:cubicBezTo>
                    <a:pt x="54" y="28"/>
                    <a:pt x="52" y="30"/>
                    <a:pt x="50" y="32"/>
                  </a:cubicBezTo>
                  <a:cubicBezTo>
                    <a:pt x="48" y="34"/>
                    <a:pt x="46" y="35"/>
                    <a:pt x="44" y="38"/>
                  </a:cubicBezTo>
                  <a:cubicBezTo>
                    <a:pt x="42" y="42"/>
                    <a:pt x="41" y="46"/>
                    <a:pt x="45" y="50"/>
                  </a:cubicBezTo>
                  <a:cubicBezTo>
                    <a:pt x="45" y="50"/>
                    <a:pt x="46" y="50"/>
                    <a:pt x="47" y="51"/>
                  </a:cubicBezTo>
                  <a:cubicBezTo>
                    <a:pt x="48" y="51"/>
                    <a:pt x="49" y="51"/>
                    <a:pt x="50" y="52"/>
                  </a:cubicBezTo>
                  <a:cubicBezTo>
                    <a:pt x="50" y="52"/>
                    <a:pt x="51" y="52"/>
                    <a:pt x="51" y="52"/>
                  </a:cubicBezTo>
                  <a:cubicBezTo>
                    <a:pt x="52" y="52"/>
                    <a:pt x="53" y="52"/>
                    <a:pt x="53" y="52"/>
                  </a:cubicBezTo>
                  <a:cubicBezTo>
                    <a:pt x="54" y="52"/>
                    <a:pt x="54" y="52"/>
                    <a:pt x="55" y="52"/>
                  </a:cubicBezTo>
                  <a:cubicBezTo>
                    <a:pt x="55" y="52"/>
                    <a:pt x="56" y="52"/>
                    <a:pt x="57" y="52"/>
                  </a:cubicBezTo>
                  <a:cubicBezTo>
                    <a:pt x="57" y="52"/>
                    <a:pt x="58" y="52"/>
                    <a:pt x="58" y="52"/>
                  </a:cubicBezTo>
                  <a:cubicBezTo>
                    <a:pt x="59" y="52"/>
                    <a:pt x="59" y="52"/>
                    <a:pt x="60" y="52"/>
                  </a:cubicBezTo>
                  <a:cubicBezTo>
                    <a:pt x="61" y="52"/>
                    <a:pt x="61" y="52"/>
                    <a:pt x="62" y="52"/>
                  </a:cubicBezTo>
                  <a:cubicBezTo>
                    <a:pt x="62" y="52"/>
                    <a:pt x="63" y="53"/>
                    <a:pt x="63" y="53"/>
                  </a:cubicBezTo>
                  <a:cubicBezTo>
                    <a:pt x="64" y="53"/>
                    <a:pt x="65" y="53"/>
                    <a:pt x="65" y="53"/>
                  </a:cubicBezTo>
                  <a:cubicBezTo>
                    <a:pt x="69" y="52"/>
                    <a:pt x="73" y="51"/>
                    <a:pt x="77" y="53"/>
                  </a:cubicBezTo>
                  <a:cubicBezTo>
                    <a:pt x="78" y="53"/>
                    <a:pt x="79" y="54"/>
                    <a:pt x="80" y="55"/>
                  </a:cubicBezTo>
                  <a:cubicBezTo>
                    <a:pt x="81" y="55"/>
                    <a:pt x="82" y="56"/>
                    <a:pt x="83" y="57"/>
                  </a:cubicBezTo>
                  <a:cubicBezTo>
                    <a:pt x="85" y="58"/>
                    <a:pt x="86" y="59"/>
                    <a:pt x="88" y="60"/>
                  </a:cubicBezTo>
                  <a:cubicBezTo>
                    <a:pt x="90" y="61"/>
                    <a:pt x="91" y="62"/>
                    <a:pt x="92" y="63"/>
                  </a:cubicBezTo>
                  <a:cubicBezTo>
                    <a:pt x="95" y="65"/>
                    <a:pt x="97" y="68"/>
                    <a:pt x="100" y="70"/>
                  </a:cubicBezTo>
                  <a:cubicBezTo>
                    <a:pt x="106" y="75"/>
                    <a:pt x="112" y="80"/>
                    <a:pt x="119" y="86"/>
                  </a:cubicBezTo>
                  <a:cubicBezTo>
                    <a:pt x="120" y="87"/>
                    <a:pt x="121" y="88"/>
                    <a:pt x="123" y="89"/>
                  </a:cubicBezTo>
                  <a:cubicBezTo>
                    <a:pt x="125" y="91"/>
                    <a:pt x="127" y="93"/>
                    <a:pt x="130" y="95"/>
                  </a:cubicBezTo>
                  <a:cubicBezTo>
                    <a:pt x="131" y="96"/>
                    <a:pt x="134" y="96"/>
                    <a:pt x="133" y="97"/>
                  </a:cubicBezTo>
                  <a:cubicBezTo>
                    <a:pt x="133" y="99"/>
                    <a:pt x="131" y="98"/>
                    <a:pt x="130" y="99"/>
                  </a:cubicBezTo>
                  <a:cubicBezTo>
                    <a:pt x="129" y="99"/>
                    <a:pt x="129" y="99"/>
                    <a:pt x="128" y="99"/>
                  </a:cubicBezTo>
                  <a:cubicBezTo>
                    <a:pt x="128" y="99"/>
                    <a:pt x="127" y="99"/>
                    <a:pt x="126" y="99"/>
                  </a:cubicBezTo>
                  <a:cubicBezTo>
                    <a:pt x="125" y="98"/>
                    <a:pt x="125" y="98"/>
                    <a:pt x="124" y="97"/>
                  </a:cubicBezTo>
                  <a:cubicBezTo>
                    <a:pt x="121" y="96"/>
                    <a:pt x="121" y="96"/>
                    <a:pt x="119" y="94"/>
                  </a:cubicBezTo>
                  <a:cubicBezTo>
                    <a:pt x="112" y="86"/>
                    <a:pt x="108" y="83"/>
                    <a:pt x="100" y="78"/>
                  </a:cubicBezTo>
                  <a:cubicBezTo>
                    <a:pt x="98" y="76"/>
                    <a:pt x="96" y="74"/>
                    <a:pt x="94" y="73"/>
                  </a:cubicBezTo>
                  <a:cubicBezTo>
                    <a:pt x="93" y="72"/>
                    <a:pt x="91" y="70"/>
                    <a:pt x="89" y="69"/>
                  </a:cubicBezTo>
                  <a:cubicBezTo>
                    <a:pt x="88" y="68"/>
                    <a:pt x="86" y="67"/>
                    <a:pt x="84" y="65"/>
                  </a:cubicBezTo>
                  <a:cubicBezTo>
                    <a:pt x="82" y="64"/>
                    <a:pt x="81" y="62"/>
                    <a:pt x="79" y="61"/>
                  </a:cubicBezTo>
                  <a:cubicBezTo>
                    <a:pt x="78" y="60"/>
                    <a:pt x="77" y="60"/>
                    <a:pt x="76" y="59"/>
                  </a:cubicBezTo>
                  <a:cubicBezTo>
                    <a:pt x="75" y="59"/>
                    <a:pt x="74" y="60"/>
                    <a:pt x="73" y="60"/>
                  </a:cubicBezTo>
                  <a:cubicBezTo>
                    <a:pt x="67" y="62"/>
                    <a:pt x="50" y="68"/>
                    <a:pt x="59" y="76"/>
                  </a:cubicBezTo>
                  <a:cubicBezTo>
                    <a:pt x="60" y="77"/>
                    <a:pt x="62" y="77"/>
                    <a:pt x="63" y="78"/>
                  </a:cubicBezTo>
                  <a:cubicBezTo>
                    <a:pt x="64" y="78"/>
                    <a:pt x="65" y="79"/>
                    <a:pt x="67" y="79"/>
                  </a:cubicBezTo>
                  <a:cubicBezTo>
                    <a:pt x="69" y="79"/>
                    <a:pt x="70" y="79"/>
                    <a:pt x="71" y="80"/>
                  </a:cubicBezTo>
                  <a:cubicBezTo>
                    <a:pt x="73" y="81"/>
                    <a:pt x="75" y="81"/>
                    <a:pt x="75" y="83"/>
                  </a:cubicBezTo>
                  <a:cubicBezTo>
                    <a:pt x="76" y="84"/>
                    <a:pt x="74" y="83"/>
                    <a:pt x="73" y="84"/>
                  </a:cubicBezTo>
                  <a:cubicBezTo>
                    <a:pt x="72" y="84"/>
                    <a:pt x="71" y="84"/>
                    <a:pt x="70" y="84"/>
                  </a:cubicBezTo>
                  <a:cubicBezTo>
                    <a:pt x="59" y="89"/>
                    <a:pt x="49" y="87"/>
                    <a:pt x="41" y="77"/>
                  </a:cubicBezTo>
                  <a:cubicBezTo>
                    <a:pt x="39" y="74"/>
                    <a:pt x="37" y="71"/>
                    <a:pt x="34" y="71"/>
                  </a:cubicBezTo>
                  <a:cubicBezTo>
                    <a:pt x="19" y="67"/>
                    <a:pt x="14" y="85"/>
                    <a:pt x="26" y="92"/>
                  </a:cubicBezTo>
                  <a:cubicBezTo>
                    <a:pt x="27" y="92"/>
                    <a:pt x="28" y="93"/>
                    <a:pt x="29" y="94"/>
                  </a:cubicBezTo>
                  <a:cubicBezTo>
                    <a:pt x="32" y="95"/>
                    <a:pt x="34" y="98"/>
                    <a:pt x="36" y="99"/>
                  </a:cubicBezTo>
                  <a:cubicBezTo>
                    <a:pt x="41" y="103"/>
                    <a:pt x="52" y="107"/>
                    <a:pt x="43" y="111"/>
                  </a:cubicBezTo>
                  <a:cubicBezTo>
                    <a:pt x="42" y="112"/>
                    <a:pt x="41" y="112"/>
                    <a:pt x="39" y="113"/>
                  </a:cubicBezTo>
                  <a:cubicBezTo>
                    <a:pt x="39" y="113"/>
                    <a:pt x="38" y="113"/>
                    <a:pt x="37" y="113"/>
                  </a:cubicBezTo>
                  <a:cubicBezTo>
                    <a:pt x="36" y="114"/>
                    <a:pt x="34" y="114"/>
                    <a:pt x="33" y="115"/>
                  </a:cubicBezTo>
                  <a:cubicBezTo>
                    <a:pt x="32" y="115"/>
                    <a:pt x="31" y="115"/>
                    <a:pt x="31" y="115"/>
                  </a:cubicBezTo>
                  <a:cubicBezTo>
                    <a:pt x="30" y="116"/>
                    <a:pt x="29" y="115"/>
                    <a:pt x="29" y="115"/>
                  </a:cubicBezTo>
                  <a:cubicBezTo>
                    <a:pt x="28" y="115"/>
                    <a:pt x="28" y="115"/>
                    <a:pt x="27" y="115"/>
                  </a:cubicBezTo>
                  <a:cubicBezTo>
                    <a:pt x="26" y="115"/>
                    <a:pt x="25" y="115"/>
                    <a:pt x="25" y="114"/>
                  </a:cubicBezTo>
                  <a:cubicBezTo>
                    <a:pt x="23" y="113"/>
                    <a:pt x="21" y="111"/>
                    <a:pt x="19" y="109"/>
                  </a:cubicBezTo>
                  <a:cubicBezTo>
                    <a:pt x="17" y="108"/>
                    <a:pt x="16" y="107"/>
                    <a:pt x="14" y="106"/>
                  </a:cubicBezTo>
                  <a:cubicBezTo>
                    <a:pt x="13" y="105"/>
                    <a:pt x="12" y="104"/>
                    <a:pt x="11" y="104"/>
                  </a:cubicBezTo>
                  <a:cubicBezTo>
                    <a:pt x="9" y="104"/>
                    <a:pt x="8" y="105"/>
                    <a:pt x="8" y="106"/>
                  </a:cubicBezTo>
                  <a:cubicBezTo>
                    <a:pt x="7" y="107"/>
                    <a:pt x="9" y="112"/>
                    <a:pt x="9" y="113"/>
                  </a:cubicBezTo>
                  <a:cubicBezTo>
                    <a:pt x="9" y="114"/>
                    <a:pt x="9" y="114"/>
                    <a:pt x="9" y="115"/>
                  </a:cubicBezTo>
                  <a:cubicBezTo>
                    <a:pt x="9" y="116"/>
                    <a:pt x="8" y="117"/>
                    <a:pt x="8" y="117"/>
                  </a:cubicBezTo>
                  <a:cubicBezTo>
                    <a:pt x="0" y="128"/>
                    <a:pt x="8" y="131"/>
                    <a:pt x="19" y="138"/>
                  </a:cubicBezTo>
                  <a:cubicBezTo>
                    <a:pt x="28" y="143"/>
                    <a:pt x="41" y="138"/>
                    <a:pt x="49" y="133"/>
                  </a:cubicBezTo>
                  <a:cubicBezTo>
                    <a:pt x="51" y="132"/>
                    <a:pt x="54" y="131"/>
                    <a:pt x="56" y="129"/>
                  </a:cubicBezTo>
                  <a:cubicBezTo>
                    <a:pt x="63" y="124"/>
                    <a:pt x="63" y="119"/>
                    <a:pt x="72" y="125"/>
                  </a:cubicBezTo>
                  <a:cubicBezTo>
                    <a:pt x="73" y="126"/>
                    <a:pt x="74" y="127"/>
                    <a:pt x="76" y="128"/>
                  </a:cubicBezTo>
                  <a:cubicBezTo>
                    <a:pt x="77" y="129"/>
                    <a:pt x="78" y="129"/>
                    <a:pt x="79" y="130"/>
                  </a:cubicBezTo>
                  <a:cubicBezTo>
                    <a:pt x="83" y="133"/>
                    <a:pt x="90" y="139"/>
                    <a:pt x="95" y="135"/>
                  </a:cubicBezTo>
                  <a:cubicBezTo>
                    <a:pt x="99" y="133"/>
                    <a:pt x="101" y="132"/>
                    <a:pt x="100" y="128"/>
                  </a:cubicBezTo>
                  <a:cubicBezTo>
                    <a:pt x="100" y="127"/>
                    <a:pt x="99" y="126"/>
                    <a:pt x="99" y="124"/>
                  </a:cubicBezTo>
                  <a:cubicBezTo>
                    <a:pt x="94" y="112"/>
                    <a:pt x="81" y="106"/>
                    <a:pt x="82" y="105"/>
                  </a:cubicBezTo>
                  <a:cubicBezTo>
                    <a:pt x="83" y="103"/>
                    <a:pt x="86" y="102"/>
                    <a:pt x="88" y="101"/>
                  </a:cubicBezTo>
                  <a:cubicBezTo>
                    <a:pt x="89" y="101"/>
                    <a:pt x="91" y="100"/>
                    <a:pt x="92" y="101"/>
                  </a:cubicBezTo>
                  <a:cubicBezTo>
                    <a:pt x="94" y="101"/>
                    <a:pt x="96" y="102"/>
                    <a:pt x="98" y="102"/>
                  </a:cubicBezTo>
                  <a:cubicBezTo>
                    <a:pt x="99" y="102"/>
                    <a:pt x="100" y="102"/>
                    <a:pt x="100" y="102"/>
                  </a:cubicBezTo>
                  <a:cubicBezTo>
                    <a:pt x="101" y="102"/>
                    <a:pt x="101" y="102"/>
                    <a:pt x="102" y="102"/>
                  </a:cubicBezTo>
                  <a:cubicBezTo>
                    <a:pt x="102" y="102"/>
                    <a:pt x="103" y="102"/>
                    <a:pt x="104" y="102"/>
                  </a:cubicBezTo>
                  <a:cubicBezTo>
                    <a:pt x="109" y="102"/>
                    <a:pt x="113" y="102"/>
                    <a:pt x="117" y="105"/>
                  </a:cubicBezTo>
                  <a:cubicBezTo>
                    <a:pt x="119" y="106"/>
                    <a:pt x="120" y="107"/>
                    <a:pt x="121" y="108"/>
                  </a:cubicBezTo>
                  <a:cubicBezTo>
                    <a:pt x="122" y="109"/>
                    <a:pt x="123" y="109"/>
                    <a:pt x="124" y="110"/>
                  </a:cubicBezTo>
                  <a:cubicBezTo>
                    <a:pt x="127" y="116"/>
                    <a:pt x="135" y="121"/>
                    <a:pt x="139" y="125"/>
                  </a:cubicBezTo>
                  <a:cubicBezTo>
                    <a:pt x="141" y="125"/>
                    <a:pt x="144" y="127"/>
                    <a:pt x="145" y="128"/>
                  </a:cubicBezTo>
                  <a:cubicBezTo>
                    <a:pt x="146" y="128"/>
                    <a:pt x="146" y="128"/>
                    <a:pt x="147" y="128"/>
                  </a:cubicBezTo>
                  <a:cubicBezTo>
                    <a:pt x="148" y="127"/>
                    <a:pt x="150" y="127"/>
                    <a:pt x="151" y="126"/>
                  </a:cubicBezTo>
                  <a:cubicBezTo>
                    <a:pt x="154" y="123"/>
                    <a:pt x="158" y="120"/>
                    <a:pt x="162" y="117"/>
                  </a:cubicBezTo>
                  <a:cubicBezTo>
                    <a:pt x="164" y="114"/>
                    <a:pt x="162" y="111"/>
                    <a:pt x="161" y="109"/>
                  </a:cubicBezTo>
                  <a:cubicBezTo>
                    <a:pt x="158" y="100"/>
                    <a:pt x="158" y="99"/>
                    <a:pt x="150" y="94"/>
                  </a:cubicBezTo>
                  <a:cubicBezTo>
                    <a:pt x="148" y="93"/>
                    <a:pt x="145" y="92"/>
                    <a:pt x="145" y="90"/>
                  </a:cubicBezTo>
                  <a:cubicBezTo>
                    <a:pt x="145" y="88"/>
                    <a:pt x="148" y="89"/>
                    <a:pt x="150" y="88"/>
                  </a:cubicBezTo>
                  <a:cubicBezTo>
                    <a:pt x="151" y="87"/>
                    <a:pt x="153" y="86"/>
                    <a:pt x="154" y="86"/>
                  </a:cubicBezTo>
                  <a:cubicBezTo>
                    <a:pt x="160" y="83"/>
                    <a:pt x="166" y="79"/>
                    <a:pt x="173" y="77"/>
                  </a:cubicBezTo>
                  <a:cubicBezTo>
                    <a:pt x="174" y="77"/>
                    <a:pt x="175" y="77"/>
                    <a:pt x="176" y="77"/>
                  </a:cubicBezTo>
                  <a:cubicBezTo>
                    <a:pt x="176" y="77"/>
                    <a:pt x="177" y="77"/>
                    <a:pt x="177" y="77"/>
                  </a:cubicBezTo>
                  <a:cubicBezTo>
                    <a:pt x="178" y="77"/>
                    <a:pt x="178" y="77"/>
                    <a:pt x="179" y="77"/>
                  </a:cubicBezTo>
                  <a:cubicBezTo>
                    <a:pt x="180" y="77"/>
                    <a:pt x="180" y="77"/>
                    <a:pt x="181" y="77"/>
                  </a:cubicBezTo>
                  <a:cubicBezTo>
                    <a:pt x="181" y="77"/>
                    <a:pt x="182" y="77"/>
                    <a:pt x="183" y="77"/>
                  </a:cubicBezTo>
                  <a:cubicBezTo>
                    <a:pt x="187" y="78"/>
                    <a:pt x="188" y="78"/>
                    <a:pt x="192" y="75"/>
                  </a:cubicBezTo>
                  <a:cubicBezTo>
                    <a:pt x="194" y="74"/>
                    <a:pt x="196" y="73"/>
                    <a:pt x="196" y="70"/>
                  </a:cubicBezTo>
                  <a:cubicBezTo>
                    <a:pt x="196" y="70"/>
                    <a:pt x="196" y="69"/>
                    <a:pt x="196" y="69"/>
                  </a:cubicBezTo>
                  <a:cubicBezTo>
                    <a:pt x="196" y="68"/>
                    <a:pt x="196" y="67"/>
                    <a:pt x="196" y="67"/>
                  </a:cubicBezTo>
                  <a:cubicBezTo>
                    <a:pt x="196" y="66"/>
                    <a:pt x="196" y="65"/>
                    <a:pt x="196" y="64"/>
                  </a:cubicBezTo>
                  <a:cubicBezTo>
                    <a:pt x="194" y="62"/>
                    <a:pt x="193" y="60"/>
                    <a:pt x="190" y="59"/>
                  </a:cubicBezTo>
                  <a:cubicBezTo>
                    <a:pt x="187" y="59"/>
                    <a:pt x="186" y="58"/>
                    <a:pt x="184" y="56"/>
                  </a:cubicBezTo>
                  <a:cubicBezTo>
                    <a:pt x="183" y="56"/>
                    <a:pt x="182" y="55"/>
                    <a:pt x="181" y="54"/>
                  </a:cubicBezTo>
                  <a:cubicBezTo>
                    <a:pt x="180" y="54"/>
                    <a:pt x="179" y="54"/>
                    <a:pt x="178" y="53"/>
                  </a:cubicBezTo>
                  <a:cubicBezTo>
                    <a:pt x="177" y="53"/>
                    <a:pt x="176" y="53"/>
                    <a:pt x="176" y="52"/>
                  </a:cubicBezTo>
                  <a:cubicBezTo>
                    <a:pt x="175" y="52"/>
                    <a:pt x="174" y="51"/>
                    <a:pt x="173" y="51"/>
                  </a:cubicBezTo>
                  <a:cubicBezTo>
                    <a:pt x="172" y="51"/>
                    <a:pt x="171" y="52"/>
                    <a:pt x="170" y="52"/>
                  </a:cubicBezTo>
                  <a:cubicBezTo>
                    <a:pt x="169" y="53"/>
                    <a:pt x="168" y="53"/>
                    <a:pt x="168" y="54"/>
                  </a:cubicBezTo>
                  <a:cubicBezTo>
                    <a:pt x="167" y="55"/>
                    <a:pt x="167" y="56"/>
                    <a:pt x="167" y="57"/>
                  </a:cubicBezTo>
                  <a:cubicBezTo>
                    <a:pt x="166" y="58"/>
                    <a:pt x="166" y="59"/>
                    <a:pt x="165" y="59"/>
                  </a:cubicBezTo>
                  <a:cubicBezTo>
                    <a:pt x="165" y="60"/>
                    <a:pt x="164" y="61"/>
                    <a:pt x="164" y="61"/>
                  </a:cubicBezTo>
                  <a:cubicBezTo>
                    <a:pt x="163" y="62"/>
                    <a:pt x="161" y="62"/>
                    <a:pt x="160" y="63"/>
                  </a:cubicBezTo>
                  <a:cubicBezTo>
                    <a:pt x="159" y="63"/>
                    <a:pt x="158" y="63"/>
                    <a:pt x="157" y="63"/>
                  </a:cubicBezTo>
                  <a:cubicBezTo>
                    <a:pt x="156" y="63"/>
                    <a:pt x="155" y="62"/>
                    <a:pt x="154" y="61"/>
                  </a:cubicBezTo>
                  <a:cubicBezTo>
                    <a:pt x="153" y="61"/>
                    <a:pt x="152" y="60"/>
                    <a:pt x="152" y="60"/>
                  </a:cubicBezTo>
                  <a:cubicBezTo>
                    <a:pt x="147" y="62"/>
                    <a:pt x="146" y="65"/>
                    <a:pt x="141" y="65"/>
                  </a:cubicBezTo>
                  <a:cubicBezTo>
                    <a:pt x="140" y="65"/>
                    <a:pt x="140" y="65"/>
                    <a:pt x="139" y="65"/>
                  </a:cubicBezTo>
                  <a:cubicBezTo>
                    <a:pt x="139" y="65"/>
                    <a:pt x="138" y="64"/>
                    <a:pt x="137" y="65"/>
                  </a:cubicBezTo>
                  <a:cubicBezTo>
                    <a:pt x="136" y="65"/>
                    <a:pt x="135" y="66"/>
                    <a:pt x="135" y="67"/>
                  </a:cubicBezTo>
                  <a:cubicBezTo>
                    <a:pt x="134" y="67"/>
                    <a:pt x="135" y="68"/>
                    <a:pt x="134" y="69"/>
                  </a:cubicBezTo>
                  <a:cubicBezTo>
                    <a:pt x="134" y="69"/>
                    <a:pt x="134" y="70"/>
                    <a:pt x="134" y="70"/>
                  </a:cubicBezTo>
                  <a:cubicBezTo>
                    <a:pt x="135" y="72"/>
                    <a:pt x="136" y="73"/>
                    <a:pt x="136" y="74"/>
                  </a:cubicBezTo>
                  <a:cubicBezTo>
                    <a:pt x="136" y="75"/>
                    <a:pt x="135" y="75"/>
                    <a:pt x="134" y="76"/>
                  </a:cubicBezTo>
                  <a:cubicBezTo>
                    <a:pt x="133" y="76"/>
                    <a:pt x="133" y="76"/>
                    <a:pt x="132" y="75"/>
                  </a:cubicBezTo>
                  <a:cubicBezTo>
                    <a:pt x="131" y="75"/>
                    <a:pt x="131" y="75"/>
                    <a:pt x="130" y="74"/>
                  </a:cubicBezTo>
                  <a:cubicBezTo>
                    <a:pt x="129" y="74"/>
                    <a:pt x="127" y="72"/>
                    <a:pt x="127" y="72"/>
                  </a:cubicBezTo>
                  <a:cubicBezTo>
                    <a:pt x="128" y="70"/>
                    <a:pt x="129" y="70"/>
                    <a:pt x="130" y="69"/>
                  </a:cubicBezTo>
                  <a:cubicBezTo>
                    <a:pt x="130" y="69"/>
                    <a:pt x="130" y="68"/>
                    <a:pt x="130" y="68"/>
                  </a:cubicBezTo>
                  <a:cubicBezTo>
                    <a:pt x="130" y="66"/>
                    <a:pt x="128" y="65"/>
                    <a:pt x="128" y="63"/>
                  </a:cubicBezTo>
                  <a:cubicBezTo>
                    <a:pt x="128" y="61"/>
                    <a:pt x="133" y="61"/>
                    <a:pt x="134" y="61"/>
                  </a:cubicBezTo>
                  <a:cubicBezTo>
                    <a:pt x="136" y="61"/>
                    <a:pt x="137" y="61"/>
                    <a:pt x="139" y="60"/>
                  </a:cubicBezTo>
                  <a:cubicBezTo>
                    <a:pt x="139" y="60"/>
                    <a:pt x="140" y="60"/>
                    <a:pt x="141" y="60"/>
                  </a:cubicBezTo>
                  <a:cubicBezTo>
                    <a:pt x="142" y="59"/>
                    <a:pt x="143" y="59"/>
                    <a:pt x="144" y="59"/>
                  </a:cubicBezTo>
                  <a:cubicBezTo>
                    <a:pt x="144" y="59"/>
                    <a:pt x="145" y="59"/>
                    <a:pt x="146" y="59"/>
                  </a:cubicBezTo>
                  <a:cubicBezTo>
                    <a:pt x="146" y="59"/>
                    <a:pt x="147" y="59"/>
                    <a:pt x="148" y="58"/>
                  </a:cubicBezTo>
                  <a:cubicBezTo>
                    <a:pt x="149" y="58"/>
                    <a:pt x="150" y="58"/>
                    <a:pt x="151" y="58"/>
                  </a:cubicBezTo>
                  <a:cubicBezTo>
                    <a:pt x="153" y="57"/>
                    <a:pt x="154" y="55"/>
                    <a:pt x="155" y="54"/>
                  </a:cubicBezTo>
                  <a:cubicBezTo>
                    <a:pt x="156" y="53"/>
                    <a:pt x="156" y="52"/>
                    <a:pt x="156" y="52"/>
                  </a:cubicBezTo>
                  <a:cubicBezTo>
                    <a:pt x="156" y="49"/>
                    <a:pt x="157" y="48"/>
                    <a:pt x="159" y="47"/>
                  </a:cubicBezTo>
                  <a:cubicBezTo>
                    <a:pt x="160" y="46"/>
                    <a:pt x="161" y="46"/>
                    <a:pt x="162" y="46"/>
                  </a:cubicBezTo>
                  <a:cubicBezTo>
                    <a:pt x="163" y="46"/>
                    <a:pt x="164" y="46"/>
                    <a:pt x="165" y="46"/>
                  </a:cubicBezTo>
                  <a:cubicBezTo>
                    <a:pt x="165" y="45"/>
                    <a:pt x="166" y="46"/>
                    <a:pt x="166" y="46"/>
                  </a:cubicBezTo>
                  <a:cubicBezTo>
                    <a:pt x="167" y="46"/>
                    <a:pt x="168" y="46"/>
                    <a:pt x="168" y="46"/>
                  </a:cubicBezTo>
                  <a:cubicBezTo>
                    <a:pt x="169" y="46"/>
                    <a:pt x="169" y="46"/>
                    <a:pt x="170" y="46"/>
                  </a:cubicBezTo>
                  <a:cubicBezTo>
                    <a:pt x="170" y="46"/>
                    <a:pt x="171" y="46"/>
                    <a:pt x="172" y="46"/>
                  </a:cubicBezTo>
                  <a:cubicBezTo>
                    <a:pt x="173" y="46"/>
                    <a:pt x="173" y="46"/>
                    <a:pt x="174" y="45"/>
                  </a:cubicBezTo>
                  <a:cubicBezTo>
                    <a:pt x="175" y="45"/>
                    <a:pt x="176" y="44"/>
                    <a:pt x="176" y="44"/>
                  </a:cubicBezTo>
                  <a:cubicBezTo>
                    <a:pt x="176" y="43"/>
                    <a:pt x="177" y="40"/>
                    <a:pt x="177" y="39"/>
                  </a:cubicBezTo>
                  <a:cubicBezTo>
                    <a:pt x="177" y="39"/>
                    <a:pt x="177" y="38"/>
                    <a:pt x="177" y="37"/>
                  </a:cubicBezTo>
                  <a:cubicBezTo>
                    <a:pt x="174" y="34"/>
                    <a:pt x="171" y="28"/>
                    <a:pt x="167"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ṩḷíďê">
              <a:extLst>
                <a:ext uri="{FF2B5EF4-FFF2-40B4-BE49-F238E27FC236}">
                  <a16:creationId xmlns:a16="http://schemas.microsoft.com/office/drawing/2014/main" id="{24C17E44-EB21-4CF6-A0F0-A660FC2A2AB4}"/>
                </a:ext>
              </a:extLst>
            </p:cNvPr>
            <p:cNvSpPr/>
            <p:nvPr/>
          </p:nvSpPr>
          <p:spPr bwMode="auto">
            <a:xfrm>
              <a:off x="7245497" y="1934207"/>
              <a:ext cx="155133" cy="151358"/>
            </a:xfrm>
            <a:custGeom>
              <a:avLst/>
              <a:gdLst>
                <a:gd name="T0" fmla="*/ 407 w 772"/>
                <a:gd name="T1" fmla="*/ 12 h 751"/>
                <a:gd name="T2" fmla="*/ 422 w 772"/>
                <a:gd name="T3" fmla="*/ 5 h 751"/>
                <a:gd name="T4" fmla="*/ 553 w 772"/>
                <a:gd name="T5" fmla="*/ 91 h 751"/>
                <a:gd name="T6" fmla="*/ 538 w 772"/>
                <a:gd name="T7" fmla="*/ 282 h 751"/>
                <a:gd name="T8" fmla="*/ 635 w 772"/>
                <a:gd name="T9" fmla="*/ 229 h 751"/>
                <a:gd name="T10" fmla="*/ 710 w 772"/>
                <a:gd name="T11" fmla="*/ 256 h 751"/>
                <a:gd name="T12" fmla="*/ 687 w 772"/>
                <a:gd name="T13" fmla="*/ 338 h 751"/>
                <a:gd name="T14" fmla="*/ 586 w 772"/>
                <a:gd name="T15" fmla="*/ 390 h 751"/>
                <a:gd name="T16" fmla="*/ 519 w 772"/>
                <a:gd name="T17" fmla="*/ 402 h 751"/>
                <a:gd name="T18" fmla="*/ 497 w 772"/>
                <a:gd name="T19" fmla="*/ 510 h 751"/>
                <a:gd name="T20" fmla="*/ 549 w 772"/>
                <a:gd name="T21" fmla="*/ 570 h 751"/>
                <a:gd name="T22" fmla="*/ 635 w 772"/>
                <a:gd name="T23" fmla="*/ 559 h 751"/>
                <a:gd name="T24" fmla="*/ 725 w 772"/>
                <a:gd name="T25" fmla="*/ 559 h 751"/>
                <a:gd name="T26" fmla="*/ 770 w 772"/>
                <a:gd name="T27" fmla="*/ 630 h 751"/>
                <a:gd name="T28" fmla="*/ 717 w 772"/>
                <a:gd name="T29" fmla="*/ 690 h 751"/>
                <a:gd name="T30" fmla="*/ 534 w 772"/>
                <a:gd name="T31" fmla="*/ 690 h 751"/>
                <a:gd name="T32" fmla="*/ 437 w 772"/>
                <a:gd name="T33" fmla="*/ 619 h 751"/>
                <a:gd name="T34" fmla="*/ 422 w 772"/>
                <a:gd name="T35" fmla="*/ 484 h 751"/>
                <a:gd name="T36" fmla="*/ 437 w 772"/>
                <a:gd name="T37" fmla="*/ 398 h 751"/>
                <a:gd name="T38" fmla="*/ 433 w 772"/>
                <a:gd name="T39" fmla="*/ 379 h 751"/>
                <a:gd name="T40" fmla="*/ 418 w 772"/>
                <a:gd name="T41" fmla="*/ 383 h 751"/>
                <a:gd name="T42" fmla="*/ 276 w 772"/>
                <a:gd name="T43" fmla="*/ 514 h 751"/>
                <a:gd name="T44" fmla="*/ 272 w 772"/>
                <a:gd name="T45" fmla="*/ 551 h 751"/>
                <a:gd name="T46" fmla="*/ 265 w 772"/>
                <a:gd name="T47" fmla="*/ 608 h 751"/>
                <a:gd name="T48" fmla="*/ 261 w 772"/>
                <a:gd name="T49" fmla="*/ 619 h 751"/>
                <a:gd name="T50" fmla="*/ 253 w 772"/>
                <a:gd name="T51" fmla="*/ 645 h 751"/>
                <a:gd name="T52" fmla="*/ 250 w 772"/>
                <a:gd name="T53" fmla="*/ 656 h 751"/>
                <a:gd name="T54" fmla="*/ 238 w 772"/>
                <a:gd name="T55" fmla="*/ 690 h 751"/>
                <a:gd name="T56" fmla="*/ 231 w 772"/>
                <a:gd name="T57" fmla="*/ 705 h 751"/>
                <a:gd name="T58" fmla="*/ 220 w 772"/>
                <a:gd name="T59" fmla="*/ 694 h 751"/>
                <a:gd name="T60" fmla="*/ 190 w 772"/>
                <a:gd name="T61" fmla="*/ 649 h 751"/>
                <a:gd name="T62" fmla="*/ 115 w 772"/>
                <a:gd name="T63" fmla="*/ 738 h 751"/>
                <a:gd name="T64" fmla="*/ 51 w 772"/>
                <a:gd name="T65" fmla="*/ 738 h 751"/>
                <a:gd name="T66" fmla="*/ 18 w 772"/>
                <a:gd name="T67" fmla="*/ 645 h 751"/>
                <a:gd name="T68" fmla="*/ 33 w 772"/>
                <a:gd name="T69" fmla="*/ 611 h 751"/>
                <a:gd name="T70" fmla="*/ 33 w 772"/>
                <a:gd name="T71" fmla="*/ 608 h 751"/>
                <a:gd name="T72" fmla="*/ 81 w 772"/>
                <a:gd name="T73" fmla="*/ 473 h 751"/>
                <a:gd name="T74" fmla="*/ 6 w 772"/>
                <a:gd name="T75" fmla="*/ 372 h 751"/>
                <a:gd name="T76" fmla="*/ 3 w 772"/>
                <a:gd name="T77" fmla="*/ 353 h 751"/>
                <a:gd name="T78" fmla="*/ 21 w 772"/>
                <a:gd name="T79" fmla="*/ 353 h 751"/>
                <a:gd name="T80" fmla="*/ 89 w 772"/>
                <a:gd name="T81" fmla="*/ 342 h 751"/>
                <a:gd name="T82" fmla="*/ 194 w 772"/>
                <a:gd name="T83" fmla="*/ 323 h 751"/>
                <a:gd name="T84" fmla="*/ 156 w 772"/>
                <a:gd name="T85" fmla="*/ 173 h 751"/>
                <a:gd name="T86" fmla="*/ 152 w 772"/>
                <a:gd name="T87" fmla="*/ 155 h 751"/>
                <a:gd name="T88" fmla="*/ 171 w 772"/>
                <a:gd name="T89" fmla="*/ 151 h 751"/>
                <a:gd name="T90" fmla="*/ 283 w 772"/>
                <a:gd name="T91" fmla="*/ 207 h 751"/>
                <a:gd name="T92" fmla="*/ 306 w 772"/>
                <a:gd name="T93" fmla="*/ 304 h 751"/>
                <a:gd name="T94" fmla="*/ 276 w 772"/>
                <a:gd name="T95" fmla="*/ 476 h 751"/>
                <a:gd name="T96" fmla="*/ 441 w 772"/>
                <a:gd name="T97" fmla="*/ 323 h 751"/>
                <a:gd name="T98" fmla="*/ 429 w 772"/>
                <a:gd name="T99" fmla="*/ 76 h 751"/>
                <a:gd name="T100" fmla="*/ 425 w 772"/>
                <a:gd name="T101" fmla="*/ 72 h 751"/>
                <a:gd name="T102" fmla="*/ 407 w 772"/>
                <a:gd name="T103" fmla="*/ 12 h 751"/>
                <a:gd name="T104" fmla="*/ 190 w 772"/>
                <a:gd name="T105" fmla="*/ 439 h 751"/>
                <a:gd name="T106" fmla="*/ 148 w 772"/>
                <a:gd name="T107" fmla="*/ 462 h 751"/>
                <a:gd name="T108" fmla="*/ 111 w 772"/>
                <a:gd name="T109" fmla="*/ 495 h 751"/>
                <a:gd name="T110" fmla="*/ 89 w 772"/>
                <a:gd name="T111" fmla="*/ 525 h 751"/>
                <a:gd name="T112" fmla="*/ 70 w 772"/>
                <a:gd name="T113" fmla="*/ 544 h 751"/>
                <a:gd name="T114" fmla="*/ 44 w 772"/>
                <a:gd name="T115" fmla="*/ 619 h 751"/>
                <a:gd name="T116" fmla="*/ 44 w 772"/>
                <a:gd name="T117" fmla="*/ 634 h 751"/>
                <a:gd name="T118" fmla="*/ 62 w 772"/>
                <a:gd name="T119" fmla="*/ 630 h 751"/>
                <a:gd name="T120" fmla="*/ 178 w 772"/>
                <a:gd name="T121" fmla="*/ 559 h 751"/>
                <a:gd name="T122" fmla="*/ 190 w 772"/>
                <a:gd name="T123" fmla="*/ 43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2" h="751">
                  <a:moveTo>
                    <a:pt x="407" y="12"/>
                  </a:moveTo>
                  <a:cubicBezTo>
                    <a:pt x="409" y="3"/>
                    <a:pt x="414" y="0"/>
                    <a:pt x="422" y="5"/>
                  </a:cubicBezTo>
                  <a:cubicBezTo>
                    <a:pt x="521" y="47"/>
                    <a:pt x="565" y="76"/>
                    <a:pt x="553" y="91"/>
                  </a:cubicBezTo>
                  <a:cubicBezTo>
                    <a:pt x="553" y="158"/>
                    <a:pt x="548" y="222"/>
                    <a:pt x="538" y="282"/>
                  </a:cubicBezTo>
                  <a:cubicBezTo>
                    <a:pt x="573" y="267"/>
                    <a:pt x="605" y="249"/>
                    <a:pt x="635" y="229"/>
                  </a:cubicBezTo>
                  <a:cubicBezTo>
                    <a:pt x="662" y="212"/>
                    <a:pt x="687" y="221"/>
                    <a:pt x="710" y="256"/>
                  </a:cubicBezTo>
                  <a:cubicBezTo>
                    <a:pt x="725" y="293"/>
                    <a:pt x="717" y="321"/>
                    <a:pt x="687" y="338"/>
                  </a:cubicBezTo>
                  <a:cubicBezTo>
                    <a:pt x="650" y="353"/>
                    <a:pt x="616" y="370"/>
                    <a:pt x="586" y="390"/>
                  </a:cubicBezTo>
                  <a:cubicBezTo>
                    <a:pt x="559" y="408"/>
                    <a:pt x="536" y="412"/>
                    <a:pt x="519" y="402"/>
                  </a:cubicBezTo>
                  <a:cubicBezTo>
                    <a:pt x="507" y="452"/>
                    <a:pt x="499" y="488"/>
                    <a:pt x="497" y="510"/>
                  </a:cubicBezTo>
                  <a:cubicBezTo>
                    <a:pt x="501" y="550"/>
                    <a:pt x="519" y="570"/>
                    <a:pt x="549" y="570"/>
                  </a:cubicBezTo>
                  <a:cubicBezTo>
                    <a:pt x="574" y="570"/>
                    <a:pt x="603" y="566"/>
                    <a:pt x="635" y="559"/>
                  </a:cubicBezTo>
                  <a:cubicBezTo>
                    <a:pt x="675" y="546"/>
                    <a:pt x="705" y="546"/>
                    <a:pt x="725" y="559"/>
                  </a:cubicBezTo>
                  <a:cubicBezTo>
                    <a:pt x="757" y="579"/>
                    <a:pt x="772" y="602"/>
                    <a:pt x="770" y="630"/>
                  </a:cubicBezTo>
                  <a:cubicBezTo>
                    <a:pt x="772" y="662"/>
                    <a:pt x="755" y="682"/>
                    <a:pt x="717" y="690"/>
                  </a:cubicBezTo>
                  <a:cubicBezTo>
                    <a:pt x="642" y="692"/>
                    <a:pt x="581" y="692"/>
                    <a:pt x="534" y="690"/>
                  </a:cubicBezTo>
                  <a:cubicBezTo>
                    <a:pt x="484" y="685"/>
                    <a:pt x="452" y="661"/>
                    <a:pt x="437" y="619"/>
                  </a:cubicBezTo>
                  <a:cubicBezTo>
                    <a:pt x="419" y="581"/>
                    <a:pt x="414" y="536"/>
                    <a:pt x="422" y="484"/>
                  </a:cubicBezTo>
                  <a:cubicBezTo>
                    <a:pt x="432" y="444"/>
                    <a:pt x="437" y="415"/>
                    <a:pt x="437" y="398"/>
                  </a:cubicBezTo>
                  <a:cubicBezTo>
                    <a:pt x="439" y="388"/>
                    <a:pt x="438" y="382"/>
                    <a:pt x="433" y="379"/>
                  </a:cubicBezTo>
                  <a:cubicBezTo>
                    <a:pt x="430" y="377"/>
                    <a:pt x="425" y="378"/>
                    <a:pt x="418" y="383"/>
                  </a:cubicBezTo>
                  <a:cubicBezTo>
                    <a:pt x="381" y="405"/>
                    <a:pt x="333" y="449"/>
                    <a:pt x="276" y="514"/>
                  </a:cubicBezTo>
                  <a:cubicBezTo>
                    <a:pt x="276" y="524"/>
                    <a:pt x="275" y="536"/>
                    <a:pt x="272" y="551"/>
                  </a:cubicBezTo>
                  <a:cubicBezTo>
                    <a:pt x="270" y="574"/>
                    <a:pt x="267" y="593"/>
                    <a:pt x="265" y="608"/>
                  </a:cubicBezTo>
                  <a:cubicBezTo>
                    <a:pt x="265" y="610"/>
                    <a:pt x="263" y="614"/>
                    <a:pt x="261" y="619"/>
                  </a:cubicBezTo>
                  <a:cubicBezTo>
                    <a:pt x="261" y="631"/>
                    <a:pt x="258" y="640"/>
                    <a:pt x="253" y="645"/>
                  </a:cubicBezTo>
                  <a:cubicBezTo>
                    <a:pt x="253" y="647"/>
                    <a:pt x="252" y="651"/>
                    <a:pt x="250" y="656"/>
                  </a:cubicBezTo>
                  <a:cubicBezTo>
                    <a:pt x="247" y="659"/>
                    <a:pt x="243" y="670"/>
                    <a:pt x="238" y="690"/>
                  </a:cubicBezTo>
                  <a:cubicBezTo>
                    <a:pt x="236" y="700"/>
                    <a:pt x="233" y="705"/>
                    <a:pt x="231" y="705"/>
                  </a:cubicBezTo>
                  <a:cubicBezTo>
                    <a:pt x="228" y="705"/>
                    <a:pt x="225" y="701"/>
                    <a:pt x="220" y="694"/>
                  </a:cubicBezTo>
                  <a:cubicBezTo>
                    <a:pt x="210" y="671"/>
                    <a:pt x="200" y="656"/>
                    <a:pt x="190" y="649"/>
                  </a:cubicBezTo>
                  <a:cubicBezTo>
                    <a:pt x="162" y="699"/>
                    <a:pt x="137" y="728"/>
                    <a:pt x="115" y="738"/>
                  </a:cubicBezTo>
                  <a:cubicBezTo>
                    <a:pt x="95" y="751"/>
                    <a:pt x="74" y="751"/>
                    <a:pt x="51" y="738"/>
                  </a:cubicBezTo>
                  <a:cubicBezTo>
                    <a:pt x="21" y="714"/>
                    <a:pt x="10" y="682"/>
                    <a:pt x="18" y="645"/>
                  </a:cubicBezTo>
                  <a:cubicBezTo>
                    <a:pt x="25" y="635"/>
                    <a:pt x="30" y="624"/>
                    <a:pt x="33" y="611"/>
                  </a:cubicBezTo>
                  <a:cubicBezTo>
                    <a:pt x="33" y="614"/>
                    <a:pt x="33" y="613"/>
                    <a:pt x="33" y="608"/>
                  </a:cubicBezTo>
                  <a:cubicBezTo>
                    <a:pt x="35" y="588"/>
                    <a:pt x="51" y="543"/>
                    <a:pt x="81" y="473"/>
                  </a:cubicBezTo>
                  <a:cubicBezTo>
                    <a:pt x="44" y="468"/>
                    <a:pt x="19" y="434"/>
                    <a:pt x="6" y="372"/>
                  </a:cubicBezTo>
                  <a:cubicBezTo>
                    <a:pt x="1" y="362"/>
                    <a:pt x="0" y="356"/>
                    <a:pt x="3" y="353"/>
                  </a:cubicBezTo>
                  <a:cubicBezTo>
                    <a:pt x="5" y="350"/>
                    <a:pt x="11" y="350"/>
                    <a:pt x="21" y="353"/>
                  </a:cubicBezTo>
                  <a:cubicBezTo>
                    <a:pt x="44" y="353"/>
                    <a:pt x="66" y="349"/>
                    <a:pt x="89" y="342"/>
                  </a:cubicBezTo>
                  <a:cubicBezTo>
                    <a:pt x="121" y="329"/>
                    <a:pt x="156" y="323"/>
                    <a:pt x="194" y="323"/>
                  </a:cubicBezTo>
                  <a:cubicBezTo>
                    <a:pt x="191" y="266"/>
                    <a:pt x="178" y="216"/>
                    <a:pt x="156" y="173"/>
                  </a:cubicBezTo>
                  <a:cubicBezTo>
                    <a:pt x="151" y="166"/>
                    <a:pt x="150" y="160"/>
                    <a:pt x="152" y="155"/>
                  </a:cubicBezTo>
                  <a:cubicBezTo>
                    <a:pt x="157" y="150"/>
                    <a:pt x="163" y="149"/>
                    <a:pt x="171" y="151"/>
                  </a:cubicBezTo>
                  <a:cubicBezTo>
                    <a:pt x="233" y="158"/>
                    <a:pt x="271" y="177"/>
                    <a:pt x="283" y="207"/>
                  </a:cubicBezTo>
                  <a:cubicBezTo>
                    <a:pt x="301" y="240"/>
                    <a:pt x="308" y="272"/>
                    <a:pt x="306" y="304"/>
                  </a:cubicBezTo>
                  <a:cubicBezTo>
                    <a:pt x="298" y="357"/>
                    <a:pt x="288" y="414"/>
                    <a:pt x="276" y="476"/>
                  </a:cubicBezTo>
                  <a:cubicBezTo>
                    <a:pt x="353" y="399"/>
                    <a:pt x="408" y="348"/>
                    <a:pt x="441" y="323"/>
                  </a:cubicBezTo>
                  <a:cubicBezTo>
                    <a:pt x="453" y="193"/>
                    <a:pt x="449" y="111"/>
                    <a:pt x="429" y="76"/>
                  </a:cubicBezTo>
                  <a:cubicBezTo>
                    <a:pt x="429" y="76"/>
                    <a:pt x="428" y="75"/>
                    <a:pt x="425" y="72"/>
                  </a:cubicBezTo>
                  <a:cubicBezTo>
                    <a:pt x="413" y="50"/>
                    <a:pt x="407" y="30"/>
                    <a:pt x="407" y="12"/>
                  </a:cubicBezTo>
                  <a:close/>
                  <a:moveTo>
                    <a:pt x="190" y="439"/>
                  </a:moveTo>
                  <a:cubicBezTo>
                    <a:pt x="182" y="447"/>
                    <a:pt x="168" y="454"/>
                    <a:pt x="148" y="462"/>
                  </a:cubicBezTo>
                  <a:cubicBezTo>
                    <a:pt x="131" y="469"/>
                    <a:pt x="119" y="480"/>
                    <a:pt x="111" y="495"/>
                  </a:cubicBezTo>
                  <a:cubicBezTo>
                    <a:pt x="106" y="503"/>
                    <a:pt x="99" y="513"/>
                    <a:pt x="89" y="525"/>
                  </a:cubicBezTo>
                  <a:cubicBezTo>
                    <a:pt x="81" y="533"/>
                    <a:pt x="75" y="539"/>
                    <a:pt x="70" y="544"/>
                  </a:cubicBezTo>
                  <a:cubicBezTo>
                    <a:pt x="57" y="554"/>
                    <a:pt x="49" y="579"/>
                    <a:pt x="44" y="619"/>
                  </a:cubicBezTo>
                  <a:cubicBezTo>
                    <a:pt x="41" y="626"/>
                    <a:pt x="41" y="631"/>
                    <a:pt x="44" y="634"/>
                  </a:cubicBezTo>
                  <a:cubicBezTo>
                    <a:pt x="46" y="634"/>
                    <a:pt x="53" y="632"/>
                    <a:pt x="62" y="630"/>
                  </a:cubicBezTo>
                  <a:cubicBezTo>
                    <a:pt x="100" y="613"/>
                    <a:pt x="139" y="589"/>
                    <a:pt x="178" y="559"/>
                  </a:cubicBezTo>
                  <a:cubicBezTo>
                    <a:pt x="186" y="521"/>
                    <a:pt x="190" y="482"/>
                    <a:pt x="190" y="439"/>
                  </a:cubicBezTo>
                  <a:close/>
                </a:path>
              </a:pathLst>
            </a:custGeom>
            <a:solidFill>
              <a:schemeClr val="tx1"/>
            </a:solidFill>
            <a:ln>
              <a:noFill/>
            </a:ln>
          </p:spPr>
          <p:txBody>
            <a:bodyPr anchor="ctr"/>
            <a:lstStyle/>
            <a:p>
              <a:pPr algn="ctr"/>
              <a:endParaRPr/>
            </a:p>
          </p:txBody>
        </p:sp>
        <p:sp>
          <p:nvSpPr>
            <p:cNvPr id="40" name="îSḷïḍé">
              <a:extLst>
                <a:ext uri="{FF2B5EF4-FFF2-40B4-BE49-F238E27FC236}">
                  <a16:creationId xmlns:a16="http://schemas.microsoft.com/office/drawing/2014/main" id="{8F12C84C-5C7F-4738-9E9F-A6AC8901DBBD}"/>
                </a:ext>
              </a:extLst>
            </p:cNvPr>
            <p:cNvSpPr/>
            <p:nvPr/>
          </p:nvSpPr>
          <p:spPr bwMode="auto">
            <a:xfrm>
              <a:off x="7442159" y="1925626"/>
              <a:ext cx="140032" cy="178815"/>
            </a:xfrm>
            <a:custGeom>
              <a:avLst/>
              <a:gdLst>
                <a:gd name="T0" fmla="*/ 373 w 696"/>
                <a:gd name="T1" fmla="*/ 23 h 888"/>
                <a:gd name="T2" fmla="*/ 482 w 696"/>
                <a:gd name="T3" fmla="*/ 83 h 888"/>
                <a:gd name="T4" fmla="*/ 410 w 696"/>
                <a:gd name="T5" fmla="*/ 154 h 888"/>
                <a:gd name="T6" fmla="*/ 163 w 696"/>
                <a:gd name="T7" fmla="*/ 187 h 888"/>
                <a:gd name="T8" fmla="*/ 336 w 696"/>
                <a:gd name="T9" fmla="*/ 79 h 888"/>
                <a:gd name="T10" fmla="*/ 302 w 696"/>
                <a:gd name="T11" fmla="*/ 0 h 888"/>
                <a:gd name="T12" fmla="*/ 530 w 696"/>
                <a:gd name="T13" fmla="*/ 367 h 888"/>
                <a:gd name="T14" fmla="*/ 474 w 696"/>
                <a:gd name="T15" fmla="*/ 393 h 888"/>
                <a:gd name="T16" fmla="*/ 384 w 696"/>
                <a:gd name="T17" fmla="*/ 457 h 888"/>
                <a:gd name="T18" fmla="*/ 527 w 696"/>
                <a:gd name="T19" fmla="*/ 420 h 888"/>
                <a:gd name="T20" fmla="*/ 339 w 696"/>
                <a:gd name="T21" fmla="*/ 539 h 888"/>
                <a:gd name="T22" fmla="*/ 369 w 696"/>
                <a:gd name="T23" fmla="*/ 513 h 888"/>
                <a:gd name="T24" fmla="*/ 388 w 696"/>
                <a:gd name="T25" fmla="*/ 652 h 888"/>
                <a:gd name="T26" fmla="*/ 347 w 696"/>
                <a:gd name="T27" fmla="*/ 738 h 888"/>
                <a:gd name="T28" fmla="*/ 388 w 696"/>
                <a:gd name="T29" fmla="*/ 681 h 888"/>
                <a:gd name="T30" fmla="*/ 482 w 696"/>
                <a:gd name="T31" fmla="*/ 158 h 888"/>
                <a:gd name="T32" fmla="*/ 564 w 696"/>
                <a:gd name="T33" fmla="*/ 154 h 888"/>
                <a:gd name="T34" fmla="*/ 605 w 696"/>
                <a:gd name="T35" fmla="*/ 191 h 888"/>
                <a:gd name="T36" fmla="*/ 444 w 696"/>
                <a:gd name="T37" fmla="*/ 337 h 888"/>
                <a:gd name="T38" fmla="*/ 598 w 696"/>
                <a:gd name="T39" fmla="*/ 434 h 888"/>
                <a:gd name="T40" fmla="*/ 452 w 696"/>
                <a:gd name="T41" fmla="*/ 595 h 888"/>
                <a:gd name="T42" fmla="*/ 583 w 696"/>
                <a:gd name="T43" fmla="*/ 610 h 888"/>
                <a:gd name="T44" fmla="*/ 669 w 696"/>
                <a:gd name="T45" fmla="*/ 775 h 888"/>
                <a:gd name="T46" fmla="*/ 624 w 696"/>
                <a:gd name="T47" fmla="*/ 775 h 888"/>
                <a:gd name="T48" fmla="*/ 568 w 696"/>
                <a:gd name="T49" fmla="*/ 745 h 888"/>
                <a:gd name="T50" fmla="*/ 500 w 696"/>
                <a:gd name="T51" fmla="*/ 689 h 888"/>
                <a:gd name="T52" fmla="*/ 598 w 696"/>
                <a:gd name="T53" fmla="*/ 678 h 888"/>
                <a:gd name="T54" fmla="*/ 452 w 696"/>
                <a:gd name="T55" fmla="*/ 726 h 888"/>
                <a:gd name="T56" fmla="*/ 433 w 696"/>
                <a:gd name="T57" fmla="*/ 857 h 888"/>
                <a:gd name="T58" fmla="*/ 384 w 696"/>
                <a:gd name="T59" fmla="*/ 857 h 888"/>
                <a:gd name="T60" fmla="*/ 264 w 696"/>
                <a:gd name="T61" fmla="*/ 749 h 888"/>
                <a:gd name="T62" fmla="*/ 186 w 696"/>
                <a:gd name="T63" fmla="*/ 812 h 888"/>
                <a:gd name="T64" fmla="*/ 107 w 696"/>
                <a:gd name="T65" fmla="*/ 771 h 888"/>
                <a:gd name="T66" fmla="*/ 107 w 696"/>
                <a:gd name="T67" fmla="*/ 738 h 888"/>
                <a:gd name="T68" fmla="*/ 163 w 696"/>
                <a:gd name="T69" fmla="*/ 629 h 888"/>
                <a:gd name="T70" fmla="*/ 220 w 696"/>
                <a:gd name="T71" fmla="*/ 678 h 888"/>
                <a:gd name="T72" fmla="*/ 388 w 696"/>
                <a:gd name="T73" fmla="*/ 599 h 888"/>
                <a:gd name="T74" fmla="*/ 295 w 696"/>
                <a:gd name="T75" fmla="*/ 547 h 888"/>
                <a:gd name="T76" fmla="*/ 242 w 696"/>
                <a:gd name="T77" fmla="*/ 592 h 888"/>
                <a:gd name="T78" fmla="*/ 231 w 696"/>
                <a:gd name="T79" fmla="*/ 468 h 888"/>
                <a:gd name="T80" fmla="*/ 422 w 696"/>
                <a:gd name="T81" fmla="*/ 247 h 888"/>
                <a:gd name="T82" fmla="*/ 216 w 696"/>
                <a:gd name="T83" fmla="*/ 345 h 888"/>
                <a:gd name="T84" fmla="*/ 3 w 696"/>
                <a:gd name="T85" fmla="*/ 300 h 888"/>
                <a:gd name="T86" fmla="*/ 17 w 696"/>
                <a:gd name="T87" fmla="*/ 292 h 888"/>
                <a:gd name="T88" fmla="*/ 309 w 696"/>
                <a:gd name="T89" fmla="*/ 225 h 888"/>
                <a:gd name="T90" fmla="*/ 470 w 696"/>
                <a:gd name="T91" fmla="*/ 161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6" h="888">
                  <a:moveTo>
                    <a:pt x="317" y="4"/>
                  </a:moveTo>
                  <a:cubicBezTo>
                    <a:pt x="327" y="12"/>
                    <a:pt x="346" y="18"/>
                    <a:pt x="373" y="23"/>
                  </a:cubicBezTo>
                  <a:cubicBezTo>
                    <a:pt x="371" y="23"/>
                    <a:pt x="374" y="24"/>
                    <a:pt x="384" y="27"/>
                  </a:cubicBezTo>
                  <a:cubicBezTo>
                    <a:pt x="429" y="29"/>
                    <a:pt x="462" y="48"/>
                    <a:pt x="482" y="83"/>
                  </a:cubicBezTo>
                  <a:cubicBezTo>
                    <a:pt x="504" y="108"/>
                    <a:pt x="509" y="124"/>
                    <a:pt x="496" y="131"/>
                  </a:cubicBezTo>
                  <a:cubicBezTo>
                    <a:pt x="484" y="154"/>
                    <a:pt x="455" y="161"/>
                    <a:pt x="410" y="154"/>
                  </a:cubicBezTo>
                  <a:cubicBezTo>
                    <a:pt x="388" y="146"/>
                    <a:pt x="308" y="160"/>
                    <a:pt x="171" y="195"/>
                  </a:cubicBezTo>
                  <a:cubicBezTo>
                    <a:pt x="156" y="197"/>
                    <a:pt x="154" y="195"/>
                    <a:pt x="163" y="187"/>
                  </a:cubicBezTo>
                  <a:cubicBezTo>
                    <a:pt x="211" y="167"/>
                    <a:pt x="261" y="146"/>
                    <a:pt x="313" y="124"/>
                  </a:cubicBezTo>
                  <a:cubicBezTo>
                    <a:pt x="346" y="114"/>
                    <a:pt x="353" y="99"/>
                    <a:pt x="336" y="79"/>
                  </a:cubicBezTo>
                  <a:cubicBezTo>
                    <a:pt x="316" y="49"/>
                    <a:pt x="304" y="28"/>
                    <a:pt x="302" y="15"/>
                  </a:cubicBezTo>
                  <a:cubicBezTo>
                    <a:pt x="299" y="8"/>
                    <a:pt x="299" y="3"/>
                    <a:pt x="302" y="0"/>
                  </a:cubicBezTo>
                  <a:cubicBezTo>
                    <a:pt x="304" y="0"/>
                    <a:pt x="309" y="2"/>
                    <a:pt x="317" y="4"/>
                  </a:cubicBezTo>
                  <a:close/>
                  <a:moveTo>
                    <a:pt x="530" y="367"/>
                  </a:moveTo>
                  <a:cubicBezTo>
                    <a:pt x="525" y="360"/>
                    <a:pt x="513" y="365"/>
                    <a:pt x="493" y="382"/>
                  </a:cubicBezTo>
                  <a:cubicBezTo>
                    <a:pt x="488" y="385"/>
                    <a:pt x="482" y="388"/>
                    <a:pt x="474" y="393"/>
                  </a:cubicBezTo>
                  <a:cubicBezTo>
                    <a:pt x="462" y="403"/>
                    <a:pt x="454" y="410"/>
                    <a:pt x="452" y="412"/>
                  </a:cubicBezTo>
                  <a:cubicBezTo>
                    <a:pt x="432" y="422"/>
                    <a:pt x="409" y="437"/>
                    <a:pt x="384" y="457"/>
                  </a:cubicBezTo>
                  <a:cubicBezTo>
                    <a:pt x="427" y="467"/>
                    <a:pt x="452" y="484"/>
                    <a:pt x="459" y="509"/>
                  </a:cubicBezTo>
                  <a:cubicBezTo>
                    <a:pt x="484" y="489"/>
                    <a:pt x="507" y="459"/>
                    <a:pt x="527" y="420"/>
                  </a:cubicBezTo>
                  <a:cubicBezTo>
                    <a:pt x="539" y="390"/>
                    <a:pt x="540" y="372"/>
                    <a:pt x="530" y="367"/>
                  </a:cubicBezTo>
                  <a:close/>
                  <a:moveTo>
                    <a:pt x="339" y="539"/>
                  </a:moveTo>
                  <a:cubicBezTo>
                    <a:pt x="344" y="559"/>
                    <a:pt x="361" y="563"/>
                    <a:pt x="388" y="550"/>
                  </a:cubicBezTo>
                  <a:cubicBezTo>
                    <a:pt x="390" y="526"/>
                    <a:pt x="384" y="513"/>
                    <a:pt x="369" y="513"/>
                  </a:cubicBezTo>
                  <a:cubicBezTo>
                    <a:pt x="352" y="516"/>
                    <a:pt x="342" y="524"/>
                    <a:pt x="339" y="539"/>
                  </a:cubicBezTo>
                  <a:close/>
                  <a:moveTo>
                    <a:pt x="388" y="652"/>
                  </a:moveTo>
                  <a:cubicBezTo>
                    <a:pt x="348" y="664"/>
                    <a:pt x="308" y="683"/>
                    <a:pt x="268" y="708"/>
                  </a:cubicBezTo>
                  <a:cubicBezTo>
                    <a:pt x="298" y="725"/>
                    <a:pt x="324" y="735"/>
                    <a:pt x="347" y="738"/>
                  </a:cubicBezTo>
                  <a:cubicBezTo>
                    <a:pt x="372" y="748"/>
                    <a:pt x="384" y="741"/>
                    <a:pt x="384" y="719"/>
                  </a:cubicBezTo>
                  <a:cubicBezTo>
                    <a:pt x="384" y="709"/>
                    <a:pt x="386" y="696"/>
                    <a:pt x="388" y="681"/>
                  </a:cubicBezTo>
                  <a:cubicBezTo>
                    <a:pt x="388" y="669"/>
                    <a:pt x="388" y="659"/>
                    <a:pt x="388" y="652"/>
                  </a:cubicBezTo>
                  <a:close/>
                  <a:moveTo>
                    <a:pt x="482" y="158"/>
                  </a:moveTo>
                  <a:cubicBezTo>
                    <a:pt x="509" y="140"/>
                    <a:pt x="529" y="135"/>
                    <a:pt x="542" y="143"/>
                  </a:cubicBezTo>
                  <a:cubicBezTo>
                    <a:pt x="546" y="145"/>
                    <a:pt x="554" y="149"/>
                    <a:pt x="564" y="154"/>
                  </a:cubicBezTo>
                  <a:cubicBezTo>
                    <a:pt x="571" y="159"/>
                    <a:pt x="578" y="163"/>
                    <a:pt x="583" y="165"/>
                  </a:cubicBezTo>
                  <a:cubicBezTo>
                    <a:pt x="600" y="173"/>
                    <a:pt x="608" y="181"/>
                    <a:pt x="605" y="191"/>
                  </a:cubicBezTo>
                  <a:cubicBezTo>
                    <a:pt x="603" y="204"/>
                    <a:pt x="591" y="216"/>
                    <a:pt x="571" y="229"/>
                  </a:cubicBezTo>
                  <a:cubicBezTo>
                    <a:pt x="504" y="271"/>
                    <a:pt x="462" y="307"/>
                    <a:pt x="444" y="337"/>
                  </a:cubicBezTo>
                  <a:cubicBezTo>
                    <a:pt x="511" y="317"/>
                    <a:pt x="561" y="336"/>
                    <a:pt x="594" y="393"/>
                  </a:cubicBezTo>
                  <a:cubicBezTo>
                    <a:pt x="606" y="408"/>
                    <a:pt x="608" y="422"/>
                    <a:pt x="598" y="434"/>
                  </a:cubicBezTo>
                  <a:cubicBezTo>
                    <a:pt x="588" y="444"/>
                    <a:pt x="581" y="453"/>
                    <a:pt x="579" y="461"/>
                  </a:cubicBezTo>
                  <a:cubicBezTo>
                    <a:pt x="539" y="531"/>
                    <a:pt x="496" y="575"/>
                    <a:pt x="452" y="595"/>
                  </a:cubicBezTo>
                  <a:cubicBezTo>
                    <a:pt x="449" y="603"/>
                    <a:pt x="448" y="610"/>
                    <a:pt x="448" y="618"/>
                  </a:cubicBezTo>
                  <a:cubicBezTo>
                    <a:pt x="503" y="613"/>
                    <a:pt x="548" y="610"/>
                    <a:pt x="583" y="610"/>
                  </a:cubicBezTo>
                  <a:cubicBezTo>
                    <a:pt x="603" y="608"/>
                    <a:pt x="620" y="614"/>
                    <a:pt x="635" y="629"/>
                  </a:cubicBezTo>
                  <a:cubicBezTo>
                    <a:pt x="685" y="672"/>
                    <a:pt x="696" y="720"/>
                    <a:pt x="669" y="775"/>
                  </a:cubicBezTo>
                  <a:cubicBezTo>
                    <a:pt x="659" y="790"/>
                    <a:pt x="649" y="792"/>
                    <a:pt x="639" y="782"/>
                  </a:cubicBezTo>
                  <a:cubicBezTo>
                    <a:pt x="636" y="782"/>
                    <a:pt x="631" y="780"/>
                    <a:pt x="624" y="775"/>
                  </a:cubicBezTo>
                  <a:cubicBezTo>
                    <a:pt x="606" y="765"/>
                    <a:pt x="591" y="758"/>
                    <a:pt x="579" y="752"/>
                  </a:cubicBezTo>
                  <a:cubicBezTo>
                    <a:pt x="576" y="750"/>
                    <a:pt x="573" y="748"/>
                    <a:pt x="568" y="745"/>
                  </a:cubicBezTo>
                  <a:cubicBezTo>
                    <a:pt x="543" y="733"/>
                    <a:pt x="522" y="716"/>
                    <a:pt x="504" y="696"/>
                  </a:cubicBezTo>
                  <a:cubicBezTo>
                    <a:pt x="499" y="694"/>
                    <a:pt x="498" y="691"/>
                    <a:pt x="500" y="689"/>
                  </a:cubicBezTo>
                  <a:cubicBezTo>
                    <a:pt x="503" y="689"/>
                    <a:pt x="508" y="690"/>
                    <a:pt x="515" y="693"/>
                  </a:cubicBezTo>
                  <a:cubicBezTo>
                    <a:pt x="565" y="700"/>
                    <a:pt x="593" y="695"/>
                    <a:pt x="598" y="678"/>
                  </a:cubicBezTo>
                  <a:cubicBezTo>
                    <a:pt x="598" y="638"/>
                    <a:pt x="548" y="625"/>
                    <a:pt x="448" y="640"/>
                  </a:cubicBezTo>
                  <a:cubicBezTo>
                    <a:pt x="448" y="688"/>
                    <a:pt x="449" y="716"/>
                    <a:pt x="452" y="726"/>
                  </a:cubicBezTo>
                  <a:cubicBezTo>
                    <a:pt x="457" y="771"/>
                    <a:pt x="453" y="806"/>
                    <a:pt x="440" y="831"/>
                  </a:cubicBezTo>
                  <a:cubicBezTo>
                    <a:pt x="438" y="839"/>
                    <a:pt x="435" y="847"/>
                    <a:pt x="433" y="857"/>
                  </a:cubicBezTo>
                  <a:cubicBezTo>
                    <a:pt x="430" y="862"/>
                    <a:pt x="429" y="866"/>
                    <a:pt x="429" y="869"/>
                  </a:cubicBezTo>
                  <a:cubicBezTo>
                    <a:pt x="422" y="888"/>
                    <a:pt x="407" y="885"/>
                    <a:pt x="384" y="857"/>
                  </a:cubicBezTo>
                  <a:cubicBezTo>
                    <a:pt x="369" y="827"/>
                    <a:pt x="343" y="802"/>
                    <a:pt x="306" y="782"/>
                  </a:cubicBezTo>
                  <a:cubicBezTo>
                    <a:pt x="296" y="778"/>
                    <a:pt x="282" y="766"/>
                    <a:pt x="264" y="749"/>
                  </a:cubicBezTo>
                  <a:cubicBezTo>
                    <a:pt x="255" y="741"/>
                    <a:pt x="247" y="735"/>
                    <a:pt x="242" y="730"/>
                  </a:cubicBezTo>
                  <a:cubicBezTo>
                    <a:pt x="217" y="760"/>
                    <a:pt x="198" y="787"/>
                    <a:pt x="186" y="812"/>
                  </a:cubicBezTo>
                  <a:cubicBezTo>
                    <a:pt x="176" y="840"/>
                    <a:pt x="163" y="846"/>
                    <a:pt x="149" y="831"/>
                  </a:cubicBezTo>
                  <a:cubicBezTo>
                    <a:pt x="134" y="816"/>
                    <a:pt x="120" y="796"/>
                    <a:pt x="107" y="771"/>
                  </a:cubicBezTo>
                  <a:cubicBezTo>
                    <a:pt x="102" y="759"/>
                    <a:pt x="102" y="748"/>
                    <a:pt x="107" y="738"/>
                  </a:cubicBezTo>
                  <a:cubicBezTo>
                    <a:pt x="107" y="740"/>
                    <a:pt x="107" y="740"/>
                    <a:pt x="107" y="738"/>
                  </a:cubicBezTo>
                  <a:cubicBezTo>
                    <a:pt x="127" y="718"/>
                    <a:pt x="136" y="686"/>
                    <a:pt x="134" y="644"/>
                  </a:cubicBezTo>
                  <a:cubicBezTo>
                    <a:pt x="136" y="629"/>
                    <a:pt x="146" y="624"/>
                    <a:pt x="163" y="629"/>
                  </a:cubicBezTo>
                  <a:cubicBezTo>
                    <a:pt x="178" y="637"/>
                    <a:pt x="185" y="649"/>
                    <a:pt x="182" y="666"/>
                  </a:cubicBezTo>
                  <a:cubicBezTo>
                    <a:pt x="180" y="684"/>
                    <a:pt x="192" y="688"/>
                    <a:pt x="220" y="678"/>
                  </a:cubicBezTo>
                  <a:cubicBezTo>
                    <a:pt x="309" y="650"/>
                    <a:pt x="366" y="634"/>
                    <a:pt x="388" y="629"/>
                  </a:cubicBezTo>
                  <a:cubicBezTo>
                    <a:pt x="388" y="617"/>
                    <a:pt x="388" y="607"/>
                    <a:pt x="388" y="599"/>
                  </a:cubicBezTo>
                  <a:cubicBezTo>
                    <a:pt x="336" y="584"/>
                    <a:pt x="314" y="552"/>
                    <a:pt x="324" y="502"/>
                  </a:cubicBezTo>
                  <a:cubicBezTo>
                    <a:pt x="317" y="509"/>
                    <a:pt x="307" y="524"/>
                    <a:pt x="295" y="547"/>
                  </a:cubicBezTo>
                  <a:cubicBezTo>
                    <a:pt x="287" y="557"/>
                    <a:pt x="282" y="564"/>
                    <a:pt x="280" y="569"/>
                  </a:cubicBezTo>
                  <a:cubicBezTo>
                    <a:pt x="269" y="594"/>
                    <a:pt x="257" y="602"/>
                    <a:pt x="242" y="592"/>
                  </a:cubicBezTo>
                  <a:cubicBezTo>
                    <a:pt x="202" y="569"/>
                    <a:pt x="193" y="533"/>
                    <a:pt x="216" y="483"/>
                  </a:cubicBezTo>
                  <a:cubicBezTo>
                    <a:pt x="221" y="471"/>
                    <a:pt x="226" y="466"/>
                    <a:pt x="231" y="468"/>
                  </a:cubicBezTo>
                  <a:cubicBezTo>
                    <a:pt x="233" y="473"/>
                    <a:pt x="241" y="466"/>
                    <a:pt x="253" y="446"/>
                  </a:cubicBezTo>
                  <a:cubicBezTo>
                    <a:pt x="296" y="386"/>
                    <a:pt x="352" y="320"/>
                    <a:pt x="422" y="247"/>
                  </a:cubicBezTo>
                  <a:cubicBezTo>
                    <a:pt x="432" y="237"/>
                    <a:pt x="432" y="235"/>
                    <a:pt x="422" y="240"/>
                  </a:cubicBezTo>
                  <a:cubicBezTo>
                    <a:pt x="357" y="262"/>
                    <a:pt x="288" y="297"/>
                    <a:pt x="216" y="345"/>
                  </a:cubicBezTo>
                  <a:cubicBezTo>
                    <a:pt x="171" y="385"/>
                    <a:pt x="115" y="390"/>
                    <a:pt x="48" y="360"/>
                  </a:cubicBezTo>
                  <a:cubicBezTo>
                    <a:pt x="15" y="347"/>
                    <a:pt x="0" y="327"/>
                    <a:pt x="3" y="300"/>
                  </a:cubicBezTo>
                  <a:cubicBezTo>
                    <a:pt x="5" y="290"/>
                    <a:pt x="9" y="287"/>
                    <a:pt x="14" y="292"/>
                  </a:cubicBezTo>
                  <a:cubicBezTo>
                    <a:pt x="14" y="292"/>
                    <a:pt x="15" y="292"/>
                    <a:pt x="17" y="292"/>
                  </a:cubicBezTo>
                  <a:cubicBezTo>
                    <a:pt x="57" y="307"/>
                    <a:pt x="132" y="293"/>
                    <a:pt x="242" y="251"/>
                  </a:cubicBezTo>
                  <a:cubicBezTo>
                    <a:pt x="260" y="246"/>
                    <a:pt x="282" y="237"/>
                    <a:pt x="309" y="225"/>
                  </a:cubicBezTo>
                  <a:cubicBezTo>
                    <a:pt x="367" y="205"/>
                    <a:pt x="408" y="190"/>
                    <a:pt x="433" y="180"/>
                  </a:cubicBezTo>
                  <a:cubicBezTo>
                    <a:pt x="445" y="175"/>
                    <a:pt x="458" y="169"/>
                    <a:pt x="470" y="161"/>
                  </a:cubicBezTo>
                  <a:cubicBezTo>
                    <a:pt x="475" y="159"/>
                    <a:pt x="479" y="158"/>
                    <a:pt x="482" y="158"/>
                  </a:cubicBezTo>
                  <a:close/>
                </a:path>
              </a:pathLst>
            </a:custGeom>
            <a:solidFill>
              <a:schemeClr val="tx1"/>
            </a:solidFill>
            <a:ln>
              <a:noFill/>
            </a:ln>
          </p:spPr>
          <p:txBody>
            <a:bodyPr anchor="ctr"/>
            <a:lstStyle/>
            <a:p>
              <a:pPr algn="ctr"/>
              <a:endParaRPr/>
            </a:p>
          </p:txBody>
        </p:sp>
        <p:sp>
          <p:nvSpPr>
            <p:cNvPr id="41" name="isḷíḋê">
              <a:extLst>
                <a:ext uri="{FF2B5EF4-FFF2-40B4-BE49-F238E27FC236}">
                  <a16:creationId xmlns:a16="http://schemas.microsoft.com/office/drawing/2014/main" id="{9006536E-49E0-4DF5-AFB9-9E1624944139}"/>
                </a:ext>
              </a:extLst>
            </p:cNvPr>
            <p:cNvSpPr/>
            <p:nvPr/>
          </p:nvSpPr>
          <p:spPr bwMode="auto">
            <a:xfrm>
              <a:off x="7638135" y="1948278"/>
              <a:ext cx="140032" cy="132481"/>
            </a:xfrm>
            <a:custGeom>
              <a:avLst/>
              <a:gdLst>
                <a:gd name="T0" fmla="*/ 691 w 696"/>
                <a:gd name="T1" fmla="*/ 82 h 658"/>
                <a:gd name="T2" fmla="*/ 650 w 696"/>
                <a:gd name="T3" fmla="*/ 179 h 658"/>
                <a:gd name="T4" fmla="*/ 605 w 696"/>
                <a:gd name="T5" fmla="*/ 258 h 658"/>
                <a:gd name="T6" fmla="*/ 549 w 696"/>
                <a:gd name="T7" fmla="*/ 318 h 658"/>
                <a:gd name="T8" fmla="*/ 504 w 696"/>
                <a:gd name="T9" fmla="*/ 321 h 658"/>
                <a:gd name="T10" fmla="*/ 564 w 696"/>
                <a:gd name="T11" fmla="*/ 389 h 658"/>
                <a:gd name="T12" fmla="*/ 564 w 696"/>
                <a:gd name="T13" fmla="*/ 467 h 658"/>
                <a:gd name="T14" fmla="*/ 515 w 696"/>
                <a:gd name="T15" fmla="*/ 546 h 658"/>
                <a:gd name="T16" fmla="*/ 658 w 696"/>
                <a:gd name="T17" fmla="*/ 595 h 658"/>
                <a:gd name="T18" fmla="*/ 639 w 696"/>
                <a:gd name="T19" fmla="*/ 628 h 658"/>
                <a:gd name="T20" fmla="*/ 370 w 696"/>
                <a:gd name="T21" fmla="*/ 658 h 658"/>
                <a:gd name="T22" fmla="*/ 306 w 696"/>
                <a:gd name="T23" fmla="*/ 598 h 658"/>
                <a:gd name="T24" fmla="*/ 396 w 696"/>
                <a:gd name="T25" fmla="*/ 539 h 658"/>
                <a:gd name="T26" fmla="*/ 302 w 696"/>
                <a:gd name="T27" fmla="*/ 467 h 658"/>
                <a:gd name="T28" fmla="*/ 437 w 696"/>
                <a:gd name="T29" fmla="*/ 389 h 658"/>
                <a:gd name="T30" fmla="*/ 433 w 696"/>
                <a:gd name="T31" fmla="*/ 359 h 658"/>
                <a:gd name="T32" fmla="*/ 347 w 696"/>
                <a:gd name="T33" fmla="*/ 340 h 658"/>
                <a:gd name="T34" fmla="*/ 261 w 696"/>
                <a:gd name="T35" fmla="*/ 108 h 658"/>
                <a:gd name="T36" fmla="*/ 321 w 696"/>
                <a:gd name="T37" fmla="*/ 138 h 658"/>
                <a:gd name="T38" fmla="*/ 160 w 696"/>
                <a:gd name="T39" fmla="*/ 26 h 658"/>
                <a:gd name="T40" fmla="*/ 235 w 696"/>
                <a:gd name="T41" fmla="*/ 116 h 658"/>
                <a:gd name="T42" fmla="*/ 212 w 696"/>
                <a:gd name="T43" fmla="*/ 336 h 658"/>
                <a:gd name="T44" fmla="*/ 194 w 696"/>
                <a:gd name="T45" fmla="*/ 419 h 658"/>
                <a:gd name="T46" fmla="*/ 254 w 696"/>
                <a:gd name="T47" fmla="*/ 366 h 658"/>
                <a:gd name="T48" fmla="*/ 242 w 696"/>
                <a:gd name="T49" fmla="*/ 445 h 658"/>
                <a:gd name="T50" fmla="*/ 70 w 696"/>
                <a:gd name="T51" fmla="*/ 602 h 658"/>
                <a:gd name="T52" fmla="*/ 25 w 696"/>
                <a:gd name="T53" fmla="*/ 557 h 658"/>
                <a:gd name="T54" fmla="*/ 44 w 696"/>
                <a:gd name="T55" fmla="*/ 490 h 658"/>
                <a:gd name="T56" fmla="*/ 40 w 696"/>
                <a:gd name="T57" fmla="*/ 396 h 658"/>
                <a:gd name="T58" fmla="*/ 44 w 696"/>
                <a:gd name="T59" fmla="*/ 280 h 658"/>
                <a:gd name="T60" fmla="*/ 141 w 696"/>
                <a:gd name="T61" fmla="*/ 134 h 658"/>
                <a:gd name="T62" fmla="*/ 40 w 696"/>
                <a:gd name="T63" fmla="*/ 119 h 658"/>
                <a:gd name="T64" fmla="*/ 115 w 696"/>
                <a:gd name="T65" fmla="*/ 37 h 658"/>
                <a:gd name="T66" fmla="*/ 557 w 696"/>
                <a:gd name="T67" fmla="*/ 26 h 658"/>
                <a:gd name="T68" fmla="*/ 497 w 696"/>
                <a:gd name="T69" fmla="*/ 56 h 658"/>
                <a:gd name="T70" fmla="*/ 542 w 696"/>
                <a:gd name="T71" fmla="*/ 134 h 658"/>
                <a:gd name="T72" fmla="*/ 504 w 696"/>
                <a:gd name="T73" fmla="*/ 258 h 658"/>
                <a:gd name="T74" fmla="*/ 601 w 696"/>
                <a:gd name="T75" fmla="*/ 108 h 658"/>
                <a:gd name="T76" fmla="*/ 351 w 696"/>
                <a:gd name="T77" fmla="*/ 119 h 658"/>
                <a:gd name="T78" fmla="*/ 336 w 696"/>
                <a:gd name="T79" fmla="*/ 258 h 658"/>
                <a:gd name="T80" fmla="*/ 351 w 696"/>
                <a:gd name="T81" fmla="*/ 295 h 658"/>
                <a:gd name="T82" fmla="*/ 429 w 696"/>
                <a:gd name="T83" fmla="*/ 220 h 658"/>
                <a:gd name="T84" fmla="*/ 343 w 696"/>
                <a:gd name="T85" fmla="*/ 175 h 658"/>
                <a:gd name="T86" fmla="*/ 396 w 696"/>
                <a:gd name="T87" fmla="*/ 149 h 658"/>
                <a:gd name="T88" fmla="*/ 429 w 696"/>
                <a:gd name="T89" fmla="*/ 78 h 658"/>
                <a:gd name="T90" fmla="*/ 134 w 696"/>
                <a:gd name="T91" fmla="*/ 321 h 658"/>
                <a:gd name="T92" fmla="*/ 81 w 696"/>
                <a:gd name="T93" fmla="*/ 348 h 658"/>
                <a:gd name="T94" fmla="*/ 119 w 696"/>
                <a:gd name="T95" fmla="*/ 381 h 658"/>
                <a:gd name="T96" fmla="*/ 433 w 696"/>
                <a:gd name="T97" fmla="*/ 479 h 658"/>
                <a:gd name="T98" fmla="*/ 407 w 696"/>
                <a:gd name="T99" fmla="*/ 509 h 658"/>
                <a:gd name="T100" fmla="*/ 433 w 696"/>
                <a:gd name="T101" fmla="*/ 47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6" h="658">
                  <a:moveTo>
                    <a:pt x="538" y="0"/>
                  </a:moveTo>
                  <a:cubicBezTo>
                    <a:pt x="608" y="2"/>
                    <a:pt x="659" y="30"/>
                    <a:pt x="691" y="82"/>
                  </a:cubicBezTo>
                  <a:cubicBezTo>
                    <a:pt x="696" y="97"/>
                    <a:pt x="695" y="109"/>
                    <a:pt x="688" y="119"/>
                  </a:cubicBezTo>
                  <a:cubicBezTo>
                    <a:pt x="673" y="137"/>
                    <a:pt x="660" y="157"/>
                    <a:pt x="650" y="179"/>
                  </a:cubicBezTo>
                  <a:cubicBezTo>
                    <a:pt x="648" y="184"/>
                    <a:pt x="643" y="194"/>
                    <a:pt x="635" y="209"/>
                  </a:cubicBezTo>
                  <a:cubicBezTo>
                    <a:pt x="620" y="234"/>
                    <a:pt x="610" y="250"/>
                    <a:pt x="605" y="258"/>
                  </a:cubicBezTo>
                  <a:cubicBezTo>
                    <a:pt x="590" y="273"/>
                    <a:pt x="579" y="290"/>
                    <a:pt x="572" y="310"/>
                  </a:cubicBezTo>
                  <a:cubicBezTo>
                    <a:pt x="569" y="318"/>
                    <a:pt x="562" y="320"/>
                    <a:pt x="549" y="318"/>
                  </a:cubicBezTo>
                  <a:cubicBezTo>
                    <a:pt x="542" y="315"/>
                    <a:pt x="529" y="316"/>
                    <a:pt x="512" y="321"/>
                  </a:cubicBezTo>
                  <a:cubicBezTo>
                    <a:pt x="509" y="321"/>
                    <a:pt x="507" y="321"/>
                    <a:pt x="504" y="321"/>
                  </a:cubicBezTo>
                  <a:cubicBezTo>
                    <a:pt x="502" y="341"/>
                    <a:pt x="501" y="358"/>
                    <a:pt x="501" y="370"/>
                  </a:cubicBezTo>
                  <a:cubicBezTo>
                    <a:pt x="533" y="365"/>
                    <a:pt x="554" y="371"/>
                    <a:pt x="564" y="389"/>
                  </a:cubicBezTo>
                  <a:cubicBezTo>
                    <a:pt x="564" y="401"/>
                    <a:pt x="568" y="415"/>
                    <a:pt x="575" y="430"/>
                  </a:cubicBezTo>
                  <a:cubicBezTo>
                    <a:pt x="583" y="445"/>
                    <a:pt x="579" y="457"/>
                    <a:pt x="564" y="467"/>
                  </a:cubicBezTo>
                  <a:cubicBezTo>
                    <a:pt x="529" y="485"/>
                    <a:pt x="509" y="511"/>
                    <a:pt x="504" y="546"/>
                  </a:cubicBezTo>
                  <a:cubicBezTo>
                    <a:pt x="507" y="546"/>
                    <a:pt x="510" y="546"/>
                    <a:pt x="515" y="546"/>
                  </a:cubicBezTo>
                  <a:cubicBezTo>
                    <a:pt x="541" y="541"/>
                    <a:pt x="565" y="540"/>
                    <a:pt x="590" y="542"/>
                  </a:cubicBezTo>
                  <a:cubicBezTo>
                    <a:pt x="623" y="550"/>
                    <a:pt x="645" y="567"/>
                    <a:pt x="658" y="595"/>
                  </a:cubicBezTo>
                  <a:cubicBezTo>
                    <a:pt x="665" y="607"/>
                    <a:pt x="666" y="616"/>
                    <a:pt x="661" y="621"/>
                  </a:cubicBezTo>
                  <a:cubicBezTo>
                    <a:pt x="659" y="628"/>
                    <a:pt x="651" y="631"/>
                    <a:pt x="639" y="628"/>
                  </a:cubicBezTo>
                  <a:cubicBezTo>
                    <a:pt x="554" y="608"/>
                    <a:pt x="487" y="612"/>
                    <a:pt x="437" y="639"/>
                  </a:cubicBezTo>
                  <a:cubicBezTo>
                    <a:pt x="417" y="647"/>
                    <a:pt x="394" y="653"/>
                    <a:pt x="370" y="658"/>
                  </a:cubicBezTo>
                  <a:cubicBezTo>
                    <a:pt x="350" y="658"/>
                    <a:pt x="333" y="650"/>
                    <a:pt x="321" y="632"/>
                  </a:cubicBezTo>
                  <a:cubicBezTo>
                    <a:pt x="311" y="622"/>
                    <a:pt x="306" y="611"/>
                    <a:pt x="306" y="598"/>
                  </a:cubicBezTo>
                  <a:cubicBezTo>
                    <a:pt x="303" y="581"/>
                    <a:pt x="312" y="570"/>
                    <a:pt x="332" y="565"/>
                  </a:cubicBezTo>
                  <a:cubicBezTo>
                    <a:pt x="365" y="560"/>
                    <a:pt x="386" y="551"/>
                    <a:pt x="396" y="539"/>
                  </a:cubicBezTo>
                  <a:cubicBezTo>
                    <a:pt x="381" y="528"/>
                    <a:pt x="367" y="516"/>
                    <a:pt x="354" y="501"/>
                  </a:cubicBezTo>
                  <a:cubicBezTo>
                    <a:pt x="327" y="501"/>
                    <a:pt x="310" y="490"/>
                    <a:pt x="302" y="467"/>
                  </a:cubicBezTo>
                  <a:cubicBezTo>
                    <a:pt x="300" y="455"/>
                    <a:pt x="308" y="441"/>
                    <a:pt x="328" y="426"/>
                  </a:cubicBezTo>
                  <a:cubicBezTo>
                    <a:pt x="356" y="414"/>
                    <a:pt x="392" y="401"/>
                    <a:pt x="437" y="389"/>
                  </a:cubicBezTo>
                  <a:cubicBezTo>
                    <a:pt x="437" y="386"/>
                    <a:pt x="437" y="381"/>
                    <a:pt x="437" y="374"/>
                  </a:cubicBezTo>
                  <a:cubicBezTo>
                    <a:pt x="434" y="366"/>
                    <a:pt x="433" y="361"/>
                    <a:pt x="433" y="359"/>
                  </a:cubicBezTo>
                  <a:cubicBezTo>
                    <a:pt x="423" y="364"/>
                    <a:pt x="411" y="366"/>
                    <a:pt x="396" y="366"/>
                  </a:cubicBezTo>
                  <a:cubicBezTo>
                    <a:pt x="381" y="364"/>
                    <a:pt x="365" y="355"/>
                    <a:pt x="347" y="340"/>
                  </a:cubicBezTo>
                  <a:cubicBezTo>
                    <a:pt x="310" y="323"/>
                    <a:pt x="290" y="283"/>
                    <a:pt x="287" y="220"/>
                  </a:cubicBezTo>
                  <a:cubicBezTo>
                    <a:pt x="290" y="180"/>
                    <a:pt x="281" y="143"/>
                    <a:pt x="261" y="108"/>
                  </a:cubicBezTo>
                  <a:cubicBezTo>
                    <a:pt x="254" y="98"/>
                    <a:pt x="256" y="96"/>
                    <a:pt x="268" y="101"/>
                  </a:cubicBezTo>
                  <a:cubicBezTo>
                    <a:pt x="296" y="113"/>
                    <a:pt x="313" y="126"/>
                    <a:pt x="321" y="138"/>
                  </a:cubicBezTo>
                  <a:cubicBezTo>
                    <a:pt x="353" y="46"/>
                    <a:pt x="426" y="0"/>
                    <a:pt x="538" y="0"/>
                  </a:cubicBezTo>
                  <a:close/>
                  <a:moveTo>
                    <a:pt x="160" y="26"/>
                  </a:moveTo>
                  <a:cubicBezTo>
                    <a:pt x="187" y="36"/>
                    <a:pt x="212" y="52"/>
                    <a:pt x="235" y="74"/>
                  </a:cubicBezTo>
                  <a:cubicBezTo>
                    <a:pt x="247" y="87"/>
                    <a:pt x="247" y="101"/>
                    <a:pt x="235" y="116"/>
                  </a:cubicBezTo>
                  <a:cubicBezTo>
                    <a:pt x="220" y="133"/>
                    <a:pt x="207" y="178"/>
                    <a:pt x="197" y="250"/>
                  </a:cubicBezTo>
                  <a:cubicBezTo>
                    <a:pt x="217" y="275"/>
                    <a:pt x="222" y="304"/>
                    <a:pt x="212" y="336"/>
                  </a:cubicBezTo>
                  <a:cubicBezTo>
                    <a:pt x="205" y="354"/>
                    <a:pt x="199" y="380"/>
                    <a:pt x="194" y="415"/>
                  </a:cubicBezTo>
                  <a:cubicBezTo>
                    <a:pt x="194" y="418"/>
                    <a:pt x="194" y="419"/>
                    <a:pt x="194" y="419"/>
                  </a:cubicBezTo>
                  <a:cubicBezTo>
                    <a:pt x="219" y="409"/>
                    <a:pt x="236" y="391"/>
                    <a:pt x="246" y="366"/>
                  </a:cubicBezTo>
                  <a:cubicBezTo>
                    <a:pt x="248" y="361"/>
                    <a:pt x="251" y="361"/>
                    <a:pt x="254" y="366"/>
                  </a:cubicBezTo>
                  <a:cubicBezTo>
                    <a:pt x="251" y="386"/>
                    <a:pt x="251" y="400"/>
                    <a:pt x="254" y="407"/>
                  </a:cubicBezTo>
                  <a:cubicBezTo>
                    <a:pt x="256" y="422"/>
                    <a:pt x="252" y="435"/>
                    <a:pt x="242" y="445"/>
                  </a:cubicBezTo>
                  <a:cubicBezTo>
                    <a:pt x="185" y="490"/>
                    <a:pt x="150" y="522"/>
                    <a:pt x="138" y="542"/>
                  </a:cubicBezTo>
                  <a:cubicBezTo>
                    <a:pt x="123" y="567"/>
                    <a:pt x="100" y="587"/>
                    <a:pt x="70" y="602"/>
                  </a:cubicBezTo>
                  <a:cubicBezTo>
                    <a:pt x="50" y="610"/>
                    <a:pt x="35" y="602"/>
                    <a:pt x="25" y="580"/>
                  </a:cubicBezTo>
                  <a:cubicBezTo>
                    <a:pt x="25" y="577"/>
                    <a:pt x="25" y="570"/>
                    <a:pt x="25" y="557"/>
                  </a:cubicBezTo>
                  <a:cubicBezTo>
                    <a:pt x="23" y="542"/>
                    <a:pt x="22" y="532"/>
                    <a:pt x="22" y="527"/>
                  </a:cubicBezTo>
                  <a:cubicBezTo>
                    <a:pt x="22" y="512"/>
                    <a:pt x="29" y="500"/>
                    <a:pt x="44" y="490"/>
                  </a:cubicBezTo>
                  <a:cubicBezTo>
                    <a:pt x="66" y="480"/>
                    <a:pt x="85" y="462"/>
                    <a:pt x="100" y="437"/>
                  </a:cubicBezTo>
                  <a:cubicBezTo>
                    <a:pt x="90" y="418"/>
                    <a:pt x="70" y="404"/>
                    <a:pt x="40" y="396"/>
                  </a:cubicBezTo>
                  <a:cubicBezTo>
                    <a:pt x="13" y="391"/>
                    <a:pt x="0" y="374"/>
                    <a:pt x="3" y="344"/>
                  </a:cubicBezTo>
                  <a:cubicBezTo>
                    <a:pt x="10" y="321"/>
                    <a:pt x="24" y="300"/>
                    <a:pt x="44" y="280"/>
                  </a:cubicBezTo>
                  <a:cubicBezTo>
                    <a:pt x="76" y="260"/>
                    <a:pt x="106" y="247"/>
                    <a:pt x="134" y="239"/>
                  </a:cubicBezTo>
                  <a:cubicBezTo>
                    <a:pt x="139" y="199"/>
                    <a:pt x="141" y="164"/>
                    <a:pt x="141" y="134"/>
                  </a:cubicBezTo>
                  <a:cubicBezTo>
                    <a:pt x="124" y="144"/>
                    <a:pt x="108" y="149"/>
                    <a:pt x="93" y="149"/>
                  </a:cubicBezTo>
                  <a:cubicBezTo>
                    <a:pt x="75" y="149"/>
                    <a:pt x="58" y="139"/>
                    <a:pt x="40" y="119"/>
                  </a:cubicBezTo>
                  <a:cubicBezTo>
                    <a:pt x="30" y="109"/>
                    <a:pt x="30" y="102"/>
                    <a:pt x="40" y="97"/>
                  </a:cubicBezTo>
                  <a:cubicBezTo>
                    <a:pt x="68" y="92"/>
                    <a:pt x="93" y="72"/>
                    <a:pt x="115" y="37"/>
                  </a:cubicBezTo>
                  <a:cubicBezTo>
                    <a:pt x="128" y="22"/>
                    <a:pt x="142" y="18"/>
                    <a:pt x="160" y="26"/>
                  </a:cubicBezTo>
                  <a:close/>
                  <a:moveTo>
                    <a:pt x="557" y="26"/>
                  </a:moveTo>
                  <a:cubicBezTo>
                    <a:pt x="549" y="23"/>
                    <a:pt x="533" y="31"/>
                    <a:pt x="508" y="48"/>
                  </a:cubicBezTo>
                  <a:cubicBezTo>
                    <a:pt x="503" y="51"/>
                    <a:pt x="499" y="53"/>
                    <a:pt x="497" y="56"/>
                  </a:cubicBezTo>
                  <a:cubicBezTo>
                    <a:pt x="502" y="76"/>
                    <a:pt x="504" y="97"/>
                    <a:pt x="504" y="119"/>
                  </a:cubicBezTo>
                  <a:cubicBezTo>
                    <a:pt x="522" y="122"/>
                    <a:pt x="534" y="127"/>
                    <a:pt x="542" y="134"/>
                  </a:cubicBezTo>
                  <a:cubicBezTo>
                    <a:pt x="559" y="149"/>
                    <a:pt x="560" y="164"/>
                    <a:pt x="545" y="179"/>
                  </a:cubicBezTo>
                  <a:cubicBezTo>
                    <a:pt x="515" y="209"/>
                    <a:pt x="502" y="235"/>
                    <a:pt x="504" y="258"/>
                  </a:cubicBezTo>
                  <a:cubicBezTo>
                    <a:pt x="522" y="258"/>
                    <a:pt x="537" y="250"/>
                    <a:pt x="549" y="235"/>
                  </a:cubicBezTo>
                  <a:cubicBezTo>
                    <a:pt x="572" y="200"/>
                    <a:pt x="589" y="158"/>
                    <a:pt x="601" y="108"/>
                  </a:cubicBezTo>
                  <a:cubicBezTo>
                    <a:pt x="609" y="61"/>
                    <a:pt x="594" y="33"/>
                    <a:pt x="557" y="26"/>
                  </a:cubicBezTo>
                  <a:close/>
                  <a:moveTo>
                    <a:pt x="351" y="119"/>
                  </a:moveTo>
                  <a:cubicBezTo>
                    <a:pt x="348" y="147"/>
                    <a:pt x="343" y="171"/>
                    <a:pt x="336" y="190"/>
                  </a:cubicBezTo>
                  <a:cubicBezTo>
                    <a:pt x="333" y="215"/>
                    <a:pt x="333" y="238"/>
                    <a:pt x="336" y="258"/>
                  </a:cubicBezTo>
                  <a:cubicBezTo>
                    <a:pt x="341" y="263"/>
                    <a:pt x="345" y="273"/>
                    <a:pt x="347" y="288"/>
                  </a:cubicBezTo>
                  <a:cubicBezTo>
                    <a:pt x="350" y="290"/>
                    <a:pt x="351" y="293"/>
                    <a:pt x="351" y="295"/>
                  </a:cubicBezTo>
                  <a:cubicBezTo>
                    <a:pt x="358" y="295"/>
                    <a:pt x="366" y="293"/>
                    <a:pt x="373" y="288"/>
                  </a:cubicBezTo>
                  <a:cubicBezTo>
                    <a:pt x="406" y="263"/>
                    <a:pt x="424" y="240"/>
                    <a:pt x="429" y="220"/>
                  </a:cubicBezTo>
                  <a:cubicBezTo>
                    <a:pt x="409" y="225"/>
                    <a:pt x="385" y="215"/>
                    <a:pt x="354" y="190"/>
                  </a:cubicBezTo>
                  <a:cubicBezTo>
                    <a:pt x="347" y="183"/>
                    <a:pt x="343" y="178"/>
                    <a:pt x="343" y="175"/>
                  </a:cubicBezTo>
                  <a:cubicBezTo>
                    <a:pt x="343" y="171"/>
                    <a:pt x="348" y="167"/>
                    <a:pt x="358" y="164"/>
                  </a:cubicBezTo>
                  <a:cubicBezTo>
                    <a:pt x="366" y="162"/>
                    <a:pt x="378" y="157"/>
                    <a:pt x="396" y="149"/>
                  </a:cubicBezTo>
                  <a:cubicBezTo>
                    <a:pt x="411" y="142"/>
                    <a:pt x="423" y="137"/>
                    <a:pt x="433" y="134"/>
                  </a:cubicBezTo>
                  <a:cubicBezTo>
                    <a:pt x="433" y="109"/>
                    <a:pt x="432" y="91"/>
                    <a:pt x="429" y="78"/>
                  </a:cubicBezTo>
                  <a:cubicBezTo>
                    <a:pt x="404" y="81"/>
                    <a:pt x="378" y="94"/>
                    <a:pt x="351" y="119"/>
                  </a:cubicBezTo>
                  <a:close/>
                  <a:moveTo>
                    <a:pt x="134" y="321"/>
                  </a:moveTo>
                  <a:cubicBezTo>
                    <a:pt x="129" y="319"/>
                    <a:pt x="124" y="321"/>
                    <a:pt x="119" y="329"/>
                  </a:cubicBezTo>
                  <a:cubicBezTo>
                    <a:pt x="106" y="341"/>
                    <a:pt x="94" y="348"/>
                    <a:pt x="81" y="348"/>
                  </a:cubicBezTo>
                  <a:cubicBezTo>
                    <a:pt x="69" y="353"/>
                    <a:pt x="65" y="360"/>
                    <a:pt x="70" y="370"/>
                  </a:cubicBezTo>
                  <a:cubicBezTo>
                    <a:pt x="83" y="380"/>
                    <a:pt x="99" y="384"/>
                    <a:pt x="119" y="381"/>
                  </a:cubicBezTo>
                  <a:cubicBezTo>
                    <a:pt x="129" y="361"/>
                    <a:pt x="134" y="341"/>
                    <a:pt x="134" y="321"/>
                  </a:cubicBezTo>
                  <a:close/>
                  <a:moveTo>
                    <a:pt x="433" y="479"/>
                  </a:moveTo>
                  <a:cubicBezTo>
                    <a:pt x="418" y="479"/>
                    <a:pt x="404" y="484"/>
                    <a:pt x="392" y="494"/>
                  </a:cubicBezTo>
                  <a:cubicBezTo>
                    <a:pt x="394" y="499"/>
                    <a:pt x="400" y="504"/>
                    <a:pt x="407" y="509"/>
                  </a:cubicBezTo>
                  <a:cubicBezTo>
                    <a:pt x="409" y="511"/>
                    <a:pt x="412" y="513"/>
                    <a:pt x="414" y="516"/>
                  </a:cubicBezTo>
                  <a:cubicBezTo>
                    <a:pt x="429" y="509"/>
                    <a:pt x="436" y="496"/>
                    <a:pt x="433" y="479"/>
                  </a:cubicBezTo>
                  <a:close/>
                </a:path>
              </a:pathLst>
            </a:custGeom>
            <a:solidFill>
              <a:schemeClr val="tx1"/>
            </a:solidFill>
            <a:ln>
              <a:noFill/>
            </a:ln>
          </p:spPr>
          <p:txBody>
            <a:bodyPr anchor="ctr"/>
            <a:lstStyle/>
            <a:p>
              <a:pPr algn="ctr"/>
              <a:endParaRPr/>
            </a:p>
          </p:txBody>
        </p:sp>
        <p:sp>
          <p:nvSpPr>
            <p:cNvPr id="42" name="ï$1íḍé">
              <a:extLst>
                <a:ext uri="{FF2B5EF4-FFF2-40B4-BE49-F238E27FC236}">
                  <a16:creationId xmlns:a16="http://schemas.microsoft.com/office/drawing/2014/main" id="{4EE9A51C-08F5-4459-8D53-D7F3D909AB09}"/>
                </a:ext>
              </a:extLst>
            </p:cNvPr>
            <p:cNvSpPr/>
            <p:nvPr/>
          </p:nvSpPr>
          <p:spPr bwMode="auto">
            <a:xfrm>
              <a:off x="7829649" y="1959948"/>
              <a:ext cx="148955" cy="107426"/>
            </a:xfrm>
            <a:custGeom>
              <a:avLst/>
              <a:gdLst>
                <a:gd name="T0" fmla="*/ 394 w 740"/>
                <a:gd name="T1" fmla="*/ 16 h 534"/>
                <a:gd name="T2" fmla="*/ 473 w 740"/>
                <a:gd name="T3" fmla="*/ 13 h 534"/>
                <a:gd name="T4" fmla="*/ 548 w 740"/>
                <a:gd name="T5" fmla="*/ 61 h 534"/>
                <a:gd name="T6" fmla="*/ 552 w 740"/>
                <a:gd name="T7" fmla="*/ 114 h 534"/>
                <a:gd name="T8" fmla="*/ 499 w 740"/>
                <a:gd name="T9" fmla="*/ 132 h 534"/>
                <a:gd name="T10" fmla="*/ 447 w 740"/>
                <a:gd name="T11" fmla="*/ 147 h 534"/>
                <a:gd name="T12" fmla="*/ 394 w 740"/>
                <a:gd name="T13" fmla="*/ 174 h 534"/>
                <a:gd name="T14" fmla="*/ 432 w 740"/>
                <a:gd name="T15" fmla="*/ 249 h 534"/>
                <a:gd name="T16" fmla="*/ 383 w 740"/>
                <a:gd name="T17" fmla="*/ 353 h 534"/>
                <a:gd name="T18" fmla="*/ 548 w 740"/>
                <a:gd name="T19" fmla="*/ 346 h 534"/>
                <a:gd name="T20" fmla="*/ 570 w 740"/>
                <a:gd name="T21" fmla="*/ 331 h 534"/>
                <a:gd name="T22" fmla="*/ 567 w 740"/>
                <a:gd name="T23" fmla="*/ 320 h 534"/>
                <a:gd name="T24" fmla="*/ 589 w 740"/>
                <a:gd name="T25" fmla="*/ 327 h 534"/>
                <a:gd name="T26" fmla="*/ 653 w 740"/>
                <a:gd name="T27" fmla="*/ 346 h 534"/>
                <a:gd name="T28" fmla="*/ 735 w 740"/>
                <a:gd name="T29" fmla="*/ 432 h 534"/>
                <a:gd name="T30" fmla="*/ 701 w 740"/>
                <a:gd name="T31" fmla="*/ 473 h 534"/>
                <a:gd name="T32" fmla="*/ 690 w 740"/>
                <a:gd name="T33" fmla="*/ 473 h 534"/>
                <a:gd name="T34" fmla="*/ 612 w 740"/>
                <a:gd name="T35" fmla="*/ 454 h 534"/>
                <a:gd name="T36" fmla="*/ 387 w 740"/>
                <a:gd name="T37" fmla="*/ 428 h 534"/>
                <a:gd name="T38" fmla="*/ 114 w 740"/>
                <a:gd name="T39" fmla="*/ 514 h 534"/>
                <a:gd name="T40" fmla="*/ 43 w 740"/>
                <a:gd name="T41" fmla="*/ 503 h 534"/>
                <a:gd name="T42" fmla="*/ 5 w 740"/>
                <a:gd name="T43" fmla="*/ 428 h 534"/>
                <a:gd name="T44" fmla="*/ 47 w 740"/>
                <a:gd name="T45" fmla="*/ 402 h 534"/>
                <a:gd name="T46" fmla="*/ 114 w 740"/>
                <a:gd name="T47" fmla="*/ 398 h 534"/>
                <a:gd name="T48" fmla="*/ 166 w 740"/>
                <a:gd name="T49" fmla="*/ 387 h 534"/>
                <a:gd name="T50" fmla="*/ 204 w 740"/>
                <a:gd name="T51" fmla="*/ 379 h 534"/>
                <a:gd name="T52" fmla="*/ 275 w 740"/>
                <a:gd name="T53" fmla="*/ 342 h 534"/>
                <a:gd name="T54" fmla="*/ 297 w 740"/>
                <a:gd name="T55" fmla="*/ 200 h 534"/>
                <a:gd name="T56" fmla="*/ 185 w 740"/>
                <a:gd name="T57" fmla="*/ 91 h 534"/>
                <a:gd name="T58" fmla="*/ 185 w 740"/>
                <a:gd name="T59" fmla="*/ 65 h 534"/>
                <a:gd name="T60" fmla="*/ 207 w 740"/>
                <a:gd name="T61" fmla="*/ 69 h 534"/>
                <a:gd name="T62" fmla="*/ 312 w 740"/>
                <a:gd name="T63" fmla="*/ 69 h 534"/>
                <a:gd name="T64" fmla="*/ 394 w 740"/>
                <a:gd name="T65" fmla="*/ 1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0" h="534">
                  <a:moveTo>
                    <a:pt x="394" y="16"/>
                  </a:moveTo>
                  <a:cubicBezTo>
                    <a:pt x="402" y="2"/>
                    <a:pt x="428" y="0"/>
                    <a:pt x="473" y="13"/>
                  </a:cubicBezTo>
                  <a:cubicBezTo>
                    <a:pt x="513" y="23"/>
                    <a:pt x="538" y="39"/>
                    <a:pt x="548" y="61"/>
                  </a:cubicBezTo>
                  <a:cubicBezTo>
                    <a:pt x="560" y="76"/>
                    <a:pt x="562" y="94"/>
                    <a:pt x="552" y="114"/>
                  </a:cubicBezTo>
                  <a:cubicBezTo>
                    <a:pt x="547" y="124"/>
                    <a:pt x="529" y="130"/>
                    <a:pt x="499" y="132"/>
                  </a:cubicBezTo>
                  <a:cubicBezTo>
                    <a:pt x="479" y="132"/>
                    <a:pt x="462" y="137"/>
                    <a:pt x="447" y="147"/>
                  </a:cubicBezTo>
                  <a:cubicBezTo>
                    <a:pt x="429" y="157"/>
                    <a:pt x="412" y="166"/>
                    <a:pt x="394" y="174"/>
                  </a:cubicBezTo>
                  <a:cubicBezTo>
                    <a:pt x="429" y="194"/>
                    <a:pt x="442" y="219"/>
                    <a:pt x="432" y="249"/>
                  </a:cubicBezTo>
                  <a:cubicBezTo>
                    <a:pt x="422" y="286"/>
                    <a:pt x="406" y="321"/>
                    <a:pt x="383" y="353"/>
                  </a:cubicBezTo>
                  <a:cubicBezTo>
                    <a:pt x="431" y="348"/>
                    <a:pt x="486" y="346"/>
                    <a:pt x="548" y="346"/>
                  </a:cubicBezTo>
                  <a:cubicBezTo>
                    <a:pt x="573" y="346"/>
                    <a:pt x="580" y="341"/>
                    <a:pt x="570" y="331"/>
                  </a:cubicBezTo>
                  <a:cubicBezTo>
                    <a:pt x="565" y="323"/>
                    <a:pt x="564" y="320"/>
                    <a:pt x="567" y="320"/>
                  </a:cubicBezTo>
                  <a:cubicBezTo>
                    <a:pt x="572" y="320"/>
                    <a:pt x="579" y="322"/>
                    <a:pt x="589" y="327"/>
                  </a:cubicBezTo>
                  <a:cubicBezTo>
                    <a:pt x="602" y="335"/>
                    <a:pt x="623" y="341"/>
                    <a:pt x="653" y="346"/>
                  </a:cubicBezTo>
                  <a:cubicBezTo>
                    <a:pt x="695" y="361"/>
                    <a:pt x="723" y="389"/>
                    <a:pt x="735" y="432"/>
                  </a:cubicBezTo>
                  <a:cubicBezTo>
                    <a:pt x="740" y="464"/>
                    <a:pt x="729" y="478"/>
                    <a:pt x="701" y="473"/>
                  </a:cubicBezTo>
                  <a:cubicBezTo>
                    <a:pt x="699" y="473"/>
                    <a:pt x="695" y="473"/>
                    <a:pt x="690" y="473"/>
                  </a:cubicBezTo>
                  <a:cubicBezTo>
                    <a:pt x="653" y="468"/>
                    <a:pt x="627" y="462"/>
                    <a:pt x="612" y="454"/>
                  </a:cubicBezTo>
                  <a:cubicBezTo>
                    <a:pt x="542" y="424"/>
                    <a:pt x="467" y="416"/>
                    <a:pt x="387" y="428"/>
                  </a:cubicBezTo>
                  <a:cubicBezTo>
                    <a:pt x="295" y="443"/>
                    <a:pt x="204" y="472"/>
                    <a:pt x="114" y="514"/>
                  </a:cubicBezTo>
                  <a:cubicBezTo>
                    <a:pt x="81" y="534"/>
                    <a:pt x="58" y="530"/>
                    <a:pt x="43" y="503"/>
                  </a:cubicBezTo>
                  <a:cubicBezTo>
                    <a:pt x="25" y="470"/>
                    <a:pt x="13" y="446"/>
                    <a:pt x="5" y="428"/>
                  </a:cubicBezTo>
                  <a:cubicBezTo>
                    <a:pt x="0" y="408"/>
                    <a:pt x="14" y="399"/>
                    <a:pt x="47" y="402"/>
                  </a:cubicBezTo>
                  <a:cubicBezTo>
                    <a:pt x="64" y="407"/>
                    <a:pt x="86" y="406"/>
                    <a:pt x="114" y="398"/>
                  </a:cubicBezTo>
                  <a:cubicBezTo>
                    <a:pt x="126" y="396"/>
                    <a:pt x="144" y="392"/>
                    <a:pt x="166" y="387"/>
                  </a:cubicBezTo>
                  <a:cubicBezTo>
                    <a:pt x="186" y="382"/>
                    <a:pt x="199" y="379"/>
                    <a:pt x="204" y="379"/>
                  </a:cubicBezTo>
                  <a:cubicBezTo>
                    <a:pt x="241" y="375"/>
                    <a:pt x="265" y="362"/>
                    <a:pt x="275" y="342"/>
                  </a:cubicBezTo>
                  <a:cubicBezTo>
                    <a:pt x="307" y="285"/>
                    <a:pt x="315" y="237"/>
                    <a:pt x="297" y="200"/>
                  </a:cubicBezTo>
                  <a:cubicBezTo>
                    <a:pt x="255" y="190"/>
                    <a:pt x="217" y="154"/>
                    <a:pt x="185" y="91"/>
                  </a:cubicBezTo>
                  <a:cubicBezTo>
                    <a:pt x="180" y="81"/>
                    <a:pt x="180" y="73"/>
                    <a:pt x="185" y="65"/>
                  </a:cubicBezTo>
                  <a:cubicBezTo>
                    <a:pt x="190" y="60"/>
                    <a:pt x="197" y="61"/>
                    <a:pt x="207" y="69"/>
                  </a:cubicBezTo>
                  <a:cubicBezTo>
                    <a:pt x="225" y="79"/>
                    <a:pt x="260" y="79"/>
                    <a:pt x="312" y="69"/>
                  </a:cubicBezTo>
                  <a:cubicBezTo>
                    <a:pt x="347" y="59"/>
                    <a:pt x="374" y="41"/>
                    <a:pt x="394" y="16"/>
                  </a:cubicBezTo>
                  <a:close/>
                </a:path>
              </a:pathLst>
            </a:custGeom>
            <a:solidFill>
              <a:schemeClr val="tx1"/>
            </a:solidFill>
            <a:ln>
              <a:noFill/>
            </a:ln>
          </p:spPr>
          <p:txBody>
            <a:bodyPr anchor="ctr"/>
            <a:lstStyle/>
            <a:p>
              <a:pPr algn="ctr"/>
              <a:endParaRPr/>
            </a:p>
          </p:txBody>
        </p:sp>
        <p:sp>
          <p:nvSpPr>
            <p:cNvPr id="43" name="iṣliḋè">
              <a:extLst>
                <a:ext uri="{FF2B5EF4-FFF2-40B4-BE49-F238E27FC236}">
                  <a16:creationId xmlns:a16="http://schemas.microsoft.com/office/drawing/2014/main" id="{A4B38617-3439-4E5D-A3D9-AECA5F729FD4}"/>
                </a:ext>
              </a:extLst>
            </p:cNvPr>
            <p:cNvSpPr/>
            <p:nvPr/>
          </p:nvSpPr>
          <p:spPr bwMode="auto">
            <a:xfrm>
              <a:off x="8019790" y="1931461"/>
              <a:ext cx="144150" cy="158565"/>
            </a:xfrm>
            <a:custGeom>
              <a:avLst/>
              <a:gdLst>
                <a:gd name="T0" fmla="*/ 299 w 716"/>
                <a:gd name="T1" fmla="*/ 5 h 788"/>
                <a:gd name="T2" fmla="*/ 419 w 716"/>
                <a:gd name="T3" fmla="*/ 54 h 788"/>
                <a:gd name="T4" fmla="*/ 430 w 716"/>
                <a:gd name="T5" fmla="*/ 102 h 788"/>
                <a:gd name="T6" fmla="*/ 412 w 716"/>
                <a:gd name="T7" fmla="*/ 185 h 788"/>
                <a:gd name="T8" fmla="*/ 483 w 716"/>
                <a:gd name="T9" fmla="*/ 203 h 788"/>
                <a:gd name="T10" fmla="*/ 602 w 716"/>
                <a:gd name="T11" fmla="*/ 233 h 788"/>
                <a:gd name="T12" fmla="*/ 580 w 716"/>
                <a:gd name="T13" fmla="*/ 301 h 788"/>
                <a:gd name="T14" fmla="*/ 370 w 716"/>
                <a:gd name="T15" fmla="*/ 447 h 788"/>
                <a:gd name="T16" fmla="*/ 288 w 716"/>
                <a:gd name="T17" fmla="*/ 626 h 788"/>
                <a:gd name="T18" fmla="*/ 67 w 716"/>
                <a:gd name="T19" fmla="*/ 753 h 788"/>
                <a:gd name="T20" fmla="*/ 7 w 716"/>
                <a:gd name="T21" fmla="*/ 720 h 788"/>
                <a:gd name="T22" fmla="*/ 63 w 716"/>
                <a:gd name="T23" fmla="*/ 664 h 788"/>
                <a:gd name="T24" fmla="*/ 82 w 716"/>
                <a:gd name="T25" fmla="*/ 656 h 788"/>
                <a:gd name="T26" fmla="*/ 78 w 716"/>
                <a:gd name="T27" fmla="*/ 664 h 788"/>
                <a:gd name="T28" fmla="*/ 63 w 716"/>
                <a:gd name="T29" fmla="*/ 694 h 788"/>
                <a:gd name="T30" fmla="*/ 78 w 716"/>
                <a:gd name="T31" fmla="*/ 697 h 788"/>
                <a:gd name="T32" fmla="*/ 232 w 716"/>
                <a:gd name="T33" fmla="*/ 491 h 788"/>
                <a:gd name="T34" fmla="*/ 78 w 716"/>
                <a:gd name="T35" fmla="*/ 424 h 788"/>
                <a:gd name="T36" fmla="*/ 71 w 716"/>
                <a:gd name="T37" fmla="*/ 398 h 788"/>
                <a:gd name="T38" fmla="*/ 97 w 716"/>
                <a:gd name="T39" fmla="*/ 387 h 788"/>
                <a:gd name="T40" fmla="*/ 281 w 716"/>
                <a:gd name="T41" fmla="*/ 319 h 788"/>
                <a:gd name="T42" fmla="*/ 318 w 716"/>
                <a:gd name="T43" fmla="*/ 125 h 788"/>
                <a:gd name="T44" fmla="*/ 322 w 716"/>
                <a:gd name="T45" fmla="*/ 106 h 788"/>
                <a:gd name="T46" fmla="*/ 318 w 716"/>
                <a:gd name="T47" fmla="*/ 69 h 788"/>
                <a:gd name="T48" fmla="*/ 303 w 716"/>
                <a:gd name="T49" fmla="*/ 76 h 788"/>
                <a:gd name="T50" fmla="*/ 295 w 716"/>
                <a:gd name="T51" fmla="*/ 91 h 788"/>
                <a:gd name="T52" fmla="*/ 284 w 716"/>
                <a:gd name="T53" fmla="*/ 72 h 788"/>
                <a:gd name="T54" fmla="*/ 281 w 716"/>
                <a:gd name="T55" fmla="*/ 65 h 788"/>
                <a:gd name="T56" fmla="*/ 277 w 716"/>
                <a:gd name="T57" fmla="*/ 58 h 788"/>
                <a:gd name="T58" fmla="*/ 299 w 716"/>
                <a:gd name="T59" fmla="*/ 5 h 788"/>
                <a:gd name="T60" fmla="*/ 404 w 716"/>
                <a:gd name="T61" fmla="*/ 211 h 788"/>
                <a:gd name="T62" fmla="*/ 397 w 716"/>
                <a:gd name="T63" fmla="*/ 259 h 788"/>
                <a:gd name="T64" fmla="*/ 434 w 716"/>
                <a:gd name="T65" fmla="*/ 226 h 788"/>
                <a:gd name="T66" fmla="*/ 427 w 716"/>
                <a:gd name="T67" fmla="*/ 222 h 788"/>
                <a:gd name="T68" fmla="*/ 404 w 716"/>
                <a:gd name="T69" fmla="*/ 211 h 788"/>
                <a:gd name="T70" fmla="*/ 370 w 716"/>
                <a:gd name="T71" fmla="*/ 563 h 788"/>
                <a:gd name="T72" fmla="*/ 389 w 716"/>
                <a:gd name="T73" fmla="*/ 559 h 788"/>
                <a:gd name="T74" fmla="*/ 404 w 716"/>
                <a:gd name="T75" fmla="*/ 559 h 788"/>
                <a:gd name="T76" fmla="*/ 494 w 716"/>
                <a:gd name="T77" fmla="*/ 563 h 788"/>
                <a:gd name="T78" fmla="*/ 711 w 716"/>
                <a:gd name="T79" fmla="*/ 746 h 788"/>
                <a:gd name="T80" fmla="*/ 688 w 716"/>
                <a:gd name="T81" fmla="*/ 783 h 788"/>
                <a:gd name="T82" fmla="*/ 632 w 716"/>
                <a:gd name="T83" fmla="*/ 765 h 788"/>
                <a:gd name="T84" fmla="*/ 617 w 716"/>
                <a:gd name="T85" fmla="*/ 753 h 788"/>
                <a:gd name="T86" fmla="*/ 513 w 716"/>
                <a:gd name="T87" fmla="*/ 679 h 788"/>
                <a:gd name="T88" fmla="*/ 445 w 716"/>
                <a:gd name="T89" fmla="*/ 626 h 788"/>
                <a:gd name="T90" fmla="*/ 325 w 716"/>
                <a:gd name="T91" fmla="*/ 578 h 788"/>
                <a:gd name="T92" fmla="*/ 314 w 716"/>
                <a:gd name="T93" fmla="*/ 570 h 788"/>
                <a:gd name="T94" fmla="*/ 333 w 716"/>
                <a:gd name="T95" fmla="*/ 566 h 788"/>
                <a:gd name="T96" fmla="*/ 355 w 716"/>
                <a:gd name="T97" fmla="*/ 563 h 788"/>
                <a:gd name="T98" fmla="*/ 370 w 716"/>
                <a:gd name="T99" fmla="*/ 56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6" h="788">
                  <a:moveTo>
                    <a:pt x="299" y="5"/>
                  </a:moveTo>
                  <a:cubicBezTo>
                    <a:pt x="347" y="0"/>
                    <a:pt x="387" y="16"/>
                    <a:pt x="419" y="54"/>
                  </a:cubicBezTo>
                  <a:cubicBezTo>
                    <a:pt x="429" y="66"/>
                    <a:pt x="433" y="82"/>
                    <a:pt x="430" y="102"/>
                  </a:cubicBezTo>
                  <a:cubicBezTo>
                    <a:pt x="423" y="147"/>
                    <a:pt x="416" y="175"/>
                    <a:pt x="412" y="185"/>
                  </a:cubicBezTo>
                  <a:cubicBezTo>
                    <a:pt x="432" y="197"/>
                    <a:pt x="455" y="203"/>
                    <a:pt x="483" y="203"/>
                  </a:cubicBezTo>
                  <a:cubicBezTo>
                    <a:pt x="550" y="193"/>
                    <a:pt x="590" y="203"/>
                    <a:pt x="602" y="233"/>
                  </a:cubicBezTo>
                  <a:cubicBezTo>
                    <a:pt x="627" y="266"/>
                    <a:pt x="620" y="288"/>
                    <a:pt x="580" y="301"/>
                  </a:cubicBezTo>
                  <a:cubicBezTo>
                    <a:pt x="503" y="328"/>
                    <a:pt x="433" y="377"/>
                    <a:pt x="370" y="447"/>
                  </a:cubicBezTo>
                  <a:cubicBezTo>
                    <a:pt x="338" y="479"/>
                    <a:pt x="310" y="539"/>
                    <a:pt x="288" y="626"/>
                  </a:cubicBezTo>
                  <a:cubicBezTo>
                    <a:pt x="271" y="714"/>
                    <a:pt x="197" y="756"/>
                    <a:pt x="67" y="753"/>
                  </a:cubicBezTo>
                  <a:cubicBezTo>
                    <a:pt x="20" y="753"/>
                    <a:pt x="0" y="742"/>
                    <a:pt x="7" y="720"/>
                  </a:cubicBezTo>
                  <a:cubicBezTo>
                    <a:pt x="20" y="690"/>
                    <a:pt x="39" y="671"/>
                    <a:pt x="63" y="664"/>
                  </a:cubicBezTo>
                  <a:cubicBezTo>
                    <a:pt x="74" y="659"/>
                    <a:pt x="80" y="656"/>
                    <a:pt x="82" y="656"/>
                  </a:cubicBezTo>
                  <a:cubicBezTo>
                    <a:pt x="85" y="656"/>
                    <a:pt x="83" y="659"/>
                    <a:pt x="78" y="664"/>
                  </a:cubicBezTo>
                  <a:cubicBezTo>
                    <a:pt x="68" y="679"/>
                    <a:pt x="63" y="689"/>
                    <a:pt x="63" y="694"/>
                  </a:cubicBezTo>
                  <a:cubicBezTo>
                    <a:pt x="63" y="699"/>
                    <a:pt x="68" y="700"/>
                    <a:pt x="78" y="697"/>
                  </a:cubicBezTo>
                  <a:cubicBezTo>
                    <a:pt x="156" y="680"/>
                    <a:pt x="207" y="611"/>
                    <a:pt x="232" y="491"/>
                  </a:cubicBezTo>
                  <a:cubicBezTo>
                    <a:pt x="154" y="497"/>
                    <a:pt x="103" y="474"/>
                    <a:pt x="78" y="424"/>
                  </a:cubicBezTo>
                  <a:cubicBezTo>
                    <a:pt x="71" y="412"/>
                    <a:pt x="68" y="403"/>
                    <a:pt x="71" y="398"/>
                  </a:cubicBezTo>
                  <a:cubicBezTo>
                    <a:pt x="74" y="393"/>
                    <a:pt x="82" y="389"/>
                    <a:pt x="97" y="387"/>
                  </a:cubicBezTo>
                  <a:cubicBezTo>
                    <a:pt x="165" y="384"/>
                    <a:pt x="226" y="362"/>
                    <a:pt x="281" y="319"/>
                  </a:cubicBezTo>
                  <a:cubicBezTo>
                    <a:pt x="298" y="240"/>
                    <a:pt x="310" y="175"/>
                    <a:pt x="318" y="125"/>
                  </a:cubicBezTo>
                  <a:cubicBezTo>
                    <a:pt x="321" y="115"/>
                    <a:pt x="322" y="109"/>
                    <a:pt x="322" y="106"/>
                  </a:cubicBezTo>
                  <a:cubicBezTo>
                    <a:pt x="324" y="89"/>
                    <a:pt x="323" y="76"/>
                    <a:pt x="318" y="69"/>
                  </a:cubicBezTo>
                  <a:cubicBezTo>
                    <a:pt x="310" y="61"/>
                    <a:pt x="306" y="64"/>
                    <a:pt x="303" y="76"/>
                  </a:cubicBezTo>
                  <a:cubicBezTo>
                    <a:pt x="301" y="86"/>
                    <a:pt x="298" y="91"/>
                    <a:pt x="295" y="91"/>
                  </a:cubicBezTo>
                  <a:cubicBezTo>
                    <a:pt x="291" y="89"/>
                    <a:pt x="287" y="82"/>
                    <a:pt x="284" y="72"/>
                  </a:cubicBezTo>
                  <a:cubicBezTo>
                    <a:pt x="284" y="70"/>
                    <a:pt x="283" y="67"/>
                    <a:pt x="281" y="65"/>
                  </a:cubicBezTo>
                  <a:cubicBezTo>
                    <a:pt x="278" y="62"/>
                    <a:pt x="277" y="60"/>
                    <a:pt x="277" y="58"/>
                  </a:cubicBezTo>
                  <a:cubicBezTo>
                    <a:pt x="267" y="30"/>
                    <a:pt x="274" y="12"/>
                    <a:pt x="299" y="5"/>
                  </a:cubicBezTo>
                  <a:close/>
                  <a:moveTo>
                    <a:pt x="404" y="211"/>
                  </a:moveTo>
                  <a:cubicBezTo>
                    <a:pt x="399" y="231"/>
                    <a:pt x="397" y="247"/>
                    <a:pt x="397" y="259"/>
                  </a:cubicBezTo>
                  <a:cubicBezTo>
                    <a:pt x="434" y="244"/>
                    <a:pt x="447" y="233"/>
                    <a:pt x="434" y="226"/>
                  </a:cubicBezTo>
                  <a:cubicBezTo>
                    <a:pt x="432" y="226"/>
                    <a:pt x="429" y="225"/>
                    <a:pt x="427" y="222"/>
                  </a:cubicBezTo>
                  <a:cubicBezTo>
                    <a:pt x="424" y="222"/>
                    <a:pt x="416" y="218"/>
                    <a:pt x="404" y="211"/>
                  </a:cubicBezTo>
                  <a:close/>
                  <a:moveTo>
                    <a:pt x="370" y="563"/>
                  </a:moveTo>
                  <a:cubicBezTo>
                    <a:pt x="375" y="563"/>
                    <a:pt x="382" y="561"/>
                    <a:pt x="389" y="559"/>
                  </a:cubicBezTo>
                  <a:cubicBezTo>
                    <a:pt x="397" y="559"/>
                    <a:pt x="401" y="559"/>
                    <a:pt x="404" y="559"/>
                  </a:cubicBezTo>
                  <a:cubicBezTo>
                    <a:pt x="427" y="551"/>
                    <a:pt x="456" y="553"/>
                    <a:pt x="494" y="563"/>
                  </a:cubicBezTo>
                  <a:cubicBezTo>
                    <a:pt x="644" y="600"/>
                    <a:pt x="716" y="661"/>
                    <a:pt x="711" y="746"/>
                  </a:cubicBezTo>
                  <a:cubicBezTo>
                    <a:pt x="713" y="768"/>
                    <a:pt x="706" y="781"/>
                    <a:pt x="688" y="783"/>
                  </a:cubicBezTo>
                  <a:cubicBezTo>
                    <a:pt x="679" y="788"/>
                    <a:pt x="660" y="782"/>
                    <a:pt x="632" y="765"/>
                  </a:cubicBezTo>
                  <a:cubicBezTo>
                    <a:pt x="625" y="760"/>
                    <a:pt x="620" y="756"/>
                    <a:pt x="617" y="753"/>
                  </a:cubicBezTo>
                  <a:cubicBezTo>
                    <a:pt x="590" y="738"/>
                    <a:pt x="555" y="714"/>
                    <a:pt x="513" y="679"/>
                  </a:cubicBezTo>
                  <a:cubicBezTo>
                    <a:pt x="495" y="666"/>
                    <a:pt x="473" y="649"/>
                    <a:pt x="445" y="626"/>
                  </a:cubicBezTo>
                  <a:cubicBezTo>
                    <a:pt x="415" y="594"/>
                    <a:pt x="375" y="578"/>
                    <a:pt x="325" y="578"/>
                  </a:cubicBezTo>
                  <a:cubicBezTo>
                    <a:pt x="315" y="578"/>
                    <a:pt x="312" y="575"/>
                    <a:pt x="314" y="570"/>
                  </a:cubicBezTo>
                  <a:cubicBezTo>
                    <a:pt x="317" y="568"/>
                    <a:pt x="323" y="566"/>
                    <a:pt x="333" y="566"/>
                  </a:cubicBezTo>
                  <a:cubicBezTo>
                    <a:pt x="338" y="566"/>
                    <a:pt x="345" y="565"/>
                    <a:pt x="355" y="563"/>
                  </a:cubicBezTo>
                  <a:cubicBezTo>
                    <a:pt x="363" y="563"/>
                    <a:pt x="368" y="563"/>
                    <a:pt x="370" y="563"/>
                  </a:cubicBezTo>
                  <a:close/>
                </a:path>
              </a:pathLst>
            </a:custGeom>
            <a:solidFill>
              <a:schemeClr val="tx1"/>
            </a:solidFill>
            <a:ln>
              <a:noFill/>
            </a:ln>
          </p:spPr>
          <p:txBody>
            <a:bodyPr anchor="ctr"/>
            <a:lstStyle/>
            <a:p>
              <a:pPr algn="ctr"/>
              <a:endParaRPr/>
            </a:p>
          </p:txBody>
        </p:sp>
        <p:sp>
          <p:nvSpPr>
            <p:cNvPr id="44" name="îŝ1iḑè">
              <a:extLst>
                <a:ext uri="{FF2B5EF4-FFF2-40B4-BE49-F238E27FC236}">
                  <a16:creationId xmlns:a16="http://schemas.microsoft.com/office/drawing/2014/main" id="{5F9F0623-A357-4A90-AE82-A84EDCAE1C5F}"/>
                </a:ext>
              </a:extLst>
            </p:cNvPr>
            <p:cNvSpPr/>
            <p:nvPr/>
          </p:nvSpPr>
          <p:spPr bwMode="auto">
            <a:xfrm>
              <a:off x="8215766" y="1923224"/>
              <a:ext cx="131108" cy="180531"/>
            </a:xfrm>
            <a:custGeom>
              <a:avLst/>
              <a:gdLst>
                <a:gd name="T0" fmla="*/ 520 w 652"/>
                <a:gd name="T1" fmla="*/ 127 h 896"/>
                <a:gd name="T2" fmla="*/ 632 w 652"/>
                <a:gd name="T3" fmla="*/ 307 h 896"/>
                <a:gd name="T4" fmla="*/ 558 w 652"/>
                <a:gd name="T5" fmla="*/ 397 h 896"/>
                <a:gd name="T6" fmla="*/ 468 w 652"/>
                <a:gd name="T7" fmla="*/ 487 h 896"/>
                <a:gd name="T8" fmla="*/ 546 w 652"/>
                <a:gd name="T9" fmla="*/ 603 h 896"/>
                <a:gd name="T10" fmla="*/ 490 w 652"/>
                <a:gd name="T11" fmla="*/ 666 h 896"/>
                <a:gd name="T12" fmla="*/ 412 w 652"/>
                <a:gd name="T13" fmla="*/ 868 h 896"/>
                <a:gd name="T14" fmla="*/ 168 w 652"/>
                <a:gd name="T15" fmla="*/ 745 h 896"/>
                <a:gd name="T16" fmla="*/ 329 w 652"/>
                <a:gd name="T17" fmla="*/ 584 h 896"/>
                <a:gd name="T18" fmla="*/ 382 w 652"/>
                <a:gd name="T19" fmla="*/ 464 h 896"/>
                <a:gd name="T20" fmla="*/ 232 w 652"/>
                <a:gd name="T21" fmla="*/ 505 h 896"/>
                <a:gd name="T22" fmla="*/ 393 w 652"/>
                <a:gd name="T23" fmla="*/ 393 h 896"/>
                <a:gd name="T24" fmla="*/ 449 w 652"/>
                <a:gd name="T25" fmla="*/ 371 h 896"/>
                <a:gd name="T26" fmla="*/ 532 w 652"/>
                <a:gd name="T27" fmla="*/ 288 h 896"/>
                <a:gd name="T28" fmla="*/ 374 w 652"/>
                <a:gd name="T29" fmla="*/ 333 h 896"/>
                <a:gd name="T30" fmla="*/ 142 w 652"/>
                <a:gd name="T31" fmla="*/ 431 h 896"/>
                <a:gd name="T32" fmla="*/ 105 w 652"/>
                <a:gd name="T33" fmla="*/ 487 h 896"/>
                <a:gd name="T34" fmla="*/ 71 w 652"/>
                <a:gd name="T35" fmla="*/ 621 h 896"/>
                <a:gd name="T36" fmla="*/ 45 w 652"/>
                <a:gd name="T37" fmla="*/ 625 h 896"/>
                <a:gd name="T38" fmla="*/ 15 w 652"/>
                <a:gd name="T39" fmla="*/ 487 h 896"/>
                <a:gd name="T40" fmla="*/ 56 w 652"/>
                <a:gd name="T41" fmla="*/ 401 h 896"/>
                <a:gd name="T42" fmla="*/ 146 w 652"/>
                <a:gd name="T43" fmla="*/ 161 h 896"/>
                <a:gd name="T44" fmla="*/ 161 w 652"/>
                <a:gd name="T45" fmla="*/ 157 h 896"/>
                <a:gd name="T46" fmla="*/ 217 w 652"/>
                <a:gd name="T47" fmla="*/ 124 h 896"/>
                <a:gd name="T48" fmla="*/ 240 w 652"/>
                <a:gd name="T49" fmla="*/ 251 h 896"/>
                <a:gd name="T50" fmla="*/ 337 w 652"/>
                <a:gd name="T51" fmla="*/ 240 h 896"/>
                <a:gd name="T52" fmla="*/ 251 w 652"/>
                <a:gd name="T53" fmla="*/ 79 h 896"/>
                <a:gd name="T54" fmla="*/ 307 w 652"/>
                <a:gd name="T55" fmla="*/ 82 h 896"/>
                <a:gd name="T56" fmla="*/ 427 w 652"/>
                <a:gd name="T57" fmla="*/ 0 h 896"/>
                <a:gd name="T58" fmla="*/ 408 w 652"/>
                <a:gd name="T59" fmla="*/ 11 h 896"/>
                <a:gd name="T60" fmla="*/ 356 w 652"/>
                <a:gd name="T61" fmla="*/ 127 h 896"/>
                <a:gd name="T62" fmla="*/ 453 w 652"/>
                <a:gd name="T63" fmla="*/ 56 h 896"/>
                <a:gd name="T64" fmla="*/ 180 w 652"/>
                <a:gd name="T65" fmla="*/ 333 h 896"/>
                <a:gd name="T66" fmla="*/ 94 w 652"/>
                <a:gd name="T67" fmla="*/ 423 h 896"/>
                <a:gd name="T68" fmla="*/ 191 w 652"/>
                <a:gd name="T69" fmla="*/ 344 h 896"/>
                <a:gd name="T70" fmla="*/ 404 w 652"/>
                <a:gd name="T71" fmla="*/ 633 h 896"/>
                <a:gd name="T72" fmla="*/ 262 w 652"/>
                <a:gd name="T73" fmla="*/ 670 h 896"/>
                <a:gd name="T74" fmla="*/ 206 w 652"/>
                <a:gd name="T75" fmla="*/ 763 h 896"/>
                <a:gd name="T76" fmla="*/ 412 w 652"/>
                <a:gd name="T77" fmla="*/ 681 h 896"/>
                <a:gd name="T78" fmla="*/ 378 w 652"/>
                <a:gd name="T79" fmla="*/ 685 h 896"/>
                <a:gd name="T80" fmla="*/ 374 w 652"/>
                <a:gd name="T81" fmla="*/ 674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896">
                  <a:moveTo>
                    <a:pt x="505" y="38"/>
                  </a:moveTo>
                  <a:cubicBezTo>
                    <a:pt x="530" y="75"/>
                    <a:pt x="535" y="105"/>
                    <a:pt x="520" y="127"/>
                  </a:cubicBezTo>
                  <a:cubicBezTo>
                    <a:pt x="498" y="162"/>
                    <a:pt x="467" y="205"/>
                    <a:pt x="427" y="255"/>
                  </a:cubicBezTo>
                  <a:cubicBezTo>
                    <a:pt x="517" y="232"/>
                    <a:pt x="585" y="250"/>
                    <a:pt x="632" y="307"/>
                  </a:cubicBezTo>
                  <a:cubicBezTo>
                    <a:pt x="652" y="347"/>
                    <a:pt x="650" y="371"/>
                    <a:pt x="625" y="378"/>
                  </a:cubicBezTo>
                  <a:cubicBezTo>
                    <a:pt x="598" y="378"/>
                    <a:pt x="575" y="384"/>
                    <a:pt x="558" y="397"/>
                  </a:cubicBezTo>
                  <a:cubicBezTo>
                    <a:pt x="528" y="414"/>
                    <a:pt x="504" y="421"/>
                    <a:pt x="487" y="416"/>
                  </a:cubicBezTo>
                  <a:cubicBezTo>
                    <a:pt x="497" y="443"/>
                    <a:pt x="490" y="467"/>
                    <a:pt x="468" y="487"/>
                  </a:cubicBezTo>
                  <a:cubicBezTo>
                    <a:pt x="448" y="504"/>
                    <a:pt x="432" y="524"/>
                    <a:pt x="419" y="546"/>
                  </a:cubicBezTo>
                  <a:cubicBezTo>
                    <a:pt x="479" y="544"/>
                    <a:pt x="522" y="563"/>
                    <a:pt x="546" y="603"/>
                  </a:cubicBezTo>
                  <a:cubicBezTo>
                    <a:pt x="556" y="630"/>
                    <a:pt x="549" y="650"/>
                    <a:pt x="524" y="663"/>
                  </a:cubicBezTo>
                  <a:cubicBezTo>
                    <a:pt x="519" y="663"/>
                    <a:pt x="508" y="664"/>
                    <a:pt x="490" y="666"/>
                  </a:cubicBezTo>
                  <a:cubicBezTo>
                    <a:pt x="503" y="664"/>
                    <a:pt x="499" y="665"/>
                    <a:pt x="479" y="670"/>
                  </a:cubicBezTo>
                  <a:cubicBezTo>
                    <a:pt x="469" y="777"/>
                    <a:pt x="447" y="843"/>
                    <a:pt x="412" y="868"/>
                  </a:cubicBezTo>
                  <a:cubicBezTo>
                    <a:pt x="382" y="896"/>
                    <a:pt x="344" y="895"/>
                    <a:pt x="299" y="865"/>
                  </a:cubicBezTo>
                  <a:cubicBezTo>
                    <a:pt x="250" y="837"/>
                    <a:pt x="206" y="797"/>
                    <a:pt x="168" y="745"/>
                  </a:cubicBezTo>
                  <a:cubicBezTo>
                    <a:pt x="149" y="720"/>
                    <a:pt x="153" y="692"/>
                    <a:pt x="184" y="663"/>
                  </a:cubicBezTo>
                  <a:cubicBezTo>
                    <a:pt x="211" y="633"/>
                    <a:pt x="260" y="606"/>
                    <a:pt x="329" y="584"/>
                  </a:cubicBezTo>
                  <a:cubicBezTo>
                    <a:pt x="322" y="557"/>
                    <a:pt x="327" y="530"/>
                    <a:pt x="344" y="505"/>
                  </a:cubicBezTo>
                  <a:cubicBezTo>
                    <a:pt x="372" y="493"/>
                    <a:pt x="384" y="479"/>
                    <a:pt x="382" y="464"/>
                  </a:cubicBezTo>
                  <a:cubicBezTo>
                    <a:pt x="359" y="469"/>
                    <a:pt x="327" y="488"/>
                    <a:pt x="285" y="520"/>
                  </a:cubicBezTo>
                  <a:cubicBezTo>
                    <a:pt x="255" y="530"/>
                    <a:pt x="237" y="525"/>
                    <a:pt x="232" y="505"/>
                  </a:cubicBezTo>
                  <a:cubicBezTo>
                    <a:pt x="232" y="455"/>
                    <a:pt x="243" y="431"/>
                    <a:pt x="266" y="431"/>
                  </a:cubicBezTo>
                  <a:cubicBezTo>
                    <a:pt x="308" y="423"/>
                    <a:pt x="351" y="411"/>
                    <a:pt x="393" y="393"/>
                  </a:cubicBezTo>
                  <a:cubicBezTo>
                    <a:pt x="403" y="388"/>
                    <a:pt x="415" y="383"/>
                    <a:pt x="431" y="378"/>
                  </a:cubicBezTo>
                  <a:cubicBezTo>
                    <a:pt x="438" y="376"/>
                    <a:pt x="444" y="373"/>
                    <a:pt x="449" y="371"/>
                  </a:cubicBezTo>
                  <a:cubicBezTo>
                    <a:pt x="479" y="356"/>
                    <a:pt x="504" y="332"/>
                    <a:pt x="524" y="299"/>
                  </a:cubicBezTo>
                  <a:cubicBezTo>
                    <a:pt x="529" y="292"/>
                    <a:pt x="532" y="288"/>
                    <a:pt x="532" y="288"/>
                  </a:cubicBezTo>
                  <a:cubicBezTo>
                    <a:pt x="532" y="286"/>
                    <a:pt x="528" y="284"/>
                    <a:pt x="520" y="284"/>
                  </a:cubicBezTo>
                  <a:cubicBezTo>
                    <a:pt x="468" y="287"/>
                    <a:pt x="419" y="303"/>
                    <a:pt x="374" y="333"/>
                  </a:cubicBezTo>
                  <a:cubicBezTo>
                    <a:pt x="354" y="346"/>
                    <a:pt x="313" y="362"/>
                    <a:pt x="251" y="382"/>
                  </a:cubicBezTo>
                  <a:cubicBezTo>
                    <a:pt x="193" y="397"/>
                    <a:pt x="157" y="413"/>
                    <a:pt x="142" y="431"/>
                  </a:cubicBezTo>
                  <a:cubicBezTo>
                    <a:pt x="140" y="433"/>
                    <a:pt x="137" y="437"/>
                    <a:pt x="135" y="442"/>
                  </a:cubicBezTo>
                  <a:cubicBezTo>
                    <a:pt x="117" y="462"/>
                    <a:pt x="107" y="477"/>
                    <a:pt x="105" y="487"/>
                  </a:cubicBezTo>
                  <a:cubicBezTo>
                    <a:pt x="100" y="504"/>
                    <a:pt x="92" y="535"/>
                    <a:pt x="82" y="580"/>
                  </a:cubicBezTo>
                  <a:cubicBezTo>
                    <a:pt x="77" y="598"/>
                    <a:pt x="74" y="611"/>
                    <a:pt x="71" y="621"/>
                  </a:cubicBezTo>
                  <a:cubicBezTo>
                    <a:pt x="69" y="629"/>
                    <a:pt x="65" y="634"/>
                    <a:pt x="60" y="636"/>
                  </a:cubicBezTo>
                  <a:cubicBezTo>
                    <a:pt x="55" y="636"/>
                    <a:pt x="50" y="633"/>
                    <a:pt x="45" y="625"/>
                  </a:cubicBezTo>
                  <a:cubicBezTo>
                    <a:pt x="23" y="600"/>
                    <a:pt x="10" y="569"/>
                    <a:pt x="8" y="531"/>
                  </a:cubicBezTo>
                  <a:cubicBezTo>
                    <a:pt x="0" y="507"/>
                    <a:pt x="3" y="492"/>
                    <a:pt x="15" y="487"/>
                  </a:cubicBezTo>
                  <a:cubicBezTo>
                    <a:pt x="25" y="479"/>
                    <a:pt x="38" y="454"/>
                    <a:pt x="53" y="412"/>
                  </a:cubicBezTo>
                  <a:cubicBezTo>
                    <a:pt x="55" y="407"/>
                    <a:pt x="56" y="403"/>
                    <a:pt x="56" y="401"/>
                  </a:cubicBezTo>
                  <a:cubicBezTo>
                    <a:pt x="71" y="346"/>
                    <a:pt x="110" y="319"/>
                    <a:pt x="172" y="322"/>
                  </a:cubicBezTo>
                  <a:cubicBezTo>
                    <a:pt x="140" y="272"/>
                    <a:pt x="131" y="218"/>
                    <a:pt x="146" y="161"/>
                  </a:cubicBezTo>
                  <a:cubicBezTo>
                    <a:pt x="149" y="154"/>
                    <a:pt x="150" y="150"/>
                    <a:pt x="150" y="150"/>
                  </a:cubicBezTo>
                  <a:cubicBezTo>
                    <a:pt x="152" y="150"/>
                    <a:pt x="156" y="152"/>
                    <a:pt x="161" y="157"/>
                  </a:cubicBezTo>
                  <a:cubicBezTo>
                    <a:pt x="171" y="177"/>
                    <a:pt x="186" y="170"/>
                    <a:pt x="206" y="135"/>
                  </a:cubicBezTo>
                  <a:cubicBezTo>
                    <a:pt x="211" y="125"/>
                    <a:pt x="215" y="121"/>
                    <a:pt x="217" y="124"/>
                  </a:cubicBezTo>
                  <a:cubicBezTo>
                    <a:pt x="220" y="124"/>
                    <a:pt x="221" y="129"/>
                    <a:pt x="221" y="139"/>
                  </a:cubicBezTo>
                  <a:cubicBezTo>
                    <a:pt x="221" y="189"/>
                    <a:pt x="227" y="226"/>
                    <a:pt x="240" y="251"/>
                  </a:cubicBezTo>
                  <a:cubicBezTo>
                    <a:pt x="247" y="273"/>
                    <a:pt x="251" y="291"/>
                    <a:pt x="251" y="303"/>
                  </a:cubicBezTo>
                  <a:cubicBezTo>
                    <a:pt x="283" y="286"/>
                    <a:pt x="312" y="265"/>
                    <a:pt x="337" y="240"/>
                  </a:cubicBezTo>
                  <a:cubicBezTo>
                    <a:pt x="292" y="217"/>
                    <a:pt x="267" y="170"/>
                    <a:pt x="262" y="98"/>
                  </a:cubicBezTo>
                  <a:cubicBezTo>
                    <a:pt x="262" y="85"/>
                    <a:pt x="258" y="79"/>
                    <a:pt x="251" y="79"/>
                  </a:cubicBezTo>
                  <a:cubicBezTo>
                    <a:pt x="241" y="81"/>
                    <a:pt x="241" y="79"/>
                    <a:pt x="251" y="71"/>
                  </a:cubicBezTo>
                  <a:cubicBezTo>
                    <a:pt x="263" y="59"/>
                    <a:pt x="282" y="63"/>
                    <a:pt x="307" y="82"/>
                  </a:cubicBezTo>
                  <a:cubicBezTo>
                    <a:pt x="314" y="90"/>
                    <a:pt x="322" y="87"/>
                    <a:pt x="329" y="75"/>
                  </a:cubicBezTo>
                  <a:cubicBezTo>
                    <a:pt x="359" y="28"/>
                    <a:pt x="392" y="3"/>
                    <a:pt x="427" y="0"/>
                  </a:cubicBezTo>
                  <a:cubicBezTo>
                    <a:pt x="459" y="0"/>
                    <a:pt x="485" y="13"/>
                    <a:pt x="505" y="38"/>
                  </a:cubicBezTo>
                  <a:close/>
                  <a:moveTo>
                    <a:pt x="408" y="11"/>
                  </a:moveTo>
                  <a:cubicBezTo>
                    <a:pt x="381" y="19"/>
                    <a:pt x="362" y="40"/>
                    <a:pt x="352" y="75"/>
                  </a:cubicBezTo>
                  <a:cubicBezTo>
                    <a:pt x="347" y="92"/>
                    <a:pt x="348" y="110"/>
                    <a:pt x="356" y="127"/>
                  </a:cubicBezTo>
                  <a:cubicBezTo>
                    <a:pt x="368" y="157"/>
                    <a:pt x="368" y="189"/>
                    <a:pt x="356" y="221"/>
                  </a:cubicBezTo>
                  <a:cubicBezTo>
                    <a:pt x="420" y="144"/>
                    <a:pt x="453" y="89"/>
                    <a:pt x="453" y="56"/>
                  </a:cubicBezTo>
                  <a:cubicBezTo>
                    <a:pt x="446" y="24"/>
                    <a:pt x="431" y="9"/>
                    <a:pt x="408" y="11"/>
                  </a:cubicBezTo>
                  <a:close/>
                  <a:moveTo>
                    <a:pt x="180" y="333"/>
                  </a:moveTo>
                  <a:cubicBezTo>
                    <a:pt x="152" y="331"/>
                    <a:pt x="131" y="337"/>
                    <a:pt x="116" y="352"/>
                  </a:cubicBezTo>
                  <a:cubicBezTo>
                    <a:pt x="96" y="369"/>
                    <a:pt x="89" y="393"/>
                    <a:pt x="94" y="423"/>
                  </a:cubicBezTo>
                  <a:cubicBezTo>
                    <a:pt x="121" y="401"/>
                    <a:pt x="156" y="377"/>
                    <a:pt x="199" y="352"/>
                  </a:cubicBezTo>
                  <a:cubicBezTo>
                    <a:pt x="196" y="349"/>
                    <a:pt x="193" y="347"/>
                    <a:pt x="191" y="344"/>
                  </a:cubicBezTo>
                  <a:cubicBezTo>
                    <a:pt x="188" y="342"/>
                    <a:pt x="185" y="338"/>
                    <a:pt x="180" y="333"/>
                  </a:cubicBezTo>
                  <a:close/>
                  <a:moveTo>
                    <a:pt x="404" y="633"/>
                  </a:moveTo>
                  <a:cubicBezTo>
                    <a:pt x="384" y="635"/>
                    <a:pt x="361" y="644"/>
                    <a:pt x="333" y="659"/>
                  </a:cubicBezTo>
                  <a:cubicBezTo>
                    <a:pt x="318" y="666"/>
                    <a:pt x="294" y="670"/>
                    <a:pt x="262" y="670"/>
                  </a:cubicBezTo>
                  <a:cubicBezTo>
                    <a:pt x="235" y="670"/>
                    <a:pt x="213" y="684"/>
                    <a:pt x="199" y="711"/>
                  </a:cubicBezTo>
                  <a:cubicBezTo>
                    <a:pt x="191" y="731"/>
                    <a:pt x="193" y="749"/>
                    <a:pt x="206" y="763"/>
                  </a:cubicBezTo>
                  <a:cubicBezTo>
                    <a:pt x="261" y="796"/>
                    <a:pt x="314" y="806"/>
                    <a:pt x="367" y="793"/>
                  </a:cubicBezTo>
                  <a:cubicBezTo>
                    <a:pt x="397" y="791"/>
                    <a:pt x="412" y="754"/>
                    <a:pt x="412" y="681"/>
                  </a:cubicBezTo>
                  <a:cubicBezTo>
                    <a:pt x="409" y="681"/>
                    <a:pt x="404" y="681"/>
                    <a:pt x="397" y="681"/>
                  </a:cubicBezTo>
                  <a:cubicBezTo>
                    <a:pt x="389" y="684"/>
                    <a:pt x="383" y="685"/>
                    <a:pt x="378" y="685"/>
                  </a:cubicBezTo>
                  <a:cubicBezTo>
                    <a:pt x="366" y="687"/>
                    <a:pt x="358" y="687"/>
                    <a:pt x="356" y="685"/>
                  </a:cubicBezTo>
                  <a:cubicBezTo>
                    <a:pt x="356" y="680"/>
                    <a:pt x="362" y="676"/>
                    <a:pt x="374" y="674"/>
                  </a:cubicBezTo>
                  <a:cubicBezTo>
                    <a:pt x="409" y="661"/>
                    <a:pt x="419" y="648"/>
                    <a:pt x="404" y="633"/>
                  </a:cubicBezTo>
                  <a:close/>
                </a:path>
              </a:pathLst>
            </a:custGeom>
            <a:solidFill>
              <a:schemeClr val="tx1"/>
            </a:solidFill>
            <a:ln>
              <a:noFill/>
            </a:ln>
          </p:spPr>
          <p:txBody>
            <a:bodyPr anchor="ctr"/>
            <a:lstStyle/>
            <a:p>
              <a:pPr algn="ctr"/>
              <a:endParaRPr/>
            </a:p>
          </p:txBody>
        </p:sp>
        <p:sp>
          <p:nvSpPr>
            <p:cNvPr id="45" name="ïṧ1íḑè">
              <a:extLst>
                <a:ext uri="{FF2B5EF4-FFF2-40B4-BE49-F238E27FC236}">
                  <a16:creationId xmlns:a16="http://schemas.microsoft.com/office/drawing/2014/main" id="{016B3F0E-BBB9-41E2-8CDC-85E57D63304F}"/>
                </a:ext>
              </a:extLst>
            </p:cNvPr>
            <p:cNvSpPr/>
            <p:nvPr/>
          </p:nvSpPr>
          <p:spPr bwMode="auto">
            <a:xfrm>
              <a:off x="7252705" y="2169652"/>
              <a:ext cx="28830" cy="31576"/>
            </a:xfrm>
            <a:custGeom>
              <a:avLst/>
              <a:gdLst>
                <a:gd name="T0" fmla="*/ 30 w 143"/>
                <a:gd name="T1" fmla="*/ 131 h 156"/>
                <a:gd name="T2" fmla="*/ 30 w 143"/>
                <a:gd name="T3" fmla="*/ 29 h 156"/>
                <a:gd name="T4" fmla="*/ 10 w 143"/>
                <a:gd name="T5" fmla="*/ 8 h 156"/>
                <a:gd name="T6" fmla="*/ 2 w 143"/>
                <a:gd name="T7" fmla="*/ 8 h 156"/>
                <a:gd name="T8" fmla="*/ 2 w 143"/>
                <a:gd name="T9" fmla="*/ 3 h 156"/>
                <a:gd name="T10" fmla="*/ 16 w 143"/>
                <a:gd name="T11" fmla="*/ 2 h 156"/>
                <a:gd name="T12" fmla="*/ 34 w 143"/>
                <a:gd name="T13" fmla="*/ 1 h 156"/>
                <a:gd name="T14" fmla="*/ 61 w 143"/>
                <a:gd name="T15" fmla="*/ 0 h 156"/>
                <a:gd name="T16" fmla="*/ 70 w 143"/>
                <a:gd name="T17" fmla="*/ 0 h 156"/>
                <a:gd name="T18" fmla="*/ 119 w 143"/>
                <a:gd name="T19" fmla="*/ 10 h 156"/>
                <a:gd name="T20" fmla="*/ 135 w 143"/>
                <a:gd name="T21" fmla="*/ 38 h 156"/>
                <a:gd name="T22" fmla="*/ 107 w 143"/>
                <a:gd name="T23" fmla="*/ 67 h 156"/>
                <a:gd name="T24" fmla="*/ 107 w 143"/>
                <a:gd name="T25" fmla="*/ 68 h 156"/>
                <a:gd name="T26" fmla="*/ 143 w 143"/>
                <a:gd name="T27" fmla="*/ 109 h 156"/>
                <a:gd name="T28" fmla="*/ 90 w 143"/>
                <a:gd name="T29" fmla="*/ 156 h 156"/>
                <a:gd name="T30" fmla="*/ 0 w 143"/>
                <a:gd name="T31" fmla="*/ 156 h 156"/>
                <a:gd name="T32" fmla="*/ 0 w 143"/>
                <a:gd name="T33" fmla="*/ 151 h 156"/>
                <a:gd name="T34" fmla="*/ 6 w 143"/>
                <a:gd name="T35" fmla="*/ 151 h 156"/>
                <a:gd name="T36" fmla="*/ 30 w 143"/>
                <a:gd name="T37" fmla="*/ 131 h 156"/>
                <a:gd name="T38" fmla="*/ 50 w 143"/>
                <a:gd name="T39" fmla="*/ 6 h 156"/>
                <a:gd name="T40" fmla="*/ 50 w 143"/>
                <a:gd name="T41" fmla="*/ 67 h 156"/>
                <a:gd name="T42" fmla="*/ 77 w 143"/>
                <a:gd name="T43" fmla="*/ 67 h 156"/>
                <a:gd name="T44" fmla="*/ 112 w 143"/>
                <a:gd name="T45" fmla="*/ 39 h 156"/>
                <a:gd name="T46" fmla="*/ 72 w 143"/>
                <a:gd name="T47" fmla="*/ 5 h 156"/>
                <a:gd name="T48" fmla="*/ 61 w 143"/>
                <a:gd name="T49" fmla="*/ 5 h 156"/>
                <a:gd name="T50" fmla="*/ 50 w 143"/>
                <a:gd name="T51" fmla="*/ 6 h 156"/>
                <a:gd name="T52" fmla="*/ 50 w 143"/>
                <a:gd name="T53" fmla="*/ 71 h 156"/>
                <a:gd name="T54" fmla="*/ 50 w 143"/>
                <a:gd name="T55" fmla="*/ 124 h 156"/>
                <a:gd name="T56" fmla="*/ 78 w 143"/>
                <a:gd name="T57" fmla="*/ 149 h 156"/>
                <a:gd name="T58" fmla="*/ 120 w 143"/>
                <a:gd name="T59" fmla="*/ 110 h 156"/>
                <a:gd name="T60" fmla="*/ 77 w 143"/>
                <a:gd name="T61" fmla="*/ 71 h 156"/>
                <a:gd name="T62" fmla="*/ 50 w 143"/>
                <a:gd name="T63" fmla="*/ 7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6">
                  <a:moveTo>
                    <a:pt x="30" y="131"/>
                  </a:moveTo>
                  <a:cubicBezTo>
                    <a:pt x="30" y="29"/>
                    <a:pt x="30" y="29"/>
                    <a:pt x="30" y="29"/>
                  </a:cubicBezTo>
                  <a:cubicBezTo>
                    <a:pt x="31" y="14"/>
                    <a:pt x="25" y="7"/>
                    <a:pt x="10" y="8"/>
                  </a:cubicBezTo>
                  <a:cubicBezTo>
                    <a:pt x="2" y="8"/>
                    <a:pt x="2" y="8"/>
                    <a:pt x="2" y="8"/>
                  </a:cubicBezTo>
                  <a:cubicBezTo>
                    <a:pt x="2" y="3"/>
                    <a:pt x="2" y="3"/>
                    <a:pt x="2" y="3"/>
                  </a:cubicBezTo>
                  <a:cubicBezTo>
                    <a:pt x="4" y="3"/>
                    <a:pt x="9" y="3"/>
                    <a:pt x="16" y="2"/>
                  </a:cubicBezTo>
                  <a:cubicBezTo>
                    <a:pt x="25" y="1"/>
                    <a:pt x="31" y="1"/>
                    <a:pt x="34" y="1"/>
                  </a:cubicBezTo>
                  <a:cubicBezTo>
                    <a:pt x="39" y="1"/>
                    <a:pt x="48" y="1"/>
                    <a:pt x="61" y="0"/>
                  </a:cubicBezTo>
                  <a:cubicBezTo>
                    <a:pt x="66" y="0"/>
                    <a:pt x="69" y="0"/>
                    <a:pt x="70" y="0"/>
                  </a:cubicBezTo>
                  <a:cubicBezTo>
                    <a:pt x="93" y="0"/>
                    <a:pt x="109" y="3"/>
                    <a:pt x="119" y="10"/>
                  </a:cubicBezTo>
                  <a:cubicBezTo>
                    <a:pt x="129" y="17"/>
                    <a:pt x="135" y="26"/>
                    <a:pt x="135" y="38"/>
                  </a:cubicBezTo>
                  <a:cubicBezTo>
                    <a:pt x="133" y="53"/>
                    <a:pt x="124" y="63"/>
                    <a:pt x="107" y="67"/>
                  </a:cubicBezTo>
                  <a:cubicBezTo>
                    <a:pt x="107" y="68"/>
                    <a:pt x="107" y="68"/>
                    <a:pt x="107" y="68"/>
                  </a:cubicBezTo>
                  <a:cubicBezTo>
                    <a:pt x="130" y="76"/>
                    <a:pt x="143" y="90"/>
                    <a:pt x="143" y="109"/>
                  </a:cubicBezTo>
                  <a:cubicBezTo>
                    <a:pt x="141" y="139"/>
                    <a:pt x="123" y="155"/>
                    <a:pt x="90" y="156"/>
                  </a:cubicBezTo>
                  <a:cubicBezTo>
                    <a:pt x="0" y="156"/>
                    <a:pt x="0" y="156"/>
                    <a:pt x="0" y="156"/>
                  </a:cubicBezTo>
                  <a:cubicBezTo>
                    <a:pt x="0" y="151"/>
                    <a:pt x="0" y="151"/>
                    <a:pt x="0" y="151"/>
                  </a:cubicBezTo>
                  <a:cubicBezTo>
                    <a:pt x="6" y="151"/>
                    <a:pt x="6" y="151"/>
                    <a:pt x="6" y="151"/>
                  </a:cubicBezTo>
                  <a:cubicBezTo>
                    <a:pt x="24" y="152"/>
                    <a:pt x="32" y="146"/>
                    <a:pt x="30" y="131"/>
                  </a:cubicBezTo>
                  <a:close/>
                  <a:moveTo>
                    <a:pt x="50" y="6"/>
                  </a:moveTo>
                  <a:cubicBezTo>
                    <a:pt x="50" y="67"/>
                    <a:pt x="50" y="67"/>
                    <a:pt x="50" y="67"/>
                  </a:cubicBezTo>
                  <a:cubicBezTo>
                    <a:pt x="77" y="67"/>
                    <a:pt x="77" y="67"/>
                    <a:pt x="77" y="67"/>
                  </a:cubicBezTo>
                  <a:cubicBezTo>
                    <a:pt x="101" y="67"/>
                    <a:pt x="112" y="57"/>
                    <a:pt x="112" y="39"/>
                  </a:cubicBezTo>
                  <a:cubicBezTo>
                    <a:pt x="112" y="17"/>
                    <a:pt x="98" y="6"/>
                    <a:pt x="72" y="5"/>
                  </a:cubicBezTo>
                  <a:cubicBezTo>
                    <a:pt x="70" y="5"/>
                    <a:pt x="67" y="5"/>
                    <a:pt x="61" y="5"/>
                  </a:cubicBezTo>
                  <a:cubicBezTo>
                    <a:pt x="56" y="6"/>
                    <a:pt x="52" y="6"/>
                    <a:pt x="50" y="6"/>
                  </a:cubicBezTo>
                  <a:close/>
                  <a:moveTo>
                    <a:pt x="50" y="71"/>
                  </a:moveTo>
                  <a:cubicBezTo>
                    <a:pt x="50" y="124"/>
                    <a:pt x="50" y="124"/>
                    <a:pt x="50" y="124"/>
                  </a:cubicBezTo>
                  <a:cubicBezTo>
                    <a:pt x="49" y="142"/>
                    <a:pt x="59" y="150"/>
                    <a:pt x="78" y="149"/>
                  </a:cubicBezTo>
                  <a:cubicBezTo>
                    <a:pt x="105" y="149"/>
                    <a:pt x="120" y="135"/>
                    <a:pt x="120" y="110"/>
                  </a:cubicBezTo>
                  <a:cubicBezTo>
                    <a:pt x="118" y="85"/>
                    <a:pt x="104" y="73"/>
                    <a:pt x="77" y="71"/>
                  </a:cubicBezTo>
                  <a:lnTo>
                    <a:pt x="50" y="71"/>
                  </a:lnTo>
                  <a:close/>
                </a:path>
              </a:pathLst>
            </a:custGeom>
            <a:solidFill>
              <a:schemeClr val="tx1"/>
            </a:solidFill>
            <a:ln>
              <a:noFill/>
            </a:ln>
          </p:spPr>
          <p:txBody>
            <a:bodyPr anchor="ctr"/>
            <a:lstStyle/>
            <a:p>
              <a:pPr algn="ctr"/>
              <a:endParaRPr/>
            </a:p>
          </p:txBody>
        </p:sp>
        <p:sp>
          <p:nvSpPr>
            <p:cNvPr id="46" name="ïšľïdé">
              <a:extLst>
                <a:ext uri="{FF2B5EF4-FFF2-40B4-BE49-F238E27FC236}">
                  <a16:creationId xmlns:a16="http://schemas.microsoft.com/office/drawing/2014/main" id="{0441C23F-FD5F-4198-9BE6-39405DE8833C}"/>
                </a:ext>
              </a:extLst>
            </p:cNvPr>
            <p:cNvSpPr/>
            <p:nvPr/>
          </p:nvSpPr>
          <p:spPr bwMode="auto">
            <a:xfrm>
              <a:off x="7290801" y="2170339"/>
              <a:ext cx="27114" cy="30889"/>
            </a:xfrm>
            <a:custGeom>
              <a:avLst/>
              <a:gdLst>
                <a:gd name="T0" fmla="*/ 114 w 135"/>
                <a:gd name="T1" fmla="*/ 51 h 153"/>
                <a:gd name="T2" fmla="*/ 114 w 135"/>
                <a:gd name="T3" fmla="*/ 97 h 153"/>
                <a:gd name="T4" fmla="*/ 109 w 135"/>
                <a:gd name="T5" fmla="*/ 97 h 153"/>
                <a:gd name="T6" fmla="*/ 92 w 135"/>
                <a:gd name="T7" fmla="*/ 78 h 153"/>
                <a:gd name="T8" fmla="*/ 50 w 135"/>
                <a:gd name="T9" fmla="*/ 78 h 153"/>
                <a:gd name="T10" fmla="*/ 50 w 135"/>
                <a:gd name="T11" fmla="*/ 131 h 153"/>
                <a:gd name="T12" fmla="*/ 64 w 135"/>
                <a:gd name="T13" fmla="*/ 144 h 153"/>
                <a:gd name="T14" fmla="*/ 101 w 135"/>
                <a:gd name="T15" fmla="*/ 144 h 153"/>
                <a:gd name="T16" fmla="*/ 130 w 135"/>
                <a:gd name="T17" fmla="*/ 116 h 153"/>
                <a:gd name="T18" fmla="*/ 135 w 135"/>
                <a:gd name="T19" fmla="*/ 116 h 153"/>
                <a:gd name="T20" fmla="*/ 131 w 135"/>
                <a:gd name="T21" fmla="*/ 153 h 153"/>
                <a:gd name="T22" fmla="*/ 0 w 135"/>
                <a:gd name="T23" fmla="*/ 153 h 153"/>
                <a:gd name="T24" fmla="*/ 0 w 135"/>
                <a:gd name="T25" fmla="*/ 148 h 153"/>
                <a:gd name="T26" fmla="*/ 7 w 135"/>
                <a:gd name="T27" fmla="*/ 148 h 153"/>
                <a:gd name="T28" fmla="*/ 30 w 135"/>
                <a:gd name="T29" fmla="*/ 128 h 153"/>
                <a:gd name="T30" fmla="*/ 30 w 135"/>
                <a:gd name="T31" fmla="*/ 24 h 153"/>
                <a:gd name="T32" fmla="*/ 11 w 135"/>
                <a:gd name="T33" fmla="*/ 5 h 153"/>
                <a:gd name="T34" fmla="*/ 5 w 135"/>
                <a:gd name="T35" fmla="*/ 5 h 153"/>
                <a:gd name="T36" fmla="*/ 5 w 135"/>
                <a:gd name="T37" fmla="*/ 0 h 153"/>
                <a:gd name="T38" fmla="*/ 123 w 135"/>
                <a:gd name="T39" fmla="*/ 0 h 153"/>
                <a:gd name="T40" fmla="*/ 125 w 135"/>
                <a:gd name="T41" fmla="*/ 34 h 153"/>
                <a:gd name="T42" fmla="*/ 120 w 135"/>
                <a:gd name="T43" fmla="*/ 34 h 153"/>
                <a:gd name="T44" fmla="*/ 102 w 135"/>
                <a:gd name="T45" fmla="*/ 9 h 153"/>
                <a:gd name="T46" fmla="*/ 50 w 135"/>
                <a:gd name="T47" fmla="*/ 9 h 153"/>
                <a:gd name="T48" fmla="*/ 50 w 135"/>
                <a:gd name="T49" fmla="*/ 69 h 153"/>
                <a:gd name="T50" fmla="*/ 94 w 135"/>
                <a:gd name="T51" fmla="*/ 69 h 153"/>
                <a:gd name="T52" fmla="*/ 109 w 135"/>
                <a:gd name="T53" fmla="*/ 51 h 153"/>
                <a:gd name="T54" fmla="*/ 114 w 135"/>
                <a:gd name="T5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5" h="153">
                  <a:moveTo>
                    <a:pt x="114" y="51"/>
                  </a:moveTo>
                  <a:cubicBezTo>
                    <a:pt x="114" y="97"/>
                    <a:pt x="114" y="97"/>
                    <a:pt x="114" y="97"/>
                  </a:cubicBezTo>
                  <a:cubicBezTo>
                    <a:pt x="109" y="97"/>
                    <a:pt x="109" y="97"/>
                    <a:pt x="109" y="97"/>
                  </a:cubicBezTo>
                  <a:cubicBezTo>
                    <a:pt x="108" y="83"/>
                    <a:pt x="103" y="77"/>
                    <a:pt x="92" y="78"/>
                  </a:cubicBezTo>
                  <a:cubicBezTo>
                    <a:pt x="50" y="78"/>
                    <a:pt x="50" y="78"/>
                    <a:pt x="50" y="78"/>
                  </a:cubicBezTo>
                  <a:cubicBezTo>
                    <a:pt x="50" y="131"/>
                    <a:pt x="50" y="131"/>
                    <a:pt x="50" y="131"/>
                  </a:cubicBezTo>
                  <a:cubicBezTo>
                    <a:pt x="50" y="140"/>
                    <a:pt x="55" y="145"/>
                    <a:pt x="64" y="144"/>
                  </a:cubicBezTo>
                  <a:cubicBezTo>
                    <a:pt x="101" y="144"/>
                    <a:pt x="101" y="144"/>
                    <a:pt x="101" y="144"/>
                  </a:cubicBezTo>
                  <a:cubicBezTo>
                    <a:pt x="116" y="146"/>
                    <a:pt x="126" y="136"/>
                    <a:pt x="130" y="116"/>
                  </a:cubicBezTo>
                  <a:cubicBezTo>
                    <a:pt x="135" y="116"/>
                    <a:pt x="135" y="116"/>
                    <a:pt x="135" y="116"/>
                  </a:cubicBezTo>
                  <a:cubicBezTo>
                    <a:pt x="131" y="153"/>
                    <a:pt x="131" y="153"/>
                    <a:pt x="131" y="153"/>
                  </a:cubicBezTo>
                  <a:cubicBezTo>
                    <a:pt x="0" y="153"/>
                    <a:pt x="0" y="153"/>
                    <a:pt x="0" y="153"/>
                  </a:cubicBezTo>
                  <a:cubicBezTo>
                    <a:pt x="0" y="148"/>
                    <a:pt x="0" y="148"/>
                    <a:pt x="0" y="148"/>
                  </a:cubicBezTo>
                  <a:cubicBezTo>
                    <a:pt x="7" y="148"/>
                    <a:pt x="7" y="148"/>
                    <a:pt x="7" y="148"/>
                  </a:cubicBezTo>
                  <a:cubicBezTo>
                    <a:pt x="24" y="149"/>
                    <a:pt x="32" y="143"/>
                    <a:pt x="30" y="128"/>
                  </a:cubicBezTo>
                  <a:cubicBezTo>
                    <a:pt x="30" y="24"/>
                    <a:pt x="30" y="24"/>
                    <a:pt x="30" y="24"/>
                  </a:cubicBezTo>
                  <a:cubicBezTo>
                    <a:pt x="31" y="11"/>
                    <a:pt x="25" y="4"/>
                    <a:pt x="11" y="5"/>
                  </a:cubicBezTo>
                  <a:cubicBezTo>
                    <a:pt x="5" y="5"/>
                    <a:pt x="5" y="5"/>
                    <a:pt x="5" y="5"/>
                  </a:cubicBezTo>
                  <a:cubicBezTo>
                    <a:pt x="5" y="0"/>
                    <a:pt x="5" y="0"/>
                    <a:pt x="5" y="0"/>
                  </a:cubicBezTo>
                  <a:cubicBezTo>
                    <a:pt x="123" y="0"/>
                    <a:pt x="123" y="0"/>
                    <a:pt x="123" y="0"/>
                  </a:cubicBezTo>
                  <a:cubicBezTo>
                    <a:pt x="125" y="34"/>
                    <a:pt x="125" y="34"/>
                    <a:pt x="125" y="34"/>
                  </a:cubicBezTo>
                  <a:cubicBezTo>
                    <a:pt x="120" y="34"/>
                    <a:pt x="120" y="34"/>
                    <a:pt x="120" y="34"/>
                  </a:cubicBezTo>
                  <a:cubicBezTo>
                    <a:pt x="118" y="16"/>
                    <a:pt x="112" y="8"/>
                    <a:pt x="102" y="9"/>
                  </a:cubicBezTo>
                  <a:cubicBezTo>
                    <a:pt x="50" y="9"/>
                    <a:pt x="50" y="9"/>
                    <a:pt x="50" y="9"/>
                  </a:cubicBezTo>
                  <a:cubicBezTo>
                    <a:pt x="50" y="69"/>
                    <a:pt x="50" y="69"/>
                    <a:pt x="50" y="69"/>
                  </a:cubicBezTo>
                  <a:cubicBezTo>
                    <a:pt x="94" y="69"/>
                    <a:pt x="94" y="69"/>
                    <a:pt x="94" y="69"/>
                  </a:cubicBezTo>
                  <a:cubicBezTo>
                    <a:pt x="103" y="70"/>
                    <a:pt x="108" y="64"/>
                    <a:pt x="109" y="51"/>
                  </a:cubicBezTo>
                  <a:lnTo>
                    <a:pt x="114" y="51"/>
                  </a:lnTo>
                  <a:close/>
                </a:path>
              </a:pathLst>
            </a:custGeom>
            <a:solidFill>
              <a:schemeClr val="tx1"/>
            </a:solidFill>
            <a:ln>
              <a:noFill/>
            </a:ln>
          </p:spPr>
          <p:txBody>
            <a:bodyPr anchor="ctr"/>
            <a:lstStyle/>
            <a:p>
              <a:pPr algn="ctr"/>
              <a:endParaRPr/>
            </a:p>
          </p:txBody>
        </p:sp>
        <p:sp>
          <p:nvSpPr>
            <p:cNvPr id="47" name="ïšḻïḓé">
              <a:extLst>
                <a:ext uri="{FF2B5EF4-FFF2-40B4-BE49-F238E27FC236}">
                  <a16:creationId xmlns:a16="http://schemas.microsoft.com/office/drawing/2014/main" id="{422015E4-16CA-497D-90CC-2154EF6AFD94}"/>
                </a:ext>
              </a:extLst>
            </p:cNvPr>
            <p:cNvSpPr/>
            <p:nvPr/>
          </p:nvSpPr>
          <p:spPr bwMode="auto">
            <a:xfrm>
              <a:off x="7328898" y="2170339"/>
              <a:ext cx="12013" cy="30889"/>
            </a:xfrm>
            <a:custGeom>
              <a:avLst/>
              <a:gdLst>
                <a:gd name="T0" fmla="*/ 60 w 60"/>
                <a:gd name="T1" fmla="*/ 148 h 153"/>
                <a:gd name="T2" fmla="*/ 60 w 60"/>
                <a:gd name="T3" fmla="*/ 153 h 153"/>
                <a:gd name="T4" fmla="*/ 0 w 60"/>
                <a:gd name="T5" fmla="*/ 153 h 153"/>
                <a:gd name="T6" fmla="*/ 0 w 60"/>
                <a:gd name="T7" fmla="*/ 148 h 153"/>
                <a:gd name="T8" fmla="*/ 19 w 60"/>
                <a:gd name="T9" fmla="*/ 127 h 153"/>
                <a:gd name="T10" fmla="*/ 19 w 60"/>
                <a:gd name="T11" fmla="*/ 22 h 153"/>
                <a:gd name="T12" fmla="*/ 0 w 60"/>
                <a:gd name="T13" fmla="*/ 5 h 153"/>
                <a:gd name="T14" fmla="*/ 0 w 60"/>
                <a:gd name="T15" fmla="*/ 0 h 153"/>
                <a:gd name="T16" fmla="*/ 60 w 60"/>
                <a:gd name="T17" fmla="*/ 0 h 153"/>
                <a:gd name="T18" fmla="*/ 60 w 60"/>
                <a:gd name="T19" fmla="*/ 5 h 153"/>
                <a:gd name="T20" fmla="*/ 39 w 60"/>
                <a:gd name="T21" fmla="*/ 24 h 153"/>
                <a:gd name="T22" fmla="*/ 39 w 60"/>
                <a:gd name="T23" fmla="*/ 129 h 153"/>
                <a:gd name="T24" fmla="*/ 60 w 60"/>
                <a:gd name="T25" fmla="*/ 1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53">
                  <a:moveTo>
                    <a:pt x="60" y="148"/>
                  </a:moveTo>
                  <a:cubicBezTo>
                    <a:pt x="60" y="153"/>
                    <a:pt x="60" y="153"/>
                    <a:pt x="60" y="153"/>
                  </a:cubicBezTo>
                  <a:cubicBezTo>
                    <a:pt x="0" y="153"/>
                    <a:pt x="0" y="153"/>
                    <a:pt x="0" y="153"/>
                  </a:cubicBezTo>
                  <a:cubicBezTo>
                    <a:pt x="0" y="148"/>
                    <a:pt x="0" y="148"/>
                    <a:pt x="0" y="148"/>
                  </a:cubicBezTo>
                  <a:cubicBezTo>
                    <a:pt x="14" y="149"/>
                    <a:pt x="20" y="142"/>
                    <a:pt x="19" y="127"/>
                  </a:cubicBezTo>
                  <a:cubicBezTo>
                    <a:pt x="19" y="22"/>
                    <a:pt x="19" y="22"/>
                    <a:pt x="19" y="22"/>
                  </a:cubicBezTo>
                  <a:cubicBezTo>
                    <a:pt x="19" y="10"/>
                    <a:pt x="13" y="4"/>
                    <a:pt x="0" y="5"/>
                  </a:cubicBezTo>
                  <a:cubicBezTo>
                    <a:pt x="0" y="0"/>
                    <a:pt x="0" y="0"/>
                    <a:pt x="0" y="0"/>
                  </a:cubicBezTo>
                  <a:cubicBezTo>
                    <a:pt x="60" y="0"/>
                    <a:pt x="60" y="0"/>
                    <a:pt x="60" y="0"/>
                  </a:cubicBezTo>
                  <a:cubicBezTo>
                    <a:pt x="60" y="5"/>
                    <a:pt x="60" y="5"/>
                    <a:pt x="60" y="5"/>
                  </a:cubicBezTo>
                  <a:cubicBezTo>
                    <a:pt x="45" y="4"/>
                    <a:pt x="38" y="10"/>
                    <a:pt x="39" y="24"/>
                  </a:cubicBezTo>
                  <a:cubicBezTo>
                    <a:pt x="39" y="129"/>
                    <a:pt x="39" y="129"/>
                    <a:pt x="39" y="129"/>
                  </a:cubicBezTo>
                  <a:cubicBezTo>
                    <a:pt x="38" y="143"/>
                    <a:pt x="45" y="149"/>
                    <a:pt x="60" y="148"/>
                  </a:cubicBezTo>
                  <a:close/>
                </a:path>
              </a:pathLst>
            </a:custGeom>
            <a:solidFill>
              <a:schemeClr val="tx1"/>
            </a:solidFill>
            <a:ln>
              <a:noFill/>
            </a:ln>
          </p:spPr>
          <p:txBody>
            <a:bodyPr anchor="ctr"/>
            <a:lstStyle/>
            <a:p>
              <a:pPr algn="ctr"/>
              <a:endParaRPr/>
            </a:p>
          </p:txBody>
        </p:sp>
        <p:sp>
          <p:nvSpPr>
            <p:cNvPr id="48" name="iṡ1iḋe">
              <a:extLst>
                <a:ext uri="{FF2B5EF4-FFF2-40B4-BE49-F238E27FC236}">
                  <a16:creationId xmlns:a16="http://schemas.microsoft.com/office/drawing/2014/main" id="{8BFE3877-A334-4E44-823A-F321389DB063}"/>
                </a:ext>
              </a:extLst>
            </p:cNvPr>
            <p:cNvSpPr/>
            <p:nvPr/>
          </p:nvSpPr>
          <p:spPr bwMode="auto">
            <a:xfrm>
              <a:off x="7344343" y="2170339"/>
              <a:ext cx="18534" cy="42216"/>
            </a:xfrm>
            <a:custGeom>
              <a:avLst/>
              <a:gdLst>
                <a:gd name="T0" fmla="*/ 73 w 92"/>
                <a:gd name="T1" fmla="*/ 22 h 209"/>
                <a:gd name="T2" fmla="*/ 73 w 92"/>
                <a:gd name="T3" fmla="*/ 128 h 209"/>
                <a:gd name="T4" fmla="*/ 24 w 92"/>
                <a:gd name="T5" fmla="*/ 209 h 209"/>
                <a:gd name="T6" fmla="*/ 0 w 92"/>
                <a:gd name="T7" fmla="*/ 195 h 209"/>
                <a:gd name="T8" fmla="*/ 9 w 92"/>
                <a:gd name="T9" fmla="*/ 186 h 209"/>
                <a:gd name="T10" fmla="*/ 20 w 92"/>
                <a:gd name="T11" fmla="*/ 191 h 209"/>
                <a:gd name="T12" fmla="*/ 33 w 92"/>
                <a:gd name="T13" fmla="*/ 197 h 209"/>
                <a:gd name="T14" fmla="*/ 53 w 92"/>
                <a:gd name="T15" fmla="*/ 161 h 209"/>
                <a:gd name="T16" fmla="*/ 53 w 92"/>
                <a:gd name="T17" fmla="*/ 31 h 209"/>
                <a:gd name="T18" fmla="*/ 33 w 92"/>
                <a:gd name="T19" fmla="*/ 5 h 209"/>
                <a:gd name="T20" fmla="*/ 30 w 92"/>
                <a:gd name="T21" fmla="*/ 5 h 209"/>
                <a:gd name="T22" fmla="*/ 30 w 92"/>
                <a:gd name="T23" fmla="*/ 0 h 209"/>
                <a:gd name="T24" fmla="*/ 92 w 92"/>
                <a:gd name="T25" fmla="*/ 0 h 209"/>
                <a:gd name="T26" fmla="*/ 92 w 92"/>
                <a:gd name="T27" fmla="*/ 5 h 209"/>
                <a:gd name="T28" fmla="*/ 73 w 92"/>
                <a:gd name="T29" fmla="*/ 2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09">
                  <a:moveTo>
                    <a:pt x="73" y="22"/>
                  </a:moveTo>
                  <a:cubicBezTo>
                    <a:pt x="73" y="128"/>
                    <a:pt x="73" y="128"/>
                    <a:pt x="73" y="128"/>
                  </a:cubicBezTo>
                  <a:cubicBezTo>
                    <a:pt x="71" y="179"/>
                    <a:pt x="55" y="206"/>
                    <a:pt x="24" y="209"/>
                  </a:cubicBezTo>
                  <a:cubicBezTo>
                    <a:pt x="9" y="208"/>
                    <a:pt x="1" y="204"/>
                    <a:pt x="0" y="195"/>
                  </a:cubicBezTo>
                  <a:cubicBezTo>
                    <a:pt x="1" y="190"/>
                    <a:pt x="3" y="186"/>
                    <a:pt x="9" y="186"/>
                  </a:cubicBezTo>
                  <a:cubicBezTo>
                    <a:pt x="11" y="186"/>
                    <a:pt x="15" y="188"/>
                    <a:pt x="20" y="191"/>
                  </a:cubicBezTo>
                  <a:cubicBezTo>
                    <a:pt x="25" y="195"/>
                    <a:pt x="29" y="197"/>
                    <a:pt x="33" y="197"/>
                  </a:cubicBezTo>
                  <a:cubicBezTo>
                    <a:pt x="46" y="197"/>
                    <a:pt x="53" y="185"/>
                    <a:pt x="53" y="161"/>
                  </a:cubicBezTo>
                  <a:cubicBezTo>
                    <a:pt x="53" y="31"/>
                    <a:pt x="53" y="31"/>
                    <a:pt x="53" y="31"/>
                  </a:cubicBezTo>
                  <a:cubicBezTo>
                    <a:pt x="55" y="12"/>
                    <a:pt x="48" y="3"/>
                    <a:pt x="33" y="5"/>
                  </a:cubicBezTo>
                  <a:cubicBezTo>
                    <a:pt x="30" y="5"/>
                    <a:pt x="30" y="5"/>
                    <a:pt x="30" y="5"/>
                  </a:cubicBezTo>
                  <a:cubicBezTo>
                    <a:pt x="30" y="0"/>
                    <a:pt x="30" y="0"/>
                    <a:pt x="30" y="0"/>
                  </a:cubicBezTo>
                  <a:cubicBezTo>
                    <a:pt x="92" y="0"/>
                    <a:pt x="92" y="0"/>
                    <a:pt x="92" y="0"/>
                  </a:cubicBezTo>
                  <a:cubicBezTo>
                    <a:pt x="92" y="5"/>
                    <a:pt x="92" y="5"/>
                    <a:pt x="92" y="5"/>
                  </a:cubicBezTo>
                  <a:cubicBezTo>
                    <a:pt x="78" y="4"/>
                    <a:pt x="72" y="10"/>
                    <a:pt x="73" y="22"/>
                  </a:cubicBezTo>
                  <a:close/>
                </a:path>
              </a:pathLst>
            </a:custGeom>
            <a:solidFill>
              <a:schemeClr val="tx1"/>
            </a:solidFill>
            <a:ln>
              <a:noFill/>
            </a:ln>
          </p:spPr>
          <p:txBody>
            <a:bodyPr anchor="ctr"/>
            <a:lstStyle/>
            <a:p>
              <a:pPr algn="ctr"/>
              <a:endParaRPr/>
            </a:p>
          </p:txBody>
        </p:sp>
        <p:sp>
          <p:nvSpPr>
            <p:cNvPr id="49" name="îṣḷîdé">
              <a:extLst>
                <a:ext uri="{FF2B5EF4-FFF2-40B4-BE49-F238E27FC236}">
                  <a16:creationId xmlns:a16="http://schemas.microsoft.com/office/drawing/2014/main" id="{E07A241A-2BBB-4BE5-AAA3-EF64969688FF}"/>
                </a:ext>
              </a:extLst>
            </p:cNvPr>
            <p:cNvSpPr/>
            <p:nvPr/>
          </p:nvSpPr>
          <p:spPr bwMode="auto">
            <a:xfrm>
              <a:off x="7373173" y="2170339"/>
              <a:ext cx="12013" cy="30889"/>
            </a:xfrm>
            <a:custGeom>
              <a:avLst/>
              <a:gdLst>
                <a:gd name="T0" fmla="*/ 60 w 60"/>
                <a:gd name="T1" fmla="*/ 148 h 153"/>
                <a:gd name="T2" fmla="*/ 60 w 60"/>
                <a:gd name="T3" fmla="*/ 153 h 153"/>
                <a:gd name="T4" fmla="*/ 0 w 60"/>
                <a:gd name="T5" fmla="*/ 153 h 153"/>
                <a:gd name="T6" fmla="*/ 0 w 60"/>
                <a:gd name="T7" fmla="*/ 148 h 153"/>
                <a:gd name="T8" fmla="*/ 18 w 60"/>
                <a:gd name="T9" fmla="*/ 127 h 153"/>
                <a:gd name="T10" fmla="*/ 18 w 60"/>
                <a:gd name="T11" fmla="*/ 22 h 153"/>
                <a:gd name="T12" fmla="*/ 0 w 60"/>
                <a:gd name="T13" fmla="*/ 5 h 153"/>
                <a:gd name="T14" fmla="*/ 0 w 60"/>
                <a:gd name="T15" fmla="*/ 0 h 153"/>
                <a:gd name="T16" fmla="*/ 60 w 60"/>
                <a:gd name="T17" fmla="*/ 0 h 153"/>
                <a:gd name="T18" fmla="*/ 60 w 60"/>
                <a:gd name="T19" fmla="*/ 5 h 153"/>
                <a:gd name="T20" fmla="*/ 38 w 60"/>
                <a:gd name="T21" fmla="*/ 24 h 153"/>
                <a:gd name="T22" fmla="*/ 38 w 60"/>
                <a:gd name="T23" fmla="*/ 129 h 153"/>
                <a:gd name="T24" fmla="*/ 60 w 60"/>
                <a:gd name="T25" fmla="*/ 1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53">
                  <a:moveTo>
                    <a:pt x="60" y="148"/>
                  </a:moveTo>
                  <a:cubicBezTo>
                    <a:pt x="60" y="153"/>
                    <a:pt x="60" y="153"/>
                    <a:pt x="60" y="153"/>
                  </a:cubicBezTo>
                  <a:cubicBezTo>
                    <a:pt x="0" y="153"/>
                    <a:pt x="0" y="153"/>
                    <a:pt x="0" y="153"/>
                  </a:cubicBezTo>
                  <a:cubicBezTo>
                    <a:pt x="0" y="148"/>
                    <a:pt x="0" y="148"/>
                    <a:pt x="0" y="148"/>
                  </a:cubicBezTo>
                  <a:cubicBezTo>
                    <a:pt x="13" y="149"/>
                    <a:pt x="20" y="142"/>
                    <a:pt x="18" y="127"/>
                  </a:cubicBezTo>
                  <a:cubicBezTo>
                    <a:pt x="18" y="22"/>
                    <a:pt x="18" y="22"/>
                    <a:pt x="18" y="22"/>
                  </a:cubicBezTo>
                  <a:cubicBezTo>
                    <a:pt x="19" y="10"/>
                    <a:pt x="13" y="4"/>
                    <a:pt x="0" y="5"/>
                  </a:cubicBezTo>
                  <a:cubicBezTo>
                    <a:pt x="0" y="0"/>
                    <a:pt x="0" y="0"/>
                    <a:pt x="0" y="0"/>
                  </a:cubicBezTo>
                  <a:cubicBezTo>
                    <a:pt x="60" y="0"/>
                    <a:pt x="60" y="0"/>
                    <a:pt x="60" y="0"/>
                  </a:cubicBezTo>
                  <a:cubicBezTo>
                    <a:pt x="60" y="5"/>
                    <a:pt x="60" y="5"/>
                    <a:pt x="60" y="5"/>
                  </a:cubicBezTo>
                  <a:cubicBezTo>
                    <a:pt x="44" y="4"/>
                    <a:pt x="37" y="10"/>
                    <a:pt x="38" y="24"/>
                  </a:cubicBezTo>
                  <a:cubicBezTo>
                    <a:pt x="38" y="129"/>
                    <a:pt x="38" y="129"/>
                    <a:pt x="38" y="129"/>
                  </a:cubicBezTo>
                  <a:cubicBezTo>
                    <a:pt x="37" y="143"/>
                    <a:pt x="44" y="149"/>
                    <a:pt x="60" y="148"/>
                  </a:cubicBezTo>
                  <a:close/>
                </a:path>
              </a:pathLst>
            </a:custGeom>
            <a:solidFill>
              <a:schemeClr val="tx1"/>
            </a:solidFill>
            <a:ln>
              <a:noFill/>
            </a:ln>
          </p:spPr>
          <p:txBody>
            <a:bodyPr anchor="ctr"/>
            <a:lstStyle/>
            <a:p>
              <a:pPr algn="ctr"/>
              <a:endParaRPr/>
            </a:p>
          </p:txBody>
        </p:sp>
        <p:sp>
          <p:nvSpPr>
            <p:cNvPr id="50" name="íşļíḍè">
              <a:extLst>
                <a:ext uri="{FF2B5EF4-FFF2-40B4-BE49-F238E27FC236}">
                  <a16:creationId xmlns:a16="http://schemas.microsoft.com/office/drawing/2014/main" id="{29943DC4-774A-4197-B1AC-161596C40ECC}"/>
                </a:ext>
              </a:extLst>
            </p:cNvPr>
            <p:cNvSpPr/>
            <p:nvPr/>
          </p:nvSpPr>
          <p:spPr bwMode="auto">
            <a:xfrm>
              <a:off x="7395482" y="2170339"/>
              <a:ext cx="37754" cy="30889"/>
            </a:xfrm>
            <a:custGeom>
              <a:avLst/>
              <a:gdLst>
                <a:gd name="T0" fmla="*/ 166 w 189"/>
                <a:gd name="T1" fmla="*/ 153 h 153"/>
                <a:gd name="T2" fmla="*/ 160 w 189"/>
                <a:gd name="T3" fmla="*/ 153 h 153"/>
                <a:gd name="T4" fmla="*/ 32 w 189"/>
                <a:gd name="T5" fmla="*/ 21 h 153"/>
                <a:gd name="T6" fmla="*/ 32 w 189"/>
                <a:gd name="T7" fmla="*/ 127 h 153"/>
                <a:gd name="T8" fmla="*/ 57 w 189"/>
                <a:gd name="T9" fmla="*/ 148 h 153"/>
                <a:gd name="T10" fmla="*/ 57 w 189"/>
                <a:gd name="T11" fmla="*/ 153 h 153"/>
                <a:gd name="T12" fmla="*/ 0 w 189"/>
                <a:gd name="T13" fmla="*/ 153 h 153"/>
                <a:gd name="T14" fmla="*/ 0 w 189"/>
                <a:gd name="T15" fmla="*/ 148 h 153"/>
                <a:gd name="T16" fmla="*/ 1 w 189"/>
                <a:gd name="T17" fmla="*/ 148 h 153"/>
                <a:gd name="T18" fmla="*/ 21 w 189"/>
                <a:gd name="T19" fmla="*/ 132 h 153"/>
                <a:gd name="T20" fmla="*/ 21 w 189"/>
                <a:gd name="T21" fmla="*/ 11 h 153"/>
                <a:gd name="T22" fmla="*/ 0 w 189"/>
                <a:gd name="T23" fmla="*/ 5 h 153"/>
                <a:gd name="T24" fmla="*/ 0 w 189"/>
                <a:gd name="T25" fmla="*/ 0 h 153"/>
                <a:gd name="T26" fmla="*/ 39 w 189"/>
                <a:gd name="T27" fmla="*/ 0 h 153"/>
                <a:gd name="T28" fmla="*/ 155 w 189"/>
                <a:gd name="T29" fmla="*/ 120 h 153"/>
                <a:gd name="T30" fmla="*/ 155 w 189"/>
                <a:gd name="T31" fmla="*/ 23 h 153"/>
                <a:gd name="T32" fmla="*/ 131 w 189"/>
                <a:gd name="T33" fmla="*/ 5 h 153"/>
                <a:gd name="T34" fmla="*/ 131 w 189"/>
                <a:gd name="T35" fmla="*/ 0 h 153"/>
                <a:gd name="T36" fmla="*/ 189 w 189"/>
                <a:gd name="T37" fmla="*/ 0 h 153"/>
                <a:gd name="T38" fmla="*/ 189 w 189"/>
                <a:gd name="T39" fmla="*/ 5 h 153"/>
                <a:gd name="T40" fmla="*/ 166 w 189"/>
                <a:gd name="T41" fmla="*/ 17 h 153"/>
                <a:gd name="T42" fmla="*/ 166 w 189"/>
                <a:gd name="T4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53">
                  <a:moveTo>
                    <a:pt x="166" y="153"/>
                  </a:moveTo>
                  <a:cubicBezTo>
                    <a:pt x="160" y="153"/>
                    <a:pt x="160" y="153"/>
                    <a:pt x="160" y="153"/>
                  </a:cubicBezTo>
                  <a:cubicBezTo>
                    <a:pt x="32" y="21"/>
                    <a:pt x="32" y="21"/>
                    <a:pt x="32" y="21"/>
                  </a:cubicBezTo>
                  <a:cubicBezTo>
                    <a:pt x="32" y="127"/>
                    <a:pt x="32" y="127"/>
                    <a:pt x="32" y="127"/>
                  </a:cubicBezTo>
                  <a:cubicBezTo>
                    <a:pt x="30" y="143"/>
                    <a:pt x="38" y="150"/>
                    <a:pt x="57" y="148"/>
                  </a:cubicBezTo>
                  <a:cubicBezTo>
                    <a:pt x="57" y="153"/>
                    <a:pt x="57" y="153"/>
                    <a:pt x="57" y="153"/>
                  </a:cubicBezTo>
                  <a:cubicBezTo>
                    <a:pt x="0" y="153"/>
                    <a:pt x="0" y="153"/>
                    <a:pt x="0" y="153"/>
                  </a:cubicBezTo>
                  <a:cubicBezTo>
                    <a:pt x="0" y="148"/>
                    <a:pt x="0" y="148"/>
                    <a:pt x="0" y="148"/>
                  </a:cubicBezTo>
                  <a:cubicBezTo>
                    <a:pt x="1" y="148"/>
                    <a:pt x="1" y="148"/>
                    <a:pt x="1" y="148"/>
                  </a:cubicBezTo>
                  <a:cubicBezTo>
                    <a:pt x="15" y="149"/>
                    <a:pt x="22" y="143"/>
                    <a:pt x="21" y="132"/>
                  </a:cubicBezTo>
                  <a:cubicBezTo>
                    <a:pt x="21" y="11"/>
                    <a:pt x="21" y="11"/>
                    <a:pt x="21" y="11"/>
                  </a:cubicBezTo>
                  <a:cubicBezTo>
                    <a:pt x="16" y="7"/>
                    <a:pt x="9" y="5"/>
                    <a:pt x="0" y="5"/>
                  </a:cubicBezTo>
                  <a:cubicBezTo>
                    <a:pt x="0" y="0"/>
                    <a:pt x="0" y="0"/>
                    <a:pt x="0" y="0"/>
                  </a:cubicBezTo>
                  <a:cubicBezTo>
                    <a:pt x="39" y="0"/>
                    <a:pt x="39" y="0"/>
                    <a:pt x="39" y="0"/>
                  </a:cubicBezTo>
                  <a:cubicBezTo>
                    <a:pt x="155" y="120"/>
                    <a:pt x="155" y="120"/>
                    <a:pt x="155" y="120"/>
                  </a:cubicBezTo>
                  <a:cubicBezTo>
                    <a:pt x="155" y="23"/>
                    <a:pt x="155" y="23"/>
                    <a:pt x="155" y="23"/>
                  </a:cubicBezTo>
                  <a:cubicBezTo>
                    <a:pt x="157" y="10"/>
                    <a:pt x="149" y="4"/>
                    <a:pt x="131" y="5"/>
                  </a:cubicBezTo>
                  <a:cubicBezTo>
                    <a:pt x="131" y="0"/>
                    <a:pt x="131" y="0"/>
                    <a:pt x="131" y="0"/>
                  </a:cubicBezTo>
                  <a:cubicBezTo>
                    <a:pt x="189" y="0"/>
                    <a:pt x="189" y="0"/>
                    <a:pt x="189" y="0"/>
                  </a:cubicBezTo>
                  <a:cubicBezTo>
                    <a:pt x="189" y="5"/>
                    <a:pt x="189" y="5"/>
                    <a:pt x="189" y="5"/>
                  </a:cubicBezTo>
                  <a:cubicBezTo>
                    <a:pt x="172" y="4"/>
                    <a:pt x="164" y="8"/>
                    <a:pt x="166" y="17"/>
                  </a:cubicBezTo>
                  <a:lnTo>
                    <a:pt x="166" y="153"/>
                  </a:lnTo>
                  <a:close/>
                </a:path>
              </a:pathLst>
            </a:custGeom>
            <a:solidFill>
              <a:schemeClr val="tx1"/>
            </a:solidFill>
            <a:ln>
              <a:noFill/>
            </a:ln>
          </p:spPr>
          <p:txBody>
            <a:bodyPr anchor="ctr"/>
            <a:lstStyle/>
            <a:p>
              <a:pPr algn="ctr"/>
              <a:endParaRPr/>
            </a:p>
          </p:txBody>
        </p:sp>
        <p:sp>
          <p:nvSpPr>
            <p:cNvPr id="51" name="ïṡḷîḑé">
              <a:extLst>
                <a:ext uri="{FF2B5EF4-FFF2-40B4-BE49-F238E27FC236}">
                  <a16:creationId xmlns:a16="http://schemas.microsoft.com/office/drawing/2014/main" id="{02C44B20-1B75-4284-87BA-A4F07F6C6114}"/>
                </a:ext>
              </a:extLst>
            </p:cNvPr>
            <p:cNvSpPr/>
            <p:nvPr/>
          </p:nvSpPr>
          <p:spPr bwMode="auto">
            <a:xfrm>
              <a:off x="7443532" y="2169652"/>
              <a:ext cx="32606" cy="31919"/>
            </a:xfrm>
            <a:custGeom>
              <a:avLst/>
              <a:gdLst>
                <a:gd name="T0" fmla="*/ 144 w 161"/>
                <a:gd name="T1" fmla="*/ 111 h 159"/>
                <a:gd name="T2" fmla="*/ 144 w 161"/>
                <a:gd name="T3" fmla="*/ 145 h 159"/>
                <a:gd name="T4" fmla="*/ 78 w 161"/>
                <a:gd name="T5" fmla="*/ 159 h 159"/>
                <a:gd name="T6" fmla="*/ 0 w 161"/>
                <a:gd name="T7" fmla="*/ 83 h 159"/>
                <a:gd name="T8" fmla="*/ 85 w 161"/>
                <a:gd name="T9" fmla="*/ 0 h 159"/>
                <a:gd name="T10" fmla="*/ 126 w 161"/>
                <a:gd name="T11" fmla="*/ 7 h 159"/>
                <a:gd name="T12" fmla="*/ 134 w 161"/>
                <a:gd name="T13" fmla="*/ 9 h 159"/>
                <a:gd name="T14" fmla="*/ 140 w 161"/>
                <a:gd name="T15" fmla="*/ 7 h 159"/>
                <a:gd name="T16" fmla="*/ 143 w 161"/>
                <a:gd name="T17" fmla="*/ 7 h 159"/>
                <a:gd name="T18" fmla="*/ 143 w 161"/>
                <a:gd name="T19" fmla="*/ 46 h 159"/>
                <a:gd name="T20" fmla="*/ 138 w 161"/>
                <a:gd name="T21" fmla="*/ 46 h 159"/>
                <a:gd name="T22" fmla="*/ 88 w 161"/>
                <a:gd name="T23" fmla="*/ 6 h 159"/>
                <a:gd name="T24" fmla="*/ 23 w 161"/>
                <a:gd name="T25" fmla="*/ 82 h 159"/>
                <a:gd name="T26" fmla="*/ 86 w 161"/>
                <a:gd name="T27" fmla="*/ 155 h 159"/>
                <a:gd name="T28" fmla="*/ 124 w 161"/>
                <a:gd name="T29" fmla="*/ 145 h 159"/>
                <a:gd name="T30" fmla="*/ 124 w 161"/>
                <a:gd name="T31" fmla="*/ 115 h 159"/>
                <a:gd name="T32" fmla="*/ 104 w 161"/>
                <a:gd name="T33" fmla="*/ 95 h 159"/>
                <a:gd name="T34" fmla="*/ 95 w 161"/>
                <a:gd name="T35" fmla="*/ 95 h 159"/>
                <a:gd name="T36" fmla="*/ 95 w 161"/>
                <a:gd name="T37" fmla="*/ 92 h 159"/>
                <a:gd name="T38" fmla="*/ 161 w 161"/>
                <a:gd name="T39" fmla="*/ 92 h 159"/>
                <a:gd name="T40" fmla="*/ 161 w 161"/>
                <a:gd name="T41" fmla="*/ 95 h 159"/>
                <a:gd name="T42" fmla="*/ 144 w 161"/>
                <a:gd name="T43" fmla="*/ 1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59">
                  <a:moveTo>
                    <a:pt x="144" y="111"/>
                  </a:moveTo>
                  <a:cubicBezTo>
                    <a:pt x="144" y="145"/>
                    <a:pt x="144" y="145"/>
                    <a:pt x="144" y="145"/>
                  </a:cubicBezTo>
                  <a:cubicBezTo>
                    <a:pt x="125" y="153"/>
                    <a:pt x="103" y="158"/>
                    <a:pt x="78" y="159"/>
                  </a:cubicBezTo>
                  <a:cubicBezTo>
                    <a:pt x="30" y="157"/>
                    <a:pt x="3" y="132"/>
                    <a:pt x="0" y="83"/>
                  </a:cubicBezTo>
                  <a:cubicBezTo>
                    <a:pt x="4" y="30"/>
                    <a:pt x="33" y="3"/>
                    <a:pt x="85" y="0"/>
                  </a:cubicBezTo>
                  <a:cubicBezTo>
                    <a:pt x="97" y="0"/>
                    <a:pt x="111" y="2"/>
                    <a:pt x="126" y="7"/>
                  </a:cubicBezTo>
                  <a:cubicBezTo>
                    <a:pt x="130" y="8"/>
                    <a:pt x="133" y="9"/>
                    <a:pt x="134" y="9"/>
                  </a:cubicBezTo>
                  <a:cubicBezTo>
                    <a:pt x="136" y="9"/>
                    <a:pt x="138" y="8"/>
                    <a:pt x="140" y="7"/>
                  </a:cubicBezTo>
                  <a:cubicBezTo>
                    <a:pt x="143" y="7"/>
                    <a:pt x="143" y="7"/>
                    <a:pt x="143" y="7"/>
                  </a:cubicBezTo>
                  <a:cubicBezTo>
                    <a:pt x="143" y="46"/>
                    <a:pt x="143" y="46"/>
                    <a:pt x="143" y="46"/>
                  </a:cubicBezTo>
                  <a:cubicBezTo>
                    <a:pt x="138" y="46"/>
                    <a:pt x="138" y="46"/>
                    <a:pt x="138" y="46"/>
                  </a:cubicBezTo>
                  <a:cubicBezTo>
                    <a:pt x="132" y="19"/>
                    <a:pt x="116" y="6"/>
                    <a:pt x="88" y="6"/>
                  </a:cubicBezTo>
                  <a:cubicBezTo>
                    <a:pt x="47" y="9"/>
                    <a:pt x="25" y="34"/>
                    <a:pt x="23" y="82"/>
                  </a:cubicBezTo>
                  <a:cubicBezTo>
                    <a:pt x="25" y="126"/>
                    <a:pt x="46" y="151"/>
                    <a:pt x="86" y="155"/>
                  </a:cubicBezTo>
                  <a:cubicBezTo>
                    <a:pt x="98" y="155"/>
                    <a:pt x="110" y="152"/>
                    <a:pt x="124" y="145"/>
                  </a:cubicBezTo>
                  <a:cubicBezTo>
                    <a:pt x="124" y="115"/>
                    <a:pt x="124" y="115"/>
                    <a:pt x="124" y="115"/>
                  </a:cubicBezTo>
                  <a:cubicBezTo>
                    <a:pt x="124" y="101"/>
                    <a:pt x="118" y="95"/>
                    <a:pt x="104" y="95"/>
                  </a:cubicBezTo>
                  <a:cubicBezTo>
                    <a:pt x="95" y="95"/>
                    <a:pt x="95" y="95"/>
                    <a:pt x="95" y="95"/>
                  </a:cubicBezTo>
                  <a:cubicBezTo>
                    <a:pt x="95" y="92"/>
                    <a:pt x="95" y="92"/>
                    <a:pt x="95" y="92"/>
                  </a:cubicBezTo>
                  <a:cubicBezTo>
                    <a:pt x="161" y="92"/>
                    <a:pt x="161" y="92"/>
                    <a:pt x="161" y="92"/>
                  </a:cubicBezTo>
                  <a:cubicBezTo>
                    <a:pt x="161" y="95"/>
                    <a:pt x="161" y="95"/>
                    <a:pt x="161" y="95"/>
                  </a:cubicBezTo>
                  <a:cubicBezTo>
                    <a:pt x="149" y="96"/>
                    <a:pt x="143" y="101"/>
                    <a:pt x="144" y="111"/>
                  </a:cubicBezTo>
                  <a:close/>
                </a:path>
              </a:pathLst>
            </a:custGeom>
            <a:solidFill>
              <a:schemeClr val="tx1"/>
            </a:solidFill>
            <a:ln>
              <a:noFill/>
            </a:ln>
          </p:spPr>
          <p:txBody>
            <a:bodyPr anchor="ctr"/>
            <a:lstStyle/>
            <a:p>
              <a:pPr algn="ctr"/>
              <a:endParaRPr/>
            </a:p>
          </p:txBody>
        </p:sp>
        <p:sp>
          <p:nvSpPr>
            <p:cNvPr id="52" name="íśļïḋè">
              <a:extLst>
                <a:ext uri="{FF2B5EF4-FFF2-40B4-BE49-F238E27FC236}">
                  <a16:creationId xmlns:a16="http://schemas.microsoft.com/office/drawing/2014/main" id="{4C89AD29-8CAD-4F2B-86E0-22E081FD8907}"/>
                </a:ext>
              </a:extLst>
            </p:cNvPr>
            <p:cNvSpPr/>
            <p:nvPr/>
          </p:nvSpPr>
          <p:spPr bwMode="auto">
            <a:xfrm>
              <a:off x="7497074" y="2170339"/>
              <a:ext cx="12013" cy="30889"/>
            </a:xfrm>
            <a:custGeom>
              <a:avLst/>
              <a:gdLst>
                <a:gd name="T0" fmla="*/ 59 w 59"/>
                <a:gd name="T1" fmla="*/ 148 h 153"/>
                <a:gd name="T2" fmla="*/ 59 w 59"/>
                <a:gd name="T3" fmla="*/ 153 h 153"/>
                <a:gd name="T4" fmla="*/ 0 w 59"/>
                <a:gd name="T5" fmla="*/ 153 h 153"/>
                <a:gd name="T6" fmla="*/ 0 w 59"/>
                <a:gd name="T7" fmla="*/ 148 h 153"/>
                <a:gd name="T8" fmla="*/ 18 w 59"/>
                <a:gd name="T9" fmla="*/ 127 h 153"/>
                <a:gd name="T10" fmla="*/ 18 w 59"/>
                <a:gd name="T11" fmla="*/ 22 h 153"/>
                <a:gd name="T12" fmla="*/ 0 w 59"/>
                <a:gd name="T13" fmla="*/ 5 h 153"/>
                <a:gd name="T14" fmla="*/ 0 w 59"/>
                <a:gd name="T15" fmla="*/ 0 h 153"/>
                <a:gd name="T16" fmla="*/ 59 w 59"/>
                <a:gd name="T17" fmla="*/ 0 h 153"/>
                <a:gd name="T18" fmla="*/ 59 w 59"/>
                <a:gd name="T19" fmla="*/ 5 h 153"/>
                <a:gd name="T20" fmla="*/ 38 w 59"/>
                <a:gd name="T21" fmla="*/ 24 h 153"/>
                <a:gd name="T22" fmla="*/ 38 w 59"/>
                <a:gd name="T23" fmla="*/ 129 h 153"/>
                <a:gd name="T24" fmla="*/ 59 w 59"/>
                <a:gd name="T25" fmla="*/ 1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153">
                  <a:moveTo>
                    <a:pt x="59" y="148"/>
                  </a:moveTo>
                  <a:cubicBezTo>
                    <a:pt x="59" y="153"/>
                    <a:pt x="59" y="153"/>
                    <a:pt x="59" y="153"/>
                  </a:cubicBezTo>
                  <a:cubicBezTo>
                    <a:pt x="0" y="153"/>
                    <a:pt x="0" y="153"/>
                    <a:pt x="0" y="153"/>
                  </a:cubicBezTo>
                  <a:cubicBezTo>
                    <a:pt x="0" y="148"/>
                    <a:pt x="0" y="148"/>
                    <a:pt x="0" y="148"/>
                  </a:cubicBezTo>
                  <a:cubicBezTo>
                    <a:pt x="13" y="149"/>
                    <a:pt x="19" y="142"/>
                    <a:pt x="18" y="127"/>
                  </a:cubicBezTo>
                  <a:cubicBezTo>
                    <a:pt x="18" y="22"/>
                    <a:pt x="18" y="22"/>
                    <a:pt x="18" y="22"/>
                  </a:cubicBezTo>
                  <a:cubicBezTo>
                    <a:pt x="18" y="10"/>
                    <a:pt x="12" y="4"/>
                    <a:pt x="0" y="5"/>
                  </a:cubicBezTo>
                  <a:cubicBezTo>
                    <a:pt x="0" y="0"/>
                    <a:pt x="0" y="0"/>
                    <a:pt x="0" y="0"/>
                  </a:cubicBezTo>
                  <a:cubicBezTo>
                    <a:pt x="59" y="0"/>
                    <a:pt x="59" y="0"/>
                    <a:pt x="59" y="0"/>
                  </a:cubicBezTo>
                  <a:cubicBezTo>
                    <a:pt x="59" y="5"/>
                    <a:pt x="59" y="5"/>
                    <a:pt x="59" y="5"/>
                  </a:cubicBezTo>
                  <a:cubicBezTo>
                    <a:pt x="44" y="4"/>
                    <a:pt x="37" y="10"/>
                    <a:pt x="38" y="24"/>
                  </a:cubicBezTo>
                  <a:cubicBezTo>
                    <a:pt x="38" y="129"/>
                    <a:pt x="38" y="129"/>
                    <a:pt x="38" y="129"/>
                  </a:cubicBezTo>
                  <a:cubicBezTo>
                    <a:pt x="37" y="143"/>
                    <a:pt x="44" y="149"/>
                    <a:pt x="59" y="148"/>
                  </a:cubicBezTo>
                  <a:close/>
                </a:path>
              </a:pathLst>
            </a:custGeom>
            <a:solidFill>
              <a:schemeClr val="tx1"/>
            </a:solidFill>
            <a:ln>
              <a:noFill/>
            </a:ln>
          </p:spPr>
          <p:txBody>
            <a:bodyPr anchor="ctr"/>
            <a:lstStyle/>
            <a:p>
              <a:pPr algn="ctr"/>
              <a:endParaRPr/>
            </a:p>
          </p:txBody>
        </p:sp>
        <p:sp>
          <p:nvSpPr>
            <p:cNvPr id="53" name="íṧḻíde">
              <a:extLst>
                <a:ext uri="{FF2B5EF4-FFF2-40B4-BE49-F238E27FC236}">
                  <a16:creationId xmlns:a16="http://schemas.microsoft.com/office/drawing/2014/main" id="{23A334C8-F0FB-4C94-936B-2A56CAD20730}"/>
                </a:ext>
              </a:extLst>
            </p:cNvPr>
            <p:cNvSpPr/>
            <p:nvPr/>
          </p:nvSpPr>
          <p:spPr bwMode="auto">
            <a:xfrm>
              <a:off x="7519383" y="2170339"/>
              <a:ext cx="37754" cy="30889"/>
            </a:xfrm>
            <a:custGeom>
              <a:avLst/>
              <a:gdLst>
                <a:gd name="T0" fmla="*/ 165 w 188"/>
                <a:gd name="T1" fmla="*/ 153 h 153"/>
                <a:gd name="T2" fmla="*/ 160 w 188"/>
                <a:gd name="T3" fmla="*/ 153 h 153"/>
                <a:gd name="T4" fmla="*/ 32 w 188"/>
                <a:gd name="T5" fmla="*/ 21 h 153"/>
                <a:gd name="T6" fmla="*/ 32 w 188"/>
                <a:gd name="T7" fmla="*/ 127 h 153"/>
                <a:gd name="T8" fmla="*/ 57 w 188"/>
                <a:gd name="T9" fmla="*/ 148 h 153"/>
                <a:gd name="T10" fmla="*/ 57 w 188"/>
                <a:gd name="T11" fmla="*/ 153 h 153"/>
                <a:gd name="T12" fmla="*/ 0 w 188"/>
                <a:gd name="T13" fmla="*/ 153 h 153"/>
                <a:gd name="T14" fmla="*/ 0 w 188"/>
                <a:gd name="T15" fmla="*/ 148 h 153"/>
                <a:gd name="T16" fmla="*/ 1 w 188"/>
                <a:gd name="T17" fmla="*/ 148 h 153"/>
                <a:gd name="T18" fmla="*/ 21 w 188"/>
                <a:gd name="T19" fmla="*/ 132 h 153"/>
                <a:gd name="T20" fmla="*/ 21 w 188"/>
                <a:gd name="T21" fmla="*/ 11 h 153"/>
                <a:gd name="T22" fmla="*/ 0 w 188"/>
                <a:gd name="T23" fmla="*/ 5 h 153"/>
                <a:gd name="T24" fmla="*/ 0 w 188"/>
                <a:gd name="T25" fmla="*/ 0 h 153"/>
                <a:gd name="T26" fmla="*/ 38 w 188"/>
                <a:gd name="T27" fmla="*/ 0 h 153"/>
                <a:gd name="T28" fmla="*/ 155 w 188"/>
                <a:gd name="T29" fmla="*/ 120 h 153"/>
                <a:gd name="T30" fmla="*/ 155 w 188"/>
                <a:gd name="T31" fmla="*/ 23 h 153"/>
                <a:gd name="T32" fmla="*/ 131 w 188"/>
                <a:gd name="T33" fmla="*/ 5 h 153"/>
                <a:gd name="T34" fmla="*/ 131 w 188"/>
                <a:gd name="T35" fmla="*/ 0 h 153"/>
                <a:gd name="T36" fmla="*/ 188 w 188"/>
                <a:gd name="T37" fmla="*/ 0 h 153"/>
                <a:gd name="T38" fmla="*/ 188 w 188"/>
                <a:gd name="T39" fmla="*/ 5 h 153"/>
                <a:gd name="T40" fmla="*/ 165 w 188"/>
                <a:gd name="T41" fmla="*/ 17 h 153"/>
                <a:gd name="T42" fmla="*/ 165 w 188"/>
                <a:gd name="T4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53">
                  <a:moveTo>
                    <a:pt x="165" y="153"/>
                  </a:moveTo>
                  <a:cubicBezTo>
                    <a:pt x="160" y="153"/>
                    <a:pt x="160" y="153"/>
                    <a:pt x="160" y="153"/>
                  </a:cubicBezTo>
                  <a:cubicBezTo>
                    <a:pt x="32" y="21"/>
                    <a:pt x="32" y="21"/>
                    <a:pt x="32" y="21"/>
                  </a:cubicBezTo>
                  <a:cubicBezTo>
                    <a:pt x="32" y="127"/>
                    <a:pt x="32" y="127"/>
                    <a:pt x="32" y="127"/>
                  </a:cubicBezTo>
                  <a:cubicBezTo>
                    <a:pt x="30" y="143"/>
                    <a:pt x="38" y="150"/>
                    <a:pt x="57" y="148"/>
                  </a:cubicBezTo>
                  <a:cubicBezTo>
                    <a:pt x="57" y="153"/>
                    <a:pt x="57" y="153"/>
                    <a:pt x="57" y="153"/>
                  </a:cubicBezTo>
                  <a:cubicBezTo>
                    <a:pt x="0" y="153"/>
                    <a:pt x="0" y="153"/>
                    <a:pt x="0" y="153"/>
                  </a:cubicBezTo>
                  <a:cubicBezTo>
                    <a:pt x="0" y="148"/>
                    <a:pt x="0" y="148"/>
                    <a:pt x="0" y="148"/>
                  </a:cubicBezTo>
                  <a:cubicBezTo>
                    <a:pt x="1" y="148"/>
                    <a:pt x="1" y="148"/>
                    <a:pt x="1" y="148"/>
                  </a:cubicBezTo>
                  <a:cubicBezTo>
                    <a:pt x="15" y="149"/>
                    <a:pt x="22" y="143"/>
                    <a:pt x="21" y="132"/>
                  </a:cubicBezTo>
                  <a:cubicBezTo>
                    <a:pt x="21" y="11"/>
                    <a:pt x="21" y="11"/>
                    <a:pt x="21" y="11"/>
                  </a:cubicBezTo>
                  <a:cubicBezTo>
                    <a:pt x="15" y="7"/>
                    <a:pt x="8" y="5"/>
                    <a:pt x="0" y="5"/>
                  </a:cubicBezTo>
                  <a:cubicBezTo>
                    <a:pt x="0" y="0"/>
                    <a:pt x="0" y="0"/>
                    <a:pt x="0" y="0"/>
                  </a:cubicBezTo>
                  <a:cubicBezTo>
                    <a:pt x="38" y="0"/>
                    <a:pt x="38" y="0"/>
                    <a:pt x="38" y="0"/>
                  </a:cubicBezTo>
                  <a:cubicBezTo>
                    <a:pt x="155" y="120"/>
                    <a:pt x="155" y="120"/>
                    <a:pt x="155" y="120"/>
                  </a:cubicBezTo>
                  <a:cubicBezTo>
                    <a:pt x="155" y="23"/>
                    <a:pt x="155" y="23"/>
                    <a:pt x="155" y="23"/>
                  </a:cubicBezTo>
                  <a:cubicBezTo>
                    <a:pt x="157" y="10"/>
                    <a:pt x="149" y="4"/>
                    <a:pt x="131" y="5"/>
                  </a:cubicBezTo>
                  <a:cubicBezTo>
                    <a:pt x="131" y="0"/>
                    <a:pt x="131" y="0"/>
                    <a:pt x="131" y="0"/>
                  </a:cubicBezTo>
                  <a:cubicBezTo>
                    <a:pt x="188" y="0"/>
                    <a:pt x="188" y="0"/>
                    <a:pt x="188" y="0"/>
                  </a:cubicBezTo>
                  <a:cubicBezTo>
                    <a:pt x="188" y="5"/>
                    <a:pt x="188" y="5"/>
                    <a:pt x="188" y="5"/>
                  </a:cubicBezTo>
                  <a:cubicBezTo>
                    <a:pt x="172" y="4"/>
                    <a:pt x="164" y="8"/>
                    <a:pt x="165" y="17"/>
                  </a:cubicBezTo>
                  <a:lnTo>
                    <a:pt x="165" y="153"/>
                  </a:lnTo>
                  <a:close/>
                </a:path>
              </a:pathLst>
            </a:custGeom>
            <a:solidFill>
              <a:schemeClr val="tx1"/>
            </a:solidFill>
            <a:ln>
              <a:noFill/>
            </a:ln>
          </p:spPr>
          <p:txBody>
            <a:bodyPr anchor="ctr"/>
            <a:lstStyle/>
            <a:p>
              <a:pPr algn="ctr"/>
              <a:endParaRPr/>
            </a:p>
          </p:txBody>
        </p:sp>
        <p:sp>
          <p:nvSpPr>
            <p:cNvPr id="54" name="íṧļïḓê">
              <a:extLst>
                <a:ext uri="{FF2B5EF4-FFF2-40B4-BE49-F238E27FC236}">
                  <a16:creationId xmlns:a16="http://schemas.microsoft.com/office/drawing/2014/main" id="{34DB45ED-C66F-490F-B0CC-40DA5B87FFED}"/>
                </a:ext>
              </a:extLst>
            </p:cNvPr>
            <p:cNvSpPr/>
            <p:nvPr/>
          </p:nvSpPr>
          <p:spPr bwMode="auto">
            <a:xfrm>
              <a:off x="7566403" y="2169652"/>
              <a:ext cx="19906" cy="31919"/>
            </a:xfrm>
            <a:custGeom>
              <a:avLst/>
              <a:gdLst>
                <a:gd name="T0" fmla="*/ 0 w 99"/>
                <a:gd name="T1" fmla="*/ 119 h 159"/>
                <a:gd name="T2" fmla="*/ 5 w 99"/>
                <a:gd name="T3" fmla="*/ 119 h 159"/>
                <a:gd name="T4" fmla="*/ 46 w 99"/>
                <a:gd name="T5" fmla="*/ 154 h 159"/>
                <a:gd name="T6" fmla="*/ 81 w 99"/>
                <a:gd name="T7" fmla="*/ 125 h 159"/>
                <a:gd name="T8" fmla="*/ 44 w 99"/>
                <a:gd name="T9" fmla="*/ 85 h 159"/>
                <a:gd name="T10" fmla="*/ 2 w 99"/>
                <a:gd name="T11" fmla="*/ 36 h 159"/>
                <a:gd name="T12" fmla="*/ 45 w 99"/>
                <a:gd name="T13" fmla="*/ 0 h 159"/>
                <a:gd name="T14" fmla="*/ 69 w 99"/>
                <a:gd name="T15" fmla="*/ 4 h 159"/>
                <a:gd name="T16" fmla="*/ 79 w 99"/>
                <a:gd name="T17" fmla="*/ 6 h 159"/>
                <a:gd name="T18" fmla="*/ 84 w 99"/>
                <a:gd name="T19" fmla="*/ 4 h 159"/>
                <a:gd name="T20" fmla="*/ 88 w 99"/>
                <a:gd name="T21" fmla="*/ 4 h 159"/>
                <a:gd name="T22" fmla="*/ 92 w 99"/>
                <a:gd name="T23" fmla="*/ 35 h 159"/>
                <a:gd name="T24" fmla="*/ 88 w 99"/>
                <a:gd name="T25" fmla="*/ 35 h 159"/>
                <a:gd name="T26" fmla="*/ 47 w 99"/>
                <a:gd name="T27" fmla="*/ 6 h 159"/>
                <a:gd name="T28" fmla="*/ 20 w 99"/>
                <a:gd name="T29" fmla="*/ 29 h 159"/>
                <a:gd name="T30" fmla="*/ 56 w 99"/>
                <a:gd name="T31" fmla="*/ 68 h 159"/>
                <a:gd name="T32" fmla="*/ 99 w 99"/>
                <a:gd name="T33" fmla="*/ 118 h 159"/>
                <a:gd name="T34" fmla="*/ 49 w 99"/>
                <a:gd name="T35" fmla="*/ 159 h 159"/>
                <a:gd name="T36" fmla="*/ 23 w 99"/>
                <a:gd name="T37" fmla="*/ 156 h 159"/>
                <a:gd name="T38" fmla="*/ 15 w 99"/>
                <a:gd name="T39" fmla="*/ 154 h 159"/>
                <a:gd name="T40" fmla="*/ 10 w 99"/>
                <a:gd name="T41" fmla="*/ 157 h 159"/>
                <a:gd name="T42" fmla="*/ 6 w 99"/>
                <a:gd name="T43" fmla="*/ 157 h 159"/>
                <a:gd name="T44" fmla="*/ 0 w 99"/>
                <a:gd name="T45" fmla="*/ 11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59">
                  <a:moveTo>
                    <a:pt x="0" y="119"/>
                  </a:moveTo>
                  <a:cubicBezTo>
                    <a:pt x="5" y="119"/>
                    <a:pt x="5" y="119"/>
                    <a:pt x="5" y="119"/>
                  </a:cubicBezTo>
                  <a:cubicBezTo>
                    <a:pt x="11" y="142"/>
                    <a:pt x="25" y="153"/>
                    <a:pt x="46" y="154"/>
                  </a:cubicBezTo>
                  <a:cubicBezTo>
                    <a:pt x="68" y="153"/>
                    <a:pt x="80" y="143"/>
                    <a:pt x="81" y="125"/>
                  </a:cubicBezTo>
                  <a:cubicBezTo>
                    <a:pt x="81" y="114"/>
                    <a:pt x="69" y="100"/>
                    <a:pt x="44" y="85"/>
                  </a:cubicBezTo>
                  <a:cubicBezTo>
                    <a:pt x="16" y="68"/>
                    <a:pt x="2" y="51"/>
                    <a:pt x="2" y="36"/>
                  </a:cubicBezTo>
                  <a:cubicBezTo>
                    <a:pt x="4" y="14"/>
                    <a:pt x="18" y="2"/>
                    <a:pt x="45" y="0"/>
                  </a:cubicBezTo>
                  <a:cubicBezTo>
                    <a:pt x="54" y="0"/>
                    <a:pt x="62" y="1"/>
                    <a:pt x="69" y="4"/>
                  </a:cubicBezTo>
                  <a:cubicBezTo>
                    <a:pt x="73" y="5"/>
                    <a:pt x="77" y="6"/>
                    <a:pt x="79" y="6"/>
                  </a:cubicBezTo>
                  <a:cubicBezTo>
                    <a:pt x="81" y="6"/>
                    <a:pt x="83" y="5"/>
                    <a:pt x="84" y="4"/>
                  </a:cubicBezTo>
                  <a:cubicBezTo>
                    <a:pt x="88" y="4"/>
                    <a:pt x="88" y="4"/>
                    <a:pt x="88" y="4"/>
                  </a:cubicBezTo>
                  <a:cubicBezTo>
                    <a:pt x="92" y="35"/>
                    <a:pt x="92" y="35"/>
                    <a:pt x="92" y="35"/>
                  </a:cubicBezTo>
                  <a:cubicBezTo>
                    <a:pt x="88" y="35"/>
                    <a:pt x="88" y="35"/>
                    <a:pt x="88" y="35"/>
                  </a:cubicBezTo>
                  <a:cubicBezTo>
                    <a:pt x="79" y="16"/>
                    <a:pt x="65" y="7"/>
                    <a:pt x="47" y="6"/>
                  </a:cubicBezTo>
                  <a:cubicBezTo>
                    <a:pt x="31" y="7"/>
                    <a:pt x="22" y="15"/>
                    <a:pt x="20" y="29"/>
                  </a:cubicBezTo>
                  <a:cubicBezTo>
                    <a:pt x="20" y="40"/>
                    <a:pt x="32" y="53"/>
                    <a:pt x="56" y="68"/>
                  </a:cubicBezTo>
                  <a:cubicBezTo>
                    <a:pt x="85" y="85"/>
                    <a:pt x="99" y="102"/>
                    <a:pt x="99" y="118"/>
                  </a:cubicBezTo>
                  <a:cubicBezTo>
                    <a:pt x="97" y="144"/>
                    <a:pt x="81" y="158"/>
                    <a:pt x="49" y="159"/>
                  </a:cubicBezTo>
                  <a:cubicBezTo>
                    <a:pt x="44" y="159"/>
                    <a:pt x="35" y="158"/>
                    <a:pt x="23" y="156"/>
                  </a:cubicBezTo>
                  <a:cubicBezTo>
                    <a:pt x="18" y="155"/>
                    <a:pt x="15" y="154"/>
                    <a:pt x="15" y="154"/>
                  </a:cubicBezTo>
                  <a:cubicBezTo>
                    <a:pt x="13" y="154"/>
                    <a:pt x="11" y="155"/>
                    <a:pt x="10" y="157"/>
                  </a:cubicBezTo>
                  <a:cubicBezTo>
                    <a:pt x="6" y="157"/>
                    <a:pt x="6" y="157"/>
                    <a:pt x="6" y="157"/>
                  </a:cubicBezTo>
                  <a:lnTo>
                    <a:pt x="0" y="119"/>
                  </a:lnTo>
                  <a:close/>
                </a:path>
              </a:pathLst>
            </a:custGeom>
            <a:solidFill>
              <a:schemeClr val="tx1"/>
            </a:solidFill>
            <a:ln>
              <a:noFill/>
            </a:ln>
          </p:spPr>
          <p:txBody>
            <a:bodyPr anchor="ctr"/>
            <a:lstStyle/>
            <a:p>
              <a:pPr algn="ctr"/>
              <a:endParaRPr/>
            </a:p>
          </p:txBody>
        </p:sp>
        <p:sp>
          <p:nvSpPr>
            <p:cNvPr id="55" name="îṡḷïḍe">
              <a:extLst>
                <a:ext uri="{FF2B5EF4-FFF2-40B4-BE49-F238E27FC236}">
                  <a16:creationId xmlns:a16="http://schemas.microsoft.com/office/drawing/2014/main" id="{BFC240A9-E8D1-438C-8622-185D6716A79D}"/>
                </a:ext>
              </a:extLst>
            </p:cNvPr>
            <p:cNvSpPr/>
            <p:nvPr/>
          </p:nvSpPr>
          <p:spPr bwMode="auto">
            <a:xfrm>
              <a:off x="7596606" y="2169652"/>
              <a:ext cx="30546" cy="31576"/>
            </a:xfrm>
            <a:custGeom>
              <a:avLst/>
              <a:gdLst>
                <a:gd name="T0" fmla="*/ 86 w 151"/>
                <a:gd name="T1" fmla="*/ 13 h 157"/>
                <a:gd name="T2" fmla="*/ 86 w 151"/>
                <a:gd name="T3" fmla="*/ 134 h 157"/>
                <a:gd name="T4" fmla="*/ 106 w 151"/>
                <a:gd name="T5" fmla="*/ 152 h 157"/>
                <a:gd name="T6" fmla="*/ 114 w 151"/>
                <a:gd name="T7" fmla="*/ 152 h 157"/>
                <a:gd name="T8" fmla="*/ 114 w 151"/>
                <a:gd name="T9" fmla="*/ 157 h 157"/>
                <a:gd name="T10" fmla="*/ 37 w 151"/>
                <a:gd name="T11" fmla="*/ 157 h 157"/>
                <a:gd name="T12" fmla="*/ 37 w 151"/>
                <a:gd name="T13" fmla="*/ 152 h 157"/>
                <a:gd name="T14" fmla="*/ 46 w 151"/>
                <a:gd name="T15" fmla="*/ 152 h 157"/>
                <a:gd name="T16" fmla="*/ 65 w 151"/>
                <a:gd name="T17" fmla="*/ 134 h 157"/>
                <a:gd name="T18" fmla="*/ 65 w 151"/>
                <a:gd name="T19" fmla="*/ 13 h 157"/>
                <a:gd name="T20" fmla="*/ 22 w 151"/>
                <a:gd name="T21" fmla="*/ 13 h 157"/>
                <a:gd name="T22" fmla="*/ 5 w 151"/>
                <a:gd name="T23" fmla="*/ 40 h 157"/>
                <a:gd name="T24" fmla="*/ 0 w 151"/>
                <a:gd name="T25" fmla="*/ 40 h 157"/>
                <a:gd name="T26" fmla="*/ 4 w 151"/>
                <a:gd name="T27" fmla="*/ 0 h 157"/>
                <a:gd name="T28" fmla="*/ 9 w 151"/>
                <a:gd name="T29" fmla="*/ 0 h 157"/>
                <a:gd name="T30" fmla="*/ 12 w 151"/>
                <a:gd name="T31" fmla="*/ 3 h 157"/>
                <a:gd name="T32" fmla="*/ 16 w 151"/>
                <a:gd name="T33" fmla="*/ 4 h 157"/>
                <a:gd name="T34" fmla="*/ 135 w 151"/>
                <a:gd name="T35" fmla="*/ 4 h 157"/>
                <a:gd name="T36" fmla="*/ 142 w 151"/>
                <a:gd name="T37" fmla="*/ 0 h 157"/>
                <a:gd name="T38" fmla="*/ 147 w 151"/>
                <a:gd name="T39" fmla="*/ 0 h 157"/>
                <a:gd name="T40" fmla="*/ 151 w 151"/>
                <a:gd name="T41" fmla="*/ 40 h 157"/>
                <a:gd name="T42" fmla="*/ 147 w 151"/>
                <a:gd name="T43" fmla="*/ 40 h 157"/>
                <a:gd name="T44" fmla="*/ 129 w 151"/>
                <a:gd name="T45" fmla="*/ 13 h 157"/>
                <a:gd name="T46" fmla="*/ 86 w 151"/>
                <a:gd name="T47"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57">
                  <a:moveTo>
                    <a:pt x="86" y="13"/>
                  </a:moveTo>
                  <a:cubicBezTo>
                    <a:pt x="86" y="134"/>
                    <a:pt x="86" y="134"/>
                    <a:pt x="86" y="134"/>
                  </a:cubicBezTo>
                  <a:cubicBezTo>
                    <a:pt x="85" y="147"/>
                    <a:pt x="92" y="153"/>
                    <a:pt x="106" y="152"/>
                  </a:cubicBezTo>
                  <a:cubicBezTo>
                    <a:pt x="114" y="152"/>
                    <a:pt x="114" y="152"/>
                    <a:pt x="114" y="152"/>
                  </a:cubicBezTo>
                  <a:cubicBezTo>
                    <a:pt x="114" y="157"/>
                    <a:pt x="114" y="157"/>
                    <a:pt x="114" y="157"/>
                  </a:cubicBezTo>
                  <a:cubicBezTo>
                    <a:pt x="37" y="157"/>
                    <a:pt x="37" y="157"/>
                    <a:pt x="37" y="157"/>
                  </a:cubicBezTo>
                  <a:cubicBezTo>
                    <a:pt x="37" y="152"/>
                    <a:pt x="37" y="152"/>
                    <a:pt x="37" y="152"/>
                  </a:cubicBezTo>
                  <a:cubicBezTo>
                    <a:pt x="46" y="152"/>
                    <a:pt x="46" y="152"/>
                    <a:pt x="46" y="152"/>
                  </a:cubicBezTo>
                  <a:cubicBezTo>
                    <a:pt x="60" y="153"/>
                    <a:pt x="66" y="147"/>
                    <a:pt x="65" y="134"/>
                  </a:cubicBezTo>
                  <a:cubicBezTo>
                    <a:pt x="65" y="13"/>
                    <a:pt x="65" y="13"/>
                    <a:pt x="65" y="13"/>
                  </a:cubicBezTo>
                  <a:cubicBezTo>
                    <a:pt x="22" y="13"/>
                    <a:pt x="22" y="13"/>
                    <a:pt x="22" y="13"/>
                  </a:cubicBezTo>
                  <a:cubicBezTo>
                    <a:pt x="13" y="11"/>
                    <a:pt x="7" y="20"/>
                    <a:pt x="5" y="40"/>
                  </a:cubicBezTo>
                  <a:cubicBezTo>
                    <a:pt x="0" y="40"/>
                    <a:pt x="0" y="40"/>
                    <a:pt x="0" y="40"/>
                  </a:cubicBezTo>
                  <a:cubicBezTo>
                    <a:pt x="4" y="0"/>
                    <a:pt x="4" y="0"/>
                    <a:pt x="4" y="0"/>
                  </a:cubicBezTo>
                  <a:cubicBezTo>
                    <a:pt x="9" y="0"/>
                    <a:pt x="9" y="0"/>
                    <a:pt x="9" y="0"/>
                  </a:cubicBezTo>
                  <a:cubicBezTo>
                    <a:pt x="9" y="1"/>
                    <a:pt x="10" y="2"/>
                    <a:pt x="12" y="3"/>
                  </a:cubicBezTo>
                  <a:cubicBezTo>
                    <a:pt x="13" y="4"/>
                    <a:pt x="15" y="4"/>
                    <a:pt x="16" y="4"/>
                  </a:cubicBezTo>
                  <a:cubicBezTo>
                    <a:pt x="135" y="4"/>
                    <a:pt x="135" y="4"/>
                    <a:pt x="135" y="4"/>
                  </a:cubicBezTo>
                  <a:cubicBezTo>
                    <a:pt x="140" y="4"/>
                    <a:pt x="142" y="3"/>
                    <a:pt x="142" y="0"/>
                  </a:cubicBezTo>
                  <a:cubicBezTo>
                    <a:pt x="147" y="0"/>
                    <a:pt x="147" y="0"/>
                    <a:pt x="147" y="0"/>
                  </a:cubicBezTo>
                  <a:cubicBezTo>
                    <a:pt x="151" y="40"/>
                    <a:pt x="151" y="40"/>
                    <a:pt x="151" y="40"/>
                  </a:cubicBezTo>
                  <a:cubicBezTo>
                    <a:pt x="147" y="40"/>
                    <a:pt x="147" y="40"/>
                    <a:pt x="147" y="40"/>
                  </a:cubicBezTo>
                  <a:cubicBezTo>
                    <a:pt x="144" y="20"/>
                    <a:pt x="138" y="11"/>
                    <a:pt x="129" y="13"/>
                  </a:cubicBezTo>
                  <a:lnTo>
                    <a:pt x="86" y="13"/>
                  </a:lnTo>
                  <a:close/>
                </a:path>
              </a:pathLst>
            </a:custGeom>
            <a:solidFill>
              <a:schemeClr val="tx1"/>
            </a:solidFill>
            <a:ln>
              <a:noFill/>
            </a:ln>
          </p:spPr>
          <p:txBody>
            <a:bodyPr anchor="ctr"/>
            <a:lstStyle/>
            <a:p>
              <a:pPr algn="ctr"/>
              <a:endParaRPr/>
            </a:p>
          </p:txBody>
        </p:sp>
        <p:sp>
          <p:nvSpPr>
            <p:cNvPr id="56" name="ïṥľîdè">
              <a:extLst>
                <a:ext uri="{FF2B5EF4-FFF2-40B4-BE49-F238E27FC236}">
                  <a16:creationId xmlns:a16="http://schemas.microsoft.com/office/drawing/2014/main" id="{443F1A92-5D88-40BF-B035-E8D92CFB209F}"/>
                </a:ext>
              </a:extLst>
            </p:cNvPr>
            <p:cNvSpPr/>
            <p:nvPr/>
          </p:nvSpPr>
          <p:spPr bwMode="auto">
            <a:xfrm>
              <a:off x="7637449" y="2170339"/>
              <a:ext cx="12013" cy="30889"/>
            </a:xfrm>
            <a:custGeom>
              <a:avLst/>
              <a:gdLst>
                <a:gd name="T0" fmla="*/ 59 w 59"/>
                <a:gd name="T1" fmla="*/ 148 h 153"/>
                <a:gd name="T2" fmla="*/ 59 w 59"/>
                <a:gd name="T3" fmla="*/ 153 h 153"/>
                <a:gd name="T4" fmla="*/ 0 w 59"/>
                <a:gd name="T5" fmla="*/ 153 h 153"/>
                <a:gd name="T6" fmla="*/ 0 w 59"/>
                <a:gd name="T7" fmla="*/ 148 h 153"/>
                <a:gd name="T8" fmla="*/ 18 w 59"/>
                <a:gd name="T9" fmla="*/ 127 h 153"/>
                <a:gd name="T10" fmla="*/ 18 w 59"/>
                <a:gd name="T11" fmla="*/ 22 h 153"/>
                <a:gd name="T12" fmla="*/ 0 w 59"/>
                <a:gd name="T13" fmla="*/ 5 h 153"/>
                <a:gd name="T14" fmla="*/ 0 w 59"/>
                <a:gd name="T15" fmla="*/ 0 h 153"/>
                <a:gd name="T16" fmla="*/ 59 w 59"/>
                <a:gd name="T17" fmla="*/ 0 h 153"/>
                <a:gd name="T18" fmla="*/ 59 w 59"/>
                <a:gd name="T19" fmla="*/ 5 h 153"/>
                <a:gd name="T20" fmla="*/ 38 w 59"/>
                <a:gd name="T21" fmla="*/ 24 h 153"/>
                <a:gd name="T22" fmla="*/ 38 w 59"/>
                <a:gd name="T23" fmla="*/ 129 h 153"/>
                <a:gd name="T24" fmla="*/ 59 w 59"/>
                <a:gd name="T25" fmla="*/ 14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153">
                  <a:moveTo>
                    <a:pt x="59" y="148"/>
                  </a:moveTo>
                  <a:cubicBezTo>
                    <a:pt x="59" y="153"/>
                    <a:pt x="59" y="153"/>
                    <a:pt x="59" y="153"/>
                  </a:cubicBezTo>
                  <a:cubicBezTo>
                    <a:pt x="0" y="153"/>
                    <a:pt x="0" y="153"/>
                    <a:pt x="0" y="153"/>
                  </a:cubicBezTo>
                  <a:cubicBezTo>
                    <a:pt x="0" y="148"/>
                    <a:pt x="0" y="148"/>
                    <a:pt x="0" y="148"/>
                  </a:cubicBezTo>
                  <a:cubicBezTo>
                    <a:pt x="13" y="149"/>
                    <a:pt x="19" y="142"/>
                    <a:pt x="18" y="127"/>
                  </a:cubicBezTo>
                  <a:cubicBezTo>
                    <a:pt x="18" y="22"/>
                    <a:pt x="18" y="22"/>
                    <a:pt x="18" y="22"/>
                  </a:cubicBezTo>
                  <a:cubicBezTo>
                    <a:pt x="19" y="10"/>
                    <a:pt x="13" y="4"/>
                    <a:pt x="0" y="5"/>
                  </a:cubicBezTo>
                  <a:cubicBezTo>
                    <a:pt x="0" y="0"/>
                    <a:pt x="0" y="0"/>
                    <a:pt x="0" y="0"/>
                  </a:cubicBezTo>
                  <a:cubicBezTo>
                    <a:pt x="59" y="0"/>
                    <a:pt x="59" y="0"/>
                    <a:pt x="59" y="0"/>
                  </a:cubicBezTo>
                  <a:cubicBezTo>
                    <a:pt x="59" y="5"/>
                    <a:pt x="59" y="5"/>
                    <a:pt x="59" y="5"/>
                  </a:cubicBezTo>
                  <a:cubicBezTo>
                    <a:pt x="44" y="4"/>
                    <a:pt x="37" y="10"/>
                    <a:pt x="38" y="24"/>
                  </a:cubicBezTo>
                  <a:cubicBezTo>
                    <a:pt x="38" y="129"/>
                    <a:pt x="38" y="129"/>
                    <a:pt x="38" y="129"/>
                  </a:cubicBezTo>
                  <a:cubicBezTo>
                    <a:pt x="37" y="143"/>
                    <a:pt x="44" y="149"/>
                    <a:pt x="59" y="148"/>
                  </a:cubicBezTo>
                  <a:close/>
                </a:path>
              </a:pathLst>
            </a:custGeom>
            <a:solidFill>
              <a:schemeClr val="tx1"/>
            </a:solidFill>
            <a:ln>
              <a:noFill/>
            </a:ln>
          </p:spPr>
          <p:txBody>
            <a:bodyPr anchor="ctr"/>
            <a:lstStyle/>
            <a:p>
              <a:pPr algn="ctr"/>
              <a:endParaRPr/>
            </a:p>
          </p:txBody>
        </p:sp>
        <p:sp>
          <p:nvSpPr>
            <p:cNvPr id="57" name="iṩḷíďê">
              <a:extLst>
                <a:ext uri="{FF2B5EF4-FFF2-40B4-BE49-F238E27FC236}">
                  <a16:creationId xmlns:a16="http://schemas.microsoft.com/office/drawing/2014/main" id="{D3EDC0FF-3401-4D9C-80A9-4341C2F70C9C}"/>
                </a:ext>
              </a:extLst>
            </p:cNvPr>
            <p:cNvSpPr/>
            <p:nvPr/>
          </p:nvSpPr>
          <p:spPr bwMode="auto">
            <a:xfrm>
              <a:off x="7659414" y="2169652"/>
              <a:ext cx="30546" cy="31576"/>
            </a:xfrm>
            <a:custGeom>
              <a:avLst/>
              <a:gdLst>
                <a:gd name="T0" fmla="*/ 86 w 151"/>
                <a:gd name="T1" fmla="*/ 13 h 157"/>
                <a:gd name="T2" fmla="*/ 86 w 151"/>
                <a:gd name="T3" fmla="*/ 134 h 157"/>
                <a:gd name="T4" fmla="*/ 106 w 151"/>
                <a:gd name="T5" fmla="*/ 152 h 157"/>
                <a:gd name="T6" fmla="*/ 114 w 151"/>
                <a:gd name="T7" fmla="*/ 152 h 157"/>
                <a:gd name="T8" fmla="*/ 114 w 151"/>
                <a:gd name="T9" fmla="*/ 157 h 157"/>
                <a:gd name="T10" fmla="*/ 37 w 151"/>
                <a:gd name="T11" fmla="*/ 157 h 157"/>
                <a:gd name="T12" fmla="*/ 37 w 151"/>
                <a:gd name="T13" fmla="*/ 152 h 157"/>
                <a:gd name="T14" fmla="*/ 46 w 151"/>
                <a:gd name="T15" fmla="*/ 152 h 157"/>
                <a:gd name="T16" fmla="*/ 65 w 151"/>
                <a:gd name="T17" fmla="*/ 134 h 157"/>
                <a:gd name="T18" fmla="*/ 65 w 151"/>
                <a:gd name="T19" fmla="*/ 13 h 157"/>
                <a:gd name="T20" fmla="*/ 22 w 151"/>
                <a:gd name="T21" fmla="*/ 13 h 157"/>
                <a:gd name="T22" fmla="*/ 5 w 151"/>
                <a:gd name="T23" fmla="*/ 40 h 157"/>
                <a:gd name="T24" fmla="*/ 0 w 151"/>
                <a:gd name="T25" fmla="*/ 40 h 157"/>
                <a:gd name="T26" fmla="*/ 4 w 151"/>
                <a:gd name="T27" fmla="*/ 0 h 157"/>
                <a:gd name="T28" fmla="*/ 9 w 151"/>
                <a:gd name="T29" fmla="*/ 0 h 157"/>
                <a:gd name="T30" fmla="*/ 12 w 151"/>
                <a:gd name="T31" fmla="*/ 3 h 157"/>
                <a:gd name="T32" fmla="*/ 16 w 151"/>
                <a:gd name="T33" fmla="*/ 4 h 157"/>
                <a:gd name="T34" fmla="*/ 135 w 151"/>
                <a:gd name="T35" fmla="*/ 4 h 157"/>
                <a:gd name="T36" fmla="*/ 142 w 151"/>
                <a:gd name="T37" fmla="*/ 0 h 157"/>
                <a:gd name="T38" fmla="*/ 147 w 151"/>
                <a:gd name="T39" fmla="*/ 0 h 157"/>
                <a:gd name="T40" fmla="*/ 151 w 151"/>
                <a:gd name="T41" fmla="*/ 40 h 157"/>
                <a:gd name="T42" fmla="*/ 147 w 151"/>
                <a:gd name="T43" fmla="*/ 40 h 157"/>
                <a:gd name="T44" fmla="*/ 129 w 151"/>
                <a:gd name="T45" fmla="*/ 13 h 157"/>
                <a:gd name="T46" fmla="*/ 86 w 151"/>
                <a:gd name="T47"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57">
                  <a:moveTo>
                    <a:pt x="86" y="13"/>
                  </a:moveTo>
                  <a:cubicBezTo>
                    <a:pt x="86" y="134"/>
                    <a:pt x="86" y="134"/>
                    <a:pt x="86" y="134"/>
                  </a:cubicBezTo>
                  <a:cubicBezTo>
                    <a:pt x="85" y="147"/>
                    <a:pt x="92" y="153"/>
                    <a:pt x="106" y="152"/>
                  </a:cubicBezTo>
                  <a:cubicBezTo>
                    <a:pt x="114" y="152"/>
                    <a:pt x="114" y="152"/>
                    <a:pt x="114" y="152"/>
                  </a:cubicBezTo>
                  <a:cubicBezTo>
                    <a:pt x="114" y="157"/>
                    <a:pt x="114" y="157"/>
                    <a:pt x="114" y="157"/>
                  </a:cubicBezTo>
                  <a:cubicBezTo>
                    <a:pt x="37" y="157"/>
                    <a:pt x="37" y="157"/>
                    <a:pt x="37" y="157"/>
                  </a:cubicBezTo>
                  <a:cubicBezTo>
                    <a:pt x="37" y="152"/>
                    <a:pt x="37" y="152"/>
                    <a:pt x="37" y="152"/>
                  </a:cubicBezTo>
                  <a:cubicBezTo>
                    <a:pt x="46" y="152"/>
                    <a:pt x="46" y="152"/>
                    <a:pt x="46" y="152"/>
                  </a:cubicBezTo>
                  <a:cubicBezTo>
                    <a:pt x="60" y="153"/>
                    <a:pt x="66" y="147"/>
                    <a:pt x="65" y="134"/>
                  </a:cubicBezTo>
                  <a:cubicBezTo>
                    <a:pt x="65" y="13"/>
                    <a:pt x="65" y="13"/>
                    <a:pt x="65" y="13"/>
                  </a:cubicBezTo>
                  <a:cubicBezTo>
                    <a:pt x="22" y="13"/>
                    <a:pt x="22" y="13"/>
                    <a:pt x="22" y="13"/>
                  </a:cubicBezTo>
                  <a:cubicBezTo>
                    <a:pt x="13" y="11"/>
                    <a:pt x="7" y="20"/>
                    <a:pt x="5" y="40"/>
                  </a:cubicBezTo>
                  <a:cubicBezTo>
                    <a:pt x="0" y="40"/>
                    <a:pt x="0" y="40"/>
                    <a:pt x="0" y="40"/>
                  </a:cubicBezTo>
                  <a:cubicBezTo>
                    <a:pt x="4" y="0"/>
                    <a:pt x="4" y="0"/>
                    <a:pt x="4" y="0"/>
                  </a:cubicBezTo>
                  <a:cubicBezTo>
                    <a:pt x="9" y="0"/>
                    <a:pt x="9" y="0"/>
                    <a:pt x="9" y="0"/>
                  </a:cubicBezTo>
                  <a:cubicBezTo>
                    <a:pt x="9" y="1"/>
                    <a:pt x="10" y="2"/>
                    <a:pt x="12" y="3"/>
                  </a:cubicBezTo>
                  <a:cubicBezTo>
                    <a:pt x="13" y="4"/>
                    <a:pt x="15" y="4"/>
                    <a:pt x="16" y="4"/>
                  </a:cubicBezTo>
                  <a:cubicBezTo>
                    <a:pt x="135" y="4"/>
                    <a:pt x="135" y="4"/>
                    <a:pt x="135" y="4"/>
                  </a:cubicBezTo>
                  <a:cubicBezTo>
                    <a:pt x="140" y="4"/>
                    <a:pt x="142" y="3"/>
                    <a:pt x="142" y="0"/>
                  </a:cubicBezTo>
                  <a:cubicBezTo>
                    <a:pt x="147" y="0"/>
                    <a:pt x="147" y="0"/>
                    <a:pt x="147" y="0"/>
                  </a:cubicBezTo>
                  <a:cubicBezTo>
                    <a:pt x="151" y="40"/>
                    <a:pt x="151" y="40"/>
                    <a:pt x="151" y="40"/>
                  </a:cubicBezTo>
                  <a:cubicBezTo>
                    <a:pt x="147" y="40"/>
                    <a:pt x="147" y="40"/>
                    <a:pt x="147" y="40"/>
                  </a:cubicBezTo>
                  <a:cubicBezTo>
                    <a:pt x="144" y="20"/>
                    <a:pt x="138" y="11"/>
                    <a:pt x="129" y="13"/>
                  </a:cubicBezTo>
                  <a:lnTo>
                    <a:pt x="86" y="13"/>
                  </a:lnTo>
                  <a:close/>
                </a:path>
              </a:pathLst>
            </a:custGeom>
            <a:solidFill>
              <a:schemeClr val="tx1"/>
            </a:solidFill>
            <a:ln>
              <a:noFill/>
            </a:ln>
          </p:spPr>
          <p:txBody>
            <a:bodyPr anchor="ctr"/>
            <a:lstStyle/>
            <a:p>
              <a:pPr algn="ctr"/>
              <a:endParaRPr/>
            </a:p>
          </p:txBody>
        </p:sp>
        <p:sp>
          <p:nvSpPr>
            <p:cNvPr id="58" name="îšľíḋè">
              <a:extLst>
                <a:ext uri="{FF2B5EF4-FFF2-40B4-BE49-F238E27FC236}">
                  <a16:creationId xmlns:a16="http://schemas.microsoft.com/office/drawing/2014/main" id="{F66CB7C0-8CCE-4D8B-9678-D7DF41CF3DF9}"/>
                </a:ext>
              </a:extLst>
            </p:cNvPr>
            <p:cNvSpPr/>
            <p:nvPr/>
          </p:nvSpPr>
          <p:spPr bwMode="auto">
            <a:xfrm>
              <a:off x="7698884" y="2170339"/>
              <a:ext cx="37754" cy="31233"/>
            </a:xfrm>
            <a:custGeom>
              <a:avLst/>
              <a:gdLst>
                <a:gd name="T0" fmla="*/ 130 w 188"/>
                <a:gd name="T1" fmla="*/ 0 h 155"/>
                <a:gd name="T2" fmla="*/ 188 w 188"/>
                <a:gd name="T3" fmla="*/ 0 h 155"/>
                <a:gd name="T4" fmla="*/ 188 w 188"/>
                <a:gd name="T5" fmla="*/ 5 h 155"/>
                <a:gd name="T6" fmla="*/ 164 w 188"/>
                <a:gd name="T7" fmla="*/ 27 h 155"/>
                <a:gd name="T8" fmla="*/ 164 w 188"/>
                <a:gd name="T9" fmla="*/ 93 h 155"/>
                <a:gd name="T10" fmla="*/ 92 w 188"/>
                <a:gd name="T11" fmla="*/ 155 h 155"/>
                <a:gd name="T12" fmla="*/ 21 w 188"/>
                <a:gd name="T13" fmla="*/ 95 h 155"/>
                <a:gd name="T14" fmla="*/ 21 w 188"/>
                <a:gd name="T15" fmla="*/ 23 h 155"/>
                <a:gd name="T16" fmla="*/ 0 w 188"/>
                <a:gd name="T17" fmla="*/ 5 h 155"/>
                <a:gd name="T18" fmla="*/ 0 w 188"/>
                <a:gd name="T19" fmla="*/ 0 h 155"/>
                <a:gd name="T20" fmla="*/ 62 w 188"/>
                <a:gd name="T21" fmla="*/ 0 h 155"/>
                <a:gd name="T22" fmla="*/ 62 w 188"/>
                <a:gd name="T23" fmla="*/ 5 h 155"/>
                <a:gd name="T24" fmla="*/ 61 w 188"/>
                <a:gd name="T25" fmla="*/ 5 h 155"/>
                <a:gd name="T26" fmla="*/ 41 w 188"/>
                <a:gd name="T27" fmla="*/ 22 h 155"/>
                <a:gd name="T28" fmla="*/ 41 w 188"/>
                <a:gd name="T29" fmla="*/ 90 h 155"/>
                <a:gd name="T30" fmla="*/ 97 w 188"/>
                <a:gd name="T31" fmla="*/ 144 h 155"/>
                <a:gd name="T32" fmla="*/ 154 w 188"/>
                <a:gd name="T33" fmla="*/ 90 h 155"/>
                <a:gd name="T34" fmla="*/ 154 w 188"/>
                <a:gd name="T35" fmla="*/ 34 h 155"/>
                <a:gd name="T36" fmla="*/ 130 w 188"/>
                <a:gd name="T37" fmla="*/ 5 h 155"/>
                <a:gd name="T38" fmla="*/ 130 w 188"/>
                <a:gd name="T3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55">
                  <a:moveTo>
                    <a:pt x="130" y="0"/>
                  </a:moveTo>
                  <a:cubicBezTo>
                    <a:pt x="188" y="0"/>
                    <a:pt x="188" y="0"/>
                    <a:pt x="188" y="0"/>
                  </a:cubicBezTo>
                  <a:cubicBezTo>
                    <a:pt x="188" y="5"/>
                    <a:pt x="188" y="5"/>
                    <a:pt x="188" y="5"/>
                  </a:cubicBezTo>
                  <a:cubicBezTo>
                    <a:pt x="172" y="4"/>
                    <a:pt x="164" y="12"/>
                    <a:pt x="164" y="27"/>
                  </a:cubicBezTo>
                  <a:cubicBezTo>
                    <a:pt x="164" y="93"/>
                    <a:pt x="164" y="93"/>
                    <a:pt x="164" y="93"/>
                  </a:cubicBezTo>
                  <a:cubicBezTo>
                    <a:pt x="163" y="133"/>
                    <a:pt x="138" y="154"/>
                    <a:pt x="92" y="155"/>
                  </a:cubicBezTo>
                  <a:cubicBezTo>
                    <a:pt x="47" y="154"/>
                    <a:pt x="23" y="134"/>
                    <a:pt x="21" y="95"/>
                  </a:cubicBezTo>
                  <a:cubicBezTo>
                    <a:pt x="21" y="23"/>
                    <a:pt x="21" y="23"/>
                    <a:pt x="21" y="23"/>
                  </a:cubicBezTo>
                  <a:cubicBezTo>
                    <a:pt x="22" y="9"/>
                    <a:pt x="15" y="3"/>
                    <a:pt x="0" y="5"/>
                  </a:cubicBezTo>
                  <a:cubicBezTo>
                    <a:pt x="0" y="0"/>
                    <a:pt x="0" y="0"/>
                    <a:pt x="0" y="0"/>
                  </a:cubicBezTo>
                  <a:cubicBezTo>
                    <a:pt x="62" y="0"/>
                    <a:pt x="62" y="0"/>
                    <a:pt x="62" y="0"/>
                  </a:cubicBezTo>
                  <a:cubicBezTo>
                    <a:pt x="62" y="5"/>
                    <a:pt x="62" y="5"/>
                    <a:pt x="62" y="5"/>
                  </a:cubicBezTo>
                  <a:cubicBezTo>
                    <a:pt x="61" y="5"/>
                    <a:pt x="61" y="5"/>
                    <a:pt x="61" y="5"/>
                  </a:cubicBezTo>
                  <a:cubicBezTo>
                    <a:pt x="47" y="4"/>
                    <a:pt x="41" y="9"/>
                    <a:pt x="41" y="22"/>
                  </a:cubicBezTo>
                  <a:cubicBezTo>
                    <a:pt x="41" y="90"/>
                    <a:pt x="41" y="90"/>
                    <a:pt x="41" y="90"/>
                  </a:cubicBezTo>
                  <a:cubicBezTo>
                    <a:pt x="42" y="126"/>
                    <a:pt x="61" y="144"/>
                    <a:pt x="97" y="144"/>
                  </a:cubicBezTo>
                  <a:cubicBezTo>
                    <a:pt x="134" y="144"/>
                    <a:pt x="153" y="126"/>
                    <a:pt x="154" y="90"/>
                  </a:cubicBezTo>
                  <a:cubicBezTo>
                    <a:pt x="154" y="34"/>
                    <a:pt x="154" y="34"/>
                    <a:pt x="154" y="34"/>
                  </a:cubicBezTo>
                  <a:cubicBezTo>
                    <a:pt x="156" y="13"/>
                    <a:pt x="148" y="3"/>
                    <a:pt x="130" y="5"/>
                  </a:cubicBezTo>
                  <a:lnTo>
                    <a:pt x="130" y="0"/>
                  </a:lnTo>
                  <a:close/>
                </a:path>
              </a:pathLst>
            </a:custGeom>
            <a:solidFill>
              <a:schemeClr val="tx1"/>
            </a:solidFill>
            <a:ln>
              <a:noFill/>
            </a:ln>
          </p:spPr>
          <p:txBody>
            <a:bodyPr anchor="ctr"/>
            <a:lstStyle/>
            <a:p>
              <a:pPr algn="ctr"/>
              <a:endParaRPr/>
            </a:p>
          </p:txBody>
        </p:sp>
        <p:sp>
          <p:nvSpPr>
            <p:cNvPr id="59" name="îSḻídé">
              <a:extLst>
                <a:ext uri="{FF2B5EF4-FFF2-40B4-BE49-F238E27FC236}">
                  <a16:creationId xmlns:a16="http://schemas.microsoft.com/office/drawing/2014/main" id="{A34DD2D8-C6D5-4794-9F0A-5A96DB268667}"/>
                </a:ext>
              </a:extLst>
            </p:cNvPr>
            <p:cNvSpPr/>
            <p:nvPr/>
          </p:nvSpPr>
          <p:spPr bwMode="auto">
            <a:xfrm>
              <a:off x="7745218" y="2169652"/>
              <a:ext cx="30546" cy="31576"/>
            </a:xfrm>
            <a:custGeom>
              <a:avLst/>
              <a:gdLst>
                <a:gd name="T0" fmla="*/ 85 w 151"/>
                <a:gd name="T1" fmla="*/ 13 h 157"/>
                <a:gd name="T2" fmla="*/ 85 w 151"/>
                <a:gd name="T3" fmla="*/ 134 h 157"/>
                <a:gd name="T4" fmla="*/ 105 w 151"/>
                <a:gd name="T5" fmla="*/ 152 h 157"/>
                <a:gd name="T6" fmla="*/ 114 w 151"/>
                <a:gd name="T7" fmla="*/ 152 h 157"/>
                <a:gd name="T8" fmla="*/ 114 w 151"/>
                <a:gd name="T9" fmla="*/ 157 h 157"/>
                <a:gd name="T10" fmla="*/ 36 w 151"/>
                <a:gd name="T11" fmla="*/ 157 h 157"/>
                <a:gd name="T12" fmla="*/ 36 w 151"/>
                <a:gd name="T13" fmla="*/ 152 h 157"/>
                <a:gd name="T14" fmla="*/ 46 w 151"/>
                <a:gd name="T15" fmla="*/ 152 h 157"/>
                <a:gd name="T16" fmla="*/ 65 w 151"/>
                <a:gd name="T17" fmla="*/ 134 h 157"/>
                <a:gd name="T18" fmla="*/ 65 w 151"/>
                <a:gd name="T19" fmla="*/ 13 h 157"/>
                <a:gd name="T20" fmla="*/ 22 w 151"/>
                <a:gd name="T21" fmla="*/ 13 h 157"/>
                <a:gd name="T22" fmla="*/ 4 w 151"/>
                <a:gd name="T23" fmla="*/ 40 h 157"/>
                <a:gd name="T24" fmla="*/ 0 w 151"/>
                <a:gd name="T25" fmla="*/ 40 h 157"/>
                <a:gd name="T26" fmla="*/ 3 w 151"/>
                <a:gd name="T27" fmla="*/ 0 h 157"/>
                <a:gd name="T28" fmla="*/ 8 w 151"/>
                <a:gd name="T29" fmla="*/ 0 h 157"/>
                <a:gd name="T30" fmla="*/ 11 w 151"/>
                <a:gd name="T31" fmla="*/ 3 h 157"/>
                <a:gd name="T32" fmla="*/ 16 w 151"/>
                <a:gd name="T33" fmla="*/ 4 h 157"/>
                <a:gd name="T34" fmla="*/ 134 w 151"/>
                <a:gd name="T35" fmla="*/ 4 h 157"/>
                <a:gd name="T36" fmla="*/ 142 w 151"/>
                <a:gd name="T37" fmla="*/ 0 h 157"/>
                <a:gd name="T38" fmla="*/ 147 w 151"/>
                <a:gd name="T39" fmla="*/ 0 h 157"/>
                <a:gd name="T40" fmla="*/ 151 w 151"/>
                <a:gd name="T41" fmla="*/ 40 h 157"/>
                <a:gd name="T42" fmla="*/ 147 w 151"/>
                <a:gd name="T43" fmla="*/ 40 h 157"/>
                <a:gd name="T44" fmla="*/ 128 w 151"/>
                <a:gd name="T45" fmla="*/ 13 h 157"/>
                <a:gd name="T46" fmla="*/ 85 w 151"/>
                <a:gd name="T47"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57">
                  <a:moveTo>
                    <a:pt x="85" y="13"/>
                  </a:moveTo>
                  <a:cubicBezTo>
                    <a:pt x="85" y="134"/>
                    <a:pt x="85" y="134"/>
                    <a:pt x="85" y="134"/>
                  </a:cubicBezTo>
                  <a:cubicBezTo>
                    <a:pt x="85" y="147"/>
                    <a:pt x="91" y="153"/>
                    <a:pt x="105" y="152"/>
                  </a:cubicBezTo>
                  <a:cubicBezTo>
                    <a:pt x="114" y="152"/>
                    <a:pt x="114" y="152"/>
                    <a:pt x="114" y="152"/>
                  </a:cubicBezTo>
                  <a:cubicBezTo>
                    <a:pt x="114" y="157"/>
                    <a:pt x="114" y="157"/>
                    <a:pt x="114" y="157"/>
                  </a:cubicBezTo>
                  <a:cubicBezTo>
                    <a:pt x="36" y="157"/>
                    <a:pt x="36" y="157"/>
                    <a:pt x="36" y="157"/>
                  </a:cubicBezTo>
                  <a:cubicBezTo>
                    <a:pt x="36" y="152"/>
                    <a:pt x="36" y="152"/>
                    <a:pt x="36" y="152"/>
                  </a:cubicBezTo>
                  <a:cubicBezTo>
                    <a:pt x="46" y="152"/>
                    <a:pt x="46" y="152"/>
                    <a:pt x="46" y="152"/>
                  </a:cubicBezTo>
                  <a:cubicBezTo>
                    <a:pt x="59" y="153"/>
                    <a:pt x="66" y="147"/>
                    <a:pt x="65" y="134"/>
                  </a:cubicBezTo>
                  <a:cubicBezTo>
                    <a:pt x="65" y="13"/>
                    <a:pt x="65" y="13"/>
                    <a:pt x="65" y="13"/>
                  </a:cubicBezTo>
                  <a:cubicBezTo>
                    <a:pt x="22" y="13"/>
                    <a:pt x="22" y="13"/>
                    <a:pt x="22" y="13"/>
                  </a:cubicBezTo>
                  <a:cubicBezTo>
                    <a:pt x="13" y="11"/>
                    <a:pt x="7" y="20"/>
                    <a:pt x="4" y="40"/>
                  </a:cubicBezTo>
                  <a:cubicBezTo>
                    <a:pt x="0" y="40"/>
                    <a:pt x="0" y="40"/>
                    <a:pt x="0" y="40"/>
                  </a:cubicBezTo>
                  <a:cubicBezTo>
                    <a:pt x="3" y="0"/>
                    <a:pt x="3" y="0"/>
                    <a:pt x="3" y="0"/>
                  </a:cubicBezTo>
                  <a:cubicBezTo>
                    <a:pt x="8" y="0"/>
                    <a:pt x="8" y="0"/>
                    <a:pt x="8" y="0"/>
                  </a:cubicBezTo>
                  <a:cubicBezTo>
                    <a:pt x="8" y="1"/>
                    <a:pt x="9" y="2"/>
                    <a:pt x="11" y="3"/>
                  </a:cubicBezTo>
                  <a:cubicBezTo>
                    <a:pt x="13" y="4"/>
                    <a:pt x="15" y="4"/>
                    <a:pt x="16" y="4"/>
                  </a:cubicBezTo>
                  <a:cubicBezTo>
                    <a:pt x="134" y="4"/>
                    <a:pt x="134" y="4"/>
                    <a:pt x="134" y="4"/>
                  </a:cubicBezTo>
                  <a:cubicBezTo>
                    <a:pt x="139" y="4"/>
                    <a:pt x="142" y="3"/>
                    <a:pt x="142" y="0"/>
                  </a:cubicBezTo>
                  <a:cubicBezTo>
                    <a:pt x="147" y="0"/>
                    <a:pt x="147" y="0"/>
                    <a:pt x="147" y="0"/>
                  </a:cubicBezTo>
                  <a:cubicBezTo>
                    <a:pt x="151" y="40"/>
                    <a:pt x="151" y="40"/>
                    <a:pt x="151" y="40"/>
                  </a:cubicBezTo>
                  <a:cubicBezTo>
                    <a:pt x="147" y="40"/>
                    <a:pt x="147" y="40"/>
                    <a:pt x="147" y="40"/>
                  </a:cubicBezTo>
                  <a:cubicBezTo>
                    <a:pt x="144" y="20"/>
                    <a:pt x="137" y="11"/>
                    <a:pt x="128" y="13"/>
                  </a:cubicBezTo>
                  <a:lnTo>
                    <a:pt x="85" y="13"/>
                  </a:lnTo>
                  <a:close/>
                </a:path>
              </a:pathLst>
            </a:custGeom>
            <a:solidFill>
              <a:schemeClr val="tx1"/>
            </a:solidFill>
            <a:ln>
              <a:noFill/>
            </a:ln>
          </p:spPr>
          <p:txBody>
            <a:bodyPr anchor="ctr"/>
            <a:lstStyle/>
            <a:p>
              <a:pPr algn="ctr"/>
              <a:endParaRPr/>
            </a:p>
          </p:txBody>
        </p:sp>
        <p:sp>
          <p:nvSpPr>
            <p:cNvPr id="60" name="ïşļîďe">
              <a:extLst>
                <a:ext uri="{FF2B5EF4-FFF2-40B4-BE49-F238E27FC236}">
                  <a16:creationId xmlns:a16="http://schemas.microsoft.com/office/drawing/2014/main" id="{427EF12A-7790-4736-BDE6-6962574207EC}"/>
                </a:ext>
              </a:extLst>
            </p:cNvPr>
            <p:cNvSpPr/>
            <p:nvPr/>
          </p:nvSpPr>
          <p:spPr bwMode="auto">
            <a:xfrm>
              <a:off x="7784001" y="2170339"/>
              <a:ext cx="26771" cy="30889"/>
            </a:xfrm>
            <a:custGeom>
              <a:avLst/>
              <a:gdLst>
                <a:gd name="T0" fmla="*/ 113 w 134"/>
                <a:gd name="T1" fmla="*/ 51 h 153"/>
                <a:gd name="T2" fmla="*/ 113 w 134"/>
                <a:gd name="T3" fmla="*/ 97 h 153"/>
                <a:gd name="T4" fmla="*/ 108 w 134"/>
                <a:gd name="T5" fmla="*/ 97 h 153"/>
                <a:gd name="T6" fmla="*/ 92 w 134"/>
                <a:gd name="T7" fmla="*/ 78 h 153"/>
                <a:gd name="T8" fmla="*/ 50 w 134"/>
                <a:gd name="T9" fmla="*/ 78 h 153"/>
                <a:gd name="T10" fmla="*/ 50 w 134"/>
                <a:gd name="T11" fmla="*/ 131 h 153"/>
                <a:gd name="T12" fmla="*/ 63 w 134"/>
                <a:gd name="T13" fmla="*/ 144 h 153"/>
                <a:gd name="T14" fmla="*/ 101 w 134"/>
                <a:gd name="T15" fmla="*/ 144 h 153"/>
                <a:gd name="T16" fmla="*/ 130 w 134"/>
                <a:gd name="T17" fmla="*/ 116 h 153"/>
                <a:gd name="T18" fmla="*/ 134 w 134"/>
                <a:gd name="T19" fmla="*/ 116 h 153"/>
                <a:gd name="T20" fmla="*/ 130 w 134"/>
                <a:gd name="T21" fmla="*/ 153 h 153"/>
                <a:gd name="T22" fmla="*/ 0 w 134"/>
                <a:gd name="T23" fmla="*/ 153 h 153"/>
                <a:gd name="T24" fmla="*/ 0 w 134"/>
                <a:gd name="T25" fmla="*/ 148 h 153"/>
                <a:gd name="T26" fmla="*/ 6 w 134"/>
                <a:gd name="T27" fmla="*/ 148 h 153"/>
                <a:gd name="T28" fmla="*/ 29 w 134"/>
                <a:gd name="T29" fmla="*/ 128 h 153"/>
                <a:gd name="T30" fmla="*/ 29 w 134"/>
                <a:gd name="T31" fmla="*/ 24 h 153"/>
                <a:gd name="T32" fmla="*/ 10 w 134"/>
                <a:gd name="T33" fmla="*/ 5 h 153"/>
                <a:gd name="T34" fmla="*/ 4 w 134"/>
                <a:gd name="T35" fmla="*/ 5 h 153"/>
                <a:gd name="T36" fmla="*/ 4 w 134"/>
                <a:gd name="T37" fmla="*/ 0 h 153"/>
                <a:gd name="T38" fmla="*/ 123 w 134"/>
                <a:gd name="T39" fmla="*/ 0 h 153"/>
                <a:gd name="T40" fmla="*/ 125 w 134"/>
                <a:gd name="T41" fmla="*/ 34 h 153"/>
                <a:gd name="T42" fmla="*/ 120 w 134"/>
                <a:gd name="T43" fmla="*/ 34 h 153"/>
                <a:gd name="T44" fmla="*/ 102 w 134"/>
                <a:gd name="T45" fmla="*/ 9 h 153"/>
                <a:gd name="T46" fmla="*/ 50 w 134"/>
                <a:gd name="T47" fmla="*/ 9 h 153"/>
                <a:gd name="T48" fmla="*/ 50 w 134"/>
                <a:gd name="T49" fmla="*/ 69 h 153"/>
                <a:gd name="T50" fmla="*/ 94 w 134"/>
                <a:gd name="T51" fmla="*/ 69 h 153"/>
                <a:gd name="T52" fmla="*/ 108 w 134"/>
                <a:gd name="T53" fmla="*/ 51 h 153"/>
                <a:gd name="T54" fmla="*/ 113 w 134"/>
                <a:gd name="T5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153">
                  <a:moveTo>
                    <a:pt x="113" y="51"/>
                  </a:moveTo>
                  <a:cubicBezTo>
                    <a:pt x="113" y="97"/>
                    <a:pt x="113" y="97"/>
                    <a:pt x="113" y="97"/>
                  </a:cubicBezTo>
                  <a:cubicBezTo>
                    <a:pt x="108" y="97"/>
                    <a:pt x="108" y="97"/>
                    <a:pt x="108" y="97"/>
                  </a:cubicBezTo>
                  <a:cubicBezTo>
                    <a:pt x="108" y="83"/>
                    <a:pt x="102" y="77"/>
                    <a:pt x="92" y="78"/>
                  </a:cubicBezTo>
                  <a:cubicBezTo>
                    <a:pt x="50" y="78"/>
                    <a:pt x="50" y="78"/>
                    <a:pt x="50" y="78"/>
                  </a:cubicBezTo>
                  <a:cubicBezTo>
                    <a:pt x="50" y="131"/>
                    <a:pt x="50" y="131"/>
                    <a:pt x="50" y="131"/>
                  </a:cubicBezTo>
                  <a:cubicBezTo>
                    <a:pt x="50" y="140"/>
                    <a:pt x="54" y="145"/>
                    <a:pt x="63" y="144"/>
                  </a:cubicBezTo>
                  <a:cubicBezTo>
                    <a:pt x="101" y="144"/>
                    <a:pt x="101" y="144"/>
                    <a:pt x="101" y="144"/>
                  </a:cubicBezTo>
                  <a:cubicBezTo>
                    <a:pt x="116" y="146"/>
                    <a:pt x="126" y="136"/>
                    <a:pt x="130" y="116"/>
                  </a:cubicBezTo>
                  <a:cubicBezTo>
                    <a:pt x="134" y="116"/>
                    <a:pt x="134" y="116"/>
                    <a:pt x="134" y="116"/>
                  </a:cubicBezTo>
                  <a:cubicBezTo>
                    <a:pt x="130" y="153"/>
                    <a:pt x="130" y="153"/>
                    <a:pt x="130" y="153"/>
                  </a:cubicBezTo>
                  <a:cubicBezTo>
                    <a:pt x="0" y="153"/>
                    <a:pt x="0" y="153"/>
                    <a:pt x="0" y="153"/>
                  </a:cubicBezTo>
                  <a:cubicBezTo>
                    <a:pt x="0" y="148"/>
                    <a:pt x="0" y="148"/>
                    <a:pt x="0" y="148"/>
                  </a:cubicBezTo>
                  <a:cubicBezTo>
                    <a:pt x="6" y="148"/>
                    <a:pt x="6" y="148"/>
                    <a:pt x="6" y="148"/>
                  </a:cubicBezTo>
                  <a:cubicBezTo>
                    <a:pt x="24" y="149"/>
                    <a:pt x="31" y="143"/>
                    <a:pt x="29" y="128"/>
                  </a:cubicBezTo>
                  <a:cubicBezTo>
                    <a:pt x="29" y="24"/>
                    <a:pt x="29" y="24"/>
                    <a:pt x="29" y="24"/>
                  </a:cubicBezTo>
                  <a:cubicBezTo>
                    <a:pt x="31" y="11"/>
                    <a:pt x="24" y="4"/>
                    <a:pt x="10" y="5"/>
                  </a:cubicBezTo>
                  <a:cubicBezTo>
                    <a:pt x="4" y="5"/>
                    <a:pt x="4" y="5"/>
                    <a:pt x="4" y="5"/>
                  </a:cubicBezTo>
                  <a:cubicBezTo>
                    <a:pt x="4" y="0"/>
                    <a:pt x="4" y="0"/>
                    <a:pt x="4" y="0"/>
                  </a:cubicBezTo>
                  <a:cubicBezTo>
                    <a:pt x="123" y="0"/>
                    <a:pt x="123" y="0"/>
                    <a:pt x="123" y="0"/>
                  </a:cubicBezTo>
                  <a:cubicBezTo>
                    <a:pt x="125" y="34"/>
                    <a:pt x="125" y="34"/>
                    <a:pt x="125" y="34"/>
                  </a:cubicBezTo>
                  <a:cubicBezTo>
                    <a:pt x="120" y="34"/>
                    <a:pt x="120" y="34"/>
                    <a:pt x="120" y="34"/>
                  </a:cubicBezTo>
                  <a:cubicBezTo>
                    <a:pt x="117" y="16"/>
                    <a:pt x="111" y="8"/>
                    <a:pt x="102" y="9"/>
                  </a:cubicBezTo>
                  <a:cubicBezTo>
                    <a:pt x="50" y="9"/>
                    <a:pt x="50" y="9"/>
                    <a:pt x="50" y="9"/>
                  </a:cubicBezTo>
                  <a:cubicBezTo>
                    <a:pt x="50" y="69"/>
                    <a:pt x="50" y="69"/>
                    <a:pt x="50" y="69"/>
                  </a:cubicBezTo>
                  <a:cubicBezTo>
                    <a:pt x="94" y="69"/>
                    <a:pt x="94" y="69"/>
                    <a:pt x="94" y="69"/>
                  </a:cubicBezTo>
                  <a:cubicBezTo>
                    <a:pt x="103" y="70"/>
                    <a:pt x="108" y="64"/>
                    <a:pt x="108" y="51"/>
                  </a:cubicBezTo>
                  <a:lnTo>
                    <a:pt x="113" y="51"/>
                  </a:lnTo>
                  <a:close/>
                </a:path>
              </a:pathLst>
            </a:custGeom>
            <a:solidFill>
              <a:schemeClr val="tx1"/>
            </a:solidFill>
            <a:ln>
              <a:noFill/>
            </a:ln>
          </p:spPr>
          <p:txBody>
            <a:bodyPr anchor="ctr"/>
            <a:lstStyle/>
            <a:p>
              <a:pPr algn="ctr"/>
              <a:endParaRPr/>
            </a:p>
          </p:txBody>
        </p:sp>
        <p:sp>
          <p:nvSpPr>
            <p:cNvPr id="61" name="ïṥḻíďé">
              <a:extLst>
                <a:ext uri="{FF2B5EF4-FFF2-40B4-BE49-F238E27FC236}">
                  <a16:creationId xmlns:a16="http://schemas.microsoft.com/office/drawing/2014/main" id="{AFEE60B6-5F5C-437C-B7FE-74750DA1528D}"/>
                </a:ext>
              </a:extLst>
            </p:cNvPr>
            <p:cNvSpPr/>
            <p:nvPr/>
          </p:nvSpPr>
          <p:spPr bwMode="auto">
            <a:xfrm>
              <a:off x="7833081" y="2169652"/>
              <a:ext cx="35351" cy="31919"/>
            </a:xfrm>
            <a:custGeom>
              <a:avLst/>
              <a:gdLst>
                <a:gd name="T0" fmla="*/ 176 w 176"/>
                <a:gd name="T1" fmla="*/ 76 h 159"/>
                <a:gd name="T2" fmla="*/ 89 w 176"/>
                <a:gd name="T3" fmla="*/ 159 h 159"/>
                <a:gd name="T4" fmla="*/ 0 w 176"/>
                <a:gd name="T5" fmla="*/ 84 h 159"/>
                <a:gd name="T6" fmla="*/ 90 w 176"/>
                <a:gd name="T7" fmla="*/ 0 h 159"/>
                <a:gd name="T8" fmla="*/ 176 w 176"/>
                <a:gd name="T9" fmla="*/ 76 h 159"/>
                <a:gd name="T10" fmla="*/ 153 w 176"/>
                <a:gd name="T11" fmla="*/ 84 h 159"/>
                <a:gd name="T12" fmla="*/ 84 w 176"/>
                <a:gd name="T13" fmla="*/ 6 h 159"/>
                <a:gd name="T14" fmla="*/ 24 w 176"/>
                <a:gd name="T15" fmla="*/ 76 h 159"/>
                <a:gd name="T16" fmla="*/ 94 w 176"/>
                <a:gd name="T17" fmla="*/ 155 h 159"/>
                <a:gd name="T18" fmla="*/ 153 w 176"/>
                <a:gd name="T19" fmla="*/ 8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59">
                  <a:moveTo>
                    <a:pt x="176" y="76"/>
                  </a:moveTo>
                  <a:cubicBezTo>
                    <a:pt x="173" y="128"/>
                    <a:pt x="143" y="156"/>
                    <a:pt x="89" y="159"/>
                  </a:cubicBezTo>
                  <a:cubicBezTo>
                    <a:pt x="34" y="156"/>
                    <a:pt x="4" y="131"/>
                    <a:pt x="0" y="84"/>
                  </a:cubicBezTo>
                  <a:cubicBezTo>
                    <a:pt x="4" y="31"/>
                    <a:pt x="34" y="3"/>
                    <a:pt x="90" y="0"/>
                  </a:cubicBezTo>
                  <a:cubicBezTo>
                    <a:pt x="143" y="4"/>
                    <a:pt x="172" y="29"/>
                    <a:pt x="176" y="76"/>
                  </a:cubicBezTo>
                  <a:close/>
                  <a:moveTo>
                    <a:pt x="153" y="84"/>
                  </a:moveTo>
                  <a:cubicBezTo>
                    <a:pt x="150" y="35"/>
                    <a:pt x="127" y="9"/>
                    <a:pt x="84" y="6"/>
                  </a:cubicBezTo>
                  <a:cubicBezTo>
                    <a:pt x="48" y="8"/>
                    <a:pt x="27" y="31"/>
                    <a:pt x="24" y="76"/>
                  </a:cubicBezTo>
                  <a:cubicBezTo>
                    <a:pt x="27" y="125"/>
                    <a:pt x="50" y="151"/>
                    <a:pt x="94" y="155"/>
                  </a:cubicBezTo>
                  <a:cubicBezTo>
                    <a:pt x="131" y="153"/>
                    <a:pt x="151" y="129"/>
                    <a:pt x="153" y="84"/>
                  </a:cubicBezTo>
                  <a:close/>
                </a:path>
              </a:pathLst>
            </a:custGeom>
            <a:solidFill>
              <a:schemeClr val="tx1"/>
            </a:solidFill>
            <a:ln>
              <a:noFill/>
            </a:ln>
          </p:spPr>
          <p:txBody>
            <a:bodyPr anchor="ctr"/>
            <a:lstStyle/>
            <a:p>
              <a:pPr algn="ctr"/>
              <a:endParaRPr/>
            </a:p>
          </p:txBody>
        </p:sp>
        <p:sp>
          <p:nvSpPr>
            <p:cNvPr id="62" name="iṧḷîḍé">
              <a:extLst>
                <a:ext uri="{FF2B5EF4-FFF2-40B4-BE49-F238E27FC236}">
                  <a16:creationId xmlns:a16="http://schemas.microsoft.com/office/drawing/2014/main" id="{DB15AD13-CA36-410B-964A-BAEFB0E49E2F}"/>
                </a:ext>
              </a:extLst>
            </p:cNvPr>
            <p:cNvSpPr/>
            <p:nvPr/>
          </p:nvSpPr>
          <p:spPr bwMode="auto">
            <a:xfrm>
              <a:off x="7879758" y="2170339"/>
              <a:ext cx="22309" cy="30889"/>
            </a:xfrm>
            <a:custGeom>
              <a:avLst/>
              <a:gdLst>
                <a:gd name="T0" fmla="*/ 106 w 111"/>
                <a:gd name="T1" fmla="*/ 51 h 153"/>
                <a:gd name="T2" fmla="*/ 106 w 111"/>
                <a:gd name="T3" fmla="*/ 94 h 153"/>
                <a:gd name="T4" fmla="*/ 102 w 111"/>
                <a:gd name="T5" fmla="*/ 94 h 153"/>
                <a:gd name="T6" fmla="*/ 85 w 111"/>
                <a:gd name="T7" fmla="*/ 75 h 153"/>
                <a:gd name="T8" fmla="*/ 38 w 111"/>
                <a:gd name="T9" fmla="*/ 75 h 153"/>
                <a:gd name="T10" fmla="*/ 38 w 111"/>
                <a:gd name="T11" fmla="*/ 129 h 153"/>
                <a:gd name="T12" fmla="*/ 61 w 111"/>
                <a:gd name="T13" fmla="*/ 148 h 153"/>
                <a:gd name="T14" fmla="*/ 61 w 111"/>
                <a:gd name="T15" fmla="*/ 153 h 153"/>
                <a:gd name="T16" fmla="*/ 1 w 111"/>
                <a:gd name="T17" fmla="*/ 153 h 153"/>
                <a:gd name="T18" fmla="*/ 1 w 111"/>
                <a:gd name="T19" fmla="*/ 148 h 153"/>
                <a:gd name="T20" fmla="*/ 18 w 111"/>
                <a:gd name="T21" fmla="*/ 124 h 153"/>
                <a:gd name="T22" fmla="*/ 18 w 111"/>
                <a:gd name="T23" fmla="*/ 28 h 153"/>
                <a:gd name="T24" fmla="*/ 0 w 111"/>
                <a:gd name="T25" fmla="*/ 5 h 153"/>
                <a:gd name="T26" fmla="*/ 0 w 111"/>
                <a:gd name="T27" fmla="*/ 0 h 153"/>
                <a:gd name="T28" fmla="*/ 111 w 111"/>
                <a:gd name="T29" fmla="*/ 0 h 153"/>
                <a:gd name="T30" fmla="*/ 111 w 111"/>
                <a:gd name="T31" fmla="*/ 29 h 153"/>
                <a:gd name="T32" fmla="*/ 106 w 111"/>
                <a:gd name="T33" fmla="*/ 29 h 153"/>
                <a:gd name="T34" fmla="*/ 86 w 111"/>
                <a:gd name="T35" fmla="*/ 9 h 153"/>
                <a:gd name="T36" fmla="*/ 38 w 111"/>
                <a:gd name="T37" fmla="*/ 9 h 153"/>
                <a:gd name="T38" fmla="*/ 38 w 111"/>
                <a:gd name="T39" fmla="*/ 66 h 153"/>
                <a:gd name="T40" fmla="*/ 88 w 111"/>
                <a:gd name="T41" fmla="*/ 66 h 153"/>
                <a:gd name="T42" fmla="*/ 102 w 111"/>
                <a:gd name="T43" fmla="*/ 51 h 153"/>
                <a:gd name="T44" fmla="*/ 106 w 111"/>
                <a:gd name="T4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53">
                  <a:moveTo>
                    <a:pt x="106" y="51"/>
                  </a:moveTo>
                  <a:cubicBezTo>
                    <a:pt x="106" y="94"/>
                    <a:pt x="106" y="94"/>
                    <a:pt x="106" y="94"/>
                  </a:cubicBezTo>
                  <a:cubicBezTo>
                    <a:pt x="102" y="94"/>
                    <a:pt x="102" y="94"/>
                    <a:pt x="102" y="94"/>
                  </a:cubicBezTo>
                  <a:cubicBezTo>
                    <a:pt x="101" y="81"/>
                    <a:pt x="96" y="74"/>
                    <a:pt x="85" y="75"/>
                  </a:cubicBezTo>
                  <a:cubicBezTo>
                    <a:pt x="38" y="75"/>
                    <a:pt x="38" y="75"/>
                    <a:pt x="38" y="75"/>
                  </a:cubicBezTo>
                  <a:cubicBezTo>
                    <a:pt x="38" y="129"/>
                    <a:pt x="38" y="129"/>
                    <a:pt x="38" y="129"/>
                  </a:cubicBezTo>
                  <a:cubicBezTo>
                    <a:pt x="37" y="143"/>
                    <a:pt x="45" y="149"/>
                    <a:pt x="61" y="148"/>
                  </a:cubicBezTo>
                  <a:cubicBezTo>
                    <a:pt x="61" y="153"/>
                    <a:pt x="61" y="153"/>
                    <a:pt x="61" y="153"/>
                  </a:cubicBezTo>
                  <a:cubicBezTo>
                    <a:pt x="1" y="153"/>
                    <a:pt x="1" y="153"/>
                    <a:pt x="1" y="153"/>
                  </a:cubicBezTo>
                  <a:cubicBezTo>
                    <a:pt x="1" y="148"/>
                    <a:pt x="1" y="148"/>
                    <a:pt x="1" y="148"/>
                  </a:cubicBezTo>
                  <a:cubicBezTo>
                    <a:pt x="14" y="149"/>
                    <a:pt x="20" y="141"/>
                    <a:pt x="18" y="124"/>
                  </a:cubicBezTo>
                  <a:cubicBezTo>
                    <a:pt x="18" y="28"/>
                    <a:pt x="18" y="28"/>
                    <a:pt x="18" y="28"/>
                  </a:cubicBezTo>
                  <a:cubicBezTo>
                    <a:pt x="20" y="11"/>
                    <a:pt x="14" y="4"/>
                    <a:pt x="0" y="5"/>
                  </a:cubicBezTo>
                  <a:cubicBezTo>
                    <a:pt x="0" y="0"/>
                    <a:pt x="0" y="0"/>
                    <a:pt x="0" y="0"/>
                  </a:cubicBezTo>
                  <a:cubicBezTo>
                    <a:pt x="111" y="0"/>
                    <a:pt x="111" y="0"/>
                    <a:pt x="111" y="0"/>
                  </a:cubicBezTo>
                  <a:cubicBezTo>
                    <a:pt x="111" y="29"/>
                    <a:pt x="111" y="29"/>
                    <a:pt x="111" y="29"/>
                  </a:cubicBezTo>
                  <a:cubicBezTo>
                    <a:pt x="106" y="29"/>
                    <a:pt x="106" y="29"/>
                    <a:pt x="106" y="29"/>
                  </a:cubicBezTo>
                  <a:cubicBezTo>
                    <a:pt x="106" y="15"/>
                    <a:pt x="100" y="8"/>
                    <a:pt x="86" y="9"/>
                  </a:cubicBezTo>
                  <a:cubicBezTo>
                    <a:pt x="38" y="9"/>
                    <a:pt x="38" y="9"/>
                    <a:pt x="38" y="9"/>
                  </a:cubicBezTo>
                  <a:cubicBezTo>
                    <a:pt x="38" y="66"/>
                    <a:pt x="38" y="66"/>
                    <a:pt x="38" y="66"/>
                  </a:cubicBezTo>
                  <a:cubicBezTo>
                    <a:pt x="88" y="66"/>
                    <a:pt x="88" y="66"/>
                    <a:pt x="88" y="66"/>
                  </a:cubicBezTo>
                  <a:cubicBezTo>
                    <a:pt x="96" y="67"/>
                    <a:pt x="101" y="62"/>
                    <a:pt x="102" y="51"/>
                  </a:cubicBezTo>
                  <a:lnTo>
                    <a:pt x="106" y="51"/>
                  </a:lnTo>
                  <a:close/>
                </a:path>
              </a:pathLst>
            </a:custGeom>
            <a:solidFill>
              <a:schemeClr val="tx1"/>
            </a:solidFill>
            <a:ln>
              <a:noFill/>
            </a:ln>
          </p:spPr>
          <p:txBody>
            <a:bodyPr anchor="ctr"/>
            <a:lstStyle/>
            <a:p>
              <a:pPr algn="ctr"/>
              <a:endParaRPr/>
            </a:p>
          </p:txBody>
        </p:sp>
        <p:sp>
          <p:nvSpPr>
            <p:cNvPr id="63" name="íşḻîḋê">
              <a:extLst>
                <a:ext uri="{FF2B5EF4-FFF2-40B4-BE49-F238E27FC236}">
                  <a16:creationId xmlns:a16="http://schemas.microsoft.com/office/drawing/2014/main" id="{38B030A0-EA23-47EB-ACAE-CE580B108AE5}"/>
                </a:ext>
              </a:extLst>
            </p:cNvPr>
            <p:cNvSpPr/>
            <p:nvPr/>
          </p:nvSpPr>
          <p:spPr bwMode="auto">
            <a:xfrm>
              <a:off x="7922660" y="2169652"/>
              <a:ext cx="30546" cy="31576"/>
            </a:xfrm>
            <a:custGeom>
              <a:avLst/>
              <a:gdLst>
                <a:gd name="T0" fmla="*/ 86 w 151"/>
                <a:gd name="T1" fmla="*/ 13 h 157"/>
                <a:gd name="T2" fmla="*/ 86 w 151"/>
                <a:gd name="T3" fmla="*/ 134 h 157"/>
                <a:gd name="T4" fmla="*/ 106 w 151"/>
                <a:gd name="T5" fmla="*/ 152 h 157"/>
                <a:gd name="T6" fmla="*/ 114 w 151"/>
                <a:gd name="T7" fmla="*/ 152 h 157"/>
                <a:gd name="T8" fmla="*/ 114 w 151"/>
                <a:gd name="T9" fmla="*/ 157 h 157"/>
                <a:gd name="T10" fmla="*/ 37 w 151"/>
                <a:gd name="T11" fmla="*/ 157 h 157"/>
                <a:gd name="T12" fmla="*/ 37 w 151"/>
                <a:gd name="T13" fmla="*/ 152 h 157"/>
                <a:gd name="T14" fmla="*/ 46 w 151"/>
                <a:gd name="T15" fmla="*/ 152 h 157"/>
                <a:gd name="T16" fmla="*/ 65 w 151"/>
                <a:gd name="T17" fmla="*/ 134 h 157"/>
                <a:gd name="T18" fmla="*/ 65 w 151"/>
                <a:gd name="T19" fmla="*/ 13 h 157"/>
                <a:gd name="T20" fmla="*/ 22 w 151"/>
                <a:gd name="T21" fmla="*/ 13 h 157"/>
                <a:gd name="T22" fmla="*/ 5 w 151"/>
                <a:gd name="T23" fmla="*/ 40 h 157"/>
                <a:gd name="T24" fmla="*/ 0 w 151"/>
                <a:gd name="T25" fmla="*/ 40 h 157"/>
                <a:gd name="T26" fmla="*/ 4 w 151"/>
                <a:gd name="T27" fmla="*/ 0 h 157"/>
                <a:gd name="T28" fmla="*/ 9 w 151"/>
                <a:gd name="T29" fmla="*/ 0 h 157"/>
                <a:gd name="T30" fmla="*/ 12 w 151"/>
                <a:gd name="T31" fmla="*/ 3 h 157"/>
                <a:gd name="T32" fmla="*/ 16 w 151"/>
                <a:gd name="T33" fmla="*/ 4 h 157"/>
                <a:gd name="T34" fmla="*/ 135 w 151"/>
                <a:gd name="T35" fmla="*/ 4 h 157"/>
                <a:gd name="T36" fmla="*/ 142 w 151"/>
                <a:gd name="T37" fmla="*/ 0 h 157"/>
                <a:gd name="T38" fmla="*/ 147 w 151"/>
                <a:gd name="T39" fmla="*/ 0 h 157"/>
                <a:gd name="T40" fmla="*/ 151 w 151"/>
                <a:gd name="T41" fmla="*/ 40 h 157"/>
                <a:gd name="T42" fmla="*/ 147 w 151"/>
                <a:gd name="T43" fmla="*/ 40 h 157"/>
                <a:gd name="T44" fmla="*/ 129 w 151"/>
                <a:gd name="T45" fmla="*/ 13 h 157"/>
                <a:gd name="T46" fmla="*/ 86 w 151"/>
                <a:gd name="T47"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57">
                  <a:moveTo>
                    <a:pt x="86" y="13"/>
                  </a:moveTo>
                  <a:cubicBezTo>
                    <a:pt x="86" y="134"/>
                    <a:pt x="86" y="134"/>
                    <a:pt x="86" y="134"/>
                  </a:cubicBezTo>
                  <a:cubicBezTo>
                    <a:pt x="85" y="147"/>
                    <a:pt x="92" y="153"/>
                    <a:pt x="106" y="152"/>
                  </a:cubicBezTo>
                  <a:cubicBezTo>
                    <a:pt x="114" y="152"/>
                    <a:pt x="114" y="152"/>
                    <a:pt x="114" y="152"/>
                  </a:cubicBezTo>
                  <a:cubicBezTo>
                    <a:pt x="114" y="157"/>
                    <a:pt x="114" y="157"/>
                    <a:pt x="114" y="157"/>
                  </a:cubicBezTo>
                  <a:cubicBezTo>
                    <a:pt x="37" y="157"/>
                    <a:pt x="37" y="157"/>
                    <a:pt x="37" y="157"/>
                  </a:cubicBezTo>
                  <a:cubicBezTo>
                    <a:pt x="37" y="152"/>
                    <a:pt x="37" y="152"/>
                    <a:pt x="37" y="152"/>
                  </a:cubicBezTo>
                  <a:cubicBezTo>
                    <a:pt x="46" y="152"/>
                    <a:pt x="46" y="152"/>
                    <a:pt x="46" y="152"/>
                  </a:cubicBezTo>
                  <a:cubicBezTo>
                    <a:pt x="60" y="153"/>
                    <a:pt x="66" y="147"/>
                    <a:pt x="65" y="134"/>
                  </a:cubicBezTo>
                  <a:cubicBezTo>
                    <a:pt x="65" y="13"/>
                    <a:pt x="65" y="13"/>
                    <a:pt x="65" y="13"/>
                  </a:cubicBezTo>
                  <a:cubicBezTo>
                    <a:pt x="22" y="13"/>
                    <a:pt x="22" y="13"/>
                    <a:pt x="22" y="13"/>
                  </a:cubicBezTo>
                  <a:cubicBezTo>
                    <a:pt x="13" y="11"/>
                    <a:pt x="7" y="20"/>
                    <a:pt x="5" y="40"/>
                  </a:cubicBezTo>
                  <a:cubicBezTo>
                    <a:pt x="0" y="40"/>
                    <a:pt x="0" y="40"/>
                    <a:pt x="0" y="40"/>
                  </a:cubicBezTo>
                  <a:cubicBezTo>
                    <a:pt x="4" y="0"/>
                    <a:pt x="4" y="0"/>
                    <a:pt x="4" y="0"/>
                  </a:cubicBezTo>
                  <a:cubicBezTo>
                    <a:pt x="9" y="0"/>
                    <a:pt x="9" y="0"/>
                    <a:pt x="9" y="0"/>
                  </a:cubicBezTo>
                  <a:cubicBezTo>
                    <a:pt x="9" y="1"/>
                    <a:pt x="10" y="2"/>
                    <a:pt x="12" y="3"/>
                  </a:cubicBezTo>
                  <a:cubicBezTo>
                    <a:pt x="13" y="4"/>
                    <a:pt x="15" y="4"/>
                    <a:pt x="16" y="4"/>
                  </a:cubicBezTo>
                  <a:cubicBezTo>
                    <a:pt x="135" y="4"/>
                    <a:pt x="135" y="4"/>
                    <a:pt x="135" y="4"/>
                  </a:cubicBezTo>
                  <a:cubicBezTo>
                    <a:pt x="140" y="4"/>
                    <a:pt x="142" y="3"/>
                    <a:pt x="142" y="0"/>
                  </a:cubicBezTo>
                  <a:cubicBezTo>
                    <a:pt x="147" y="0"/>
                    <a:pt x="147" y="0"/>
                    <a:pt x="147" y="0"/>
                  </a:cubicBezTo>
                  <a:cubicBezTo>
                    <a:pt x="151" y="40"/>
                    <a:pt x="151" y="40"/>
                    <a:pt x="151" y="40"/>
                  </a:cubicBezTo>
                  <a:cubicBezTo>
                    <a:pt x="147" y="40"/>
                    <a:pt x="147" y="40"/>
                    <a:pt x="147" y="40"/>
                  </a:cubicBezTo>
                  <a:cubicBezTo>
                    <a:pt x="144" y="20"/>
                    <a:pt x="138" y="11"/>
                    <a:pt x="129" y="13"/>
                  </a:cubicBezTo>
                  <a:lnTo>
                    <a:pt x="86" y="13"/>
                  </a:lnTo>
                  <a:close/>
                </a:path>
              </a:pathLst>
            </a:custGeom>
            <a:solidFill>
              <a:schemeClr val="tx1"/>
            </a:solidFill>
            <a:ln>
              <a:noFill/>
            </a:ln>
          </p:spPr>
          <p:txBody>
            <a:bodyPr anchor="ctr"/>
            <a:lstStyle/>
            <a:p>
              <a:pPr algn="ctr"/>
              <a:endParaRPr/>
            </a:p>
          </p:txBody>
        </p:sp>
        <p:sp>
          <p:nvSpPr>
            <p:cNvPr id="64" name="îṩlídè">
              <a:extLst>
                <a:ext uri="{FF2B5EF4-FFF2-40B4-BE49-F238E27FC236}">
                  <a16:creationId xmlns:a16="http://schemas.microsoft.com/office/drawing/2014/main" id="{987B31F0-0130-4530-BE9E-6EEFEEC36881}"/>
                </a:ext>
              </a:extLst>
            </p:cNvPr>
            <p:cNvSpPr/>
            <p:nvPr/>
          </p:nvSpPr>
          <p:spPr bwMode="auto">
            <a:xfrm>
              <a:off x="7961443" y="2170339"/>
              <a:ext cx="27114" cy="30889"/>
            </a:xfrm>
            <a:custGeom>
              <a:avLst/>
              <a:gdLst>
                <a:gd name="T0" fmla="*/ 114 w 135"/>
                <a:gd name="T1" fmla="*/ 51 h 153"/>
                <a:gd name="T2" fmla="*/ 114 w 135"/>
                <a:gd name="T3" fmla="*/ 97 h 153"/>
                <a:gd name="T4" fmla="*/ 109 w 135"/>
                <a:gd name="T5" fmla="*/ 97 h 153"/>
                <a:gd name="T6" fmla="*/ 92 w 135"/>
                <a:gd name="T7" fmla="*/ 78 h 153"/>
                <a:gd name="T8" fmla="*/ 50 w 135"/>
                <a:gd name="T9" fmla="*/ 78 h 153"/>
                <a:gd name="T10" fmla="*/ 50 w 135"/>
                <a:gd name="T11" fmla="*/ 131 h 153"/>
                <a:gd name="T12" fmla="*/ 64 w 135"/>
                <a:gd name="T13" fmla="*/ 144 h 153"/>
                <a:gd name="T14" fmla="*/ 101 w 135"/>
                <a:gd name="T15" fmla="*/ 144 h 153"/>
                <a:gd name="T16" fmla="*/ 130 w 135"/>
                <a:gd name="T17" fmla="*/ 116 h 153"/>
                <a:gd name="T18" fmla="*/ 135 w 135"/>
                <a:gd name="T19" fmla="*/ 116 h 153"/>
                <a:gd name="T20" fmla="*/ 131 w 135"/>
                <a:gd name="T21" fmla="*/ 153 h 153"/>
                <a:gd name="T22" fmla="*/ 0 w 135"/>
                <a:gd name="T23" fmla="*/ 153 h 153"/>
                <a:gd name="T24" fmla="*/ 0 w 135"/>
                <a:gd name="T25" fmla="*/ 148 h 153"/>
                <a:gd name="T26" fmla="*/ 7 w 135"/>
                <a:gd name="T27" fmla="*/ 148 h 153"/>
                <a:gd name="T28" fmla="*/ 30 w 135"/>
                <a:gd name="T29" fmla="*/ 128 h 153"/>
                <a:gd name="T30" fmla="*/ 30 w 135"/>
                <a:gd name="T31" fmla="*/ 24 h 153"/>
                <a:gd name="T32" fmla="*/ 11 w 135"/>
                <a:gd name="T33" fmla="*/ 5 h 153"/>
                <a:gd name="T34" fmla="*/ 5 w 135"/>
                <a:gd name="T35" fmla="*/ 5 h 153"/>
                <a:gd name="T36" fmla="*/ 5 w 135"/>
                <a:gd name="T37" fmla="*/ 0 h 153"/>
                <a:gd name="T38" fmla="*/ 123 w 135"/>
                <a:gd name="T39" fmla="*/ 0 h 153"/>
                <a:gd name="T40" fmla="*/ 125 w 135"/>
                <a:gd name="T41" fmla="*/ 34 h 153"/>
                <a:gd name="T42" fmla="*/ 120 w 135"/>
                <a:gd name="T43" fmla="*/ 34 h 153"/>
                <a:gd name="T44" fmla="*/ 102 w 135"/>
                <a:gd name="T45" fmla="*/ 9 h 153"/>
                <a:gd name="T46" fmla="*/ 50 w 135"/>
                <a:gd name="T47" fmla="*/ 9 h 153"/>
                <a:gd name="T48" fmla="*/ 50 w 135"/>
                <a:gd name="T49" fmla="*/ 69 h 153"/>
                <a:gd name="T50" fmla="*/ 94 w 135"/>
                <a:gd name="T51" fmla="*/ 69 h 153"/>
                <a:gd name="T52" fmla="*/ 109 w 135"/>
                <a:gd name="T53" fmla="*/ 51 h 153"/>
                <a:gd name="T54" fmla="*/ 114 w 135"/>
                <a:gd name="T55"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5" h="153">
                  <a:moveTo>
                    <a:pt x="114" y="51"/>
                  </a:moveTo>
                  <a:cubicBezTo>
                    <a:pt x="114" y="97"/>
                    <a:pt x="114" y="97"/>
                    <a:pt x="114" y="97"/>
                  </a:cubicBezTo>
                  <a:cubicBezTo>
                    <a:pt x="109" y="97"/>
                    <a:pt x="109" y="97"/>
                    <a:pt x="109" y="97"/>
                  </a:cubicBezTo>
                  <a:cubicBezTo>
                    <a:pt x="108" y="83"/>
                    <a:pt x="103" y="77"/>
                    <a:pt x="92" y="78"/>
                  </a:cubicBezTo>
                  <a:cubicBezTo>
                    <a:pt x="50" y="78"/>
                    <a:pt x="50" y="78"/>
                    <a:pt x="50" y="78"/>
                  </a:cubicBezTo>
                  <a:cubicBezTo>
                    <a:pt x="50" y="131"/>
                    <a:pt x="50" y="131"/>
                    <a:pt x="50" y="131"/>
                  </a:cubicBezTo>
                  <a:cubicBezTo>
                    <a:pt x="50" y="140"/>
                    <a:pt x="55" y="145"/>
                    <a:pt x="64" y="144"/>
                  </a:cubicBezTo>
                  <a:cubicBezTo>
                    <a:pt x="101" y="144"/>
                    <a:pt x="101" y="144"/>
                    <a:pt x="101" y="144"/>
                  </a:cubicBezTo>
                  <a:cubicBezTo>
                    <a:pt x="116" y="146"/>
                    <a:pt x="126" y="136"/>
                    <a:pt x="130" y="116"/>
                  </a:cubicBezTo>
                  <a:cubicBezTo>
                    <a:pt x="135" y="116"/>
                    <a:pt x="135" y="116"/>
                    <a:pt x="135" y="116"/>
                  </a:cubicBezTo>
                  <a:cubicBezTo>
                    <a:pt x="131" y="153"/>
                    <a:pt x="131" y="153"/>
                    <a:pt x="131" y="153"/>
                  </a:cubicBezTo>
                  <a:cubicBezTo>
                    <a:pt x="0" y="153"/>
                    <a:pt x="0" y="153"/>
                    <a:pt x="0" y="153"/>
                  </a:cubicBezTo>
                  <a:cubicBezTo>
                    <a:pt x="0" y="148"/>
                    <a:pt x="0" y="148"/>
                    <a:pt x="0" y="148"/>
                  </a:cubicBezTo>
                  <a:cubicBezTo>
                    <a:pt x="7" y="148"/>
                    <a:pt x="7" y="148"/>
                    <a:pt x="7" y="148"/>
                  </a:cubicBezTo>
                  <a:cubicBezTo>
                    <a:pt x="24" y="149"/>
                    <a:pt x="32" y="143"/>
                    <a:pt x="30" y="128"/>
                  </a:cubicBezTo>
                  <a:cubicBezTo>
                    <a:pt x="30" y="24"/>
                    <a:pt x="30" y="24"/>
                    <a:pt x="30" y="24"/>
                  </a:cubicBezTo>
                  <a:cubicBezTo>
                    <a:pt x="31" y="11"/>
                    <a:pt x="25" y="4"/>
                    <a:pt x="11" y="5"/>
                  </a:cubicBezTo>
                  <a:cubicBezTo>
                    <a:pt x="5" y="5"/>
                    <a:pt x="5" y="5"/>
                    <a:pt x="5" y="5"/>
                  </a:cubicBezTo>
                  <a:cubicBezTo>
                    <a:pt x="5" y="0"/>
                    <a:pt x="5" y="0"/>
                    <a:pt x="5" y="0"/>
                  </a:cubicBezTo>
                  <a:cubicBezTo>
                    <a:pt x="123" y="0"/>
                    <a:pt x="123" y="0"/>
                    <a:pt x="123" y="0"/>
                  </a:cubicBezTo>
                  <a:cubicBezTo>
                    <a:pt x="125" y="34"/>
                    <a:pt x="125" y="34"/>
                    <a:pt x="125" y="34"/>
                  </a:cubicBezTo>
                  <a:cubicBezTo>
                    <a:pt x="120" y="34"/>
                    <a:pt x="120" y="34"/>
                    <a:pt x="120" y="34"/>
                  </a:cubicBezTo>
                  <a:cubicBezTo>
                    <a:pt x="118" y="16"/>
                    <a:pt x="112" y="8"/>
                    <a:pt x="102" y="9"/>
                  </a:cubicBezTo>
                  <a:cubicBezTo>
                    <a:pt x="50" y="9"/>
                    <a:pt x="50" y="9"/>
                    <a:pt x="50" y="9"/>
                  </a:cubicBezTo>
                  <a:cubicBezTo>
                    <a:pt x="50" y="69"/>
                    <a:pt x="50" y="69"/>
                    <a:pt x="50" y="69"/>
                  </a:cubicBezTo>
                  <a:cubicBezTo>
                    <a:pt x="94" y="69"/>
                    <a:pt x="94" y="69"/>
                    <a:pt x="94" y="69"/>
                  </a:cubicBezTo>
                  <a:cubicBezTo>
                    <a:pt x="103" y="70"/>
                    <a:pt x="108" y="64"/>
                    <a:pt x="109" y="51"/>
                  </a:cubicBezTo>
                  <a:lnTo>
                    <a:pt x="114" y="51"/>
                  </a:lnTo>
                  <a:close/>
                </a:path>
              </a:pathLst>
            </a:custGeom>
            <a:solidFill>
              <a:schemeClr val="tx1"/>
            </a:solidFill>
            <a:ln>
              <a:noFill/>
            </a:ln>
          </p:spPr>
          <p:txBody>
            <a:bodyPr anchor="ctr"/>
            <a:lstStyle/>
            <a:p>
              <a:pPr algn="ctr"/>
              <a:endParaRPr/>
            </a:p>
          </p:txBody>
        </p:sp>
        <p:sp>
          <p:nvSpPr>
            <p:cNvPr id="65" name="iṩļîḓe">
              <a:extLst>
                <a:ext uri="{FF2B5EF4-FFF2-40B4-BE49-F238E27FC236}">
                  <a16:creationId xmlns:a16="http://schemas.microsoft.com/office/drawing/2014/main" id="{95EA738D-C068-457B-A53A-BB4B635288DA}"/>
                </a:ext>
              </a:extLst>
            </p:cNvPr>
            <p:cNvSpPr/>
            <p:nvPr/>
          </p:nvSpPr>
          <p:spPr bwMode="auto">
            <a:xfrm>
              <a:off x="7999540" y="2169652"/>
              <a:ext cx="31919" cy="31919"/>
            </a:xfrm>
            <a:custGeom>
              <a:avLst/>
              <a:gdLst>
                <a:gd name="T0" fmla="*/ 151 w 158"/>
                <a:gd name="T1" fmla="*/ 44 h 159"/>
                <a:gd name="T2" fmla="*/ 147 w 158"/>
                <a:gd name="T3" fmla="*/ 44 h 159"/>
                <a:gd name="T4" fmla="*/ 91 w 158"/>
                <a:gd name="T5" fmla="*/ 6 h 159"/>
                <a:gd name="T6" fmla="*/ 23 w 158"/>
                <a:gd name="T7" fmla="*/ 77 h 159"/>
                <a:gd name="T8" fmla="*/ 94 w 158"/>
                <a:gd name="T9" fmla="*/ 155 h 159"/>
                <a:gd name="T10" fmla="*/ 153 w 158"/>
                <a:gd name="T11" fmla="*/ 118 h 159"/>
                <a:gd name="T12" fmla="*/ 158 w 158"/>
                <a:gd name="T13" fmla="*/ 118 h 159"/>
                <a:gd name="T14" fmla="*/ 143 w 158"/>
                <a:gd name="T15" fmla="*/ 154 h 159"/>
                <a:gd name="T16" fmla="*/ 121 w 158"/>
                <a:gd name="T17" fmla="*/ 156 h 159"/>
                <a:gd name="T18" fmla="*/ 87 w 158"/>
                <a:gd name="T19" fmla="*/ 159 h 159"/>
                <a:gd name="T20" fmla="*/ 0 w 158"/>
                <a:gd name="T21" fmla="*/ 82 h 159"/>
                <a:gd name="T22" fmla="*/ 89 w 158"/>
                <a:gd name="T23" fmla="*/ 0 h 159"/>
                <a:gd name="T24" fmla="*/ 131 w 158"/>
                <a:gd name="T25" fmla="*/ 7 h 159"/>
                <a:gd name="T26" fmla="*/ 141 w 158"/>
                <a:gd name="T27" fmla="*/ 10 h 159"/>
                <a:gd name="T28" fmla="*/ 145 w 158"/>
                <a:gd name="T29" fmla="*/ 9 h 159"/>
                <a:gd name="T30" fmla="*/ 146 w 158"/>
                <a:gd name="T31" fmla="*/ 9 h 159"/>
                <a:gd name="T32" fmla="*/ 149 w 158"/>
                <a:gd name="T33" fmla="*/ 9 h 159"/>
                <a:gd name="T34" fmla="*/ 151 w 158"/>
                <a:gd name="T35" fmla="*/ 4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159">
                  <a:moveTo>
                    <a:pt x="151" y="44"/>
                  </a:moveTo>
                  <a:cubicBezTo>
                    <a:pt x="147" y="44"/>
                    <a:pt x="147" y="44"/>
                    <a:pt x="147" y="44"/>
                  </a:cubicBezTo>
                  <a:cubicBezTo>
                    <a:pt x="137" y="20"/>
                    <a:pt x="118" y="7"/>
                    <a:pt x="91" y="6"/>
                  </a:cubicBezTo>
                  <a:cubicBezTo>
                    <a:pt x="48" y="9"/>
                    <a:pt x="26" y="32"/>
                    <a:pt x="23" y="77"/>
                  </a:cubicBezTo>
                  <a:cubicBezTo>
                    <a:pt x="27" y="125"/>
                    <a:pt x="51" y="151"/>
                    <a:pt x="94" y="155"/>
                  </a:cubicBezTo>
                  <a:cubicBezTo>
                    <a:pt x="120" y="155"/>
                    <a:pt x="140" y="143"/>
                    <a:pt x="153" y="118"/>
                  </a:cubicBezTo>
                  <a:cubicBezTo>
                    <a:pt x="158" y="118"/>
                    <a:pt x="158" y="118"/>
                    <a:pt x="158" y="118"/>
                  </a:cubicBezTo>
                  <a:cubicBezTo>
                    <a:pt x="154" y="131"/>
                    <a:pt x="149" y="143"/>
                    <a:pt x="143" y="154"/>
                  </a:cubicBezTo>
                  <a:cubicBezTo>
                    <a:pt x="138" y="153"/>
                    <a:pt x="130" y="154"/>
                    <a:pt x="121" y="156"/>
                  </a:cubicBezTo>
                  <a:cubicBezTo>
                    <a:pt x="108" y="158"/>
                    <a:pt x="96" y="159"/>
                    <a:pt x="87" y="159"/>
                  </a:cubicBezTo>
                  <a:cubicBezTo>
                    <a:pt x="32" y="156"/>
                    <a:pt x="4" y="131"/>
                    <a:pt x="0" y="82"/>
                  </a:cubicBezTo>
                  <a:cubicBezTo>
                    <a:pt x="4" y="31"/>
                    <a:pt x="34" y="4"/>
                    <a:pt x="89" y="0"/>
                  </a:cubicBezTo>
                  <a:cubicBezTo>
                    <a:pt x="102" y="0"/>
                    <a:pt x="116" y="2"/>
                    <a:pt x="131" y="7"/>
                  </a:cubicBezTo>
                  <a:cubicBezTo>
                    <a:pt x="136" y="9"/>
                    <a:pt x="139" y="10"/>
                    <a:pt x="141" y="10"/>
                  </a:cubicBezTo>
                  <a:cubicBezTo>
                    <a:pt x="142" y="10"/>
                    <a:pt x="143" y="9"/>
                    <a:pt x="145" y="9"/>
                  </a:cubicBezTo>
                  <a:cubicBezTo>
                    <a:pt x="145" y="9"/>
                    <a:pt x="146" y="9"/>
                    <a:pt x="146" y="9"/>
                  </a:cubicBezTo>
                  <a:cubicBezTo>
                    <a:pt x="149" y="9"/>
                    <a:pt x="149" y="9"/>
                    <a:pt x="149" y="9"/>
                  </a:cubicBezTo>
                  <a:lnTo>
                    <a:pt x="151" y="44"/>
                  </a:lnTo>
                  <a:close/>
                </a:path>
              </a:pathLst>
            </a:custGeom>
            <a:solidFill>
              <a:schemeClr val="tx1"/>
            </a:solidFill>
            <a:ln>
              <a:noFill/>
            </a:ln>
          </p:spPr>
          <p:txBody>
            <a:bodyPr anchor="ctr"/>
            <a:lstStyle/>
            <a:p>
              <a:pPr algn="ctr"/>
              <a:endParaRPr/>
            </a:p>
          </p:txBody>
        </p:sp>
        <p:sp>
          <p:nvSpPr>
            <p:cNvPr id="66" name="ïśļîḑè">
              <a:extLst>
                <a:ext uri="{FF2B5EF4-FFF2-40B4-BE49-F238E27FC236}">
                  <a16:creationId xmlns:a16="http://schemas.microsoft.com/office/drawing/2014/main" id="{B9A5286C-3D4A-46DE-9111-39617939C12B}"/>
                </a:ext>
              </a:extLst>
            </p:cNvPr>
            <p:cNvSpPr/>
            <p:nvPr/>
          </p:nvSpPr>
          <p:spPr bwMode="auto">
            <a:xfrm>
              <a:off x="8041413" y="2170339"/>
              <a:ext cx="36038" cy="30889"/>
            </a:xfrm>
            <a:custGeom>
              <a:avLst/>
              <a:gdLst>
                <a:gd name="T0" fmla="*/ 137 w 180"/>
                <a:gd name="T1" fmla="*/ 80 h 153"/>
                <a:gd name="T2" fmla="*/ 41 w 180"/>
                <a:gd name="T3" fmla="*/ 80 h 153"/>
                <a:gd name="T4" fmla="*/ 41 w 180"/>
                <a:gd name="T5" fmla="*/ 127 h 153"/>
                <a:gd name="T6" fmla="*/ 60 w 180"/>
                <a:gd name="T7" fmla="*/ 148 h 153"/>
                <a:gd name="T8" fmla="*/ 61 w 180"/>
                <a:gd name="T9" fmla="*/ 148 h 153"/>
                <a:gd name="T10" fmla="*/ 61 w 180"/>
                <a:gd name="T11" fmla="*/ 153 h 153"/>
                <a:gd name="T12" fmla="*/ 0 w 180"/>
                <a:gd name="T13" fmla="*/ 153 h 153"/>
                <a:gd name="T14" fmla="*/ 0 w 180"/>
                <a:gd name="T15" fmla="*/ 148 h 153"/>
                <a:gd name="T16" fmla="*/ 1 w 180"/>
                <a:gd name="T17" fmla="*/ 148 h 153"/>
                <a:gd name="T18" fmla="*/ 20 w 180"/>
                <a:gd name="T19" fmla="*/ 130 h 153"/>
                <a:gd name="T20" fmla="*/ 20 w 180"/>
                <a:gd name="T21" fmla="*/ 22 h 153"/>
                <a:gd name="T22" fmla="*/ 3 w 180"/>
                <a:gd name="T23" fmla="*/ 5 h 153"/>
                <a:gd name="T24" fmla="*/ 3 w 180"/>
                <a:gd name="T25" fmla="*/ 0 h 153"/>
                <a:gd name="T26" fmla="*/ 61 w 180"/>
                <a:gd name="T27" fmla="*/ 0 h 153"/>
                <a:gd name="T28" fmla="*/ 61 w 180"/>
                <a:gd name="T29" fmla="*/ 5 h 153"/>
                <a:gd name="T30" fmla="*/ 41 w 180"/>
                <a:gd name="T31" fmla="*/ 28 h 153"/>
                <a:gd name="T32" fmla="*/ 41 w 180"/>
                <a:gd name="T33" fmla="*/ 71 h 153"/>
                <a:gd name="T34" fmla="*/ 137 w 180"/>
                <a:gd name="T35" fmla="*/ 71 h 153"/>
                <a:gd name="T36" fmla="*/ 137 w 180"/>
                <a:gd name="T37" fmla="*/ 22 h 153"/>
                <a:gd name="T38" fmla="*/ 118 w 180"/>
                <a:gd name="T39" fmla="*/ 5 h 153"/>
                <a:gd name="T40" fmla="*/ 113 w 180"/>
                <a:gd name="T41" fmla="*/ 5 h 153"/>
                <a:gd name="T42" fmla="*/ 113 w 180"/>
                <a:gd name="T43" fmla="*/ 0 h 153"/>
                <a:gd name="T44" fmla="*/ 177 w 180"/>
                <a:gd name="T45" fmla="*/ 0 h 153"/>
                <a:gd name="T46" fmla="*/ 177 w 180"/>
                <a:gd name="T47" fmla="*/ 5 h 153"/>
                <a:gd name="T48" fmla="*/ 158 w 180"/>
                <a:gd name="T49" fmla="*/ 25 h 153"/>
                <a:gd name="T50" fmla="*/ 158 w 180"/>
                <a:gd name="T51" fmla="*/ 127 h 153"/>
                <a:gd name="T52" fmla="*/ 178 w 180"/>
                <a:gd name="T53" fmla="*/ 148 h 153"/>
                <a:gd name="T54" fmla="*/ 180 w 180"/>
                <a:gd name="T55" fmla="*/ 148 h 153"/>
                <a:gd name="T56" fmla="*/ 180 w 180"/>
                <a:gd name="T57" fmla="*/ 153 h 153"/>
                <a:gd name="T58" fmla="*/ 110 w 180"/>
                <a:gd name="T59" fmla="*/ 153 h 153"/>
                <a:gd name="T60" fmla="*/ 110 w 180"/>
                <a:gd name="T61" fmla="*/ 148 h 153"/>
                <a:gd name="T62" fmla="*/ 118 w 180"/>
                <a:gd name="T63" fmla="*/ 148 h 153"/>
                <a:gd name="T64" fmla="*/ 137 w 180"/>
                <a:gd name="T65" fmla="*/ 130 h 153"/>
                <a:gd name="T66" fmla="*/ 137 w 180"/>
                <a:gd name="T67" fmla="*/ 8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153">
                  <a:moveTo>
                    <a:pt x="137" y="80"/>
                  </a:moveTo>
                  <a:cubicBezTo>
                    <a:pt x="41" y="80"/>
                    <a:pt x="41" y="80"/>
                    <a:pt x="41" y="80"/>
                  </a:cubicBezTo>
                  <a:cubicBezTo>
                    <a:pt x="41" y="127"/>
                    <a:pt x="41" y="127"/>
                    <a:pt x="41" y="127"/>
                  </a:cubicBezTo>
                  <a:cubicBezTo>
                    <a:pt x="40" y="142"/>
                    <a:pt x="46" y="149"/>
                    <a:pt x="60" y="148"/>
                  </a:cubicBezTo>
                  <a:cubicBezTo>
                    <a:pt x="61" y="148"/>
                    <a:pt x="61" y="148"/>
                    <a:pt x="61" y="148"/>
                  </a:cubicBezTo>
                  <a:cubicBezTo>
                    <a:pt x="61" y="153"/>
                    <a:pt x="61" y="153"/>
                    <a:pt x="61" y="153"/>
                  </a:cubicBezTo>
                  <a:cubicBezTo>
                    <a:pt x="0" y="153"/>
                    <a:pt x="0" y="153"/>
                    <a:pt x="0" y="153"/>
                  </a:cubicBezTo>
                  <a:cubicBezTo>
                    <a:pt x="0" y="148"/>
                    <a:pt x="0" y="148"/>
                    <a:pt x="0" y="148"/>
                  </a:cubicBezTo>
                  <a:cubicBezTo>
                    <a:pt x="1" y="148"/>
                    <a:pt x="1" y="148"/>
                    <a:pt x="1" y="148"/>
                  </a:cubicBezTo>
                  <a:cubicBezTo>
                    <a:pt x="14" y="149"/>
                    <a:pt x="21" y="143"/>
                    <a:pt x="20" y="130"/>
                  </a:cubicBezTo>
                  <a:cubicBezTo>
                    <a:pt x="20" y="22"/>
                    <a:pt x="20" y="22"/>
                    <a:pt x="20" y="22"/>
                  </a:cubicBezTo>
                  <a:cubicBezTo>
                    <a:pt x="21" y="11"/>
                    <a:pt x="15" y="5"/>
                    <a:pt x="3" y="5"/>
                  </a:cubicBezTo>
                  <a:cubicBezTo>
                    <a:pt x="3" y="0"/>
                    <a:pt x="3" y="0"/>
                    <a:pt x="3" y="0"/>
                  </a:cubicBezTo>
                  <a:cubicBezTo>
                    <a:pt x="61" y="0"/>
                    <a:pt x="61" y="0"/>
                    <a:pt x="61" y="0"/>
                  </a:cubicBezTo>
                  <a:cubicBezTo>
                    <a:pt x="61" y="5"/>
                    <a:pt x="61" y="5"/>
                    <a:pt x="61" y="5"/>
                  </a:cubicBezTo>
                  <a:cubicBezTo>
                    <a:pt x="46" y="3"/>
                    <a:pt x="39" y="11"/>
                    <a:pt x="41" y="28"/>
                  </a:cubicBezTo>
                  <a:cubicBezTo>
                    <a:pt x="41" y="71"/>
                    <a:pt x="41" y="71"/>
                    <a:pt x="41" y="71"/>
                  </a:cubicBezTo>
                  <a:cubicBezTo>
                    <a:pt x="137" y="71"/>
                    <a:pt x="137" y="71"/>
                    <a:pt x="137" y="71"/>
                  </a:cubicBezTo>
                  <a:cubicBezTo>
                    <a:pt x="137" y="22"/>
                    <a:pt x="137" y="22"/>
                    <a:pt x="137" y="22"/>
                  </a:cubicBezTo>
                  <a:cubicBezTo>
                    <a:pt x="139" y="10"/>
                    <a:pt x="132" y="4"/>
                    <a:pt x="118" y="5"/>
                  </a:cubicBezTo>
                  <a:cubicBezTo>
                    <a:pt x="113" y="5"/>
                    <a:pt x="113" y="5"/>
                    <a:pt x="113" y="5"/>
                  </a:cubicBezTo>
                  <a:cubicBezTo>
                    <a:pt x="113" y="0"/>
                    <a:pt x="113" y="0"/>
                    <a:pt x="113" y="0"/>
                  </a:cubicBezTo>
                  <a:cubicBezTo>
                    <a:pt x="177" y="0"/>
                    <a:pt x="177" y="0"/>
                    <a:pt x="177" y="0"/>
                  </a:cubicBezTo>
                  <a:cubicBezTo>
                    <a:pt x="177" y="5"/>
                    <a:pt x="177" y="5"/>
                    <a:pt x="177" y="5"/>
                  </a:cubicBezTo>
                  <a:cubicBezTo>
                    <a:pt x="163" y="4"/>
                    <a:pt x="156" y="10"/>
                    <a:pt x="158" y="25"/>
                  </a:cubicBezTo>
                  <a:cubicBezTo>
                    <a:pt x="158" y="127"/>
                    <a:pt x="158" y="127"/>
                    <a:pt x="158" y="127"/>
                  </a:cubicBezTo>
                  <a:cubicBezTo>
                    <a:pt x="156" y="142"/>
                    <a:pt x="163" y="149"/>
                    <a:pt x="178" y="148"/>
                  </a:cubicBezTo>
                  <a:cubicBezTo>
                    <a:pt x="180" y="148"/>
                    <a:pt x="180" y="148"/>
                    <a:pt x="180" y="148"/>
                  </a:cubicBezTo>
                  <a:cubicBezTo>
                    <a:pt x="180" y="153"/>
                    <a:pt x="180" y="153"/>
                    <a:pt x="180" y="153"/>
                  </a:cubicBezTo>
                  <a:cubicBezTo>
                    <a:pt x="110" y="153"/>
                    <a:pt x="110" y="153"/>
                    <a:pt x="110" y="153"/>
                  </a:cubicBezTo>
                  <a:cubicBezTo>
                    <a:pt x="110" y="148"/>
                    <a:pt x="110" y="148"/>
                    <a:pt x="110" y="148"/>
                  </a:cubicBezTo>
                  <a:cubicBezTo>
                    <a:pt x="118" y="148"/>
                    <a:pt x="118" y="148"/>
                    <a:pt x="118" y="148"/>
                  </a:cubicBezTo>
                  <a:cubicBezTo>
                    <a:pt x="132" y="149"/>
                    <a:pt x="138" y="143"/>
                    <a:pt x="137" y="130"/>
                  </a:cubicBezTo>
                  <a:lnTo>
                    <a:pt x="137" y="80"/>
                  </a:lnTo>
                  <a:close/>
                </a:path>
              </a:pathLst>
            </a:custGeom>
            <a:solidFill>
              <a:schemeClr val="tx1"/>
            </a:solidFill>
            <a:ln>
              <a:noFill/>
            </a:ln>
          </p:spPr>
          <p:txBody>
            <a:bodyPr anchor="ctr"/>
            <a:lstStyle/>
            <a:p>
              <a:pPr algn="ctr"/>
              <a:endParaRPr/>
            </a:p>
          </p:txBody>
        </p:sp>
        <p:sp>
          <p:nvSpPr>
            <p:cNvPr id="67" name="is1ïḋè">
              <a:extLst>
                <a:ext uri="{FF2B5EF4-FFF2-40B4-BE49-F238E27FC236}">
                  <a16:creationId xmlns:a16="http://schemas.microsoft.com/office/drawing/2014/main" id="{F1DC7183-2E7A-4FC1-A0F7-34AFABA77DFC}"/>
                </a:ext>
              </a:extLst>
            </p:cNvPr>
            <p:cNvSpPr/>
            <p:nvPr/>
          </p:nvSpPr>
          <p:spPr bwMode="auto">
            <a:xfrm>
              <a:off x="8087060" y="2170339"/>
              <a:ext cx="37754" cy="30889"/>
            </a:xfrm>
            <a:custGeom>
              <a:avLst/>
              <a:gdLst>
                <a:gd name="T0" fmla="*/ 165 w 188"/>
                <a:gd name="T1" fmla="*/ 153 h 153"/>
                <a:gd name="T2" fmla="*/ 159 w 188"/>
                <a:gd name="T3" fmla="*/ 153 h 153"/>
                <a:gd name="T4" fmla="*/ 31 w 188"/>
                <a:gd name="T5" fmla="*/ 21 h 153"/>
                <a:gd name="T6" fmla="*/ 31 w 188"/>
                <a:gd name="T7" fmla="*/ 127 h 153"/>
                <a:gd name="T8" fmla="*/ 56 w 188"/>
                <a:gd name="T9" fmla="*/ 148 h 153"/>
                <a:gd name="T10" fmla="*/ 56 w 188"/>
                <a:gd name="T11" fmla="*/ 153 h 153"/>
                <a:gd name="T12" fmla="*/ 0 w 188"/>
                <a:gd name="T13" fmla="*/ 153 h 153"/>
                <a:gd name="T14" fmla="*/ 0 w 188"/>
                <a:gd name="T15" fmla="*/ 148 h 153"/>
                <a:gd name="T16" fmla="*/ 0 w 188"/>
                <a:gd name="T17" fmla="*/ 148 h 153"/>
                <a:gd name="T18" fmla="*/ 21 w 188"/>
                <a:gd name="T19" fmla="*/ 132 h 153"/>
                <a:gd name="T20" fmla="*/ 21 w 188"/>
                <a:gd name="T21" fmla="*/ 11 h 153"/>
                <a:gd name="T22" fmla="*/ 0 w 188"/>
                <a:gd name="T23" fmla="*/ 5 h 153"/>
                <a:gd name="T24" fmla="*/ 0 w 188"/>
                <a:gd name="T25" fmla="*/ 0 h 153"/>
                <a:gd name="T26" fmla="*/ 38 w 188"/>
                <a:gd name="T27" fmla="*/ 0 h 153"/>
                <a:gd name="T28" fmla="*/ 154 w 188"/>
                <a:gd name="T29" fmla="*/ 120 h 153"/>
                <a:gd name="T30" fmla="*/ 154 w 188"/>
                <a:gd name="T31" fmla="*/ 23 h 153"/>
                <a:gd name="T32" fmla="*/ 130 w 188"/>
                <a:gd name="T33" fmla="*/ 5 h 153"/>
                <a:gd name="T34" fmla="*/ 130 w 188"/>
                <a:gd name="T35" fmla="*/ 0 h 153"/>
                <a:gd name="T36" fmla="*/ 188 w 188"/>
                <a:gd name="T37" fmla="*/ 0 h 153"/>
                <a:gd name="T38" fmla="*/ 188 w 188"/>
                <a:gd name="T39" fmla="*/ 5 h 153"/>
                <a:gd name="T40" fmla="*/ 165 w 188"/>
                <a:gd name="T41" fmla="*/ 17 h 153"/>
                <a:gd name="T42" fmla="*/ 165 w 188"/>
                <a:gd name="T4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153">
                  <a:moveTo>
                    <a:pt x="165" y="153"/>
                  </a:moveTo>
                  <a:cubicBezTo>
                    <a:pt x="159" y="153"/>
                    <a:pt x="159" y="153"/>
                    <a:pt x="159" y="153"/>
                  </a:cubicBezTo>
                  <a:cubicBezTo>
                    <a:pt x="31" y="21"/>
                    <a:pt x="31" y="21"/>
                    <a:pt x="31" y="21"/>
                  </a:cubicBezTo>
                  <a:cubicBezTo>
                    <a:pt x="31" y="127"/>
                    <a:pt x="31" y="127"/>
                    <a:pt x="31" y="127"/>
                  </a:cubicBezTo>
                  <a:cubicBezTo>
                    <a:pt x="29" y="143"/>
                    <a:pt x="38" y="150"/>
                    <a:pt x="56" y="148"/>
                  </a:cubicBezTo>
                  <a:cubicBezTo>
                    <a:pt x="56" y="153"/>
                    <a:pt x="56" y="153"/>
                    <a:pt x="56" y="153"/>
                  </a:cubicBezTo>
                  <a:cubicBezTo>
                    <a:pt x="0" y="153"/>
                    <a:pt x="0" y="153"/>
                    <a:pt x="0" y="153"/>
                  </a:cubicBezTo>
                  <a:cubicBezTo>
                    <a:pt x="0" y="148"/>
                    <a:pt x="0" y="148"/>
                    <a:pt x="0" y="148"/>
                  </a:cubicBezTo>
                  <a:cubicBezTo>
                    <a:pt x="0" y="148"/>
                    <a:pt x="0" y="148"/>
                    <a:pt x="0" y="148"/>
                  </a:cubicBezTo>
                  <a:cubicBezTo>
                    <a:pt x="15" y="149"/>
                    <a:pt x="21" y="143"/>
                    <a:pt x="21" y="132"/>
                  </a:cubicBezTo>
                  <a:cubicBezTo>
                    <a:pt x="21" y="11"/>
                    <a:pt x="21" y="11"/>
                    <a:pt x="21" y="11"/>
                  </a:cubicBezTo>
                  <a:cubicBezTo>
                    <a:pt x="15" y="7"/>
                    <a:pt x="8" y="5"/>
                    <a:pt x="0" y="5"/>
                  </a:cubicBezTo>
                  <a:cubicBezTo>
                    <a:pt x="0" y="0"/>
                    <a:pt x="0" y="0"/>
                    <a:pt x="0" y="0"/>
                  </a:cubicBezTo>
                  <a:cubicBezTo>
                    <a:pt x="38" y="0"/>
                    <a:pt x="38" y="0"/>
                    <a:pt x="38" y="0"/>
                  </a:cubicBezTo>
                  <a:cubicBezTo>
                    <a:pt x="154" y="120"/>
                    <a:pt x="154" y="120"/>
                    <a:pt x="154" y="120"/>
                  </a:cubicBezTo>
                  <a:cubicBezTo>
                    <a:pt x="154" y="23"/>
                    <a:pt x="154" y="23"/>
                    <a:pt x="154" y="23"/>
                  </a:cubicBezTo>
                  <a:cubicBezTo>
                    <a:pt x="156" y="10"/>
                    <a:pt x="148" y="4"/>
                    <a:pt x="130" y="5"/>
                  </a:cubicBezTo>
                  <a:cubicBezTo>
                    <a:pt x="130" y="0"/>
                    <a:pt x="130" y="0"/>
                    <a:pt x="130" y="0"/>
                  </a:cubicBezTo>
                  <a:cubicBezTo>
                    <a:pt x="188" y="0"/>
                    <a:pt x="188" y="0"/>
                    <a:pt x="188" y="0"/>
                  </a:cubicBezTo>
                  <a:cubicBezTo>
                    <a:pt x="188" y="5"/>
                    <a:pt x="188" y="5"/>
                    <a:pt x="188" y="5"/>
                  </a:cubicBezTo>
                  <a:cubicBezTo>
                    <a:pt x="171" y="4"/>
                    <a:pt x="164" y="8"/>
                    <a:pt x="165" y="17"/>
                  </a:cubicBezTo>
                  <a:lnTo>
                    <a:pt x="165" y="153"/>
                  </a:lnTo>
                  <a:close/>
                </a:path>
              </a:pathLst>
            </a:custGeom>
            <a:solidFill>
              <a:schemeClr val="tx1"/>
            </a:solidFill>
            <a:ln>
              <a:noFill/>
            </a:ln>
          </p:spPr>
          <p:txBody>
            <a:bodyPr anchor="ctr"/>
            <a:lstStyle/>
            <a:p>
              <a:pPr algn="ctr"/>
              <a:endParaRPr/>
            </a:p>
          </p:txBody>
        </p:sp>
        <p:sp>
          <p:nvSpPr>
            <p:cNvPr id="68" name="îSļíde">
              <a:extLst>
                <a:ext uri="{FF2B5EF4-FFF2-40B4-BE49-F238E27FC236}">
                  <a16:creationId xmlns:a16="http://schemas.microsoft.com/office/drawing/2014/main" id="{563B2041-9046-4589-AF46-2BC42FD30056}"/>
                </a:ext>
              </a:extLst>
            </p:cNvPr>
            <p:cNvSpPr/>
            <p:nvPr/>
          </p:nvSpPr>
          <p:spPr bwMode="auto">
            <a:xfrm>
              <a:off x="8134767" y="2169652"/>
              <a:ext cx="35351" cy="31919"/>
            </a:xfrm>
            <a:custGeom>
              <a:avLst/>
              <a:gdLst>
                <a:gd name="T0" fmla="*/ 176 w 176"/>
                <a:gd name="T1" fmla="*/ 76 h 159"/>
                <a:gd name="T2" fmla="*/ 88 w 176"/>
                <a:gd name="T3" fmla="*/ 159 h 159"/>
                <a:gd name="T4" fmla="*/ 0 w 176"/>
                <a:gd name="T5" fmla="*/ 84 h 159"/>
                <a:gd name="T6" fmla="*/ 89 w 176"/>
                <a:gd name="T7" fmla="*/ 0 h 159"/>
                <a:gd name="T8" fmla="*/ 176 w 176"/>
                <a:gd name="T9" fmla="*/ 76 h 159"/>
                <a:gd name="T10" fmla="*/ 153 w 176"/>
                <a:gd name="T11" fmla="*/ 84 h 159"/>
                <a:gd name="T12" fmla="*/ 83 w 176"/>
                <a:gd name="T13" fmla="*/ 6 h 159"/>
                <a:gd name="T14" fmla="*/ 23 w 176"/>
                <a:gd name="T15" fmla="*/ 76 h 159"/>
                <a:gd name="T16" fmla="*/ 93 w 176"/>
                <a:gd name="T17" fmla="*/ 155 h 159"/>
                <a:gd name="T18" fmla="*/ 153 w 176"/>
                <a:gd name="T19" fmla="*/ 8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59">
                  <a:moveTo>
                    <a:pt x="176" y="76"/>
                  </a:moveTo>
                  <a:cubicBezTo>
                    <a:pt x="172" y="128"/>
                    <a:pt x="143" y="156"/>
                    <a:pt x="88" y="159"/>
                  </a:cubicBezTo>
                  <a:cubicBezTo>
                    <a:pt x="33" y="156"/>
                    <a:pt x="4" y="131"/>
                    <a:pt x="0" y="84"/>
                  </a:cubicBezTo>
                  <a:cubicBezTo>
                    <a:pt x="4" y="31"/>
                    <a:pt x="33" y="3"/>
                    <a:pt x="89" y="0"/>
                  </a:cubicBezTo>
                  <a:cubicBezTo>
                    <a:pt x="142" y="4"/>
                    <a:pt x="171" y="29"/>
                    <a:pt x="176" y="76"/>
                  </a:cubicBezTo>
                  <a:close/>
                  <a:moveTo>
                    <a:pt x="153" y="84"/>
                  </a:moveTo>
                  <a:cubicBezTo>
                    <a:pt x="150" y="35"/>
                    <a:pt x="126" y="9"/>
                    <a:pt x="83" y="6"/>
                  </a:cubicBezTo>
                  <a:cubicBezTo>
                    <a:pt x="47" y="8"/>
                    <a:pt x="27" y="31"/>
                    <a:pt x="23" y="76"/>
                  </a:cubicBezTo>
                  <a:cubicBezTo>
                    <a:pt x="26" y="125"/>
                    <a:pt x="49" y="151"/>
                    <a:pt x="93" y="155"/>
                  </a:cubicBezTo>
                  <a:cubicBezTo>
                    <a:pt x="130" y="153"/>
                    <a:pt x="150" y="129"/>
                    <a:pt x="153" y="84"/>
                  </a:cubicBezTo>
                  <a:close/>
                </a:path>
              </a:pathLst>
            </a:custGeom>
            <a:solidFill>
              <a:schemeClr val="tx1"/>
            </a:solidFill>
            <a:ln>
              <a:noFill/>
            </a:ln>
          </p:spPr>
          <p:txBody>
            <a:bodyPr anchor="ctr"/>
            <a:lstStyle/>
            <a:p>
              <a:pPr algn="ctr"/>
              <a:endParaRPr/>
            </a:p>
          </p:txBody>
        </p:sp>
        <p:sp>
          <p:nvSpPr>
            <p:cNvPr id="69" name="îṡḷîḋè">
              <a:extLst>
                <a:ext uri="{FF2B5EF4-FFF2-40B4-BE49-F238E27FC236}">
                  <a16:creationId xmlns:a16="http://schemas.microsoft.com/office/drawing/2014/main" id="{B00CD3E1-C707-42C6-80D8-4722C500CD49}"/>
                </a:ext>
              </a:extLst>
            </p:cNvPr>
            <p:cNvSpPr/>
            <p:nvPr/>
          </p:nvSpPr>
          <p:spPr bwMode="auto">
            <a:xfrm>
              <a:off x="8180072" y="2170339"/>
              <a:ext cx="25741" cy="30889"/>
            </a:xfrm>
            <a:custGeom>
              <a:avLst/>
              <a:gdLst>
                <a:gd name="T0" fmla="*/ 128 w 128"/>
                <a:gd name="T1" fmla="*/ 117 h 153"/>
                <a:gd name="T2" fmla="*/ 110 w 128"/>
                <a:gd name="T3" fmla="*/ 153 h 153"/>
                <a:gd name="T4" fmla="*/ 0 w 128"/>
                <a:gd name="T5" fmla="*/ 153 h 153"/>
                <a:gd name="T6" fmla="*/ 0 w 128"/>
                <a:gd name="T7" fmla="*/ 148 h 153"/>
                <a:gd name="T8" fmla="*/ 8 w 128"/>
                <a:gd name="T9" fmla="*/ 148 h 153"/>
                <a:gd name="T10" fmla="*/ 24 w 128"/>
                <a:gd name="T11" fmla="*/ 132 h 153"/>
                <a:gd name="T12" fmla="*/ 24 w 128"/>
                <a:gd name="T13" fmla="*/ 23 h 153"/>
                <a:gd name="T14" fmla="*/ 3 w 128"/>
                <a:gd name="T15" fmla="*/ 5 h 153"/>
                <a:gd name="T16" fmla="*/ 1 w 128"/>
                <a:gd name="T17" fmla="*/ 5 h 153"/>
                <a:gd name="T18" fmla="*/ 1 w 128"/>
                <a:gd name="T19" fmla="*/ 0 h 153"/>
                <a:gd name="T20" fmla="*/ 73 w 128"/>
                <a:gd name="T21" fmla="*/ 0 h 153"/>
                <a:gd name="T22" fmla="*/ 73 w 128"/>
                <a:gd name="T23" fmla="*/ 5 h 153"/>
                <a:gd name="T24" fmla="*/ 64 w 128"/>
                <a:gd name="T25" fmla="*/ 5 h 153"/>
                <a:gd name="T26" fmla="*/ 44 w 128"/>
                <a:gd name="T27" fmla="*/ 21 h 153"/>
                <a:gd name="T28" fmla="*/ 44 w 128"/>
                <a:gd name="T29" fmla="*/ 135 h 153"/>
                <a:gd name="T30" fmla="*/ 53 w 128"/>
                <a:gd name="T31" fmla="*/ 144 h 153"/>
                <a:gd name="T32" fmla="*/ 90 w 128"/>
                <a:gd name="T33" fmla="*/ 144 h 153"/>
                <a:gd name="T34" fmla="*/ 125 w 128"/>
                <a:gd name="T35" fmla="*/ 117 h 153"/>
                <a:gd name="T36" fmla="*/ 128 w 128"/>
                <a:gd name="T37"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53">
                  <a:moveTo>
                    <a:pt x="128" y="117"/>
                  </a:moveTo>
                  <a:cubicBezTo>
                    <a:pt x="110" y="153"/>
                    <a:pt x="110" y="153"/>
                    <a:pt x="110" y="153"/>
                  </a:cubicBezTo>
                  <a:cubicBezTo>
                    <a:pt x="0" y="153"/>
                    <a:pt x="0" y="153"/>
                    <a:pt x="0" y="153"/>
                  </a:cubicBezTo>
                  <a:cubicBezTo>
                    <a:pt x="0" y="148"/>
                    <a:pt x="0" y="148"/>
                    <a:pt x="0" y="148"/>
                  </a:cubicBezTo>
                  <a:cubicBezTo>
                    <a:pt x="8" y="148"/>
                    <a:pt x="8" y="148"/>
                    <a:pt x="8" y="148"/>
                  </a:cubicBezTo>
                  <a:cubicBezTo>
                    <a:pt x="19" y="149"/>
                    <a:pt x="24" y="143"/>
                    <a:pt x="24" y="132"/>
                  </a:cubicBezTo>
                  <a:cubicBezTo>
                    <a:pt x="24" y="23"/>
                    <a:pt x="24" y="23"/>
                    <a:pt x="24" y="23"/>
                  </a:cubicBezTo>
                  <a:cubicBezTo>
                    <a:pt x="25" y="10"/>
                    <a:pt x="18" y="4"/>
                    <a:pt x="3" y="5"/>
                  </a:cubicBezTo>
                  <a:cubicBezTo>
                    <a:pt x="1" y="5"/>
                    <a:pt x="1" y="5"/>
                    <a:pt x="1" y="5"/>
                  </a:cubicBezTo>
                  <a:cubicBezTo>
                    <a:pt x="1" y="0"/>
                    <a:pt x="1" y="0"/>
                    <a:pt x="1" y="0"/>
                  </a:cubicBezTo>
                  <a:cubicBezTo>
                    <a:pt x="73" y="0"/>
                    <a:pt x="73" y="0"/>
                    <a:pt x="73" y="0"/>
                  </a:cubicBezTo>
                  <a:cubicBezTo>
                    <a:pt x="73" y="5"/>
                    <a:pt x="73" y="5"/>
                    <a:pt x="73" y="5"/>
                  </a:cubicBezTo>
                  <a:cubicBezTo>
                    <a:pt x="64" y="5"/>
                    <a:pt x="64" y="5"/>
                    <a:pt x="64" y="5"/>
                  </a:cubicBezTo>
                  <a:cubicBezTo>
                    <a:pt x="49" y="3"/>
                    <a:pt x="42" y="8"/>
                    <a:pt x="44" y="21"/>
                  </a:cubicBezTo>
                  <a:cubicBezTo>
                    <a:pt x="44" y="135"/>
                    <a:pt x="44" y="135"/>
                    <a:pt x="44" y="135"/>
                  </a:cubicBezTo>
                  <a:cubicBezTo>
                    <a:pt x="44" y="141"/>
                    <a:pt x="47" y="144"/>
                    <a:pt x="53" y="144"/>
                  </a:cubicBezTo>
                  <a:cubicBezTo>
                    <a:pt x="90" y="144"/>
                    <a:pt x="90" y="144"/>
                    <a:pt x="90" y="144"/>
                  </a:cubicBezTo>
                  <a:cubicBezTo>
                    <a:pt x="100" y="147"/>
                    <a:pt x="112" y="138"/>
                    <a:pt x="125" y="117"/>
                  </a:cubicBezTo>
                  <a:lnTo>
                    <a:pt x="128" y="117"/>
                  </a:lnTo>
                  <a:close/>
                </a:path>
              </a:pathLst>
            </a:custGeom>
            <a:solidFill>
              <a:schemeClr val="tx1"/>
            </a:solidFill>
            <a:ln>
              <a:noFill/>
            </a:ln>
          </p:spPr>
          <p:txBody>
            <a:bodyPr anchor="ctr"/>
            <a:lstStyle/>
            <a:p>
              <a:pPr algn="ctr"/>
              <a:endParaRPr/>
            </a:p>
          </p:txBody>
        </p:sp>
        <p:sp>
          <p:nvSpPr>
            <p:cNvPr id="70" name="iṡľíḋè">
              <a:extLst>
                <a:ext uri="{FF2B5EF4-FFF2-40B4-BE49-F238E27FC236}">
                  <a16:creationId xmlns:a16="http://schemas.microsoft.com/office/drawing/2014/main" id="{C6ACB7D1-B779-497C-881B-0C01180B4171}"/>
                </a:ext>
              </a:extLst>
            </p:cNvPr>
            <p:cNvSpPr/>
            <p:nvPr/>
          </p:nvSpPr>
          <p:spPr bwMode="auto">
            <a:xfrm>
              <a:off x="8215423" y="2169652"/>
              <a:ext cx="35694" cy="31919"/>
            </a:xfrm>
            <a:custGeom>
              <a:avLst/>
              <a:gdLst>
                <a:gd name="T0" fmla="*/ 176 w 176"/>
                <a:gd name="T1" fmla="*/ 76 h 159"/>
                <a:gd name="T2" fmla="*/ 89 w 176"/>
                <a:gd name="T3" fmla="*/ 159 h 159"/>
                <a:gd name="T4" fmla="*/ 0 w 176"/>
                <a:gd name="T5" fmla="*/ 84 h 159"/>
                <a:gd name="T6" fmla="*/ 90 w 176"/>
                <a:gd name="T7" fmla="*/ 0 h 159"/>
                <a:gd name="T8" fmla="*/ 176 w 176"/>
                <a:gd name="T9" fmla="*/ 76 h 159"/>
                <a:gd name="T10" fmla="*/ 153 w 176"/>
                <a:gd name="T11" fmla="*/ 84 h 159"/>
                <a:gd name="T12" fmla="*/ 84 w 176"/>
                <a:gd name="T13" fmla="*/ 6 h 159"/>
                <a:gd name="T14" fmla="*/ 23 w 176"/>
                <a:gd name="T15" fmla="*/ 76 h 159"/>
                <a:gd name="T16" fmla="*/ 94 w 176"/>
                <a:gd name="T17" fmla="*/ 155 h 159"/>
                <a:gd name="T18" fmla="*/ 153 w 176"/>
                <a:gd name="T19" fmla="*/ 8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59">
                  <a:moveTo>
                    <a:pt x="176" y="76"/>
                  </a:moveTo>
                  <a:cubicBezTo>
                    <a:pt x="172" y="128"/>
                    <a:pt x="143" y="156"/>
                    <a:pt x="89" y="159"/>
                  </a:cubicBezTo>
                  <a:cubicBezTo>
                    <a:pt x="34" y="156"/>
                    <a:pt x="4" y="131"/>
                    <a:pt x="0" y="84"/>
                  </a:cubicBezTo>
                  <a:cubicBezTo>
                    <a:pt x="4" y="31"/>
                    <a:pt x="34" y="3"/>
                    <a:pt x="90" y="0"/>
                  </a:cubicBezTo>
                  <a:cubicBezTo>
                    <a:pt x="143" y="4"/>
                    <a:pt x="172" y="29"/>
                    <a:pt x="176" y="76"/>
                  </a:cubicBezTo>
                  <a:close/>
                  <a:moveTo>
                    <a:pt x="153" y="84"/>
                  </a:moveTo>
                  <a:cubicBezTo>
                    <a:pt x="150" y="35"/>
                    <a:pt x="127" y="9"/>
                    <a:pt x="84" y="6"/>
                  </a:cubicBezTo>
                  <a:cubicBezTo>
                    <a:pt x="47" y="8"/>
                    <a:pt x="27" y="31"/>
                    <a:pt x="23" y="76"/>
                  </a:cubicBezTo>
                  <a:cubicBezTo>
                    <a:pt x="27" y="125"/>
                    <a:pt x="50" y="151"/>
                    <a:pt x="94" y="155"/>
                  </a:cubicBezTo>
                  <a:cubicBezTo>
                    <a:pt x="131" y="153"/>
                    <a:pt x="151" y="129"/>
                    <a:pt x="153" y="84"/>
                  </a:cubicBezTo>
                  <a:close/>
                </a:path>
              </a:pathLst>
            </a:custGeom>
            <a:solidFill>
              <a:schemeClr val="tx1"/>
            </a:solidFill>
            <a:ln>
              <a:noFill/>
            </a:ln>
          </p:spPr>
          <p:txBody>
            <a:bodyPr anchor="ctr"/>
            <a:lstStyle/>
            <a:p>
              <a:pPr algn="ctr"/>
              <a:endParaRPr/>
            </a:p>
          </p:txBody>
        </p:sp>
        <p:sp>
          <p:nvSpPr>
            <p:cNvPr id="71" name="iś1îḓe">
              <a:extLst>
                <a:ext uri="{FF2B5EF4-FFF2-40B4-BE49-F238E27FC236}">
                  <a16:creationId xmlns:a16="http://schemas.microsoft.com/office/drawing/2014/main" id="{48321360-44CE-490C-A7B8-95725FBF721E}"/>
                </a:ext>
              </a:extLst>
            </p:cNvPr>
            <p:cNvSpPr/>
            <p:nvPr/>
          </p:nvSpPr>
          <p:spPr bwMode="auto">
            <a:xfrm>
              <a:off x="8263130" y="2169652"/>
              <a:ext cx="32262" cy="31919"/>
            </a:xfrm>
            <a:custGeom>
              <a:avLst/>
              <a:gdLst>
                <a:gd name="T0" fmla="*/ 144 w 161"/>
                <a:gd name="T1" fmla="*/ 111 h 159"/>
                <a:gd name="T2" fmla="*/ 144 w 161"/>
                <a:gd name="T3" fmla="*/ 145 h 159"/>
                <a:gd name="T4" fmla="*/ 79 w 161"/>
                <a:gd name="T5" fmla="*/ 159 h 159"/>
                <a:gd name="T6" fmla="*/ 0 w 161"/>
                <a:gd name="T7" fmla="*/ 83 h 159"/>
                <a:gd name="T8" fmla="*/ 85 w 161"/>
                <a:gd name="T9" fmla="*/ 0 h 159"/>
                <a:gd name="T10" fmla="*/ 127 w 161"/>
                <a:gd name="T11" fmla="*/ 7 h 159"/>
                <a:gd name="T12" fmla="*/ 134 w 161"/>
                <a:gd name="T13" fmla="*/ 9 h 159"/>
                <a:gd name="T14" fmla="*/ 140 w 161"/>
                <a:gd name="T15" fmla="*/ 7 h 159"/>
                <a:gd name="T16" fmla="*/ 143 w 161"/>
                <a:gd name="T17" fmla="*/ 7 h 159"/>
                <a:gd name="T18" fmla="*/ 143 w 161"/>
                <a:gd name="T19" fmla="*/ 46 h 159"/>
                <a:gd name="T20" fmla="*/ 138 w 161"/>
                <a:gd name="T21" fmla="*/ 46 h 159"/>
                <a:gd name="T22" fmla="*/ 88 w 161"/>
                <a:gd name="T23" fmla="*/ 6 h 159"/>
                <a:gd name="T24" fmla="*/ 23 w 161"/>
                <a:gd name="T25" fmla="*/ 82 h 159"/>
                <a:gd name="T26" fmla="*/ 86 w 161"/>
                <a:gd name="T27" fmla="*/ 155 h 159"/>
                <a:gd name="T28" fmla="*/ 124 w 161"/>
                <a:gd name="T29" fmla="*/ 145 h 159"/>
                <a:gd name="T30" fmla="*/ 124 w 161"/>
                <a:gd name="T31" fmla="*/ 115 h 159"/>
                <a:gd name="T32" fmla="*/ 105 w 161"/>
                <a:gd name="T33" fmla="*/ 95 h 159"/>
                <a:gd name="T34" fmla="*/ 95 w 161"/>
                <a:gd name="T35" fmla="*/ 95 h 159"/>
                <a:gd name="T36" fmla="*/ 95 w 161"/>
                <a:gd name="T37" fmla="*/ 92 h 159"/>
                <a:gd name="T38" fmla="*/ 161 w 161"/>
                <a:gd name="T39" fmla="*/ 92 h 159"/>
                <a:gd name="T40" fmla="*/ 161 w 161"/>
                <a:gd name="T41" fmla="*/ 95 h 159"/>
                <a:gd name="T42" fmla="*/ 144 w 161"/>
                <a:gd name="T43" fmla="*/ 1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159">
                  <a:moveTo>
                    <a:pt x="144" y="111"/>
                  </a:moveTo>
                  <a:cubicBezTo>
                    <a:pt x="144" y="145"/>
                    <a:pt x="144" y="145"/>
                    <a:pt x="144" y="145"/>
                  </a:cubicBezTo>
                  <a:cubicBezTo>
                    <a:pt x="125" y="153"/>
                    <a:pt x="104" y="158"/>
                    <a:pt x="79" y="159"/>
                  </a:cubicBezTo>
                  <a:cubicBezTo>
                    <a:pt x="30" y="157"/>
                    <a:pt x="3" y="132"/>
                    <a:pt x="0" y="83"/>
                  </a:cubicBezTo>
                  <a:cubicBezTo>
                    <a:pt x="4" y="30"/>
                    <a:pt x="33" y="3"/>
                    <a:pt x="85" y="0"/>
                  </a:cubicBezTo>
                  <a:cubicBezTo>
                    <a:pt x="97" y="0"/>
                    <a:pt x="111" y="2"/>
                    <a:pt x="127" y="7"/>
                  </a:cubicBezTo>
                  <a:cubicBezTo>
                    <a:pt x="130" y="8"/>
                    <a:pt x="133" y="9"/>
                    <a:pt x="134" y="9"/>
                  </a:cubicBezTo>
                  <a:cubicBezTo>
                    <a:pt x="136" y="9"/>
                    <a:pt x="138" y="8"/>
                    <a:pt x="140" y="7"/>
                  </a:cubicBezTo>
                  <a:cubicBezTo>
                    <a:pt x="143" y="7"/>
                    <a:pt x="143" y="7"/>
                    <a:pt x="143" y="7"/>
                  </a:cubicBezTo>
                  <a:cubicBezTo>
                    <a:pt x="143" y="46"/>
                    <a:pt x="143" y="46"/>
                    <a:pt x="143" y="46"/>
                  </a:cubicBezTo>
                  <a:cubicBezTo>
                    <a:pt x="138" y="46"/>
                    <a:pt x="138" y="46"/>
                    <a:pt x="138" y="46"/>
                  </a:cubicBezTo>
                  <a:cubicBezTo>
                    <a:pt x="132" y="19"/>
                    <a:pt x="116" y="6"/>
                    <a:pt x="88" y="6"/>
                  </a:cubicBezTo>
                  <a:cubicBezTo>
                    <a:pt x="47" y="9"/>
                    <a:pt x="25" y="34"/>
                    <a:pt x="23" y="82"/>
                  </a:cubicBezTo>
                  <a:cubicBezTo>
                    <a:pt x="25" y="126"/>
                    <a:pt x="46" y="151"/>
                    <a:pt x="86" y="155"/>
                  </a:cubicBezTo>
                  <a:cubicBezTo>
                    <a:pt x="98" y="155"/>
                    <a:pt x="110" y="152"/>
                    <a:pt x="124" y="145"/>
                  </a:cubicBezTo>
                  <a:cubicBezTo>
                    <a:pt x="124" y="115"/>
                    <a:pt x="124" y="115"/>
                    <a:pt x="124" y="115"/>
                  </a:cubicBezTo>
                  <a:cubicBezTo>
                    <a:pt x="124" y="101"/>
                    <a:pt x="118" y="95"/>
                    <a:pt x="105" y="95"/>
                  </a:cubicBezTo>
                  <a:cubicBezTo>
                    <a:pt x="95" y="95"/>
                    <a:pt x="95" y="95"/>
                    <a:pt x="95" y="95"/>
                  </a:cubicBezTo>
                  <a:cubicBezTo>
                    <a:pt x="95" y="92"/>
                    <a:pt x="95" y="92"/>
                    <a:pt x="95" y="92"/>
                  </a:cubicBezTo>
                  <a:cubicBezTo>
                    <a:pt x="161" y="92"/>
                    <a:pt x="161" y="92"/>
                    <a:pt x="161" y="92"/>
                  </a:cubicBezTo>
                  <a:cubicBezTo>
                    <a:pt x="161" y="95"/>
                    <a:pt x="161" y="95"/>
                    <a:pt x="161" y="95"/>
                  </a:cubicBezTo>
                  <a:cubicBezTo>
                    <a:pt x="149" y="96"/>
                    <a:pt x="143" y="101"/>
                    <a:pt x="144" y="111"/>
                  </a:cubicBezTo>
                  <a:close/>
                </a:path>
              </a:pathLst>
            </a:custGeom>
            <a:solidFill>
              <a:schemeClr val="tx1"/>
            </a:solidFill>
            <a:ln>
              <a:noFill/>
            </a:ln>
          </p:spPr>
          <p:txBody>
            <a:bodyPr anchor="ctr"/>
            <a:lstStyle/>
            <a:p>
              <a:pPr algn="ctr"/>
              <a:endParaRPr/>
            </a:p>
          </p:txBody>
        </p:sp>
        <p:sp>
          <p:nvSpPr>
            <p:cNvPr id="72" name="ïṧľîḍe">
              <a:extLst>
                <a:ext uri="{FF2B5EF4-FFF2-40B4-BE49-F238E27FC236}">
                  <a16:creationId xmlns:a16="http://schemas.microsoft.com/office/drawing/2014/main" id="{AFB41869-7B13-4572-942D-1276B7C49E31}"/>
                </a:ext>
              </a:extLst>
            </p:cNvPr>
            <p:cNvSpPr/>
            <p:nvPr/>
          </p:nvSpPr>
          <p:spPr bwMode="auto">
            <a:xfrm>
              <a:off x="8302942" y="2170339"/>
              <a:ext cx="34321" cy="30889"/>
            </a:xfrm>
            <a:custGeom>
              <a:avLst/>
              <a:gdLst>
                <a:gd name="T0" fmla="*/ 92 w 170"/>
                <a:gd name="T1" fmla="*/ 82 h 153"/>
                <a:gd name="T2" fmla="*/ 126 w 170"/>
                <a:gd name="T3" fmla="*/ 22 h 153"/>
                <a:gd name="T4" fmla="*/ 129 w 170"/>
                <a:gd name="T5" fmla="*/ 9 h 153"/>
                <a:gd name="T6" fmla="*/ 114 w 170"/>
                <a:gd name="T7" fmla="*/ 5 h 153"/>
                <a:gd name="T8" fmla="*/ 114 w 170"/>
                <a:gd name="T9" fmla="*/ 0 h 153"/>
                <a:gd name="T10" fmla="*/ 170 w 170"/>
                <a:gd name="T11" fmla="*/ 0 h 153"/>
                <a:gd name="T12" fmla="*/ 170 w 170"/>
                <a:gd name="T13" fmla="*/ 5 h 153"/>
                <a:gd name="T14" fmla="*/ 139 w 170"/>
                <a:gd name="T15" fmla="*/ 24 h 153"/>
                <a:gd name="T16" fmla="*/ 98 w 170"/>
                <a:gd name="T17" fmla="*/ 93 h 153"/>
                <a:gd name="T18" fmla="*/ 98 w 170"/>
                <a:gd name="T19" fmla="*/ 130 h 153"/>
                <a:gd name="T20" fmla="*/ 118 w 170"/>
                <a:gd name="T21" fmla="*/ 148 h 153"/>
                <a:gd name="T22" fmla="*/ 121 w 170"/>
                <a:gd name="T23" fmla="*/ 148 h 153"/>
                <a:gd name="T24" fmla="*/ 121 w 170"/>
                <a:gd name="T25" fmla="*/ 153 h 153"/>
                <a:gd name="T26" fmla="*/ 53 w 170"/>
                <a:gd name="T27" fmla="*/ 153 h 153"/>
                <a:gd name="T28" fmla="*/ 53 w 170"/>
                <a:gd name="T29" fmla="*/ 148 h 153"/>
                <a:gd name="T30" fmla="*/ 58 w 170"/>
                <a:gd name="T31" fmla="*/ 148 h 153"/>
                <a:gd name="T32" fmla="*/ 77 w 170"/>
                <a:gd name="T33" fmla="*/ 131 h 153"/>
                <a:gd name="T34" fmla="*/ 77 w 170"/>
                <a:gd name="T35" fmla="*/ 96 h 153"/>
                <a:gd name="T36" fmla="*/ 34 w 170"/>
                <a:gd name="T37" fmla="*/ 27 h 153"/>
                <a:gd name="T38" fmla="*/ 0 w 170"/>
                <a:gd name="T39" fmla="*/ 5 h 153"/>
                <a:gd name="T40" fmla="*/ 0 w 170"/>
                <a:gd name="T41" fmla="*/ 0 h 153"/>
                <a:gd name="T42" fmla="*/ 66 w 170"/>
                <a:gd name="T43" fmla="*/ 0 h 153"/>
                <a:gd name="T44" fmla="*/ 66 w 170"/>
                <a:gd name="T45" fmla="*/ 5 h 153"/>
                <a:gd name="T46" fmla="*/ 50 w 170"/>
                <a:gd name="T47" fmla="*/ 8 h 153"/>
                <a:gd name="T48" fmla="*/ 52 w 170"/>
                <a:gd name="T49" fmla="*/ 20 h 153"/>
                <a:gd name="T50" fmla="*/ 92 w 170"/>
                <a:gd name="T51" fmla="*/ 8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53">
                  <a:moveTo>
                    <a:pt x="92" y="82"/>
                  </a:moveTo>
                  <a:cubicBezTo>
                    <a:pt x="126" y="22"/>
                    <a:pt x="126" y="22"/>
                    <a:pt x="126" y="22"/>
                  </a:cubicBezTo>
                  <a:cubicBezTo>
                    <a:pt x="130" y="16"/>
                    <a:pt x="131" y="11"/>
                    <a:pt x="129" y="9"/>
                  </a:cubicBezTo>
                  <a:cubicBezTo>
                    <a:pt x="127" y="6"/>
                    <a:pt x="122" y="5"/>
                    <a:pt x="114" y="5"/>
                  </a:cubicBezTo>
                  <a:cubicBezTo>
                    <a:pt x="114" y="0"/>
                    <a:pt x="114" y="0"/>
                    <a:pt x="114" y="0"/>
                  </a:cubicBezTo>
                  <a:cubicBezTo>
                    <a:pt x="170" y="0"/>
                    <a:pt x="170" y="0"/>
                    <a:pt x="170" y="0"/>
                  </a:cubicBezTo>
                  <a:cubicBezTo>
                    <a:pt x="170" y="5"/>
                    <a:pt x="170" y="5"/>
                    <a:pt x="170" y="5"/>
                  </a:cubicBezTo>
                  <a:cubicBezTo>
                    <a:pt x="156" y="5"/>
                    <a:pt x="145" y="11"/>
                    <a:pt x="139" y="24"/>
                  </a:cubicBezTo>
                  <a:cubicBezTo>
                    <a:pt x="98" y="93"/>
                    <a:pt x="98" y="93"/>
                    <a:pt x="98" y="93"/>
                  </a:cubicBezTo>
                  <a:cubicBezTo>
                    <a:pt x="98" y="130"/>
                    <a:pt x="98" y="130"/>
                    <a:pt x="98" y="130"/>
                  </a:cubicBezTo>
                  <a:cubicBezTo>
                    <a:pt x="97" y="143"/>
                    <a:pt x="104" y="149"/>
                    <a:pt x="118" y="148"/>
                  </a:cubicBezTo>
                  <a:cubicBezTo>
                    <a:pt x="121" y="148"/>
                    <a:pt x="121" y="148"/>
                    <a:pt x="121" y="148"/>
                  </a:cubicBezTo>
                  <a:cubicBezTo>
                    <a:pt x="121" y="153"/>
                    <a:pt x="121" y="153"/>
                    <a:pt x="121" y="153"/>
                  </a:cubicBezTo>
                  <a:cubicBezTo>
                    <a:pt x="53" y="153"/>
                    <a:pt x="53" y="153"/>
                    <a:pt x="53" y="153"/>
                  </a:cubicBezTo>
                  <a:cubicBezTo>
                    <a:pt x="53" y="148"/>
                    <a:pt x="53" y="148"/>
                    <a:pt x="53" y="148"/>
                  </a:cubicBezTo>
                  <a:cubicBezTo>
                    <a:pt x="58" y="148"/>
                    <a:pt x="58" y="148"/>
                    <a:pt x="58" y="148"/>
                  </a:cubicBezTo>
                  <a:cubicBezTo>
                    <a:pt x="72" y="149"/>
                    <a:pt x="78" y="143"/>
                    <a:pt x="77" y="131"/>
                  </a:cubicBezTo>
                  <a:cubicBezTo>
                    <a:pt x="77" y="96"/>
                    <a:pt x="77" y="96"/>
                    <a:pt x="77" y="96"/>
                  </a:cubicBezTo>
                  <a:cubicBezTo>
                    <a:pt x="34" y="27"/>
                    <a:pt x="34" y="27"/>
                    <a:pt x="34" y="27"/>
                  </a:cubicBezTo>
                  <a:cubicBezTo>
                    <a:pt x="25" y="10"/>
                    <a:pt x="13" y="3"/>
                    <a:pt x="0" y="5"/>
                  </a:cubicBezTo>
                  <a:cubicBezTo>
                    <a:pt x="0" y="0"/>
                    <a:pt x="0" y="0"/>
                    <a:pt x="0" y="0"/>
                  </a:cubicBezTo>
                  <a:cubicBezTo>
                    <a:pt x="66" y="0"/>
                    <a:pt x="66" y="0"/>
                    <a:pt x="66" y="0"/>
                  </a:cubicBezTo>
                  <a:cubicBezTo>
                    <a:pt x="66" y="5"/>
                    <a:pt x="66" y="5"/>
                    <a:pt x="66" y="5"/>
                  </a:cubicBezTo>
                  <a:cubicBezTo>
                    <a:pt x="56" y="5"/>
                    <a:pt x="51" y="6"/>
                    <a:pt x="50" y="8"/>
                  </a:cubicBezTo>
                  <a:cubicBezTo>
                    <a:pt x="47" y="10"/>
                    <a:pt x="48" y="14"/>
                    <a:pt x="52" y="20"/>
                  </a:cubicBezTo>
                  <a:lnTo>
                    <a:pt x="92" y="82"/>
                  </a:lnTo>
                  <a:close/>
                </a:path>
              </a:pathLst>
            </a:custGeom>
            <a:solidFill>
              <a:schemeClr val="tx1"/>
            </a:solidFill>
            <a:ln>
              <a:noFill/>
            </a:ln>
          </p:spPr>
          <p:txBody>
            <a:bodyPr anchor="ctr"/>
            <a:lstStyle/>
            <a:p>
              <a:pPr algn="ctr"/>
              <a:endParaRPr/>
            </a:p>
          </p:txBody>
        </p:sp>
        <p:sp>
          <p:nvSpPr>
            <p:cNvPr id="74" name="矩形: 圆角 73">
              <a:extLst>
                <a:ext uri="{FF2B5EF4-FFF2-40B4-BE49-F238E27FC236}">
                  <a16:creationId xmlns:a16="http://schemas.microsoft.com/office/drawing/2014/main" id="{333860FF-0632-41FF-96D3-3F903122E0C1}"/>
                </a:ext>
              </a:extLst>
            </p:cNvPr>
            <p:cNvSpPr/>
            <p:nvPr/>
          </p:nvSpPr>
          <p:spPr>
            <a:xfrm>
              <a:off x="9246284" y="1626919"/>
              <a:ext cx="2438400" cy="885372"/>
            </a:xfrm>
            <a:prstGeom prst="roundRect">
              <a:avLst>
                <a:gd name="adj" fmla="val 5371"/>
              </a:avLst>
            </a:prstGeom>
            <a:solidFill>
              <a:schemeClr val="bg1"/>
            </a:solidFill>
            <a:ln w="6350">
              <a:solidFill>
                <a:schemeClr val="accent1">
                  <a:lumMod val="20000"/>
                  <a:lumOff val="80000"/>
                </a:schemeClr>
              </a:solidFill>
            </a:ln>
            <a:effectLst>
              <a:outerShdw blurRad="254000" dist="381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0D5C1B0C-CA40-4044-AE30-D8E232E0D310}"/>
                </a:ext>
              </a:extLst>
            </p:cNvPr>
            <p:cNvSpPr/>
            <p:nvPr/>
          </p:nvSpPr>
          <p:spPr>
            <a:xfrm>
              <a:off x="9248321" y="2469655"/>
              <a:ext cx="2434326" cy="42636"/>
            </a:xfrm>
            <a:custGeom>
              <a:avLst/>
              <a:gdLst>
                <a:gd name="connsiteX0" fmla="*/ 0 w 2434326"/>
                <a:gd name="connsiteY0" fmla="*/ 0 h 42636"/>
                <a:gd name="connsiteX1" fmla="*/ 2434326 w 2434326"/>
                <a:gd name="connsiteY1" fmla="*/ 0 h 42636"/>
                <a:gd name="connsiteX2" fmla="*/ 2422435 w 2434326"/>
                <a:gd name="connsiteY2" fmla="*/ 28708 h 42636"/>
                <a:gd name="connsiteX3" fmla="*/ 2388810 w 2434326"/>
                <a:gd name="connsiteY3" fmla="*/ 42636 h 42636"/>
                <a:gd name="connsiteX4" fmla="*/ 45516 w 2434326"/>
                <a:gd name="connsiteY4" fmla="*/ 42636 h 42636"/>
                <a:gd name="connsiteX5" fmla="*/ 11891 w 2434326"/>
                <a:gd name="connsiteY5" fmla="*/ 28708 h 4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6" h="42636">
                  <a:moveTo>
                    <a:pt x="0" y="0"/>
                  </a:moveTo>
                  <a:lnTo>
                    <a:pt x="2434326" y="0"/>
                  </a:lnTo>
                  <a:lnTo>
                    <a:pt x="2422435" y="28708"/>
                  </a:lnTo>
                  <a:cubicBezTo>
                    <a:pt x="2413830" y="37314"/>
                    <a:pt x="2401942" y="42636"/>
                    <a:pt x="2388810" y="42636"/>
                  </a:cubicBezTo>
                  <a:lnTo>
                    <a:pt x="45516" y="42636"/>
                  </a:lnTo>
                  <a:cubicBezTo>
                    <a:pt x="32385" y="42636"/>
                    <a:pt x="20496" y="37314"/>
                    <a:pt x="11891" y="28708"/>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ïśļiḍê">
              <a:extLst>
                <a:ext uri="{FF2B5EF4-FFF2-40B4-BE49-F238E27FC236}">
                  <a16:creationId xmlns:a16="http://schemas.microsoft.com/office/drawing/2014/main" id="{935BC1FA-DD93-4DCA-92FE-8777F540E063}"/>
                </a:ext>
              </a:extLst>
            </p:cNvPr>
            <p:cNvSpPr/>
            <p:nvPr/>
          </p:nvSpPr>
          <p:spPr>
            <a:xfrm>
              <a:off x="3962909" y="1879710"/>
              <a:ext cx="379595" cy="379791"/>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195" name="íš1íḍê">
              <a:extLst>
                <a:ext uri="{FF2B5EF4-FFF2-40B4-BE49-F238E27FC236}">
                  <a16:creationId xmlns:a16="http://schemas.microsoft.com/office/drawing/2014/main" id="{5E1C1B26-5178-4D61-B104-BF7F538F7D43}"/>
                </a:ext>
              </a:extLst>
            </p:cNvPr>
            <p:cNvSpPr/>
            <p:nvPr/>
          </p:nvSpPr>
          <p:spPr>
            <a:xfrm>
              <a:off x="4420300" y="2184247"/>
              <a:ext cx="893085" cy="63722"/>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196" name="ïSľíďè">
              <a:extLst>
                <a:ext uri="{FF2B5EF4-FFF2-40B4-BE49-F238E27FC236}">
                  <a16:creationId xmlns:a16="http://schemas.microsoft.com/office/drawing/2014/main" id="{2C69F1BC-7A10-4F7D-8D87-6AADB005C75F}"/>
                </a:ext>
              </a:extLst>
            </p:cNvPr>
            <p:cNvSpPr/>
            <p:nvPr/>
          </p:nvSpPr>
          <p:spPr>
            <a:xfrm>
              <a:off x="4420001" y="1891611"/>
              <a:ext cx="893283" cy="254358"/>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nvGrpSpPr>
            <p:cNvPr id="6" name="组合 5">
              <a:extLst>
                <a:ext uri="{FF2B5EF4-FFF2-40B4-BE49-F238E27FC236}">
                  <a16:creationId xmlns:a16="http://schemas.microsoft.com/office/drawing/2014/main" id="{B20B1C99-8EB7-42FE-8CEE-2DE4C0E5F704}"/>
                </a:ext>
              </a:extLst>
            </p:cNvPr>
            <p:cNvGrpSpPr>
              <a:grpSpLocks/>
            </p:cNvGrpSpPr>
            <p:nvPr/>
          </p:nvGrpSpPr>
          <p:grpSpPr>
            <a:xfrm>
              <a:off x="9817135" y="1890154"/>
              <a:ext cx="1327803" cy="432000"/>
              <a:chOff x="13179617" y="3085198"/>
              <a:chExt cx="1327803" cy="432000"/>
            </a:xfrm>
          </p:grpSpPr>
          <p:sp>
            <p:nvSpPr>
              <p:cNvPr id="738" name="îṩḷiďè">
                <a:extLst>
                  <a:ext uri="{FF2B5EF4-FFF2-40B4-BE49-F238E27FC236}">
                    <a16:creationId xmlns:a16="http://schemas.microsoft.com/office/drawing/2014/main" id="{0AC27A78-7599-4BA2-B640-011B1CD7A1A2}"/>
                  </a:ext>
                </a:extLst>
              </p:cNvPr>
              <p:cNvSpPr/>
              <p:nvPr/>
            </p:nvSpPr>
            <p:spPr bwMode="auto">
              <a:xfrm>
                <a:off x="13296230" y="3221878"/>
                <a:ext cx="196880" cy="181735"/>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9" name="îSḷiḓè">
                <a:extLst>
                  <a:ext uri="{FF2B5EF4-FFF2-40B4-BE49-F238E27FC236}">
                    <a16:creationId xmlns:a16="http://schemas.microsoft.com/office/drawing/2014/main" id="{94A017C2-BE10-4EE2-B68A-A78B021A3716}"/>
                  </a:ext>
                </a:extLst>
              </p:cNvPr>
              <p:cNvSpPr/>
              <p:nvPr/>
            </p:nvSpPr>
            <p:spPr bwMode="auto">
              <a:xfrm>
                <a:off x="13201955" y="3338870"/>
                <a:ext cx="50734" cy="40133"/>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0" name="îŝḻíḋè">
                <a:extLst>
                  <a:ext uri="{FF2B5EF4-FFF2-40B4-BE49-F238E27FC236}">
                    <a16:creationId xmlns:a16="http://schemas.microsoft.com/office/drawing/2014/main" id="{2250F366-3584-44EE-99E4-4D0E20180C02}"/>
                  </a:ext>
                </a:extLst>
              </p:cNvPr>
              <p:cNvSpPr/>
              <p:nvPr/>
            </p:nvSpPr>
            <p:spPr bwMode="auto">
              <a:xfrm>
                <a:off x="13215586" y="3363859"/>
                <a:ext cx="49599" cy="38619"/>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1" name="is1íďe">
                <a:extLst>
                  <a:ext uri="{FF2B5EF4-FFF2-40B4-BE49-F238E27FC236}">
                    <a16:creationId xmlns:a16="http://schemas.microsoft.com/office/drawing/2014/main" id="{8B257184-D5B1-42A0-8CB3-EBBA2E1B0BDE}"/>
                  </a:ext>
                </a:extLst>
              </p:cNvPr>
              <p:cNvSpPr/>
              <p:nvPr/>
            </p:nvSpPr>
            <p:spPr bwMode="auto">
              <a:xfrm>
                <a:off x="13229216" y="3389983"/>
                <a:ext cx="49599" cy="38619"/>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2" name="ïṣľîde">
                <a:extLst>
                  <a:ext uri="{FF2B5EF4-FFF2-40B4-BE49-F238E27FC236}">
                    <a16:creationId xmlns:a16="http://schemas.microsoft.com/office/drawing/2014/main" id="{481A1355-439E-46E7-BF5A-3CC1DFFECBE3}"/>
                  </a:ext>
                </a:extLst>
              </p:cNvPr>
              <p:cNvSpPr/>
              <p:nvPr/>
            </p:nvSpPr>
            <p:spPr bwMode="auto">
              <a:xfrm>
                <a:off x="13248904" y="3416108"/>
                <a:ext cx="39755" cy="2877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3" name="iṡlîdè">
                <a:extLst>
                  <a:ext uri="{FF2B5EF4-FFF2-40B4-BE49-F238E27FC236}">
                    <a16:creationId xmlns:a16="http://schemas.microsoft.com/office/drawing/2014/main" id="{A1E7AABA-F33D-4395-9A03-A0052431E43F}"/>
                  </a:ext>
                </a:extLst>
              </p:cNvPr>
              <p:cNvSpPr/>
              <p:nvPr/>
            </p:nvSpPr>
            <p:spPr bwMode="auto">
              <a:xfrm>
                <a:off x="13267456" y="3422544"/>
                <a:ext cx="32561" cy="3218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4" name="ï$líḋê">
                <a:extLst>
                  <a:ext uri="{FF2B5EF4-FFF2-40B4-BE49-F238E27FC236}">
                    <a16:creationId xmlns:a16="http://schemas.microsoft.com/office/drawing/2014/main" id="{A808B177-4845-43A1-A7DA-266988B43181}"/>
                  </a:ext>
                </a:extLst>
              </p:cNvPr>
              <p:cNvSpPr/>
              <p:nvPr/>
            </p:nvSpPr>
            <p:spPr bwMode="auto">
              <a:xfrm>
                <a:off x="13273892" y="3431252"/>
                <a:ext cx="39755" cy="43541"/>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5" name="ïšļíḋê">
                <a:extLst>
                  <a:ext uri="{FF2B5EF4-FFF2-40B4-BE49-F238E27FC236}">
                    <a16:creationId xmlns:a16="http://schemas.microsoft.com/office/drawing/2014/main" id="{F305B8F1-DF10-4738-B21E-55481A7ED152}"/>
                  </a:ext>
                </a:extLst>
              </p:cNvPr>
              <p:cNvSpPr/>
              <p:nvPr/>
            </p:nvSpPr>
            <p:spPr bwMode="auto">
              <a:xfrm>
                <a:off x="13302288" y="3438446"/>
                <a:ext cx="43541" cy="47327"/>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6" name="ïṣļîďé">
                <a:extLst>
                  <a:ext uri="{FF2B5EF4-FFF2-40B4-BE49-F238E27FC236}">
                    <a16:creationId xmlns:a16="http://schemas.microsoft.com/office/drawing/2014/main" id="{E6FAE1E6-75A2-48DE-AF79-E45FF949EFA1}"/>
                  </a:ext>
                </a:extLst>
              </p:cNvPr>
              <p:cNvSpPr/>
              <p:nvPr/>
            </p:nvSpPr>
            <p:spPr bwMode="auto">
              <a:xfrm>
                <a:off x="13337121" y="3452455"/>
                <a:ext cx="30668" cy="42026"/>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7" name="íṡľîḋè">
                <a:extLst>
                  <a:ext uri="{FF2B5EF4-FFF2-40B4-BE49-F238E27FC236}">
                    <a16:creationId xmlns:a16="http://schemas.microsoft.com/office/drawing/2014/main" id="{C0ECE289-CA79-4DC0-9FF4-6E11B3EB3580}"/>
                  </a:ext>
                </a:extLst>
              </p:cNvPr>
              <p:cNvSpPr/>
              <p:nvPr/>
            </p:nvSpPr>
            <p:spPr bwMode="auto">
              <a:xfrm>
                <a:off x="13384069" y="3453591"/>
                <a:ext cx="24610" cy="4240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8" name="ïsḻîďè">
                <a:extLst>
                  <a:ext uri="{FF2B5EF4-FFF2-40B4-BE49-F238E27FC236}">
                    <a16:creationId xmlns:a16="http://schemas.microsoft.com/office/drawing/2014/main" id="{B088C076-D659-443A-9475-A7FE39ED5887}"/>
                  </a:ext>
                </a:extLst>
              </p:cNvPr>
              <p:cNvSpPr/>
              <p:nvPr/>
            </p:nvSpPr>
            <p:spPr bwMode="auto">
              <a:xfrm>
                <a:off x="13412465" y="3449805"/>
                <a:ext cx="29911" cy="43541"/>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9" name="ísļîḍe">
                <a:extLst>
                  <a:ext uri="{FF2B5EF4-FFF2-40B4-BE49-F238E27FC236}">
                    <a16:creationId xmlns:a16="http://schemas.microsoft.com/office/drawing/2014/main" id="{7CA92ED4-1693-4A8D-828A-AD5543F7F528}"/>
                  </a:ext>
                </a:extLst>
              </p:cNvPr>
              <p:cNvSpPr/>
              <p:nvPr/>
            </p:nvSpPr>
            <p:spPr bwMode="auto">
              <a:xfrm>
                <a:off x="13438590" y="3442232"/>
                <a:ext cx="17416" cy="41269"/>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0" name="iṣḻíḋe">
                <a:extLst>
                  <a:ext uri="{FF2B5EF4-FFF2-40B4-BE49-F238E27FC236}">
                    <a16:creationId xmlns:a16="http://schemas.microsoft.com/office/drawing/2014/main" id="{CC55E412-C839-4D02-9A6E-2E6A452F2888}"/>
                  </a:ext>
                </a:extLst>
              </p:cNvPr>
              <p:cNvSpPr/>
              <p:nvPr/>
            </p:nvSpPr>
            <p:spPr bwMode="auto">
              <a:xfrm>
                <a:off x="13444648" y="3433524"/>
                <a:ext cx="29911" cy="45055"/>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1" name="íṣľîḓé">
                <a:extLst>
                  <a:ext uri="{FF2B5EF4-FFF2-40B4-BE49-F238E27FC236}">
                    <a16:creationId xmlns:a16="http://schemas.microsoft.com/office/drawing/2014/main" id="{6AF2FBCE-A22D-4350-A618-33FC2F81DF55}"/>
                  </a:ext>
                </a:extLst>
              </p:cNvPr>
              <p:cNvSpPr/>
              <p:nvPr/>
            </p:nvSpPr>
            <p:spPr bwMode="auto">
              <a:xfrm>
                <a:off x="13471908" y="3423680"/>
                <a:ext cx="37104" cy="4240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2" name="îṥļîdê">
                <a:extLst>
                  <a:ext uri="{FF2B5EF4-FFF2-40B4-BE49-F238E27FC236}">
                    <a16:creationId xmlns:a16="http://schemas.microsoft.com/office/drawing/2014/main" id="{7AAFF6A0-B6D4-462F-AD6C-43FCBB98B873}"/>
                  </a:ext>
                </a:extLst>
              </p:cNvPr>
              <p:cNvSpPr/>
              <p:nvPr/>
            </p:nvSpPr>
            <p:spPr bwMode="auto">
              <a:xfrm>
                <a:off x="13489324" y="3410050"/>
                <a:ext cx="44677" cy="4240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3" name="ï$ḻïḍe">
                <a:extLst>
                  <a:ext uri="{FF2B5EF4-FFF2-40B4-BE49-F238E27FC236}">
                    <a16:creationId xmlns:a16="http://schemas.microsoft.com/office/drawing/2014/main" id="{43902240-76DB-4F5B-BF19-1AB630CCF9CF}"/>
                  </a:ext>
                </a:extLst>
              </p:cNvPr>
              <p:cNvSpPr/>
              <p:nvPr/>
            </p:nvSpPr>
            <p:spPr bwMode="auto">
              <a:xfrm>
                <a:off x="13510527" y="3396420"/>
                <a:ext cx="42026" cy="33318"/>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4" name="ïṡḻide">
                <a:extLst>
                  <a:ext uri="{FF2B5EF4-FFF2-40B4-BE49-F238E27FC236}">
                    <a16:creationId xmlns:a16="http://schemas.microsoft.com/office/drawing/2014/main" id="{ECFEA191-C3C3-4E34-88AF-9ECAF48C92A8}"/>
                  </a:ext>
                </a:extLst>
              </p:cNvPr>
              <p:cNvSpPr/>
              <p:nvPr/>
            </p:nvSpPr>
            <p:spPr bwMode="auto">
              <a:xfrm>
                <a:off x="13524157" y="3382790"/>
                <a:ext cx="40890" cy="23474"/>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5" name="i$1íḑè">
                <a:extLst>
                  <a:ext uri="{FF2B5EF4-FFF2-40B4-BE49-F238E27FC236}">
                    <a16:creationId xmlns:a16="http://schemas.microsoft.com/office/drawing/2014/main" id="{E0D2BD3D-9FCC-47E1-B996-FCC6BD6808EC}"/>
                  </a:ext>
                </a:extLst>
              </p:cNvPr>
              <p:cNvSpPr/>
              <p:nvPr/>
            </p:nvSpPr>
            <p:spPr bwMode="auto">
              <a:xfrm>
                <a:off x="13530215" y="3357801"/>
                <a:ext cx="44677" cy="29911"/>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6" name="îs1íḋé">
                <a:extLst>
                  <a:ext uri="{FF2B5EF4-FFF2-40B4-BE49-F238E27FC236}">
                    <a16:creationId xmlns:a16="http://schemas.microsoft.com/office/drawing/2014/main" id="{64C250F8-5EA3-455D-8277-43F2E7507DA6}"/>
                  </a:ext>
                </a:extLst>
              </p:cNvPr>
              <p:cNvSpPr/>
              <p:nvPr/>
            </p:nvSpPr>
            <p:spPr bwMode="auto">
              <a:xfrm>
                <a:off x="13325762" y="3392633"/>
                <a:ext cx="21202" cy="28396"/>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7" name="ïślíďè">
                <a:extLst>
                  <a:ext uri="{FF2B5EF4-FFF2-40B4-BE49-F238E27FC236}">
                    <a16:creationId xmlns:a16="http://schemas.microsoft.com/office/drawing/2014/main" id="{9726C84D-3B80-4F56-AC59-74C4E2B7FEF0}"/>
                  </a:ext>
                </a:extLst>
              </p:cNvPr>
              <p:cNvSpPr/>
              <p:nvPr/>
            </p:nvSpPr>
            <p:spPr bwMode="auto">
              <a:xfrm>
                <a:off x="13365517" y="3402477"/>
                <a:ext cx="18552" cy="31046"/>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8" name="ïṣḻïḑe">
                <a:extLst>
                  <a:ext uri="{FF2B5EF4-FFF2-40B4-BE49-F238E27FC236}">
                    <a16:creationId xmlns:a16="http://schemas.microsoft.com/office/drawing/2014/main" id="{D11019A3-F122-4EE6-95FA-CD69F8B0B192}"/>
                  </a:ext>
                </a:extLst>
              </p:cNvPr>
              <p:cNvSpPr/>
              <p:nvPr/>
            </p:nvSpPr>
            <p:spPr bwMode="auto">
              <a:xfrm>
                <a:off x="13403757" y="3402477"/>
                <a:ext cx="20067" cy="32561"/>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9" name="i$1ïḋê">
                <a:extLst>
                  <a:ext uri="{FF2B5EF4-FFF2-40B4-BE49-F238E27FC236}">
                    <a16:creationId xmlns:a16="http://schemas.microsoft.com/office/drawing/2014/main" id="{F4E8767E-26A5-41BC-9796-F5C2B8E34966}"/>
                  </a:ext>
                </a:extLst>
              </p:cNvPr>
              <p:cNvSpPr/>
              <p:nvPr/>
            </p:nvSpPr>
            <p:spPr bwMode="auto">
              <a:xfrm>
                <a:off x="13438590" y="3397556"/>
                <a:ext cx="17416" cy="31046"/>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0" name="i$ļiḍé">
                <a:extLst>
                  <a:ext uri="{FF2B5EF4-FFF2-40B4-BE49-F238E27FC236}">
                    <a16:creationId xmlns:a16="http://schemas.microsoft.com/office/drawing/2014/main" id="{90B7651E-5794-41B4-9C91-BCC7FABE37B9}"/>
                  </a:ext>
                </a:extLst>
              </p:cNvPr>
              <p:cNvSpPr/>
              <p:nvPr/>
            </p:nvSpPr>
            <p:spPr bwMode="auto">
              <a:xfrm>
                <a:off x="13204606" y="3225664"/>
                <a:ext cx="18552" cy="12494"/>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1" name="ísḻíďê">
                <a:extLst>
                  <a:ext uri="{FF2B5EF4-FFF2-40B4-BE49-F238E27FC236}">
                    <a16:creationId xmlns:a16="http://schemas.microsoft.com/office/drawing/2014/main" id="{471F83E0-9052-4C6E-96A3-43AA0480C26C}"/>
                  </a:ext>
                </a:extLst>
              </p:cNvPr>
              <p:cNvSpPr/>
              <p:nvPr/>
            </p:nvSpPr>
            <p:spPr bwMode="auto">
              <a:xfrm>
                <a:off x="13220507" y="3243081"/>
                <a:ext cx="14766" cy="102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2" name="îṥ1íďe">
                <a:extLst>
                  <a:ext uri="{FF2B5EF4-FFF2-40B4-BE49-F238E27FC236}">
                    <a16:creationId xmlns:a16="http://schemas.microsoft.com/office/drawing/2014/main" id="{A7D5C61B-144C-432E-AB2D-CAF2166A7711}"/>
                  </a:ext>
                </a:extLst>
              </p:cNvPr>
              <p:cNvSpPr/>
              <p:nvPr/>
            </p:nvSpPr>
            <p:spPr bwMode="auto">
              <a:xfrm>
                <a:off x="13229216" y="3198404"/>
                <a:ext cx="54521" cy="89732"/>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3" name="ïṣľíḍè">
                <a:extLst>
                  <a:ext uri="{FF2B5EF4-FFF2-40B4-BE49-F238E27FC236}">
                    <a16:creationId xmlns:a16="http://schemas.microsoft.com/office/drawing/2014/main" id="{51E15520-71A4-4F87-A35E-2DBF0FF5E9EA}"/>
                  </a:ext>
                </a:extLst>
              </p:cNvPr>
              <p:cNvSpPr/>
              <p:nvPr/>
            </p:nvSpPr>
            <p:spPr bwMode="auto">
              <a:xfrm>
                <a:off x="13334471" y="3116244"/>
                <a:ext cx="16281" cy="16281"/>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4" name="íṩļïḋè">
                <a:extLst>
                  <a:ext uri="{FF2B5EF4-FFF2-40B4-BE49-F238E27FC236}">
                    <a16:creationId xmlns:a16="http://schemas.microsoft.com/office/drawing/2014/main" id="{9DC46233-15D9-40A1-A817-86135CDD7061}"/>
                  </a:ext>
                </a:extLst>
              </p:cNvPr>
              <p:cNvSpPr/>
              <p:nvPr/>
            </p:nvSpPr>
            <p:spPr bwMode="auto">
              <a:xfrm>
                <a:off x="13328413" y="3141233"/>
                <a:ext cx="9844" cy="13630"/>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5" name="išḻiḋê">
                <a:extLst>
                  <a:ext uri="{FF2B5EF4-FFF2-40B4-BE49-F238E27FC236}">
                    <a16:creationId xmlns:a16="http://schemas.microsoft.com/office/drawing/2014/main" id="{AD0FB117-CDAD-4464-9DB9-0544E42B9A95}"/>
                  </a:ext>
                </a:extLst>
              </p:cNvPr>
              <p:cNvSpPr/>
              <p:nvPr/>
            </p:nvSpPr>
            <p:spPr bwMode="auto">
              <a:xfrm>
                <a:off x="13355673" y="3129875"/>
                <a:ext cx="22338" cy="21202"/>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6" name="iṧḻïdê">
                <a:extLst>
                  <a:ext uri="{FF2B5EF4-FFF2-40B4-BE49-F238E27FC236}">
                    <a16:creationId xmlns:a16="http://schemas.microsoft.com/office/drawing/2014/main" id="{E9BAB4E6-37AF-4DEB-B475-86F108849DE9}"/>
                  </a:ext>
                </a:extLst>
              </p:cNvPr>
              <p:cNvSpPr/>
              <p:nvPr/>
            </p:nvSpPr>
            <p:spPr bwMode="auto">
              <a:xfrm>
                <a:off x="13355673" y="3149941"/>
                <a:ext cx="20824" cy="15902"/>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7" name="íṥļïde">
                <a:extLst>
                  <a:ext uri="{FF2B5EF4-FFF2-40B4-BE49-F238E27FC236}">
                    <a16:creationId xmlns:a16="http://schemas.microsoft.com/office/drawing/2014/main" id="{FBEF5C31-16FA-484D-9AF3-800951FC8CD6}"/>
                  </a:ext>
                </a:extLst>
              </p:cNvPr>
              <p:cNvSpPr/>
              <p:nvPr/>
            </p:nvSpPr>
            <p:spPr bwMode="auto">
              <a:xfrm>
                <a:off x="13312132" y="3155999"/>
                <a:ext cx="28775" cy="39755"/>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8" name="iŝlïdé">
                <a:extLst>
                  <a:ext uri="{FF2B5EF4-FFF2-40B4-BE49-F238E27FC236}">
                    <a16:creationId xmlns:a16="http://schemas.microsoft.com/office/drawing/2014/main" id="{7EA01741-DB0F-4386-8B22-65F07CE57DD7}"/>
                  </a:ext>
                </a:extLst>
              </p:cNvPr>
              <p:cNvSpPr/>
              <p:nvPr/>
            </p:nvSpPr>
            <p:spPr bwMode="auto">
              <a:xfrm>
                <a:off x="13433668" y="3129875"/>
                <a:ext cx="50734" cy="54899"/>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9" name="íṧḷiďê">
                <a:extLst>
                  <a:ext uri="{FF2B5EF4-FFF2-40B4-BE49-F238E27FC236}">
                    <a16:creationId xmlns:a16="http://schemas.microsoft.com/office/drawing/2014/main" id="{117F59A7-D279-4695-BD0F-F0B4A36DCCB1}"/>
                  </a:ext>
                </a:extLst>
              </p:cNvPr>
              <p:cNvSpPr/>
              <p:nvPr/>
            </p:nvSpPr>
            <p:spPr bwMode="auto">
              <a:xfrm>
                <a:off x="13473422" y="3179852"/>
                <a:ext cx="12116" cy="17416"/>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0" name="ïṡḻîde">
                <a:extLst>
                  <a:ext uri="{FF2B5EF4-FFF2-40B4-BE49-F238E27FC236}">
                    <a16:creationId xmlns:a16="http://schemas.microsoft.com/office/drawing/2014/main" id="{9FFB9869-D68F-400D-8FCD-67FFB1A991B1}"/>
                  </a:ext>
                </a:extLst>
              </p:cNvPr>
              <p:cNvSpPr/>
              <p:nvPr/>
            </p:nvSpPr>
            <p:spPr bwMode="auto">
              <a:xfrm>
                <a:off x="13526428" y="3216956"/>
                <a:ext cx="11358" cy="11358"/>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1" name="iṩľiḋe">
                <a:extLst>
                  <a:ext uri="{FF2B5EF4-FFF2-40B4-BE49-F238E27FC236}">
                    <a16:creationId xmlns:a16="http://schemas.microsoft.com/office/drawing/2014/main" id="{1D48C346-0EE7-4142-B938-DECEE799B0A7}"/>
                  </a:ext>
                </a:extLst>
              </p:cNvPr>
              <p:cNvSpPr/>
              <p:nvPr/>
            </p:nvSpPr>
            <p:spPr bwMode="auto">
              <a:xfrm>
                <a:off x="13507876" y="3233237"/>
                <a:ext cx="33318" cy="33697"/>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2" name="íşļîďê">
                <a:extLst>
                  <a:ext uri="{FF2B5EF4-FFF2-40B4-BE49-F238E27FC236}">
                    <a16:creationId xmlns:a16="http://schemas.microsoft.com/office/drawing/2014/main" id="{EBE031A1-CB0C-4B11-A2EE-01AB99AACB42}"/>
                  </a:ext>
                </a:extLst>
              </p:cNvPr>
              <p:cNvSpPr/>
              <p:nvPr/>
            </p:nvSpPr>
            <p:spPr bwMode="auto">
              <a:xfrm>
                <a:off x="13521506" y="3213170"/>
                <a:ext cx="67015" cy="41269"/>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3" name="ïśľîḓé">
                <a:extLst>
                  <a:ext uri="{FF2B5EF4-FFF2-40B4-BE49-F238E27FC236}">
                    <a16:creationId xmlns:a16="http://schemas.microsoft.com/office/drawing/2014/main" id="{3A2E5753-E5EE-4714-8F4C-FA27A0F1D33E}"/>
                  </a:ext>
                </a:extLst>
              </p:cNvPr>
              <p:cNvSpPr/>
              <p:nvPr/>
            </p:nvSpPr>
            <p:spPr bwMode="auto">
              <a:xfrm>
                <a:off x="13179617" y="3085198"/>
                <a:ext cx="429728" cy="432000"/>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4" name="i$ḻiḓè">
                <a:extLst>
                  <a:ext uri="{FF2B5EF4-FFF2-40B4-BE49-F238E27FC236}">
                    <a16:creationId xmlns:a16="http://schemas.microsoft.com/office/drawing/2014/main" id="{49FEEA50-F3CC-4EF3-9B23-718656718762}"/>
                  </a:ext>
                </a:extLst>
              </p:cNvPr>
              <p:cNvSpPr/>
              <p:nvPr/>
            </p:nvSpPr>
            <p:spPr bwMode="auto">
              <a:xfrm>
                <a:off x="13276164" y="3180988"/>
                <a:ext cx="238149" cy="204074"/>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5" name="iSḻïďé">
                <a:extLst>
                  <a:ext uri="{FF2B5EF4-FFF2-40B4-BE49-F238E27FC236}">
                    <a16:creationId xmlns:a16="http://schemas.microsoft.com/office/drawing/2014/main" id="{8E3F01D9-9415-4EB1-9621-497DA4837E6E}"/>
                  </a:ext>
                </a:extLst>
              </p:cNvPr>
              <p:cNvSpPr/>
              <p:nvPr/>
            </p:nvSpPr>
            <p:spPr bwMode="auto">
              <a:xfrm>
                <a:off x="13541194" y="3376353"/>
                <a:ext cx="46191" cy="24989"/>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6" name="išľîďé">
                <a:extLst>
                  <a:ext uri="{FF2B5EF4-FFF2-40B4-BE49-F238E27FC236}">
                    <a16:creationId xmlns:a16="http://schemas.microsoft.com/office/drawing/2014/main" id="{4DF70039-22BB-4645-8260-8E0F82E0E3E6}"/>
                  </a:ext>
                </a:extLst>
              </p:cNvPr>
              <p:cNvSpPr/>
              <p:nvPr/>
            </p:nvSpPr>
            <p:spPr bwMode="auto">
              <a:xfrm>
                <a:off x="13719901" y="3173415"/>
                <a:ext cx="29532" cy="51113"/>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7" name="îsľiḓe">
                <a:extLst>
                  <a:ext uri="{FF2B5EF4-FFF2-40B4-BE49-F238E27FC236}">
                    <a16:creationId xmlns:a16="http://schemas.microsoft.com/office/drawing/2014/main" id="{491EE44E-D3FA-4315-B633-750C028C60DC}"/>
                  </a:ext>
                </a:extLst>
              </p:cNvPr>
              <p:cNvSpPr/>
              <p:nvPr/>
            </p:nvSpPr>
            <p:spPr bwMode="auto">
              <a:xfrm>
                <a:off x="13707406" y="3218471"/>
                <a:ext cx="31046" cy="49599"/>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8" name="işḻïḋé">
                <a:extLst>
                  <a:ext uri="{FF2B5EF4-FFF2-40B4-BE49-F238E27FC236}">
                    <a16:creationId xmlns:a16="http://schemas.microsoft.com/office/drawing/2014/main" id="{B8433220-4696-4C4A-91AA-2AF94A0DAE1C}"/>
                  </a:ext>
                </a:extLst>
              </p:cNvPr>
              <p:cNvSpPr/>
              <p:nvPr/>
            </p:nvSpPr>
            <p:spPr bwMode="auto">
              <a:xfrm>
                <a:off x="13681282" y="3200676"/>
                <a:ext cx="178328" cy="159397"/>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9" name="îṡļíḍê">
                <a:extLst>
                  <a:ext uri="{FF2B5EF4-FFF2-40B4-BE49-F238E27FC236}">
                    <a16:creationId xmlns:a16="http://schemas.microsoft.com/office/drawing/2014/main" id="{AF4940D6-27A8-4062-B398-545447F4DB6C}"/>
                  </a:ext>
                </a:extLst>
              </p:cNvPr>
              <p:cNvSpPr/>
              <p:nvPr/>
            </p:nvSpPr>
            <p:spPr bwMode="auto">
              <a:xfrm>
                <a:off x="13971301" y="3171144"/>
                <a:ext cx="28396" cy="44677"/>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0" name="íšḷiḓè">
                <a:extLst>
                  <a:ext uri="{FF2B5EF4-FFF2-40B4-BE49-F238E27FC236}">
                    <a16:creationId xmlns:a16="http://schemas.microsoft.com/office/drawing/2014/main" id="{E0C4D266-1701-4F1A-8F27-1CA19A477220}"/>
                  </a:ext>
                </a:extLst>
              </p:cNvPr>
              <p:cNvSpPr/>
              <p:nvPr/>
            </p:nvSpPr>
            <p:spPr bwMode="auto">
              <a:xfrm>
                <a:off x="13948963" y="3220742"/>
                <a:ext cx="33318" cy="43541"/>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1" name="iś1ïḑe">
                <a:extLst>
                  <a:ext uri="{FF2B5EF4-FFF2-40B4-BE49-F238E27FC236}">
                    <a16:creationId xmlns:a16="http://schemas.microsoft.com/office/drawing/2014/main" id="{DFD8992A-366D-416A-B393-E80BAE124086}"/>
                  </a:ext>
                </a:extLst>
              </p:cNvPr>
              <p:cNvSpPr/>
              <p:nvPr/>
            </p:nvSpPr>
            <p:spPr bwMode="auto">
              <a:xfrm>
                <a:off x="13899364" y="3250653"/>
                <a:ext cx="86703" cy="107148"/>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2" name="íśľïďé">
                <a:extLst>
                  <a:ext uri="{FF2B5EF4-FFF2-40B4-BE49-F238E27FC236}">
                    <a16:creationId xmlns:a16="http://schemas.microsoft.com/office/drawing/2014/main" id="{3AD2F236-D335-435D-AF01-85B82B9E7BE8}"/>
                  </a:ext>
                </a:extLst>
              </p:cNvPr>
              <p:cNvSpPr/>
              <p:nvPr/>
            </p:nvSpPr>
            <p:spPr bwMode="auto">
              <a:xfrm>
                <a:off x="14015599" y="3204462"/>
                <a:ext cx="64743" cy="58685"/>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3" name="isľïdê">
                <a:extLst>
                  <a:ext uri="{FF2B5EF4-FFF2-40B4-BE49-F238E27FC236}">
                    <a16:creationId xmlns:a16="http://schemas.microsoft.com/office/drawing/2014/main" id="{860550AD-5A52-4E07-A95C-C11536504143}"/>
                  </a:ext>
                </a:extLst>
              </p:cNvPr>
              <p:cNvSpPr/>
              <p:nvPr/>
            </p:nvSpPr>
            <p:spPr bwMode="auto">
              <a:xfrm>
                <a:off x="14009541" y="3262011"/>
                <a:ext cx="54521" cy="35969"/>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4" name="îśḷíḋé">
                <a:extLst>
                  <a:ext uri="{FF2B5EF4-FFF2-40B4-BE49-F238E27FC236}">
                    <a16:creationId xmlns:a16="http://schemas.microsoft.com/office/drawing/2014/main" id="{7A69759A-B743-4142-99C5-52288465DBFC}"/>
                  </a:ext>
                </a:extLst>
              </p:cNvPr>
              <p:cNvSpPr/>
              <p:nvPr/>
            </p:nvSpPr>
            <p:spPr bwMode="auto">
              <a:xfrm>
                <a:off x="14145843" y="3167358"/>
                <a:ext cx="135166" cy="149174"/>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5" name="ïŝľíḋe">
                <a:extLst>
                  <a:ext uri="{FF2B5EF4-FFF2-40B4-BE49-F238E27FC236}">
                    <a16:creationId xmlns:a16="http://schemas.microsoft.com/office/drawing/2014/main" id="{F825EBEF-F830-4132-A8E8-093E8EC686A2}"/>
                  </a:ext>
                </a:extLst>
              </p:cNvPr>
              <p:cNvSpPr/>
              <p:nvPr/>
            </p:nvSpPr>
            <p:spPr bwMode="auto">
              <a:xfrm>
                <a:off x="14252233" y="3279428"/>
                <a:ext cx="38619" cy="44677"/>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6" name="ïṣliďè">
                <a:extLst>
                  <a:ext uri="{FF2B5EF4-FFF2-40B4-BE49-F238E27FC236}">
                    <a16:creationId xmlns:a16="http://schemas.microsoft.com/office/drawing/2014/main" id="{C55F579D-1580-4B1E-A755-3E8A98A5DC06}"/>
                  </a:ext>
                </a:extLst>
              </p:cNvPr>
              <p:cNvSpPr/>
              <p:nvPr/>
            </p:nvSpPr>
            <p:spPr bwMode="auto">
              <a:xfrm>
                <a:off x="14361275" y="3225664"/>
                <a:ext cx="22338" cy="34833"/>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7" name="ï$ľïḍê">
                <a:extLst>
                  <a:ext uri="{FF2B5EF4-FFF2-40B4-BE49-F238E27FC236}">
                    <a16:creationId xmlns:a16="http://schemas.microsoft.com/office/drawing/2014/main" id="{7156615D-F87E-4566-9045-756DAFA552A3}"/>
                  </a:ext>
                </a:extLst>
              </p:cNvPr>
              <p:cNvSpPr/>
              <p:nvPr/>
            </p:nvSpPr>
            <p:spPr bwMode="auto">
              <a:xfrm>
                <a:off x="14347644" y="3143505"/>
                <a:ext cx="148796" cy="201802"/>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8" name="iṧľidè">
                <a:extLst>
                  <a:ext uri="{FF2B5EF4-FFF2-40B4-BE49-F238E27FC236}">
                    <a16:creationId xmlns:a16="http://schemas.microsoft.com/office/drawing/2014/main" id="{D2D68DDF-098F-4FA9-92C6-05D7C7384A1D}"/>
                  </a:ext>
                </a:extLst>
              </p:cNvPr>
              <p:cNvSpPr/>
              <p:nvPr/>
            </p:nvSpPr>
            <p:spPr bwMode="auto">
              <a:xfrm>
                <a:off x="13663866" y="3403613"/>
                <a:ext cx="39755" cy="49977"/>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9" name="îṩḷiḍé">
                <a:extLst>
                  <a:ext uri="{FF2B5EF4-FFF2-40B4-BE49-F238E27FC236}">
                    <a16:creationId xmlns:a16="http://schemas.microsoft.com/office/drawing/2014/main" id="{9F0B6AB6-7E77-4183-A362-5D1A26A08125}"/>
                  </a:ext>
                </a:extLst>
              </p:cNvPr>
              <p:cNvSpPr/>
              <p:nvPr/>
            </p:nvSpPr>
            <p:spPr bwMode="auto">
              <a:xfrm>
                <a:off x="13713464" y="3403613"/>
                <a:ext cx="39755" cy="49977"/>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0" name="îṧ1îďê">
                <a:extLst>
                  <a:ext uri="{FF2B5EF4-FFF2-40B4-BE49-F238E27FC236}">
                    <a16:creationId xmlns:a16="http://schemas.microsoft.com/office/drawing/2014/main" id="{D5E78D09-D7D5-4C53-BB13-E35BA41FAD23}"/>
                  </a:ext>
                </a:extLst>
              </p:cNvPr>
              <p:cNvSpPr/>
              <p:nvPr/>
            </p:nvSpPr>
            <p:spPr bwMode="auto">
              <a:xfrm>
                <a:off x="13767985" y="3403613"/>
                <a:ext cx="37104" cy="49977"/>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1" name="îşḻídè">
                <a:extLst>
                  <a:ext uri="{FF2B5EF4-FFF2-40B4-BE49-F238E27FC236}">
                    <a16:creationId xmlns:a16="http://schemas.microsoft.com/office/drawing/2014/main" id="{1D855EF6-5CBB-4104-AD81-4A4833E72572}"/>
                  </a:ext>
                </a:extLst>
              </p:cNvPr>
              <p:cNvSpPr/>
              <p:nvPr/>
            </p:nvSpPr>
            <p:spPr bwMode="auto">
              <a:xfrm>
                <a:off x="13813797" y="3403613"/>
                <a:ext cx="32182" cy="51113"/>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2" name="íşliďê">
                <a:extLst>
                  <a:ext uri="{FF2B5EF4-FFF2-40B4-BE49-F238E27FC236}">
                    <a16:creationId xmlns:a16="http://schemas.microsoft.com/office/drawing/2014/main" id="{2C6C6E0F-D0EB-40EA-85F2-566CA8510286}"/>
                  </a:ext>
                </a:extLst>
              </p:cNvPr>
              <p:cNvSpPr/>
              <p:nvPr/>
            </p:nvSpPr>
            <p:spPr bwMode="auto">
              <a:xfrm>
                <a:off x="13859610" y="3403613"/>
                <a:ext cx="9844" cy="49977"/>
              </a:xfrm>
              <a:prstGeom prst="rect">
                <a:avLst/>
              </a:prstGeom>
              <a:solidFill>
                <a:srgbClr val="0116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3" name="íṧḷïḋé">
                <a:extLst>
                  <a:ext uri="{FF2B5EF4-FFF2-40B4-BE49-F238E27FC236}">
                    <a16:creationId xmlns:a16="http://schemas.microsoft.com/office/drawing/2014/main" id="{662842C5-DDE7-4D90-8534-9151557D89A5}"/>
                  </a:ext>
                </a:extLst>
              </p:cNvPr>
              <p:cNvSpPr/>
              <p:nvPr/>
            </p:nvSpPr>
            <p:spPr bwMode="auto">
              <a:xfrm>
                <a:off x="13878162" y="3403613"/>
                <a:ext cx="49599" cy="49977"/>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4" name="işļiďê">
                <a:extLst>
                  <a:ext uri="{FF2B5EF4-FFF2-40B4-BE49-F238E27FC236}">
                    <a16:creationId xmlns:a16="http://schemas.microsoft.com/office/drawing/2014/main" id="{5E6E5807-2B0E-4194-BBE6-30FB1D6DE8FC}"/>
                  </a:ext>
                </a:extLst>
              </p:cNvPr>
              <p:cNvSpPr/>
              <p:nvPr/>
            </p:nvSpPr>
            <p:spPr bwMode="auto">
              <a:xfrm>
                <a:off x="13936469" y="3403613"/>
                <a:ext cx="39755" cy="49977"/>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5" name="iŝ1ïḑe">
                <a:extLst>
                  <a:ext uri="{FF2B5EF4-FFF2-40B4-BE49-F238E27FC236}">
                    <a16:creationId xmlns:a16="http://schemas.microsoft.com/office/drawing/2014/main" id="{7ACA8E60-EEB9-4857-BF1C-416E8C3B1524}"/>
                  </a:ext>
                </a:extLst>
              </p:cNvPr>
              <p:cNvSpPr/>
              <p:nvPr/>
            </p:nvSpPr>
            <p:spPr bwMode="auto">
              <a:xfrm>
                <a:off x="13988339" y="3403613"/>
                <a:ext cx="47327" cy="51113"/>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6" name="íṡlîdè">
                <a:extLst>
                  <a:ext uri="{FF2B5EF4-FFF2-40B4-BE49-F238E27FC236}">
                    <a16:creationId xmlns:a16="http://schemas.microsoft.com/office/drawing/2014/main" id="{B998B589-18F1-4D99-B423-B9FFC9744249}"/>
                  </a:ext>
                </a:extLst>
              </p:cNvPr>
              <p:cNvSpPr/>
              <p:nvPr/>
            </p:nvSpPr>
            <p:spPr bwMode="auto">
              <a:xfrm>
                <a:off x="14062926" y="3403613"/>
                <a:ext cx="39376" cy="51113"/>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7" name="iṣḷiḓe">
                <a:extLst>
                  <a:ext uri="{FF2B5EF4-FFF2-40B4-BE49-F238E27FC236}">
                    <a16:creationId xmlns:a16="http://schemas.microsoft.com/office/drawing/2014/main" id="{AED6F852-1739-46FE-BBA1-8A16D1ACAF95}"/>
                  </a:ext>
                </a:extLst>
              </p:cNvPr>
              <p:cNvSpPr/>
              <p:nvPr/>
            </p:nvSpPr>
            <p:spPr bwMode="auto">
              <a:xfrm>
                <a:off x="14117447" y="3403613"/>
                <a:ext cx="39376" cy="49977"/>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8" name="iṩļïḓé">
                <a:extLst>
                  <a:ext uri="{FF2B5EF4-FFF2-40B4-BE49-F238E27FC236}">
                    <a16:creationId xmlns:a16="http://schemas.microsoft.com/office/drawing/2014/main" id="{B74B7C96-EBC0-40D0-9A8E-0498C7DF1303}"/>
                  </a:ext>
                </a:extLst>
              </p:cNvPr>
              <p:cNvSpPr/>
              <p:nvPr/>
            </p:nvSpPr>
            <p:spPr bwMode="auto">
              <a:xfrm>
                <a:off x="14170453" y="3403613"/>
                <a:ext cx="10223" cy="49977"/>
              </a:xfrm>
              <a:prstGeom prst="rect">
                <a:avLst/>
              </a:prstGeom>
              <a:solidFill>
                <a:srgbClr val="0116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9" name="ïṧļíḍê">
                <a:extLst>
                  <a:ext uri="{FF2B5EF4-FFF2-40B4-BE49-F238E27FC236}">
                    <a16:creationId xmlns:a16="http://schemas.microsoft.com/office/drawing/2014/main" id="{69AB1AEA-DD02-4B6B-B829-8224A36C3138}"/>
                  </a:ext>
                </a:extLst>
              </p:cNvPr>
              <p:cNvSpPr/>
              <p:nvPr/>
            </p:nvSpPr>
            <p:spPr bwMode="auto">
              <a:xfrm>
                <a:off x="14189005" y="3403613"/>
                <a:ext cx="45813" cy="49977"/>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0" name="iṥ1iḋè">
                <a:extLst>
                  <a:ext uri="{FF2B5EF4-FFF2-40B4-BE49-F238E27FC236}">
                    <a16:creationId xmlns:a16="http://schemas.microsoft.com/office/drawing/2014/main" id="{3FC97E33-E6EE-42D2-A482-978EB26CEFCF}"/>
                  </a:ext>
                </a:extLst>
              </p:cNvPr>
              <p:cNvSpPr/>
              <p:nvPr/>
            </p:nvSpPr>
            <p:spPr bwMode="auto">
              <a:xfrm>
                <a:off x="14243525" y="3403613"/>
                <a:ext cx="38619" cy="49977"/>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1" name="iṥliḑé">
                <a:extLst>
                  <a:ext uri="{FF2B5EF4-FFF2-40B4-BE49-F238E27FC236}">
                    <a16:creationId xmlns:a16="http://schemas.microsoft.com/office/drawing/2014/main" id="{D898EE34-4E67-40FB-8088-49BD9304B557}"/>
                  </a:ext>
                </a:extLst>
              </p:cNvPr>
              <p:cNvSpPr/>
              <p:nvPr/>
            </p:nvSpPr>
            <p:spPr bwMode="auto">
              <a:xfrm>
                <a:off x="14294638" y="3403613"/>
                <a:ext cx="43162" cy="49977"/>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2" name="îṧļíḓé">
                <a:extLst>
                  <a:ext uri="{FF2B5EF4-FFF2-40B4-BE49-F238E27FC236}">
                    <a16:creationId xmlns:a16="http://schemas.microsoft.com/office/drawing/2014/main" id="{FD017C81-202A-46F7-A54A-937427D16CAA}"/>
                  </a:ext>
                </a:extLst>
              </p:cNvPr>
              <p:cNvSpPr/>
              <p:nvPr/>
            </p:nvSpPr>
            <p:spPr bwMode="auto">
              <a:xfrm>
                <a:off x="14345373" y="3403613"/>
                <a:ext cx="39376" cy="51113"/>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3" name="îşlíďè">
                <a:extLst>
                  <a:ext uri="{FF2B5EF4-FFF2-40B4-BE49-F238E27FC236}">
                    <a16:creationId xmlns:a16="http://schemas.microsoft.com/office/drawing/2014/main" id="{1ADD2ECB-ED85-4D5A-B7E0-D53B43E3D24D}"/>
                  </a:ext>
                </a:extLst>
              </p:cNvPr>
              <p:cNvSpPr/>
              <p:nvPr/>
            </p:nvSpPr>
            <p:spPr bwMode="auto">
              <a:xfrm>
                <a:off x="14397243" y="3403613"/>
                <a:ext cx="9844" cy="49977"/>
              </a:xfrm>
              <a:prstGeom prst="rect">
                <a:avLst/>
              </a:prstGeom>
              <a:solidFill>
                <a:srgbClr val="0116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4" name="iṡ1ídê">
                <a:extLst>
                  <a:ext uri="{FF2B5EF4-FFF2-40B4-BE49-F238E27FC236}">
                    <a16:creationId xmlns:a16="http://schemas.microsoft.com/office/drawing/2014/main" id="{C9230FE3-2BEC-4862-86C3-B791EA229F81}"/>
                  </a:ext>
                </a:extLst>
              </p:cNvPr>
              <p:cNvSpPr/>
              <p:nvPr/>
            </p:nvSpPr>
            <p:spPr bwMode="auto">
              <a:xfrm>
                <a:off x="14416931" y="3403613"/>
                <a:ext cx="39755" cy="49977"/>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5" name="îšḻíḍé">
                <a:extLst>
                  <a:ext uri="{FF2B5EF4-FFF2-40B4-BE49-F238E27FC236}">
                    <a16:creationId xmlns:a16="http://schemas.microsoft.com/office/drawing/2014/main" id="{28254EC6-E6F9-4B21-8289-5BC23BA0D1ED}"/>
                  </a:ext>
                </a:extLst>
              </p:cNvPr>
              <p:cNvSpPr/>
              <p:nvPr/>
            </p:nvSpPr>
            <p:spPr bwMode="auto">
              <a:xfrm>
                <a:off x="14461607" y="3403613"/>
                <a:ext cx="45813" cy="49977"/>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solidFill>
                <a:srgbClr val="011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73" name="组合 72">
            <a:extLst>
              <a:ext uri="{FF2B5EF4-FFF2-40B4-BE49-F238E27FC236}">
                <a16:creationId xmlns:a16="http://schemas.microsoft.com/office/drawing/2014/main" id="{EB6A7613-1437-465B-ADA2-BF5A930D069F}"/>
              </a:ext>
            </a:extLst>
          </p:cNvPr>
          <p:cNvGrpSpPr/>
          <p:nvPr/>
        </p:nvGrpSpPr>
        <p:grpSpPr>
          <a:xfrm>
            <a:off x="6930877" y="4539491"/>
            <a:ext cx="1236567" cy="440328"/>
            <a:chOff x="13225235" y="4558091"/>
            <a:chExt cx="1236567" cy="440328"/>
          </a:xfrm>
        </p:grpSpPr>
        <p:grpSp>
          <p:nvGrpSpPr>
            <p:cNvPr id="13" name="组合 12">
              <a:extLst>
                <a:ext uri="{FF2B5EF4-FFF2-40B4-BE49-F238E27FC236}">
                  <a16:creationId xmlns:a16="http://schemas.microsoft.com/office/drawing/2014/main" id="{12A4C2CA-63D6-4EED-B803-E3466CB19A60}"/>
                </a:ext>
              </a:extLst>
            </p:cNvPr>
            <p:cNvGrpSpPr/>
            <p:nvPr/>
          </p:nvGrpSpPr>
          <p:grpSpPr>
            <a:xfrm>
              <a:off x="13225235" y="4558091"/>
              <a:ext cx="439991" cy="440328"/>
              <a:chOff x="13225235" y="4558091"/>
              <a:chExt cx="439991" cy="440328"/>
            </a:xfrm>
          </p:grpSpPr>
          <p:sp>
            <p:nvSpPr>
              <p:cNvPr id="807" name="îşļíḑé">
                <a:extLst>
                  <a:ext uri="{FF2B5EF4-FFF2-40B4-BE49-F238E27FC236}">
                    <a16:creationId xmlns:a16="http://schemas.microsoft.com/office/drawing/2014/main" id="{AF3A9A44-8D1F-4162-99F2-9BAFB1C694D3}"/>
                  </a:ext>
                </a:extLst>
              </p:cNvPr>
              <p:cNvSpPr/>
              <p:nvPr/>
            </p:nvSpPr>
            <p:spPr bwMode="auto">
              <a:xfrm>
                <a:off x="13418048" y="4889012"/>
                <a:ext cx="48963" cy="18572"/>
              </a:xfrm>
              <a:custGeom>
                <a:avLst/>
                <a:gdLst>
                  <a:gd name="T0" fmla="*/ 10 w 29"/>
                  <a:gd name="T1" fmla="*/ 10 h 11"/>
                  <a:gd name="T2" fmla="*/ 12 w 29"/>
                  <a:gd name="T3" fmla="*/ 6 h 11"/>
                  <a:gd name="T4" fmla="*/ 10 w 29"/>
                  <a:gd name="T5" fmla="*/ 7 h 11"/>
                  <a:gd name="T6" fmla="*/ 11 w 29"/>
                  <a:gd name="T7" fmla="*/ 5 h 11"/>
                  <a:gd name="T8" fmla="*/ 11 w 29"/>
                  <a:gd name="T9" fmla="*/ 2 h 11"/>
                  <a:gd name="T10" fmla="*/ 10 w 29"/>
                  <a:gd name="T11" fmla="*/ 0 h 11"/>
                  <a:gd name="T12" fmla="*/ 13 w 29"/>
                  <a:gd name="T13" fmla="*/ 5 h 11"/>
                  <a:gd name="T14" fmla="*/ 10 w 29"/>
                  <a:gd name="T15" fmla="*/ 11 h 11"/>
                  <a:gd name="T16" fmla="*/ 15 w 29"/>
                  <a:gd name="T17" fmla="*/ 11 h 11"/>
                  <a:gd name="T18" fmla="*/ 16 w 29"/>
                  <a:gd name="T19" fmla="*/ 8 h 11"/>
                  <a:gd name="T20" fmla="*/ 19 w 29"/>
                  <a:gd name="T21" fmla="*/ 5 h 11"/>
                  <a:gd name="T22" fmla="*/ 19 w 29"/>
                  <a:gd name="T23" fmla="*/ 2 h 11"/>
                  <a:gd name="T24" fmla="*/ 17 w 29"/>
                  <a:gd name="T25" fmla="*/ 2 h 11"/>
                  <a:gd name="T26" fmla="*/ 15 w 29"/>
                  <a:gd name="T27" fmla="*/ 4 h 11"/>
                  <a:gd name="T28" fmla="*/ 18 w 29"/>
                  <a:gd name="T29" fmla="*/ 0 h 11"/>
                  <a:gd name="T30" fmla="*/ 21 w 29"/>
                  <a:gd name="T31" fmla="*/ 3 h 11"/>
                  <a:gd name="T32" fmla="*/ 18 w 29"/>
                  <a:gd name="T33" fmla="*/ 7 h 11"/>
                  <a:gd name="T34" fmla="*/ 16 w 29"/>
                  <a:gd name="T35" fmla="*/ 10 h 11"/>
                  <a:gd name="T36" fmla="*/ 21 w 29"/>
                  <a:gd name="T37" fmla="*/ 11 h 11"/>
                  <a:gd name="T38" fmla="*/ 28 w 29"/>
                  <a:gd name="T39" fmla="*/ 10 h 11"/>
                  <a:gd name="T40" fmla="*/ 23 w 29"/>
                  <a:gd name="T41" fmla="*/ 10 h 11"/>
                  <a:gd name="T42" fmla="*/ 24 w 29"/>
                  <a:gd name="T43" fmla="*/ 8 h 11"/>
                  <a:gd name="T44" fmla="*/ 26 w 29"/>
                  <a:gd name="T45" fmla="*/ 10 h 11"/>
                  <a:gd name="T46" fmla="*/ 27 w 29"/>
                  <a:gd name="T47" fmla="*/ 8 h 11"/>
                  <a:gd name="T48" fmla="*/ 25 w 29"/>
                  <a:gd name="T49" fmla="*/ 6 h 11"/>
                  <a:gd name="T50" fmla="*/ 27 w 29"/>
                  <a:gd name="T51" fmla="*/ 4 h 11"/>
                  <a:gd name="T52" fmla="*/ 27 w 29"/>
                  <a:gd name="T53" fmla="*/ 1 h 11"/>
                  <a:gd name="T54" fmla="*/ 25 w 29"/>
                  <a:gd name="T55" fmla="*/ 2 h 11"/>
                  <a:gd name="T56" fmla="*/ 23 w 29"/>
                  <a:gd name="T57" fmla="*/ 3 h 11"/>
                  <a:gd name="T58" fmla="*/ 26 w 29"/>
                  <a:gd name="T59" fmla="*/ 0 h 11"/>
                  <a:gd name="T60" fmla="*/ 29 w 29"/>
                  <a:gd name="T61" fmla="*/ 3 h 11"/>
                  <a:gd name="T62" fmla="*/ 27 w 29"/>
                  <a:gd name="T63" fmla="*/ 5 h 11"/>
                  <a:gd name="T64" fmla="*/ 29 w 29"/>
                  <a:gd name="T65" fmla="*/ 8 h 11"/>
                  <a:gd name="T66" fmla="*/ 1 w 29"/>
                  <a:gd name="T67" fmla="*/ 11 h 11"/>
                  <a:gd name="T68" fmla="*/ 0 w 29"/>
                  <a:gd name="T69" fmla="*/ 3 h 11"/>
                  <a:gd name="T70" fmla="*/ 1 w 29"/>
                  <a:gd name="T71" fmla="*/ 1 h 11"/>
                  <a:gd name="T72" fmla="*/ 3 w 29"/>
                  <a:gd name="T73" fmla="*/ 0 h 11"/>
                  <a:gd name="T74" fmla="*/ 10 w 29"/>
                  <a:gd name="T75" fmla="*/ 0 h 11"/>
                  <a:gd name="T76" fmla="*/ 10 w 29"/>
                  <a:gd name="T77" fmla="*/ 1 h 11"/>
                  <a:gd name="T78" fmla="*/ 8 w 29"/>
                  <a:gd name="T79" fmla="*/ 4 h 11"/>
                  <a:gd name="T80" fmla="*/ 10 w 29"/>
                  <a:gd name="T81" fmla="*/ 6 h 11"/>
                  <a:gd name="T82" fmla="*/ 10 w 29"/>
                  <a:gd name="T83" fmla="*/ 7 h 11"/>
                  <a:gd name="T84" fmla="*/ 7 w 29"/>
                  <a:gd name="T85" fmla="*/ 6 h 11"/>
                  <a:gd name="T86" fmla="*/ 7 w 29"/>
                  <a:gd name="T87" fmla="*/ 1 h 11"/>
                  <a:gd name="T88" fmla="*/ 10 w 29"/>
                  <a:gd name="T89" fmla="*/ 0 h 11"/>
                  <a:gd name="T90" fmla="*/ 10 w 29"/>
                  <a:gd name="T91" fmla="*/ 11 h 11"/>
                  <a:gd name="T92" fmla="*/ 8 w 29"/>
                  <a:gd name="T93" fmla="*/ 10 h 11"/>
                  <a:gd name="T94" fmla="*/ 8 w 29"/>
                  <a:gd name="T95" fmla="*/ 8 h 11"/>
                  <a:gd name="T96" fmla="*/ 10 w 29"/>
                  <a:gd name="T9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11">
                    <a:moveTo>
                      <a:pt x="10" y="11"/>
                    </a:moveTo>
                    <a:cubicBezTo>
                      <a:pt x="10" y="10"/>
                      <a:pt x="10" y="10"/>
                      <a:pt x="10" y="10"/>
                    </a:cubicBezTo>
                    <a:cubicBezTo>
                      <a:pt x="10" y="10"/>
                      <a:pt x="11" y="10"/>
                      <a:pt x="11" y="9"/>
                    </a:cubicBezTo>
                    <a:cubicBezTo>
                      <a:pt x="11" y="8"/>
                      <a:pt x="12" y="7"/>
                      <a:pt x="12" y="6"/>
                    </a:cubicBezTo>
                    <a:cubicBezTo>
                      <a:pt x="11" y="6"/>
                      <a:pt x="11" y="7"/>
                      <a:pt x="11" y="7"/>
                    </a:cubicBezTo>
                    <a:cubicBezTo>
                      <a:pt x="10" y="7"/>
                      <a:pt x="10" y="7"/>
                      <a:pt x="10" y="7"/>
                    </a:cubicBezTo>
                    <a:cubicBezTo>
                      <a:pt x="10" y="6"/>
                      <a:pt x="10" y="6"/>
                      <a:pt x="10" y="6"/>
                    </a:cubicBezTo>
                    <a:cubicBezTo>
                      <a:pt x="10" y="6"/>
                      <a:pt x="11" y="6"/>
                      <a:pt x="11" y="5"/>
                    </a:cubicBezTo>
                    <a:cubicBezTo>
                      <a:pt x="11" y="5"/>
                      <a:pt x="12" y="5"/>
                      <a:pt x="12" y="4"/>
                    </a:cubicBezTo>
                    <a:cubicBezTo>
                      <a:pt x="12" y="3"/>
                      <a:pt x="11" y="2"/>
                      <a:pt x="11" y="2"/>
                    </a:cubicBezTo>
                    <a:cubicBezTo>
                      <a:pt x="11" y="1"/>
                      <a:pt x="10" y="1"/>
                      <a:pt x="10" y="1"/>
                    </a:cubicBezTo>
                    <a:cubicBezTo>
                      <a:pt x="10" y="0"/>
                      <a:pt x="10" y="0"/>
                      <a:pt x="10" y="0"/>
                    </a:cubicBezTo>
                    <a:cubicBezTo>
                      <a:pt x="11" y="0"/>
                      <a:pt x="12" y="0"/>
                      <a:pt x="12" y="1"/>
                    </a:cubicBezTo>
                    <a:cubicBezTo>
                      <a:pt x="13" y="2"/>
                      <a:pt x="13" y="3"/>
                      <a:pt x="13" y="5"/>
                    </a:cubicBezTo>
                    <a:cubicBezTo>
                      <a:pt x="13" y="7"/>
                      <a:pt x="13" y="9"/>
                      <a:pt x="12" y="10"/>
                    </a:cubicBezTo>
                    <a:cubicBezTo>
                      <a:pt x="12" y="11"/>
                      <a:pt x="11" y="11"/>
                      <a:pt x="10" y="11"/>
                    </a:cubicBezTo>
                    <a:close/>
                    <a:moveTo>
                      <a:pt x="21" y="11"/>
                    </a:moveTo>
                    <a:cubicBezTo>
                      <a:pt x="15" y="11"/>
                      <a:pt x="15" y="11"/>
                      <a:pt x="15" y="11"/>
                    </a:cubicBezTo>
                    <a:cubicBezTo>
                      <a:pt x="15" y="10"/>
                      <a:pt x="15" y="10"/>
                      <a:pt x="15" y="10"/>
                    </a:cubicBezTo>
                    <a:cubicBezTo>
                      <a:pt x="15" y="9"/>
                      <a:pt x="15" y="9"/>
                      <a:pt x="16" y="8"/>
                    </a:cubicBezTo>
                    <a:cubicBezTo>
                      <a:pt x="16" y="8"/>
                      <a:pt x="17" y="7"/>
                      <a:pt x="18" y="6"/>
                    </a:cubicBezTo>
                    <a:cubicBezTo>
                      <a:pt x="18" y="6"/>
                      <a:pt x="19" y="5"/>
                      <a:pt x="19" y="5"/>
                    </a:cubicBezTo>
                    <a:cubicBezTo>
                      <a:pt x="19" y="4"/>
                      <a:pt x="19" y="4"/>
                      <a:pt x="19" y="3"/>
                    </a:cubicBezTo>
                    <a:cubicBezTo>
                      <a:pt x="19" y="3"/>
                      <a:pt x="19" y="2"/>
                      <a:pt x="19" y="2"/>
                    </a:cubicBezTo>
                    <a:cubicBezTo>
                      <a:pt x="19" y="1"/>
                      <a:pt x="18" y="1"/>
                      <a:pt x="18" y="1"/>
                    </a:cubicBezTo>
                    <a:cubicBezTo>
                      <a:pt x="17" y="1"/>
                      <a:pt x="17" y="1"/>
                      <a:pt x="17" y="2"/>
                    </a:cubicBezTo>
                    <a:cubicBezTo>
                      <a:pt x="16" y="2"/>
                      <a:pt x="16" y="3"/>
                      <a:pt x="16" y="4"/>
                    </a:cubicBezTo>
                    <a:cubicBezTo>
                      <a:pt x="15" y="4"/>
                      <a:pt x="15" y="4"/>
                      <a:pt x="15" y="4"/>
                    </a:cubicBezTo>
                    <a:cubicBezTo>
                      <a:pt x="15" y="3"/>
                      <a:pt x="15" y="2"/>
                      <a:pt x="16" y="1"/>
                    </a:cubicBezTo>
                    <a:cubicBezTo>
                      <a:pt x="16" y="0"/>
                      <a:pt x="17" y="0"/>
                      <a:pt x="18" y="0"/>
                    </a:cubicBezTo>
                    <a:cubicBezTo>
                      <a:pt x="19" y="0"/>
                      <a:pt x="20" y="0"/>
                      <a:pt x="20" y="1"/>
                    </a:cubicBezTo>
                    <a:cubicBezTo>
                      <a:pt x="21" y="1"/>
                      <a:pt x="21" y="2"/>
                      <a:pt x="21" y="3"/>
                    </a:cubicBezTo>
                    <a:cubicBezTo>
                      <a:pt x="21" y="4"/>
                      <a:pt x="21" y="5"/>
                      <a:pt x="20" y="5"/>
                    </a:cubicBezTo>
                    <a:cubicBezTo>
                      <a:pt x="20" y="6"/>
                      <a:pt x="19" y="6"/>
                      <a:pt x="18" y="7"/>
                    </a:cubicBezTo>
                    <a:cubicBezTo>
                      <a:pt x="18" y="8"/>
                      <a:pt x="17" y="8"/>
                      <a:pt x="17" y="9"/>
                    </a:cubicBezTo>
                    <a:cubicBezTo>
                      <a:pt x="17" y="9"/>
                      <a:pt x="16" y="9"/>
                      <a:pt x="16" y="10"/>
                    </a:cubicBezTo>
                    <a:cubicBezTo>
                      <a:pt x="21" y="10"/>
                      <a:pt x="21" y="10"/>
                      <a:pt x="21" y="10"/>
                    </a:cubicBezTo>
                    <a:cubicBezTo>
                      <a:pt x="21" y="11"/>
                      <a:pt x="21" y="11"/>
                      <a:pt x="21" y="11"/>
                    </a:cubicBezTo>
                    <a:close/>
                    <a:moveTo>
                      <a:pt x="29" y="8"/>
                    </a:moveTo>
                    <a:cubicBezTo>
                      <a:pt x="29" y="9"/>
                      <a:pt x="29" y="10"/>
                      <a:pt x="28" y="10"/>
                    </a:cubicBezTo>
                    <a:cubicBezTo>
                      <a:pt x="27" y="11"/>
                      <a:pt x="27" y="11"/>
                      <a:pt x="26" y="11"/>
                    </a:cubicBezTo>
                    <a:cubicBezTo>
                      <a:pt x="25" y="11"/>
                      <a:pt x="24" y="11"/>
                      <a:pt x="23" y="10"/>
                    </a:cubicBezTo>
                    <a:cubicBezTo>
                      <a:pt x="23" y="10"/>
                      <a:pt x="22" y="9"/>
                      <a:pt x="22" y="8"/>
                    </a:cubicBezTo>
                    <a:cubicBezTo>
                      <a:pt x="24" y="8"/>
                      <a:pt x="24" y="8"/>
                      <a:pt x="24" y="8"/>
                    </a:cubicBezTo>
                    <a:cubicBezTo>
                      <a:pt x="24" y="9"/>
                      <a:pt x="24" y="9"/>
                      <a:pt x="24" y="9"/>
                    </a:cubicBezTo>
                    <a:cubicBezTo>
                      <a:pt x="25" y="10"/>
                      <a:pt x="25" y="10"/>
                      <a:pt x="26" y="10"/>
                    </a:cubicBezTo>
                    <a:cubicBezTo>
                      <a:pt x="26" y="10"/>
                      <a:pt x="27" y="10"/>
                      <a:pt x="27" y="10"/>
                    </a:cubicBezTo>
                    <a:cubicBezTo>
                      <a:pt x="27" y="9"/>
                      <a:pt x="27" y="9"/>
                      <a:pt x="27" y="8"/>
                    </a:cubicBezTo>
                    <a:cubicBezTo>
                      <a:pt x="27" y="7"/>
                      <a:pt x="27" y="7"/>
                      <a:pt x="27" y="6"/>
                    </a:cubicBezTo>
                    <a:cubicBezTo>
                      <a:pt x="27" y="6"/>
                      <a:pt x="26" y="6"/>
                      <a:pt x="25" y="6"/>
                    </a:cubicBezTo>
                    <a:cubicBezTo>
                      <a:pt x="25" y="5"/>
                      <a:pt x="25" y="5"/>
                      <a:pt x="25" y="5"/>
                    </a:cubicBezTo>
                    <a:cubicBezTo>
                      <a:pt x="26" y="5"/>
                      <a:pt x="26" y="5"/>
                      <a:pt x="27" y="4"/>
                    </a:cubicBezTo>
                    <a:cubicBezTo>
                      <a:pt x="27" y="4"/>
                      <a:pt x="27" y="3"/>
                      <a:pt x="27" y="3"/>
                    </a:cubicBezTo>
                    <a:cubicBezTo>
                      <a:pt x="27" y="2"/>
                      <a:pt x="27" y="2"/>
                      <a:pt x="27" y="1"/>
                    </a:cubicBezTo>
                    <a:cubicBezTo>
                      <a:pt x="27" y="1"/>
                      <a:pt x="26" y="1"/>
                      <a:pt x="26" y="1"/>
                    </a:cubicBezTo>
                    <a:cubicBezTo>
                      <a:pt x="25" y="1"/>
                      <a:pt x="25" y="1"/>
                      <a:pt x="25" y="2"/>
                    </a:cubicBezTo>
                    <a:cubicBezTo>
                      <a:pt x="24" y="2"/>
                      <a:pt x="24" y="3"/>
                      <a:pt x="24" y="3"/>
                    </a:cubicBezTo>
                    <a:cubicBezTo>
                      <a:pt x="23" y="3"/>
                      <a:pt x="23" y="3"/>
                      <a:pt x="23" y="3"/>
                    </a:cubicBezTo>
                    <a:cubicBezTo>
                      <a:pt x="23" y="2"/>
                      <a:pt x="23" y="1"/>
                      <a:pt x="24" y="1"/>
                    </a:cubicBezTo>
                    <a:cubicBezTo>
                      <a:pt x="24" y="0"/>
                      <a:pt x="25" y="0"/>
                      <a:pt x="26" y="0"/>
                    </a:cubicBezTo>
                    <a:cubicBezTo>
                      <a:pt x="27" y="0"/>
                      <a:pt x="27" y="0"/>
                      <a:pt x="28" y="1"/>
                    </a:cubicBezTo>
                    <a:cubicBezTo>
                      <a:pt x="28" y="1"/>
                      <a:pt x="29" y="2"/>
                      <a:pt x="29" y="3"/>
                    </a:cubicBezTo>
                    <a:cubicBezTo>
                      <a:pt x="29" y="3"/>
                      <a:pt x="29" y="4"/>
                      <a:pt x="28" y="4"/>
                    </a:cubicBezTo>
                    <a:cubicBezTo>
                      <a:pt x="28" y="5"/>
                      <a:pt x="28" y="5"/>
                      <a:pt x="27" y="5"/>
                    </a:cubicBezTo>
                    <a:cubicBezTo>
                      <a:pt x="28" y="5"/>
                      <a:pt x="28" y="6"/>
                      <a:pt x="28" y="6"/>
                    </a:cubicBezTo>
                    <a:cubicBezTo>
                      <a:pt x="29" y="7"/>
                      <a:pt x="29" y="7"/>
                      <a:pt x="29" y="8"/>
                    </a:cubicBezTo>
                    <a:close/>
                    <a:moveTo>
                      <a:pt x="3" y="11"/>
                    </a:moveTo>
                    <a:cubicBezTo>
                      <a:pt x="1" y="11"/>
                      <a:pt x="1" y="11"/>
                      <a:pt x="1" y="11"/>
                    </a:cubicBezTo>
                    <a:cubicBezTo>
                      <a:pt x="1" y="3"/>
                      <a:pt x="1" y="3"/>
                      <a:pt x="1" y="3"/>
                    </a:cubicBezTo>
                    <a:cubicBezTo>
                      <a:pt x="0" y="3"/>
                      <a:pt x="0" y="3"/>
                      <a:pt x="0" y="3"/>
                    </a:cubicBezTo>
                    <a:cubicBezTo>
                      <a:pt x="0" y="2"/>
                      <a:pt x="0" y="2"/>
                      <a:pt x="0" y="2"/>
                    </a:cubicBezTo>
                    <a:cubicBezTo>
                      <a:pt x="0" y="2"/>
                      <a:pt x="1" y="2"/>
                      <a:pt x="1" y="1"/>
                    </a:cubicBezTo>
                    <a:cubicBezTo>
                      <a:pt x="2" y="1"/>
                      <a:pt x="2" y="0"/>
                      <a:pt x="2" y="0"/>
                    </a:cubicBezTo>
                    <a:cubicBezTo>
                      <a:pt x="3" y="0"/>
                      <a:pt x="3" y="0"/>
                      <a:pt x="3" y="0"/>
                    </a:cubicBezTo>
                    <a:cubicBezTo>
                      <a:pt x="3" y="11"/>
                      <a:pt x="3" y="11"/>
                      <a:pt x="3" y="11"/>
                    </a:cubicBezTo>
                    <a:close/>
                    <a:moveTo>
                      <a:pt x="10" y="0"/>
                    </a:moveTo>
                    <a:cubicBezTo>
                      <a:pt x="10" y="1"/>
                      <a:pt x="10" y="1"/>
                      <a:pt x="10" y="1"/>
                    </a:cubicBezTo>
                    <a:cubicBezTo>
                      <a:pt x="10" y="1"/>
                      <a:pt x="10" y="1"/>
                      <a:pt x="10" y="1"/>
                    </a:cubicBezTo>
                    <a:cubicBezTo>
                      <a:pt x="9" y="1"/>
                      <a:pt x="9" y="1"/>
                      <a:pt x="9" y="2"/>
                    </a:cubicBezTo>
                    <a:cubicBezTo>
                      <a:pt x="8" y="2"/>
                      <a:pt x="8" y="3"/>
                      <a:pt x="8" y="4"/>
                    </a:cubicBezTo>
                    <a:cubicBezTo>
                      <a:pt x="8" y="4"/>
                      <a:pt x="8" y="5"/>
                      <a:pt x="9" y="5"/>
                    </a:cubicBezTo>
                    <a:cubicBezTo>
                      <a:pt x="9" y="6"/>
                      <a:pt x="9" y="6"/>
                      <a:pt x="10" y="6"/>
                    </a:cubicBezTo>
                    <a:cubicBezTo>
                      <a:pt x="10" y="6"/>
                      <a:pt x="10" y="6"/>
                      <a:pt x="10" y="6"/>
                    </a:cubicBezTo>
                    <a:cubicBezTo>
                      <a:pt x="10" y="7"/>
                      <a:pt x="10" y="7"/>
                      <a:pt x="10" y="7"/>
                    </a:cubicBezTo>
                    <a:cubicBezTo>
                      <a:pt x="10" y="7"/>
                      <a:pt x="10" y="7"/>
                      <a:pt x="9" y="7"/>
                    </a:cubicBezTo>
                    <a:cubicBezTo>
                      <a:pt x="9" y="7"/>
                      <a:pt x="8" y="7"/>
                      <a:pt x="7" y="6"/>
                    </a:cubicBezTo>
                    <a:cubicBezTo>
                      <a:pt x="7" y="6"/>
                      <a:pt x="7" y="5"/>
                      <a:pt x="7" y="4"/>
                    </a:cubicBezTo>
                    <a:cubicBezTo>
                      <a:pt x="7" y="3"/>
                      <a:pt x="7" y="2"/>
                      <a:pt x="7" y="1"/>
                    </a:cubicBezTo>
                    <a:cubicBezTo>
                      <a:pt x="8" y="0"/>
                      <a:pt x="9" y="0"/>
                      <a:pt x="10" y="0"/>
                    </a:cubicBezTo>
                    <a:cubicBezTo>
                      <a:pt x="10" y="0"/>
                      <a:pt x="10" y="0"/>
                      <a:pt x="10" y="0"/>
                    </a:cubicBezTo>
                    <a:close/>
                    <a:moveTo>
                      <a:pt x="10" y="10"/>
                    </a:moveTo>
                    <a:cubicBezTo>
                      <a:pt x="10" y="11"/>
                      <a:pt x="10" y="11"/>
                      <a:pt x="10" y="11"/>
                    </a:cubicBezTo>
                    <a:cubicBezTo>
                      <a:pt x="10" y="11"/>
                      <a:pt x="10" y="11"/>
                      <a:pt x="9" y="11"/>
                    </a:cubicBezTo>
                    <a:cubicBezTo>
                      <a:pt x="9" y="11"/>
                      <a:pt x="8" y="11"/>
                      <a:pt x="8" y="10"/>
                    </a:cubicBezTo>
                    <a:cubicBezTo>
                      <a:pt x="7" y="10"/>
                      <a:pt x="7" y="9"/>
                      <a:pt x="7" y="8"/>
                    </a:cubicBezTo>
                    <a:cubicBezTo>
                      <a:pt x="8" y="8"/>
                      <a:pt x="8" y="8"/>
                      <a:pt x="8" y="8"/>
                    </a:cubicBezTo>
                    <a:cubicBezTo>
                      <a:pt x="8" y="9"/>
                      <a:pt x="8" y="9"/>
                      <a:pt x="9" y="10"/>
                    </a:cubicBezTo>
                    <a:cubicBezTo>
                      <a:pt x="9" y="10"/>
                      <a:pt x="9" y="10"/>
                      <a:pt x="10" y="10"/>
                    </a:cubicBezTo>
                    <a:cubicBezTo>
                      <a:pt x="10" y="10"/>
                      <a:pt x="10" y="10"/>
                      <a:pt x="10" y="10"/>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8" name="ïş1ïdé">
                <a:extLst>
                  <a:ext uri="{FF2B5EF4-FFF2-40B4-BE49-F238E27FC236}">
                    <a16:creationId xmlns:a16="http://schemas.microsoft.com/office/drawing/2014/main" id="{F9D3472D-40AC-4E52-8F67-F6060276451D}"/>
                  </a:ext>
                </a:extLst>
              </p:cNvPr>
              <p:cNvSpPr/>
              <p:nvPr/>
            </p:nvSpPr>
            <p:spPr bwMode="auto">
              <a:xfrm>
                <a:off x="13402852" y="4726928"/>
                <a:ext cx="1688" cy="23637"/>
              </a:xfrm>
              <a:custGeom>
                <a:avLst/>
                <a:gdLst>
                  <a:gd name="T0" fmla="*/ 5 w 5"/>
                  <a:gd name="T1" fmla="*/ 0 h 70"/>
                  <a:gd name="T2" fmla="*/ 5 w 5"/>
                  <a:gd name="T3" fmla="*/ 70 h 70"/>
                  <a:gd name="T4" fmla="*/ 0 w 5"/>
                  <a:gd name="T5" fmla="*/ 70 h 70"/>
                  <a:gd name="T6" fmla="*/ 0 w 5"/>
                  <a:gd name="T7" fmla="*/ 0 h 70"/>
                  <a:gd name="T8" fmla="*/ 5 w 5"/>
                  <a:gd name="T9" fmla="*/ 0 h 70"/>
                  <a:gd name="T10" fmla="*/ 5 w 5"/>
                  <a:gd name="T11" fmla="*/ 0 h 70"/>
                </a:gdLst>
                <a:ahLst/>
                <a:cxnLst>
                  <a:cxn ang="0">
                    <a:pos x="T0" y="T1"/>
                  </a:cxn>
                  <a:cxn ang="0">
                    <a:pos x="T2" y="T3"/>
                  </a:cxn>
                  <a:cxn ang="0">
                    <a:pos x="T4" y="T5"/>
                  </a:cxn>
                  <a:cxn ang="0">
                    <a:pos x="T6" y="T7"/>
                  </a:cxn>
                  <a:cxn ang="0">
                    <a:pos x="T8" y="T9"/>
                  </a:cxn>
                  <a:cxn ang="0">
                    <a:pos x="T10" y="T11"/>
                  </a:cxn>
                </a:cxnLst>
                <a:rect l="0" t="0" r="r" b="b"/>
                <a:pathLst>
                  <a:path w="5" h="70">
                    <a:moveTo>
                      <a:pt x="5" y="0"/>
                    </a:moveTo>
                    <a:lnTo>
                      <a:pt x="5" y="70"/>
                    </a:lnTo>
                    <a:lnTo>
                      <a:pt x="0" y="70"/>
                    </a:lnTo>
                    <a:lnTo>
                      <a:pt x="0" y="0"/>
                    </a:lnTo>
                    <a:lnTo>
                      <a:pt x="5" y="0"/>
                    </a:lnTo>
                    <a:lnTo>
                      <a:pt x="5"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9" name="ïşľïdé">
                <a:extLst>
                  <a:ext uri="{FF2B5EF4-FFF2-40B4-BE49-F238E27FC236}">
                    <a16:creationId xmlns:a16="http://schemas.microsoft.com/office/drawing/2014/main" id="{447C3521-7E50-4EAA-A7E2-36E0F0C64C14}"/>
                  </a:ext>
                </a:extLst>
              </p:cNvPr>
              <p:cNvSpPr/>
              <p:nvPr/>
            </p:nvSpPr>
            <p:spPr bwMode="auto">
              <a:xfrm>
                <a:off x="13402852" y="4748877"/>
                <a:ext cx="84757" cy="1688"/>
              </a:xfrm>
              <a:custGeom>
                <a:avLst/>
                <a:gdLst>
                  <a:gd name="T0" fmla="*/ 0 w 50"/>
                  <a:gd name="T1" fmla="*/ 0 h 1"/>
                  <a:gd name="T2" fmla="*/ 25 w 50"/>
                  <a:gd name="T3" fmla="*/ 0 h 1"/>
                  <a:gd name="T4" fmla="*/ 50 w 50"/>
                  <a:gd name="T5" fmla="*/ 0 h 1"/>
                  <a:gd name="T6" fmla="*/ 50 w 50"/>
                  <a:gd name="T7" fmla="*/ 1 h 1"/>
                  <a:gd name="T8" fmla="*/ 25 w 50"/>
                  <a:gd name="T9" fmla="*/ 1 h 1"/>
                  <a:gd name="T10" fmla="*/ 25 w 50"/>
                  <a:gd name="T11" fmla="*/ 1 h 1"/>
                  <a:gd name="T12" fmla="*/ 0 w 50"/>
                  <a:gd name="T13" fmla="*/ 1 h 1"/>
                  <a:gd name="T14" fmla="*/ 0 w 50"/>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1">
                    <a:moveTo>
                      <a:pt x="0" y="0"/>
                    </a:moveTo>
                    <a:cubicBezTo>
                      <a:pt x="0" y="0"/>
                      <a:pt x="20" y="0"/>
                      <a:pt x="25" y="0"/>
                    </a:cubicBezTo>
                    <a:cubicBezTo>
                      <a:pt x="31" y="0"/>
                      <a:pt x="50" y="0"/>
                      <a:pt x="50" y="0"/>
                    </a:cubicBezTo>
                    <a:cubicBezTo>
                      <a:pt x="50" y="1"/>
                      <a:pt x="50" y="1"/>
                      <a:pt x="50" y="1"/>
                    </a:cubicBezTo>
                    <a:cubicBezTo>
                      <a:pt x="50" y="1"/>
                      <a:pt x="31" y="1"/>
                      <a:pt x="25" y="1"/>
                    </a:cubicBezTo>
                    <a:cubicBezTo>
                      <a:pt x="25" y="1"/>
                      <a:pt x="25" y="1"/>
                      <a:pt x="25" y="1"/>
                    </a:cubicBezTo>
                    <a:cubicBezTo>
                      <a:pt x="20" y="1"/>
                      <a:pt x="0" y="1"/>
                      <a:pt x="0" y="1"/>
                    </a:cubicBezTo>
                    <a:cubicBezTo>
                      <a:pt x="0" y="0"/>
                      <a:pt x="0" y="0"/>
                      <a:pt x="0"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0" name="ïṧḻiďe">
                <a:extLst>
                  <a:ext uri="{FF2B5EF4-FFF2-40B4-BE49-F238E27FC236}">
                    <a16:creationId xmlns:a16="http://schemas.microsoft.com/office/drawing/2014/main" id="{7EE7F76A-FF16-4B55-8342-40B88FDA3D9E}"/>
                  </a:ext>
                </a:extLst>
              </p:cNvPr>
              <p:cNvSpPr/>
              <p:nvPr/>
            </p:nvSpPr>
            <p:spPr bwMode="auto">
              <a:xfrm>
                <a:off x="13485920" y="4726928"/>
                <a:ext cx="1688" cy="23637"/>
              </a:xfrm>
              <a:custGeom>
                <a:avLst/>
                <a:gdLst>
                  <a:gd name="T0" fmla="*/ 0 w 5"/>
                  <a:gd name="T1" fmla="*/ 70 h 70"/>
                  <a:gd name="T2" fmla="*/ 0 w 5"/>
                  <a:gd name="T3" fmla="*/ 0 h 70"/>
                  <a:gd name="T4" fmla="*/ 5 w 5"/>
                  <a:gd name="T5" fmla="*/ 0 h 70"/>
                  <a:gd name="T6" fmla="*/ 5 w 5"/>
                  <a:gd name="T7" fmla="*/ 70 h 70"/>
                  <a:gd name="T8" fmla="*/ 0 w 5"/>
                  <a:gd name="T9" fmla="*/ 70 h 70"/>
                  <a:gd name="T10" fmla="*/ 0 w 5"/>
                  <a:gd name="T11" fmla="*/ 70 h 70"/>
                </a:gdLst>
                <a:ahLst/>
                <a:cxnLst>
                  <a:cxn ang="0">
                    <a:pos x="T0" y="T1"/>
                  </a:cxn>
                  <a:cxn ang="0">
                    <a:pos x="T2" y="T3"/>
                  </a:cxn>
                  <a:cxn ang="0">
                    <a:pos x="T4" y="T5"/>
                  </a:cxn>
                  <a:cxn ang="0">
                    <a:pos x="T6" y="T7"/>
                  </a:cxn>
                  <a:cxn ang="0">
                    <a:pos x="T8" y="T9"/>
                  </a:cxn>
                  <a:cxn ang="0">
                    <a:pos x="T10" y="T11"/>
                  </a:cxn>
                </a:cxnLst>
                <a:rect l="0" t="0" r="r" b="b"/>
                <a:pathLst>
                  <a:path w="5" h="70">
                    <a:moveTo>
                      <a:pt x="0" y="70"/>
                    </a:moveTo>
                    <a:lnTo>
                      <a:pt x="0" y="0"/>
                    </a:lnTo>
                    <a:lnTo>
                      <a:pt x="5" y="0"/>
                    </a:lnTo>
                    <a:lnTo>
                      <a:pt x="5" y="70"/>
                    </a:lnTo>
                    <a:lnTo>
                      <a:pt x="0" y="70"/>
                    </a:lnTo>
                    <a:lnTo>
                      <a:pt x="0" y="7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1" name="ísľidê">
                <a:extLst>
                  <a:ext uri="{FF2B5EF4-FFF2-40B4-BE49-F238E27FC236}">
                    <a16:creationId xmlns:a16="http://schemas.microsoft.com/office/drawing/2014/main" id="{B2EBED03-AFC4-41DF-9428-A05F77353B67}"/>
                  </a:ext>
                </a:extLst>
              </p:cNvPr>
              <p:cNvSpPr/>
              <p:nvPr/>
            </p:nvSpPr>
            <p:spPr bwMode="auto">
              <a:xfrm>
                <a:off x="13411294" y="4723552"/>
                <a:ext cx="13507" cy="27014"/>
              </a:xfrm>
              <a:custGeom>
                <a:avLst/>
                <a:gdLst>
                  <a:gd name="T0" fmla="*/ 5 w 40"/>
                  <a:gd name="T1" fmla="*/ 10 h 80"/>
                  <a:gd name="T2" fmla="*/ 0 w 40"/>
                  <a:gd name="T3" fmla="*/ 80 h 80"/>
                  <a:gd name="T4" fmla="*/ 40 w 40"/>
                  <a:gd name="T5" fmla="*/ 80 h 80"/>
                  <a:gd name="T6" fmla="*/ 40 w 40"/>
                  <a:gd name="T7" fmla="*/ 10 h 80"/>
                  <a:gd name="T8" fmla="*/ 35 w 40"/>
                  <a:gd name="T9" fmla="*/ 0 h 80"/>
                  <a:gd name="T10" fmla="*/ 5 w 40"/>
                  <a:gd name="T11" fmla="*/ 0 h 80"/>
                  <a:gd name="T12" fmla="*/ 5 w 40"/>
                  <a:gd name="T13" fmla="*/ 10 h 80"/>
                  <a:gd name="T14" fmla="*/ 5 w 40"/>
                  <a:gd name="T15" fmla="*/ 1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80">
                    <a:moveTo>
                      <a:pt x="5" y="10"/>
                    </a:moveTo>
                    <a:lnTo>
                      <a:pt x="0" y="80"/>
                    </a:lnTo>
                    <a:lnTo>
                      <a:pt x="40" y="80"/>
                    </a:lnTo>
                    <a:lnTo>
                      <a:pt x="40" y="10"/>
                    </a:lnTo>
                    <a:lnTo>
                      <a:pt x="35" y="0"/>
                    </a:lnTo>
                    <a:lnTo>
                      <a:pt x="5" y="0"/>
                    </a:lnTo>
                    <a:lnTo>
                      <a:pt x="5" y="10"/>
                    </a:lnTo>
                    <a:lnTo>
                      <a:pt x="5" y="1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2" name="ïṡļïḋè">
                <a:extLst>
                  <a:ext uri="{FF2B5EF4-FFF2-40B4-BE49-F238E27FC236}">
                    <a16:creationId xmlns:a16="http://schemas.microsoft.com/office/drawing/2014/main" id="{D2DADFE6-2AF4-4BD3-BF8E-AF1B3A2452C4}"/>
                  </a:ext>
                </a:extLst>
              </p:cNvPr>
              <p:cNvSpPr/>
              <p:nvPr/>
            </p:nvSpPr>
            <p:spPr bwMode="auto">
              <a:xfrm>
                <a:off x="13433243" y="4723552"/>
                <a:ext cx="21949" cy="27014"/>
              </a:xfrm>
              <a:custGeom>
                <a:avLst/>
                <a:gdLst>
                  <a:gd name="T0" fmla="*/ 0 w 65"/>
                  <a:gd name="T1" fmla="*/ 10 h 80"/>
                  <a:gd name="T2" fmla="*/ 0 w 65"/>
                  <a:gd name="T3" fmla="*/ 80 h 80"/>
                  <a:gd name="T4" fmla="*/ 65 w 65"/>
                  <a:gd name="T5" fmla="*/ 75 h 80"/>
                  <a:gd name="T6" fmla="*/ 65 w 65"/>
                  <a:gd name="T7" fmla="*/ 10 h 80"/>
                  <a:gd name="T8" fmla="*/ 60 w 65"/>
                  <a:gd name="T9" fmla="*/ 0 h 80"/>
                  <a:gd name="T10" fmla="*/ 5 w 65"/>
                  <a:gd name="T11" fmla="*/ 0 h 80"/>
                  <a:gd name="T12" fmla="*/ 0 w 65"/>
                  <a:gd name="T13" fmla="*/ 10 h 80"/>
                  <a:gd name="T14" fmla="*/ 0 w 65"/>
                  <a:gd name="T15" fmla="*/ 1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
                    <a:moveTo>
                      <a:pt x="0" y="10"/>
                    </a:moveTo>
                    <a:lnTo>
                      <a:pt x="0" y="80"/>
                    </a:lnTo>
                    <a:lnTo>
                      <a:pt x="65" y="75"/>
                    </a:lnTo>
                    <a:lnTo>
                      <a:pt x="65" y="10"/>
                    </a:lnTo>
                    <a:lnTo>
                      <a:pt x="60" y="0"/>
                    </a:lnTo>
                    <a:lnTo>
                      <a:pt x="5" y="0"/>
                    </a:lnTo>
                    <a:lnTo>
                      <a:pt x="0" y="10"/>
                    </a:lnTo>
                    <a:lnTo>
                      <a:pt x="0" y="1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3" name="isľiḍe">
                <a:extLst>
                  <a:ext uri="{FF2B5EF4-FFF2-40B4-BE49-F238E27FC236}">
                    <a16:creationId xmlns:a16="http://schemas.microsoft.com/office/drawing/2014/main" id="{B0088990-EB1A-4896-BEFD-D9A751CB907A}"/>
                  </a:ext>
                </a:extLst>
              </p:cNvPr>
              <p:cNvSpPr/>
              <p:nvPr/>
            </p:nvSpPr>
            <p:spPr bwMode="auto">
              <a:xfrm>
                <a:off x="13463634" y="4723552"/>
                <a:ext cx="13845" cy="27014"/>
              </a:xfrm>
              <a:custGeom>
                <a:avLst/>
                <a:gdLst>
                  <a:gd name="T0" fmla="*/ 0 w 41"/>
                  <a:gd name="T1" fmla="*/ 10 h 80"/>
                  <a:gd name="T2" fmla="*/ 0 w 41"/>
                  <a:gd name="T3" fmla="*/ 80 h 80"/>
                  <a:gd name="T4" fmla="*/ 41 w 41"/>
                  <a:gd name="T5" fmla="*/ 80 h 80"/>
                  <a:gd name="T6" fmla="*/ 41 w 41"/>
                  <a:gd name="T7" fmla="*/ 10 h 80"/>
                  <a:gd name="T8" fmla="*/ 35 w 41"/>
                  <a:gd name="T9" fmla="*/ 0 h 80"/>
                  <a:gd name="T10" fmla="*/ 5 w 41"/>
                  <a:gd name="T11" fmla="*/ 0 h 80"/>
                  <a:gd name="T12" fmla="*/ 0 w 41"/>
                  <a:gd name="T13" fmla="*/ 10 h 80"/>
                  <a:gd name="T14" fmla="*/ 0 w 41"/>
                  <a:gd name="T15" fmla="*/ 1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0">
                    <a:moveTo>
                      <a:pt x="0" y="10"/>
                    </a:moveTo>
                    <a:lnTo>
                      <a:pt x="0" y="80"/>
                    </a:lnTo>
                    <a:lnTo>
                      <a:pt x="41" y="80"/>
                    </a:lnTo>
                    <a:lnTo>
                      <a:pt x="41" y="10"/>
                    </a:lnTo>
                    <a:lnTo>
                      <a:pt x="35" y="0"/>
                    </a:lnTo>
                    <a:lnTo>
                      <a:pt x="5" y="0"/>
                    </a:lnTo>
                    <a:lnTo>
                      <a:pt x="0" y="10"/>
                    </a:lnTo>
                    <a:lnTo>
                      <a:pt x="0" y="1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4" name="îsļiḑe">
                <a:extLst>
                  <a:ext uri="{FF2B5EF4-FFF2-40B4-BE49-F238E27FC236}">
                    <a16:creationId xmlns:a16="http://schemas.microsoft.com/office/drawing/2014/main" id="{B165296C-A36F-4A2C-A53C-8E648F292DD1}"/>
                  </a:ext>
                </a:extLst>
              </p:cNvPr>
              <p:cNvSpPr/>
              <p:nvPr/>
            </p:nvSpPr>
            <p:spPr bwMode="auto">
              <a:xfrm>
                <a:off x="13385968" y="4723552"/>
                <a:ext cx="11819" cy="15196"/>
              </a:xfrm>
              <a:custGeom>
                <a:avLst/>
                <a:gdLst>
                  <a:gd name="T0" fmla="*/ 0 w 7"/>
                  <a:gd name="T1" fmla="*/ 3 h 9"/>
                  <a:gd name="T2" fmla="*/ 7 w 7"/>
                  <a:gd name="T3" fmla="*/ 3 h 9"/>
                  <a:gd name="T4" fmla="*/ 6 w 7"/>
                  <a:gd name="T5" fmla="*/ 9 h 9"/>
                  <a:gd name="T6" fmla="*/ 0 w 7"/>
                  <a:gd name="T7" fmla="*/ 9 h 9"/>
                  <a:gd name="T8" fmla="*/ 0 w 7"/>
                  <a:gd name="T9" fmla="*/ 3 h 9"/>
                </a:gdLst>
                <a:ahLst/>
                <a:cxnLst>
                  <a:cxn ang="0">
                    <a:pos x="T0" y="T1"/>
                  </a:cxn>
                  <a:cxn ang="0">
                    <a:pos x="T2" y="T3"/>
                  </a:cxn>
                  <a:cxn ang="0">
                    <a:pos x="T4" y="T5"/>
                  </a:cxn>
                  <a:cxn ang="0">
                    <a:pos x="T6" y="T7"/>
                  </a:cxn>
                  <a:cxn ang="0">
                    <a:pos x="T8" y="T9"/>
                  </a:cxn>
                </a:cxnLst>
                <a:rect l="0" t="0" r="r" b="b"/>
                <a:pathLst>
                  <a:path w="7" h="9">
                    <a:moveTo>
                      <a:pt x="0" y="3"/>
                    </a:moveTo>
                    <a:cubicBezTo>
                      <a:pt x="0" y="1"/>
                      <a:pt x="6" y="0"/>
                      <a:pt x="7" y="3"/>
                    </a:cubicBezTo>
                    <a:cubicBezTo>
                      <a:pt x="7" y="6"/>
                      <a:pt x="6" y="9"/>
                      <a:pt x="6" y="9"/>
                    </a:cubicBezTo>
                    <a:cubicBezTo>
                      <a:pt x="0" y="9"/>
                      <a:pt x="0" y="9"/>
                      <a:pt x="0" y="9"/>
                    </a:cubicBezTo>
                    <a:cubicBezTo>
                      <a:pt x="0" y="7"/>
                      <a:pt x="0" y="5"/>
                      <a:pt x="0"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5" name="í$ḷíḑê">
                <a:extLst>
                  <a:ext uri="{FF2B5EF4-FFF2-40B4-BE49-F238E27FC236}">
                    <a16:creationId xmlns:a16="http://schemas.microsoft.com/office/drawing/2014/main" id="{633232A0-720B-47CA-BE31-91D8FBAC1F1A}"/>
                  </a:ext>
                </a:extLst>
              </p:cNvPr>
              <p:cNvSpPr/>
              <p:nvPr/>
            </p:nvSpPr>
            <p:spPr bwMode="auto">
              <a:xfrm>
                <a:off x="13492674" y="4723552"/>
                <a:ext cx="11819" cy="15196"/>
              </a:xfrm>
              <a:custGeom>
                <a:avLst/>
                <a:gdLst>
                  <a:gd name="T0" fmla="*/ 7 w 7"/>
                  <a:gd name="T1" fmla="*/ 3 h 9"/>
                  <a:gd name="T2" fmla="*/ 0 w 7"/>
                  <a:gd name="T3" fmla="*/ 3 h 9"/>
                  <a:gd name="T4" fmla="*/ 0 w 7"/>
                  <a:gd name="T5" fmla="*/ 9 h 9"/>
                  <a:gd name="T6" fmla="*/ 7 w 7"/>
                  <a:gd name="T7" fmla="*/ 9 h 9"/>
                  <a:gd name="T8" fmla="*/ 7 w 7"/>
                  <a:gd name="T9" fmla="*/ 3 h 9"/>
                </a:gdLst>
                <a:ahLst/>
                <a:cxnLst>
                  <a:cxn ang="0">
                    <a:pos x="T0" y="T1"/>
                  </a:cxn>
                  <a:cxn ang="0">
                    <a:pos x="T2" y="T3"/>
                  </a:cxn>
                  <a:cxn ang="0">
                    <a:pos x="T4" y="T5"/>
                  </a:cxn>
                  <a:cxn ang="0">
                    <a:pos x="T6" y="T7"/>
                  </a:cxn>
                  <a:cxn ang="0">
                    <a:pos x="T8" y="T9"/>
                  </a:cxn>
                </a:cxnLst>
                <a:rect l="0" t="0" r="r" b="b"/>
                <a:pathLst>
                  <a:path w="7" h="9">
                    <a:moveTo>
                      <a:pt x="7" y="3"/>
                    </a:moveTo>
                    <a:cubicBezTo>
                      <a:pt x="6" y="1"/>
                      <a:pt x="0" y="0"/>
                      <a:pt x="0" y="3"/>
                    </a:cubicBezTo>
                    <a:cubicBezTo>
                      <a:pt x="0" y="6"/>
                      <a:pt x="0" y="9"/>
                      <a:pt x="0" y="9"/>
                    </a:cubicBezTo>
                    <a:cubicBezTo>
                      <a:pt x="7" y="9"/>
                      <a:pt x="7" y="9"/>
                      <a:pt x="7" y="9"/>
                    </a:cubicBezTo>
                    <a:cubicBezTo>
                      <a:pt x="7" y="7"/>
                      <a:pt x="7" y="5"/>
                      <a:pt x="7"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6" name="îṣ1íďè">
                <a:extLst>
                  <a:ext uri="{FF2B5EF4-FFF2-40B4-BE49-F238E27FC236}">
                    <a16:creationId xmlns:a16="http://schemas.microsoft.com/office/drawing/2014/main" id="{932571A2-4C2E-4AD7-9811-0D4BDB55EABA}"/>
                  </a:ext>
                </a:extLst>
              </p:cNvPr>
              <p:cNvSpPr/>
              <p:nvPr/>
            </p:nvSpPr>
            <p:spPr bwMode="auto">
              <a:xfrm>
                <a:off x="13369085" y="4725240"/>
                <a:ext cx="10130" cy="13507"/>
              </a:xfrm>
              <a:custGeom>
                <a:avLst/>
                <a:gdLst>
                  <a:gd name="T0" fmla="*/ 0 w 6"/>
                  <a:gd name="T1" fmla="*/ 3 h 8"/>
                  <a:gd name="T2" fmla="*/ 6 w 6"/>
                  <a:gd name="T3" fmla="*/ 3 h 8"/>
                  <a:gd name="T4" fmla="*/ 6 w 6"/>
                  <a:gd name="T5" fmla="*/ 8 h 8"/>
                  <a:gd name="T6" fmla="*/ 0 w 6"/>
                  <a:gd name="T7" fmla="*/ 8 h 8"/>
                  <a:gd name="T8" fmla="*/ 0 w 6"/>
                  <a:gd name="T9" fmla="*/ 3 h 8"/>
                </a:gdLst>
                <a:ahLst/>
                <a:cxnLst>
                  <a:cxn ang="0">
                    <a:pos x="T0" y="T1"/>
                  </a:cxn>
                  <a:cxn ang="0">
                    <a:pos x="T2" y="T3"/>
                  </a:cxn>
                  <a:cxn ang="0">
                    <a:pos x="T4" y="T5"/>
                  </a:cxn>
                  <a:cxn ang="0">
                    <a:pos x="T6" y="T7"/>
                  </a:cxn>
                  <a:cxn ang="0">
                    <a:pos x="T8" y="T9"/>
                  </a:cxn>
                </a:cxnLst>
                <a:rect l="0" t="0" r="r" b="b"/>
                <a:pathLst>
                  <a:path w="6" h="8">
                    <a:moveTo>
                      <a:pt x="0" y="3"/>
                    </a:moveTo>
                    <a:cubicBezTo>
                      <a:pt x="0" y="1"/>
                      <a:pt x="6" y="0"/>
                      <a:pt x="6" y="3"/>
                    </a:cubicBezTo>
                    <a:cubicBezTo>
                      <a:pt x="6" y="5"/>
                      <a:pt x="6" y="8"/>
                      <a:pt x="6" y="8"/>
                    </a:cubicBezTo>
                    <a:cubicBezTo>
                      <a:pt x="0" y="8"/>
                      <a:pt x="0" y="8"/>
                      <a:pt x="0" y="8"/>
                    </a:cubicBezTo>
                    <a:cubicBezTo>
                      <a:pt x="0" y="7"/>
                      <a:pt x="0" y="5"/>
                      <a:pt x="0"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7" name="iŝḻídê">
                <a:extLst>
                  <a:ext uri="{FF2B5EF4-FFF2-40B4-BE49-F238E27FC236}">
                    <a16:creationId xmlns:a16="http://schemas.microsoft.com/office/drawing/2014/main" id="{C142FCFB-46DF-443C-A0CD-A3D529E057F0}"/>
                  </a:ext>
                </a:extLst>
              </p:cNvPr>
              <p:cNvSpPr/>
              <p:nvPr/>
            </p:nvSpPr>
            <p:spPr bwMode="auto">
              <a:xfrm>
                <a:off x="13509558" y="4725240"/>
                <a:ext cx="11819" cy="13507"/>
              </a:xfrm>
              <a:custGeom>
                <a:avLst/>
                <a:gdLst>
                  <a:gd name="T0" fmla="*/ 7 w 7"/>
                  <a:gd name="T1" fmla="*/ 3 h 8"/>
                  <a:gd name="T2" fmla="*/ 0 w 7"/>
                  <a:gd name="T3" fmla="*/ 3 h 8"/>
                  <a:gd name="T4" fmla="*/ 0 w 7"/>
                  <a:gd name="T5" fmla="*/ 8 h 8"/>
                  <a:gd name="T6" fmla="*/ 7 w 7"/>
                  <a:gd name="T7" fmla="*/ 8 h 8"/>
                  <a:gd name="T8" fmla="*/ 7 w 7"/>
                  <a:gd name="T9" fmla="*/ 3 h 8"/>
                </a:gdLst>
                <a:ahLst/>
                <a:cxnLst>
                  <a:cxn ang="0">
                    <a:pos x="T0" y="T1"/>
                  </a:cxn>
                  <a:cxn ang="0">
                    <a:pos x="T2" y="T3"/>
                  </a:cxn>
                  <a:cxn ang="0">
                    <a:pos x="T4" y="T5"/>
                  </a:cxn>
                  <a:cxn ang="0">
                    <a:pos x="T6" y="T7"/>
                  </a:cxn>
                  <a:cxn ang="0">
                    <a:pos x="T8" y="T9"/>
                  </a:cxn>
                </a:cxnLst>
                <a:rect l="0" t="0" r="r" b="b"/>
                <a:pathLst>
                  <a:path w="7" h="8">
                    <a:moveTo>
                      <a:pt x="7" y="3"/>
                    </a:moveTo>
                    <a:cubicBezTo>
                      <a:pt x="6" y="1"/>
                      <a:pt x="1" y="0"/>
                      <a:pt x="0" y="3"/>
                    </a:cubicBezTo>
                    <a:cubicBezTo>
                      <a:pt x="0" y="6"/>
                      <a:pt x="0" y="8"/>
                      <a:pt x="0" y="8"/>
                    </a:cubicBezTo>
                    <a:cubicBezTo>
                      <a:pt x="7" y="8"/>
                      <a:pt x="7" y="8"/>
                      <a:pt x="7" y="8"/>
                    </a:cubicBezTo>
                    <a:cubicBezTo>
                      <a:pt x="7" y="7"/>
                      <a:pt x="7" y="5"/>
                      <a:pt x="7"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8" name="iSļïḓê">
                <a:extLst>
                  <a:ext uri="{FF2B5EF4-FFF2-40B4-BE49-F238E27FC236}">
                    <a16:creationId xmlns:a16="http://schemas.microsoft.com/office/drawing/2014/main" id="{40C4D903-AD50-4AE3-B859-9CE2159B4371}"/>
                  </a:ext>
                </a:extLst>
              </p:cNvPr>
              <p:cNvSpPr/>
              <p:nvPr/>
            </p:nvSpPr>
            <p:spPr bwMode="auto">
              <a:xfrm>
                <a:off x="13348824" y="4726928"/>
                <a:ext cx="10130" cy="13507"/>
              </a:xfrm>
              <a:custGeom>
                <a:avLst/>
                <a:gdLst>
                  <a:gd name="T0" fmla="*/ 0 w 6"/>
                  <a:gd name="T1" fmla="*/ 3 h 8"/>
                  <a:gd name="T2" fmla="*/ 6 w 6"/>
                  <a:gd name="T3" fmla="*/ 2 h 8"/>
                  <a:gd name="T4" fmla="*/ 6 w 6"/>
                  <a:gd name="T5" fmla="*/ 8 h 8"/>
                  <a:gd name="T6" fmla="*/ 0 w 6"/>
                  <a:gd name="T7" fmla="*/ 8 h 8"/>
                  <a:gd name="T8" fmla="*/ 0 w 6"/>
                  <a:gd name="T9" fmla="*/ 3 h 8"/>
                </a:gdLst>
                <a:ahLst/>
                <a:cxnLst>
                  <a:cxn ang="0">
                    <a:pos x="T0" y="T1"/>
                  </a:cxn>
                  <a:cxn ang="0">
                    <a:pos x="T2" y="T3"/>
                  </a:cxn>
                  <a:cxn ang="0">
                    <a:pos x="T4" y="T5"/>
                  </a:cxn>
                  <a:cxn ang="0">
                    <a:pos x="T6" y="T7"/>
                  </a:cxn>
                  <a:cxn ang="0">
                    <a:pos x="T8" y="T9"/>
                  </a:cxn>
                </a:cxnLst>
                <a:rect l="0" t="0" r="r" b="b"/>
                <a:pathLst>
                  <a:path w="6" h="8">
                    <a:moveTo>
                      <a:pt x="0" y="3"/>
                    </a:moveTo>
                    <a:cubicBezTo>
                      <a:pt x="1" y="0"/>
                      <a:pt x="6" y="0"/>
                      <a:pt x="6" y="2"/>
                    </a:cubicBezTo>
                    <a:cubicBezTo>
                      <a:pt x="6" y="5"/>
                      <a:pt x="6" y="8"/>
                      <a:pt x="6" y="8"/>
                    </a:cubicBezTo>
                    <a:cubicBezTo>
                      <a:pt x="0" y="8"/>
                      <a:pt x="0" y="8"/>
                      <a:pt x="0" y="8"/>
                    </a:cubicBezTo>
                    <a:cubicBezTo>
                      <a:pt x="0" y="6"/>
                      <a:pt x="0" y="4"/>
                      <a:pt x="0"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9" name="išlïḍê">
                <a:extLst>
                  <a:ext uri="{FF2B5EF4-FFF2-40B4-BE49-F238E27FC236}">
                    <a16:creationId xmlns:a16="http://schemas.microsoft.com/office/drawing/2014/main" id="{4C0C2126-FFFD-49E3-A3C6-7C25C44E1F92}"/>
                  </a:ext>
                </a:extLst>
              </p:cNvPr>
              <p:cNvSpPr/>
              <p:nvPr/>
            </p:nvSpPr>
            <p:spPr bwMode="auto">
              <a:xfrm>
                <a:off x="13529818" y="4726928"/>
                <a:ext cx="11819" cy="13507"/>
              </a:xfrm>
              <a:custGeom>
                <a:avLst/>
                <a:gdLst>
                  <a:gd name="T0" fmla="*/ 6 w 7"/>
                  <a:gd name="T1" fmla="*/ 3 h 8"/>
                  <a:gd name="T2" fmla="*/ 0 w 7"/>
                  <a:gd name="T3" fmla="*/ 3 h 8"/>
                  <a:gd name="T4" fmla="*/ 0 w 7"/>
                  <a:gd name="T5" fmla="*/ 8 h 8"/>
                  <a:gd name="T6" fmla="*/ 7 w 7"/>
                  <a:gd name="T7" fmla="*/ 8 h 8"/>
                  <a:gd name="T8" fmla="*/ 6 w 7"/>
                  <a:gd name="T9" fmla="*/ 3 h 8"/>
                </a:gdLst>
                <a:ahLst/>
                <a:cxnLst>
                  <a:cxn ang="0">
                    <a:pos x="T0" y="T1"/>
                  </a:cxn>
                  <a:cxn ang="0">
                    <a:pos x="T2" y="T3"/>
                  </a:cxn>
                  <a:cxn ang="0">
                    <a:pos x="T4" y="T5"/>
                  </a:cxn>
                  <a:cxn ang="0">
                    <a:pos x="T6" y="T7"/>
                  </a:cxn>
                  <a:cxn ang="0">
                    <a:pos x="T8" y="T9"/>
                  </a:cxn>
                </a:cxnLst>
                <a:rect l="0" t="0" r="r" b="b"/>
                <a:pathLst>
                  <a:path w="7" h="8">
                    <a:moveTo>
                      <a:pt x="6" y="3"/>
                    </a:moveTo>
                    <a:cubicBezTo>
                      <a:pt x="6" y="0"/>
                      <a:pt x="1" y="0"/>
                      <a:pt x="0" y="3"/>
                    </a:cubicBezTo>
                    <a:cubicBezTo>
                      <a:pt x="0" y="5"/>
                      <a:pt x="0" y="8"/>
                      <a:pt x="0" y="8"/>
                    </a:cubicBezTo>
                    <a:cubicBezTo>
                      <a:pt x="7" y="8"/>
                      <a:pt x="7" y="8"/>
                      <a:pt x="7" y="8"/>
                    </a:cubicBezTo>
                    <a:cubicBezTo>
                      <a:pt x="7" y="6"/>
                      <a:pt x="6" y="4"/>
                      <a:pt x="6"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0" name="îṡļíḑê">
                <a:extLst>
                  <a:ext uri="{FF2B5EF4-FFF2-40B4-BE49-F238E27FC236}">
                    <a16:creationId xmlns:a16="http://schemas.microsoft.com/office/drawing/2014/main" id="{355B6BE1-0C38-4839-BB5A-6CD817E9D89E}"/>
                  </a:ext>
                </a:extLst>
              </p:cNvPr>
              <p:cNvSpPr/>
              <p:nvPr/>
            </p:nvSpPr>
            <p:spPr bwMode="auto">
              <a:xfrm>
                <a:off x="13333629" y="4726928"/>
                <a:ext cx="10130" cy="13507"/>
              </a:xfrm>
              <a:custGeom>
                <a:avLst/>
                <a:gdLst>
                  <a:gd name="T0" fmla="*/ 0 w 6"/>
                  <a:gd name="T1" fmla="*/ 3 h 8"/>
                  <a:gd name="T2" fmla="*/ 6 w 6"/>
                  <a:gd name="T3" fmla="*/ 3 h 8"/>
                  <a:gd name="T4" fmla="*/ 6 w 6"/>
                  <a:gd name="T5" fmla="*/ 8 h 8"/>
                  <a:gd name="T6" fmla="*/ 0 w 6"/>
                  <a:gd name="T7" fmla="*/ 8 h 8"/>
                  <a:gd name="T8" fmla="*/ 0 w 6"/>
                  <a:gd name="T9" fmla="*/ 3 h 8"/>
                </a:gdLst>
                <a:ahLst/>
                <a:cxnLst>
                  <a:cxn ang="0">
                    <a:pos x="T0" y="T1"/>
                  </a:cxn>
                  <a:cxn ang="0">
                    <a:pos x="T2" y="T3"/>
                  </a:cxn>
                  <a:cxn ang="0">
                    <a:pos x="T4" y="T5"/>
                  </a:cxn>
                  <a:cxn ang="0">
                    <a:pos x="T6" y="T7"/>
                  </a:cxn>
                  <a:cxn ang="0">
                    <a:pos x="T8" y="T9"/>
                  </a:cxn>
                </a:cxnLst>
                <a:rect l="0" t="0" r="r" b="b"/>
                <a:pathLst>
                  <a:path w="6" h="8">
                    <a:moveTo>
                      <a:pt x="0" y="3"/>
                    </a:moveTo>
                    <a:cubicBezTo>
                      <a:pt x="1" y="1"/>
                      <a:pt x="6" y="0"/>
                      <a:pt x="6" y="3"/>
                    </a:cubicBezTo>
                    <a:cubicBezTo>
                      <a:pt x="6" y="6"/>
                      <a:pt x="6" y="8"/>
                      <a:pt x="6" y="8"/>
                    </a:cubicBezTo>
                    <a:cubicBezTo>
                      <a:pt x="0" y="8"/>
                      <a:pt x="0" y="8"/>
                      <a:pt x="0" y="8"/>
                    </a:cubicBezTo>
                    <a:cubicBezTo>
                      <a:pt x="0" y="7"/>
                      <a:pt x="0" y="5"/>
                      <a:pt x="0"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1" name="iṥḷïḋé">
                <a:extLst>
                  <a:ext uri="{FF2B5EF4-FFF2-40B4-BE49-F238E27FC236}">
                    <a16:creationId xmlns:a16="http://schemas.microsoft.com/office/drawing/2014/main" id="{736DD44F-E9ED-48EC-9213-E1BE82F248CA}"/>
                  </a:ext>
                </a:extLst>
              </p:cNvPr>
              <p:cNvSpPr/>
              <p:nvPr/>
            </p:nvSpPr>
            <p:spPr bwMode="auto">
              <a:xfrm>
                <a:off x="13545013" y="4726928"/>
                <a:ext cx="11819" cy="15196"/>
              </a:xfrm>
              <a:custGeom>
                <a:avLst/>
                <a:gdLst>
                  <a:gd name="T0" fmla="*/ 6 w 7"/>
                  <a:gd name="T1" fmla="*/ 3 h 9"/>
                  <a:gd name="T2" fmla="*/ 0 w 7"/>
                  <a:gd name="T3" fmla="*/ 3 h 9"/>
                  <a:gd name="T4" fmla="*/ 1 w 7"/>
                  <a:gd name="T5" fmla="*/ 8 h 9"/>
                  <a:gd name="T6" fmla="*/ 7 w 7"/>
                  <a:gd name="T7" fmla="*/ 9 h 9"/>
                  <a:gd name="T8" fmla="*/ 6 w 7"/>
                  <a:gd name="T9" fmla="*/ 3 h 9"/>
                </a:gdLst>
                <a:ahLst/>
                <a:cxnLst>
                  <a:cxn ang="0">
                    <a:pos x="T0" y="T1"/>
                  </a:cxn>
                  <a:cxn ang="0">
                    <a:pos x="T2" y="T3"/>
                  </a:cxn>
                  <a:cxn ang="0">
                    <a:pos x="T4" y="T5"/>
                  </a:cxn>
                  <a:cxn ang="0">
                    <a:pos x="T6" y="T7"/>
                  </a:cxn>
                  <a:cxn ang="0">
                    <a:pos x="T8" y="T9"/>
                  </a:cxn>
                </a:cxnLst>
                <a:rect l="0" t="0" r="r" b="b"/>
                <a:pathLst>
                  <a:path w="7" h="9">
                    <a:moveTo>
                      <a:pt x="6" y="3"/>
                    </a:moveTo>
                    <a:cubicBezTo>
                      <a:pt x="6" y="1"/>
                      <a:pt x="1" y="0"/>
                      <a:pt x="0" y="3"/>
                    </a:cubicBezTo>
                    <a:cubicBezTo>
                      <a:pt x="1" y="6"/>
                      <a:pt x="1" y="8"/>
                      <a:pt x="1" y="8"/>
                    </a:cubicBezTo>
                    <a:cubicBezTo>
                      <a:pt x="7" y="9"/>
                      <a:pt x="7" y="9"/>
                      <a:pt x="7" y="9"/>
                    </a:cubicBezTo>
                    <a:cubicBezTo>
                      <a:pt x="7" y="7"/>
                      <a:pt x="7" y="5"/>
                      <a:pt x="6" y="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2" name="íṧlïdé">
                <a:extLst>
                  <a:ext uri="{FF2B5EF4-FFF2-40B4-BE49-F238E27FC236}">
                    <a16:creationId xmlns:a16="http://schemas.microsoft.com/office/drawing/2014/main" id="{FA216061-955F-437A-A106-8BACE4AA6FB4}"/>
                  </a:ext>
                </a:extLst>
              </p:cNvPr>
              <p:cNvSpPr/>
              <p:nvPr/>
            </p:nvSpPr>
            <p:spPr bwMode="auto">
              <a:xfrm>
                <a:off x="13318096" y="4728617"/>
                <a:ext cx="7091" cy="13507"/>
              </a:xfrm>
              <a:custGeom>
                <a:avLst/>
                <a:gdLst>
                  <a:gd name="T0" fmla="*/ 1 w 4"/>
                  <a:gd name="T1" fmla="*/ 1 h 8"/>
                  <a:gd name="T2" fmla="*/ 4 w 4"/>
                  <a:gd name="T3" fmla="*/ 3 h 8"/>
                  <a:gd name="T4" fmla="*/ 4 w 4"/>
                  <a:gd name="T5" fmla="*/ 8 h 8"/>
                  <a:gd name="T6" fmla="*/ 0 w 4"/>
                  <a:gd name="T7" fmla="*/ 8 h 8"/>
                  <a:gd name="T8" fmla="*/ 1 w 4"/>
                  <a:gd name="T9" fmla="*/ 1 h 8"/>
                </a:gdLst>
                <a:ahLst/>
                <a:cxnLst>
                  <a:cxn ang="0">
                    <a:pos x="T0" y="T1"/>
                  </a:cxn>
                  <a:cxn ang="0">
                    <a:pos x="T2" y="T3"/>
                  </a:cxn>
                  <a:cxn ang="0">
                    <a:pos x="T4" y="T5"/>
                  </a:cxn>
                  <a:cxn ang="0">
                    <a:pos x="T6" y="T7"/>
                  </a:cxn>
                  <a:cxn ang="0">
                    <a:pos x="T8" y="T9"/>
                  </a:cxn>
                </a:cxnLst>
                <a:rect l="0" t="0" r="r" b="b"/>
                <a:pathLst>
                  <a:path w="4" h="8">
                    <a:moveTo>
                      <a:pt x="1" y="1"/>
                    </a:moveTo>
                    <a:cubicBezTo>
                      <a:pt x="2" y="0"/>
                      <a:pt x="4" y="2"/>
                      <a:pt x="4" y="3"/>
                    </a:cubicBezTo>
                    <a:cubicBezTo>
                      <a:pt x="4" y="5"/>
                      <a:pt x="4" y="8"/>
                      <a:pt x="4" y="8"/>
                    </a:cubicBezTo>
                    <a:cubicBezTo>
                      <a:pt x="0" y="8"/>
                      <a:pt x="0" y="8"/>
                      <a:pt x="0" y="8"/>
                    </a:cubicBezTo>
                    <a:cubicBezTo>
                      <a:pt x="0" y="6"/>
                      <a:pt x="1" y="3"/>
                      <a:pt x="1"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3" name="i$1îďé">
                <a:extLst>
                  <a:ext uri="{FF2B5EF4-FFF2-40B4-BE49-F238E27FC236}">
                    <a16:creationId xmlns:a16="http://schemas.microsoft.com/office/drawing/2014/main" id="{FEB6B313-1E8F-4DCE-82A4-98492CD1546E}"/>
                  </a:ext>
                </a:extLst>
              </p:cNvPr>
              <p:cNvSpPr/>
              <p:nvPr/>
            </p:nvSpPr>
            <p:spPr bwMode="auto">
              <a:xfrm>
                <a:off x="13563585" y="4728617"/>
                <a:ext cx="6753" cy="13507"/>
              </a:xfrm>
              <a:custGeom>
                <a:avLst/>
                <a:gdLst>
                  <a:gd name="T0" fmla="*/ 4 w 4"/>
                  <a:gd name="T1" fmla="*/ 1 h 8"/>
                  <a:gd name="T2" fmla="*/ 0 w 4"/>
                  <a:gd name="T3" fmla="*/ 3 h 8"/>
                  <a:gd name="T4" fmla="*/ 0 w 4"/>
                  <a:gd name="T5" fmla="*/ 8 h 8"/>
                  <a:gd name="T6" fmla="*/ 4 w 4"/>
                  <a:gd name="T7" fmla="*/ 8 h 8"/>
                  <a:gd name="T8" fmla="*/ 4 w 4"/>
                  <a:gd name="T9" fmla="*/ 1 h 8"/>
                </a:gdLst>
                <a:ahLst/>
                <a:cxnLst>
                  <a:cxn ang="0">
                    <a:pos x="T0" y="T1"/>
                  </a:cxn>
                  <a:cxn ang="0">
                    <a:pos x="T2" y="T3"/>
                  </a:cxn>
                  <a:cxn ang="0">
                    <a:pos x="T4" y="T5"/>
                  </a:cxn>
                  <a:cxn ang="0">
                    <a:pos x="T6" y="T7"/>
                  </a:cxn>
                  <a:cxn ang="0">
                    <a:pos x="T8" y="T9"/>
                  </a:cxn>
                </a:cxnLst>
                <a:rect l="0" t="0" r="r" b="b"/>
                <a:pathLst>
                  <a:path w="4" h="8">
                    <a:moveTo>
                      <a:pt x="4" y="1"/>
                    </a:moveTo>
                    <a:cubicBezTo>
                      <a:pt x="2" y="0"/>
                      <a:pt x="0" y="2"/>
                      <a:pt x="0" y="3"/>
                    </a:cubicBezTo>
                    <a:cubicBezTo>
                      <a:pt x="0" y="5"/>
                      <a:pt x="0" y="8"/>
                      <a:pt x="0" y="8"/>
                    </a:cubicBezTo>
                    <a:cubicBezTo>
                      <a:pt x="4" y="8"/>
                      <a:pt x="4" y="8"/>
                      <a:pt x="4" y="8"/>
                    </a:cubicBezTo>
                    <a:cubicBezTo>
                      <a:pt x="4" y="7"/>
                      <a:pt x="4" y="3"/>
                      <a:pt x="4"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4" name="îṩļïdê">
                <a:extLst>
                  <a:ext uri="{FF2B5EF4-FFF2-40B4-BE49-F238E27FC236}">
                    <a16:creationId xmlns:a16="http://schemas.microsoft.com/office/drawing/2014/main" id="{6218557E-7325-4A02-9FFE-F7289D86A31D}"/>
                  </a:ext>
                </a:extLst>
              </p:cNvPr>
              <p:cNvSpPr/>
              <p:nvPr/>
            </p:nvSpPr>
            <p:spPr bwMode="auto">
              <a:xfrm>
                <a:off x="13384280" y="4743812"/>
                <a:ext cx="11819" cy="11819"/>
              </a:xfrm>
              <a:custGeom>
                <a:avLst/>
                <a:gdLst>
                  <a:gd name="T0" fmla="*/ 1 w 7"/>
                  <a:gd name="T1" fmla="*/ 0 h 7"/>
                  <a:gd name="T2" fmla="*/ 7 w 7"/>
                  <a:gd name="T3" fmla="*/ 0 h 7"/>
                  <a:gd name="T4" fmla="*/ 7 w 7"/>
                  <a:gd name="T5" fmla="*/ 0 h 7"/>
                  <a:gd name="T6" fmla="*/ 7 w 7"/>
                  <a:gd name="T7" fmla="*/ 6 h 7"/>
                  <a:gd name="T8" fmla="*/ 7 w 7"/>
                  <a:gd name="T9" fmla="*/ 7 h 7"/>
                  <a:gd name="T10" fmla="*/ 1 w 7"/>
                  <a:gd name="T11" fmla="*/ 7 h 7"/>
                  <a:gd name="T12" fmla="*/ 0 w 7"/>
                  <a:gd name="T13" fmla="*/ 6 h 7"/>
                  <a:gd name="T14" fmla="*/ 0 w 7"/>
                  <a:gd name="T15" fmla="*/ 0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7" y="0"/>
                      <a:pt x="7" y="0"/>
                      <a:pt x="7" y="0"/>
                    </a:cubicBezTo>
                    <a:cubicBezTo>
                      <a:pt x="7" y="0"/>
                      <a:pt x="7" y="0"/>
                      <a:pt x="7" y="0"/>
                    </a:cubicBezTo>
                    <a:cubicBezTo>
                      <a:pt x="7" y="6"/>
                      <a:pt x="7" y="6"/>
                      <a:pt x="7" y="6"/>
                    </a:cubicBezTo>
                    <a:cubicBezTo>
                      <a:pt x="7" y="7"/>
                      <a:pt x="7" y="7"/>
                      <a:pt x="7" y="7"/>
                    </a:cubicBezTo>
                    <a:cubicBezTo>
                      <a:pt x="1" y="7"/>
                      <a:pt x="1" y="7"/>
                      <a:pt x="1" y="7"/>
                    </a:cubicBezTo>
                    <a:cubicBezTo>
                      <a:pt x="1" y="7"/>
                      <a:pt x="0" y="7"/>
                      <a:pt x="0" y="6"/>
                    </a:cubicBezTo>
                    <a:cubicBezTo>
                      <a:pt x="0" y="0"/>
                      <a:pt x="0" y="0"/>
                      <a:pt x="0" y="0"/>
                    </a:cubicBezTo>
                    <a:cubicBezTo>
                      <a:pt x="0" y="0"/>
                      <a:pt x="1" y="0"/>
                      <a:pt x="1"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5" name="íṧ1iḓé">
                <a:extLst>
                  <a:ext uri="{FF2B5EF4-FFF2-40B4-BE49-F238E27FC236}">
                    <a16:creationId xmlns:a16="http://schemas.microsoft.com/office/drawing/2014/main" id="{467EB622-A30D-4912-B7EE-81A8A7F21D95}"/>
                  </a:ext>
                </a:extLst>
              </p:cNvPr>
              <p:cNvSpPr/>
              <p:nvPr/>
            </p:nvSpPr>
            <p:spPr bwMode="auto">
              <a:xfrm>
                <a:off x="13492674" y="4743812"/>
                <a:ext cx="11819" cy="11819"/>
              </a:xfrm>
              <a:custGeom>
                <a:avLst/>
                <a:gdLst>
                  <a:gd name="T0" fmla="*/ 7 w 7"/>
                  <a:gd name="T1" fmla="*/ 0 h 7"/>
                  <a:gd name="T2" fmla="*/ 1 w 7"/>
                  <a:gd name="T3" fmla="*/ 0 h 7"/>
                  <a:gd name="T4" fmla="*/ 0 w 7"/>
                  <a:gd name="T5" fmla="*/ 0 h 7"/>
                  <a:gd name="T6" fmla="*/ 0 w 7"/>
                  <a:gd name="T7" fmla="*/ 7 h 7"/>
                  <a:gd name="T8" fmla="*/ 1 w 7"/>
                  <a:gd name="T9" fmla="*/ 7 h 7"/>
                  <a:gd name="T10" fmla="*/ 7 w 7"/>
                  <a:gd name="T11" fmla="*/ 7 h 7"/>
                  <a:gd name="T12" fmla="*/ 7 w 7"/>
                  <a:gd name="T13" fmla="*/ 7 h 7"/>
                  <a:gd name="T14" fmla="*/ 7 w 7"/>
                  <a:gd name="T15" fmla="*/ 0 h 7"/>
                  <a:gd name="T16" fmla="*/ 7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0"/>
                    </a:moveTo>
                    <a:cubicBezTo>
                      <a:pt x="1" y="0"/>
                      <a:pt x="1" y="0"/>
                      <a:pt x="1" y="0"/>
                    </a:cubicBezTo>
                    <a:cubicBezTo>
                      <a:pt x="0" y="0"/>
                      <a:pt x="0" y="0"/>
                      <a:pt x="0" y="0"/>
                    </a:cubicBezTo>
                    <a:cubicBezTo>
                      <a:pt x="0" y="7"/>
                      <a:pt x="0" y="7"/>
                      <a:pt x="0" y="7"/>
                    </a:cubicBezTo>
                    <a:cubicBezTo>
                      <a:pt x="0" y="7"/>
                      <a:pt x="0" y="7"/>
                      <a:pt x="1" y="7"/>
                    </a:cubicBezTo>
                    <a:cubicBezTo>
                      <a:pt x="7" y="7"/>
                      <a:pt x="7" y="7"/>
                      <a:pt x="7" y="7"/>
                    </a:cubicBezTo>
                    <a:cubicBezTo>
                      <a:pt x="7" y="7"/>
                      <a:pt x="7" y="7"/>
                      <a:pt x="7" y="7"/>
                    </a:cubicBezTo>
                    <a:cubicBezTo>
                      <a:pt x="7" y="0"/>
                      <a:pt x="7" y="0"/>
                      <a:pt x="7" y="0"/>
                    </a:cubicBezTo>
                    <a:cubicBezTo>
                      <a:pt x="7" y="0"/>
                      <a:pt x="7" y="0"/>
                      <a:pt x="7"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6" name="ïŝ1iḋè">
                <a:extLst>
                  <a:ext uri="{FF2B5EF4-FFF2-40B4-BE49-F238E27FC236}">
                    <a16:creationId xmlns:a16="http://schemas.microsoft.com/office/drawing/2014/main" id="{5CCE1907-D1AB-4A08-A1EC-AD6790436828}"/>
                  </a:ext>
                </a:extLst>
              </p:cNvPr>
              <p:cNvSpPr/>
              <p:nvPr/>
            </p:nvSpPr>
            <p:spPr bwMode="auto">
              <a:xfrm>
                <a:off x="13367396" y="4743812"/>
                <a:ext cx="11819" cy="11819"/>
              </a:xfrm>
              <a:custGeom>
                <a:avLst/>
                <a:gdLst>
                  <a:gd name="T0" fmla="*/ 1 w 7"/>
                  <a:gd name="T1" fmla="*/ 0 h 7"/>
                  <a:gd name="T2" fmla="*/ 7 w 7"/>
                  <a:gd name="T3" fmla="*/ 0 h 7"/>
                  <a:gd name="T4" fmla="*/ 7 w 7"/>
                  <a:gd name="T5" fmla="*/ 1 h 7"/>
                  <a:gd name="T6" fmla="*/ 7 w 7"/>
                  <a:gd name="T7" fmla="*/ 7 h 7"/>
                  <a:gd name="T8" fmla="*/ 7 w 7"/>
                  <a:gd name="T9" fmla="*/ 7 h 7"/>
                  <a:gd name="T10" fmla="*/ 1 w 7"/>
                  <a:gd name="T11" fmla="*/ 7 h 7"/>
                  <a:gd name="T12" fmla="*/ 0 w 7"/>
                  <a:gd name="T13" fmla="*/ 7 h 7"/>
                  <a:gd name="T14" fmla="*/ 0 w 7"/>
                  <a:gd name="T15" fmla="*/ 1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7" y="0"/>
                      <a:pt x="7" y="0"/>
                      <a:pt x="7" y="0"/>
                    </a:cubicBezTo>
                    <a:cubicBezTo>
                      <a:pt x="7" y="0"/>
                      <a:pt x="7" y="0"/>
                      <a:pt x="7" y="1"/>
                    </a:cubicBezTo>
                    <a:cubicBezTo>
                      <a:pt x="7" y="7"/>
                      <a:pt x="7" y="7"/>
                      <a:pt x="7" y="7"/>
                    </a:cubicBezTo>
                    <a:cubicBezTo>
                      <a:pt x="7" y="7"/>
                      <a:pt x="7" y="7"/>
                      <a:pt x="7" y="7"/>
                    </a:cubicBezTo>
                    <a:cubicBezTo>
                      <a:pt x="1" y="7"/>
                      <a:pt x="1" y="7"/>
                      <a:pt x="1" y="7"/>
                    </a:cubicBezTo>
                    <a:cubicBezTo>
                      <a:pt x="0" y="7"/>
                      <a:pt x="0" y="7"/>
                      <a:pt x="0" y="7"/>
                    </a:cubicBezTo>
                    <a:cubicBezTo>
                      <a:pt x="0" y="1"/>
                      <a:pt x="0" y="1"/>
                      <a:pt x="0" y="1"/>
                    </a:cubicBezTo>
                    <a:cubicBezTo>
                      <a:pt x="0" y="0"/>
                      <a:pt x="0" y="0"/>
                      <a:pt x="1"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7" name="iśḻïḍê">
                <a:extLst>
                  <a:ext uri="{FF2B5EF4-FFF2-40B4-BE49-F238E27FC236}">
                    <a16:creationId xmlns:a16="http://schemas.microsoft.com/office/drawing/2014/main" id="{5CEF4286-9193-48EF-B778-571C55AEA2F1}"/>
                  </a:ext>
                </a:extLst>
              </p:cNvPr>
              <p:cNvSpPr/>
              <p:nvPr/>
            </p:nvSpPr>
            <p:spPr bwMode="auto">
              <a:xfrm>
                <a:off x="13509558" y="4743812"/>
                <a:ext cx="11819" cy="11819"/>
              </a:xfrm>
              <a:custGeom>
                <a:avLst/>
                <a:gdLst>
                  <a:gd name="T0" fmla="*/ 7 w 7"/>
                  <a:gd name="T1" fmla="*/ 0 h 7"/>
                  <a:gd name="T2" fmla="*/ 1 w 7"/>
                  <a:gd name="T3" fmla="*/ 0 h 7"/>
                  <a:gd name="T4" fmla="*/ 0 w 7"/>
                  <a:gd name="T5" fmla="*/ 1 h 7"/>
                  <a:gd name="T6" fmla="*/ 0 w 7"/>
                  <a:gd name="T7" fmla="*/ 7 h 7"/>
                  <a:gd name="T8" fmla="*/ 1 w 7"/>
                  <a:gd name="T9" fmla="*/ 7 h 7"/>
                  <a:gd name="T10" fmla="*/ 7 w 7"/>
                  <a:gd name="T11" fmla="*/ 7 h 7"/>
                  <a:gd name="T12" fmla="*/ 7 w 7"/>
                  <a:gd name="T13" fmla="*/ 7 h 7"/>
                  <a:gd name="T14" fmla="*/ 7 w 7"/>
                  <a:gd name="T15" fmla="*/ 1 h 7"/>
                  <a:gd name="T16" fmla="*/ 7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0"/>
                    </a:moveTo>
                    <a:cubicBezTo>
                      <a:pt x="1" y="0"/>
                      <a:pt x="1" y="0"/>
                      <a:pt x="1" y="0"/>
                    </a:cubicBezTo>
                    <a:cubicBezTo>
                      <a:pt x="1" y="0"/>
                      <a:pt x="0" y="1"/>
                      <a:pt x="0" y="1"/>
                    </a:cubicBezTo>
                    <a:cubicBezTo>
                      <a:pt x="0" y="7"/>
                      <a:pt x="0" y="7"/>
                      <a:pt x="0" y="7"/>
                    </a:cubicBezTo>
                    <a:cubicBezTo>
                      <a:pt x="0" y="7"/>
                      <a:pt x="1" y="7"/>
                      <a:pt x="1" y="7"/>
                    </a:cubicBezTo>
                    <a:cubicBezTo>
                      <a:pt x="7" y="7"/>
                      <a:pt x="7" y="7"/>
                      <a:pt x="7" y="7"/>
                    </a:cubicBezTo>
                    <a:cubicBezTo>
                      <a:pt x="7" y="7"/>
                      <a:pt x="7" y="7"/>
                      <a:pt x="7" y="7"/>
                    </a:cubicBezTo>
                    <a:cubicBezTo>
                      <a:pt x="7" y="1"/>
                      <a:pt x="7" y="1"/>
                      <a:pt x="7" y="1"/>
                    </a:cubicBezTo>
                    <a:cubicBezTo>
                      <a:pt x="7" y="1"/>
                      <a:pt x="7" y="0"/>
                      <a:pt x="7"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8" name="îṡḷîḓè">
                <a:extLst>
                  <a:ext uri="{FF2B5EF4-FFF2-40B4-BE49-F238E27FC236}">
                    <a16:creationId xmlns:a16="http://schemas.microsoft.com/office/drawing/2014/main" id="{704B2A35-BE85-4EF7-9AAD-7F323B09105E}"/>
                  </a:ext>
                </a:extLst>
              </p:cNvPr>
              <p:cNvSpPr/>
              <p:nvPr/>
            </p:nvSpPr>
            <p:spPr bwMode="auto">
              <a:xfrm>
                <a:off x="13348824" y="4745501"/>
                <a:ext cx="10130" cy="11819"/>
              </a:xfrm>
              <a:custGeom>
                <a:avLst/>
                <a:gdLst>
                  <a:gd name="T0" fmla="*/ 0 w 6"/>
                  <a:gd name="T1" fmla="*/ 0 h 7"/>
                  <a:gd name="T2" fmla="*/ 6 w 6"/>
                  <a:gd name="T3" fmla="*/ 0 h 7"/>
                  <a:gd name="T4" fmla="*/ 6 w 6"/>
                  <a:gd name="T5" fmla="*/ 0 h 7"/>
                  <a:gd name="T6" fmla="*/ 6 w 6"/>
                  <a:gd name="T7" fmla="*/ 6 h 7"/>
                  <a:gd name="T8" fmla="*/ 6 w 6"/>
                  <a:gd name="T9" fmla="*/ 7 h 7"/>
                  <a:gd name="T10" fmla="*/ 0 w 6"/>
                  <a:gd name="T11" fmla="*/ 7 h 7"/>
                  <a:gd name="T12" fmla="*/ 0 w 6"/>
                  <a:gd name="T13" fmla="*/ 6 h 7"/>
                  <a:gd name="T14" fmla="*/ 0 w 6"/>
                  <a:gd name="T15" fmla="*/ 0 h 7"/>
                  <a:gd name="T16" fmla="*/ 0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0" y="0"/>
                    </a:moveTo>
                    <a:cubicBezTo>
                      <a:pt x="6" y="0"/>
                      <a:pt x="6" y="0"/>
                      <a:pt x="6" y="0"/>
                    </a:cubicBezTo>
                    <a:cubicBezTo>
                      <a:pt x="6" y="0"/>
                      <a:pt x="6" y="0"/>
                      <a:pt x="6" y="0"/>
                    </a:cubicBezTo>
                    <a:cubicBezTo>
                      <a:pt x="6" y="6"/>
                      <a:pt x="6" y="6"/>
                      <a:pt x="6" y="6"/>
                    </a:cubicBezTo>
                    <a:cubicBezTo>
                      <a:pt x="6" y="6"/>
                      <a:pt x="6" y="6"/>
                      <a:pt x="6" y="7"/>
                    </a:cubicBezTo>
                    <a:cubicBezTo>
                      <a:pt x="0" y="7"/>
                      <a:pt x="0" y="7"/>
                      <a:pt x="0" y="7"/>
                    </a:cubicBezTo>
                    <a:cubicBezTo>
                      <a:pt x="0" y="7"/>
                      <a:pt x="0" y="7"/>
                      <a:pt x="0" y="6"/>
                    </a:cubicBezTo>
                    <a:cubicBezTo>
                      <a:pt x="0" y="0"/>
                      <a:pt x="0" y="0"/>
                      <a:pt x="0" y="0"/>
                    </a:cubicBezTo>
                    <a:cubicBezTo>
                      <a:pt x="0" y="0"/>
                      <a:pt x="0" y="0"/>
                      <a:pt x="0"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9" name="îşľïḓe">
                <a:extLst>
                  <a:ext uri="{FF2B5EF4-FFF2-40B4-BE49-F238E27FC236}">
                    <a16:creationId xmlns:a16="http://schemas.microsoft.com/office/drawing/2014/main" id="{5BDF8BAC-9529-46BB-BBEC-76862591120B}"/>
                  </a:ext>
                </a:extLst>
              </p:cNvPr>
              <p:cNvSpPr/>
              <p:nvPr/>
            </p:nvSpPr>
            <p:spPr bwMode="auto">
              <a:xfrm>
                <a:off x="13529818" y="4745501"/>
                <a:ext cx="11819" cy="11819"/>
              </a:xfrm>
              <a:custGeom>
                <a:avLst/>
                <a:gdLst>
                  <a:gd name="T0" fmla="*/ 6 w 7"/>
                  <a:gd name="T1" fmla="*/ 0 h 7"/>
                  <a:gd name="T2" fmla="*/ 1 w 7"/>
                  <a:gd name="T3" fmla="*/ 0 h 7"/>
                  <a:gd name="T4" fmla="*/ 0 w 7"/>
                  <a:gd name="T5" fmla="*/ 0 h 7"/>
                  <a:gd name="T6" fmla="*/ 1 w 7"/>
                  <a:gd name="T7" fmla="*/ 6 h 7"/>
                  <a:gd name="T8" fmla="*/ 1 w 7"/>
                  <a:gd name="T9" fmla="*/ 7 h 7"/>
                  <a:gd name="T10" fmla="*/ 6 w 7"/>
                  <a:gd name="T11" fmla="*/ 7 h 7"/>
                  <a:gd name="T12" fmla="*/ 7 w 7"/>
                  <a:gd name="T13" fmla="*/ 7 h 7"/>
                  <a:gd name="T14" fmla="*/ 7 w 7"/>
                  <a:gd name="T15" fmla="*/ 0 h 7"/>
                  <a:gd name="T16" fmla="*/ 6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6" y="0"/>
                    </a:moveTo>
                    <a:cubicBezTo>
                      <a:pt x="1" y="0"/>
                      <a:pt x="1" y="0"/>
                      <a:pt x="1" y="0"/>
                    </a:cubicBezTo>
                    <a:cubicBezTo>
                      <a:pt x="1" y="0"/>
                      <a:pt x="0" y="0"/>
                      <a:pt x="0" y="0"/>
                    </a:cubicBezTo>
                    <a:cubicBezTo>
                      <a:pt x="1" y="6"/>
                      <a:pt x="1" y="6"/>
                      <a:pt x="1" y="6"/>
                    </a:cubicBezTo>
                    <a:cubicBezTo>
                      <a:pt x="1" y="6"/>
                      <a:pt x="1" y="7"/>
                      <a:pt x="1" y="7"/>
                    </a:cubicBezTo>
                    <a:cubicBezTo>
                      <a:pt x="6" y="7"/>
                      <a:pt x="6" y="7"/>
                      <a:pt x="6" y="7"/>
                    </a:cubicBezTo>
                    <a:cubicBezTo>
                      <a:pt x="7" y="7"/>
                      <a:pt x="7" y="7"/>
                      <a:pt x="7" y="7"/>
                    </a:cubicBezTo>
                    <a:cubicBezTo>
                      <a:pt x="7" y="0"/>
                      <a:pt x="7" y="0"/>
                      <a:pt x="7" y="0"/>
                    </a:cubicBezTo>
                    <a:cubicBezTo>
                      <a:pt x="7" y="0"/>
                      <a:pt x="7" y="0"/>
                      <a:pt x="6"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0" name="íṡľïḍè">
                <a:extLst>
                  <a:ext uri="{FF2B5EF4-FFF2-40B4-BE49-F238E27FC236}">
                    <a16:creationId xmlns:a16="http://schemas.microsoft.com/office/drawing/2014/main" id="{A8904497-AB5F-44F6-BBA9-E6CB71CC1869}"/>
                  </a:ext>
                </a:extLst>
              </p:cNvPr>
              <p:cNvSpPr/>
              <p:nvPr/>
            </p:nvSpPr>
            <p:spPr bwMode="auto">
              <a:xfrm>
                <a:off x="13331940" y="4745501"/>
                <a:ext cx="10130" cy="11819"/>
              </a:xfrm>
              <a:custGeom>
                <a:avLst/>
                <a:gdLst>
                  <a:gd name="T0" fmla="*/ 1 w 6"/>
                  <a:gd name="T1" fmla="*/ 1 h 7"/>
                  <a:gd name="T2" fmla="*/ 6 w 6"/>
                  <a:gd name="T3" fmla="*/ 0 h 7"/>
                  <a:gd name="T4" fmla="*/ 6 w 6"/>
                  <a:gd name="T5" fmla="*/ 1 h 7"/>
                  <a:gd name="T6" fmla="*/ 6 w 6"/>
                  <a:gd name="T7" fmla="*/ 6 h 7"/>
                  <a:gd name="T8" fmla="*/ 6 w 6"/>
                  <a:gd name="T9" fmla="*/ 7 h 7"/>
                  <a:gd name="T10" fmla="*/ 0 w 6"/>
                  <a:gd name="T11" fmla="*/ 7 h 7"/>
                  <a:gd name="T12" fmla="*/ 0 w 6"/>
                  <a:gd name="T13" fmla="*/ 7 h 7"/>
                  <a:gd name="T14" fmla="*/ 0 w 6"/>
                  <a:gd name="T15" fmla="*/ 1 h 7"/>
                  <a:gd name="T16" fmla="*/ 1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1" y="1"/>
                    </a:moveTo>
                    <a:cubicBezTo>
                      <a:pt x="6" y="0"/>
                      <a:pt x="6" y="0"/>
                      <a:pt x="6" y="0"/>
                    </a:cubicBezTo>
                    <a:cubicBezTo>
                      <a:pt x="6" y="0"/>
                      <a:pt x="6" y="0"/>
                      <a:pt x="6" y="1"/>
                    </a:cubicBezTo>
                    <a:cubicBezTo>
                      <a:pt x="6" y="6"/>
                      <a:pt x="6" y="6"/>
                      <a:pt x="6" y="6"/>
                    </a:cubicBezTo>
                    <a:cubicBezTo>
                      <a:pt x="6" y="7"/>
                      <a:pt x="6" y="7"/>
                      <a:pt x="6" y="7"/>
                    </a:cubicBezTo>
                    <a:cubicBezTo>
                      <a:pt x="0" y="7"/>
                      <a:pt x="0" y="7"/>
                      <a:pt x="0" y="7"/>
                    </a:cubicBezTo>
                    <a:cubicBezTo>
                      <a:pt x="0" y="7"/>
                      <a:pt x="0" y="7"/>
                      <a:pt x="0" y="7"/>
                    </a:cubicBezTo>
                    <a:cubicBezTo>
                      <a:pt x="0" y="1"/>
                      <a:pt x="0" y="1"/>
                      <a:pt x="0" y="1"/>
                    </a:cubicBezTo>
                    <a:cubicBezTo>
                      <a:pt x="0" y="1"/>
                      <a:pt x="0" y="1"/>
                      <a:pt x="1"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1" name="î$1îďè">
                <a:extLst>
                  <a:ext uri="{FF2B5EF4-FFF2-40B4-BE49-F238E27FC236}">
                    <a16:creationId xmlns:a16="http://schemas.microsoft.com/office/drawing/2014/main" id="{452265DA-964A-4D40-A4BC-CC086F54DE29}"/>
                  </a:ext>
                </a:extLst>
              </p:cNvPr>
              <p:cNvSpPr/>
              <p:nvPr/>
            </p:nvSpPr>
            <p:spPr bwMode="auto">
              <a:xfrm>
                <a:off x="13546702" y="4745501"/>
                <a:ext cx="10130" cy="11819"/>
              </a:xfrm>
              <a:custGeom>
                <a:avLst/>
                <a:gdLst>
                  <a:gd name="T0" fmla="*/ 6 w 6"/>
                  <a:gd name="T1" fmla="*/ 1 h 7"/>
                  <a:gd name="T2" fmla="*/ 0 w 6"/>
                  <a:gd name="T3" fmla="*/ 0 h 7"/>
                  <a:gd name="T4" fmla="*/ 0 w 6"/>
                  <a:gd name="T5" fmla="*/ 1 h 7"/>
                  <a:gd name="T6" fmla="*/ 0 w 6"/>
                  <a:gd name="T7" fmla="*/ 7 h 7"/>
                  <a:gd name="T8" fmla="*/ 1 w 6"/>
                  <a:gd name="T9" fmla="*/ 7 h 7"/>
                  <a:gd name="T10" fmla="*/ 6 w 6"/>
                  <a:gd name="T11" fmla="*/ 7 h 7"/>
                  <a:gd name="T12" fmla="*/ 6 w 6"/>
                  <a:gd name="T13" fmla="*/ 7 h 7"/>
                  <a:gd name="T14" fmla="*/ 6 w 6"/>
                  <a:gd name="T15" fmla="*/ 1 h 7"/>
                  <a:gd name="T16" fmla="*/ 6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6" y="1"/>
                    </a:moveTo>
                    <a:cubicBezTo>
                      <a:pt x="0" y="0"/>
                      <a:pt x="0" y="0"/>
                      <a:pt x="0" y="0"/>
                    </a:cubicBezTo>
                    <a:cubicBezTo>
                      <a:pt x="0" y="0"/>
                      <a:pt x="0" y="1"/>
                      <a:pt x="0" y="1"/>
                    </a:cubicBezTo>
                    <a:cubicBezTo>
                      <a:pt x="0" y="7"/>
                      <a:pt x="0" y="7"/>
                      <a:pt x="0" y="7"/>
                    </a:cubicBezTo>
                    <a:cubicBezTo>
                      <a:pt x="0" y="7"/>
                      <a:pt x="0" y="7"/>
                      <a:pt x="1" y="7"/>
                    </a:cubicBezTo>
                    <a:cubicBezTo>
                      <a:pt x="6" y="7"/>
                      <a:pt x="6" y="7"/>
                      <a:pt x="6" y="7"/>
                    </a:cubicBezTo>
                    <a:cubicBezTo>
                      <a:pt x="6" y="7"/>
                      <a:pt x="6" y="7"/>
                      <a:pt x="6" y="7"/>
                    </a:cubicBezTo>
                    <a:cubicBezTo>
                      <a:pt x="6" y="1"/>
                      <a:pt x="6" y="1"/>
                      <a:pt x="6" y="1"/>
                    </a:cubicBezTo>
                    <a:cubicBezTo>
                      <a:pt x="6" y="1"/>
                      <a:pt x="6" y="1"/>
                      <a:pt x="6"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2" name="îşḻîḓé">
                <a:extLst>
                  <a:ext uri="{FF2B5EF4-FFF2-40B4-BE49-F238E27FC236}">
                    <a16:creationId xmlns:a16="http://schemas.microsoft.com/office/drawing/2014/main" id="{F4DDFA4F-784A-4CDD-A464-064B1D9D173B}"/>
                  </a:ext>
                </a:extLst>
              </p:cNvPr>
              <p:cNvSpPr/>
              <p:nvPr/>
            </p:nvSpPr>
            <p:spPr bwMode="auto">
              <a:xfrm>
                <a:off x="13316407" y="4747189"/>
                <a:ext cx="8780" cy="11819"/>
              </a:xfrm>
              <a:custGeom>
                <a:avLst/>
                <a:gdLst>
                  <a:gd name="T0" fmla="*/ 1 w 5"/>
                  <a:gd name="T1" fmla="*/ 0 h 7"/>
                  <a:gd name="T2" fmla="*/ 5 w 5"/>
                  <a:gd name="T3" fmla="*/ 0 h 7"/>
                  <a:gd name="T4" fmla="*/ 5 w 5"/>
                  <a:gd name="T5" fmla="*/ 0 h 7"/>
                  <a:gd name="T6" fmla="*/ 5 w 5"/>
                  <a:gd name="T7" fmla="*/ 6 h 7"/>
                  <a:gd name="T8" fmla="*/ 4 w 5"/>
                  <a:gd name="T9" fmla="*/ 6 h 7"/>
                  <a:gd name="T10" fmla="*/ 1 w 5"/>
                  <a:gd name="T11" fmla="*/ 7 h 7"/>
                  <a:gd name="T12" fmla="*/ 0 w 5"/>
                  <a:gd name="T13" fmla="*/ 6 h 7"/>
                  <a:gd name="T14" fmla="*/ 1 w 5"/>
                  <a:gd name="T15" fmla="*/ 0 h 7"/>
                  <a:gd name="T16" fmla="*/ 1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1" y="0"/>
                    </a:moveTo>
                    <a:cubicBezTo>
                      <a:pt x="5" y="0"/>
                      <a:pt x="5" y="0"/>
                      <a:pt x="5" y="0"/>
                    </a:cubicBezTo>
                    <a:cubicBezTo>
                      <a:pt x="5" y="0"/>
                      <a:pt x="5" y="0"/>
                      <a:pt x="5" y="0"/>
                    </a:cubicBezTo>
                    <a:cubicBezTo>
                      <a:pt x="5" y="6"/>
                      <a:pt x="5" y="6"/>
                      <a:pt x="5" y="6"/>
                    </a:cubicBezTo>
                    <a:cubicBezTo>
                      <a:pt x="5" y="6"/>
                      <a:pt x="5" y="6"/>
                      <a:pt x="4" y="6"/>
                    </a:cubicBezTo>
                    <a:cubicBezTo>
                      <a:pt x="1" y="7"/>
                      <a:pt x="1" y="7"/>
                      <a:pt x="1" y="7"/>
                    </a:cubicBezTo>
                    <a:cubicBezTo>
                      <a:pt x="0" y="7"/>
                      <a:pt x="0" y="6"/>
                      <a:pt x="0" y="6"/>
                    </a:cubicBezTo>
                    <a:cubicBezTo>
                      <a:pt x="1" y="0"/>
                      <a:pt x="1" y="0"/>
                      <a:pt x="1" y="0"/>
                    </a:cubicBezTo>
                    <a:cubicBezTo>
                      <a:pt x="1" y="0"/>
                      <a:pt x="1" y="0"/>
                      <a:pt x="1"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3" name="îŝ1îdê">
                <a:extLst>
                  <a:ext uri="{FF2B5EF4-FFF2-40B4-BE49-F238E27FC236}">
                    <a16:creationId xmlns:a16="http://schemas.microsoft.com/office/drawing/2014/main" id="{1BE8A2E1-F2EC-42B8-9071-C640D5F0C1AE}"/>
                  </a:ext>
                </a:extLst>
              </p:cNvPr>
              <p:cNvSpPr/>
              <p:nvPr/>
            </p:nvSpPr>
            <p:spPr bwMode="auto">
              <a:xfrm>
                <a:off x="13563585" y="4747189"/>
                <a:ext cx="8442" cy="11819"/>
              </a:xfrm>
              <a:custGeom>
                <a:avLst/>
                <a:gdLst>
                  <a:gd name="T0" fmla="*/ 5 w 5"/>
                  <a:gd name="T1" fmla="*/ 0 h 7"/>
                  <a:gd name="T2" fmla="*/ 1 w 5"/>
                  <a:gd name="T3" fmla="*/ 0 h 7"/>
                  <a:gd name="T4" fmla="*/ 0 w 5"/>
                  <a:gd name="T5" fmla="*/ 0 h 7"/>
                  <a:gd name="T6" fmla="*/ 1 w 5"/>
                  <a:gd name="T7" fmla="*/ 6 h 7"/>
                  <a:gd name="T8" fmla="*/ 1 w 5"/>
                  <a:gd name="T9" fmla="*/ 7 h 7"/>
                  <a:gd name="T10" fmla="*/ 5 w 5"/>
                  <a:gd name="T11" fmla="*/ 7 h 7"/>
                  <a:gd name="T12" fmla="*/ 5 w 5"/>
                  <a:gd name="T13" fmla="*/ 6 h 7"/>
                  <a:gd name="T14" fmla="*/ 5 w 5"/>
                  <a:gd name="T15" fmla="*/ 1 h 7"/>
                  <a:gd name="T16" fmla="*/ 5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5" y="0"/>
                    </a:moveTo>
                    <a:cubicBezTo>
                      <a:pt x="1" y="0"/>
                      <a:pt x="1" y="0"/>
                      <a:pt x="1" y="0"/>
                    </a:cubicBezTo>
                    <a:cubicBezTo>
                      <a:pt x="1" y="0"/>
                      <a:pt x="0" y="0"/>
                      <a:pt x="0" y="0"/>
                    </a:cubicBezTo>
                    <a:cubicBezTo>
                      <a:pt x="1" y="6"/>
                      <a:pt x="1" y="6"/>
                      <a:pt x="1" y="6"/>
                    </a:cubicBezTo>
                    <a:cubicBezTo>
                      <a:pt x="1" y="6"/>
                      <a:pt x="1" y="7"/>
                      <a:pt x="1" y="7"/>
                    </a:cubicBezTo>
                    <a:cubicBezTo>
                      <a:pt x="5" y="7"/>
                      <a:pt x="5" y="7"/>
                      <a:pt x="5" y="7"/>
                    </a:cubicBezTo>
                    <a:cubicBezTo>
                      <a:pt x="5" y="7"/>
                      <a:pt x="5" y="7"/>
                      <a:pt x="5" y="6"/>
                    </a:cubicBezTo>
                    <a:cubicBezTo>
                      <a:pt x="5" y="1"/>
                      <a:pt x="5" y="1"/>
                      <a:pt x="5" y="1"/>
                    </a:cubicBezTo>
                    <a:cubicBezTo>
                      <a:pt x="5" y="0"/>
                      <a:pt x="5" y="0"/>
                      <a:pt x="5"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4" name="ïš1ïḑê">
                <a:extLst>
                  <a:ext uri="{FF2B5EF4-FFF2-40B4-BE49-F238E27FC236}">
                    <a16:creationId xmlns:a16="http://schemas.microsoft.com/office/drawing/2014/main" id="{DFF46A1D-C97B-47B9-AD4B-AACF03FB72F3}"/>
                  </a:ext>
                </a:extLst>
              </p:cNvPr>
              <p:cNvSpPr/>
              <p:nvPr/>
            </p:nvSpPr>
            <p:spPr bwMode="auto">
              <a:xfrm>
                <a:off x="13316407" y="4759008"/>
                <a:ext cx="78003" cy="16884"/>
              </a:xfrm>
              <a:custGeom>
                <a:avLst/>
                <a:gdLst>
                  <a:gd name="T0" fmla="*/ 0 w 231"/>
                  <a:gd name="T1" fmla="*/ 5 h 50"/>
                  <a:gd name="T2" fmla="*/ 0 w 231"/>
                  <a:gd name="T3" fmla="*/ 50 h 50"/>
                  <a:gd name="T4" fmla="*/ 101 w 231"/>
                  <a:gd name="T5" fmla="*/ 50 h 50"/>
                  <a:gd name="T6" fmla="*/ 121 w 231"/>
                  <a:gd name="T7" fmla="*/ 15 h 50"/>
                  <a:gd name="T8" fmla="*/ 221 w 231"/>
                  <a:gd name="T9" fmla="*/ 15 h 50"/>
                  <a:gd name="T10" fmla="*/ 231 w 231"/>
                  <a:gd name="T11" fmla="*/ 0 h 50"/>
                  <a:gd name="T12" fmla="*/ 0 w 231"/>
                  <a:gd name="T13" fmla="*/ 5 h 50"/>
                  <a:gd name="T14" fmla="*/ 0 w 2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50">
                    <a:moveTo>
                      <a:pt x="0" y="5"/>
                    </a:moveTo>
                    <a:lnTo>
                      <a:pt x="0" y="50"/>
                    </a:lnTo>
                    <a:lnTo>
                      <a:pt x="101" y="50"/>
                    </a:lnTo>
                    <a:lnTo>
                      <a:pt x="121" y="15"/>
                    </a:lnTo>
                    <a:lnTo>
                      <a:pt x="221" y="15"/>
                    </a:lnTo>
                    <a:lnTo>
                      <a:pt x="231" y="0"/>
                    </a:lnTo>
                    <a:lnTo>
                      <a:pt x="0" y="5"/>
                    </a:lnTo>
                    <a:lnTo>
                      <a:pt x="0" y="5"/>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5" name="işḻïďê">
                <a:extLst>
                  <a:ext uri="{FF2B5EF4-FFF2-40B4-BE49-F238E27FC236}">
                    <a16:creationId xmlns:a16="http://schemas.microsoft.com/office/drawing/2014/main" id="{014CDFDC-23CE-4BAE-ACB4-0DCE67A109ED}"/>
                  </a:ext>
                </a:extLst>
              </p:cNvPr>
              <p:cNvSpPr/>
              <p:nvPr/>
            </p:nvSpPr>
            <p:spPr bwMode="auto">
              <a:xfrm>
                <a:off x="13494362" y="4759008"/>
                <a:ext cx="77665" cy="16884"/>
              </a:xfrm>
              <a:custGeom>
                <a:avLst/>
                <a:gdLst>
                  <a:gd name="T0" fmla="*/ 230 w 230"/>
                  <a:gd name="T1" fmla="*/ 10 h 50"/>
                  <a:gd name="T2" fmla="*/ 230 w 230"/>
                  <a:gd name="T3" fmla="*/ 50 h 50"/>
                  <a:gd name="T4" fmla="*/ 130 w 230"/>
                  <a:gd name="T5" fmla="*/ 50 h 50"/>
                  <a:gd name="T6" fmla="*/ 110 w 230"/>
                  <a:gd name="T7" fmla="*/ 15 h 50"/>
                  <a:gd name="T8" fmla="*/ 10 w 230"/>
                  <a:gd name="T9" fmla="*/ 15 h 50"/>
                  <a:gd name="T10" fmla="*/ 0 w 230"/>
                  <a:gd name="T11" fmla="*/ 0 h 50"/>
                  <a:gd name="T12" fmla="*/ 230 w 230"/>
                  <a:gd name="T13" fmla="*/ 10 h 50"/>
                  <a:gd name="T14" fmla="*/ 230 w 230"/>
                  <a:gd name="T15" fmla="*/ 1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50">
                    <a:moveTo>
                      <a:pt x="230" y="10"/>
                    </a:moveTo>
                    <a:lnTo>
                      <a:pt x="230" y="50"/>
                    </a:lnTo>
                    <a:lnTo>
                      <a:pt x="130" y="50"/>
                    </a:lnTo>
                    <a:lnTo>
                      <a:pt x="110" y="15"/>
                    </a:lnTo>
                    <a:lnTo>
                      <a:pt x="10" y="15"/>
                    </a:lnTo>
                    <a:lnTo>
                      <a:pt x="0" y="0"/>
                    </a:lnTo>
                    <a:lnTo>
                      <a:pt x="230" y="10"/>
                    </a:lnTo>
                    <a:lnTo>
                      <a:pt x="230" y="1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6" name="isḻíḋe">
                <a:extLst>
                  <a:ext uri="{FF2B5EF4-FFF2-40B4-BE49-F238E27FC236}">
                    <a16:creationId xmlns:a16="http://schemas.microsoft.com/office/drawing/2014/main" id="{3872220B-BA6F-4E98-93C8-F3E4F3ADE52A}"/>
                  </a:ext>
                </a:extLst>
              </p:cNvPr>
              <p:cNvSpPr/>
              <p:nvPr/>
            </p:nvSpPr>
            <p:spPr bwMode="auto">
              <a:xfrm>
                <a:off x="13350513" y="4765761"/>
                <a:ext cx="69224" cy="16884"/>
              </a:xfrm>
              <a:custGeom>
                <a:avLst/>
                <a:gdLst>
                  <a:gd name="T0" fmla="*/ 25 w 205"/>
                  <a:gd name="T1" fmla="*/ 5 h 50"/>
                  <a:gd name="T2" fmla="*/ 0 w 205"/>
                  <a:gd name="T3" fmla="*/ 50 h 50"/>
                  <a:gd name="T4" fmla="*/ 195 w 205"/>
                  <a:gd name="T5" fmla="*/ 45 h 50"/>
                  <a:gd name="T6" fmla="*/ 205 w 205"/>
                  <a:gd name="T7" fmla="*/ 0 h 50"/>
                  <a:gd name="T8" fmla="*/ 25 w 205"/>
                  <a:gd name="T9" fmla="*/ 5 h 50"/>
                  <a:gd name="T10" fmla="*/ 25 w 205"/>
                  <a:gd name="T11" fmla="*/ 5 h 50"/>
                </a:gdLst>
                <a:ahLst/>
                <a:cxnLst>
                  <a:cxn ang="0">
                    <a:pos x="T0" y="T1"/>
                  </a:cxn>
                  <a:cxn ang="0">
                    <a:pos x="T2" y="T3"/>
                  </a:cxn>
                  <a:cxn ang="0">
                    <a:pos x="T4" y="T5"/>
                  </a:cxn>
                  <a:cxn ang="0">
                    <a:pos x="T6" y="T7"/>
                  </a:cxn>
                  <a:cxn ang="0">
                    <a:pos x="T8" y="T9"/>
                  </a:cxn>
                  <a:cxn ang="0">
                    <a:pos x="T10" y="T11"/>
                  </a:cxn>
                </a:cxnLst>
                <a:rect l="0" t="0" r="r" b="b"/>
                <a:pathLst>
                  <a:path w="205" h="50">
                    <a:moveTo>
                      <a:pt x="25" y="5"/>
                    </a:moveTo>
                    <a:lnTo>
                      <a:pt x="0" y="50"/>
                    </a:lnTo>
                    <a:lnTo>
                      <a:pt x="195" y="45"/>
                    </a:lnTo>
                    <a:lnTo>
                      <a:pt x="205" y="0"/>
                    </a:lnTo>
                    <a:lnTo>
                      <a:pt x="25" y="5"/>
                    </a:lnTo>
                    <a:lnTo>
                      <a:pt x="25" y="5"/>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7" name="ï$ľíďé">
                <a:extLst>
                  <a:ext uri="{FF2B5EF4-FFF2-40B4-BE49-F238E27FC236}">
                    <a16:creationId xmlns:a16="http://schemas.microsoft.com/office/drawing/2014/main" id="{C93BACE2-604B-4A0C-BC26-5C2355CAA58B}"/>
                  </a:ext>
                </a:extLst>
              </p:cNvPr>
              <p:cNvSpPr/>
              <p:nvPr/>
            </p:nvSpPr>
            <p:spPr bwMode="auto">
              <a:xfrm>
                <a:off x="13468699" y="4765761"/>
                <a:ext cx="69561" cy="16884"/>
              </a:xfrm>
              <a:custGeom>
                <a:avLst/>
                <a:gdLst>
                  <a:gd name="T0" fmla="*/ 181 w 206"/>
                  <a:gd name="T1" fmla="*/ 5 h 50"/>
                  <a:gd name="T2" fmla="*/ 206 w 206"/>
                  <a:gd name="T3" fmla="*/ 50 h 50"/>
                  <a:gd name="T4" fmla="*/ 10 w 206"/>
                  <a:gd name="T5" fmla="*/ 50 h 50"/>
                  <a:gd name="T6" fmla="*/ 0 w 206"/>
                  <a:gd name="T7" fmla="*/ 0 h 50"/>
                  <a:gd name="T8" fmla="*/ 181 w 206"/>
                  <a:gd name="T9" fmla="*/ 5 h 50"/>
                  <a:gd name="T10" fmla="*/ 181 w 206"/>
                  <a:gd name="T11" fmla="*/ 5 h 50"/>
                </a:gdLst>
                <a:ahLst/>
                <a:cxnLst>
                  <a:cxn ang="0">
                    <a:pos x="T0" y="T1"/>
                  </a:cxn>
                  <a:cxn ang="0">
                    <a:pos x="T2" y="T3"/>
                  </a:cxn>
                  <a:cxn ang="0">
                    <a:pos x="T4" y="T5"/>
                  </a:cxn>
                  <a:cxn ang="0">
                    <a:pos x="T6" y="T7"/>
                  </a:cxn>
                  <a:cxn ang="0">
                    <a:pos x="T8" y="T9"/>
                  </a:cxn>
                  <a:cxn ang="0">
                    <a:pos x="T10" y="T11"/>
                  </a:cxn>
                </a:cxnLst>
                <a:rect l="0" t="0" r="r" b="b"/>
                <a:pathLst>
                  <a:path w="206" h="50">
                    <a:moveTo>
                      <a:pt x="181" y="5"/>
                    </a:moveTo>
                    <a:lnTo>
                      <a:pt x="206" y="50"/>
                    </a:lnTo>
                    <a:lnTo>
                      <a:pt x="10" y="50"/>
                    </a:lnTo>
                    <a:lnTo>
                      <a:pt x="0" y="0"/>
                    </a:lnTo>
                    <a:lnTo>
                      <a:pt x="181" y="5"/>
                    </a:lnTo>
                    <a:lnTo>
                      <a:pt x="181" y="5"/>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8" name="íSlïḋe">
                <a:extLst>
                  <a:ext uri="{FF2B5EF4-FFF2-40B4-BE49-F238E27FC236}">
                    <a16:creationId xmlns:a16="http://schemas.microsoft.com/office/drawing/2014/main" id="{DCDC82C4-D730-4835-85C3-53224F684C33}"/>
                  </a:ext>
                </a:extLst>
              </p:cNvPr>
              <p:cNvSpPr/>
              <p:nvPr/>
            </p:nvSpPr>
            <p:spPr bwMode="auto">
              <a:xfrm>
                <a:off x="13319784" y="4720175"/>
                <a:ext cx="78003" cy="8442"/>
              </a:xfrm>
              <a:custGeom>
                <a:avLst/>
                <a:gdLst>
                  <a:gd name="T0" fmla="*/ 46 w 46"/>
                  <a:gd name="T1" fmla="*/ 0 h 5"/>
                  <a:gd name="T2" fmla="*/ 20 w 46"/>
                  <a:gd name="T3" fmla="*/ 1 h 5"/>
                  <a:gd name="T4" fmla="*/ 0 w 46"/>
                  <a:gd name="T5" fmla="*/ 4 h 5"/>
                  <a:gd name="T6" fmla="*/ 0 w 46"/>
                  <a:gd name="T7" fmla="*/ 5 h 5"/>
                  <a:gd name="T8" fmla="*/ 21 w 46"/>
                  <a:gd name="T9" fmla="*/ 3 h 5"/>
                  <a:gd name="T10" fmla="*/ 46 w 46"/>
                  <a:gd name="T11" fmla="*/ 1 h 5"/>
                  <a:gd name="T12" fmla="*/ 46 w 4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46" y="0"/>
                    </a:moveTo>
                    <a:cubicBezTo>
                      <a:pt x="46" y="0"/>
                      <a:pt x="24" y="1"/>
                      <a:pt x="20" y="1"/>
                    </a:cubicBezTo>
                    <a:cubicBezTo>
                      <a:pt x="16" y="2"/>
                      <a:pt x="0" y="4"/>
                      <a:pt x="0" y="4"/>
                    </a:cubicBezTo>
                    <a:cubicBezTo>
                      <a:pt x="0" y="5"/>
                      <a:pt x="0" y="5"/>
                      <a:pt x="0" y="5"/>
                    </a:cubicBezTo>
                    <a:cubicBezTo>
                      <a:pt x="0" y="5"/>
                      <a:pt x="17" y="3"/>
                      <a:pt x="21" y="3"/>
                    </a:cubicBezTo>
                    <a:cubicBezTo>
                      <a:pt x="26" y="2"/>
                      <a:pt x="46" y="1"/>
                      <a:pt x="46" y="1"/>
                    </a:cubicBezTo>
                    <a:cubicBezTo>
                      <a:pt x="46" y="0"/>
                      <a:pt x="46" y="0"/>
                      <a:pt x="46"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9" name="iŝlîďè">
                <a:extLst>
                  <a:ext uri="{FF2B5EF4-FFF2-40B4-BE49-F238E27FC236}">
                    <a16:creationId xmlns:a16="http://schemas.microsoft.com/office/drawing/2014/main" id="{41851E72-29A2-4EE8-BFA5-BD55E242F9A2}"/>
                  </a:ext>
                </a:extLst>
              </p:cNvPr>
              <p:cNvSpPr/>
              <p:nvPr/>
            </p:nvSpPr>
            <p:spPr bwMode="auto">
              <a:xfrm>
                <a:off x="13490985" y="4720175"/>
                <a:ext cx="79354" cy="10130"/>
              </a:xfrm>
              <a:custGeom>
                <a:avLst/>
                <a:gdLst>
                  <a:gd name="T0" fmla="*/ 0 w 47"/>
                  <a:gd name="T1" fmla="*/ 0 h 6"/>
                  <a:gd name="T2" fmla="*/ 27 w 47"/>
                  <a:gd name="T3" fmla="*/ 2 h 6"/>
                  <a:gd name="T4" fmla="*/ 47 w 47"/>
                  <a:gd name="T5" fmla="*/ 4 h 6"/>
                  <a:gd name="T6" fmla="*/ 47 w 47"/>
                  <a:gd name="T7" fmla="*/ 6 h 6"/>
                  <a:gd name="T8" fmla="*/ 25 w 47"/>
                  <a:gd name="T9" fmla="*/ 3 h 6"/>
                  <a:gd name="T10" fmla="*/ 1 w 47"/>
                  <a:gd name="T11" fmla="*/ 1 h 6"/>
                  <a:gd name="T12" fmla="*/ 0 w 4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7" h="6">
                    <a:moveTo>
                      <a:pt x="0" y="0"/>
                    </a:moveTo>
                    <a:cubicBezTo>
                      <a:pt x="0" y="0"/>
                      <a:pt x="23" y="1"/>
                      <a:pt x="27" y="2"/>
                    </a:cubicBezTo>
                    <a:cubicBezTo>
                      <a:pt x="31" y="2"/>
                      <a:pt x="47" y="4"/>
                      <a:pt x="47" y="4"/>
                    </a:cubicBezTo>
                    <a:cubicBezTo>
                      <a:pt x="47" y="6"/>
                      <a:pt x="47" y="6"/>
                      <a:pt x="47" y="6"/>
                    </a:cubicBezTo>
                    <a:cubicBezTo>
                      <a:pt x="47" y="6"/>
                      <a:pt x="30" y="3"/>
                      <a:pt x="25" y="3"/>
                    </a:cubicBezTo>
                    <a:cubicBezTo>
                      <a:pt x="21" y="3"/>
                      <a:pt x="1" y="1"/>
                      <a:pt x="1" y="1"/>
                    </a:cubicBezTo>
                    <a:cubicBezTo>
                      <a:pt x="0" y="1"/>
                      <a:pt x="0" y="0"/>
                      <a:pt x="0"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0" name="íŝḷíḍê">
                <a:extLst>
                  <a:ext uri="{FF2B5EF4-FFF2-40B4-BE49-F238E27FC236}">
                    <a16:creationId xmlns:a16="http://schemas.microsoft.com/office/drawing/2014/main" id="{0A8CF92D-C059-49DD-A2FA-733A615B857F}"/>
                  </a:ext>
                </a:extLst>
              </p:cNvPr>
              <p:cNvSpPr/>
              <p:nvPr/>
            </p:nvSpPr>
            <p:spPr bwMode="auto">
              <a:xfrm>
                <a:off x="13401164" y="4715110"/>
                <a:ext cx="84757" cy="3377"/>
              </a:xfrm>
              <a:custGeom>
                <a:avLst/>
                <a:gdLst>
                  <a:gd name="T0" fmla="*/ 0 w 50"/>
                  <a:gd name="T1" fmla="*/ 1 h 2"/>
                  <a:gd name="T2" fmla="*/ 0 w 50"/>
                  <a:gd name="T3" fmla="*/ 2 h 2"/>
                  <a:gd name="T4" fmla="*/ 25 w 50"/>
                  <a:gd name="T5" fmla="*/ 1 h 2"/>
                  <a:gd name="T6" fmla="*/ 50 w 50"/>
                  <a:gd name="T7" fmla="*/ 2 h 2"/>
                  <a:gd name="T8" fmla="*/ 50 w 50"/>
                  <a:gd name="T9" fmla="*/ 1 h 2"/>
                  <a:gd name="T10" fmla="*/ 24 w 50"/>
                  <a:gd name="T11" fmla="*/ 0 h 2"/>
                  <a:gd name="T12" fmla="*/ 0 w 5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0" h="2">
                    <a:moveTo>
                      <a:pt x="0" y="1"/>
                    </a:moveTo>
                    <a:cubicBezTo>
                      <a:pt x="0" y="2"/>
                      <a:pt x="0" y="2"/>
                      <a:pt x="0" y="2"/>
                    </a:cubicBezTo>
                    <a:cubicBezTo>
                      <a:pt x="0" y="2"/>
                      <a:pt x="23" y="1"/>
                      <a:pt x="25" y="1"/>
                    </a:cubicBezTo>
                    <a:cubicBezTo>
                      <a:pt x="28" y="2"/>
                      <a:pt x="50" y="2"/>
                      <a:pt x="50" y="2"/>
                    </a:cubicBezTo>
                    <a:cubicBezTo>
                      <a:pt x="50" y="1"/>
                      <a:pt x="50" y="1"/>
                      <a:pt x="50" y="1"/>
                    </a:cubicBezTo>
                    <a:cubicBezTo>
                      <a:pt x="50" y="1"/>
                      <a:pt x="26" y="0"/>
                      <a:pt x="24" y="0"/>
                    </a:cubicBezTo>
                    <a:cubicBezTo>
                      <a:pt x="23" y="0"/>
                      <a:pt x="0" y="1"/>
                      <a:pt x="0"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1" name="íṣ1ïḑé">
                <a:extLst>
                  <a:ext uri="{FF2B5EF4-FFF2-40B4-BE49-F238E27FC236}">
                    <a16:creationId xmlns:a16="http://schemas.microsoft.com/office/drawing/2014/main" id="{4957392A-B56C-42A4-AEEA-12C17F10F4FA}"/>
                  </a:ext>
                </a:extLst>
              </p:cNvPr>
              <p:cNvSpPr/>
              <p:nvPr/>
            </p:nvSpPr>
            <p:spPr bwMode="auto">
              <a:xfrm>
                <a:off x="13419736" y="4765761"/>
                <a:ext cx="48963" cy="1688"/>
              </a:xfrm>
              <a:custGeom>
                <a:avLst/>
                <a:gdLst>
                  <a:gd name="T0" fmla="*/ 0 w 145"/>
                  <a:gd name="T1" fmla="*/ 0 h 5"/>
                  <a:gd name="T2" fmla="*/ 145 w 145"/>
                  <a:gd name="T3" fmla="*/ 0 h 5"/>
                  <a:gd name="T4" fmla="*/ 145 w 145"/>
                  <a:gd name="T5" fmla="*/ 5 h 5"/>
                  <a:gd name="T6" fmla="*/ 0 w 145"/>
                  <a:gd name="T7" fmla="*/ 5 h 5"/>
                  <a:gd name="T8" fmla="*/ 0 w 145"/>
                  <a:gd name="T9" fmla="*/ 0 h 5"/>
                  <a:gd name="T10" fmla="*/ 0 w 145"/>
                  <a:gd name="T11" fmla="*/ 0 h 5"/>
                </a:gdLst>
                <a:ahLst/>
                <a:cxnLst>
                  <a:cxn ang="0">
                    <a:pos x="T0" y="T1"/>
                  </a:cxn>
                  <a:cxn ang="0">
                    <a:pos x="T2" y="T3"/>
                  </a:cxn>
                  <a:cxn ang="0">
                    <a:pos x="T4" y="T5"/>
                  </a:cxn>
                  <a:cxn ang="0">
                    <a:pos x="T6" y="T7"/>
                  </a:cxn>
                  <a:cxn ang="0">
                    <a:pos x="T8" y="T9"/>
                  </a:cxn>
                  <a:cxn ang="0">
                    <a:pos x="T10" y="T11"/>
                  </a:cxn>
                </a:cxnLst>
                <a:rect l="0" t="0" r="r" b="b"/>
                <a:pathLst>
                  <a:path w="145" h="5">
                    <a:moveTo>
                      <a:pt x="0" y="0"/>
                    </a:moveTo>
                    <a:lnTo>
                      <a:pt x="145" y="0"/>
                    </a:lnTo>
                    <a:lnTo>
                      <a:pt x="145"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2" name="î$ľïḑê">
                <a:extLst>
                  <a:ext uri="{FF2B5EF4-FFF2-40B4-BE49-F238E27FC236}">
                    <a16:creationId xmlns:a16="http://schemas.microsoft.com/office/drawing/2014/main" id="{44F63F9F-6E05-489F-9878-F3766FB67690}"/>
                  </a:ext>
                </a:extLst>
              </p:cNvPr>
              <p:cNvSpPr/>
              <p:nvPr/>
            </p:nvSpPr>
            <p:spPr bwMode="auto">
              <a:xfrm>
                <a:off x="13418048" y="4770826"/>
                <a:ext cx="50651" cy="1688"/>
              </a:xfrm>
              <a:custGeom>
                <a:avLst/>
                <a:gdLst>
                  <a:gd name="T0" fmla="*/ 0 w 150"/>
                  <a:gd name="T1" fmla="*/ 0 h 5"/>
                  <a:gd name="T2" fmla="*/ 150 w 150"/>
                  <a:gd name="T3" fmla="*/ 0 h 5"/>
                  <a:gd name="T4" fmla="*/ 150 w 150"/>
                  <a:gd name="T5" fmla="*/ 5 h 5"/>
                  <a:gd name="T6" fmla="*/ 0 w 150"/>
                  <a:gd name="T7" fmla="*/ 5 h 5"/>
                  <a:gd name="T8" fmla="*/ 0 w 150"/>
                  <a:gd name="T9" fmla="*/ 0 h 5"/>
                  <a:gd name="T10" fmla="*/ 0 w 150"/>
                  <a:gd name="T11" fmla="*/ 0 h 5"/>
                </a:gdLst>
                <a:ahLst/>
                <a:cxnLst>
                  <a:cxn ang="0">
                    <a:pos x="T0" y="T1"/>
                  </a:cxn>
                  <a:cxn ang="0">
                    <a:pos x="T2" y="T3"/>
                  </a:cxn>
                  <a:cxn ang="0">
                    <a:pos x="T4" y="T5"/>
                  </a:cxn>
                  <a:cxn ang="0">
                    <a:pos x="T6" y="T7"/>
                  </a:cxn>
                  <a:cxn ang="0">
                    <a:pos x="T8" y="T9"/>
                  </a:cxn>
                  <a:cxn ang="0">
                    <a:pos x="T10" y="T11"/>
                  </a:cxn>
                </a:cxnLst>
                <a:rect l="0" t="0" r="r" b="b"/>
                <a:pathLst>
                  <a:path w="150" h="5">
                    <a:moveTo>
                      <a:pt x="0" y="0"/>
                    </a:moveTo>
                    <a:lnTo>
                      <a:pt x="150" y="0"/>
                    </a:lnTo>
                    <a:lnTo>
                      <a:pt x="150"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3" name="íṥḻíḍè">
                <a:extLst>
                  <a:ext uri="{FF2B5EF4-FFF2-40B4-BE49-F238E27FC236}">
                    <a16:creationId xmlns:a16="http://schemas.microsoft.com/office/drawing/2014/main" id="{C591A982-F257-4DF0-A3BE-C2A40EAFBF75}"/>
                  </a:ext>
                </a:extLst>
              </p:cNvPr>
              <p:cNvSpPr/>
              <p:nvPr/>
            </p:nvSpPr>
            <p:spPr bwMode="auto">
              <a:xfrm>
                <a:off x="13418048" y="4777580"/>
                <a:ext cx="52340" cy="1688"/>
              </a:xfrm>
              <a:custGeom>
                <a:avLst/>
                <a:gdLst>
                  <a:gd name="T0" fmla="*/ 0 w 31"/>
                  <a:gd name="T1" fmla="*/ 0 h 1"/>
                  <a:gd name="T2" fmla="*/ 31 w 31"/>
                  <a:gd name="T3" fmla="*/ 0 h 1"/>
                  <a:gd name="T4" fmla="*/ 31 w 31"/>
                  <a:gd name="T5" fmla="*/ 0 h 1"/>
                  <a:gd name="T6" fmla="*/ 31 w 31"/>
                  <a:gd name="T7" fmla="*/ 1 h 1"/>
                  <a:gd name="T8" fmla="*/ 31 w 31"/>
                  <a:gd name="T9" fmla="*/ 1 h 1"/>
                  <a:gd name="T10" fmla="*/ 0 w 31"/>
                  <a:gd name="T11" fmla="*/ 1 h 1"/>
                  <a:gd name="T12" fmla="*/ 0 w 31"/>
                  <a:gd name="T13" fmla="*/ 1 h 1"/>
                  <a:gd name="T14" fmla="*/ 0 w 31"/>
                  <a:gd name="T15" fmla="*/ 0 h 1"/>
                  <a:gd name="T16" fmla="*/ 0 w 3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
                    <a:moveTo>
                      <a:pt x="0" y="0"/>
                    </a:moveTo>
                    <a:cubicBezTo>
                      <a:pt x="31" y="0"/>
                      <a:pt x="31" y="0"/>
                      <a:pt x="31" y="0"/>
                    </a:cubicBezTo>
                    <a:cubicBezTo>
                      <a:pt x="31" y="0"/>
                      <a:pt x="31" y="0"/>
                      <a:pt x="31" y="0"/>
                    </a:cubicBezTo>
                    <a:cubicBezTo>
                      <a:pt x="31" y="1"/>
                      <a:pt x="31" y="1"/>
                      <a:pt x="31" y="1"/>
                    </a:cubicBezTo>
                    <a:cubicBezTo>
                      <a:pt x="31" y="1"/>
                      <a:pt x="31" y="1"/>
                      <a:pt x="31" y="1"/>
                    </a:cubicBezTo>
                    <a:cubicBezTo>
                      <a:pt x="0" y="1"/>
                      <a:pt x="0" y="1"/>
                      <a:pt x="0" y="1"/>
                    </a:cubicBezTo>
                    <a:cubicBezTo>
                      <a:pt x="0" y="1"/>
                      <a:pt x="0" y="1"/>
                      <a:pt x="0" y="1"/>
                    </a:cubicBezTo>
                    <a:cubicBezTo>
                      <a:pt x="0" y="0"/>
                      <a:pt x="0" y="0"/>
                      <a:pt x="0" y="0"/>
                    </a:cubicBezTo>
                    <a:cubicBezTo>
                      <a:pt x="0" y="0"/>
                      <a:pt x="0" y="0"/>
                      <a:pt x="0" y="0"/>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4" name="íṡḷïḓe">
                <a:extLst>
                  <a:ext uri="{FF2B5EF4-FFF2-40B4-BE49-F238E27FC236}">
                    <a16:creationId xmlns:a16="http://schemas.microsoft.com/office/drawing/2014/main" id="{5AF097D4-BDE0-4415-9619-B2BFC0967FB9}"/>
                  </a:ext>
                </a:extLst>
              </p:cNvPr>
              <p:cNvSpPr/>
              <p:nvPr/>
            </p:nvSpPr>
            <p:spPr bwMode="auto">
              <a:xfrm>
                <a:off x="13416359" y="4784333"/>
                <a:ext cx="55716" cy="1688"/>
              </a:xfrm>
              <a:custGeom>
                <a:avLst/>
                <a:gdLst>
                  <a:gd name="T0" fmla="*/ 0 w 165"/>
                  <a:gd name="T1" fmla="*/ 0 h 5"/>
                  <a:gd name="T2" fmla="*/ 165 w 165"/>
                  <a:gd name="T3" fmla="*/ 0 h 5"/>
                  <a:gd name="T4" fmla="*/ 165 w 165"/>
                  <a:gd name="T5" fmla="*/ 5 h 5"/>
                  <a:gd name="T6" fmla="*/ 0 w 165"/>
                  <a:gd name="T7" fmla="*/ 5 h 5"/>
                  <a:gd name="T8" fmla="*/ 0 w 165"/>
                  <a:gd name="T9" fmla="*/ 0 h 5"/>
                  <a:gd name="T10" fmla="*/ 0 w 165"/>
                  <a:gd name="T11" fmla="*/ 0 h 5"/>
                </a:gdLst>
                <a:ahLst/>
                <a:cxnLst>
                  <a:cxn ang="0">
                    <a:pos x="T0" y="T1"/>
                  </a:cxn>
                  <a:cxn ang="0">
                    <a:pos x="T2" y="T3"/>
                  </a:cxn>
                  <a:cxn ang="0">
                    <a:pos x="T4" y="T5"/>
                  </a:cxn>
                  <a:cxn ang="0">
                    <a:pos x="T6" y="T7"/>
                  </a:cxn>
                  <a:cxn ang="0">
                    <a:pos x="T8" y="T9"/>
                  </a:cxn>
                  <a:cxn ang="0">
                    <a:pos x="T10" y="T11"/>
                  </a:cxn>
                </a:cxnLst>
                <a:rect l="0" t="0" r="r" b="b"/>
                <a:pathLst>
                  <a:path w="165" h="5">
                    <a:moveTo>
                      <a:pt x="0" y="0"/>
                    </a:moveTo>
                    <a:lnTo>
                      <a:pt x="165" y="0"/>
                    </a:lnTo>
                    <a:lnTo>
                      <a:pt x="165"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5" name="îṩlîḋé">
                <a:extLst>
                  <a:ext uri="{FF2B5EF4-FFF2-40B4-BE49-F238E27FC236}">
                    <a16:creationId xmlns:a16="http://schemas.microsoft.com/office/drawing/2014/main" id="{B0677B44-E115-45C2-B180-F4EFE2CD7F16}"/>
                  </a:ext>
                </a:extLst>
              </p:cNvPr>
              <p:cNvSpPr/>
              <p:nvPr/>
            </p:nvSpPr>
            <p:spPr bwMode="auto">
              <a:xfrm>
                <a:off x="13412983" y="4792775"/>
                <a:ext cx="62470" cy="1688"/>
              </a:xfrm>
              <a:custGeom>
                <a:avLst/>
                <a:gdLst>
                  <a:gd name="T0" fmla="*/ 0 w 185"/>
                  <a:gd name="T1" fmla="*/ 0 h 5"/>
                  <a:gd name="T2" fmla="*/ 185 w 185"/>
                  <a:gd name="T3" fmla="*/ 0 h 5"/>
                  <a:gd name="T4" fmla="*/ 185 w 185"/>
                  <a:gd name="T5" fmla="*/ 5 h 5"/>
                  <a:gd name="T6" fmla="*/ 0 w 185"/>
                  <a:gd name="T7" fmla="*/ 5 h 5"/>
                  <a:gd name="T8" fmla="*/ 0 w 185"/>
                  <a:gd name="T9" fmla="*/ 0 h 5"/>
                  <a:gd name="T10" fmla="*/ 0 w 185"/>
                  <a:gd name="T11" fmla="*/ 0 h 5"/>
                </a:gdLst>
                <a:ahLst/>
                <a:cxnLst>
                  <a:cxn ang="0">
                    <a:pos x="T0" y="T1"/>
                  </a:cxn>
                  <a:cxn ang="0">
                    <a:pos x="T2" y="T3"/>
                  </a:cxn>
                  <a:cxn ang="0">
                    <a:pos x="T4" y="T5"/>
                  </a:cxn>
                  <a:cxn ang="0">
                    <a:pos x="T6" y="T7"/>
                  </a:cxn>
                  <a:cxn ang="0">
                    <a:pos x="T8" y="T9"/>
                  </a:cxn>
                  <a:cxn ang="0">
                    <a:pos x="T10" y="T11"/>
                  </a:cxn>
                </a:cxnLst>
                <a:rect l="0" t="0" r="r" b="b"/>
                <a:pathLst>
                  <a:path w="185" h="5">
                    <a:moveTo>
                      <a:pt x="0" y="0"/>
                    </a:moveTo>
                    <a:lnTo>
                      <a:pt x="185" y="0"/>
                    </a:lnTo>
                    <a:lnTo>
                      <a:pt x="185"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6" name="îṣḷídè">
                <a:extLst>
                  <a:ext uri="{FF2B5EF4-FFF2-40B4-BE49-F238E27FC236}">
                    <a16:creationId xmlns:a16="http://schemas.microsoft.com/office/drawing/2014/main" id="{C32036D4-0CDB-445C-8AC9-7E2AFC7328AB}"/>
                  </a:ext>
                </a:extLst>
              </p:cNvPr>
              <p:cNvSpPr/>
              <p:nvPr/>
            </p:nvSpPr>
            <p:spPr bwMode="auto">
              <a:xfrm>
                <a:off x="13406229" y="4799529"/>
                <a:ext cx="74626" cy="3377"/>
              </a:xfrm>
              <a:custGeom>
                <a:avLst/>
                <a:gdLst>
                  <a:gd name="T0" fmla="*/ 0 w 221"/>
                  <a:gd name="T1" fmla="*/ 0 h 10"/>
                  <a:gd name="T2" fmla="*/ 221 w 221"/>
                  <a:gd name="T3" fmla="*/ 0 h 10"/>
                  <a:gd name="T4" fmla="*/ 221 w 221"/>
                  <a:gd name="T5" fmla="*/ 10 h 10"/>
                  <a:gd name="T6" fmla="*/ 0 w 221"/>
                  <a:gd name="T7" fmla="*/ 10 h 10"/>
                  <a:gd name="T8" fmla="*/ 0 w 221"/>
                  <a:gd name="T9" fmla="*/ 0 h 10"/>
                  <a:gd name="T10" fmla="*/ 0 w 221"/>
                  <a:gd name="T11" fmla="*/ 0 h 10"/>
                </a:gdLst>
                <a:ahLst/>
                <a:cxnLst>
                  <a:cxn ang="0">
                    <a:pos x="T0" y="T1"/>
                  </a:cxn>
                  <a:cxn ang="0">
                    <a:pos x="T2" y="T3"/>
                  </a:cxn>
                  <a:cxn ang="0">
                    <a:pos x="T4" y="T5"/>
                  </a:cxn>
                  <a:cxn ang="0">
                    <a:pos x="T6" y="T7"/>
                  </a:cxn>
                  <a:cxn ang="0">
                    <a:pos x="T8" y="T9"/>
                  </a:cxn>
                  <a:cxn ang="0">
                    <a:pos x="T10" y="T11"/>
                  </a:cxn>
                </a:cxnLst>
                <a:rect l="0" t="0" r="r" b="b"/>
                <a:pathLst>
                  <a:path w="221" h="10">
                    <a:moveTo>
                      <a:pt x="0" y="0"/>
                    </a:moveTo>
                    <a:lnTo>
                      <a:pt x="221" y="0"/>
                    </a:lnTo>
                    <a:lnTo>
                      <a:pt x="221" y="10"/>
                    </a:lnTo>
                    <a:lnTo>
                      <a:pt x="0" y="10"/>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7" name="îṩļïde">
                <a:extLst>
                  <a:ext uri="{FF2B5EF4-FFF2-40B4-BE49-F238E27FC236}">
                    <a16:creationId xmlns:a16="http://schemas.microsoft.com/office/drawing/2014/main" id="{D67DD4E8-1AEB-45EC-8296-4BDA189E3564}"/>
                  </a:ext>
                </a:extLst>
              </p:cNvPr>
              <p:cNvSpPr/>
              <p:nvPr/>
            </p:nvSpPr>
            <p:spPr bwMode="auto">
              <a:xfrm>
                <a:off x="13406229" y="4807970"/>
                <a:ext cx="76315" cy="1688"/>
              </a:xfrm>
              <a:custGeom>
                <a:avLst/>
                <a:gdLst>
                  <a:gd name="T0" fmla="*/ 0 w 226"/>
                  <a:gd name="T1" fmla="*/ 0 h 5"/>
                  <a:gd name="T2" fmla="*/ 226 w 226"/>
                  <a:gd name="T3" fmla="*/ 0 h 5"/>
                  <a:gd name="T4" fmla="*/ 226 w 226"/>
                  <a:gd name="T5" fmla="*/ 5 h 5"/>
                  <a:gd name="T6" fmla="*/ 0 w 226"/>
                  <a:gd name="T7" fmla="*/ 5 h 5"/>
                  <a:gd name="T8" fmla="*/ 0 w 226"/>
                  <a:gd name="T9" fmla="*/ 0 h 5"/>
                  <a:gd name="T10" fmla="*/ 0 w 226"/>
                  <a:gd name="T11" fmla="*/ 0 h 5"/>
                </a:gdLst>
                <a:ahLst/>
                <a:cxnLst>
                  <a:cxn ang="0">
                    <a:pos x="T0" y="T1"/>
                  </a:cxn>
                  <a:cxn ang="0">
                    <a:pos x="T2" y="T3"/>
                  </a:cxn>
                  <a:cxn ang="0">
                    <a:pos x="T4" y="T5"/>
                  </a:cxn>
                  <a:cxn ang="0">
                    <a:pos x="T6" y="T7"/>
                  </a:cxn>
                  <a:cxn ang="0">
                    <a:pos x="T8" y="T9"/>
                  </a:cxn>
                  <a:cxn ang="0">
                    <a:pos x="T10" y="T11"/>
                  </a:cxn>
                </a:cxnLst>
                <a:rect l="0" t="0" r="r" b="b"/>
                <a:pathLst>
                  <a:path w="226" h="5">
                    <a:moveTo>
                      <a:pt x="0" y="0"/>
                    </a:moveTo>
                    <a:lnTo>
                      <a:pt x="226" y="0"/>
                    </a:lnTo>
                    <a:lnTo>
                      <a:pt x="226"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8" name="îṡ1íḋè">
                <a:extLst>
                  <a:ext uri="{FF2B5EF4-FFF2-40B4-BE49-F238E27FC236}">
                    <a16:creationId xmlns:a16="http://schemas.microsoft.com/office/drawing/2014/main" id="{DADCC4F7-69CB-41B7-9135-2915B568B43A}"/>
                  </a:ext>
                </a:extLst>
              </p:cNvPr>
              <p:cNvSpPr/>
              <p:nvPr/>
            </p:nvSpPr>
            <p:spPr bwMode="auto">
              <a:xfrm>
                <a:off x="13402852" y="4816412"/>
                <a:ext cx="83068" cy="3377"/>
              </a:xfrm>
              <a:custGeom>
                <a:avLst/>
                <a:gdLst>
                  <a:gd name="T0" fmla="*/ 0 w 246"/>
                  <a:gd name="T1" fmla="*/ 0 h 10"/>
                  <a:gd name="T2" fmla="*/ 246 w 246"/>
                  <a:gd name="T3" fmla="*/ 0 h 10"/>
                  <a:gd name="T4" fmla="*/ 246 w 246"/>
                  <a:gd name="T5" fmla="*/ 10 h 10"/>
                  <a:gd name="T6" fmla="*/ 0 w 246"/>
                  <a:gd name="T7" fmla="*/ 10 h 10"/>
                  <a:gd name="T8" fmla="*/ 0 w 246"/>
                  <a:gd name="T9" fmla="*/ 0 h 10"/>
                  <a:gd name="T10" fmla="*/ 0 w 246"/>
                  <a:gd name="T11" fmla="*/ 0 h 10"/>
                </a:gdLst>
                <a:ahLst/>
                <a:cxnLst>
                  <a:cxn ang="0">
                    <a:pos x="T0" y="T1"/>
                  </a:cxn>
                  <a:cxn ang="0">
                    <a:pos x="T2" y="T3"/>
                  </a:cxn>
                  <a:cxn ang="0">
                    <a:pos x="T4" y="T5"/>
                  </a:cxn>
                  <a:cxn ang="0">
                    <a:pos x="T6" y="T7"/>
                  </a:cxn>
                  <a:cxn ang="0">
                    <a:pos x="T8" y="T9"/>
                  </a:cxn>
                  <a:cxn ang="0">
                    <a:pos x="T10" y="T11"/>
                  </a:cxn>
                </a:cxnLst>
                <a:rect l="0" t="0" r="r" b="b"/>
                <a:pathLst>
                  <a:path w="246" h="10">
                    <a:moveTo>
                      <a:pt x="0" y="0"/>
                    </a:moveTo>
                    <a:lnTo>
                      <a:pt x="246" y="0"/>
                    </a:lnTo>
                    <a:lnTo>
                      <a:pt x="246" y="10"/>
                    </a:lnTo>
                    <a:lnTo>
                      <a:pt x="0" y="10"/>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9" name="îşlíḓê">
                <a:extLst>
                  <a:ext uri="{FF2B5EF4-FFF2-40B4-BE49-F238E27FC236}">
                    <a16:creationId xmlns:a16="http://schemas.microsoft.com/office/drawing/2014/main" id="{24EB6448-E3C3-4695-AC16-9E36B2E37B2D}"/>
                  </a:ext>
                </a:extLst>
              </p:cNvPr>
              <p:cNvSpPr/>
              <p:nvPr/>
            </p:nvSpPr>
            <p:spPr bwMode="auto">
              <a:xfrm>
                <a:off x="13397787" y="4826543"/>
                <a:ext cx="91510" cy="3377"/>
              </a:xfrm>
              <a:custGeom>
                <a:avLst/>
                <a:gdLst>
                  <a:gd name="T0" fmla="*/ 0 w 271"/>
                  <a:gd name="T1" fmla="*/ 0 h 10"/>
                  <a:gd name="T2" fmla="*/ 271 w 271"/>
                  <a:gd name="T3" fmla="*/ 0 h 10"/>
                  <a:gd name="T4" fmla="*/ 271 w 271"/>
                  <a:gd name="T5" fmla="*/ 10 h 10"/>
                  <a:gd name="T6" fmla="*/ 0 w 271"/>
                  <a:gd name="T7" fmla="*/ 10 h 10"/>
                  <a:gd name="T8" fmla="*/ 0 w 271"/>
                  <a:gd name="T9" fmla="*/ 0 h 10"/>
                  <a:gd name="T10" fmla="*/ 0 w 271"/>
                  <a:gd name="T11" fmla="*/ 0 h 10"/>
                </a:gdLst>
                <a:ahLst/>
                <a:cxnLst>
                  <a:cxn ang="0">
                    <a:pos x="T0" y="T1"/>
                  </a:cxn>
                  <a:cxn ang="0">
                    <a:pos x="T2" y="T3"/>
                  </a:cxn>
                  <a:cxn ang="0">
                    <a:pos x="T4" y="T5"/>
                  </a:cxn>
                  <a:cxn ang="0">
                    <a:pos x="T6" y="T7"/>
                  </a:cxn>
                  <a:cxn ang="0">
                    <a:pos x="T8" y="T9"/>
                  </a:cxn>
                  <a:cxn ang="0">
                    <a:pos x="T10" y="T11"/>
                  </a:cxn>
                </a:cxnLst>
                <a:rect l="0" t="0" r="r" b="b"/>
                <a:pathLst>
                  <a:path w="271" h="10">
                    <a:moveTo>
                      <a:pt x="0" y="0"/>
                    </a:moveTo>
                    <a:lnTo>
                      <a:pt x="271" y="0"/>
                    </a:lnTo>
                    <a:lnTo>
                      <a:pt x="271" y="10"/>
                    </a:lnTo>
                    <a:lnTo>
                      <a:pt x="0" y="10"/>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0" name="íṥḷïḋe">
                <a:extLst>
                  <a:ext uri="{FF2B5EF4-FFF2-40B4-BE49-F238E27FC236}">
                    <a16:creationId xmlns:a16="http://schemas.microsoft.com/office/drawing/2014/main" id="{5C276057-1503-48D0-B7FA-D8EFAC6F2F4D}"/>
                  </a:ext>
                </a:extLst>
              </p:cNvPr>
              <p:cNvSpPr/>
              <p:nvPr/>
            </p:nvSpPr>
            <p:spPr bwMode="auto">
              <a:xfrm>
                <a:off x="13392722" y="4838361"/>
                <a:ext cx="101640" cy="1688"/>
              </a:xfrm>
              <a:custGeom>
                <a:avLst/>
                <a:gdLst>
                  <a:gd name="T0" fmla="*/ 0 w 301"/>
                  <a:gd name="T1" fmla="*/ 0 h 5"/>
                  <a:gd name="T2" fmla="*/ 301 w 301"/>
                  <a:gd name="T3" fmla="*/ 0 h 5"/>
                  <a:gd name="T4" fmla="*/ 301 w 301"/>
                  <a:gd name="T5" fmla="*/ 5 h 5"/>
                  <a:gd name="T6" fmla="*/ 0 w 301"/>
                  <a:gd name="T7" fmla="*/ 5 h 5"/>
                  <a:gd name="T8" fmla="*/ 0 w 301"/>
                  <a:gd name="T9" fmla="*/ 0 h 5"/>
                  <a:gd name="T10" fmla="*/ 0 w 301"/>
                  <a:gd name="T11" fmla="*/ 0 h 5"/>
                </a:gdLst>
                <a:ahLst/>
                <a:cxnLst>
                  <a:cxn ang="0">
                    <a:pos x="T0" y="T1"/>
                  </a:cxn>
                  <a:cxn ang="0">
                    <a:pos x="T2" y="T3"/>
                  </a:cxn>
                  <a:cxn ang="0">
                    <a:pos x="T4" y="T5"/>
                  </a:cxn>
                  <a:cxn ang="0">
                    <a:pos x="T6" y="T7"/>
                  </a:cxn>
                  <a:cxn ang="0">
                    <a:pos x="T8" y="T9"/>
                  </a:cxn>
                  <a:cxn ang="0">
                    <a:pos x="T10" y="T11"/>
                  </a:cxn>
                </a:cxnLst>
                <a:rect l="0" t="0" r="r" b="b"/>
                <a:pathLst>
                  <a:path w="301" h="5">
                    <a:moveTo>
                      <a:pt x="0" y="0"/>
                    </a:moveTo>
                    <a:lnTo>
                      <a:pt x="301" y="0"/>
                    </a:lnTo>
                    <a:lnTo>
                      <a:pt x="301" y="5"/>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1" name="ísḻïḋe">
                <a:extLst>
                  <a:ext uri="{FF2B5EF4-FFF2-40B4-BE49-F238E27FC236}">
                    <a16:creationId xmlns:a16="http://schemas.microsoft.com/office/drawing/2014/main" id="{F09D72CF-CF0C-4C4A-8E05-A3C6A507E034}"/>
                  </a:ext>
                </a:extLst>
              </p:cNvPr>
              <p:cNvSpPr/>
              <p:nvPr/>
            </p:nvSpPr>
            <p:spPr bwMode="auto">
              <a:xfrm>
                <a:off x="13379215" y="4858622"/>
                <a:ext cx="128654" cy="3377"/>
              </a:xfrm>
              <a:custGeom>
                <a:avLst/>
                <a:gdLst>
                  <a:gd name="T0" fmla="*/ 0 w 381"/>
                  <a:gd name="T1" fmla="*/ 0 h 10"/>
                  <a:gd name="T2" fmla="*/ 180 w 381"/>
                  <a:gd name="T3" fmla="*/ 0 h 10"/>
                  <a:gd name="T4" fmla="*/ 381 w 381"/>
                  <a:gd name="T5" fmla="*/ 0 h 10"/>
                  <a:gd name="T6" fmla="*/ 381 w 381"/>
                  <a:gd name="T7" fmla="*/ 5 h 10"/>
                  <a:gd name="T8" fmla="*/ 185 w 381"/>
                  <a:gd name="T9" fmla="*/ 10 h 10"/>
                  <a:gd name="T10" fmla="*/ 0 w 381"/>
                  <a:gd name="T11" fmla="*/ 5 h 10"/>
                  <a:gd name="T12" fmla="*/ 0 w 381"/>
                  <a:gd name="T13" fmla="*/ 0 h 10"/>
                  <a:gd name="T14" fmla="*/ 0 w 38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10">
                    <a:moveTo>
                      <a:pt x="0" y="0"/>
                    </a:moveTo>
                    <a:lnTo>
                      <a:pt x="180" y="0"/>
                    </a:lnTo>
                    <a:lnTo>
                      <a:pt x="381" y="0"/>
                    </a:lnTo>
                    <a:lnTo>
                      <a:pt x="381" y="5"/>
                    </a:lnTo>
                    <a:lnTo>
                      <a:pt x="185" y="10"/>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2" name="išļîḑe">
                <a:extLst>
                  <a:ext uri="{FF2B5EF4-FFF2-40B4-BE49-F238E27FC236}">
                    <a16:creationId xmlns:a16="http://schemas.microsoft.com/office/drawing/2014/main" id="{2681189A-64F6-427C-AC9A-77117D7FCD1D}"/>
                  </a:ext>
                </a:extLst>
              </p:cNvPr>
              <p:cNvSpPr/>
              <p:nvPr/>
            </p:nvSpPr>
            <p:spPr bwMode="auto">
              <a:xfrm>
                <a:off x="13370773" y="4868752"/>
                <a:ext cx="143850" cy="3377"/>
              </a:xfrm>
              <a:custGeom>
                <a:avLst/>
                <a:gdLst>
                  <a:gd name="T0" fmla="*/ 0 w 426"/>
                  <a:gd name="T1" fmla="*/ 0 h 10"/>
                  <a:gd name="T2" fmla="*/ 205 w 426"/>
                  <a:gd name="T3" fmla="*/ 0 h 10"/>
                  <a:gd name="T4" fmla="*/ 426 w 426"/>
                  <a:gd name="T5" fmla="*/ 0 h 10"/>
                  <a:gd name="T6" fmla="*/ 426 w 426"/>
                  <a:gd name="T7" fmla="*/ 10 h 10"/>
                  <a:gd name="T8" fmla="*/ 210 w 426"/>
                  <a:gd name="T9" fmla="*/ 10 h 10"/>
                  <a:gd name="T10" fmla="*/ 0 w 426"/>
                  <a:gd name="T11" fmla="*/ 5 h 10"/>
                  <a:gd name="T12" fmla="*/ 0 w 426"/>
                  <a:gd name="T13" fmla="*/ 0 h 10"/>
                  <a:gd name="T14" fmla="*/ 0 w 42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10">
                    <a:moveTo>
                      <a:pt x="0" y="0"/>
                    </a:moveTo>
                    <a:lnTo>
                      <a:pt x="205" y="0"/>
                    </a:lnTo>
                    <a:lnTo>
                      <a:pt x="426" y="0"/>
                    </a:lnTo>
                    <a:lnTo>
                      <a:pt x="426" y="10"/>
                    </a:lnTo>
                    <a:lnTo>
                      <a:pt x="210" y="10"/>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3" name="ïŝlîḋè">
                <a:extLst>
                  <a:ext uri="{FF2B5EF4-FFF2-40B4-BE49-F238E27FC236}">
                    <a16:creationId xmlns:a16="http://schemas.microsoft.com/office/drawing/2014/main" id="{72F6475F-58E9-491D-A9A1-A6CAA86EBD01}"/>
                  </a:ext>
                </a:extLst>
              </p:cNvPr>
              <p:cNvSpPr/>
              <p:nvPr/>
            </p:nvSpPr>
            <p:spPr bwMode="auto">
              <a:xfrm>
                <a:off x="13362331" y="4878882"/>
                <a:ext cx="162422" cy="5065"/>
              </a:xfrm>
              <a:custGeom>
                <a:avLst/>
                <a:gdLst>
                  <a:gd name="T0" fmla="*/ 0 w 481"/>
                  <a:gd name="T1" fmla="*/ 0 h 15"/>
                  <a:gd name="T2" fmla="*/ 230 w 481"/>
                  <a:gd name="T3" fmla="*/ 5 h 15"/>
                  <a:gd name="T4" fmla="*/ 481 w 481"/>
                  <a:gd name="T5" fmla="*/ 0 h 15"/>
                  <a:gd name="T6" fmla="*/ 481 w 481"/>
                  <a:gd name="T7" fmla="*/ 10 h 15"/>
                  <a:gd name="T8" fmla="*/ 230 w 481"/>
                  <a:gd name="T9" fmla="*/ 15 h 15"/>
                  <a:gd name="T10" fmla="*/ 0 w 481"/>
                  <a:gd name="T11" fmla="*/ 10 h 15"/>
                  <a:gd name="T12" fmla="*/ 0 w 481"/>
                  <a:gd name="T13" fmla="*/ 0 h 15"/>
                  <a:gd name="T14" fmla="*/ 0 w 48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1" h="15">
                    <a:moveTo>
                      <a:pt x="0" y="0"/>
                    </a:moveTo>
                    <a:lnTo>
                      <a:pt x="230" y="5"/>
                    </a:lnTo>
                    <a:lnTo>
                      <a:pt x="481" y="0"/>
                    </a:lnTo>
                    <a:lnTo>
                      <a:pt x="481" y="10"/>
                    </a:lnTo>
                    <a:lnTo>
                      <a:pt x="230" y="15"/>
                    </a:lnTo>
                    <a:lnTo>
                      <a:pt x="0" y="10"/>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4" name="islïde">
                <a:extLst>
                  <a:ext uri="{FF2B5EF4-FFF2-40B4-BE49-F238E27FC236}">
                    <a16:creationId xmlns:a16="http://schemas.microsoft.com/office/drawing/2014/main" id="{474A9DCB-3D0D-4BDE-9B47-177B7BC844BD}"/>
                  </a:ext>
                </a:extLst>
              </p:cNvPr>
              <p:cNvSpPr/>
              <p:nvPr/>
            </p:nvSpPr>
            <p:spPr bwMode="auto">
              <a:xfrm>
                <a:off x="13385968" y="4848491"/>
                <a:ext cx="115147" cy="3377"/>
              </a:xfrm>
              <a:custGeom>
                <a:avLst/>
                <a:gdLst>
                  <a:gd name="T0" fmla="*/ 0 w 341"/>
                  <a:gd name="T1" fmla="*/ 0 h 10"/>
                  <a:gd name="T2" fmla="*/ 165 w 341"/>
                  <a:gd name="T3" fmla="*/ 0 h 10"/>
                  <a:gd name="T4" fmla="*/ 341 w 341"/>
                  <a:gd name="T5" fmla="*/ 0 h 10"/>
                  <a:gd name="T6" fmla="*/ 341 w 341"/>
                  <a:gd name="T7" fmla="*/ 5 h 10"/>
                  <a:gd name="T8" fmla="*/ 165 w 341"/>
                  <a:gd name="T9" fmla="*/ 10 h 10"/>
                  <a:gd name="T10" fmla="*/ 0 w 341"/>
                  <a:gd name="T11" fmla="*/ 5 h 10"/>
                  <a:gd name="T12" fmla="*/ 0 w 341"/>
                  <a:gd name="T13" fmla="*/ 0 h 10"/>
                  <a:gd name="T14" fmla="*/ 0 w 34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0">
                    <a:moveTo>
                      <a:pt x="0" y="0"/>
                    </a:moveTo>
                    <a:lnTo>
                      <a:pt x="165" y="0"/>
                    </a:lnTo>
                    <a:lnTo>
                      <a:pt x="341" y="0"/>
                    </a:lnTo>
                    <a:lnTo>
                      <a:pt x="341" y="5"/>
                    </a:lnTo>
                    <a:lnTo>
                      <a:pt x="165" y="10"/>
                    </a:lnTo>
                    <a:lnTo>
                      <a:pt x="0" y="5"/>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5" name="í$ḷïḋé">
                <a:extLst>
                  <a:ext uri="{FF2B5EF4-FFF2-40B4-BE49-F238E27FC236}">
                    <a16:creationId xmlns:a16="http://schemas.microsoft.com/office/drawing/2014/main" id="{9F11071B-70D2-4AC1-A079-74326D64A27C}"/>
                  </a:ext>
                </a:extLst>
              </p:cNvPr>
              <p:cNvSpPr/>
              <p:nvPr/>
            </p:nvSpPr>
            <p:spPr bwMode="auto">
              <a:xfrm>
                <a:off x="13397787" y="4716798"/>
                <a:ext cx="94887" cy="8442"/>
              </a:xfrm>
              <a:custGeom>
                <a:avLst/>
                <a:gdLst>
                  <a:gd name="T0" fmla="*/ 3 w 56"/>
                  <a:gd name="T1" fmla="*/ 1 h 5"/>
                  <a:gd name="T2" fmla="*/ 1 w 56"/>
                  <a:gd name="T3" fmla="*/ 2 h 5"/>
                  <a:gd name="T4" fmla="*/ 1 w 56"/>
                  <a:gd name="T5" fmla="*/ 3 h 5"/>
                  <a:gd name="T6" fmla="*/ 1 w 56"/>
                  <a:gd name="T7" fmla="*/ 3 h 5"/>
                  <a:gd name="T8" fmla="*/ 27 w 56"/>
                  <a:gd name="T9" fmla="*/ 3 h 5"/>
                  <a:gd name="T10" fmla="*/ 55 w 56"/>
                  <a:gd name="T11" fmla="*/ 3 h 5"/>
                  <a:gd name="T12" fmla="*/ 55 w 56"/>
                  <a:gd name="T13" fmla="*/ 3 h 5"/>
                  <a:gd name="T14" fmla="*/ 54 w 56"/>
                  <a:gd name="T15" fmla="*/ 2 h 5"/>
                  <a:gd name="T16" fmla="*/ 52 w 56"/>
                  <a:gd name="T17" fmla="*/ 1 h 5"/>
                  <a:gd name="T18" fmla="*/ 52 w 56"/>
                  <a:gd name="T19" fmla="*/ 0 h 5"/>
                  <a:gd name="T20" fmla="*/ 55 w 56"/>
                  <a:gd name="T21" fmla="*/ 1 h 5"/>
                  <a:gd name="T22" fmla="*/ 55 w 56"/>
                  <a:gd name="T23" fmla="*/ 1 h 5"/>
                  <a:gd name="T24" fmla="*/ 55 w 56"/>
                  <a:gd name="T25" fmla="*/ 2 h 5"/>
                  <a:gd name="T26" fmla="*/ 56 w 56"/>
                  <a:gd name="T27" fmla="*/ 3 h 5"/>
                  <a:gd name="T28" fmla="*/ 56 w 56"/>
                  <a:gd name="T29" fmla="*/ 3 h 5"/>
                  <a:gd name="T30" fmla="*/ 55 w 56"/>
                  <a:gd name="T31" fmla="*/ 4 h 5"/>
                  <a:gd name="T32" fmla="*/ 55 w 56"/>
                  <a:gd name="T33" fmla="*/ 5 h 5"/>
                  <a:gd name="T34" fmla="*/ 55 w 56"/>
                  <a:gd name="T35" fmla="*/ 5 h 5"/>
                  <a:gd name="T36" fmla="*/ 27 w 56"/>
                  <a:gd name="T37" fmla="*/ 4 h 5"/>
                  <a:gd name="T38" fmla="*/ 1 w 56"/>
                  <a:gd name="T39" fmla="*/ 4 h 5"/>
                  <a:gd name="T40" fmla="*/ 0 w 56"/>
                  <a:gd name="T41" fmla="*/ 4 h 5"/>
                  <a:gd name="T42" fmla="*/ 0 w 56"/>
                  <a:gd name="T43" fmla="*/ 4 h 5"/>
                  <a:gd name="T44" fmla="*/ 0 w 56"/>
                  <a:gd name="T45" fmla="*/ 4 h 5"/>
                  <a:gd name="T46" fmla="*/ 0 w 56"/>
                  <a:gd name="T47" fmla="*/ 3 h 5"/>
                  <a:gd name="T48" fmla="*/ 0 w 56"/>
                  <a:gd name="T49" fmla="*/ 3 h 5"/>
                  <a:gd name="T50" fmla="*/ 0 w 56"/>
                  <a:gd name="T51" fmla="*/ 1 h 5"/>
                  <a:gd name="T52" fmla="*/ 0 w 56"/>
                  <a:gd name="T53" fmla="*/ 1 h 5"/>
                  <a:gd name="T54" fmla="*/ 0 w 56"/>
                  <a:gd name="T55" fmla="*/ 1 h 5"/>
                  <a:gd name="T56" fmla="*/ 2 w 56"/>
                  <a:gd name="T57" fmla="*/ 0 h 5"/>
                  <a:gd name="T58" fmla="*/ 3 w 56"/>
                  <a:gd name="T5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5">
                    <a:moveTo>
                      <a:pt x="3" y="1"/>
                    </a:moveTo>
                    <a:cubicBezTo>
                      <a:pt x="1" y="2"/>
                      <a:pt x="1" y="2"/>
                      <a:pt x="1" y="2"/>
                    </a:cubicBezTo>
                    <a:cubicBezTo>
                      <a:pt x="1" y="3"/>
                      <a:pt x="1" y="3"/>
                      <a:pt x="1" y="3"/>
                    </a:cubicBezTo>
                    <a:cubicBezTo>
                      <a:pt x="1" y="3"/>
                      <a:pt x="1" y="3"/>
                      <a:pt x="1" y="3"/>
                    </a:cubicBezTo>
                    <a:cubicBezTo>
                      <a:pt x="3" y="3"/>
                      <a:pt x="25" y="3"/>
                      <a:pt x="27" y="3"/>
                    </a:cubicBezTo>
                    <a:cubicBezTo>
                      <a:pt x="29" y="3"/>
                      <a:pt x="51" y="3"/>
                      <a:pt x="55" y="3"/>
                    </a:cubicBezTo>
                    <a:cubicBezTo>
                      <a:pt x="55" y="3"/>
                      <a:pt x="55" y="3"/>
                      <a:pt x="55" y="3"/>
                    </a:cubicBezTo>
                    <a:cubicBezTo>
                      <a:pt x="54" y="2"/>
                      <a:pt x="54" y="2"/>
                      <a:pt x="54" y="2"/>
                    </a:cubicBezTo>
                    <a:cubicBezTo>
                      <a:pt x="52" y="1"/>
                      <a:pt x="52" y="1"/>
                      <a:pt x="52" y="1"/>
                    </a:cubicBezTo>
                    <a:cubicBezTo>
                      <a:pt x="52" y="0"/>
                      <a:pt x="52" y="0"/>
                      <a:pt x="52" y="0"/>
                    </a:cubicBezTo>
                    <a:cubicBezTo>
                      <a:pt x="55" y="1"/>
                      <a:pt x="55" y="1"/>
                      <a:pt x="55" y="1"/>
                    </a:cubicBezTo>
                    <a:cubicBezTo>
                      <a:pt x="55" y="1"/>
                      <a:pt x="55" y="1"/>
                      <a:pt x="55" y="1"/>
                    </a:cubicBezTo>
                    <a:cubicBezTo>
                      <a:pt x="55" y="2"/>
                      <a:pt x="55" y="2"/>
                      <a:pt x="55" y="2"/>
                    </a:cubicBezTo>
                    <a:cubicBezTo>
                      <a:pt x="56" y="3"/>
                      <a:pt x="56" y="3"/>
                      <a:pt x="56" y="3"/>
                    </a:cubicBezTo>
                    <a:cubicBezTo>
                      <a:pt x="56" y="3"/>
                      <a:pt x="56" y="3"/>
                      <a:pt x="56" y="3"/>
                    </a:cubicBezTo>
                    <a:cubicBezTo>
                      <a:pt x="55" y="4"/>
                      <a:pt x="55" y="4"/>
                      <a:pt x="55" y="4"/>
                    </a:cubicBezTo>
                    <a:cubicBezTo>
                      <a:pt x="55" y="5"/>
                      <a:pt x="55" y="5"/>
                      <a:pt x="55" y="5"/>
                    </a:cubicBezTo>
                    <a:cubicBezTo>
                      <a:pt x="55" y="5"/>
                      <a:pt x="55" y="5"/>
                      <a:pt x="55" y="5"/>
                    </a:cubicBezTo>
                    <a:cubicBezTo>
                      <a:pt x="55" y="5"/>
                      <a:pt x="29" y="4"/>
                      <a:pt x="27" y="4"/>
                    </a:cubicBezTo>
                    <a:cubicBezTo>
                      <a:pt x="25" y="4"/>
                      <a:pt x="1" y="4"/>
                      <a:pt x="1" y="4"/>
                    </a:cubicBezTo>
                    <a:cubicBezTo>
                      <a:pt x="0" y="4"/>
                      <a:pt x="0" y="4"/>
                      <a:pt x="0" y="4"/>
                    </a:cubicBezTo>
                    <a:cubicBezTo>
                      <a:pt x="0" y="4"/>
                      <a:pt x="0" y="4"/>
                      <a:pt x="0" y="4"/>
                    </a:cubicBezTo>
                    <a:cubicBezTo>
                      <a:pt x="0" y="4"/>
                      <a:pt x="0" y="4"/>
                      <a:pt x="0" y="4"/>
                    </a:cubicBezTo>
                    <a:cubicBezTo>
                      <a:pt x="0" y="3"/>
                      <a:pt x="0" y="3"/>
                      <a:pt x="0" y="3"/>
                    </a:cubicBezTo>
                    <a:cubicBezTo>
                      <a:pt x="0" y="3"/>
                      <a:pt x="0" y="3"/>
                      <a:pt x="0" y="3"/>
                    </a:cubicBezTo>
                    <a:cubicBezTo>
                      <a:pt x="0" y="1"/>
                      <a:pt x="0" y="1"/>
                      <a:pt x="0" y="1"/>
                    </a:cubicBezTo>
                    <a:cubicBezTo>
                      <a:pt x="0" y="1"/>
                      <a:pt x="0" y="1"/>
                      <a:pt x="0" y="1"/>
                    </a:cubicBezTo>
                    <a:cubicBezTo>
                      <a:pt x="0" y="1"/>
                      <a:pt x="0" y="1"/>
                      <a:pt x="0" y="1"/>
                    </a:cubicBezTo>
                    <a:cubicBezTo>
                      <a:pt x="2" y="0"/>
                      <a:pt x="2" y="0"/>
                      <a:pt x="2" y="0"/>
                    </a:cubicBezTo>
                    <a:cubicBezTo>
                      <a:pt x="3" y="1"/>
                      <a:pt x="3" y="1"/>
                      <a:pt x="3" y="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6" name="îš1íḍê">
                <a:extLst>
                  <a:ext uri="{FF2B5EF4-FFF2-40B4-BE49-F238E27FC236}">
                    <a16:creationId xmlns:a16="http://schemas.microsoft.com/office/drawing/2014/main" id="{91B8FB67-DDA5-4F13-BA2A-7F06D9158548}"/>
                  </a:ext>
                </a:extLst>
              </p:cNvPr>
              <p:cNvSpPr/>
              <p:nvPr/>
            </p:nvSpPr>
            <p:spPr bwMode="auto">
              <a:xfrm>
                <a:off x="13401164" y="4723552"/>
                <a:ext cx="88133" cy="5065"/>
              </a:xfrm>
              <a:custGeom>
                <a:avLst/>
                <a:gdLst>
                  <a:gd name="T0" fmla="*/ 5 w 261"/>
                  <a:gd name="T1" fmla="*/ 0 h 15"/>
                  <a:gd name="T2" fmla="*/ 10 w 261"/>
                  <a:gd name="T3" fmla="*/ 10 h 15"/>
                  <a:gd name="T4" fmla="*/ 130 w 261"/>
                  <a:gd name="T5" fmla="*/ 5 h 15"/>
                  <a:gd name="T6" fmla="*/ 130 w 261"/>
                  <a:gd name="T7" fmla="*/ 5 h 15"/>
                  <a:gd name="T8" fmla="*/ 251 w 261"/>
                  <a:gd name="T9" fmla="*/ 10 h 15"/>
                  <a:gd name="T10" fmla="*/ 256 w 261"/>
                  <a:gd name="T11" fmla="*/ 0 h 15"/>
                  <a:gd name="T12" fmla="*/ 261 w 261"/>
                  <a:gd name="T13" fmla="*/ 0 h 15"/>
                  <a:gd name="T14" fmla="*/ 256 w 261"/>
                  <a:gd name="T15" fmla="*/ 15 h 15"/>
                  <a:gd name="T16" fmla="*/ 251 w 261"/>
                  <a:gd name="T17" fmla="*/ 15 h 15"/>
                  <a:gd name="T18" fmla="*/ 251 w 261"/>
                  <a:gd name="T19" fmla="*/ 15 h 15"/>
                  <a:gd name="T20" fmla="*/ 130 w 261"/>
                  <a:gd name="T21" fmla="*/ 10 h 15"/>
                  <a:gd name="T22" fmla="*/ 10 w 261"/>
                  <a:gd name="T23" fmla="*/ 15 h 15"/>
                  <a:gd name="T24" fmla="*/ 5 w 261"/>
                  <a:gd name="T25" fmla="*/ 15 h 15"/>
                  <a:gd name="T26" fmla="*/ 5 w 261"/>
                  <a:gd name="T27" fmla="*/ 10 h 15"/>
                  <a:gd name="T28" fmla="*/ 0 w 261"/>
                  <a:gd name="T29" fmla="*/ 0 h 15"/>
                  <a:gd name="T30" fmla="*/ 5 w 261"/>
                  <a:gd name="T31" fmla="*/ 0 h 15"/>
                  <a:gd name="T32" fmla="*/ 5 w 261"/>
                  <a:gd name="T3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5">
                    <a:moveTo>
                      <a:pt x="5" y="0"/>
                    </a:moveTo>
                    <a:lnTo>
                      <a:pt x="10" y="10"/>
                    </a:lnTo>
                    <a:lnTo>
                      <a:pt x="130" y="5"/>
                    </a:lnTo>
                    <a:lnTo>
                      <a:pt x="130" y="5"/>
                    </a:lnTo>
                    <a:lnTo>
                      <a:pt x="251" y="10"/>
                    </a:lnTo>
                    <a:lnTo>
                      <a:pt x="256" y="0"/>
                    </a:lnTo>
                    <a:lnTo>
                      <a:pt x="261" y="0"/>
                    </a:lnTo>
                    <a:lnTo>
                      <a:pt x="256" y="15"/>
                    </a:lnTo>
                    <a:lnTo>
                      <a:pt x="251" y="15"/>
                    </a:lnTo>
                    <a:lnTo>
                      <a:pt x="251" y="15"/>
                    </a:lnTo>
                    <a:lnTo>
                      <a:pt x="130" y="10"/>
                    </a:lnTo>
                    <a:lnTo>
                      <a:pt x="10" y="15"/>
                    </a:lnTo>
                    <a:lnTo>
                      <a:pt x="5" y="15"/>
                    </a:lnTo>
                    <a:lnTo>
                      <a:pt x="5" y="10"/>
                    </a:lnTo>
                    <a:lnTo>
                      <a:pt x="0" y="0"/>
                    </a:lnTo>
                    <a:lnTo>
                      <a:pt x="5" y="0"/>
                    </a:lnTo>
                    <a:lnTo>
                      <a:pt x="5"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7" name="iš1iḍè">
                <a:extLst>
                  <a:ext uri="{FF2B5EF4-FFF2-40B4-BE49-F238E27FC236}">
                    <a16:creationId xmlns:a16="http://schemas.microsoft.com/office/drawing/2014/main" id="{0B1DC8D6-A075-42A9-ABE7-C74CC96610C9}"/>
                  </a:ext>
                </a:extLst>
              </p:cNvPr>
              <p:cNvSpPr/>
              <p:nvPr/>
            </p:nvSpPr>
            <p:spPr bwMode="auto">
              <a:xfrm>
                <a:off x="13394410" y="4752254"/>
                <a:ext cx="101640" cy="15196"/>
              </a:xfrm>
              <a:custGeom>
                <a:avLst/>
                <a:gdLst>
                  <a:gd name="T0" fmla="*/ 0 w 301"/>
                  <a:gd name="T1" fmla="*/ 45 h 45"/>
                  <a:gd name="T2" fmla="*/ 25 w 301"/>
                  <a:gd name="T3" fmla="*/ 5 h 45"/>
                  <a:gd name="T4" fmla="*/ 25 w 301"/>
                  <a:gd name="T5" fmla="*/ 0 h 45"/>
                  <a:gd name="T6" fmla="*/ 25 w 301"/>
                  <a:gd name="T7" fmla="*/ 0 h 45"/>
                  <a:gd name="T8" fmla="*/ 145 w 301"/>
                  <a:gd name="T9" fmla="*/ 0 h 45"/>
                  <a:gd name="T10" fmla="*/ 271 w 301"/>
                  <a:gd name="T11" fmla="*/ 5 h 45"/>
                  <a:gd name="T12" fmla="*/ 276 w 301"/>
                  <a:gd name="T13" fmla="*/ 5 h 45"/>
                  <a:gd name="T14" fmla="*/ 276 w 301"/>
                  <a:gd name="T15" fmla="*/ 5 h 45"/>
                  <a:gd name="T16" fmla="*/ 301 w 301"/>
                  <a:gd name="T17" fmla="*/ 45 h 45"/>
                  <a:gd name="T18" fmla="*/ 296 w 301"/>
                  <a:gd name="T19" fmla="*/ 45 h 45"/>
                  <a:gd name="T20" fmla="*/ 271 w 301"/>
                  <a:gd name="T21" fmla="*/ 10 h 45"/>
                  <a:gd name="T22" fmla="*/ 145 w 301"/>
                  <a:gd name="T23" fmla="*/ 5 h 45"/>
                  <a:gd name="T24" fmla="*/ 25 w 301"/>
                  <a:gd name="T25" fmla="*/ 5 h 45"/>
                  <a:gd name="T26" fmla="*/ 5 w 301"/>
                  <a:gd name="T27" fmla="*/ 45 h 45"/>
                  <a:gd name="T28" fmla="*/ 0 w 301"/>
                  <a:gd name="T29" fmla="*/ 45 h 45"/>
                  <a:gd name="T30" fmla="*/ 0 w 301"/>
                  <a:gd name="T3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45">
                    <a:moveTo>
                      <a:pt x="0" y="45"/>
                    </a:moveTo>
                    <a:lnTo>
                      <a:pt x="25" y="5"/>
                    </a:lnTo>
                    <a:lnTo>
                      <a:pt x="25" y="0"/>
                    </a:lnTo>
                    <a:lnTo>
                      <a:pt x="25" y="0"/>
                    </a:lnTo>
                    <a:lnTo>
                      <a:pt x="145" y="0"/>
                    </a:lnTo>
                    <a:lnTo>
                      <a:pt x="271" y="5"/>
                    </a:lnTo>
                    <a:lnTo>
                      <a:pt x="276" y="5"/>
                    </a:lnTo>
                    <a:lnTo>
                      <a:pt x="276" y="5"/>
                    </a:lnTo>
                    <a:lnTo>
                      <a:pt x="301" y="45"/>
                    </a:lnTo>
                    <a:lnTo>
                      <a:pt x="296" y="45"/>
                    </a:lnTo>
                    <a:lnTo>
                      <a:pt x="271" y="10"/>
                    </a:lnTo>
                    <a:lnTo>
                      <a:pt x="145" y="5"/>
                    </a:lnTo>
                    <a:lnTo>
                      <a:pt x="25" y="5"/>
                    </a:lnTo>
                    <a:lnTo>
                      <a:pt x="5" y="45"/>
                    </a:lnTo>
                    <a:lnTo>
                      <a:pt x="0" y="45"/>
                    </a:lnTo>
                    <a:lnTo>
                      <a:pt x="0" y="45"/>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8" name="ïšliḍe">
                <a:extLst>
                  <a:ext uri="{FF2B5EF4-FFF2-40B4-BE49-F238E27FC236}">
                    <a16:creationId xmlns:a16="http://schemas.microsoft.com/office/drawing/2014/main" id="{0538A659-1BA8-4184-9E15-4813DAC22AB0}"/>
                  </a:ext>
                </a:extLst>
              </p:cNvPr>
              <p:cNvSpPr/>
              <p:nvPr/>
            </p:nvSpPr>
            <p:spPr bwMode="auto">
              <a:xfrm>
                <a:off x="13360643" y="4775891"/>
                <a:ext cx="57405" cy="106368"/>
              </a:xfrm>
              <a:custGeom>
                <a:avLst/>
                <a:gdLst>
                  <a:gd name="T0" fmla="*/ 1 w 34"/>
                  <a:gd name="T1" fmla="*/ 63 h 63"/>
                  <a:gd name="T2" fmla="*/ 0 w 34"/>
                  <a:gd name="T3" fmla="*/ 63 h 63"/>
                  <a:gd name="T4" fmla="*/ 0 w 34"/>
                  <a:gd name="T5" fmla="*/ 55 h 63"/>
                  <a:gd name="T6" fmla="*/ 15 w 34"/>
                  <a:gd name="T7" fmla="*/ 39 h 63"/>
                  <a:gd name="T8" fmla="*/ 27 w 34"/>
                  <a:gd name="T9" fmla="*/ 13 h 63"/>
                  <a:gd name="T10" fmla="*/ 26 w 34"/>
                  <a:gd name="T11" fmla="*/ 12 h 63"/>
                  <a:gd name="T12" fmla="*/ 26 w 34"/>
                  <a:gd name="T13" fmla="*/ 11 h 63"/>
                  <a:gd name="T14" fmla="*/ 31 w 34"/>
                  <a:gd name="T15" fmla="*/ 9 h 63"/>
                  <a:gd name="T16" fmla="*/ 34 w 34"/>
                  <a:gd name="T17" fmla="*/ 0 h 63"/>
                  <a:gd name="T18" fmla="*/ 31 w 34"/>
                  <a:gd name="T19" fmla="*/ 10 h 63"/>
                  <a:gd name="T20" fmla="*/ 28 w 34"/>
                  <a:gd name="T21" fmla="*/ 14 h 63"/>
                  <a:gd name="T22" fmla="*/ 21 w 34"/>
                  <a:gd name="T23" fmla="*/ 32 h 63"/>
                  <a:gd name="T24" fmla="*/ 2 w 34"/>
                  <a:gd name="T25" fmla="*/ 60 h 63"/>
                  <a:gd name="T26" fmla="*/ 1 w 34"/>
                  <a:gd name="T2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63">
                    <a:moveTo>
                      <a:pt x="1" y="63"/>
                    </a:moveTo>
                    <a:cubicBezTo>
                      <a:pt x="0" y="63"/>
                      <a:pt x="0" y="63"/>
                      <a:pt x="0" y="63"/>
                    </a:cubicBezTo>
                    <a:cubicBezTo>
                      <a:pt x="0" y="55"/>
                      <a:pt x="0" y="55"/>
                      <a:pt x="0" y="55"/>
                    </a:cubicBezTo>
                    <a:cubicBezTo>
                      <a:pt x="0" y="55"/>
                      <a:pt x="12" y="43"/>
                      <a:pt x="15" y="39"/>
                    </a:cubicBezTo>
                    <a:cubicBezTo>
                      <a:pt x="16" y="36"/>
                      <a:pt x="27" y="18"/>
                      <a:pt x="27" y="13"/>
                    </a:cubicBezTo>
                    <a:cubicBezTo>
                      <a:pt x="27" y="12"/>
                      <a:pt x="26" y="13"/>
                      <a:pt x="26" y="12"/>
                    </a:cubicBezTo>
                    <a:cubicBezTo>
                      <a:pt x="26" y="12"/>
                      <a:pt x="26" y="11"/>
                      <a:pt x="26" y="11"/>
                    </a:cubicBezTo>
                    <a:cubicBezTo>
                      <a:pt x="26" y="11"/>
                      <a:pt x="30" y="11"/>
                      <a:pt x="31" y="9"/>
                    </a:cubicBezTo>
                    <a:cubicBezTo>
                      <a:pt x="32" y="7"/>
                      <a:pt x="34" y="0"/>
                      <a:pt x="34" y="0"/>
                    </a:cubicBezTo>
                    <a:cubicBezTo>
                      <a:pt x="34" y="3"/>
                      <a:pt x="33" y="7"/>
                      <a:pt x="31" y="10"/>
                    </a:cubicBezTo>
                    <a:cubicBezTo>
                      <a:pt x="28" y="14"/>
                      <a:pt x="28" y="14"/>
                      <a:pt x="28" y="14"/>
                    </a:cubicBezTo>
                    <a:cubicBezTo>
                      <a:pt x="28" y="14"/>
                      <a:pt x="22" y="30"/>
                      <a:pt x="21" y="32"/>
                    </a:cubicBezTo>
                    <a:cubicBezTo>
                      <a:pt x="20" y="34"/>
                      <a:pt x="8" y="54"/>
                      <a:pt x="2" y="60"/>
                    </a:cubicBezTo>
                    <a:cubicBezTo>
                      <a:pt x="1" y="61"/>
                      <a:pt x="1" y="63"/>
                      <a:pt x="1" y="6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9" name="îŝlíḓe">
                <a:extLst>
                  <a:ext uri="{FF2B5EF4-FFF2-40B4-BE49-F238E27FC236}">
                    <a16:creationId xmlns:a16="http://schemas.microsoft.com/office/drawing/2014/main" id="{FF55120E-0491-4061-A4F3-9E544FABF3D1}"/>
                  </a:ext>
                </a:extLst>
              </p:cNvPr>
              <p:cNvSpPr/>
              <p:nvPr/>
            </p:nvSpPr>
            <p:spPr bwMode="auto">
              <a:xfrm>
                <a:off x="13470387" y="4775891"/>
                <a:ext cx="56054" cy="106368"/>
              </a:xfrm>
              <a:custGeom>
                <a:avLst/>
                <a:gdLst>
                  <a:gd name="T0" fmla="*/ 32 w 33"/>
                  <a:gd name="T1" fmla="*/ 63 h 63"/>
                  <a:gd name="T2" fmla="*/ 33 w 33"/>
                  <a:gd name="T3" fmla="*/ 63 h 63"/>
                  <a:gd name="T4" fmla="*/ 33 w 33"/>
                  <a:gd name="T5" fmla="*/ 55 h 63"/>
                  <a:gd name="T6" fmla="*/ 18 w 33"/>
                  <a:gd name="T7" fmla="*/ 39 h 63"/>
                  <a:gd name="T8" fmla="*/ 6 w 33"/>
                  <a:gd name="T9" fmla="*/ 13 h 63"/>
                  <a:gd name="T10" fmla="*/ 7 w 33"/>
                  <a:gd name="T11" fmla="*/ 13 h 63"/>
                  <a:gd name="T12" fmla="*/ 7 w 33"/>
                  <a:gd name="T13" fmla="*/ 11 h 63"/>
                  <a:gd name="T14" fmla="*/ 3 w 33"/>
                  <a:gd name="T15" fmla="*/ 9 h 63"/>
                  <a:gd name="T16" fmla="*/ 0 w 33"/>
                  <a:gd name="T17" fmla="*/ 0 h 63"/>
                  <a:gd name="T18" fmla="*/ 2 w 33"/>
                  <a:gd name="T19" fmla="*/ 10 h 63"/>
                  <a:gd name="T20" fmla="*/ 5 w 33"/>
                  <a:gd name="T21" fmla="*/ 14 h 63"/>
                  <a:gd name="T22" fmla="*/ 12 w 33"/>
                  <a:gd name="T23" fmla="*/ 32 h 63"/>
                  <a:gd name="T24" fmla="*/ 32 w 33"/>
                  <a:gd name="T25" fmla="*/ 61 h 63"/>
                  <a:gd name="T26" fmla="*/ 32 w 33"/>
                  <a:gd name="T2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63">
                    <a:moveTo>
                      <a:pt x="32" y="63"/>
                    </a:moveTo>
                    <a:cubicBezTo>
                      <a:pt x="33" y="63"/>
                      <a:pt x="33" y="63"/>
                      <a:pt x="33" y="63"/>
                    </a:cubicBezTo>
                    <a:cubicBezTo>
                      <a:pt x="33" y="55"/>
                      <a:pt x="33" y="55"/>
                      <a:pt x="33" y="55"/>
                    </a:cubicBezTo>
                    <a:cubicBezTo>
                      <a:pt x="33" y="55"/>
                      <a:pt x="21" y="43"/>
                      <a:pt x="18" y="39"/>
                    </a:cubicBezTo>
                    <a:cubicBezTo>
                      <a:pt x="16" y="36"/>
                      <a:pt x="6" y="18"/>
                      <a:pt x="6" y="13"/>
                    </a:cubicBezTo>
                    <a:cubicBezTo>
                      <a:pt x="6" y="12"/>
                      <a:pt x="6" y="13"/>
                      <a:pt x="7" y="13"/>
                    </a:cubicBezTo>
                    <a:cubicBezTo>
                      <a:pt x="7" y="12"/>
                      <a:pt x="7" y="11"/>
                      <a:pt x="7" y="11"/>
                    </a:cubicBezTo>
                    <a:cubicBezTo>
                      <a:pt x="7" y="11"/>
                      <a:pt x="4" y="10"/>
                      <a:pt x="3" y="9"/>
                    </a:cubicBezTo>
                    <a:cubicBezTo>
                      <a:pt x="2" y="7"/>
                      <a:pt x="0" y="0"/>
                      <a:pt x="0" y="0"/>
                    </a:cubicBezTo>
                    <a:cubicBezTo>
                      <a:pt x="0" y="2"/>
                      <a:pt x="0" y="7"/>
                      <a:pt x="2" y="10"/>
                    </a:cubicBezTo>
                    <a:cubicBezTo>
                      <a:pt x="5" y="14"/>
                      <a:pt x="5" y="14"/>
                      <a:pt x="5" y="14"/>
                    </a:cubicBezTo>
                    <a:cubicBezTo>
                      <a:pt x="5" y="14"/>
                      <a:pt x="11" y="30"/>
                      <a:pt x="12" y="32"/>
                    </a:cubicBezTo>
                    <a:cubicBezTo>
                      <a:pt x="13" y="34"/>
                      <a:pt x="26" y="55"/>
                      <a:pt x="32" y="61"/>
                    </a:cubicBezTo>
                    <a:cubicBezTo>
                      <a:pt x="33" y="62"/>
                      <a:pt x="32" y="63"/>
                      <a:pt x="32" y="63"/>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0" name="ïṩ1îḍe">
                <a:extLst>
                  <a:ext uri="{FF2B5EF4-FFF2-40B4-BE49-F238E27FC236}">
                    <a16:creationId xmlns:a16="http://schemas.microsoft.com/office/drawing/2014/main" id="{16D0A7F3-D89F-4D27-BB23-3E1ECDB4D861}"/>
                  </a:ext>
                </a:extLst>
              </p:cNvPr>
              <p:cNvSpPr/>
              <p:nvPr/>
            </p:nvSpPr>
            <p:spPr bwMode="auto">
              <a:xfrm>
                <a:off x="13418048" y="4757319"/>
                <a:ext cx="3377" cy="8442"/>
              </a:xfrm>
              <a:custGeom>
                <a:avLst/>
                <a:gdLst>
                  <a:gd name="T0" fmla="*/ 5 w 10"/>
                  <a:gd name="T1" fmla="*/ 0 h 25"/>
                  <a:gd name="T2" fmla="*/ 0 w 10"/>
                  <a:gd name="T3" fmla="*/ 25 h 25"/>
                  <a:gd name="T4" fmla="*/ 5 w 10"/>
                  <a:gd name="T5" fmla="*/ 25 h 25"/>
                  <a:gd name="T6" fmla="*/ 10 w 10"/>
                  <a:gd name="T7" fmla="*/ 0 h 25"/>
                  <a:gd name="T8" fmla="*/ 5 w 10"/>
                  <a:gd name="T9" fmla="*/ 0 h 25"/>
                  <a:gd name="T10" fmla="*/ 5 w 10"/>
                  <a:gd name="T11" fmla="*/ 0 h 25"/>
                </a:gdLst>
                <a:ahLst/>
                <a:cxnLst>
                  <a:cxn ang="0">
                    <a:pos x="T0" y="T1"/>
                  </a:cxn>
                  <a:cxn ang="0">
                    <a:pos x="T2" y="T3"/>
                  </a:cxn>
                  <a:cxn ang="0">
                    <a:pos x="T4" y="T5"/>
                  </a:cxn>
                  <a:cxn ang="0">
                    <a:pos x="T6" y="T7"/>
                  </a:cxn>
                  <a:cxn ang="0">
                    <a:pos x="T8" y="T9"/>
                  </a:cxn>
                  <a:cxn ang="0">
                    <a:pos x="T10" y="T11"/>
                  </a:cxn>
                </a:cxnLst>
                <a:rect l="0" t="0" r="r" b="b"/>
                <a:pathLst>
                  <a:path w="10" h="25">
                    <a:moveTo>
                      <a:pt x="5" y="0"/>
                    </a:moveTo>
                    <a:lnTo>
                      <a:pt x="0" y="25"/>
                    </a:lnTo>
                    <a:lnTo>
                      <a:pt x="5" y="25"/>
                    </a:lnTo>
                    <a:lnTo>
                      <a:pt x="10" y="0"/>
                    </a:lnTo>
                    <a:lnTo>
                      <a:pt x="5" y="0"/>
                    </a:lnTo>
                    <a:lnTo>
                      <a:pt x="5"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1" name="i$ḷidê">
                <a:extLst>
                  <a:ext uri="{FF2B5EF4-FFF2-40B4-BE49-F238E27FC236}">
                    <a16:creationId xmlns:a16="http://schemas.microsoft.com/office/drawing/2014/main" id="{9E61D413-B74B-4844-8282-C7A50F051F75}"/>
                  </a:ext>
                </a:extLst>
              </p:cNvPr>
              <p:cNvSpPr/>
              <p:nvPr/>
            </p:nvSpPr>
            <p:spPr bwMode="auto">
              <a:xfrm>
                <a:off x="13467010" y="4757319"/>
                <a:ext cx="1688" cy="8442"/>
              </a:xfrm>
              <a:custGeom>
                <a:avLst/>
                <a:gdLst>
                  <a:gd name="T0" fmla="*/ 0 w 5"/>
                  <a:gd name="T1" fmla="*/ 0 h 25"/>
                  <a:gd name="T2" fmla="*/ 5 w 5"/>
                  <a:gd name="T3" fmla="*/ 25 h 25"/>
                  <a:gd name="T4" fmla="*/ 0 w 5"/>
                  <a:gd name="T5" fmla="*/ 25 h 25"/>
                  <a:gd name="T6" fmla="*/ 0 w 5"/>
                  <a:gd name="T7" fmla="*/ 0 h 25"/>
                  <a:gd name="T8" fmla="*/ 0 w 5"/>
                  <a:gd name="T9" fmla="*/ 0 h 25"/>
                  <a:gd name="T10" fmla="*/ 0 w 5"/>
                  <a:gd name="T11" fmla="*/ 0 h 25"/>
                </a:gdLst>
                <a:ahLst/>
                <a:cxnLst>
                  <a:cxn ang="0">
                    <a:pos x="T0" y="T1"/>
                  </a:cxn>
                  <a:cxn ang="0">
                    <a:pos x="T2" y="T3"/>
                  </a:cxn>
                  <a:cxn ang="0">
                    <a:pos x="T4" y="T5"/>
                  </a:cxn>
                  <a:cxn ang="0">
                    <a:pos x="T6" y="T7"/>
                  </a:cxn>
                  <a:cxn ang="0">
                    <a:pos x="T8" y="T9"/>
                  </a:cxn>
                  <a:cxn ang="0">
                    <a:pos x="T10" y="T11"/>
                  </a:cxn>
                </a:cxnLst>
                <a:rect l="0" t="0" r="r" b="b"/>
                <a:pathLst>
                  <a:path w="5" h="25">
                    <a:moveTo>
                      <a:pt x="0" y="0"/>
                    </a:moveTo>
                    <a:lnTo>
                      <a:pt x="5" y="25"/>
                    </a:lnTo>
                    <a:lnTo>
                      <a:pt x="0" y="25"/>
                    </a:lnTo>
                    <a:lnTo>
                      <a:pt x="0" y="0"/>
                    </a:lnTo>
                    <a:lnTo>
                      <a:pt x="0" y="0"/>
                    </a:lnTo>
                    <a:lnTo>
                      <a:pt x="0" y="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2" name="ïṥlíḍè">
                <a:extLst>
                  <a:ext uri="{FF2B5EF4-FFF2-40B4-BE49-F238E27FC236}">
                    <a16:creationId xmlns:a16="http://schemas.microsoft.com/office/drawing/2014/main" id="{42DC1C0A-108C-42D5-B5B7-A28A716D03FB}"/>
                  </a:ext>
                </a:extLst>
              </p:cNvPr>
              <p:cNvSpPr/>
              <p:nvPr/>
            </p:nvSpPr>
            <p:spPr bwMode="auto">
              <a:xfrm>
                <a:off x="13353889" y="4796152"/>
                <a:ext cx="54028" cy="86107"/>
              </a:xfrm>
              <a:custGeom>
                <a:avLst/>
                <a:gdLst>
                  <a:gd name="T0" fmla="*/ 4 w 32"/>
                  <a:gd name="T1" fmla="*/ 51 h 51"/>
                  <a:gd name="T2" fmla="*/ 1 w 32"/>
                  <a:gd name="T3" fmla="*/ 50 h 51"/>
                  <a:gd name="T4" fmla="*/ 0 w 32"/>
                  <a:gd name="T5" fmla="*/ 50 h 51"/>
                  <a:gd name="T6" fmla="*/ 0 w 32"/>
                  <a:gd name="T7" fmla="*/ 49 h 51"/>
                  <a:gd name="T8" fmla="*/ 0 w 32"/>
                  <a:gd name="T9" fmla="*/ 43 h 51"/>
                  <a:gd name="T10" fmla="*/ 0 w 32"/>
                  <a:gd name="T11" fmla="*/ 43 h 51"/>
                  <a:gd name="T12" fmla="*/ 0 w 32"/>
                  <a:gd name="T13" fmla="*/ 43 h 51"/>
                  <a:gd name="T14" fmla="*/ 18 w 32"/>
                  <a:gd name="T15" fmla="*/ 25 h 51"/>
                  <a:gd name="T16" fmla="*/ 22 w 32"/>
                  <a:gd name="T17" fmla="*/ 19 h 51"/>
                  <a:gd name="T18" fmla="*/ 27 w 32"/>
                  <a:gd name="T19" fmla="*/ 10 h 51"/>
                  <a:gd name="T20" fmla="*/ 29 w 32"/>
                  <a:gd name="T21" fmla="*/ 5 h 51"/>
                  <a:gd name="T22" fmla="*/ 30 w 32"/>
                  <a:gd name="T23" fmla="*/ 0 h 51"/>
                  <a:gd name="T24" fmla="*/ 32 w 32"/>
                  <a:gd name="T25" fmla="*/ 0 h 51"/>
                  <a:gd name="T26" fmla="*/ 30 w 32"/>
                  <a:gd name="T27" fmla="*/ 6 h 51"/>
                  <a:gd name="T28" fmla="*/ 28 w 32"/>
                  <a:gd name="T29" fmla="*/ 11 h 51"/>
                  <a:gd name="T30" fmla="*/ 23 w 32"/>
                  <a:gd name="T31" fmla="*/ 19 h 51"/>
                  <a:gd name="T32" fmla="*/ 19 w 32"/>
                  <a:gd name="T33" fmla="*/ 26 h 51"/>
                  <a:gd name="T34" fmla="*/ 2 w 32"/>
                  <a:gd name="T35" fmla="*/ 44 h 51"/>
                  <a:gd name="T36" fmla="*/ 2 w 32"/>
                  <a:gd name="T37" fmla="*/ 49 h 51"/>
                  <a:gd name="T38" fmla="*/ 5 w 32"/>
                  <a:gd name="T39" fmla="*/ 50 h 51"/>
                  <a:gd name="T40" fmla="*/ 4 w 32"/>
                  <a:gd name="T4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1">
                    <a:moveTo>
                      <a:pt x="4" y="51"/>
                    </a:moveTo>
                    <a:cubicBezTo>
                      <a:pt x="1" y="50"/>
                      <a:pt x="1" y="50"/>
                      <a:pt x="1" y="50"/>
                    </a:cubicBezTo>
                    <a:cubicBezTo>
                      <a:pt x="0" y="50"/>
                      <a:pt x="0" y="50"/>
                      <a:pt x="0" y="50"/>
                    </a:cubicBezTo>
                    <a:cubicBezTo>
                      <a:pt x="0" y="49"/>
                      <a:pt x="0" y="49"/>
                      <a:pt x="0" y="49"/>
                    </a:cubicBezTo>
                    <a:cubicBezTo>
                      <a:pt x="0" y="43"/>
                      <a:pt x="0" y="43"/>
                      <a:pt x="0" y="43"/>
                    </a:cubicBezTo>
                    <a:cubicBezTo>
                      <a:pt x="0" y="43"/>
                      <a:pt x="0" y="43"/>
                      <a:pt x="0" y="43"/>
                    </a:cubicBezTo>
                    <a:cubicBezTo>
                      <a:pt x="0" y="43"/>
                      <a:pt x="0" y="43"/>
                      <a:pt x="0" y="43"/>
                    </a:cubicBezTo>
                    <a:cubicBezTo>
                      <a:pt x="0" y="43"/>
                      <a:pt x="15" y="29"/>
                      <a:pt x="18" y="25"/>
                    </a:cubicBezTo>
                    <a:cubicBezTo>
                      <a:pt x="19" y="24"/>
                      <a:pt x="20" y="21"/>
                      <a:pt x="22" y="19"/>
                    </a:cubicBezTo>
                    <a:cubicBezTo>
                      <a:pt x="24" y="15"/>
                      <a:pt x="26" y="12"/>
                      <a:pt x="27" y="10"/>
                    </a:cubicBezTo>
                    <a:cubicBezTo>
                      <a:pt x="28" y="9"/>
                      <a:pt x="28" y="7"/>
                      <a:pt x="29" y="5"/>
                    </a:cubicBezTo>
                    <a:cubicBezTo>
                      <a:pt x="30" y="4"/>
                      <a:pt x="30" y="2"/>
                      <a:pt x="30" y="0"/>
                    </a:cubicBezTo>
                    <a:cubicBezTo>
                      <a:pt x="32" y="0"/>
                      <a:pt x="32" y="0"/>
                      <a:pt x="32" y="0"/>
                    </a:cubicBezTo>
                    <a:cubicBezTo>
                      <a:pt x="32" y="3"/>
                      <a:pt x="31" y="4"/>
                      <a:pt x="30" y="6"/>
                    </a:cubicBezTo>
                    <a:cubicBezTo>
                      <a:pt x="30" y="8"/>
                      <a:pt x="29" y="9"/>
                      <a:pt x="28" y="11"/>
                    </a:cubicBezTo>
                    <a:cubicBezTo>
                      <a:pt x="28" y="12"/>
                      <a:pt x="26" y="16"/>
                      <a:pt x="23" y="19"/>
                    </a:cubicBezTo>
                    <a:cubicBezTo>
                      <a:pt x="22" y="22"/>
                      <a:pt x="20" y="25"/>
                      <a:pt x="19" y="26"/>
                    </a:cubicBezTo>
                    <a:cubicBezTo>
                      <a:pt x="16" y="30"/>
                      <a:pt x="4" y="42"/>
                      <a:pt x="2" y="44"/>
                    </a:cubicBezTo>
                    <a:cubicBezTo>
                      <a:pt x="2" y="49"/>
                      <a:pt x="2" y="49"/>
                      <a:pt x="2" y="49"/>
                    </a:cubicBezTo>
                    <a:cubicBezTo>
                      <a:pt x="5" y="50"/>
                      <a:pt x="5" y="50"/>
                      <a:pt x="5" y="50"/>
                    </a:cubicBezTo>
                    <a:cubicBezTo>
                      <a:pt x="4" y="51"/>
                      <a:pt x="4" y="51"/>
                      <a:pt x="4" y="51"/>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3" name="ísḷïďe">
                <a:extLst>
                  <a:ext uri="{FF2B5EF4-FFF2-40B4-BE49-F238E27FC236}">
                    <a16:creationId xmlns:a16="http://schemas.microsoft.com/office/drawing/2014/main" id="{053E279C-FBA7-4694-B659-C678EC66AFC1}"/>
                  </a:ext>
                </a:extLst>
              </p:cNvPr>
              <p:cNvSpPr/>
              <p:nvPr/>
            </p:nvSpPr>
            <p:spPr bwMode="auto">
              <a:xfrm>
                <a:off x="13479167" y="4797840"/>
                <a:ext cx="54028" cy="84419"/>
              </a:xfrm>
              <a:custGeom>
                <a:avLst/>
                <a:gdLst>
                  <a:gd name="T0" fmla="*/ 26 w 32"/>
                  <a:gd name="T1" fmla="*/ 48 h 50"/>
                  <a:gd name="T2" fmla="*/ 30 w 32"/>
                  <a:gd name="T3" fmla="*/ 48 h 50"/>
                  <a:gd name="T4" fmla="*/ 30 w 32"/>
                  <a:gd name="T5" fmla="*/ 43 h 50"/>
                  <a:gd name="T6" fmla="*/ 13 w 32"/>
                  <a:gd name="T7" fmla="*/ 25 h 50"/>
                  <a:gd name="T8" fmla="*/ 9 w 32"/>
                  <a:gd name="T9" fmla="*/ 18 h 50"/>
                  <a:gd name="T10" fmla="*/ 4 w 32"/>
                  <a:gd name="T11" fmla="*/ 10 h 50"/>
                  <a:gd name="T12" fmla="*/ 3 w 32"/>
                  <a:gd name="T13" fmla="*/ 8 h 50"/>
                  <a:gd name="T14" fmla="*/ 0 w 32"/>
                  <a:gd name="T15" fmla="*/ 0 h 50"/>
                  <a:gd name="T16" fmla="*/ 2 w 32"/>
                  <a:gd name="T17" fmla="*/ 0 h 50"/>
                  <a:gd name="T18" fmla="*/ 4 w 32"/>
                  <a:gd name="T19" fmla="*/ 7 h 50"/>
                  <a:gd name="T20" fmla="*/ 5 w 32"/>
                  <a:gd name="T21" fmla="*/ 9 h 50"/>
                  <a:gd name="T22" fmla="*/ 10 w 32"/>
                  <a:gd name="T23" fmla="*/ 18 h 50"/>
                  <a:gd name="T24" fmla="*/ 14 w 32"/>
                  <a:gd name="T25" fmla="*/ 24 h 50"/>
                  <a:gd name="T26" fmla="*/ 32 w 32"/>
                  <a:gd name="T27" fmla="*/ 42 h 50"/>
                  <a:gd name="T28" fmla="*/ 32 w 32"/>
                  <a:gd name="T29" fmla="*/ 42 h 50"/>
                  <a:gd name="T30" fmla="*/ 32 w 32"/>
                  <a:gd name="T31" fmla="*/ 42 h 50"/>
                  <a:gd name="T32" fmla="*/ 32 w 32"/>
                  <a:gd name="T33" fmla="*/ 48 h 50"/>
                  <a:gd name="T34" fmla="*/ 32 w 32"/>
                  <a:gd name="T35" fmla="*/ 49 h 50"/>
                  <a:gd name="T36" fmla="*/ 31 w 32"/>
                  <a:gd name="T37" fmla="*/ 50 h 50"/>
                  <a:gd name="T38" fmla="*/ 27 w 32"/>
                  <a:gd name="T39" fmla="*/ 50 h 50"/>
                  <a:gd name="T40" fmla="*/ 26 w 32"/>
                  <a:gd name="T41"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50">
                    <a:moveTo>
                      <a:pt x="26" y="48"/>
                    </a:moveTo>
                    <a:cubicBezTo>
                      <a:pt x="30" y="48"/>
                      <a:pt x="30" y="48"/>
                      <a:pt x="30" y="48"/>
                    </a:cubicBezTo>
                    <a:cubicBezTo>
                      <a:pt x="30" y="43"/>
                      <a:pt x="30" y="43"/>
                      <a:pt x="30" y="43"/>
                    </a:cubicBezTo>
                    <a:cubicBezTo>
                      <a:pt x="28" y="41"/>
                      <a:pt x="16" y="29"/>
                      <a:pt x="13" y="25"/>
                    </a:cubicBezTo>
                    <a:cubicBezTo>
                      <a:pt x="12" y="24"/>
                      <a:pt x="10" y="21"/>
                      <a:pt x="9" y="18"/>
                    </a:cubicBezTo>
                    <a:cubicBezTo>
                      <a:pt x="6" y="15"/>
                      <a:pt x="4" y="11"/>
                      <a:pt x="4" y="10"/>
                    </a:cubicBezTo>
                    <a:cubicBezTo>
                      <a:pt x="3" y="9"/>
                      <a:pt x="3" y="9"/>
                      <a:pt x="3" y="8"/>
                    </a:cubicBezTo>
                    <a:cubicBezTo>
                      <a:pt x="2" y="6"/>
                      <a:pt x="0" y="3"/>
                      <a:pt x="0" y="0"/>
                    </a:cubicBezTo>
                    <a:cubicBezTo>
                      <a:pt x="2" y="0"/>
                      <a:pt x="2" y="0"/>
                      <a:pt x="2" y="0"/>
                    </a:cubicBezTo>
                    <a:cubicBezTo>
                      <a:pt x="2" y="3"/>
                      <a:pt x="3" y="5"/>
                      <a:pt x="4" y="7"/>
                    </a:cubicBezTo>
                    <a:cubicBezTo>
                      <a:pt x="5" y="8"/>
                      <a:pt x="5" y="8"/>
                      <a:pt x="5" y="9"/>
                    </a:cubicBezTo>
                    <a:cubicBezTo>
                      <a:pt x="6" y="11"/>
                      <a:pt x="8" y="14"/>
                      <a:pt x="10" y="18"/>
                    </a:cubicBezTo>
                    <a:cubicBezTo>
                      <a:pt x="12" y="20"/>
                      <a:pt x="13" y="23"/>
                      <a:pt x="14" y="24"/>
                    </a:cubicBezTo>
                    <a:cubicBezTo>
                      <a:pt x="17" y="28"/>
                      <a:pt x="32" y="42"/>
                      <a:pt x="32" y="42"/>
                    </a:cubicBezTo>
                    <a:cubicBezTo>
                      <a:pt x="32" y="42"/>
                      <a:pt x="32" y="42"/>
                      <a:pt x="32" y="42"/>
                    </a:cubicBezTo>
                    <a:cubicBezTo>
                      <a:pt x="32" y="42"/>
                      <a:pt x="32" y="42"/>
                      <a:pt x="32" y="42"/>
                    </a:cubicBezTo>
                    <a:cubicBezTo>
                      <a:pt x="32" y="48"/>
                      <a:pt x="32" y="48"/>
                      <a:pt x="32" y="48"/>
                    </a:cubicBezTo>
                    <a:cubicBezTo>
                      <a:pt x="32" y="49"/>
                      <a:pt x="32" y="49"/>
                      <a:pt x="32" y="49"/>
                    </a:cubicBezTo>
                    <a:cubicBezTo>
                      <a:pt x="31" y="50"/>
                      <a:pt x="31" y="50"/>
                      <a:pt x="31" y="50"/>
                    </a:cubicBezTo>
                    <a:cubicBezTo>
                      <a:pt x="27" y="50"/>
                      <a:pt x="27" y="50"/>
                      <a:pt x="27" y="50"/>
                    </a:cubicBezTo>
                    <a:cubicBezTo>
                      <a:pt x="26" y="48"/>
                      <a:pt x="26" y="48"/>
                      <a:pt x="26" y="48"/>
                    </a:cubicBez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4" name="ïSḻîdè">
                <a:extLst>
                  <a:ext uri="{FF2B5EF4-FFF2-40B4-BE49-F238E27FC236}">
                    <a16:creationId xmlns:a16="http://schemas.microsoft.com/office/drawing/2014/main" id="{577533C8-683A-4549-93EE-0B6CCAEBC2C7}"/>
                  </a:ext>
                </a:extLst>
              </p:cNvPr>
              <p:cNvSpPr/>
              <p:nvPr/>
            </p:nvSpPr>
            <p:spPr bwMode="auto">
              <a:xfrm>
                <a:off x="13318096" y="4735370"/>
                <a:ext cx="86445" cy="6753"/>
              </a:xfrm>
              <a:custGeom>
                <a:avLst/>
                <a:gdLst>
                  <a:gd name="T0" fmla="*/ 0 w 256"/>
                  <a:gd name="T1" fmla="*/ 20 h 20"/>
                  <a:gd name="T2" fmla="*/ 46 w 256"/>
                  <a:gd name="T3" fmla="*/ 20 h 20"/>
                  <a:gd name="T4" fmla="*/ 91 w 256"/>
                  <a:gd name="T5" fmla="*/ 15 h 20"/>
                  <a:gd name="T6" fmla="*/ 151 w 256"/>
                  <a:gd name="T7" fmla="*/ 10 h 20"/>
                  <a:gd name="T8" fmla="*/ 236 w 256"/>
                  <a:gd name="T9" fmla="*/ 10 h 20"/>
                  <a:gd name="T10" fmla="*/ 251 w 256"/>
                  <a:gd name="T11" fmla="*/ 10 h 20"/>
                  <a:gd name="T12" fmla="*/ 256 w 256"/>
                  <a:gd name="T13" fmla="*/ 0 h 20"/>
                  <a:gd name="T14" fmla="*/ 186 w 256"/>
                  <a:gd name="T15" fmla="*/ 5 h 20"/>
                  <a:gd name="T16" fmla="*/ 126 w 256"/>
                  <a:gd name="T17" fmla="*/ 5 h 20"/>
                  <a:gd name="T18" fmla="*/ 76 w 256"/>
                  <a:gd name="T19" fmla="*/ 10 h 20"/>
                  <a:gd name="T20" fmla="*/ 46 w 256"/>
                  <a:gd name="T21" fmla="*/ 10 h 20"/>
                  <a:gd name="T22" fmla="*/ 21 w 256"/>
                  <a:gd name="T23" fmla="*/ 15 h 20"/>
                  <a:gd name="T24" fmla="*/ 0 w 256"/>
                  <a:gd name="T25" fmla="*/ 15 h 20"/>
                  <a:gd name="T26" fmla="*/ 0 w 256"/>
                  <a:gd name="T27" fmla="*/ 20 h 20"/>
                  <a:gd name="T28" fmla="*/ 0 w 256"/>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6" h="20">
                    <a:moveTo>
                      <a:pt x="0" y="20"/>
                    </a:moveTo>
                    <a:lnTo>
                      <a:pt x="46" y="20"/>
                    </a:lnTo>
                    <a:lnTo>
                      <a:pt x="91" y="15"/>
                    </a:lnTo>
                    <a:lnTo>
                      <a:pt x="151" y="10"/>
                    </a:lnTo>
                    <a:lnTo>
                      <a:pt x="236" y="10"/>
                    </a:lnTo>
                    <a:lnTo>
                      <a:pt x="251" y="10"/>
                    </a:lnTo>
                    <a:lnTo>
                      <a:pt x="256" y="0"/>
                    </a:lnTo>
                    <a:lnTo>
                      <a:pt x="186" y="5"/>
                    </a:lnTo>
                    <a:lnTo>
                      <a:pt x="126" y="5"/>
                    </a:lnTo>
                    <a:lnTo>
                      <a:pt x="76" y="10"/>
                    </a:lnTo>
                    <a:lnTo>
                      <a:pt x="46" y="10"/>
                    </a:lnTo>
                    <a:lnTo>
                      <a:pt x="21" y="15"/>
                    </a:lnTo>
                    <a:lnTo>
                      <a:pt x="0" y="15"/>
                    </a:lnTo>
                    <a:lnTo>
                      <a:pt x="0" y="20"/>
                    </a:lnTo>
                    <a:lnTo>
                      <a:pt x="0" y="20"/>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5" name="islïḍê">
                <a:extLst>
                  <a:ext uri="{FF2B5EF4-FFF2-40B4-BE49-F238E27FC236}">
                    <a16:creationId xmlns:a16="http://schemas.microsoft.com/office/drawing/2014/main" id="{2C934AA6-7AB4-4F94-93A2-3FC79F7C44AA}"/>
                  </a:ext>
                </a:extLst>
              </p:cNvPr>
              <p:cNvSpPr/>
              <p:nvPr/>
            </p:nvSpPr>
            <p:spPr bwMode="auto">
              <a:xfrm>
                <a:off x="13487609" y="4737059"/>
                <a:ext cx="82731" cy="5065"/>
              </a:xfrm>
              <a:custGeom>
                <a:avLst/>
                <a:gdLst>
                  <a:gd name="T0" fmla="*/ 245 w 245"/>
                  <a:gd name="T1" fmla="*/ 15 h 15"/>
                  <a:gd name="T2" fmla="*/ 205 w 245"/>
                  <a:gd name="T3" fmla="*/ 15 h 15"/>
                  <a:gd name="T4" fmla="*/ 160 w 245"/>
                  <a:gd name="T5" fmla="*/ 10 h 15"/>
                  <a:gd name="T6" fmla="*/ 100 w 245"/>
                  <a:gd name="T7" fmla="*/ 10 h 15"/>
                  <a:gd name="T8" fmla="*/ 15 w 245"/>
                  <a:gd name="T9" fmla="*/ 5 h 15"/>
                  <a:gd name="T10" fmla="*/ 0 w 245"/>
                  <a:gd name="T11" fmla="*/ 5 h 15"/>
                  <a:gd name="T12" fmla="*/ 0 w 245"/>
                  <a:gd name="T13" fmla="*/ 0 h 15"/>
                  <a:gd name="T14" fmla="*/ 65 w 245"/>
                  <a:gd name="T15" fmla="*/ 0 h 15"/>
                  <a:gd name="T16" fmla="*/ 125 w 245"/>
                  <a:gd name="T17" fmla="*/ 5 h 15"/>
                  <a:gd name="T18" fmla="*/ 175 w 245"/>
                  <a:gd name="T19" fmla="*/ 5 h 15"/>
                  <a:gd name="T20" fmla="*/ 205 w 245"/>
                  <a:gd name="T21" fmla="*/ 10 h 15"/>
                  <a:gd name="T22" fmla="*/ 225 w 245"/>
                  <a:gd name="T23" fmla="*/ 10 h 15"/>
                  <a:gd name="T24" fmla="*/ 245 w 245"/>
                  <a:gd name="T25" fmla="*/ 10 h 15"/>
                  <a:gd name="T26" fmla="*/ 245 w 245"/>
                  <a:gd name="T27" fmla="*/ 15 h 15"/>
                  <a:gd name="T28" fmla="*/ 245 w 245"/>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15">
                    <a:moveTo>
                      <a:pt x="245" y="15"/>
                    </a:moveTo>
                    <a:lnTo>
                      <a:pt x="205" y="15"/>
                    </a:lnTo>
                    <a:lnTo>
                      <a:pt x="160" y="10"/>
                    </a:lnTo>
                    <a:lnTo>
                      <a:pt x="100" y="10"/>
                    </a:lnTo>
                    <a:lnTo>
                      <a:pt x="15" y="5"/>
                    </a:lnTo>
                    <a:lnTo>
                      <a:pt x="0" y="5"/>
                    </a:lnTo>
                    <a:lnTo>
                      <a:pt x="0" y="0"/>
                    </a:lnTo>
                    <a:lnTo>
                      <a:pt x="65" y="0"/>
                    </a:lnTo>
                    <a:lnTo>
                      <a:pt x="125" y="5"/>
                    </a:lnTo>
                    <a:lnTo>
                      <a:pt x="175" y="5"/>
                    </a:lnTo>
                    <a:lnTo>
                      <a:pt x="205" y="10"/>
                    </a:lnTo>
                    <a:lnTo>
                      <a:pt x="225" y="10"/>
                    </a:lnTo>
                    <a:lnTo>
                      <a:pt x="245" y="10"/>
                    </a:lnTo>
                    <a:lnTo>
                      <a:pt x="245" y="15"/>
                    </a:lnTo>
                    <a:lnTo>
                      <a:pt x="245" y="15"/>
                    </a:lnTo>
                    <a:close/>
                  </a:path>
                </a:pathLst>
              </a:custGeom>
              <a:solidFill>
                <a:srgbClr val="006D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6" name="ïṩľiḓe">
                <a:extLst>
                  <a:ext uri="{FF2B5EF4-FFF2-40B4-BE49-F238E27FC236}">
                    <a16:creationId xmlns:a16="http://schemas.microsoft.com/office/drawing/2014/main" id="{EA79EF66-8CA0-4CE1-A5B2-A1B6E609F686}"/>
                  </a:ext>
                </a:extLst>
              </p:cNvPr>
              <p:cNvSpPr/>
              <p:nvPr/>
            </p:nvSpPr>
            <p:spPr bwMode="auto">
              <a:xfrm>
                <a:off x="13301212" y="4676277"/>
                <a:ext cx="25663" cy="38833"/>
              </a:xfrm>
              <a:custGeom>
                <a:avLst/>
                <a:gdLst>
                  <a:gd name="T0" fmla="*/ 12 w 15"/>
                  <a:gd name="T1" fmla="*/ 11 h 23"/>
                  <a:gd name="T2" fmla="*/ 11 w 15"/>
                  <a:gd name="T3" fmla="*/ 11 h 23"/>
                  <a:gd name="T4" fmla="*/ 10 w 15"/>
                  <a:gd name="T5" fmla="*/ 12 h 23"/>
                  <a:gd name="T6" fmla="*/ 9 w 15"/>
                  <a:gd name="T7" fmla="*/ 17 h 23"/>
                  <a:gd name="T8" fmla="*/ 8 w 15"/>
                  <a:gd name="T9" fmla="*/ 17 h 23"/>
                  <a:gd name="T10" fmla="*/ 8 w 15"/>
                  <a:gd name="T11" fmla="*/ 10 h 23"/>
                  <a:gd name="T12" fmla="*/ 9 w 15"/>
                  <a:gd name="T13" fmla="*/ 8 h 23"/>
                  <a:gd name="T14" fmla="*/ 7 w 15"/>
                  <a:gd name="T15" fmla="*/ 5 h 23"/>
                  <a:gd name="T16" fmla="*/ 6 w 15"/>
                  <a:gd name="T17" fmla="*/ 10 h 23"/>
                  <a:gd name="T18" fmla="*/ 5 w 15"/>
                  <a:gd name="T19" fmla="*/ 10 h 23"/>
                  <a:gd name="T20" fmla="*/ 5 w 15"/>
                  <a:gd name="T21" fmla="*/ 5 h 23"/>
                  <a:gd name="T22" fmla="*/ 6 w 15"/>
                  <a:gd name="T23" fmla="*/ 6 h 23"/>
                  <a:gd name="T24" fmla="*/ 7 w 15"/>
                  <a:gd name="T25" fmla="*/ 2 h 23"/>
                  <a:gd name="T26" fmla="*/ 6 w 15"/>
                  <a:gd name="T27" fmla="*/ 1 h 23"/>
                  <a:gd name="T28" fmla="*/ 4 w 15"/>
                  <a:gd name="T29" fmla="*/ 2 h 23"/>
                  <a:gd name="T30" fmla="*/ 4 w 15"/>
                  <a:gd name="T31" fmla="*/ 0 h 23"/>
                  <a:gd name="T32" fmla="*/ 0 w 15"/>
                  <a:gd name="T33" fmla="*/ 1 h 23"/>
                  <a:gd name="T34" fmla="*/ 0 w 15"/>
                  <a:gd name="T35" fmla="*/ 2 h 23"/>
                  <a:gd name="T36" fmla="*/ 0 w 15"/>
                  <a:gd name="T37" fmla="*/ 2 h 23"/>
                  <a:gd name="T38" fmla="*/ 0 w 15"/>
                  <a:gd name="T39" fmla="*/ 3 h 23"/>
                  <a:gd name="T40" fmla="*/ 0 w 15"/>
                  <a:gd name="T41" fmla="*/ 3 h 23"/>
                  <a:gd name="T42" fmla="*/ 3 w 15"/>
                  <a:gd name="T43" fmla="*/ 4 h 23"/>
                  <a:gd name="T44" fmla="*/ 4 w 15"/>
                  <a:gd name="T45" fmla="*/ 4 h 23"/>
                  <a:gd name="T46" fmla="*/ 4 w 15"/>
                  <a:gd name="T47" fmla="*/ 5 h 23"/>
                  <a:gd name="T48" fmla="*/ 2 w 15"/>
                  <a:gd name="T49" fmla="*/ 8 h 23"/>
                  <a:gd name="T50" fmla="*/ 1 w 15"/>
                  <a:gd name="T51" fmla="*/ 12 h 23"/>
                  <a:gd name="T52" fmla="*/ 0 w 15"/>
                  <a:gd name="T53" fmla="*/ 12 h 23"/>
                  <a:gd name="T54" fmla="*/ 0 w 15"/>
                  <a:gd name="T55" fmla="*/ 13 h 23"/>
                  <a:gd name="T56" fmla="*/ 0 w 15"/>
                  <a:gd name="T57" fmla="*/ 13 h 23"/>
                  <a:gd name="T58" fmla="*/ 4 w 15"/>
                  <a:gd name="T59" fmla="*/ 12 h 23"/>
                  <a:gd name="T60" fmla="*/ 5 w 15"/>
                  <a:gd name="T61" fmla="*/ 12 h 23"/>
                  <a:gd name="T62" fmla="*/ 3 w 15"/>
                  <a:gd name="T63" fmla="*/ 18 h 23"/>
                  <a:gd name="T64" fmla="*/ 1 w 15"/>
                  <a:gd name="T65" fmla="*/ 19 h 23"/>
                  <a:gd name="T66" fmla="*/ 4 w 15"/>
                  <a:gd name="T67" fmla="*/ 22 h 23"/>
                  <a:gd name="T68" fmla="*/ 5 w 15"/>
                  <a:gd name="T69" fmla="*/ 22 h 23"/>
                  <a:gd name="T70" fmla="*/ 5 w 15"/>
                  <a:gd name="T71" fmla="*/ 21 h 23"/>
                  <a:gd name="T72" fmla="*/ 5 w 15"/>
                  <a:gd name="T73" fmla="*/ 19 h 23"/>
                  <a:gd name="T74" fmla="*/ 5 w 15"/>
                  <a:gd name="T75" fmla="*/ 16 h 23"/>
                  <a:gd name="T76" fmla="*/ 6 w 15"/>
                  <a:gd name="T77" fmla="*/ 16 h 23"/>
                  <a:gd name="T78" fmla="*/ 6 w 15"/>
                  <a:gd name="T79" fmla="*/ 16 h 23"/>
                  <a:gd name="T80" fmla="*/ 7 w 15"/>
                  <a:gd name="T81" fmla="*/ 18 h 23"/>
                  <a:gd name="T82" fmla="*/ 7 w 15"/>
                  <a:gd name="T83" fmla="*/ 21 h 23"/>
                  <a:gd name="T84" fmla="*/ 8 w 15"/>
                  <a:gd name="T85" fmla="*/ 23 h 23"/>
                  <a:gd name="T86" fmla="*/ 9 w 15"/>
                  <a:gd name="T87" fmla="*/ 23 h 23"/>
                  <a:gd name="T88" fmla="*/ 10 w 15"/>
                  <a:gd name="T89" fmla="*/ 22 h 23"/>
                  <a:gd name="T90" fmla="*/ 11 w 15"/>
                  <a:gd name="T91" fmla="*/ 14 h 23"/>
                  <a:gd name="T92" fmla="*/ 13 w 15"/>
                  <a:gd name="T93" fmla="*/ 16 h 23"/>
                  <a:gd name="T94" fmla="*/ 15 w 15"/>
                  <a:gd name="T95" fmla="*/ 12 h 23"/>
                  <a:gd name="T96" fmla="*/ 15 w 15"/>
                  <a:gd name="T97" fmla="*/ 11 h 23"/>
                  <a:gd name="T98" fmla="*/ 12 w 15"/>
                  <a:gd name="T99"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 h="23">
                    <a:moveTo>
                      <a:pt x="12" y="11"/>
                    </a:moveTo>
                    <a:cubicBezTo>
                      <a:pt x="12" y="11"/>
                      <a:pt x="11" y="11"/>
                      <a:pt x="11" y="11"/>
                    </a:cubicBezTo>
                    <a:cubicBezTo>
                      <a:pt x="9" y="10"/>
                      <a:pt x="10" y="10"/>
                      <a:pt x="10" y="12"/>
                    </a:cubicBezTo>
                    <a:cubicBezTo>
                      <a:pt x="9" y="15"/>
                      <a:pt x="9" y="15"/>
                      <a:pt x="9" y="17"/>
                    </a:cubicBezTo>
                    <a:cubicBezTo>
                      <a:pt x="9" y="17"/>
                      <a:pt x="8" y="17"/>
                      <a:pt x="8" y="17"/>
                    </a:cubicBezTo>
                    <a:cubicBezTo>
                      <a:pt x="7" y="15"/>
                      <a:pt x="8" y="12"/>
                      <a:pt x="8" y="10"/>
                    </a:cubicBezTo>
                    <a:cubicBezTo>
                      <a:pt x="8" y="9"/>
                      <a:pt x="9" y="9"/>
                      <a:pt x="9" y="8"/>
                    </a:cubicBezTo>
                    <a:cubicBezTo>
                      <a:pt x="9" y="7"/>
                      <a:pt x="7" y="5"/>
                      <a:pt x="7" y="5"/>
                    </a:cubicBezTo>
                    <a:cubicBezTo>
                      <a:pt x="7" y="7"/>
                      <a:pt x="6" y="8"/>
                      <a:pt x="6" y="10"/>
                    </a:cubicBezTo>
                    <a:cubicBezTo>
                      <a:pt x="5" y="10"/>
                      <a:pt x="5" y="10"/>
                      <a:pt x="5" y="10"/>
                    </a:cubicBezTo>
                    <a:cubicBezTo>
                      <a:pt x="4" y="9"/>
                      <a:pt x="5" y="6"/>
                      <a:pt x="5" y="5"/>
                    </a:cubicBezTo>
                    <a:cubicBezTo>
                      <a:pt x="6" y="5"/>
                      <a:pt x="6" y="6"/>
                      <a:pt x="6" y="6"/>
                    </a:cubicBezTo>
                    <a:cubicBezTo>
                      <a:pt x="6" y="4"/>
                      <a:pt x="6" y="3"/>
                      <a:pt x="7" y="2"/>
                    </a:cubicBezTo>
                    <a:cubicBezTo>
                      <a:pt x="6" y="1"/>
                      <a:pt x="6" y="0"/>
                      <a:pt x="6" y="1"/>
                    </a:cubicBezTo>
                    <a:cubicBezTo>
                      <a:pt x="5" y="1"/>
                      <a:pt x="5" y="3"/>
                      <a:pt x="4" y="2"/>
                    </a:cubicBezTo>
                    <a:cubicBezTo>
                      <a:pt x="4" y="0"/>
                      <a:pt x="4" y="0"/>
                      <a:pt x="4" y="0"/>
                    </a:cubicBezTo>
                    <a:cubicBezTo>
                      <a:pt x="3" y="0"/>
                      <a:pt x="1" y="1"/>
                      <a:pt x="0" y="1"/>
                    </a:cubicBezTo>
                    <a:cubicBezTo>
                      <a:pt x="0" y="1"/>
                      <a:pt x="0" y="2"/>
                      <a:pt x="0" y="2"/>
                    </a:cubicBezTo>
                    <a:cubicBezTo>
                      <a:pt x="0" y="2"/>
                      <a:pt x="0" y="2"/>
                      <a:pt x="0" y="2"/>
                    </a:cubicBezTo>
                    <a:cubicBezTo>
                      <a:pt x="0" y="2"/>
                      <a:pt x="0" y="2"/>
                      <a:pt x="0" y="3"/>
                    </a:cubicBezTo>
                    <a:cubicBezTo>
                      <a:pt x="0" y="3"/>
                      <a:pt x="0" y="3"/>
                      <a:pt x="0" y="3"/>
                    </a:cubicBezTo>
                    <a:cubicBezTo>
                      <a:pt x="1" y="3"/>
                      <a:pt x="2" y="4"/>
                      <a:pt x="3" y="4"/>
                    </a:cubicBezTo>
                    <a:cubicBezTo>
                      <a:pt x="3" y="4"/>
                      <a:pt x="3" y="4"/>
                      <a:pt x="4" y="4"/>
                    </a:cubicBezTo>
                    <a:cubicBezTo>
                      <a:pt x="4" y="4"/>
                      <a:pt x="4" y="5"/>
                      <a:pt x="4" y="5"/>
                    </a:cubicBezTo>
                    <a:cubicBezTo>
                      <a:pt x="3" y="6"/>
                      <a:pt x="3" y="7"/>
                      <a:pt x="2" y="8"/>
                    </a:cubicBezTo>
                    <a:cubicBezTo>
                      <a:pt x="2" y="8"/>
                      <a:pt x="1" y="12"/>
                      <a:pt x="1" y="12"/>
                    </a:cubicBezTo>
                    <a:cubicBezTo>
                      <a:pt x="1" y="12"/>
                      <a:pt x="1" y="12"/>
                      <a:pt x="0" y="12"/>
                    </a:cubicBezTo>
                    <a:cubicBezTo>
                      <a:pt x="0" y="12"/>
                      <a:pt x="0" y="13"/>
                      <a:pt x="0" y="13"/>
                    </a:cubicBezTo>
                    <a:cubicBezTo>
                      <a:pt x="0" y="13"/>
                      <a:pt x="0" y="13"/>
                      <a:pt x="0" y="13"/>
                    </a:cubicBezTo>
                    <a:cubicBezTo>
                      <a:pt x="2" y="14"/>
                      <a:pt x="4" y="13"/>
                      <a:pt x="4" y="12"/>
                    </a:cubicBezTo>
                    <a:cubicBezTo>
                      <a:pt x="5" y="12"/>
                      <a:pt x="5" y="12"/>
                      <a:pt x="5" y="12"/>
                    </a:cubicBezTo>
                    <a:cubicBezTo>
                      <a:pt x="5" y="13"/>
                      <a:pt x="4" y="17"/>
                      <a:pt x="3" y="18"/>
                    </a:cubicBezTo>
                    <a:cubicBezTo>
                      <a:pt x="3" y="18"/>
                      <a:pt x="2" y="18"/>
                      <a:pt x="1" y="19"/>
                    </a:cubicBezTo>
                    <a:cubicBezTo>
                      <a:pt x="1" y="20"/>
                      <a:pt x="3" y="21"/>
                      <a:pt x="4" y="22"/>
                    </a:cubicBezTo>
                    <a:cubicBezTo>
                      <a:pt x="4" y="22"/>
                      <a:pt x="5" y="22"/>
                      <a:pt x="5" y="22"/>
                    </a:cubicBezTo>
                    <a:cubicBezTo>
                      <a:pt x="5" y="22"/>
                      <a:pt x="5" y="21"/>
                      <a:pt x="5" y="21"/>
                    </a:cubicBezTo>
                    <a:cubicBezTo>
                      <a:pt x="5" y="20"/>
                      <a:pt x="5" y="20"/>
                      <a:pt x="5" y="19"/>
                    </a:cubicBezTo>
                    <a:cubicBezTo>
                      <a:pt x="5" y="18"/>
                      <a:pt x="5" y="17"/>
                      <a:pt x="5" y="16"/>
                    </a:cubicBezTo>
                    <a:cubicBezTo>
                      <a:pt x="5" y="16"/>
                      <a:pt x="5" y="16"/>
                      <a:pt x="6" y="16"/>
                    </a:cubicBezTo>
                    <a:cubicBezTo>
                      <a:pt x="6" y="16"/>
                      <a:pt x="6" y="16"/>
                      <a:pt x="6" y="16"/>
                    </a:cubicBezTo>
                    <a:cubicBezTo>
                      <a:pt x="7" y="16"/>
                      <a:pt x="7" y="17"/>
                      <a:pt x="7" y="18"/>
                    </a:cubicBezTo>
                    <a:cubicBezTo>
                      <a:pt x="7" y="19"/>
                      <a:pt x="7" y="20"/>
                      <a:pt x="7" y="21"/>
                    </a:cubicBezTo>
                    <a:cubicBezTo>
                      <a:pt x="7" y="21"/>
                      <a:pt x="7" y="23"/>
                      <a:pt x="8" y="23"/>
                    </a:cubicBezTo>
                    <a:cubicBezTo>
                      <a:pt x="8" y="23"/>
                      <a:pt x="9" y="23"/>
                      <a:pt x="9" y="23"/>
                    </a:cubicBezTo>
                    <a:cubicBezTo>
                      <a:pt x="10" y="22"/>
                      <a:pt x="10" y="22"/>
                      <a:pt x="10" y="22"/>
                    </a:cubicBezTo>
                    <a:cubicBezTo>
                      <a:pt x="10" y="19"/>
                      <a:pt x="10" y="17"/>
                      <a:pt x="11" y="14"/>
                    </a:cubicBezTo>
                    <a:cubicBezTo>
                      <a:pt x="12" y="14"/>
                      <a:pt x="12" y="15"/>
                      <a:pt x="13" y="16"/>
                    </a:cubicBezTo>
                    <a:cubicBezTo>
                      <a:pt x="13" y="14"/>
                      <a:pt x="14" y="12"/>
                      <a:pt x="15" y="12"/>
                    </a:cubicBezTo>
                    <a:cubicBezTo>
                      <a:pt x="15" y="12"/>
                      <a:pt x="15" y="12"/>
                      <a:pt x="15" y="11"/>
                    </a:cubicBezTo>
                    <a:cubicBezTo>
                      <a:pt x="14" y="10"/>
                      <a:pt x="13" y="11"/>
                      <a:pt x="12" y="11"/>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7" name="îṧḷîḍê">
                <a:extLst>
                  <a:ext uri="{FF2B5EF4-FFF2-40B4-BE49-F238E27FC236}">
                    <a16:creationId xmlns:a16="http://schemas.microsoft.com/office/drawing/2014/main" id="{0E271DB4-7764-4261-8AD6-5D963965A1FA}"/>
                  </a:ext>
                </a:extLst>
              </p:cNvPr>
              <p:cNvSpPr/>
              <p:nvPr/>
            </p:nvSpPr>
            <p:spPr bwMode="auto">
              <a:xfrm>
                <a:off x="13274198" y="4650952"/>
                <a:ext cx="28702" cy="52340"/>
              </a:xfrm>
              <a:custGeom>
                <a:avLst/>
                <a:gdLst>
                  <a:gd name="T0" fmla="*/ 14 w 17"/>
                  <a:gd name="T1" fmla="*/ 20 h 31"/>
                  <a:gd name="T2" fmla="*/ 17 w 17"/>
                  <a:gd name="T3" fmla="*/ 23 h 31"/>
                  <a:gd name="T4" fmla="*/ 16 w 17"/>
                  <a:gd name="T5" fmla="*/ 20 h 31"/>
                  <a:gd name="T6" fmla="*/ 14 w 17"/>
                  <a:gd name="T7" fmla="*/ 14 h 31"/>
                  <a:gd name="T8" fmla="*/ 16 w 17"/>
                  <a:gd name="T9" fmla="*/ 14 h 31"/>
                  <a:gd name="T10" fmla="*/ 17 w 17"/>
                  <a:gd name="T11" fmla="*/ 13 h 31"/>
                  <a:gd name="T12" fmla="*/ 16 w 17"/>
                  <a:gd name="T13" fmla="*/ 12 h 31"/>
                  <a:gd name="T14" fmla="*/ 16 w 17"/>
                  <a:gd name="T15" fmla="*/ 4 h 31"/>
                  <a:gd name="T16" fmla="*/ 17 w 17"/>
                  <a:gd name="T17" fmla="*/ 0 h 31"/>
                  <a:gd name="T18" fmla="*/ 13 w 17"/>
                  <a:gd name="T19" fmla="*/ 0 h 31"/>
                  <a:gd name="T20" fmla="*/ 11 w 17"/>
                  <a:gd name="T21" fmla="*/ 7 h 31"/>
                  <a:gd name="T22" fmla="*/ 9 w 17"/>
                  <a:gd name="T23" fmla="*/ 13 h 31"/>
                  <a:gd name="T24" fmla="*/ 8 w 17"/>
                  <a:gd name="T25" fmla="*/ 5 h 31"/>
                  <a:gd name="T26" fmla="*/ 7 w 17"/>
                  <a:gd name="T27" fmla="*/ 2 h 31"/>
                  <a:gd name="T28" fmla="*/ 2 w 17"/>
                  <a:gd name="T29" fmla="*/ 10 h 31"/>
                  <a:gd name="T30" fmla="*/ 0 w 17"/>
                  <a:gd name="T31" fmla="*/ 14 h 31"/>
                  <a:gd name="T32" fmla="*/ 3 w 17"/>
                  <a:gd name="T33" fmla="*/ 15 h 31"/>
                  <a:gd name="T34" fmla="*/ 8 w 17"/>
                  <a:gd name="T35" fmla="*/ 20 h 31"/>
                  <a:gd name="T36" fmla="*/ 2 w 17"/>
                  <a:gd name="T37" fmla="*/ 25 h 31"/>
                  <a:gd name="T38" fmla="*/ 1 w 17"/>
                  <a:gd name="T39" fmla="*/ 25 h 31"/>
                  <a:gd name="T40" fmla="*/ 7 w 17"/>
                  <a:gd name="T41" fmla="*/ 31 h 31"/>
                  <a:gd name="T42" fmla="*/ 9 w 17"/>
                  <a:gd name="T43" fmla="*/ 31 h 31"/>
                  <a:gd name="T44" fmla="*/ 9 w 17"/>
                  <a:gd name="T45" fmla="*/ 30 h 31"/>
                  <a:gd name="T46" fmla="*/ 9 w 17"/>
                  <a:gd name="T47" fmla="*/ 29 h 31"/>
                  <a:gd name="T48" fmla="*/ 10 w 17"/>
                  <a:gd name="T49" fmla="*/ 25 h 31"/>
                  <a:gd name="T50" fmla="*/ 13 w 17"/>
                  <a:gd name="T51" fmla="*/ 30 h 31"/>
                  <a:gd name="T52" fmla="*/ 14 w 17"/>
                  <a:gd name="T53" fmla="*/ 28 h 31"/>
                  <a:gd name="T54" fmla="*/ 12 w 17"/>
                  <a:gd name="T55" fmla="*/ 26 h 31"/>
                  <a:gd name="T56" fmla="*/ 11 w 17"/>
                  <a:gd name="T57" fmla="*/ 27 h 31"/>
                  <a:gd name="T58" fmla="*/ 13 w 17"/>
                  <a:gd name="T59" fmla="*/ 25 h 31"/>
                  <a:gd name="T60" fmla="*/ 13 w 17"/>
                  <a:gd name="T61" fmla="*/ 24 h 31"/>
                  <a:gd name="T62" fmla="*/ 12 w 17"/>
                  <a:gd name="T63" fmla="*/ 23 h 31"/>
                  <a:gd name="T64" fmla="*/ 13 w 17"/>
                  <a:gd name="T65" fmla="*/ 20 h 31"/>
                  <a:gd name="T66" fmla="*/ 13 w 17"/>
                  <a:gd name="T67" fmla="*/ 11 h 31"/>
                  <a:gd name="T68" fmla="*/ 14 w 17"/>
                  <a:gd name="T69" fmla="*/ 8 h 31"/>
                  <a:gd name="T70" fmla="*/ 13 w 17"/>
                  <a:gd name="T71" fmla="*/ 13 h 31"/>
                  <a:gd name="T72" fmla="*/ 12 w 17"/>
                  <a:gd name="T7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3" y="20"/>
                    </a:moveTo>
                    <a:cubicBezTo>
                      <a:pt x="13" y="20"/>
                      <a:pt x="13" y="20"/>
                      <a:pt x="14" y="20"/>
                    </a:cubicBezTo>
                    <a:cubicBezTo>
                      <a:pt x="14" y="20"/>
                      <a:pt x="15" y="22"/>
                      <a:pt x="16" y="23"/>
                    </a:cubicBezTo>
                    <a:cubicBezTo>
                      <a:pt x="17" y="23"/>
                      <a:pt x="17" y="23"/>
                      <a:pt x="17" y="23"/>
                    </a:cubicBezTo>
                    <a:cubicBezTo>
                      <a:pt x="17" y="22"/>
                      <a:pt x="17" y="21"/>
                      <a:pt x="16" y="21"/>
                    </a:cubicBezTo>
                    <a:cubicBezTo>
                      <a:pt x="16" y="21"/>
                      <a:pt x="16" y="20"/>
                      <a:pt x="16" y="20"/>
                    </a:cubicBezTo>
                    <a:cubicBezTo>
                      <a:pt x="16" y="19"/>
                      <a:pt x="15" y="17"/>
                      <a:pt x="14" y="17"/>
                    </a:cubicBezTo>
                    <a:cubicBezTo>
                      <a:pt x="14" y="16"/>
                      <a:pt x="14" y="15"/>
                      <a:pt x="14" y="14"/>
                    </a:cubicBezTo>
                    <a:cubicBezTo>
                      <a:pt x="15" y="14"/>
                      <a:pt x="15" y="15"/>
                      <a:pt x="16" y="15"/>
                    </a:cubicBezTo>
                    <a:cubicBezTo>
                      <a:pt x="16" y="15"/>
                      <a:pt x="16" y="14"/>
                      <a:pt x="16" y="14"/>
                    </a:cubicBezTo>
                    <a:cubicBezTo>
                      <a:pt x="17" y="14"/>
                      <a:pt x="17" y="13"/>
                      <a:pt x="17" y="13"/>
                    </a:cubicBezTo>
                    <a:cubicBezTo>
                      <a:pt x="17" y="13"/>
                      <a:pt x="17" y="13"/>
                      <a:pt x="17" y="13"/>
                    </a:cubicBezTo>
                    <a:cubicBezTo>
                      <a:pt x="17" y="13"/>
                      <a:pt x="17" y="13"/>
                      <a:pt x="17" y="12"/>
                    </a:cubicBezTo>
                    <a:cubicBezTo>
                      <a:pt x="17" y="12"/>
                      <a:pt x="17" y="12"/>
                      <a:pt x="16" y="12"/>
                    </a:cubicBezTo>
                    <a:cubicBezTo>
                      <a:pt x="16" y="12"/>
                      <a:pt x="15" y="11"/>
                      <a:pt x="15" y="11"/>
                    </a:cubicBezTo>
                    <a:cubicBezTo>
                      <a:pt x="16" y="8"/>
                      <a:pt x="16" y="6"/>
                      <a:pt x="16" y="4"/>
                    </a:cubicBezTo>
                    <a:cubicBezTo>
                      <a:pt x="16" y="4"/>
                      <a:pt x="16" y="3"/>
                      <a:pt x="16" y="2"/>
                    </a:cubicBezTo>
                    <a:cubicBezTo>
                      <a:pt x="17" y="2"/>
                      <a:pt x="17" y="1"/>
                      <a:pt x="17" y="0"/>
                    </a:cubicBezTo>
                    <a:cubicBezTo>
                      <a:pt x="17" y="0"/>
                      <a:pt x="17" y="0"/>
                      <a:pt x="16" y="0"/>
                    </a:cubicBezTo>
                    <a:cubicBezTo>
                      <a:pt x="15" y="0"/>
                      <a:pt x="14" y="0"/>
                      <a:pt x="13" y="0"/>
                    </a:cubicBezTo>
                    <a:cubicBezTo>
                      <a:pt x="13" y="1"/>
                      <a:pt x="13" y="2"/>
                      <a:pt x="13" y="3"/>
                    </a:cubicBezTo>
                    <a:cubicBezTo>
                      <a:pt x="13" y="5"/>
                      <a:pt x="12" y="7"/>
                      <a:pt x="11" y="7"/>
                    </a:cubicBezTo>
                    <a:cubicBezTo>
                      <a:pt x="11" y="9"/>
                      <a:pt x="10" y="11"/>
                      <a:pt x="10" y="13"/>
                    </a:cubicBezTo>
                    <a:cubicBezTo>
                      <a:pt x="9" y="13"/>
                      <a:pt x="9" y="13"/>
                      <a:pt x="9" y="13"/>
                    </a:cubicBezTo>
                    <a:cubicBezTo>
                      <a:pt x="7" y="11"/>
                      <a:pt x="7" y="10"/>
                      <a:pt x="8" y="8"/>
                    </a:cubicBezTo>
                    <a:cubicBezTo>
                      <a:pt x="9" y="8"/>
                      <a:pt x="8" y="5"/>
                      <a:pt x="8" y="5"/>
                    </a:cubicBezTo>
                    <a:cubicBezTo>
                      <a:pt x="8" y="3"/>
                      <a:pt x="10" y="2"/>
                      <a:pt x="8" y="1"/>
                    </a:cubicBezTo>
                    <a:cubicBezTo>
                      <a:pt x="8" y="2"/>
                      <a:pt x="7" y="2"/>
                      <a:pt x="7" y="2"/>
                    </a:cubicBezTo>
                    <a:cubicBezTo>
                      <a:pt x="6" y="3"/>
                      <a:pt x="5" y="4"/>
                      <a:pt x="4" y="5"/>
                    </a:cubicBezTo>
                    <a:cubicBezTo>
                      <a:pt x="2" y="9"/>
                      <a:pt x="2" y="9"/>
                      <a:pt x="2" y="10"/>
                    </a:cubicBezTo>
                    <a:cubicBezTo>
                      <a:pt x="2" y="10"/>
                      <a:pt x="2" y="10"/>
                      <a:pt x="2" y="10"/>
                    </a:cubicBezTo>
                    <a:cubicBezTo>
                      <a:pt x="1" y="11"/>
                      <a:pt x="0" y="13"/>
                      <a:pt x="0" y="14"/>
                    </a:cubicBezTo>
                    <a:cubicBezTo>
                      <a:pt x="0" y="14"/>
                      <a:pt x="0" y="14"/>
                      <a:pt x="0" y="14"/>
                    </a:cubicBezTo>
                    <a:cubicBezTo>
                      <a:pt x="1" y="15"/>
                      <a:pt x="1" y="15"/>
                      <a:pt x="3" y="15"/>
                    </a:cubicBezTo>
                    <a:cubicBezTo>
                      <a:pt x="4" y="14"/>
                      <a:pt x="5" y="15"/>
                      <a:pt x="7" y="16"/>
                    </a:cubicBezTo>
                    <a:cubicBezTo>
                      <a:pt x="9" y="17"/>
                      <a:pt x="8" y="18"/>
                      <a:pt x="8" y="20"/>
                    </a:cubicBezTo>
                    <a:cubicBezTo>
                      <a:pt x="8" y="21"/>
                      <a:pt x="7" y="25"/>
                      <a:pt x="6" y="25"/>
                    </a:cubicBezTo>
                    <a:cubicBezTo>
                      <a:pt x="3" y="25"/>
                      <a:pt x="3" y="25"/>
                      <a:pt x="2" y="25"/>
                    </a:cubicBezTo>
                    <a:cubicBezTo>
                      <a:pt x="1" y="25"/>
                      <a:pt x="1" y="25"/>
                      <a:pt x="1" y="25"/>
                    </a:cubicBezTo>
                    <a:cubicBezTo>
                      <a:pt x="1" y="25"/>
                      <a:pt x="1" y="25"/>
                      <a:pt x="1" y="25"/>
                    </a:cubicBezTo>
                    <a:cubicBezTo>
                      <a:pt x="2" y="26"/>
                      <a:pt x="3" y="29"/>
                      <a:pt x="4" y="31"/>
                    </a:cubicBezTo>
                    <a:cubicBezTo>
                      <a:pt x="5" y="31"/>
                      <a:pt x="6" y="31"/>
                      <a:pt x="7" y="31"/>
                    </a:cubicBezTo>
                    <a:cubicBezTo>
                      <a:pt x="8" y="31"/>
                      <a:pt x="9" y="31"/>
                      <a:pt x="9" y="31"/>
                    </a:cubicBezTo>
                    <a:cubicBezTo>
                      <a:pt x="9" y="31"/>
                      <a:pt x="9" y="31"/>
                      <a:pt x="9" y="31"/>
                    </a:cubicBezTo>
                    <a:cubicBezTo>
                      <a:pt x="9" y="31"/>
                      <a:pt x="9" y="31"/>
                      <a:pt x="9" y="31"/>
                    </a:cubicBezTo>
                    <a:cubicBezTo>
                      <a:pt x="9" y="31"/>
                      <a:pt x="9" y="30"/>
                      <a:pt x="9" y="30"/>
                    </a:cubicBezTo>
                    <a:cubicBezTo>
                      <a:pt x="9" y="30"/>
                      <a:pt x="9" y="30"/>
                      <a:pt x="9" y="30"/>
                    </a:cubicBezTo>
                    <a:cubicBezTo>
                      <a:pt x="9" y="30"/>
                      <a:pt x="9" y="30"/>
                      <a:pt x="9" y="29"/>
                    </a:cubicBezTo>
                    <a:cubicBezTo>
                      <a:pt x="9" y="29"/>
                      <a:pt x="9" y="29"/>
                      <a:pt x="9" y="29"/>
                    </a:cubicBezTo>
                    <a:cubicBezTo>
                      <a:pt x="8" y="27"/>
                      <a:pt x="8" y="25"/>
                      <a:pt x="10" y="25"/>
                    </a:cubicBezTo>
                    <a:cubicBezTo>
                      <a:pt x="11" y="26"/>
                      <a:pt x="11" y="28"/>
                      <a:pt x="11" y="29"/>
                    </a:cubicBezTo>
                    <a:cubicBezTo>
                      <a:pt x="12" y="29"/>
                      <a:pt x="12" y="29"/>
                      <a:pt x="13" y="30"/>
                    </a:cubicBezTo>
                    <a:cubicBezTo>
                      <a:pt x="13" y="30"/>
                      <a:pt x="14" y="30"/>
                      <a:pt x="14" y="30"/>
                    </a:cubicBezTo>
                    <a:cubicBezTo>
                      <a:pt x="14" y="28"/>
                      <a:pt x="14" y="28"/>
                      <a:pt x="14" y="28"/>
                    </a:cubicBezTo>
                    <a:cubicBezTo>
                      <a:pt x="14" y="27"/>
                      <a:pt x="13" y="26"/>
                      <a:pt x="13" y="26"/>
                    </a:cubicBezTo>
                    <a:cubicBezTo>
                      <a:pt x="13" y="26"/>
                      <a:pt x="13" y="26"/>
                      <a:pt x="12" y="26"/>
                    </a:cubicBezTo>
                    <a:cubicBezTo>
                      <a:pt x="12" y="26"/>
                      <a:pt x="12" y="27"/>
                      <a:pt x="12" y="27"/>
                    </a:cubicBezTo>
                    <a:cubicBezTo>
                      <a:pt x="12" y="27"/>
                      <a:pt x="12" y="27"/>
                      <a:pt x="11" y="27"/>
                    </a:cubicBezTo>
                    <a:cubicBezTo>
                      <a:pt x="11" y="26"/>
                      <a:pt x="12" y="26"/>
                      <a:pt x="12" y="25"/>
                    </a:cubicBezTo>
                    <a:cubicBezTo>
                      <a:pt x="12" y="25"/>
                      <a:pt x="13" y="25"/>
                      <a:pt x="13" y="25"/>
                    </a:cubicBezTo>
                    <a:cubicBezTo>
                      <a:pt x="13" y="25"/>
                      <a:pt x="13" y="25"/>
                      <a:pt x="13" y="25"/>
                    </a:cubicBezTo>
                    <a:cubicBezTo>
                      <a:pt x="13" y="24"/>
                      <a:pt x="13" y="24"/>
                      <a:pt x="13" y="24"/>
                    </a:cubicBezTo>
                    <a:cubicBezTo>
                      <a:pt x="13" y="24"/>
                      <a:pt x="13" y="24"/>
                      <a:pt x="13" y="24"/>
                    </a:cubicBezTo>
                    <a:cubicBezTo>
                      <a:pt x="13" y="23"/>
                      <a:pt x="12" y="23"/>
                      <a:pt x="12" y="23"/>
                    </a:cubicBezTo>
                    <a:cubicBezTo>
                      <a:pt x="10" y="23"/>
                      <a:pt x="10" y="22"/>
                      <a:pt x="10" y="21"/>
                    </a:cubicBezTo>
                    <a:cubicBezTo>
                      <a:pt x="11" y="19"/>
                      <a:pt x="11" y="19"/>
                      <a:pt x="13" y="20"/>
                    </a:cubicBezTo>
                    <a:close/>
                    <a:moveTo>
                      <a:pt x="13" y="11"/>
                    </a:moveTo>
                    <a:cubicBezTo>
                      <a:pt x="13" y="11"/>
                      <a:pt x="13" y="11"/>
                      <a:pt x="13" y="11"/>
                    </a:cubicBezTo>
                    <a:cubicBezTo>
                      <a:pt x="13" y="10"/>
                      <a:pt x="13" y="9"/>
                      <a:pt x="13" y="8"/>
                    </a:cubicBezTo>
                    <a:cubicBezTo>
                      <a:pt x="14" y="8"/>
                      <a:pt x="14" y="8"/>
                      <a:pt x="14" y="8"/>
                    </a:cubicBezTo>
                    <a:cubicBezTo>
                      <a:pt x="14" y="9"/>
                      <a:pt x="14" y="10"/>
                      <a:pt x="14" y="11"/>
                    </a:cubicBezTo>
                    <a:cubicBezTo>
                      <a:pt x="13" y="12"/>
                      <a:pt x="13" y="12"/>
                      <a:pt x="13" y="13"/>
                    </a:cubicBezTo>
                    <a:cubicBezTo>
                      <a:pt x="13" y="13"/>
                      <a:pt x="13" y="13"/>
                      <a:pt x="13" y="13"/>
                    </a:cubicBezTo>
                    <a:cubicBezTo>
                      <a:pt x="13" y="14"/>
                      <a:pt x="13" y="14"/>
                      <a:pt x="12" y="15"/>
                    </a:cubicBezTo>
                    <a:cubicBezTo>
                      <a:pt x="11" y="14"/>
                      <a:pt x="12" y="11"/>
                      <a:pt x="13" y="11"/>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8" name="ïṩľidé">
                <a:extLst>
                  <a:ext uri="{FF2B5EF4-FFF2-40B4-BE49-F238E27FC236}">
                    <a16:creationId xmlns:a16="http://schemas.microsoft.com/office/drawing/2014/main" id="{56145992-A9CE-4B95-98DA-D0B7DBC4F5B0}"/>
                  </a:ext>
                </a:extLst>
              </p:cNvPr>
              <p:cNvSpPr/>
              <p:nvPr/>
            </p:nvSpPr>
            <p:spPr bwMode="auto">
              <a:xfrm>
                <a:off x="13604107" y="4694849"/>
                <a:ext cx="3377"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1" y="0"/>
                      <a:pt x="2" y="0"/>
                      <a:pt x="2" y="0"/>
                    </a:cubicBezTo>
                    <a:cubicBezTo>
                      <a:pt x="1" y="0"/>
                      <a:pt x="1" y="0"/>
                      <a:pt x="0" y="0"/>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9" name="í$ļiḓè">
                <a:extLst>
                  <a:ext uri="{FF2B5EF4-FFF2-40B4-BE49-F238E27FC236}">
                    <a16:creationId xmlns:a16="http://schemas.microsoft.com/office/drawing/2014/main" id="{65ADE101-E79F-47F7-88DE-ED1FC3E26A91}"/>
                  </a:ext>
                </a:extLst>
              </p:cNvPr>
              <p:cNvSpPr/>
              <p:nvPr/>
            </p:nvSpPr>
            <p:spPr bwMode="auto">
              <a:xfrm>
                <a:off x="13568651" y="4679654"/>
                <a:ext cx="5065"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2" y="0"/>
                      <a:pt x="1" y="0"/>
                      <a:pt x="0" y="0"/>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0" name="iṥ1iďê">
                <a:extLst>
                  <a:ext uri="{FF2B5EF4-FFF2-40B4-BE49-F238E27FC236}">
                    <a16:creationId xmlns:a16="http://schemas.microsoft.com/office/drawing/2014/main" id="{B903D9A3-F389-4AFE-A07A-195787E424C1}"/>
                  </a:ext>
                </a:extLst>
              </p:cNvPr>
              <p:cNvSpPr/>
              <p:nvPr/>
            </p:nvSpPr>
            <p:spPr bwMode="auto">
              <a:xfrm>
                <a:off x="13566962" y="4667836"/>
                <a:ext cx="15196" cy="11819"/>
              </a:xfrm>
              <a:custGeom>
                <a:avLst/>
                <a:gdLst>
                  <a:gd name="T0" fmla="*/ 4 w 9"/>
                  <a:gd name="T1" fmla="*/ 7 h 7"/>
                  <a:gd name="T2" fmla="*/ 1 w 9"/>
                  <a:gd name="T3" fmla="*/ 7 h 7"/>
                  <a:gd name="T4" fmla="*/ 0 w 9"/>
                  <a:gd name="T5" fmla="*/ 6 h 7"/>
                  <a:gd name="T6" fmla="*/ 0 w 9"/>
                  <a:gd name="T7" fmla="*/ 6 h 7"/>
                  <a:gd name="T8" fmla="*/ 1 w 9"/>
                  <a:gd name="T9" fmla="*/ 6 h 7"/>
                  <a:gd name="T10" fmla="*/ 9 w 9"/>
                  <a:gd name="T11" fmla="*/ 2 h 7"/>
                  <a:gd name="T12" fmla="*/ 9 w 9"/>
                  <a:gd name="T13" fmla="*/ 3 h 7"/>
                  <a:gd name="T14" fmla="*/ 7 w 9"/>
                  <a:gd name="T15" fmla="*/ 4 h 7"/>
                  <a:gd name="T16" fmla="*/ 7 w 9"/>
                  <a:gd name="T17" fmla="*/ 5 h 7"/>
                  <a:gd name="T18" fmla="*/ 8 w 9"/>
                  <a:gd name="T19" fmla="*/ 5 h 7"/>
                  <a:gd name="T20" fmla="*/ 8 w 9"/>
                  <a:gd name="T21" fmla="*/ 6 h 7"/>
                  <a:gd name="T22" fmla="*/ 4 w 9"/>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4" y="7"/>
                    </a:moveTo>
                    <a:cubicBezTo>
                      <a:pt x="3" y="7"/>
                      <a:pt x="2" y="7"/>
                      <a:pt x="1" y="7"/>
                    </a:cubicBezTo>
                    <a:cubicBezTo>
                      <a:pt x="1" y="7"/>
                      <a:pt x="1" y="6"/>
                      <a:pt x="0" y="6"/>
                    </a:cubicBezTo>
                    <a:cubicBezTo>
                      <a:pt x="0" y="6"/>
                      <a:pt x="0" y="6"/>
                      <a:pt x="0" y="6"/>
                    </a:cubicBezTo>
                    <a:cubicBezTo>
                      <a:pt x="0" y="6"/>
                      <a:pt x="1" y="6"/>
                      <a:pt x="1" y="6"/>
                    </a:cubicBezTo>
                    <a:cubicBezTo>
                      <a:pt x="3" y="0"/>
                      <a:pt x="4" y="2"/>
                      <a:pt x="9" y="2"/>
                    </a:cubicBezTo>
                    <a:cubicBezTo>
                      <a:pt x="9" y="2"/>
                      <a:pt x="9" y="2"/>
                      <a:pt x="9" y="3"/>
                    </a:cubicBezTo>
                    <a:cubicBezTo>
                      <a:pt x="8" y="3"/>
                      <a:pt x="8" y="4"/>
                      <a:pt x="7" y="4"/>
                    </a:cubicBezTo>
                    <a:cubicBezTo>
                      <a:pt x="7" y="4"/>
                      <a:pt x="7" y="4"/>
                      <a:pt x="7" y="5"/>
                    </a:cubicBezTo>
                    <a:cubicBezTo>
                      <a:pt x="8" y="5"/>
                      <a:pt x="8" y="5"/>
                      <a:pt x="8" y="5"/>
                    </a:cubicBezTo>
                    <a:cubicBezTo>
                      <a:pt x="8" y="5"/>
                      <a:pt x="8" y="6"/>
                      <a:pt x="8" y="6"/>
                    </a:cubicBezTo>
                    <a:cubicBezTo>
                      <a:pt x="7" y="6"/>
                      <a:pt x="6" y="6"/>
                      <a:pt x="4" y="7"/>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1" name="îşlíḍê">
                <a:extLst>
                  <a:ext uri="{FF2B5EF4-FFF2-40B4-BE49-F238E27FC236}">
                    <a16:creationId xmlns:a16="http://schemas.microsoft.com/office/drawing/2014/main" id="{F5DA4049-448D-4A12-984C-66B4046C71E8}"/>
                  </a:ext>
                </a:extLst>
              </p:cNvPr>
              <p:cNvSpPr/>
              <p:nvPr/>
            </p:nvSpPr>
            <p:spPr bwMode="auto">
              <a:xfrm>
                <a:off x="13583846" y="4662770"/>
                <a:ext cx="10130" cy="11819"/>
              </a:xfrm>
              <a:custGeom>
                <a:avLst/>
                <a:gdLst>
                  <a:gd name="T0" fmla="*/ 1 w 6"/>
                  <a:gd name="T1" fmla="*/ 7 h 7"/>
                  <a:gd name="T2" fmla="*/ 0 w 6"/>
                  <a:gd name="T3" fmla="*/ 4 h 7"/>
                  <a:gd name="T4" fmla="*/ 5 w 6"/>
                  <a:gd name="T5" fmla="*/ 0 h 7"/>
                  <a:gd name="T6" fmla="*/ 6 w 6"/>
                  <a:gd name="T7" fmla="*/ 0 h 7"/>
                  <a:gd name="T8" fmla="*/ 5 w 6"/>
                  <a:gd name="T9" fmla="*/ 4 h 7"/>
                  <a:gd name="T10" fmla="*/ 5 w 6"/>
                  <a:gd name="T11" fmla="*/ 4 h 7"/>
                  <a:gd name="T12" fmla="*/ 1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1" y="7"/>
                    </a:moveTo>
                    <a:cubicBezTo>
                      <a:pt x="1" y="7"/>
                      <a:pt x="0" y="5"/>
                      <a:pt x="0" y="4"/>
                    </a:cubicBezTo>
                    <a:cubicBezTo>
                      <a:pt x="3" y="3"/>
                      <a:pt x="3" y="3"/>
                      <a:pt x="5" y="0"/>
                    </a:cubicBezTo>
                    <a:cubicBezTo>
                      <a:pt x="5" y="0"/>
                      <a:pt x="6" y="0"/>
                      <a:pt x="6" y="0"/>
                    </a:cubicBezTo>
                    <a:cubicBezTo>
                      <a:pt x="6" y="1"/>
                      <a:pt x="6" y="2"/>
                      <a:pt x="5" y="4"/>
                    </a:cubicBezTo>
                    <a:cubicBezTo>
                      <a:pt x="5" y="4"/>
                      <a:pt x="5" y="4"/>
                      <a:pt x="5" y="4"/>
                    </a:cubicBezTo>
                    <a:cubicBezTo>
                      <a:pt x="4" y="5"/>
                      <a:pt x="2" y="7"/>
                      <a:pt x="1" y="7"/>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2" name="ï$ľîde">
                <a:extLst>
                  <a:ext uri="{FF2B5EF4-FFF2-40B4-BE49-F238E27FC236}">
                    <a16:creationId xmlns:a16="http://schemas.microsoft.com/office/drawing/2014/main" id="{D6E8975C-4A77-43DE-AD87-81F6A766F2EA}"/>
                  </a:ext>
                </a:extLst>
              </p:cNvPr>
              <p:cNvSpPr/>
              <p:nvPr/>
            </p:nvSpPr>
            <p:spPr bwMode="auto">
              <a:xfrm>
                <a:off x="13485920" y="4600301"/>
                <a:ext cx="35456" cy="40521"/>
              </a:xfrm>
              <a:custGeom>
                <a:avLst/>
                <a:gdLst>
                  <a:gd name="T0" fmla="*/ 20 w 21"/>
                  <a:gd name="T1" fmla="*/ 22 h 24"/>
                  <a:gd name="T2" fmla="*/ 20 w 21"/>
                  <a:gd name="T3" fmla="*/ 23 h 24"/>
                  <a:gd name="T4" fmla="*/ 20 w 21"/>
                  <a:gd name="T5" fmla="*/ 10 h 24"/>
                  <a:gd name="T6" fmla="*/ 20 w 21"/>
                  <a:gd name="T7" fmla="*/ 11 h 24"/>
                  <a:gd name="T8" fmla="*/ 21 w 21"/>
                  <a:gd name="T9" fmla="*/ 12 h 24"/>
                  <a:gd name="T10" fmla="*/ 21 w 21"/>
                  <a:gd name="T11" fmla="*/ 13 h 24"/>
                  <a:gd name="T12" fmla="*/ 20 w 21"/>
                  <a:gd name="T13" fmla="*/ 10 h 24"/>
                  <a:gd name="T14" fmla="*/ 20 w 21"/>
                  <a:gd name="T15" fmla="*/ 11 h 24"/>
                  <a:gd name="T16" fmla="*/ 21 w 21"/>
                  <a:gd name="T17" fmla="*/ 10 h 24"/>
                  <a:gd name="T18" fmla="*/ 20 w 21"/>
                  <a:gd name="T19" fmla="*/ 10 h 24"/>
                  <a:gd name="T20" fmla="*/ 20 w 21"/>
                  <a:gd name="T21" fmla="*/ 3 h 24"/>
                  <a:gd name="T22" fmla="*/ 20 w 21"/>
                  <a:gd name="T23" fmla="*/ 4 h 24"/>
                  <a:gd name="T24" fmla="*/ 18 w 21"/>
                  <a:gd name="T25" fmla="*/ 24 h 24"/>
                  <a:gd name="T26" fmla="*/ 17 w 21"/>
                  <a:gd name="T27" fmla="*/ 24 h 24"/>
                  <a:gd name="T28" fmla="*/ 20 w 21"/>
                  <a:gd name="T29" fmla="*/ 3 h 24"/>
                  <a:gd name="T30" fmla="*/ 17 w 21"/>
                  <a:gd name="T31" fmla="*/ 9 h 24"/>
                  <a:gd name="T32" fmla="*/ 19 w 21"/>
                  <a:gd name="T33" fmla="*/ 0 h 24"/>
                  <a:gd name="T34" fmla="*/ 20 w 21"/>
                  <a:gd name="T35" fmla="*/ 3 h 24"/>
                  <a:gd name="T36" fmla="*/ 20 w 21"/>
                  <a:gd name="T37" fmla="*/ 10 h 24"/>
                  <a:gd name="T38" fmla="*/ 17 w 21"/>
                  <a:gd name="T39" fmla="*/ 11 h 24"/>
                  <a:gd name="T40" fmla="*/ 19 w 21"/>
                  <a:gd name="T41" fmla="*/ 13 h 24"/>
                  <a:gd name="T42" fmla="*/ 20 w 21"/>
                  <a:gd name="T43" fmla="*/ 10 h 24"/>
                  <a:gd name="T44" fmla="*/ 20 w 21"/>
                  <a:gd name="T45" fmla="*/ 10 h 24"/>
                  <a:gd name="T46" fmla="*/ 20 w 21"/>
                  <a:gd name="T47" fmla="*/ 22 h 24"/>
                  <a:gd name="T48" fmla="*/ 17 w 21"/>
                  <a:gd name="T49" fmla="*/ 20 h 24"/>
                  <a:gd name="T50" fmla="*/ 18 w 21"/>
                  <a:gd name="T51" fmla="*/ 24 h 24"/>
                  <a:gd name="T52" fmla="*/ 18 w 21"/>
                  <a:gd name="T53" fmla="*/ 24 h 24"/>
                  <a:gd name="T54" fmla="*/ 20 w 21"/>
                  <a:gd name="T55" fmla="*/ 22 h 24"/>
                  <a:gd name="T56" fmla="*/ 18 w 21"/>
                  <a:gd name="T57" fmla="*/ 24 h 24"/>
                  <a:gd name="T58" fmla="*/ 17 w 21"/>
                  <a:gd name="T59" fmla="*/ 24 h 24"/>
                  <a:gd name="T60" fmla="*/ 17 w 21"/>
                  <a:gd name="T61" fmla="*/ 13 h 24"/>
                  <a:gd name="T62" fmla="*/ 19 w 21"/>
                  <a:gd name="T63" fmla="*/ 13 h 24"/>
                  <a:gd name="T64" fmla="*/ 17 w 21"/>
                  <a:gd name="T65" fmla="*/ 13 h 24"/>
                  <a:gd name="T66" fmla="*/ 17 w 21"/>
                  <a:gd name="T67" fmla="*/ 24 h 24"/>
                  <a:gd name="T68" fmla="*/ 15 w 21"/>
                  <a:gd name="T69" fmla="*/ 24 h 24"/>
                  <a:gd name="T70" fmla="*/ 17 w 21"/>
                  <a:gd name="T71" fmla="*/ 9 h 24"/>
                  <a:gd name="T72" fmla="*/ 17 w 21"/>
                  <a:gd name="T73" fmla="*/ 11 h 24"/>
                  <a:gd name="T74" fmla="*/ 16 w 21"/>
                  <a:gd name="T75" fmla="*/ 13 h 24"/>
                  <a:gd name="T76" fmla="*/ 17 w 21"/>
                  <a:gd name="T77" fmla="*/ 20 h 24"/>
                  <a:gd name="T78" fmla="*/ 15 w 21"/>
                  <a:gd name="T79" fmla="*/ 24 h 24"/>
                  <a:gd name="T80" fmla="*/ 14 w 21"/>
                  <a:gd name="T81" fmla="*/ 22 h 24"/>
                  <a:gd name="T82" fmla="*/ 7 w 21"/>
                  <a:gd name="T83" fmla="*/ 16 h 24"/>
                  <a:gd name="T84" fmla="*/ 2 w 21"/>
                  <a:gd name="T85" fmla="*/ 15 h 24"/>
                  <a:gd name="T86" fmla="*/ 8 w 21"/>
                  <a:gd name="T87" fmla="*/ 13 h 24"/>
                  <a:gd name="T88" fmla="*/ 4 w 21"/>
                  <a:gd name="T89" fmla="*/ 9 h 24"/>
                  <a:gd name="T90" fmla="*/ 17 w 21"/>
                  <a:gd name="T91" fmla="*/ 3 h 24"/>
                  <a:gd name="T92" fmla="*/ 16 w 21"/>
                  <a:gd name="T93" fmla="*/ 13 h 24"/>
                  <a:gd name="T94" fmla="*/ 17 w 21"/>
                  <a:gd name="T95" fmla="*/ 13 h 24"/>
                  <a:gd name="T96" fmla="*/ 17 w 21"/>
                  <a:gd name="T97" fmla="*/ 24 h 24"/>
                  <a:gd name="T98" fmla="*/ 15 w 21"/>
                  <a:gd name="T99" fmla="*/ 22 h 24"/>
                  <a:gd name="T100" fmla="*/ 15 w 21"/>
                  <a:gd name="T101" fmla="*/ 24 h 24"/>
                  <a:gd name="T102" fmla="*/ 17 w 21"/>
                  <a:gd name="T103" fmla="*/ 24 h 24"/>
                  <a:gd name="T104" fmla="*/ 4 w 21"/>
                  <a:gd name="T105" fmla="*/ 15 h 24"/>
                  <a:gd name="T106" fmla="*/ 2 w 21"/>
                  <a:gd name="T107" fmla="*/ 15 h 24"/>
                  <a:gd name="T108" fmla="*/ 2 w 21"/>
                  <a:gd name="T109" fmla="*/ 15 h 24"/>
                  <a:gd name="T110" fmla="*/ 1 w 21"/>
                  <a:gd name="T111" fmla="*/ 16 h 24"/>
                  <a:gd name="T112" fmla="*/ 2 w 21"/>
                  <a:gd name="T113" fmla="*/ 15 h 24"/>
                  <a:gd name="T114" fmla="*/ 1 w 21"/>
                  <a:gd name="T115" fmla="*/ 16 h 24"/>
                  <a:gd name="T116" fmla="*/ 2 w 21"/>
                  <a:gd name="T1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24">
                    <a:moveTo>
                      <a:pt x="20" y="23"/>
                    </a:moveTo>
                    <a:cubicBezTo>
                      <a:pt x="20" y="22"/>
                      <a:pt x="20" y="22"/>
                      <a:pt x="20" y="22"/>
                    </a:cubicBezTo>
                    <a:cubicBezTo>
                      <a:pt x="20" y="23"/>
                      <a:pt x="20" y="23"/>
                      <a:pt x="20" y="23"/>
                    </a:cubicBezTo>
                    <a:cubicBezTo>
                      <a:pt x="20" y="23"/>
                      <a:pt x="20" y="23"/>
                      <a:pt x="20" y="23"/>
                    </a:cubicBezTo>
                    <a:close/>
                    <a:moveTo>
                      <a:pt x="20" y="13"/>
                    </a:moveTo>
                    <a:cubicBezTo>
                      <a:pt x="20" y="10"/>
                      <a:pt x="20" y="10"/>
                      <a:pt x="20" y="10"/>
                    </a:cubicBezTo>
                    <a:cubicBezTo>
                      <a:pt x="20" y="10"/>
                      <a:pt x="20" y="10"/>
                      <a:pt x="20" y="10"/>
                    </a:cubicBezTo>
                    <a:cubicBezTo>
                      <a:pt x="20" y="10"/>
                      <a:pt x="20" y="11"/>
                      <a:pt x="20" y="11"/>
                    </a:cubicBezTo>
                    <a:cubicBezTo>
                      <a:pt x="21" y="11"/>
                      <a:pt x="21" y="11"/>
                      <a:pt x="21" y="11"/>
                    </a:cubicBezTo>
                    <a:cubicBezTo>
                      <a:pt x="21" y="11"/>
                      <a:pt x="21" y="12"/>
                      <a:pt x="21" y="12"/>
                    </a:cubicBezTo>
                    <a:cubicBezTo>
                      <a:pt x="21" y="12"/>
                      <a:pt x="21" y="12"/>
                      <a:pt x="21" y="12"/>
                    </a:cubicBezTo>
                    <a:cubicBezTo>
                      <a:pt x="21" y="12"/>
                      <a:pt x="21" y="12"/>
                      <a:pt x="21" y="13"/>
                    </a:cubicBezTo>
                    <a:cubicBezTo>
                      <a:pt x="21" y="13"/>
                      <a:pt x="20" y="13"/>
                      <a:pt x="20" y="13"/>
                    </a:cubicBezTo>
                    <a:close/>
                    <a:moveTo>
                      <a:pt x="20" y="10"/>
                    </a:moveTo>
                    <a:cubicBezTo>
                      <a:pt x="20" y="10"/>
                      <a:pt x="20" y="10"/>
                      <a:pt x="20" y="10"/>
                    </a:cubicBezTo>
                    <a:cubicBezTo>
                      <a:pt x="20" y="10"/>
                      <a:pt x="20" y="11"/>
                      <a:pt x="20" y="11"/>
                    </a:cubicBezTo>
                    <a:cubicBezTo>
                      <a:pt x="21" y="11"/>
                      <a:pt x="21" y="11"/>
                      <a:pt x="21" y="11"/>
                    </a:cubicBezTo>
                    <a:cubicBezTo>
                      <a:pt x="21" y="10"/>
                      <a:pt x="21" y="10"/>
                      <a:pt x="21" y="10"/>
                    </a:cubicBezTo>
                    <a:cubicBezTo>
                      <a:pt x="20" y="10"/>
                      <a:pt x="20" y="10"/>
                      <a:pt x="20" y="10"/>
                    </a:cubicBezTo>
                    <a:cubicBezTo>
                      <a:pt x="20" y="10"/>
                      <a:pt x="20" y="10"/>
                      <a:pt x="20" y="10"/>
                    </a:cubicBezTo>
                    <a:close/>
                    <a:moveTo>
                      <a:pt x="20" y="4"/>
                    </a:moveTo>
                    <a:cubicBezTo>
                      <a:pt x="20" y="3"/>
                      <a:pt x="20" y="3"/>
                      <a:pt x="20" y="3"/>
                    </a:cubicBezTo>
                    <a:cubicBezTo>
                      <a:pt x="20" y="3"/>
                      <a:pt x="20" y="3"/>
                      <a:pt x="20" y="3"/>
                    </a:cubicBezTo>
                    <a:cubicBezTo>
                      <a:pt x="20" y="3"/>
                      <a:pt x="20" y="4"/>
                      <a:pt x="20" y="4"/>
                    </a:cubicBezTo>
                    <a:close/>
                    <a:moveTo>
                      <a:pt x="17" y="24"/>
                    </a:moveTo>
                    <a:cubicBezTo>
                      <a:pt x="17" y="24"/>
                      <a:pt x="17" y="24"/>
                      <a:pt x="18" y="24"/>
                    </a:cubicBezTo>
                    <a:cubicBezTo>
                      <a:pt x="18" y="24"/>
                      <a:pt x="18" y="24"/>
                      <a:pt x="18" y="24"/>
                    </a:cubicBezTo>
                    <a:cubicBezTo>
                      <a:pt x="17" y="24"/>
                      <a:pt x="17" y="24"/>
                      <a:pt x="17" y="24"/>
                    </a:cubicBezTo>
                    <a:cubicBezTo>
                      <a:pt x="17" y="24"/>
                      <a:pt x="17" y="24"/>
                      <a:pt x="17" y="24"/>
                    </a:cubicBezTo>
                    <a:close/>
                    <a:moveTo>
                      <a:pt x="20" y="3"/>
                    </a:moveTo>
                    <a:cubicBezTo>
                      <a:pt x="20" y="4"/>
                      <a:pt x="20" y="4"/>
                      <a:pt x="20" y="4"/>
                    </a:cubicBezTo>
                    <a:cubicBezTo>
                      <a:pt x="20" y="5"/>
                      <a:pt x="18" y="7"/>
                      <a:pt x="17" y="9"/>
                    </a:cubicBezTo>
                    <a:cubicBezTo>
                      <a:pt x="17" y="3"/>
                      <a:pt x="17" y="3"/>
                      <a:pt x="17" y="3"/>
                    </a:cubicBezTo>
                    <a:cubicBezTo>
                      <a:pt x="17" y="2"/>
                      <a:pt x="18" y="1"/>
                      <a:pt x="19" y="0"/>
                    </a:cubicBezTo>
                    <a:cubicBezTo>
                      <a:pt x="19" y="0"/>
                      <a:pt x="19" y="0"/>
                      <a:pt x="19" y="0"/>
                    </a:cubicBezTo>
                    <a:cubicBezTo>
                      <a:pt x="20" y="1"/>
                      <a:pt x="20" y="2"/>
                      <a:pt x="20" y="3"/>
                    </a:cubicBezTo>
                    <a:close/>
                    <a:moveTo>
                      <a:pt x="20" y="10"/>
                    </a:moveTo>
                    <a:cubicBezTo>
                      <a:pt x="20" y="10"/>
                      <a:pt x="20" y="10"/>
                      <a:pt x="20" y="10"/>
                    </a:cubicBezTo>
                    <a:cubicBezTo>
                      <a:pt x="20" y="10"/>
                      <a:pt x="20" y="10"/>
                      <a:pt x="19" y="10"/>
                    </a:cubicBezTo>
                    <a:cubicBezTo>
                      <a:pt x="19" y="11"/>
                      <a:pt x="18" y="11"/>
                      <a:pt x="17" y="11"/>
                    </a:cubicBezTo>
                    <a:cubicBezTo>
                      <a:pt x="17" y="13"/>
                      <a:pt x="17" y="13"/>
                      <a:pt x="17" y="13"/>
                    </a:cubicBezTo>
                    <a:cubicBezTo>
                      <a:pt x="17" y="13"/>
                      <a:pt x="18" y="13"/>
                      <a:pt x="19" y="13"/>
                    </a:cubicBezTo>
                    <a:cubicBezTo>
                      <a:pt x="19" y="13"/>
                      <a:pt x="20" y="13"/>
                      <a:pt x="20" y="13"/>
                    </a:cubicBezTo>
                    <a:cubicBezTo>
                      <a:pt x="20" y="10"/>
                      <a:pt x="20" y="10"/>
                      <a:pt x="20" y="10"/>
                    </a:cubicBezTo>
                    <a:cubicBezTo>
                      <a:pt x="20" y="10"/>
                      <a:pt x="20" y="10"/>
                      <a:pt x="19" y="10"/>
                    </a:cubicBezTo>
                    <a:cubicBezTo>
                      <a:pt x="19" y="10"/>
                      <a:pt x="19" y="10"/>
                      <a:pt x="20" y="10"/>
                    </a:cubicBezTo>
                    <a:cubicBezTo>
                      <a:pt x="20" y="10"/>
                      <a:pt x="20" y="10"/>
                      <a:pt x="20" y="10"/>
                    </a:cubicBezTo>
                    <a:close/>
                    <a:moveTo>
                      <a:pt x="20" y="22"/>
                    </a:moveTo>
                    <a:cubicBezTo>
                      <a:pt x="20" y="22"/>
                      <a:pt x="19" y="22"/>
                      <a:pt x="18" y="22"/>
                    </a:cubicBezTo>
                    <a:cubicBezTo>
                      <a:pt x="17" y="21"/>
                      <a:pt x="17" y="20"/>
                      <a:pt x="17" y="20"/>
                    </a:cubicBezTo>
                    <a:cubicBezTo>
                      <a:pt x="17" y="24"/>
                      <a:pt x="17" y="24"/>
                      <a:pt x="17" y="24"/>
                    </a:cubicBezTo>
                    <a:cubicBezTo>
                      <a:pt x="17" y="24"/>
                      <a:pt x="17" y="24"/>
                      <a:pt x="18" y="24"/>
                    </a:cubicBezTo>
                    <a:cubicBezTo>
                      <a:pt x="18" y="24"/>
                      <a:pt x="18" y="24"/>
                      <a:pt x="18" y="24"/>
                    </a:cubicBezTo>
                    <a:cubicBezTo>
                      <a:pt x="18" y="24"/>
                      <a:pt x="18" y="24"/>
                      <a:pt x="18" y="24"/>
                    </a:cubicBezTo>
                    <a:cubicBezTo>
                      <a:pt x="19" y="24"/>
                      <a:pt x="19" y="24"/>
                      <a:pt x="20" y="23"/>
                    </a:cubicBezTo>
                    <a:cubicBezTo>
                      <a:pt x="20" y="22"/>
                      <a:pt x="20" y="22"/>
                      <a:pt x="20" y="22"/>
                    </a:cubicBezTo>
                    <a:close/>
                    <a:moveTo>
                      <a:pt x="17" y="24"/>
                    </a:moveTo>
                    <a:cubicBezTo>
                      <a:pt x="17" y="24"/>
                      <a:pt x="17" y="24"/>
                      <a:pt x="18" y="24"/>
                    </a:cubicBezTo>
                    <a:cubicBezTo>
                      <a:pt x="18" y="24"/>
                      <a:pt x="18" y="24"/>
                      <a:pt x="18" y="24"/>
                    </a:cubicBezTo>
                    <a:cubicBezTo>
                      <a:pt x="17" y="24"/>
                      <a:pt x="17" y="24"/>
                      <a:pt x="17" y="24"/>
                    </a:cubicBezTo>
                    <a:cubicBezTo>
                      <a:pt x="17" y="24"/>
                      <a:pt x="17" y="24"/>
                      <a:pt x="17" y="24"/>
                    </a:cubicBezTo>
                    <a:close/>
                    <a:moveTo>
                      <a:pt x="17" y="13"/>
                    </a:moveTo>
                    <a:cubicBezTo>
                      <a:pt x="17" y="13"/>
                      <a:pt x="17" y="13"/>
                      <a:pt x="17" y="13"/>
                    </a:cubicBezTo>
                    <a:cubicBezTo>
                      <a:pt x="17" y="13"/>
                      <a:pt x="18" y="13"/>
                      <a:pt x="19" y="13"/>
                    </a:cubicBezTo>
                    <a:cubicBezTo>
                      <a:pt x="19" y="13"/>
                      <a:pt x="19" y="13"/>
                      <a:pt x="19" y="13"/>
                    </a:cubicBezTo>
                    <a:cubicBezTo>
                      <a:pt x="18" y="13"/>
                      <a:pt x="17" y="13"/>
                      <a:pt x="17" y="13"/>
                    </a:cubicBezTo>
                    <a:close/>
                    <a:moveTo>
                      <a:pt x="15" y="24"/>
                    </a:moveTo>
                    <a:cubicBezTo>
                      <a:pt x="15" y="24"/>
                      <a:pt x="16" y="24"/>
                      <a:pt x="17" y="24"/>
                    </a:cubicBezTo>
                    <a:cubicBezTo>
                      <a:pt x="17" y="24"/>
                      <a:pt x="17" y="24"/>
                      <a:pt x="17" y="24"/>
                    </a:cubicBezTo>
                    <a:cubicBezTo>
                      <a:pt x="16" y="24"/>
                      <a:pt x="15" y="24"/>
                      <a:pt x="15" y="24"/>
                    </a:cubicBezTo>
                    <a:close/>
                    <a:moveTo>
                      <a:pt x="17" y="3"/>
                    </a:moveTo>
                    <a:cubicBezTo>
                      <a:pt x="17" y="9"/>
                      <a:pt x="17" y="9"/>
                      <a:pt x="17" y="9"/>
                    </a:cubicBezTo>
                    <a:cubicBezTo>
                      <a:pt x="16" y="9"/>
                      <a:pt x="15" y="10"/>
                      <a:pt x="15" y="11"/>
                    </a:cubicBezTo>
                    <a:cubicBezTo>
                      <a:pt x="15" y="11"/>
                      <a:pt x="16" y="11"/>
                      <a:pt x="17" y="11"/>
                    </a:cubicBezTo>
                    <a:cubicBezTo>
                      <a:pt x="17" y="13"/>
                      <a:pt x="17" y="13"/>
                      <a:pt x="17" y="13"/>
                    </a:cubicBezTo>
                    <a:cubicBezTo>
                      <a:pt x="16" y="13"/>
                      <a:pt x="16" y="13"/>
                      <a:pt x="16" y="13"/>
                    </a:cubicBezTo>
                    <a:cubicBezTo>
                      <a:pt x="15" y="13"/>
                      <a:pt x="15" y="13"/>
                      <a:pt x="14" y="13"/>
                    </a:cubicBezTo>
                    <a:cubicBezTo>
                      <a:pt x="14" y="15"/>
                      <a:pt x="15" y="18"/>
                      <a:pt x="17" y="20"/>
                    </a:cubicBezTo>
                    <a:cubicBezTo>
                      <a:pt x="17" y="24"/>
                      <a:pt x="17" y="24"/>
                      <a:pt x="17" y="24"/>
                    </a:cubicBezTo>
                    <a:cubicBezTo>
                      <a:pt x="16" y="24"/>
                      <a:pt x="16" y="24"/>
                      <a:pt x="15" y="24"/>
                    </a:cubicBezTo>
                    <a:cubicBezTo>
                      <a:pt x="14" y="23"/>
                      <a:pt x="15" y="23"/>
                      <a:pt x="15" y="22"/>
                    </a:cubicBezTo>
                    <a:cubicBezTo>
                      <a:pt x="14" y="22"/>
                      <a:pt x="14" y="22"/>
                      <a:pt x="14" y="22"/>
                    </a:cubicBezTo>
                    <a:cubicBezTo>
                      <a:pt x="14" y="20"/>
                      <a:pt x="13" y="15"/>
                      <a:pt x="12" y="14"/>
                    </a:cubicBezTo>
                    <a:cubicBezTo>
                      <a:pt x="10" y="14"/>
                      <a:pt x="8" y="15"/>
                      <a:pt x="7" y="16"/>
                    </a:cubicBezTo>
                    <a:cubicBezTo>
                      <a:pt x="5" y="16"/>
                      <a:pt x="4" y="16"/>
                      <a:pt x="2" y="16"/>
                    </a:cubicBezTo>
                    <a:cubicBezTo>
                      <a:pt x="2" y="15"/>
                      <a:pt x="2" y="15"/>
                      <a:pt x="2" y="15"/>
                    </a:cubicBezTo>
                    <a:cubicBezTo>
                      <a:pt x="3" y="15"/>
                      <a:pt x="4" y="15"/>
                      <a:pt x="4" y="15"/>
                    </a:cubicBezTo>
                    <a:cubicBezTo>
                      <a:pt x="5" y="14"/>
                      <a:pt x="7" y="14"/>
                      <a:pt x="8" y="13"/>
                    </a:cubicBezTo>
                    <a:cubicBezTo>
                      <a:pt x="8" y="13"/>
                      <a:pt x="8" y="13"/>
                      <a:pt x="8" y="13"/>
                    </a:cubicBezTo>
                    <a:cubicBezTo>
                      <a:pt x="4" y="13"/>
                      <a:pt x="4" y="12"/>
                      <a:pt x="4" y="9"/>
                    </a:cubicBezTo>
                    <a:cubicBezTo>
                      <a:pt x="6" y="9"/>
                      <a:pt x="9" y="12"/>
                      <a:pt x="12" y="10"/>
                    </a:cubicBezTo>
                    <a:cubicBezTo>
                      <a:pt x="14" y="8"/>
                      <a:pt x="15" y="5"/>
                      <a:pt x="17" y="3"/>
                    </a:cubicBezTo>
                    <a:close/>
                    <a:moveTo>
                      <a:pt x="17" y="13"/>
                    </a:moveTo>
                    <a:cubicBezTo>
                      <a:pt x="16" y="13"/>
                      <a:pt x="16" y="13"/>
                      <a:pt x="16" y="13"/>
                    </a:cubicBezTo>
                    <a:cubicBezTo>
                      <a:pt x="16" y="13"/>
                      <a:pt x="16" y="13"/>
                      <a:pt x="16" y="13"/>
                    </a:cubicBezTo>
                    <a:cubicBezTo>
                      <a:pt x="16" y="13"/>
                      <a:pt x="16" y="13"/>
                      <a:pt x="17" y="13"/>
                    </a:cubicBezTo>
                    <a:cubicBezTo>
                      <a:pt x="17" y="13"/>
                      <a:pt x="17" y="13"/>
                      <a:pt x="17" y="13"/>
                    </a:cubicBezTo>
                    <a:close/>
                    <a:moveTo>
                      <a:pt x="17" y="24"/>
                    </a:moveTo>
                    <a:cubicBezTo>
                      <a:pt x="16" y="24"/>
                      <a:pt x="16" y="24"/>
                      <a:pt x="15" y="24"/>
                    </a:cubicBezTo>
                    <a:cubicBezTo>
                      <a:pt x="14" y="23"/>
                      <a:pt x="15" y="23"/>
                      <a:pt x="15" y="22"/>
                    </a:cubicBezTo>
                    <a:cubicBezTo>
                      <a:pt x="14" y="22"/>
                      <a:pt x="14" y="22"/>
                      <a:pt x="14" y="22"/>
                    </a:cubicBezTo>
                    <a:cubicBezTo>
                      <a:pt x="14" y="23"/>
                      <a:pt x="14" y="23"/>
                      <a:pt x="15" y="24"/>
                    </a:cubicBezTo>
                    <a:cubicBezTo>
                      <a:pt x="15" y="24"/>
                      <a:pt x="16" y="24"/>
                      <a:pt x="17" y="24"/>
                    </a:cubicBezTo>
                    <a:cubicBezTo>
                      <a:pt x="17" y="24"/>
                      <a:pt x="17" y="24"/>
                      <a:pt x="17" y="24"/>
                    </a:cubicBezTo>
                    <a:close/>
                    <a:moveTo>
                      <a:pt x="2" y="15"/>
                    </a:moveTo>
                    <a:cubicBezTo>
                      <a:pt x="3" y="15"/>
                      <a:pt x="4" y="15"/>
                      <a:pt x="4" y="15"/>
                    </a:cubicBezTo>
                    <a:cubicBezTo>
                      <a:pt x="4" y="15"/>
                      <a:pt x="3" y="15"/>
                      <a:pt x="2" y="15"/>
                    </a:cubicBezTo>
                    <a:cubicBezTo>
                      <a:pt x="2" y="15"/>
                      <a:pt x="2" y="15"/>
                      <a:pt x="2" y="15"/>
                    </a:cubicBezTo>
                    <a:close/>
                    <a:moveTo>
                      <a:pt x="2" y="15"/>
                    </a:moveTo>
                    <a:cubicBezTo>
                      <a:pt x="2" y="15"/>
                      <a:pt x="2" y="15"/>
                      <a:pt x="2" y="15"/>
                    </a:cubicBezTo>
                    <a:cubicBezTo>
                      <a:pt x="2" y="15"/>
                      <a:pt x="1" y="15"/>
                      <a:pt x="1" y="15"/>
                    </a:cubicBezTo>
                    <a:cubicBezTo>
                      <a:pt x="1" y="15"/>
                      <a:pt x="1" y="15"/>
                      <a:pt x="1" y="16"/>
                    </a:cubicBezTo>
                    <a:cubicBezTo>
                      <a:pt x="2" y="16"/>
                      <a:pt x="2" y="16"/>
                      <a:pt x="2" y="16"/>
                    </a:cubicBezTo>
                    <a:cubicBezTo>
                      <a:pt x="2" y="15"/>
                      <a:pt x="2" y="15"/>
                      <a:pt x="2" y="15"/>
                    </a:cubicBezTo>
                    <a:cubicBezTo>
                      <a:pt x="2" y="15"/>
                      <a:pt x="1" y="15"/>
                      <a:pt x="1" y="15"/>
                    </a:cubicBezTo>
                    <a:cubicBezTo>
                      <a:pt x="1" y="15"/>
                      <a:pt x="1" y="15"/>
                      <a:pt x="1" y="16"/>
                    </a:cubicBezTo>
                    <a:cubicBezTo>
                      <a:pt x="1" y="15"/>
                      <a:pt x="1" y="15"/>
                      <a:pt x="0" y="15"/>
                    </a:cubicBezTo>
                    <a:cubicBezTo>
                      <a:pt x="0" y="15"/>
                      <a:pt x="1" y="15"/>
                      <a:pt x="2" y="15"/>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3" name="íṩḷiďé">
                <a:extLst>
                  <a:ext uri="{FF2B5EF4-FFF2-40B4-BE49-F238E27FC236}">
                    <a16:creationId xmlns:a16="http://schemas.microsoft.com/office/drawing/2014/main" id="{F0A1B438-09E2-4BA3-8D78-19376EF8CCBF}"/>
                  </a:ext>
                </a:extLst>
              </p:cNvPr>
              <p:cNvSpPr/>
              <p:nvPr/>
            </p:nvSpPr>
            <p:spPr bwMode="auto">
              <a:xfrm>
                <a:off x="13384280" y="4598612"/>
                <a:ext cx="28702" cy="33767"/>
              </a:xfrm>
              <a:custGeom>
                <a:avLst/>
                <a:gdLst>
                  <a:gd name="T0" fmla="*/ 16 w 17"/>
                  <a:gd name="T1" fmla="*/ 4 h 20"/>
                  <a:gd name="T2" fmla="*/ 15 w 17"/>
                  <a:gd name="T3" fmla="*/ 1 h 20"/>
                  <a:gd name="T4" fmla="*/ 12 w 17"/>
                  <a:gd name="T5" fmla="*/ 1 h 20"/>
                  <a:gd name="T6" fmla="*/ 11 w 17"/>
                  <a:gd name="T7" fmla="*/ 3 h 20"/>
                  <a:gd name="T8" fmla="*/ 7 w 17"/>
                  <a:gd name="T9" fmla="*/ 7 h 20"/>
                  <a:gd name="T10" fmla="*/ 3 w 17"/>
                  <a:gd name="T11" fmla="*/ 11 h 20"/>
                  <a:gd name="T12" fmla="*/ 3 w 17"/>
                  <a:gd name="T13" fmla="*/ 12 h 20"/>
                  <a:gd name="T14" fmla="*/ 1 w 17"/>
                  <a:gd name="T15" fmla="*/ 13 h 20"/>
                  <a:gd name="T16" fmla="*/ 0 w 17"/>
                  <a:gd name="T17" fmla="*/ 15 h 20"/>
                  <a:gd name="T18" fmla="*/ 3 w 17"/>
                  <a:gd name="T19" fmla="*/ 14 h 20"/>
                  <a:gd name="T20" fmla="*/ 4 w 17"/>
                  <a:gd name="T21" fmla="*/ 14 h 20"/>
                  <a:gd name="T22" fmla="*/ 5 w 17"/>
                  <a:gd name="T23" fmla="*/ 14 h 20"/>
                  <a:gd name="T24" fmla="*/ 5 w 17"/>
                  <a:gd name="T25" fmla="*/ 15 h 20"/>
                  <a:gd name="T26" fmla="*/ 7 w 17"/>
                  <a:gd name="T27" fmla="*/ 15 h 20"/>
                  <a:gd name="T28" fmla="*/ 7 w 17"/>
                  <a:gd name="T29" fmla="*/ 16 h 20"/>
                  <a:gd name="T30" fmla="*/ 7 w 17"/>
                  <a:gd name="T31" fmla="*/ 17 h 20"/>
                  <a:gd name="T32" fmla="*/ 6 w 17"/>
                  <a:gd name="T33" fmla="*/ 18 h 20"/>
                  <a:gd name="T34" fmla="*/ 7 w 17"/>
                  <a:gd name="T35" fmla="*/ 19 h 20"/>
                  <a:gd name="T36" fmla="*/ 9 w 17"/>
                  <a:gd name="T37" fmla="*/ 20 h 20"/>
                  <a:gd name="T38" fmla="*/ 9 w 17"/>
                  <a:gd name="T39" fmla="*/ 20 h 20"/>
                  <a:gd name="T40" fmla="*/ 11 w 17"/>
                  <a:gd name="T41" fmla="*/ 20 h 20"/>
                  <a:gd name="T42" fmla="*/ 12 w 17"/>
                  <a:gd name="T43" fmla="*/ 20 h 20"/>
                  <a:gd name="T44" fmla="*/ 12 w 17"/>
                  <a:gd name="T45" fmla="*/ 20 h 20"/>
                  <a:gd name="T46" fmla="*/ 12 w 17"/>
                  <a:gd name="T47" fmla="*/ 19 h 20"/>
                  <a:gd name="T48" fmla="*/ 12 w 17"/>
                  <a:gd name="T49" fmla="*/ 17 h 20"/>
                  <a:gd name="T50" fmla="*/ 12 w 17"/>
                  <a:gd name="T51" fmla="*/ 17 h 20"/>
                  <a:gd name="T52" fmla="*/ 12 w 17"/>
                  <a:gd name="T53" fmla="*/ 16 h 20"/>
                  <a:gd name="T54" fmla="*/ 12 w 17"/>
                  <a:gd name="T55" fmla="*/ 14 h 20"/>
                  <a:gd name="T56" fmla="*/ 11 w 17"/>
                  <a:gd name="T57" fmla="*/ 14 h 20"/>
                  <a:gd name="T58" fmla="*/ 10 w 17"/>
                  <a:gd name="T59" fmla="*/ 14 h 20"/>
                  <a:gd name="T60" fmla="*/ 9 w 17"/>
                  <a:gd name="T61" fmla="*/ 12 h 20"/>
                  <a:gd name="T62" fmla="*/ 8 w 17"/>
                  <a:gd name="T63" fmla="*/ 12 h 20"/>
                  <a:gd name="T64" fmla="*/ 11 w 17"/>
                  <a:gd name="T65" fmla="*/ 10 h 20"/>
                  <a:gd name="T66" fmla="*/ 11 w 17"/>
                  <a:gd name="T67" fmla="*/ 10 h 20"/>
                  <a:gd name="T68" fmla="*/ 11 w 17"/>
                  <a:gd name="T69" fmla="*/ 9 h 20"/>
                  <a:gd name="T70" fmla="*/ 9 w 17"/>
                  <a:gd name="T71" fmla="*/ 8 h 20"/>
                  <a:gd name="T72" fmla="*/ 11 w 17"/>
                  <a:gd name="T73" fmla="*/ 6 h 20"/>
                  <a:gd name="T74" fmla="*/ 12 w 17"/>
                  <a:gd name="T75" fmla="*/ 4 h 20"/>
                  <a:gd name="T76" fmla="*/ 12 w 17"/>
                  <a:gd name="T77" fmla="*/ 5 h 20"/>
                  <a:gd name="T78" fmla="*/ 14 w 17"/>
                  <a:gd name="T79" fmla="*/ 10 h 20"/>
                  <a:gd name="T80" fmla="*/ 14 w 17"/>
                  <a:gd name="T81" fmla="*/ 12 h 20"/>
                  <a:gd name="T82" fmla="*/ 15 w 17"/>
                  <a:gd name="T83" fmla="*/ 16 h 20"/>
                  <a:gd name="T84" fmla="*/ 15 w 17"/>
                  <a:gd name="T85" fmla="*/ 16 h 20"/>
                  <a:gd name="T86" fmla="*/ 16 w 17"/>
                  <a:gd name="T87" fmla="*/ 16 h 20"/>
                  <a:gd name="T88" fmla="*/ 17 w 17"/>
                  <a:gd name="T89" fmla="*/ 13 h 20"/>
                  <a:gd name="T90" fmla="*/ 16 w 17"/>
                  <a:gd name="T91" fmla="*/ 4 h 20"/>
                  <a:gd name="T92" fmla="*/ 7 w 17"/>
                  <a:gd name="T93" fmla="*/ 14 h 20"/>
                  <a:gd name="T94" fmla="*/ 7 w 17"/>
                  <a:gd name="T95" fmla="*/ 14 h 20"/>
                  <a:gd name="T96" fmla="*/ 6 w 17"/>
                  <a:gd name="T97" fmla="*/ 12 h 20"/>
                  <a:gd name="T98" fmla="*/ 7 w 17"/>
                  <a:gd name="T99" fmla="*/ 12 h 20"/>
                  <a:gd name="T100" fmla="*/ 7 w 17"/>
                  <a:gd name="T101" fmla="*/ 12 h 20"/>
                  <a:gd name="T102" fmla="*/ 7 w 17"/>
                  <a:gd name="T10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20">
                    <a:moveTo>
                      <a:pt x="16" y="4"/>
                    </a:moveTo>
                    <a:cubicBezTo>
                      <a:pt x="16" y="3"/>
                      <a:pt x="15" y="2"/>
                      <a:pt x="15" y="1"/>
                    </a:cubicBezTo>
                    <a:cubicBezTo>
                      <a:pt x="14" y="0"/>
                      <a:pt x="13" y="0"/>
                      <a:pt x="12" y="1"/>
                    </a:cubicBezTo>
                    <a:cubicBezTo>
                      <a:pt x="12" y="1"/>
                      <a:pt x="11" y="2"/>
                      <a:pt x="11" y="3"/>
                    </a:cubicBezTo>
                    <a:cubicBezTo>
                      <a:pt x="10" y="4"/>
                      <a:pt x="8" y="6"/>
                      <a:pt x="7" y="7"/>
                    </a:cubicBezTo>
                    <a:cubicBezTo>
                      <a:pt x="5" y="8"/>
                      <a:pt x="4" y="10"/>
                      <a:pt x="3" y="11"/>
                    </a:cubicBezTo>
                    <a:cubicBezTo>
                      <a:pt x="3" y="11"/>
                      <a:pt x="3" y="12"/>
                      <a:pt x="3" y="12"/>
                    </a:cubicBezTo>
                    <a:cubicBezTo>
                      <a:pt x="2" y="12"/>
                      <a:pt x="1" y="13"/>
                      <a:pt x="1" y="13"/>
                    </a:cubicBezTo>
                    <a:cubicBezTo>
                      <a:pt x="1" y="14"/>
                      <a:pt x="0" y="14"/>
                      <a:pt x="0" y="15"/>
                    </a:cubicBezTo>
                    <a:cubicBezTo>
                      <a:pt x="1" y="15"/>
                      <a:pt x="2" y="15"/>
                      <a:pt x="3" y="14"/>
                    </a:cubicBezTo>
                    <a:cubicBezTo>
                      <a:pt x="4" y="14"/>
                      <a:pt x="4" y="14"/>
                      <a:pt x="4" y="14"/>
                    </a:cubicBezTo>
                    <a:cubicBezTo>
                      <a:pt x="4" y="14"/>
                      <a:pt x="4" y="14"/>
                      <a:pt x="5" y="14"/>
                    </a:cubicBezTo>
                    <a:cubicBezTo>
                      <a:pt x="5" y="14"/>
                      <a:pt x="5" y="15"/>
                      <a:pt x="5" y="15"/>
                    </a:cubicBezTo>
                    <a:cubicBezTo>
                      <a:pt x="6" y="15"/>
                      <a:pt x="6" y="15"/>
                      <a:pt x="7" y="15"/>
                    </a:cubicBezTo>
                    <a:cubicBezTo>
                      <a:pt x="7" y="16"/>
                      <a:pt x="7" y="16"/>
                      <a:pt x="7" y="16"/>
                    </a:cubicBezTo>
                    <a:cubicBezTo>
                      <a:pt x="7" y="16"/>
                      <a:pt x="7" y="17"/>
                      <a:pt x="7" y="17"/>
                    </a:cubicBezTo>
                    <a:cubicBezTo>
                      <a:pt x="7" y="17"/>
                      <a:pt x="6" y="18"/>
                      <a:pt x="6" y="18"/>
                    </a:cubicBezTo>
                    <a:cubicBezTo>
                      <a:pt x="6" y="19"/>
                      <a:pt x="7" y="19"/>
                      <a:pt x="7" y="19"/>
                    </a:cubicBezTo>
                    <a:cubicBezTo>
                      <a:pt x="8" y="19"/>
                      <a:pt x="8" y="19"/>
                      <a:pt x="9" y="20"/>
                    </a:cubicBezTo>
                    <a:cubicBezTo>
                      <a:pt x="9" y="20"/>
                      <a:pt x="9" y="20"/>
                      <a:pt x="9" y="20"/>
                    </a:cubicBezTo>
                    <a:cubicBezTo>
                      <a:pt x="10" y="20"/>
                      <a:pt x="10" y="20"/>
                      <a:pt x="11" y="20"/>
                    </a:cubicBezTo>
                    <a:cubicBezTo>
                      <a:pt x="11" y="20"/>
                      <a:pt x="12" y="20"/>
                      <a:pt x="12" y="20"/>
                    </a:cubicBezTo>
                    <a:cubicBezTo>
                      <a:pt x="12" y="20"/>
                      <a:pt x="12" y="20"/>
                      <a:pt x="12" y="20"/>
                    </a:cubicBezTo>
                    <a:cubicBezTo>
                      <a:pt x="12" y="20"/>
                      <a:pt x="12" y="20"/>
                      <a:pt x="12" y="19"/>
                    </a:cubicBezTo>
                    <a:cubicBezTo>
                      <a:pt x="12" y="19"/>
                      <a:pt x="12" y="18"/>
                      <a:pt x="12" y="17"/>
                    </a:cubicBezTo>
                    <a:cubicBezTo>
                      <a:pt x="12" y="17"/>
                      <a:pt x="12" y="17"/>
                      <a:pt x="12" y="17"/>
                    </a:cubicBezTo>
                    <a:cubicBezTo>
                      <a:pt x="12" y="17"/>
                      <a:pt x="12" y="16"/>
                      <a:pt x="12" y="16"/>
                    </a:cubicBezTo>
                    <a:cubicBezTo>
                      <a:pt x="12" y="15"/>
                      <a:pt x="12" y="15"/>
                      <a:pt x="12" y="14"/>
                    </a:cubicBezTo>
                    <a:cubicBezTo>
                      <a:pt x="11" y="14"/>
                      <a:pt x="11" y="14"/>
                      <a:pt x="11" y="14"/>
                    </a:cubicBezTo>
                    <a:cubicBezTo>
                      <a:pt x="10" y="14"/>
                      <a:pt x="10" y="14"/>
                      <a:pt x="10" y="14"/>
                    </a:cubicBezTo>
                    <a:cubicBezTo>
                      <a:pt x="10" y="13"/>
                      <a:pt x="9" y="13"/>
                      <a:pt x="9" y="12"/>
                    </a:cubicBezTo>
                    <a:cubicBezTo>
                      <a:pt x="9" y="12"/>
                      <a:pt x="9" y="12"/>
                      <a:pt x="8" y="12"/>
                    </a:cubicBezTo>
                    <a:cubicBezTo>
                      <a:pt x="9" y="12"/>
                      <a:pt x="10" y="11"/>
                      <a:pt x="11" y="10"/>
                    </a:cubicBezTo>
                    <a:cubicBezTo>
                      <a:pt x="11" y="10"/>
                      <a:pt x="11" y="10"/>
                      <a:pt x="11" y="10"/>
                    </a:cubicBezTo>
                    <a:cubicBezTo>
                      <a:pt x="11" y="10"/>
                      <a:pt x="11" y="9"/>
                      <a:pt x="11" y="9"/>
                    </a:cubicBezTo>
                    <a:cubicBezTo>
                      <a:pt x="10" y="9"/>
                      <a:pt x="10" y="9"/>
                      <a:pt x="9" y="8"/>
                    </a:cubicBezTo>
                    <a:cubicBezTo>
                      <a:pt x="9" y="7"/>
                      <a:pt x="10" y="6"/>
                      <a:pt x="11" y="6"/>
                    </a:cubicBezTo>
                    <a:cubicBezTo>
                      <a:pt x="11" y="5"/>
                      <a:pt x="11" y="5"/>
                      <a:pt x="12" y="4"/>
                    </a:cubicBezTo>
                    <a:cubicBezTo>
                      <a:pt x="12" y="4"/>
                      <a:pt x="12" y="4"/>
                      <a:pt x="12" y="5"/>
                    </a:cubicBezTo>
                    <a:cubicBezTo>
                      <a:pt x="13" y="6"/>
                      <a:pt x="14" y="8"/>
                      <a:pt x="14" y="10"/>
                    </a:cubicBezTo>
                    <a:cubicBezTo>
                      <a:pt x="14" y="11"/>
                      <a:pt x="14" y="11"/>
                      <a:pt x="14" y="12"/>
                    </a:cubicBezTo>
                    <a:cubicBezTo>
                      <a:pt x="13" y="15"/>
                      <a:pt x="11" y="14"/>
                      <a:pt x="15" y="16"/>
                    </a:cubicBezTo>
                    <a:cubicBezTo>
                      <a:pt x="15" y="16"/>
                      <a:pt x="15" y="16"/>
                      <a:pt x="15" y="16"/>
                    </a:cubicBezTo>
                    <a:cubicBezTo>
                      <a:pt x="16" y="16"/>
                      <a:pt x="16" y="17"/>
                      <a:pt x="16" y="16"/>
                    </a:cubicBezTo>
                    <a:cubicBezTo>
                      <a:pt x="17" y="15"/>
                      <a:pt x="17" y="14"/>
                      <a:pt x="17" y="13"/>
                    </a:cubicBezTo>
                    <a:cubicBezTo>
                      <a:pt x="17" y="11"/>
                      <a:pt x="16" y="4"/>
                      <a:pt x="16" y="4"/>
                    </a:cubicBezTo>
                    <a:close/>
                    <a:moveTo>
                      <a:pt x="7" y="14"/>
                    </a:moveTo>
                    <a:cubicBezTo>
                      <a:pt x="7" y="14"/>
                      <a:pt x="7" y="14"/>
                      <a:pt x="7" y="14"/>
                    </a:cubicBezTo>
                    <a:cubicBezTo>
                      <a:pt x="6" y="13"/>
                      <a:pt x="6" y="13"/>
                      <a:pt x="6" y="12"/>
                    </a:cubicBezTo>
                    <a:cubicBezTo>
                      <a:pt x="7" y="12"/>
                      <a:pt x="7" y="12"/>
                      <a:pt x="7" y="12"/>
                    </a:cubicBezTo>
                    <a:cubicBezTo>
                      <a:pt x="7" y="12"/>
                      <a:pt x="7" y="12"/>
                      <a:pt x="7" y="12"/>
                    </a:cubicBezTo>
                    <a:cubicBezTo>
                      <a:pt x="7" y="12"/>
                      <a:pt x="8" y="14"/>
                      <a:pt x="7" y="14"/>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4" name="is1îḍe">
                <a:extLst>
                  <a:ext uri="{FF2B5EF4-FFF2-40B4-BE49-F238E27FC236}">
                    <a16:creationId xmlns:a16="http://schemas.microsoft.com/office/drawing/2014/main" id="{BA924A4A-0BDE-437E-90CD-0B65AA87970E}"/>
                  </a:ext>
                </a:extLst>
              </p:cNvPr>
              <p:cNvSpPr/>
              <p:nvPr/>
            </p:nvSpPr>
            <p:spPr bwMode="auto">
              <a:xfrm>
                <a:off x="13380903" y="4625626"/>
                <a:ext cx="13507" cy="11819"/>
              </a:xfrm>
              <a:custGeom>
                <a:avLst/>
                <a:gdLst>
                  <a:gd name="T0" fmla="*/ 5 w 8"/>
                  <a:gd name="T1" fmla="*/ 2 h 7"/>
                  <a:gd name="T2" fmla="*/ 4 w 8"/>
                  <a:gd name="T3" fmla="*/ 1 h 7"/>
                  <a:gd name="T4" fmla="*/ 3 w 8"/>
                  <a:gd name="T5" fmla="*/ 5 h 7"/>
                  <a:gd name="T6" fmla="*/ 5 w 8"/>
                  <a:gd name="T7" fmla="*/ 7 h 7"/>
                  <a:gd name="T8" fmla="*/ 6 w 8"/>
                  <a:gd name="T9" fmla="*/ 7 h 7"/>
                  <a:gd name="T10" fmla="*/ 8 w 8"/>
                  <a:gd name="T11" fmla="*/ 7 h 7"/>
                  <a:gd name="T12" fmla="*/ 8 w 8"/>
                  <a:gd name="T13" fmla="*/ 5 h 7"/>
                  <a:gd name="T14" fmla="*/ 5 w 8"/>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5" y="2"/>
                    </a:moveTo>
                    <a:cubicBezTo>
                      <a:pt x="5" y="1"/>
                      <a:pt x="4" y="1"/>
                      <a:pt x="4" y="1"/>
                    </a:cubicBezTo>
                    <a:cubicBezTo>
                      <a:pt x="0" y="0"/>
                      <a:pt x="2" y="2"/>
                      <a:pt x="3" y="5"/>
                    </a:cubicBezTo>
                    <a:cubicBezTo>
                      <a:pt x="3" y="6"/>
                      <a:pt x="5" y="6"/>
                      <a:pt x="5" y="7"/>
                    </a:cubicBezTo>
                    <a:cubicBezTo>
                      <a:pt x="5" y="7"/>
                      <a:pt x="6" y="7"/>
                      <a:pt x="6" y="7"/>
                    </a:cubicBezTo>
                    <a:cubicBezTo>
                      <a:pt x="6" y="7"/>
                      <a:pt x="8" y="7"/>
                      <a:pt x="8" y="7"/>
                    </a:cubicBezTo>
                    <a:cubicBezTo>
                      <a:pt x="8" y="6"/>
                      <a:pt x="8" y="6"/>
                      <a:pt x="8" y="5"/>
                    </a:cubicBezTo>
                    <a:cubicBezTo>
                      <a:pt x="8" y="5"/>
                      <a:pt x="6" y="3"/>
                      <a:pt x="5" y="2"/>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5" name="íṧļïde">
                <a:extLst>
                  <a:ext uri="{FF2B5EF4-FFF2-40B4-BE49-F238E27FC236}">
                    <a16:creationId xmlns:a16="http://schemas.microsoft.com/office/drawing/2014/main" id="{0261B58B-63B9-44EA-A2A7-740FF442F5F7}"/>
                  </a:ext>
                </a:extLst>
              </p:cNvPr>
              <p:cNvSpPr/>
              <p:nvPr/>
            </p:nvSpPr>
            <p:spPr bwMode="auto">
              <a:xfrm>
                <a:off x="13379215" y="4585105"/>
                <a:ext cx="25326" cy="30391"/>
              </a:xfrm>
              <a:custGeom>
                <a:avLst/>
                <a:gdLst>
                  <a:gd name="T0" fmla="*/ 6 w 15"/>
                  <a:gd name="T1" fmla="*/ 15 h 18"/>
                  <a:gd name="T2" fmla="*/ 7 w 15"/>
                  <a:gd name="T3" fmla="*/ 15 h 18"/>
                  <a:gd name="T4" fmla="*/ 7 w 15"/>
                  <a:gd name="T5" fmla="*/ 17 h 18"/>
                  <a:gd name="T6" fmla="*/ 9 w 15"/>
                  <a:gd name="T7" fmla="*/ 11 h 18"/>
                  <a:gd name="T8" fmla="*/ 10 w 15"/>
                  <a:gd name="T9" fmla="*/ 10 h 18"/>
                  <a:gd name="T10" fmla="*/ 14 w 15"/>
                  <a:gd name="T11" fmla="*/ 5 h 18"/>
                  <a:gd name="T12" fmla="*/ 15 w 15"/>
                  <a:gd name="T13" fmla="*/ 3 h 18"/>
                  <a:gd name="T14" fmla="*/ 14 w 15"/>
                  <a:gd name="T15" fmla="*/ 1 h 18"/>
                  <a:gd name="T16" fmla="*/ 13 w 15"/>
                  <a:gd name="T17" fmla="*/ 1 h 18"/>
                  <a:gd name="T18" fmla="*/ 13 w 15"/>
                  <a:gd name="T19" fmla="*/ 3 h 18"/>
                  <a:gd name="T20" fmla="*/ 10 w 15"/>
                  <a:gd name="T21" fmla="*/ 7 h 18"/>
                  <a:gd name="T22" fmla="*/ 9 w 15"/>
                  <a:gd name="T23" fmla="*/ 7 h 18"/>
                  <a:gd name="T24" fmla="*/ 7 w 15"/>
                  <a:gd name="T25" fmla="*/ 1 h 18"/>
                  <a:gd name="T26" fmla="*/ 7 w 15"/>
                  <a:gd name="T27" fmla="*/ 3 h 18"/>
                  <a:gd name="T28" fmla="*/ 7 w 15"/>
                  <a:gd name="T29" fmla="*/ 3 h 18"/>
                  <a:gd name="T30" fmla="*/ 7 w 15"/>
                  <a:gd name="T31" fmla="*/ 3 h 18"/>
                  <a:gd name="T32" fmla="*/ 7 w 15"/>
                  <a:gd name="T33" fmla="*/ 3 h 18"/>
                  <a:gd name="T34" fmla="*/ 7 w 15"/>
                  <a:gd name="T35" fmla="*/ 9 h 18"/>
                  <a:gd name="T36" fmla="*/ 6 w 15"/>
                  <a:gd name="T37" fmla="*/ 10 h 18"/>
                  <a:gd name="T38" fmla="*/ 6 w 15"/>
                  <a:gd name="T39" fmla="*/ 11 h 18"/>
                  <a:gd name="T40" fmla="*/ 0 w 15"/>
                  <a:gd name="T41" fmla="*/ 18 h 18"/>
                  <a:gd name="T42" fmla="*/ 4 w 15"/>
                  <a:gd name="T43" fmla="*/ 18 h 18"/>
                  <a:gd name="T44" fmla="*/ 6 w 15"/>
                  <a:gd name="T4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18">
                    <a:moveTo>
                      <a:pt x="6" y="15"/>
                    </a:moveTo>
                    <a:cubicBezTo>
                      <a:pt x="6" y="15"/>
                      <a:pt x="6" y="15"/>
                      <a:pt x="7" y="15"/>
                    </a:cubicBezTo>
                    <a:cubicBezTo>
                      <a:pt x="7" y="16"/>
                      <a:pt x="7" y="16"/>
                      <a:pt x="7" y="17"/>
                    </a:cubicBezTo>
                    <a:cubicBezTo>
                      <a:pt x="8" y="16"/>
                      <a:pt x="9" y="12"/>
                      <a:pt x="9" y="11"/>
                    </a:cubicBezTo>
                    <a:cubicBezTo>
                      <a:pt x="9" y="11"/>
                      <a:pt x="10" y="10"/>
                      <a:pt x="10" y="10"/>
                    </a:cubicBezTo>
                    <a:cubicBezTo>
                      <a:pt x="11" y="8"/>
                      <a:pt x="12" y="6"/>
                      <a:pt x="14" y="5"/>
                    </a:cubicBezTo>
                    <a:cubicBezTo>
                      <a:pt x="14" y="4"/>
                      <a:pt x="15" y="3"/>
                      <a:pt x="15" y="3"/>
                    </a:cubicBezTo>
                    <a:cubicBezTo>
                      <a:pt x="15" y="1"/>
                      <a:pt x="14" y="1"/>
                      <a:pt x="14" y="1"/>
                    </a:cubicBezTo>
                    <a:cubicBezTo>
                      <a:pt x="13" y="1"/>
                      <a:pt x="13" y="1"/>
                      <a:pt x="13" y="1"/>
                    </a:cubicBezTo>
                    <a:cubicBezTo>
                      <a:pt x="13" y="2"/>
                      <a:pt x="13" y="3"/>
                      <a:pt x="13" y="3"/>
                    </a:cubicBezTo>
                    <a:cubicBezTo>
                      <a:pt x="12" y="4"/>
                      <a:pt x="11" y="5"/>
                      <a:pt x="10" y="7"/>
                    </a:cubicBezTo>
                    <a:cubicBezTo>
                      <a:pt x="10" y="7"/>
                      <a:pt x="9" y="7"/>
                      <a:pt x="9" y="7"/>
                    </a:cubicBezTo>
                    <a:cubicBezTo>
                      <a:pt x="9" y="5"/>
                      <a:pt x="10" y="0"/>
                      <a:pt x="7" y="1"/>
                    </a:cubicBezTo>
                    <a:cubicBezTo>
                      <a:pt x="7" y="2"/>
                      <a:pt x="7" y="2"/>
                      <a:pt x="7" y="3"/>
                    </a:cubicBezTo>
                    <a:cubicBezTo>
                      <a:pt x="7" y="3"/>
                      <a:pt x="7" y="3"/>
                      <a:pt x="7" y="3"/>
                    </a:cubicBezTo>
                    <a:cubicBezTo>
                      <a:pt x="7" y="3"/>
                      <a:pt x="7" y="3"/>
                      <a:pt x="7" y="3"/>
                    </a:cubicBezTo>
                    <a:cubicBezTo>
                      <a:pt x="7" y="3"/>
                      <a:pt x="7" y="3"/>
                      <a:pt x="7" y="3"/>
                    </a:cubicBezTo>
                    <a:cubicBezTo>
                      <a:pt x="7" y="5"/>
                      <a:pt x="7" y="7"/>
                      <a:pt x="7" y="9"/>
                    </a:cubicBezTo>
                    <a:cubicBezTo>
                      <a:pt x="7" y="9"/>
                      <a:pt x="7" y="10"/>
                      <a:pt x="6" y="10"/>
                    </a:cubicBezTo>
                    <a:cubicBezTo>
                      <a:pt x="6" y="10"/>
                      <a:pt x="6" y="11"/>
                      <a:pt x="6" y="11"/>
                    </a:cubicBezTo>
                    <a:cubicBezTo>
                      <a:pt x="5" y="14"/>
                      <a:pt x="0" y="16"/>
                      <a:pt x="0" y="18"/>
                    </a:cubicBezTo>
                    <a:cubicBezTo>
                      <a:pt x="2" y="18"/>
                      <a:pt x="3" y="18"/>
                      <a:pt x="4" y="18"/>
                    </a:cubicBezTo>
                    <a:cubicBezTo>
                      <a:pt x="4" y="18"/>
                      <a:pt x="6" y="16"/>
                      <a:pt x="6" y="15"/>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6" name="iṥḻïďè">
                <a:extLst>
                  <a:ext uri="{FF2B5EF4-FFF2-40B4-BE49-F238E27FC236}">
                    <a16:creationId xmlns:a16="http://schemas.microsoft.com/office/drawing/2014/main" id="{C10F1839-2F1F-4983-8306-CD699AE5243A}"/>
                  </a:ext>
                </a:extLst>
              </p:cNvPr>
              <p:cNvSpPr/>
              <p:nvPr/>
            </p:nvSpPr>
            <p:spPr bwMode="auto">
              <a:xfrm>
                <a:off x="13561897" y="4659393"/>
                <a:ext cx="62470" cy="48963"/>
              </a:xfrm>
              <a:custGeom>
                <a:avLst/>
                <a:gdLst>
                  <a:gd name="T0" fmla="*/ 32 w 37"/>
                  <a:gd name="T1" fmla="*/ 12 h 29"/>
                  <a:gd name="T2" fmla="*/ 29 w 37"/>
                  <a:gd name="T3" fmla="*/ 12 h 29"/>
                  <a:gd name="T4" fmla="*/ 28 w 37"/>
                  <a:gd name="T5" fmla="*/ 11 h 29"/>
                  <a:gd name="T6" fmla="*/ 25 w 37"/>
                  <a:gd name="T7" fmla="*/ 13 h 29"/>
                  <a:gd name="T8" fmla="*/ 23 w 37"/>
                  <a:gd name="T9" fmla="*/ 14 h 29"/>
                  <a:gd name="T10" fmla="*/ 25 w 37"/>
                  <a:gd name="T11" fmla="*/ 12 h 29"/>
                  <a:gd name="T12" fmla="*/ 27 w 37"/>
                  <a:gd name="T13" fmla="*/ 10 h 29"/>
                  <a:gd name="T14" fmla="*/ 31 w 37"/>
                  <a:gd name="T15" fmla="*/ 9 h 29"/>
                  <a:gd name="T16" fmla="*/ 34 w 37"/>
                  <a:gd name="T17" fmla="*/ 4 h 29"/>
                  <a:gd name="T18" fmla="*/ 30 w 37"/>
                  <a:gd name="T19" fmla="*/ 6 h 29"/>
                  <a:gd name="T20" fmla="*/ 26 w 37"/>
                  <a:gd name="T21" fmla="*/ 7 h 29"/>
                  <a:gd name="T22" fmla="*/ 25 w 37"/>
                  <a:gd name="T23" fmla="*/ 0 h 29"/>
                  <a:gd name="T24" fmla="*/ 24 w 37"/>
                  <a:gd name="T25" fmla="*/ 1 h 29"/>
                  <a:gd name="T26" fmla="*/ 23 w 37"/>
                  <a:gd name="T27" fmla="*/ 2 h 29"/>
                  <a:gd name="T28" fmla="*/ 19 w 37"/>
                  <a:gd name="T29" fmla="*/ 8 h 29"/>
                  <a:gd name="T30" fmla="*/ 18 w 37"/>
                  <a:gd name="T31" fmla="*/ 8 h 29"/>
                  <a:gd name="T32" fmla="*/ 13 w 37"/>
                  <a:gd name="T33" fmla="*/ 11 h 29"/>
                  <a:gd name="T34" fmla="*/ 14 w 37"/>
                  <a:gd name="T35" fmla="*/ 12 h 29"/>
                  <a:gd name="T36" fmla="*/ 16 w 37"/>
                  <a:gd name="T37" fmla="*/ 14 h 29"/>
                  <a:gd name="T38" fmla="*/ 19 w 37"/>
                  <a:gd name="T39" fmla="*/ 16 h 29"/>
                  <a:gd name="T40" fmla="*/ 21 w 37"/>
                  <a:gd name="T41" fmla="*/ 17 h 29"/>
                  <a:gd name="T42" fmla="*/ 18 w 37"/>
                  <a:gd name="T43" fmla="*/ 17 h 29"/>
                  <a:gd name="T44" fmla="*/ 11 w 37"/>
                  <a:gd name="T45" fmla="*/ 17 h 29"/>
                  <a:gd name="T46" fmla="*/ 10 w 37"/>
                  <a:gd name="T47" fmla="*/ 19 h 29"/>
                  <a:gd name="T48" fmla="*/ 4 w 37"/>
                  <a:gd name="T49" fmla="*/ 16 h 29"/>
                  <a:gd name="T50" fmla="*/ 6 w 37"/>
                  <a:gd name="T51" fmla="*/ 20 h 29"/>
                  <a:gd name="T52" fmla="*/ 8 w 37"/>
                  <a:gd name="T53" fmla="*/ 22 h 29"/>
                  <a:gd name="T54" fmla="*/ 1 w 37"/>
                  <a:gd name="T55" fmla="*/ 21 h 29"/>
                  <a:gd name="T56" fmla="*/ 4 w 37"/>
                  <a:gd name="T57" fmla="*/ 28 h 29"/>
                  <a:gd name="T58" fmla="*/ 18 w 37"/>
                  <a:gd name="T59" fmla="*/ 28 h 29"/>
                  <a:gd name="T60" fmla="*/ 19 w 37"/>
                  <a:gd name="T61" fmla="*/ 28 h 29"/>
                  <a:gd name="T62" fmla="*/ 20 w 37"/>
                  <a:gd name="T63" fmla="*/ 25 h 29"/>
                  <a:gd name="T64" fmla="*/ 18 w 37"/>
                  <a:gd name="T65" fmla="*/ 24 h 29"/>
                  <a:gd name="T66" fmla="*/ 14 w 37"/>
                  <a:gd name="T67" fmla="*/ 21 h 29"/>
                  <a:gd name="T68" fmla="*/ 19 w 37"/>
                  <a:gd name="T69" fmla="*/ 21 h 29"/>
                  <a:gd name="T70" fmla="*/ 20 w 37"/>
                  <a:gd name="T71" fmla="*/ 18 h 29"/>
                  <a:gd name="T72" fmla="*/ 23 w 37"/>
                  <a:gd name="T73" fmla="*/ 18 h 29"/>
                  <a:gd name="T74" fmla="*/ 25 w 37"/>
                  <a:gd name="T75" fmla="*/ 19 h 29"/>
                  <a:gd name="T76" fmla="*/ 21 w 37"/>
                  <a:gd name="T77" fmla="*/ 20 h 29"/>
                  <a:gd name="T78" fmla="*/ 25 w 37"/>
                  <a:gd name="T79" fmla="*/ 21 h 29"/>
                  <a:gd name="T80" fmla="*/ 27 w 37"/>
                  <a:gd name="T81" fmla="*/ 21 h 29"/>
                  <a:gd name="T82" fmla="*/ 31 w 37"/>
                  <a:gd name="T83" fmla="*/ 22 h 29"/>
                  <a:gd name="T84" fmla="*/ 30 w 37"/>
                  <a:gd name="T85" fmla="*/ 18 h 29"/>
                  <a:gd name="T86" fmla="*/ 31 w 37"/>
                  <a:gd name="T87" fmla="*/ 17 h 29"/>
                  <a:gd name="T88" fmla="*/ 37 w 37"/>
                  <a:gd name="T89" fmla="*/ 14 h 29"/>
                  <a:gd name="T90" fmla="*/ 19 w 37"/>
                  <a:gd name="T91" fmla="*/ 13 h 29"/>
                  <a:gd name="T92" fmla="*/ 17 w 37"/>
                  <a:gd name="T93" fmla="*/ 12 h 29"/>
                  <a:gd name="T94" fmla="*/ 19 w 37"/>
                  <a:gd name="T95" fmla="*/ 12 h 29"/>
                  <a:gd name="T96" fmla="*/ 19 w 37"/>
                  <a:gd name="T97" fmla="*/ 11 h 29"/>
                  <a:gd name="T98" fmla="*/ 19 w 37"/>
                  <a:gd name="T99" fmla="*/ 11 h 29"/>
                  <a:gd name="T100" fmla="*/ 19 w 37"/>
                  <a:gd name="T101" fmla="*/ 10 h 29"/>
                  <a:gd name="T102" fmla="*/ 19 w 37"/>
                  <a:gd name="T103" fmla="*/ 11 h 29"/>
                  <a:gd name="T104" fmla="*/ 21 w 37"/>
                  <a:gd name="T105" fmla="*/ 9 h 29"/>
                  <a:gd name="T106" fmla="*/ 23 w 37"/>
                  <a:gd name="T107" fmla="*/ 9 h 29"/>
                  <a:gd name="T108" fmla="*/ 24 w 37"/>
                  <a:gd name="T109" fmla="*/ 10 h 29"/>
                  <a:gd name="T110" fmla="*/ 21 w 37"/>
                  <a:gd name="T111" fmla="*/ 10 h 29"/>
                  <a:gd name="T112" fmla="*/ 27 w 37"/>
                  <a:gd name="T113" fmla="*/ 15 h 29"/>
                  <a:gd name="T114" fmla="*/ 30 w 37"/>
                  <a:gd name="T11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29">
                    <a:moveTo>
                      <a:pt x="34" y="13"/>
                    </a:moveTo>
                    <a:cubicBezTo>
                      <a:pt x="34" y="13"/>
                      <a:pt x="33" y="13"/>
                      <a:pt x="32" y="12"/>
                    </a:cubicBezTo>
                    <a:cubicBezTo>
                      <a:pt x="31" y="12"/>
                      <a:pt x="30" y="11"/>
                      <a:pt x="30" y="11"/>
                    </a:cubicBezTo>
                    <a:cubicBezTo>
                      <a:pt x="30" y="11"/>
                      <a:pt x="29" y="12"/>
                      <a:pt x="29" y="12"/>
                    </a:cubicBezTo>
                    <a:cubicBezTo>
                      <a:pt x="29" y="12"/>
                      <a:pt x="29" y="12"/>
                      <a:pt x="29" y="12"/>
                    </a:cubicBezTo>
                    <a:cubicBezTo>
                      <a:pt x="28" y="12"/>
                      <a:pt x="28" y="11"/>
                      <a:pt x="28" y="11"/>
                    </a:cubicBezTo>
                    <a:cubicBezTo>
                      <a:pt x="28" y="11"/>
                      <a:pt x="27" y="11"/>
                      <a:pt x="27" y="12"/>
                    </a:cubicBezTo>
                    <a:cubicBezTo>
                      <a:pt x="27" y="13"/>
                      <a:pt x="26" y="13"/>
                      <a:pt x="25" y="13"/>
                    </a:cubicBezTo>
                    <a:cubicBezTo>
                      <a:pt x="25" y="13"/>
                      <a:pt x="25" y="14"/>
                      <a:pt x="25" y="14"/>
                    </a:cubicBezTo>
                    <a:cubicBezTo>
                      <a:pt x="24" y="14"/>
                      <a:pt x="23" y="14"/>
                      <a:pt x="23" y="14"/>
                    </a:cubicBezTo>
                    <a:cubicBezTo>
                      <a:pt x="23" y="13"/>
                      <a:pt x="23" y="13"/>
                      <a:pt x="25" y="13"/>
                    </a:cubicBezTo>
                    <a:cubicBezTo>
                      <a:pt x="25" y="13"/>
                      <a:pt x="25" y="12"/>
                      <a:pt x="25" y="12"/>
                    </a:cubicBezTo>
                    <a:cubicBezTo>
                      <a:pt x="26" y="12"/>
                      <a:pt x="26" y="12"/>
                      <a:pt x="27" y="11"/>
                    </a:cubicBezTo>
                    <a:cubicBezTo>
                      <a:pt x="27" y="11"/>
                      <a:pt x="27" y="11"/>
                      <a:pt x="27" y="10"/>
                    </a:cubicBezTo>
                    <a:cubicBezTo>
                      <a:pt x="27" y="9"/>
                      <a:pt x="28" y="9"/>
                      <a:pt x="29" y="9"/>
                    </a:cubicBezTo>
                    <a:cubicBezTo>
                      <a:pt x="30" y="9"/>
                      <a:pt x="31" y="9"/>
                      <a:pt x="31" y="9"/>
                    </a:cubicBezTo>
                    <a:cubicBezTo>
                      <a:pt x="32" y="9"/>
                      <a:pt x="32" y="9"/>
                      <a:pt x="33" y="8"/>
                    </a:cubicBezTo>
                    <a:cubicBezTo>
                      <a:pt x="33" y="7"/>
                      <a:pt x="34" y="5"/>
                      <a:pt x="34" y="4"/>
                    </a:cubicBezTo>
                    <a:cubicBezTo>
                      <a:pt x="32" y="4"/>
                      <a:pt x="31" y="5"/>
                      <a:pt x="30" y="6"/>
                    </a:cubicBezTo>
                    <a:cubicBezTo>
                      <a:pt x="30" y="6"/>
                      <a:pt x="30" y="6"/>
                      <a:pt x="30" y="6"/>
                    </a:cubicBezTo>
                    <a:cubicBezTo>
                      <a:pt x="29" y="6"/>
                      <a:pt x="29" y="6"/>
                      <a:pt x="29" y="7"/>
                    </a:cubicBezTo>
                    <a:cubicBezTo>
                      <a:pt x="28" y="7"/>
                      <a:pt x="27" y="7"/>
                      <a:pt x="26" y="7"/>
                    </a:cubicBezTo>
                    <a:cubicBezTo>
                      <a:pt x="25" y="5"/>
                      <a:pt x="25" y="5"/>
                      <a:pt x="26" y="3"/>
                    </a:cubicBezTo>
                    <a:cubicBezTo>
                      <a:pt x="26" y="2"/>
                      <a:pt x="26" y="1"/>
                      <a:pt x="25" y="0"/>
                    </a:cubicBezTo>
                    <a:cubicBezTo>
                      <a:pt x="25" y="0"/>
                      <a:pt x="25" y="0"/>
                      <a:pt x="25" y="0"/>
                    </a:cubicBezTo>
                    <a:cubicBezTo>
                      <a:pt x="25" y="0"/>
                      <a:pt x="24" y="1"/>
                      <a:pt x="24" y="1"/>
                    </a:cubicBezTo>
                    <a:cubicBezTo>
                      <a:pt x="24" y="1"/>
                      <a:pt x="24" y="1"/>
                      <a:pt x="23" y="2"/>
                    </a:cubicBezTo>
                    <a:cubicBezTo>
                      <a:pt x="23" y="2"/>
                      <a:pt x="23" y="2"/>
                      <a:pt x="23" y="2"/>
                    </a:cubicBezTo>
                    <a:cubicBezTo>
                      <a:pt x="22" y="3"/>
                      <a:pt x="21" y="4"/>
                      <a:pt x="21" y="5"/>
                    </a:cubicBezTo>
                    <a:cubicBezTo>
                      <a:pt x="20" y="6"/>
                      <a:pt x="19" y="7"/>
                      <a:pt x="19" y="8"/>
                    </a:cubicBezTo>
                    <a:cubicBezTo>
                      <a:pt x="19" y="8"/>
                      <a:pt x="19" y="8"/>
                      <a:pt x="19" y="8"/>
                    </a:cubicBezTo>
                    <a:cubicBezTo>
                      <a:pt x="19" y="8"/>
                      <a:pt x="18" y="8"/>
                      <a:pt x="18" y="8"/>
                    </a:cubicBezTo>
                    <a:cubicBezTo>
                      <a:pt x="17" y="9"/>
                      <a:pt x="16" y="9"/>
                      <a:pt x="16" y="11"/>
                    </a:cubicBezTo>
                    <a:cubicBezTo>
                      <a:pt x="15" y="11"/>
                      <a:pt x="14" y="11"/>
                      <a:pt x="13" y="11"/>
                    </a:cubicBezTo>
                    <a:cubicBezTo>
                      <a:pt x="13" y="11"/>
                      <a:pt x="14" y="12"/>
                      <a:pt x="14" y="12"/>
                    </a:cubicBezTo>
                    <a:cubicBezTo>
                      <a:pt x="14" y="12"/>
                      <a:pt x="14" y="12"/>
                      <a:pt x="14" y="12"/>
                    </a:cubicBezTo>
                    <a:cubicBezTo>
                      <a:pt x="14" y="13"/>
                      <a:pt x="15" y="13"/>
                      <a:pt x="16" y="14"/>
                    </a:cubicBezTo>
                    <a:cubicBezTo>
                      <a:pt x="16" y="14"/>
                      <a:pt x="16" y="14"/>
                      <a:pt x="16" y="14"/>
                    </a:cubicBezTo>
                    <a:cubicBezTo>
                      <a:pt x="16" y="14"/>
                      <a:pt x="17" y="15"/>
                      <a:pt x="18" y="15"/>
                    </a:cubicBezTo>
                    <a:cubicBezTo>
                      <a:pt x="18" y="15"/>
                      <a:pt x="19" y="16"/>
                      <a:pt x="19" y="16"/>
                    </a:cubicBezTo>
                    <a:cubicBezTo>
                      <a:pt x="20" y="16"/>
                      <a:pt x="20" y="16"/>
                      <a:pt x="21" y="17"/>
                    </a:cubicBezTo>
                    <a:cubicBezTo>
                      <a:pt x="21" y="17"/>
                      <a:pt x="21" y="17"/>
                      <a:pt x="21" y="17"/>
                    </a:cubicBezTo>
                    <a:cubicBezTo>
                      <a:pt x="20" y="18"/>
                      <a:pt x="20" y="18"/>
                      <a:pt x="19" y="18"/>
                    </a:cubicBezTo>
                    <a:cubicBezTo>
                      <a:pt x="19" y="18"/>
                      <a:pt x="18" y="18"/>
                      <a:pt x="18" y="17"/>
                    </a:cubicBezTo>
                    <a:cubicBezTo>
                      <a:pt x="15" y="17"/>
                      <a:pt x="13" y="15"/>
                      <a:pt x="11" y="13"/>
                    </a:cubicBezTo>
                    <a:cubicBezTo>
                      <a:pt x="11" y="14"/>
                      <a:pt x="11" y="16"/>
                      <a:pt x="11" y="17"/>
                    </a:cubicBezTo>
                    <a:cubicBezTo>
                      <a:pt x="12" y="17"/>
                      <a:pt x="13" y="18"/>
                      <a:pt x="14" y="18"/>
                    </a:cubicBezTo>
                    <a:cubicBezTo>
                      <a:pt x="14" y="19"/>
                      <a:pt x="11" y="19"/>
                      <a:pt x="10" y="19"/>
                    </a:cubicBezTo>
                    <a:cubicBezTo>
                      <a:pt x="8" y="18"/>
                      <a:pt x="6" y="15"/>
                      <a:pt x="4" y="15"/>
                    </a:cubicBezTo>
                    <a:cubicBezTo>
                      <a:pt x="4" y="16"/>
                      <a:pt x="4" y="16"/>
                      <a:pt x="4" y="16"/>
                    </a:cubicBezTo>
                    <a:cubicBezTo>
                      <a:pt x="4" y="17"/>
                      <a:pt x="4" y="18"/>
                      <a:pt x="5" y="19"/>
                    </a:cubicBezTo>
                    <a:cubicBezTo>
                      <a:pt x="5" y="19"/>
                      <a:pt x="5" y="19"/>
                      <a:pt x="6" y="20"/>
                    </a:cubicBezTo>
                    <a:cubicBezTo>
                      <a:pt x="6" y="20"/>
                      <a:pt x="7" y="20"/>
                      <a:pt x="8" y="21"/>
                    </a:cubicBezTo>
                    <a:cubicBezTo>
                      <a:pt x="8" y="21"/>
                      <a:pt x="8" y="22"/>
                      <a:pt x="8" y="22"/>
                    </a:cubicBezTo>
                    <a:cubicBezTo>
                      <a:pt x="8" y="22"/>
                      <a:pt x="6" y="23"/>
                      <a:pt x="6" y="24"/>
                    </a:cubicBezTo>
                    <a:cubicBezTo>
                      <a:pt x="4" y="24"/>
                      <a:pt x="3" y="22"/>
                      <a:pt x="1" y="21"/>
                    </a:cubicBezTo>
                    <a:cubicBezTo>
                      <a:pt x="1" y="21"/>
                      <a:pt x="1" y="21"/>
                      <a:pt x="0" y="21"/>
                    </a:cubicBezTo>
                    <a:cubicBezTo>
                      <a:pt x="1" y="23"/>
                      <a:pt x="3" y="26"/>
                      <a:pt x="4" y="28"/>
                    </a:cubicBezTo>
                    <a:cubicBezTo>
                      <a:pt x="10" y="29"/>
                      <a:pt x="7" y="18"/>
                      <a:pt x="18" y="28"/>
                    </a:cubicBezTo>
                    <a:cubicBezTo>
                      <a:pt x="18" y="28"/>
                      <a:pt x="18" y="28"/>
                      <a:pt x="18" y="28"/>
                    </a:cubicBezTo>
                    <a:cubicBezTo>
                      <a:pt x="18" y="28"/>
                      <a:pt x="18" y="28"/>
                      <a:pt x="18" y="28"/>
                    </a:cubicBezTo>
                    <a:cubicBezTo>
                      <a:pt x="19" y="28"/>
                      <a:pt x="19" y="28"/>
                      <a:pt x="19" y="28"/>
                    </a:cubicBezTo>
                    <a:cubicBezTo>
                      <a:pt x="19" y="28"/>
                      <a:pt x="19" y="28"/>
                      <a:pt x="19" y="28"/>
                    </a:cubicBezTo>
                    <a:cubicBezTo>
                      <a:pt x="19" y="27"/>
                      <a:pt x="20" y="25"/>
                      <a:pt x="20" y="25"/>
                    </a:cubicBezTo>
                    <a:cubicBezTo>
                      <a:pt x="20" y="25"/>
                      <a:pt x="20" y="24"/>
                      <a:pt x="19" y="24"/>
                    </a:cubicBezTo>
                    <a:cubicBezTo>
                      <a:pt x="19" y="24"/>
                      <a:pt x="18" y="24"/>
                      <a:pt x="18" y="24"/>
                    </a:cubicBezTo>
                    <a:cubicBezTo>
                      <a:pt x="18" y="24"/>
                      <a:pt x="18" y="23"/>
                      <a:pt x="18" y="23"/>
                    </a:cubicBezTo>
                    <a:cubicBezTo>
                      <a:pt x="16" y="23"/>
                      <a:pt x="14" y="22"/>
                      <a:pt x="14" y="21"/>
                    </a:cubicBezTo>
                    <a:cubicBezTo>
                      <a:pt x="16" y="20"/>
                      <a:pt x="17" y="21"/>
                      <a:pt x="18" y="21"/>
                    </a:cubicBezTo>
                    <a:cubicBezTo>
                      <a:pt x="18" y="21"/>
                      <a:pt x="19" y="21"/>
                      <a:pt x="19" y="21"/>
                    </a:cubicBezTo>
                    <a:cubicBezTo>
                      <a:pt x="19" y="21"/>
                      <a:pt x="19" y="21"/>
                      <a:pt x="20" y="21"/>
                    </a:cubicBezTo>
                    <a:cubicBezTo>
                      <a:pt x="20" y="20"/>
                      <a:pt x="20" y="19"/>
                      <a:pt x="20" y="18"/>
                    </a:cubicBezTo>
                    <a:cubicBezTo>
                      <a:pt x="21" y="18"/>
                      <a:pt x="21" y="18"/>
                      <a:pt x="22" y="18"/>
                    </a:cubicBezTo>
                    <a:cubicBezTo>
                      <a:pt x="22" y="18"/>
                      <a:pt x="22" y="18"/>
                      <a:pt x="23" y="18"/>
                    </a:cubicBezTo>
                    <a:cubicBezTo>
                      <a:pt x="23" y="18"/>
                      <a:pt x="24" y="18"/>
                      <a:pt x="25" y="18"/>
                    </a:cubicBezTo>
                    <a:cubicBezTo>
                      <a:pt x="25" y="19"/>
                      <a:pt x="25" y="19"/>
                      <a:pt x="25" y="19"/>
                    </a:cubicBezTo>
                    <a:cubicBezTo>
                      <a:pt x="24" y="19"/>
                      <a:pt x="23" y="19"/>
                      <a:pt x="23" y="19"/>
                    </a:cubicBezTo>
                    <a:cubicBezTo>
                      <a:pt x="22" y="20"/>
                      <a:pt x="21" y="20"/>
                      <a:pt x="21" y="20"/>
                    </a:cubicBezTo>
                    <a:cubicBezTo>
                      <a:pt x="21" y="20"/>
                      <a:pt x="22" y="20"/>
                      <a:pt x="23" y="21"/>
                    </a:cubicBezTo>
                    <a:cubicBezTo>
                      <a:pt x="23" y="21"/>
                      <a:pt x="24" y="21"/>
                      <a:pt x="25" y="21"/>
                    </a:cubicBezTo>
                    <a:cubicBezTo>
                      <a:pt x="26" y="21"/>
                      <a:pt x="26" y="21"/>
                      <a:pt x="26" y="21"/>
                    </a:cubicBezTo>
                    <a:cubicBezTo>
                      <a:pt x="26" y="21"/>
                      <a:pt x="27" y="21"/>
                      <a:pt x="27" y="21"/>
                    </a:cubicBezTo>
                    <a:cubicBezTo>
                      <a:pt x="28" y="22"/>
                      <a:pt x="28" y="22"/>
                      <a:pt x="29" y="22"/>
                    </a:cubicBezTo>
                    <a:cubicBezTo>
                      <a:pt x="29" y="22"/>
                      <a:pt x="30" y="22"/>
                      <a:pt x="31" y="22"/>
                    </a:cubicBezTo>
                    <a:cubicBezTo>
                      <a:pt x="31" y="21"/>
                      <a:pt x="31" y="21"/>
                      <a:pt x="31" y="21"/>
                    </a:cubicBezTo>
                    <a:cubicBezTo>
                      <a:pt x="32" y="20"/>
                      <a:pt x="31" y="19"/>
                      <a:pt x="30" y="18"/>
                    </a:cubicBezTo>
                    <a:cubicBezTo>
                      <a:pt x="30" y="18"/>
                      <a:pt x="30" y="18"/>
                      <a:pt x="30" y="17"/>
                    </a:cubicBezTo>
                    <a:cubicBezTo>
                      <a:pt x="31" y="17"/>
                      <a:pt x="31" y="17"/>
                      <a:pt x="31" y="17"/>
                    </a:cubicBezTo>
                    <a:cubicBezTo>
                      <a:pt x="33" y="17"/>
                      <a:pt x="35" y="16"/>
                      <a:pt x="37" y="16"/>
                    </a:cubicBezTo>
                    <a:cubicBezTo>
                      <a:pt x="37" y="15"/>
                      <a:pt x="37" y="15"/>
                      <a:pt x="37" y="14"/>
                    </a:cubicBezTo>
                    <a:cubicBezTo>
                      <a:pt x="36" y="14"/>
                      <a:pt x="35" y="13"/>
                      <a:pt x="34" y="13"/>
                    </a:cubicBezTo>
                    <a:close/>
                    <a:moveTo>
                      <a:pt x="19" y="13"/>
                    </a:moveTo>
                    <a:cubicBezTo>
                      <a:pt x="19" y="13"/>
                      <a:pt x="18" y="13"/>
                      <a:pt x="18" y="13"/>
                    </a:cubicBezTo>
                    <a:cubicBezTo>
                      <a:pt x="18" y="13"/>
                      <a:pt x="18" y="12"/>
                      <a:pt x="17" y="12"/>
                    </a:cubicBezTo>
                    <a:cubicBezTo>
                      <a:pt x="18" y="12"/>
                      <a:pt x="18" y="12"/>
                      <a:pt x="18" y="12"/>
                    </a:cubicBezTo>
                    <a:cubicBezTo>
                      <a:pt x="18" y="12"/>
                      <a:pt x="19" y="12"/>
                      <a:pt x="19" y="12"/>
                    </a:cubicBezTo>
                    <a:cubicBezTo>
                      <a:pt x="19" y="12"/>
                      <a:pt x="19" y="13"/>
                      <a:pt x="19" y="13"/>
                    </a:cubicBezTo>
                    <a:close/>
                    <a:moveTo>
                      <a:pt x="19" y="11"/>
                    </a:moveTo>
                    <a:cubicBezTo>
                      <a:pt x="19" y="11"/>
                      <a:pt x="19" y="11"/>
                      <a:pt x="19" y="11"/>
                    </a:cubicBezTo>
                    <a:cubicBezTo>
                      <a:pt x="19" y="11"/>
                      <a:pt x="19" y="11"/>
                      <a:pt x="19" y="11"/>
                    </a:cubicBezTo>
                    <a:cubicBezTo>
                      <a:pt x="19" y="11"/>
                      <a:pt x="18" y="10"/>
                      <a:pt x="18" y="10"/>
                    </a:cubicBezTo>
                    <a:cubicBezTo>
                      <a:pt x="18" y="10"/>
                      <a:pt x="18" y="10"/>
                      <a:pt x="19" y="10"/>
                    </a:cubicBezTo>
                    <a:cubicBezTo>
                      <a:pt x="19" y="10"/>
                      <a:pt x="19" y="10"/>
                      <a:pt x="20" y="10"/>
                    </a:cubicBezTo>
                    <a:cubicBezTo>
                      <a:pt x="20" y="10"/>
                      <a:pt x="20" y="10"/>
                      <a:pt x="19" y="11"/>
                    </a:cubicBezTo>
                    <a:close/>
                    <a:moveTo>
                      <a:pt x="21" y="10"/>
                    </a:moveTo>
                    <a:cubicBezTo>
                      <a:pt x="21" y="10"/>
                      <a:pt x="21" y="10"/>
                      <a:pt x="21" y="9"/>
                    </a:cubicBezTo>
                    <a:cubicBezTo>
                      <a:pt x="21" y="9"/>
                      <a:pt x="21" y="9"/>
                      <a:pt x="21" y="8"/>
                    </a:cubicBezTo>
                    <a:cubicBezTo>
                      <a:pt x="22" y="8"/>
                      <a:pt x="22" y="9"/>
                      <a:pt x="23" y="9"/>
                    </a:cubicBezTo>
                    <a:cubicBezTo>
                      <a:pt x="23" y="9"/>
                      <a:pt x="23" y="9"/>
                      <a:pt x="24" y="9"/>
                    </a:cubicBezTo>
                    <a:cubicBezTo>
                      <a:pt x="24" y="9"/>
                      <a:pt x="24" y="10"/>
                      <a:pt x="24" y="10"/>
                    </a:cubicBezTo>
                    <a:cubicBezTo>
                      <a:pt x="23" y="10"/>
                      <a:pt x="23" y="10"/>
                      <a:pt x="23" y="10"/>
                    </a:cubicBezTo>
                    <a:cubicBezTo>
                      <a:pt x="22" y="10"/>
                      <a:pt x="22" y="10"/>
                      <a:pt x="21" y="10"/>
                    </a:cubicBezTo>
                    <a:close/>
                    <a:moveTo>
                      <a:pt x="29" y="15"/>
                    </a:moveTo>
                    <a:cubicBezTo>
                      <a:pt x="28" y="15"/>
                      <a:pt x="27" y="15"/>
                      <a:pt x="27" y="15"/>
                    </a:cubicBezTo>
                    <a:cubicBezTo>
                      <a:pt x="27" y="15"/>
                      <a:pt x="28" y="14"/>
                      <a:pt x="29" y="14"/>
                    </a:cubicBezTo>
                    <a:cubicBezTo>
                      <a:pt x="29" y="14"/>
                      <a:pt x="30" y="14"/>
                      <a:pt x="30" y="14"/>
                    </a:cubicBezTo>
                    <a:cubicBezTo>
                      <a:pt x="30" y="14"/>
                      <a:pt x="30" y="15"/>
                      <a:pt x="29" y="15"/>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7" name="îṥḻídê">
                <a:extLst>
                  <a:ext uri="{FF2B5EF4-FFF2-40B4-BE49-F238E27FC236}">
                    <a16:creationId xmlns:a16="http://schemas.microsoft.com/office/drawing/2014/main" id="{B25799FD-5413-4259-90C8-DE4A12A8D365}"/>
                  </a:ext>
                </a:extLst>
              </p:cNvPr>
              <p:cNvSpPr/>
              <p:nvPr/>
            </p:nvSpPr>
            <p:spPr bwMode="auto">
              <a:xfrm>
                <a:off x="13309654" y="4642510"/>
                <a:ext cx="272504" cy="271828"/>
              </a:xfrm>
              <a:custGeom>
                <a:avLst/>
                <a:gdLst>
                  <a:gd name="T0" fmla="*/ 80 w 161"/>
                  <a:gd name="T1" fmla="*/ 0 h 161"/>
                  <a:gd name="T2" fmla="*/ 161 w 161"/>
                  <a:gd name="T3" fmla="*/ 81 h 161"/>
                  <a:gd name="T4" fmla="*/ 80 w 161"/>
                  <a:gd name="T5" fmla="*/ 161 h 161"/>
                  <a:gd name="T6" fmla="*/ 0 w 161"/>
                  <a:gd name="T7" fmla="*/ 81 h 161"/>
                  <a:gd name="T8" fmla="*/ 80 w 161"/>
                  <a:gd name="T9" fmla="*/ 0 h 161"/>
                  <a:gd name="T10" fmla="*/ 80 w 161"/>
                  <a:gd name="T11" fmla="*/ 2 h 161"/>
                  <a:gd name="T12" fmla="*/ 1 w 161"/>
                  <a:gd name="T13" fmla="*/ 81 h 161"/>
                  <a:gd name="T14" fmla="*/ 80 w 161"/>
                  <a:gd name="T15" fmla="*/ 159 h 161"/>
                  <a:gd name="T16" fmla="*/ 159 w 161"/>
                  <a:gd name="T17" fmla="*/ 81 h 161"/>
                  <a:gd name="T18" fmla="*/ 80 w 161"/>
                  <a:gd name="T19" fmla="*/ 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1">
                    <a:moveTo>
                      <a:pt x="80" y="0"/>
                    </a:moveTo>
                    <a:cubicBezTo>
                      <a:pt x="125" y="0"/>
                      <a:pt x="161" y="36"/>
                      <a:pt x="161" y="81"/>
                    </a:cubicBezTo>
                    <a:cubicBezTo>
                      <a:pt x="161" y="125"/>
                      <a:pt x="125" y="161"/>
                      <a:pt x="80" y="161"/>
                    </a:cubicBezTo>
                    <a:cubicBezTo>
                      <a:pt x="36" y="161"/>
                      <a:pt x="0" y="125"/>
                      <a:pt x="0" y="81"/>
                    </a:cubicBezTo>
                    <a:cubicBezTo>
                      <a:pt x="0" y="36"/>
                      <a:pt x="36" y="0"/>
                      <a:pt x="80" y="0"/>
                    </a:cubicBezTo>
                    <a:close/>
                    <a:moveTo>
                      <a:pt x="80" y="2"/>
                    </a:moveTo>
                    <a:cubicBezTo>
                      <a:pt x="37" y="2"/>
                      <a:pt x="1" y="37"/>
                      <a:pt x="1" y="81"/>
                    </a:cubicBezTo>
                    <a:cubicBezTo>
                      <a:pt x="1" y="124"/>
                      <a:pt x="37" y="159"/>
                      <a:pt x="80" y="159"/>
                    </a:cubicBezTo>
                    <a:cubicBezTo>
                      <a:pt x="124" y="159"/>
                      <a:pt x="159" y="124"/>
                      <a:pt x="159" y="81"/>
                    </a:cubicBezTo>
                    <a:cubicBezTo>
                      <a:pt x="159" y="37"/>
                      <a:pt x="124" y="2"/>
                      <a:pt x="80" y="2"/>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8" name="iş1íḓè">
                <a:extLst>
                  <a:ext uri="{FF2B5EF4-FFF2-40B4-BE49-F238E27FC236}">
                    <a16:creationId xmlns:a16="http://schemas.microsoft.com/office/drawing/2014/main" id="{1782BF4E-09EC-49E2-A42B-9C09C748800B}"/>
                  </a:ext>
                </a:extLst>
              </p:cNvPr>
              <p:cNvSpPr/>
              <p:nvPr/>
            </p:nvSpPr>
            <p:spPr bwMode="auto">
              <a:xfrm>
                <a:off x="13225235" y="4558091"/>
                <a:ext cx="439991" cy="440328"/>
              </a:xfrm>
              <a:custGeom>
                <a:avLst/>
                <a:gdLst>
                  <a:gd name="T0" fmla="*/ 130 w 260"/>
                  <a:gd name="T1" fmla="*/ 5 h 261"/>
                  <a:gd name="T2" fmla="*/ 4 w 260"/>
                  <a:gd name="T3" fmla="*/ 131 h 261"/>
                  <a:gd name="T4" fmla="*/ 41 w 260"/>
                  <a:gd name="T5" fmla="*/ 220 h 261"/>
                  <a:gd name="T6" fmla="*/ 130 w 260"/>
                  <a:gd name="T7" fmla="*/ 256 h 261"/>
                  <a:gd name="T8" fmla="*/ 256 w 260"/>
                  <a:gd name="T9" fmla="*/ 131 h 261"/>
                  <a:gd name="T10" fmla="*/ 219 w 260"/>
                  <a:gd name="T11" fmla="*/ 42 h 261"/>
                  <a:gd name="T12" fmla="*/ 130 w 260"/>
                  <a:gd name="T13" fmla="*/ 5 h 261"/>
                  <a:gd name="T14" fmla="*/ 130 w 260"/>
                  <a:gd name="T15" fmla="*/ 0 h 261"/>
                  <a:gd name="T16" fmla="*/ 222 w 260"/>
                  <a:gd name="T17" fmla="*/ 39 h 261"/>
                  <a:gd name="T18" fmla="*/ 260 w 260"/>
                  <a:gd name="T19" fmla="*/ 131 h 261"/>
                  <a:gd name="T20" fmla="*/ 130 w 260"/>
                  <a:gd name="T21" fmla="*/ 261 h 261"/>
                  <a:gd name="T22" fmla="*/ 38 w 260"/>
                  <a:gd name="T23" fmla="*/ 223 h 261"/>
                  <a:gd name="T24" fmla="*/ 0 w 260"/>
                  <a:gd name="T25" fmla="*/ 131 h 261"/>
                  <a:gd name="T26" fmla="*/ 130 w 260"/>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61">
                    <a:moveTo>
                      <a:pt x="130" y="5"/>
                    </a:moveTo>
                    <a:cubicBezTo>
                      <a:pt x="61" y="5"/>
                      <a:pt x="4" y="61"/>
                      <a:pt x="4" y="131"/>
                    </a:cubicBezTo>
                    <a:cubicBezTo>
                      <a:pt x="4" y="165"/>
                      <a:pt x="18" y="197"/>
                      <a:pt x="41" y="220"/>
                    </a:cubicBezTo>
                    <a:cubicBezTo>
                      <a:pt x="64" y="242"/>
                      <a:pt x="96" y="256"/>
                      <a:pt x="130" y="256"/>
                    </a:cubicBezTo>
                    <a:cubicBezTo>
                      <a:pt x="200" y="256"/>
                      <a:pt x="256" y="200"/>
                      <a:pt x="256" y="131"/>
                    </a:cubicBezTo>
                    <a:cubicBezTo>
                      <a:pt x="256" y="96"/>
                      <a:pt x="242" y="64"/>
                      <a:pt x="219" y="42"/>
                    </a:cubicBezTo>
                    <a:cubicBezTo>
                      <a:pt x="196" y="19"/>
                      <a:pt x="165" y="5"/>
                      <a:pt x="130" y="5"/>
                    </a:cubicBezTo>
                    <a:close/>
                    <a:moveTo>
                      <a:pt x="130" y="0"/>
                    </a:moveTo>
                    <a:cubicBezTo>
                      <a:pt x="166" y="0"/>
                      <a:pt x="199" y="15"/>
                      <a:pt x="222" y="39"/>
                    </a:cubicBezTo>
                    <a:cubicBezTo>
                      <a:pt x="246" y="62"/>
                      <a:pt x="260" y="95"/>
                      <a:pt x="260" y="131"/>
                    </a:cubicBezTo>
                    <a:cubicBezTo>
                      <a:pt x="260" y="202"/>
                      <a:pt x="202" y="261"/>
                      <a:pt x="130" y="261"/>
                    </a:cubicBezTo>
                    <a:cubicBezTo>
                      <a:pt x="94" y="261"/>
                      <a:pt x="62" y="246"/>
                      <a:pt x="38" y="223"/>
                    </a:cubicBezTo>
                    <a:cubicBezTo>
                      <a:pt x="15" y="199"/>
                      <a:pt x="0" y="166"/>
                      <a:pt x="0" y="131"/>
                    </a:cubicBezTo>
                    <a:cubicBezTo>
                      <a:pt x="0" y="59"/>
                      <a:pt x="59" y="0"/>
                      <a:pt x="130" y="0"/>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9" name="îSḷídé">
                <a:extLst>
                  <a:ext uri="{FF2B5EF4-FFF2-40B4-BE49-F238E27FC236}">
                    <a16:creationId xmlns:a16="http://schemas.microsoft.com/office/drawing/2014/main" id="{2F0A0360-8D05-400A-B135-28418CD40727}"/>
                  </a:ext>
                </a:extLst>
              </p:cNvPr>
              <p:cNvSpPr/>
              <p:nvPr/>
            </p:nvSpPr>
            <p:spPr bwMode="auto">
              <a:xfrm>
                <a:off x="13599042" y="4767449"/>
                <a:ext cx="34105" cy="35456"/>
              </a:xfrm>
              <a:custGeom>
                <a:avLst/>
                <a:gdLst>
                  <a:gd name="T0" fmla="*/ 101 w 101"/>
                  <a:gd name="T1" fmla="*/ 75 h 105"/>
                  <a:gd name="T2" fmla="*/ 60 w 101"/>
                  <a:gd name="T3" fmla="*/ 70 h 105"/>
                  <a:gd name="T4" fmla="*/ 0 w 101"/>
                  <a:gd name="T5" fmla="*/ 105 h 105"/>
                  <a:gd name="T6" fmla="*/ 5 w 101"/>
                  <a:gd name="T7" fmla="*/ 75 h 105"/>
                  <a:gd name="T8" fmla="*/ 40 w 101"/>
                  <a:gd name="T9" fmla="*/ 55 h 105"/>
                  <a:gd name="T10" fmla="*/ 10 w 101"/>
                  <a:gd name="T11" fmla="*/ 30 h 105"/>
                  <a:gd name="T12" fmla="*/ 15 w 101"/>
                  <a:gd name="T13" fmla="*/ 0 h 105"/>
                  <a:gd name="T14" fmla="*/ 60 w 101"/>
                  <a:gd name="T15" fmla="*/ 50 h 105"/>
                  <a:gd name="T16" fmla="*/ 101 w 101"/>
                  <a:gd name="T17" fmla="*/ 55 h 105"/>
                  <a:gd name="T18" fmla="*/ 101 w 101"/>
                  <a:gd name="T19" fmla="*/ 75 h 105"/>
                  <a:gd name="T20" fmla="*/ 101 w 101"/>
                  <a:gd name="T21" fmla="*/ 7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05">
                    <a:moveTo>
                      <a:pt x="101" y="75"/>
                    </a:moveTo>
                    <a:lnTo>
                      <a:pt x="60" y="70"/>
                    </a:lnTo>
                    <a:lnTo>
                      <a:pt x="0" y="105"/>
                    </a:lnTo>
                    <a:lnTo>
                      <a:pt x="5" y="75"/>
                    </a:lnTo>
                    <a:lnTo>
                      <a:pt x="40" y="55"/>
                    </a:lnTo>
                    <a:lnTo>
                      <a:pt x="10" y="30"/>
                    </a:lnTo>
                    <a:lnTo>
                      <a:pt x="15" y="0"/>
                    </a:lnTo>
                    <a:lnTo>
                      <a:pt x="60" y="50"/>
                    </a:lnTo>
                    <a:lnTo>
                      <a:pt x="101" y="55"/>
                    </a:lnTo>
                    <a:lnTo>
                      <a:pt x="101" y="75"/>
                    </a:lnTo>
                    <a:lnTo>
                      <a:pt x="101" y="7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0" name="ïSľiďé">
                <a:extLst>
                  <a:ext uri="{FF2B5EF4-FFF2-40B4-BE49-F238E27FC236}">
                    <a16:creationId xmlns:a16="http://schemas.microsoft.com/office/drawing/2014/main" id="{29F134DB-ECBA-4BF6-AF47-43605261993D}"/>
                  </a:ext>
                </a:extLst>
              </p:cNvPr>
              <p:cNvSpPr/>
              <p:nvPr/>
            </p:nvSpPr>
            <p:spPr bwMode="auto">
              <a:xfrm>
                <a:off x="13593976" y="4804594"/>
                <a:ext cx="33767" cy="28702"/>
              </a:xfrm>
              <a:custGeom>
                <a:avLst/>
                <a:gdLst>
                  <a:gd name="T0" fmla="*/ 30 w 100"/>
                  <a:gd name="T1" fmla="*/ 35 h 85"/>
                  <a:gd name="T2" fmla="*/ 100 w 100"/>
                  <a:gd name="T3" fmla="*/ 45 h 85"/>
                  <a:gd name="T4" fmla="*/ 95 w 100"/>
                  <a:gd name="T5" fmla="*/ 70 h 85"/>
                  <a:gd name="T6" fmla="*/ 25 w 100"/>
                  <a:gd name="T7" fmla="*/ 55 h 85"/>
                  <a:gd name="T8" fmla="*/ 20 w 100"/>
                  <a:gd name="T9" fmla="*/ 85 h 85"/>
                  <a:gd name="T10" fmla="*/ 0 w 100"/>
                  <a:gd name="T11" fmla="*/ 85 h 85"/>
                  <a:gd name="T12" fmla="*/ 15 w 100"/>
                  <a:gd name="T13" fmla="*/ 0 h 85"/>
                  <a:gd name="T14" fmla="*/ 35 w 100"/>
                  <a:gd name="T15" fmla="*/ 0 h 85"/>
                  <a:gd name="T16" fmla="*/ 30 w 100"/>
                  <a:gd name="T17" fmla="*/ 35 h 85"/>
                  <a:gd name="T18" fmla="*/ 30 w 100"/>
                  <a:gd name="T19"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85">
                    <a:moveTo>
                      <a:pt x="30" y="35"/>
                    </a:moveTo>
                    <a:lnTo>
                      <a:pt x="100" y="45"/>
                    </a:lnTo>
                    <a:lnTo>
                      <a:pt x="95" y="70"/>
                    </a:lnTo>
                    <a:lnTo>
                      <a:pt x="25" y="55"/>
                    </a:lnTo>
                    <a:lnTo>
                      <a:pt x="20" y="85"/>
                    </a:lnTo>
                    <a:lnTo>
                      <a:pt x="0" y="85"/>
                    </a:lnTo>
                    <a:lnTo>
                      <a:pt x="15" y="0"/>
                    </a:lnTo>
                    <a:lnTo>
                      <a:pt x="35" y="0"/>
                    </a:lnTo>
                    <a:lnTo>
                      <a:pt x="30" y="35"/>
                    </a:lnTo>
                    <a:lnTo>
                      <a:pt x="30" y="3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1" name="íşliḍé">
                <a:extLst>
                  <a:ext uri="{FF2B5EF4-FFF2-40B4-BE49-F238E27FC236}">
                    <a16:creationId xmlns:a16="http://schemas.microsoft.com/office/drawing/2014/main" id="{FC916AB7-7A93-4408-8D33-507A7159C2BA}"/>
                  </a:ext>
                </a:extLst>
              </p:cNvPr>
              <p:cNvSpPr/>
              <p:nvPr/>
            </p:nvSpPr>
            <p:spPr bwMode="auto">
              <a:xfrm>
                <a:off x="13590600" y="4834984"/>
                <a:ext cx="32079" cy="18572"/>
              </a:xfrm>
              <a:custGeom>
                <a:avLst/>
                <a:gdLst>
                  <a:gd name="T0" fmla="*/ 85 w 95"/>
                  <a:gd name="T1" fmla="*/ 55 h 55"/>
                  <a:gd name="T2" fmla="*/ 0 w 95"/>
                  <a:gd name="T3" fmla="*/ 25 h 55"/>
                  <a:gd name="T4" fmla="*/ 5 w 95"/>
                  <a:gd name="T5" fmla="*/ 0 h 55"/>
                  <a:gd name="T6" fmla="*/ 95 w 95"/>
                  <a:gd name="T7" fmla="*/ 35 h 55"/>
                  <a:gd name="T8" fmla="*/ 85 w 95"/>
                  <a:gd name="T9" fmla="*/ 55 h 55"/>
                  <a:gd name="T10" fmla="*/ 85 w 95"/>
                  <a:gd name="T11" fmla="*/ 55 h 55"/>
                </a:gdLst>
                <a:ahLst/>
                <a:cxnLst>
                  <a:cxn ang="0">
                    <a:pos x="T0" y="T1"/>
                  </a:cxn>
                  <a:cxn ang="0">
                    <a:pos x="T2" y="T3"/>
                  </a:cxn>
                  <a:cxn ang="0">
                    <a:pos x="T4" y="T5"/>
                  </a:cxn>
                  <a:cxn ang="0">
                    <a:pos x="T6" y="T7"/>
                  </a:cxn>
                  <a:cxn ang="0">
                    <a:pos x="T8" y="T9"/>
                  </a:cxn>
                  <a:cxn ang="0">
                    <a:pos x="T10" y="T11"/>
                  </a:cxn>
                </a:cxnLst>
                <a:rect l="0" t="0" r="r" b="b"/>
                <a:pathLst>
                  <a:path w="95" h="55">
                    <a:moveTo>
                      <a:pt x="85" y="55"/>
                    </a:moveTo>
                    <a:lnTo>
                      <a:pt x="0" y="25"/>
                    </a:lnTo>
                    <a:lnTo>
                      <a:pt x="5" y="0"/>
                    </a:lnTo>
                    <a:lnTo>
                      <a:pt x="95" y="35"/>
                    </a:lnTo>
                    <a:lnTo>
                      <a:pt x="85" y="55"/>
                    </a:lnTo>
                    <a:lnTo>
                      <a:pt x="85" y="5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2" name="iṥļíḑè">
                <a:extLst>
                  <a:ext uri="{FF2B5EF4-FFF2-40B4-BE49-F238E27FC236}">
                    <a16:creationId xmlns:a16="http://schemas.microsoft.com/office/drawing/2014/main" id="{2077DD30-0B84-4786-8183-288F15B26FE7}"/>
                  </a:ext>
                </a:extLst>
              </p:cNvPr>
              <p:cNvSpPr/>
              <p:nvPr/>
            </p:nvSpPr>
            <p:spPr bwMode="auto">
              <a:xfrm>
                <a:off x="13577093" y="4848491"/>
                <a:ext cx="35456" cy="37144"/>
              </a:xfrm>
              <a:custGeom>
                <a:avLst/>
                <a:gdLst>
                  <a:gd name="T0" fmla="*/ 9 w 21"/>
                  <a:gd name="T1" fmla="*/ 21 h 22"/>
                  <a:gd name="T2" fmla="*/ 11 w 21"/>
                  <a:gd name="T3" fmla="*/ 16 h 22"/>
                  <a:gd name="T4" fmla="*/ 11 w 21"/>
                  <a:gd name="T5" fmla="*/ 17 h 22"/>
                  <a:gd name="T6" fmla="*/ 14 w 21"/>
                  <a:gd name="T7" fmla="*/ 16 h 22"/>
                  <a:gd name="T8" fmla="*/ 16 w 21"/>
                  <a:gd name="T9" fmla="*/ 13 h 22"/>
                  <a:gd name="T10" fmla="*/ 17 w 21"/>
                  <a:gd name="T11" fmla="*/ 10 h 22"/>
                  <a:gd name="T12" fmla="*/ 16 w 21"/>
                  <a:gd name="T13" fmla="*/ 8 h 22"/>
                  <a:gd name="T14" fmla="*/ 15 w 21"/>
                  <a:gd name="T15" fmla="*/ 8 h 22"/>
                  <a:gd name="T16" fmla="*/ 13 w 21"/>
                  <a:gd name="T17" fmla="*/ 11 h 22"/>
                  <a:gd name="T18" fmla="*/ 11 w 21"/>
                  <a:gd name="T19" fmla="*/ 13 h 22"/>
                  <a:gd name="T20" fmla="*/ 7 w 21"/>
                  <a:gd name="T21" fmla="*/ 17 h 22"/>
                  <a:gd name="T22" fmla="*/ 3 w 21"/>
                  <a:gd name="T23" fmla="*/ 17 h 22"/>
                  <a:gd name="T24" fmla="*/ 0 w 21"/>
                  <a:gd name="T25" fmla="*/ 13 h 22"/>
                  <a:gd name="T26" fmla="*/ 2 w 21"/>
                  <a:gd name="T27" fmla="*/ 6 h 22"/>
                  <a:gd name="T28" fmla="*/ 6 w 21"/>
                  <a:gd name="T29" fmla="*/ 1 h 22"/>
                  <a:gd name="T30" fmla="*/ 11 w 21"/>
                  <a:gd name="T31" fmla="*/ 1 h 22"/>
                  <a:gd name="T32" fmla="*/ 12 w 21"/>
                  <a:gd name="T33" fmla="*/ 1 h 22"/>
                  <a:gd name="T34" fmla="*/ 9 w 21"/>
                  <a:gd name="T35" fmla="*/ 5 h 22"/>
                  <a:gd name="T36" fmla="*/ 7 w 21"/>
                  <a:gd name="T37" fmla="*/ 5 h 22"/>
                  <a:gd name="T38" fmla="*/ 5 w 21"/>
                  <a:gd name="T39" fmla="*/ 8 h 22"/>
                  <a:gd name="T40" fmla="*/ 4 w 21"/>
                  <a:gd name="T41" fmla="*/ 11 h 22"/>
                  <a:gd name="T42" fmla="*/ 5 w 21"/>
                  <a:gd name="T43" fmla="*/ 13 h 22"/>
                  <a:gd name="T44" fmla="*/ 6 w 21"/>
                  <a:gd name="T45" fmla="*/ 13 h 22"/>
                  <a:gd name="T46" fmla="*/ 8 w 21"/>
                  <a:gd name="T47" fmla="*/ 10 h 22"/>
                  <a:gd name="T48" fmla="*/ 10 w 21"/>
                  <a:gd name="T49" fmla="*/ 7 h 22"/>
                  <a:gd name="T50" fmla="*/ 14 w 21"/>
                  <a:gd name="T51" fmla="*/ 4 h 22"/>
                  <a:gd name="T52" fmla="*/ 18 w 21"/>
                  <a:gd name="T53" fmla="*/ 4 h 22"/>
                  <a:gd name="T54" fmla="*/ 21 w 21"/>
                  <a:gd name="T55" fmla="*/ 8 h 22"/>
                  <a:gd name="T56" fmla="*/ 19 w 21"/>
                  <a:gd name="T57" fmla="*/ 15 h 22"/>
                  <a:gd name="T58" fmla="*/ 14 w 21"/>
                  <a:gd name="T59" fmla="*/ 21 h 22"/>
                  <a:gd name="T60" fmla="*/ 9 w 21"/>
                  <a:gd name="T61" fmla="*/ 21 h 22"/>
                  <a:gd name="T62" fmla="*/ 9 w 21"/>
                  <a:gd name="T63"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2">
                    <a:moveTo>
                      <a:pt x="9" y="21"/>
                    </a:moveTo>
                    <a:cubicBezTo>
                      <a:pt x="11" y="16"/>
                      <a:pt x="11" y="16"/>
                      <a:pt x="11" y="16"/>
                    </a:cubicBezTo>
                    <a:cubicBezTo>
                      <a:pt x="11" y="17"/>
                      <a:pt x="11" y="17"/>
                      <a:pt x="11" y="17"/>
                    </a:cubicBezTo>
                    <a:cubicBezTo>
                      <a:pt x="12" y="17"/>
                      <a:pt x="13" y="17"/>
                      <a:pt x="14" y="16"/>
                    </a:cubicBezTo>
                    <a:cubicBezTo>
                      <a:pt x="15" y="16"/>
                      <a:pt x="15" y="15"/>
                      <a:pt x="16" y="13"/>
                    </a:cubicBezTo>
                    <a:cubicBezTo>
                      <a:pt x="17" y="12"/>
                      <a:pt x="17" y="11"/>
                      <a:pt x="17" y="10"/>
                    </a:cubicBezTo>
                    <a:cubicBezTo>
                      <a:pt x="17" y="9"/>
                      <a:pt x="17" y="9"/>
                      <a:pt x="16" y="8"/>
                    </a:cubicBezTo>
                    <a:cubicBezTo>
                      <a:pt x="16" y="8"/>
                      <a:pt x="15" y="8"/>
                      <a:pt x="15" y="8"/>
                    </a:cubicBezTo>
                    <a:cubicBezTo>
                      <a:pt x="14" y="9"/>
                      <a:pt x="14" y="10"/>
                      <a:pt x="13" y="11"/>
                    </a:cubicBezTo>
                    <a:cubicBezTo>
                      <a:pt x="11" y="13"/>
                      <a:pt x="11" y="13"/>
                      <a:pt x="11" y="13"/>
                    </a:cubicBezTo>
                    <a:cubicBezTo>
                      <a:pt x="10" y="15"/>
                      <a:pt x="8" y="17"/>
                      <a:pt x="7" y="17"/>
                    </a:cubicBezTo>
                    <a:cubicBezTo>
                      <a:pt x="6" y="18"/>
                      <a:pt x="4" y="18"/>
                      <a:pt x="3" y="17"/>
                    </a:cubicBezTo>
                    <a:cubicBezTo>
                      <a:pt x="1" y="16"/>
                      <a:pt x="1" y="15"/>
                      <a:pt x="0" y="13"/>
                    </a:cubicBezTo>
                    <a:cubicBezTo>
                      <a:pt x="0" y="11"/>
                      <a:pt x="1" y="9"/>
                      <a:pt x="2" y="6"/>
                    </a:cubicBezTo>
                    <a:cubicBezTo>
                      <a:pt x="3" y="4"/>
                      <a:pt x="5" y="2"/>
                      <a:pt x="6" y="1"/>
                    </a:cubicBezTo>
                    <a:cubicBezTo>
                      <a:pt x="8" y="0"/>
                      <a:pt x="10" y="0"/>
                      <a:pt x="11" y="1"/>
                    </a:cubicBezTo>
                    <a:cubicBezTo>
                      <a:pt x="12" y="1"/>
                      <a:pt x="12" y="1"/>
                      <a:pt x="12" y="1"/>
                    </a:cubicBezTo>
                    <a:cubicBezTo>
                      <a:pt x="9" y="5"/>
                      <a:pt x="9" y="5"/>
                      <a:pt x="9" y="5"/>
                    </a:cubicBezTo>
                    <a:cubicBezTo>
                      <a:pt x="9" y="5"/>
                      <a:pt x="8" y="5"/>
                      <a:pt x="7" y="5"/>
                    </a:cubicBezTo>
                    <a:cubicBezTo>
                      <a:pt x="6" y="6"/>
                      <a:pt x="6" y="7"/>
                      <a:pt x="5" y="8"/>
                    </a:cubicBezTo>
                    <a:cubicBezTo>
                      <a:pt x="4" y="9"/>
                      <a:pt x="4" y="10"/>
                      <a:pt x="4" y="11"/>
                    </a:cubicBezTo>
                    <a:cubicBezTo>
                      <a:pt x="4" y="12"/>
                      <a:pt x="4" y="12"/>
                      <a:pt x="5" y="13"/>
                    </a:cubicBezTo>
                    <a:cubicBezTo>
                      <a:pt x="5" y="13"/>
                      <a:pt x="6" y="13"/>
                      <a:pt x="6" y="13"/>
                    </a:cubicBezTo>
                    <a:cubicBezTo>
                      <a:pt x="7" y="12"/>
                      <a:pt x="7" y="12"/>
                      <a:pt x="8" y="10"/>
                    </a:cubicBezTo>
                    <a:cubicBezTo>
                      <a:pt x="10" y="7"/>
                      <a:pt x="10" y="7"/>
                      <a:pt x="10" y="7"/>
                    </a:cubicBezTo>
                    <a:cubicBezTo>
                      <a:pt x="11" y="5"/>
                      <a:pt x="13" y="4"/>
                      <a:pt x="14" y="4"/>
                    </a:cubicBezTo>
                    <a:cubicBezTo>
                      <a:pt x="15" y="3"/>
                      <a:pt x="17" y="3"/>
                      <a:pt x="18" y="4"/>
                    </a:cubicBezTo>
                    <a:cubicBezTo>
                      <a:pt x="20" y="5"/>
                      <a:pt x="21" y="6"/>
                      <a:pt x="21" y="8"/>
                    </a:cubicBezTo>
                    <a:cubicBezTo>
                      <a:pt x="21" y="10"/>
                      <a:pt x="21" y="13"/>
                      <a:pt x="19" y="15"/>
                    </a:cubicBezTo>
                    <a:cubicBezTo>
                      <a:pt x="18" y="18"/>
                      <a:pt x="16" y="20"/>
                      <a:pt x="14" y="21"/>
                    </a:cubicBezTo>
                    <a:cubicBezTo>
                      <a:pt x="13" y="22"/>
                      <a:pt x="11" y="22"/>
                      <a:pt x="9" y="21"/>
                    </a:cubicBezTo>
                    <a:cubicBezTo>
                      <a:pt x="9" y="21"/>
                      <a:pt x="9" y="21"/>
                      <a:pt x="9" y="21"/>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3" name="îṧ1iḍè">
                <a:extLst>
                  <a:ext uri="{FF2B5EF4-FFF2-40B4-BE49-F238E27FC236}">
                    <a16:creationId xmlns:a16="http://schemas.microsoft.com/office/drawing/2014/main" id="{383E4E72-99B7-4179-90B8-86A59C1EBB1A}"/>
                  </a:ext>
                </a:extLst>
              </p:cNvPr>
              <p:cNvSpPr/>
              <p:nvPr/>
            </p:nvSpPr>
            <p:spPr bwMode="auto">
              <a:xfrm>
                <a:off x="13553455" y="4875505"/>
                <a:ext cx="43898" cy="42210"/>
              </a:xfrm>
              <a:custGeom>
                <a:avLst/>
                <a:gdLst>
                  <a:gd name="T0" fmla="*/ 14 w 26"/>
                  <a:gd name="T1" fmla="*/ 25 h 25"/>
                  <a:gd name="T2" fmla="*/ 0 w 26"/>
                  <a:gd name="T3" fmla="*/ 13 h 25"/>
                  <a:gd name="T4" fmla="*/ 7 w 26"/>
                  <a:gd name="T5" fmla="*/ 4 h 25"/>
                  <a:gd name="T6" fmla="*/ 12 w 26"/>
                  <a:gd name="T7" fmla="*/ 1 h 25"/>
                  <a:gd name="T8" fmla="*/ 16 w 26"/>
                  <a:gd name="T9" fmla="*/ 2 h 25"/>
                  <a:gd name="T10" fmla="*/ 17 w 26"/>
                  <a:gd name="T11" fmla="*/ 4 h 25"/>
                  <a:gd name="T12" fmla="*/ 17 w 26"/>
                  <a:gd name="T13" fmla="*/ 7 h 25"/>
                  <a:gd name="T14" fmla="*/ 19 w 26"/>
                  <a:gd name="T15" fmla="*/ 7 h 25"/>
                  <a:gd name="T16" fmla="*/ 22 w 26"/>
                  <a:gd name="T17" fmla="*/ 8 h 25"/>
                  <a:gd name="T18" fmla="*/ 22 w 26"/>
                  <a:gd name="T19" fmla="*/ 8 h 25"/>
                  <a:gd name="T20" fmla="*/ 26 w 26"/>
                  <a:gd name="T21" fmla="*/ 10 h 25"/>
                  <a:gd name="T22" fmla="*/ 23 w 26"/>
                  <a:gd name="T23" fmla="*/ 14 h 25"/>
                  <a:gd name="T24" fmla="*/ 22 w 26"/>
                  <a:gd name="T25" fmla="*/ 14 h 25"/>
                  <a:gd name="T26" fmla="*/ 21 w 26"/>
                  <a:gd name="T27" fmla="*/ 14 h 25"/>
                  <a:gd name="T28" fmla="*/ 21 w 26"/>
                  <a:gd name="T29" fmla="*/ 13 h 25"/>
                  <a:gd name="T30" fmla="*/ 18 w 26"/>
                  <a:gd name="T31" fmla="*/ 11 h 25"/>
                  <a:gd name="T32" fmla="*/ 15 w 26"/>
                  <a:gd name="T33" fmla="*/ 13 h 25"/>
                  <a:gd name="T34" fmla="*/ 15 w 26"/>
                  <a:gd name="T35" fmla="*/ 13 h 25"/>
                  <a:gd name="T36" fmla="*/ 12 w 26"/>
                  <a:gd name="T37" fmla="*/ 17 h 25"/>
                  <a:gd name="T38" fmla="*/ 17 w 26"/>
                  <a:gd name="T39" fmla="*/ 21 h 25"/>
                  <a:gd name="T40" fmla="*/ 14 w 26"/>
                  <a:gd name="T41" fmla="*/ 25 h 25"/>
                  <a:gd name="T42" fmla="*/ 9 w 26"/>
                  <a:gd name="T43" fmla="*/ 14 h 25"/>
                  <a:gd name="T44" fmla="*/ 12 w 26"/>
                  <a:gd name="T45" fmla="*/ 10 h 25"/>
                  <a:gd name="T46" fmla="*/ 14 w 26"/>
                  <a:gd name="T47" fmla="*/ 8 h 25"/>
                  <a:gd name="T48" fmla="*/ 13 w 26"/>
                  <a:gd name="T49" fmla="*/ 6 h 25"/>
                  <a:gd name="T50" fmla="*/ 11 w 26"/>
                  <a:gd name="T51" fmla="*/ 6 h 25"/>
                  <a:gd name="T52" fmla="*/ 9 w 26"/>
                  <a:gd name="T53" fmla="*/ 8 h 25"/>
                  <a:gd name="T54" fmla="*/ 6 w 26"/>
                  <a:gd name="T55" fmla="*/ 12 h 25"/>
                  <a:gd name="T56" fmla="*/ 9 w 26"/>
                  <a:gd name="T5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14" y="25"/>
                    </a:moveTo>
                    <a:cubicBezTo>
                      <a:pt x="0" y="13"/>
                      <a:pt x="0" y="13"/>
                      <a:pt x="0" y="13"/>
                    </a:cubicBezTo>
                    <a:cubicBezTo>
                      <a:pt x="7" y="4"/>
                      <a:pt x="7" y="4"/>
                      <a:pt x="7" y="4"/>
                    </a:cubicBezTo>
                    <a:cubicBezTo>
                      <a:pt x="9" y="2"/>
                      <a:pt x="10" y="1"/>
                      <a:pt x="12" y="1"/>
                    </a:cubicBezTo>
                    <a:cubicBezTo>
                      <a:pt x="13" y="0"/>
                      <a:pt x="14" y="1"/>
                      <a:pt x="16" y="2"/>
                    </a:cubicBezTo>
                    <a:cubicBezTo>
                      <a:pt x="17" y="3"/>
                      <a:pt x="17" y="3"/>
                      <a:pt x="17" y="4"/>
                    </a:cubicBezTo>
                    <a:cubicBezTo>
                      <a:pt x="18" y="5"/>
                      <a:pt x="18" y="6"/>
                      <a:pt x="17" y="7"/>
                    </a:cubicBezTo>
                    <a:cubicBezTo>
                      <a:pt x="18" y="7"/>
                      <a:pt x="19" y="7"/>
                      <a:pt x="19" y="7"/>
                    </a:cubicBezTo>
                    <a:cubicBezTo>
                      <a:pt x="20" y="7"/>
                      <a:pt x="21" y="7"/>
                      <a:pt x="22" y="8"/>
                    </a:cubicBezTo>
                    <a:cubicBezTo>
                      <a:pt x="22" y="8"/>
                      <a:pt x="22" y="8"/>
                      <a:pt x="22" y="8"/>
                    </a:cubicBezTo>
                    <a:cubicBezTo>
                      <a:pt x="24" y="10"/>
                      <a:pt x="25" y="10"/>
                      <a:pt x="26" y="10"/>
                    </a:cubicBezTo>
                    <a:cubicBezTo>
                      <a:pt x="23" y="14"/>
                      <a:pt x="23" y="14"/>
                      <a:pt x="23" y="14"/>
                    </a:cubicBezTo>
                    <a:cubicBezTo>
                      <a:pt x="23" y="14"/>
                      <a:pt x="22" y="14"/>
                      <a:pt x="22" y="14"/>
                    </a:cubicBezTo>
                    <a:cubicBezTo>
                      <a:pt x="22" y="14"/>
                      <a:pt x="22" y="14"/>
                      <a:pt x="21" y="14"/>
                    </a:cubicBezTo>
                    <a:cubicBezTo>
                      <a:pt x="21" y="13"/>
                      <a:pt x="21" y="13"/>
                      <a:pt x="21" y="13"/>
                    </a:cubicBezTo>
                    <a:cubicBezTo>
                      <a:pt x="19" y="12"/>
                      <a:pt x="18" y="11"/>
                      <a:pt x="18" y="11"/>
                    </a:cubicBezTo>
                    <a:cubicBezTo>
                      <a:pt x="17" y="11"/>
                      <a:pt x="16" y="12"/>
                      <a:pt x="15" y="13"/>
                    </a:cubicBezTo>
                    <a:cubicBezTo>
                      <a:pt x="15" y="13"/>
                      <a:pt x="15" y="13"/>
                      <a:pt x="15" y="13"/>
                    </a:cubicBezTo>
                    <a:cubicBezTo>
                      <a:pt x="12" y="17"/>
                      <a:pt x="12" y="17"/>
                      <a:pt x="12" y="17"/>
                    </a:cubicBezTo>
                    <a:cubicBezTo>
                      <a:pt x="17" y="21"/>
                      <a:pt x="17" y="21"/>
                      <a:pt x="17" y="21"/>
                    </a:cubicBezTo>
                    <a:cubicBezTo>
                      <a:pt x="14" y="25"/>
                      <a:pt x="14" y="25"/>
                      <a:pt x="14" y="25"/>
                    </a:cubicBezTo>
                    <a:close/>
                    <a:moveTo>
                      <a:pt x="9" y="14"/>
                    </a:moveTo>
                    <a:cubicBezTo>
                      <a:pt x="12" y="10"/>
                      <a:pt x="12" y="10"/>
                      <a:pt x="12" y="10"/>
                    </a:cubicBezTo>
                    <a:cubicBezTo>
                      <a:pt x="13" y="9"/>
                      <a:pt x="14" y="9"/>
                      <a:pt x="14" y="8"/>
                    </a:cubicBezTo>
                    <a:cubicBezTo>
                      <a:pt x="14" y="7"/>
                      <a:pt x="14" y="7"/>
                      <a:pt x="13" y="6"/>
                    </a:cubicBezTo>
                    <a:cubicBezTo>
                      <a:pt x="13" y="6"/>
                      <a:pt x="12" y="6"/>
                      <a:pt x="11" y="6"/>
                    </a:cubicBezTo>
                    <a:cubicBezTo>
                      <a:pt x="11" y="6"/>
                      <a:pt x="10" y="7"/>
                      <a:pt x="9" y="8"/>
                    </a:cubicBezTo>
                    <a:cubicBezTo>
                      <a:pt x="6" y="12"/>
                      <a:pt x="6" y="12"/>
                      <a:pt x="6" y="12"/>
                    </a:cubicBezTo>
                    <a:cubicBezTo>
                      <a:pt x="9" y="14"/>
                      <a:pt x="9" y="14"/>
                      <a:pt x="9" y="14"/>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4" name="is1íḋê">
                <a:extLst>
                  <a:ext uri="{FF2B5EF4-FFF2-40B4-BE49-F238E27FC236}">
                    <a16:creationId xmlns:a16="http://schemas.microsoft.com/office/drawing/2014/main" id="{40B67BE5-D70D-424E-8E24-8DC222511A9D}"/>
                  </a:ext>
                </a:extLst>
              </p:cNvPr>
              <p:cNvSpPr/>
              <p:nvPr/>
            </p:nvSpPr>
            <p:spPr bwMode="auto">
              <a:xfrm>
                <a:off x="13529818" y="4899143"/>
                <a:ext cx="40521" cy="42210"/>
              </a:xfrm>
              <a:custGeom>
                <a:avLst/>
                <a:gdLst>
                  <a:gd name="T0" fmla="*/ 50 w 120"/>
                  <a:gd name="T1" fmla="*/ 125 h 125"/>
                  <a:gd name="T2" fmla="*/ 0 w 120"/>
                  <a:gd name="T3" fmla="*/ 50 h 125"/>
                  <a:gd name="T4" fmla="*/ 65 w 120"/>
                  <a:gd name="T5" fmla="*/ 0 h 125"/>
                  <a:gd name="T6" fmla="*/ 75 w 120"/>
                  <a:gd name="T7" fmla="*/ 15 h 125"/>
                  <a:gd name="T8" fmla="*/ 30 w 120"/>
                  <a:gd name="T9" fmla="*/ 50 h 125"/>
                  <a:gd name="T10" fmla="*/ 35 w 120"/>
                  <a:gd name="T11" fmla="*/ 65 h 125"/>
                  <a:gd name="T12" fmla="*/ 80 w 120"/>
                  <a:gd name="T13" fmla="*/ 35 h 125"/>
                  <a:gd name="T14" fmla="*/ 90 w 120"/>
                  <a:gd name="T15" fmla="*/ 50 h 125"/>
                  <a:gd name="T16" fmla="*/ 50 w 120"/>
                  <a:gd name="T17" fmla="*/ 80 h 125"/>
                  <a:gd name="T18" fmla="*/ 60 w 120"/>
                  <a:gd name="T19" fmla="*/ 95 h 125"/>
                  <a:gd name="T20" fmla="*/ 105 w 120"/>
                  <a:gd name="T21" fmla="*/ 60 h 125"/>
                  <a:gd name="T22" fmla="*/ 120 w 120"/>
                  <a:gd name="T23" fmla="*/ 75 h 125"/>
                  <a:gd name="T24" fmla="*/ 50 w 120"/>
                  <a:gd name="T25" fmla="*/ 125 h 125"/>
                  <a:gd name="T26" fmla="*/ 50 w 120"/>
                  <a:gd name="T2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5">
                    <a:moveTo>
                      <a:pt x="50" y="125"/>
                    </a:moveTo>
                    <a:lnTo>
                      <a:pt x="0" y="50"/>
                    </a:lnTo>
                    <a:lnTo>
                      <a:pt x="65" y="0"/>
                    </a:lnTo>
                    <a:lnTo>
                      <a:pt x="75" y="15"/>
                    </a:lnTo>
                    <a:lnTo>
                      <a:pt x="30" y="50"/>
                    </a:lnTo>
                    <a:lnTo>
                      <a:pt x="35" y="65"/>
                    </a:lnTo>
                    <a:lnTo>
                      <a:pt x="80" y="35"/>
                    </a:lnTo>
                    <a:lnTo>
                      <a:pt x="90" y="50"/>
                    </a:lnTo>
                    <a:lnTo>
                      <a:pt x="50" y="80"/>
                    </a:lnTo>
                    <a:lnTo>
                      <a:pt x="60" y="95"/>
                    </a:lnTo>
                    <a:lnTo>
                      <a:pt x="105" y="60"/>
                    </a:lnTo>
                    <a:lnTo>
                      <a:pt x="120" y="75"/>
                    </a:lnTo>
                    <a:lnTo>
                      <a:pt x="50" y="125"/>
                    </a:lnTo>
                    <a:lnTo>
                      <a:pt x="50" y="12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5" name="îṣľíďê">
                <a:extLst>
                  <a:ext uri="{FF2B5EF4-FFF2-40B4-BE49-F238E27FC236}">
                    <a16:creationId xmlns:a16="http://schemas.microsoft.com/office/drawing/2014/main" id="{07B53AE9-8C60-45EC-8377-169E3B68CD29}"/>
                  </a:ext>
                </a:extLst>
              </p:cNvPr>
              <p:cNvSpPr/>
              <p:nvPr/>
            </p:nvSpPr>
            <p:spPr bwMode="auto">
              <a:xfrm>
                <a:off x="13496050" y="4916026"/>
                <a:ext cx="32079" cy="37144"/>
              </a:xfrm>
              <a:custGeom>
                <a:avLst/>
                <a:gdLst>
                  <a:gd name="T0" fmla="*/ 70 w 95"/>
                  <a:gd name="T1" fmla="*/ 110 h 110"/>
                  <a:gd name="T2" fmla="*/ 0 w 95"/>
                  <a:gd name="T3" fmla="*/ 40 h 110"/>
                  <a:gd name="T4" fmla="*/ 20 w 95"/>
                  <a:gd name="T5" fmla="*/ 30 h 110"/>
                  <a:gd name="T6" fmla="*/ 75 w 95"/>
                  <a:gd name="T7" fmla="*/ 80 h 110"/>
                  <a:gd name="T8" fmla="*/ 70 w 95"/>
                  <a:gd name="T9" fmla="*/ 10 h 110"/>
                  <a:gd name="T10" fmla="*/ 95 w 95"/>
                  <a:gd name="T11" fmla="*/ 0 h 110"/>
                  <a:gd name="T12" fmla="*/ 95 w 95"/>
                  <a:gd name="T13" fmla="*/ 100 h 110"/>
                  <a:gd name="T14" fmla="*/ 70 w 95"/>
                  <a:gd name="T15" fmla="*/ 110 h 110"/>
                  <a:gd name="T16" fmla="*/ 70 w 95"/>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10">
                    <a:moveTo>
                      <a:pt x="70" y="110"/>
                    </a:moveTo>
                    <a:lnTo>
                      <a:pt x="0" y="40"/>
                    </a:lnTo>
                    <a:lnTo>
                      <a:pt x="20" y="30"/>
                    </a:lnTo>
                    <a:lnTo>
                      <a:pt x="75" y="80"/>
                    </a:lnTo>
                    <a:lnTo>
                      <a:pt x="70" y="10"/>
                    </a:lnTo>
                    <a:lnTo>
                      <a:pt x="95" y="0"/>
                    </a:lnTo>
                    <a:lnTo>
                      <a:pt x="95" y="100"/>
                    </a:lnTo>
                    <a:lnTo>
                      <a:pt x="70" y="110"/>
                    </a:lnTo>
                    <a:lnTo>
                      <a:pt x="70" y="110"/>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6" name="ïṥḷíde">
                <a:extLst>
                  <a:ext uri="{FF2B5EF4-FFF2-40B4-BE49-F238E27FC236}">
                    <a16:creationId xmlns:a16="http://schemas.microsoft.com/office/drawing/2014/main" id="{8FD76A78-16B6-44B4-9965-DCCFF7F7896E}"/>
                  </a:ext>
                </a:extLst>
              </p:cNvPr>
              <p:cNvSpPr/>
              <p:nvPr/>
            </p:nvSpPr>
            <p:spPr bwMode="auto">
              <a:xfrm>
                <a:off x="13487609" y="4931222"/>
                <a:ext cx="15196" cy="32079"/>
              </a:xfrm>
              <a:custGeom>
                <a:avLst/>
                <a:gdLst>
                  <a:gd name="T0" fmla="*/ 20 w 45"/>
                  <a:gd name="T1" fmla="*/ 95 h 95"/>
                  <a:gd name="T2" fmla="*/ 0 w 45"/>
                  <a:gd name="T3" fmla="*/ 5 h 95"/>
                  <a:gd name="T4" fmla="*/ 20 w 45"/>
                  <a:gd name="T5" fmla="*/ 0 h 95"/>
                  <a:gd name="T6" fmla="*/ 45 w 45"/>
                  <a:gd name="T7" fmla="*/ 90 h 95"/>
                  <a:gd name="T8" fmla="*/ 20 w 45"/>
                  <a:gd name="T9" fmla="*/ 95 h 95"/>
                  <a:gd name="T10" fmla="*/ 20 w 45"/>
                  <a:gd name="T11" fmla="*/ 95 h 95"/>
                </a:gdLst>
                <a:ahLst/>
                <a:cxnLst>
                  <a:cxn ang="0">
                    <a:pos x="T0" y="T1"/>
                  </a:cxn>
                  <a:cxn ang="0">
                    <a:pos x="T2" y="T3"/>
                  </a:cxn>
                  <a:cxn ang="0">
                    <a:pos x="T4" y="T5"/>
                  </a:cxn>
                  <a:cxn ang="0">
                    <a:pos x="T6" y="T7"/>
                  </a:cxn>
                  <a:cxn ang="0">
                    <a:pos x="T8" y="T9"/>
                  </a:cxn>
                  <a:cxn ang="0">
                    <a:pos x="T10" y="T11"/>
                  </a:cxn>
                </a:cxnLst>
                <a:rect l="0" t="0" r="r" b="b"/>
                <a:pathLst>
                  <a:path w="45" h="95">
                    <a:moveTo>
                      <a:pt x="20" y="95"/>
                    </a:moveTo>
                    <a:lnTo>
                      <a:pt x="0" y="5"/>
                    </a:lnTo>
                    <a:lnTo>
                      <a:pt x="20" y="0"/>
                    </a:lnTo>
                    <a:lnTo>
                      <a:pt x="45" y="90"/>
                    </a:lnTo>
                    <a:lnTo>
                      <a:pt x="20" y="95"/>
                    </a:lnTo>
                    <a:lnTo>
                      <a:pt x="20" y="9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7" name="îsļíde">
                <a:extLst>
                  <a:ext uri="{FF2B5EF4-FFF2-40B4-BE49-F238E27FC236}">
                    <a16:creationId xmlns:a16="http://schemas.microsoft.com/office/drawing/2014/main" id="{B0D1D5C0-E49B-464E-BE2D-53D19C3F11D1}"/>
                  </a:ext>
                </a:extLst>
              </p:cNvPr>
              <p:cNvSpPr/>
              <p:nvPr/>
            </p:nvSpPr>
            <p:spPr bwMode="auto">
              <a:xfrm>
                <a:off x="13450127" y="4934598"/>
                <a:ext cx="35794" cy="35456"/>
              </a:xfrm>
              <a:custGeom>
                <a:avLst/>
                <a:gdLst>
                  <a:gd name="T0" fmla="*/ 10 w 106"/>
                  <a:gd name="T1" fmla="*/ 105 h 105"/>
                  <a:gd name="T2" fmla="*/ 0 w 106"/>
                  <a:gd name="T3" fmla="*/ 10 h 105"/>
                  <a:gd name="T4" fmla="*/ 25 w 106"/>
                  <a:gd name="T5" fmla="*/ 10 h 105"/>
                  <a:gd name="T6" fmla="*/ 81 w 106"/>
                  <a:gd name="T7" fmla="*/ 65 h 105"/>
                  <a:gd name="T8" fmla="*/ 70 w 106"/>
                  <a:gd name="T9" fmla="*/ 0 h 105"/>
                  <a:gd name="T10" fmla="*/ 96 w 106"/>
                  <a:gd name="T11" fmla="*/ 0 h 105"/>
                  <a:gd name="T12" fmla="*/ 106 w 106"/>
                  <a:gd name="T13" fmla="*/ 90 h 105"/>
                  <a:gd name="T14" fmla="*/ 75 w 106"/>
                  <a:gd name="T15" fmla="*/ 95 h 105"/>
                  <a:gd name="T16" fmla="*/ 25 w 106"/>
                  <a:gd name="T17" fmla="*/ 35 h 105"/>
                  <a:gd name="T18" fmla="*/ 30 w 106"/>
                  <a:gd name="T19" fmla="*/ 100 h 105"/>
                  <a:gd name="T20" fmla="*/ 10 w 106"/>
                  <a:gd name="T21" fmla="*/ 105 h 105"/>
                  <a:gd name="T22" fmla="*/ 10 w 106"/>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5">
                    <a:moveTo>
                      <a:pt x="10" y="105"/>
                    </a:moveTo>
                    <a:lnTo>
                      <a:pt x="0" y="10"/>
                    </a:lnTo>
                    <a:lnTo>
                      <a:pt x="25" y="10"/>
                    </a:lnTo>
                    <a:lnTo>
                      <a:pt x="81" y="65"/>
                    </a:lnTo>
                    <a:lnTo>
                      <a:pt x="70" y="0"/>
                    </a:lnTo>
                    <a:lnTo>
                      <a:pt x="96" y="0"/>
                    </a:lnTo>
                    <a:lnTo>
                      <a:pt x="106" y="90"/>
                    </a:lnTo>
                    <a:lnTo>
                      <a:pt x="75" y="95"/>
                    </a:lnTo>
                    <a:lnTo>
                      <a:pt x="25" y="35"/>
                    </a:lnTo>
                    <a:lnTo>
                      <a:pt x="30" y="100"/>
                    </a:lnTo>
                    <a:lnTo>
                      <a:pt x="10" y="105"/>
                    </a:lnTo>
                    <a:lnTo>
                      <a:pt x="10" y="10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8" name="ïṩľíḓè">
                <a:extLst>
                  <a:ext uri="{FF2B5EF4-FFF2-40B4-BE49-F238E27FC236}">
                    <a16:creationId xmlns:a16="http://schemas.microsoft.com/office/drawing/2014/main" id="{38AE8DDF-9909-4F63-A8AB-386D319BD60B}"/>
                  </a:ext>
                </a:extLst>
              </p:cNvPr>
              <p:cNvSpPr/>
              <p:nvPr/>
            </p:nvSpPr>
            <p:spPr bwMode="auto">
              <a:xfrm>
                <a:off x="13411294" y="4936287"/>
                <a:ext cx="33767" cy="33767"/>
              </a:xfrm>
              <a:custGeom>
                <a:avLst/>
                <a:gdLst>
                  <a:gd name="T0" fmla="*/ 6 w 20"/>
                  <a:gd name="T1" fmla="*/ 0 h 20"/>
                  <a:gd name="T2" fmla="*/ 5 w 20"/>
                  <a:gd name="T3" fmla="*/ 10 h 20"/>
                  <a:gd name="T4" fmla="*/ 6 w 20"/>
                  <a:gd name="T5" fmla="*/ 14 h 20"/>
                  <a:gd name="T6" fmla="*/ 10 w 20"/>
                  <a:gd name="T7" fmla="*/ 16 h 20"/>
                  <a:gd name="T8" fmla="*/ 12 w 20"/>
                  <a:gd name="T9" fmla="*/ 15 h 20"/>
                  <a:gd name="T10" fmla="*/ 14 w 20"/>
                  <a:gd name="T11" fmla="*/ 14 h 20"/>
                  <a:gd name="T12" fmla="*/ 15 w 20"/>
                  <a:gd name="T13" fmla="*/ 13 h 20"/>
                  <a:gd name="T14" fmla="*/ 15 w 20"/>
                  <a:gd name="T15" fmla="*/ 11 h 20"/>
                  <a:gd name="T16" fmla="*/ 16 w 20"/>
                  <a:gd name="T17" fmla="*/ 1 h 20"/>
                  <a:gd name="T18" fmla="*/ 20 w 20"/>
                  <a:gd name="T19" fmla="*/ 1 h 20"/>
                  <a:gd name="T20" fmla="*/ 19 w 20"/>
                  <a:gd name="T21" fmla="*/ 12 h 20"/>
                  <a:gd name="T22" fmla="*/ 17 w 20"/>
                  <a:gd name="T23" fmla="*/ 18 h 20"/>
                  <a:gd name="T24" fmla="*/ 9 w 20"/>
                  <a:gd name="T25" fmla="*/ 19 h 20"/>
                  <a:gd name="T26" fmla="*/ 3 w 20"/>
                  <a:gd name="T27" fmla="*/ 17 h 20"/>
                  <a:gd name="T28" fmla="*/ 1 w 20"/>
                  <a:gd name="T29" fmla="*/ 10 h 20"/>
                  <a:gd name="T30" fmla="*/ 1 w 20"/>
                  <a:gd name="T31" fmla="*/ 0 h 20"/>
                  <a:gd name="T32" fmla="*/ 6 w 20"/>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0">
                    <a:moveTo>
                      <a:pt x="6" y="0"/>
                    </a:moveTo>
                    <a:cubicBezTo>
                      <a:pt x="5" y="10"/>
                      <a:pt x="5" y="10"/>
                      <a:pt x="5" y="10"/>
                    </a:cubicBezTo>
                    <a:cubicBezTo>
                      <a:pt x="5" y="12"/>
                      <a:pt x="5" y="13"/>
                      <a:pt x="6" y="14"/>
                    </a:cubicBezTo>
                    <a:cubicBezTo>
                      <a:pt x="7" y="15"/>
                      <a:pt x="8" y="15"/>
                      <a:pt x="10" y="16"/>
                    </a:cubicBezTo>
                    <a:cubicBezTo>
                      <a:pt x="11" y="16"/>
                      <a:pt x="11" y="16"/>
                      <a:pt x="12" y="15"/>
                    </a:cubicBezTo>
                    <a:cubicBezTo>
                      <a:pt x="13" y="15"/>
                      <a:pt x="13" y="15"/>
                      <a:pt x="14" y="14"/>
                    </a:cubicBezTo>
                    <a:cubicBezTo>
                      <a:pt x="14" y="14"/>
                      <a:pt x="14" y="14"/>
                      <a:pt x="15" y="13"/>
                    </a:cubicBezTo>
                    <a:cubicBezTo>
                      <a:pt x="15" y="13"/>
                      <a:pt x="15" y="12"/>
                      <a:pt x="15" y="11"/>
                    </a:cubicBezTo>
                    <a:cubicBezTo>
                      <a:pt x="16" y="1"/>
                      <a:pt x="16" y="1"/>
                      <a:pt x="16" y="1"/>
                    </a:cubicBezTo>
                    <a:cubicBezTo>
                      <a:pt x="20" y="1"/>
                      <a:pt x="20" y="1"/>
                      <a:pt x="20" y="1"/>
                    </a:cubicBezTo>
                    <a:cubicBezTo>
                      <a:pt x="19" y="12"/>
                      <a:pt x="19" y="12"/>
                      <a:pt x="19" y="12"/>
                    </a:cubicBezTo>
                    <a:cubicBezTo>
                      <a:pt x="19" y="14"/>
                      <a:pt x="18" y="16"/>
                      <a:pt x="17" y="18"/>
                    </a:cubicBezTo>
                    <a:cubicBezTo>
                      <a:pt x="15" y="19"/>
                      <a:pt x="13" y="20"/>
                      <a:pt x="9" y="19"/>
                    </a:cubicBezTo>
                    <a:cubicBezTo>
                      <a:pt x="6" y="19"/>
                      <a:pt x="4" y="18"/>
                      <a:pt x="3" y="17"/>
                    </a:cubicBezTo>
                    <a:cubicBezTo>
                      <a:pt x="1" y="15"/>
                      <a:pt x="0" y="13"/>
                      <a:pt x="1" y="10"/>
                    </a:cubicBezTo>
                    <a:cubicBezTo>
                      <a:pt x="1" y="0"/>
                      <a:pt x="1" y="0"/>
                      <a:pt x="1" y="0"/>
                    </a:cubicBezTo>
                    <a:cubicBezTo>
                      <a:pt x="6" y="0"/>
                      <a:pt x="6" y="0"/>
                      <a:pt x="6" y="0"/>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9" name="îṣļïďê">
                <a:extLst>
                  <a:ext uri="{FF2B5EF4-FFF2-40B4-BE49-F238E27FC236}">
                    <a16:creationId xmlns:a16="http://schemas.microsoft.com/office/drawing/2014/main" id="{1D406756-F055-4653-9916-4E903BF455DB}"/>
                  </a:ext>
                </a:extLst>
              </p:cNvPr>
              <p:cNvSpPr/>
              <p:nvPr/>
            </p:nvSpPr>
            <p:spPr bwMode="auto">
              <a:xfrm>
                <a:off x="13355578" y="4919403"/>
                <a:ext cx="42210" cy="42210"/>
              </a:xfrm>
              <a:custGeom>
                <a:avLst/>
                <a:gdLst>
                  <a:gd name="T0" fmla="*/ 0 w 125"/>
                  <a:gd name="T1" fmla="*/ 85 h 125"/>
                  <a:gd name="T2" fmla="*/ 35 w 125"/>
                  <a:gd name="T3" fmla="*/ 0 h 125"/>
                  <a:gd name="T4" fmla="*/ 60 w 125"/>
                  <a:gd name="T5" fmla="*/ 10 h 125"/>
                  <a:gd name="T6" fmla="*/ 80 w 125"/>
                  <a:gd name="T7" fmla="*/ 90 h 125"/>
                  <a:gd name="T8" fmla="*/ 105 w 125"/>
                  <a:gd name="T9" fmla="*/ 30 h 125"/>
                  <a:gd name="T10" fmla="*/ 125 w 125"/>
                  <a:gd name="T11" fmla="*/ 35 h 125"/>
                  <a:gd name="T12" fmla="*/ 90 w 125"/>
                  <a:gd name="T13" fmla="*/ 125 h 125"/>
                  <a:gd name="T14" fmla="*/ 65 w 125"/>
                  <a:gd name="T15" fmla="*/ 115 h 125"/>
                  <a:gd name="T16" fmla="*/ 45 w 125"/>
                  <a:gd name="T17" fmla="*/ 35 h 125"/>
                  <a:gd name="T18" fmla="*/ 20 w 125"/>
                  <a:gd name="T19" fmla="*/ 95 h 125"/>
                  <a:gd name="T20" fmla="*/ 0 w 125"/>
                  <a:gd name="T21" fmla="*/ 85 h 125"/>
                  <a:gd name="T22" fmla="*/ 0 w 125"/>
                  <a:gd name="T23"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25">
                    <a:moveTo>
                      <a:pt x="0" y="85"/>
                    </a:moveTo>
                    <a:lnTo>
                      <a:pt x="35" y="0"/>
                    </a:lnTo>
                    <a:lnTo>
                      <a:pt x="60" y="10"/>
                    </a:lnTo>
                    <a:lnTo>
                      <a:pt x="80" y="90"/>
                    </a:lnTo>
                    <a:lnTo>
                      <a:pt x="105" y="30"/>
                    </a:lnTo>
                    <a:lnTo>
                      <a:pt x="125" y="35"/>
                    </a:lnTo>
                    <a:lnTo>
                      <a:pt x="90" y="125"/>
                    </a:lnTo>
                    <a:lnTo>
                      <a:pt x="65" y="115"/>
                    </a:lnTo>
                    <a:lnTo>
                      <a:pt x="45" y="35"/>
                    </a:lnTo>
                    <a:lnTo>
                      <a:pt x="20" y="95"/>
                    </a:lnTo>
                    <a:lnTo>
                      <a:pt x="0" y="85"/>
                    </a:lnTo>
                    <a:lnTo>
                      <a:pt x="0" y="8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0" name="îSḷiḑê">
                <a:extLst>
                  <a:ext uri="{FF2B5EF4-FFF2-40B4-BE49-F238E27FC236}">
                    <a16:creationId xmlns:a16="http://schemas.microsoft.com/office/drawing/2014/main" id="{5E61E58E-5BD5-471A-98F7-0869B07345F6}"/>
                  </a:ext>
                </a:extLst>
              </p:cNvPr>
              <p:cNvSpPr/>
              <p:nvPr/>
            </p:nvSpPr>
            <p:spPr bwMode="auto">
              <a:xfrm>
                <a:off x="13319784" y="4907585"/>
                <a:ext cx="37482" cy="38833"/>
              </a:xfrm>
              <a:custGeom>
                <a:avLst/>
                <a:gdLst>
                  <a:gd name="T0" fmla="*/ 0 w 111"/>
                  <a:gd name="T1" fmla="*/ 55 h 115"/>
                  <a:gd name="T2" fmla="*/ 91 w 111"/>
                  <a:gd name="T3" fmla="*/ 0 h 115"/>
                  <a:gd name="T4" fmla="*/ 111 w 111"/>
                  <a:gd name="T5" fmla="*/ 15 h 115"/>
                  <a:gd name="T6" fmla="*/ 96 w 111"/>
                  <a:gd name="T7" fmla="*/ 115 h 115"/>
                  <a:gd name="T8" fmla="*/ 71 w 111"/>
                  <a:gd name="T9" fmla="*/ 100 h 115"/>
                  <a:gd name="T10" fmla="*/ 76 w 111"/>
                  <a:gd name="T11" fmla="*/ 80 h 115"/>
                  <a:gd name="T12" fmla="*/ 41 w 111"/>
                  <a:gd name="T13" fmla="*/ 55 h 115"/>
                  <a:gd name="T14" fmla="*/ 26 w 111"/>
                  <a:gd name="T15" fmla="*/ 70 h 115"/>
                  <a:gd name="T16" fmla="*/ 0 w 111"/>
                  <a:gd name="T17" fmla="*/ 55 h 115"/>
                  <a:gd name="T18" fmla="*/ 0 w 111"/>
                  <a:gd name="T19" fmla="*/ 55 h 115"/>
                  <a:gd name="T20" fmla="*/ 56 w 111"/>
                  <a:gd name="T21" fmla="*/ 45 h 115"/>
                  <a:gd name="T22" fmla="*/ 81 w 111"/>
                  <a:gd name="T23" fmla="*/ 60 h 115"/>
                  <a:gd name="T24" fmla="*/ 86 w 111"/>
                  <a:gd name="T25" fmla="*/ 30 h 115"/>
                  <a:gd name="T26" fmla="*/ 56 w 111"/>
                  <a:gd name="T27" fmla="*/ 45 h 115"/>
                  <a:gd name="T28" fmla="*/ 56 w 111"/>
                  <a:gd name="T2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15">
                    <a:moveTo>
                      <a:pt x="0" y="55"/>
                    </a:moveTo>
                    <a:lnTo>
                      <a:pt x="91" y="0"/>
                    </a:lnTo>
                    <a:lnTo>
                      <a:pt x="111" y="15"/>
                    </a:lnTo>
                    <a:lnTo>
                      <a:pt x="96" y="115"/>
                    </a:lnTo>
                    <a:lnTo>
                      <a:pt x="71" y="100"/>
                    </a:lnTo>
                    <a:lnTo>
                      <a:pt x="76" y="80"/>
                    </a:lnTo>
                    <a:lnTo>
                      <a:pt x="41" y="55"/>
                    </a:lnTo>
                    <a:lnTo>
                      <a:pt x="26" y="70"/>
                    </a:lnTo>
                    <a:lnTo>
                      <a:pt x="0" y="55"/>
                    </a:lnTo>
                    <a:lnTo>
                      <a:pt x="0" y="55"/>
                    </a:lnTo>
                    <a:close/>
                    <a:moveTo>
                      <a:pt x="56" y="45"/>
                    </a:moveTo>
                    <a:lnTo>
                      <a:pt x="81" y="60"/>
                    </a:lnTo>
                    <a:lnTo>
                      <a:pt x="86" y="30"/>
                    </a:lnTo>
                    <a:lnTo>
                      <a:pt x="56" y="45"/>
                    </a:lnTo>
                    <a:lnTo>
                      <a:pt x="56" y="4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1" name="işļîḋê">
                <a:extLst>
                  <a:ext uri="{FF2B5EF4-FFF2-40B4-BE49-F238E27FC236}">
                    <a16:creationId xmlns:a16="http://schemas.microsoft.com/office/drawing/2014/main" id="{FAD549D8-9164-45BA-B24C-21DCE1C5C8A7}"/>
                  </a:ext>
                </a:extLst>
              </p:cNvPr>
              <p:cNvSpPr/>
              <p:nvPr/>
            </p:nvSpPr>
            <p:spPr bwMode="auto">
              <a:xfrm>
                <a:off x="13294459" y="4877194"/>
                <a:ext cx="45924" cy="45586"/>
              </a:xfrm>
              <a:custGeom>
                <a:avLst/>
                <a:gdLst>
                  <a:gd name="T0" fmla="*/ 0 w 136"/>
                  <a:gd name="T1" fmla="*/ 65 h 135"/>
                  <a:gd name="T2" fmla="*/ 65 w 136"/>
                  <a:gd name="T3" fmla="*/ 0 h 135"/>
                  <a:gd name="T4" fmla="*/ 86 w 136"/>
                  <a:gd name="T5" fmla="*/ 20 h 135"/>
                  <a:gd name="T6" fmla="*/ 70 w 136"/>
                  <a:gd name="T7" fmla="*/ 100 h 135"/>
                  <a:gd name="T8" fmla="*/ 121 w 136"/>
                  <a:gd name="T9" fmla="*/ 50 h 135"/>
                  <a:gd name="T10" fmla="*/ 136 w 136"/>
                  <a:gd name="T11" fmla="*/ 65 h 135"/>
                  <a:gd name="T12" fmla="*/ 70 w 136"/>
                  <a:gd name="T13" fmla="*/ 135 h 135"/>
                  <a:gd name="T14" fmla="*/ 50 w 136"/>
                  <a:gd name="T15" fmla="*/ 115 h 135"/>
                  <a:gd name="T16" fmla="*/ 60 w 136"/>
                  <a:gd name="T17" fmla="*/ 35 h 135"/>
                  <a:gd name="T18" fmla="*/ 15 w 136"/>
                  <a:gd name="T19" fmla="*/ 80 h 135"/>
                  <a:gd name="T20" fmla="*/ 0 w 136"/>
                  <a:gd name="T21" fmla="*/ 65 h 135"/>
                  <a:gd name="T22" fmla="*/ 0 w 136"/>
                  <a:gd name="T23" fmla="*/ 6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35">
                    <a:moveTo>
                      <a:pt x="0" y="65"/>
                    </a:moveTo>
                    <a:lnTo>
                      <a:pt x="65" y="0"/>
                    </a:lnTo>
                    <a:lnTo>
                      <a:pt x="86" y="20"/>
                    </a:lnTo>
                    <a:lnTo>
                      <a:pt x="70" y="100"/>
                    </a:lnTo>
                    <a:lnTo>
                      <a:pt x="121" y="50"/>
                    </a:lnTo>
                    <a:lnTo>
                      <a:pt x="136" y="65"/>
                    </a:lnTo>
                    <a:lnTo>
                      <a:pt x="70" y="135"/>
                    </a:lnTo>
                    <a:lnTo>
                      <a:pt x="50" y="115"/>
                    </a:lnTo>
                    <a:lnTo>
                      <a:pt x="60" y="35"/>
                    </a:lnTo>
                    <a:lnTo>
                      <a:pt x="15" y="80"/>
                    </a:lnTo>
                    <a:lnTo>
                      <a:pt x="0" y="65"/>
                    </a:lnTo>
                    <a:lnTo>
                      <a:pt x="0" y="65"/>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2" name="îṡḷïḑè">
                <a:extLst>
                  <a:ext uri="{FF2B5EF4-FFF2-40B4-BE49-F238E27FC236}">
                    <a16:creationId xmlns:a16="http://schemas.microsoft.com/office/drawing/2014/main" id="{448B5C71-45FA-4A90-88F7-25B6FF21ABD2}"/>
                  </a:ext>
                </a:extLst>
              </p:cNvPr>
              <p:cNvSpPr/>
              <p:nvPr/>
            </p:nvSpPr>
            <p:spPr bwMode="auto">
              <a:xfrm>
                <a:off x="13274198" y="4846803"/>
                <a:ext cx="42210" cy="43898"/>
              </a:xfrm>
              <a:custGeom>
                <a:avLst/>
                <a:gdLst>
                  <a:gd name="T0" fmla="*/ 0 w 125"/>
                  <a:gd name="T1" fmla="*/ 40 h 130"/>
                  <a:gd name="T2" fmla="*/ 80 w 125"/>
                  <a:gd name="T3" fmla="*/ 0 h 130"/>
                  <a:gd name="T4" fmla="*/ 95 w 125"/>
                  <a:gd name="T5" fmla="*/ 25 h 130"/>
                  <a:gd name="T6" fmla="*/ 55 w 125"/>
                  <a:gd name="T7" fmla="*/ 95 h 130"/>
                  <a:gd name="T8" fmla="*/ 115 w 125"/>
                  <a:gd name="T9" fmla="*/ 65 h 130"/>
                  <a:gd name="T10" fmla="*/ 125 w 125"/>
                  <a:gd name="T11" fmla="*/ 85 h 130"/>
                  <a:gd name="T12" fmla="*/ 45 w 125"/>
                  <a:gd name="T13" fmla="*/ 130 h 130"/>
                  <a:gd name="T14" fmla="*/ 30 w 125"/>
                  <a:gd name="T15" fmla="*/ 105 h 130"/>
                  <a:gd name="T16" fmla="*/ 65 w 125"/>
                  <a:gd name="T17" fmla="*/ 30 h 130"/>
                  <a:gd name="T18" fmla="*/ 10 w 125"/>
                  <a:gd name="T19" fmla="*/ 60 h 130"/>
                  <a:gd name="T20" fmla="*/ 0 w 125"/>
                  <a:gd name="T21" fmla="*/ 40 h 130"/>
                  <a:gd name="T22" fmla="*/ 0 w 125"/>
                  <a:gd name="T23" fmla="*/ 4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30">
                    <a:moveTo>
                      <a:pt x="0" y="40"/>
                    </a:moveTo>
                    <a:lnTo>
                      <a:pt x="80" y="0"/>
                    </a:lnTo>
                    <a:lnTo>
                      <a:pt x="95" y="25"/>
                    </a:lnTo>
                    <a:lnTo>
                      <a:pt x="55" y="95"/>
                    </a:lnTo>
                    <a:lnTo>
                      <a:pt x="115" y="65"/>
                    </a:lnTo>
                    <a:lnTo>
                      <a:pt x="125" y="85"/>
                    </a:lnTo>
                    <a:lnTo>
                      <a:pt x="45" y="130"/>
                    </a:lnTo>
                    <a:lnTo>
                      <a:pt x="30" y="105"/>
                    </a:lnTo>
                    <a:lnTo>
                      <a:pt x="65" y="30"/>
                    </a:lnTo>
                    <a:lnTo>
                      <a:pt x="10" y="60"/>
                    </a:lnTo>
                    <a:lnTo>
                      <a:pt x="0" y="40"/>
                    </a:lnTo>
                    <a:lnTo>
                      <a:pt x="0" y="40"/>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3" name="ïŝḻïḍê">
                <a:extLst>
                  <a:ext uri="{FF2B5EF4-FFF2-40B4-BE49-F238E27FC236}">
                    <a16:creationId xmlns:a16="http://schemas.microsoft.com/office/drawing/2014/main" id="{FE658614-F7F3-4F86-9F93-E1D5B2A50315}"/>
                  </a:ext>
                </a:extLst>
              </p:cNvPr>
              <p:cNvSpPr/>
              <p:nvPr/>
            </p:nvSpPr>
            <p:spPr bwMode="auto">
              <a:xfrm>
                <a:off x="13262379" y="4813036"/>
                <a:ext cx="37144" cy="37144"/>
              </a:xfrm>
              <a:custGeom>
                <a:avLst/>
                <a:gdLst>
                  <a:gd name="T0" fmla="*/ 18 w 22"/>
                  <a:gd name="T1" fmla="*/ 4 h 22"/>
                  <a:gd name="T2" fmla="*/ 9 w 22"/>
                  <a:gd name="T3" fmla="*/ 7 h 22"/>
                  <a:gd name="T4" fmla="*/ 5 w 22"/>
                  <a:gd name="T5" fmla="*/ 9 h 22"/>
                  <a:gd name="T6" fmla="*/ 5 w 22"/>
                  <a:gd name="T7" fmla="*/ 13 h 22"/>
                  <a:gd name="T8" fmla="*/ 6 w 22"/>
                  <a:gd name="T9" fmla="*/ 15 h 22"/>
                  <a:gd name="T10" fmla="*/ 8 w 22"/>
                  <a:gd name="T11" fmla="*/ 16 h 22"/>
                  <a:gd name="T12" fmla="*/ 9 w 22"/>
                  <a:gd name="T13" fmla="*/ 17 h 22"/>
                  <a:gd name="T14" fmla="*/ 11 w 22"/>
                  <a:gd name="T15" fmla="*/ 16 h 22"/>
                  <a:gd name="T16" fmla="*/ 21 w 22"/>
                  <a:gd name="T17" fmla="*/ 13 h 22"/>
                  <a:gd name="T18" fmla="*/ 22 w 22"/>
                  <a:gd name="T19" fmla="*/ 18 h 22"/>
                  <a:gd name="T20" fmla="*/ 12 w 22"/>
                  <a:gd name="T21" fmla="*/ 21 h 22"/>
                  <a:gd name="T22" fmla="*/ 5 w 22"/>
                  <a:gd name="T23" fmla="*/ 20 h 22"/>
                  <a:gd name="T24" fmla="*/ 1 w 22"/>
                  <a:gd name="T25" fmla="*/ 14 h 22"/>
                  <a:gd name="T26" fmla="*/ 1 w 22"/>
                  <a:gd name="T27" fmla="*/ 7 h 22"/>
                  <a:gd name="T28" fmla="*/ 7 w 22"/>
                  <a:gd name="T29" fmla="*/ 3 h 22"/>
                  <a:gd name="T30" fmla="*/ 17 w 22"/>
                  <a:gd name="T31" fmla="*/ 0 h 22"/>
                  <a:gd name="T32" fmla="*/ 18 w 22"/>
                  <a:gd name="T3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18" y="4"/>
                    </a:moveTo>
                    <a:cubicBezTo>
                      <a:pt x="9" y="7"/>
                      <a:pt x="9" y="7"/>
                      <a:pt x="9" y="7"/>
                    </a:cubicBezTo>
                    <a:cubicBezTo>
                      <a:pt x="7" y="7"/>
                      <a:pt x="6" y="8"/>
                      <a:pt x="5" y="9"/>
                    </a:cubicBezTo>
                    <a:cubicBezTo>
                      <a:pt x="5" y="10"/>
                      <a:pt x="4" y="11"/>
                      <a:pt x="5" y="13"/>
                    </a:cubicBezTo>
                    <a:cubicBezTo>
                      <a:pt x="5" y="14"/>
                      <a:pt x="6" y="15"/>
                      <a:pt x="6" y="15"/>
                    </a:cubicBezTo>
                    <a:cubicBezTo>
                      <a:pt x="6" y="16"/>
                      <a:pt x="7" y="16"/>
                      <a:pt x="8" y="16"/>
                    </a:cubicBezTo>
                    <a:cubicBezTo>
                      <a:pt x="8" y="17"/>
                      <a:pt x="9" y="17"/>
                      <a:pt x="9" y="17"/>
                    </a:cubicBezTo>
                    <a:cubicBezTo>
                      <a:pt x="10" y="17"/>
                      <a:pt x="10" y="16"/>
                      <a:pt x="11" y="16"/>
                    </a:cubicBezTo>
                    <a:cubicBezTo>
                      <a:pt x="21" y="13"/>
                      <a:pt x="21" y="13"/>
                      <a:pt x="21" y="13"/>
                    </a:cubicBezTo>
                    <a:cubicBezTo>
                      <a:pt x="22" y="18"/>
                      <a:pt x="22" y="18"/>
                      <a:pt x="22" y="18"/>
                    </a:cubicBezTo>
                    <a:cubicBezTo>
                      <a:pt x="12" y="21"/>
                      <a:pt x="12" y="21"/>
                      <a:pt x="12" y="21"/>
                    </a:cubicBezTo>
                    <a:cubicBezTo>
                      <a:pt x="10" y="22"/>
                      <a:pt x="7" y="21"/>
                      <a:pt x="5" y="20"/>
                    </a:cubicBezTo>
                    <a:cubicBezTo>
                      <a:pt x="4" y="19"/>
                      <a:pt x="2" y="17"/>
                      <a:pt x="1" y="14"/>
                    </a:cubicBezTo>
                    <a:cubicBezTo>
                      <a:pt x="0" y="11"/>
                      <a:pt x="0" y="9"/>
                      <a:pt x="1" y="7"/>
                    </a:cubicBezTo>
                    <a:cubicBezTo>
                      <a:pt x="2" y="5"/>
                      <a:pt x="4" y="3"/>
                      <a:pt x="7" y="3"/>
                    </a:cubicBezTo>
                    <a:cubicBezTo>
                      <a:pt x="17" y="0"/>
                      <a:pt x="17" y="0"/>
                      <a:pt x="17" y="0"/>
                    </a:cubicBezTo>
                    <a:cubicBezTo>
                      <a:pt x="18" y="4"/>
                      <a:pt x="18" y="4"/>
                      <a:pt x="18" y="4"/>
                    </a:cubicBez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4" name="í$ḷiḑè">
                <a:extLst>
                  <a:ext uri="{FF2B5EF4-FFF2-40B4-BE49-F238E27FC236}">
                    <a16:creationId xmlns:a16="http://schemas.microsoft.com/office/drawing/2014/main" id="{824684C8-23B6-44E4-9C26-5C3727394E74}"/>
                  </a:ext>
                </a:extLst>
              </p:cNvPr>
              <p:cNvSpPr/>
              <p:nvPr/>
            </p:nvSpPr>
            <p:spPr bwMode="auto">
              <a:xfrm>
                <a:off x="13257314" y="4775891"/>
                <a:ext cx="33767" cy="35456"/>
              </a:xfrm>
              <a:custGeom>
                <a:avLst/>
                <a:gdLst>
                  <a:gd name="T0" fmla="*/ 0 w 100"/>
                  <a:gd name="T1" fmla="*/ 50 h 105"/>
                  <a:gd name="T2" fmla="*/ 40 w 100"/>
                  <a:gd name="T3" fmla="*/ 45 h 105"/>
                  <a:gd name="T4" fmla="*/ 90 w 100"/>
                  <a:gd name="T5" fmla="*/ 0 h 105"/>
                  <a:gd name="T6" fmla="*/ 90 w 100"/>
                  <a:gd name="T7" fmla="*/ 30 h 105"/>
                  <a:gd name="T8" fmla="*/ 60 w 100"/>
                  <a:gd name="T9" fmla="*/ 55 h 105"/>
                  <a:gd name="T10" fmla="*/ 95 w 100"/>
                  <a:gd name="T11" fmla="*/ 75 h 105"/>
                  <a:gd name="T12" fmla="*/ 100 w 100"/>
                  <a:gd name="T13" fmla="*/ 105 h 105"/>
                  <a:gd name="T14" fmla="*/ 40 w 100"/>
                  <a:gd name="T15" fmla="*/ 70 h 105"/>
                  <a:gd name="T16" fmla="*/ 5 w 100"/>
                  <a:gd name="T17" fmla="*/ 75 h 105"/>
                  <a:gd name="T18" fmla="*/ 0 w 100"/>
                  <a:gd name="T19" fmla="*/ 50 h 105"/>
                  <a:gd name="T20" fmla="*/ 0 w 100"/>
                  <a:gd name="T2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05">
                    <a:moveTo>
                      <a:pt x="0" y="50"/>
                    </a:moveTo>
                    <a:lnTo>
                      <a:pt x="40" y="45"/>
                    </a:lnTo>
                    <a:lnTo>
                      <a:pt x="90" y="0"/>
                    </a:lnTo>
                    <a:lnTo>
                      <a:pt x="90" y="30"/>
                    </a:lnTo>
                    <a:lnTo>
                      <a:pt x="60" y="55"/>
                    </a:lnTo>
                    <a:lnTo>
                      <a:pt x="95" y="75"/>
                    </a:lnTo>
                    <a:lnTo>
                      <a:pt x="100" y="105"/>
                    </a:lnTo>
                    <a:lnTo>
                      <a:pt x="40" y="70"/>
                    </a:lnTo>
                    <a:lnTo>
                      <a:pt x="5" y="75"/>
                    </a:lnTo>
                    <a:lnTo>
                      <a:pt x="0" y="50"/>
                    </a:lnTo>
                    <a:lnTo>
                      <a:pt x="0" y="50"/>
                    </a:lnTo>
                    <a:close/>
                  </a:path>
                </a:pathLst>
              </a:custGeom>
              <a:solidFill>
                <a:srgbClr val="005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 name="组合 15">
              <a:extLst>
                <a:ext uri="{FF2B5EF4-FFF2-40B4-BE49-F238E27FC236}">
                  <a16:creationId xmlns:a16="http://schemas.microsoft.com/office/drawing/2014/main" id="{EC131E17-16E4-41C6-AC7A-8D8603FDE18B}"/>
                </a:ext>
              </a:extLst>
            </p:cNvPr>
            <p:cNvGrpSpPr/>
            <p:nvPr/>
          </p:nvGrpSpPr>
          <p:grpSpPr>
            <a:xfrm>
              <a:off x="13776290" y="4615496"/>
              <a:ext cx="685512" cy="363632"/>
              <a:chOff x="13776290" y="4615496"/>
              <a:chExt cx="685512" cy="363632"/>
            </a:xfrm>
          </p:grpSpPr>
          <p:sp>
            <p:nvSpPr>
              <p:cNvPr id="895" name="iSḷïḓê">
                <a:extLst>
                  <a:ext uri="{FF2B5EF4-FFF2-40B4-BE49-F238E27FC236}">
                    <a16:creationId xmlns:a16="http://schemas.microsoft.com/office/drawing/2014/main" id="{9DD3B39D-F244-47CD-A0D7-BCFDA87CC553}"/>
                  </a:ext>
                </a:extLst>
              </p:cNvPr>
              <p:cNvSpPr/>
              <p:nvPr/>
            </p:nvSpPr>
            <p:spPr bwMode="auto">
              <a:xfrm>
                <a:off x="14326708" y="4628576"/>
                <a:ext cx="118246" cy="206668"/>
              </a:xfrm>
              <a:custGeom>
                <a:avLst/>
                <a:gdLst>
                  <a:gd name="T0" fmla="*/ 30 w 45"/>
                  <a:gd name="T1" fmla="*/ 41 h 79"/>
                  <a:gd name="T2" fmla="*/ 39 w 45"/>
                  <a:gd name="T3" fmla="*/ 34 h 79"/>
                  <a:gd name="T4" fmla="*/ 45 w 45"/>
                  <a:gd name="T5" fmla="*/ 27 h 79"/>
                  <a:gd name="T6" fmla="*/ 36 w 45"/>
                  <a:gd name="T7" fmla="*/ 24 h 79"/>
                  <a:gd name="T8" fmla="*/ 43 w 45"/>
                  <a:gd name="T9" fmla="*/ 11 h 79"/>
                  <a:gd name="T10" fmla="*/ 35 w 45"/>
                  <a:gd name="T11" fmla="*/ 11 h 79"/>
                  <a:gd name="T12" fmla="*/ 30 w 45"/>
                  <a:gd name="T13" fmla="*/ 14 h 79"/>
                  <a:gd name="T14" fmla="*/ 27 w 45"/>
                  <a:gd name="T15" fmla="*/ 18 h 79"/>
                  <a:gd name="T16" fmla="*/ 23 w 45"/>
                  <a:gd name="T17" fmla="*/ 21 h 79"/>
                  <a:gd name="T18" fmla="*/ 25 w 45"/>
                  <a:gd name="T19" fmla="*/ 27 h 79"/>
                  <a:gd name="T20" fmla="*/ 23 w 45"/>
                  <a:gd name="T21" fmla="*/ 26 h 79"/>
                  <a:gd name="T22" fmla="*/ 22 w 45"/>
                  <a:gd name="T23" fmla="*/ 24 h 79"/>
                  <a:gd name="T24" fmla="*/ 21 w 45"/>
                  <a:gd name="T25" fmla="*/ 18 h 79"/>
                  <a:gd name="T26" fmla="*/ 25 w 45"/>
                  <a:gd name="T27" fmla="*/ 8 h 79"/>
                  <a:gd name="T28" fmla="*/ 18 w 45"/>
                  <a:gd name="T29" fmla="*/ 9 h 79"/>
                  <a:gd name="T30" fmla="*/ 15 w 45"/>
                  <a:gd name="T31" fmla="*/ 17 h 79"/>
                  <a:gd name="T32" fmla="*/ 11 w 45"/>
                  <a:gd name="T33" fmla="*/ 15 h 79"/>
                  <a:gd name="T34" fmla="*/ 2 w 45"/>
                  <a:gd name="T35" fmla="*/ 8 h 79"/>
                  <a:gd name="T36" fmla="*/ 2 w 45"/>
                  <a:gd name="T37" fmla="*/ 12 h 79"/>
                  <a:gd name="T38" fmla="*/ 5 w 45"/>
                  <a:gd name="T39" fmla="*/ 22 h 79"/>
                  <a:gd name="T40" fmla="*/ 7 w 45"/>
                  <a:gd name="T41" fmla="*/ 38 h 79"/>
                  <a:gd name="T42" fmla="*/ 7 w 45"/>
                  <a:gd name="T43" fmla="*/ 43 h 79"/>
                  <a:gd name="T44" fmla="*/ 11 w 45"/>
                  <a:gd name="T45" fmla="*/ 42 h 79"/>
                  <a:gd name="T46" fmla="*/ 13 w 45"/>
                  <a:gd name="T47" fmla="*/ 42 h 79"/>
                  <a:gd name="T48" fmla="*/ 24 w 45"/>
                  <a:gd name="T49" fmla="*/ 37 h 79"/>
                  <a:gd name="T50" fmla="*/ 14 w 45"/>
                  <a:gd name="T51" fmla="*/ 46 h 79"/>
                  <a:gd name="T52" fmla="*/ 6 w 45"/>
                  <a:gd name="T53" fmla="*/ 48 h 79"/>
                  <a:gd name="T54" fmla="*/ 12 w 45"/>
                  <a:gd name="T55" fmla="*/ 53 h 79"/>
                  <a:gd name="T56" fmla="*/ 17 w 45"/>
                  <a:gd name="T57" fmla="*/ 50 h 79"/>
                  <a:gd name="T58" fmla="*/ 14 w 45"/>
                  <a:gd name="T59" fmla="*/ 58 h 79"/>
                  <a:gd name="T60" fmla="*/ 0 w 45"/>
                  <a:gd name="T61" fmla="*/ 63 h 79"/>
                  <a:gd name="T62" fmla="*/ 7 w 45"/>
                  <a:gd name="T63" fmla="*/ 66 h 79"/>
                  <a:gd name="T64" fmla="*/ 11 w 45"/>
                  <a:gd name="T65" fmla="*/ 65 h 79"/>
                  <a:gd name="T66" fmla="*/ 15 w 45"/>
                  <a:gd name="T67" fmla="*/ 63 h 79"/>
                  <a:gd name="T68" fmla="*/ 16 w 45"/>
                  <a:gd name="T69" fmla="*/ 71 h 79"/>
                  <a:gd name="T70" fmla="*/ 11 w 45"/>
                  <a:gd name="T71" fmla="*/ 73 h 79"/>
                  <a:gd name="T72" fmla="*/ 4 w 45"/>
                  <a:gd name="T73" fmla="*/ 75 h 79"/>
                  <a:gd name="T74" fmla="*/ 14 w 45"/>
                  <a:gd name="T75" fmla="*/ 78 h 79"/>
                  <a:gd name="T76" fmla="*/ 30 w 45"/>
                  <a:gd name="T77" fmla="*/ 58 h 79"/>
                  <a:gd name="T78" fmla="*/ 38 w 45"/>
                  <a:gd name="T79" fmla="*/ 57 h 79"/>
                  <a:gd name="T80" fmla="*/ 36 w 45"/>
                  <a:gd name="T81" fmla="*/ 49 h 79"/>
                  <a:gd name="T82" fmla="*/ 30 w 45"/>
                  <a:gd name="T83" fmla="*/ 52 h 79"/>
                  <a:gd name="T84" fmla="*/ 29 w 45"/>
                  <a:gd name="T85" fmla="*/ 45 h 79"/>
                  <a:gd name="T86" fmla="*/ 27 w 45"/>
                  <a:gd name="T87" fmla="*/ 37 h 79"/>
                  <a:gd name="T88" fmla="*/ 31 w 45"/>
                  <a:gd name="T89" fmla="*/ 34 h 79"/>
                  <a:gd name="T90" fmla="*/ 30 w 45"/>
                  <a:gd name="T91" fmla="*/ 39 h 79"/>
                  <a:gd name="T92" fmla="*/ 12 w 45"/>
                  <a:gd name="T93" fmla="*/ 33 h 79"/>
                  <a:gd name="T94" fmla="*/ 10 w 45"/>
                  <a:gd name="T95" fmla="*/ 34 h 79"/>
                  <a:gd name="T96" fmla="*/ 11 w 45"/>
                  <a:gd name="T97" fmla="*/ 31 h 79"/>
                  <a:gd name="T98" fmla="*/ 12 w 45"/>
                  <a:gd name="T99" fmla="*/ 33 h 79"/>
                  <a:gd name="T100" fmla="*/ 14 w 45"/>
                  <a:gd name="T101" fmla="*/ 37 h 79"/>
                  <a:gd name="T102" fmla="*/ 14 w 45"/>
                  <a:gd name="T103" fmla="*/ 35 h 79"/>
                  <a:gd name="T104" fmla="*/ 15 w 45"/>
                  <a:gd name="T105" fmla="*/ 35 h 79"/>
                  <a:gd name="T106" fmla="*/ 14 w 45"/>
                  <a:gd name="T107" fmla="*/ 28 h 79"/>
                  <a:gd name="T108" fmla="*/ 11 w 45"/>
                  <a:gd name="T109" fmla="*/ 27 h 79"/>
                  <a:gd name="T110" fmla="*/ 14 w 45"/>
                  <a:gd name="T111" fmla="*/ 23 h 79"/>
                  <a:gd name="T112" fmla="*/ 17 w 45"/>
                  <a:gd name="T113" fmla="*/ 24 h 79"/>
                  <a:gd name="T114" fmla="*/ 30 w 45"/>
                  <a:gd name="T115" fmla="*/ 25 h 79"/>
                  <a:gd name="T116" fmla="*/ 30 w 45"/>
                  <a:gd name="T117" fmla="*/ 20 h 79"/>
                  <a:gd name="T118" fmla="*/ 30 w 45"/>
                  <a:gd name="T119"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79">
                    <a:moveTo>
                      <a:pt x="29" y="41"/>
                    </a:moveTo>
                    <a:cubicBezTo>
                      <a:pt x="29" y="41"/>
                      <a:pt x="30" y="41"/>
                      <a:pt x="30" y="41"/>
                    </a:cubicBezTo>
                    <a:cubicBezTo>
                      <a:pt x="32" y="41"/>
                      <a:pt x="35" y="39"/>
                      <a:pt x="36" y="37"/>
                    </a:cubicBezTo>
                    <a:cubicBezTo>
                      <a:pt x="37" y="36"/>
                      <a:pt x="38" y="35"/>
                      <a:pt x="39" y="34"/>
                    </a:cubicBezTo>
                    <a:cubicBezTo>
                      <a:pt x="42" y="31"/>
                      <a:pt x="42" y="31"/>
                      <a:pt x="45" y="29"/>
                    </a:cubicBezTo>
                    <a:cubicBezTo>
                      <a:pt x="44" y="27"/>
                      <a:pt x="44" y="27"/>
                      <a:pt x="45" y="27"/>
                    </a:cubicBezTo>
                    <a:cubicBezTo>
                      <a:pt x="42" y="24"/>
                      <a:pt x="40" y="24"/>
                      <a:pt x="38" y="25"/>
                    </a:cubicBezTo>
                    <a:cubicBezTo>
                      <a:pt x="37" y="25"/>
                      <a:pt x="37" y="25"/>
                      <a:pt x="36" y="24"/>
                    </a:cubicBezTo>
                    <a:cubicBezTo>
                      <a:pt x="37" y="21"/>
                      <a:pt x="37" y="21"/>
                      <a:pt x="37" y="21"/>
                    </a:cubicBezTo>
                    <a:cubicBezTo>
                      <a:pt x="39" y="18"/>
                      <a:pt x="40" y="14"/>
                      <a:pt x="43" y="11"/>
                    </a:cubicBezTo>
                    <a:cubicBezTo>
                      <a:pt x="41" y="10"/>
                      <a:pt x="40" y="9"/>
                      <a:pt x="39" y="8"/>
                    </a:cubicBezTo>
                    <a:cubicBezTo>
                      <a:pt x="38" y="10"/>
                      <a:pt x="36" y="10"/>
                      <a:pt x="35" y="11"/>
                    </a:cubicBezTo>
                    <a:cubicBezTo>
                      <a:pt x="34" y="12"/>
                      <a:pt x="32" y="13"/>
                      <a:pt x="31" y="14"/>
                    </a:cubicBezTo>
                    <a:cubicBezTo>
                      <a:pt x="31" y="14"/>
                      <a:pt x="31" y="14"/>
                      <a:pt x="30" y="14"/>
                    </a:cubicBezTo>
                    <a:cubicBezTo>
                      <a:pt x="28" y="15"/>
                      <a:pt x="26" y="15"/>
                      <a:pt x="26" y="16"/>
                    </a:cubicBezTo>
                    <a:cubicBezTo>
                      <a:pt x="26" y="16"/>
                      <a:pt x="26" y="17"/>
                      <a:pt x="27" y="18"/>
                    </a:cubicBezTo>
                    <a:cubicBezTo>
                      <a:pt x="26" y="19"/>
                      <a:pt x="25" y="19"/>
                      <a:pt x="24" y="19"/>
                    </a:cubicBezTo>
                    <a:cubicBezTo>
                      <a:pt x="24" y="19"/>
                      <a:pt x="23" y="20"/>
                      <a:pt x="23" y="21"/>
                    </a:cubicBezTo>
                    <a:cubicBezTo>
                      <a:pt x="24" y="23"/>
                      <a:pt x="24" y="24"/>
                      <a:pt x="24" y="26"/>
                    </a:cubicBezTo>
                    <a:cubicBezTo>
                      <a:pt x="24" y="26"/>
                      <a:pt x="24" y="27"/>
                      <a:pt x="25" y="27"/>
                    </a:cubicBezTo>
                    <a:cubicBezTo>
                      <a:pt x="24" y="29"/>
                      <a:pt x="23" y="30"/>
                      <a:pt x="22" y="31"/>
                    </a:cubicBezTo>
                    <a:cubicBezTo>
                      <a:pt x="20" y="29"/>
                      <a:pt x="21" y="28"/>
                      <a:pt x="23" y="26"/>
                    </a:cubicBezTo>
                    <a:cubicBezTo>
                      <a:pt x="22" y="25"/>
                      <a:pt x="22" y="25"/>
                      <a:pt x="22" y="24"/>
                    </a:cubicBezTo>
                    <a:cubicBezTo>
                      <a:pt x="22" y="24"/>
                      <a:pt x="22" y="24"/>
                      <a:pt x="22" y="24"/>
                    </a:cubicBezTo>
                    <a:cubicBezTo>
                      <a:pt x="22" y="23"/>
                      <a:pt x="22" y="22"/>
                      <a:pt x="23" y="21"/>
                    </a:cubicBezTo>
                    <a:cubicBezTo>
                      <a:pt x="23" y="20"/>
                      <a:pt x="22" y="19"/>
                      <a:pt x="21" y="18"/>
                    </a:cubicBezTo>
                    <a:cubicBezTo>
                      <a:pt x="20" y="16"/>
                      <a:pt x="23" y="13"/>
                      <a:pt x="25" y="11"/>
                    </a:cubicBezTo>
                    <a:cubicBezTo>
                      <a:pt x="25" y="10"/>
                      <a:pt x="25" y="9"/>
                      <a:pt x="25" y="8"/>
                    </a:cubicBezTo>
                    <a:cubicBezTo>
                      <a:pt x="24" y="5"/>
                      <a:pt x="22" y="2"/>
                      <a:pt x="20" y="0"/>
                    </a:cubicBezTo>
                    <a:cubicBezTo>
                      <a:pt x="17" y="2"/>
                      <a:pt x="18" y="6"/>
                      <a:pt x="18" y="9"/>
                    </a:cubicBezTo>
                    <a:cubicBezTo>
                      <a:pt x="18" y="9"/>
                      <a:pt x="18" y="9"/>
                      <a:pt x="18" y="9"/>
                    </a:cubicBezTo>
                    <a:cubicBezTo>
                      <a:pt x="17" y="12"/>
                      <a:pt x="16" y="15"/>
                      <a:pt x="15" y="17"/>
                    </a:cubicBezTo>
                    <a:cubicBezTo>
                      <a:pt x="14" y="17"/>
                      <a:pt x="14" y="17"/>
                      <a:pt x="14" y="17"/>
                    </a:cubicBezTo>
                    <a:cubicBezTo>
                      <a:pt x="12" y="16"/>
                      <a:pt x="12" y="16"/>
                      <a:pt x="11" y="15"/>
                    </a:cubicBezTo>
                    <a:cubicBezTo>
                      <a:pt x="10" y="15"/>
                      <a:pt x="10" y="13"/>
                      <a:pt x="8" y="12"/>
                    </a:cubicBezTo>
                    <a:cubicBezTo>
                      <a:pt x="6" y="10"/>
                      <a:pt x="4" y="9"/>
                      <a:pt x="2" y="8"/>
                    </a:cubicBezTo>
                    <a:cubicBezTo>
                      <a:pt x="1" y="8"/>
                      <a:pt x="1" y="9"/>
                      <a:pt x="1" y="9"/>
                    </a:cubicBezTo>
                    <a:cubicBezTo>
                      <a:pt x="1" y="10"/>
                      <a:pt x="2" y="12"/>
                      <a:pt x="2" y="12"/>
                    </a:cubicBezTo>
                    <a:cubicBezTo>
                      <a:pt x="2" y="13"/>
                      <a:pt x="2" y="13"/>
                      <a:pt x="3" y="14"/>
                    </a:cubicBezTo>
                    <a:cubicBezTo>
                      <a:pt x="3" y="17"/>
                      <a:pt x="3" y="19"/>
                      <a:pt x="5" y="22"/>
                    </a:cubicBezTo>
                    <a:cubicBezTo>
                      <a:pt x="6" y="25"/>
                      <a:pt x="7" y="28"/>
                      <a:pt x="7" y="28"/>
                    </a:cubicBezTo>
                    <a:cubicBezTo>
                      <a:pt x="6" y="31"/>
                      <a:pt x="5" y="35"/>
                      <a:pt x="7" y="38"/>
                    </a:cubicBezTo>
                    <a:cubicBezTo>
                      <a:pt x="7" y="39"/>
                      <a:pt x="5" y="42"/>
                      <a:pt x="5" y="42"/>
                    </a:cubicBezTo>
                    <a:cubicBezTo>
                      <a:pt x="6" y="42"/>
                      <a:pt x="6" y="42"/>
                      <a:pt x="7" y="43"/>
                    </a:cubicBezTo>
                    <a:cubicBezTo>
                      <a:pt x="7" y="43"/>
                      <a:pt x="7" y="43"/>
                      <a:pt x="7" y="42"/>
                    </a:cubicBezTo>
                    <a:cubicBezTo>
                      <a:pt x="8" y="42"/>
                      <a:pt x="10" y="42"/>
                      <a:pt x="11" y="42"/>
                    </a:cubicBezTo>
                    <a:cubicBezTo>
                      <a:pt x="11" y="42"/>
                      <a:pt x="12" y="42"/>
                      <a:pt x="12" y="42"/>
                    </a:cubicBezTo>
                    <a:cubicBezTo>
                      <a:pt x="12" y="42"/>
                      <a:pt x="12" y="42"/>
                      <a:pt x="13" y="42"/>
                    </a:cubicBezTo>
                    <a:cubicBezTo>
                      <a:pt x="13" y="42"/>
                      <a:pt x="14" y="42"/>
                      <a:pt x="14" y="42"/>
                    </a:cubicBezTo>
                    <a:cubicBezTo>
                      <a:pt x="17" y="40"/>
                      <a:pt x="21" y="39"/>
                      <a:pt x="24" y="37"/>
                    </a:cubicBezTo>
                    <a:cubicBezTo>
                      <a:pt x="24" y="37"/>
                      <a:pt x="25" y="37"/>
                      <a:pt x="25" y="37"/>
                    </a:cubicBezTo>
                    <a:cubicBezTo>
                      <a:pt x="23" y="43"/>
                      <a:pt x="19" y="45"/>
                      <a:pt x="14" y="46"/>
                    </a:cubicBezTo>
                    <a:cubicBezTo>
                      <a:pt x="13" y="47"/>
                      <a:pt x="12" y="47"/>
                      <a:pt x="11" y="47"/>
                    </a:cubicBezTo>
                    <a:cubicBezTo>
                      <a:pt x="9" y="47"/>
                      <a:pt x="7" y="48"/>
                      <a:pt x="6" y="48"/>
                    </a:cubicBezTo>
                    <a:cubicBezTo>
                      <a:pt x="7" y="50"/>
                      <a:pt x="9" y="51"/>
                      <a:pt x="11" y="52"/>
                    </a:cubicBezTo>
                    <a:cubicBezTo>
                      <a:pt x="11" y="52"/>
                      <a:pt x="12" y="52"/>
                      <a:pt x="12" y="53"/>
                    </a:cubicBezTo>
                    <a:cubicBezTo>
                      <a:pt x="12" y="53"/>
                      <a:pt x="13" y="52"/>
                      <a:pt x="14" y="52"/>
                    </a:cubicBezTo>
                    <a:cubicBezTo>
                      <a:pt x="15" y="51"/>
                      <a:pt x="16" y="50"/>
                      <a:pt x="17" y="50"/>
                    </a:cubicBezTo>
                    <a:cubicBezTo>
                      <a:pt x="19" y="52"/>
                      <a:pt x="16" y="56"/>
                      <a:pt x="14" y="58"/>
                    </a:cubicBezTo>
                    <a:cubicBezTo>
                      <a:pt x="14" y="58"/>
                      <a:pt x="14" y="58"/>
                      <a:pt x="14" y="58"/>
                    </a:cubicBezTo>
                    <a:cubicBezTo>
                      <a:pt x="13" y="58"/>
                      <a:pt x="12" y="58"/>
                      <a:pt x="11" y="58"/>
                    </a:cubicBezTo>
                    <a:cubicBezTo>
                      <a:pt x="7" y="59"/>
                      <a:pt x="2" y="60"/>
                      <a:pt x="0" y="63"/>
                    </a:cubicBezTo>
                    <a:cubicBezTo>
                      <a:pt x="0" y="63"/>
                      <a:pt x="0" y="64"/>
                      <a:pt x="1" y="64"/>
                    </a:cubicBezTo>
                    <a:cubicBezTo>
                      <a:pt x="3" y="65"/>
                      <a:pt x="5" y="66"/>
                      <a:pt x="7" y="66"/>
                    </a:cubicBezTo>
                    <a:cubicBezTo>
                      <a:pt x="7" y="66"/>
                      <a:pt x="7" y="66"/>
                      <a:pt x="10" y="66"/>
                    </a:cubicBezTo>
                    <a:cubicBezTo>
                      <a:pt x="10" y="66"/>
                      <a:pt x="10" y="65"/>
                      <a:pt x="11" y="65"/>
                    </a:cubicBezTo>
                    <a:cubicBezTo>
                      <a:pt x="12" y="64"/>
                      <a:pt x="13" y="64"/>
                      <a:pt x="14" y="64"/>
                    </a:cubicBezTo>
                    <a:cubicBezTo>
                      <a:pt x="14" y="63"/>
                      <a:pt x="15" y="63"/>
                      <a:pt x="15" y="63"/>
                    </a:cubicBezTo>
                    <a:cubicBezTo>
                      <a:pt x="15" y="64"/>
                      <a:pt x="15" y="64"/>
                      <a:pt x="16" y="64"/>
                    </a:cubicBezTo>
                    <a:cubicBezTo>
                      <a:pt x="16" y="66"/>
                      <a:pt x="15" y="70"/>
                      <a:pt x="16" y="71"/>
                    </a:cubicBezTo>
                    <a:cubicBezTo>
                      <a:pt x="15" y="72"/>
                      <a:pt x="15" y="72"/>
                      <a:pt x="14" y="72"/>
                    </a:cubicBezTo>
                    <a:cubicBezTo>
                      <a:pt x="13" y="73"/>
                      <a:pt x="12" y="73"/>
                      <a:pt x="11" y="73"/>
                    </a:cubicBezTo>
                    <a:cubicBezTo>
                      <a:pt x="9" y="73"/>
                      <a:pt x="8" y="74"/>
                      <a:pt x="6" y="74"/>
                    </a:cubicBezTo>
                    <a:cubicBezTo>
                      <a:pt x="6" y="75"/>
                      <a:pt x="5" y="75"/>
                      <a:pt x="4" y="75"/>
                    </a:cubicBezTo>
                    <a:cubicBezTo>
                      <a:pt x="6" y="76"/>
                      <a:pt x="8" y="77"/>
                      <a:pt x="11" y="77"/>
                    </a:cubicBezTo>
                    <a:cubicBezTo>
                      <a:pt x="12" y="78"/>
                      <a:pt x="13" y="78"/>
                      <a:pt x="14" y="78"/>
                    </a:cubicBezTo>
                    <a:cubicBezTo>
                      <a:pt x="17" y="79"/>
                      <a:pt x="19" y="79"/>
                      <a:pt x="21" y="79"/>
                    </a:cubicBezTo>
                    <a:cubicBezTo>
                      <a:pt x="30" y="71"/>
                      <a:pt x="13" y="64"/>
                      <a:pt x="30" y="58"/>
                    </a:cubicBezTo>
                    <a:cubicBezTo>
                      <a:pt x="32" y="58"/>
                      <a:pt x="35" y="57"/>
                      <a:pt x="38" y="57"/>
                    </a:cubicBezTo>
                    <a:cubicBezTo>
                      <a:pt x="38" y="57"/>
                      <a:pt x="38" y="57"/>
                      <a:pt x="38" y="57"/>
                    </a:cubicBezTo>
                    <a:cubicBezTo>
                      <a:pt x="39" y="56"/>
                      <a:pt x="39" y="56"/>
                      <a:pt x="39" y="55"/>
                    </a:cubicBezTo>
                    <a:cubicBezTo>
                      <a:pt x="39" y="54"/>
                      <a:pt x="37" y="50"/>
                      <a:pt x="36" y="49"/>
                    </a:cubicBezTo>
                    <a:cubicBezTo>
                      <a:pt x="35" y="49"/>
                      <a:pt x="35" y="49"/>
                      <a:pt x="30" y="51"/>
                    </a:cubicBezTo>
                    <a:cubicBezTo>
                      <a:pt x="30" y="51"/>
                      <a:pt x="30" y="52"/>
                      <a:pt x="30" y="52"/>
                    </a:cubicBezTo>
                    <a:cubicBezTo>
                      <a:pt x="27" y="53"/>
                      <a:pt x="24" y="55"/>
                      <a:pt x="23" y="53"/>
                    </a:cubicBezTo>
                    <a:cubicBezTo>
                      <a:pt x="23" y="50"/>
                      <a:pt x="26" y="48"/>
                      <a:pt x="29" y="45"/>
                    </a:cubicBezTo>
                    <a:cubicBezTo>
                      <a:pt x="29" y="43"/>
                      <a:pt x="27" y="41"/>
                      <a:pt x="26" y="40"/>
                    </a:cubicBezTo>
                    <a:cubicBezTo>
                      <a:pt x="26" y="40"/>
                      <a:pt x="26" y="38"/>
                      <a:pt x="27" y="37"/>
                    </a:cubicBezTo>
                    <a:cubicBezTo>
                      <a:pt x="28" y="36"/>
                      <a:pt x="29" y="36"/>
                      <a:pt x="30" y="34"/>
                    </a:cubicBezTo>
                    <a:cubicBezTo>
                      <a:pt x="31" y="34"/>
                      <a:pt x="31" y="34"/>
                      <a:pt x="31" y="34"/>
                    </a:cubicBezTo>
                    <a:cubicBezTo>
                      <a:pt x="31" y="34"/>
                      <a:pt x="32" y="34"/>
                      <a:pt x="32" y="34"/>
                    </a:cubicBezTo>
                    <a:cubicBezTo>
                      <a:pt x="31" y="36"/>
                      <a:pt x="31" y="37"/>
                      <a:pt x="30" y="39"/>
                    </a:cubicBezTo>
                    <a:cubicBezTo>
                      <a:pt x="30" y="40"/>
                      <a:pt x="29" y="41"/>
                      <a:pt x="29" y="41"/>
                    </a:cubicBezTo>
                    <a:close/>
                    <a:moveTo>
                      <a:pt x="12" y="33"/>
                    </a:moveTo>
                    <a:cubicBezTo>
                      <a:pt x="12" y="33"/>
                      <a:pt x="11" y="33"/>
                      <a:pt x="11" y="33"/>
                    </a:cubicBezTo>
                    <a:cubicBezTo>
                      <a:pt x="11" y="33"/>
                      <a:pt x="10" y="33"/>
                      <a:pt x="10" y="34"/>
                    </a:cubicBezTo>
                    <a:cubicBezTo>
                      <a:pt x="9" y="33"/>
                      <a:pt x="10" y="31"/>
                      <a:pt x="11" y="30"/>
                    </a:cubicBezTo>
                    <a:cubicBezTo>
                      <a:pt x="11" y="30"/>
                      <a:pt x="11" y="30"/>
                      <a:pt x="11" y="31"/>
                    </a:cubicBezTo>
                    <a:cubicBezTo>
                      <a:pt x="12" y="31"/>
                      <a:pt x="12" y="31"/>
                      <a:pt x="12" y="32"/>
                    </a:cubicBezTo>
                    <a:cubicBezTo>
                      <a:pt x="12" y="33"/>
                      <a:pt x="12" y="33"/>
                      <a:pt x="12" y="33"/>
                    </a:cubicBezTo>
                    <a:close/>
                    <a:moveTo>
                      <a:pt x="14" y="36"/>
                    </a:moveTo>
                    <a:cubicBezTo>
                      <a:pt x="14" y="37"/>
                      <a:pt x="14" y="37"/>
                      <a:pt x="14" y="37"/>
                    </a:cubicBezTo>
                    <a:cubicBezTo>
                      <a:pt x="13" y="37"/>
                      <a:pt x="13" y="37"/>
                      <a:pt x="12" y="37"/>
                    </a:cubicBezTo>
                    <a:cubicBezTo>
                      <a:pt x="13" y="36"/>
                      <a:pt x="13" y="36"/>
                      <a:pt x="14" y="35"/>
                    </a:cubicBezTo>
                    <a:cubicBezTo>
                      <a:pt x="14" y="35"/>
                      <a:pt x="14" y="35"/>
                      <a:pt x="14" y="35"/>
                    </a:cubicBezTo>
                    <a:cubicBezTo>
                      <a:pt x="14" y="35"/>
                      <a:pt x="14" y="35"/>
                      <a:pt x="15" y="35"/>
                    </a:cubicBezTo>
                    <a:cubicBezTo>
                      <a:pt x="14" y="36"/>
                      <a:pt x="14" y="36"/>
                      <a:pt x="14" y="36"/>
                    </a:cubicBezTo>
                    <a:close/>
                    <a:moveTo>
                      <a:pt x="14" y="28"/>
                    </a:moveTo>
                    <a:cubicBezTo>
                      <a:pt x="14" y="28"/>
                      <a:pt x="14" y="28"/>
                      <a:pt x="14" y="28"/>
                    </a:cubicBezTo>
                    <a:cubicBezTo>
                      <a:pt x="13" y="28"/>
                      <a:pt x="13" y="28"/>
                      <a:pt x="11" y="27"/>
                    </a:cubicBezTo>
                    <a:cubicBezTo>
                      <a:pt x="11" y="26"/>
                      <a:pt x="11" y="26"/>
                      <a:pt x="11" y="26"/>
                    </a:cubicBezTo>
                    <a:cubicBezTo>
                      <a:pt x="13" y="24"/>
                      <a:pt x="13" y="24"/>
                      <a:pt x="14" y="23"/>
                    </a:cubicBezTo>
                    <a:cubicBezTo>
                      <a:pt x="14" y="23"/>
                      <a:pt x="14" y="23"/>
                      <a:pt x="15" y="23"/>
                    </a:cubicBezTo>
                    <a:cubicBezTo>
                      <a:pt x="15" y="22"/>
                      <a:pt x="17" y="23"/>
                      <a:pt x="17" y="24"/>
                    </a:cubicBezTo>
                    <a:cubicBezTo>
                      <a:pt x="16" y="25"/>
                      <a:pt x="15" y="27"/>
                      <a:pt x="14" y="28"/>
                    </a:cubicBezTo>
                    <a:close/>
                    <a:moveTo>
                      <a:pt x="30" y="25"/>
                    </a:moveTo>
                    <a:cubicBezTo>
                      <a:pt x="30" y="25"/>
                      <a:pt x="29" y="26"/>
                      <a:pt x="29" y="26"/>
                    </a:cubicBezTo>
                    <a:cubicBezTo>
                      <a:pt x="28" y="25"/>
                      <a:pt x="29" y="22"/>
                      <a:pt x="30" y="20"/>
                    </a:cubicBezTo>
                    <a:cubicBezTo>
                      <a:pt x="31" y="19"/>
                      <a:pt x="31" y="19"/>
                      <a:pt x="31" y="18"/>
                    </a:cubicBezTo>
                    <a:cubicBezTo>
                      <a:pt x="32" y="19"/>
                      <a:pt x="32" y="23"/>
                      <a:pt x="30" y="25"/>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6" name="íṥļîḍe">
                <a:extLst>
                  <a:ext uri="{FF2B5EF4-FFF2-40B4-BE49-F238E27FC236}">
                    <a16:creationId xmlns:a16="http://schemas.microsoft.com/office/drawing/2014/main" id="{BBC85CE8-1B7B-4433-8664-CCF97330192E}"/>
                  </a:ext>
                </a:extLst>
              </p:cNvPr>
              <p:cNvSpPr/>
              <p:nvPr/>
            </p:nvSpPr>
            <p:spPr bwMode="auto">
              <a:xfrm>
                <a:off x="14290084" y="4730602"/>
                <a:ext cx="41857" cy="49705"/>
              </a:xfrm>
              <a:custGeom>
                <a:avLst/>
                <a:gdLst>
                  <a:gd name="T0" fmla="*/ 15 w 16"/>
                  <a:gd name="T1" fmla="*/ 5 h 19"/>
                  <a:gd name="T2" fmla="*/ 13 w 16"/>
                  <a:gd name="T3" fmla="*/ 6 h 19"/>
                  <a:gd name="T4" fmla="*/ 12 w 16"/>
                  <a:gd name="T5" fmla="*/ 5 h 19"/>
                  <a:gd name="T6" fmla="*/ 12 w 16"/>
                  <a:gd name="T7" fmla="*/ 0 h 19"/>
                  <a:gd name="T8" fmla="*/ 11 w 16"/>
                  <a:gd name="T9" fmla="*/ 0 h 19"/>
                  <a:gd name="T10" fmla="*/ 6 w 16"/>
                  <a:gd name="T11" fmla="*/ 18 h 19"/>
                  <a:gd name="T12" fmla="*/ 6 w 16"/>
                  <a:gd name="T13" fmla="*/ 19 h 19"/>
                  <a:gd name="T14" fmla="*/ 7 w 16"/>
                  <a:gd name="T15" fmla="*/ 19 h 19"/>
                  <a:gd name="T16" fmla="*/ 8 w 16"/>
                  <a:gd name="T17" fmla="*/ 18 h 19"/>
                  <a:gd name="T18" fmla="*/ 12 w 16"/>
                  <a:gd name="T19" fmla="*/ 13 h 19"/>
                  <a:gd name="T20" fmla="*/ 16 w 16"/>
                  <a:gd name="T21" fmla="*/ 6 h 19"/>
                  <a:gd name="T22" fmla="*/ 15 w 16"/>
                  <a:gd name="T23"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9">
                    <a:moveTo>
                      <a:pt x="15" y="5"/>
                    </a:moveTo>
                    <a:cubicBezTo>
                      <a:pt x="14" y="5"/>
                      <a:pt x="14" y="6"/>
                      <a:pt x="13" y="6"/>
                    </a:cubicBezTo>
                    <a:cubicBezTo>
                      <a:pt x="13" y="6"/>
                      <a:pt x="12" y="5"/>
                      <a:pt x="12" y="5"/>
                    </a:cubicBezTo>
                    <a:cubicBezTo>
                      <a:pt x="12" y="3"/>
                      <a:pt x="12" y="2"/>
                      <a:pt x="12" y="0"/>
                    </a:cubicBezTo>
                    <a:cubicBezTo>
                      <a:pt x="12" y="0"/>
                      <a:pt x="12" y="0"/>
                      <a:pt x="11" y="0"/>
                    </a:cubicBezTo>
                    <a:cubicBezTo>
                      <a:pt x="3" y="8"/>
                      <a:pt x="0" y="7"/>
                      <a:pt x="6" y="18"/>
                    </a:cubicBezTo>
                    <a:cubicBezTo>
                      <a:pt x="6" y="18"/>
                      <a:pt x="6" y="18"/>
                      <a:pt x="6" y="19"/>
                    </a:cubicBezTo>
                    <a:cubicBezTo>
                      <a:pt x="6" y="19"/>
                      <a:pt x="6" y="19"/>
                      <a:pt x="7" y="19"/>
                    </a:cubicBezTo>
                    <a:cubicBezTo>
                      <a:pt x="7" y="19"/>
                      <a:pt x="8" y="19"/>
                      <a:pt x="8" y="18"/>
                    </a:cubicBezTo>
                    <a:cubicBezTo>
                      <a:pt x="9" y="17"/>
                      <a:pt x="11" y="16"/>
                      <a:pt x="12" y="13"/>
                    </a:cubicBezTo>
                    <a:cubicBezTo>
                      <a:pt x="13" y="11"/>
                      <a:pt x="15" y="8"/>
                      <a:pt x="16" y="6"/>
                    </a:cubicBezTo>
                    <a:cubicBezTo>
                      <a:pt x="16" y="5"/>
                      <a:pt x="15" y="5"/>
                      <a:pt x="15" y="5"/>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7" name="îslîḓè">
                <a:extLst>
                  <a:ext uri="{FF2B5EF4-FFF2-40B4-BE49-F238E27FC236}">
                    <a16:creationId xmlns:a16="http://schemas.microsoft.com/office/drawing/2014/main" id="{15211E79-0EF0-4663-8032-F859FA7FA4C8}"/>
                  </a:ext>
                </a:extLst>
              </p:cNvPr>
              <p:cNvSpPr/>
              <p:nvPr/>
            </p:nvSpPr>
            <p:spPr bwMode="auto">
              <a:xfrm>
                <a:off x="14316244" y="4683513"/>
                <a:ext cx="20928" cy="49705"/>
              </a:xfrm>
              <a:custGeom>
                <a:avLst/>
                <a:gdLst>
                  <a:gd name="T0" fmla="*/ 2 w 8"/>
                  <a:gd name="T1" fmla="*/ 15 h 19"/>
                  <a:gd name="T2" fmla="*/ 7 w 8"/>
                  <a:gd name="T3" fmla="*/ 19 h 19"/>
                  <a:gd name="T4" fmla="*/ 6 w 8"/>
                  <a:gd name="T5" fmla="*/ 7 h 19"/>
                  <a:gd name="T6" fmla="*/ 6 w 8"/>
                  <a:gd name="T7" fmla="*/ 7 h 19"/>
                  <a:gd name="T8" fmla="*/ 2 w 8"/>
                  <a:gd name="T9" fmla="*/ 0 h 19"/>
                  <a:gd name="T10" fmla="*/ 0 w 8"/>
                  <a:gd name="T11" fmla="*/ 2 h 19"/>
                  <a:gd name="T12" fmla="*/ 2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2" y="15"/>
                    </a:moveTo>
                    <a:cubicBezTo>
                      <a:pt x="3" y="16"/>
                      <a:pt x="5" y="17"/>
                      <a:pt x="7" y="19"/>
                    </a:cubicBezTo>
                    <a:cubicBezTo>
                      <a:pt x="8" y="16"/>
                      <a:pt x="7" y="10"/>
                      <a:pt x="6" y="7"/>
                    </a:cubicBezTo>
                    <a:cubicBezTo>
                      <a:pt x="6" y="7"/>
                      <a:pt x="6" y="7"/>
                      <a:pt x="6" y="7"/>
                    </a:cubicBezTo>
                    <a:cubicBezTo>
                      <a:pt x="5" y="4"/>
                      <a:pt x="3" y="2"/>
                      <a:pt x="2" y="0"/>
                    </a:cubicBezTo>
                    <a:cubicBezTo>
                      <a:pt x="1" y="1"/>
                      <a:pt x="0" y="2"/>
                      <a:pt x="0" y="2"/>
                    </a:cubicBezTo>
                    <a:cubicBezTo>
                      <a:pt x="2" y="8"/>
                      <a:pt x="3" y="9"/>
                      <a:pt x="2" y="15"/>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8" name="îṧ1íďe">
                <a:extLst>
                  <a:ext uri="{FF2B5EF4-FFF2-40B4-BE49-F238E27FC236}">
                    <a16:creationId xmlns:a16="http://schemas.microsoft.com/office/drawing/2014/main" id="{6FC4AF2F-BC03-4DD9-AD38-821B81E6A33D}"/>
                  </a:ext>
                </a:extLst>
              </p:cNvPr>
              <p:cNvSpPr/>
              <p:nvPr/>
            </p:nvSpPr>
            <p:spPr bwMode="auto">
              <a:xfrm>
                <a:off x="13996562" y="4709674"/>
                <a:ext cx="107258" cy="99410"/>
              </a:xfrm>
              <a:custGeom>
                <a:avLst/>
                <a:gdLst>
                  <a:gd name="T0" fmla="*/ 35 w 41"/>
                  <a:gd name="T1" fmla="*/ 0 h 38"/>
                  <a:gd name="T2" fmla="*/ 16 w 41"/>
                  <a:gd name="T3" fmla="*/ 10 h 38"/>
                  <a:gd name="T4" fmla="*/ 7 w 41"/>
                  <a:gd name="T5" fmla="*/ 14 h 38"/>
                  <a:gd name="T6" fmla="*/ 3 w 41"/>
                  <a:gd name="T7" fmla="*/ 15 h 38"/>
                  <a:gd name="T8" fmla="*/ 3 w 41"/>
                  <a:gd name="T9" fmla="*/ 15 h 38"/>
                  <a:gd name="T10" fmla="*/ 0 w 41"/>
                  <a:gd name="T11" fmla="*/ 19 h 38"/>
                  <a:gd name="T12" fmla="*/ 3 w 41"/>
                  <a:gd name="T13" fmla="*/ 19 h 38"/>
                  <a:gd name="T14" fmla="*/ 9 w 41"/>
                  <a:gd name="T15" fmla="*/ 18 h 38"/>
                  <a:gd name="T16" fmla="*/ 10 w 41"/>
                  <a:gd name="T17" fmla="*/ 19 h 38"/>
                  <a:gd name="T18" fmla="*/ 9 w 41"/>
                  <a:gd name="T19" fmla="*/ 22 h 38"/>
                  <a:gd name="T20" fmla="*/ 13 w 41"/>
                  <a:gd name="T21" fmla="*/ 26 h 38"/>
                  <a:gd name="T22" fmla="*/ 9 w 41"/>
                  <a:gd name="T23" fmla="*/ 30 h 38"/>
                  <a:gd name="T24" fmla="*/ 13 w 41"/>
                  <a:gd name="T25" fmla="*/ 35 h 38"/>
                  <a:gd name="T26" fmla="*/ 13 w 41"/>
                  <a:gd name="T27" fmla="*/ 36 h 38"/>
                  <a:gd name="T28" fmla="*/ 16 w 41"/>
                  <a:gd name="T29" fmla="*/ 37 h 38"/>
                  <a:gd name="T30" fmla="*/ 18 w 41"/>
                  <a:gd name="T31" fmla="*/ 38 h 38"/>
                  <a:gd name="T32" fmla="*/ 18 w 41"/>
                  <a:gd name="T33" fmla="*/ 38 h 38"/>
                  <a:gd name="T34" fmla="*/ 20 w 41"/>
                  <a:gd name="T35" fmla="*/ 37 h 38"/>
                  <a:gd name="T36" fmla="*/ 21 w 41"/>
                  <a:gd name="T37" fmla="*/ 33 h 38"/>
                  <a:gd name="T38" fmla="*/ 21 w 41"/>
                  <a:gd name="T39" fmla="*/ 33 h 38"/>
                  <a:gd name="T40" fmla="*/ 21 w 41"/>
                  <a:gd name="T41" fmla="*/ 30 h 38"/>
                  <a:gd name="T42" fmla="*/ 23 w 41"/>
                  <a:gd name="T43" fmla="*/ 26 h 38"/>
                  <a:gd name="T44" fmla="*/ 20 w 41"/>
                  <a:gd name="T45" fmla="*/ 24 h 38"/>
                  <a:gd name="T46" fmla="*/ 20 w 41"/>
                  <a:gd name="T47" fmla="*/ 21 h 38"/>
                  <a:gd name="T48" fmla="*/ 18 w 41"/>
                  <a:gd name="T49" fmla="*/ 20 h 38"/>
                  <a:gd name="T50" fmla="*/ 25 w 41"/>
                  <a:gd name="T51" fmla="*/ 18 h 38"/>
                  <a:gd name="T52" fmla="*/ 23 w 41"/>
                  <a:gd name="T53" fmla="*/ 13 h 38"/>
                  <a:gd name="T54" fmla="*/ 31 w 41"/>
                  <a:gd name="T55" fmla="*/ 7 h 38"/>
                  <a:gd name="T56" fmla="*/ 32 w 41"/>
                  <a:gd name="T57" fmla="*/ 8 h 38"/>
                  <a:gd name="T58" fmla="*/ 31 w 41"/>
                  <a:gd name="T59" fmla="*/ 20 h 38"/>
                  <a:gd name="T60" fmla="*/ 29 w 41"/>
                  <a:gd name="T61" fmla="*/ 24 h 38"/>
                  <a:gd name="T62" fmla="*/ 28 w 41"/>
                  <a:gd name="T63" fmla="*/ 33 h 38"/>
                  <a:gd name="T64" fmla="*/ 28 w 41"/>
                  <a:gd name="T65" fmla="*/ 33 h 38"/>
                  <a:gd name="T66" fmla="*/ 30 w 41"/>
                  <a:gd name="T67" fmla="*/ 34 h 38"/>
                  <a:gd name="T68" fmla="*/ 34 w 41"/>
                  <a:gd name="T69" fmla="*/ 28 h 38"/>
                  <a:gd name="T70" fmla="*/ 40 w 41"/>
                  <a:gd name="T71" fmla="*/ 9 h 38"/>
                  <a:gd name="T72" fmla="*/ 41 w 41"/>
                  <a:gd name="T73" fmla="*/ 4 h 38"/>
                  <a:gd name="T74" fmla="*/ 35 w 41"/>
                  <a:gd name="T75" fmla="*/ 0 h 38"/>
                  <a:gd name="T76" fmla="*/ 16 w 41"/>
                  <a:gd name="T77" fmla="*/ 20 h 38"/>
                  <a:gd name="T78" fmla="*/ 14 w 41"/>
                  <a:gd name="T79" fmla="*/ 21 h 38"/>
                  <a:gd name="T80" fmla="*/ 15 w 41"/>
                  <a:gd name="T81" fmla="*/ 17 h 38"/>
                  <a:gd name="T82" fmla="*/ 16 w 41"/>
                  <a:gd name="T83" fmla="*/ 18 h 38"/>
                  <a:gd name="T84" fmla="*/ 16 w 41"/>
                  <a:gd name="T85" fmla="*/ 18 h 38"/>
                  <a:gd name="T86" fmla="*/ 16 w 41"/>
                  <a:gd name="T8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38">
                    <a:moveTo>
                      <a:pt x="35" y="0"/>
                    </a:moveTo>
                    <a:cubicBezTo>
                      <a:pt x="34" y="2"/>
                      <a:pt x="24" y="6"/>
                      <a:pt x="16" y="10"/>
                    </a:cubicBezTo>
                    <a:cubicBezTo>
                      <a:pt x="12" y="11"/>
                      <a:pt x="9" y="13"/>
                      <a:pt x="7" y="14"/>
                    </a:cubicBezTo>
                    <a:cubicBezTo>
                      <a:pt x="6" y="14"/>
                      <a:pt x="5" y="14"/>
                      <a:pt x="3" y="15"/>
                    </a:cubicBezTo>
                    <a:cubicBezTo>
                      <a:pt x="3" y="15"/>
                      <a:pt x="3" y="15"/>
                      <a:pt x="3" y="15"/>
                    </a:cubicBezTo>
                    <a:cubicBezTo>
                      <a:pt x="3" y="16"/>
                      <a:pt x="1" y="16"/>
                      <a:pt x="0" y="19"/>
                    </a:cubicBezTo>
                    <a:cubicBezTo>
                      <a:pt x="1" y="19"/>
                      <a:pt x="2" y="19"/>
                      <a:pt x="3" y="19"/>
                    </a:cubicBezTo>
                    <a:cubicBezTo>
                      <a:pt x="5" y="19"/>
                      <a:pt x="7" y="19"/>
                      <a:pt x="9" y="18"/>
                    </a:cubicBezTo>
                    <a:cubicBezTo>
                      <a:pt x="9" y="19"/>
                      <a:pt x="9" y="19"/>
                      <a:pt x="10" y="19"/>
                    </a:cubicBezTo>
                    <a:cubicBezTo>
                      <a:pt x="9" y="20"/>
                      <a:pt x="9" y="21"/>
                      <a:pt x="9" y="22"/>
                    </a:cubicBezTo>
                    <a:cubicBezTo>
                      <a:pt x="11" y="23"/>
                      <a:pt x="11" y="23"/>
                      <a:pt x="13" y="26"/>
                    </a:cubicBezTo>
                    <a:cubicBezTo>
                      <a:pt x="12" y="27"/>
                      <a:pt x="10" y="28"/>
                      <a:pt x="9" y="30"/>
                    </a:cubicBezTo>
                    <a:cubicBezTo>
                      <a:pt x="10" y="31"/>
                      <a:pt x="13" y="31"/>
                      <a:pt x="13" y="35"/>
                    </a:cubicBezTo>
                    <a:cubicBezTo>
                      <a:pt x="13" y="35"/>
                      <a:pt x="13" y="36"/>
                      <a:pt x="13" y="36"/>
                    </a:cubicBezTo>
                    <a:cubicBezTo>
                      <a:pt x="14" y="37"/>
                      <a:pt x="15" y="37"/>
                      <a:pt x="16" y="37"/>
                    </a:cubicBezTo>
                    <a:cubicBezTo>
                      <a:pt x="16" y="37"/>
                      <a:pt x="17" y="38"/>
                      <a:pt x="18" y="38"/>
                    </a:cubicBezTo>
                    <a:cubicBezTo>
                      <a:pt x="18" y="38"/>
                      <a:pt x="18" y="38"/>
                      <a:pt x="18" y="38"/>
                    </a:cubicBezTo>
                    <a:cubicBezTo>
                      <a:pt x="19" y="37"/>
                      <a:pt x="19" y="37"/>
                      <a:pt x="20" y="37"/>
                    </a:cubicBezTo>
                    <a:cubicBezTo>
                      <a:pt x="20" y="36"/>
                      <a:pt x="21" y="34"/>
                      <a:pt x="21" y="33"/>
                    </a:cubicBezTo>
                    <a:cubicBezTo>
                      <a:pt x="21" y="33"/>
                      <a:pt x="21" y="33"/>
                      <a:pt x="21" y="33"/>
                    </a:cubicBezTo>
                    <a:cubicBezTo>
                      <a:pt x="21" y="30"/>
                      <a:pt x="21" y="30"/>
                      <a:pt x="21" y="30"/>
                    </a:cubicBezTo>
                    <a:cubicBezTo>
                      <a:pt x="21" y="28"/>
                      <a:pt x="22" y="27"/>
                      <a:pt x="23" y="26"/>
                    </a:cubicBezTo>
                    <a:cubicBezTo>
                      <a:pt x="22" y="25"/>
                      <a:pt x="21" y="25"/>
                      <a:pt x="20" y="24"/>
                    </a:cubicBezTo>
                    <a:cubicBezTo>
                      <a:pt x="20" y="23"/>
                      <a:pt x="20" y="22"/>
                      <a:pt x="20" y="21"/>
                    </a:cubicBezTo>
                    <a:cubicBezTo>
                      <a:pt x="19" y="20"/>
                      <a:pt x="19" y="20"/>
                      <a:pt x="18" y="20"/>
                    </a:cubicBezTo>
                    <a:cubicBezTo>
                      <a:pt x="19" y="19"/>
                      <a:pt x="23" y="17"/>
                      <a:pt x="25" y="18"/>
                    </a:cubicBezTo>
                    <a:cubicBezTo>
                      <a:pt x="26" y="15"/>
                      <a:pt x="24" y="14"/>
                      <a:pt x="23" y="13"/>
                    </a:cubicBezTo>
                    <a:cubicBezTo>
                      <a:pt x="25" y="9"/>
                      <a:pt x="28" y="9"/>
                      <a:pt x="31" y="7"/>
                    </a:cubicBezTo>
                    <a:cubicBezTo>
                      <a:pt x="31" y="7"/>
                      <a:pt x="32" y="7"/>
                      <a:pt x="32" y="8"/>
                    </a:cubicBezTo>
                    <a:cubicBezTo>
                      <a:pt x="32" y="10"/>
                      <a:pt x="32" y="17"/>
                      <a:pt x="31" y="20"/>
                    </a:cubicBezTo>
                    <a:cubicBezTo>
                      <a:pt x="31" y="21"/>
                      <a:pt x="30" y="22"/>
                      <a:pt x="29" y="24"/>
                    </a:cubicBezTo>
                    <a:cubicBezTo>
                      <a:pt x="25" y="28"/>
                      <a:pt x="21" y="26"/>
                      <a:pt x="28" y="33"/>
                    </a:cubicBezTo>
                    <a:cubicBezTo>
                      <a:pt x="28" y="33"/>
                      <a:pt x="28" y="33"/>
                      <a:pt x="28" y="33"/>
                    </a:cubicBezTo>
                    <a:cubicBezTo>
                      <a:pt x="28" y="34"/>
                      <a:pt x="29" y="34"/>
                      <a:pt x="30" y="34"/>
                    </a:cubicBezTo>
                    <a:cubicBezTo>
                      <a:pt x="31" y="32"/>
                      <a:pt x="33" y="30"/>
                      <a:pt x="34" y="28"/>
                    </a:cubicBezTo>
                    <a:cubicBezTo>
                      <a:pt x="35" y="25"/>
                      <a:pt x="40" y="10"/>
                      <a:pt x="40" y="9"/>
                    </a:cubicBezTo>
                    <a:cubicBezTo>
                      <a:pt x="40" y="7"/>
                      <a:pt x="41" y="6"/>
                      <a:pt x="41" y="4"/>
                    </a:cubicBezTo>
                    <a:cubicBezTo>
                      <a:pt x="39" y="0"/>
                      <a:pt x="38" y="0"/>
                      <a:pt x="35" y="0"/>
                    </a:cubicBezTo>
                    <a:close/>
                    <a:moveTo>
                      <a:pt x="16" y="20"/>
                    </a:moveTo>
                    <a:cubicBezTo>
                      <a:pt x="15" y="21"/>
                      <a:pt x="15" y="22"/>
                      <a:pt x="14" y="21"/>
                    </a:cubicBezTo>
                    <a:cubicBezTo>
                      <a:pt x="14" y="18"/>
                      <a:pt x="14" y="19"/>
                      <a:pt x="15" y="17"/>
                    </a:cubicBezTo>
                    <a:cubicBezTo>
                      <a:pt x="15" y="17"/>
                      <a:pt x="15" y="18"/>
                      <a:pt x="16" y="18"/>
                    </a:cubicBezTo>
                    <a:cubicBezTo>
                      <a:pt x="16" y="18"/>
                      <a:pt x="16" y="18"/>
                      <a:pt x="16" y="18"/>
                    </a:cubicBezTo>
                    <a:cubicBezTo>
                      <a:pt x="16" y="18"/>
                      <a:pt x="16" y="19"/>
                      <a:pt x="16" y="20"/>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9" name="ïṣļïḓè">
                <a:extLst>
                  <a:ext uri="{FF2B5EF4-FFF2-40B4-BE49-F238E27FC236}">
                    <a16:creationId xmlns:a16="http://schemas.microsoft.com/office/drawing/2014/main" id="{653E8E6C-9A65-43B4-AB37-2665844F9748}"/>
                  </a:ext>
                </a:extLst>
              </p:cNvPr>
              <p:cNvSpPr/>
              <p:nvPr/>
            </p:nvSpPr>
            <p:spPr bwMode="auto">
              <a:xfrm>
                <a:off x="13996562" y="4652120"/>
                <a:ext cx="107258" cy="81098"/>
              </a:xfrm>
              <a:custGeom>
                <a:avLst/>
                <a:gdLst>
                  <a:gd name="T0" fmla="*/ 38 w 41"/>
                  <a:gd name="T1" fmla="*/ 6 h 31"/>
                  <a:gd name="T2" fmla="*/ 35 w 41"/>
                  <a:gd name="T3" fmla="*/ 9 h 31"/>
                  <a:gd name="T4" fmla="*/ 27 w 41"/>
                  <a:gd name="T5" fmla="*/ 14 h 31"/>
                  <a:gd name="T6" fmla="*/ 26 w 41"/>
                  <a:gd name="T7" fmla="*/ 13 h 31"/>
                  <a:gd name="T8" fmla="*/ 27 w 41"/>
                  <a:gd name="T9" fmla="*/ 0 h 31"/>
                  <a:gd name="T10" fmla="*/ 24 w 41"/>
                  <a:gd name="T11" fmla="*/ 3 h 31"/>
                  <a:gd name="T12" fmla="*/ 24 w 41"/>
                  <a:gd name="T13" fmla="*/ 4 h 31"/>
                  <a:gd name="T14" fmla="*/ 24 w 41"/>
                  <a:gd name="T15" fmla="*/ 4 h 31"/>
                  <a:gd name="T16" fmla="*/ 25 w 41"/>
                  <a:gd name="T17" fmla="*/ 4 h 31"/>
                  <a:gd name="T18" fmla="*/ 20 w 41"/>
                  <a:gd name="T19" fmla="*/ 16 h 31"/>
                  <a:gd name="T20" fmla="*/ 16 w 41"/>
                  <a:gd name="T21" fmla="*/ 18 h 31"/>
                  <a:gd name="T22" fmla="*/ 16 w 41"/>
                  <a:gd name="T23" fmla="*/ 19 h 31"/>
                  <a:gd name="T24" fmla="*/ 3 w 41"/>
                  <a:gd name="T25" fmla="*/ 24 h 31"/>
                  <a:gd name="T26" fmla="*/ 0 w 41"/>
                  <a:gd name="T27" fmla="*/ 27 h 31"/>
                  <a:gd name="T28" fmla="*/ 3 w 41"/>
                  <a:gd name="T29" fmla="*/ 29 h 31"/>
                  <a:gd name="T30" fmla="*/ 6 w 41"/>
                  <a:gd name="T31" fmla="*/ 31 h 31"/>
                  <a:gd name="T32" fmla="*/ 13 w 41"/>
                  <a:gd name="T33" fmla="*/ 28 h 31"/>
                  <a:gd name="T34" fmla="*/ 12 w 41"/>
                  <a:gd name="T35" fmla="*/ 31 h 31"/>
                  <a:gd name="T36" fmla="*/ 16 w 41"/>
                  <a:gd name="T37" fmla="*/ 29 h 31"/>
                  <a:gd name="T38" fmla="*/ 22 w 41"/>
                  <a:gd name="T39" fmla="*/ 22 h 31"/>
                  <a:gd name="T40" fmla="*/ 41 w 41"/>
                  <a:gd name="T41" fmla="*/ 10 h 31"/>
                  <a:gd name="T42" fmla="*/ 41 w 41"/>
                  <a:gd name="T43" fmla="*/ 9 h 31"/>
                  <a:gd name="T44" fmla="*/ 41 w 41"/>
                  <a:gd name="T45" fmla="*/ 9 h 31"/>
                  <a:gd name="T46" fmla="*/ 38 w 41"/>
                  <a:gd name="T47"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1">
                    <a:moveTo>
                      <a:pt x="38" y="6"/>
                    </a:moveTo>
                    <a:cubicBezTo>
                      <a:pt x="37" y="7"/>
                      <a:pt x="36" y="8"/>
                      <a:pt x="35" y="9"/>
                    </a:cubicBezTo>
                    <a:cubicBezTo>
                      <a:pt x="33" y="11"/>
                      <a:pt x="30" y="12"/>
                      <a:pt x="27" y="14"/>
                    </a:cubicBezTo>
                    <a:cubicBezTo>
                      <a:pt x="27" y="13"/>
                      <a:pt x="26" y="13"/>
                      <a:pt x="26" y="13"/>
                    </a:cubicBezTo>
                    <a:cubicBezTo>
                      <a:pt x="27" y="10"/>
                      <a:pt x="32" y="1"/>
                      <a:pt x="27" y="0"/>
                    </a:cubicBezTo>
                    <a:cubicBezTo>
                      <a:pt x="26" y="1"/>
                      <a:pt x="25" y="2"/>
                      <a:pt x="24" y="3"/>
                    </a:cubicBezTo>
                    <a:cubicBezTo>
                      <a:pt x="24" y="3"/>
                      <a:pt x="24" y="4"/>
                      <a:pt x="24" y="4"/>
                    </a:cubicBezTo>
                    <a:cubicBezTo>
                      <a:pt x="24" y="4"/>
                      <a:pt x="24" y="4"/>
                      <a:pt x="24" y="4"/>
                    </a:cubicBezTo>
                    <a:cubicBezTo>
                      <a:pt x="24" y="4"/>
                      <a:pt x="24" y="4"/>
                      <a:pt x="25" y="4"/>
                    </a:cubicBezTo>
                    <a:cubicBezTo>
                      <a:pt x="23" y="8"/>
                      <a:pt x="21" y="12"/>
                      <a:pt x="20" y="16"/>
                    </a:cubicBezTo>
                    <a:cubicBezTo>
                      <a:pt x="19" y="15"/>
                      <a:pt x="18" y="18"/>
                      <a:pt x="16" y="18"/>
                    </a:cubicBezTo>
                    <a:cubicBezTo>
                      <a:pt x="16" y="19"/>
                      <a:pt x="16" y="19"/>
                      <a:pt x="16" y="19"/>
                    </a:cubicBezTo>
                    <a:cubicBezTo>
                      <a:pt x="13" y="22"/>
                      <a:pt x="7" y="23"/>
                      <a:pt x="3" y="24"/>
                    </a:cubicBezTo>
                    <a:cubicBezTo>
                      <a:pt x="2" y="25"/>
                      <a:pt x="0" y="26"/>
                      <a:pt x="0" y="27"/>
                    </a:cubicBezTo>
                    <a:cubicBezTo>
                      <a:pt x="1" y="28"/>
                      <a:pt x="2" y="28"/>
                      <a:pt x="3" y="29"/>
                    </a:cubicBezTo>
                    <a:cubicBezTo>
                      <a:pt x="4" y="30"/>
                      <a:pt x="5" y="30"/>
                      <a:pt x="6" y="31"/>
                    </a:cubicBezTo>
                    <a:cubicBezTo>
                      <a:pt x="7" y="30"/>
                      <a:pt x="12" y="27"/>
                      <a:pt x="13" y="28"/>
                    </a:cubicBezTo>
                    <a:cubicBezTo>
                      <a:pt x="13" y="29"/>
                      <a:pt x="12" y="30"/>
                      <a:pt x="12" y="31"/>
                    </a:cubicBezTo>
                    <a:cubicBezTo>
                      <a:pt x="13" y="31"/>
                      <a:pt x="14" y="31"/>
                      <a:pt x="16" y="29"/>
                    </a:cubicBezTo>
                    <a:cubicBezTo>
                      <a:pt x="18" y="27"/>
                      <a:pt x="21" y="23"/>
                      <a:pt x="22" y="22"/>
                    </a:cubicBezTo>
                    <a:cubicBezTo>
                      <a:pt x="26" y="17"/>
                      <a:pt x="36" y="13"/>
                      <a:pt x="41" y="10"/>
                    </a:cubicBezTo>
                    <a:cubicBezTo>
                      <a:pt x="41" y="10"/>
                      <a:pt x="41" y="10"/>
                      <a:pt x="41" y="9"/>
                    </a:cubicBezTo>
                    <a:cubicBezTo>
                      <a:pt x="41" y="9"/>
                      <a:pt x="41" y="9"/>
                      <a:pt x="41" y="9"/>
                    </a:cubicBezTo>
                    <a:cubicBezTo>
                      <a:pt x="41" y="7"/>
                      <a:pt x="40" y="6"/>
                      <a:pt x="38" y="6"/>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0" name="išľíḍe">
                <a:extLst>
                  <a:ext uri="{FF2B5EF4-FFF2-40B4-BE49-F238E27FC236}">
                    <a16:creationId xmlns:a16="http://schemas.microsoft.com/office/drawing/2014/main" id="{E4897495-6E48-409D-B125-480E7A06608C}"/>
                  </a:ext>
                </a:extLst>
              </p:cNvPr>
              <p:cNvSpPr/>
              <p:nvPr/>
            </p:nvSpPr>
            <p:spPr bwMode="auto">
              <a:xfrm>
                <a:off x="13986098" y="4759379"/>
                <a:ext cx="26161" cy="49705"/>
              </a:xfrm>
              <a:custGeom>
                <a:avLst/>
                <a:gdLst>
                  <a:gd name="T0" fmla="*/ 6 w 10"/>
                  <a:gd name="T1" fmla="*/ 4 h 19"/>
                  <a:gd name="T2" fmla="*/ 1 w 10"/>
                  <a:gd name="T3" fmla="*/ 12 h 19"/>
                  <a:gd name="T4" fmla="*/ 4 w 10"/>
                  <a:gd name="T5" fmla="*/ 17 h 19"/>
                  <a:gd name="T6" fmla="*/ 7 w 10"/>
                  <a:gd name="T7" fmla="*/ 19 h 19"/>
                  <a:gd name="T8" fmla="*/ 9 w 10"/>
                  <a:gd name="T9" fmla="*/ 19 h 19"/>
                  <a:gd name="T10" fmla="*/ 10 w 10"/>
                  <a:gd name="T11" fmla="*/ 16 h 19"/>
                  <a:gd name="T12" fmla="*/ 7 w 10"/>
                  <a:gd name="T13" fmla="*/ 7 h 19"/>
                  <a:gd name="T14" fmla="*/ 6 w 10"/>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9">
                    <a:moveTo>
                      <a:pt x="6" y="4"/>
                    </a:moveTo>
                    <a:cubicBezTo>
                      <a:pt x="0" y="0"/>
                      <a:pt x="1" y="5"/>
                      <a:pt x="1" y="12"/>
                    </a:cubicBezTo>
                    <a:cubicBezTo>
                      <a:pt x="1" y="13"/>
                      <a:pt x="3" y="16"/>
                      <a:pt x="4" y="17"/>
                    </a:cubicBezTo>
                    <a:cubicBezTo>
                      <a:pt x="5" y="18"/>
                      <a:pt x="6" y="19"/>
                      <a:pt x="7" y="19"/>
                    </a:cubicBezTo>
                    <a:cubicBezTo>
                      <a:pt x="8" y="19"/>
                      <a:pt x="9" y="19"/>
                      <a:pt x="9" y="19"/>
                    </a:cubicBezTo>
                    <a:cubicBezTo>
                      <a:pt x="9" y="18"/>
                      <a:pt x="10" y="17"/>
                      <a:pt x="10" y="16"/>
                    </a:cubicBezTo>
                    <a:cubicBezTo>
                      <a:pt x="10" y="15"/>
                      <a:pt x="8" y="10"/>
                      <a:pt x="7" y="7"/>
                    </a:cubicBezTo>
                    <a:cubicBezTo>
                      <a:pt x="7" y="6"/>
                      <a:pt x="7" y="5"/>
                      <a:pt x="6" y="4"/>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1" name="íṧļîḍê">
                <a:extLst>
                  <a:ext uri="{FF2B5EF4-FFF2-40B4-BE49-F238E27FC236}">
                    <a16:creationId xmlns:a16="http://schemas.microsoft.com/office/drawing/2014/main" id="{EFB40859-813F-4D18-9883-DBBA56BCE5A6}"/>
                  </a:ext>
                </a:extLst>
              </p:cNvPr>
              <p:cNvSpPr/>
              <p:nvPr/>
            </p:nvSpPr>
            <p:spPr bwMode="auto">
              <a:xfrm>
                <a:off x="14148293" y="4665201"/>
                <a:ext cx="115630" cy="130803"/>
              </a:xfrm>
              <a:custGeom>
                <a:avLst/>
                <a:gdLst>
                  <a:gd name="T0" fmla="*/ 39 w 44"/>
                  <a:gd name="T1" fmla="*/ 43 h 50"/>
                  <a:gd name="T2" fmla="*/ 38 w 44"/>
                  <a:gd name="T3" fmla="*/ 43 h 50"/>
                  <a:gd name="T4" fmla="*/ 33 w 44"/>
                  <a:gd name="T5" fmla="*/ 40 h 50"/>
                  <a:gd name="T6" fmla="*/ 31 w 44"/>
                  <a:gd name="T7" fmla="*/ 38 h 50"/>
                  <a:gd name="T8" fmla="*/ 25 w 44"/>
                  <a:gd name="T9" fmla="*/ 30 h 50"/>
                  <a:gd name="T10" fmla="*/ 28 w 44"/>
                  <a:gd name="T11" fmla="*/ 29 h 50"/>
                  <a:gd name="T12" fmla="*/ 28 w 44"/>
                  <a:gd name="T13" fmla="*/ 29 h 50"/>
                  <a:gd name="T14" fmla="*/ 31 w 44"/>
                  <a:gd name="T15" fmla="*/ 28 h 50"/>
                  <a:gd name="T16" fmla="*/ 33 w 44"/>
                  <a:gd name="T17" fmla="*/ 27 h 50"/>
                  <a:gd name="T18" fmla="*/ 34 w 44"/>
                  <a:gd name="T19" fmla="*/ 26 h 50"/>
                  <a:gd name="T20" fmla="*/ 38 w 44"/>
                  <a:gd name="T21" fmla="*/ 24 h 50"/>
                  <a:gd name="T22" fmla="*/ 37 w 44"/>
                  <a:gd name="T23" fmla="*/ 22 h 50"/>
                  <a:gd name="T24" fmla="*/ 36 w 44"/>
                  <a:gd name="T25" fmla="*/ 22 h 50"/>
                  <a:gd name="T26" fmla="*/ 35 w 44"/>
                  <a:gd name="T27" fmla="*/ 20 h 50"/>
                  <a:gd name="T28" fmla="*/ 34 w 44"/>
                  <a:gd name="T29" fmla="*/ 18 h 50"/>
                  <a:gd name="T30" fmla="*/ 33 w 44"/>
                  <a:gd name="T31" fmla="*/ 19 h 50"/>
                  <a:gd name="T32" fmla="*/ 32 w 44"/>
                  <a:gd name="T33" fmla="*/ 19 h 50"/>
                  <a:gd name="T34" fmla="*/ 32 w 44"/>
                  <a:gd name="T35" fmla="*/ 20 h 50"/>
                  <a:gd name="T36" fmla="*/ 31 w 44"/>
                  <a:gd name="T37" fmla="*/ 21 h 50"/>
                  <a:gd name="T38" fmla="*/ 24 w 44"/>
                  <a:gd name="T39" fmla="*/ 25 h 50"/>
                  <a:gd name="T40" fmla="*/ 28 w 44"/>
                  <a:gd name="T41" fmla="*/ 6 h 50"/>
                  <a:gd name="T42" fmla="*/ 23 w 44"/>
                  <a:gd name="T43" fmla="*/ 0 h 50"/>
                  <a:gd name="T44" fmla="*/ 22 w 44"/>
                  <a:gd name="T45" fmla="*/ 1 h 50"/>
                  <a:gd name="T46" fmla="*/ 18 w 44"/>
                  <a:gd name="T47" fmla="*/ 26 h 50"/>
                  <a:gd name="T48" fmla="*/ 4 w 44"/>
                  <a:gd name="T49" fmla="*/ 30 h 50"/>
                  <a:gd name="T50" fmla="*/ 1 w 44"/>
                  <a:gd name="T51" fmla="*/ 31 h 50"/>
                  <a:gd name="T52" fmla="*/ 4 w 44"/>
                  <a:gd name="T53" fmla="*/ 36 h 50"/>
                  <a:gd name="T54" fmla="*/ 13 w 44"/>
                  <a:gd name="T55" fmla="*/ 35 h 50"/>
                  <a:gd name="T56" fmla="*/ 14 w 44"/>
                  <a:gd name="T57" fmla="*/ 36 h 50"/>
                  <a:gd name="T58" fmla="*/ 7 w 44"/>
                  <a:gd name="T59" fmla="*/ 42 h 50"/>
                  <a:gd name="T60" fmla="*/ 4 w 44"/>
                  <a:gd name="T61" fmla="*/ 43 h 50"/>
                  <a:gd name="T62" fmla="*/ 0 w 44"/>
                  <a:gd name="T63" fmla="*/ 46 h 50"/>
                  <a:gd name="T64" fmla="*/ 2 w 44"/>
                  <a:gd name="T65" fmla="*/ 46 h 50"/>
                  <a:gd name="T66" fmla="*/ 4 w 44"/>
                  <a:gd name="T67" fmla="*/ 45 h 50"/>
                  <a:gd name="T68" fmla="*/ 14 w 44"/>
                  <a:gd name="T69" fmla="*/ 42 h 50"/>
                  <a:gd name="T70" fmla="*/ 21 w 44"/>
                  <a:gd name="T71" fmla="*/ 33 h 50"/>
                  <a:gd name="T72" fmla="*/ 31 w 44"/>
                  <a:gd name="T73" fmla="*/ 45 h 50"/>
                  <a:gd name="T74" fmla="*/ 33 w 44"/>
                  <a:gd name="T75" fmla="*/ 48 h 50"/>
                  <a:gd name="T76" fmla="*/ 33 w 44"/>
                  <a:gd name="T77" fmla="*/ 49 h 50"/>
                  <a:gd name="T78" fmla="*/ 35 w 44"/>
                  <a:gd name="T79" fmla="*/ 50 h 50"/>
                  <a:gd name="T80" fmla="*/ 38 w 44"/>
                  <a:gd name="T81" fmla="*/ 49 h 50"/>
                  <a:gd name="T82" fmla="*/ 41 w 44"/>
                  <a:gd name="T83" fmla="*/ 48 h 50"/>
                  <a:gd name="T84" fmla="*/ 44 w 44"/>
                  <a:gd name="T85" fmla="*/ 43 h 50"/>
                  <a:gd name="T86" fmla="*/ 39 w 44"/>
                  <a:gd name="T87"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50">
                    <a:moveTo>
                      <a:pt x="39" y="43"/>
                    </a:moveTo>
                    <a:cubicBezTo>
                      <a:pt x="39" y="43"/>
                      <a:pt x="39" y="43"/>
                      <a:pt x="38" y="43"/>
                    </a:cubicBezTo>
                    <a:cubicBezTo>
                      <a:pt x="37" y="42"/>
                      <a:pt x="35" y="41"/>
                      <a:pt x="33" y="40"/>
                    </a:cubicBezTo>
                    <a:cubicBezTo>
                      <a:pt x="32" y="39"/>
                      <a:pt x="32" y="38"/>
                      <a:pt x="31" y="38"/>
                    </a:cubicBezTo>
                    <a:cubicBezTo>
                      <a:pt x="28" y="35"/>
                      <a:pt x="26" y="33"/>
                      <a:pt x="25" y="30"/>
                    </a:cubicBezTo>
                    <a:cubicBezTo>
                      <a:pt x="26" y="30"/>
                      <a:pt x="27" y="29"/>
                      <a:pt x="28" y="29"/>
                    </a:cubicBezTo>
                    <a:cubicBezTo>
                      <a:pt x="28" y="29"/>
                      <a:pt x="28" y="29"/>
                      <a:pt x="28" y="29"/>
                    </a:cubicBezTo>
                    <a:cubicBezTo>
                      <a:pt x="29" y="29"/>
                      <a:pt x="30" y="28"/>
                      <a:pt x="31" y="28"/>
                    </a:cubicBezTo>
                    <a:cubicBezTo>
                      <a:pt x="32" y="28"/>
                      <a:pt x="32" y="27"/>
                      <a:pt x="33" y="27"/>
                    </a:cubicBezTo>
                    <a:cubicBezTo>
                      <a:pt x="33" y="27"/>
                      <a:pt x="34" y="26"/>
                      <a:pt x="34" y="26"/>
                    </a:cubicBezTo>
                    <a:cubicBezTo>
                      <a:pt x="35" y="25"/>
                      <a:pt x="36" y="24"/>
                      <a:pt x="38" y="24"/>
                    </a:cubicBezTo>
                    <a:cubicBezTo>
                      <a:pt x="37" y="23"/>
                      <a:pt x="37" y="23"/>
                      <a:pt x="37" y="22"/>
                    </a:cubicBezTo>
                    <a:cubicBezTo>
                      <a:pt x="37" y="22"/>
                      <a:pt x="37" y="22"/>
                      <a:pt x="36" y="22"/>
                    </a:cubicBezTo>
                    <a:cubicBezTo>
                      <a:pt x="36" y="22"/>
                      <a:pt x="35" y="21"/>
                      <a:pt x="35" y="20"/>
                    </a:cubicBezTo>
                    <a:cubicBezTo>
                      <a:pt x="34" y="20"/>
                      <a:pt x="34" y="19"/>
                      <a:pt x="34" y="18"/>
                    </a:cubicBezTo>
                    <a:cubicBezTo>
                      <a:pt x="34" y="18"/>
                      <a:pt x="33" y="19"/>
                      <a:pt x="33" y="19"/>
                    </a:cubicBezTo>
                    <a:cubicBezTo>
                      <a:pt x="33" y="19"/>
                      <a:pt x="32" y="19"/>
                      <a:pt x="32" y="19"/>
                    </a:cubicBezTo>
                    <a:cubicBezTo>
                      <a:pt x="32" y="20"/>
                      <a:pt x="32" y="20"/>
                      <a:pt x="32" y="20"/>
                    </a:cubicBezTo>
                    <a:cubicBezTo>
                      <a:pt x="32" y="20"/>
                      <a:pt x="31" y="21"/>
                      <a:pt x="31" y="21"/>
                    </a:cubicBezTo>
                    <a:cubicBezTo>
                      <a:pt x="29" y="23"/>
                      <a:pt x="26" y="25"/>
                      <a:pt x="24" y="25"/>
                    </a:cubicBezTo>
                    <a:cubicBezTo>
                      <a:pt x="24" y="20"/>
                      <a:pt x="29" y="11"/>
                      <a:pt x="28" y="6"/>
                    </a:cubicBezTo>
                    <a:cubicBezTo>
                      <a:pt x="25" y="4"/>
                      <a:pt x="24" y="3"/>
                      <a:pt x="23" y="0"/>
                    </a:cubicBezTo>
                    <a:cubicBezTo>
                      <a:pt x="23" y="1"/>
                      <a:pt x="22" y="1"/>
                      <a:pt x="22" y="1"/>
                    </a:cubicBezTo>
                    <a:cubicBezTo>
                      <a:pt x="20" y="9"/>
                      <a:pt x="20" y="17"/>
                      <a:pt x="18" y="26"/>
                    </a:cubicBezTo>
                    <a:cubicBezTo>
                      <a:pt x="15" y="30"/>
                      <a:pt x="9" y="30"/>
                      <a:pt x="4" y="30"/>
                    </a:cubicBezTo>
                    <a:cubicBezTo>
                      <a:pt x="3" y="31"/>
                      <a:pt x="2" y="31"/>
                      <a:pt x="1" y="31"/>
                    </a:cubicBezTo>
                    <a:cubicBezTo>
                      <a:pt x="3" y="33"/>
                      <a:pt x="3" y="35"/>
                      <a:pt x="4" y="36"/>
                    </a:cubicBezTo>
                    <a:cubicBezTo>
                      <a:pt x="6" y="38"/>
                      <a:pt x="8" y="37"/>
                      <a:pt x="13" y="35"/>
                    </a:cubicBezTo>
                    <a:cubicBezTo>
                      <a:pt x="13" y="35"/>
                      <a:pt x="13" y="35"/>
                      <a:pt x="14" y="36"/>
                    </a:cubicBezTo>
                    <a:cubicBezTo>
                      <a:pt x="12" y="38"/>
                      <a:pt x="9" y="40"/>
                      <a:pt x="7" y="42"/>
                    </a:cubicBezTo>
                    <a:cubicBezTo>
                      <a:pt x="7" y="42"/>
                      <a:pt x="5" y="42"/>
                      <a:pt x="4" y="43"/>
                    </a:cubicBezTo>
                    <a:cubicBezTo>
                      <a:pt x="2" y="44"/>
                      <a:pt x="0" y="45"/>
                      <a:pt x="0" y="46"/>
                    </a:cubicBezTo>
                    <a:cubicBezTo>
                      <a:pt x="1" y="46"/>
                      <a:pt x="1" y="46"/>
                      <a:pt x="2" y="46"/>
                    </a:cubicBezTo>
                    <a:cubicBezTo>
                      <a:pt x="3" y="46"/>
                      <a:pt x="4" y="46"/>
                      <a:pt x="4" y="45"/>
                    </a:cubicBezTo>
                    <a:cubicBezTo>
                      <a:pt x="7" y="44"/>
                      <a:pt x="10" y="44"/>
                      <a:pt x="14" y="42"/>
                    </a:cubicBezTo>
                    <a:cubicBezTo>
                      <a:pt x="16" y="40"/>
                      <a:pt x="18" y="35"/>
                      <a:pt x="21" y="33"/>
                    </a:cubicBezTo>
                    <a:cubicBezTo>
                      <a:pt x="24" y="35"/>
                      <a:pt x="28" y="41"/>
                      <a:pt x="31" y="45"/>
                    </a:cubicBezTo>
                    <a:cubicBezTo>
                      <a:pt x="31" y="46"/>
                      <a:pt x="32" y="47"/>
                      <a:pt x="33" y="48"/>
                    </a:cubicBezTo>
                    <a:cubicBezTo>
                      <a:pt x="33" y="48"/>
                      <a:pt x="33" y="49"/>
                      <a:pt x="33" y="49"/>
                    </a:cubicBezTo>
                    <a:cubicBezTo>
                      <a:pt x="34" y="49"/>
                      <a:pt x="34" y="50"/>
                      <a:pt x="35" y="50"/>
                    </a:cubicBezTo>
                    <a:cubicBezTo>
                      <a:pt x="36" y="50"/>
                      <a:pt x="37" y="49"/>
                      <a:pt x="38" y="49"/>
                    </a:cubicBezTo>
                    <a:cubicBezTo>
                      <a:pt x="39" y="49"/>
                      <a:pt x="40" y="48"/>
                      <a:pt x="41" y="48"/>
                    </a:cubicBezTo>
                    <a:cubicBezTo>
                      <a:pt x="43" y="47"/>
                      <a:pt x="44" y="46"/>
                      <a:pt x="44" y="43"/>
                    </a:cubicBezTo>
                    <a:cubicBezTo>
                      <a:pt x="43" y="43"/>
                      <a:pt x="42" y="43"/>
                      <a:pt x="39" y="43"/>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2" name="îśľïḍè">
                <a:extLst>
                  <a:ext uri="{FF2B5EF4-FFF2-40B4-BE49-F238E27FC236}">
                    <a16:creationId xmlns:a16="http://schemas.microsoft.com/office/drawing/2014/main" id="{F19C17DD-C21D-4028-9B81-D37ED223ECB3}"/>
                  </a:ext>
                </a:extLst>
              </p:cNvPr>
              <p:cNvSpPr/>
              <p:nvPr/>
            </p:nvSpPr>
            <p:spPr bwMode="auto">
              <a:xfrm>
                <a:off x="13805067" y="4720138"/>
                <a:ext cx="123478" cy="133419"/>
              </a:xfrm>
              <a:custGeom>
                <a:avLst/>
                <a:gdLst>
                  <a:gd name="T0" fmla="*/ 41 w 47"/>
                  <a:gd name="T1" fmla="*/ 11 h 51"/>
                  <a:gd name="T2" fmla="*/ 40 w 47"/>
                  <a:gd name="T3" fmla="*/ 10 h 51"/>
                  <a:gd name="T4" fmla="*/ 41 w 47"/>
                  <a:gd name="T5" fmla="*/ 9 h 51"/>
                  <a:gd name="T6" fmla="*/ 44 w 47"/>
                  <a:gd name="T7" fmla="*/ 6 h 51"/>
                  <a:gd name="T8" fmla="*/ 41 w 47"/>
                  <a:gd name="T9" fmla="*/ 3 h 51"/>
                  <a:gd name="T10" fmla="*/ 35 w 47"/>
                  <a:gd name="T11" fmla="*/ 1 h 51"/>
                  <a:gd name="T12" fmla="*/ 34 w 47"/>
                  <a:gd name="T13" fmla="*/ 0 h 51"/>
                  <a:gd name="T14" fmla="*/ 33 w 47"/>
                  <a:gd name="T15" fmla="*/ 3 h 51"/>
                  <a:gd name="T16" fmla="*/ 33 w 47"/>
                  <a:gd name="T17" fmla="*/ 3 h 51"/>
                  <a:gd name="T18" fmla="*/ 35 w 47"/>
                  <a:gd name="T19" fmla="*/ 11 h 51"/>
                  <a:gd name="T20" fmla="*/ 36 w 47"/>
                  <a:gd name="T21" fmla="*/ 11 h 51"/>
                  <a:gd name="T22" fmla="*/ 33 w 47"/>
                  <a:gd name="T23" fmla="*/ 14 h 51"/>
                  <a:gd name="T24" fmla="*/ 25 w 47"/>
                  <a:gd name="T25" fmla="*/ 15 h 51"/>
                  <a:gd name="T26" fmla="*/ 23 w 47"/>
                  <a:gd name="T27" fmla="*/ 16 h 51"/>
                  <a:gd name="T28" fmla="*/ 16 w 47"/>
                  <a:gd name="T29" fmla="*/ 17 h 51"/>
                  <a:gd name="T30" fmla="*/ 12 w 47"/>
                  <a:gd name="T31" fmla="*/ 19 h 51"/>
                  <a:gd name="T32" fmla="*/ 21 w 47"/>
                  <a:gd name="T33" fmla="*/ 25 h 51"/>
                  <a:gd name="T34" fmla="*/ 22 w 47"/>
                  <a:gd name="T35" fmla="*/ 26 h 51"/>
                  <a:gd name="T36" fmla="*/ 7 w 47"/>
                  <a:gd name="T37" fmla="*/ 31 h 51"/>
                  <a:gd name="T38" fmla="*/ 3 w 47"/>
                  <a:gd name="T39" fmla="*/ 30 h 51"/>
                  <a:gd name="T40" fmla="*/ 0 w 47"/>
                  <a:gd name="T41" fmla="*/ 40 h 51"/>
                  <a:gd name="T42" fmla="*/ 1 w 47"/>
                  <a:gd name="T43" fmla="*/ 41 h 51"/>
                  <a:gd name="T44" fmla="*/ 5 w 47"/>
                  <a:gd name="T45" fmla="*/ 40 h 51"/>
                  <a:gd name="T46" fmla="*/ 8 w 47"/>
                  <a:gd name="T47" fmla="*/ 38 h 51"/>
                  <a:gd name="T48" fmla="*/ 13 w 47"/>
                  <a:gd name="T49" fmla="*/ 34 h 51"/>
                  <a:gd name="T50" fmla="*/ 14 w 47"/>
                  <a:gd name="T51" fmla="*/ 34 h 51"/>
                  <a:gd name="T52" fmla="*/ 15 w 47"/>
                  <a:gd name="T53" fmla="*/ 33 h 51"/>
                  <a:gd name="T54" fmla="*/ 11 w 47"/>
                  <a:gd name="T55" fmla="*/ 39 h 51"/>
                  <a:gd name="T56" fmla="*/ 6 w 47"/>
                  <a:gd name="T57" fmla="*/ 43 h 51"/>
                  <a:gd name="T58" fmla="*/ 4 w 47"/>
                  <a:gd name="T59" fmla="*/ 48 h 51"/>
                  <a:gd name="T60" fmla="*/ 7 w 47"/>
                  <a:gd name="T61" fmla="*/ 51 h 51"/>
                  <a:gd name="T62" fmla="*/ 9 w 47"/>
                  <a:gd name="T63" fmla="*/ 51 h 51"/>
                  <a:gd name="T64" fmla="*/ 23 w 47"/>
                  <a:gd name="T65" fmla="*/ 43 h 51"/>
                  <a:gd name="T66" fmla="*/ 26 w 47"/>
                  <a:gd name="T67" fmla="*/ 41 h 51"/>
                  <a:gd name="T68" fmla="*/ 27 w 47"/>
                  <a:gd name="T69" fmla="*/ 48 h 51"/>
                  <a:gd name="T70" fmla="*/ 36 w 47"/>
                  <a:gd name="T71" fmla="*/ 46 h 51"/>
                  <a:gd name="T72" fmla="*/ 38 w 47"/>
                  <a:gd name="T73" fmla="*/ 45 h 51"/>
                  <a:gd name="T74" fmla="*/ 34 w 47"/>
                  <a:gd name="T75" fmla="*/ 39 h 51"/>
                  <a:gd name="T76" fmla="*/ 33 w 47"/>
                  <a:gd name="T77" fmla="*/ 36 h 51"/>
                  <a:gd name="T78" fmla="*/ 28 w 47"/>
                  <a:gd name="T79" fmla="*/ 37 h 51"/>
                  <a:gd name="T80" fmla="*/ 23 w 47"/>
                  <a:gd name="T81" fmla="*/ 39 h 51"/>
                  <a:gd name="T82" fmla="*/ 18 w 47"/>
                  <a:gd name="T83" fmla="*/ 41 h 51"/>
                  <a:gd name="T84" fmla="*/ 17 w 47"/>
                  <a:gd name="T85" fmla="*/ 40 h 51"/>
                  <a:gd name="T86" fmla="*/ 23 w 47"/>
                  <a:gd name="T87" fmla="*/ 33 h 51"/>
                  <a:gd name="T88" fmla="*/ 30 w 47"/>
                  <a:gd name="T89" fmla="*/ 30 h 51"/>
                  <a:gd name="T90" fmla="*/ 36 w 47"/>
                  <a:gd name="T91" fmla="*/ 28 h 51"/>
                  <a:gd name="T92" fmla="*/ 38 w 47"/>
                  <a:gd name="T93" fmla="*/ 20 h 51"/>
                  <a:gd name="T94" fmla="*/ 26 w 47"/>
                  <a:gd name="T95" fmla="*/ 25 h 51"/>
                  <a:gd name="T96" fmla="*/ 26 w 47"/>
                  <a:gd name="T97" fmla="*/ 24 h 51"/>
                  <a:gd name="T98" fmla="*/ 36 w 47"/>
                  <a:gd name="T99" fmla="*/ 16 h 51"/>
                  <a:gd name="T100" fmla="*/ 36 w 47"/>
                  <a:gd name="T101" fmla="*/ 19 h 51"/>
                  <a:gd name="T102" fmla="*/ 41 w 47"/>
                  <a:gd name="T103" fmla="*/ 16 h 51"/>
                  <a:gd name="T104" fmla="*/ 44 w 47"/>
                  <a:gd name="T105" fmla="*/ 14 h 51"/>
                  <a:gd name="T106" fmla="*/ 46 w 47"/>
                  <a:gd name="T107" fmla="*/ 10 h 51"/>
                  <a:gd name="T108" fmla="*/ 41 w 47"/>
                  <a:gd name="T109"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51">
                    <a:moveTo>
                      <a:pt x="41" y="11"/>
                    </a:moveTo>
                    <a:cubicBezTo>
                      <a:pt x="40" y="10"/>
                      <a:pt x="40" y="10"/>
                      <a:pt x="40" y="10"/>
                    </a:cubicBezTo>
                    <a:cubicBezTo>
                      <a:pt x="40" y="10"/>
                      <a:pt x="41" y="9"/>
                      <a:pt x="41" y="9"/>
                    </a:cubicBezTo>
                    <a:cubicBezTo>
                      <a:pt x="44" y="7"/>
                      <a:pt x="44" y="7"/>
                      <a:pt x="44" y="6"/>
                    </a:cubicBezTo>
                    <a:cubicBezTo>
                      <a:pt x="44" y="5"/>
                      <a:pt x="42" y="4"/>
                      <a:pt x="41" y="3"/>
                    </a:cubicBezTo>
                    <a:cubicBezTo>
                      <a:pt x="38" y="1"/>
                      <a:pt x="36" y="0"/>
                      <a:pt x="35" y="1"/>
                    </a:cubicBezTo>
                    <a:cubicBezTo>
                      <a:pt x="35" y="0"/>
                      <a:pt x="34" y="0"/>
                      <a:pt x="34" y="0"/>
                    </a:cubicBezTo>
                    <a:cubicBezTo>
                      <a:pt x="33" y="1"/>
                      <a:pt x="33" y="1"/>
                      <a:pt x="33" y="3"/>
                    </a:cubicBezTo>
                    <a:cubicBezTo>
                      <a:pt x="33" y="3"/>
                      <a:pt x="33" y="3"/>
                      <a:pt x="33" y="3"/>
                    </a:cubicBezTo>
                    <a:cubicBezTo>
                      <a:pt x="33" y="5"/>
                      <a:pt x="33" y="8"/>
                      <a:pt x="35" y="11"/>
                    </a:cubicBezTo>
                    <a:cubicBezTo>
                      <a:pt x="35" y="11"/>
                      <a:pt x="35" y="11"/>
                      <a:pt x="36" y="11"/>
                    </a:cubicBezTo>
                    <a:cubicBezTo>
                      <a:pt x="35" y="12"/>
                      <a:pt x="34" y="13"/>
                      <a:pt x="33" y="14"/>
                    </a:cubicBezTo>
                    <a:cubicBezTo>
                      <a:pt x="30" y="14"/>
                      <a:pt x="28" y="15"/>
                      <a:pt x="25" y="15"/>
                    </a:cubicBezTo>
                    <a:cubicBezTo>
                      <a:pt x="25" y="15"/>
                      <a:pt x="24" y="15"/>
                      <a:pt x="23" y="16"/>
                    </a:cubicBezTo>
                    <a:cubicBezTo>
                      <a:pt x="20" y="17"/>
                      <a:pt x="16" y="18"/>
                      <a:pt x="16" y="17"/>
                    </a:cubicBezTo>
                    <a:cubicBezTo>
                      <a:pt x="15" y="18"/>
                      <a:pt x="14" y="18"/>
                      <a:pt x="12" y="19"/>
                    </a:cubicBezTo>
                    <a:cubicBezTo>
                      <a:pt x="13" y="21"/>
                      <a:pt x="17" y="25"/>
                      <a:pt x="21" y="25"/>
                    </a:cubicBezTo>
                    <a:cubicBezTo>
                      <a:pt x="21" y="25"/>
                      <a:pt x="21" y="26"/>
                      <a:pt x="22" y="26"/>
                    </a:cubicBezTo>
                    <a:cubicBezTo>
                      <a:pt x="21" y="28"/>
                      <a:pt x="10" y="31"/>
                      <a:pt x="7" y="31"/>
                    </a:cubicBezTo>
                    <a:cubicBezTo>
                      <a:pt x="6" y="31"/>
                      <a:pt x="4" y="30"/>
                      <a:pt x="3" y="30"/>
                    </a:cubicBezTo>
                    <a:cubicBezTo>
                      <a:pt x="1" y="31"/>
                      <a:pt x="1" y="36"/>
                      <a:pt x="0" y="40"/>
                    </a:cubicBezTo>
                    <a:cubicBezTo>
                      <a:pt x="0" y="40"/>
                      <a:pt x="1" y="41"/>
                      <a:pt x="1" y="41"/>
                    </a:cubicBezTo>
                    <a:cubicBezTo>
                      <a:pt x="2" y="41"/>
                      <a:pt x="4" y="41"/>
                      <a:pt x="5" y="40"/>
                    </a:cubicBezTo>
                    <a:cubicBezTo>
                      <a:pt x="6" y="40"/>
                      <a:pt x="7" y="39"/>
                      <a:pt x="8" y="38"/>
                    </a:cubicBezTo>
                    <a:cubicBezTo>
                      <a:pt x="10" y="37"/>
                      <a:pt x="11" y="35"/>
                      <a:pt x="13" y="34"/>
                    </a:cubicBezTo>
                    <a:cubicBezTo>
                      <a:pt x="13" y="34"/>
                      <a:pt x="13" y="34"/>
                      <a:pt x="14" y="34"/>
                    </a:cubicBezTo>
                    <a:cubicBezTo>
                      <a:pt x="14" y="34"/>
                      <a:pt x="15" y="33"/>
                      <a:pt x="15" y="33"/>
                    </a:cubicBezTo>
                    <a:cubicBezTo>
                      <a:pt x="17" y="35"/>
                      <a:pt x="14" y="37"/>
                      <a:pt x="11" y="39"/>
                    </a:cubicBezTo>
                    <a:cubicBezTo>
                      <a:pt x="10" y="40"/>
                      <a:pt x="8" y="42"/>
                      <a:pt x="6" y="43"/>
                    </a:cubicBezTo>
                    <a:cubicBezTo>
                      <a:pt x="6" y="43"/>
                      <a:pt x="3" y="47"/>
                      <a:pt x="4" y="48"/>
                    </a:cubicBezTo>
                    <a:cubicBezTo>
                      <a:pt x="5" y="49"/>
                      <a:pt x="6" y="50"/>
                      <a:pt x="7" y="51"/>
                    </a:cubicBezTo>
                    <a:cubicBezTo>
                      <a:pt x="8" y="51"/>
                      <a:pt x="8" y="51"/>
                      <a:pt x="9" y="51"/>
                    </a:cubicBezTo>
                    <a:cubicBezTo>
                      <a:pt x="14" y="48"/>
                      <a:pt x="18" y="45"/>
                      <a:pt x="23" y="43"/>
                    </a:cubicBezTo>
                    <a:cubicBezTo>
                      <a:pt x="24" y="42"/>
                      <a:pt x="25" y="42"/>
                      <a:pt x="26" y="41"/>
                    </a:cubicBezTo>
                    <a:cubicBezTo>
                      <a:pt x="28" y="43"/>
                      <a:pt x="26" y="44"/>
                      <a:pt x="27" y="48"/>
                    </a:cubicBezTo>
                    <a:cubicBezTo>
                      <a:pt x="29" y="46"/>
                      <a:pt x="34" y="44"/>
                      <a:pt x="36" y="46"/>
                    </a:cubicBezTo>
                    <a:cubicBezTo>
                      <a:pt x="37" y="46"/>
                      <a:pt x="38" y="45"/>
                      <a:pt x="38" y="45"/>
                    </a:cubicBezTo>
                    <a:cubicBezTo>
                      <a:pt x="38" y="41"/>
                      <a:pt x="36" y="40"/>
                      <a:pt x="34" y="39"/>
                    </a:cubicBezTo>
                    <a:cubicBezTo>
                      <a:pt x="34" y="38"/>
                      <a:pt x="34" y="37"/>
                      <a:pt x="33" y="36"/>
                    </a:cubicBezTo>
                    <a:cubicBezTo>
                      <a:pt x="31" y="32"/>
                      <a:pt x="32" y="33"/>
                      <a:pt x="28" y="37"/>
                    </a:cubicBezTo>
                    <a:cubicBezTo>
                      <a:pt x="26" y="38"/>
                      <a:pt x="24" y="38"/>
                      <a:pt x="23" y="39"/>
                    </a:cubicBezTo>
                    <a:cubicBezTo>
                      <a:pt x="21" y="40"/>
                      <a:pt x="20" y="40"/>
                      <a:pt x="18" y="41"/>
                    </a:cubicBezTo>
                    <a:cubicBezTo>
                      <a:pt x="18" y="40"/>
                      <a:pt x="17" y="40"/>
                      <a:pt x="17" y="40"/>
                    </a:cubicBezTo>
                    <a:cubicBezTo>
                      <a:pt x="18" y="37"/>
                      <a:pt x="20" y="35"/>
                      <a:pt x="23" y="33"/>
                    </a:cubicBezTo>
                    <a:cubicBezTo>
                      <a:pt x="25" y="32"/>
                      <a:pt x="28" y="31"/>
                      <a:pt x="30" y="30"/>
                    </a:cubicBezTo>
                    <a:cubicBezTo>
                      <a:pt x="32" y="29"/>
                      <a:pt x="34" y="29"/>
                      <a:pt x="36" y="28"/>
                    </a:cubicBezTo>
                    <a:cubicBezTo>
                      <a:pt x="39" y="26"/>
                      <a:pt x="39" y="21"/>
                      <a:pt x="38" y="20"/>
                    </a:cubicBezTo>
                    <a:cubicBezTo>
                      <a:pt x="35" y="22"/>
                      <a:pt x="31" y="23"/>
                      <a:pt x="26" y="25"/>
                    </a:cubicBezTo>
                    <a:cubicBezTo>
                      <a:pt x="26" y="24"/>
                      <a:pt x="26" y="24"/>
                      <a:pt x="26" y="24"/>
                    </a:cubicBezTo>
                    <a:cubicBezTo>
                      <a:pt x="27" y="20"/>
                      <a:pt x="33" y="16"/>
                      <a:pt x="36" y="16"/>
                    </a:cubicBezTo>
                    <a:cubicBezTo>
                      <a:pt x="36" y="18"/>
                      <a:pt x="36" y="18"/>
                      <a:pt x="36" y="19"/>
                    </a:cubicBezTo>
                    <a:cubicBezTo>
                      <a:pt x="38" y="18"/>
                      <a:pt x="39" y="17"/>
                      <a:pt x="41" y="16"/>
                    </a:cubicBezTo>
                    <a:cubicBezTo>
                      <a:pt x="42" y="15"/>
                      <a:pt x="43" y="15"/>
                      <a:pt x="44" y="14"/>
                    </a:cubicBezTo>
                    <a:cubicBezTo>
                      <a:pt x="45" y="12"/>
                      <a:pt x="47" y="11"/>
                      <a:pt x="46" y="10"/>
                    </a:cubicBezTo>
                    <a:cubicBezTo>
                      <a:pt x="45" y="10"/>
                      <a:pt x="42" y="11"/>
                      <a:pt x="41" y="11"/>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3" name="îşļíḑê">
                <a:extLst>
                  <a:ext uri="{FF2B5EF4-FFF2-40B4-BE49-F238E27FC236}">
                    <a16:creationId xmlns:a16="http://schemas.microsoft.com/office/drawing/2014/main" id="{006DF2BA-A946-4D7C-ABC5-84E01E0A324D}"/>
                  </a:ext>
                </a:extLst>
              </p:cNvPr>
              <p:cNvSpPr/>
              <p:nvPr/>
            </p:nvSpPr>
            <p:spPr bwMode="auto">
              <a:xfrm>
                <a:off x="13776290" y="4615496"/>
                <a:ext cx="212424" cy="149115"/>
              </a:xfrm>
              <a:custGeom>
                <a:avLst/>
                <a:gdLst>
                  <a:gd name="T0" fmla="*/ 58 w 81"/>
                  <a:gd name="T1" fmla="*/ 17 h 57"/>
                  <a:gd name="T2" fmla="*/ 44 w 81"/>
                  <a:gd name="T3" fmla="*/ 22 h 57"/>
                  <a:gd name="T4" fmla="*/ 50 w 81"/>
                  <a:gd name="T5" fmla="*/ 12 h 57"/>
                  <a:gd name="T6" fmla="*/ 58 w 81"/>
                  <a:gd name="T7" fmla="*/ 7 h 57"/>
                  <a:gd name="T8" fmla="*/ 61 w 81"/>
                  <a:gd name="T9" fmla="*/ 0 h 57"/>
                  <a:gd name="T10" fmla="*/ 50 w 81"/>
                  <a:gd name="T11" fmla="*/ 0 h 57"/>
                  <a:gd name="T12" fmla="*/ 38 w 81"/>
                  <a:gd name="T13" fmla="*/ 3 h 57"/>
                  <a:gd name="T14" fmla="*/ 27 w 81"/>
                  <a:gd name="T15" fmla="*/ 6 h 57"/>
                  <a:gd name="T16" fmla="*/ 29 w 81"/>
                  <a:gd name="T17" fmla="*/ 12 h 57"/>
                  <a:gd name="T18" fmla="*/ 34 w 81"/>
                  <a:gd name="T19" fmla="*/ 22 h 57"/>
                  <a:gd name="T20" fmla="*/ 27 w 81"/>
                  <a:gd name="T21" fmla="*/ 31 h 57"/>
                  <a:gd name="T22" fmla="*/ 8 w 81"/>
                  <a:gd name="T23" fmla="*/ 24 h 57"/>
                  <a:gd name="T24" fmla="*/ 5 w 81"/>
                  <a:gd name="T25" fmla="*/ 24 h 57"/>
                  <a:gd name="T26" fmla="*/ 4 w 81"/>
                  <a:gd name="T27" fmla="*/ 47 h 57"/>
                  <a:gd name="T28" fmla="*/ 7 w 81"/>
                  <a:gd name="T29" fmla="*/ 48 h 57"/>
                  <a:gd name="T30" fmla="*/ 8 w 81"/>
                  <a:gd name="T31" fmla="*/ 48 h 57"/>
                  <a:gd name="T32" fmla="*/ 11 w 81"/>
                  <a:gd name="T33" fmla="*/ 47 h 57"/>
                  <a:gd name="T34" fmla="*/ 20 w 81"/>
                  <a:gd name="T35" fmla="*/ 42 h 57"/>
                  <a:gd name="T36" fmla="*/ 17 w 81"/>
                  <a:gd name="T37" fmla="*/ 57 h 57"/>
                  <a:gd name="T38" fmla="*/ 22 w 81"/>
                  <a:gd name="T39" fmla="*/ 48 h 57"/>
                  <a:gd name="T40" fmla="*/ 18 w 81"/>
                  <a:gd name="T41" fmla="*/ 47 h 57"/>
                  <a:gd name="T42" fmla="*/ 25 w 81"/>
                  <a:gd name="T43" fmla="*/ 47 h 57"/>
                  <a:gd name="T44" fmla="*/ 27 w 81"/>
                  <a:gd name="T45" fmla="*/ 43 h 57"/>
                  <a:gd name="T46" fmla="*/ 34 w 81"/>
                  <a:gd name="T47" fmla="*/ 36 h 57"/>
                  <a:gd name="T48" fmla="*/ 34 w 81"/>
                  <a:gd name="T49" fmla="*/ 49 h 57"/>
                  <a:gd name="T50" fmla="*/ 34 w 81"/>
                  <a:gd name="T51" fmla="*/ 52 h 57"/>
                  <a:gd name="T52" fmla="*/ 42 w 81"/>
                  <a:gd name="T53" fmla="*/ 38 h 57"/>
                  <a:gd name="T54" fmla="*/ 48 w 81"/>
                  <a:gd name="T55" fmla="*/ 38 h 57"/>
                  <a:gd name="T56" fmla="*/ 53 w 81"/>
                  <a:gd name="T57" fmla="*/ 37 h 57"/>
                  <a:gd name="T58" fmla="*/ 56 w 81"/>
                  <a:gd name="T59" fmla="*/ 35 h 57"/>
                  <a:gd name="T60" fmla="*/ 71 w 81"/>
                  <a:gd name="T61" fmla="*/ 21 h 57"/>
                  <a:gd name="T62" fmla="*/ 74 w 81"/>
                  <a:gd name="T63" fmla="*/ 10 h 57"/>
                  <a:gd name="T64" fmla="*/ 52 w 81"/>
                  <a:gd name="T65" fmla="*/ 28 h 57"/>
                  <a:gd name="T66" fmla="*/ 44 w 81"/>
                  <a:gd name="T67" fmla="*/ 30 h 57"/>
                  <a:gd name="T68" fmla="*/ 53 w 81"/>
                  <a:gd name="T69" fmla="*/ 26 h 57"/>
                  <a:gd name="T70" fmla="*/ 60 w 81"/>
                  <a:gd name="T71"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57">
                    <a:moveTo>
                      <a:pt x="74" y="10"/>
                    </a:moveTo>
                    <a:cubicBezTo>
                      <a:pt x="72" y="12"/>
                      <a:pt x="59" y="19"/>
                      <a:pt x="58" y="17"/>
                    </a:cubicBezTo>
                    <a:cubicBezTo>
                      <a:pt x="56" y="18"/>
                      <a:pt x="54" y="18"/>
                      <a:pt x="52" y="19"/>
                    </a:cubicBezTo>
                    <a:cubicBezTo>
                      <a:pt x="49" y="20"/>
                      <a:pt x="46" y="21"/>
                      <a:pt x="44" y="22"/>
                    </a:cubicBezTo>
                    <a:cubicBezTo>
                      <a:pt x="44" y="22"/>
                      <a:pt x="43" y="21"/>
                      <a:pt x="43" y="21"/>
                    </a:cubicBezTo>
                    <a:cubicBezTo>
                      <a:pt x="44" y="15"/>
                      <a:pt x="46" y="12"/>
                      <a:pt x="50" y="12"/>
                    </a:cubicBezTo>
                    <a:cubicBezTo>
                      <a:pt x="50" y="12"/>
                      <a:pt x="51" y="12"/>
                      <a:pt x="52" y="12"/>
                    </a:cubicBezTo>
                    <a:cubicBezTo>
                      <a:pt x="54" y="11"/>
                      <a:pt x="57" y="8"/>
                      <a:pt x="58" y="7"/>
                    </a:cubicBezTo>
                    <a:cubicBezTo>
                      <a:pt x="62" y="5"/>
                      <a:pt x="66" y="5"/>
                      <a:pt x="65" y="2"/>
                    </a:cubicBezTo>
                    <a:cubicBezTo>
                      <a:pt x="63" y="1"/>
                      <a:pt x="62" y="0"/>
                      <a:pt x="61" y="0"/>
                    </a:cubicBezTo>
                    <a:cubicBezTo>
                      <a:pt x="58" y="0"/>
                      <a:pt x="55" y="0"/>
                      <a:pt x="52" y="0"/>
                    </a:cubicBezTo>
                    <a:cubicBezTo>
                      <a:pt x="50" y="0"/>
                      <a:pt x="50" y="0"/>
                      <a:pt x="50" y="0"/>
                    </a:cubicBezTo>
                    <a:cubicBezTo>
                      <a:pt x="41" y="2"/>
                      <a:pt x="41" y="2"/>
                      <a:pt x="38" y="3"/>
                    </a:cubicBezTo>
                    <a:cubicBezTo>
                      <a:pt x="38" y="3"/>
                      <a:pt x="38" y="3"/>
                      <a:pt x="38" y="3"/>
                    </a:cubicBezTo>
                    <a:cubicBezTo>
                      <a:pt x="37" y="3"/>
                      <a:pt x="35" y="3"/>
                      <a:pt x="34" y="4"/>
                    </a:cubicBezTo>
                    <a:cubicBezTo>
                      <a:pt x="31" y="4"/>
                      <a:pt x="29" y="5"/>
                      <a:pt x="27" y="6"/>
                    </a:cubicBezTo>
                    <a:cubicBezTo>
                      <a:pt x="27" y="6"/>
                      <a:pt x="27" y="7"/>
                      <a:pt x="27" y="7"/>
                    </a:cubicBezTo>
                    <a:cubicBezTo>
                      <a:pt x="26" y="8"/>
                      <a:pt x="27" y="10"/>
                      <a:pt x="29" y="12"/>
                    </a:cubicBezTo>
                    <a:cubicBezTo>
                      <a:pt x="32" y="13"/>
                      <a:pt x="33" y="18"/>
                      <a:pt x="34" y="21"/>
                    </a:cubicBezTo>
                    <a:cubicBezTo>
                      <a:pt x="34" y="22"/>
                      <a:pt x="34" y="22"/>
                      <a:pt x="34" y="22"/>
                    </a:cubicBezTo>
                    <a:cubicBezTo>
                      <a:pt x="34" y="23"/>
                      <a:pt x="34" y="23"/>
                      <a:pt x="34" y="24"/>
                    </a:cubicBezTo>
                    <a:cubicBezTo>
                      <a:pt x="33" y="27"/>
                      <a:pt x="31" y="28"/>
                      <a:pt x="27" y="31"/>
                    </a:cubicBezTo>
                    <a:cubicBezTo>
                      <a:pt x="25" y="32"/>
                      <a:pt x="16" y="35"/>
                      <a:pt x="13" y="33"/>
                    </a:cubicBezTo>
                    <a:cubicBezTo>
                      <a:pt x="10" y="27"/>
                      <a:pt x="10" y="27"/>
                      <a:pt x="8" y="24"/>
                    </a:cubicBezTo>
                    <a:cubicBezTo>
                      <a:pt x="8" y="24"/>
                      <a:pt x="7" y="24"/>
                      <a:pt x="6" y="23"/>
                    </a:cubicBezTo>
                    <a:cubicBezTo>
                      <a:pt x="6" y="24"/>
                      <a:pt x="6" y="24"/>
                      <a:pt x="5" y="24"/>
                    </a:cubicBezTo>
                    <a:cubicBezTo>
                      <a:pt x="5" y="27"/>
                      <a:pt x="2" y="34"/>
                      <a:pt x="0" y="39"/>
                    </a:cubicBezTo>
                    <a:cubicBezTo>
                      <a:pt x="1" y="41"/>
                      <a:pt x="3" y="42"/>
                      <a:pt x="4" y="47"/>
                    </a:cubicBezTo>
                    <a:cubicBezTo>
                      <a:pt x="5" y="47"/>
                      <a:pt x="5" y="48"/>
                      <a:pt x="6" y="49"/>
                    </a:cubicBezTo>
                    <a:cubicBezTo>
                      <a:pt x="6" y="49"/>
                      <a:pt x="7" y="48"/>
                      <a:pt x="7" y="48"/>
                    </a:cubicBezTo>
                    <a:cubicBezTo>
                      <a:pt x="7" y="48"/>
                      <a:pt x="7" y="48"/>
                      <a:pt x="7" y="48"/>
                    </a:cubicBezTo>
                    <a:cubicBezTo>
                      <a:pt x="8" y="48"/>
                      <a:pt x="8" y="48"/>
                      <a:pt x="8" y="48"/>
                    </a:cubicBezTo>
                    <a:cubicBezTo>
                      <a:pt x="8" y="48"/>
                      <a:pt x="8" y="49"/>
                      <a:pt x="9" y="49"/>
                    </a:cubicBezTo>
                    <a:cubicBezTo>
                      <a:pt x="9" y="48"/>
                      <a:pt x="10" y="47"/>
                      <a:pt x="11" y="47"/>
                    </a:cubicBezTo>
                    <a:cubicBezTo>
                      <a:pt x="11" y="46"/>
                      <a:pt x="11" y="45"/>
                      <a:pt x="11" y="45"/>
                    </a:cubicBezTo>
                    <a:cubicBezTo>
                      <a:pt x="14" y="41"/>
                      <a:pt x="16" y="38"/>
                      <a:pt x="20" y="42"/>
                    </a:cubicBezTo>
                    <a:cubicBezTo>
                      <a:pt x="19" y="44"/>
                      <a:pt x="17" y="48"/>
                      <a:pt x="14" y="50"/>
                    </a:cubicBezTo>
                    <a:cubicBezTo>
                      <a:pt x="15" y="52"/>
                      <a:pt x="15" y="54"/>
                      <a:pt x="17" y="57"/>
                    </a:cubicBezTo>
                    <a:cubicBezTo>
                      <a:pt x="20" y="55"/>
                      <a:pt x="20" y="55"/>
                      <a:pt x="21" y="53"/>
                    </a:cubicBezTo>
                    <a:cubicBezTo>
                      <a:pt x="22" y="51"/>
                      <a:pt x="23" y="49"/>
                      <a:pt x="22" y="48"/>
                    </a:cubicBezTo>
                    <a:cubicBezTo>
                      <a:pt x="21" y="48"/>
                      <a:pt x="20" y="48"/>
                      <a:pt x="19" y="48"/>
                    </a:cubicBezTo>
                    <a:cubicBezTo>
                      <a:pt x="19" y="48"/>
                      <a:pt x="19" y="48"/>
                      <a:pt x="18" y="47"/>
                    </a:cubicBezTo>
                    <a:cubicBezTo>
                      <a:pt x="19" y="46"/>
                      <a:pt x="22" y="46"/>
                      <a:pt x="23" y="47"/>
                    </a:cubicBezTo>
                    <a:cubicBezTo>
                      <a:pt x="23" y="47"/>
                      <a:pt x="24" y="47"/>
                      <a:pt x="25" y="47"/>
                    </a:cubicBezTo>
                    <a:cubicBezTo>
                      <a:pt x="26" y="47"/>
                      <a:pt x="27" y="46"/>
                      <a:pt x="27" y="46"/>
                    </a:cubicBezTo>
                    <a:cubicBezTo>
                      <a:pt x="27" y="45"/>
                      <a:pt x="27" y="44"/>
                      <a:pt x="27" y="43"/>
                    </a:cubicBezTo>
                    <a:cubicBezTo>
                      <a:pt x="24" y="38"/>
                      <a:pt x="26" y="37"/>
                      <a:pt x="30" y="36"/>
                    </a:cubicBezTo>
                    <a:cubicBezTo>
                      <a:pt x="32" y="35"/>
                      <a:pt x="33" y="35"/>
                      <a:pt x="34" y="36"/>
                    </a:cubicBezTo>
                    <a:cubicBezTo>
                      <a:pt x="34" y="37"/>
                      <a:pt x="35" y="38"/>
                      <a:pt x="35" y="41"/>
                    </a:cubicBezTo>
                    <a:cubicBezTo>
                      <a:pt x="35" y="41"/>
                      <a:pt x="34" y="46"/>
                      <a:pt x="34" y="49"/>
                    </a:cubicBezTo>
                    <a:cubicBezTo>
                      <a:pt x="34" y="50"/>
                      <a:pt x="34" y="50"/>
                      <a:pt x="34" y="50"/>
                    </a:cubicBezTo>
                    <a:cubicBezTo>
                      <a:pt x="34" y="51"/>
                      <a:pt x="34" y="52"/>
                      <a:pt x="34" y="52"/>
                    </a:cubicBezTo>
                    <a:cubicBezTo>
                      <a:pt x="38" y="52"/>
                      <a:pt x="38" y="47"/>
                      <a:pt x="39" y="46"/>
                    </a:cubicBezTo>
                    <a:cubicBezTo>
                      <a:pt x="41" y="44"/>
                      <a:pt x="43" y="39"/>
                      <a:pt x="42" y="38"/>
                    </a:cubicBezTo>
                    <a:cubicBezTo>
                      <a:pt x="44" y="35"/>
                      <a:pt x="46" y="34"/>
                      <a:pt x="48" y="33"/>
                    </a:cubicBezTo>
                    <a:cubicBezTo>
                      <a:pt x="49" y="34"/>
                      <a:pt x="49" y="36"/>
                      <a:pt x="48" y="38"/>
                    </a:cubicBezTo>
                    <a:cubicBezTo>
                      <a:pt x="49" y="38"/>
                      <a:pt x="51" y="38"/>
                      <a:pt x="52" y="37"/>
                    </a:cubicBezTo>
                    <a:cubicBezTo>
                      <a:pt x="52" y="37"/>
                      <a:pt x="53" y="37"/>
                      <a:pt x="53" y="37"/>
                    </a:cubicBezTo>
                    <a:cubicBezTo>
                      <a:pt x="53" y="37"/>
                      <a:pt x="54" y="37"/>
                      <a:pt x="54" y="37"/>
                    </a:cubicBezTo>
                    <a:cubicBezTo>
                      <a:pt x="54" y="37"/>
                      <a:pt x="55" y="36"/>
                      <a:pt x="56" y="35"/>
                    </a:cubicBezTo>
                    <a:cubicBezTo>
                      <a:pt x="56" y="33"/>
                      <a:pt x="55" y="30"/>
                      <a:pt x="56" y="29"/>
                    </a:cubicBezTo>
                    <a:cubicBezTo>
                      <a:pt x="62" y="27"/>
                      <a:pt x="66" y="24"/>
                      <a:pt x="71" y="21"/>
                    </a:cubicBezTo>
                    <a:cubicBezTo>
                      <a:pt x="74" y="20"/>
                      <a:pt x="80" y="19"/>
                      <a:pt x="81" y="18"/>
                    </a:cubicBezTo>
                    <a:cubicBezTo>
                      <a:pt x="78" y="14"/>
                      <a:pt x="77" y="11"/>
                      <a:pt x="74" y="10"/>
                    </a:cubicBezTo>
                    <a:close/>
                    <a:moveTo>
                      <a:pt x="55" y="27"/>
                    </a:moveTo>
                    <a:cubicBezTo>
                      <a:pt x="53" y="27"/>
                      <a:pt x="53" y="27"/>
                      <a:pt x="52" y="28"/>
                    </a:cubicBezTo>
                    <a:cubicBezTo>
                      <a:pt x="51" y="28"/>
                      <a:pt x="50" y="28"/>
                      <a:pt x="48" y="29"/>
                    </a:cubicBezTo>
                    <a:cubicBezTo>
                      <a:pt x="47" y="29"/>
                      <a:pt x="45" y="31"/>
                      <a:pt x="44" y="30"/>
                    </a:cubicBezTo>
                    <a:cubicBezTo>
                      <a:pt x="44" y="27"/>
                      <a:pt x="50" y="26"/>
                      <a:pt x="52" y="26"/>
                    </a:cubicBezTo>
                    <a:cubicBezTo>
                      <a:pt x="52" y="26"/>
                      <a:pt x="53" y="26"/>
                      <a:pt x="53" y="26"/>
                    </a:cubicBezTo>
                    <a:cubicBezTo>
                      <a:pt x="55" y="25"/>
                      <a:pt x="57" y="24"/>
                      <a:pt x="59" y="23"/>
                    </a:cubicBezTo>
                    <a:cubicBezTo>
                      <a:pt x="59" y="23"/>
                      <a:pt x="59" y="23"/>
                      <a:pt x="60" y="24"/>
                    </a:cubicBezTo>
                    <a:cubicBezTo>
                      <a:pt x="58" y="25"/>
                      <a:pt x="57" y="26"/>
                      <a:pt x="55" y="27"/>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4" name="iṧ1îde">
                <a:extLst>
                  <a:ext uri="{FF2B5EF4-FFF2-40B4-BE49-F238E27FC236}">
                    <a16:creationId xmlns:a16="http://schemas.microsoft.com/office/drawing/2014/main" id="{A041A3C5-892B-4639-AA1D-ABEE8BE9F565}"/>
                  </a:ext>
                </a:extLst>
              </p:cNvPr>
              <p:cNvSpPr/>
              <p:nvPr/>
            </p:nvSpPr>
            <p:spPr bwMode="auto">
              <a:xfrm>
                <a:off x="13783412" y="4899143"/>
                <a:ext cx="54805" cy="61717"/>
              </a:xfrm>
              <a:custGeom>
                <a:avLst/>
                <a:gdLst>
                  <a:gd name="T0" fmla="*/ 29 w 47"/>
                  <a:gd name="T1" fmla="*/ 15 h 51"/>
                  <a:gd name="T2" fmla="*/ 24 w 47"/>
                  <a:gd name="T3" fmla="*/ 24 h 51"/>
                  <a:gd name="T4" fmla="*/ 19 w 47"/>
                  <a:gd name="T5" fmla="*/ 15 h 51"/>
                  <a:gd name="T6" fmla="*/ 8 w 47"/>
                  <a:gd name="T7" fmla="*/ 0 h 51"/>
                  <a:gd name="T8" fmla="*/ 0 w 47"/>
                  <a:gd name="T9" fmla="*/ 0 h 51"/>
                  <a:gd name="T10" fmla="*/ 20 w 47"/>
                  <a:gd name="T11" fmla="*/ 29 h 51"/>
                  <a:gd name="T12" fmla="*/ 20 w 47"/>
                  <a:gd name="T13" fmla="*/ 51 h 51"/>
                  <a:gd name="T14" fmla="*/ 27 w 47"/>
                  <a:gd name="T15" fmla="*/ 51 h 51"/>
                  <a:gd name="T16" fmla="*/ 27 w 47"/>
                  <a:gd name="T17" fmla="*/ 29 h 51"/>
                  <a:gd name="T18" fmla="*/ 47 w 47"/>
                  <a:gd name="T19" fmla="*/ 0 h 51"/>
                  <a:gd name="T20" fmla="*/ 39 w 47"/>
                  <a:gd name="T21" fmla="*/ 0 h 51"/>
                  <a:gd name="T22" fmla="*/ 29 w 47"/>
                  <a:gd name="T23" fmla="*/ 1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1">
                    <a:moveTo>
                      <a:pt x="29" y="15"/>
                    </a:moveTo>
                    <a:cubicBezTo>
                      <a:pt x="27" y="18"/>
                      <a:pt x="25" y="21"/>
                      <a:pt x="24" y="24"/>
                    </a:cubicBezTo>
                    <a:cubicBezTo>
                      <a:pt x="22" y="21"/>
                      <a:pt x="20" y="18"/>
                      <a:pt x="19" y="15"/>
                    </a:cubicBezTo>
                    <a:cubicBezTo>
                      <a:pt x="8" y="0"/>
                      <a:pt x="8" y="0"/>
                      <a:pt x="8" y="0"/>
                    </a:cubicBezTo>
                    <a:cubicBezTo>
                      <a:pt x="0" y="0"/>
                      <a:pt x="0" y="0"/>
                      <a:pt x="0" y="0"/>
                    </a:cubicBezTo>
                    <a:cubicBezTo>
                      <a:pt x="20" y="29"/>
                      <a:pt x="20" y="29"/>
                      <a:pt x="20" y="29"/>
                    </a:cubicBezTo>
                    <a:cubicBezTo>
                      <a:pt x="20" y="51"/>
                      <a:pt x="20" y="51"/>
                      <a:pt x="20" y="51"/>
                    </a:cubicBezTo>
                    <a:cubicBezTo>
                      <a:pt x="27" y="51"/>
                      <a:pt x="27" y="51"/>
                      <a:pt x="27" y="51"/>
                    </a:cubicBezTo>
                    <a:cubicBezTo>
                      <a:pt x="27" y="29"/>
                      <a:pt x="27" y="29"/>
                      <a:pt x="27" y="29"/>
                    </a:cubicBezTo>
                    <a:cubicBezTo>
                      <a:pt x="47" y="0"/>
                      <a:pt x="47" y="0"/>
                      <a:pt x="47" y="0"/>
                    </a:cubicBezTo>
                    <a:cubicBezTo>
                      <a:pt x="39" y="0"/>
                      <a:pt x="39" y="0"/>
                      <a:pt x="39" y="0"/>
                    </a:cubicBezTo>
                    <a:lnTo>
                      <a:pt x="29" y="15"/>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5" name="íṥḻiḑè">
                <a:extLst>
                  <a:ext uri="{FF2B5EF4-FFF2-40B4-BE49-F238E27FC236}">
                    <a16:creationId xmlns:a16="http://schemas.microsoft.com/office/drawing/2014/main" id="{80444106-81BB-4CEA-A7C0-646E1980FEA8}"/>
                  </a:ext>
                </a:extLst>
              </p:cNvPr>
              <p:cNvSpPr/>
              <p:nvPr/>
            </p:nvSpPr>
            <p:spPr bwMode="auto">
              <a:xfrm>
                <a:off x="13840685" y="4915930"/>
                <a:ext cx="35055" cy="46411"/>
              </a:xfrm>
              <a:custGeom>
                <a:avLst/>
                <a:gdLst>
                  <a:gd name="T0" fmla="*/ 24 w 30"/>
                  <a:gd name="T1" fmla="*/ 20 h 38"/>
                  <a:gd name="T2" fmla="*/ 23 w 30"/>
                  <a:gd name="T3" fmla="*/ 27 h 38"/>
                  <a:gd name="T4" fmla="*/ 19 w 30"/>
                  <a:gd name="T5" fmla="*/ 31 h 38"/>
                  <a:gd name="T6" fmla="*/ 14 w 30"/>
                  <a:gd name="T7" fmla="*/ 33 h 38"/>
                  <a:gd name="T8" fmla="*/ 9 w 30"/>
                  <a:gd name="T9" fmla="*/ 31 h 38"/>
                  <a:gd name="T10" fmla="*/ 6 w 30"/>
                  <a:gd name="T11" fmla="*/ 27 h 38"/>
                  <a:gd name="T12" fmla="*/ 6 w 30"/>
                  <a:gd name="T13" fmla="*/ 21 h 38"/>
                  <a:gd name="T14" fmla="*/ 6 w 30"/>
                  <a:gd name="T15" fmla="*/ 0 h 38"/>
                  <a:gd name="T16" fmla="*/ 0 w 30"/>
                  <a:gd name="T17" fmla="*/ 0 h 38"/>
                  <a:gd name="T18" fmla="*/ 0 w 30"/>
                  <a:gd name="T19" fmla="*/ 23 h 38"/>
                  <a:gd name="T20" fmla="*/ 0 w 30"/>
                  <a:gd name="T21" fmla="*/ 29 h 38"/>
                  <a:gd name="T22" fmla="*/ 2 w 30"/>
                  <a:gd name="T23" fmla="*/ 34 h 38"/>
                  <a:gd name="T24" fmla="*/ 6 w 30"/>
                  <a:gd name="T25" fmla="*/ 37 h 38"/>
                  <a:gd name="T26" fmla="*/ 12 w 30"/>
                  <a:gd name="T27" fmla="*/ 38 h 38"/>
                  <a:gd name="T28" fmla="*/ 24 w 30"/>
                  <a:gd name="T29" fmla="*/ 32 h 38"/>
                  <a:gd name="T30" fmla="*/ 24 w 30"/>
                  <a:gd name="T31" fmla="*/ 37 h 38"/>
                  <a:gd name="T32" fmla="*/ 30 w 30"/>
                  <a:gd name="T33" fmla="*/ 37 h 38"/>
                  <a:gd name="T34" fmla="*/ 30 w 30"/>
                  <a:gd name="T35" fmla="*/ 0 h 38"/>
                  <a:gd name="T36" fmla="*/ 24 w 30"/>
                  <a:gd name="T37" fmla="*/ 0 h 38"/>
                  <a:gd name="T38" fmla="*/ 24 w 30"/>
                  <a:gd name="T3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4" y="20"/>
                    </a:moveTo>
                    <a:cubicBezTo>
                      <a:pt x="24" y="23"/>
                      <a:pt x="23" y="26"/>
                      <a:pt x="23" y="27"/>
                    </a:cubicBezTo>
                    <a:cubicBezTo>
                      <a:pt x="22" y="29"/>
                      <a:pt x="21" y="30"/>
                      <a:pt x="19" y="31"/>
                    </a:cubicBezTo>
                    <a:cubicBezTo>
                      <a:pt x="17" y="32"/>
                      <a:pt x="16" y="33"/>
                      <a:pt x="14" y="33"/>
                    </a:cubicBezTo>
                    <a:cubicBezTo>
                      <a:pt x="12" y="33"/>
                      <a:pt x="10" y="32"/>
                      <a:pt x="9" y="31"/>
                    </a:cubicBezTo>
                    <a:cubicBezTo>
                      <a:pt x="8" y="30"/>
                      <a:pt x="7" y="29"/>
                      <a:pt x="6" y="27"/>
                    </a:cubicBezTo>
                    <a:cubicBezTo>
                      <a:pt x="6" y="26"/>
                      <a:pt x="6" y="24"/>
                      <a:pt x="6" y="21"/>
                    </a:cubicBezTo>
                    <a:cubicBezTo>
                      <a:pt x="6" y="0"/>
                      <a:pt x="6" y="0"/>
                      <a:pt x="6" y="0"/>
                    </a:cubicBezTo>
                    <a:cubicBezTo>
                      <a:pt x="0" y="0"/>
                      <a:pt x="0" y="0"/>
                      <a:pt x="0" y="0"/>
                    </a:cubicBezTo>
                    <a:cubicBezTo>
                      <a:pt x="0" y="23"/>
                      <a:pt x="0" y="23"/>
                      <a:pt x="0" y="23"/>
                    </a:cubicBezTo>
                    <a:cubicBezTo>
                      <a:pt x="0" y="26"/>
                      <a:pt x="0" y="28"/>
                      <a:pt x="0" y="29"/>
                    </a:cubicBezTo>
                    <a:cubicBezTo>
                      <a:pt x="0" y="31"/>
                      <a:pt x="1" y="32"/>
                      <a:pt x="2" y="34"/>
                    </a:cubicBezTo>
                    <a:cubicBezTo>
                      <a:pt x="3" y="35"/>
                      <a:pt x="4" y="36"/>
                      <a:pt x="6" y="37"/>
                    </a:cubicBezTo>
                    <a:cubicBezTo>
                      <a:pt x="8" y="38"/>
                      <a:pt x="10" y="38"/>
                      <a:pt x="12" y="38"/>
                    </a:cubicBezTo>
                    <a:cubicBezTo>
                      <a:pt x="17" y="38"/>
                      <a:pt x="21" y="36"/>
                      <a:pt x="24" y="32"/>
                    </a:cubicBezTo>
                    <a:cubicBezTo>
                      <a:pt x="24" y="37"/>
                      <a:pt x="24" y="37"/>
                      <a:pt x="24" y="37"/>
                    </a:cubicBezTo>
                    <a:cubicBezTo>
                      <a:pt x="30" y="37"/>
                      <a:pt x="30" y="37"/>
                      <a:pt x="30" y="37"/>
                    </a:cubicBezTo>
                    <a:cubicBezTo>
                      <a:pt x="30" y="0"/>
                      <a:pt x="30" y="0"/>
                      <a:pt x="30" y="0"/>
                    </a:cubicBezTo>
                    <a:cubicBezTo>
                      <a:pt x="24" y="0"/>
                      <a:pt x="24" y="0"/>
                      <a:pt x="24" y="0"/>
                    </a:cubicBezTo>
                    <a:lnTo>
                      <a:pt x="24" y="20"/>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6" name="ïśḷiḋê">
                <a:extLst>
                  <a:ext uri="{FF2B5EF4-FFF2-40B4-BE49-F238E27FC236}">
                    <a16:creationId xmlns:a16="http://schemas.microsoft.com/office/drawing/2014/main" id="{C9095F84-EF7F-42B3-AC78-D6FBEC8DDD45}"/>
                  </a:ext>
                </a:extLst>
              </p:cNvPr>
              <p:cNvSpPr/>
              <p:nvPr/>
            </p:nvSpPr>
            <p:spPr bwMode="auto">
              <a:xfrm>
                <a:off x="13887590" y="4914942"/>
                <a:ext cx="35055" cy="45917"/>
              </a:xfrm>
              <a:custGeom>
                <a:avLst/>
                <a:gdLst>
                  <a:gd name="T0" fmla="*/ 28 w 30"/>
                  <a:gd name="T1" fmla="*/ 4 h 38"/>
                  <a:gd name="T2" fmla="*/ 24 w 30"/>
                  <a:gd name="T3" fmla="*/ 1 h 38"/>
                  <a:gd name="T4" fmla="*/ 17 w 30"/>
                  <a:gd name="T5" fmla="*/ 0 h 38"/>
                  <a:gd name="T6" fmla="*/ 5 w 30"/>
                  <a:gd name="T7" fmla="*/ 6 h 38"/>
                  <a:gd name="T8" fmla="*/ 5 w 30"/>
                  <a:gd name="T9" fmla="*/ 1 h 38"/>
                  <a:gd name="T10" fmla="*/ 0 w 30"/>
                  <a:gd name="T11" fmla="*/ 1 h 38"/>
                  <a:gd name="T12" fmla="*/ 0 w 30"/>
                  <a:gd name="T13" fmla="*/ 38 h 38"/>
                  <a:gd name="T14" fmla="*/ 6 w 30"/>
                  <a:gd name="T15" fmla="*/ 38 h 38"/>
                  <a:gd name="T16" fmla="*/ 6 w 30"/>
                  <a:gd name="T17" fmla="*/ 18 h 38"/>
                  <a:gd name="T18" fmla="*/ 9 w 30"/>
                  <a:gd name="T19" fmla="*/ 8 h 38"/>
                  <a:gd name="T20" fmla="*/ 16 w 30"/>
                  <a:gd name="T21" fmla="*/ 6 h 38"/>
                  <a:gd name="T22" fmla="*/ 20 w 30"/>
                  <a:gd name="T23" fmla="*/ 7 h 38"/>
                  <a:gd name="T24" fmla="*/ 23 w 30"/>
                  <a:gd name="T25" fmla="*/ 10 h 38"/>
                  <a:gd name="T26" fmla="*/ 24 w 30"/>
                  <a:gd name="T27" fmla="*/ 16 h 38"/>
                  <a:gd name="T28" fmla="*/ 24 w 30"/>
                  <a:gd name="T29" fmla="*/ 38 h 38"/>
                  <a:gd name="T30" fmla="*/ 30 w 30"/>
                  <a:gd name="T31" fmla="*/ 38 h 38"/>
                  <a:gd name="T32" fmla="*/ 30 w 30"/>
                  <a:gd name="T33" fmla="*/ 15 h 38"/>
                  <a:gd name="T34" fmla="*/ 30 w 30"/>
                  <a:gd name="T35" fmla="*/ 9 h 38"/>
                  <a:gd name="T36" fmla="*/ 28 w 30"/>
                  <a:gd name="T3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8">
                    <a:moveTo>
                      <a:pt x="28" y="4"/>
                    </a:moveTo>
                    <a:cubicBezTo>
                      <a:pt x="27" y="3"/>
                      <a:pt x="25" y="2"/>
                      <a:pt x="24" y="1"/>
                    </a:cubicBezTo>
                    <a:cubicBezTo>
                      <a:pt x="22" y="0"/>
                      <a:pt x="20" y="0"/>
                      <a:pt x="17" y="0"/>
                    </a:cubicBezTo>
                    <a:cubicBezTo>
                      <a:pt x="12" y="0"/>
                      <a:pt x="8" y="2"/>
                      <a:pt x="5" y="6"/>
                    </a:cubicBezTo>
                    <a:cubicBezTo>
                      <a:pt x="5" y="1"/>
                      <a:pt x="5" y="1"/>
                      <a:pt x="5" y="1"/>
                    </a:cubicBezTo>
                    <a:cubicBezTo>
                      <a:pt x="0" y="1"/>
                      <a:pt x="0" y="1"/>
                      <a:pt x="0" y="1"/>
                    </a:cubicBezTo>
                    <a:cubicBezTo>
                      <a:pt x="0" y="38"/>
                      <a:pt x="0" y="38"/>
                      <a:pt x="0" y="38"/>
                    </a:cubicBezTo>
                    <a:cubicBezTo>
                      <a:pt x="6" y="38"/>
                      <a:pt x="6" y="38"/>
                      <a:pt x="6" y="38"/>
                    </a:cubicBezTo>
                    <a:cubicBezTo>
                      <a:pt x="6" y="18"/>
                      <a:pt x="6" y="18"/>
                      <a:pt x="6" y="18"/>
                    </a:cubicBezTo>
                    <a:cubicBezTo>
                      <a:pt x="6" y="13"/>
                      <a:pt x="7" y="10"/>
                      <a:pt x="9" y="8"/>
                    </a:cubicBezTo>
                    <a:cubicBezTo>
                      <a:pt x="11" y="6"/>
                      <a:pt x="13" y="6"/>
                      <a:pt x="16" y="6"/>
                    </a:cubicBezTo>
                    <a:cubicBezTo>
                      <a:pt x="18" y="6"/>
                      <a:pt x="19" y="6"/>
                      <a:pt x="20" y="7"/>
                    </a:cubicBezTo>
                    <a:cubicBezTo>
                      <a:pt x="22" y="7"/>
                      <a:pt x="23" y="8"/>
                      <a:pt x="23" y="10"/>
                    </a:cubicBezTo>
                    <a:cubicBezTo>
                      <a:pt x="23" y="11"/>
                      <a:pt x="24" y="13"/>
                      <a:pt x="24" y="16"/>
                    </a:cubicBezTo>
                    <a:cubicBezTo>
                      <a:pt x="24" y="38"/>
                      <a:pt x="24" y="38"/>
                      <a:pt x="24" y="38"/>
                    </a:cubicBezTo>
                    <a:cubicBezTo>
                      <a:pt x="30" y="38"/>
                      <a:pt x="30" y="38"/>
                      <a:pt x="30" y="38"/>
                    </a:cubicBezTo>
                    <a:cubicBezTo>
                      <a:pt x="30" y="15"/>
                      <a:pt x="30" y="15"/>
                      <a:pt x="30" y="15"/>
                    </a:cubicBezTo>
                    <a:cubicBezTo>
                      <a:pt x="30" y="12"/>
                      <a:pt x="30" y="10"/>
                      <a:pt x="30" y="9"/>
                    </a:cubicBezTo>
                    <a:cubicBezTo>
                      <a:pt x="29" y="7"/>
                      <a:pt x="29" y="6"/>
                      <a:pt x="28" y="4"/>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7" name="îšľiḓé">
                <a:extLst>
                  <a:ext uri="{FF2B5EF4-FFF2-40B4-BE49-F238E27FC236}">
                    <a16:creationId xmlns:a16="http://schemas.microsoft.com/office/drawing/2014/main" id="{4A40A80D-1958-490B-AB95-DA5D5E1F9DF5}"/>
                  </a:ext>
                </a:extLst>
              </p:cNvPr>
              <p:cNvSpPr/>
              <p:nvPr/>
            </p:nvSpPr>
            <p:spPr bwMode="auto">
              <a:xfrm>
                <a:off x="13934495" y="4914942"/>
                <a:ext cx="35055" cy="45917"/>
              </a:xfrm>
              <a:custGeom>
                <a:avLst/>
                <a:gdLst>
                  <a:gd name="T0" fmla="*/ 28 w 30"/>
                  <a:gd name="T1" fmla="*/ 4 h 38"/>
                  <a:gd name="T2" fmla="*/ 23 w 30"/>
                  <a:gd name="T3" fmla="*/ 1 h 38"/>
                  <a:gd name="T4" fmla="*/ 17 w 30"/>
                  <a:gd name="T5" fmla="*/ 0 h 38"/>
                  <a:gd name="T6" fmla="*/ 5 w 30"/>
                  <a:gd name="T7" fmla="*/ 6 h 38"/>
                  <a:gd name="T8" fmla="*/ 5 w 30"/>
                  <a:gd name="T9" fmla="*/ 1 h 38"/>
                  <a:gd name="T10" fmla="*/ 0 w 30"/>
                  <a:gd name="T11" fmla="*/ 1 h 38"/>
                  <a:gd name="T12" fmla="*/ 0 w 30"/>
                  <a:gd name="T13" fmla="*/ 38 h 38"/>
                  <a:gd name="T14" fmla="*/ 6 w 30"/>
                  <a:gd name="T15" fmla="*/ 38 h 38"/>
                  <a:gd name="T16" fmla="*/ 6 w 30"/>
                  <a:gd name="T17" fmla="*/ 18 h 38"/>
                  <a:gd name="T18" fmla="*/ 9 w 30"/>
                  <a:gd name="T19" fmla="*/ 8 h 38"/>
                  <a:gd name="T20" fmla="*/ 16 w 30"/>
                  <a:gd name="T21" fmla="*/ 6 h 38"/>
                  <a:gd name="T22" fmla="*/ 20 w 30"/>
                  <a:gd name="T23" fmla="*/ 7 h 38"/>
                  <a:gd name="T24" fmla="*/ 23 w 30"/>
                  <a:gd name="T25" fmla="*/ 10 h 38"/>
                  <a:gd name="T26" fmla="*/ 24 w 30"/>
                  <a:gd name="T27" fmla="*/ 16 h 38"/>
                  <a:gd name="T28" fmla="*/ 24 w 30"/>
                  <a:gd name="T29" fmla="*/ 38 h 38"/>
                  <a:gd name="T30" fmla="*/ 30 w 30"/>
                  <a:gd name="T31" fmla="*/ 38 h 38"/>
                  <a:gd name="T32" fmla="*/ 30 w 30"/>
                  <a:gd name="T33" fmla="*/ 15 h 38"/>
                  <a:gd name="T34" fmla="*/ 30 w 30"/>
                  <a:gd name="T35" fmla="*/ 9 h 38"/>
                  <a:gd name="T36" fmla="*/ 28 w 30"/>
                  <a:gd name="T3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8">
                    <a:moveTo>
                      <a:pt x="28" y="4"/>
                    </a:moveTo>
                    <a:cubicBezTo>
                      <a:pt x="27" y="3"/>
                      <a:pt x="25" y="2"/>
                      <a:pt x="23" y="1"/>
                    </a:cubicBezTo>
                    <a:cubicBezTo>
                      <a:pt x="22" y="0"/>
                      <a:pt x="19" y="0"/>
                      <a:pt x="17" y="0"/>
                    </a:cubicBezTo>
                    <a:cubicBezTo>
                      <a:pt x="12" y="0"/>
                      <a:pt x="8" y="2"/>
                      <a:pt x="5" y="6"/>
                    </a:cubicBezTo>
                    <a:cubicBezTo>
                      <a:pt x="5" y="1"/>
                      <a:pt x="5" y="1"/>
                      <a:pt x="5" y="1"/>
                    </a:cubicBezTo>
                    <a:cubicBezTo>
                      <a:pt x="0" y="1"/>
                      <a:pt x="0" y="1"/>
                      <a:pt x="0" y="1"/>
                    </a:cubicBezTo>
                    <a:cubicBezTo>
                      <a:pt x="0" y="38"/>
                      <a:pt x="0" y="38"/>
                      <a:pt x="0" y="38"/>
                    </a:cubicBezTo>
                    <a:cubicBezTo>
                      <a:pt x="6" y="38"/>
                      <a:pt x="6" y="38"/>
                      <a:pt x="6" y="38"/>
                    </a:cubicBezTo>
                    <a:cubicBezTo>
                      <a:pt x="6" y="18"/>
                      <a:pt x="6" y="18"/>
                      <a:pt x="6" y="18"/>
                    </a:cubicBezTo>
                    <a:cubicBezTo>
                      <a:pt x="6" y="13"/>
                      <a:pt x="7" y="10"/>
                      <a:pt x="9" y="8"/>
                    </a:cubicBezTo>
                    <a:cubicBezTo>
                      <a:pt x="11" y="6"/>
                      <a:pt x="13" y="6"/>
                      <a:pt x="16" y="6"/>
                    </a:cubicBezTo>
                    <a:cubicBezTo>
                      <a:pt x="18" y="6"/>
                      <a:pt x="19" y="6"/>
                      <a:pt x="20" y="7"/>
                    </a:cubicBezTo>
                    <a:cubicBezTo>
                      <a:pt x="22" y="7"/>
                      <a:pt x="22" y="8"/>
                      <a:pt x="23" y="10"/>
                    </a:cubicBezTo>
                    <a:cubicBezTo>
                      <a:pt x="23" y="11"/>
                      <a:pt x="24" y="13"/>
                      <a:pt x="24" y="16"/>
                    </a:cubicBezTo>
                    <a:cubicBezTo>
                      <a:pt x="24" y="38"/>
                      <a:pt x="24" y="38"/>
                      <a:pt x="24" y="38"/>
                    </a:cubicBezTo>
                    <a:cubicBezTo>
                      <a:pt x="30" y="38"/>
                      <a:pt x="30" y="38"/>
                      <a:pt x="30" y="38"/>
                    </a:cubicBezTo>
                    <a:cubicBezTo>
                      <a:pt x="30" y="15"/>
                      <a:pt x="30" y="15"/>
                      <a:pt x="30" y="15"/>
                    </a:cubicBezTo>
                    <a:cubicBezTo>
                      <a:pt x="30" y="12"/>
                      <a:pt x="30" y="10"/>
                      <a:pt x="30" y="9"/>
                    </a:cubicBezTo>
                    <a:cubicBezTo>
                      <a:pt x="29" y="7"/>
                      <a:pt x="29" y="6"/>
                      <a:pt x="28" y="4"/>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8" name="ïSlíḍé">
                <a:extLst>
                  <a:ext uri="{FF2B5EF4-FFF2-40B4-BE49-F238E27FC236}">
                    <a16:creationId xmlns:a16="http://schemas.microsoft.com/office/drawing/2014/main" id="{9E275FB6-D5C3-4CCC-B80F-F23BE70A73CE}"/>
                  </a:ext>
                </a:extLst>
              </p:cNvPr>
              <p:cNvSpPr/>
              <p:nvPr/>
            </p:nvSpPr>
            <p:spPr bwMode="auto">
              <a:xfrm>
                <a:off x="13977943" y="4914942"/>
                <a:ext cx="40980" cy="47398"/>
              </a:xfrm>
              <a:custGeom>
                <a:avLst/>
                <a:gdLst>
                  <a:gd name="T0" fmla="*/ 33 w 35"/>
                  <a:gd name="T1" fmla="*/ 23 h 39"/>
                  <a:gd name="T2" fmla="*/ 33 w 35"/>
                  <a:gd name="T3" fmla="*/ 14 h 39"/>
                  <a:gd name="T4" fmla="*/ 32 w 35"/>
                  <a:gd name="T5" fmla="*/ 8 h 39"/>
                  <a:gd name="T6" fmla="*/ 30 w 35"/>
                  <a:gd name="T7" fmla="*/ 4 h 39"/>
                  <a:gd name="T8" fmla="*/ 26 w 35"/>
                  <a:gd name="T9" fmla="*/ 1 h 39"/>
                  <a:gd name="T10" fmla="*/ 18 w 35"/>
                  <a:gd name="T11" fmla="*/ 0 h 39"/>
                  <a:gd name="T12" fmla="*/ 10 w 35"/>
                  <a:gd name="T13" fmla="*/ 1 h 39"/>
                  <a:gd name="T14" fmla="*/ 4 w 35"/>
                  <a:gd name="T15" fmla="*/ 5 h 39"/>
                  <a:gd name="T16" fmla="*/ 1 w 35"/>
                  <a:gd name="T17" fmla="*/ 12 h 39"/>
                  <a:gd name="T18" fmla="*/ 8 w 35"/>
                  <a:gd name="T19" fmla="*/ 12 h 39"/>
                  <a:gd name="T20" fmla="*/ 11 w 35"/>
                  <a:gd name="T21" fmla="*/ 7 h 39"/>
                  <a:gd name="T22" fmla="*/ 17 w 35"/>
                  <a:gd name="T23" fmla="*/ 5 h 39"/>
                  <a:gd name="T24" fmla="*/ 25 w 35"/>
                  <a:gd name="T25" fmla="*/ 7 h 39"/>
                  <a:gd name="T26" fmla="*/ 26 w 35"/>
                  <a:gd name="T27" fmla="*/ 13 h 39"/>
                  <a:gd name="T28" fmla="*/ 26 w 35"/>
                  <a:gd name="T29" fmla="*/ 15 h 39"/>
                  <a:gd name="T30" fmla="*/ 15 w 35"/>
                  <a:gd name="T31" fmla="*/ 17 h 39"/>
                  <a:gd name="T32" fmla="*/ 9 w 35"/>
                  <a:gd name="T33" fmla="*/ 18 h 39"/>
                  <a:gd name="T34" fmla="*/ 5 w 35"/>
                  <a:gd name="T35" fmla="*/ 20 h 39"/>
                  <a:gd name="T36" fmla="*/ 2 w 35"/>
                  <a:gd name="T37" fmla="*/ 23 h 39"/>
                  <a:gd name="T38" fmla="*/ 0 w 35"/>
                  <a:gd name="T39" fmla="*/ 28 h 39"/>
                  <a:gd name="T40" fmla="*/ 4 w 35"/>
                  <a:gd name="T41" fmla="*/ 36 h 39"/>
                  <a:gd name="T42" fmla="*/ 13 w 35"/>
                  <a:gd name="T43" fmla="*/ 39 h 39"/>
                  <a:gd name="T44" fmla="*/ 20 w 35"/>
                  <a:gd name="T45" fmla="*/ 38 h 39"/>
                  <a:gd name="T46" fmla="*/ 27 w 35"/>
                  <a:gd name="T47" fmla="*/ 34 h 39"/>
                  <a:gd name="T48" fmla="*/ 28 w 35"/>
                  <a:gd name="T49" fmla="*/ 38 h 39"/>
                  <a:gd name="T50" fmla="*/ 35 w 35"/>
                  <a:gd name="T51" fmla="*/ 38 h 39"/>
                  <a:gd name="T52" fmla="*/ 33 w 35"/>
                  <a:gd name="T53" fmla="*/ 34 h 39"/>
                  <a:gd name="T54" fmla="*/ 33 w 35"/>
                  <a:gd name="T55" fmla="*/ 23 h 39"/>
                  <a:gd name="T56" fmla="*/ 26 w 35"/>
                  <a:gd name="T57" fmla="*/ 22 h 39"/>
                  <a:gd name="T58" fmla="*/ 25 w 35"/>
                  <a:gd name="T59" fmla="*/ 28 h 39"/>
                  <a:gd name="T60" fmla="*/ 21 w 35"/>
                  <a:gd name="T61" fmla="*/ 33 h 39"/>
                  <a:gd name="T62" fmla="*/ 15 w 35"/>
                  <a:gd name="T63" fmla="*/ 34 h 39"/>
                  <a:gd name="T64" fmla="*/ 9 w 35"/>
                  <a:gd name="T65" fmla="*/ 32 h 39"/>
                  <a:gd name="T66" fmla="*/ 7 w 35"/>
                  <a:gd name="T67" fmla="*/ 28 h 39"/>
                  <a:gd name="T68" fmla="*/ 8 w 35"/>
                  <a:gd name="T69" fmla="*/ 25 h 39"/>
                  <a:gd name="T70" fmla="*/ 11 w 35"/>
                  <a:gd name="T71" fmla="*/ 23 h 39"/>
                  <a:gd name="T72" fmla="*/ 16 w 35"/>
                  <a:gd name="T73" fmla="*/ 22 h 39"/>
                  <a:gd name="T74" fmla="*/ 26 w 35"/>
                  <a:gd name="T75" fmla="*/ 20 h 39"/>
                  <a:gd name="T76" fmla="*/ 26 w 35"/>
                  <a:gd name="T77"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39">
                    <a:moveTo>
                      <a:pt x="33" y="23"/>
                    </a:moveTo>
                    <a:cubicBezTo>
                      <a:pt x="33" y="14"/>
                      <a:pt x="33" y="14"/>
                      <a:pt x="33" y="14"/>
                    </a:cubicBezTo>
                    <a:cubicBezTo>
                      <a:pt x="33" y="11"/>
                      <a:pt x="33" y="9"/>
                      <a:pt x="32" y="8"/>
                    </a:cubicBezTo>
                    <a:cubicBezTo>
                      <a:pt x="32" y="7"/>
                      <a:pt x="31" y="5"/>
                      <a:pt x="30" y="4"/>
                    </a:cubicBezTo>
                    <a:cubicBezTo>
                      <a:pt x="30" y="3"/>
                      <a:pt x="28" y="2"/>
                      <a:pt x="26" y="1"/>
                    </a:cubicBezTo>
                    <a:cubicBezTo>
                      <a:pt x="24" y="0"/>
                      <a:pt x="21" y="0"/>
                      <a:pt x="18" y="0"/>
                    </a:cubicBezTo>
                    <a:cubicBezTo>
                      <a:pt x="15" y="0"/>
                      <a:pt x="12" y="1"/>
                      <a:pt x="10" y="1"/>
                    </a:cubicBezTo>
                    <a:cubicBezTo>
                      <a:pt x="7" y="2"/>
                      <a:pt x="6" y="4"/>
                      <a:pt x="4" y="5"/>
                    </a:cubicBezTo>
                    <a:cubicBezTo>
                      <a:pt x="3" y="7"/>
                      <a:pt x="2" y="9"/>
                      <a:pt x="1" y="12"/>
                    </a:cubicBezTo>
                    <a:cubicBezTo>
                      <a:pt x="8" y="12"/>
                      <a:pt x="8" y="12"/>
                      <a:pt x="8" y="12"/>
                    </a:cubicBezTo>
                    <a:cubicBezTo>
                      <a:pt x="8" y="10"/>
                      <a:pt x="9" y="8"/>
                      <a:pt x="11" y="7"/>
                    </a:cubicBezTo>
                    <a:cubicBezTo>
                      <a:pt x="12" y="6"/>
                      <a:pt x="14" y="5"/>
                      <a:pt x="17" y="5"/>
                    </a:cubicBezTo>
                    <a:cubicBezTo>
                      <a:pt x="21" y="5"/>
                      <a:pt x="23" y="6"/>
                      <a:pt x="25" y="7"/>
                    </a:cubicBezTo>
                    <a:cubicBezTo>
                      <a:pt x="26" y="8"/>
                      <a:pt x="26" y="10"/>
                      <a:pt x="26" y="13"/>
                    </a:cubicBezTo>
                    <a:cubicBezTo>
                      <a:pt x="26" y="13"/>
                      <a:pt x="26" y="14"/>
                      <a:pt x="26" y="15"/>
                    </a:cubicBezTo>
                    <a:cubicBezTo>
                      <a:pt x="24" y="15"/>
                      <a:pt x="20" y="16"/>
                      <a:pt x="15" y="17"/>
                    </a:cubicBezTo>
                    <a:cubicBezTo>
                      <a:pt x="13" y="17"/>
                      <a:pt x="11" y="17"/>
                      <a:pt x="9" y="18"/>
                    </a:cubicBezTo>
                    <a:cubicBezTo>
                      <a:pt x="8" y="18"/>
                      <a:pt x="6" y="19"/>
                      <a:pt x="5" y="20"/>
                    </a:cubicBezTo>
                    <a:cubicBezTo>
                      <a:pt x="4" y="21"/>
                      <a:pt x="2" y="22"/>
                      <a:pt x="2" y="23"/>
                    </a:cubicBezTo>
                    <a:cubicBezTo>
                      <a:pt x="1" y="25"/>
                      <a:pt x="0" y="27"/>
                      <a:pt x="0" y="28"/>
                    </a:cubicBezTo>
                    <a:cubicBezTo>
                      <a:pt x="0" y="32"/>
                      <a:pt x="1" y="34"/>
                      <a:pt x="4" y="36"/>
                    </a:cubicBezTo>
                    <a:cubicBezTo>
                      <a:pt x="6" y="38"/>
                      <a:pt x="9" y="39"/>
                      <a:pt x="13" y="39"/>
                    </a:cubicBezTo>
                    <a:cubicBezTo>
                      <a:pt x="16" y="39"/>
                      <a:pt x="18" y="39"/>
                      <a:pt x="20" y="38"/>
                    </a:cubicBezTo>
                    <a:cubicBezTo>
                      <a:pt x="22" y="37"/>
                      <a:pt x="25" y="36"/>
                      <a:pt x="27" y="34"/>
                    </a:cubicBezTo>
                    <a:cubicBezTo>
                      <a:pt x="27" y="35"/>
                      <a:pt x="27" y="37"/>
                      <a:pt x="28" y="38"/>
                    </a:cubicBezTo>
                    <a:cubicBezTo>
                      <a:pt x="35" y="38"/>
                      <a:pt x="35" y="38"/>
                      <a:pt x="35" y="38"/>
                    </a:cubicBezTo>
                    <a:cubicBezTo>
                      <a:pt x="34" y="37"/>
                      <a:pt x="33" y="35"/>
                      <a:pt x="33" y="34"/>
                    </a:cubicBezTo>
                    <a:cubicBezTo>
                      <a:pt x="33" y="32"/>
                      <a:pt x="33" y="28"/>
                      <a:pt x="33" y="23"/>
                    </a:cubicBezTo>
                    <a:close/>
                    <a:moveTo>
                      <a:pt x="26" y="22"/>
                    </a:moveTo>
                    <a:cubicBezTo>
                      <a:pt x="26" y="25"/>
                      <a:pt x="26" y="27"/>
                      <a:pt x="25" y="28"/>
                    </a:cubicBezTo>
                    <a:cubicBezTo>
                      <a:pt x="24" y="30"/>
                      <a:pt x="23" y="31"/>
                      <a:pt x="21" y="33"/>
                    </a:cubicBezTo>
                    <a:cubicBezTo>
                      <a:pt x="19" y="34"/>
                      <a:pt x="17" y="34"/>
                      <a:pt x="15" y="34"/>
                    </a:cubicBezTo>
                    <a:cubicBezTo>
                      <a:pt x="12" y="34"/>
                      <a:pt x="10" y="34"/>
                      <a:pt x="9" y="32"/>
                    </a:cubicBezTo>
                    <a:cubicBezTo>
                      <a:pt x="8" y="31"/>
                      <a:pt x="7" y="30"/>
                      <a:pt x="7" y="28"/>
                    </a:cubicBezTo>
                    <a:cubicBezTo>
                      <a:pt x="7" y="27"/>
                      <a:pt x="7" y="26"/>
                      <a:pt x="8" y="25"/>
                    </a:cubicBezTo>
                    <a:cubicBezTo>
                      <a:pt x="9" y="24"/>
                      <a:pt x="9" y="24"/>
                      <a:pt x="11" y="23"/>
                    </a:cubicBezTo>
                    <a:cubicBezTo>
                      <a:pt x="12" y="23"/>
                      <a:pt x="13" y="22"/>
                      <a:pt x="16" y="22"/>
                    </a:cubicBezTo>
                    <a:cubicBezTo>
                      <a:pt x="21" y="21"/>
                      <a:pt x="24" y="20"/>
                      <a:pt x="26" y="20"/>
                    </a:cubicBezTo>
                    <a:lnTo>
                      <a:pt x="26" y="22"/>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9" name="ïṣlîdé">
                <a:extLst>
                  <a:ext uri="{FF2B5EF4-FFF2-40B4-BE49-F238E27FC236}">
                    <a16:creationId xmlns:a16="http://schemas.microsoft.com/office/drawing/2014/main" id="{6011635D-6FB1-4B9B-960C-38FE151B5FF4}"/>
                  </a:ext>
                </a:extLst>
              </p:cNvPr>
              <p:cNvSpPr/>
              <p:nvPr/>
            </p:nvSpPr>
            <p:spPr bwMode="auto">
              <a:xfrm>
                <a:off x="14027316" y="4914942"/>
                <a:ext cx="36043" cy="45917"/>
              </a:xfrm>
              <a:custGeom>
                <a:avLst/>
                <a:gdLst>
                  <a:gd name="T0" fmla="*/ 28 w 31"/>
                  <a:gd name="T1" fmla="*/ 4 h 38"/>
                  <a:gd name="T2" fmla="*/ 24 w 31"/>
                  <a:gd name="T3" fmla="*/ 1 h 38"/>
                  <a:gd name="T4" fmla="*/ 18 w 31"/>
                  <a:gd name="T5" fmla="*/ 0 h 38"/>
                  <a:gd name="T6" fmla="*/ 6 w 31"/>
                  <a:gd name="T7" fmla="*/ 6 h 38"/>
                  <a:gd name="T8" fmla="*/ 6 w 31"/>
                  <a:gd name="T9" fmla="*/ 1 h 38"/>
                  <a:gd name="T10" fmla="*/ 0 w 31"/>
                  <a:gd name="T11" fmla="*/ 1 h 38"/>
                  <a:gd name="T12" fmla="*/ 0 w 31"/>
                  <a:gd name="T13" fmla="*/ 38 h 38"/>
                  <a:gd name="T14" fmla="*/ 7 w 31"/>
                  <a:gd name="T15" fmla="*/ 38 h 38"/>
                  <a:gd name="T16" fmla="*/ 7 w 31"/>
                  <a:gd name="T17" fmla="*/ 18 h 38"/>
                  <a:gd name="T18" fmla="*/ 10 w 31"/>
                  <a:gd name="T19" fmla="*/ 8 h 38"/>
                  <a:gd name="T20" fmla="*/ 17 w 31"/>
                  <a:gd name="T21" fmla="*/ 6 h 38"/>
                  <a:gd name="T22" fmla="*/ 21 w 31"/>
                  <a:gd name="T23" fmla="*/ 7 h 38"/>
                  <a:gd name="T24" fmla="*/ 24 w 31"/>
                  <a:gd name="T25" fmla="*/ 10 h 38"/>
                  <a:gd name="T26" fmla="*/ 24 w 31"/>
                  <a:gd name="T27" fmla="*/ 16 h 38"/>
                  <a:gd name="T28" fmla="*/ 24 w 31"/>
                  <a:gd name="T29" fmla="*/ 38 h 38"/>
                  <a:gd name="T30" fmla="*/ 31 w 31"/>
                  <a:gd name="T31" fmla="*/ 38 h 38"/>
                  <a:gd name="T32" fmla="*/ 31 w 31"/>
                  <a:gd name="T33" fmla="*/ 15 h 38"/>
                  <a:gd name="T34" fmla="*/ 30 w 31"/>
                  <a:gd name="T35" fmla="*/ 9 h 38"/>
                  <a:gd name="T36" fmla="*/ 28 w 31"/>
                  <a:gd name="T3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8">
                    <a:moveTo>
                      <a:pt x="28" y="4"/>
                    </a:moveTo>
                    <a:cubicBezTo>
                      <a:pt x="28" y="3"/>
                      <a:pt x="26" y="2"/>
                      <a:pt x="24" y="1"/>
                    </a:cubicBezTo>
                    <a:cubicBezTo>
                      <a:pt x="22" y="0"/>
                      <a:pt x="20" y="0"/>
                      <a:pt x="18" y="0"/>
                    </a:cubicBezTo>
                    <a:cubicBezTo>
                      <a:pt x="13" y="0"/>
                      <a:pt x="9" y="2"/>
                      <a:pt x="6" y="6"/>
                    </a:cubicBezTo>
                    <a:cubicBezTo>
                      <a:pt x="6" y="1"/>
                      <a:pt x="6" y="1"/>
                      <a:pt x="6" y="1"/>
                    </a:cubicBezTo>
                    <a:cubicBezTo>
                      <a:pt x="0" y="1"/>
                      <a:pt x="0" y="1"/>
                      <a:pt x="0" y="1"/>
                    </a:cubicBezTo>
                    <a:cubicBezTo>
                      <a:pt x="0" y="38"/>
                      <a:pt x="0" y="38"/>
                      <a:pt x="0" y="38"/>
                    </a:cubicBezTo>
                    <a:cubicBezTo>
                      <a:pt x="7" y="38"/>
                      <a:pt x="7" y="38"/>
                      <a:pt x="7" y="38"/>
                    </a:cubicBezTo>
                    <a:cubicBezTo>
                      <a:pt x="7" y="18"/>
                      <a:pt x="7" y="18"/>
                      <a:pt x="7" y="18"/>
                    </a:cubicBezTo>
                    <a:cubicBezTo>
                      <a:pt x="7" y="13"/>
                      <a:pt x="8" y="10"/>
                      <a:pt x="10" y="8"/>
                    </a:cubicBezTo>
                    <a:cubicBezTo>
                      <a:pt x="12" y="6"/>
                      <a:pt x="14" y="6"/>
                      <a:pt x="17" y="6"/>
                    </a:cubicBezTo>
                    <a:cubicBezTo>
                      <a:pt x="18" y="6"/>
                      <a:pt x="20" y="6"/>
                      <a:pt x="21" y="7"/>
                    </a:cubicBezTo>
                    <a:cubicBezTo>
                      <a:pt x="22" y="7"/>
                      <a:pt x="23" y="8"/>
                      <a:pt x="24" y="10"/>
                    </a:cubicBezTo>
                    <a:cubicBezTo>
                      <a:pt x="24" y="11"/>
                      <a:pt x="24" y="13"/>
                      <a:pt x="24" y="16"/>
                    </a:cubicBezTo>
                    <a:cubicBezTo>
                      <a:pt x="24" y="38"/>
                      <a:pt x="24" y="38"/>
                      <a:pt x="24" y="38"/>
                    </a:cubicBezTo>
                    <a:cubicBezTo>
                      <a:pt x="31" y="38"/>
                      <a:pt x="31" y="38"/>
                      <a:pt x="31" y="38"/>
                    </a:cubicBezTo>
                    <a:cubicBezTo>
                      <a:pt x="31" y="15"/>
                      <a:pt x="31" y="15"/>
                      <a:pt x="31" y="15"/>
                    </a:cubicBezTo>
                    <a:cubicBezTo>
                      <a:pt x="31" y="12"/>
                      <a:pt x="31" y="10"/>
                      <a:pt x="30" y="9"/>
                    </a:cubicBezTo>
                    <a:cubicBezTo>
                      <a:pt x="30" y="7"/>
                      <a:pt x="29" y="6"/>
                      <a:pt x="28" y="4"/>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0" name="iŝļîḍê">
                <a:extLst>
                  <a:ext uri="{FF2B5EF4-FFF2-40B4-BE49-F238E27FC236}">
                    <a16:creationId xmlns:a16="http://schemas.microsoft.com/office/drawing/2014/main" id="{9E18F97B-5DA1-4183-988E-AA1031D9991F}"/>
                  </a:ext>
                </a:extLst>
              </p:cNvPr>
              <p:cNvSpPr/>
              <p:nvPr/>
            </p:nvSpPr>
            <p:spPr bwMode="auto">
              <a:xfrm>
                <a:off x="14099895" y="4899143"/>
                <a:ext cx="46905" cy="63198"/>
              </a:xfrm>
              <a:custGeom>
                <a:avLst/>
                <a:gdLst>
                  <a:gd name="T0" fmla="*/ 34 w 40"/>
                  <a:gd name="T1" fmla="*/ 29 h 52"/>
                  <a:gd name="T2" fmla="*/ 30 w 40"/>
                  <a:gd name="T3" fmla="*/ 43 h 52"/>
                  <a:gd name="T4" fmla="*/ 20 w 40"/>
                  <a:gd name="T5" fmla="*/ 46 h 52"/>
                  <a:gd name="T6" fmla="*/ 12 w 40"/>
                  <a:gd name="T7" fmla="*/ 44 h 52"/>
                  <a:gd name="T8" fmla="*/ 8 w 40"/>
                  <a:gd name="T9" fmla="*/ 39 h 52"/>
                  <a:gd name="T10" fmla="*/ 7 w 40"/>
                  <a:gd name="T11" fmla="*/ 29 h 52"/>
                  <a:gd name="T12" fmla="*/ 7 w 40"/>
                  <a:gd name="T13" fmla="*/ 0 h 52"/>
                  <a:gd name="T14" fmla="*/ 0 w 40"/>
                  <a:gd name="T15" fmla="*/ 0 h 52"/>
                  <a:gd name="T16" fmla="*/ 0 w 40"/>
                  <a:gd name="T17" fmla="*/ 29 h 52"/>
                  <a:gd name="T18" fmla="*/ 2 w 40"/>
                  <a:gd name="T19" fmla="*/ 42 h 52"/>
                  <a:gd name="T20" fmla="*/ 8 w 40"/>
                  <a:gd name="T21" fmla="*/ 50 h 52"/>
                  <a:gd name="T22" fmla="*/ 20 w 40"/>
                  <a:gd name="T23" fmla="*/ 52 h 52"/>
                  <a:gd name="T24" fmla="*/ 32 w 40"/>
                  <a:gd name="T25" fmla="*/ 49 h 52"/>
                  <a:gd name="T26" fmla="*/ 39 w 40"/>
                  <a:gd name="T27" fmla="*/ 42 h 52"/>
                  <a:gd name="T28" fmla="*/ 40 w 40"/>
                  <a:gd name="T29" fmla="*/ 29 h 52"/>
                  <a:gd name="T30" fmla="*/ 40 w 40"/>
                  <a:gd name="T31" fmla="*/ 0 h 52"/>
                  <a:gd name="T32" fmla="*/ 34 w 40"/>
                  <a:gd name="T33" fmla="*/ 0 h 52"/>
                  <a:gd name="T34" fmla="*/ 34 w 40"/>
                  <a:gd name="T35"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52">
                    <a:moveTo>
                      <a:pt x="34" y="29"/>
                    </a:moveTo>
                    <a:cubicBezTo>
                      <a:pt x="34" y="36"/>
                      <a:pt x="32" y="40"/>
                      <a:pt x="30" y="43"/>
                    </a:cubicBezTo>
                    <a:cubicBezTo>
                      <a:pt x="28" y="45"/>
                      <a:pt x="25" y="46"/>
                      <a:pt x="20" y="46"/>
                    </a:cubicBezTo>
                    <a:cubicBezTo>
                      <a:pt x="17" y="46"/>
                      <a:pt x="14" y="45"/>
                      <a:pt x="12" y="44"/>
                    </a:cubicBezTo>
                    <a:cubicBezTo>
                      <a:pt x="10" y="43"/>
                      <a:pt x="9" y="41"/>
                      <a:pt x="8" y="39"/>
                    </a:cubicBezTo>
                    <a:cubicBezTo>
                      <a:pt x="7" y="37"/>
                      <a:pt x="7" y="34"/>
                      <a:pt x="7" y="29"/>
                    </a:cubicBezTo>
                    <a:cubicBezTo>
                      <a:pt x="7" y="0"/>
                      <a:pt x="7" y="0"/>
                      <a:pt x="7" y="0"/>
                    </a:cubicBezTo>
                    <a:cubicBezTo>
                      <a:pt x="0" y="0"/>
                      <a:pt x="0" y="0"/>
                      <a:pt x="0" y="0"/>
                    </a:cubicBezTo>
                    <a:cubicBezTo>
                      <a:pt x="0" y="29"/>
                      <a:pt x="0" y="29"/>
                      <a:pt x="0" y="29"/>
                    </a:cubicBezTo>
                    <a:cubicBezTo>
                      <a:pt x="0" y="35"/>
                      <a:pt x="0" y="39"/>
                      <a:pt x="2" y="42"/>
                    </a:cubicBezTo>
                    <a:cubicBezTo>
                      <a:pt x="3" y="46"/>
                      <a:pt x="5" y="48"/>
                      <a:pt x="8" y="50"/>
                    </a:cubicBezTo>
                    <a:cubicBezTo>
                      <a:pt x="11" y="51"/>
                      <a:pt x="15" y="52"/>
                      <a:pt x="20" y="52"/>
                    </a:cubicBezTo>
                    <a:cubicBezTo>
                      <a:pt x="25" y="52"/>
                      <a:pt x="29" y="51"/>
                      <a:pt x="32" y="49"/>
                    </a:cubicBezTo>
                    <a:cubicBezTo>
                      <a:pt x="35" y="47"/>
                      <a:pt x="37" y="45"/>
                      <a:pt x="39" y="42"/>
                    </a:cubicBezTo>
                    <a:cubicBezTo>
                      <a:pt x="40" y="39"/>
                      <a:pt x="40" y="35"/>
                      <a:pt x="40" y="29"/>
                    </a:cubicBezTo>
                    <a:cubicBezTo>
                      <a:pt x="40" y="0"/>
                      <a:pt x="40" y="0"/>
                      <a:pt x="40" y="0"/>
                    </a:cubicBezTo>
                    <a:cubicBezTo>
                      <a:pt x="34" y="0"/>
                      <a:pt x="34" y="0"/>
                      <a:pt x="34" y="0"/>
                    </a:cubicBezTo>
                    <a:lnTo>
                      <a:pt x="34" y="29"/>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1" name="iṩļïďe">
                <a:extLst>
                  <a:ext uri="{FF2B5EF4-FFF2-40B4-BE49-F238E27FC236}">
                    <a16:creationId xmlns:a16="http://schemas.microsoft.com/office/drawing/2014/main" id="{AE3F1A6D-51D5-4347-8929-75EAF69FC4E4}"/>
                  </a:ext>
                </a:extLst>
              </p:cNvPr>
              <p:cNvSpPr/>
              <p:nvPr/>
            </p:nvSpPr>
            <p:spPr bwMode="auto">
              <a:xfrm>
                <a:off x="14159637" y="4914942"/>
                <a:ext cx="35055" cy="45917"/>
              </a:xfrm>
              <a:custGeom>
                <a:avLst/>
                <a:gdLst>
                  <a:gd name="T0" fmla="*/ 28 w 30"/>
                  <a:gd name="T1" fmla="*/ 4 h 38"/>
                  <a:gd name="T2" fmla="*/ 24 w 30"/>
                  <a:gd name="T3" fmla="*/ 1 h 38"/>
                  <a:gd name="T4" fmla="*/ 17 w 30"/>
                  <a:gd name="T5" fmla="*/ 0 h 38"/>
                  <a:gd name="T6" fmla="*/ 5 w 30"/>
                  <a:gd name="T7" fmla="*/ 6 h 38"/>
                  <a:gd name="T8" fmla="*/ 5 w 30"/>
                  <a:gd name="T9" fmla="*/ 1 h 38"/>
                  <a:gd name="T10" fmla="*/ 0 w 30"/>
                  <a:gd name="T11" fmla="*/ 1 h 38"/>
                  <a:gd name="T12" fmla="*/ 0 w 30"/>
                  <a:gd name="T13" fmla="*/ 38 h 38"/>
                  <a:gd name="T14" fmla="*/ 6 w 30"/>
                  <a:gd name="T15" fmla="*/ 38 h 38"/>
                  <a:gd name="T16" fmla="*/ 6 w 30"/>
                  <a:gd name="T17" fmla="*/ 18 h 38"/>
                  <a:gd name="T18" fmla="*/ 9 w 30"/>
                  <a:gd name="T19" fmla="*/ 8 h 38"/>
                  <a:gd name="T20" fmla="*/ 16 w 30"/>
                  <a:gd name="T21" fmla="*/ 6 h 38"/>
                  <a:gd name="T22" fmla="*/ 20 w 30"/>
                  <a:gd name="T23" fmla="*/ 7 h 38"/>
                  <a:gd name="T24" fmla="*/ 23 w 30"/>
                  <a:gd name="T25" fmla="*/ 10 h 38"/>
                  <a:gd name="T26" fmla="*/ 24 w 30"/>
                  <a:gd name="T27" fmla="*/ 16 h 38"/>
                  <a:gd name="T28" fmla="*/ 24 w 30"/>
                  <a:gd name="T29" fmla="*/ 38 h 38"/>
                  <a:gd name="T30" fmla="*/ 30 w 30"/>
                  <a:gd name="T31" fmla="*/ 38 h 38"/>
                  <a:gd name="T32" fmla="*/ 30 w 30"/>
                  <a:gd name="T33" fmla="*/ 15 h 38"/>
                  <a:gd name="T34" fmla="*/ 30 w 30"/>
                  <a:gd name="T35" fmla="*/ 9 h 38"/>
                  <a:gd name="T36" fmla="*/ 28 w 30"/>
                  <a:gd name="T3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8">
                    <a:moveTo>
                      <a:pt x="28" y="4"/>
                    </a:moveTo>
                    <a:cubicBezTo>
                      <a:pt x="27" y="3"/>
                      <a:pt x="25" y="2"/>
                      <a:pt x="24" y="1"/>
                    </a:cubicBezTo>
                    <a:cubicBezTo>
                      <a:pt x="22" y="0"/>
                      <a:pt x="20" y="0"/>
                      <a:pt x="17" y="0"/>
                    </a:cubicBezTo>
                    <a:cubicBezTo>
                      <a:pt x="12" y="0"/>
                      <a:pt x="8" y="2"/>
                      <a:pt x="5" y="6"/>
                    </a:cubicBezTo>
                    <a:cubicBezTo>
                      <a:pt x="5" y="1"/>
                      <a:pt x="5" y="1"/>
                      <a:pt x="5" y="1"/>
                    </a:cubicBezTo>
                    <a:cubicBezTo>
                      <a:pt x="0" y="1"/>
                      <a:pt x="0" y="1"/>
                      <a:pt x="0" y="1"/>
                    </a:cubicBezTo>
                    <a:cubicBezTo>
                      <a:pt x="0" y="38"/>
                      <a:pt x="0" y="38"/>
                      <a:pt x="0" y="38"/>
                    </a:cubicBezTo>
                    <a:cubicBezTo>
                      <a:pt x="6" y="38"/>
                      <a:pt x="6" y="38"/>
                      <a:pt x="6" y="38"/>
                    </a:cubicBezTo>
                    <a:cubicBezTo>
                      <a:pt x="6" y="18"/>
                      <a:pt x="6" y="18"/>
                      <a:pt x="6" y="18"/>
                    </a:cubicBezTo>
                    <a:cubicBezTo>
                      <a:pt x="6" y="13"/>
                      <a:pt x="7" y="10"/>
                      <a:pt x="9" y="8"/>
                    </a:cubicBezTo>
                    <a:cubicBezTo>
                      <a:pt x="11" y="6"/>
                      <a:pt x="13" y="6"/>
                      <a:pt x="16" y="6"/>
                    </a:cubicBezTo>
                    <a:cubicBezTo>
                      <a:pt x="18" y="6"/>
                      <a:pt x="19" y="6"/>
                      <a:pt x="20" y="7"/>
                    </a:cubicBezTo>
                    <a:cubicBezTo>
                      <a:pt x="22" y="7"/>
                      <a:pt x="23" y="8"/>
                      <a:pt x="23" y="10"/>
                    </a:cubicBezTo>
                    <a:cubicBezTo>
                      <a:pt x="24" y="11"/>
                      <a:pt x="24" y="13"/>
                      <a:pt x="24" y="16"/>
                    </a:cubicBezTo>
                    <a:cubicBezTo>
                      <a:pt x="24" y="38"/>
                      <a:pt x="24" y="38"/>
                      <a:pt x="24" y="38"/>
                    </a:cubicBezTo>
                    <a:cubicBezTo>
                      <a:pt x="30" y="38"/>
                      <a:pt x="30" y="38"/>
                      <a:pt x="30" y="38"/>
                    </a:cubicBezTo>
                    <a:cubicBezTo>
                      <a:pt x="30" y="15"/>
                      <a:pt x="30" y="15"/>
                      <a:pt x="30" y="15"/>
                    </a:cubicBezTo>
                    <a:cubicBezTo>
                      <a:pt x="30" y="12"/>
                      <a:pt x="30" y="10"/>
                      <a:pt x="30" y="9"/>
                    </a:cubicBezTo>
                    <a:cubicBezTo>
                      <a:pt x="29" y="7"/>
                      <a:pt x="29" y="6"/>
                      <a:pt x="28" y="4"/>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2" name="îṥḷîḓê">
                <a:extLst>
                  <a:ext uri="{FF2B5EF4-FFF2-40B4-BE49-F238E27FC236}">
                    <a16:creationId xmlns:a16="http://schemas.microsoft.com/office/drawing/2014/main" id="{53591B7D-4219-438A-8201-1CCFA981FD20}"/>
                  </a:ext>
                </a:extLst>
              </p:cNvPr>
              <p:cNvSpPr/>
              <p:nvPr/>
            </p:nvSpPr>
            <p:spPr bwMode="auto">
              <a:xfrm>
                <a:off x="14206542" y="4899143"/>
                <a:ext cx="6912" cy="8394"/>
              </a:xfrm>
              <a:prstGeom prst="rect">
                <a:avLst/>
              </a:prstGeom>
              <a:solidFill>
                <a:srgbClr val="00479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3" name="íS1íḓe">
                <a:extLst>
                  <a:ext uri="{FF2B5EF4-FFF2-40B4-BE49-F238E27FC236}">
                    <a16:creationId xmlns:a16="http://schemas.microsoft.com/office/drawing/2014/main" id="{EA18A3F8-AED0-4A5A-835D-94205AAA90C6}"/>
                  </a:ext>
                </a:extLst>
              </p:cNvPr>
              <p:cNvSpPr/>
              <p:nvPr/>
            </p:nvSpPr>
            <p:spPr bwMode="auto">
              <a:xfrm>
                <a:off x="14206542" y="4915930"/>
                <a:ext cx="6912" cy="44930"/>
              </a:xfrm>
              <a:prstGeom prst="rect">
                <a:avLst/>
              </a:prstGeom>
              <a:solidFill>
                <a:srgbClr val="00479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4" name="ïS1iḍe">
                <a:extLst>
                  <a:ext uri="{FF2B5EF4-FFF2-40B4-BE49-F238E27FC236}">
                    <a16:creationId xmlns:a16="http://schemas.microsoft.com/office/drawing/2014/main" id="{FE417ADB-96DA-454B-A3B6-C470253E0E62}"/>
                  </a:ext>
                </a:extLst>
              </p:cNvPr>
              <p:cNvSpPr/>
              <p:nvPr/>
            </p:nvSpPr>
            <p:spPr bwMode="auto">
              <a:xfrm>
                <a:off x="14220366" y="4915930"/>
                <a:ext cx="39993" cy="44930"/>
              </a:xfrm>
              <a:custGeom>
                <a:avLst/>
                <a:gdLst>
                  <a:gd name="T0" fmla="*/ 19 w 34"/>
                  <a:gd name="T1" fmla="*/ 23 h 37"/>
                  <a:gd name="T2" fmla="*/ 17 w 34"/>
                  <a:gd name="T3" fmla="*/ 30 h 37"/>
                  <a:gd name="T4" fmla="*/ 14 w 34"/>
                  <a:gd name="T5" fmla="*/ 22 h 37"/>
                  <a:gd name="T6" fmla="*/ 6 w 34"/>
                  <a:gd name="T7" fmla="*/ 0 h 37"/>
                  <a:gd name="T8" fmla="*/ 0 w 34"/>
                  <a:gd name="T9" fmla="*/ 0 h 37"/>
                  <a:gd name="T10" fmla="*/ 14 w 34"/>
                  <a:gd name="T11" fmla="*/ 37 h 37"/>
                  <a:gd name="T12" fmla="*/ 20 w 34"/>
                  <a:gd name="T13" fmla="*/ 37 h 37"/>
                  <a:gd name="T14" fmla="*/ 34 w 34"/>
                  <a:gd name="T15" fmla="*/ 0 h 37"/>
                  <a:gd name="T16" fmla="*/ 27 w 34"/>
                  <a:gd name="T17" fmla="*/ 0 h 37"/>
                  <a:gd name="T18" fmla="*/ 19 w 34"/>
                  <a:gd name="T19"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7">
                    <a:moveTo>
                      <a:pt x="19" y="23"/>
                    </a:moveTo>
                    <a:cubicBezTo>
                      <a:pt x="18" y="25"/>
                      <a:pt x="17" y="28"/>
                      <a:pt x="17" y="30"/>
                    </a:cubicBezTo>
                    <a:cubicBezTo>
                      <a:pt x="16" y="27"/>
                      <a:pt x="15" y="25"/>
                      <a:pt x="14" y="22"/>
                    </a:cubicBezTo>
                    <a:cubicBezTo>
                      <a:pt x="6" y="0"/>
                      <a:pt x="6" y="0"/>
                      <a:pt x="6" y="0"/>
                    </a:cubicBezTo>
                    <a:cubicBezTo>
                      <a:pt x="0" y="0"/>
                      <a:pt x="0" y="0"/>
                      <a:pt x="0" y="0"/>
                    </a:cubicBezTo>
                    <a:cubicBezTo>
                      <a:pt x="14" y="37"/>
                      <a:pt x="14" y="37"/>
                      <a:pt x="14" y="37"/>
                    </a:cubicBezTo>
                    <a:cubicBezTo>
                      <a:pt x="20" y="37"/>
                      <a:pt x="20" y="37"/>
                      <a:pt x="20" y="37"/>
                    </a:cubicBezTo>
                    <a:cubicBezTo>
                      <a:pt x="34" y="0"/>
                      <a:pt x="34" y="0"/>
                      <a:pt x="34" y="0"/>
                    </a:cubicBezTo>
                    <a:cubicBezTo>
                      <a:pt x="27" y="0"/>
                      <a:pt x="27" y="0"/>
                      <a:pt x="27" y="0"/>
                    </a:cubicBezTo>
                    <a:lnTo>
                      <a:pt x="19" y="23"/>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5" name="iś1iďé">
                <a:extLst>
                  <a:ext uri="{FF2B5EF4-FFF2-40B4-BE49-F238E27FC236}">
                    <a16:creationId xmlns:a16="http://schemas.microsoft.com/office/drawing/2014/main" id="{6E0ED35F-C45B-4CC1-89F4-39897B511BB5}"/>
                  </a:ext>
                </a:extLst>
              </p:cNvPr>
              <p:cNvSpPr/>
              <p:nvPr/>
            </p:nvSpPr>
            <p:spPr bwMode="auto">
              <a:xfrm>
                <a:off x="14263815" y="4914942"/>
                <a:ext cx="40980" cy="47398"/>
              </a:xfrm>
              <a:custGeom>
                <a:avLst/>
                <a:gdLst>
                  <a:gd name="T0" fmla="*/ 18 w 35"/>
                  <a:gd name="T1" fmla="*/ 0 h 39"/>
                  <a:gd name="T2" fmla="*/ 5 w 35"/>
                  <a:gd name="T3" fmla="*/ 5 h 39"/>
                  <a:gd name="T4" fmla="*/ 0 w 35"/>
                  <a:gd name="T5" fmla="*/ 20 h 39"/>
                  <a:gd name="T6" fmla="*/ 5 w 35"/>
                  <a:gd name="T7" fmla="*/ 34 h 39"/>
                  <a:gd name="T8" fmla="*/ 18 w 35"/>
                  <a:gd name="T9" fmla="*/ 39 h 39"/>
                  <a:gd name="T10" fmla="*/ 29 w 35"/>
                  <a:gd name="T11" fmla="*/ 36 h 39"/>
                  <a:gd name="T12" fmla="*/ 35 w 35"/>
                  <a:gd name="T13" fmla="*/ 27 h 39"/>
                  <a:gd name="T14" fmla="*/ 28 w 35"/>
                  <a:gd name="T15" fmla="*/ 26 h 39"/>
                  <a:gd name="T16" fmla="*/ 24 w 35"/>
                  <a:gd name="T17" fmla="*/ 32 h 39"/>
                  <a:gd name="T18" fmla="*/ 18 w 35"/>
                  <a:gd name="T19" fmla="*/ 34 h 39"/>
                  <a:gd name="T20" fmla="*/ 10 w 35"/>
                  <a:gd name="T21" fmla="*/ 31 h 39"/>
                  <a:gd name="T22" fmla="*/ 7 w 35"/>
                  <a:gd name="T23" fmla="*/ 21 h 39"/>
                  <a:gd name="T24" fmla="*/ 35 w 35"/>
                  <a:gd name="T25" fmla="*/ 21 h 39"/>
                  <a:gd name="T26" fmla="*/ 35 w 35"/>
                  <a:gd name="T27" fmla="*/ 20 h 39"/>
                  <a:gd name="T28" fmla="*/ 30 w 35"/>
                  <a:gd name="T29" fmla="*/ 5 h 39"/>
                  <a:gd name="T30" fmla="*/ 18 w 35"/>
                  <a:gd name="T31" fmla="*/ 0 h 39"/>
                  <a:gd name="T32" fmla="*/ 7 w 35"/>
                  <a:gd name="T33" fmla="*/ 16 h 39"/>
                  <a:gd name="T34" fmla="*/ 11 w 35"/>
                  <a:gd name="T35" fmla="*/ 8 h 39"/>
                  <a:gd name="T36" fmla="*/ 18 w 35"/>
                  <a:gd name="T37" fmla="*/ 5 h 39"/>
                  <a:gd name="T38" fmla="*/ 26 w 35"/>
                  <a:gd name="T39" fmla="*/ 9 h 39"/>
                  <a:gd name="T40" fmla="*/ 28 w 35"/>
                  <a:gd name="T41" fmla="*/ 16 h 39"/>
                  <a:gd name="T42" fmla="*/ 7 w 35"/>
                  <a:gd name="T43"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9">
                    <a:moveTo>
                      <a:pt x="18" y="0"/>
                    </a:moveTo>
                    <a:cubicBezTo>
                      <a:pt x="13" y="0"/>
                      <a:pt x="8" y="2"/>
                      <a:pt x="5" y="5"/>
                    </a:cubicBezTo>
                    <a:cubicBezTo>
                      <a:pt x="2" y="9"/>
                      <a:pt x="0" y="14"/>
                      <a:pt x="0" y="20"/>
                    </a:cubicBezTo>
                    <a:cubicBezTo>
                      <a:pt x="0" y="26"/>
                      <a:pt x="2" y="31"/>
                      <a:pt x="5" y="34"/>
                    </a:cubicBezTo>
                    <a:cubicBezTo>
                      <a:pt x="8" y="37"/>
                      <a:pt x="13" y="39"/>
                      <a:pt x="18" y="39"/>
                    </a:cubicBezTo>
                    <a:cubicBezTo>
                      <a:pt x="23" y="39"/>
                      <a:pt x="26" y="38"/>
                      <a:pt x="29" y="36"/>
                    </a:cubicBezTo>
                    <a:cubicBezTo>
                      <a:pt x="32" y="34"/>
                      <a:pt x="34" y="31"/>
                      <a:pt x="35" y="27"/>
                    </a:cubicBezTo>
                    <a:cubicBezTo>
                      <a:pt x="28" y="26"/>
                      <a:pt x="28" y="26"/>
                      <a:pt x="28" y="26"/>
                    </a:cubicBezTo>
                    <a:cubicBezTo>
                      <a:pt x="27" y="29"/>
                      <a:pt x="26" y="31"/>
                      <a:pt x="24" y="32"/>
                    </a:cubicBezTo>
                    <a:cubicBezTo>
                      <a:pt x="23" y="33"/>
                      <a:pt x="21" y="34"/>
                      <a:pt x="18" y="34"/>
                    </a:cubicBezTo>
                    <a:cubicBezTo>
                      <a:pt x="15" y="34"/>
                      <a:pt x="13" y="33"/>
                      <a:pt x="10" y="31"/>
                    </a:cubicBezTo>
                    <a:cubicBezTo>
                      <a:pt x="8" y="28"/>
                      <a:pt x="7" y="25"/>
                      <a:pt x="7" y="21"/>
                    </a:cubicBezTo>
                    <a:cubicBezTo>
                      <a:pt x="35" y="21"/>
                      <a:pt x="35" y="21"/>
                      <a:pt x="35" y="21"/>
                    </a:cubicBezTo>
                    <a:cubicBezTo>
                      <a:pt x="35" y="20"/>
                      <a:pt x="35" y="20"/>
                      <a:pt x="35" y="20"/>
                    </a:cubicBezTo>
                    <a:cubicBezTo>
                      <a:pt x="35" y="13"/>
                      <a:pt x="33" y="9"/>
                      <a:pt x="30" y="5"/>
                    </a:cubicBezTo>
                    <a:cubicBezTo>
                      <a:pt x="27" y="2"/>
                      <a:pt x="23" y="0"/>
                      <a:pt x="18" y="0"/>
                    </a:cubicBezTo>
                    <a:close/>
                    <a:moveTo>
                      <a:pt x="7" y="16"/>
                    </a:moveTo>
                    <a:cubicBezTo>
                      <a:pt x="8" y="13"/>
                      <a:pt x="9" y="10"/>
                      <a:pt x="11" y="8"/>
                    </a:cubicBezTo>
                    <a:cubicBezTo>
                      <a:pt x="13" y="6"/>
                      <a:pt x="15" y="5"/>
                      <a:pt x="18" y="5"/>
                    </a:cubicBezTo>
                    <a:cubicBezTo>
                      <a:pt x="21" y="5"/>
                      <a:pt x="24" y="6"/>
                      <a:pt x="26" y="9"/>
                    </a:cubicBezTo>
                    <a:cubicBezTo>
                      <a:pt x="27" y="10"/>
                      <a:pt x="28" y="13"/>
                      <a:pt x="28" y="16"/>
                    </a:cubicBezTo>
                    <a:lnTo>
                      <a:pt x="7" y="16"/>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6" name="í$ľîdè">
                <a:extLst>
                  <a:ext uri="{FF2B5EF4-FFF2-40B4-BE49-F238E27FC236}">
                    <a16:creationId xmlns:a16="http://schemas.microsoft.com/office/drawing/2014/main" id="{EEFD2FC8-EAE7-44DC-B7DA-20CF1991E313}"/>
                  </a:ext>
                </a:extLst>
              </p:cNvPr>
              <p:cNvSpPr/>
              <p:nvPr/>
            </p:nvSpPr>
            <p:spPr bwMode="auto">
              <a:xfrm>
                <a:off x="14313188" y="4914942"/>
                <a:ext cx="24193" cy="45917"/>
              </a:xfrm>
              <a:custGeom>
                <a:avLst/>
                <a:gdLst>
                  <a:gd name="T0" fmla="*/ 10 w 21"/>
                  <a:gd name="T1" fmla="*/ 1 h 38"/>
                  <a:gd name="T2" fmla="*/ 6 w 21"/>
                  <a:gd name="T3" fmla="*/ 7 h 38"/>
                  <a:gd name="T4" fmla="*/ 6 w 21"/>
                  <a:gd name="T5" fmla="*/ 1 h 38"/>
                  <a:gd name="T6" fmla="*/ 0 w 21"/>
                  <a:gd name="T7" fmla="*/ 1 h 38"/>
                  <a:gd name="T8" fmla="*/ 0 w 21"/>
                  <a:gd name="T9" fmla="*/ 38 h 38"/>
                  <a:gd name="T10" fmla="*/ 7 w 21"/>
                  <a:gd name="T11" fmla="*/ 38 h 38"/>
                  <a:gd name="T12" fmla="*/ 7 w 21"/>
                  <a:gd name="T13" fmla="*/ 19 h 38"/>
                  <a:gd name="T14" fmla="*/ 8 w 21"/>
                  <a:gd name="T15" fmla="*/ 11 h 38"/>
                  <a:gd name="T16" fmla="*/ 10 w 21"/>
                  <a:gd name="T17" fmla="*/ 8 h 38"/>
                  <a:gd name="T18" fmla="*/ 14 w 21"/>
                  <a:gd name="T19" fmla="*/ 7 h 38"/>
                  <a:gd name="T20" fmla="*/ 18 w 21"/>
                  <a:gd name="T21" fmla="*/ 8 h 38"/>
                  <a:gd name="T22" fmla="*/ 21 w 21"/>
                  <a:gd name="T23" fmla="*/ 2 h 38"/>
                  <a:gd name="T24" fmla="*/ 14 w 21"/>
                  <a:gd name="T25" fmla="*/ 0 h 38"/>
                  <a:gd name="T26" fmla="*/ 10 w 21"/>
                  <a:gd name="T2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8">
                    <a:moveTo>
                      <a:pt x="10" y="1"/>
                    </a:moveTo>
                    <a:cubicBezTo>
                      <a:pt x="9" y="2"/>
                      <a:pt x="7" y="4"/>
                      <a:pt x="6" y="7"/>
                    </a:cubicBezTo>
                    <a:cubicBezTo>
                      <a:pt x="6" y="1"/>
                      <a:pt x="6" y="1"/>
                      <a:pt x="6" y="1"/>
                    </a:cubicBezTo>
                    <a:cubicBezTo>
                      <a:pt x="0" y="1"/>
                      <a:pt x="0" y="1"/>
                      <a:pt x="0" y="1"/>
                    </a:cubicBezTo>
                    <a:cubicBezTo>
                      <a:pt x="0" y="38"/>
                      <a:pt x="0" y="38"/>
                      <a:pt x="0" y="38"/>
                    </a:cubicBezTo>
                    <a:cubicBezTo>
                      <a:pt x="7" y="38"/>
                      <a:pt x="7" y="38"/>
                      <a:pt x="7" y="38"/>
                    </a:cubicBezTo>
                    <a:cubicBezTo>
                      <a:pt x="7" y="19"/>
                      <a:pt x="7" y="19"/>
                      <a:pt x="7" y="19"/>
                    </a:cubicBezTo>
                    <a:cubicBezTo>
                      <a:pt x="7" y="16"/>
                      <a:pt x="7" y="14"/>
                      <a:pt x="8" y="11"/>
                    </a:cubicBezTo>
                    <a:cubicBezTo>
                      <a:pt x="8" y="10"/>
                      <a:pt x="9" y="9"/>
                      <a:pt x="10" y="8"/>
                    </a:cubicBezTo>
                    <a:cubicBezTo>
                      <a:pt x="11" y="7"/>
                      <a:pt x="12" y="7"/>
                      <a:pt x="14" y="7"/>
                    </a:cubicBezTo>
                    <a:cubicBezTo>
                      <a:pt x="15" y="7"/>
                      <a:pt x="17" y="7"/>
                      <a:pt x="18" y="8"/>
                    </a:cubicBezTo>
                    <a:cubicBezTo>
                      <a:pt x="21" y="2"/>
                      <a:pt x="21" y="2"/>
                      <a:pt x="21" y="2"/>
                    </a:cubicBezTo>
                    <a:cubicBezTo>
                      <a:pt x="18" y="1"/>
                      <a:pt x="16" y="0"/>
                      <a:pt x="14" y="0"/>
                    </a:cubicBezTo>
                    <a:cubicBezTo>
                      <a:pt x="13" y="0"/>
                      <a:pt x="11" y="0"/>
                      <a:pt x="10" y="1"/>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7" name="iš1iḓê">
                <a:extLst>
                  <a:ext uri="{FF2B5EF4-FFF2-40B4-BE49-F238E27FC236}">
                    <a16:creationId xmlns:a16="http://schemas.microsoft.com/office/drawing/2014/main" id="{FEFC814A-9E01-4E9C-A300-E5AE9D21B630}"/>
                  </a:ext>
                </a:extLst>
              </p:cNvPr>
              <p:cNvSpPr/>
              <p:nvPr/>
            </p:nvSpPr>
            <p:spPr bwMode="auto">
              <a:xfrm>
                <a:off x="14338862" y="4914942"/>
                <a:ext cx="36043" cy="47398"/>
              </a:xfrm>
              <a:custGeom>
                <a:avLst/>
                <a:gdLst>
                  <a:gd name="T0" fmla="*/ 25 w 31"/>
                  <a:gd name="T1" fmla="*/ 19 h 39"/>
                  <a:gd name="T2" fmla="*/ 16 w 31"/>
                  <a:gd name="T3" fmla="*/ 16 h 39"/>
                  <a:gd name="T4" fmla="*/ 10 w 31"/>
                  <a:gd name="T5" fmla="*/ 14 h 39"/>
                  <a:gd name="T6" fmla="*/ 8 w 31"/>
                  <a:gd name="T7" fmla="*/ 12 h 39"/>
                  <a:gd name="T8" fmla="*/ 7 w 31"/>
                  <a:gd name="T9" fmla="*/ 10 h 39"/>
                  <a:gd name="T10" fmla="*/ 9 w 31"/>
                  <a:gd name="T11" fmla="*/ 7 h 39"/>
                  <a:gd name="T12" fmla="*/ 15 w 31"/>
                  <a:gd name="T13" fmla="*/ 5 h 39"/>
                  <a:gd name="T14" fmla="*/ 21 w 31"/>
                  <a:gd name="T15" fmla="*/ 7 h 39"/>
                  <a:gd name="T16" fmla="*/ 23 w 31"/>
                  <a:gd name="T17" fmla="*/ 11 h 39"/>
                  <a:gd name="T18" fmla="*/ 29 w 31"/>
                  <a:gd name="T19" fmla="*/ 11 h 39"/>
                  <a:gd name="T20" fmla="*/ 27 w 31"/>
                  <a:gd name="T21" fmla="*/ 5 h 39"/>
                  <a:gd name="T22" fmla="*/ 22 w 31"/>
                  <a:gd name="T23" fmla="*/ 1 h 39"/>
                  <a:gd name="T24" fmla="*/ 15 w 31"/>
                  <a:gd name="T25" fmla="*/ 0 h 39"/>
                  <a:gd name="T26" fmla="*/ 9 w 31"/>
                  <a:gd name="T27" fmla="*/ 1 h 39"/>
                  <a:gd name="T28" fmla="*/ 5 w 31"/>
                  <a:gd name="T29" fmla="*/ 3 h 39"/>
                  <a:gd name="T30" fmla="*/ 2 w 31"/>
                  <a:gd name="T31" fmla="*/ 6 h 39"/>
                  <a:gd name="T32" fmla="*/ 1 w 31"/>
                  <a:gd name="T33" fmla="*/ 11 h 39"/>
                  <a:gd name="T34" fmla="*/ 2 w 31"/>
                  <a:gd name="T35" fmla="*/ 16 h 39"/>
                  <a:gd name="T36" fmla="*/ 6 w 31"/>
                  <a:gd name="T37" fmla="*/ 19 h 39"/>
                  <a:gd name="T38" fmla="*/ 16 w 31"/>
                  <a:gd name="T39" fmla="*/ 22 h 39"/>
                  <a:gd name="T40" fmla="*/ 22 w 31"/>
                  <a:gd name="T41" fmla="*/ 25 h 39"/>
                  <a:gd name="T42" fmla="*/ 24 w 31"/>
                  <a:gd name="T43" fmla="*/ 28 h 39"/>
                  <a:gd name="T44" fmla="*/ 22 w 31"/>
                  <a:gd name="T45" fmla="*/ 32 h 39"/>
                  <a:gd name="T46" fmla="*/ 16 w 31"/>
                  <a:gd name="T47" fmla="*/ 34 h 39"/>
                  <a:gd name="T48" fmla="*/ 9 w 31"/>
                  <a:gd name="T49" fmla="*/ 32 h 39"/>
                  <a:gd name="T50" fmla="*/ 6 w 31"/>
                  <a:gd name="T51" fmla="*/ 26 h 39"/>
                  <a:gd name="T52" fmla="*/ 0 w 31"/>
                  <a:gd name="T53" fmla="*/ 27 h 39"/>
                  <a:gd name="T54" fmla="*/ 5 w 31"/>
                  <a:gd name="T55" fmla="*/ 36 h 39"/>
                  <a:gd name="T56" fmla="*/ 16 w 31"/>
                  <a:gd name="T57" fmla="*/ 39 h 39"/>
                  <a:gd name="T58" fmla="*/ 24 w 31"/>
                  <a:gd name="T59" fmla="*/ 38 h 39"/>
                  <a:gd name="T60" fmla="*/ 29 w 31"/>
                  <a:gd name="T61" fmla="*/ 33 h 39"/>
                  <a:gd name="T62" fmla="*/ 31 w 31"/>
                  <a:gd name="T63" fmla="*/ 27 h 39"/>
                  <a:gd name="T64" fmla="*/ 29 w 31"/>
                  <a:gd name="T65" fmla="*/ 22 h 39"/>
                  <a:gd name="T66" fmla="*/ 25 w 31"/>
                  <a:gd name="T67"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9">
                    <a:moveTo>
                      <a:pt x="25" y="19"/>
                    </a:moveTo>
                    <a:cubicBezTo>
                      <a:pt x="23" y="18"/>
                      <a:pt x="20" y="17"/>
                      <a:pt x="16" y="16"/>
                    </a:cubicBezTo>
                    <a:cubicBezTo>
                      <a:pt x="13" y="15"/>
                      <a:pt x="11" y="14"/>
                      <a:pt x="10" y="14"/>
                    </a:cubicBezTo>
                    <a:cubicBezTo>
                      <a:pt x="9" y="14"/>
                      <a:pt x="8" y="13"/>
                      <a:pt x="8" y="12"/>
                    </a:cubicBezTo>
                    <a:cubicBezTo>
                      <a:pt x="7" y="12"/>
                      <a:pt x="7" y="11"/>
                      <a:pt x="7" y="10"/>
                    </a:cubicBezTo>
                    <a:cubicBezTo>
                      <a:pt x="7" y="9"/>
                      <a:pt x="8" y="8"/>
                      <a:pt x="9" y="7"/>
                    </a:cubicBezTo>
                    <a:cubicBezTo>
                      <a:pt x="10" y="6"/>
                      <a:pt x="12" y="5"/>
                      <a:pt x="15" y="5"/>
                    </a:cubicBezTo>
                    <a:cubicBezTo>
                      <a:pt x="18" y="5"/>
                      <a:pt x="19" y="6"/>
                      <a:pt x="21" y="7"/>
                    </a:cubicBezTo>
                    <a:cubicBezTo>
                      <a:pt x="22" y="8"/>
                      <a:pt x="23" y="9"/>
                      <a:pt x="23" y="11"/>
                    </a:cubicBezTo>
                    <a:cubicBezTo>
                      <a:pt x="29" y="11"/>
                      <a:pt x="29" y="11"/>
                      <a:pt x="29" y="11"/>
                    </a:cubicBezTo>
                    <a:cubicBezTo>
                      <a:pt x="29" y="8"/>
                      <a:pt x="28" y="6"/>
                      <a:pt x="27" y="5"/>
                    </a:cubicBezTo>
                    <a:cubicBezTo>
                      <a:pt x="26" y="3"/>
                      <a:pt x="25" y="2"/>
                      <a:pt x="22" y="1"/>
                    </a:cubicBezTo>
                    <a:cubicBezTo>
                      <a:pt x="20" y="0"/>
                      <a:pt x="18" y="0"/>
                      <a:pt x="15" y="0"/>
                    </a:cubicBezTo>
                    <a:cubicBezTo>
                      <a:pt x="13" y="0"/>
                      <a:pt x="11" y="0"/>
                      <a:pt x="9" y="1"/>
                    </a:cubicBezTo>
                    <a:cubicBezTo>
                      <a:pt x="7" y="1"/>
                      <a:pt x="6" y="2"/>
                      <a:pt x="5" y="3"/>
                    </a:cubicBezTo>
                    <a:cubicBezTo>
                      <a:pt x="4" y="4"/>
                      <a:pt x="3" y="5"/>
                      <a:pt x="2" y="6"/>
                    </a:cubicBezTo>
                    <a:cubicBezTo>
                      <a:pt x="1" y="8"/>
                      <a:pt x="1" y="9"/>
                      <a:pt x="1" y="11"/>
                    </a:cubicBezTo>
                    <a:cubicBezTo>
                      <a:pt x="1" y="13"/>
                      <a:pt x="1" y="14"/>
                      <a:pt x="2" y="16"/>
                    </a:cubicBezTo>
                    <a:cubicBezTo>
                      <a:pt x="3" y="17"/>
                      <a:pt x="5" y="19"/>
                      <a:pt x="6" y="19"/>
                    </a:cubicBezTo>
                    <a:cubicBezTo>
                      <a:pt x="8" y="20"/>
                      <a:pt x="11" y="21"/>
                      <a:pt x="16" y="22"/>
                    </a:cubicBezTo>
                    <a:cubicBezTo>
                      <a:pt x="19" y="23"/>
                      <a:pt x="22" y="24"/>
                      <a:pt x="22" y="25"/>
                    </a:cubicBezTo>
                    <a:cubicBezTo>
                      <a:pt x="24" y="25"/>
                      <a:pt x="24" y="27"/>
                      <a:pt x="24" y="28"/>
                    </a:cubicBezTo>
                    <a:cubicBezTo>
                      <a:pt x="24" y="30"/>
                      <a:pt x="24" y="31"/>
                      <a:pt x="22" y="32"/>
                    </a:cubicBezTo>
                    <a:cubicBezTo>
                      <a:pt x="21" y="33"/>
                      <a:pt x="19" y="34"/>
                      <a:pt x="16" y="34"/>
                    </a:cubicBezTo>
                    <a:cubicBezTo>
                      <a:pt x="13" y="34"/>
                      <a:pt x="11" y="33"/>
                      <a:pt x="9" y="32"/>
                    </a:cubicBezTo>
                    <a:cubicBezTo>
                      <a:pt x="7" y="31"/>
                      <a:pt x="6" y="29"/>
                      <a:pt x="6" y="26"/>
                    </a:cubicBezTo>
                    <a:cubicBezTo>
                      <a:pt x="0" y="27"/>
                      <a:pt x="0" y="27"/>
                      <a:pt x="0" y="27"/>
                    </a:cubicBezTo>
                    <a:cubicBezTo>
                      <a:pt x="1" y="31"/>
                      <a:pt x="2" y="34"/>
                      <a:pt x="5" y="36"/>
                    </a:cubicBezTo>
                    <a:cubicBezTo>
                      <a:pt x="7" y="38"/>
                      <a:pt x="11" y="39"/>
                      <a:pt x="16" y="39"/>
                    </a:cubicBezTo>
                    <a:cubicBezTo>
                      <a:pt x="19" y="39"/>
                      <a:pt x="21" y="39"/>
                      <a:pt x="24" y="38"/>
                    </a:cubicBezTo>
                    <a:cubicBezTo>
                      <a:pt x="26" y="37"/>
                      <a:pt x="28" y="35"/>
                      <a:pt x="29" y="33"/>
                    </a:cubicBezTo>
                    <a:cubicBezTo>
                      <a:pt x="30" y="31"/>
                      <a:pt x="31" y="29"/>
                      <a:pt x="31" y="27"/>
                    </a:cubicBezTo>
                    <a:cubicBezTo>
                      <a:pt x="31" y="25"/>
                      <a:pt x="30" y="23"/>
                      <a:pt x="29" y="22"/>
                    </a:cubicBezTo>
                    <a:cubicBezTo>
                      <a:pt x="28" y="20"/>
                      <a:pt x="27" y="19"/>
                      <a:pt x="25" y="19"/>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8" name="i$ḻíde">
                <a:extLst>
                  <a:ext uri="{FF2B5EF4-FFF2-40B4-BE49-F238E27FC236}">
                    <a16:creationId xmlns:a16="http://schemas.microsoft.com/office/drawing/2014/main" id="{DA32DBC7-822C-49D4-8FE1-88E5C7AB39D8}"/>
                  </a:ext>
                </a:extLst>
              </p:cNvPr>
              <p:cNvSpPr/>
              <p:nvPr/>
            </p:nvSpPr>
            <p:spPr bwMode="auto">
              <a:xfrm>
                <a:off x="14383298" y="4899143"/>
                <a:ext cx="8394" cy="8394"/>
              </a:xfrm>
              <a:prstGeom prst="rect">
                <a:avLst/>
              </a:prstGeom>
              <a:solidFill>
                <a:srgbClr val="00479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9" name="îṧḻîḓè">
                <a:extLst>
                  <a:ext uri="{FF2B5EF4-FFF2-40B4-BE49-F238E27FC236}">
                    <a16:creationId xmlns:a16="http://schemas.microsoft.com/office/drawing/2014/main" id="{F5B8FAE1-714D-464C-8C97-B08ACFB000CA}"/>
                  </a:ext>
                </a:extLst>
              </p:cNvPr>
              <p:cNvSpPr/>
              <p:nvPr/>
            </p:nvSpPr>
            <p:spPr bwMode="auto">
              <a:xfrm>
                <a:off x="14383298" y="4915930"/>
                <a:ext cx="8394" cy="44930"/>
              </a:xfrm>
              <a:prstGeom prst="rect">
                <a:avLst/>
              </a:prstGeom>
              <a:solidFill>
                <a:srgbClr val="00479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0" name="îS1îḓé">
                <a:extLst>
                  <a:ext uri="{FF2B5EF4-FFF2-40B4-BE49-F238E27FC236}">
                    <a16:creationId xmlns:a16="http://schemas.microsoft.com/office/drawing/2014/main" id="{33D04B27-7DA6-4FEA-AB5D-4E61ACA01ACB}"/>
                  </a:ext>
                </a:extLst>
              </p:cNvPr>
              <p:cNvSpPr/>
              <p:nvPr/>
            </p:nvSpPr>
            <p:spPr bwMode="auto">
              <a:xfrm>
                <a:off x="14398604" y="4900624"/>
                <a:ext cx="21231" cy="61717"/>
              </a:xfrm>
              <a:custGeom>
                <a:avLst/>
                <a:gdLst>
                  <a:gd name="T0" fmla="*/ 14 w 18"/>
                  <a:gd name="T1" fmla="*/ 45 h 51"/>
                  <a:gd name="T2" fmla="*/ 12 w 18"/>
                  <a:gd name="T3" fmla="*/ 44 h 51"/>
                  <a:gd name="T4" fmla="*/ 11 w 18"/>
                  <a:gd name="T5" fmla="*/ 43 h 51"/>
                  <a:gd name="T6" fmla="*/ 11 w 18"/>
                  <a:gd name="T7" fmla="*/ 40 h 51"/>
                  <a:gd name="T8" fmla="*/ 11 w 18"/>
                  <a:gd name="T9" fmla="*/ 18 h 51"/>
                  <a:gd name="T10" fmla="*/ 17 w 18"/>
                  <a:gd name="T11" fmla="*/ 18 h 51"/>
                  <a:gd name="T12" fmla="*/ 17 w 18"/>
                  <a:gd name="T13" fmla="*/ 13 h 51"/>
                  <a:gd name="T14" fmla="*/ 11 w 18"/>
                  <a:gd name="T15" fmla="*/ 13 h 51"/>
                  <a:gd name="T16" fmla="*/ 11 w 18"/>
                  <a:gd name="T17" fmla="*/ 0 h 51"/>
                  <a:gd name="T18" fmla="*/ 4 w 18"/>
                  <a:gd name="T19" fmla="*/ 4 h 51"/>
                  <a:gd name="T20" fmla="*/ 4 w 18"/>
                  <a:gd name="T21" fmla="*/ 13 h 51"/>
                  <a:gd name="T22" fmla="*/ 0 w 18"/>
                  <a:gd name="T23" fmla="*/ 13 h 51"/>
                  <a:gd name="T24" fmla="*/ 0 w 18"/>
                  <a:gd name="T25" fmla="*/ 18 h 51"/>
                  <a:gd name="T26" fmla="*/ 4 w 18"/>
                  <a:gd name="T27" fmla="*/ 18 h 51"/>
                  <a:gd name="T28" fmla="*/ 4 w 18"/>
                  <a:gd name="T29" fmla="*/ 39 h 51"/>
                  <a:gd name="T30" fmla="*/ 5 w 18"/>
                  <a:gd name="T31" fmla="*/ 47 h 51"/>
                  <a:gd name="T32" fmla="*/ 8 w 18"/>
                  <a:gd name="T33" fmla="*/ 50 h 51"/>
                  <a:gd name="T34" fmla="*/ 13 w 18"/>
                  <a:gd name="T35" fmla="*/ 51 h 51"/>
                  <a:gd name="T36" fmla="*/ 18 w 18"/>
                  <a:gd name="T37" fmla="*/ 50 h 51"/>
                  <a:gd name="T38" fmla="*/ 17 w 18"/>
                  <a:gd name="T39" fmla="*/ 45 h 51"/>
                  <a:gd name="T40" fmla="*/ 14 w 18"/>
                  <a:gd name="T41"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1">
                    <a:moveTo>
                      <a:pt x="14" y="45"/>
                    </a:moveTo>
                    <a:cubicBezTo>
                      <a:pt x="13" y="45"/>
                      <a:pt x="13" y="45"/>
                      <a:pt x="12" y="44"/>
                    </a:cubicBezTo>
                    <a:cubicBezTo>
                      <a:pt x="12" y="44"/>
                      <a:pt x="11" y="44"/>
                      <a:pt x="11" y="43"/>
                    </a:cubicBezTo>
                    <a:cubicBezTo>
                      <a:pt x="11" y="43"/>
                      <a:pt x="11" y="41"/>
                      <a:pt x="11" y="40"/>
                    </a:cubicBezTo>
                    <a:cubicBezTo>
                      <a:pt x="11" y="18"/>
                      <a:pt x="11" y="18"/>
                      <a:pt x="11" y="18"/>
                    </a:cubicBezTo>
                    <a:cubicBezTo>
                      <a:pt x="17" y="18"/>
                      <a:pt x="17" y="18"/>
                      <a:pt x="17" y="18"/>
                    </a:cubicBezTo>
                    <a:cubicBezTo>
                      <a:pt x="17" y="13"/>
                      <a:pt x="17" y="13"/>
                      <a:pt x="17" y="13"/>
                    </a:cubicBezTo>
                    <a:cubicBezTo>
                      <a:pt x="11" y="13"/>
                      <a:pt x="11" y="13"/>
                      <a:pt x="11" y="13"/>
                    </a:cubicBezTo>
                    <a:cubicBezTo>
                      <a:pt x="11" y="0"/>
                      <a:pt x="11" y="0"/>
                      <a:pt x="11" y="0"/>
                    </a:cubicBezTo>
                    <a:cubicBezTo>
                      <a:pt x="4" y="4"/>
                      <a:pt x="4" y="4"/>
                      <a:pt x="4" y="4"/>
                    </a:cubicBezTo>
                    <a:cubicBezTo>
                      <a:pt x="4" y="13"/>
                      <a:pt x="4" y="13"/>
                      <a:pt x="4" y="13"/>
                    </a:cubicBezTo>
                    <a:cubicBezTo>
                      <a:pt x="0" y="13"/>
                      <a:pt x="0" y="13"/>
                      <a:pt x="0" y="13"/>
                    </a:cubicBezTo>
                    <a:cubicBezTo>
                      <a:pt x="0" y="18"/>
                      <a:pt x="0" y="18"/>
                      <a:pt x="0" y="18"/>
                    </a:cubicBezTo>
                    <a:cubicBezTo>
                      <a:pt x="4" y="18"/>
                      <a:pt x="4" y="18"/>
                      <a:pt x="4" y="18"/>
                    </a:cubicBezTo>
                    <a:cubicBezTo>
                      <a:pt x="4" y="39"/>
                      <a:pt x="4" y="39"/>
                      <a:pt x="4" y="39"/>
                    </a:cubicBezTo>
                    <a:cubicBezTo>
                      <a:pt x="4" y="43"/>
                      <a:pt x="5" y="46"/>
                      <a:pt x="5" y="47"/>
                    </a:cubicBezTo>
                    <a:cubicBezTo>
                      <a:pt x="6" y="48"/>
                      <a:pt x="7" y="49"/>
                      <a:pt x="8" y="50"/>
                    </a:cubicBezTo>
                    <a:cubicBezTo>
                      <a:pt x="9" y="50"/>
                      <a:pt x="11" y="51"/>
                      <a:pt x="13" y="51"/>
                    </a:cubicBezTo>
                    <a:cubicBezTo>
                      <a:pt x="15" y="51"/>
                      <a:pt x="16" y="51"/>
                      <a:pt x="18" y="50"/>
                    </a:cubicBezTo>
                    <a:cubicBezTo>
                      <a:pt x="17" y="45"/>
                      <a:pt x="17" y="45"/>
                      <a:pt x="17" y="45"/>
                    </a:cubicBezTo>
                    <a:cubicBezTo>
                      <a:pt x="16" y="45"/>
                      <a:pt x="15" y="45"/>
                      <a:pt x="14" y="45"/>
                    </a:cubicBez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1" name="ïṥļiḋé">
                <a:extLst>
                  <a:ext uri="{FF2B5EF4-FFF2-40B4-BE49-F238E27FC236}">
                    <a16:creationId xmlns:a16="http://schemas.microsoft.com/office/drawing/2014/main" id="{D2C2B129-B3F7-43DD-8D35-3EF501F7D2FD}"/>
                  </a:ext>
                </a:extLst>
              </p:cNvPr>
              <p:cNvSpPr/>
              <p:nvPr/>
            </p:nvSpPr>
            <p:spPr bwMode="auto">
              <a:xfrm>
                <a:off x="14421809" y="4915930"/>
                <a:ext cx="39993" cy="63198"/>
              </a:xfrm>
              <a:custGeom>
                <a:avLst/>
                <a:gdLst>
                  <a:gd name="T0" fmla="*/ 28 w 34"/>
                  <a:gd name="T1" fmla="*/ 0 h 52"/>
                  <a:gd name="T2" fmla="*/ 20 w 34"/>
                  <a:gd name="T3" fmla="*/ 22 h 52"/>
                  <a:gd name="T4" fmla="*/ 17 w 34"/>
                  <a:gd name="T5" fmla="*/ 30 h 52"/>
                  <a:gd name="T6" fmla="*/ 14 w 34"/>
                  <a:gd name="T7" fmla="*/ 22 h 52"/>
                  <a:gd name="T8" fmla="*/ 7 w 34"/>
                  <a:gd name="T9" fmla="*/ 0 h 52"/>
                  <a:gd name="T10" fmla="*/ 0 w 34"/>
                  <a:gd name="T11" fmla="*/ 0 h 52"/>
                  <a:gd name="T12" fmla="*/ 14 w 34"/>
                  <a:gd name="T13" fmla="*/ 37 h 52"/>
                  <a:gd name="T14" fmla="*/ 13 w 34"/>
                  <a:gd name="T15" fmla="*/ 39 h 52"/>
                  <a:gd name="T16" fmla="*/ 11 w 34"/>
                  <a:gd name="T17" fmla="*/ 44 h 52"/>
                  <a:gd name="T18" fmla="*/ 9 w 34"/>
                  <a:gd name="T19" fmla="*/ 46 h 52"/>
                  <a:gd name="T20" fmla="*/ 6 w 34"/>
                  <a:gd name="T21" fmla="*/ 46 h 52"/>
                  <a:gd name="T22" fmla="*/ 2 w 34"/>
                  <a:gd name="T23" fmla="*/ 46 h 52"/>
                  <a:gd name="T24" fmla="*/ 3 w 34"/>
                  <a:gd name="T25" fmla="*/ 52 h 52"/>
                  <a:gd name="T26" fmla="*/ 7 w 34"/>
                  <a:gd name="T27" fmla="*/ 52 h 52"/>
                  <a:gd name="T28" fmla="*/ 12 w 34"/>
                  <a:gd name="T29" fmla="*/ 51 h 52"/>
                  <a:gd name="T30" fmla="*/ 16 w 34"/>
                  <a:gd name="T31" fmla="*/ 46 h 52"/>
                  <a:gd name="T32" fmla="*/ 20 w 34"/>
                  <a:gd name="T33" fmla="*/ 38 h 52"/>
                  <a:gd name="T34" fmla="*/ 34 w 34"/>
                  <a:gd name="T35" fmla="*/ 0 h 52"/>
                  <a:gd name="T36" fmla="*/ 28 w 34"/>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2">
                    <a:moveTo>
                      <a:pt x="28" y="0"/>
                    </a:moveTo>
                    <a:cubicBezTo>
                      <a:pt x="20" y="22"/>
                      <a:pt x="20" y="22"/>
                      <a:pt x="20" y="22"/>
                    </a:cubicBezTo>
                    <a:cubicBezTo>
                      <a:pt x="19" y="24"/>
                      <a:pt x="18" y="27"/>
                      <a:pt x="17" y="30"/>
                    </a:cubicBezTo>
                    <a:cubicBezTo>
                      <a:pt x="16" y="27"/>
                      <a:pt x="15" y="24"/>
                      <a:pt x="14" y="22"/>
                    </a:cubicBezTo>
                    <a:cubicBezTo>
                      <a:pt x="7" y="0"/>
                      <a:pt x="7" y="0"/>
                      <a:pt x="7" y="0"/>
                    </a:cubicBezTo>
                    <a:cubicBezTo>
                      <a:pt x="0" y="0"/>
                      <a:pt x="0" y="0"/>
                      <a:pt x="0" y="0"/>
                    </a:cubicBezTo>
                    <a:cubicBezTo>
                      <a:pt x="14" y="37"/>
                      <a:pt x="14" y="37"/>
                      <a:pt x="14" y="37"/>
                    </a:cubicBezTo>
                    <a:cubicBezTo>
                      <a:pt x="14" y="38"/>
                      <a:pt x="14" y="39"/>
                      <a:pt x="13" y="39"/>
                    </a:cubicBezTo>
                    <a:cubicBezTo>
                      <a:pt x="13" y="41"/>
                      <a:pt x="12" y="43"/>
                      <a:pt x="11" y="44"/>
                    </a:cubicBezTo>
                    <a:cubicBezTo>
                      <a:pt x="11" y="44"/>
                      <a:pt x="10" y="45"/>
                      <a:pt x="9" y="46"/>
                    </a:cubicBezTo>
                    <a:cubicBezTo>
                      <a:pt x="9" y="46"/>
                      <a:pt x="7" y="46"/>
                      <a:pt x="6" y="46"/>
                    </a:cubicBezTo>
                    <a:cubicBezTo>
                      <a:pt x="5" y="46"/>
                      <a:pt x="4" y="46"/>
                      <a:pt x="2" y="46"/>
                    </a:cubicBezTo>
                    <a:cubicBezTo>
                      <a:pt x="3" y="52"/>
                      <a:pt x="3" y="52"/>
                      <a:pt x="3" y="52"/>
                    </a:cubicBezTo>
                    <a:cubicBezTo>
                      <a:pt x="5" y="52"/>
                      <a:pt x="6" y="52"/>
                      <a:pt x="7" y="52"/>
                    </a:cubicBezTo>
                    <a:cubicBezTo>
                      <a:pt x="9" y="52"/>
                      <a:pt x="11" y="52"/>
                      <a:pt x="12" y="51"/>
                    </a:cubicBezTo>
                    <a:cubicBezTo>
                      <a:pt x="14" y="50"/>
                      <a:pt x="15" y="48"/>
                      <a:pt x="16" y="46"/>
                    </a:cubicBezTo>
                    <a:cubicBezTo>
                      <a:pt x="17" y="45"/>
                      <a:pt x="18" y="42"/>
                      <a:pt x="20" y="38"/>
                    </a:cubicBezTo>
                    <a:cubicBezTo>
                      <a:pt x="34" y="0"/>
                      <a:pt x="34" y="0"/>
                      <a:pt x="34" y="0"/>
                    </a:cubicBezTo>
                    <a:lnTo>
                      <a:pt x="28" y="0"/>
                    </a:lnTo>
                    <a:close/>
                  </a:path>
                </a:pathLst>
              </a:custGeom>
              <a:solidFill>
                <a:srgbClr val="0047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957" name="e1b93269-a88a-4938-a2f0-c039c7557a2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019A0CA-AF1A-4722-85B0-50C48815FB18}"/>
              </a:ext>
            </a:extLst>
          </p:cNvPr>
          <p:cNvGrpSpPr>
            <a:grpSpLocks noChangeAspect="1"/>
          </p:cNvGrpSpPr>
          <p:nvPr>
            <p:custDataLst>
              <p:tags r:id="rId1"/>
            </p:custDataLst>
          </p:nvPr>
        </p:nvGrpSpPr>
        <p:grpSpPr>
          <a:xfrm>
            <a:off x="6950399" y="3245018"/>
            <a:ext cx="1184368" cy="432000"/>
            <a:chOff x="3643313" y="2530475"/>
            <a:chExt cx="4918075" cy="1793875"/>
          </a:xfrm>
        </p:grpSpPr>
        <p:grpSp>
          <p:nvGrpSpPr>
            <p:cNvPr id="958" name="íśľídé">
              <a:extLst>
                <a:ext uri="{FF2B5EF4-FFF2-40B4-BE49-F238E27FC236}">
                  <a16:creationId xmlns:a16="http://schemas.microsoft.com/office/drawing/2014/main" id="{F7D6934E-8AF5-4602-9566-C529208D49B0}"/>
                </a:ext>
              </a:extLst>
            </p:cNvPr>
            <p:cNvGrpSpPr/>
            <p:nvPr/>
          </p:nvGrpSpPr>
          <p:grpSpPr>
            <a:xfrm>
              <a:off x="3643313" y="2530475"/>
              <a:ext cx="1785938" cy="1793875"/>
              <a:chOff x="3643313" y="2530475"/>
              <a:chExt cx="1785938" cy="1793875"/>
            </a:xfrm>
          </p:grpSpPr>
          <p:sp>
            <p:nvSpPr>
              <p:cNvPr id="981" name="îṧḻiḓè">
                <a:extLst>
                  <a:ext uri="{FF2B5EF4-FFF2-40B4-BE49-F238E27FC236}">
                    <a16:creationId xmlns:a16="http://schemas.microsoft.com/office/drawing/2014/main" id="{5924258C-F70E-4781-9700-1BCE08F5882C}"/>
                  </a:ext>
                </a:extLst>
              </p:cNvPr>
              <p:cNvSpPr/>
              <p:nvPr/>
            </p:nvSpPr>
            <p:spPr bwMode="auto">
              <a:xfrm>
                <a:off x="3643313" y="2530475"/>
                <a:ext cx="1785938" cy="1793875"/>
              </a:xfrm>
              <a:custGeom>
                <a:avLst/>
                <a:gdLst>
                  <a:gd name="T0" fmla="*/ 271 w 541"/>
                  <a:gd name="T1" fmla="*/ 0 h 542"/>
                  <a:gd name="T2" fmla="*/ 0 w 541"/>
                  <a:gd name="T3" fmla="*/ 271 h 542"/>
                  <a:gd name="T4" fmla="*/ 271 w 541"/>
                  <a:gd name="T5" fmla="*/ 542 h 542"/>
                  <a:gd name="T6" fmla="*/ 541 w 541"/>
                  <a:gd name="T7" fmla="*/ 271 h 542"/>
                  <a:gd name="T8" fmla="*/ 271 w 541"/>
                  <a:gd name="T9" fmla="*/ 0 h 542"/>
                  <a:gd name="T10" fmla="*/ 271 w 541"/>
                  <a:gd name="T11" fmla="*/ 0 h 542"/>
                  <a:gd name="T12" fmla="*/ 271 w 541"/>
                  <a:gd name="T13" fmla="*/ 20 h 542"/>
                  <a:gd name="T14" fmla="*/ 521 w 541"/>
                  <a:gd name="T15" fmla="*/ 271 h 542"/>
                  <a:gd name="T16" fmla="*/ 271 w 541"/>
                  <a:gd name="T17" fmla="*/ 522 h 542"/>
                  <a:gd name="T18" fmla="*/ 20 w 541"/>
                  <a:gd name="T19" fmla="*/ 271 h 542"/>
                  <a:gd name="T20" fmla="*/ 271 w 541"/>
                  <a:gd name="T21" fmla="*/ 2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542">
                    <a:moveTo>
                      <a:pt x="271" y="0"/>
                    </a:moveTo>
                    <a:cubicBezTo>
                      <a:pt x="121" y="0"/>
                      <a:pt x="0" y="122"/>
                      <a:pt x="0" y="271"/>
                    </a:cubicBezTo>
                    <a:cubicBezTo>
                      <a:pt x="0" y="420"/>
                      <a:pt x="121" y="542"/>
                      <a:pt x="271" y="542"/>
                    </a:cubicBezTo>
                    <a:cubicBezTo>
                      <a:pt x="420" y="542"/>
                      <a:pt x="541" y="420"/>
                      <a:pt x="541" y="271"/>
                    </a:cubicBezTo>
                    <a:cubicBezTo>
                      <a:pt x="541" y="122"/>
                      <a:pt x="420" y="0"/>
                      <a:pt x="271" y="0"/>
                    </a:cubicBezTo>
                    <a:cubicBezTo>
                      <a:pt x="271" y="0"/>
                      <a:pt x="271" y="0"/>
                      <a:pt x="271" y="0"/>
                    </a:cubicBezTo>
                    <a:close/>
                    <a:moveTo>
                      <a:pt x="271" y="20"/>
                    </a:moveTo>
                    <a:cubicBezTo>
                      <a:pt x="409" y="20"/>
                      <a:pt x="521" y="133"/>
                      <a:pt x="521" y="271"/>
                    </a:cubicBezTo>
                    <a:cubicBezTo>
                      <a:pt x="521" y="410"/>
                      <a:pt x="409" y="522"/>
                      <a:pt x="271" y="522"/>
                    </a:cubicBezTo>
                    <a:cubicBezTo>
                      <a:pt x="132" y="522"/>
                      <a:pt x="20" y="410"/>
                      <a:pt x="20" y="271"/>
                    </a:cubicBezTo>
                    <a:cubicBezTo>
                      <a:pt x="20" y="133"/>
                      <a:pt x="132" y="20"/>
                      <a:pt x="271" y="2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2" name="íṡ1îḓê">
                <a:extLst>
                  <a:ext uri="{FF2B5EF4-FFF2-40B4-BE49-F238E27FC236}">
                    <a16:creationId xmlns:a16="http://schemas.microsoft.com/office/drawing/2014/main" id="{9F47903D-9D01-4185-BFF6-8C4CAD0F0CCD}"/>
                  </a:ext>
                </a:extLst>
              </p:cNvPr>
              <p:cNvSpPr/>
              <p:nvPr/>
            </p:nvSpPr>
            <p:spPr bwMode="auto">
              <a:xfrm>
                <a:off x="3973513" y="2862263"/>
                <a:ext cx="1131888" cy="1120775"/>
              </a:xfrm>
              <a:custGeom>
                <a:avLst/>
                <a:gdLst>
                  <a:gd name="T0" fmla="*/ 355 w 713"/>
                  <a:gd name="T1" fmla="*/ 0 h 706"/>
                  <a:gd name="T2" fmla="*/ 331 w 713"/>
                  <a:gd name="T3" fmla="*/ 27 h 706"/>
                  <a:gd name="T4" fmla="*/ 254 w 713"/>
                  <a:gd name="T5" fmla="*/ 104 h 706"/>
                  <a:gd name="T6" fmla="*/ 143 w 713"/>
                  <a:gd name="T7" fmla="*/ 104 h 706"/>
                  <a:gd name="T8" fmla="*/ 106 w 713"/>
                  <a:gd name="T9" fmla="*/ 104 h 706"/>
                  <a:gd name="T10" fmla="*/ 106 w 713"/>
                  <a:gd name="T11" fmla="*/ 141 h 706"/>
                  <a:gd name="T12" fmla="*/ 106 w 713"/>
                  <a:gd name="T13" fmla="*/ 250 h 706"/>
                  <a:gd name="T14" fmla="*/ 27 w 713"/>
                  <a:gd name="T15" fmla="*/ 329 h 706"/>
                  <a:gd name="T16" fmla="*/ 0 w 713"/>
                  <a:gd name="T17" fmla="*/ 354 h 706"/>
                  <a:gd name="T18" fmla="*/ 27 w 713"/>
                  <a:gd name="T19" fmla="*/ 381 h 706"/>
                  <a:gd name="T20" fmla="*/ 106 w 713"/>
                  <a:gd name="T21" fmla="*/ 460 h 706"/>
                  <a:gd name="T22" fmla="*/ 106 w 713"/>
                  <a:gd name="T23" fmla="*/ 567 h 706"/>
                  <a:gd name="T24" fmla="*/ 106 w 713"/>
                  <a:gd name="T25" fmla="*/ 604 h 706"/>
                  <a:gd name="T26" fmla="*/ 143 w 713"/>
                  <a:gd name="T27" fmla="*/ 604 h 706"/>
                  <a:gd name="T28" fmla="*/ 254 w 713"/>
                  <a:gd name="T29" fmla="*/ 604 h 706"/>
                  <a:gd name="T30" fmla="*/ 331 w 713"/>
                  <a:gd name="T31" fmla="*/ 681 h 706"/>
                  <a:gd name="T32" fmla="*/ 355 w 713"/>
                  <a:gd name="T33" fmla="*/ 706 h 706"/>
                  <a:gd name="T34" fmla="*/ 382 w 713"/>
                  <a:gd name="T35" fmla="*/ 681 h 706"/>
                  <a:gd name="T36" fmla="*/ 459 w 713"/>
                  <a:gd name="T37" fmla="*/ 604 h 706"/>
                  <a:gd name="T38" fmla="*/ 576 w 713"/>
                  <a:gd name="T39" fmla="*/ 604 h 706"/>
                  <a:gd name="T40" fmla="*/ 613 w 713"/>
                  <a:gd name="T41" fmla="*/ 604 h 706"/>
                  <a:gd name="T42" fmla="*/ 613 w 713"/>
                  <a:gd name="T43" fmla="*/ 567 h 706"/>
                  <a:gd name="T44" fmla="*/ 613 w 713"/>
                  <a:gd name="T45" fmla="*/ 458 h 706"/>
                  <a:gd name="T46" fmla="*/ 686 w 713"/>
                  <a:gd name="T47" fmla="*/ 385 h 706"/>
                  <a:gd name="T48" fmla="*/ 713 w 713"/>
                  <a:gd name="T49" fmla="*/ 358 h 706"/>
                  <a:gd name="T50" fmla="*/ 686 w 713"/>
                  <a:gd name="T51" fmla="*/ 331 h 706"/>
                  <a:gd name="T52" fmla="*/ 605 w 713"/>
                  <a:gd name="T53" fmla="*/ 250 h 706"/>
                  <a:gd name="T54" fmla="*/ 605 w 713"/>
                  <a:gd name="T55" fmla="*/ 143 h 706"/>
                  <a:gd name="T56" fmla="*/ 605 w 713"/>
                  <a:gd name="T57" fmla="*/ 106 h 706"/>
                  <a:gd name="T58" fmla="*/ 568 w 713"/>
                  <a:gd name="T59" fmla="*/ 106 h 706"/>
                  <a:gd name="T60" fmla="*/ 462 w 713"/>
                  <a:gd name="T61" fmla="*/ 106 h 706"/>
                  <a:gd name="T62" fmla="*/ 382 w 713"/>
                  <a:gd name="T63" fmla="*/ 27 h 706"/>
                  <a:gd name="T64" fmla="*/ 355 w 713"/>
                  <a:gd name="T65" fmla="*/ 0 h 706"/>
                  <a:gd name="T66" fmla="*/ 355 w 713"/>
                  <a:gd name="T67" fmla="*/ 0 h 706"/>
                  <a:gd name="T68" fmla="*/ 355 w 713"/>
                  <a:gd name="T69" fmla="*/ 54 h 706"/>
                  <a:gd name="T70" fmla="*/ 447 w 713"/>
                  <a:gd name="T71" fmla="*/ 143 h 706"/>
                  <a:gd name="T72" fmla="*/ 568 w 713"/>
                  <a:gd name="T73" fmla="*/ 143 h 706"/>
                  <a:gd name="T74" fmla="*/ 568 w 713"/>
                  <a:gd name="T75" fmla="*/ 264 h 706"/>
                  <a:gd name="T76" fmla="*/ 659 w 713"/>
                  <a:gd name="T77" fmla="*/ 358 h 706"/>
                  <a:gd name="T78" fmla="*/ 576 w 713"/>
                  <a:gd name="T79" fmla="*/ 444 h 706"/>
                  <a:gd name="T80" fmla="*/ 576 w 713"/>
                  <a:gd name="T81" fmla="*/ 567 h 706"/>
                  <a:gd name="T82" fmla="*/ 445 w 713"/>
                  <a:gd name="T83" fmla="*/ 567 h 706"/>
                  <a:gd name="T84" fmla="*/ 355 w 713"/>
                  <a:gd name="T85" fmla="*/ 654 h 706"/>
                  <a:gd name="T86" fmla="*/ 270 w 713"/>
                  <a:gd name="T87" fmla="*/ 567 h 706"/>
                  <a:gd name="T88" fmla="*/ 143 w 713"/>
                  <a:gd name="T89" fmla="*/ 567 h 706"/>
                  <a:gd name="T90" fmla="*/ 143 w 713"/>
                  <a:gd name="T91" fmla="*/ 444 h 706"/>
                  <a:gd name="T92" fmla="*/ 52 w 713"/>
                  <a:gd name="T93" fmla="*/ 354 h 706"/>
                  <a:gd name="T94" fmla="*/ 143 w 713"/>
                  <a:gd name="T95" fmla="*/ 264 h 706"/>
                  <a:gd name="T96" fmla="*/ 143 w 713"/>
                  <a:gd name="T97" fmla="*/ 141 h 706"/>
                  <a:gd name="T98" fmla="*/ 268 w 713"/>
                  <a:gd name="T99" fmla="*/ 141 h 706"/>
                  <a:gd name="T100" fmla="*/ 355 w 713"/>
                  <a:gd name="T101" fmla="*/ 5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3" h="706">
                    <a:moveTo>
                      <a:pt x="355" y="0"/>
                    </a:moveTo>
                    <a:lnTo>
                      <a:pt x="331" y="27"/>
                    </a:lnTo>
                    <a:lnTo>
                      <a:pt x="254" y="104"/>
                    </a:lnTo>
                    <a:lnTo>
                      <a:pt x="143" y="104"/>
                    </a:lnTo>
                    <a:lnTo>
                      <a:pt x="106" y="104"/>
                    </a:lnTo>
                    <a:lnTo>
                      <a:pt x="106" y="141"/>
                    </a:lnTo>
                    <a:lnTo>
                      <a:pt x="106" y="250"/>
                    </a:lnTo>
                    <a:lnTo>
                      <a:pt x="27" y="329"/>
                    </a:lnTo>
                    <a:lnTo>
                      <a:pt x="0" y="354"/>
                    </a:lnTo>
                    <a:lnTo>
                      <a:pt x="27" y="381"/>
                    </a:lnTo>
                    <a:lnTo>
                      <a:pt x="106" y="460"/>
                    </a:lnTo>
                    <a:lnTo>
                      <a:pt x="106" y="567"/>
                    </a:lnTo>
                    <a:lnTo>
                      <a:pt x="106" y="604"/>
                    </a:lnTo>
                    <a:lnTo>
                      <a:pt x="143" y="604"/>
                    </a:lnTo>
                    <a:lnTo>
                      <a:pt x="254" y="604"/>
                    </a:lnTo>
                    <a:lnTo>
                      <a:pt x="331" y="681"/>
                    </a:lnTo>
                    <a:lnTo>
                      <a:pt x="355" y="706"/>
                    </a:lnTo>
                    <a:lnTo>
                      <a:pt x="382" y="681"/>
                    </a:lnTo>
                    <a:lnTo>
                      <a:pt x="459" y="604"/>
                    </a:lnTo>
                    <a:lnTo>
                      <a:pt x="576" y="604"/>
                    </a:lnTo>
                    <a:lnTo>
                      <a:pt x="613" y="604"/>
                    </a:lnTo>
                    <a:lnTo>
                      <a:pt x="613" y="567"/>
                    </a:lnTo>
                    <a:lnTo>
                      <a:pt x="613" y="458"/>
                    </a:lnTo>
                    <a:lnTo>
                      <a:pt x="686" y="385"/>
                    </a:lnTo>
                    <a:lnTo>
                      <a:pt x="713" y="358"/>
                    </a:lnTo>
                    <a:lnTo>
                      <a:pt x="686" y="331"/>
                    </a:lnTo>
                    <a:lnTo>
                      <a:pt x="605" y="250"/>
                    </a:lnTo>
                    <a:lnTo>
                      <a:pt x="605" y="143"/>
                    </a:lnTo>
                    <a:lnTo>
                      <a:pt x="605" y="106"/>
                    </a:lnTo>
                    <a:lnTo>
                      <a:pt x="568" y="106"/>
                    </a:lnTo>
                    <a:lnTo>
                      <a:pt x="462" y="106"/>
                    </a:lnTo>
                    <a:lnTo>
                      <a:pt x="382" y="27"/>
                    </a:lnTo>
                    <a:lnTo>
                      <a:pt x="355" y="0"/>
                    </a:lnTo>
                    <a:lnTo>
                      <a:pt x="355" y="0"/>
                    </a:lnTo>
                    <a:close/>
                    <a:moveTo>
                      <a:pt x="355" y="54"/>
                    </a:moveTo>
                    <a:lnTo>
                      <a:pt x="447" y="143"/>
                    </a:lnTo>
                    <a:lnTo>
                      <a:pt x="568" y="143"/>
                    </a:lnTo>
                    <a:lnTo>
                      <a:pt x="568" y="264"/>
                    </a:lnTo>
                    <a:lnTo>
                      <a:pt x="659" y="358"/>
                    </a:lnTo>
                    <a:lnTo>
                      <a:pt x="576" y="444"/>
                    </a:lnTo>
                    <a:lnTo>
                      <a:pt x="576" y="567"/>
                    </a:lnTo>
                    <a:lnTo>
                      <a:pt x="445" y="567"/>
                    </a:lnTo>
                    <a:lnTo>
                      <a:pt x="355" y="654"/>
                    </a:lnTo>
                    <a:lnTo>
                      <a:pt x="270" y="567"/>
                    </a:lnTo>
                    <a:lnTo>
                      <a:pt x="143" y="567"/>
                    </a:lnTo>
                    <a:lnTo>
                      <a:pt x="143" y="444"/>
                    </a:lnTo>
                    <a:lnTo>
                      <a:pt x="52" y="354"/>
                    </a:lnTo>
                    <a:lnTo>
                      <a:pt x="143" y="264"/>
                    </a:lnTo>
                    <a:lnTo>
                      <a:pt x="143" y="141"/>
                    </a:lnTo>
                    <a:lnTo>
                      <a:pt x="268" y="141"/>
                    </a:lnTo>
                    <a:lnTo>
                      <a:pt x="355" y="54"/>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3" name="ísľïďê">
                <a:extLst>
                  <a:ext uri="{FF2B5EF4-FFF2-40B4-BE49-F238E27FC236}">
                    <a16:creationId xmlns:a16="http://schemas.microsoft.com/office/drawing/2014/main" id="{05DF6000-2F6D-4623-BA7E-CF398DFF4D94}"/>
                  </a:ext>
                </a:extLst>
              </p:cNvPr>
              <p:cNvSpPr/>
              <p:nvPr/>
            </p:nvSpPr>
            <p:spPr bwMode="auto">
              <a:xfrm>
                <a:off x="3933826" y="2825750"/>
                <a:ext cx="1204913" cy="1206500"/>
              </a:xfrm>
              <a:custGeom>
                <a:avLst/>
                <a:gdLst>
                  <a:gd name="T0" fmla="*/ 183 w 365"/>
                  <a:gd name="T1" fmla="*/ 0 h 365"/>
                  <a:gd name="T2" fmla="*/ 0 w 365"/>
                  <a:gd name="T3" fmla="*/ 182 h 365"/>
                  <a:gd name="T4" fmla="*/ 183 w 365"/>
                  <a:gd name="T5" fmla="*/ 365 h 365"/>
                  <a:gd name="T6" fmla="*/ 365 w 365"/>
                  <a:gd name="T7" fmla="*/ 182 h 365"/>
                  <a:gd name="T8" fmla="*/ 183 w 365"/>
                  <a:gd name="T9" fmla="*/ 0 h 365"/>
                  <a:gd name="T10" fmla="*/ 183 w 365"/>
                  <a:gd name="T11" fmla="*/ 0 h 365"/>
                  <a:gd name="T12" fmla="*/ 183 w 365"/>
                  <a:gd name="T13" fmla="*/ 20 h 365"/>
                  <a:gd name="T14" fmla="*/ 345 w 365"/>
                  <a:gd name="T15" fmla="*/ 182 h 365"/>
                  <a:gd name="T16" fmla="*/ 183 w 365"/>
                  <a:gd name="T17" fmla="*/ 345 h 365"/>
                  <a:gd name="T18" fmla="*/ 20 w 365"/>
                  <a:gd name="T19" fmla="*/ 182 h 365"/>
                  <a:gd name="T20" fmla="*/ 183 w 365"/>
                  <a:gd name="T21" fmla="*/ 2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365">
                    <a:moveTo>
                      <a:pt x="183" y="0"/>
                    </a:moveTo>
                    <a:cubicBezTo>
                      <a:pt x="82" y="0"/>
                      <a:pt x="0" y="82"/>
                      <a:pt x="0" y="182"/>
                    </a:cubicBezTo>
                    <a:cubicBezTo>
                      <a:pt x="0" y="283"/>
                      <a:pt x="82" y="365"/>
                      <a:pt x="183" y="365"/>
                    </a:cubicBezTo>
                    <a:cubicBezTo>
                      <a:pt x="284" y="365"/>
                      <a:pt x="365" y="283"/>
                      <a:pt x="365" y="182"/>
                    </a:cubicBezTo>
                    <a:cubicBezTo>
                      <a:pt x="365" y="82"/>
                      <a:pt x="284" y="0"/>
                      <a:pt x="183" y="0"/>
                    </a:cubicBezTo>
                    <a:cubicBezTo>
                      <a:pt x="183" y="0"/>
                      <a:pt x="183" y="0"/>
                      <a:pt x="183" y="0"/>
                    </a:cubicBezTo>
                    <a:close/>
                    <a:moveTo>
                      <a:pt x="183" y="20"/>
                    </a:moveTo>
                    <a:cubicBezTo>
                      <a:pt x="273" y="20"/>
                      <a:pt x="345" y="92"/>
                      <a:pt x="345" y="182"/>
                    </a:cubicBezTo>
                    <a:cubicBezTo>
                      <a:pt x="345" y="272"/>
                      <a:pt x="273" y="345"/>
                      <a:pt x="183" y="345"/>
                    </a:cubicBezTo>
                    <a:cubicBezTo>
                      <a:pt x="93" y="345"/>
                      <a:pt x="20" y="272"/>
                      <a:pt x="20" y="182"/>
                    </a:cubicBezTo>
                    <a:cubicBezTo>
                      <a:pt x="20" y="92"/>
                      <a:pt x="93" y="20"/>
                      <a:pt x="183" y="2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4" name="íṡliḋê">
                <a:extLst>
                  <a:ext uri="{FF2B5EF4-FFF2-40B4-BE49-F238E27FC236}">
                    <a16:creationId xmlns:a16="http://schemas.microsoft.com/office/drawing/2014/main" id="{8F04F04C-906B-41EF-99E4-A35EECC1E6D6}"/>
                  </a:ext>
                </a:extLst>
              </p:cNvPr>
              <p:cNvSpPr/>
              <p:nvPr/>
            </p:nvSpPr>
            <p:spPr bwMode="auto">
              <a:xfrm>
                <a:off x="3749676" y="3467100"/>
                <a:ext cx="184150" cy="176213"/>
              </a:xfrm>
              <a:custGeom>
                <a:avLst/>
                <a:gdLst>
                  <a:gd name="T0" fmla="*/ 14 w 116"/>
                  <a:gd name="T1" fmla="*/ 111 h 111"/>
                  <a:gd name="T2" fmla="*/ 14 w 116"/>
                  <a:gd name="T3" fmla="*/ 88 h 111"/>
                  <a:gd name="T4" fmla="*/ 72 w 116"/>
                  <a:gd name="T5" fmla="*/ 25 h 111"/>
                  <a:gd name="T6" fmla="*/ 4 w 116"/>
                  <a:gd name="T7" fmla="*/ 35 h 111"/>
                  <a:gd name="T8" fmla="*/ 0 w 116"/>
                  <a:gd name="T9" fmla="*/ 17 h 111"/>
                  <a:gd name="T10" fmla="*/ 101 w 116"/>
                  <a:gd name="T11" fmla="*/ 0 h 111"/>
                  <a:gd name="T12" fmla="*/ 103 w 116"/>
                  <a:gd name="T13" fmla="*/ 23 h 111"/>
                  <a:gd name="T14" fmla="*/ 41 w 116"/>
                  <a:gd name="T15" fmla="*/ 88 h 111"/>
                  <a:gd name="T16" fmla="*/ 116 w 116"/>
                  <a:gd name="T17" fmla="*/ 75 h 111"/>
                  <a:gd name="T18" fmla="*/ 116 w 116"/>
                  <a:gd name="T19" fmla="*/ 96 h 111"/>
                  <a:gd name="T20" fmla="*/ 14 w 116"/>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11">
                    <a:moveTo>
                      <a:pt x="14" y="111"/>
                    </a:moveTo>
                    <a:lnTo>
                      <a:pt x="14" y="88"/>
                    </a:lnTo>
                    <a:lnTo>
                      <a:pt x="72" y="25"/>
                    </a:lnTo>
                    <a:lnTo>
                      <a:pt x="4" y="35"/>
                    </a:lnTo>
                    <a:lnTo>
                      <a:pt x="0" y="17"/>
                    </a:lnTo>
                    <a:lnTo>
                      <a:pt x="101" y="0"/>
                    </a:lnTo>
                    <a:lnTo>
                      <a:pt x="103" y="23"/>
                    </a:lnTo>
                    <a:lnTo>
                      <a:pt x="41" y="88"/>
                    </a:lnTo>
                    <a:lnTo>
                      <a:pt x="116" y="75"/>
                    </a:lnTo>
                    <a:lnTo>
                      <a:pt x="116" y="96"/>
                    </a:lnTo>
                    <a:lnTo>
                      <a:pt x="14" y="111"/>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íŝľíḍé">
                <a:extLst>
                  <a:ext uri="{FF2B5EF4-FFF2-40B4-BE49-F238E27FC236}">
                    <a16:creationId xmlns:a16="http://schemas.microsoft.com/office/drawing/2014/main" id="{09EF397F-1DE9-4963-89E5-1EC0F5651676}"/>
                  </a:ext>
                </a:extLst>
              </p:cNvPr>
              <p:cNvSpPr/>
              <p:nvPr/>
            </p:nvSpPr>
            <p:spPr bwMode="auto">
              <a:xfrm>
                <a:off x="3752851" y="3281363"/>
                <a:ext cx="171450" cy="161925"/>
              </a:xfrm>
              <a:custGeom>
                <a:avLst/>
                <a:gdLst>
                  <a:gd name="T0" fmla="*/ 66 w 108"/>
                  <a:gd name="T1" fmla="*/ 36 h 102"/>
                  <a:gd name="T2" fmla="*/ 22 w 108"/>
                  <a:gd name="T3" fmla="*/ 46 h 102"/>
                  <a:gd name="T4" fmla="*/ 64 w 108"/>
                  <a:gd name="T5" fmla="*/ 63 h 102"/>
                  <a:gd name="T6" fmla="*/ 66 w 108"/>
                  <a:gd name="T7" fmla="*/ 36 h 102"/>
                  <a:gd name="T8" fmla="*/ 66 w 108"/>
                  <a:gd name="T9" fmla="*/ 36 h 102"/>
                  <a:gd name="T10" fmla="*/ 83 w 108"/>
                  <a:gd name="T11" fmla="*/ 32 h 102"/>
                  <a:gd name="T12" fmla="*/ 79 w 108"/>
                  <a:gd name="T13" fmla="*/ 73 h 102"/>
                  <a:gd name="T14" fmla="*/ 101 w 108"/>
                  <a:gd name="T15" fmla="*/ 82 h 102"/>
                  <a:gd name="T16" fmla="*/ 97 w 108"/>
                  <a:gd name="T17" fmla="*/ 102 h 102"/>
                  <a:gd name="T18" fmla="*/ 0 w 108"/>
                  <a:gd name="T19" fmla="*/ 57 h 102"/>
                  <a:gd name="T20" fmla="*/ 2 w 108"/>
                  <a:gd name="T21" fmla="*/ 29 h 102"/>
                  <a:gd name="T22" fmla="*/ 108 w 108"/>
                  <a:gd name="T23" fmla="*/ 0 h 102"/>
                  <a:gd name="T24" fmla="*/ 106 w 108"/>
                  <a:gd name="T25" fmla="*/ 27 h 102"/>
                  <a:gd name="T26" fmla="*/ 83 w 108"/>
                  <a:gd name="T27" fmla="*/ 3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02">
                    <a:moveTo>
                      <a:pt x="66" y="36"/>
                    </a:moveTo>
                    <a:lnTo>
                      <a:pt x="22" y="46"/>
                    </a:lnTo>
                    <a:lnTo>
                      <a:pt x="64" y="63"/>
                    </a:lnTo>
                    <a:lnTo>
                      <a:pt x="66" y="36"/>
                    </a:lnTo>
                    <a:lnTo>
                      <a:pt x="66" y="36"/>
                    </a:lnTo>
                    <a:close/>
                    <a:moveTo>
                      <a:pt x="83" y="32"/>
                    </a:moveTo>
                    <a:lnTo>
                      <a:pt x="79" y="73"/>
                    </a:lnTo>
                    <a:lnTo>
                      <a:pt x="101" y="82"/>
                    </a:lnTo>
                    <a:lnTo>
                      <a:pt x="97" y="102"/>
                    </a:lnTo>
                    <a:lnTo>
                      <a:pt x="0" y="57"/>
                    </a:lnTo>
                    <a:lnTo>
                      <a:pt x="2" y="29"/>
                    </a:lnTo>
                    <a:lnTo>
                      <a:pt x="108" y="0"/>
                    </a:lnTo>
                    <a:lnTo>
                      <a:pt x="106" y="27"/>
                    </a:lnTo>
                    <a:lnTo>
                      <a:pt x="83" y="32"/>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iṥḻiḍè">
                <a:extLst>
                  <a:ext uri="{FF2B5EF4-FFF2-40B4-BE49-F238E27FC236}">
                    <a16:creationId xmlns:a16="http://schemas.microsoft.com/office/drawing/2014/main" id="{471D7A3C-96B4-4DCC-AB65-E4EDFB07FAD7}"/>
                  </a:ext>
                </a:extLst>
              </p:cNvPr>
              <p:cNvSpPr/>
              <p:nvPr/>
            </p:nvSpPr>
            <p:spPr bwMode="auto">
              <a:xfrm>
                <a:off x="3781426" y="3060700"/>
                <a:ext cx="207963" cy="204788"/>
              </a:xfrm>
              <a:custGeom>
                <a:avLst/>
                <a:gdLst>
                  <a:gd name="T0" fmla="*/ 0 w 131"/>
                  <a:gd name="T1" fmla="*/ 87 h 129"/>
                  <a:gd name="T2" fmla="*/ 11 w 131"/>
                  <a:gd name="T3" fmla="*/ 66 h 129"/>
                  <a:gd name="T4" fmla="*/ 94 w 131"/>
                  <a:gd name="T5" fmla="*/ 43 h 129"/>
                  <a:gd name="T6" fmla="*/ 29 w 131"/>
                  <a:gd name="T7" fmla="*/ 18 h 129"/>
                  <a:gd name="T8" fmla="*/ 36 w 131"/>
                  <a:gd name="T9" fmla="*/ 0 h 129"/>
                  <a:gd name="T10" fmla="*/ 131 w 131"/>
                  <a:gd name="T11" fmla="*/ 37 h 129"/>
                  <a:gd name="T12" fmla="*/ 123 w 131"/>
                  <a:gd name="T13" fmla="*/ 56 h 129"/>
                  <a:gd name="T14" fmla="*/ 38 w 131"/>
                  <a:gd name="T15" fmla="*/ 81 h 129"/>
                  <a:gd name="T16" fmla="*/ 102 w 131"/>
                  <a:gd name="T17" fmla="*/ 110 h 129"/>
                  <a:gd name="T18" fmla="*/ 94 w 131"/>
                  <a:gd name="T19" fmla="*/ 129 h 129"/>
                  <a:gd name="T20" fmla="*/ 0 w 131"/>
                  <a:gd name="T21" fmla="*/ 8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29">
                    <a:moveTo>
                      <a:pt x="0" y="87"/>
                    </a:moveTo>
                    <a:lnTo>
                      <a:pt x="11" y="66"/>
                    </a:lnTo>
                    <a:lnTo>
                      <a:pt x="94" y="43"/>
                    </a:lnTo>
                    <a:lnTo>
                      <a:pt x="29" y="18"/>
                    </a:lnTo>
                    <a:lnTo>
                      <a:pt x="36" y="0"/>
                    </a:lnTo>
                    <a:lnTo>
                      <a:pt x="131" y="37"/>
                    </a:lnTo>
                    <a:lnTo>
                      <a:pt x="123" y="56"/>
                    </a:lnTo>
                    <a:lnTo>
                      <a:pt x="38" y="81"/>
                    </a:lnTo>
                    <a:lnTo>
                      <a:pt x="102" y="110"/>
                    </a:lnTo>
                    <a:lnTo>
                      <a:pt x="94" y="129"/>
                    </a:lnTo>
                    <a:lnTo>
                      <a:pt x="0" y="87"/>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7" name="ísľîḓê">
                <a:extLst>
                  <a:ext uri="{FF2B5EF4-FFF2-40B4-BE49-F238E27FC236}">
                    <a16:creationId xmlns:a16="http://schemas.microsoft.com/office/drawing/2014/main" id="{85F02045-0F8A-47F9-BF4D-D6CD1D937A6D}"/>
                  </a:ext>
                </a:extLst>
              </p:cNvPr>
              <p:cNvSpPr/>
              <p:nvPr/>
            </p:nvSpPr>
            <p:spPr bwMode="auto">
              <a:xfrm>
                <a:off x="3870326" y="2894013"/>
                <a:ext cx="215900" cy="206375"/>
              </a:xfrm>
              <a:custGeom>
                <a:avLst/>
                <a:gdLst>
                  <a:gd name="T0" fmla="*/ 0 w 136"/>
                  <a:gd name="T1" fmla="*/ 69 h 130"/>
                  <a:gd name="T2" fmla="*/ 15 w 136"/>
                  <a:gd name="T3" fmla="*/ 48 h 130"/>
                  <a:gd name="T4" fmla="*/ 48 w 136"/>
                  <a:gd name="T5" fmla="*/ 73 h 130"/>
                  <a:gd name="T6" fmla="*/ 34 w 136"/>
                  <a:gd name="T7" fmla="*/ 23 h 130"/>
                  <a:gd name="T8" fmla="*/ 50 w 136"/>
                  <a:gd name="T9" fmla="*/ 0 h 130"/>
                  <a:gd name="T10" fmla="*/ 67 w 136"/>
                  <a:gd name="T11" fmla="*/ 59 h 130"/>
                  <a:gd name="T12" fmla="*/ 136 w 136"/>
                  <a:gd name="T13" fmla="*/ 61 h 130"/>
                  <a:gd name="T14" fmla="*/ 121 w 136"/>
                  <a:gd name="T15" fmla="*/ 84 h 130"/>
                  <a:gd name="T16" fmla="*/ 61 w 136"/>
                  <a:gd name="T17" fmla="*/ 82 h 130"/>
                  <a:gd name="T18" fmla="*/ 98 w 136"/>
                  <a:gd name="T19" fmla="*/ 109 h 130"/>
                  <a:gd name="T20" fmla="*/ 86 w 136"/>
                  <a:gd name="T21" fmla="*/ 130 h 130"/>
                  <a:gd name="T22" fmla="*/ 0 w 136"/>
                  <a:gd name="T23" fmla="*/ 6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30">
                    <a:moveTo>
                      <a:pt x="0" y="69"/>
                    </a:moveTo>
                    <a:lnTo>
                      <a:pt x="15" y="48"/>
                    </a:lnTo>
                    <a:lnTo>
                      <a:pt x="48" y="73"/>
                    </a:lnTo>
                    <a:lnTo>
                      <a:pt x="34" y="23"/>
                    </a:lnTo>
                    <a:lnTo>
                      <a:pt x="50" y="0"/>
                    </a:lnTo>
                    <a:lnTo>
                      <a:pt x="67" y="59"/>
                    </a:lnTo>
                    <a:lnTo>
                      <a:pt x="136" y="61"/>
                    </a:lnTo>
                    <a:lnTo>
                      <a:pt x="121" y="84"/>
                    </a:lnTo>
                    <a:lnTo>
                      <a:pt x="61" y="82"/>
                    </a:lnTo>
                    <a:lnTo>
                      <a:pt x="98" y="109"/>
                    </a:lnTo>
                    <a:lnTo>
                      <a:pt x="86" y="130"/>
                    </a:lnTo>
                    <a:lnTo>
                      <a:pt x="0" y="69"/>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iṡ1ïḑe">
                <a:extLst>
                  <a:ext uri="{FF2B5EF4-FFF2-40B4-BE49-F238E27FC236}">
                    <a16:creationId xmlns:a16="http://schemas.microsoft.com/office/drawing/2014/main" id="{4FCFCA49-07E3-4F6F-AE31-A7F3D4CFDF2F}"/>
                  </a:ext>
                </a:extLst>
              </p:cNvPr>
              <p:cNvSpPr/>
              <p:nvPr/>
            </p:nvSpPr>
            <p:spPr bwMode="auto">
              <a:xfrm>
                <a:off x="4038601" y="2792413"/>
                <a:ext cx="179388" cy="195263"/>
              </a:xfrm>
              <a:custGeom>
                <a:avLst/>
                <a:gdLst>
                  <a:gd name="T0" fmla="*/ 59 w 113"/>
                  <a:gd name="T1" fmla="*/ 54 h 123"/>
                  <a:gd name="T2" fmla="*/ 23 w 113"/>
                  <a:gd name="T3" fmla="*/ 27 h 123"/>
                  <a:gd name="T4" fmla="*/ 38 w 113"/>
                  <a:gd name="T5" fmla="*/ 69 h 123"/>
                  <a:gd name="T6" fmla="*/ 59 w 113"/>
                  <a:gd name="T7" fmla="*/ 54 h 123"/>
                  <a:gd name="T8" fmla="*/ 59 w 113"/>
                  <a:gd name="T9" fmla="*/ 54 h 123"/>
                  <a:gd name="T10" fmla="*/ 75 w 113"/>
                  <a:gd name="T11" fmla="*/ 62 h 123"/>
                  <a:gd name="T12" fmla="*/ 42 w 113"/>
                  <a:gd name="T13" fmla="*/ 87 h 123"/>
                  <a:gd name="T14" fmla="*/ 50 w 113"/>
                  <a:gd name="T15" fmla="*/ 108 h 123"/>
                  <a:gd name="T16" fmla="*/ 34 w 113"/>
                  <a:gd name="T17" fmla="*/ 123 h 123"/>
                  <a:gd name="T18" fmla="*/ 0 w 113"/>
                  <a:gd name="T19" fmla="*/ 19 h 123"/>
                  <a:gd name="T20" fmla="*/ 23 w 113"/>
                  <a:gd name="T21" fmla="*/ 0 h 123"/>
                  <a:gd name="T22" fmla="*/ 113 w 113"/>
                  <a:gd name="T23" fmla="*/ 58 h 123"/>
                  <a:gd name="T24" fmla="*/ 94 w 113"/>
                  <a:gd name="T25" fmla="*/ 75 h 123"/>
                  <a:gd name="T26" fmla="*/ 75 w 113"/>
                  <a:gd name="T27"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23">
                    <a:moveTo>
                      <a:pt x="59" y="54"/>
                    </a:moveTo>
                    <a:lnTo>
                      <a:pt x="23" y="27"/>
                    </a:lnTo>
                    <a:lnTo>
                      <a:pt x="38" y="69"/>
                    </a:lnTo>
                    <a:lnTo>
                      <a:pt x="59" y="54"/>
                    </a:lnTo>
                    <a:lnTo>
                      <a:pt x="59" y="54"/>
                    </a:lnTo>
                    <a:close/>
                    <a:moveTo>
                      <a:pt x="75" y="62"/>
                    </a:moveTo>
                    <a:lnTo>
                      <a:pt x="42" y="87"/>
                    </a:lnTo>
                    <a:lnTo>
                      <a:pt x="50" y="108"/>
                    </a:lnTo>
                    <a:lnTo>
                      <a:pt x="34" y="123"/>
                    </a:lnTo>
                    <a:lnTo>
                      <a:pt x="0" y="19"/>
                    </a:lnTo>
                    <a:lnTo>
                      <a:pt x="23" y="0"/>
                    </a:lnTo>
                    <a:lnTo>
                      <a:pt x="113" y="58"/>
                    </a:lnTo>
                    <a:lnTo>
                      <a:pt x="94" y="75"/>
                    </a:lnTo>
                    <a:lnTo>
                      <a:pt x="75" y="62"/>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íśḻïḓé">
                <a:extLst>
                  <a:ext uri="{FF2B5EF4-FFF2-40B4-BE49-F238E27FC236}">
                    <a16:creationId xmlns:a16="http://schemas.microsoft.com/office/drawing/2014/main" id="{EE31638C-C6D7-4756-880D-6AFF5E9A326B}"/>
                  </a:ext>
                </a:extLst>
              </p:cNvPr>
              <p:cNvSpPr/>
              <p:nvPr/>
            </p:nvSpPr>
            <p:spPr bwMode="auto">
              <a:xfrm>
                <a:off x="4168776" y="2713038"/>
                <a:ext cx="104775" cy="161925"/>
              </a:xfrm>
              <a:custGeom>
                <a:avLst/>
                <a:gdLst>
                  <a:gd name="T0" fmla="*/ 0 w 66"/>
                  <a:gd name="T1" fmla="*/ 12 h 102"/>
                  <a:gd name="T2" fmla="*/ 20 w 66"/>
                  <a:gd name="T3" fmla="*/ 0 h 102"/>
                  <a:gd name="T4" fmla="*/ 66 w 66"/>
                  <a:gd name="T5" fmla="*/ 89 h 102"/>
                  <a:gd name="T6" fmla="*/ 47 w 66"/>
                  <a:gd name="T7" fmla="*/ 102 h 102"/>
                  <a:gd name="T8" fmla="*/ 0 w 66"/>
                  <a:gd name="T9" fmla="*/ 12 h 102"/>
                </a:gdLst>
                <a:ahLst/>
                <a:cxnLst>
                  <a:cxn ang="0">
                    <a:pos x="T0" y="T1"/>
                  </a:cxn>
                  <a:cxn ang="0">
                    <a:pos x="T2" y="T3"/>
                  </a:cxn>
                  <a:cxn ang="0">
                    <a:pos x="T4" y="T5"/>
                  </a:cxn>
                  <a:cxn ang="0">
                    <a:pos x="T6" y="T7"/>
                  </a:cxn>
                  <a:cxn ang="0">
                    <a:pos x="T8" y="T9"/>
                  </a:cxn>
                </a:cxnLst>
                <a:rect l="0" t="0" r="r" b="b"/>
                <a:pathLst>
                  <a:path w="66" h="102">
                    <a:moveTo>
                      <a:pt x="0" y="12"/>
                    </a:moveTo>
                    <a:lnTo>
                      <a:pt x="20" y="0"/>
                    </a:lnTo>
                    <a:lnTo>
                      <a:pt x="66" y="89"/>
                    </a:lnTo>
                    <a:lnTo>
                      <a:pt x="47" y="102"/>
                    </a:lnTo>
                    <a:lnTo>
                      <a:pt x="0" y="12"/>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ïṩļiḓe">
                <a:extLst>
                  <a:ext uri="{FF2B5EF4-FFF2-40B4-BE49-F238E27FC236}">
                    <a16:creationId xmlns:a16="http://schemas.microsoft.com/office/drawing/2014/main" id="{E10B0052-ED53-4F0A-A69F-32E641A7BDBA}"/>
                  </a:ext>
                </a:extLst>
              </p:cNvPr>
              <p:cNvSpPr/>
              <p:nvPr/>
            </p:nvSpPr>
            <p:spPr bwMode="auto">
              <a:xfrm>
                <a:off x="4411663" y="2633663"/>
                <a:ext cx="149225" cy="171450"/>
              </a:xfrm>
              <a:custGeom>
                <a:avLst/>
                <a:gdLst>
                  <a:gd name="T0" fmla="*/ 32 w 45"/>
                  <a:gd name="T1" fmla="*/ 1 h 52"/>
                  <a:gd name="T2" fmla="*/ 44 w 45"/>
                  <a:gd name="T3" fmla="*/ 0 h 52"/>
                  <a:gd name="T4" fmla="*/ 45 w 45"/>
                  <a:gd name="T5" fmla="*/ 31 h 52"/>
                  <a:gd name="T6" fmla="*/ 44 w 45"/>
                  <a:gd name="T7" fmla="*/ 39 h 52"/>
                  <a:gd name="T8" fmla="*/ 40 w 45"/>
                  <a:gd name="T9" fmla="*/ 46 h 52"/>
                  <a:gd name="T10" fmla="*/ 34 w 45"/>
                  <a:gd name="T11" fmla="*/ 50 h 52"/>
                  <a:gd name="T12" fmla="*/ 24 w 45"/>
                  <a:gd name="T13" fmla="*/ 52 h 52"/>
                  <a:gd name="T14" fmla="*/ 17 w 45"/>
                  <a:gd name="T15" fmla="*/ 52 h 52"/>
                  <a:gd name="T16" fmla="*/ 10 w 45"/>
                  <a:gd name="T17" fmla="*/ 50 h 52"/>
                  <a:gd name="T18" fmla="*/ 5 w 45"/>
                  <a:gd name="T19" fmla="*/ 46 h 52"/>
                  <a:gd name="T20" fmla="*/ 2 w 45"/>
                  <a:gd name="T21" fmla="*/ 41 h 52"/>
                  <a:gd name="T22" fmla="*/ 0 w 45"/>
                  <a:gd name="T23" fmla="*/ 33 h 52"/>
                  <a:gd name="T24" fmla="*/ 0 w 45"/>
                  <a:gd name="T25" fmla="*/ 2 h 52"/>
                  <a:gd name="T26" fmla="*/ 12 w 45"/>
                  <a:gd name="T27" fmla="*/ 2 h 52"/>
                  <a:gd name="T28" fmla="*/ 12 w 45"/>
                  <a:gd name="T29" fmla="*/ 33 h 52"/>
                  <a:gd name="T30" fmla="*/ 15 w 45"/>
                  <a:gd name="T31" fmla="*/ 41 h 52"/>
                  <a:gd name="T32" fmla="*/ 23 w 45"/>
                  <a:gd name="T33" fmla="*/ 43 h 52"/>
                  <a:gd name="T34" fmla="*/ 31 w 45"/>
                  <a:gd name="T35" fmla="*/ 41 h 52"/>
                  <a:gd name="T36" fmla="*/ 33 w 45"/>
                  <a:gd name="T37" fmla="*/ 32 h 52"/>
                  <a:gd name="T38" fmla="*/ 32 w 45"/>
                  <a:gd name="T39"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2">
                    <a:moveTo>
                      <a:pt x="32" y="1"/>
                    </a:moveTo>
                    <a:cubicBezTo>
                      <a:pt x="44" y="0"/>
                      <a:pt x="44" y="0"/>
                      <a:pt x="44" y="0"/>
                    </a:cubicBezTo>
                    <a:cubicBezTo>
                      <a:pt x="45" y="31"/>
                      <a:pt x="45" y="31"/>
                      <a:pt x="45" y="31"/>
                    </a:cubicBezTo>
                    <a:cubicBezTo>
                      <a:pt x="45" y="34"/>
                      <a:pt x="45" y="36"/>
                      <a:pt x="44" y="39"/>
                    </a:cubicBezTo>
                    <a:cubicBezTo>
                      <a:pt x="43" y="41"/>
                      <a:pt x="42" y="44"/>
                      <a:pt x="40" y="46"/>
                    </a:cubicBezTo>
                    <a:cubicBezTo>
                      <a:pt x="38" y="48"/>
                      <a:pt x="36" y="49"/>
                      <a:pt x="34" y="50"/>
                    </a:cubicBezTo>
                    <a:cubicBezTo>
                      <a:pt x="32" y="51"/>
                      <a:pt x="28" y="52"/>
                      <a:pt x="24" y="52"/>
                    </a:cubicBezTo>
                    <a:cubicBezTo>
                      <a:pt x="22" y="52"/>
                      <a:pt x="20" y="52"/>
                      <a:pt x="17" y="52"/>
                    </a:cubicBezTo>
                    <a:cubicBezTo>
                      <a:pt x="14" y="52"/>
                      <a:pt x="12" y="51"/>
                      <a:pt x="10" y="50"/>
                    </a:cubicBezTo>
                    <a:cubicBezTo>
                      <a:pt x="8" y="49"/>
                      <a:pt x="7" y="48"/>
                      <a:pt x="5" y="46"/>
                    </a:cubicBezTo>
                    <a:cubicBezTo>
                      <a:pt x="4" y="45"/>
                      <a:pt x="2" y="43"/>
                      <a:pt x="2" y="41"/>
                    </a:cubicBezTo>
                    <a:cubicBezTo>
                      <a:pt x="1" y="38"/>
                      <a:pt x="0" y="35"/>
                      <a:pt x="0" y="33"/>
                    </a:cubicBezTo>
                    <a:cubicBezTo>
                      <a:pt x="0" y="2"/>
                      <a:pt x="0" y="2"/>
                      <a:pt x="0" y="2"/>
                    </a:cubicBezTo>
                    <a:cubicBezTo>
                      <a:pt x="12" y="2"/>
                      <a:pt x="12" y="2"/>
                      <a:pt x="12" y="2"/>
                    </a:cubicBezTo>
                    <a:cubicBezTo>
                      <a:pt x="12" y="33"/>
                      <a:pt x="12" y="33"/>
                      <a:pt x="12" y="33"/>
                    </a:cubicBezTo>
                    <a:cubicBezTo>
                      <a:pt x="12" y="35"/>
                      <a:pt x="13" y="40"/>
                      <a:pt x="15" y="41"/>
                    </a:cubicBezTo>
                    <a:cubicBezTo>
                      <a:pt x="16" y="42"/>
                      <a:pt x="20" y="43"/>
                      <a:pt x="23" y="43"/>
                    </a:cubicBezTo>
                    <a:cubicBezTo>
                      <a:pt x="25" y="43"/>
                      <a:pt x="30" y="42"/>
                      <a:pt x="31" y="41"/>
                    </a:cubicBezTo>
                    <a:cubicBezTo>
                      <a:pt x="33" y="39"/>
                      <a:pt x="33" y="35"/>
                      <a:pt x="33" y="32"/>
                    </a:cubicBezTo>
                    <a:lnTo>
                      <a:pt x="32" y="1"/>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ïSḻíḍe">
                <a:extLst>
                  <a:ext uri="{FF2B5EF4-FFF2-40B4-BE49-F238E27FC236}">
                    <a16:creationId xmlns:a16="http://schemas.microsoft.com/office/drawing/2014/main" id="{83906D27-766D-40D4-9D2B-893674B78D73}"/>
                  </a:ext>
                </a:extLst>
              </p:cNvPr>
              <p:cNvSpPr/>
              <p:nvPr/>
            </p:nvSpPr>
            <p:spPr bwMode="auto">
              <a:xfrm>
                <a:off x="4603751" y="2643188"/>
                <a:ext cx="188913" cy="195263"/>
              </a:xfrm>
              <a:custGeom>
                <a:avLst/>
                <a:gdLst>
                  <a:gd name="T0" fmla="*/ 21 w 119"/>
                  <a:gd name="T1" fmla="*/ 0 h 123"/>
                  <a:gd name="T2" fmla="*/ 44 w 119"/>
                  <a:gd name="T3" fmla="*/ 4 h 123"/>
                  <a:gd name="T4" fmla="*/ 83 w 119"/>
                  <a:gd name="T5" fmla="*/ 85 h 123"/>
                  <a:gd name="T6" fmla="*/ 98 w 119"/>
                  <a:gd name="T7" fmla="*/ 19 h 123"/>
                  <a:gd name="T8" fmla="*/ 119 w 119"/>
                  <a:gd name="T9" fmla="*/ 23 h 123"/>
                  <a:gd name="T10" fmla="*/ 96 w 119"/>
                  <a:gd name="T11" fmla="*/ 123 h 123"/>
                  <a:gd name="T12" fmla="*/ 73 w 119"/>
                  <a:gd name="T13" fmla="*/ 117 h 123"/>
                  <a:gd name="T14" fmla="*/ 37 w 119"/>
                  <a:gd name="T15" fmla="*/ 38 h 123"/>
                  <a:gd name="T16" fmla="*/ 21 w 119"/>
                  <a:gd name="T17" fmla="*/ 104 h 123"/>
                  <a:gd name="T18" fmla="*/ 0 w 119"/>
                  <a:gd name="T19" fmla="*/ 102 h 123"/>
                  <a:gd name="T20" fmla="*/ 21 w 119"/>
                  <a:gd name="T2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23">
                    <a:moveTo>
                      <a:pt x="21" y="0"/>
                    </a:moveTo>
                    <a:lnTo>
                      <a:pt x="44" y="4"/>
                    </a:lnTo>
                    <a:lnTo>
                      <a:pt x="83" y="85"/>
                    </a:lnTo>
                    <a:lnTo>
                      <a:pt x="98" y="19"/>
                    </a:lnTo>
                    <a:lnTo>
                      <a:pt x="119" y="23"/>
                    </a:lnTo>
                    <a:lnTo>
                      <a:pt x="96" y="123"/>
                    </a:lnTo>
                    <a:lnTo>
                      <a:pt x="73" y="117"/>
                    </a:lnTo>
                    <a:lnTo>
                      <a:pt x="37" y="38"/>
                    </a:lnTo>
                    <a:lnTo>
                      <a:pt x="21" y="104"/>
                    </a:lnTo>
                    <a:lnTo>
                      <a:pt x="0" y="102"/>
                    </a:lnTo>
                    <a:lnTo>
                      <a:pt x="21"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ï$ļiḍê">
                <a:extLst>
                  <a:ext uri="{FF2B5EF4-FFF2-40B4-BE49-F238E27FC236}">
                    <a16:creationId xmlns:a16="http://schemas.microsoft.com/office/drawing/2014/main" id="{BE01BA97-87B3-4D45-828D-9EB6018C8DE1}"/>
                  </a:ext>
                </a:extLst>
              </p:cNvPr>
              <p:cNvSpPr/>
              <p:nvPr/>
            </p:nvSpPr>
            <p:spPr bwMode="auto">
              <a:xfrm>
                <a:off x="4784726" y="2703513"/>
                <a:ext cx="106363" cy="168275"/>
              </a:xfrm>
              <a:custGeom>
                <a:avLst/>
                <a:gdLst>
                  <a:gd name="T0" fmla="*/ 44 w 67"/>
                  <a:gd name="T1" fmla="*/ 0 h 106"/>
                  <a:gd name="T2" fmla="*/ 67 w 67"/>
                  <a:gd name="T3" fmla="*/ 10 h 106"/>
                  <a:gd name="T4" fmla="*/ 21 w 67"/>
                  <a:gd name="T5" fmla="*/ 106 h 106"/>
                  <a:gd name="T6" fmla="*/ 0 w 67"/>
                  <a:gd name="T7" fmla="*/ 93 h 106"/>
                  <a:gd name="T8" fmla="*/ 44 w 67"/>
                  <a:gd name="T9" fmla="*/ 0 h 106"/>
                </a:gdLst>
                <a:ahLst/>
                <a:cxnLst>
                  <a:cxn ang="0">
                    <a:pos x="T0" y="T1"/>
                  </a:cxn>
                  <a:cxn ang="0">
                    <a:pos x="T2" y="T3"/>
                  </a:cxn>
                  <a:cxn ang="0">
                    <a:pos x="T4" y="T5"/>
                  </a:cxn>
                  <a:cxn ang="0">
                    <a:pos x="T6" y="T7"/>
                  </a:cxn>
                  <a:cxn ang="0">
                    <a:pos x="T8" y="T9"/>
                  </a:cxn>
                </a:cxnLst>
                <a:rect l="0" t="0" r="r" b="b"/>
                <a:pathLst>
                  <a:path w="67" h="106">
                    <a:moveTo>
                      <a:pt x="44" y="0"/>
                    </a:moveTo>
                    <a:lnTo>
                      <a:pt x="67" y="10"/>
                    </a:lnTo>
                    <a:lnTo>
                      <a:pt x="21" y="106"/>
                    </a:lnTo>
                    <a:lnTo>
                      <a:pt x="0" y="93"/>
                    </a:lnTo>
                    <a:lnTo>
                      <a:pt x="44"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íṧḷídê">
                <a:extLst>
                  <a:ext uri="{FF2B5EF4-FFF2-40B4-BE49-F238E27FC236}">
                    <a16:creationId xmlns:a16="http://schemas.microsoft.com/office/drawing/2014/main" id="{54F0E4C3-CE29-4C85-9E9D-3C50947CF021}"/>
                  </a:ext>
                </a:extLst>
              </p:cNvPr>
              <p:cNvSpPr/>
              <p:nvPr/>
            </p:nvSpPr>
            <p:spPr bwMode="auto">
              <a:xfrm>
                <a:off x="4887913" y="2743200"/>
                <a:ext cx="168275" cy="184150"/>
              </a:xfrm>
              <a:custGeom>
                <a:avLst/>
                <a:gdLst>
                  <a:gd name="T0" fmla="*/ 27 w 106"/>
                  <a:gd name="T1" fmla="*/ 0 h 116"/>
                  <a:gd name="T2" fmla="*/ 50 w 106"/>
                  <a:gd name="T3" fmla="*/ 12 h 116"/>
                  <a:gd name="T4" fmla="*/ 25 w 106"/>
                  <a:gd name="T5" fmla="*/ 91 h 116"/>
                  <a:gd name="T6" fmla="*/ 89 w 106"/>
                  <a:gd name="T7" fmla="*/ 41 h 116"/>
                  <a:gd name="T8" fmla="*/ 106 w 106"/>
                  <a:gd name="T9" fmla="*/ 58 h 116"/>
                  <a:gd name="T10" fmla="*/ 19 w 106"/>
                  <a:gd name="T11" fmla="*/ 116 h 116"/>
                  <a:gd name="T12" fmla="*/ 0 w 106"/>
                  <a:gd name="T13" fmla="*/ 104 h 116"/>
                  <a:gd name="T14" fmla="*/ 27 w 106"/>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6">
                    <a:moveTo>
                      <a:pt x="27" y="0"/>
                    </a:moveTo>
                    <a:lnTo>
                      <a:pt x="50" y="12"/>
                    </a:lnTo>
                    <a:lnTo>
                      <a:pt x="25" y="91"/>
                    </a:lnTo>
                    <a:lnTo>
                      <a:pt x="89" y="41"/>
                    </a:lnTo>
                    <a:lnTo>
                      <a:pt x="106" y="58"/>
                    </a:lnTo>
                    <a:lnTo>
                      <a:pt x="19" y="116"/>
                    </a:lnTo>
                    <a:lnTo>
                      <a:pt x="0" y="104"/>
                    </a:lnTo>
                    <a:lnTo>
                      <a:pt x="27"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îṡ1iďe">
                <a:extLst>
                  <a:ext uri="{FF2B5EF4-FFF2-40B4-BE49-F238E27FC236}">
                    <a16:creationId xmlns:a16="http://schemas.microsoft.com/office/drawing/2014/main" id="{59B630A6-1DD9-495D-904E-35A1D0426618}"/>
                  </a:ext>
                </a:extLst>
              </p:cNvPr>
              <p:cNvSpPr/>
              <p:nvPr/>
            </p:nvSpPr>
            <p:spPr bwMode="auto">
              <a:xfrm>
                <a:off x="4976813" y="2874963"/>
                <a:ext cx="184150" cy="182563"/>
              </a:xfrm>
              <a:custGeom>
                <a:avLst/>
                <a:gdLst>
                  <a:gd name="T0" fmla="*/ 79 w 116"/>
                  <a:gd name="T1" fmla="*/ 0 h 115"/>
                  <a:gd name="T2" fmla="*/ 116 w 116"/>
                  <a:gd name="T3" fmla="*/ 46 h 115"/>
                  <a:gd name="T4" fmla="*/ 102 w 116"/>
                  <a:gd name="T5" fmla="*/ 58 h 115"/>
                  <a:gd name="T6" fmla="*/ 79 w 116"/>
                  <a:gd name="T7" fmla="*/ 27 h 115"/>
                  <a:gd name="T8" fmla="*/ 62 w 116"/>
                  <a:gd name="T9" fmla="*/ 42 h 115"/>
                  <a:gd name="T10" fmla="*/ 87 w 116"/>
                  <a:gd name="T11" fmla="*/ 73 h 115"/>
                  <a:gd name="T12" fmla="*/ 73 w 116"/>
                  <a:gd name="T13" fmla="*/ 83 h 115"/>
                  <a:gd name="T14" fmla="*/ 48 w 116"/>
                  <a:gd name="T15" fmla="*/ 54 h 115"/>
                  <a:gd name="T16" fmla="*/ 27 w 116"/>
                  <a:gd name="T17" fmla="*/ 73 h 115"/>
                  <a:gd name="T18" fmla="*/ 52 w 116"/>
                  <a:gd name="T19" fmla="*/ 102 h 115"/>
                  <a:gd name="T20" fmla="*/ 37 w 116"/>
                  <a:gd name="T21" fmla="*/ 115 h 115"/>
                  <a:gd name="T22" fmla="*/ 0 w 116"/>
                  <a:gd name="T23" fmla="*/ 69 h 115"/>
                  <a:gd name="T24" fmla="*/ 79 w 116"/>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15">
                    <a:moveTo>
                      <a:pt x="79" y="0"/>
                    </a:moveTo>
                    <a:lnTo>
                      <a:pt x="116" y="46"/>
                    </a:lnTo>
                    <a:lnTo>
                      <a:pt x="102" y="58"/>
                    </a:lnTo>
                    <a:lnTo>
                      <a:pt x="79" y="27"/>
                    </a:lnTo>
                    <a:lnTo>
                      <a:pt x="62" y="42"/>
                    </a:lnTo>
                    <a:lnTo>
                      <a:pt x="87" y="73"/>
                    </a:lnTo>
                    <a:lnTo>
                      <a:pt x="73" y="83"/>
                    </a:lnTo>
                    <a:lnTo>
                      <a:pt x="48" y="54"/>
                    </a:lnTo>
                    <a:lnTo>
                      <a:pt x="27" y="73"/>
                    </a:lnTo>
                    <a:lnTo>
                      <a:pt x="52" y="102"/>
                    </a:lnTo>
                    <a:lnTo>
                      <a:pt x="37" y="115"/>
                    </a:lnTo>
                    <a:lnTo>
                      <a:pt x="0" y="69"/>
                    </a:lnTo>
                    <a:lnTo>
                      <a:pt x="79"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ï$ḷíḋê">
                <a:extLst>
                  <a:ext uri="{FF2B5EF4-FFF2-40B4-BE49-F238E27FC236}">
                    <a16:creationId xmlns:a16="http://schemas.microsoft.com/office/drawing/2014/main" id="{984C8FD1-D071-4CE8-8F4E-13C6CCEBDB3A}"/>
                  </a:ext>
                </a:extLst>
              </p:cNvPr>
              <p:cNvSpPr/>
              <p:nvPr/>
            </p:nvSpPr>
            <p:spPr bwMode="auto">
              <a:xfrm>
                <a:off x="5059363" y="3000375"/>
                <a:ext cx="180975" cy="182563"/>
              </a:xfrm>
              <a:custGeom>
                <a:avLst/>
                <a:gdLst>
                  <a:gd name="T0" fmla="*/ 30 w 55"/>
                  <a:gd name="T1" fmla="*/ 19 h 55"/>
                  <a:gd name="T2" fmla="*/ 33 w 55"/>
                  <a:gd name="T3" fmla="*/ 25 h 55"/>
                  <a:gd name="T4" fmla="*/ 41 w 55"/>
                  <a:gd name="T5" fmla="*/ 28 h 55"/>
                  <a:gd name="T6" fmla="*/ 43 w 55"/>
                  <a:gd name="T7" fmla="*/ 19 h 55"/>
                  <a:gd name="T8" fmla="*/ 40 w 55"/>
                  <a:gd name="T9" fmla="*/ 13 h 55"/>
                  <a:gd name="T10" fmla="*/ 30 w 55"/>
                  <a:gd name="T11" fmla="*/ 19 h 55"/>
                  <a:gd name="T12" fmla="*/ 0 w 55"/>
                  <a:gd name="T13" fmla="*/ 24 h 55"/>
                  <a:gd name="T14" fmla="*/ 41 w 55"/>
                  <a:gd name="T15" fmla="*/ 0 h 55"/>
                  <a:gd name="T16" fmla="*/ 51 w 55"/>
                  <a:gd name="T17" fmla="*/ 17 h 55"/>
                  <a:gd name="T18" fmla="*/ 53 w 55"/>
                  <a:gd name="T19" fmla="*/ 31 h 55"/>
                  <a:gd name="T20" fmla="*/ 48 w 55"/>
                  <a:gd name="T21" fmla="*/ 36 h 55"/>
                  <a:gd name="T22" fmla="*/ 42 w 55"/>
                  <a:gd name="T23" fmla="*/ 38 h 55"/>
                  <a:gd name="T24" fmla="*/ 35 w 55"/>
                  <a:gd name="T25" fmla="*/ 37 h 55"/>
                  <a:gd name="T26" fmla="*/ 30 w 55"/>
                  <a:gd name="T27" fmla="*/ 33 h 55"/>
                  <a:gd name="T28" fmla="*/ 18 w 55"/>
                  <a:gd name="T29" fmla="*/ 55 h 55"/>
                  <a:gd name="T30" fmla="*/ 10 w 55"/>
                  <a:gd name="T31" fmla="*/ 45 h 55"/>
                  <a:gd name="T32" fmla="*/ 21 w 55"/>
                  <a:gd name="T33" fmla="*/ 29 h 55"/>
                  <a:gd name="T34" fmla="*/ 23 w 55"/>
                  <a:gd name="T35" fmla="*/ 24 h 55"/>
                  <a:gd name="T36" fmla="*/ 6 w 55"/>
                  <a:gd name="T37" fmla="*/ 35 h 55"/>
                  <a:gd name="T38" fmla="*/ 0 w 55"/>
                  <a:gd name="T39"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5">
                    <a:moveTo>
                      <a:pt x="30" y="19"/>
                    </a:moveTo>
                    <a:cubicBezTo>
                      <a:pt x="33" y="25"/>
                      <a:pt x="33" y="25"/>
                      <a:pt x="33" y="25"/>
                    </a:cubicBezTo>
                    <a:cubicBezTo>
                      <a:pt x="36" y="30"/>
                      <a:pt x="41" y="28"/>
                      <a:pt x="41" y="28"/>
                    </a:cubicBezTo>
                    <a:cubicBezTo>
                      <a:pt x="43" y="27"/>
                      <a:pt x="47" y="24"/>
                      <a:pt x="43" y="19"/>
                    </a:cubicBezTo>
                    <a:cubicBezTo>
                      <a:pt x="40" y="13"/>
                      <a:pt x="40" y="13"/>
                      <a:pt x="40" y="13"/>
                    </a:cubicBezTo>
                    <a:cubicBezTo>
                      <a:pt x="30" y="19"/>
                      <a:pt x="30" y="19"/>
                      <a:pt x="30" y="19"/>
                    </a:cubicBezTo>
                    <a:close/>
                    <a:moveTo>
                      <a:pt x="0" y="24"/>
                    </a:moveTo>
                    <a:cubicBezTo>
                      <a:pt x="41" y="0"/>
                      <a:pt x="41" y="0"/>
                      <a:pt x="41" y="0"/>
                    </a:cubicBezTo>
                    <a:cubicBezTo>
                      <a:pt x="51" y="17"/>
                      <a:pt x="51" y="17"/>
                      <a:pt x="51" y="17"/>
                    </a:cubicBezTo>
                    <a:cubicBezTo>
                      <a:pt x="55" y="24"/>
                      <a:pt x="54" y="29"/>
                      <a:pt x="53" y="31"/>
                    </a:cubicBezTo>
                    <a:cubicBezTo>
                      <a:pt x="52" y="33"/>
                      <a:pt x="50" y="35"/>
                      <a:pt x="48" y="36"/>
                    </a:cubicBezTo>
                    <a:cubicBezTo>
                      <a:pt x="46" y="38"/>
                      <a:pt x="44" y="38"/>
                      <a:pt x="42" y="38"/>
                    </a:cubicBezTo>
                    <a:cubicBezTo>
                      <a:pt x="39" y="38"/>
                      <a:pt x="37" y="38"/>
                      <a:pt x="35" y="37"/>
                    </a:cubicBezTo>
                    <a:cubicBezTo>
                      <a:pt x="34" y="36"/>
                      <a:pt x="33" y="35"/>
                      <a:pt x="30" y="33"/>
                    </a:cubicBezTo>
                    <a:cubicBezTo>
                      <a:pt x="18" y="55"/>
                      <a:pt x="18" y="55"/>
                      <a:pt x="18" y="55"/>
                    </a:cubicBezTo>
                    <a:cubicBezTo>
                      <a:pt x="10" y="45"/>
                      <a:pt x="10" y="45"/>
                      <a:pt x="10" y="45"/>
                    </a:cubicBezTo>
                    <a:cubicBezTo>
                      <a:pt x="21" y="29"/>
                      <a:pt x="21" y="29"/>
                      <a:pt x="21" y="29"/>
                    </a:cubicBezTo>
                    <a:cubicBezTo>
                      <a:pt x="23" y="27"/>
                      <a:pt x="23" y="24"/>
                      <a:pt x="23" y="24"/>
                    </a:cubicBezTo>
                    <a:cubicBezTo>
                      <a:pt x="6" y="35"/>
                      <a:pt x="6" y="35"/>
                      <a:pt x="6" y="35"/>
                    </a:cubicBezTo>
                    <a:lnTo>
                      <a:pt x="0" y="24"/>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ïsľíḑé">
                <a:extLst>
                  <a:ext uri="{FF2B5EF4-FFF2-40B4-BE49-F238E27FC236}">
                    <a16:creationId xmlns:a16="http://schemas.microsoft.com/office/drawing/2014/main" id="{3674C2D2-E197-4EC3-9784-2712EB49DF0B}"/>
                  </a:ext>
                </a:extLst>
              </p:cNvPr>
              <p:cNvSpPr/>
              <p:nvPr/>
            </p:nvSpPr>
            <p:spPr bwMode="auto">
              <a:xfrm>
                <a:off x="5121276" y="3162300"/>
                <a:ext cx="182563" cy="130175"/>
              </a:xfrm>
              <a:custGeom>
                <a:avLst/>
                <a:gdLst>
                  <a:gd name="T0" fmla="*/ 12 w 55"/>
                  <a:gd name="T1" fmla="*/ 12 h 39"/>
                  <a:gd name="T2" fmla="*/ 10 w 55"/>
                  <a:gd name="T3" fmla="*/ 24 h 39"/>
                  <a:gd name="T4" fmla="*/ 14 w 55"/>
                  <a:gd name="T5" fmla="*/ 28 h 39"/>
                  <a:gd name="T6" fmla="*/ 19 w 55"/>
                  <a:gd name="T7" fmla="*/ 28 h 39"/>
                  <a:gd name="T8" fmla="*/ 22 w 55"/>
                  <a:gd name="T9" fmla="*/ 26 h 39"/>
                  <a:gd name="T10" fmla="*/ 23 w 55"/>
                  <a:gd name="T11" fmla="*/ 20 h 39"/>
                  <a:gd name="T12" fmla="*/ 26 w 55"/>
                  <a:gd name="T13" fmla="*/ 7 h 39"/>
                  <a:gd name="T14" fmla="*/ 34 w 55"/>
                  <a:gd name="T15" fmla="*/ 1 h 39"/>
                  <a:gd name="T16" fmla="*/ 42 w 55"/>
                  <a:gd name="T17" fmla="*/ 0 h 39"/>
                  <a:gd name="T18" fmla="*/ 48 w 55"/>
                  <a:gd name="T19" fmla="*/ 4 h 39"/>
                  <a:gd name="T20" fmla="*/ 54 w 55"/>
                  <a:gd name="T21" fmla="*/ 14 h 39"/>
                  <a:gd name="T22" fmla="*/ 51 w 55"/>
                  <a:gd name="T23" fmla="*/ 29 h 39"/>
                  <a:gd name="T24" fmla="*/ 44 w 55"/>
                  <a:gd name="T25" fmla="*/ 24 h 39"/>
                  <a:gd name="T26" fmla="*/ 45 w 55"/>
                  <a:gd name="T27" fmla="*/ 14 h 39"/>
                  <a:gd name="T28" fmla="*/ 34 w 55"/>
                  <a:gd name="T29" fmla="*/ 16 h 39"/>
                  <a:gd name="T30" fmla="*/ 17 w 55"/>
                  <a:gd name="T31" fmla="*/ 39 h 39"/>
                  <a:gd name="T32" fmla="*/ 3 w 55"/>
                  <a:gd name="T33" fmla="*/ 29 h 39"/>
                  <a:gd name="T34" fmla="*/ 5 w 55"/>
                  <a:gd name="T35" fmla="*/ 7 h 39"/>
                  <a:gd name="T36" fmla="*/ 12 w 55"/>
                  <a:gd name="T3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39">
                    <a:moveTo>
                      <a:pt x="12" y="12"/>
                    </a:moveTo>
                    <a:cubicBezTo>
                      <a:pt x="12" y="12"/>
                      <a:pt x="8" y="20"/>
                      <a:pt x="10" y="24"/>
                    </a:cubicBezTo>
                    <a:cubicBezTo>
                      <a:pt x="10" y="26"/>
                      <a:pt x="12" y="28"/>
                      <a:pt x="14" y="28"/>
                    </a:cubicBezTo>
                    <a:cubicBezTo>
                      <a:pt x="17" y="29"/>
                      <a:pt x="18" y="29"/>
                      <a:pt x="19" y="28"/>
                    </a:cubicBezTo>
                    <a:cubicBezTo>
                      <a:pt x="21" y="28"/>
                      <a:pt x="21" y="27"/>
                      <a:pt x="22" y="26"/>
                    </a:cubicBezTo>
                    <a:cubicBezTo>
                      <a:pt x="23" y="25"/>
                      <a:pt x="23" y="22"/>
                      <a:pt x="23" y="20"/>
                    </a:cubicBezTo>
                    <a:cubicBezTo>
                      <a:pt x="24" y="13"/>
                      <a:pt x="25" y="11"/>
                      <a:pt x="26" y="7"/>
                    </a:cubicBezTo>
                    <a:cubicBezTo>
                      <a:pt x="27" y="4"/>
                      <a:pt x="30" y="2"/>
                      <a:pt x="34" y="1"/>
                    </a:cubicBezTo>
                    <a:cubicBezTo>
                      <a:pt x="36" y="0"/>
                      <a:pt x="39" y="0"/>
                      <a:pt x="42" y="0"/>
                    </a:cubicBezTo>
                    <a:cubicBezTo>
                      <a:pt x="44" y="1"/>
                      <a:pt x="46" y="2"/>
                      <a:pt x="48" y="4"/>
                    </a:cubicBezTo>
                    <a:cubicBezTo>
                      <a:pt x="51" y="6"/>
                      <a:pt x="53" y="9"/>
                      <a:pt x="54" y="14"/>
                    </a:cubicBezTo>
                    <a:cubicBezTo>
                      <a:pt x="55" y="20"/>
                      <a:pt x="54" y="26"/>
                      <a:pt x="51" y="29"/>
                    </a:cubicBezTo>
                    <a:cubicBezTo>
                      <a:pt x="44" y="24"/>
                      <a:pt x="44" y="24"/>
                      <a:pt x="44" y="24"/>
                    </a:cubicBezTo>
                    <a:cubicBezTo>
                      <a:pt x="45" y="20"/>
                      <a:pt x="45" y="16"/>
                      <a:pt x="45" y="14"/>
                    </a:cubicBezTo>
                    <a:cubicBezTo>
                      <a:pt x="44" y="11"/>
                      <a:pt x="37" y="6"/>
                      <a:pt x="34" y="16"/>
                    </a:cubicBezTo>
                    <a:cubicBezTo>
                      <a:pt x="32" y="23"/>
                      <a:pt x="33" y="39"/>
                      <a:pt x="17" y="39"/>
                    </a:cubicBezTo>
                    <a:cubicBezTo>
                      <a:pt x="14" y="38"/>
                      <a:pt x="8" y="38"/>
                      <a:pt x="3" y="29"/>
                    </a:cubicBezTo>
                    <a:cubicBezTo>
                      <a:pt x="0" y="23"/>
                      <a:pt x="0" y="15"/>
                      <a:pt x="5" y="7"/>
                    </a:cubicBezTo>
                    <a:lnTo>
                      <a:pt x="12" y="12"/>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7" name="ïŝḻïdè">
                <a:extLst>
                  <a:ext uri="{FF2B5EF4-FFF2-40B4-BE49-F238E27FC236}">
                    <a16:creationId xmlns:a16="http://schemas.microsoft.com/office/drawing/2014/main" id="{EDC168E5-8F11-46CF-884C-C96A4BA1E3C2}"/>
                  </a:ext>
                </a:extLst>
              </p:cNvPr>
              <p:cNvSpPr/>
              <p:nvPr/>
            </p:nvSpPr>
            <p:spPr bwMode="auto">
              <a:xfrm>
                <a:off x="5151438" y="3308350"/>
                <a:ext cx="168275" cy="52388"/>
              </a:xfrm>
              <a:custGeom>
                <a:avLst/>
                <a:gdLst>
                  <a:gd name="T0" fmla="*/ 106 w 106"/>
                  <a:gd name="T1" fmla="*/ 0 h 33"/>
                  <a:gd name="T2" fmla="*/ 106 w 106"/>
                  <a:gd name="T3" fmla="*/ 23 h 33"/>
                  <a:gd name="T4" fmla="*/ 2 w 106"/>
                  <a:gd name="T5" fmla="*/ 33 h 33"/>
                  <a:gd name="T6" fmla="*/ 0 w 106"/>
                  <a:gd name="T7" fmla="*/ 12 h 33"/>
                  <a:gd name="T8" fmla="*/ 106 w 106"/>
                  <a:gd name="T9" fmla="*/ 0 h 33"/>
                </a:gdLst>
                <a:ahLst/>
                <a:cxnLst>
                  <a:cxn ang="0">
                    <a:pos x="T0" y="T1"/>
                  </a:cxn>
                  <a:cxn ang="0">
                    <a:pos x="T2" y="T3"/>
                  </a:cxn>
                  <a:cxn ang="0">
                    <a:pos x="T4" y="T5"/>
                  </a:cxn>
                  <a:cxn ang="0">
                    <a:pos x="T6" y="T7"/>
                  </a:cxn>
                  <a:cxn ang="0">
                    <a:pos x="T8" y="T9"/>
                  </a:cxn>
                </a:cxnLst>
                <a:rect l="0" t="0" r="r" b="b"/>
                <a:pathLst>
                  <a:path w="106" h="33">
                    <a:moveTo>
                      <a:pt x="106" y="0"/>
                    </a:moveTo>
                    <a:lnTo>
                      <a:pt x="106" y="23"/>
                    </a:lnTo>
                    <a:lnTo>
                      <a:pt x="2" y="33"/>
                    </a:lnTo>
                    <a:lnTo>
                      <a:pt x="0" y="12"/>
                    </a:lnTo>
                    <a:lnTo>
                      <a:pt x="106"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îśḻiḑê">
                <a:extLst>
                  <a:ext uri="{FF2B5EF4-FFF2-40B4-BE49-F238E27FC236}">
                    <a16:creationId xmlns:a16="http://schemas.microsoft.com/office/drawing/2014/main" id="{EBC3AF5A-205E-4BC5-A54A-8B2EEDC8A6DB}"/>
                  </a:ext>
                </a:extLst>
              </p:cNvPr>
              <p:cNvSpPr/>
              <p:nvPr/>
            </p:nvSpPr>
            <p:spPr bwMode="auto">
              <a:xfrm>
                <a:off x="5157788" y="3387725"/>
                <a:ext cx="171450" cy="122238"/>
              </a:xfrm>
              <a:custGeom>
                <a:avLst/>
                <a:gdLst>
                  <a:gd name="T0" fmla="*/ 108 w 108"/>
                  <a:gd name="T1" fmla="*/ 0 h 77"/>
                  <a:gd name="T2" fmla="*/ 106 w 108"/>
                  <a:gd name="T3" fmla="*/ 77 h 77"/>
                  <a:gd name="T4" fmla="*/ 86 w 108"/>
                  <a:gd name="T5" fmla="*/ 77 h 77"/>
                  <a:gd name="T6" fmla="*/ 86 w 108"/>
                  <a:gd name="T7" fmla="*/ 50 h 77"/>
                  <a:gd name="T8" fmla="*/ 0 w 108"/>
                  <a:gd name="T9" fmla="*/ 48 h 77"/>
                  <a:gd name="T10" fmla="*/ 0 w 108"/>
                  <a:gd name="T11" fmla="*/ 25 h 77"/>
                  <a:gd name="T12" fmla="*/ 86 w 108"/>
                  <a:gd name="T13" fmla="*/ 25 h 77"/>
                  <a:gd name="T14" fmla="*/ 88 w 108"/>
                  <a:gd name="T15" fmla="*/ 0 h 77"/>
                  <a:gd name="T16" fmla="*/ 108 w 108"/>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77">
                    <a:moveTo>
                      <a:pt x="108" y="0"/>
                    </a:moveTo>
                    <a:lnTo>
                      <a:pt x="106" y="77"/>
                    </a:lnTo>
                    <a:lnTo>
                      <a:pt x="86" y="77"/>
                    </a:lnTo>
                    <a:lnTo>
                      <a:pt x="86" y="50"/>
                    </a:lnTo>
                    <a:lnTo>
                      <a:pt x="0" y="48"/>
                    </a:lnTo>
                    <a:lnTo>
                      <a:pt x="0" y="25"/>
                    </a:lnTo>
                    <a:lnTo>
                      <a:pt x="86" y="25"/>
                    </a:lnTo>
                    <a:lnTo>
                      <a:pt x="88" y="0"/>
                    </a:lnTo>
                    <a:lnTo>
                      <a:pt x="108"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iṣľïḑè">
                <a:extLst>
                  <a:ext uri="{FF2B5EF4-FFF2-40B4-BE49-F238E27FC236}">
                    <a16:creationId xmlns:a16="http://schemas.microsoft.com/office/drawing/2014/main" id="{79D365A5-8D1F-47F1-962A-1256A8EBED10}"/>
                  </a:ext>
                </a:extLst>
              </p:cNvPr>
              <p:cNvSpPr/>
              <p:nvPr/>
            </p:nvSpPr>
            <p:spPr bwMode="auto">
              <a:xfrm>
                <a:off x="5141913" y="3543300"/>
                <a:ext cx="177800" cy="142875"/>
              </a:xfrm>
              <a:custGeom>
                <a:avLst/>
                <a:gdLst>
                  <a:gd name="T0" fmla="*/ 112 w 112"/>
                  <a:gd name="T1" fmla="*/ 0 h 90"/>
                  <a:gd name="T2" fmla="*/ 106 w 112"/>
                  <a:gd name="T3" fmla="*/ 27 h 90"/>
                  <a:gd name="T4" fmla="*/ 64 w 112"/>
                  <a:gd name="T5" fmla="*/ 35 h 90"/>
                  <a:gd name="T6" fmla="*/ 98 w 112"/>
                  <a:gd name="T7" fmla="*/ 65 h 90"/>
                  <a:gd name="T8" fmla="*/ 89 w 112"/>
                  <a:gd name="T9" fmla="*/ 90 h 90"/>
                  <a:gd name="T10" fmla="*/ 44 w 112"/>
                  <a:gd name="T11" fmla="*/ 42 h 90"/>
                  <a:gd name="T12" fmla="*/ 0 w 112"/>
                  <a:gd name="T13" fmla="*/ 35 h 90"/>
                  <a:gd name="T14" fmla="*/ 4 w 112"/>
                  <a:gd name="T15" fmla="*/ 10 h 90"/>
                  <a:gd name="T16" fmla="*/ 52 w 112"/>
                  <a:gd name="T17" fmla="*/ 19 h 90"/>
                  <a:gd name="T18" fmla="*/ 112 w 11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90">
                    <a:moveTo>
                      <a:pt x="112" y="0"/>
                    </a:moveTo>
                    <a:lnTo>
                      <a:pt x="106" y="27"/>
                    </a:lnTo>
                    <a:lnTo>
                      <a:pt x="64" y="35"/>
                    </a:lnTo>
                    <a:lnTo>
                      <a:pt x="98" y="65"/>
                    </a:lnTo>
                    <a:lnTo>
                      <a:pt x="89" y="90"/>
                    </a:lnTo>
                    <a:lnTo>
                      <a:pt x="44" y="42"/>
                    </a:lnTo>
                    <a:lnTo>
                      <a:pt x="0" y="35"/>
                    </a:lnTo>
                    <a:lnTo>
                      <a:pt x="4" y="10"/>
                    </a:lnTo>
                    <a:lnTo>
                      <a:pt x="52" y="19"/>
                    </a:lnTo>
                    <a:lnTo>
                      <a:pt x="112" y="0"/>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iš1îḑe">
                <a:extLst>
                  <a:ext uri="{FF2B5EF4-FFF2-40B4-BE49-F238E27FC236}">
                    <a16:creationId xmlns:a16="http://schemas.microsoft.com/office/drawing/2014/main" id="{4D61BD76-E01B-45AE-8018-8A09570BFD36}"/>
                  </a:ext>
                </a:extLst>
              </p:cNvPr>
              <p:cNvSpPr/>
              <p:nvPr/>
            </p:nvSpPr>
            <p:spPr bwMode="auto">
              <a:xfrm>
                <a:off x="3960813" y="3851275"/>
                <a:ext cx="52388" cy="55563"/>
              </a:xfrm>
              <a:prstGeom prst="ellipse">
                <a:avLst/>
              </a:pr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1" name="íŝḻîḋè">
                <a:extLst>
                  <a:ext uri="{FF2B5EF4-FFF2-40B4-BE49-F238E27FC236}">
                    <a16:creationId xmlns:a16="http://schemas.microsoft.com/office/drawing/2014/main" id="{182F637F-8503-43A8-88D1-6DF0CFD9B498}"/>
                  </a:ext>
                </a:extLst>
              </p:cNvPr>
              <p:cNvSpPr/>
              <p:nvPr/>
            </p:nvSpPr>
            <p:spPr bwMode="auto">
              <a:xfrm>
                <a:off x="5056188" y="3851275"/>
                <a:ext cx="55563" cy="55563"/>
              </a:xfrm>
              <a:prstGeom prst="ellipse">
                <a:avLst/>
              </a:pr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2" name="íşliḍè">
                <a:extLst>
                  <a:ext uri="{FF2B5EF4-FFF2-40B4-BE49-F238E27FC236}">
                    <a16:creationId xmlns:a16="http://schemas.microsoft.com/office/drawing/2014/main" id="{55E7BEE7-4821-4BE5-A2C4-981204B1FBD8}"/>
                  </a:ext>
                </a:extLst>
              </p:cNvPr>
              <p:cNvSpPr/>
              <p:nvPr/>
            </p:nvSpPr>
            <p:spPr bwMode="auto">
              <a:xfrm>
                <a:off x="4214813" y="4003675"/>
                <a:ext cx="95250" cy="149225"/>
              </a:xfrm>
              <a:custGeom>
                <a:avLst/>
                <a:gdLst>
                  <a:gd name="T0" fmla="*/ 0 w 60"/>
                  <a:gd name="T1" fmla="*/ 83 h 94"/>
                  <a:gd name="T2" fmla="*/ 33 w 60"/>
                  <a:gd name="T3" fmla="*/ 21 h 94"/>
                  <a:gd name="T4" fmla="*/ 14 w 60"/>
                  <a:gd name="T5" fmla="*/ 14 h 94"/>
                  <a:gd name="T6" fmla="*/ 20 w 60"/>
                  <a:gd name="T7" fmla="*/ 0 h 94"/>
                  <a:gd name="T8" fmla="*/ 60 w 60"/>
                  <a:gd name="T9" fmla="*/ 14 h 94"/>
                  <a:gd name="T10" fmla="*/ 18 w 60"/>
                  <a:gd name="T11" fmla="*/ 94 h 94"/>
                  <a:gd name="T12" fmla="*/ 0 w 60"/>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60" h="94">
                    <a:moveTo>
                      <a:pt x="0" y="83"/>
                    </a:moveTo>
                    <a:lnTo>
                      <a:pt x="33" y="21"/>
                    </a:lnTo>
                    <a:lnTo>
                      <a:pt x="14" y="14"/>
                    </a:lnTo>
                    <a:lnTo>
                      <a:pt x="20" y="0"/>
                    </a:lnTo>
                    <a:lnTo>
                      <a:pt x="60" y="14"/>
                    </a:lnTo>
                    <a:lnTo>
                      <a:pt x="18" y="94"/>
                    </a:lnTo>
                    <a:lnTo>
                      <a:pt x="0" y="83"/>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3" name="ïŝlîḍé">
                <a:extLst>
                  <a:ext uri="{FF2B5EF4-FFF2-40B4-BE49-F238E27FC236}">
                    <a16:creationId xmlns:a16="http://schemas.microsoft.com/office/drawing/2014/main" id="{CEC145C3-0870-4814-954D-BC77B244393F}"/>
                  </a:ext>
                </a:extLst>
              </p:cNvPr>
              <p:cNvSpPr/>
              <p:nvPr/>
            </p:nvSpPr>
            <p:spPr bwMode="auto">
              <a:xfrm>
                <a:off x="4356101" y="4059238"/>
                <a:ext cx="158750" cy="149225"/>
              </a:xfrm>
              <a:custGeom>
                <a:avLst/>
                <a:gdLst>
                  <a:gd name="T0" fmla="*/ 37 w 48"/>
                  <a:gd name="T1" fmla="*/ 23 h 45"/>
                  <a:gd name="T2" fmla="*/ 37 w 48"/>
                  <a:gd name="T3" fmla="*/ 21 h 45"/>
                  <a:gd name="T4" fmla="*/ 38 w 48"/>
                  <a:gd name="T5" fmla="*/ 20 h 45"/>
                  <a:gd name="T6" fmla="*/ 37 w 48"/>
                  <a:gd name="T7" fmla="*/ 12 h 45"/>
                  <a:gd name="T8" fmla="*/ 30 w 48"/>
                  <a:gd name="T9" fmla="*/ 10 h 45"/>
                  <a:gd name="T10" fmla="*/ 19 w 48"/>
                  <a:gd name="T11" fmla="*/ 8 h 45"/>
                  <a:gd name="T12" fmla="*/ 12 w 48"/>
                  <a:gd name="T13" fmla="*/ 8 h 45"/>
                  <a:gd name="T14" fmla="*/ 10 w 48"/>
                  <a:gd name="T15" fmla="*/ 12 h 45"/>
                  <a:gd name="T16" fmla="*/ 10 w 48"/>
                  <a:gd name="T17" fmla="*/ 14 h 45"/>
                  <a:gd name="T18" fmla="*/ 11 w 48"/>
                  <a:gd name="T19" fmla="*/ 19 h 45"/>
                  <a:gd name="T20" fmla="*/ 18 w 48"/>
                  <a:gd name="T21" fmla="*/ 21 h 45"/>
                  <a:gd name="T22" fmla="*/ 27 w 48"/>
                  <a:gd name="T23" fmla="*/ 22 h 45"/>
                  <a:gd name="T24" fmla="*/ 37 w 48"/>
                  <a:gd name="T25" fmla="*/ 23 h 45"/>
                  <a:gd name="T26" fmla="*/ 36 w 48"/>
                  <a:gd name="T27" fmla="*/ 29 h 45"/>
                  <a:gd name="T28" fmla="*/ 26 w 48"/>
                  <a:gd name="T29" fmla="*/ 29 h 45"/>
                  <a:gd name="T30" fmla="*/ 17 w 48"/>
                  <a:gd name="T31" fmla="*/ 28 h 45"/>
                  <a:gd name="T32" fmla="*/ 3 w 48"/>
                  <a:gd name="T33" fmla="*/ 23 h 45"/>
                  <a:gd name="T34" fmla="*/ 1 w 48"/>
                  <a:gd name="T35" fmla="*/ 14 h 45"/>
                  <a:gd name="T36" fmla="*/ 1 w 48"/>
                  <a:gd name="T37" fmla="*/ 9 h 45"/>
                  <a:gd name="T38" fmla="*/ 6 w 48"/>
                  <a:gd name="T39" fmla="*/ 1 h 45"/>
                  <a:gd name="T40" fmla="*/ 17 w 48"/>
                  <a:gd name="T41" fmla="*/ 1 h 45"/>
                  <a:gd name="T42" fmla="*/ 35 w 48"/>
                  <a:gd name="T43" fmla="*/ 3 h 45"/>
                  <a:gd name="T44" fmla="*/ 46 w 48"/>
                  <a:gd name="T45" fmla="*/ 8 h 45"/>
                  <a:gd name="T46" fmla="*/ 47 w 48"/>
                  <a:gd name="T47" fmla="*/ 18 h 45"/>
                  <a:gd name="T48" fmla="*/ 46 w 48"/>
                  <a:gd name="T49" fmla="*/ 24 h 45"/>
                  <a:gd name="T50" fmla="*/ 35 w 48"/>
                  <a:gd name="T51" fmla="*/ 41 h 45"/>
                  <a:gd name="T52" fmla="*/ 12 w 48"/>
                  <a:gd name="T53" fmla="*/ 44 h 45"/>
                  <a:gd name="T54" fmla="*/ 10 w 48"/>
                  <a:gd name="T55" fmla="*/ 43 h 45"/>
                  <a:gd name="T56" fmla="*/ 9 w 48"/>
                  <a:gd name="T57" fmla="*/ 43 h 45"/>
                  <a:gd name="T58" fmla="*/ 4 w 48"/>
                  <a:gd name="T59" fmla="*/ 35 h 45"/>
                  <a:gd name="T60" fmla="*/ 6 w 48"/>
                  <a:gd name="T61" fmla="*/ 36 h 45"/>
                  <a:gd name="T62" fmla="*/ 26 w 48"/>
                  <a:gd name="T63" fmla="*/ 36 h 45"/>
                  <a:gd name="T64" fmla="*/ 36 w 48"/>
                  <a:gd name="T65"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45">
                    <a:moveTo>
                      <a:pt x="37" y="23"/>
                    </a:moveTo>
                    <a:cubicBezTo>
                      <a:pt x="37" y="22"/>
                      <a:pt x="37" y="22"/>
                      <a:pt x="37" y="21"/>
                    </a:cubicBezTo>
                    <a:cubicBezTo>
                      <a:pt x="37" y="21"/>
                      <a:pt x="38" y="21"/>
                      <a:pt x="38" y="20"/>
                    </a:cubicBezTo>
                    <a:cubicBezTo>
                      <a:pt x="38" y="16"/>
                      <a:pt x="38" y="13"/>
                      <a:pt x="37" y="12"/>
                    </a:cubicBezTo>
                    <a:cubicBezTo>
                      <a:pt x="36" y="11"/>
                      <a:pt x="34" y="10"/>
                      <a:pt x="30" y="10"/>
                    </a:cubicBezTo>
                    <a:cubicBezTo>
                      <a:pt x="19" y="8"/>
                      <a:pt x="19" y="8"/>
                      <a:pt x="19" y="8"/>
                    </a:cubicBezTo>
                    <a:cubicBezTo>
                      <a:pt x="16" y="8"/>
                      <a:pt x="14" y="8"/>
                      <a:pt x="12" y="8"/>
                    </a:cubicBezTo>
                    <a:cubicBezTo>
                      <a:pt x="11" y="9"/>
                      <a:pt x="10" y="10"/>
                      <a:pt x="10" y="12"/>
                    </a:cubicBezTo>
                    <a:cubicBezTo>
                      <a:pt x="10" y="14"/>
                      <a:pt x="10" y="14"/>
                      <a:pt x="10" y="14"/>
                    </a:cubicBezTo>
                    <a:cubicBezTo>
                      <a:pt x="9" y="16"/>
                      <a:pt x="10" y="18"/>
                      <a:pt x="11" y="19"/>
                    </a:cubicBezTo>
                    <a:cubicBezTo>
                      <a:pt x="12" y="20"/>
                      <a:pt x="15" y="20"/>
                      <a:pt x="18" y="21"/>
                    </a:cubicBezTo>
                    <a:cubicBezTo>
                      <a:pt x="21" y="21"/>
                      <a:pt x="24" y="22"/>
                      <a:pt x="27" y="22"/>
                    </a:cubicBezTo>
                    <a:cubicBezTo>
                      <a:pt x="30" y="22"/>
                      <a:pt x="34" y="23"/>
                      <a:pt x="37" y="23"/>
                    </a:cubicBezTo>
                    <a:close/>
                    <a:moveTo>
                      <a:pt x="36" y="29"/>
                    </a:moveTo>
                    <a:cubicBezTo>
                      <a:pt x="32" y="29"/>
                      <a:pt x="29" y="29"/>
                      <a:pt x="26" y="29"/>
                    </a:cubicBezTo>
                    <a:cubicBezTo>
                      <a:pt x="23" y="29"/>
                      <a:pt x="20" y="28"/>
                      <a:pt x="17" y="28"/>
                    </a:cubicBezTo>
                    <a:cubicBezTo>
                      <a:pt x="10" y="27"/>
                      <a:pt x="6" y="25"/>
                      <a:pt x="3" y="23"/>
                    </a:cubicBezTo>
                    <a:cubicBezTo>
                      <a:pt x="1" y="21"/>
                      <a:pt x="0" y="18"/>
                      <a:pt x="1" y="14"/>
                    </a:cubicBezTo>
                    <a:cubicBezTo>
                      <a:pt x="1" y="9"/>
                      <a:pt x="1" y="9"/>
                      <a:pt x="1" y="9"/>
                    </a:cubicBezTo>
                    <a:cubicBezTo>
                      <a:pt x="2" y="5"/>
                      <a:pt x="4" y="3"/>
                      <a:pt x="6" y="1"/>
                    </a:cubicBezTo>
                    <a:cubicBezTo>
                      <a:pt x="9" y="0"/>
                      <a:pt x="12" y="0"/>
                      <a:pt x="17" y="1"/>
                    </a:cubicBezTo>
                    <a:cubicBezTo>
                      <a:pt x="35" y="3"/>
                      <a:pt x="35" y="3"/>
                      <a:pt x="35" y="3"/>
                    </a:cubicBezTo>
                    <a:cubicBezTo>
                      <a:pt x="40" y="4"/>
                      <a:pt x="44" y="5"/>
                      <a:pt x="46" y="8"/>
                    </a:cubicBezTo>
                    <a:cubicBezTo>
                      <a:pt x="47" y="10"/>
                      <a:pt x="48" y="13"/>
                      <a:pt x="47" y="18"/>
                    </a:cubicBezTo>
                    <a:cubicBezTo>
                      <a:pt x="46" y="24"/>
                      <a:pt x="46" y="24"/>
                      <a:pt x="46" y="24"/>
                    </a:cubicBezTo>
                    <a:cubicBezTo>
                      <a:pt x="45" y="31"/>
                      <a:pt x="41" y="37"/>
                      <a:pt x="35" y="41"/>
                    </a:cubicBezTo>
                    <a:cubicBezTo>
                      <a:pt x="29" y="44"/>
                      <a:pt x="21" y="45"/>
                      <a:pt x="12" y="44"/>
                    </a:cubicBezTo>
                    <a:cubicBezTo>
                      <a:pt x="11" y="43"/>
                      <a:pt x="10" y="43"/>
                      <a:pt x="10" y="43"/>
                    </a:cubicBezTo>
                    <a:cubicBezTo>
                      <a:pt x="9" y="43"/>
                      <a:pt x="9" y="43"/>
                      <a:pt x="9" y="43"/>
                    </a:cubicBezTo>
                    <a:cubicBezTo>
                      <a:pt x="4" y="35"/>
                      <a:pt x="4" y="35"/>
                      <a:pt x="4" y="35"/>
                    </a:cubicBezTo>
                    <a:cubicBezTo>
                      <a:pt x="6" y="36"/>
                      <a:pt x="6" y="36"/>
                      <a:pt x="6" y="36"/>
                    </a:cubicBezTo>
                    <a:cubicBezTo>
                      <a:pt x="15" y="37"/>
                      <a:pt x="22" y="37"/>
                      <a:pt x="26" y="36"/>
                    </a:cubicBezTo>
                    <a:cubicBezTo>
                      <a:pt x="30" y="35"/>
                      <a:pt x="34" y="33"/>
                      <a:pt x="36" y="29"/>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íŝļïḋé">
                <a:extLst>
                  <a:ext uri="{FF2B5EF4-FFF2-40B4-BE49-F238E27FC236}">
                    <a16:creationId xmlns:a16="http://schemas.microsoft.com/office/drawing/2014/main" id="{15658F11-1AA9-419F-885C-313C8EAFA142}"/>
                  </a:ext>
                </a:extLst>
              </p:cNvPr>
              <p:cNvSpPr/>
              <p:nvPr/>
            </p:nvSpPr>
            <p:spPr bwMode="auto">
              <a:xfrm>
                <a:off x="4567238" y="4065588"/>
                <a:ext cx="73025" cy="139700"/>
              </a:xfrm>
              <a:custGeom>
                <a:avLst/>
                <a:gdLst>
                  <a:gd name="T0" fmla="*/ 27 w 46"/>
                  <a:gd name="T1" fmla="*/ 88 h 88"/>
                  <a:gd name="T2" fmla="*/ 21 w 46"/>
                  <a:gd name="T3" fmla="*/ 19 h 88"/>
                  <a:gd name="T4" fmla="*/ 0 w 46"/>
                  <a:gd name="T5" fmla="*/ 21 h 88"/>
                  <a:gd name="T6" fmla="*/ 0 w 46"/>
                  <a:gd name="T7" fmla="*/ 11 h 88"/>
                  <a:gd name="T8" fmla="*/ 38 w 46"/>
                  <a:gd name="T9" fmla="*/ 0 h 88"/>
                  <a:gd name="T10" fmla="*/ 46 w 46"/>
                  <a:gd name="T11" fmla="*/ 86 h 88"/>
                  <a:gd name="T12" fmla="*/ 27 w 46"/>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46" h="88">
                    <a:moveTo>
                      <a:pt x="27" y="88"/>
                    </a:moveTo>
                    <a:lnTo>
                      <a:pt x="21" y="19"/>
                    </a:lnTo>
                    <a:lnTo>
                      <a:pt x="0" y="21"/>
                    </a:lnTo>
                    <a:lnTo>
                      <a:pt x="0" y="11"/>
                    </a:lnTo>
                    <a:lnTo>
                      <a:pt x="38" y="0"/>
                    </a:lnTo>
                    <a:lnTo>
                      <a:pt x="46" y="86"/>
                    </a:lnTo>
                    <a:lnTo>
                      <a:pt x="27" y="88"/>
                    </a:ln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5" name="îsļïḍê">
                <a:extLst>
                  <a:ext uri="{FF2B5EF4-FFF2-40B4-BE49-F238E27FC236}">
                    <a16:creationId xmlns:a16="http://schemas.microsoft.com/office/drawing/2014/main" id="{B377BF34-4AD5-4C59-84FC-AF2890FB4AAC}"/>
                  </a:ext>
                </a:extLst>
              </p:cNvPr>
              <p:cNvSpPr/>
              <p:nvPr/>
            </p:nvSpPr>
            <p:spPr bwMode="auto">
              <a:xfrm>
                <a:off x="4702176" y="4013200"/>
                <a:ext cx="165100" cy="165100"/>
              </a:xfrm>
              <a:custGeom>
                <a:avLst/>
                <a:gdLst>
                  <a:gd name="T0" fmla="*/ 39 w 50"/>
                  <a:gd name="T1" fmla="*/ 19 h 50"/>
                  <a:gd name="T2" fmla="*/ 39 w 50"/>
                  <a:gd name="T3" fmla="*/ 17 h 50"/>
                  <a:gd name="T4" fmla="*/ 38 w 50"/>
                  <a:gd name="T5" fmla="*/ 16 h 50"/>
                  <a:gd name="T6" fmla="*/ 34 w 50"/>
                  <a:gd name="T7" fmla="*/ 10 h 50"/>
                  <a:gd name="T8" fmla="*/ 27 w 50"/>
                  <a:gd name="T9" fmla="*/ 11 h 50"/>
                  <a:gd name="T10" fmla="*/ 16 w 50"/>
                  <a:gd name="T11" fmla="*/ 15 h 50"/>
                  <a:gd name="T12" fmla="*/ 10 w 50"/>
                  <a:gd name="T13" fmla="*/ 18 h 50"/>
                  <a:gd name="T14" fmla="*/ 10 w 50"/>
                  <a:gd name="T15" fmla="*/ 22 h 50"/>
                  <a:gd name="T16" fmla="*/ 11 w 50"/>
                  <a:gd name="T17" fmla="*/ 24 h 50"/>
                  <a:gd name="T18" fmla="*/ 14 w 50"/>
                  <a:gd name="T19" fmla="*/ 28 h 50"/>
                  <a:gd name="T20" fmla="*/ 22 w 50"/>
                  <a:gd name="T21" fmla="*/ 26 h 50"/>
                  <a:gd name="T22" fmla="*/ 30 w 50"/>
                  <a:gd name="T23" fmla="*/ 23 h 50"/>
                  <a:gd name="T24" fmla="*/ 39 w 50"/>
                  <a:gd name="T25" fmla="*/ 19 h 50"/>
                  <a:gd name="T26" fmla="*/ 41 w 50"/>
                  <a:gd name="T27" fmla="*/ 25 h 50"/>
                  <a:gd name="T28" fmla="*/ 32 w 50"/>
                  <a:gd name="T29" fmla="*/ 29 h 50"/>
                  <a:gd name="T30" fmla="*/ 24 w 50"/>
                  <a:gd name="T31" fmla="*/ 33 h 50"/>
                  <a:gd name="T32" fmla="*/ 9 w 50"/>
                  <a:gd name="T33" fmla="*/ 35 h 50"/>
                  <a:gd name="T34" fmla="*/ 3 w 50"/>
                  <a:gd name="T35" fmla="*/ 28 h 50"/>
                  <a:gd name="T36" fmla="*/ 1 w 50"/>
                  <a:gd name="T37" fmla="*/ 23 h 50"/>
                  <a:gd name="T38" fmla="*/ 2 w 50"/>
                  <a:gd name="T39" fmla="*/ 15 h 50"/>
                  <a:gd name="T40" fmla="*/ 11 w 50"/>
                  <a:gd name="T41" fmla="*/ 8 h 50"/>
                  <a:gd name="T42" fmla="*/ 28 w 50"/>
                  <a:gd name="T43" fmla="*/ 2 h 50"/>
                  <a:gd name="T44" fmla="*/ 39 w 50"/>
                  <a:gd name="T45" fmla="*/ 1 h 50"/>
                  <a:gd name="T46" fmla="*/ 46 w 50"/>
                  <a:gd name="T47" fmla="*/ 10 h 50"/>
                  <a:gd name="T48" fmla="*/ 47 w 50"/>
                  <a:gd name="T49" fmla="*/ 15 h 50"/>
                  <a:gd name="T50" fmla="*/ 46 w 50"/>
                  <a:gd name="T51" fmla="*/ 35 h 50"/>
                  <a:gd name="T52" fmla="*/ 26 w 50"/>
                  <a:gd name="T53" fmla="*/ 49 h 50"/>
                  <a:gd name="T54" fmla="*/ 25 w 50"/>
                  <a:gd name="T55" fmla="*/ 50 h 50"/>
                  <a:gd name="T56" fmla="*/ 23 w 50"/>
                  <a:gd name="T57" fmla="*/ 50 h 50"/>
                  <a:gd name="T58" fmla="*/ 16 w 50"/>
                  <a:gd name="T59" fmla="*/ 46 h 50"/>
                  <a:gd name="T60" fmla="*/ 18 w 50"/>
                  <a:gd name="T61" fmla="*/ 45 h 50"/>
                  <a:gd name="T62" fmla="*/ 36 w 50"/>
                  <a:gd name="T63" fmla="*/ 36 h 50"/>
                  <a:gd name="T64" fmla="*/ 41 w 50"/>
                  <a:gd name="T6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0">
                    <a:moveTo>
                      <a:pt x="39" y="19"/>
                    </a:moveTo>
                    <a:cubicBezTo>
                      <a:pt x="39" y="18"/>
                      <a:pt x="39" y="18"/>
                      <a:pt x="39" y="17"/>
                    </a:cubicBezTo>
                    <a:cubicBezTo>
                      <a:pt x="39" y="17"/>
                      <a:pt x="38" y="17"/>
                      <a:pt x="38" y="16"/>
                    </a:cubicBezTo>
                    <a:cubicBezTo>
                      <a:pt x="37" y="12"/>
                      <a:pt x="36" y="10"/>
                      <a:pt x="34" y="10"/>
                    </a:cubicBezTo>
                    <a:cubicBezTo>
                      <a:pt x="33" y="9"/>
                      <a:pt x="30" y="9"/>
                      <a:pt x="27" y="11"/>
                    </a:cubicBezTo>
                    <a:cubicBezTo>
                      <a:pt x="16" y="15"/>
                      <a:pt x="16" y="15"/>
                      <a:pt x="16" y="15"/>
                    </a:cubicBezTo>
                    <a:cubicBezTo>
                      <a:pt x="13" y="16"/>
                      <a:pt x="11" y="17"/>
                      <a:pt x="10" y="18"/>
                    </a:cubicBezTo>
                    <a:cubicBezTo>
                      <a:pt x="10" y="19"/>
                      <a:pt x="10" y="20"/>
                      <a:pt x="10" y="22"/>
                    </a:cubicBezTo>
                    <a:cubicBezTo>
                      <a:pt x="11" y="24"/>
                      <a:pt x="11" y="24"/>
                      <a:pt x="11" y="24"/>
                    </a:cubicBezTo>
                    <a:cubicBezTo>
                      <a:pt x="12" y="26"/>
                      <a:pt x="13" y="27"/>
                      <a:pt x="14" y="28"/>
                    </a:cubicBezTo>
                    <a:cubicBezTo>
                      <a:pt x="16" y="28"/>
                      <a:pt x="18" y="27"/>
                      <a:pt x="22" y="26"/>
                    </a:cubicBezTo>
                    <a:cubicBezTo>
                      <a:pt x="24" y="25"/>
                      <a:pt x="27" y="24"/>
                      <a:pt x="30" y="23"/>
                    </a:cubicBezTo>
                    <a:cubicBezTo>
                      <a:pt x="33" y="22"/>
                      <a:pt x="36" y="20"/>
                      <a:pt x="39" y="19"/>
                    </a:cubicBezTo>
                    <a:close/>
                    <a:moveTo>
                      <a:pt x="41" y="25"/>
                    </a:moveTo>
                    <a:cubicBezTo>
                      <a:pt x="38" y="27"/>
                      <a:pt x="35" y="28"/>
                      <a:pt x="32" y="29"/>
                    </a:cubicBezTo>
                    <a:cubicBezTo>
                      <a:pt x="29" y="30"/>
                      <a:pt x="27" y="32"/>
                      <a:pt x="24" y="33"/>
                    </a:cubicBezTo>
                    <a:cubicBezTo>
                      <a:pt x="17" y="35"/>
                      <a:pt x="12" y="36"/>
                      <a:pt x="9" y="35"/>
                    </a:cubicBezTo>
                    <a:cubicBezTo>
                      <a:pt x="7" y="35"/>
                      <a:pt x="4" y="32"/>
                      <a:pt x="3" y="28"/>
                    </a:cubicBezTo>
                    <a:cubicBezTo>
                      <a:pt x="1" y="23"/>
                      <a:pt x="1" y="23"/>
                      <a:pt x="1" y="23"/>
                    </a:cubicBezTo>
                    <a:cubicBezTo>
                      <a:pt x="0" y="20"/>
                      <a:pt x="0" y="17"/>
                      <a:pt x="2" y="15"/>
                    </a:cubicBezTo>
                    <a:cubicBezTo>
                      <a:pt x="3" y="12"/>
                      <a:pt x="6" y="10"/>
                      <a:pt x="11" y="8"/>
                    </a:cubicBezTo>
                    <a:cubicBezTo>
                      <a:pt x="28" y="2"/>
                      <a:pt x="28" y="2"/>
                      <a:pt x="28" y="2"/>
                    </a:cubicBezTo>
                    <a:cubicBezTo>
                      <a:pt x="33" y="1"/>
                      <a:pt x="37" y="0"/>
                      <a:pt x="39" y="1"/>
                    </a:cubicBezTo>
                    <a:cubicBezTo>
                      <a:pt x="42" y="2"/>
                      <a:pt x="44" y="5"/>
                      <a:pt x="46" y="10"/>
                    </a:cubicBezTo>
                    <a:cubicBezTo>
                      <a:pt x="47" y="15"/>
                      <a:pt x="47" y="15"/>
                      <a:pt x="47" y="15"/>
                    </a:cubicBezTo>
                    <a:cubicBezTo>
                      <a:pt x="50" y="23"/>
                      <a:pt x="50" y="29"/>
                      <a:pt x="46" y="35"/>
                    </a:cubicBezTo>
                    <a:cubicBezTo>
                      <a:pt x="42" y="41"/>
                      <a:pt x="36" y="46"/>
                      <a:pt x="26" y="49"/>
                    </a:cubicBezTo>
                    <a:cubicBezTo>
                      <a:pt x="26" y="49"/>
                      <a:pt x="25" y="50"/>
                      <a:pt x="25" y="50"/>
                    </a:cubicBezTo>
                    <a:cubicBezTo>
                      <a:pt x="24" y="50"/>
                      <a:pt x="24" y="50"/>
                      <a:pt x="23" y="50"/>
                    </a:cubicBezTo>
                    <a:cubicBezTo>
                      <a:pt x="16" y="46"/>
                      <a:pt x="16" y="46"/>
                      <a:pt x="16" y="46"/>
                    </a:cubicBezTo>
                    <a:cubicBezTo>
                      <a:pt x="18" y="45"/>
                      <a:pt x="18" y="45"/>
                      <a:pt x="18" y="45"/>
                    </a:cubicBezTo>
                    <a:cubicBezTo>
                      <a:pt x="27" y="42"/>
                      <a:pt x="33" y="39"/>
                      <a:pt x="36" y="36"/>
                    </a:cubicBezTo>
                    <a:cubicBezTo>
                      <a:pt x="39" y="33"/>
                      <a:pt x="41" y="29"/>
                      <a:pt x="41" y="25"/>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î$1îḑè">
                <a:extLst>
                  <a:ext uri="{FF2B5EF4-FFF2-40B4-BE49-F238E27FC236}">
                    <a16:creationId xmlns:a16="http://schemas.microsoft.com/office/drawing/2014/main" id="{0C56532D-E320-4B3D-9938-670858AB4CD4}"/>
                  </a:ext>
                </a:extLst>
              </p:cNvPr>
              <p:cNvSpPr/>
              <p:nvPr/>
            </p:nvSpPr>
            <p:spPr bwMode="auto">
              <a:xfrm>
                <a:off x="4214813" y="3109913"/>
                <a:ext cx="312738" cy="628650"/>
              </a:xfrm>
              <a:custGeom>
                <a:avLst/>
                <a:gdLst>
                  <a:gd name="T0" fmla="*/ 29 w 95"/>
                  <a:gd name="T1" fmla="*/ 68 h 190"/>
                  <a:gd name="T2" fmla="*/ 37 w 95"/>
                  <a:gd name="T3" fmla="*/ 81 h 190"/>
                  <a:gd name="T4" fmla="*/ 55 w 95"/>
                  <a:gd name="T5" fmla="*/ 75 h 190"/>
                  <a:gd name="T6" fmla="*/ 59 w 95"/>
                  <a:gd name="T7" fmla="*/ 72 h 190"/>
                  <a:gd name="T8" fmla="*/ 57 w 95"/>
                  <a:gd name="T9" fmla="*/ 67 h 190"/>
                  <a:gd name="T10" fmla="*/ 43 w 95"/>
                  <a:gd name="T11" fmla="*/ 68 h 190"/>
                  <a:gd name="T12" fmla="*/ 54 w 95"/>
                  <a:gd name="T13" fmla="*/ 10 h 190"/>
                  <a:gd name="T14" fmla="*/ 62 w 95"/>
                  <a:gd name="T15" fmla="*/ 34 h 190"/>
                  <a:gd name="T16" fmla="*/ 67 w 95"/>
                  <a:gd name="T17" fmla="*/ 21 h 190"/>
                  <a:gd name="T18" fmla="*/ 83 w 95"/>
                  <a:gd name="T19" fmla="*/ 21 h 190"/>
                  <a:gd name="T20" fmla="*/ 67 w 95"/>
                  <a:gd name="T21" fmla="*/ 46 h 190"/>
                  <a:gd name="T22" fmla="*/ 63 w 95"/>
                  <a:gd name="T23" fmla="*/ 58 h 190"/>
                  <a:gd name="T24" fmla="*/ 87 w 95"/>
                  <a:gd name="T25" fmla="*/ 61 h 190"/>
                  <a:gd name="T26" fmla="*/ 90 w 95"/>
                  <a:gd name="T27" fmla="*/ 149 h 190"/>
                  <a:gd name="T28" fmla="*/ 80 w 95"/>
                  <a:gd name="T29" fmla="*/ 158 h 190"/>
                  <a:gd name="T30" fmla="*/ 81 w 95"/>
                  <a:gd name="T31" fmla="*/ 95 h 190"/>
                  <a:gd name="T32" fmla="*/ 64 w 95"/>
                  <a:gd name="T33" fmla="*/ 84 h 190"/>
                  <a:gd name="T34" fmla="*/ 69 w 95"/>
                  <a:gd name="T35" fmla="*/ 99 h 190"/>
                  <a:gd name="T36" fmla="*/ 54 w 95"/>
                  <a:gd name="T37" fmla="*/ 108 h 190"/>
                  <a:gd name="T38" fmla="*/ 55 w 95"/>
                  <a:gd name="T39" fmla="*/ 123 h 190"/>
                  <a:gd name="T40" fmla="*/ 49 w 95"/>
                  <a:gd name="T41" fmla="*/ 189 h 190"/>
                  <a:gd name="T42" fmla="*/ 39 w 95"/>
                  <a:gd name="T43" fmla="*/ 122 h 190"/>
                  <a:gd name="T44" fmla="*/ 39 w 95"/>
                  <a:gd name="T45" fmla="*/ 105 h 190"/>
                  <a:gd name="T46" fmla="*/ 25 w 95"/>
                  <a:gd name="T47" fmla="*/ 86 h 190"/>
                  <a:gd name="T48" fmla="*/ 16 w 95"/>
                  <a:gd name="T49" fmla="*/ 106 h 190"/>
                  <a:gd name="T50" fmla="*/ 13 w 95"/>
                  <a:gd name="T51" fmla="*/ 174 h 190"/>
                  <a:gd name="T52" fmla="*/ 3 w 95"/>
                  <a:gd name="T53" fmla="*/ 86 h 190"/>
                  <a:gd name="T54" fmla="*/ 33 w 95"/>
                  <a:gd name="T55" fmla="*/ 56 h 190"/>
                  <a:gd name="T56" fmla="*/ 28 w 95"/>
                  <a:gd name="T57" fmla="*/ 46 h 190"/>
                  <a:gd name="T58" fmla="*/ 21 w 95"/>
                  <a:gd name="T59" fmla="*/ 11 h 190"/>
                  <a:gd name="T60" fmla="*/ 36 w 95"/>
                  <a:gd name="T61" fmla="*/ 35 h 190"/>
                  <a:gd name="T62" fmla="*/ 51 w 95"/>
                  <a:gd name="T6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 h="190">
                    <a:moveTo>
                      <a:pt x="43" y="68"/>
                    </a:moveTo>
                    <a:cubicBezTo>
                      <a:pt x="39" y="68"/>
                      <a:pt x="33" y="65"/>
                      <a:pt x="29" y="68"/>
                    </a:cubicBezTo>
                    <a:cubicBezTo>
                      <a:pt x="27" y="69"/>
                      <a:pt x="29" y="71"/>
                      <a:pt x="30" y="73"/>
                    </a:cubicBezTo>
                    <a:cubicBezTo>
                      <a:pt x="33" y="76"/>
                      <a:pt x="35" y="78"/>
                      <a:pt x="37" y="81"/>
                    </a:cubicBezTo>
                    <a:cubicBezTo>
                      <a:pt x="39" y="84"/>
                      <a:pt x="41" y="88"/>
                      <a:pt x="45" y="88"/>
                    </a:cubicBezTo>
                    <a:cubicBezTo>
                      <a:pt x="51" y="87"/>
                      <a:pt x="52" y="78"/>
                      <a:pt x="55" y="75"/>
                    </a:cubicBezTo>
                    <a:cubicBezTo>
                      <a:pt x="56" y="74"/>
                      <a:pt x="57" y="74"/>
                      <a:pt x="57" y="73"/>
                    </a:cubicBezTo>
                    <a:cubicBezTo>
                      <a:pt x="58" y="73"/>
                      <a:pt x="59" y="72"/>
                      <a:pt x="59" y="72"/>
                    </a:cubicBezTo>
                    <a:cubicBezTo>
                      <a:pt x="60" y="71"/>
                      <a:pt x="62" y="70"/>
                      <a:pt x="61" y="69"/>
                    </a:cubicBezTo>
                    <a:cubicBezTo>
                      <a:pt x="60" y="67"/>
                      <a:pt x="58" y="67"/>
                      <a:pt x="57" y="67"/>
                    </a:cubicBezTo>
                    <a:cubicBezTo>
                      <a:pt x="55" y="67"/>
                      <a:pt x="52" y="67"/>
                      <a:pt x="50" y="68"/>
                    </a:cubicBezTo>
                    <a:cubicBezTo>
                      <a:pt x="48" y="68"/>
                      <a:pt x="45" y="68"/>
                      <a:pt x="43" y="68"/>
                    </a:cubicBezTo>
                    <a:close/>
                    <a:moveTo>
                      <a:pt x="51" y="2"/>
                    </a:moveTo>
                    <a:cubicBezTo>
                      <a:pt x="53" y="4"/>
                      <a:pt x="54" y="7"/>
                      <a:pt x="54" y="10"/>
                    </a:cubicBezTo>
                    <a:cubicBezTo>
                      <a:pt x="55" y="18"/>
                      <a:pt x="52" y="25"/>
                      <a:pt x="54" y="32"/>
                    </a:cubicBezTo>
                    <a:cubicBezTo>
                      <a:pt x="55" y="34"/>
                      <a:pt x="61" y="35"/>
                      <a:pt x="62" y="34"/>
                    </a:cubicBezTo>
                    <a:cubicBezTo>
                      <a:pt x="65" y="34"/>
                      <a:pt x="69" y="34"/>
                      <a:pt x="70" y="31"/>
                    </a:cubicBezTo>
                    <a:cubicBezTo>
                      <a:pt x="71" y="28"/>
                      <a:pt x="68" y="24"/>
                      <a:pt x="67" y="21"/>
                    </a:cubicBezTo>
                    <a:cubicBezTo>
                      <a:pt x="66" y="18"/>
                      <a:pt x="67" y="13"/>
                      <a:pt x="69" y="10"/>
                    </a:cubicBezTo>
                    <a:cubicBezTo>
                      <a:pt x="75" y="5"/>
                      <a:pt x="82" y="16"/>
                      <a:pt x="83" y="21"/>
                    </a:cubicBezTo>
                    <a:cubicBezTo>
                      <a:pt x="85" y="27"/>
                      <a:pt x="85" y="35"/>
                      <a:pt x="82" y="40"/>
                    </a:cubicBezTo>
                    <a:cubicBezTo>
                      <a:pt x="79" y="45"/>
                      <a:pt x="72" y="46"/>
                      <a:pt x="67" y="46"/>
                    </a:cubicBezTo>
                    <a:cubicBezTo>
                      <a:pt x="63" y="46"/>
                      <a:pt x="54" y="45"/>
                      <a:pt x="54" y="50"/>
                    </a:cubicBezTo>
                    <a:cubicBezTo>
                      <a:pt x="54" y="54"/>
                      <a:pt x="60" y="58"/>
                      <a:pt x="63" y="58"/>
                    </a:cubicBezTo>
                    <a:cubicBezTo>
                      <a:pt x="68" y="58"/>
                      <a:pt x="72" y="57"/>
                      <a:pt x="76" y="57"/>
                    </a:cubicBezTo>
                    <a:cubicBezTo>
                      <a:pt x="80" y="57"/>
                      <a:pt x="85" y="57"/>
                      <a:pt x="87" y="61"/>
                    </a:cubicBezTo>
                    <a:cubicBezTo>
                      <a:pt x="90" y="65"/>
                      <a:pt x="91" y="76"/>
                      <a:pt x="92" y="83"/>
                    </a:cubicBezTo>
                    <a:cubicBezTo>
                      <a:pt x="94" y="105"/>
                      <a:pt x="90" y="135"/>
                      <a:pt x="90" y="149"/>
                    </a:cubicBezTo>
                    <a:cubicBezTo>
                      <a:pt x="91" y="161"/>
                      <a:pt x="95" y="175"/>
                      <a:pt x="80" y="170"/>
                    </a:cubicBezTo>
                    <a:cubicBezTo>
                      <a:pt x="77" y="167"/>
                      <a:pt x="79" y="162"/>
                      <a:pt x="80" y="158"/>
                    </a:cubicBezTo>
                    <a:cubicBezTo>
                      <a:pt x="80" y="145"/>
                      <a:pt x="80" y="130"/>
                      <a:pt x="80" y="115"/>
                    </a:cubicBezTo>
                    <a:cubicBezTo>
                      <a:pt x="80" y="108"/>
                      <a:pt x="81" y="101"/>
                      <a:pt x="81" y="95"/>
                    </a:cubicBezTo>
                    <a:cubicBezTo>
                      <a:pt x="80" y="90"/>
                      <a:pt x="81" y="77"/>
                      <a:pt x="76" y="76"/>
                    </a:cubicBezTo>
                    <a:cubicBezTo>
                      <a:pt x="71" y="74"/>
                      <a:pt x="66" y="80"/>
                      <a:pt x="64" y="84"/>
                    </a:cubicBezTo>
                    <a:cubicBezTo>
                      <a:pt x="65" y="87"/>
                      <a:pt x="71" y="85"/>
                      <a:pt x="71" y="89"/>
                    </a:cubicBezTo>
                    <a:cubicBezTo>
                      <a:pt x="70" y="92"/>
                      <a:pt x="71" y="97"/>
                      <a:pt x="69" y="99"/>
                    </a:cubicBezTo>
                    <a:cubicBezTo>
                      <a:pt x="65" y="101"/>
                      <a:pt x="59" y="98"/>
                      <a:pt x="55" y="100"/>
                    </a:cubicBezTo>
                    <a:cubicBezTo>
                      <a:pt x="53" y="102"/>
                      <a:pt x="52" y="105"/>
                      <a:pt x="54" y="108"/>
                    </a:cubicBezTo>
                    <a:cubicBezTo>
                      <a:pt x="61" y="108"/>
                      <a:pt x="69" y="107"/>
                      <a:pt x="70" y="113"/>
                    </a:cubicBezTo>
                    <a:cubicBezTo>
                      <a:pt x="72" y="123"/>
                      <a:pt x="60" y="118"/>
                      <a:pt x="55" y="123"/>
                    </a:cubicBezTo>
                    <a:cubicBezTo>
                      <a:pt x="51" y="139"/>
                      <a:pt x="57" y="166"/>
                      <a:pt x="55" y="180"/>
                    </a:cubicBezTo>
                    <a:cubicBezTo>
                      <a:pt x="54" y="183"/>
                      <a:pt x="53" y="189"/>
                      <a:pt x="49" y="189"/>
                    </a:cubicBezTo>
                    <a:cubicBezTo>
                      <a:pt x="43" y="190"/>
                      <a:pt x="40" y="178"/>
                      <a:pt x="40" y="171"/>
                    </a:cubicBezTo>
                    <a:cubicBezTo>
                      <a:pt x="38" y="152"/>
                      <a:pt x="42" y="137"/>
                      <a:pt x="39" y="122"/>
                    </a:cubicBezTo>
                    <a:cubicBezTo>
                      <a:pt x="32" y="120"/>
                      <a:pt x="25" y="122"/>
                      <a:pt x="24" y="116"/>
                    </a:cubicBezTo>
                    <a:cubicBezTo>
                      <a:pt x="22" y="108"/>
                      <a:pt x="35" y="112"/>
                      <a:pt x="39" y="105"/>
                    </a:cubicBezTo>
                    <a:cubicBezTo>
                      <a:pt x="39" y="96"/>
                      <a:pt x="29" y="103"/>
                      <a:pt x="24" y="99"/>
                    </a:cubicBezTo>
                    <a:cubicBezTo>
                      <a:pt x="23" y="98"/>
                      <a:pt x="25" y="88"/>
                      <a:pt x="25" y="86"/>
                    </a:cubicBezTo>
                    <a:cubicBezTo>
                      <a:pt x="25" y="81"/>
                      <a:pt x="20" y="73"/>
                      <a:pt x="17" y="80"/>
                    </a:cubicBezTo>
                    <a:cubicBezTo>
                      <a:pt x="13" y="88"/>
                      <a:pt x="15" y="98"/>
                      <a:pt x="16" y="106"/>
                    </a:cubicBezTo>
                    <a:cubicBezTo>
                      <a:pt x="16" y="110"/>
                      <a:pt x="17" y="115"/>
                      <a:pt x="17" y="119"/>
                    </a:cubicBezTo>
                    <a:cubicBezTo>
                      <a:pt x="18" y="133"/>
                      <a:pt x="22" y="172"/>
                      <a:pt x="13" y="174"/>
                    </a:cubicBezTo>
                    <a:cubicBezTo>
                      <a:pt x="4" y="176"/>
                      <a:pt x="4" y="161"/>
                      <a:pt x="3" y="152"/>
                    </a:cubicBezTo>
                    <a:cubicBezTo>
                      <a:pt x="2" y="133"/>
                      <a:pt x="4" y="103"/>
                      <a:pt x="3" y="86"/>
                    </a:cubicBezTo>
                    <a:cubicBezTo>
                      <a:pt x="3" y="81"/>
                      <a:pt x="0" y="71"/>
                      <a:pt x="0" y="68"/>
                    </a:cubicBezTo>
                    <a:cubicBezTo>
                      <a:pt x="3" y="53"/>
                      <a:pt x="23" y="60"/>
                      <a:pt x="33" y="56"/>
                    </a:cubicBezTo>
                    <a:cubicBezTo>
                      <a:pt x="35" y="55"/>
                      <a:pt x="41" y="51"/>
                      <a:pt x="39" y="48"/>
                    </a:cubicBezTo>
                    <a:cubicBezTo>
                      <a:pt x="37" y="46"/>
                      <a:pt x="30" y="46"/>
                      <a:pt x="28" y="46"/>
                    </a:cubicBezTo>
                    <a:cubicBezTo>
                      <a:pt x="21" y="45"/>
                      <a:pt x="13" y="45"/>
                      <a:pt x="10" y="38"/>
                    </a:cubicBezTo>
                    <a:cubicBezTo>
                      <a:pt x="9" y="25"/>
                      <a:pt x="12" y="8"/>
                      <a:pt x="21" y="11"/>
                    </a:cubicBezTo>
                    <a:cubicBezTo>
                      <a:pt x="29" y="13"/>
                      <a:pt x="22" y="23"/>
                      <a:pt x="24" y="30"/>
                    </a:cubicBezTo>
                    <a:cubicBezTo>
                      <a:pt x="26" y="33"/>
                      <a:pt x="31" y="37"/>
                      <a:pt x="36" y="35"/>
                    </a:cubicBezTo>
                    <a:cubicBezTo>
                      <a:pt x="47" y="31"/>
                      <a:pt x="35" y="11"/>
                      <a:pt x="42" y="3"/>
                    </a:cubicBezTo>
                    <a:cubicBezTo>
                      <a:pt x="45" y="0"/>
                      <a:pt x="49" y="0"/>
                      <a:pt x="51" y="2"/>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7" name="îş1îḓé">
                <a:extLst>
                  <a:ext uri="{FF2B5EF4-FFF2-40B4-BE49-F238E27FC236}">
                    <a16:creationId xmlns:a16="http://schemas.microsoft.com/office/drawing/2014/main" id="{7E587BA6-E4FD-468E-8784-AC1265189992}"/>
                  </a:ext>
                </a:extLst>
              </p:cNvPr>
              <p:cNvSpPr/>
              <p:nvPr/>
            </p:nvSpPr>
            <p:spPr bwMode="auto">
              <a:xfrm>
                <a:off x="4533901" y="3100388"/>
                <a:ext cx="158750" cy="611188"/>
              </a:xfrm>
              <a:custGeom>
                <a:avLst/>
                <a:gdLst>
                  <a:gd name="T0" fmla="*/ 25 w 48"/>
                  <a:gd name="T1" fmla="*/ 73 h 185"/>
                  <a:gd name="T2" fmla="*/ 31 w 48"/>
                  <a:gd name="T3" fmla="*/ 71 h 185"/>
                  <a:gd name="T4" fmla="*/ 35 w 48"/>
                  <a:gd name="T5" fmla="*/ 67 h 185"/>
                  <a:gd name="T6" fmla="*/ 26 w 48"/>
                  <a:gd name="T7" fmla="*/ 55 h 185"/>
                  <a:gd name="T8" fmla="*/ 21 w 48"/>
                  <a:gd name="T9" fmla="*/ 67 h 185"/>
                  <a:gd name="T10" fmla="*/ 24 w 48"/>
                  <a:gd name="T11" fmla="*/ 73 h 185"/>
                  <a:gd name="T12" fmla="*/ 25 w 48"/>
                  <a:gd name="T13" fmla="*/ 73 h 185"/>
                  <a:gd name="T14" fmla="*/ 21 w 48"/>
                  <a:gd name="T15" fmla="*/ 38 h 185"/>
                  <a:gd name="T16" fmla="*/ 26 w 48"/>
                  <a:gd name="T17" fmla="*/ 46 h 185"/>
                  <a:gd name="T18" fmla="*/ 35 w 48"/>
                  <a:gd name="T19" fmla="*/ 43 h 185"/>
                  <a:gd name="T20" fmla="*/ 35 w 48"/>
                  <a:gd name="T21" fmla="*/ 35 h 185"/>
                  <a:gd name="T22" fmla="*/ 26 w 48"/>
                  <a:gd name="T23" fmla="*/ 36 h 185"/>
                  <a:gd name="T24" fmla="*/ 21 w 48"/>
                  <a:gd name="T25" fmla="*/ 38 h 185"/>
                  <a:gd name="T26" fmla="*/ 44 w 48"/>
                  <a:gd name="T27" fmla="*/ 81 h 185"/>
                  <a:gd name="T28" fmla="*/ 30 w 48"/>
                  <a:gd name="T29" fmla="*/ 82 h 185"/>
                  <a:gd name="T30" fmla="*/ 23 w 48"/>
                  <a:gd name="T31" fmla="*/ 134 h 185"/>
                  <a:gd name="T32" fmla="*/ 17 w 48"/>
                  <a:gd name="T33" fmla="*/ 159 h 185"/>
                  <a:gd name="T34" fmla="*/ 12 w 48"/>
                  <a:gd name="T35" fmla="*/ 177 h 185"/>
                  <a:gd name="T36" fmla="*/ 0 w 48"/>
                  <a:gd name="T37" fmla="*/ 172 h 185"/>
                  <a:gd name="T38" fmla="*/ 5 w 48"/>
                  <a:gd name="T39" fmla="*/ 159 h 185"/>
                  <a:gd name="T40" fmla="*/ 9 w 48"/>
                  <a:gd name="T41" fmla="*/ 33 h 185"/>
                  <a:gd name="T42" fmla="*/ 9 w 48"/>
                  <a:gd name="T43" fmla="*/ 24 h 185"/>
                  <a:gd name="T44" fmla="*/ 13 w 48"/>
                  <a:gd name="T45" fmla="*/ 17 h 185"/>
                  <a:gd name="T46" fmla="*/ 20 w 48"/>
                  <a:gd name="T47" fmla="*/ 21 h 185"/>
                  <a:gd name="T48" fmla="*/ 33 w 48"/>
                  <a:gd name="T49" fmla="*/ 17 h 185"/>
                  <a:gd name="T50" fmla="*/ 35 w 48"/>
                  <a:gd name="T51" fmla="*/ 6 h 185"/>
                  <a:gd name="T52" fmla="*/ 47 w 48"/>
                  <a:gd name="T53" fmla="*/ 32 h 185"/>
                  <a:gd name="T54" fmla="*/ 47 w 48"/>
                  <a:gd name="T55" fmla="*/ 66 h 185"/>
                  <a:gd name="T56" fmla="*/ 45 w 48"/>
                  <a:gd name="T57" fmla="*/ 79 h 185"/>
                  <a:gd name="T58" fmla="*/ 44 w 48"/>
                  <a:gd name="T59" fmla="*/ 8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5">
                    <a:moveTo>
                      <a:pt x="25" y="73"/>
                    </a:moveTo>
                    <a:cubicBezTo>
                      <a:pt x="26" y="73"/>
                      <a:pt x="29" y="72"/>
                      <a:pt x="31" y="71"/>
                    </a:cubicBezTo>
                    <a:cubicBezTo>
                      <a:pt x="33" y="70"/>
                      <a:pt x="34" y="68"/>
                      <a:pt x="35" y="67"/>
                    </a:cubicBezTo>
                    <a:cubicBezTo>
                      <a:pt x="38" y="61"/>
                      <a:pt x="35" y="51"/>
                      <a:pt x="26" y="55"/>
                    </a:cubicBezTo>
                    <a:cubicBezTo>
                      <a:pt x="21" y="57"/>
                      <a:pt x="21" y="63"/>
                      <a:pt x="21" y="67"/>
                    </a:cubicBezTo>
                    <a:cubicBezTo>
                      <a:pt x="21" y="69"/>
                      <a:pt x="22" y="72"/>
                      <a:pt x="24" y="73"/>
                    </a:cubicBezTo>
                    <a:cubicBezTo>
                      <a:pt x="24" y="73"/>
                      <a:pt x="25" y="73"/>
                      <a:pt x="25" y="73"/>
                    </a:cubicBezTo>
                    <a:close/>
                    <a:moveTo>
                      <a:pt x="21" y="38"/>
                    </a:moveTo>
                    <a:cubicBezTo>
                      <a:pt x="19" y="40"/>
                      <a:pt x="21" y="45"/>
                      <a:pt x="26" y="46"/>
                    </a:cubicBezTo>
                    <a:cubicBezTo>
                      <a:pt x="28" y="46"/>
                      <a:pt x="34" y="46"/>
                      <a:pt x="35" y="43"/>
                    </a:cubicBezTo>
                    <a:cubicBezTo>
                      <a:pt x="37" y="40"/>
                      <a:pt x="37" y="36"/>
                      <a:pt x="35" y="35"/>
                    </a:cubicBezTo>
                    <a:cubicBezTo>
                      <a:pt x="33" y="34"/>
                      <a:pt x="29" y="35"/>
                      <a:pt x="26" y="36"/>
                    </a:cubicBezTo>
                    <a:cubicBezTo>
                      <a:pt x="24" y="36"/>
                      <a:pt x="22" y="37"/>
                      <a:pt x="21" y="38"/>
                    </a:cubicBezTo>
                    <a:close/>
                    <a:moveTo>
                      <a:pt x="44" y="81"/>
                    </a:moveTo>
                    <a:cubicBezTo>
                      <a:pt x="41" y="84"/>
                      <a:pt x="34" y="81"/>
                      <a:pt x="30" y="82"/>
                    </a:cubicBezTo>
                    <a:cubicBezTo>
                      <a:pt x="17" y="87"/>
                      <a:pt x="24" y="119"/>
                      <a:pt x="23" y="134"/>
                    </a:cubicBezTo>
                    <a:cubicBezTo>
                      <a:pt x="22" y="142"/>
                      <a:pt x="19" y="152"/>
                      <a:pt x="17" y="159"/>
                    </a:cubicBezTo>
                    <a:cubicBezTo>
                      <a:pt x="15" y="165"/>
                      <a:pt x="14" y="172"/>
                      <a:pt x="12" y="177"/>
                    </a:cubicBezTo>
                    <a:cubicBezTo>
                      <a:pt x="8" y="185"/>
                      <a:pt x="0" y="179"/>
                      <a:pt x="0" y="172"/>
                    </a:cubicBezTo>
                    <a:cubicBezTo>
                      <a:pt x="1" y="167"/>
                      <a:pt x="4" y="163"/>
                      <a:pt x="5" y="159"/>
                    </a:cubicBezTo>
                    <a:cubicBezTo>
                      <a:pt x="14" y="125"/>
                      <a:pt x="14" y="70"/>
                      <a:pt x="9" y="33"/>
                    </a:cubicBezTo>
                    <a:cubicBezTo>
                      <a:pt x="9" y="30"/>
                      <a:pt x="8" y="27"/>
                      <a:pt x="9" y="24"/>
                    </a:cubicBezTo>
                    <a:cubicBezTo>
                      <a:pt x="9" y="22"/>
                      <a:pt x="11" y="18"/>
                      <a:pt x="13" y="17"/>
                    </a:cubicBezTo>
                    <a:cubicBezTo>
                      <a:pt x="15" y="17"/>
                      <a:pt x="18" y="20"/>
                      <a:pt x="20" y="21"/>
                    </a:cubicBezTo>
                    <a:cubicBezTo>
                      <a:pt x="26" y="25"/>
                      <a:pt x="31" y="25"/>
                      <a:pt x="33" y="17"/>
                    </a:cubicBezTo>
                    <a:cubicBezTo>
                      <a:pt x="34" y="11"/>
                      <a:pt x="30" y="9"/>
                      <a:pt x="35" y="6"/>
                    </a:cubicBezTo>
                    <a:cubicBezTo>
                      <a:pt x="45" y="0"/>
                      <a:pt x="47" y="26"/>
                      <a:pt x="47" y="32"/>
                    </a:cubicBezTo>
                    <a:cubicBezTo>
                      <a:pt x="48" y="43"/>
                      <a:pt x="48" y="54"/>
                      <a:pt x="47" y="66"/>
                    </a:cubicBezTo>
                    <a:cubicBezTo>
                      <a:pt x="47" y="70"/>
                      <a:pt x="47" y="75"/>
                      <a:pt x="45" y="79"/>
                    </a:cubicBezTo>
                    <a:cubicBezTo>
                      <a:pt x="45" y="80"/>
                      <a:pt x="45" y="81"/>
                      <a:pt x="44" y="81"/>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ïşliďê">
                <a:extLst>
                  <a:ext uri="{FF2B5EF4-FFF2-40B4-BE49-F238E27FC236}">
                    <a16:creationId xmlns:a16="http://schemas.microsoft.com/office/drawing/2014/main" id="{3451D808-F2A6-4CE8-9AE1-89892E15380C}"/>
                  </a:ext>
                </a:extLst>
              </p:cNvPr>
              <p:cNvSpPr/>
              <p:nvPr/>
            </p:nvSpPr>
            <p:spPr bwMode="auto">
              <a:xfrm>
                <a:off x="4699001" y="3122613"/>
                <a:ext cx="161925" cy="588963"/>
              </a:xfrm>
              <a:custGeom>
                <a:avLst/>
                <a:gdLst>
                  <a:gd name="T0" fmla="*/ 27 w 49"/>
                  <a:gd name="T1" fmla="*/ 64 h 178"/>
                  <a:gd name="T2" fmla="*/ 28 w 49"/>
                  <a:gd name="T3" fmla="*/ 62 h 178"/>
                  <a:gd name="T4" fmla="*/ 27 w 49"/>
                  <a:gd name="T5" fmla="*/ 52 h 178"/>
                  <a:gd name="T6" fmla="*/ 20 w 49"/>
                  <a:gd name="T7" fmla="*/ 50 h 178"/>
                  <a:gd name="T8" fmla="*/ 16 w 49"/>
                  <a:gd name="T9" fmla="*/ 51 h 178"/>
                  <a:gd name="T10" fmla="*/ 15 w 49"/>
                  <a:gd name="T11" fmla="*/ 53 h 178"/>
                  <a:gd name="T12" fmla="*/ 18 w 49"/>
                  <a:gd name="T13" fmla="*/ 65 h 178"/>
                  <a:gd name="T14" fmla="*/ 27 w 49"/>
                  <a:gd name="T15" fmla="*/ 64 h 178"/>
                  <a:gd name="T16" fmla="*/ 15 w 49"/>
                  <a:gd name="T17" fmla="*/ 35 h 178"/>
                  <a:gd name="T18" fmla="*/ 19 w 49"/>
                  <a:gd name="T19" fmla="*/ 38 h 178"/>
                  <a:gd name="T20" fmla="*/ 30 w 49"/>
                  <a:gd name="T21" fmla="*/ 35 h 178"/>
                  <a:gd name="T22" fmla="*/ 28 w 49"/>
                  <a:gd name="T23" fmla="*/ 30 h 178"/>
                  <a:gd name="T24" fmla="*/ 24 w 49"/>
                  <a:gd name="T25" fmla="*/ 26 h 178"/>
                  <a:gd name="T26" fmla="*/ 14 w 49"/>
                  <a:gd name="T27" fmla="*/ 27 h 178"/>
                  <a:gd name="T28" fmla="*/ 15 w 49"/>
                  <a:gd name="T29" fmla="*/ 35 h 178"/>
                  <a:gd name="T30" fmla="*/ 23 w 49"/>
                  <a:gd name="T31" fmla="*/ 17 h 178"/>
                  <a:gd name="T32" fmla="*/ 28 w 49"/>
                  <a:gd name="T33" fmla="*/ 14 h 178"/>
                  <a:gd name="T34" fmla="*/ 34 w 49"/>
                  <a:gd name="T35" fmla="*/ 12 h 178"/>
                  <a:gd name="T36" fmla="*/ 41 w 49"/>
                  <a:gd name="T37" fmla="*/ 25 h 178"/>
                  <a:gd name="T38" fmla="*/ 39 w 49"/>
                  <a:gd name="T39" fmla="*/ 49 h 178"/>
                  <a:gd name="T40" fmla="*/ 40 w 49"/>
                  <a:gd name="T41" fmla="*/ 99 h 178"/>
                  <a:gd name="T42" fmla="*/ 41 w 49"/>
                  <a:gd name="T43" fmla="*/ 127 h 178"/>
                  <a:gd name="T44" fmla="*/ 42 w 49"/>
                  <a:gd name="T45" fmla="*/ 143 h 178"/>
                  <a:gd name="T46" fmla="*/ 43 w 49"/>
                  <a:gd name="T47" fmla="*/ 159 h 178"/>
                  <a:gd name="T48" fmla="*/ 41 w 49"/>
                  <a:gd name="T49" fmla="*/ 175 h 178"/>
                  <a:gd name="T50" fmla="*/ 29 w 49"/>
                  <a:gd name="T51" fmla="*/ 151 h 178"/>
                  <a:gd name="T52" fmla="*/ 25 w 49"/>
                  <a:gd name="T53" fmla="*/ 78 h 178"/>
                  <a:gd name="T54" fmla="*/ 12 w 49"/>
                  <a:gd name="T55" fmla="*/ 76 h 178"/>
                  <a:gd name="T56" fmla="*/ 3 w 49"/>
                  <a:gd name="T57" fmla="*/ 69 h 178"/>
                  <a:gd name="T58" fmla="*/ 1 w 49"/>
                  <a:gd name="T59" fmla="*/ 51 h 178"/>
                  <a:gd name="T60" fmla="*/ 2 w 49"/>
                  <a:gd name="T61" fmla="*/ 10 h 178"/>
                  <a:gd name="T62" fmla="*/ 8 w 49"/>
                  <a:gd name="T63" fmla="*/ 1 h 178"/>
                  <a:gd name="T64" fmla="*/ 23 w 49"/>
                  <a:gd name="T65" fmla="*/ 1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78">
                    <a:moveTo>
                      <a:pt x="27" y="64"/>
                    </a:moveTo>
                    <a:cubicBezTo>
                      <a:pt x="28" y="64"/>
                      <a:pt x="28" y="63"/>
                      <a:pt x="28" y="62"/>
                    </a:cubicBezTo>
                    <a:cubicBezTo>
                      <a:pt x="29" y="59"/>
                      <a:pt x="29" y="55"/>
                      <a:pt x="27" y="52"/>
                    </a:cubicBezTo>
                    <a:cubicBezTo>
                      <a:pt x="26" y="51"/>
                      <a:pt x="22" y="49"/>
                      <a:pt x="20" y="50"/>
                    </a:cubicBezTo>
                    <a:cubicBezTo>
                      <a:pt x="19" y="50"/>
                      <a:pt x="17" y="50"/>
                      <a:pt x="16" y="51"/>
                    </a:cubicBezTo>
                    <a:cubicBezTo>
                      <a:pt x="15" y="51"/>
                      <a:pt x="16" y="52"/>
                      <a:pt x="15" y="53"/>
                    </a:cubicBezTo>
                    <a:cubicBezTo>
                      <a:pt x="14" y="56"/>
                      <a:pt x="15" y="63"/>
                      <a:pt x="18" y="65"/>
                    </a:cubicBezTo>
                    <a:cubicBezTo>
                      <a:pt x="21" y="67"/>
                      <a:pt x="25" y="66"/>
                      <a:pt x="27" y="64"/>
                    </a:cubicBezTo>
                    <a:close/>
                    <a:moveTo>
                      <a:pt x="15" y="35"/>
                    </a:moveTo>
                    <a:cubicBezTo>
                      <a:pt x="16" y="36"/>
                      <a:pt x="17" y="38"/>
                      <a:pt x="19" y="38"/>
                    </a:cubicBezTo>
                    <a:cubicBezTo>
                      <a:pt x="23" y="39"/>
                      <a:pt x="29" y="40"/>
                      <a:pt x="30" y="35"/>
                    </a:cubicBezTo>
                    <a:cubicBezTo>
                      <a:pt x="31" y="34"/>
                      <a:pt x="29" y="31"/>
                      <a:pt x="28" y="30"/>
                    </a:cubicBezTo>
                    <a:cubicBezTo>
                      <a:pt x="27" y="28"/>
                      <a:pt x="25" y="27"/>
                      <a:pt x="24" y="26"/>
                    </a:cubicBezTo>
                    <a:cubicBezTo>
                      <a:pt x="21" y="25"/>
                      <a:pt x="16" y="23"/>
                      <a:pt x="14" y="27"/>
                    </a:cubicBezTo>
                    <a:cubicBezTo>
                      <a:pt x="13" y="30"/>
                      <a:pt x="13" y="33"/>
                      <a:pt x="15" y="35"/>
                    </a:cubicBezTo>
                    <a:close/>
                    <a:moveTo>
                      <a:pt x="23" y="17"/>
                    </a:moveTo>
                    <a:cubicBezTo>
                      <a:pt x="24" y="17"/>
                      <a:pt x="27" y="14"/>
                      <a:pt x="28" y="14"/>
                    </a:cubicBezTo>
                    <a:cubicBezTo>
                      <a:pt x="30" y="13"/>
                      <a:pt x="32" y="12"/>
                      <a:pt x="34" y="12"/>
                    </a:cubicBezTo>
                    <a:cubicBezTo>
                      <a:pt x="41" y="12"/>
                      <a:pt x="41" y="20"/>
                      <a:pt x="41" y="25"/>
                    </a:cubicBezTo>
                    <a:cubicBezTo>
                      <a:pt x="40" y="33"/>
                      <a:pt x="39" y="41"/>
                      <a:pt x="39" y="49"/>
                    </a:cubicBezTo>
                    <a:cubicBezTo>
                      <a:pt x="38" y="66"/>
                      <a:pt x="39" y="82"/>
                      <a:pt x="40" y="99"/>
                    </a:cubicBezTo>
                    <a:cubicBezTo>
                      <a:pt x="40" y="108"/>
                      <a:pt x="41" y="118"/>
                      <a:pt x="41" y="127"/>
                    </a:cubicBezTo>
                    <a:cubicBezTo>
                      <a:pt x="42" y="132"/>
                      <a:pt x="42" y="138"/>
                      <a:pt x="42" y="143"/>
                    </a:cubicBezTo>
                    <a:cubicBezTo>
                      <a:pt x="43" y="148"/>
                      <a:pt x="42" y="154"/>
                      <a:pt x="43" y="159"/>
                    </a:cubicBezTo>
                    <a:cubicBezTo>
                      <a:pt x="44" y="163"/>
                      <a:pt x="49" y="173"/>
                      <a:pt x="41" y="175"/>
                    </a:cubicBezTo>
                    <a:cubicBezTo>
                      <a:pt x="31" y="178"/>
                      <a:pt x="30" y="160"/>
                      <a:pt x="29" y="151"/>
                    </a:cubicBezTo>
                    <a:cubicBezTo>
                      <a:pt x="28" y="139"/>
                      <a:pt x="34" y="84"/>
                      <a:pt x="25" y="78"/>
                    </a:cubicBezTo>
                    <a:cubicBezTo>
                      <a:pt x="21" y="75"/>
                      <a:pt x="17" y="76"/>
                      <a:pt x="12" y="76"/>
                    </a:cubicBezTo>
                    <a:cubicBezTo>
                      <a:pt x="6" y="77"/>
                      <a:pt x="2" y="75"/>
                      <a:pt x="3" y="69"/>
                    </a:cubicBezTo>
                    <a:cubicBezTo>
                      <a:pt x="3" y="63"/>
                      <a:pt x="2" y="57"/>
                      <a:pt x="1" y="51"/>
                    </a:cubicBezTo>
                    <a:cubicBezTo>
                      <a:pt x="1" y="38"/>
                      <a:pt x="0" y="24"/>
                      <a:pt x="2" y="10"/>
                    </a:cubicBezTo>
                    <a:cubicBezTo>
                      <a:pt x="3" y="8"/>
                      <a:pt x="4" y="1"/>
                      <a:pt x="8" y="1"/>
                    </a:cubicBezTo>
                    <a:cubicBezTo>
                      <a:pt x="16" y="0"/>
                      <a:pt x="13" y="16"/>
                      <a:pt x="23" y="17"/>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9" name="iṡľíḍê">
                <a:extLst>
                  <a:ext uri="{FF2B5EF4-FFF2-40B4-BE49-F238E27FC236}">
                    <a16:creationId xmlns:a16="http://schemas.microsoft.com/office/drawing/2014/main" id="{D115DB9C-22AF-4FDF-BB16-8DDA83BCE195}"/>
                  </a:ext>
                </a:extLst>
              </p:cNvPr>
              <p:cNvSpPr/>
              <p:nvPr/>
            </p:nvSpPr>
            <p:spPr bwMode="auto">
              <a:xfrm>
                <a:off x="4699001" y="3384550"/>
                <a:ext cx="76200" cy="323850"/>
              </a:xfrm>
              <a:custGeom>
                <a:avLst/>
                <a:gdLst>
                  <a:gd name="T0" fmla="*/ 19 w 23"/>
                  <a:gd name="T1" fmla="*/ 4 h 98"/>
                  <a:gd name="T2" fmla="*/ 19 w 23"/>
                  <a:gd name="T3" fmla="*/ 5 h 98"/>
                  <a:gd name="T4" fmla="*/ 18 w 23"/>
                  <a:gd name="T5" fmla="*/ 12 h 98"/>
                  <a:gd name="T6" fmla="*/ 17 w 23"/>
                  <a:gd name="T7" fmla="*/ 19 h 98"/>
                  <a:gd name="T8" fmla="*/ 21 w 23"/>
                  <a:gd name="T9" fmla="*/ 23 h 98"/>
                  <a:gd name="T10" fmla="*/ 19 w 23"/>
                  <a:gd name="T11" fmla="*/ 31 h 98"/>
                  <a:gd name="T12" fmla="*/ 16 w 23"/>
                  <a:gd name="T13" fmla="*/ 38 h 98"/>
                  <a:gd name="T14" fmla="*/ 16 w 23"/>
                  <a:gd name="T15" fmla="*/ 47 h 98"/>
                  <a:gd name="T16" fmla="*/ 16 w 23"/>
                  <a:gd name="T17" fmla="*/ 70 h 98"/>
                  <a:gd name="T18" fmla="*/ 15 w 23"/>
                  <a:gd name="T19" fmla="*/ 96 h 98"/>
                  <a:gd name="T20" fmla="*/ 5 w 23"/>
                  <a:gd name="T21" fmla="*/ 90 h 98"/>
                  <a:gd name="T22" fmla="*/ 5 w 23"/>
                  <a:gd name="T23" fmla="*/ 73 h 98"/>
                  <a:gd name="T24" fmla="*/ 5 w 23"/>
                  <a:gd name="T25" fmla="*/ 35 h 98"/>
                  <a:gd name="T26" fmla="*/ 3 w 23"/>
                  <a:gd name="T27" fmla="*/ 20 h 98"/>
                  <a:gd name="T28" fmla="*/ 4 w 23"/>
                  <a:gd name="T29" fmla="*/ 16 h 98"/>
                  <a:gd name="T30" fmla="*/ 3 w 23"/>
                  <a:gd name="T31" fmla="*/ 13 h 98"/>
                  <a:gd name="T32" fmla="*/ 2 w 23"/>
                  <a:gd name="T33" fmla="*/ 4 h 98"/>
                  <a:gd name="T34" fmla="*/ 11 w 23"/>
                  <a:gd name="T35" fmla="*/ 0 h 98"/>
                  <a:gd name="T36" fmla="*/ 19 w 23"/>
                  <a:gd name="T37"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98">
                    <a:moveTo>
                      <a:pt x="19" y="4"/>
                    </a:moveTo>
                    <a:cubicBezTo>
                      <a:pt x="19" y="4"/>
                      <a:pt x="19" y="5"/>
                      <a:pt x="19" y="5"/>
                    </a:cubicBezTo>
                    <a:cubicBezTo>
                      <a:pt x="19" y="7"/>
                      <a:pt x="19" y="10"/>
                      <a:pt x="18" y="12"/>
                    </a:cubicBezTo>
                    <a:cubicBezTo>
                      <a:pt x="17" y="14"/>
                      <a:pt x="15" y="16"/>
                      <a:pt x="17" y="19"/>
                    </a:cubicBezTo>
                    <a:cubicBezTo>
                      <a:pt x="18" y="21"/>
                      <a:pt x="20" y="21"/>
                      <a:pt x="21" y="23"/>
                    </a:cubicBezTo>
                    <a:cubicBezTo>
                      <a:pt x="21" y="26"/>
                      <a:pt x="21" y="29"/>
                      <a:pt x="19" y="31"/>
                    </a:cubicBezTo>
                    <a:cubicBezTo>
                      <a:pt x="18" y="34"/>
                      <a:pt x="16" y="35"/>
                      <a:pt x="16" y="38"/>
                    </a:cubicBezTo>
                    <a:cubicBezTo>
                      <a:pt x="16" y="41"/>
                      <a:pt x="16" y="44"/>
                      <a:pt x="16" y="47"/>
                    </a:cubicBezTo>
                    <a:cubicBezTo>
                      <a:pt x="16" y="55"/>
                      <a:pt x="16" y="62"/>
                      <a:pt x="16" y="70"/>
                    </a:cubicBezTo>
                    <a:cubicBezTo>
                      <a:pt x="16" y="76"/>
                      <a:pt x="23" y="93"/>
                      <a:pt x="15" y="96"/>
                    </a:cubicBezTo>
                    <a:cubicBezTo>
                      <a:pt x="11" y="98"/>
                      <a:pt x="7" y="94"/>
                      <a:pt x="5" y="90"/>
                    </a:cubicBezTo>
                    <a:cubicBezTo>
                      <a:pt x="4" y="85"/>
                      <a:pt x="5" y="78"/>
                      <a:pt x="5" y="73"/>
                    </a:cubicBezTo>
                    <a:cubicBezTo>
                      <a:pt x="5" y="60"/>
                      <a:pt x="7" y="48"/>
                      <a:pt x="5" y="35"/>
                    </a:cubicBezTo>
                    <a:cubicBezTo>
                      <a:pt x="4" y="30"/>
                      <a:pt x="0" y="25"/>
                      <a:pt x="3" y="20"/>
                    </a:cubicBezTo>
                    <a:cubicBezTo>
                      <a:pt x="3" y="18"/>
                      <a:pt x="4" y="18"/>
                      <a:pt x="4" y="16"/>
                    </a:cubicBezTo>
                    <a:cubicBezTo>
                      <a:pt x="4" y="15"/>
                      <a:pt x="3" y="14"/>
                      <a:pt x="3" y="13"/>
                    </a:cubicBezTo>
                    <a:cubicBezTo>
                      <a:pt x="1" y="10"/>
                      <a:pt x="0" y="7"/>
                      <a:pt x="2" y="4"/>
                    </a:cubicBezTo>
                    <a:cubicBezTo>
                      <a:pt x="3" y="1"/>
                      <a:pt x="7" y="0"/>
                      <a:pt x="11" y="0"/>
                    </a:cubicBezTo>
                    <a:cubicBezTo>
                      <a:pt x="14" y="0"/>
                      <a:pt x="17" y="1"/>
                      <a:pt x="19" y="4"/>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îṥľide">
                <a:extLst>
                  <a:ext uri="{FF2B5EF4-FFF2-40B4-BE49-F238E27FC236}">
                    <a16:creationId xmlns:a16="http://schemas.microsoft.com/office/drawing/2014/main" id="{E4B872BB-86CD-4BDC-B042-346249C3D7A5}"/>
                  </a:ext>
                </a:extLst>
              </p:cNvPr>
              <p:cNvSpPr/>
              <p:nvPr/>
            </p:nvSpPr>
            <p:spPr bwMode="auto">
              <a:xfrm>
                <a:off x="4587876" y="3381375"/>
                <a:ext cx="104775" cy="357188"/>
              </a:xfrm>
              <a:custGeom>
                <a:avLst/>
                <a:gdLst>
                  <a:gd name="T0" fmla="*/ 28 w 32"/>
                  <a:gd name="T1" fmla="*/ 36 h 108"/>
                  <a:gd name="T2" fmla="*/ 23 w 32"/>
                  <a:gd name="T3" fmla="*/ 88 h 108"/>
                  <a:gd name="T4" fmla="*/ 9 w 32"/>
                  <a:gd name="T5" fmla="*/ 106 h 108"/>
                  <a:gd name="T6" fmla="*/ 11 w 32"/>
                  <a:gd name="T7" fmla="*/ 87 h 108"/>
                  <a:gd name="T8" fmla="*/ 17 w 32"/>
                  <a:gd name="T9" fmla="*/ 38 h 108"/>
                  <a:gd name="T10" fmla="*/ 13 w 32"/>
                  <a:gd name="T11" fmla="*/ 25 h 108"/>
                  <a:gd name="T12" fmla="*/ 18 w 32"/>
                  <a:gd name="T13" fmla="*/ 19 h 108"/>
                  <a:gd name="T14" fmla="*/ 14 w 32"/>
                  <a:gd name="T15" fmla="*/ 13 h 108"/>
                  <a:gd name="T16" fmla="*/ 15 w 32"/>
                  <a:gd name="T17" fmla="*/ 4 h 108"/>
                  <a:gd name="T18" fmla="*/ 30 w 32"/>
                  <a:gd name="T19" fmla="*/ 9 h 108"/>
                  <a:gd name="T20" fmla="*/ 26 w 32"/>
                  <a:gd name="T21" fmla="*/ 19 h 108"/>
                  <a:gd name="T22" fmla="*/ 32 w 32"/>
                  <a:gd name="T23" fmla="*/ 29 h 108"/>
                  <a:gd name="T24" fmla="*/ 28 w 32"/>
                  <a:gd name="T25"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08">
                    <a:moveTo>
                      <a:pt x="28" y="36"/>
                    </a:moveTo>
                    <a:cubicBezTo>
                      <a:pt x="26" y="53"/>
                      <a:pt x="28" y="73"/>
                      <a:pt x="23" y="88"/>
                    </a:cubicBezTo>
                    <a:cubicBezTo>
                      <a:pt x="21" y="93"/>
                      <a:pt x="14" y="108"/>
                      <a:pt x="9" y="106"/>
                    </a:cubicBezTo>
                    <a:cubicBezTo>
                      <a:pt x="0" y="104"/>
                      <a:pt x="10" y="91"/>
                      <a:pt x="11" y="87"/>
                    </a:cubicBezTo>
                    <a:cubicBezTo>
                      <a:pt x="16" y="74"/>
                      <a:pt x="19" y="54"/>
                      <a:pt x="17" y="38"/>
                    </a:cubicBezTo>
                    <a:cubicBezTo>
                      <a:pt x="13" y="35"/>
                      <a:pt x="12" y="29"/>
                      <a:pt x="13" y="25"/>
                    </a:cubicBezTo>
                    <a:cubicBezTo>
                      <a:pt x="14" y="23"/>
                      <a:pt x="18" y="21"/>
                      <a:pt x="18" y="19"/>
                    </a:cubicBezTo>
                    <a:cubicBezTo>
                      <a:pt x="18" y="17"/>
                      <a:pt x="15" y="15"/>
                      <a:pt x="14" y="13"/>
                    </a:cubicBezTo>
                    <a:cubicBezTo>
                      <a:pt x="11" y="10"/>
                      <a:pt x="12" y="6"/>
                      <a:pt x="15" y="4"/>
                    </a:cubicBezTo>
                    <a:cubicBezTo>
                      <a:pt x="20" y="0"/>
                      <a:pt x="32" y="1"/>
                      <a:pt x="30" y="9"/>
                    </a:cubicBezTo>
                    <a:cubicBezTo>
                      <a:pt x="29" y="13"/>
                      <a:pt x="26" y="15"/>
                      <a:pt x="26" y="19"/>
                    </a:cubicBezTo>
                    <a:cubicBezTo>
                      <a:pt x="27" y="22"/>
                      <a:pt x="32" y="25"/>
                      <a:pt x="32" y="29"/>
                    </a:cubicBezTo>
                    <a:cubicBezTo>
                      <a:pt x="32" y="32"/>
                      <a:pt x="29" y="35"/>
                      <a:pt x="28" y="36"/>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59" name="iṡḷîdê">
              <a:extLst>
                <a:ext uri="{FF2B5EF4-FFF2-40B4-BE49-F238E27FC236}">
                  <a16:creationId xmlns:a16="http://schemas.microsoft.com/office/drawing/2014/main" id="{E93745F6-CCB0-43E6-845C-543984A197B0}"/>
                </a:ext>
              </a:extLst>
            </p:cNvPr>
            <p:cNvGrpSpPr/>
            <p:nvPr/>
          </p:nvGrpSpPr>
          <p:grpSpPr>
            <a:xfrm>
              <a:off x="5695951" y="2768600"/>
              <a:ext cx="2865437" cy="827088"/>
              <a:chOff x="5695951" y="2768600"/>
              <a:chExt cx="2865437" cy="827088"/>
            </a:xfrm>
          </p:grpSpPr>
          <p:sp>
            <p:nvSpPr>
              <p:cNvPr id="977" name="ïṩļíḍe">
                <a:extLst>
                  <a:ext uri="{FF2B5EF4-FFF2-40B4-BE49-F238E27FC236}">
                    <a16:creationId xmlns:a16="http://schemas.microsoft.com/office/drawing/2014/main" id="{D3A74225-4D16-4E40-9B7F-12B3F0A2D0D7}"/>
                  </a:ext>
                </a:extLst>
              </p:cNvPr>
              <p:cNvSpPr/>
              <p:nvPr/>
            </p:nvSpPr>
            <p:spPr bwMode="auto">
              <a:xfrm>
                <a:off x="5695951" y="2768600"/>
                <a:ext cx="604838" cy="808038"/>
              </a:xfrm>
              <a:custGeom>
                <a:avLst/>
                <a:gdLst>
                  <a:gd name="T0" fmla="*/ 25 w 183"/>
                  <a:gd name="T1" fmla="*/ 207 h 244"/>
                  <a:gd name="T2" fmla="*/ 22 w 183"/>
                  <a:gd name="T3" fmla="*/ 185 h 244"/>
                  <a:gd name="T4" fmla="*/ 146 w 183"/>
                  <a:gd name="T5" fmla="*/ 174 h 244"/>
                  <a:gd name="T6" fmla="*/ 146 w 183"/>
                  <a:gd name="T7" fmla="*/ 175 h 244"/>
                  <a:gd name="T8" fmla="*/ 146 w 183"/>
                  <a:gd name="T9" fmla="*/ 178 h 244"/>
                  <a:gd name="T10" fmla="*/ 146 w 183"/>
                  <a:gd name="T11" fmla="*/ 179 h 244"/>
                  <a:gd name="T12" fmla="*/ 146 w 183"/>
                  <a:gd name="T13" fmla="*/ 182 h 244"/>
                  <a:gd name="T14" fmla="*/ 146 w 183"/>
                  <a:gd name="T15" fmla="*/ 184 h 244"/>
                  <a:gd name="T16" fmla="*/ 146 w 183"/>
                  <a:gd name="T17" fmla="*/ 187 h 244"/>
                  <a:gd name="T18" fmla="*/ 144 w 183"/>
                  <a:gd name="T19" fmla="*/ 215 h 244"/>
                  <a:gd name="T20" fmla="*/ 116 w 183"/>
                  <a:gd name="T21" fmla="*/ 190 h 244"/>
                  <a:gd name="T22" fmla="*/ 119 w 183"/>
                  <a:gd name="T23" fmla="*/ 154 h 244"/>
                  <a:gd name="T24" fmla="*/ 101 w 183"/>
                  <a:gd name="T25" fmla="*/ 144 h 244"/>
                  <a:gd name="T26" fmla="*/ 75 w 183"/>
                  <a:gd name="T27" fmla="*/ 176 h 244"/>
                  <a:gd name="T28" fmla="*/ 103 w 183"/>
                  <a:gd name="T29" fmla="*/ 162 h 244"/>
                  <a:gd name="T30" fmla="*/ 94 w 183"/>
                  <a:gd name="T31" fmla="*/ 193 h 244"/>
                  <a:gd name="T32" fmla="*/ 91 w 183"/>
                  <a:gd name="T33" fmla="*/ 212 h 244"/>
                  <a:gd name="T34" fmla="*/ 128 w 183"/>
                  <a:gd name="T35" fmla="*/ 226 h 244"/>
                  <a:gd name="T36" fmla="*/ 164 w 183"/>
                  <a:gd name="T37" fmla="*/ 125 h 244"/>
                  <a:gd name="T38" fmla="*/ 117 w 183"/>
                  <a:gd name="T39" fmla="*/ 121 h 244"/>
                  <a:gd name="T40" fmla="*/ 134 w 183"/>
                  <a:gd name="T41" fmla="*/ 89 h 244"/>
                  <a:gd name="T42" fmla="*/ 171 w 183"/>
                  <a:gd name="T43" fmla="*/ 58 h 244"/>
                  <a:gd name="T44" fmla="*/ 141 w 183"/>
                  <a:gd name="T45" fmla="*/ 61 h 244"/>
                  <a:gd name="T46" fmla="*/ 141 w 183"/>
                  <a:gd name="T47" fmla="*/ 61 h 244"/>
                  <a:gd name="T48" fmla="*/ 100 w 183"/>
                  <a:gd name="T49" fmla="*/ 2 h 244"/>
                  <a:gd name="T50" fmla="*/ 100 w 183"/>
                  <a:gd name="T51" fmla="*/ 25 h 244"/>
                  <a:gd name="T52" fmla="*/ 100 w 183"/>
                  <a:gd name="T53" fmla="*/ 27 h 244"/>
                  <a:gd name="T54" fmla="*/ 100 w 183"/>
                  <a:gd name="T55" fmla="*/ 28 h 244"/>
                  <a:gd name="T56" fmla="*/ 100 w 183"/>
                  <a:gd name="T57" fmla="*/ 44 h 244"/>
                  <a:gd name="T58" fmla="*/ 100 w 183"/>
                  <a:gd name="T59" fmla="*/ 44 h 244"/>
                  <a:gd name="T60" fmla="*/ 100 w 183"/>
                  <a:gd name="T61" fmla="*/ 44 h 244"/>
                  <a:gd name="T62" fmla="*/ 100 w 183"/>
                  <a:gd name="T63" fmla="*/ 45 h 244"/>
                  <a:gd name="T64" fmla="*/ 100 w 183"/>
                  <a:gd name="T65" fmla="*/ 45 h 244"/>
                  <a:gd name="T66" fmla="*/ 100 w 183"/>
                  <a:gd name="T67" fmla="*/ 48 h 244"/>
                  <a:gd name="T68" fmla="*/ 100 w 183"/>
                  <a:gd name="T69" fmla="*/ 48 h 244"/>
                  <a:gd name="T70" fmla="*/ 100 w 183"/>
                  <a:gd name="T71" fmla="*/ 48 h 244"/>
                  <a:gd name="T72" fmla="*/ 100 w 183"/>
                  <a:gd name="T73" fmla="*/ 49 h 244"/>
                  <a:gd name="T74" fmla="*/ 100 w 183"/>
                  <a:gd name="T75" fmla="*/ 49 h 244"/>
                  <a:gd name="T76" fmla="*/ 100 w 183"/>
                  <a:gd name="T77" fmla="*/ 50 h 244"/>
                  <a:gd name="T78" fmla="*/ 100 w 183"/>
                  <a:gd name="T79" fmla="*/ 50 h 244"/>
                  <a:gd name="T80" fmla="*/ 100 w 183"/>
                  <a:gd name="T81" fmla="*/ 51 h 244"/>
                  <a:gd name="T82" fmla="*/ 100 w 183"/>
                  <a:gd name="T83" fmla="*/ 51 h 244"/>
                  <a:gd name="T84" fmla="*/ 100 w 183"/>
                  <a:gd name="T85" fmla="*/ 51 h 244"/>
                  <a:gd name="T86" fmla="*/ 100 w 183"/>
                  <a:gd name="T87" fmla="*/ 52 h 244"/>
                  <a:gd name="T88" fmla="*/ 100 w 183"/>
                  <a:gd name="T89" fmla="*/ 52 h 244"/>
                  <a:gd name="T90" fmla="*/ 91 w 183"/>
                  <a:gd name="T91" fmla="*/ 92 h 244"/>
                  <a:gd name="T92" fmla="*/ 29 w 183"/>
                  <a:gd name="T93" fmla="*/ 113 h 244"/>
                  <a:gd name="T94" fmla="*/ 63 w 183"/>
                  <a:gd name="T95" fmla="*/ 142 h 244"/>
                  <a:gd name="T96" fmla="*/ 68 w 183"/>
                  <a:gd name="T97" fmla="*/ 156 h 244"/>
                  <a:gd name="T98" fmla="*/ 149 w 183"/>
                  <a:gd name="T99" fmla="*/ 126 h 244"/>
                  <a:gd name="T100" fmla="*/ 149 w 183"/>
                  <a:gd name="T101" fmla="*/ 127 h 244"/>
                  <a:gd name="T102" fmla="*/ 149 w 183"/>
                  <a:gd name="T103" fmla="*/ 128 h 244"/>
                  <a:gd name="T104" fmla="*/ 148 w 183"/>
                  <a:gd name="T105" fmla="*/ 129 h 244"/>
                  <a:gd name="T106" fmla="*/ 148 w 183"/>
                  <a:gd name="T107" fmla="*/ 139 h 244"/>
                  <a:gd name="T108" fmla="*/ 148 w 183"/>
                  <a:gd name="T109"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44">
                    <a:moveTo>
                      <a:pt x="35" y="169"/>
                    </a:moveTo>
                    <a:cubicBezTo>
                      <a:pt x="38" y="170"/>
                      <a:pt x="33" y="181"/>
                      <a:pt x="31" y="185"/>
                    </a:cubicBezTo>
                    <a:cubicBezTo>
                      <a:pt x="30" y="186"/>
                      <a:pt x="29" y="190"/>
                      <a:pt x="28" y="190"/>
                    </a:cubicBezTo>
                    <a:cubicBezTo>
                      <a:pt x="27" y="192"/>
                      <a:pt x="27" y="194"/>
                      <a:pt x="26" y="196"/>
                    </a:cubicBezTo>
                    <a:cubicBezTo>
                      <a:pt x="25" y="199"/>
                      <a:pt x="25" y="203"/>
                      <a:pt x="25" y="207"/>
                    </a:cubicBezTo>
                    <a:cubicBezTo>
                      <a:pt x="26" y="215"/>
                      <a:pt x="29" y="222"/>
                      <a:pt x="28" y="230"/>
                    </a:cubicBezTo>
                    <a:cubicBezTo>
                      <a:pt x="26" y="231"/>
                      <a:pt x="24" y="234"/>
                      <a:pt x="21" y="234"/>
                    </a:cubicBezTo>
                    <a:cubicBezTo>
                      <a:pt x="13" y="227"/>
                      <a:pt x="0" y="211"/>
                      <a:pt x="17" y="206"/>
                    </a:cubicBezTo>
                    <a:cubicBezTo>
                      <a:pt x="18" y="205"/>
                      <a:pt x="19" y="197"/>
                      <a:pt x="19" y="196"/>
                    </a:cubicBezTo>
                    <a:cubicBezTo>
                      <a:pt x="20" y="193"/>
                      <a:pt x="21" y="189"/>
                      <a:pt x="22" y="185"/>
                    </a:cubicBezTo>
                    <a:cubicBezTo>
                      <a:pt x="24" y="181"/>
                      <a:pt x="26" y="177"/>
                      <a:pt x="29" y="174"/>
                    </a:cubicBezTo>
                    <a:cubicBezTo>
                      <a:pt x="30" y="172"/>
                      <a:pt x="33" y="170"/>
                      <a:pt x="35" y="169"/>
                    </a:cubicBezTo>
                    <a:close/>
                    <a:moveTo>
                      <a:pt x="146" y="173"/>
                    </a:moveTo>
                    <a:cubicBezTo>
                      <a:pt x="146" y="173"/>
                      <a:pt x="146" y="173"/>
                      <a:pt x="146" y="173"/>
                    </a:cubicBezTo>
                    <a:cubicBezTo>
                      <a:pt x="146" y="174"/>
                      <a:pt x="146" y="174"/>
                      <a:pt x="146" y="174"/>
                    </a:cubicBezTo>
                    <a:cubicBezTo>
                      <a:pt x="146" y="174"/>
                      <a:pt x="146" y="174"/>
                      <a:pt x="146" y="174"/>
                    </a:cubicBezTo>
                    <a:cubicBezTo>
                      <a:pt x="146" y="175"/>
                      <a:pt x="146" y="175"/>
                      <a:pt x="146" y="175"/>
                    </a:cubicBezTo>
                    <a:cubicBezTo>
                      <a:pt x="146" y="175"/>
                      <a:pt x="146" y="175"/>
                      <a:pt x="146" y="175"/>
                    </a:cubicBezTo>
                    <a:cubicBezTo>
                      <a:pt x="146" y="175"/>
                      <a:pt x="146" y="175"/>
                      <a:pt x="146" y="175"/>
                    </a:cubicBezTo>
                    <a:cubicBezTo>
                      <a:pt x="146" y="175"/>
                      <a:pt x="146" y="175"/>
                      <a:pt x="146" y="175"/>
                    </a:cubicBezTo>
                    <a:cubicBezTo>
                      <a:pt x="146" y="176"/>
                      <a:pt x="146" y="176"/>
                      <a:pt x="146" y="176"/>
                    </a:cubicBezTo>
                    <a:cubicBezTo>
                      <a:pt x="146" y="176"/>
                      <a:pt x="146" y="176"/>
                      <a:pt x="146" y="176"/>
                    </a:cubicBezTo>
                    <a:cubicBezTo>
                      <a:pt x="146" y="177"/>
                      <a:pt x="146" y="177"/>
                      <a:pt x="146" y="177"/>
                    </a:cubicBezTo>
                    <a:cubicBezTo>
                      <a:pt x="146" y="177"/>
                      <a:pt x="146" y="177"/>
                      <a:pt x="146" y="177"/>
                    </a:cubicBezTo>
                    <a:cubicBezTo>
                      <a:pt x="146" y="178"/>
                      <a:pt x="146" y="178"/>
                      <a:pt x="146" y="178"/>
                    </a:cubicBezTo>
                    <a:cubicBezTo>
                      <a:pt x="146" y="178"/>
                      <a:pt x="146" y="178"/>
                      <a:pt x="146" y="178"/>
                    </a:cubicBezTo>
                    <a:cubicBezTo>
                      <a:pt x="146" y="179"/>
                      <a:pt x="146" y="179"/>
                      <a:pt x="146" y="179"/>
                    </a:cubicBezTo>
                    <a:cubicBezTo>
                      <a:pt x="146" y="179"/>
                      <a:pt x="146" y="179"/>
                      <a:pt x="146" y="179"/>
                    </a:cubicBezTo>
                    <a:cubicBezTo>
                      <a:pt x="146" y="179"/>
                      <a:pt x="146" y="179"/>
                      <a:pt x="146" y="179"/>
                    </a:cubicBezTo>
                    <a:cubicBezTo>
                      <a:pt x="146" y="179"/>
                      <a:pt x="146" y="179"/>
                      <a:pt x="146" y="179"/>
                    </a:cubicBezTo>
                    <a:cubicBezTo>
                      <a:pt x="146" y="180"/>
                      <a:pt x="146" y="180"/>
                      <a:pt x="146" y="180"/>
                    </a:cubicBezTo>
                    <a:cubicBezTo>
                      <a:pt x="146" y="180"/>
                      <a:pt x="146" y="180"/>
                      <a:pt x="146" y="180"/>
                    </a:cubicBezTo>
                    <a:cubicBezTo>
                      <a:pt x="146" y="181"/>
                      <a:pt x="146" y="181"/>
                      <a:pt x="146" y="181"/>
                    </a:cubicBezTo>
                    <a:cubicBezTo>
                      <a:pt x="146" y="181"/>
                      <a:pt x="146" y="181"/>
                      <a:pt x="146" y="181"/>
                    </a:cubicBezTo>
                    <a:cubicBezTo>
                      <a:pt x="146" y="182"/>
                      <a:pt x="146" y="182"/>
                      <a:pt x="146" y="182"/>
                    </a:cubicBezTo>
                    <a:cubicBezTo>
                      <a:pt x="146" y="182"/>
                      <a:pt x="146" y="182"/>
                      <a:pt x="146" y="182"/>
                    </a:cubicBezTo>
                    <a:cubicBezTo>
                      <a:pt x="146" y="183"/>
                      <a:pt x="146" y="183"/>
                      <a:pt x="146" y="183"/>
                    </a:cubicBezTo>
                    <a:cubicBezTo>
                      <a:pt x="146" y="183"/>
                      <a:pt x="146" y="183"/>
                      <a:pt x="146" y="183"/>
                    </a:cubicBezTo>
                    <a:cubicBezTo>
                      <a:pt x="146" y="183"/>
                      <a:pt x="146" y="183"/>
                      <a:pt x="146" y="183"/>
                    </a:cubicBezTo>
                    <a:cubicBezTo>
                      <a:pt x="146" y="184"/>
                      <a:pt x="146" y="184"/>
                      <a:pt x="146" y="184"/>
                    </a:cubicBezTo>
                    <a:cubicBezTo>
                      <a:pt x="146" y="184"/>
                      <a:pt x="146" y="184"/>
                      <a:pt x="146" y="184"/>
                    </a:cubicBezTo>
                    <a:cubicBezTo>
                      <a:pt x="146" y="185"/>
                      <a:pt x="146" y="185"/>
                      <a:pt x="146" y="185"/>
                    </a:cubicBezTo>
                    <a:cubicBezTo>
                      <a:pt x="146" y="185"/>
                      <a:pt x="146" y="185"/>
                      <a:pt x="146" y="185"/>
                    </a:cubicBezTo>
                    <a:cubicBezTo>
                      <a:pt x="146" y="186"/>
                      <a:pt x="146" y="186"/>
                      <a:pt x="146" y="186"/>
                    </a:cubicBezTo>
                    <a:cubicBezTo>
                      <a:pt x="146" y="187"/>
                      <a:pt x="146" y="187"/>
                      <a:pt x="146" y="187"/>
                    </a:cubicBezTo>
                    <a:cubicBezTo>
                      <a:pt x="146" y="187"/>
                      <a:pt x="146" y="187"/>
                      <a:pt x="146" y="187"/>
                    </a:cubicBezTo>
                    <a:cubicBezTo>
                      <a:pt x="146" y="188"/>
                      <a:pt x="146" y="188"/>
                      <a:pt x="146" y="188"/>
                    </a:cubicBezTo>
                    <a:cubicBezTo>
                      <a:pt x="146" y="189"/>
                      <a:pt x="146" y="189"/>
                      <a:pt x="146" y="189"/>
                    </a:cubicBezTo>
                    <a:cubicBezTo>
                      <a:pt x="146" y="190"/>
                      <a:pt x="146" y="190"/>
                      <a:pt x="146" y="190"/>
                    </a:cubicBezTo>
                    <a:cubicBezTo>
                      <a:pt x="147" y="197"/>
                      <a:pt x="142" y="207"/>
                      <a:pt x="144" y="215"/>
                    </a:cubicBezTo>
                    <a:cubicBezTo>
                      <a:pt x="146" y="224"/>
                      <a:pt x="132" y="218"/>
                      <a:pt x="125" y="216"/>
                    </a:cubicBezTo>
                    <a:cubicBezTo>
                      <a:pt x="120" y="213"/>
                      <a:pt x="118" y="214"/>
                      <a:pt x="116" y="206"/>
                    </a:cubicBezTo>
                    <a:cubicBezTo>
                      <a:pt x="115" y="203"/>
                      <a:pt x="116" y="200"/>
                      <a:pt x="116" y="198"/>
                    </a:cubicBezTo>
                    <a:cubicBezTo>
                      <a:pt x="117" y="196"/>
                      <a:pt x="118" y="193"/>
                      <a:pt x="118" y="191"/>
                    </a:cubicBezTo>
                    <a:cubicBezTo>
                      <a:pt x="117" y="189"/>
                      <a:pt x="117" y="190"/>
                      <a:pt x="116" y="190"/>
                    </a:cubicBezTo>
                    <a:cubicBezTo>
                      <a:pt x="114" y="189"/>
                      <a:pt x="111" y="190"/>
                      <a:pt x="111" y="187"/>
                    </a:cubicBezTo>
                    <a:cubicBezTo>
                      <a:pt x="112" y="185"/>
                      <a:pt x="115" y="184"/>
                      <a:pt x="115" y="181"/>
                    </a:cubicBezTo>
                    <a:cubicBezTo>
                      <a:pt x="116" y="179"/>
                      <a:pt x="116" y="175"/>
                      <a:pt x="115" y="173"/>
                    </a:cubicBezTo>
                    <a:cubicBezTo>
                      <a:pt x="112" y="170"/>
                      <a:pt x="107" y="173"/>
                      <a:pt x="103" y="172"/>
                    </a:cubicBezTo>
                    <a:cubicBezTo>
                      <a:pt x="107" y="165"/>
                      <a:pt x="113" y="160"/>
                      <a:pt x="119" y="154"/>
                    </a:cubicBezTo>
                    <a:cubicBezTo>
                      <a:pt x="121" y="153"/>
                      <a:pt x="123" y="150"/>
                      <a:pt x="124" y="148"/>
                    </a:cubicBezTo>
                    <a:cubicBezTo>
                      <a:pt x="126" y="146"/>
                      <a:pt x="129" y="145"/>
                      <a:pt x="130" y="143"/>
                    </a:cubicBezTo>
                    <a:cubicBezTo>
                      <a:pt x="134" y="137"/>
                      <a:pt x="126" y="132"/>
                      <a:pt x="120" y="134"/>
                    </a:cubicBezTo>
                    <a:cubicBezTo>
                      <a:pt x="117" y="135"/>
                      <a:pt x="114" y="138"/>
                      <a:pt x="111" y="139"/>
                    </a:cubicBezTo>
                    <a:cubicBezTo>
                      <a:pt x="106" y="140"/>
                      <a:pt x="104" y="141"/>
                      <a:pt x="101" y="144"/>
                    </a:cubicBezTo>
                    <a:cubicBezTo>
                      <a:pt x="98" y="148"/>
                      <a:pt x="94" y="151"/>
                      <a:pt x="90" y="153"/>
                    </a:cubicBezTo>
                    <a:cubicBezTo>
                      <a:pt x="86" y="156"/>
                      <a:pt x="82" y="160"/>
                      <a:pt x="76" y="162"/>
                    </a:cubicBezTo>
                    <a:cubicBezTo>
                      <a:pt x="75" y="162"/>
                      <a:pt x="59" y="163"/>
                      <a:pt x="59" y="163"/>
                    </a:cubicBezTo>
                    <a:cubicBezTo>
                      <a:pt x="57" y="169"/>
                      <a:pt x="59" y="169"/>
                      <a:pt x="64" y="172"/>
                    </a:cubicBezTo>
                    <a:cubicBezTo>
                      <a:pt x="67" y="174"/>
                      <a:pt x="71" y="176"/>
                      <a:pt x="75" y="176"/>
                    </a:cubicBezTo>
                    <a:cubicBezTo>
                      <a:pt x="80" y="176"/>
                      <a:pt x="81" y="173"/>
                      <a:pt x="84" y="170"/>
                    </a:cubicBezTo>
                    <a:cubicBezTo>
                      <a:pt x="86" y="167"/>
                      <a:pt x="89" y="164"/>
                      <a:pt x="92" y="161"/>
                    </a:cubicBezTo>
                    <a:cubicBezTo>
                      <a:pt x="94" y="158"/>
                      <a:pt x="96" y="154"/>
                      <a:pt x="99" y="152"/>
                    </a:cubicBezTo>
                    <a:cubicBezTo>
                      <a:pt x="108" y="145"/>
                      <a:pt x="109" y="147"/>
                      <a:pt x="109" y="148"/>
                    </a:cubicBezTo>
                    <a:cubicBezTo>
                      <a:pt x="110" y="153"/>
                      <a:pt x="106" y="158"/>
                      <a:pt x="103" y="162"/>
                    </a:cubicBezTo>
                    <a:cubicBezTo>
                      <a:pt x="101" y="164"/>
                      <a:pt x="100" y="166"/>
                      <a:pt x="99" y="169"/>
                    </a:cubicBezTo>
                    <a:cubicBezTo>
                      <a:pt x="98" y="170"/>
                      <a:pt x="96" y="176"/>
                      <a:pt x="96" y="176"/>
                    </a:cubicBezTo>
                    <a:cubicBezTo>
                      <a:pt x="92" y="177"/>
                      <a:pt x="86" y="181"/>
                      <a:pt x="84" y="184"/>
                    </a:cubicBezTo>
                    <a:cubicBezTo>
                      <a:pt x="82" y="188"/>
                      <a:pt x="86" y="189"/>
                      <a:pt x="89" y="190"/>
                    </a:cubicBezTo>
                    <a:cubicBezTo>
                      <a:pt x="91" y="191"/>
                      <a:pt x="93" y="191"/>
                      <a:pt x="94" y="193"/>
                    </a:cubicBezTo>
                    <a:cubicBezTo>
                      <a:pt x="95" y="193"/>
                      <a:pt x="97" y="197"/>
                      <a:pt x="96" y="197"/>
                    </a:cubicBezTo>
                    <a:cubicBezTo>
                      <a:pt x="92" y="197"/>
                      <a:pt x="89" y="199"/>
                      <a:pt x="85" y="201"/>
                    </a:cubicBezTo>
                    <a:cubicBezTo>
                      <a:pt x="83" y="202"/>
                      <a:pt x="80" y="203"/>
                      <a:pt x="81" y="206"/>
                    </a:cubicBezTo>
                    <a:cubicBezTo>
                      <a:pt x="82" y="207"/>
                      <a:pt x="82" y="209"/>
                      <a:pt x="82" y="209"/>
                    </a:cubicBezTo>
                    <a:cubicBezTo>
                      <a:pt x="83" y="211"/>
                      <a:pt x="91" y="211"/>
                      <a:pt x="91" y="212"/>
                    </a:cubicBezTo>
                    <a:cubicBezTo>
                      <a:pt x="90" y="215"/>
                      <a:pt x="91" y="219"/>
                      <a:pt x="95" y="220"/>
                    </a:cubicBezTo>
                    <a:cubicBezTo>
                      <a:pt x="98" y="221"/>
                      <a:pt x="109" y="222"/>
                      <a:pt x="112" y="220"/>
                    </a:cubicBezTo>
                    <a:cubicBezTo>
                      <a:pt x="113" y="219"/>
                      <a:pt x="112" y="217"/>
                      <a:pt x="114" y="217"/>
                    </a:cubicBezTo>
                    <a:cubicBezTo>
                      <a:pt x="116" y="216"/>
                      <a:pt x="117" y="218"/>
                      <a:pt x="118" y="219"/>
                    </a:cubicBezTo>
                    <a:cubicBezTo>
                      <a:pt x="122" y="221"/>
                      <a:pt x="125" y="224"/>
                      <a:pt x="128" y="226"/>
                    </a:cubicBezTo>
                    <a:cubicBezTo>
                      <a:pt x="132" y="230"/>
                      <a:pt x="148" y="244"/>
                      <a:pt x="154" y="239"/>
                    </a:cubicBezTo>
                    <a:cubicBezTo>
                      <a:pt x="156" y="237"/>
                      <a:pt x="155" y="231"/>
                      <a:pt x="155" y="228"/>
                    </a:cubicBezTo>
                    <a:cubicBezTo>
                      <a:pt x="156" y="226"/>
                      <a:pt x="156" y="223"/>
                      <a:pt x="156" y="220"/>
                    </a:cubicBezTo>
                    <a:cubicBezTo>
                      <a:pt x="158" y="201"/>
                      <a:pt x="160" y="182"/>
                      <a:pt x="161" y="163"/>
                    </a:cubicBezTo>
                    <a:cubicBezTo>
                      <a:pt x="162" y="151"/>
                      <a:pt x="164" y="138"/>
                      <a:pt x="164" y="125"/>
                    </a:cubicBezTo>
                    <a:cubicBezTo>
                      <a:pt x="164" y="122"/>
                      <a:pt x="166" y="117"/>
                      <a:pt x="165" y="113"/>
                    </a:cubicBezTo>
                    <a:cubicBezTo>
                      <a:pt x="164" y="110"/>
                      <a:pt x="162" y="110"/>
                      <a:pt x="160" y="108"/>
                    </a:cubicBezTo>
                    <a:cubicBezTo>
                      <a:pt x="158" y="106"/>
                      <a:pt x="159" y="106"/>
                      <a:pt x="156" y="107"/>
                    </a:cubicBezTo>
                    <a:cubicBezTo>
                      <a:pt x="152" y="107"/>
                      <a:pt x="149" y="109"/>
                      <a:pt x="146" y="110"/>
                    </a:cubicBezTo>
                    <a:cubicBezTo>
                      <a:pt x="136" y="113"/>
                      <a:pt x="126" y="117"/>
                      <a:pt x="117" y="121"/>
                    </a:cubicBezTo>
                    <a:cubicBezTo>
                      <a:pt x="111" y="123"/>
                      <a:pt x="103" y="127"/>
                      <a:pt x="97" y="127"/>
                    </a:cubicBezTo>
                    <a:cubicBezTo>
                      <a:pt x="98" y="121"/>
                      <a:pt x="102" y="116"/>
                      <a:pt x="104" y="111"/>
                    </a:cubicBezTo>
                    <a:cubicBezTo>
                      <a:pt x="107" y="106"/>
                      <a:pt x="109" y="101"/>
                      <a:pt x="113" y="96"/>
                    </a:cubicBezTo>
                    <a:cubicBezTo>
                      <a:pt x="114" y="94"/>
                      <a:pt x="122" y="93"/>
                      <a:pt x="124" y="92"/>
                    </a:cubicBezTo>
                    <a:cubicBezTo>
                      <a:pt x="127" y="91"/>
                      <a:pt x="131" y="90"/>
                      <a:pt x="134" y="89"/>
                    </a:cubicBezTo>
                    <a:cubicBezTo>
                      <a:pt x="141" y="86"/>
                      <a:pt x="148" y="83"/>
                      <a:pt x="154" y="81"/>
                    </a:cubicBezTo>
                    <a:cubicBezTo>
                      <a:pt x="161" y="78"/>
                      <a:pt x="168" y="76"/>
                      <a:pt x="174" y="73"/>
                    </a:cubicBezTo>
                    <a:cubicBezTo>
                      <a:pt x="178" y="72"/>
                      <a:pt x="183" y="68"/>
                      <a:pt x="180" y="63"/>
                    </a:cubicBezTo>
                    <a:cubicBezTo>
                      <a:pt x="179" y="62"/>
                      <a:pt x="176" y="62"/>
                      <a:pt x="175" y="61"/>
                    </a:cubicBezTo>
                    <a:cubicBezTo>
                      <a:pt x="173" y="60"/>
                      <a:pt x="173" y="59"/>
                      <a:pt x="171" y="58"/>
                    </a:cubicBezTo>
                    <a:cubicBezTo>
                      <a:pt x="169" y="57"/>
                      <a:pt x="166" y="58"/>
                      <a:pt x="164" y="58"/>
                    </a:cubicBezTo>
                    <a:cubicBezTo>
                      <a:pt x="161" y="58"/>
                      <a:pt x="157" y="58"/>
                      <a:pt x="154" y="58"/>
                    </a:cubicBezTo>
                    <a:cubicBezTo>
                      <a:pt x="149" y="58"/>
                      <a:pt x="144" y="57"/>
                      <a:pt x="139" y="57"/>
                    </a:cubicBezTo>
                    <a:cubicBezTo>
                      <a:pt x="139" y="57"/>
                      <a:pt x="139" y="57"/>
                      <a:pt x="139" y="57"/>
                    </a:cubicBezTo>
                    <a:cubicBezTo>
                      <a:pt x="139" y="58"/>
                      <a:pt x="140" y="60"/>
                      <a:pt x="141" y="61"/>
                    </a:cubicBezTo>
                    <a:cubicBezTo>
                      <a:pt x="141" y="61"/>
                      <a:pt x="141" y="61"/>
                      <a:pt x="141" y="61"/>
                    </a:cubicBezTo>
                    <a:cubicBezTo>
                      <a:pt x="141" y="61"/>
                      <a:pt x="141" y="61"/>
                      <a:pt x="141" y="61"/>
                    </a:cubicBezTo>
                    <a:cubicBezTo>
                      <a:pt x="141" y="61"/>
                      <a:pt x="141" y="61"/>
                      <a:pt x="141" y="61"/>
                    </a:cubicBezTo>
                    <a:cubicBezTo>
                      <a:pt x="141" y="61"/>
                      <a:pt x="141" y="61"/>
                      <a:pt x="141" y="61"/>
                    </a:cubicBezTo>
                    <a:cubicBezTo>
                      <a:pt x="141" y="61"/>
                      <a:pt x="141" y="61"/>
                      <a:pt x="141" y="61"/>
                    </a:cubicBezTo>
                    <a:cubicBezTo>
                      <a:pt x="143" y="62"/>
                      <a:pt x="145" y="63"/>
                      <a:pt x="146" y="64"/>
                    </a:cubicBezTo>
                    <a:cubicBezTo>
                      <a:pt x="147" y="64"/>
                      <a:pt x="157" y="70"/>
                      <a:pt x="154" y="71"/>
                    </a:cubicBezTo>
                    <a:cubicBezTo>
                      <a:pt x="143" y="75"/>
                      <a:pt x="132" y="84"/>
                      <a:pt x="119" y="83"/>
                    </a:cubicBezTo>
                    <a:cubicBezTo>
                      <a:pt x="123" y="73"/>
                      <a:pt x="137" y="37"/>
                      <a:pt x="129" y="24"/>
                    </a:cubicBezTo>
                    <a:cubicBezTo>
                      <a:pt x="128" y="23"/>
                      <a:pt x="106" y="0"/>
                      <a:pt x="100" y="2"/>
                    </a:cubicBezTo>
                    <a:cubicBezTo>
                      <a:pt x="100" y="9"/>
                      <a:pt x="100" y="16"/>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5"/>
                      <a:pt x="100" y="25"/>
                    </a:cubicBezTo>
                    <a:cubicBezTo>
                      <a:pt x="100" y="26"/>
                      <a:pt x="100" y="26"/>
                      <a:pt x="100" y="26"/>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43"/>
                      <a:pt x="100" y="43"/>
                      <a:pt x="100" y="43"/>
                    </a:cubicBezTo>
                    <a:cubicBezTo>
                      <a:pt x="100" y="43"/>
                      <a:pt x="100" y="43"/>
                      <a:pt x="100" y="43"/>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4"/>
                      <a:pt x="100" y="44"/>
                      <a:pt x="100" y="44"/>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5"/>
                      <a:pt x="100" y="45"/>
                      <a:pt x="100" y="45"/>
                    </a:cubicBezTo>
                    <a:cubicBezTo>
                      <a:pt x="100" y="46"/>
                      <a:pt x="100" y="47"/>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8"/>
                      <a:pt x="100" y="48"/>
                      <a:pt x="100" y="48"/>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49"/>
                      <a:pt x="100" y="49"/>
                      <a:pt x="100" y="49"/>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1"/>
                      <a:pt x="100" y="51"/>
                      <a:pt x="100" y="51"/>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100" y="52"/>
                      <a:pt x="100" y="52"/>
                      <a:pt x="100" y="52"/>
                    </a:cubicBezTo>
                    <a:cubicBezTo>
                      <a:pt x="99" y="55"/>
                      <a:pt x="98" y="57"/>
                      <a:pt x="97" y="60"/>
                    </a:cubicBezTo>
                    <a:cubicBezTo>
                      <a:pt x="95" y="67"/>
                      <a:pt x="94" y="74"/>
                      <a:pt x="93" y="81"/>
                    </a:cubicBezTo>
                    <a:cubicBezTo>
                      <a:pt x="92" y="84"/>
                      <a:pt x="93" y="89"/>
                      <a:pt x="91" y="92"/>
                    </a:cubicBezTo>
                    <a:cubicBezTo>
                      <a:pt x="90" y="94"/>
                      <a:pt x="86" y="95"/>
                      <a:pt x="84" y="96"/>
                    </a:cubicBezTo>
                    <a:cubicBezTo>
                      <a:pt x="75" y="100"/>
                      <a:pt x="67" y="105"/>
                      <a:pt x="58" y="109"/>
                    </a:cubicBezTo>
                    <a:cubicBezTo>
                      <a:pt x="51" y="112"/>
                      <a:pt x="43" y="116"/>
                      <a:pt x="35" y="118"/>
                    </a:cubicBezTo>
                    <a:cubicBezTo>
                      <a:pt x="34" y="118"/>
                      <a:pt x="31" y="120"/>
                      <a:pt x="30" y="119"/>
                    </a:cubicBezTo>
                    <a:cubicBezTo>
                      <a:pt x="28" y="118"/>
                      <a:pt x="29" y="114"/>
                      <a:pt x="29" y="113"/>
                    </a:cubicBezTo>
                    <a:cubicBezTo>
                      <a:pt x="24" y="116"/>
                      <a:pt x="16" y="126"/>
                      <a:pt x="23" y="129"/>
                    </a:cubicBezTo>
                    <a:cubicBezTo>
                      <a:pt x="29" y="131"/>
                      <a:pt x="32" y="129"/>
                      <a:pt x="36" y="127"/>
                    </a:cubicBezTo>
                    <a:cubicBezTo>
                      <a:pt x="39" y="125"/>
                      <a:pt x="73" y="110"/>
                      <a:pt x="86" y="106"/>
                    </a:cubicBezTo>
                    <a:cubicBezTo>
                      <a:pt x="85" y="119"/>
                      <a:pt x="82" y="128"/>
                      <a:pt x="76" y="136"/>
                    </a:cubicBezTo>
                    <a:cubicBezTo>
                      <a:pt x="75" y="139"/>
                      <a:pt x="66" y="141"/>
                      <a:pt x="63" y="142"/>
                    </a:cubicBezTo>
                    <a:cubicBezTo>
                      <a:pt x="59" y="144"/>
                      <a:pt x="54" y="146"/>
                      <a:pt x="50" y="148"/>
                    </a:cubicBezTo>
                    <a:cubicBezTo>
                      <a:pt x="44" y="151"/>
                      <a:pt x="30" y="158"/>
                      <a:pt x="31" y="166"/>
                    </a:cubicBezTo>
                    <a:cubicBezTo>
                      <a:pt x="36" y="166"/>
                      <a:pt x="39" y="166"/>
                      <a:pt x="43" y="164"/>
                    </a:cubicBezTo>
                    <a:cubicBezTo>
                      <a:pt x="47" y="163"/>
                      <a:pt x="51" y="163"/>
                      <a:pt x="55" y="161"/>
                    </a:cubicBezTo>
                    <a:cubicBezTo>
                      <a:pt x="59" y="160"/>
                      <a:pt x="64" y="158"/>
                      <a:pt x="68" y="156"/>
                    </a:cubicBezTo>
                    <a:cubicBezTo>
                      <a:pt x="90" y="145"/>
                      <a:pt x="110" y="133"/>
                      <a:pt x="132" y="122"/>
                    </a:cubicBezTo>
                    <a:cubicBezTo>
                      <a:pt x="135" y="120"/>
                      <a:pt x="143" y="115"/>
                      <a:pt x="148" y="117"/>
                    </a:cubicBezTo>
                    <a:cubicBezTo>
                      <a:pt x="151" y="119"/>
                      <a:pt x="149" y="123"/>
                      <a:pt x="149" y="125"/>
                    </a:cubicBezTo>
                    <a:cubicBezTo>
                      <a:pt x="149" y="126"/>
                      <a:pt x="149" y="126"/>
                      <a:pt x="149" y="126"/>
                    </a:cubicBezTo>
                    <a:cubicBezTo>
                      <a:pt x="149" y="126"/>
                      <a:pt x="149" y="126"/>
                      <a:pt x="149" y="126"/>
                    </a:cubicBezTo>
                    <a:cubicBezTo>
                      <a:pt x="149" y="126"/>
                      <a:pt x="149" y="126"/>
                      <a:pt x="149" y="126"/>
                    </a:cubicBezTo>
                    <a:cubicBezTo>
                      <a:pt x="149" y="126"/>
                      <a:pt x="149" y="126"/>
                      <a:pt x="149" y="126"/>
                    </a:cubicBezTo>
                    <a:cubicBezTo>
                      <a:pt x="149" y="126"/>
                      <a:pt x="149" y="126"/>
                      <a:pt x="149" y="126"/>
                    </a:cubicBezTo>
                    <a:cubicBezTo>
                      <a:pt x="149" y="127"/>
                      <a:pt x="149" y="127"/>
                      <a:pt x="149" y="127"/>
                    </a:cubicBezTo>
                    <a:cubicBezTo>
                      <a:pt x="149" y="127"/>
                      <a:pt x="149" y="127"/>
                      <a:pt x="149" y="127"/>
                    </a:cubicBezTo>
                    <a:cubicBezTo>
                      <a:pt x="149" y="127"/>
                      <a:pt x="149" y="127"/>
                      <a:pt x="149" y="127"/>
                    </a:cubicBezTo>
                    <a:cubicBezTo>
                      <a:pt x="149" y="127"/>
                      <a:pt x="149" y="127"/>
                      <a:pt x="149" y="127"/>
                    </a:cubicBezTo>
                    <a:cubicBezTo>
                      <a:pt x="149" y="128"/>
                      <a:pt x="149" y="128"/>
                      <a:pt x="149" y="128"/>
                    </a:cubicBezTo>
                    <a:cubicBezTo>
                      <a:pt x="149" y="128"/>
                      <a:pt x="149" y="128"/>
                      <a:pt x="149" y="128"/>
                    </a:cubicBezTo>
                    <a:cubicBezTo>
                      <a:pt x="149" y="128"/>
                      <a:pt x="149" y="128"/>
                      <a:pt x="149" y="128"/>
                    </a:cubicBezTo>
                    <a:cubicBezTo>
                      <a:pt x="149" y="128"/>
                      <a:pt x="149" y="128"/>
                      <a:pt x="149" y="128"/>
                    </a:cubicBezTo>
                    <a:cubicBezTo>
                      <a:pt x="148" y="128"/>
                      <a:pt x="148" y="128"/>
                      <a:pt x="148" y="128"/>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32"/>
                      <a:pt x="148" y="135"/>
                      <a:pt x="148" y="138"/>
                    </a:cubicBezTo>
                    <a:cubicBezTo>
                      <a:pt x="148" y="138"/>
                      <a:pt x="148" y="138"/>
                      <a:pt x="148" y="138"/>
                    </a:cubicBezTo>
                    <a:cubicBezTo>
                      <a:pt x="148" y="138"/>
                      <a:pt x="148" y="138"/>
                      <a:pt x="148" y="138"/>
                    </a:cubicBezTo>
                    <a:cubicBezTo>
                      <a:pt x="148" y="139"/>
                      <a:pt x="148" y="139"/>
                      <a:pt x="148" y="139"/>
                    </a:cubicBezTo>
                    <a:cubicBezTo>
                      <a:pt x="148" y="140"/>
                      <a:pt x="148" y="140"/>
                      <a:pt x="148" y="140"/>
                    </a:cubicBezTo>
                    <a:cubicBezTo>
                      <a:pt x="148" y="141"/>
                      <a:pt x="148" y="141"/>
                      <a:pt x="148" y="141"/>
                    </a:cubicBezTo>
                    <a:cubicBezTo>
                      <a:pt x="148" y="141"/>
                      <a:pt x="148" y="141"/>
                      <a:pt x="148" y="141"/>
                    </a:cubicBezTo>
                    <a:cubicBezTo>
                      <a:pt x="148" y="142"/>
                      <a:pt x="148" y="142"/>
                      <a:pt x="148" y="142"/>
                    </a:cubicBezTo>
                    <a:cubicBezTo>
                      <a:pt x="148" y="142"/>
                      <a:pt x="148" y="142"/>
                      <a:pt x="148" y="142"/>
                    </a:cubicBezTo>
                    <a:cubicBezTo>
                      <a:pt x="148" y="142"/>
                      <a:pt x="148" y="142"/>
                      <a:pt x="148" y="142"/>
                    </a:cubicBezTo>
                    <a:cubicBezTo>
                      <a:pt x="148" y="142"/>
                      <a:pt x="148" y="142"/>
                      <a:pt x="148" y="142"/>
                    </a:cubicBezTo>
                    <a:cubicBezTo>
                      <a:pt x="148" y="153"/>
                      <a:pt x="147" y="163"/>
                      <a:pt x="146" y="173"/>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8" name="i$1ïdè">
                <a:extLst>
                  <a:ext uri="{FF2B5EF4-FFF2-40B4-BE49-F238E27FC236}">
                    <a16:creationId xmlns:a16="http://schemas.microsoft.com/office/drawing/2014/main" id="{44EF0E6D-8330-4FA7-8166-BB5F68F62AC2}"/>
                  </a:ext>
                </a:extLst>
              </p:cNvPr>
              <p:cNvSpPr/>
              <p:nvPr/>
            </p:nvSpPr>
            <p:spPr bwMode="auto">
              <a:xfrm>
                <a:off x="6534151" y="2994025"/>
                <a:ext cx="436563" cy="519113"/>
              </a:xfrm>
              <a:custGeom>
                <a:avLst/>
                <a:gdLst>
                  <a:gd name="T0" fmla="*/ 18 w 132"/>
                  <a:gd name="T1" fmla="*/ 111 h 157"/>
                  <a:gd name="T2" fmla="*/ 4 w 132"/>
                  <a:gd name="T3" fmla="*/ 111 h 157"/>
                  <a:gd name="T4" fmla="*/ 63 w 132"/>
                  <a:gd name="T5" fmla="*/ 116 h 157"/>
                  <a:gd name="T6" fmla="*/ 61 w 132"/>
                  <a:gd name="T7" fmla="*/ 120 h 157"/>
                  <a:gd name="T8" fmla="*/ 67 w 132"/>
                  <a:gd name="T9" fmla="*/ 115 h 157"/>
                  <a:gd name="T10" fmla="*/ 128 w 132"/>
                  <a:gd name="T11" fmla="*/ 128 h 157"/>
                  <a:gd name="T12" fmla="*/ 125 w 132"/>
                  <a:gd name="T13" fmla="*/ 112 h 157"/>
                  <a:gd name="T14" fmla="*/ 125 w 132"/>
                  <a:gd name="T15" fmla="*/ 111 h 157"/>
                  <a:gd name="T16" fmla="*/ 129 w 132"/>
                  <a:gd name="T17" fmla="*/ 18 h 157"/>
                  <a:gd name="T18" fmla="*/ 126 w 132"/>
                  <a:gd name="T19" fmla="*/ 1 h 157"/>
                  <a:gd name="T20" fmla="*/ 126 w 132"/>
                  <a:gd name="T21" fmla="*/ 1 h 157"/>
                  <a:gd name="T22" fmla="*/ 126 w 132"/>
                  <a:gd name="T23" fmla="*/ 1 h 157"/>
                  <a:gd name="T24" fmla="*/ 126 w 132"/>
                  <a:gd name="T25" fmla="*/ 1 h 157"/>
                  <a:gd name="T26" fmla="*/ 126 w 132"/>
                  <a:gd name="T27" fmla="*/ 1 h 157"/>
                  <a:gd name="T28" fmla="*/ 126 w 132"/>
                  <a:gd name="T29" fmla="*/ 1 h 157"/>
                  <a:gd name="T30" fmla="*/ 101 w 132"/>
                  <a:gd name="T31" fmla="*/ 39 h 157"/>
                  <a:gd name="T32" fmla="*/ 74 w 132"/>
                  <a:gd name="T33" fmla="*/ 25 h 157"/>
                  <a:gd name="T34" fmla="*/ 59 w 132"/>
                  <a:gd name="T35" fmla="*/ 27 h 157"/>
                  <a:gd name="T36" fmla="*/ 17 w 132"/>
                  <a:gd name="T37" fmla="*/ 55 h 157"/>
                  <a:gd name="T38" fmla="*/ 64 w 132"/>
                  <a:gd name="T39" fmla="*/ 37 h 157"/>
                  <a:gd name="T40" fmla="*/ 35 w 132"/>
                  <a:gd name="T41" fmla="*/ 75 h 157"/>
                  <a:gd name="T42" fmla="*/ 55 w 132"/>
                  <a:gd name="T43" fmla="*/ 79 h 157"/>
                  <a:gd name="T44" fmla="*/ 53 w 132"/>
                  <a:gd name="T45" fmla="*/ 88 h 157"/>
                  <a:gd name="T46" fmla="*/ 54 w 132"/>
                  <a:gd name="T47" fmla="*/ 88 h 157"/>
                  <a:gd name="T48" fmla="*/ 54 w 132"/>
                  <a:gd name="T49" fmla="*/ 88 h 157"/>
                  <a:gd name="T50" fmla="*/ 54 w 132"/>
                  <a:gd name="T51" fmla="*/ 88 h 157"/>
                  <a:gd name="T52" fmla="*/ 55 w 132"/>
                  <a:gd name="T53" fmla="*/ 88 h 157"/>
                  <a:gd name="T54" fmla="*/ 55 w 132"/>
                  <a:gd name="T55" fmla="*/ 88 h 157"/>
                  <a:gd name="T56" fmla="*/ 72 w 132"/>
                  <a:gd name="T57" fmla="*/ 63 h 157"/>
                  <a:gd name="T58" fmla="*/ 92 w 132"/>
                  <a:gd name="T59" fmla="*/ 61 h 157"/>
                  <a:gd name="T60" fmla="*/ 106 w 132"/>
                  <a:gd name="T61" fmla="*/ 38 h 157"/>
                  <a:gd name="T62" fmla="*/ 113 w 132"/>
                  <a:gd name="T63" fmla="*/ 110 h 157"/>
                  <a:gd name="T64" fmla="*/ 87 w 132"/>
                  <a:gd name="T65" fmla="*/ 139 h 157"/>
                  <a:gd name="T66" fmla="*/ 79 w 132"/>
                  <a:gd name="T67" fmla="*/ 96 h 157"/>
                  <a:gd name="T68" fmla="*/ 57 w 132"/>
                  <a:gd name="T69" fmla="*/ 93 h 157"/>
                  <a:gd name="T70" fmla="*/ 50 w 132"/>
                  <a:gd name="T71" fmla="*/ 113 h 157"/>
                  <a:gd name="T72" fmla="*/ 48 w 132"/>
                  <a:gd name="T73" fmla="*/ 125 h 157"/>
                  <a:gd name="T74" fmla="*/ 116 w 132"/>
                  <a:gd name="T75" fmla="*/ 156 h 157"/>
                  <a:gd name="T76" fmla="*/ 127 w 132"/>
                  <a:gd name="T77" fmla="*/ 138 h 157"/>
                  <a:gd name="T78" fmla="*/ 127 w 132"/>
                  <a:gd name="T79" fmla="*/ 138 h 157"/>
                  <a:gd name="T80" fmla="*/ 127 w 132"/>
                  <a:gd name="T81" fmla="*/ 138 h 157"/>
                  <a:gd name="T82" fmla="*/ 71 w 132"/>
                  <a:gd name="T83"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57">
                    <a:moveTo>
                      <a:pt x="11" y="86"/>
                    </a:moveTo>
                    <a:cubicBezTo>
                      <a:pt x="17" y="85"/>
                      <a:pt x="16" y="94"/>
                      <a:pt x="16" y="97"/>
                    </a:cubicBezTo>
                    <a:cubicBezTo>
                      <a:pt x="17" y="102"/>
                      <a:pt x="17" y="106"/>
                      <a:pt x="18" y="111"/>
                    </a:cubicBezTo>
                    <a:cubicBezTo>
                      <a:pt x="19" y="117"/>
                      <a:pt x="22" y="124"/>
                      <a:pt x="22" y="130"/>
                    </a:cubicBezTo>
                    <a:cubicBezTo>
                      <a:pt x="23" y="137"/>
                      <a:pt x="1" y="142"/>
                      <a:pt x="1" y="140"/>
                    </a:cubicBezTo>
                    <a:cubicBezTo>
                      <a:pt x="0" y="131"/>
                      <a:pt x="2" y="120"/>
                      <a:pt x="4" y="111"/>
                    </a:cubicBezTo>
                    <a:cubicBezTo>
                      <a:pt x="5" y="106"/>
                      <a:pt x="6" y="102"/>
                      <a:pt x="7" y="97"/>
                    </a:cubicBezTo>
                    <a:cubicBezTo>
                      <a:pt x="7" y="96"/>
                      <a:pt x="10" y="86"/>
                      <a:pt x="11" y="86"/>
                    </a:cubicBezTo>
                    <a:close/>
                    <a:moveTo>
                      <a:pt x="63" y="116"/>
                    </a:moveTo>
                    <a:cubicBezTo>
                      <a:pt x="62" y="117"/>
                      <a:pt x="62" y="117"/>
                      <a:pt x="62" y="117"/>
                    </a:cubicBezTo>
                    <a:cubicBezTo>
                      <a:pt x="62" y="117"/>
                      <a:pt x="62" y="117"/>
                      <a:pt x="62" y="117"/>
                    </a:cubicBezTo>
                    <a:cubicBezTo>
                      <a:pt x="62" y="117"/>
                      <a:pt x="61" y="119"/>
                      <a:pt x="61" y="120"/>
                    </a:cubicBezTo>
                    <a:cubicBezTo>
                      <a:pt x="61" y="123"/>
                      <a:pt x="59" y="126"/>
                      <a:pt x="59" y="128"/>
                    </a:cubicBezTo>
                    <a:cubicBezTo>
                      <a:pt x="60" y="132"/>
                      <a:pt x="65" y="132"/>
                      <a:pt x="68" y="133"/>
                    </a:cubicBezTo>
                    <a:cubicBezTo>
                      <a:pt x="69" y="128"/>
                      <a:pt x="72" y="119"/>
                      <a:pt x="67" y="115"/>
                    </a:cubicBezTo>
                    <a:cubicBezTo>
                      <a:pt x="67" y="117"/>
                      <a:pt x="64" y="116"/>
                      <a:pt x="63" y="116"/>
                    </a:cubicBezTo>
                    <a:cubicBezTo>
                      <a:pt x="63" y="116"/>
                      <a:pt x="63" y="116"/>
                      <a:pt x="63" y="116"/>
                    </a:cubicBezTo>
                    <a:close/>
                    <a:moveTo>
                      <a:pt x="128" y="128"/>
                    </a:moveTo>
                    <a:cubicBezTo>
                      <a:pt x="128" y="123"/>
                      <a:pt x="128" y="117"/>
                      <a:pt x="125" y="112"/>
                    </a:cubicBezTo>
                    <a:cubicBezTo>
                      <a:pt x="125" y="112"/>
                      <a:pt x="125" y="112"/>
                      <a:pt x="125" y="112"/>
                    </a:cubicBezTo>
                    <a:cubicBezTo>
                      <a:pt x="125" y="112"/>
                      <a:pt x="125" y="112"/>
                      <a:pt x="125" y="112"/>
                    </a:cubicBezTo>
                    <a:cubicBezTo>
                      <a:pt x="125" y="112"/>
                      <a:pt x="125" y="112"/>
                      <a:pt x="125" y="112"/>
                    </a:cubicBezTo>
                    <a:cubicBezTo>
                      <a:pt x="125" y="111"/>
                      <a:pt x="125" y="111"/>
                      <a:pt x="125" y="111"/>
                    </a:cubicBezTo>
                    <a:cubicBezTo>
                      <a:pt x="125" y="111"/>
                      <a:pt x="125" y="111"/>
                      <a:pt x="125" y="111"/>
                    </a:cubicBezTo>
                    <a:cubicBezTo>
                      <a:pt x="125" y="111"/>
                      <a:pt x="125" y="111"/>
                      <a:pt x="125" y="111"/>
                    </a:cubicBezTo>
                    <a:cubicBezTo>
                      <a:pt x="125" y="111"/>
                      <a:pt x="125" y="111"/>
                      <a:pt x="125" y="111"/>
                    </a:cubicBezTo>
                    <a:cubicBezTo>
                      <a:pt x="122" y="76"/>
                      <a:pt x="132" y="47"/>
                      <a:pt x="129" y="18"/>
                    </a:cubicBezTo>
                    <a:cubicBezTo>
                      <a:pt x="129" y="14"/>
                      <a:pt x="131" y="3"/>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6" y="1"/>
                      <a:pt x="126" y="1"/>
                      <a:pt x="126" y="1"/>
                    </a:cubicBezTo>
                    <a:cubicBezTo>
                      <a:pt x="124" y="0"/>
                      <a:pt x="120" y="1"/>
                      <a:pt x="118" y="1"/>
                    </a:cubicBezTo>
                    <a:cubicBezTo>
                      <a:pt x="115" y="1"/>
                      <a:pt x="113" y="2"/>
                      <a:pt x="110" y="2"/>
                    </a:cubicBezTo>
                    <a:cubicBezTo>
                      <a:pt x="106" y="13"/>
                      <a:pt x="102" y="25"/>
                      <a:pt x="101" y="39"/>
                    </a:cubicBezTo>
                    <a:cubicBezTo>
                      <a:pt x="92" y="46"/>
                      <a:pt x="91" y="62"/>
                      <a:pt x="69" y="57"/>
                    </a:cubicBezTo>
                    <a:cubicBezTo>
                      <a:pt x="68" y="49"/>
                      <a:pt x="72" y="43"/>
                      <a:pt x="75" y="35"/>
                    </a:cubicBezTo>
                    <a:cubicBezTo>
                      <a:pt x="76" y="32"/>
                      <a:pt x="78" y="28"/>
                      <a:pt x="74" y="25"/>
                    </a:cubicBezTo>
                    <a:cubicBezTo>
                      <a:pt x="72" y="24"/>
                      <a:pt x="68" y="25"/>
                      <a:pt x="65" y="25"/>
                    </a:cubicBezTo>
                    <a:cubicBezTo>
                      <a:pt x="64" y="25"/>
                      <a:pt x="61" y="24"/>
                      <a:pt x="60" y="25"/>
                    </a:cubicBezTo>
                    <a:cubicBezTo>
                      <a:pt x="59" y="26"/>
                      <a:pt x="60" y="27"/>
                      <a:pt x="59" y="27"/>
                    </a:cubicBezTo>
                    <a:cubicBezTo>
                      <a:pt x="50" y="31"/>
                      <a:pt x="42" y="34"/>
                      <a:pt x="34" y="38"/>
                    </a:cubicBezTo>
                    <a:cubicBezTo>
                      <a:pt x="27" y="41"/>
                      <a:pt x="17" y="46"/>
                      <a:pt x="13" y="52"/>
                    </a:cubicBezTo>
                    <a:cubicBezTo>
                      <a:pt x="15" y="53"/>
                      <a:pt x="16" y="54"/>
                      <a:pt x="17" y="55"/>
                    </a:cubicBezTo>
                    <a:cubicBezTo>
                      <a:pt x="25" y="57"/>
                      <a:pt x="35" y="53"/>
                      <a:pt x="42" y="49"/>
                    </a:cubicBezTo>
                    <a:cubicBezTo>
                      <a:pt x="46" y="47"/>
                      <a:pt x="49" y="45"/>
                      <a:pt x="53" y="42"/>
                    </a:cubicBezTo>
                    <a:cubicBezTo>
                      <a:pt x="54" y="42"/>
                      <a:pt x="64" y="36"/>
                      <a:pt x="64" y="37"/>
                    </a:cubicBezTo>
                    <a:cubicBezTo>
                      <a:pt x="65" y="41"/>
                      <a:pt x="63" y="46"/>
                      <a:pt x="62" y="50"/>
                    </a:cubicBezTo>
                    <a:cubicBezTo>
                      <a:pt x="61" y="51"/>
                      <a:pt x="60" y="62"/>
                      <a:pt x="60" y="63"/>
                    </a:cubicBezTo>
                    <a:cubicBezTo>
                      <a:pt x="55" y="65"/>
                      <a:pt x="32" y="67"/>
                      <a:pt x="35" y="75"/>
                    </a:cubicBezTo>
                    <a:cubicBezTo>
                      <a:pt x="36" y="77"/>
                      <a:pt x="40" y="81"/>
                      <a:pt x="43" y="81"/>
                    </a:cubicBezTo>
                    <a:cubicBezTo>
                      <a:pt x="47" y="81"/>
                      <a:pt x="51" y="73"/>
                      <a:pt x="55" y="72"/>
                    </a:cubicBezTo>
                    <a:cubicBezTo>
                      <a:pt x="55" y="74"/>
                      <a:pt x="55" y="77"/>
                      <a:pt x="55" y="79"/>
                    </a:cubicBezTo>
                    <a:cubicBezTo>
                      <a:pt x="54" y="82"/>
                      <a:pt x="52" y="85"/>
                      <a:pt x="52" y="88"/>
                    </a:cubicBezTo>
                    <a:cubicBezTo>
                      <a:pt x="53" y="88"/>
                      <a:pt x="53" y="88"/>
                      <a:pt x="53" y="88"/>
                    </a:cubicBezTo>
                    <a:cubicBezTo>
                      <a:pt x="53" y="88"/>
                      <a:pt x="53" y="88"/>
                      <a:pt x="53" y="88"/>
                    </a:cubicBezTo>
                    <a:cubicBezTo>
                      <a:pt x="53" y="88"/>
                      <a:pt x="53" y="88"/>
                      <a:pt x="53" y="88"/>
                    </a:cubicBezTo>
                    <a:cubicBezTo>
                      <a:pt x="53" y="88"/>
                      <a:pt x="53" y="88"/>
                      <a:pt x="53" y="88"/>
                    </a:cubicBezTo>
                    <a:cubicBezTo>
                      <a:pt x="54" y="88"/>
                      <a:pt x="54" y="88"/>
                      <a:pt x="54" y="88"/>
                    </a:cubicBezTo>
                    <a:cubicBezTo>
                      <a:pt x="54" y="88"/>
                      <a:pt x="54" y="88"/>
                      <a:pt x="54" y="88"/>
                    </a:cubicBezTo>
                    <a:cubicBezTo>
                      <a:pt x="54" y="88"/>
                      <a:pt x="54" y="88"/>
                      <a:pt x="54" y="88"/>
                    </a:cubicBezTo>
                    <a:cubicBezTo>
                      <a:pt x="54" y="88"/>
                      <a:pt x="54" y="88"/>
                      <a:pt x="54" y="88"/>
                    </a:cubicBezTo>
                    <a:cubicBezTo>
                      <a:pt x="54" y="88"/>
                      <a:pt x="54" y="88"/>
                      <a:pt x="54" y="88"/>
                    </a:cubicBezTo>
                    <a:cubicBezTo>
                      <a:pt x="54" y="88"/>
                      <a:pt x="54" y="88"/>
                      <a:pt x="54" y="88"/>
                    </a:cubicBezTo>
                    <a:cubicBezTo>
                      <a:pt x="54" y="88"/>
                      <a:pt x="54" y="88"/>
                      <a:pt x="54" y="88"/>
                    </a:cubicBezTo>
                    <a:cubicBezTo>
                      <a:pt x="54" y="88"/>
                      <a:pt x="54" y="88"/>
                      <a:pt x="54" y="88"/>
                    </a:cubicBezTo>
                    <a:cubicBezTo>
                      <a:pt x="55" y="88"/>
                      <a:pt x="55" y="88"/>
                      <a:pt x="55" y="88"/>
                    </a:cubicBezTo>
                    <a:cubicBezTo>
                      <a:pt x="55" y="88"/>
                      <a:pt x="55" y="88"/>
                      <a:pt x="55" y="88"/>
                    </a:cubicBezTo>
                    <a:cubicBezTo>
                      <a:pt x="55" y="88"/>
                      <a:pt x="55" y="88"/>
                      <a:pt x="55" y="88"/>
                    </a:cubicBezTo>
                    <a:cubicBezTo>
                      <a:pt x="55" y="88"/>
                      <a:pt x="55" y="88"/>
                      <a:pt x="55" y="88"/>
                    </a:cubicBezTo>
                    <a:cubicBezTo>
                      <a:pt x="55" y="88"/>
                      <a:pt x="55" y="88"/>
                      <a:pt x="55" y="88"/>
                    </a:cubicBezTo>
                    <a:cubicBezTo>
                      <a:pt x="55" y="88"/>
                      <a:pt x="55" y="88"/>
                      <a:pt x="55" y="88"/>
                    </a:cubicBezTo>
                    <a:cubicBezTo>
                      <a:pt x="60" y="87"/>
                      <a:pt x="64" y="81"/>
                      <a:pt x="64" y="78"/>
                    </a:cubicBezTo>
                    <a:cubicBezTo>
                      <a:pt x="64" y="72"/>
                      <a:pt x="64" y="63"/>
                      <a:pt x="72" y="63"/>
                    </a:cubicBezTo>
                    <a:cubicBezTo>
                      <a:pt x="73" y="63"/>
                      <a:pt x="77" y="68"/>
                      <a:pt x="78" y="68"/>
                    </a:cubicBezTo>
                    <a:cubicBezTo>
                      <a:pt x="81" y="70"/>
                      <a:pt x="84" y="71"/>
                      <a:pt x="88" y="71"/>
                    </a:cubicBezTo>
                    <a:cubicBezTo>
                      <a:pt x="96" y="72"/>
                      <a:pt x="91" y="66"/>
                      <a:pt x="92" y="61"/>
                    </a:cubicBezTo>
                    <a:cubicBezTo>
                      <a:pt x="92" y="59"/>
                      <a:pt x="94" y="57"/>
                      <a:pt x="95" y="55"/>
                    </a:cubicBezTo>
                    <a:cubicBezTo>
                      <a:pt x="97" y="53"/>
                      <a:pt x="98" y="51"/>
                      <a:pt x="99" y="48"/>
                    </a:cubicBezTo>
                    <a:cubicBezTo>
                      <a:pt x="101" y="44"/>
                      <a:pt x="102" y="41"/>
                      <a:pt x="106" y="38"/>
                    </a:cubicBezTo>
                    <a:cubicBezTo>
                      <a:pt x="108" y="36"/>
                      <a:pt x="111" y="34"/>
                      <a:pt x="111" y="31"/>
                    </a:cubicBezTo>
                    <a:cubicBezTo>
                      <a:pt x="111" y="29"/>
                      <a:pt x="109" y="16"/>
                      <a:pt x="113" y="17"/>
                    </a:cubicBezTo>
                    <a:cubicBezTo>
                      <a:pt x="116" y="46"/>
                      <a:pt x="106" y="86"/>
                      <a:pt x="113" y="110"/>
                    </a:cubicBezTo>
                    <a:cubicBezTo>
                      <a:pt x="112" y="120"/>
                      <a:pt x="119" y="132"/>
                      <a:pt x="116" y="142"/>
                    </a:cubicBezTo>
                    <a:cubicBezTo>
                      <a:pt x="110" y="143"/>
                      <a:pt x="103" y="142"/>
                      <a:pt x="97" y="141"/>
                    </a:cubicBezTo>
                    <a:cubicBezTo>
                      <a:pt x="94" y="140"/>
                      <a:pt x="90" y="140"/>
                      <a:pt x="87" y="139"/>
                    </a:cubicBezTo>
                    <a:cubicBezTo>
                      <a:pt x="86" y="139"/>
                      <a:pt x="79" y="136"/>
                      <a:pt x="78" y="137"/>
                    </a:cubicBezTo>
                    <a:cubicBezTo>
                      <a:pt x="92" y="129"/>
                      <a:pt x="88" y="110"/>
                      <a:pt x="87" y="97"/>
                    </a:cubicBezTo>
                    <a:cubicBezTo>
                      <a:pt x="85" y="96"/>
                      <a:pt x="81" y="98"/>
                      <a:pt x="79" y="96"/>
                    </a:cubicBezTo>
                    <a:cubicBezTo>
                      <a:pt x="83" y="92"/>
                      <a:pt x="89" y="91"/>
                      <a:pt x="87" y="84"/>
                    </a:cubicBezTo>
                    <a:cubicBezTo>
                      <a:pt x="81" y="84"/>
                      <a:pt x="79" y="80"/>
                      <a:pt x="73" y="84"/>
                    </a:cubicBezTo>
                    <a:cubicBezTo>
                      <a:pt x="68" y="87"/>
                      <a:pt x="63" y="90"/>
                      <a:pt x="57" y="93"/>
                    </a:cubicBezTo>
                    <a:cubicBezTo>
                      <a:pt x="53" y="94"/>
                      <a:pt x="50" y="97"/>
                      <a:pt x="46" y="99"/>
                    </a:cubicBezTo>
                    <a:cubicBezTo>
                      <a:pt x="41" y="101"/>
                      <a:pt x="39" y="103"/>
                      <a:pt x="39" y="108"/>
                    </a:cubicBezTo>
                    <a:cubicBezTo>
                      <a:pt x="43" y="108"/>
                      <a:pt x="52" y="106"/>
                      <a:pt x="50" y="113"/>
                    </a:cubicBezTo>
                    <a:cubicBezTo>
                      <a:pt x="49" y="115"/>
                      <a:pt x="47" y="116"/>
                      <a:pt x="45" y="117"/>
                    </a:cubicBezTo>
                    <a:cubicBezTo>
                      <a:pt x="43" y="118"/>
                      <a:pt x="39" y="119"/>
                      <a:pt x="39" y="121"/>
                    </a:cubicBezTo>
                    <a:cubicBezTo>
                      <a:pt x="38" y="125"/>
                      <a:pt x="45" y="125"/>
                      <a:pt x="48" y="125"/>
                    </a:cubicBezTo>
                    <a:cubicBezTo>
                      <a:pt x="47" y="129"/>
                      <a:pt x="51" y="132"/>
                      <a:pt x="54" y="133"/>
                    </a:cubicBezTo>
                    <a:cubicBezTo>
                      <a:pt x="60" y="136"/>
                      <a:pt x="65" y="138"/>
                      <a:pt x="71" y="140"/>
                    </a:cubicBezTo>
                    <a:cubicBezTo>
                      <a:pt x="83" y="146"/>
                      <a:pt x="114" y="156"/>
                      <a:pt x="116" y="156"/>
                    </a:cubicBezTo>
                    <a:cubicBezTo>
                      <a:pt x="119" y="157"/>
                      <a:pt x="124" y="151"/>
                      <a:pt x="125" y="150"/>
                    </a:cubicBezTo>
                    <a:cubicBezTo>
                      <a:pt x="129" y="146"/>
                      <a:pt x="127" y="143"/>
                      <a:pt x="127" y="139"/>
                    </a:cubicBezTo>
                    <a:cubicBezTo>
                      <a:pt x="127" y="138"/>
                      <a:pt x="127" y="138"/>
                      <a:pt x="127" y="138"/>
                    </a:cubicBezTo>
                    <a:cubicBezTo>
                      <a:pt x="127" y="138"/>
                      <a:pt x="127" y="138"/>
                      <a:pt x="127" y="138"/>
                    </a:cubicBezTo>
                    <a:cubicBezTo>
                      <a:pt x="127" y="138"/>
                      <a:pt x="127" y="138"/>
                      <a:pt x="127" y="138"/>
                    </a:cubicBezTo>
                    <a:cubicBezTo>
                      <a:pt x="127" y="138"/>
                      <a:pt x="127" y="138"/>
                      <a:pt x="127" y="138"/>
                    </a:cubicBezTo>
                    <a:cubicBezTo>
                      <a:pt x="127" y="138"/>
                      <a:pt x="127" y="138"/>
                      <a:pt x="127" y="138"/>
                    </a:cubicBezTo>
                    <a:cubicBezTo>
                      <a:pt x="127" y="138"/>
                      <a:pt x="127" y="138"/>
                      <a:pt x="127" y="138"/>
                    </a:cubicBezTo>
                    <a:cubicBezTo>
                      <a:pt x="127" y="138"/>
                      <a:pt x="127" y="138"/>
                      <a:pt x="127" y="138"/>
                    </a:cubicBezTo>
                    <a:cubicBezTo>
                      <a:pt x="127" y="135"/>
                      <a:pt x="128" y="131"/>
                      <a:pt x="128" y="128"/>
                    </a:cubicBezTo>
                    <a:close/>
                    <a:moveTo>
                      <a:pt x="60" y="102"/>
                    </a:moveTo>
                    <a:cubicBezTo>
                      <a:pt x="67" y="100"/>
                      <a:pt x="65" y="97"/>
                      <a:pt x="71" y="98"/>
                    </a:cubicBezTo>
                    <a:cubicBezTo>
                      <a:pt x="70" y="104"/>
                      <a:pt x="63" y="105"/>
                      <a:pt x="60" y="108"/>
                    </a:cubicBezTo>
                    <a:cubicBezTo>
                      <a:pt x="60" y="106"/>
                      <a:pt x="60" y="104"/>
                      <a:pt x="60" y="102"/>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9" name="îŝ1iďe">
                <a:extLst>
                  <a:ext uri="{FF2B5EF4-FFF2-40B4-BE49-F238E27FC236}">
                    <a16:creationId xmlns:a16="http://schemas.microsoft.com/office/drawing/2014/main" id="{EA68B1F2-FA53-4AAC-9F5B-692F7B4107BA}"/>
                  </a:ext>
                </a:extLst>
              </p:cNvPr>
              <p:cNvSpPr/>
              <p:nvPr/>
            </p:nvSpPr>
            <p:spPr bwMode="auto">
              <a:xfrm>
                <a:off x="7208838" y="3017838"/>
                <a:ext cx="504825" cy="461963"/>
              </a:xfrm>
              <a:custGeom>
                <a:avLst/>
                <a:gdLst>
                  <a:gd name="T0" fmla="*/ 18 w 153"/>
                  <a:gd name="T1" fmla="*/ 78 h 140"/>
                  <a:gd name="T2" fmla="*/ 45 w 153"/>
                  <a:gd name="T3" fmla="*/ 74 h 140"/>
                  <a:gd name="T4" fmla="*/ 60 w 153"/>
                  <a:gd name="T5" fmla="*/ 69 h 140"/>
                  <a:gd name="T6" fmla="*/ 72 w 153"/>
                  <a:gd name="T7" fmla="*/ 53 h 140"/>
                  <a:gd name="T8" fmla="*/ 87 w 153"/>
                  <a:gd name="T9" fmla="*/ 1 h 140"/>
                  <a:gd name="T10" fmla="*/ 95 w 153"/>
                  <a:gd name="T11" fmla="*/ 7 h 140"/>
                  <a:gd name="T12" fmla="*/ 96 w 153"/>
                  <a:gd name="T13" fmla="*/ 7 h 140"/>
                  <a:gd name="T14" fmla="*/ 96 w 153"/>
                  <a:gd name="T15" fmla="*/ 7 h 140"/>
                  <a:gd name="T16" fmla="*/ 96 w 153"/>
                  <a:gd name="T17" fmla="*/ 7 h 140"/>
                  <a:gd name="T18" fmla="*/ 96 w 153"/>
                  <a:gd name="T19" fmla="*/ 8 h 140"/>
                  <a:gd name="T20" fmla="*/ 96 w 153"/>
                  <a:gd name="T21" fmla="*/ 8 h 140"/>
                  <a:gd name="T22" fmla="*/ 97 w 153"/>
                  <a:gd name="T23" fmla="*/ 8 h 140"/>
                  <a:gd name="T24" fmla="*/ 101 w 153"/>
                  <a:gd name="T25" fmla="*/ 15 h 140"/>
                  <a:gd name="T26" fmla="*/ 101 w 153"/>
                  <a:gd name="T27" fmla="*/ 24 h 140"/>
                  <a:gd name="T28" fmla="*/ 101 w 153"/>
                  <a:gd name="T29" fmla="*/ 25 h 140"/>
                  <a:gd name="T30" fmla="*/ 101 w 153"/>
                  <a:gd name="T31" fmla="*/ 25 h 140"/>
                  <a:gd name="T32" fmla="*/ 101 w 153"/>
                  <a:gd name="T33" fmla="*/ 25 h 140"/>
                  <a:gd name="T34" fmla="*/ 101 w 153"/>
                  <a:gd name="T35" fmla="*/ 26 h 140"/>
                  <a:gd name="T36" fmla="*/ 101 w 153"/>
                  <a:gd name="T37" fmla="*/ 26 h 140"/>
                  <a:gd name="T38" fmla="*/ 101 w 153"/>
                  <a:gd name="T39" fmla="*/ 26 h 140"/>
                  <a:gd name="T40" fmla="*/ 100 w 153"/>
                  <a:gd name="T41" fmla="*/ 27 h 140"/>
                  <a:gd name="T42" fmla="*/ 100 w 153"/>
                  <a:gd name="T43" fmla="*/ 27 h 140"/>
                  <a:gd name="T44" fmla="*/ 96 w 153"/>
                  <a:gd name="T45" fmla="*/ 37 h 140"/>
                  <a:gd name="T46" fmla="*/ 90 w 153"/>
                  <a:gd name="T47" fmla="*/ 57 h 140"/>
                  <a:gd name="T48" fmla="*/ 106 w 153"/>
                  <a:gd name="T49" fmla="*/ 44 h 140"/>
                  <a:gd name="T50" fmla="*/ 118 w 153"/>
                  <a:gd name="T51" fmla="*/ 43 h 140"/>
                  <a:gd name="T52" fmla="*/ 125 w 153"/>
                  <a:gd name="T53" fmla="*/ 41 h 140"/>
                  <a:gd name="T54" fmla="*/ 110 w 153"/>
                  <a:gd name="T55" fmla="*/ 60 h 140"/>
                  <a:gd name="T56" fmla="*/ 109 w 153"/>
                  <a:gd name="T57" fmla="*/ 61 h 140"/>
                  <a:gd name="T58" fmla="*/ 109 w 153"/>
                  <a:gd name="T59" fmla="*/ 61 h 140"/>
                  <a:gd name="T60" fmla="*/ 108 w 153"/>
                  <a:gd name="T61" fmla="*/ 61 h 140"/>
                  <a:gd name="T62" fmla="*/ 107 w 153"/>
                  <a:gd name="T63" fmla="*/ 61 h 140"/>
                  <a:gd name="T64" fmla="*/ 107 w 153"/>
                  <a:gd name="T65" fmla="*/ 62 h 140"/>
                  <a:gd name="T66" fmla="*/ 31 w 153"/>
                  <a:gd name="T67" fmla="*/ 135 h 140"/>
                  <a:gd name="T68" fmla="*/ 4 w 153"/>
                  <a:gd name="T69" fmla="*/ 137 h 140"/>
                  <a:gd name="T70" fmla="*/ 25 w 153"/>
                  <a:gd name="T71" fmla="*/ 127 h 140"/>
                  <a:gd name="T72" fmla="*/ 54 w 153"/>
                  <a:gd name="T73" fmla="*/ 101 h 140"/>
                  <a:gd name="T74" fmla="*/ 65 w 153"/>
                  <a:gd name="T75" fmla="*/ 78 h 140"/>
                  <a:gd name="T76" fmla="*/ 40 w 153"/>
                  <a:gd name="T77" fmla="*/ 91 h 140"/>
                  <a:gd name="T78" fmla="*/ 94 w 153"/>
                  <a:gd name="T79" fmla="*/ 86 h 140"/>
                  <a:gd name="T80" fmla="*/ 101 w 153"/>
                  <a:gd name="T81" fmla="*/ 104 h 140"/>
                  <a:gd name="T82" fmla="*/ 148 w 153"/>
                  <a:gd name="T83" fmla="*/ 116 h 140"/>
                  <a:gd name="T84" fmla="*/ 147 w 153"/>
                  <a:gd name="T85" fmla="*/ 108 h 140"/>
                  <a:gd name="T86" fmla="*/ 114 w 153"/>
                  <a:gd name="T87" fmla="*/ 99 h 140"/>
                  <a:gd name="T88" fmla="*/ 102 w 153"/>
                  <a:gd name="T89" fmla="*/ 93 h 140"/>
                  <a:gd name="T90" fmla="*/ 98 w 153"/>
                  <a:gd name="T91"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0">
                    <a:moveTo>
                      <a:pt x="26" y="92"/>
                    </a:moveTo>
                    <a:cubicBezTo>
                      <a:pt x="21" y="90"/>
                      <a:pt x="18" y="87"/>
                      <a:pt x="18" y="78"/>
                    </a:cubicBezTo>
                    <a:cubicBezTo>
                      <a:pt x="21" y="78"/>
                      <a:pt x="21" y="81"/>
                      <a:pt x="23" y="82"/>
                    </a:cubicBezTo>
                    <a:cubicBezTo>
                      <a:pt x="31" y="80"/>
                      <a:pt x="41" y="79"/>
                      <a:pt x="45" y="74"/>
                    </a:cubicBezTo>
                    <a:cubicBezTo>
                      <a:pt x="46" y="73"/>
                      <a:pt x="53" y="73"/>
                      <a:pt x="54" y="72"/>
                    </a:cubicBezTo>
                    <a:cubicBezTo>
                      <a:pt x="56" y="72"/>
                      <a:pt x="58" y="70"/>
                      <a:pt x="60" y="69"/>
                    </a:cubicBezTo>
                    <a:cubicBezTo>
                      <a:pt x="63" y="68"/>
                      <a:pt x="66" y="67"/>
                      <a:pt x="69" y="65"/>
                    </a:cubicBezTo>
                    <a:cubicBezTo>
                      <a:pt x="72" y="62"/>
                      <a:pt x="72" y="57"/>
                      <a:pt x="72" y="53"/>
                    </a:cubicBezTo>
                    <a:cubicBezTo>
                      <a:pt x="74" y="42"/>
                      <a:pt x="79" y="32"/>
                      <a:pt x="80" y="22"/>
                    </a:cubicBezTo>
                    <a:cubicBezTo>
                      <a:pt x="81" y="16"/>
                      <a:pt x="76" y="2"/>
                      <a:pt x="87" y="1"/>
                    </a:cubicBezTo>
                    <a:cubicBezTo>
                      <a:pt x="89" y="0"/>
                      <a:pt x="90" y="2"/>
                      <a:pt x="91" y="4"/>
                    </a:cubicBezTo>
                    <a:cubicBezTo>
                      <a:pt x="93" y="6"/>
                      <a:pt x="93" y="6"/>
                      <a:pt x="95" y="7"/>
                    </a:cubicBezTo>
                    <a:cubicBezTo>
                      <a:pt x="95" y="7"/>
                      <a:pt x="95" y="7"/>
                      <a:pt x="95" y="7"/>
                    </a:cubicBezTo>
                    <a:cubicBezTo>
                      <a:pt x="96" y="7"/>
                      <a:pt x="96" y="7"/>
                      <a:pt x="96" y="7"/>
                    </a:cubicBezTo>
                    <a:cubicBezTo>
                      <a:pt x="96" y="7"/>
                      <a:pt x="96" y="7"/>
                      <a:pt x="96" y="7"/>
                    </a:cubicBezTo>
                    <a:cubicBezTo>
                      <a:pt x="96" y="7"/>
                      <a:pt x="96" y="7"/>
                      <a:pt x="96" y="7"/>
                    </a:cubicBezTo>
                    <a:cubicBezTo>
                      <a:pt x="96" y="7"/>
                      <a:pt x="96" y="7"/>
                      <a:pt x="96" y="7"/>
                    </a:cubicBezTo>
                    <a:cubicBezTo>
                      <a:pt x="96" y="7"/>
                      <a:pt x="96" y="7"/>
                      <a:pt x="96" y="7"/>
                    </a:cubicBezTo>
                    <a:cubicBezTo>
                      <a:pt x="96" y="8"/>
                      <a:pt x="96" y="8"/>
                      <a:pt x="96" y="8"/>
                    </a:cubicBezTo>
                    <a:cubicBezTo>
                      <a:pt x="96" y="8"/>
                      <a:pt x="96" y="8"/>
                      <a:pt x="96" y="8"/>
                    </a:cubicBezTo>
                    <a:cubicBezTo>
                      <a:pt x="96" y="8"/>
                      <a:pt x="96" y="8"/>
                      <a:pt x="96" y="8"/>
                    </a:cubicBezTo>
                    <a:cubicBezTo>
                      <a:pt x="96" y="8"/>
                      <a:pt x="96" y="8"/>
                      <a:pt x="96" y="8"/>
                    </a:cubicBezTo>
                    <a:cubicBezTo>
                      <a:pt x="97" y="8"/>
                      <a:pt x="97" y="8"/>
                      <a:pt x="97" y="8"/>
                    </a:cubicBezTo>
                    <a:cubicBezTo>
                      <a:pt x="97" y="8"/>
                      <a:pt x="97" y="8"/>
                      <a:pt x="97" y="8"/>
                    </a:cubicBezTo>
                    <a:cubicBezTo>
                      <a:pt x="99" y="10"/>
                      <a:pt x="101" y="12"/>
                      <a:pt x="101" y="15"/>
                    </a:cubicBezTo>
                    <a:cubicBezTo>
                      <a:pt x="101" y="15"/>
                      <a:pt x="101" y="15"/>
                      <a:pt x="101" y="15"/>
                    </a:cubicBezTo>
                    <a:cubicBezTo>
                      <a:pt x="101" y="16"/>
                      <a:pt x="101" y="16"/>
                      <a:pt x="101" y="16"/>
                    </a:cubicBezTo>
                    <a:cubicBezTo>
                      <a:pt x="101" y="18"/>
                      <a:pt x="101" y="22"/>
                      <a:pt x="101" y="24"/>
                    </a:cubicBezTo>
                    <a:cubicBezTo>
                      <a:pt x="101" y="24"/>
                      <a:pt x="101" y="24"/>
                      <a:pt x="101" y="24"/>
                    </a:cubicBezTo>
                    <a:cubicBezTo>
                      <a:pt x="101" y="25"/>
                      <a:pt x="101" y="25"/>
                      <a:pt x="101" y="25"/>
                    </a:cubicBezTo>
                    <a:cubicBezTo>
                      <a:pt x="101" y="25"/>
                      <a:pt x="101" y="25"/>
                      <a:pt x="101" y="25"/>
                    </a:cubicBezTo>
                    <a:cubicBezTo>
                      <a:pt x="101" y="25"/>
                      <a:pt x="101" y="25"/>
                      <a:pt x="101" y="25"/>
                    </a:cubicBezTo>
                    <a:cubicBezTo>
                      <a:pt x="101" y="25"/>
                      <a:pt x="101" y="25"/>
                      <a:pt x="101" y="25"/>
                    </a:cubicBezTo>
                    <a:cubicBezTo>
                      <a:pt x="101" y="25"/>
                      <a:pt x="101" y="25"/>
                      <a:pt x="101" y="25"/>
                    </a:cubicBezTo>
                    <a:cubicBezTo>
                      <a:pt x="101" y="25"/>
                      <a:pt x="101" y="25"/>
                      <a:pt x="101" y="25"/>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1" y="26"/>
                      <a:pt x="101" y="26"/>
                      <a:pt x="101" y="26"/>
                    </a:cubicBezTo>
                    <a:cubicBezTo>
                      <a:pt x="100" y="27"/>
                      <a:pt x="100" y="27"/>
                      <a:pt x="100" y="27"/>
                    </a:cubicBezTo>
                    <a:cubicBezTo>
                      <a:pt x="100" y="27"/>
                      <a:pt x="100" y="27"/>
                      <a:pt x="100" y="27"/>
                    </a:cubicBezTo>
                    <a:cubicBezTo>
                      <a:pt x="100" y="27"/>
                      <a:pt x="100" y="27"/>
                      <a:pt x="100" y="27"/>
                    </a:cubicBezTo>
                    <a:cubicBezTo>
                      <a:pt x="100" y="29"/>
                      <a:pt x="100" y="30"/>
                      <a:pt x="99" y="32"/>
                    </a:cubicBezTo>
                    <a:cubicBezTo>
                      <a:pt x="98" y="34"/>
                      <a:pt x="97" y="34"/>
                      <a:pt x="96" y="37"/>
                    </a:cubicBezTo>
                    <a:cubicBezTo>
                      <a:pt x="96" y="39"/>
                      <a:pt x="95" y="41"/>
                      <a:pt x="94" y="44"/>
                    </a:cubicBezTo>
                    <a:cubicBezTo>
                      <a:pt x="93" y="48"/>
                      <a:pt x="91" y="52"/>
                      <a:pt x="90" y="57"/>
                    </a:cubicBezTo>
                    <a:cubicBezTo>
                      <a:pt x="95" y="60"/>
                      <a:pt x="101" y="55"/>
                      <a:pt x="106" y="55"/>
                    </a:cubicBezTo>
                    <a:cubicBezTo>
                      <a:pt x="104" y="49"/>
                      <a:pt x="104" y="50"/>
                      <a:pt x="106" y="44"/>
                    </a:cubicBezTo>
                    <a:cubicBezTo>
                      <a:pt x="106" y="43"/>
                      <a:pt x="113" y="44"/>
                      <a:pt x="114" y="44"/>
                    </a:cubicBezTo>
                    <a:cubicBezTo>
                      <a:pt x="116" y="44"/>
                      <a:pt x="117" y="44"/>
                      <a:pt x="118" y="43"/>
                    </a:cubicBezTo>
                    <a:cubicBezTo>
                      <a:pt x="119" y="43"/>
                      <a:pt x="119" y="42"/>
                      <a:pt x="120" y="41"/>
                    </a:cubicBezTo>
                    <a:cubicBezTo>
                      <a:pt x="121" y="41"/>
                      <a:pt x="124" y="41"/>
                      <a:pt x="125" y="41"/>
                    </a:cubicBezTo>
                    <a:cubicBezTo>
                      <a:pt x="129" y="41"/>
                      <a:pt x="134" y="41"/>
                      <a:pt x="138" y="41"/>
                    </a:cubicBezTo>
                    <a:cubicBezTo>
                      <a:pt x="143" y="55"/>
                      <a:pt x="125" y="55"/>
                      <a:pt x="110" y="60"/>
                    </a:cubicBezTo>
                    <a:cubicBezTo>
                      <a:pt x="109" y="61"/>
                      <a:pt x="109" y="61"/>
                      <a:pt x="109" y="61"/>
                    </a:cubicBezTo>
                    <a:cubicBezTo>
                      <a:pt x="109" y="61"/>
                      <a:pt x="109" y="61"/>
                      <a:pt x="109" y="61"/>
                    </a:cubicBezTo>
                    <a:cubicBezTo>
                      <a:pt x="109" y="61"/>
                      <a:pt x="109" y="61"/>
                      <a:pt x="109" y="61"/>
                    </a:cubicBezTo>
                    <a:cubicBezTo>
                      <a:pt x="109" y="61"/>
                      <a:pt x="109" y="61"/>
                      <a:pt x="109" y="61"/>
                    </a:cubicBezTo>
                    <a:cubicBezTo>
                      <a:pt x="108" y="61"/>
                      <a:pt x="108" y="61"/>
                      <a:pt x="108" y="61"/>
                    </a:cubicBezTo>
                    <a:cubicBezTo>
                      <a:pt x="108" y="61"/>
                      <a:pt x="108" y="61"/>
                      <a:pt x="108" y="61"/>
                    </a:cubicBezTo>
                    <a:cubicBezTo>
                      <a:pt x="107" y="61"/>
                      <a:pt x="107" y="61"/>
                      <a:pt x="107" y="61"/>
                    </a:cubicBezTo>
                    <a:cubicBezTo>
                      <a:pt x="107" y="61"/>
                      <a:pt x="107" y="61"/>
                      <a:pt x="107" y="61"/>
                    </a:cubicBezTo>
                    <a:cubicBezTo>
                      <a:pt x="107" y="62"/>
                      <a:pt x="107" y="62"/>
                      <a:pt x="107" y="62"/>
                    </a:cubicBezTo>
                    <a:cubicBezTo>
                      <a:pt x="107" y="62"/>
                      <a:pt x="107" y="62"/>
                      <a:pt x="107" y="62"/>
                    </a:cubicBezTo>
                    <a:cubicBezTo>
                      <a:pt x="94" y="66"/>
                      <a:pt x="83" y="70"/>
                      <a:pt x="83" y="70"/>
                    </a:cubicBezTo>
                    <a:cubicBezTo>
                      <a:pt x="78" y="98"/>
                      <a:pt x="62" y="127"/>
                      <a:pt x="31" y="135"/>
                    </a:cubicBezTo>
                    <a:cubicBezTo>
                      <a:pt x="22" y="138"/>
                      <a:pt x="11" y="140"/>
                      <a:pt x="1" y="139"/>
                    </a:cubicBezTo>
                    <a:cubicBezTo>
                      <a:pt x="0" y="139"/>
                      <a:pt x="4" y="136"/>
                      <a:pt x="4" y="137"/>
                    </a:cubicBezTo>
                    <a:cubicBezTo>
                      <a:pt x="5" y="135"/>
                      <a:pt x="5" y="134"/>
                      <a:pt x="8" y="133"/>
                    </a:cubicBezTo>
                    <a:cubicBezTo>
                      <a:pt x="14" y="132"/>
                      <a:pt x="19" y="130"/>
                      <a:pt x="25" y="127"/>
                    </a:cubicBezTo>
                    <a:cubicBezTo>
                      <a:pt x="35" y="122"/>
                      <a:pt x="43" y="115"/>
                      <a:pt x="53" y="109"/>
                    </a:cubicBezTo>
                    <a:cubicBezTo>
                      <a:pt x="53" y="108"/>
                      <a:pt x="54" y="103"/>
                      <a:pt x="54" y="101"/>
                    </a:cubicBezTo>
                    <a:cubicBezTo>
                      <a:pt x="55" y="99"/>
                      <a:pt x="56" y="97"/>
                      <a:pt x="57" y="95"/>
                    </a:cubicBezTo>
                    <a:cubicBezTo>
                      <a:pt x="60" y="91"/>
                      <a:pt x="66" y="82"/>
                      <a:pt x="65" y="78"/>
                    </a:cubicBezTo>
                    <a:cubicBezTo>
                      <a:pt x="61" y="81"/>
                      <a:pt x="57" y="84"/>
                      <a:pt x="52" y="86"/>
                    </a:cubicBezTo>
                    <a:cubicBezTo>
                      <a:pt x="48" y="87"/>
                      <a:pt x="44" y="91"/>
                      <a:pt x="40" y="91"/>
                    </a:cubicBezTo>
                    <a:cubicBezTo>
                      <a:pt x="38" y="91"/>
                      <a:pt x="29" y="93"/>
                      <a:pt x="26" y="92"/>
                    </a:cubicBezTo>
                    <a:close/>
                    <a:moveTo>
                      <a:pt x="94" y="86"/>
                    </a:moveTo>
                    <a:cubicBezTo>
                      <a:pt x="90" y="86"/>
                      <a:pt x="88" y="87"/>
                      <a:pt x="86" y="87"/>
                    </a:cubicBezTo>
                    <a:cubicBezTo>
                      <a:pt x="90" y="94"/>
                      <a:pt x="96" y="98"/>
                      <a:pt x="101" y="104"/>
                    </a:cubicBezTo>
                    <a:cubicBezTo>
                      <a:pt x="101" y="105"/>
                      <a:pt x="117" y="123"/>
                      <a:pt x="124" y="124"/>
                    </a:cubicBezTo>
                    <a:cubicBezTo>
                      <a:pt x="132" y="125"/>
                      <a:pt x="137" y="118"/>
                      <a:pt x="148" y="116"/>
                    </a:cubicBezTo>
                    <a:cubicBezTo>
                      <a:pt x="148" y="116"/>
                      <a:pt x="152" y="110"/>
                      <a:pt x="152" y="109"/>
                    </a:cubicBezTo>
                    <a:cubicBezTo>
                      <a:pt x="153" y="106"/>
                      <a:pt x="150" y="107"/>
                      <a:pt x="147" y="108"/>
                    </a:cubicBezTo>
                    <a:cubicBezTo>
                      <a:pt x="141" y="110"/>
                      <a:pt x="134" y="105"/>
                      <a:pt x="128" y="109"/>
                    </a:cubicBezTo>
                    <a:cubicBezTo>
                      <a:pt x="127" y="109"/>
                      <a:pt x="115" y="100"/>
                      <a:pt x="114" y="99"/>
                    </a:cubicBezTo>
                    <a:cubicBezTo>
                      <a:pt x="111" y="97"/>
                      <a:pt x="109" y="96"/>
                      <a:pt x="106" y="95"/>
                    </a:cubicBezTo>
                    <a:cubicBezTo>
                      <a:pt x="105" y="94"/>
                      <a:pt x="102" y="94"/>
                      <a:pt x="102" y="93"/>
                    </a:cubicBezTo>
                    <a:cubicBezTo>
                      <a:pt x="101" y="93"/>
                      <a:pt x="101" y="91"/>
                      <a:pt x="100" y="90"/>
                    </a:cubicBezTo>
                    <a:cubicBezTo>
                      <a:pt x="100" y="90"/>
                      <a:pt x="99" y="90"/>
                      <a:pt x="98" y="89"/>
                    </a:cubicBezTo>
                    <a:cubicBezTo>
                      <a:pt x="98" y="89"/>
                      <a:pt x="93" y="86"/>
                      <a:pt x="94" y="86"/>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0" name="íṩlîďê">
                <a:extLst>
                  <a:ext uri="{FF2B5EF4-FFF2-40B4-BE49-F238E27FC236}">
                    <a16:creationId xmlns:a16="http://schemas.microsoft.com/office/drawing/2014/main" id="{6DA16CBF-04CB-4C4C-A858-EB5344B0CF63}"/>
                  </a:ext>
                </a:extLst>
              </p:cNvPr>
              <p:cNvSpPr/>
              <p:nvPr/>
            </p:nvSpPr>
            <p:spPr bwMode="auto">
              <a:xfrm>
                <a:off x="7970838" y="2854325"/>
                <a:ext cx="590550" cy="741363"/>
              </a:xfrm>
              <a:custGeom>
                <a:avLst/>
                <a:gdLst>
                  <a:gd name="T0" fmla="*/ 127 w 179"/>
                  <a:gd name="T1" fmla="*/ 144 h 224"/>
                  <a:gd name="T2" fmla="*/ 104 w 179"/>
                  <a:gd name="T3" fmla="*/ 173 h 224"/>
                  <a:gd name="T4" fmla="*/ 79 w 179"/>
                  <a:gd name="T5" fmla="*/ 222 h 224"/>
                  <a:gd name="T6" fmla="*/ 53 w 179"/>
                  <a:gd name="T7" fmla="*/ 216 h 224"/>
                  <a:gd name="T8" fmla="*/ 52 w 179"/>
                  <a:gd name="T9" fmla="*/ 216 h 224"/>
                  <a:gd name="T10" fmla="*/ 51 w 179"/>
                  <a:gd name="T11" fmla="*/ 216 h 224"/>
                  <a:gd name="T12" fmla="*/ 51 w 179"/>
                  <a:gd name="T13" fmla="*/ 215 h 224"/>
                  <a:gd name="T14" fmla="*/ 42 w 179"/>
                  <a:gd name="T15" fmla="*/ 207 h 224"/>
                  <a:gd name="T16" fmla="*/ 95 w 179"/>
                  <a:gd name="T17" fmla="*/ 205 h 224"/>
                  <a:gd name="T18" fmla="*/ 91 w 179"/>
                  <a:gd name="T19" fmla="*/ 166 h 224"/>
                  <a:gd name="T20" fmla="*/ 28 w 179"/>
                  <a:gd name="T21" fmla="*/ 188 h 224"/>
                  <a:gd name="T22" fmla="*/ 76 w 179"/>
                  <a:gd name="T23" fmla="*/ 153 h 224"/>
                  <a:gd name="T24" fmla="*/ 117 w 179"/>
                  <a:gd name="T25" fmla="*/ 143 h 224"/>
                  <a:gd name="T26" fmla="*/ 121 w 179"/>
                  <a:gd name="T27" fmla="*/ 62 h 224"/>
                  <a:gd name="T28" fmla="*/ 78 w 179"/>
                  <a:gd name="T29" fmla="*/ 55 h 224"/>
                  <a:gd name="T30" fmla="*/ 75 w 179"/>
                  <a:gd name="T31" fmla="*/ 54 h 224"/>
                  <a:gd name="T32" fmla="*/ 75 w 179"/>
                  <a:gd name="T33" fmla="*/ 54 h 224"/>
                  <a:gd name="T34" fmla="*/ 75 w 179"/>
                  <a:gd name="T35" fmla="*/ 55 h 224"/>
                  <a:gd name="T36" fmla="*/ 75 w 179"/>
                  <a:gd name="T37" fmla="*/ 55 h 224"/>
                  <a:gd name="T38" fmla="*/ 75 w 179"/>
                  <a:gd name="T39" fmla="*/ 55 h 224"/>
                  <a:gd name="T40" fmla="*/ 75 w 179"/>
                  <a:gd name="T41" fmla="*/ 56 h 224"/>
                  <a:gd name="T42" fmla="*/ 75 w 179"/>
                  <a:gd name="T43" fmla="*/ 56 h 224"/>
                  <a:gd name="T44" fmla="*/ 75 w 179"/>
                  <a:gd name="T45" fmla="*/ 56 h 224"/>
                  <a:gd name="T46" fmla="*/ 75 w 179"/>
                  <a:gd name="T47" fmla="*/ 57 h 224"/>
                  <a:gd name="T48" fmla="*/ 75 w 179"/>
                  <a:gd name="T49" fmla="*/ 57 h 224"/>
                  <a:gd name="T50" fmla="*/ 75 w 179"/>
                  <a:gd name="T51" fmla="*/ 58 h 224"/>
                  <a:gd name="T52" fmla="*/ 75 w 179"/>
                  <a:gd name="T53" fmla="*/ 58 h 224"/>
                  <a:gd name="T54" fmla="*/ 75 w 179"/>
                  <a:gd name="T55" fmla="*/ 58 h 224"/>
                  <a:gd name="T56" fmla="*/ 75 w 179"/>
                  <a:gd name="T57" fmla="*/ 59 h 224"/>
                  <a:gd name="T58" fmla="*/ 75 w 179"/>
                  <a:gd name="T59" fmla="*/ 59 h 224"/>
                  <a:gd name="T60" fmla="*/ 75 w 179"/>
                  <a:gd name="T61" fmla="*/ 59 h 224"/>
                  <a:gd name="T62" fmla="*/ 98 w 179"/>
                  <a:gd name="T63" fmla="*/ 57 h 224"/>
                  <a:gd name="T64" fmla="*/ 75 w 179"/>
                  <a:gd name="T65" fmla="*/ 48 h 224"/>
                  <a:gd name="T66" fmla="*/ 128 w 179"/>
                  <a:gd name="T67" fmla="*/ 72 h 224"/>
                  <a:gd name="T68" fmla="*/ 119 w 179"/>
                  <a:gd name="T69" fmla="*/ 34 h 224"/>
                  <a:gd name="T70" fmla="*/ 84 w 179"/>
                  <a:gd name="T71" fmla="*/ 113 h 224"/>
                  <a:gd name="T72" fmla="*/ 122 w 179"/>
                  <a:gd name="T73" fmla="*/ 124 h 224"/>
                  <a:gd name="T74" fmla="*/ 96 w 179"/>
                  <a:gd name="T75" fmla="*/ 113 h 224"/>
                  <a:gd name="T76" fmla="*/ 62 w 179"/>
                  <a:gd name="T77" fmla="*/ 134 h 224"/>
                  <a:gd name="T78" fmla="*/ 4 w 179"/>
                  <a:gd name="T79" fmla="*/ 146 h 224"/>
                  <a:gd name="T80" fmla="*/ 65 w 179"/>
                  <a:gd name="T81" fmla="*/ 112 h 224"/>
                  <a:gd name="T82" fmla="*/ 100 w 179"/>
                  <a:gd name="T83" fmla="*/ 82 h 224"/>
                  <a:gd name="T84" fmla="*/ 82 w 179"/>
                  <a:gd name="T85" fmla="*/ 75 h 224"/>
                  <a:gd name="T86" fmla="*/ 62 w 179"/>
                  <a:gd name="T87" fmla="*/ 79 h 224"/>
                  <a:gd name="T88" fmla="*/ 30 w 179"/>
                  <a:gd name="T89" fmla="*/ 71 h 224"/>
                  <a:gd name="T90" fmla="*/ 54 w 179"/>
                  <a:gd name="T91" fmla="*/ 79 h 224"/>
                  <a:gd name="T92" fmla="*/ 55 w 179"/>
                  <a:gd name="T93" fmla="*/ 47 h 224"/>
                  <a:gd name="T94" fmla="*/ 44 w 179"/>
                  <a:gd name="T95" fmla="*/ 18 h 224"/>
                  <a:gd name="T96" fmla="*/ 65 w 179"/>
                  <a:gd name="T97" fmla="*/ 24 h 224"/>
                  <a:gd name="T98" fmla="*/ 98 w 179"/>
                  <a:gd name="T99" fmla="*/ 27 h 224"/>
                  <a:gd name="T100" fmla="*/ 111 w 179"/>
                  <a:gd name="T101" fmla="*/ 9 h 224"/>
                  <a:gd name="T102" fmla="*/ 124 w 179"/>
                  <a:gd name="T103" fmla="*/ 23 h 224"/>
                  <a:gd name="T104" fmla="*/ 177 w 179"/>
                  <a:gd name="T105" fmla="*/ 16 h 224"/>
                  <a:gd name="T106" fmla="*/ 162 w 179"/>
                  <a:gd name="T107" fmla="*/ 50 h 224"/>
                  <a:gd name="T108" fmla="*/ 149 w 179"/>
                  <a:gd name="T109" fmla="*/ 70 h 224"/>
                  <a:gd name="T110" fmla="*/ 143 w 179"/>
                  <a:gd name="T111" fmla="*/ 77 h 224"/>
                  <a:gd name="T112" fmla="*/ 143 w 179"/>
                  <a:gd name="T113" fmla="*/ 78 h 224"/>
                  <a:gd name="T114" fmla="*/ 142 w 179"/>
                  <a:gd name="T115" fmla="*/ 78 h 224"/>
                  <a:gd name="T116" fmla="*/ 142 w 179"/>
                  <a:gd name="T117" fmla="*/ 78 h 224"/>
                  <a:gd name="T118" fmla="*/ 142 w 179"/>
                  <a:gd name="T119" fmla="*/ 78 h 224"/>
                  <a:gd name="T120" fmla="*/ 112 w 179"/>
                  <a:gd name="T121" fmla="*/ 8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224">
                    <a:moveTo>
                      <a:pt x="121" y="70"/>
                    </a:moveTo>
                    <a:cubicBezTo>
                      <a:pt x="121" y="67"/>
                      <a:pt x="121" y="65"/>
                      <a:pt x="121" y="62"/>
                    </a:cubicBezTo>
                    <a:cubicBezTo>
                      <a:pt x="121" y="70"/>
                      <a:pt x="121" y="70"/>
                      <a:pt x="121" y="70"/>
                    </a:cubicBezTo>
                    <a:close/>
                    <a:moveTo>
                      <a:pt x="127" y="144"/>
                    </a:moveTo>
                    <a:cubicBezTo>
                      <a:pt x="130" y="146"/>
                      <a:pt x="132" y="148"/>
                      <a:pt x="132" y="151"/>
                    </a:cubicBezTo>
                    <a:cubicBezTo>
                      <a:pt x="132" y="158"/>
                      <a:pt x="126" y="160"/>
                      <a:pt x="120" y="160"/>
                    </a:cubicBezTo>
                    <a:cubicBezTo>
                      <a:pt x="116" y="161"/>
                      <a:pt x="104" y="158"/>
                      <a:pt x="101" y="162"/>
                    </a:cubicBezTo>
                    <a:cubicBezTo>
                      <a:pt x="99" y="165"/>
                      <a:pt x="103" y="170"/>
                      <a:pt x="104" y="173"/>
                    </a:cubicBezTo>
                    <a:cubicBezTo>
                      <a:pt x="104" y="177"/>
                      <a:pt x="105" y="181"/>
                      <a:pt x="105" y="186"/>
                    </a:cubicBezTo>
                    <a:cubicBezTo>
                      <a:pt x="105" y="193"/>
                      <a:pt x="105" y="202"/>
                      <a:pt x="105" y="210"/>
                    </a:cubicBezTo>
                    <a:cubicBezTo>
                      <a:pt x="105" y="216"/>
                      <a:pt x="100" y="222"/>
                      <a:pt x="93" y="223"/>
                    </a:cubicBezTo>
                    <a:cubicBezTo>
                      <a:pt x="88" y="224"/>
                      <a:pt x="83" y="222"/>
                      <a:pt x="79" y="222"/>
                    </a:cubicBezTo>
                    <a:cubicBezTo>
                      <a:pt x="73" y="221"/>
                      <a:pt x="68" y="223"/>
                      <a:pt x="63" y="220"/>
                    </a:cubicBezTo>
                    <a:cubicBezTo>
                      <a:pt x="60" y="218"/>
                      <a:pt x="57" y="218"/>
                      <a:pt x="53" y="216"/>
                    </a:cubicBezTo>
                    <a:cubicBezTo>
                      <a:pt x="53" y="216"/>
                      <a:pt x="53" y="216"/>
                      <a:pt x="53" y="216"/>
                    </a:cubicBezTo>
                    <a:cubicBezTo>
                      <a:pt x="53" y="216"/>
                      <a:pt x="53" y="216"/>
                      <a:pt x="53" y="216"/>
                    </a:cubicBezTo>
                    <a:cubicBezTo>
                      <a:pt x="53" y="216"/>
                      <a:pt x="53" y="216"/>
                      <a:pt x="53" y="216"/>
                    </a:cubicBezTo>
                    <a:cubicBezTo>
                      <a:pt x="52" y="216"/>
                      <a:pt x="52" y="216"/>
                      <a:pt x="52" y="216"/>
                    </a:cubicBezTo>
                    <a:cubicBezTo>
                      <a:pt x="52" y="216"/>
                      <a:pt x="52" y="216"/>
                      <a:pt x="52" y="216"/>
                    </a:cubicBezTo>
                    <a:cubicBezTo>
                      <a:pt x="52" y="216"/>
                      <a:pt x="52" y="216"/>
                      <a:pt x="52" y="216"/>
                    </a:cubicBezTo>
                    <a:cubicBezTo>
                      <a:pt x="52" y="216"/>
                      <a:pt x="52" y="216"/>
                      <a:pt x="52" y="216"/>
                    </a:cubicBezTo>
                    <a:cubicBezTo>
                      <a:pt x="52" y="216"/>
                      <a:pt x="52" y="216"/>
                      <a:pt x="52" y="216"/>
                    </a:cubicBezTo>
                    <a:cubicBezTo>
                      <a:pt x="52" y="216"/>
                      <a:pt x="52" y="216"/>
                      <a:pt x="52" y="216"/>
                    </a:cubicBezTo>
                    <a:cubicBezTo>
                      <a:pt x="51" y="216"/>
                      <a:pt x="51" y="216"/>
                      <a:pt x="51" y="216"/>
                    </a:cubicBezTo>
                    <a:cubicBezTo>
                      <a:pt x="51" y="216"/>
                      <a:pt x="51" y="216"/>
                      <a:pt x="51" y="216"/>
                    </a:cubicBezTo>
                    <a:cubicBezTo>
                      <a:pt x="51" y="215"/>
                      <a:pt x="51" y="215"/>
                      <a:pt x="51" y="215"/>
                    </a:cubicBezTo>
                    <a:cubicBezTo>
                      <a:pt x="51" y="215"/>
                      <a:pt x="51" y="215"/>
                      <a:pt x="51" y="215"/>
                    </a:cubicBezTo>
                    <a:cubicBezTo>
                      <a:pt x="51" y="215"/>
                      <a:pt x="51" y="215"/>
                      <a:pt x="51" y="215"/>
                    </a:cubicBezTo>
                    <a:cubicBezTo>
                      <a:pt x="51" y="215"/>
                      <a:pt x="51" y="215"/>
                      <a:pt x="51" y="215"/>
                    </a:cubicBezTo>
                    <a:cubicBezTo>
                      <a:pt x="47" y="214"/>
                      <a:pt x="42" y="212"/>
                      <a:pt x="42" y="208"/>
                    </a:cubicBezTo>
                    <a:cubicBezTo>
                      <a:pt x="42" y="208"/>
                      <a:pt x="42" y="208"/>
                      <a:pt x="42" y="208"/>
                    </a:cubicBezTo>
                    <a:cubicBezTo>
                      <a:pt x="42" y="207"/>
                      <a:pt x="42" y="207"/>
                      <a:pt x="42" y="207"/>
                    </a:cubicBezTo>
                    <a:cubicBezTo>
                      <a:pt x="46" y="210"/>
                      <a:pt x="51" y="209"/>
                      <a:pt x="56" y="210"/>
                    </a:cubicBezTo>
                    <a:cubicBezTo>
                      <a:pt x="61" y="210"/>
                      <a:pt x="66" y="210"/>
                      <a:pt x="71" y="211"/>
                    </a:cubicBezTo>
                    <a:cubicBezTo>
                      <a:pt x="75" y="211"/>
                      <a:pt x="79" y="212"/>
                      <a:pt x="83" y="212"/>
                    </a:cubicBezTo>
                    <a:cubicBezTo>
                      <a:pt x="88" y="212"/>
                      <a:pt x="92" y="208"/>
                      <a:pt x="95" y="205"/>
                    </a:cubicBezTo>
                    <a:cubicBezTo>
                      <a:pt x="96" y="202"/>
                      <a:pt x="96" y="198"/>
                      <a:pt x="97" y="194"/>
                    </a:cubicBezTo>
                    <a:cubicBezTo>
                      <a:pt x="98" y="191"/>
                      <a:pt x="96" y="189"/>
                      <a:pt x="96" y="186"/>
                    </a:cubicBezTo>
                    <a:cubicBezTo>
                      <a:pt x="95" y="182"/>
                      <a:pt x="94" y="178"/>
                      <a:pt x="93" y="174"/>
                    </a:cubicBezTo>
                    <a:cubicBezTo>
                      <a:pt x="93" y="172"/>
                      <a:pt x="92" y="168"/>
                      <a:pt x="91" y="166"/>
                    </a:cubicBezTo>
                    <a:cubicBezTo>
                      <a:pt x="90" y="164"/>
                      <a:pt x="90" y="165"/>
                      <a:pt x="88" y="165"/>
                    </a:cubicBezTo>
                    <a:cubicBezTo>
                      <a:pt x="88" y="165"/>
                      <a:pt x="82" y="166"/>
                      <a:pt x="82" y="166"/>
                    </a:cubicBezTo>
                    <a:cubicBezTo>
                      <a:pt x="71" y="175"/>
                      <a:pt x="56" y="181"/>
                      <a:pt x="43" y="188"/>
                    </a:cubicBezTo>
                    <a:cubicBezTo>
                      <a:pt x="38" y="188"/>
                      <a:pt x="33" y="188"/>
                      <a:pt x="28" y="188"/>
                    </a:cubicBezTo>
                    <a:cubicBezTo>
                      <a:pt x="27" y="188"/>
                      <a:pt x="23" y="184"/>
                      <a:pt x="23" y="183"/>
                    </a:cubicBezTo>
                    <a:cubicBezTo>
                      <a:pt x="18" y="177"/>
                      <a:pt x="24" y="175"/>
                      <a:pt x="30" y="173"/>
                    </a:cubicBezTo>
                    <a:cubicBezTo>
                      <a:pt x="35" y="172"/>
                      <a:pt x="40" y="169"/>
                      <a:pt x="45" y="167"/>
                    </a:cubicBezTo>
                    <a:cubicBezTo>
                      <a:pt x="55" y="162"/>
                      <a:pt x="65" y="156"/>
                      <a:pt x="76" y="153"/>
                    </a:cubicBezTo>
                    <a:cubicBezTo>
                      <a:pt x="82" y="151"/>
                      <a:pt x="90" y="149"/>
                      <a:pt x="97" y="149"/>
                    </a:cubicBezTo>
                    <a:cubicBezTo>
                      <a:pt x="97" y="149"/>
                      <a:pt x="99" y="146"/>
                      <a:pt x="100" y="146"/>
                    </a:cubicBezTo>
                    <a:cubicBezTo>
                      <a:pt x="102" y="145"/>
                      <a:pt x="103" y="145"/>
                      <a:pt x="105" y="145"/>
                    </a:cubicBezTo>
                    <a:cubicBezTo>
                      <a:pt x="109" y="144"/>
                      <a:pt x="113" y="143"/>
                      <a:pt x="117" y="143"/>
                    </a:cubicBezTo>
                    <a:cubicBezTo>
                      <a:pt x="120" y="143"/>
                      <a:pt x="124" y="143"/>
                      <a:pt x="127" y="144"/>
                    </a:cubicBezTo>
                    <a:close/>
                    <a:moveTo>
                      <a:pt x="118" y="71"/>
                    </a:moveTo>
                    <a:cubicBezTo>
                      <a:pt x="118" y="70"/>
                      <a:pt x="119" y="70"/>
                      <a:pt x="121" y="70"/>
                    </a:cubicBezTo>
                    <a:cubicBezTo>
                      <a:pt x="121" y="67"/>
                      <a:pt x="121" y="65"/>
                      <a:pt x="121" y="62"/>
                    </a:cubicBezTo>
                    <a:cubicBezTo>
                      <a:pt x="118" y="63"/>
                      <a:pt x="118" y="61"/>
                      <a:pt x="117" y="60"/>
                    </a:cubicBezTo>
                    <a:cubicBezTo>
                      <a:pt x="117" y="64"/>
                      <a:pt x="114" y="69"/>
                      <a:pt x="118" y="71"/>
                    </a:cubicBezTo>
                    <a:close/>
                    <a:moveTo>
                      <a:pt x="75" y="60"/>
                    </a:moveTo>
                    <a:cubicBezTo>
                      <a:pt x="77" y="59"/>
                      <a:pt x="77" y="57"/>
                      <a:pt x="78" y="55"/>
                    </a:cubicBezTo>
                    <a:cubicBezTo>
                      <a:pt x="77" y="55"/>
                      <a:pt x="78" y="53"/>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4"/>
                      <a:pt x="75" y="54"/>
                      <a:pt x="75" y="54"/>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5"/>
                      <a:pt x="75" y="55"/>
                      <a:pt x="75" y="55"/>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6"/>
                      <a:pt x="75" y="56"/>
                      <a:pt x="75" y="56"/>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7"/>
                      <a:pt x="75" y="57"/>
                      <a:pt x="75" y="57"/>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59"/>
                      <a:pt x="75" y="59"/>
                      <a:pt x="75" y="59"/>
                    </a:cubicBezTo>
                    <a:cubicBezTo>
                      <a:pt x="75" y="60"/>
                      <a:pt x="75" y="60"/>
                      <a:pt x="75" y="60"/>
                    </a:cubicBezTo>
                    <a:close/>
                    <a:moveTo>
                      <a:pt x="89" y="57"/>
                    </a:moveTo>
                    <a:cubicBezTo>
                      <a:pt x="92" y="57"/>
                      <a:pt x="95" y="57"/>
                      <a:pt x="98" y="57"/>
                    </a:cubicBezTo>
                    <a:cubicBezTo>
                      <a:pt x="96" y="53"/>
                      <a:pt x="103" y="50"/>
                      <a:pt x="98" y="48"/>
                    </a:cubicBezTo>
                    <a:cubicBezTo>
                      <a:pt x="94" y="51"/>
                      <a:pt x="92" y="54"/>
                      <a:pt x="89" y="57"/>
                    </a:cubicBezTo>
                    <a:close/>
                    <a:moveTo>
                      <a:pt x="75" y="41"/>
                    </a:moveTo>
                    <a:cubicBezTo>
                      <a:pt x="75" y="43"/>
                      <a:pt x="75" y="46"/>
                      <a:pt x="75" y="48"/>
                    </a:cubicBezTo>
                    <a:cubicBezTo>
                      <a:pt x="80" y="48"/>
                      <a:pt x="82" y="45"/>
                      <a:pt x="84" y="41"/>
                    </a:cubicBezTo>
                    <a:cubicBezTo>
                      <a:pt x="80" y="40"/>
                      <a:pt x="80" y="40"/>
                      <a:pt x="75" y="41"/>
                    </a:cubicBezTo>
                    <a:close/>
                    <a:moveTo>
                      <a:pt x="119" y="48"/>
                    </a:moveTo>
                    <a:cubicBezTo>
                      <a:pt x="130" y="44"/>
                      <a:pt x="135" y="64"/>
                      <a:pt x="128" y="72"/>
                    </a:cubicBezTo>
                    <a:cubicBezTo>
                      <a:pt x="138" y="69"/>
                      <a:pt x="145" y="61"/>
                      <a:pt x="148" y="51"/>
                    </a:cubicBezTo>
                    <a:cubicBezTo>
                      <a:pt x="149" y="51"/>
                      <a:pt x="150" y="51"/>
                      <a:pt x="151" y="51"/>
                    </a:cubicBezTo>
                    <a:cubicBezTo>
                      <a:pt x="153" y="41"/>
                      <a:pt x="161" y="36"/>
                      <a:pt x="160" y="23"/>
                    </a:cubicBezTo>
                    <a:cubicBezTo>
                      <a:pt x="144" y="18"/>
                      <a:pt x="131" y="29"/>
                      <a:pt x="119" y="34"/>
                    </a:cubicBezTo>
                    <a:cubicBezTo>
                      <a:pt x="119" y="38"/>
                      <a:pt x="123" y="45"/>
                      <a:pt x="119" y="48"/>
                    </a:cubicBezTo>
                    <a:close/>
                    <a:moveTo>
                      <a:pt x="22" y="141"/>
                    </a:moveTo>
                    <a:cubicBezTo>
                      <a:pt x="22" y="142"/>
                      <a:pt x="63" y="122"/>
                      <a:pt x="66" y="120"/>
                    </a:cubicBezTo>
                    <a:cubicBezTo>
                      <a:pt x="72" y="117"/>
                      <a:pt x="78" y="115"/>
                      <a:pt x="84" y="113"/>
                    </a:cubicBezTo>
                    <a:cubicBezTo>
                      <a:pt x="88" y="111"/>
                      <a:pt x="92" y="108"/>
                      <a:pt x="96" y="106"/>
                    </a:cubicBezTo>
                    <a:cubicBezTo>
                      <a:pt x="103" y="103"/>
                      <a:pt x="125" y="95"/>
                      <a:pt x="129" y="95"/>
                    </a:cubicBezTo>
                    <a:cubicBezTo>
                      <a:pt x="136" y="95"/>
                      <a:pt x="140" y="99"/>
                      <a:pt x="140" y="107"/>
                    </a:cubicBezTo>
                    <a:cubicBezTo>
                      <a:pt x="139" y="115"/>
                      <a:pt x="130" y="121"/>
                      <a:pt x="122" y="124"/>
                    </a:cubicBezTo>
                    <a:cubicBezTo>
                      <a:pt x="113" y="130"/>
                      <a:pt x="103" y="135"/>
                      <a:pt x="93" y="141"/>
                    </a:cubicBezTo>
                    <a:cubicBezTo>
                      <a:pt x="92" y="135"/>
                      <a:pt x="100" y="131"/>
                      <a:pt x="104" y="128"/>
                    </a:cubicBezTo>
                    <a:cubicBezTo>
                      <a:pt x="110" y="121"/>
                      <a:pt x="116" y="113"/>
                      <a:pt x="122" y="106"/>
                    </a:cubicBezTo>
                    <a:cubicBezTo>
                      <a:pt x="113" y="103"/>
                      <a:pt x="103" y="109"/>
                      <a:pt x="96" y="113"/>
                    </a:cubicBezTo>
                    <a:cubicBezTo>
                      <a:pt x="92" y="115"/>
                      <a:pt x="89" y="117"/>
                      <a:pt x="85" y="119"/>
                    </a:cubicBezTo>
                    <a:cubicBezTo>
                      <a:pt x="82" y="120"/>
                      <a:pt x="79" y="121"/>
                      <a:pt x="76" y="122"/>
                    </a:cubicBezTo>
                    <a:cubicBezTo>
                      <a:pt x="73" y="124"/>
                      <a:pt x="72" y="127"/>
                      <a:pt x="69" y="129"/>
                    </a:cubicBezTo>
                    <a:cubicBezTo>
                      <a:pt x="67" y="131"/>
                      <a:pt x="64" y="131"/>
                      <a:pt x="62" y="134"/>
                    </a:cubicBezTo>
                    <a:cubicBezTo>
                      <a:pt x="58" y="138"/>
                      <a:pt x="53" y="140"/>
                      <a:pt x="48" y="143"/>
                    </a:cubicBezTo>
                    <a:cubicBezTo>
                      <a:pt x="42" y="147"/>
                      <a:pt x="37" y="150"/>
                      <a:pt x="31" y="153"/>
                    </a:cubicBezTo>
                    <a:cubicBezTo>
                      <a:pt x="25" y="156"/>
                      <a:pt x="19" y="160"/>
                      <a:pt x="13" y="161"/>
                    </a:cubicBezTo>
                    <a:cubicBezTo>
                      <a:pt x="4" y="161"/>
                      <a:pt x="0" y="153"/>
                      <a:pt x="4" y="146"/>
                    </a:cubicBezTo>
                    <a:cubicBezTo>
                      <a:pt x="7" y="141"/>
                      <a:pt x="12" y="142"/>
                      <a:pt x="17" y="139"/>
                    </a:cubicBezTo>
                    <a:cubicBezTo>
                      <a:pt x="21" y="138"/>
                      <a:pt x="24" y="135"/>
                      <a:pt x="27" y="133"/>
                    </a:cubicBezTo>
                    <a:cubicBezTo>
                      <a:pt x="35" y="128"/>
                      <a:pt x="43" y="125"/>
                      <a:pt x="51" y="121"/>
                    </a:cubicBezTo>
                    <a:cubicBezTo>
                      <a:pt x="56" y="118"/>
                      <a:pt x="60" y="115"/>
                      <a:pt x="65" y="112"/>
                    </a:cubicBezTo>
                    <a:cubicBezTo>
                      <a:pt x="68" y="111"/>
                      <a:pt x="70" y="110"/>
                      <a:pt x="72" y="108"/>
                    </a:cubicBezTo>
                    <a:cubicBezTo>
                      <a:pt x="75" y="107"/>
                      <a:pt x="79" y="106"/>
                      <a:pt x="80" y="105"/>
                    </a:cubicBezTo>
                    <a:cubicBezTo>
                      <a:pt x="89" y="97"/>
                      <a:pt x="102" y="94"/>
                      <a:pt x="107" y="83"/>
                    </a:cubicBezTo>
                    <a:cubicBezTo>
                      <a:pt x="108" y="81"/>
                      <a:pt x="100" y="82"/>
                      <a:pt x="100" y="82"/>
                    </a:cubicBezTo>
                    <a:cubicBezTo>
                      <a:pt x="98" y="81"/>
                      <a:pt x="98" y="78"/>
                      <a:pt x="97" y="76"/>
                    </a:cubicBezTo>
                    <a:cubicBezTo>
                      <a:pt x="97" y="77"/>
                      <a:pt x="90" y="80"/>
                      <a:pt x="89" y="81"/>
                    </a:cubicBezTo>
                    <a:cubicBezTo>
                      <a:pt x="87" y="82"/>
                      <a:pt x="77" y="86"/>
                      <a:pt x="76" y="82"/>
                    </a:cubicBezTo>
                    <a:cubicBezTo>
                      <a:pt x="75" y="80"/>
                      <a:pt x="81" y="77"/>
                      <a:pt x="82" y="75"/>
                    </a:cubicBezTo>
                    <a:cubicBezTo>
                      <a:pt x="85" y="72"/>
                      <a:pt x="88" y="69"/>
                      <a:pt x="90" y="66"/>
                    </a:cubicBezTo>
                    <a:cubicBezTo>
                      <a:pt x="90" y="66"/>
                      <a:pt x="83" y="62"/>
                      <a:pt x="82" y="62"/>
                    </a:cubicBezTo>
                    <a:cubicBezTo>
                      <a:pt x="78" y="63"/>
                      <a:pt x="77" y="67"/>
                      <a:pt x="76" y="70"/>
                    </a:cubicBezTo>
                    <a:cubicBezTo>
                      <a:pt x="73" y="75"/>
                      <a:pt x="70" y="83"/>
                      <a:pt x="62" y="79"/>
                    </a:cubicBezTo>
                    <a:cubicBezTo>
                      <a:pt x="58" y="84"/>
                      <a:pt x="53" y="90"/>
                      <a:pt x="50" y="96"/>
                    </a:cubicBezTo>
                    <a:cubicBezTo>
                      <a:pt x="49" y="99"/>
                      <a:pt x="48" y="103"/>
                      <a:pt x="46" y="105"/>
                    </a:cubicBezTo>
                    <a:cubicBezTo>
                      <a:pt x="44" y="107"/>
                      <a:pt x="40" y="106"/>
                      <a:pt x="40" y="110"/>
                    </a:cubicBezTo>
                    <a:cubicBezTo>
                      <a:pt x="25" y="105"/>
                      <a:pt x="30" y="82"/>
                      <a:pt x="30" y="71"/>
                    </a:cubicBezTo>
                    <a:cubicBezTo>
                      <a:pt x="30" y="66"/>
                      <a:pt x="30" y="62"/>
                      <a:pt x="30" y="57"/>
                    </a:cubicBezTo>
                    <a:cubicBezTo>
                      <a:pt x="37" y="58"/>
                      <a:pt x="41" y="59"/>
                      <a:pt x="43" y="66"/>
                    </a:cubicBezTo>
                    <a:cubicBezTo>
                      <a:pt x="45" y="72"/>
                      <a:pt x="45" y="79"/>
                      <a:pt x="45" y="85"/>
                    </a:cubicBezTo>
                    <a:cubicBezTo>
                      <a:pt x="48" y="84"/>
                      <a:pt x="51" y="82"/>
                      <a:pt x="54" y="79"/>
                    </a:cubicBezTo>
                    <a:cubicBezTo>
                      <a:pt x="56" y="77"/>
                      <a:pt x="59" y="74"/>
                      <a:pt x="59" y="72"/>
                    </a:cubicBezTo>
                    <a:cubicBezTo>
                      <a:pt x="59" y="68"/>
                      <a:pt x="59" y="65"/>
                      <a:pt x="58" y="61"/>
                    </a:cubicBezTo>
                    <a:cubicBezTo>
                      <a:pt x="58" y="58"/>
                      <a:pt x="57" y="59"/>
                      <a:pt x="56" y="56"/>
                    </a:cubicBezTo>
                    <a:cubicBezTo>
                      <a:pt x="55" y="54"/>
                      <a:pt x="56" y="49"/>
                      <a:pt x="55" y="47"/>
                    </a:cubicBezTo>
                    <a:cubicBezTo>
                      <a:pt x="55" y="44"/>
                      <a:pt x="54" y="41"/>
                      <a:pt x="52" y="38"/>
                    </a:cubicBezTo>
                    <a:cubicBezTo>
                      <a:pt x="51" y="35"/>
                      <a:pt x="50" y="33"/>
                      <a:pt x="49" y="30"/>
                    </a:cubicBezTo>
                    <a:cubicBezTo>
                      <a:pt x="48" y="28"/>
                      <a:pt x="48" y="22"/>
                      <a:pt x="46" y="20"/>
                    </a:cubicBezTo>
                    <a:cubicBezTo>
                      <a:pt x="46" y="19"/>
                      <a:pt x="45" y="19"/>
                      <a:pt x="44" y="18"/>
                    </a:cubicBezTo>
                    <a:cubicBezTo>
                      <a:pt x="43" y="15"/>
                      <a:pt x="45" y="14"/>
                      <a:pt x="45" y="12"/>
                    </a:cubicBezTo>
                    <a:cubicBezTo>
                      <a:pt x="47" y="11"/>
                      <a:pt x="46" y="13"/>
                      <a:pt x="46" y="14"/>
                    </a:cubicBezTo>
                    <a:cubicBezTo>
                      <a:pt x="46" y="13"/>
                      <a:pt x="56" y="17"/>
                      <a:pt x="57" y="17"/>
                    </a:cubicBezTo>
                    <a:cubicBezTo>
                      <a:pt x="60" y="19"/>
                      <a:pt x="62" y="21"/>
                      <a:pt x="65" y="24"/>
                    </a:cubicBezTo>
                    <a:cubicBezTo>
                      <a:pt x="68" y="27"/>
                      <a:pt x="72" y="31"/>
                      <a:pt x="77" y="31"/>
                    </a:cubicBezTo>
                    <a:cubicBezTo>
                      <a:pt x="79" y="32"/>
                      <a:pt x="82" y="31"/>
                      <a:pt x="84" y="31"/>
                    </a:cubicBezTo>
                    <a:cubicBezTo>
                      <a:pt x="88" y="31"/>
                      <a:pt x="91" y="31"/>
                      <a:pt x="94" y="30"/>
                    </a:cubicBezTo>
                    <a:cubicBezTo>
                      <a:pt x="96" y="29"/>
                      <a:pt x="98" y="28"/>
                      <a:pt x="98" y="27"/>
                    </a:cubicBezTo>
                    <a:cubicBezTo>
                      <a:pt x="99" y="26"/>
                      <a:pt x="99" y="24"/>
                      <a:pt x="100" y="23"/>
                    </a:cubicBezTo>
                    <a:cubicBezTo>
                      <a:pt x="101" y="21"/>
                      <a:pt x="102" y="21"/>
                      <a:pt x="103" y="20"/>
                    </a:cubicBezTo>
                    <a:cubicBezTo>
                      <a:pt x="104" y="18"/>
                      <a:pt x="105" y="17"/>
                      <a:pt x="105" y="15"/>
                    </a:cubicBezTo>
                    <a:cubicBezTo>
                      <a:pt x="107" y="13"/>
                      <a:pt x="109" y="12"/>
                      <a:pt x="111" y="9"/>
                    </a:cubicBezTo>
                    <a:cubicBezTo>
                      <a:pt x="112" y="7"/>
                      <a:pt x="113" y="5"/>
                      <a:pt x="114" y="4"/>
                    </a:cubicBezTo>
                    <a:cubicBezTo>
                      <a:pt x="116" y="2"/>
                      <a:pt x="129" y="0"/>
                      <a:pt x="130" y="3"/>
                    </a:cubicBezTo>
                    <a:cubicBezTo>
                      <a:pt x="132" y="13"/>
                      <a:pt x="127" y="17"/>
                      <a:pt x="122" y="22"/>
                    </a:cubicBezTo>
                    <a:cubicBezTo>
                      <a:pt x="121" y="22"/>
                      <a:pt x="124" y="23"/>
                      <a:pt x="124" y="23"/>
                    </a:cubicBezTo>
                    <a:cubicBezTo>
                      <a:pt x="125" y="22"/>
                      <a:pt x="125" y="21"/>
                      <a:pt x="126" y="21"/>
                    </a:cubicBezTo>
                    <a:cubicBezTo>
                      <a:pt x="127" y="20"/>
                      <a:pt x="127" y="19"/>
                      <a:pt x="128" y="18"/>
                    </a:cubicBezTo>
                    <a:cubicBezTo>
                      <a:pt x="135" y="14"/>
                      <a:pt x="143" y="11"/>
                      <a:pt x="152" y="10"/>
                    </a:cubicBezTo>
                    <a:cubicBezTo>
                      <a:pt x="160" y="9"/>
                      <a:pt x="171" y="9"/>
                      <a:pt x="177" y="16"/>
                    </a:cubicBezTo>
                    <a:cubicBezTo>
                      <a:pt x="179" y="19"/>
                      <a:pt x="176" y="29"/>
                      <a:pt x="174" y="32"/>
                    </a:cubicBezTo>
                    <a:cubicBezTo>
                      <a:pt x="173" y="35"/>
                      <a:pt x="172" y="37"/>
                      <a:pt x="170" y="38"/>
                    </a:cubicBezTo>
                    <a:cubicBezTo>
                      <a:pt x="168" y="40"/>
                      <a:pt x="168" y="42"/>
                      <a:pt x="167" y="45"/>
                    </a:cubicBezTo>
                    <a:cubicBezTo>
                      <a:pt x="166" y="47"/>
                      <a:pt x="164" y="48"/>
                      <a:pt x="162" y="50"/>
                    </a:cubicBezTo>
                    <a:cubicBezTo>
                      <a:pt x="161" y="52"/>
                      <a:pt x="160" y="54"/>
                      <a:pt x="159" y="56"/>
                    </a:cubicBezTo>
                    <a:cubicBezTo>
                      <a:pt x="158" y="58"/>
                      <a:pt x="157" y="60"/>
                      <a:pt x="155" y="62"/>
                    </a:cubicBezTo>
                    <a:cubicBezTo>
                      <a:pt x="154" y="63"/>
                      <a:pt x="152" y="64"/>
                      <a:pt x="151" y="65"/>
                    </a:cubicBezTo>
                    <a:cubicBezTo>
                      <a:pt x="150" y="66"/>
                      <a:pt x="150" y="68"/>
                      <a:pt x="149" y="70"/>
                    </a:cubicBezTo>
                    <a:cubicBezTo>
                      <a:pt x="149" y="70"/>
                      <a:pt x="147" y="70"/>
                      <a:pt x="147" y="71"/>
                    </a:cubicBezTo>
                    <a:cubicBezTo>
                      <a:pt x="145" y="73"/>
                      <a:pt x="146" y="75"/>
                      <a:pt x="143" y="77"/>
                    </a:cubicBezTo>
                    <a:cubicBezTo>
                      <a:pt x="143" y="77"/>
                      <a:pt x="143" y="77"/>
                      <a:pt x="143" y="77"/>
                    </a:cubicBezTo>
                    <a:cubicBezTo>
                      <a:pt x="143" y="77"/>
                      <a:pt x="143" y="77"/>
                      <a:pt x="143" y="77"/>
                    </a:cubicBezTo>
                    <a:cubicBezTo>
                      <a:pt x="143" y="78"/>
                      <a:pt x="143" y="78"/>
                      <a:pt x="143" y="78"/>
                    </a:cubicBezTo>
                    <a:cubicBezTo>
                      <a:pt x="143" y="78"/>
                      <a:pt x="143" y="78"/>
                      <a:pt x="143" y="78"/>
                    </a:cubicBezTo>
                    <a:cubicBezTo>
                      <a:pt x="143" y="78"/>
                      <a:pt x="143" y="78"/>
                      <a:pt x="143" y="78"/>
                    </a:cubicBezTo>
                    <a:cubicBezTo>
                      <a:pt x="143" y="78"/>
                      <a:pt x="143" y="78"/>
                      <a:pt x="143" y="78"/>
                    </a:cubicBezTo>
                    <a:cubicBezTo>
                      <a:pt x="143" y="78"/>
                      <a:pt x="143" y="78"/>
                      <a:pt x="143" y="78"/>
                    </a:cubicBezTo>
                    <a:cubicBezTo>
                      <a:pt x="143" y="78"/>
                      <a:pt x="143" y="78"/>
                      <a:pt x="143"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2" y="78"/>
                      <a:pt x="142" y="78"/>
                      <a:pt x="142" y="78"/>
                    </a:cubicBezTo>
                    <a:cubicBezTo>
                      <a:pt x="140" y="80"/>
                      <a:pt x="139" y="81"/>
                      <a:pt x="139" y="83"/>
                    </a:cubicBezTo>
                    <a:cubicBezTo>
                      <a:pt x="139" y="83"/>
                      <a:pt x="139" y="83"/>
                      <a:pt x="139" y="83"/>
                    </a:cubicBezTo>
                    <a:cubicBezTo>
                      <a:pt x="139" y="84"/>
                      <a:pt x="139" y="84"/>
                      <a:pt x="139" y="84"/>
                    </a:cubicBezTo>
                    <a:cubicBezTo>
                      <a:pt x="130" y="88"/>
                      <a:pt x="123" y="91"/>
                      <a:pt x="112" y="88"/>
                    </a:cubicBezTo>
                    <a:cubicBezTo>
                      <a:pt x="100" y="99"/>
                      <a:pt x="38" y="133"/>
                      <a:pt x="22" y="141"/>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60" name="ïslíḋê">
              <a:extLst>
                <a:ext uri="{FF2B5EF4-FFF2-40B4-BE49-F238E27FC236}">
                  <a16:creationId xmlns:a16="http://schemas.microsoft.com/office/drawing/2014/main" id="{8AA7C25F-EA32-448B-BE7C-91A5CCAB1EDC}"/>
                </a:ext>
              </a:extLst>
            </p:cNvPr>
            <p:cNvGrpSpPr/>
            <p:nvPr/>
          </p:nvGrpSpPr>
          <p:grpSpPr>
            <a:xfrm>
              <a:off x="5702301" y="3714750"/>
              <a:ext cx="2794000" cy="298451"/>
              <a:chOff x="5702301" y="3714750"/>
              <a:chExt cx="2794000" cy="298451"/>
            </a:xfrm>
          </p:grpSpPr>
          <p:sp>
            <p:nvSpPr>
              <p:cNvPr id="961" name="í$ḷide">
                <a:extLst>
                  <a:ext uri="{FF2B5EF4-FFF2-40B4-BE49-F238E27FC236}">
                    <a16:creationId xmlns:a16="http://schemas.microsoft.com/office/drawing/2014/main" id="{E0A31230-30DB-4A08-AA2A-9C7B745C83DE}"/>
                  </a:ext>
                </a:extLst>
              </p:cNvPr>
              <p:cNvSpPr/>
              <p:nvPr/>
            </p:nvSpPr>
            <p:spPr bwMode="auto">
              <a:xfrm>
                <a:off x="5702301" y="3735388"/>
                <a:ext cx="244475" cy="201613"/>
              </a:xfrm>
              <a:custGeom>
                <a:avLst/>
                <a:gdLst>
                  <a:gd name="T0" fmla="*/ 0 w 74"/>
                  <a:gd name="T1" fmla="*/ 0 h 61"/>
                  <a:gd name="T2" fmla="*/ 15 w 74"/>
                  <a:gd name="T3" fmla="*/ 0 h 61"/>
                  <a:gd name="T4" fmla="*/ 22 w 74"/>
                  <a:gd name="T5" fmla="*/ 0 h 61"/>
                  <a:gd name="T6" fmla="*/ 26 w 74"/>
                  <a:gd name="T7" fmla="*/ 5 h 61"/>
                  <a:gd name="T8" fmla="*/ 59 w 74"/>
                  <a:gd name="T9" fmla="*/ 44 h 61"/>
                  <a:gd name="T10" fmla="*/ 59 w 74"/>
                  <a:gd name="T11" fmla="*/ 44 h 61"/>
                  <a:gd name="T12" fmla="*/ 59 w 74"/>
                  <a:gd name="T13" fmla="*/ 10 h 61"/>
                  <a:gd name="T14" fmla="*/ 54 w 74"/>
                  <a:gd name="T15" fmla="*/ 4 h 61"/>
                  <a:gd name="T16" fmla="*/ 47 w 74"/>
                  <a:gd name="T17" fmla="*/ 3 h 61"/>
                  <a:gd name="T18" fmla="*/ 47 w 74"/>
                  <a:gd name="T19" fmla="*/ 0 h 61"/>
                  <a:gd name="T20" fmla="*/ 62 w 74"/>
                  <a:gd name="T21" fmla="*/ 0 h 61"/>
                  <a:gd name="T22" fmla="*/ 74 w 74"/>
                  <a:gd name="T23" fmla="*/ 0 h 61"/>
                  <a:gd name="T24" fmla="*/ 74 w 74"/>
                  <a:gd name="T25" fmla="*/ 3 h 61"/>
                  <a:gd name="T26" fmla="*/ 69 w 74"/>
                  <a:gd name="T27" fmla="*/ 4 h 61"/>
                  <a:gd name="T28" fmla="*/ 65 w 74"/>
                  <a:gd name="T29" fmla="*/ 10 h 61"/>
                  <a:gd name="T30" fmla="*/ 64 w 74"/>
                  <a:gd name="T31" fmla="*/ 47 h 61"/>
                  <a:gd name="T32" fmla="*/ 64 w 74"/>
                  <a:gd name="T33" fmla="*/ 61 h 61"/>
                  <a:gd name="T34" fmla="*/ 55 w 74"/>
                  <a:gd name="T35" fmla="*/ 61 h 61"/>
                  <a:gd name="T36" fmla="*/ 16 w 74"/>
                  <a:gd name="T37" fmla="*/ 14 h 61"/>
                  <a:gd name="T38" fmla="*/ 16 w 74"/>
                  <a:gd name="T39" fmla="*/ 14 h 61"/>
                  <a:gd name="T40" fmla="*/ 16 w 74"/>
                  <a:gd name="T41" fmla="*/ 50 h 61"/>
                  <a:gd name="T42" fmla="*/ 21 w 74"/>
                  <a:gd name="T43" fmla="*/ 56 h 61"/>
                  <a:gd name="T44" fmla="*/ 27 w 74"/>
                  <a:gd name="T45" fmla="*/ 57 h 61"/>
                  <a:gd name="T46" fmla="*/ 27 w 74"/>
                  <a:gd name="T47" fmla="*/ 61 h 61"/>
                  <a:gd name="T48" fmla="*/ 13 w 74"/>
                  <a:gd name="T49" fmla="*/ 60 h 61"/>
                  <a:gd name="T50" fmla="*/ 0 w 74"/>
                  <a:gd name="T51" fmla="*/ 61 h 61"/>
                  <a:gd name="T52" fmla="*/ 0 w 74"/>
                  <a:gd name="T53" fmla="*/ 57 h 61"/>
                  <a:gd name="T54" fmla="*/ 6 w 74"/>
                  <a:gd name="T55" fmla="*/ 56 h 61"/>
                  <a:gd name="T56" fmla="*/ 10 w 74"/>
                  <a:gd name="T57" fmla="*/ 51 h 61"/>
                  <a:gd name="T58" fmla="*/ 11 w 74"/>
                  <a:gd name="T59" fmla="*/ 11 h 61"/>
                  <a:gd name="T60" fmla="*/ 7 w 74"/>
                  <a:gd name="T61" fmla="*/ 5 h 61"/>
                  <a:gd name="T62" fmla="*/ 0 w 74"/>
                  <a:gd name="T63" fmla="*/ 3 h 61"/>
                  <a:gd name="T64" fmla="*/ 0 w 74"/>
                  <a:gd name="T6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0" y="0"/>
                    </a:moveTo>
                    <a:cubicBezTo>
                      <a:pt x="3" y="0"/>
                      <a:pt x="9" y="0"/>
                      <a:pt x="15" y="0"/>
                    </a:cubicBezTo>
                    <a:cubicBezTo>
                      <a:pt x="18" y="0"/>
                      <a:pt x="21" y="0"/>
                      <a:pt x="22" y="0"/>
                    </a:cubicBezTo>
                    <a:cubicBezTo>
                      <a:pt x="22" y="1"/>
                      <a:pt x="23" y="3"/>
                      <a:pt x="26" y="5"/>
                    </a:cubicBezTo>
                    <a:cubicBezTo>
                      <a:pt x="35" y="16"/>
                      <a:pt x="52" y="37"/>
                      <a:pt x="59" y="44"/>
                    </a:cubicBezTo>
                    <a:cubicBezTo>
                      <a:pt x="59" y="44"/>
                      <a:pt x="59" y="44"/>
                      <a:pt x="59" y="44"/>
                    </a:cubicBezTo>
                    <a:cubicBezTo>
                      <a:pt x="59" y="31"/>
                      <a:pt x="59" y="16"/>
                      <a:pt x="59" y="10"/>
                    </a:cubicBezTo>
                    <a:cubicBezTo>
                      <a:pt x="58" y="6"/>
                      <a:pt x="57" y="5"/>
                      <a:pt x="54" y="4"/>
                    </a:cubicBezTo>
                    <a:cubicBezTo>
                      <a:pt x="52" y="4"/>
                      <a:pt x="50" y="3"/>
                      <a:pt x="47" y="3"/>
                    </a:cubicBezTo>
                    <a:cubicBezTo>
                      <a:pt x="47" y="3"/>
                      <a:pt x="47" y="0"/>
                      <a:pt x="47" y="0"/>
                    </a:cubicBezTo>
                    <a:cubicBezTo>
                      <a:pt x="50" y="0"/>
                      <a:pt x="55" y="0"/>
                      <a:pt x="62" y="0"/>
                    </a:cubicBezTo>
                    <a:cubicBezTo>
                      <a:pt x="67" y="0"/>
                      <a:pt x="72" y="0"/>
                      <a:pt x="74" y="0"/>
                    </a:cubicBezTo>
                    <a:cubicBezTo>
                      <a:pt x="74" y="0"/>
                      <a:pt x="74" y="3"/>
                      <a:pt x="74" y="3"/>
                    </a:cubicBezTo>
                    <a:cubicBezTo>
                      <a:pt x="72" y="3"/>
                      <a:pt x="71" y="3"/>
                      <a:pt x="69" y="4"/>
                    </a:cubicBezTo>
                    <a:cubicBezTo>
                      <a:pt x="66" y="5"/>
                      <a:pt x="66" y="6"/>
                      <a:pt x="65" y="10"/>
                    </a:cubicBezTo>
                    <a:cubicBezTo>
                      <a:pt x="64" y="18"/>
                      <a:pt x="64" y="33"/>
                      <a:pt x="64" y="47"/>
                    </a:cubicBezTo>
                    <a:cubicBezTo>
                      <a:pt x="64" y="52"/>
                      <a:pt x="64" y="58"/>
                      <a:pt x="64" y="61"/>
                    </a:cubicBezTo>
                    <a:cubicBezTo>
                      <a:pt x="63" y="61"/>
                      <a:pt x="57" y="61"/>
                      <a:pt x="55" y="61"/>
                    </a:cubicBezTo>
                    <a:cubicBezTo>
                      <a:pt x="49" y="53"/>
                      <a:pt x="23" y="22"/>
                      <a:pt x="16" y="14"/>
                    </a:cubicBezTo>
                    <a:cubicBezTo>
                      <a:pt x="16" y="14"/>
                      <a:pt x="16" y="14"/>
                      <a:pt x="16" y="14"/>
                    </a:cubicBezTo>
                    <a:cubicBezTo>
                      <a:pt x="16" y="25"/>
                      <a:pt x="16" y="46"/>
                      <a:pt x="16" y="50"/>
                    </a:cubicBezTo>
                    <a:cubicBezTo>
                      <a:pt x="16" y="54"/>
                      <a:pt x="18" y="56"/>
                      <a:pt x="21" y="56"/>
                    </a:cubicBezTo>
                    <a:cubicBezTo>
                      <a:pt x="23" y="57"/>
                      <a:pt x="24" y="57"/>
                      <a:pt x="27" y="57"/>
                    </a:cubicBezTo>
                    <a:cubicBezTo>
                      <a:pt x="27" y="58"/>
                      <a:pt x="27" y="60"/>
                      <a:pt x="27" y="61"/>
                    </a:cubicBezTo>
                    <a:cubicBezTo>
                      <a:pt x="23" y="61"/>
                      <a:pt x="19" y="60"/>
                      <a:pt x="13" y="60"/>
                    </a:cubicBezTo>
                    <a:cubicBezTo>
                      <a:pt x="8" y="60"/>
                      <a:pt x="3" y="61"/>
                      <a:pt x="0" y="61"/>
                    </a:cubicBezTo>
                    <a:cubicBezTo>
                      <a:pt x="0" y="60"/>
                      <a:pt x="0" y="58"/>
                      <a:pt x="0" y="57"/>
                    </a:cubicBezTo>
                    <a:cubicBezTo>
                      <a:pt x="2" y="57"/>
                      <a:pt x="4" y="57"/>
                      <a:pt x="6" y="56"/>
                    </a:cubicBezTo>
                    <a:cubicBezTo>
                      <a:pt x="8" y="56"/>
                      <a:pt x="9" y="54"/>
                      <a:pt x="10" y="51"/>
                    </a:cubicBezTo>
                    <a:cubicBezTo>
                      <a:pt x="10" y="45"/>
                      <a:pt x="11" y="27"/>
                      <a:pt x="11" y="11"/>
                    </a:cubicBezTo>
                    <a:cubicBezTo>
                      <a:pt x="11" y="9"/>
                      <a:pt x="10" y="6"/>
                      <a:pt x="7" y="5"/>
                    </a:cubicBezTo>
                    <a:cubicBezTo>
                      <a:pt x="5" y="4"/>
                      <a:pt x="3" y="3"/>
                      <a:pt x="0" y="3"/>
                    </a:cubicBezTo>
                    <a:cubicBezTo>
                      <a:pt x="0" y="3"/>
                      <a:pt x="0" y="0"/>
                      <a:pt x="0" y="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2" name="ïśḻiḓe">
                <a:extLst>
                  <a:ext uri="{FF2B5EF4-FFF2-40B4-BE49-F238E27FC236}">
                    <a16:creationId xmlns:a16="http://schemas.microsoft.com/office/drawing/2014/main" id="{1D62F65E-E0A0-4FEC-940B-88B639AA854D}"/>
                  </a:ext>
                </a:extLst>
              </p:cNvPr>
              <p:cNvSpPr/>
              <p:nvPr/>
            </p:nvSpPr>
            <p:spPr bwMode="auto">
              <a:xfrm>
                <a:off x="5980113" y="3797300"/>
                <a:ext cx="134938" cy="142875"/>
              </a:xfrm>
              <a:custGeom>
                <a:avLst/>
                <a:gdLst>
                  <a:gd name="T0" fmla="*/ 22 w 41"/>
                  <a:gd name="T1" fmla="*/ 22 h 43"/>
                  <a:gd name="T2" fmla="*/ 12 w 41"/>
                  <a:gd name="T3" fmla="*/ 25 h 43"/>
                  <a:gd name="T4" fmla="*/ 11 w 41"/>
                  <a:gd name="T5" fmla="*/ 29 h 43"/>
                  <a:gd name="T6" fmla="*/ 18 w 41"/>
                  <a:gd name="T7" fmla="*/ 36 h 43"/>
                  <a:gd name="T8" fmla="*/ 22 w 41"/>
                  <a:gd name="T9" fmla="*/ 35 h 43"/>
                  <a:gd name="T10" fmla="*/ 22 w 41"/>
                  <a:gd name="T11" fmla="*/ 33 h 43"/>
                  <a:gd name="T12" fmla="*/ 23 w 41"/>
                  <a:gd name="T13" fmla="*/ 22 h 43"/>
                  <a:gd name="T14" fmla="*/ 22 w 41"/>
                  <a:gd name="T15" fmla="*/ 22 h 43"/>
                  <a:gd name="T16" fmla="*/ 21 w 41"/>
                  <a:gd name="T17" fmla="*/ 10 h 43"/>
                  <a:gd name="T18" fmla="*/ 14 w 41"/>
                  <a:gd name="T19" fmla="*/ 7 h 43"/>
                  <a:gd name="T20" fmla="*/ 9 w 41"/>
                  <a:gd name="T21" fmla="*/ 8 h 43"/>
                  <a:gd name="T22" fmla="*/ 5 w 41"/>
                  <a:gd name="T23" fmla="*/ 15 h 43"/>
                  <a:gd name="T24" fmla="*/ 1 w 41"/>
                  <a:gd name="T25" fmla="*/ 13 h 43"/>
                  <a:gd name="T26" fmla="*/ 4 w 41"/>
                  <a:gd name="T27" fmla="*/ 7 h 43"/>
                  <a:gd name="T28" fmla="*/ 19 w 41"/>
                  <a:gd name="T29" fmla="*/ 0 h 43"/>
                  <a:gd name="T30" fmla="*/ 31 w 41"/>
                  <a:gd name="T31" fmla="*/ 6 h 43"/>
                  <a:gd name="T32" fmla="*/ 34 w 41"/>
                  <a:gd name="T33" fmla="*/ 16 h 43"/>
                  <a:gd name="T34" fmla="*/ 34 w 41"/>
                  <a:gd name="T35" fmla="*/ 32 h 43"/>
                  <a:gd name="T36" fmla="*/ 37 w 41"/>
                  <a:gd name="T37" fmla="*/ 36 h 43"/>
                  <a:gd name="T38" fmla="*/ 40 w 41"/>
                  <a:gd name="T39" fmla="*/ 35 h 43"/>
                  <a:gd name="T40" fmla="*/ 40 w 41"/>
                  <a:gd name="T41" fmla="*/ 39 h 43"/>
                  <a:gd name="T42" fmla="*/ 29 w 41"/>
                  <a:gd name="T43" fmla="*/ 43 h 43"/>
                  <a:gd name="T44" fmla="*/ 23 w 41"/>
                  <a:gd name="T45" fmla="*/ 40 h 43"/>
                  <a:gd name="T46" fmla="*/ 22 w 41"/>
                  <a:gd name="T47" fmla="*/ 38 h 43"/>
                  <a:gd name="T48" fmla="*/ 22 w 41"/>
                  <a:gd name="T49" fmla="*/ 38 h 43"/>
                  <a:gd name="T50" fmla="*/ 10 w 41"/>
                  <a:gd name="T51" fmla="*/ 43 h 43"/>
                  <a:gd name="T52" fmla="*/ 4 w 41"/>
                  <a:gd name="T53" fmla="*/ 40 h 43"/>
                  <a:gd name="T54" fmla="*/ 0 w 41"/>
                  <a:gd name="T55" fmla="*/ 31 h 43"/>
                  <a:gd name="T56" fmla="*/ 2 w 41"/>
                  <a:gd name="T57" fmla="*/ 25 h 43"/>
                  <a:gd name="T58" fmla="*/ 22 w 41"/>
                  <a:gd name="T59" fmla="*/ 19 h 43"/>
                  <a:gd name="T60" fmla="*/ 23 w 41"/>
                  <a:gd name="T61" fmla="*/ 17 h 43"/>
                  <a:gd name="T62" fmla="*/ 23 w 41"/>
                  <a:gd name="T63" fmla="*/ 16 h 43"/>
                  <a:gd name="T64" fmla="*/ 21 w 41"/>
                  <a:gd name="T65"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3">
                    <a:moveTo>
                      <a:pt x="22" y="22"/>
                    </a:moveTo>
                    <a:cubicBezTo>
                      <a:pt x="19" y="23"/>
                      <a:pt x="13" y="24"/>
                      <a:pt x="12" y="25"/>
                    </a:cubicBezTo>
                    <a:cubicBezTo>
                      <a:pt x="12" y="26"/>
                      <a:pt x="11" y="28"/>
                      <a:pt x="11" y="29"/>
                    </a:cubicBezTo>
                    <a:cubicBezTo>
                      <a:pt x="11" y="33"/>
                      <a:pt x="15" y="36"/>
                      <a:pt x="18" y="36"/>
                    </a:cubicBezTo>
                    <a:cubicBezTo>
                      <a:pt x="19" y="36"/>
                      <a:pt x="21" y="35"/>
                      <a:pt x="22" y="35"/>
                    </a:cubicBezTo>
                    <a:cubicBezTo>
                      <a:pt x="22" y="35"/>
                      <a:pt x="22" y="34"/>
                      <a:pt x="22" y="33"/>
                    </a:cubicBezTo>
                    <a:cubicBezTo>
                      <a:pt x="23" y="30"/>
                      <a:pt x="23" y="24"/>
                      <a:pt x="23" y="22"/>
                    </a:cubicBezTo>
                    <a:cubicBezTo>
                      <a:pt x="23" y="22"/>
                      <a:pt x="22" y="22"/>
                      <a:pt x="22" y="22"/>
                    </a:cubicBezTo>
                    <a:close/>
                    <a:moveTo>
                      <a:pt x="21" y="10"/>
                    </a:moveTo>
                    <a:cubicBezTo>
                      <a:pt x="19" y="8"/>
                      <a:pt x="16" y="7"/>
                      <a:pt x="14" y="7"/>
                    </a:cubicBezTo>
                    <a:cubicBezTo>
                      <a:pt x="11" y="7"/>
                      <a:pt x="9" y="8"/>
                      <a:pt x="9" y="8"/>
                    </a:cubicBezTo>
                    <a:cubicBezTo>
                      <a:pt x="8" y="9"/>
                      <a:pt x="6" y="13"/>
                      <a:pt x="5" y="15"/>
                    </a:cubicBezTo>
                    <a:cubicBezTo>
                      <a:pt x="4" y="15"/>
                      <a:pt x="1" y="13"/>
                      <a:pt x="1" y="13"/>
                    </a:cubicBezTo>
                    <a:cubicBezTo>
                      <a:pt x="1" y="12"/>
                      <a:pt x="3" y="7"/>
                      <a:pt x="4" y="7"/>
                    </a:cubicBezTo>
                    <a:cubicBezTo>
                      <a:pt x="9" y="3"/>
                      <a:pt x="16" y="0"/>
                      <a:pt x="19" y="0"/>
                    </a:cubicBezTo>
                    <a:cubicBezTo>
                      <a:pt x="25" y="0"/>
                      <a:pt x="29" y="3"/>
                      <a:pt x="31" y="6"/>
                    </a:cubicBezTo>
                    <a:cubicBezTo>
                      <a:pt x="33" y="9"/>
                      <a:pt x="34" y="13"/>
                      <a:pt x="34" y="16"/>
                    </a:cubicBezTo>
                    <a:cubicBezTo>
                      <a:pt x="34" y="21"/>
                      <a:pt x="34" y="28"/>
                      <a:pt x="34" y="32"/>
                    </a:cubicBezTo>
                    <a:cubicBezTo>
                      <a:pt x="34" y="34"/>
                      <a:pt x="34" y="36"/>
                      <a:pt x="37" y="36"/>
                    </a:cubicBezTo>
                    <a:cubicBezTo>
                      <a:pt x="38" y="36"/>
                      <a:pt x="39" y="36"/>
                      <a:pt x="40" y="35"/>
                    </a:cubicBezTo>
                    <a:cubicBezTo>
                      <a:pt x="41" y="36"/>
                      <a:pt x="40" y="39"/>
                      <a:pt x="40" y="39"/>
                    </a:cubicBezTo>
                    <a:cubicBezTo>
                      <a:pt x="37" y="41"/>
                      <a:pt x="33" y="43"/>
                      <a:pt x="29" y="43"/>
                    </a:cubicBezTo>
                    <a:cubicBezTo>
                      <a:pt x="26" y="43"/>
                      <a:pt x="24" y="41"/>
                      <a:pt x="23" y="40"/>
                    </a:cubicBezTo>
                    <a:cubicBezTo>
                      <a:pt x="22" y="38"/>
                      <a:pt x="22" y="38"/>
                      <a:pt x="22" y="38"/>
                    </a:cubicBezTo>
                    <a:cubicBezTo>
                      <a:pt x="22" y="38"/>
                      <a:pt x="22" y="38"/>
                      <a:pt x="22" y="38"/>
                    </a:cubicBezTo>
                    <a:cubicBezTo>
                      <a:pt x="17" y="41"/>
                      <a:pt x="12" y="43"/>
                      <a:pt x="10" y="43"/>
                    </a:cubicBezTo>
                    <a:cubicBezTo>
                      <a:pt x="8" y="43"/>
                      <a:pt x="5" y="42"/>
                      <a:pt x="4" y="40"/>
                    </a:cubicBezTo>
                    <a:cubicBezTo>
                      <a:pt x="1" y="38"/>
                      <a:pt x="0" y="34"/>
                      <a:pt x="0" y="31"/>
                    </a:cubicBezTo>
                    <a:cubicBezTo>
                      <a:pt x="0" y="29"/>
                      <a:pt x="1" y="26"/>
                      <a:pt x="2" y="25"/>
                    </a:cubicBezTo>
                    <a:cubicBezTo>
                      <a:pt x="5" y="23"/>
                      <a:pt x="18" y="20"/>
                      <a:pt x="22" y="19"/>
                    </a:cubicBezTo>
                    <a:cubicBezTo>
                      <a:pt x="22" y="18"/>
                      <a:pt x="22" y="18"/>
                      <a:pt x="23" y="17"/>
                    </a:cubicBezTo>
                    <a:cubicBezTo>
                      <a:pt x="23" y="17"/>
                      <a:pt x="23" y="16"/>
                      <a:pt x="23" y="16"/>
                    </a:cubicBezTo>
                    <a:cubicBezTo>
                      <a:pt x="23" y="14"/>
                      <a:pt x="22" y="12"/>
                      <a:pt x="21" y="1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3" name="iṡļiďé">
                <a:extLst>
                  <a:ext uri="{FF2B5EF4-FFF2-40B4-BE49-F238E27FC236}">
                    <a16:creationId xmlns:a16="http://schemas.microsoft.com/office/drawing/2014/main" id="{07FDA1DC-DCA3-4559-A840-20C8C14B89CA}"/>
                  </a:ext>
                </a:extLst>
              </p:cNvPr>
              <p:cNvSpPr/>
              <p:nvPr/>
            </p:nvSpPr>
            <p:spPr bwMode="auto">
              <a:xfrm>
                <a:off x="6142038" y="3797300"/>
                <a:ext cx="171450" cy="139700"/>
              </a:xfrm>
              <a:custGeom>
                <a:avLst/>
                <a:gdLst>
                  <a:gd name="T0" fmla="*/ 4 w 52"/>
                  <a:gd name="T1" fmla="*/ 38 h 42"/>
                  <a:gd name="T2" fmla="*/ 6 w 52"/>
                  <a:gd name="T3" fmla="*/ 34 h 42"/>
                  <a:gd name="T4" fmla="*/ 6 w 52"/>
                  <a:gd name="T5" fmla="*/ 18 h 42"/>
                  <a:gd name="T6" fmla="*/ 6 w 52"/>
                  <a:gd name="T7" fmla="*/ 11 h 42"/>
                  <a:gd name="T8" fmla="*/ 1 w 52"/>
                  <a:gd name="T9" fmla="*/ 7 h 42"/>
                  <a:gd name="T10" fmla="*/ 1 w 52"/>
                  <a:gd name="T11" fmla="*/ 4 h 42"/>
                  <a:gd name="T12" fmla="*/ 18 w 52"/>
                  <a:gd name="T13" fmla="*/ 0 h 42"/>
                  <a:gd name="T14" fmla="*/ 18 w 52"/>
                  <a:gd name="T15" fmla="*/ 1 h 42"/>
                  <a:gd name="T16" fmla="*/ 18 w 52"/>
                  <a:gd name="T17" fmla="*/ 6 h 42"/>
                  <a:gd name="T18" fmla="*/ 18 w 52"/>
                  <a:gd name="T19" fmla="*/ 7 h 42"/>
                  <a:gd name="T20" fmla="*/ 32 w 52"/>
                  <a:gd name="T21" fmla="*/ 0 h 42"/>
                  <a:gd name="T22" fmla="*/ 43 w 52"/>
                  <a:gd name="T23" fmla="*/ 6 h 42"/>
                  <a:gd name="T24" fmla="*/ 46 w 52"/>
                  <a:gd name="T25" fmla="*/ 17 h 42"/>
                  <a:gd name="T26" fmla="*/ 46 w 52"/>
                  <a:gd name="T27" fmla="*/ 35 h 42"/>
                  <a:gd name="T28" fmla="*/ 47 w 52"/>
                  <a:gd name="T29" fmla="*/ 37 h 42"/>
                  <a:gd name="T30" fmla="*/ 52 w 52"/>
                  <a:gd name="T31" fmla="*/ 38 h 42"/>
                  <a:gd name="T32" fmla="*/ 52 w 52"/>
                  <a:gd name="T33" fmla="*/ 42 h 42"/>
                  <a:gd name="T34" fmla="*/ 40 w 52"/>
                  <a:gd name="T35" fmla="*/ 41 h 42"/>
                  <a:gd name="T36" fmla="*/ 29 w 52"/>
                  <a:gd name="T37" fmla="*/ 42 h 42"/>
                  <a:gd name="T38" fmla="*/ 29 w 52"/>
                  <a:gd name="T39" fmla="*/ 38 h 42"/>
                  <a:gd name="T40" fmla="*/ 32 w 52"/>
                  <a:gd name="T41" fmla="*/ 38 h 42"/>
                  <a:gd name="T42" fmla="*/ 34 w 52"/>
                  <a:gd name="T43" fmla="*/ 35 h 42"/>
                  <a:gd name="T44" fmla="*/ 33 w 52"/>
                  <a:gd name="T45" fmla="*/ 14 h 42"/>
                  <a:gd name="T46" fmla="*/ 30 w 52"/>
                  <a:gd name="T47" fmla="*/ 9 h 42"/>
                  <a:gd name="T48" fmla="*/ 25 w 52"/>
                  <a:gd name="T49" fmla="*/ 8 h 42"/>
                  <a:gd name="T50" fmla="*/ 19 w 52"/>
                  <a:gd name="T51" fmla="*/ 10 h 42"/>
                  <a:gd name="T52" fmla="*/ 18 w 52"/>
                  <a:gd name="T53" fmla="*/ 12 h 42"/>
                  <a:gd name="T54" fmla="*/ 18 w 52"/>
                  <a:gd name="T55" fmla="*/ 34 h 42"/>
                  <a:gd name="T56" fmla="*/ 20 w 52"/>
                  <a:gd name="T57" fmla="*/ 38 h 42"/>
                  <a:gd name="T58" fmla="*/ 24 w 52"/>
                  <a:gd name="T59" fmla="*/ 38 h 42"/>
                  <a:gd name="T60" fmla="*/ 24 w 52"/>
                  <a:gd name="T61" fmla="*/ 42 h 42"/>
                  <a:gd name="T62" fmla="*/ 12 w 52"/>
                  <a:gd name="T63" fmla="*/ 41 h 42"/>
                  <a:gd name="T64" fmla="*/ 0 w 52"/>
                  <a:gd name="T65" fmla="*/ 42 h 42"/>
                  <a:gd name="T66" fmla="*/ 0 w 52"/>
                  <a:gd name="T67" fmla="*/ 38 h 42"/>
                  <a:gd name="T68" fmla="*/ 4 w 52"/>
                  <a:gd name="T6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42">
                    <a:moveTo>
                      <a:pt x="4" y="38"/>
                    </a:moveTo>
                    <a:cubicBezTo>
                      <a:pt x="5" y="37"/>
                      <a:pt x="6" y="36"/>
                      <a:pt x="6" y="34"/>
                    </a:cubicBezTo>
                    <a:cubicBezTo>
                      <a:pt x="6" y="31"/>
                      <a:pt x="6" y="23"/>
                      <a:pt x="6" y="18"/>
                    </a:cubicBezTo>
                    <a:cubicBezTo>
                      <a:pt x="6" y="16"/>
                      <a:pt x="6" y="12"/>
                      <a:pt x="6" y="11"/>
                    </a:cubicBezTo>
                    <a:cubicBezTo>
                      <a:pt x="6" y="10"/>
                      <a:pt x="5" y="8"/>
                      <a:pt x="1" y="7"/>
                    </a:cubicBezTo>
                    <a:cubicBezTo>
                      <a:pt x="1" y="6"/>
                      <a:pt x="1" y="5"/>
                      <a:pt x="1" y="4"/>
                    </a:cubicBezTo>
                    <a:cubicBezTo>
                      <a:pt x="7" y="4"/>
                      <a:pt x="14" y="2"/>
                      <a:pt x="18" y="0"/>
                    </a:cubicBezTo>
                    <a:cubicBezTo>
                      <a:pt x="18" y="0"/>
                      <a:pt x="18" y="1"/>
                      <a:pt x="18" y="1"/>
                    </a:cubicBezTo>
                    <a:cubicBezTo>
                      <a:pt x="18" y="2"/>
                      <a:pt x="18" y="5"/>
                      <a:pt x="18" y="6"/>
                    </a:cubicBezTo>
                    <a:cubicBezTo>
                      <a:pt x="18" y="7"/>
                      <a:pt x="18" y="7"/>
                      <a:pt x="18" y="7"/>
                    </a:cubicBezTo>
                    <a:cubicBezTo>
                      <a:pt x="24" y="3"/>
                      <a:pt x="29" y="0"/>
                      <a:pt x="32" y="0"/>
                    </a:cubicBezTo>
                    <a:cubicBezTo>
                      <a:pt x="37" y="0"/>
                      <a:pt x="41" y="2"/>
                      <a:pt x="43" y="6"/>
                    </a:cubicBezTo>
                    <a:cubicBezTo>
                      <a:pt x="45" y="9"/>
                      <a:pt x="46" y="13"/>
                      <a:pt x="46" y="17"/>
                    </a:cubicBezTo>
                    <a:cubicBezTo>
                      <a:pt x="46" y="23"/>
                      <a:pt x="46" y="32"/>
                      <a:pt x="46" y="35"/>
                    </a:cubicBezTo>
                    <a:cubicBezTo>
                      <a:pt x="46" y="36"/>
                      <a:pt x="46" y="37"/>
                      <a:pt x="47" y="37"/>
                    </a:cubicBezTo>
                    <a:cubicBezTo>
                      <a:pt x="48" y="38"/>
                      <a:pt x="50" y="38"/>
                      <a:pt x="52" y="38"/>
                    </a:cubicBezTo>
                    <a:cubicBezTo>
                      <a:pt x="52" y="39"/>
                      <a:pt x="52" y="41"/>
                      <a:pt x="52" y="42"/>
                    </a:cubicBezTo>
                    <a:cubicBezTo>
                      <a:pt x="50" y="42"/>
                      <a:pt x="47" y="41"/>
                      <a:pt x="40" y="41"/>
                    </a:cubicBezTo>
                    <a:cubicBezTo>
                      <a:pt x="35" y="41"/>
                      <a:pt x="32" y="42"/>
                      <a:pt x="29" y="42"/>
                    </a:cubicBezTo>
                    <a:cubicBezTo>
                      <a:pt x="28" y="41"/>
                      <a:pt x="28" y="39"/>
                      <a:pt x="29" y="38"/>
                    </a:cubicBezTo>
                    <a:cubicBezTo>
                      <a:pt x="30" y="38"/>
                      <a:pt x="31" y="38"/>
                      <a:pt x="32" y="38"/>
                    </a:cubicBezTo>
                    <a:cubicBezTo>
                      <a:pt x="33" y="37"/>
                      <a:pt x="34" y="36"/>
                      <a:pt x="34" y="35"/>
                    </a:cubicBezTo>
                    <a:cubicBezTo>
                      <a:pt x="34" y="31"/>
                      <a:pt x="34" y="18"/>
                      <a:pt x="33" y="14"/>
                    </a:cubicBezTo>
                    <a:cubicBezTo>
                      <a:pt x="33" y="12"/>
                      <a:pt x="32" y="10"/>
                      <a:pt x="30" y="9"/>
                    </a:cubicBezTo>
                    <a:cubicBezTo>
                      <a:pt x="29" y="8"/>
                      <a:pt x="27" y="8"/>
                      <a:pt x="25" y="8"/>
                    </a:cubicBezTo>
                    <a:cubicBezTo>
                      <a:pt x="23" y="8"/>
                      <a:pt x="21" y="8"/>
                      <a:pt x="19" y="10"/>
                    </a:cubicBezTo>
                    <a:cubicBezTo>
                      <a:pt x="18" y="10"/>
                      <a:pt x="18" y="11"/>
                      <a:pt x="18" y="12"/>
                    </a:cubicBezTo>
                    <a:cubicBezTo>
                      <a:pt x="18" y="18"/>
                      <a:pt x="18" y="29"/>
                      <a:pt x="18" y="34"/>
                    </a:cubicBezTo>
                    <a:cubicBezTo>
                      <a:pt x="18" y="37"/>
                      <a:pt x="19" y="37"/>
                      <a:pt x="20" y="38"/>
                    </a:cubicBezTo>
                    <a:cubicBezTo>
                      <a:pt x="22" y="38"/>
                      <a:pt x="22" y="38"/>
                      <a:pt x="24" y="38"/>
                    </a:cubicBezTo>
                    <a:cubicBezTo>
                      <a:pt x="24" y="39"/>
                      <a:pt x="24" y="41"/>
                      <a:pt x="24" y="42"/>
                    </a:cubicBezTo>
                    <a:cubicBezTo>
                      <a:pt x="20" y="42"/>
                      <a:pt x="17" y="41"/>
                      <a:pt x="12" y="41"/>
                    </a:cubicBezTo>
                    <a:cubicBezTo>
                      <a:pt x="5" y="41"/>
                      <a:pt x="2" y="42"/>
                      <a:pt x="0" y="42"/>
                    </a:cubicBezTo>
                    <a:cubicBezTo>
                      <a:pt x="0" y="41"/>
                      <a:pt x="0" y="39"/>
                      <a:pt x="0" y="38"/>
                    </a:cubicBezTo>
                    <a:cubicBezTo>
                      <a:pt x="2" y="38"/>
                      <a:pt x="3" y="38"/>
                      <a:pt x="4" y="38"/>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4" name="ïslïḓé">
                <a:extLst>
                  <a:ext uri="{FF2B5EF4-FFF2-40B4-BE49-F238E27FC236}">
                    <a16:creationId xmlns:a16="http://schemas.microsoft.com/office/drawing/2014/main" id="{829D77CE-1F87-4537-9268-7BE0720BBA85}"/>
                  </a:ext>
                </a:extLst>
              </p:cNvPr>
              <p:cNvSpPr/>
              <p:nvPr/>
            </p:nvSpPr>
            <p:spPr bwMode="auto">
              <a:xfrm>
                <a:off x="6340476" y="3714750"/>
                <a:ext cx="174625" cy="222250"/>
              </a:xfrm>
              <a:custGeom>
                <a:avLst/>
                <a:gdLst>
                  <a:gd name="T0" fmla="*/ 26 w 53"/>
                  <a:gd name="T1" fmla="*/ 27 h 67"/>
                  <a:gd name="T2" fmla="*/ 47 w 53"/>
                  <a:gd name="T3" fmla="*/ 26 h 67"/>
                  <a:gd name="T4" fmla="*/ 47 w 53"/>
                  <a:gd name="T5" fmla="*/ 29 h 67"/>
                  <a:gd name="T6" fmla="*/ 39 w 53"/>
                  <a:gd name="T7" fmla="*/ 33 h 67"/>
                  <a:gd name="T8" fmla="*/ 29 w 53"/>
                  <a:gd name="T9" fmla="*/ 42 h 67"/>
                  <a:gd name="T10" fmla="*/ 29 w 53"/>
                  <a:gd name="T11" fmla="*/ 42 h 67"/>
                  <a:gd name="T12" fmla="*/ 45 w 53"/>
                  <a:gd name="T13" fmla="*/ 61 h 67"/>
                  <a:gd name="T14" fmla="*/ 52 w 53"/>
                  <a:gd name="T15" fmla="*/ 63 h 67"/>
                  <a:gd name="T16" fmla="*/ 52 w 53"/>
                  <a:gd name="T17" fmla="*/ 67 h 67"/>
                  <a:gd name="T18" fmla="*/ 39 w 53"/>
                  <a:gd name="T19" fmla="*/ 67 h 67"/>
                  <a:gd name="T20" fmla="*/ 33 w 53"/>
                  <a:gd name="T21" fmla="*/ 65 h 67"/>
                  <a:gd name="T22" fmla="*/ 22 w 53"/>
                  <a:gd name="T23" fmla="*/ 50 h 67"/>
                  <a:gd name="T24" fmla="*/ 18 w 53"/>
                  <a:gd name="T25" fmla="*/ 48 h 67"/>
                  <a:gd name="T26" fmla="*/ 19 w 53"/>
                  <a:gd name="T27" fmla="*/ 59 h 67"/>
                  <a:gd name="T28" fmla="*/ 21 w 53"/>
                  <a:gd name="T29" fmla="*/ 63 h 67"/>
                  <a:gd name="T30" fmla="*/ 25 w 53"/>
                  <a:gd name="T31" fmla="*/ 63 h 67"/>
                  <a:gd name="T32" fmla="*/ 25 w 53"/>
                  <a:gd name="T33" fmla="*/ 67 h 67"/>
                  <a:gd name="T34" fmla="*/ 12 w 53"/>
                  <a:gd name="T35" fmla="*/ 66 h 67"/>
                  <a:gd name="T36" fmla="*/ 1 w 53"/>
                  <a:gd name="T37" fmla="*/ 67 h 67"/>
                  <a:gd name="T38" fmla="*/ 1 w 53"/>
                  <a:gd name="T39" fmla="*/ 63 h 67"/>
                  <a:gd name="T40" fmla="*/ 4 w 53"/>
                  <a:gd name="T41" fmla="*/ 63 h 67"/>
                  <a:gd name="T42" fmla="*/ 6 w 53"/>
                  <a:gd name="T43" fmla="*/ 59 h 67"/>
                  <a:gd name="T44" fmla="*/ 7 w 53"/>
                  <a:gd name="T45" fmla="*/ 42 h 67"/>
                  <a:gd name="T46" fmla="*/ 6 w 53"/>
                  <a:gd name="T47" fmla="*/ 10 h 67"/>
                  <a:gd name="T48" fmla="*/ 5 w 53"/>
                  <a:gd name="T49" fmla="*/ 7 h 67"/>
                  <a:gd name="T50" fmla="*/ 0 w 53"/>
                  <a:gd name="T51" fmla="*/ 6 h 67"/>
                  <a:gd name="T52" fmla="*/ 0 w 53"/>
                  <a:gd name="T53" fmla="*/ 3 h 67"/>
                  <a:gd name="T54" fmla="*/ 19 w 53"/>
                  <a:gd name="T55" fmla="*/ 0 h 67"/>
                  <a:gd name="T56" fmla="*/ 20 w 53"/>
                  <a:gd name="T57" fmla="*/ 2 h 67"/>
                  <a:gd name="T58" fmla="*/ 19 w 53"/>
                  <a:gd name="T59" fmla="*/ 12 h 67"/>
                  <a:gd name="T60" fmla="*/ 18 w 53"/>
                  <a:gd name="T61" fmla="*/ 45 h 67"/>
                  <a:gd name="T62" fmla="*/ 23 w 53"/>
                  <a:gd name="T63" fmla="*/ 43 h 67"/>
                  <a:gd name="T64" fmla="*/ 32 w 53"/>
                  <a:gd name="T65" fmla="*/ 32 h 67"/>
                  <a:gd name="T66" fmla="*/ 31 w 53"/>
                  <a:gd name="T67" fmla="*/ 31 h 67"/>
                  <a:gd name="T68" fmla="*/ 26 w 53"/>
                  <a:gd name="T69" fmla="*/ 30 h 67"/>
                  <a:gd name="T70" fmla="*/ 26 w 53"/>
                  <a:gd name="T71"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67">
                    <a:moveTo>
                      <a:pt x="26" y="27"/>
                    </a:moveTo>
                    <a:cubicBezTo>
                      <a:pt x="34" y="27"/>
                      <a:pt x="42" y="27"/>
                      <a:pt x="47" y="26"/>
                    </a:cubicBezTo>
                    <a:cubicBezTo>
                      <a:pt x="48" y="26"/>
                      <a:pt x="48" y="29"/>
                      <a:pt x="47" y="29"/>
                    </a:cubicBezTo>
                    <a:cubicBezTo>
                      <a:pt x="43" y="30"/>
                      <a:pt x="41" y="31"/>
                      <a:pt x="39" y="33"/>
                    </a:cubicBezTo>
                    <a:cubicBezTo>
                      <a:pt x="36" y="36"/>
                      <a:pt x="32" y="39"/>
                      <a:pt x="29" y="42"/>
                    </a:cubicBezTo>
                    <a:cubicBezTo>
                      <a:pt x="29" y="42"/>
                      <a:pt x="29" y="42"/>
                      <a:pt x="29" y="42"/>
                    </a:cubicBezTo>
                    <a:cubicBezTo>
                      <a:pt x="31" y="46"/>
                      <a:pt x="41" y="58"/>
                      <a:pt x="45" y="61"/>
                    </a:cubicBezTo>
                    <a:cubicBezTo>
                      <a:pt x="47" y="63"/>
                      <a:pt x="48" y="63"/>
                      <a:pt x="52" y="63"/>
                    </a:cubicBezTo>
                    <a:cubicBezTo>
                      <a:pt x="53" y="64"/>
                      <a:pt x="52" y="66"/>
                      <a:pt x="52" y="67"/>
                    </a:cubicBezTo>
                    <a:cubicBezTo>
                      <a:pt x="50" y="67"/>
                      <a:pt x="43" y="67"/>
                      <a:pt x="39" y="67"/>
                    </a:cubicBezTo>
                    <a:cubicBezTo>
                      <a:pt x="36" y="67"/>
                      <a:pt x="34" y="66"/>
                      <a:pt x="33" y="65"/>
                    </a:cubicBezTo>
                    <a:cubicBezTo>
                      <a:pt x="31" y="63"/>
                      <a:pt x="25" y="55"/>
                      <a:pt x="22" y="50"/>
                    </a:cubicBezTo>
                    <a:cubicBezTo>
                      <a:pt x="21" y="49"/>
                      <a:pt x="20" y="48"/>
                      <a:pt x="18" y="48"/>
                    </a:cubicBezTo>
                    <a:cubicBezTo>
                      <a:pt x="18" y="53"/>
                      <a:pt x="18" y="55"/>
                      <a:pt x="19" y="59"/>
                    </a:cubicBezTo>
                    <a:cubicBezTo>
                      <a:pt x="19" y="62"/>
                      <a:pt x="19" y="62"/>
                      <a:pt x="21" y="63"/>
                    </a:cubicBezTo>
                    <a:cubicBezTo>
                      <a:pt x="22" y="63"/>
                      <a:pt x="24" y="63"/>
                      <a:pt x="25" y="63"/>
                    </a:cubicBezTo>
                    <a:cubicBezTo>
                      <a:pt x="25" y="64"/>
                      <a:pt x="25" y="66"/>
                      <a:pt x="25" y="67"/>
                    </a:cubicBezTo>
                    <a:cubicBezTo>
                      <a:pt x="22" y="67"/>
                      <a:pt x="18" y="66"/>
                      <a:pt x="12" y="66"/>
                    </a:cubicBezTo>
                    <a:cubicBezTo>
                      <a:pt x="7" y="66"/>
                      <a:pt x="3" y="67"/>
                      <a:pt x="1" y="67"/>
                    </a:cubicBezTo>
                    <a:cubicBezTo>
                      <a:pt x="0" y="66"/>
                      <a:pt x="0" y="64"/>
                      <a:pt x="1" y="63"/>
                    </a:cubicBezTo>
                    <a:cubicBezTo>
                      <a:pt x="2" y="63"/>
                      <a:pt x="3" y="63"/>
                      <a:pt x="4" y="63"/>
                    </a:cubicBezTo>
                    <a:cubicBezTo>
                      <a:pt x="6" y="62"/>
                      <a:pt x="6" y="61"/>
                      <a:pt x="6" y="59"/>
                    </a:cubicBezTo>
                    <a:cubicBezTo>
                      <a:pt x="7" y="56"/>
                      <a:pt x="7" y="47"/>
                      <a:pt x="7" y="42"/>
                    </a:cubicBezTo>
                    <a:cubicBezTo>
                      <a:pt x="7" y="18"/>
                      <a:pt x="7" y="12"/>
                      <a:pt x="6" y="10"/>
                    </a:cubicBezTo>
                    <a:cubicBezTo>
                      <a:pt x="6" y="8"/>
                      <a:pt x="6" y="7"/>
                      <a:pt x="5" y="7"/>
                    </a:cubicBezTo>
                    <a:cubicBezTo>
                      <a:pt x="3" y="7"/>
                      <a:pt x="2" y="6"/>
                      <a:pt x="0" y="6"/>
                    </a:cubicBezTo>
                    <a:cubicBezTo>
                      <a:pt x="0" y="5"/>
                      <a:pt x="0" y="3"/>
                      <a:pt x="0" y="3"/>
                    </a:cubicBezTo>
                    <a:cubicBezTo>
                      <a:pt x="7" y="3"/>
                      <a:pt x="16" y="1"/>
                      <a:pt x="19" y="0"/>
                    </a:cubicBezTo>
                    <a:cubicBezTo>
                      <a:pt x="19" y="0"/>
                      <a:pt x="20" y="1"/>
                      <a:pt x="20" y="2"/>
                    </a:cubicBezTo>
                    <a:cubicBezTo>
                      <a:pt x="19" y="3"/>
                      <a:pt x="19" y="5"/>
                      <a:pt x="19" y="12"/>
                    </a:cubicBezTo>
                    <a:cubicBezTo>
                      <a:pt x="18" y="18"/>
                      <a:pt x="18" y="26"/>
                      <a:pt x="18" y="45"/>
                    </a:cubicBezTo>
                    <a:cubicBezTo>
                      <a:pt x="20" y="45"/>
                      <a:pt x="22" y="44"/>
                      <a:pt x="23" y="43"/>
                    </a:cubicBezTo>
                    <a:cubicBezTo>
                      <a:pt x="27" y="40"/>
                      <a:pt x="32" y="34"/>
                      <a:pt x="32" y="32"/>
                    </a:cubicBezTo>
                    <a:cubicBezTo>
                      <a:pt x="32" y="32"/>
                      <a:pt x="32" y="31"/>
                      <a:pt x="31" y="31"/>
                    </a:cubicBezTo>
                    <a:cubicBezTo>
                      <a:pt x="29" y="30"/>
                      <a:pt x="26" y="30"/>
                      <a:pt x="26" y="30"/>
                    </a:cubicBezTo>
                    <a:cubicBezTo>
                      <a:pt x="25" y="29"/>
                      <a:pt x="26" y="27"/>
                      <a:pt x="26" y="27"/>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5" name="ïṥļiḓé">
                <a:extLst>
                  <a:ext uri="{FF2B5EF4-FFF2-40B4-BE49-F238E27FC236}">
                    <a16:creationId xmlns:a16="http://schemas.microsoft.com/office/drawing/2014/main" id="{65BD806D-FDB1-4E01-87C4-0AAA3C4AE425}"/>
                  </a:ext>
                </a:extLst>
              </p:cNvPr>
              <p:cNvSpPr/>
              <p:nvPr/>
            </p:nvSpPr>
            <p:spPr bwMode="auto">
              <a:xfrm>
                <a:off x="6534151" y="3797300"/>
                <a:ext cx="136525" cy="142875"/>
              </a:xfrm>
              <a:custGeom>
                <a:avLst/>
                <a:gdLst>
                  <a:gd name="T0" fmla="*/ 23 w 41"/>
                  <a:gd name="T1" fmla="*/ 22 h 43"/>
                  <a:gd name="T2" fmla="*/ 12 w 41"/>
                  <a:gd name="T3" fmla="*/ 25 h 43"/>
                  <a:gd name="T4" fmla="*/ 11 w 41"/>
                  <a:gd name="T5" fmla="*/ 29 h 43"/>
                  <a:gd name="T6" fmla="*/ 19 w 41"/>
                  <a:gd name="T7" fmla="*/ 36 h 43"/>
                  <a:gd name="T8" fmla="*/ 22 w 41"/>
                  <a:gd name="T9" fmla="*/ 35 h 43"/>
                  <a:gd name="T10" fmla="*/ 23 w 41"/>
                  <a:gd name="T11" fmla="*/ 33 h 43"/>
                  <a:gd name="T12" fmla="*/ 23 w 41"/>
                  <a:gd name="T13" fmla="*/ 22 h 43"/>
                  <a:gd name="T14" fmla="*/ 23 w 41"/>
                  <a:gd name="T15" fmla="*/ 22 h 43"/>
                  <a:gd name="T16" fmla="*/ 22 w 41"/>
                  <a:gd name="T17" fmla="*/ 10 h 43"/>
                  <a:gd name="T18" fmla="*/ 14 w 41"/>
                  <a:gd name="T19" fmla="*/ 7 h 43"/>
                  <a:gd name="T20" fmla="*/ 9 w 41"/>
                  <a:gd name="T21" fmla="*/ 8 h 43"/>
                  <a:gd name="T22" fmla="*/ 5 w 41"/>
                  <a:gd name="T23" fmla="*/ 15 h 43"/>
                  <a:gd name="T24" fmla="*/ 2 w 41"/>
                  <a:gd name="T25" fmla="*/ 13 h 43"/>
                  <a:gd name="T26" fmla="*/ 4 w 41"/>
                  <a:gd name="T27" fmla="*/ 7 h 43"/>
                  <a:gd name="T28" fmla="*/ 20 w 41"/>
                  <a:gd name="T29" fmla="*/ 0 h 43"/>
                  <a:gd name="T30" fmla="*/ 32 w 41"/>
                  <a:gd name="T31" fmla="*/ 6 h 43"/>
                  <a:gd name="T32" fmla="*/ 34 w 41"/>
                  <a:gd name="T33" fmla="*/ 16 h 43"/>
                  <a:gd name="T34" fmla="*/ 34 w 41"/>
                  <a:gd name="T35" fmla="*/ 32 h 43"/>
                  <a:gd name="T36" fmla="*/ 37 w 41"/>
                  <a:gd name="T37" fmla="*/ 36 h 43"/>
                  <a:gd name="T38" fmla="*/ 41 w 41"/>
                  <a:gd name="T39" fmla="*/ 35 h 43"/>
                  <a:gd name="T40" fmla="*/ 40 w 41"/>
                  <a:gd name="T41" fmla="*/ 39 h 43"/>
                  <a:gd name="T42" fmla="*/ 30 w 41"/>
                  <a:gd name="T43" fmla="*/ 43 h 43"/>
                  <a:gd name="T44" fmla="*/ 24 w 41"/>
                  <a:gd name="T45" fmla="*/ 40 h 43"/>
                  <a:gd name="T46" fmla="*/ 23 w 41"/>
                  <a:gd name="T47" fmla="*/ 38 h 43"/>
                  <a:gd name="T48" fmla="*/ 22 w 41"/>
                  <a:gd name="T49" fmla="*/ 38 h 43"/>
                  <a:gd name="T50" fmla="*/ 10 w 41"/>
                  <a:gd name="T51" fmla="*/ 43 h 43"/>
                  <a:gd name="T52" fmla="*/ 4 w 41"/>
                  <a:gd name="T53" fmla="*/ 40 h 43"/>
                  <a:gd name="T54" fmla="*/ 0 w 41"/>
                  <a:gd name="T55" fmla="*/ 31 h 43"/>
                  <a:gd name="T56" fmla="*/ 2 w 41"/>
                  <a:gd name="T57" fmla="*/ 25 h 43"/>
                  <a:gd name="T58" fmla="*/ 22 w 41"/>
                  <a:gd name="T59" fmla="*/ 19 h 43"/>
                  <a:gd name="T60" fmla="*/ 23 w 41"/>
                  <a:gd name="T61" fmla="*/ 17 h 43"/>
                  <a:gd name="T62" fmla="*/ 23 w 41"/>
                  <a:gd name="T63" fmla="*/ 16 h 43"/>
                  <a:gd name="T64" fmla="*/ 22 w 41"/>
                  <a:gd name="T65"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3">
                    <a:moveTo>
                      <a:pt x="23" y="22"/>
                    </a:moveTo>
                    <a:cubicBezTo>
                      <a:pt x="20" y="23"/>
                      <a:pt x="14" y="24"/>
                      <a:pt x="12" y="25"/>
                    </a:cubicBezTo>
                    <a:cubicBezTo>
                      <a:pt x="12" y="26"/>
                      <a:pt x="11" y="28"/>
                      <a:pt x="11" y="29"/>
                    </a:cubicBezTo>
                    <a:cubicBezTo>
                      <a:pt x="11" y="33"/>
                      <a:pt x="15" y="36"/>
                      <a:pt x="19" y="36"/>
                    </a:cubicBezTo>
                    <a:cubicBezTo>
                      <a:pt x="20" y="36"/>
                      <a:pt x="21" y="35"/>
                      <a:pt x="22" y="35"/>
                    </a:cubicBezTo>
                    <a:cubicBezTo>
                      <a:pt x="22" y="35"/>
                      <a:pt x="23" y="34"/>
                      <a:pt x="23" y="33"/>
                    </a:cubicBezTo>
                    <a:cubicBezTo>
                      <a:pt x="23" y="30"/>
                      <a:pt x="23" y="24"/>
                      <a:pt x="23" y="22"/>
                    </a:cubicBezTo>
                    <a:cubicBezTo>
                      <a:pt x="23" y="22"/>
                      <a:pt x="23" y="22"/>
                      <a:pt x="23" y="22"/>
                    </a:cubicBezTo>
                    <a:close/>
                    <a:moveTo>
                      <a:pt x="22" y="10"/>
                    </a:moveTo>
                    <a:cubicBezTo>
                      <a:pt x="20" y="8"/>
                      <a:pt x="17" y="7"/>
                      <a:pt x="14" y="7"/>
                    </a:cubicBezTo>
                    <a:cubicBezTo>
                      <a:pt x="12" y="7"/>
                      <a:pt x="10" y="8"/>
                      <a:pt x="9" y="8"/>
                    </a:cubicBezTo>
                    <a:cubicBezTo>
                      <a:pt x="8" y="9"/>
                      <a:pt x="6" y="13"/>
                      <a:pt x="5" y="15"/>
                    </a:cubicBezTo>
                    <a:cubicBezTo>
                      <a:pt x="5" y="15"/>
                      <a:pt x="2" y="13"/>
                      <a:pt x="2" y="13"/>
                    </a:cubicBezTo>
                    <a:cubicBezTo>
                      <a:pt x="2" y="12"/>
                      <a:pt x="3" y="7"/>
                      <a:pt x="4" y="7"/>
                    </a:cubicBezTo>
                    <a:cubicBezTo>
                      <a:pt x="9" y="3"/>
                      <a:pt x="17" y="0"/>
                      <a:pt x="20" y="0"/>
                    </a:cubicBezTo>
                    <a:cubicBezTo>
                      <a:pt x="25" y="0"/>
                      <a:pt x="29" y="3"/>
                      <a:pt x="32" y="6"/>
                    </a:cubicBezTo>
                    <a:cubicBezTo>
                      <a:pt x="34" y="9"/>
                      <a:pt x="34" y="13"/>
                      <a:pt x="34" y="16"/>
                    </a:cubicBezTo>
                    <a:cubicBezTo>
                      <a:pt x="34" y="21"/>
                      <a:pt x="34" y="28"/>
                      <a:pt x="34" y="32"/>
                    </a:cubicBezTo>
                    <a:cubicBezTo>
                      <a:pt x="34" y="34"/>
                      <a:pt x="35" y="36"/>
                      <a:pt x="37" y="36"/>
                    </a:cubicBezTo>
                    <a:cubicBezTo>
                      <a:pt x="39" y="36"/>
                      <a:pt x="39" y="36"/>
                      <a:pt x="41" y="35"/>
                    </a:cubicBezTo>
                    <a:cubicBezTo>
                      <a:pt x="41" y="36"/>
                      <a:pt x="41" y="39"/>
                      <a:pt x="40" y="39"/>
                    </a:cubicBezTo>
                    <a:cubicBezTo>
                      <a:pt x="38" y="41"/>
                      <a:pt x="33" y="43"/>
                      <a:pt x="30" y="43"/>
                    </a:cubicBezTo>
                    <a:cubicBezTo>
                      <a:pt x="26" y="43"/>
                      <a:pt x="24" y="41"/>
                      <a:pt x="24" y="40"/>
                    </a:cubicBezTo>
                    <a:cubicBezTo>
                      <a:pt x="23" y="38"/>
                      <a:pt x="23" y="38"/>
                      <a:pt x="23" y="38"/>
                    </a:cubicBezTo>
                    <a:cubicBezTo>
                      <a:pt x="23" y="38"/>
                      <a:pt x="23" y="38"/>
                      <a:pt x="22" y="38"/>
                    </a:cubicBezTo>
                    <a:cubicBezTo>
                      <a:pt x="17" y="41"/>
                      <a:pt x="12" y="43"/>
                      <a:pt x="10" y="43"/>
                    </a:cubicBezTo>
                    <a:cubicBezTo>
                      <a:pt x="8" y="43"/>
                      <a:pt x="6" y="42"/>
                      <a:pt x="4" y="40"/>
                    </a:cubicBezTo>
                    <a:cubicBezTo>
                      <a:pt x="2" y="38"/>
                      <a:pt x="0" y="34"/>
                      <a:pt x="0" y="31"/>
                    </a:cubicBezTo>
                    <a:cubicBezTo>
                      <a:pt x="0" y="29"/>
                      <a:pt x="1" y="26"/>
                      <a:pt x="2" y="25"/>
                    </a:cubicBezTo>
                    <a:cubicBezTo>
                      <a:pt x="5" y="23"/>
                      <a:pt x="18" y="20"/>
                      <a:pt x="22" y="19"/>
                    </a:cubicBezTo>
                    <a:cubicBezTo>
                      <a:pt x="23" y="18"/>
                      <a:pt x="23" y="18"/>
                      <a:pt x="23" y="17"/>
                    </a:cubicBezTo>
                    <a:cubicBezTo>
                      <a:pt x="23" y="17"/>
                      <a:pt x="23" y="16"/>
                      <a:pt x="23" y="16"/>
                    </a:cubicBezTo>
                    <a:cubicBezTo>
                      <a:pt x="23" y="14"/>
                      <a:pt x="23" y="12"/>
                      <a:pt x="22" y="1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6" name="ï$ļîde">
                <a:extLst>
                  <a:ext uri="{FF2B5EF4-FFF2-40B4-BE49-F238E27FC236}">
                    <a16:creationId xmlns:a16="http://schemas.microsoft.com/office/drawing/2014/main" id="{F275F370-36D6-4126-B8A9-FF3DB87D0BBB}"/>
                  </a:ext>
                </a:extLst>
              </p:cNvPr>
              <p:cNvSpPr/>
              <p:nvPr/>
            </p:nvSpPr>
            <p:spPr bwMode="auto">
              <a:xfrm>
                <a:off x="6696076" y="3741738"/>
                <a:ext cx="82550" cy="195263"/>
              </a:xfrm>
              <a:custGeom>
                <a:avLst/>
                <a:gdLst>
                  <a:gd name="T0" fmla="*/ 16 w 25"/>
                  <a:gd name="T1" fmla="*/ 10 h 59"/>
                  <a:gd name="T2" fmla="*/ 9 w 25"/>
                  <a:gd name="T3" fmla="*/ 10 h 59"/>
                  <a:gd name="T4" fmla="*/ 6 w 25"/>
                  <a:gd name="T5" fmla="*/ 6 h 59"/>
                  <a:gd name="T6" fmla="*/ 6 w 25"/>
                  <a:gd name="T7" fmla="*/ 2 h 59"/>
                  <a:gd name="T8" fmla="*/ 13 w 25"/>
                  <a:gd name="T9" fmla="*/ 0 h 59"/>
                  <a:gd name="T10" fmla="*/ 18 w 25"/>
                  <a:gd name="T11" fmla="*/ 1 h 59"/>
                  <a:gd name="T12" fmla="*/ 19 w 25"/>
                  <a:gd name="T13" fmla="*/ 4 h 59"/>
                  <a:gd name="T14" fmla="*/ 16 w 25"/>
                  <a:gd name="T15" fmla="*/ 10 h 59"/>
                  <a:gd name="T16" fmla="*/ 24 w 25"/>
                  <a:gd name="T17" fmla="*/ 59 h 59"/>
                  <a:gd name="T18" fmla="*/ 12 w 25"/>
                  <a:gd name="T19" fmla="*/ 58 h 59"/>
                  <a:gd name="T20" fmla="*/ 1 w 25"/>
                  <a:gd name="T21" fmla="*/ 59 h 59"/>
                  <a:gd name="T22" fmla="*/ 1 w 25"/>
                  <a:gd name="T23" fmla="*/ 55 h 59"/>
                  <a:gd name="T24" fmla="*/ 5 w 25"/>
                  <a:gd name="T25" fmla="*/ 55 h 59"/>
                  <a:gd name="T26" fmla="*/ 7 w 25"/>
                  <a:gd name="T27" fmla="*/ 51 h 59"/>
                  <a:gd name="T28" fmla="*/ 7 w 25"/>
                  <a:gd name="T29" fmla="*/ 37 h 59"/>
                  <a:gd name="T30" fmla="*/ 7 w 25"/>
                  <a:gd name="T31" fmla="*/ 28 h 59"/>
                  <a:gd name="T32" fmla="*/ 6 w 25"/>
                  <a:gd name="T33" fmla="*/ 26 h 59"/>
                  <a:gd name="T34" fmla="*/ 1 w 25"/>
                  <a:gd name="T35" fmla="*/ 23 h 59"/>
                  <a:gd name="T36" fmla="*/ 2 w 25"/>
                  <a:gd name="T37" fmla="*/ 21 h 59"/>
                  <a:gd name="T38" fmla="*/ 19 w 25"/>
                  <a:gd name="T39" fmla="*/ 17 h 59"/>
                  <a:gd name="T40" fmla="*/ 19 w 25"/>
                  <a:gd name="T41" fmla="*/ 34 h 59"/>
                  <a:gd name="T42" fmla="*/ 19 w 25"/>
                  <a:gd name="T43" fmla="*/ 51 h 59"/>
                  <a:gd name="T44" fmla="*/ 21 w 25"/>
                  <a:gd name="T45" fmla="*/ 55 h 59"/>
                  <a:gd name="T46" fmla="*/ 25 w 25"/>
                  <a:gd name="T47" fmla="*/ 55 h 59"/>
                  <a:gd name="T48" fmla="*/ 24 w 25"/>
                  <a:gd name="T4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59">
                    <a:moveTo>
                      <a:pt x="16" y="10"/>
                    </a:moveTo>
                    <a:cubicBezTo>
                      <a:pt x="15" y="10"/>
                      <a:pt x="10" y="11"/>
                      <a:pt x="9" y="10"/>
                    </a:cubicBezTo>
                    <a:cubicBezTo>
                      <a:pt x="7" y="10"/>
                      <a:pt x="6" y="8"/>
                      <a:pt x="6" y="6"/>
                    </a:cubicBezTo>
                    <a:cubicBezTo>
                      <a:pt x="5" y="5"/>
                      <a:pt x="6" y="3"/>
                      <a:pt x="6" y="2"/>
                    </a:cubicBezTo>
                    <a:cubicBezTo>
                      <a:pt x="8" y="1"/>
                      <a:pt x="11" y="0"/>
                      <a:pt x="13" y="0"/>
                    </a:cubicBezTo>
                    <a:cubicBezTo>
                      <a:pt x="16" y="0"/>
                      <a:pt x="17" y="0"/>
                      <a:pt x="18" y="1"/>
                    </a:cubicBezTo>
                    <a:cubicBezTo>
                      <a:pt x="18" y="2"/>
                      <a:pt x="19" y="3"/>
                      <a:pt x="19" y="4"/>
                    </a:cubicBezTo>
                    <a:cubicBezTo>
                      <a:pt x="19" y="6"/>
                      <a:pt x="17" y="9"/>
                      <a:pt x="16" y="10"/>
                    </a:cubicBezTo>
                    <a:close/>
                    <a:moveTo>
                      <a:pt x="24" y="59"/>
                    </a:moveTo>
                    <a:cubicBezTo>
                      <a:pt x="22" y="59"/>
                      <a:pt x="19" y="58"/>
                      <a:pt x="12" y="58"/>
                    </a:cubicBezTo>
                    <a:cubicBezTo>
                      <a:pt x="7" y="58"/>
                      <a:pt x="3" y="59"/>
                      <a:pt x="1" y="59"/>
                    </a:cubicBezTo>
                    <a:cubicBezTo>
                      <a:pt x="0" y="58"/>
                      <a:pt x="0" y="56"/>
                      <a:pt x="1" y="55"/>
                    </a:cubicBezTo>
                    <a:cubicBezTo>
                      <a:pt x="2" y="55"/>
                      <a:pt x="4" y="55"/>
                      <a:pt x="5" y="55"/>
                    </a:cubicBezTo>
                    <a:cubicBezTo>
                      <a:pt x="6" y="54"/>
                      <a:pt x="6" y="53"/>
                      <a:pt x="7" y="51"/>
                    </a:cubicBezTo>
                    <a:cubicBezTo>
                      <a:pt x="7" y="49"/>
                      <a:pt x="7" y="42"/>
                      <a:pt x="7" y="37"/>
                    </a:cubicBezTo>
                    <a:cubicBezTo>
                      <a:pt x="7" y="34"/>
                      <a:pt x="7" y="30"/>
                      <a:pt x="7" y="28"/>
                    </a:cubicBezTo>
                    <a:cubicBezTo>
                      <a:pt x="7" y="27"/>
                      <a:pt x="6" y="26"/>
                      <a:pt x="6" y="26"/>
                    </a:cubicBezTo>
                    <a:cubicBezTo>
                      <a:pt x="5" y="25"/>
                      <a:pt x="4" y="24"/>
                      <a:pt x="1" y="23"/>
                    </a:cubicBezTo>
                    <a:cubicBezTo>
                      <a:pt x="1" y="23"/>
                      <a:pt x="1" y="21"/>
                      <a:pt x="2" y="21"/>
                    </a:cubicBezTo>
                    <a:cubicBezTo>
                      <a:pt x="4" y="21"/>
                      <a:pt x="14" y="19"/>
                      <a:pt x="19" y="17"/>
                    </a:cubicBezTo>
                    <a:cubicBezTo>
                      <a:pt x="19" y="21"/>
                      <a:pt x="19" y="29"/>
                      <a:pt x="19" y="34"/>
                    </a:cubicBezTo>
                    <a:cubicBezTo>
                      <a:pt x="19" y="40"/>
                      <a:pt x="19" y="46"/>
                      <a:pt x="19" y="51"/>
                    </a:cubicBezTo>
                    <a:cubicBezTo>
                      <a:pt x="19" y="53"/>
                      <a:pt x="19" y="54"/>
                      <a:pt x="21" y="55"/>
                    </a:cubicBezTo>
                    <a:cubicBezTo>
                      <a:pt x="22" y="55"/>
                      <a:pt x="23" y="55"/>
                      <a:pt x="25" y="55"/>
                    </a:cubicBezTo>
                    <a:cubicBezTo>
                      <a:pt x="25" y="56"/>
                      <a:pt x="25" y="58"/>
                      <a:pt x="24" y="59"/>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7" name="ís1idê">
                <a:extLst>
                  <a:ext uri="{FF2B5EF4-FFF2-40B4-BE49-F238E27FC236}">
                    <a16:creationId xmlns:a16="http://schemas.microsoft.com/office/drawing/2014/main" id="{EE45A35A-05E8-4DC8-AE56-5355FC556809}"/>
                  </a:ext>
                </a:extLst>
              </p:cNvPr>
              <p:cNvSpPr/>
              <p:nvPr/>
            </p:nvSpPr>
            <p:spPr bwMode="auto">
              <a:xfrm>
                <a:off x="6888163" y="3735388"/>
                <a:ext cx="244475" cy="204788"/>
              </a:xfrm>
              <a:custGeom>
                <a:avLst/>
                <a:gdLst>
                  <a:gd name="T0" fmla="*/ 0 w 74"/>
                  <a:gd name="T1" fmla="*/ 0 h 62"/>
                  <a:gd name="T2" fmla="*/ 16 w 74"/>
                  <a:gd name="T3" fmla="*/ 0 h 62"/>
                  <a:gd name="T4" fmla="*/ 31 w 74"/>
                  <a:gd name="T5" fmla="*/ 0 h 62"/>
                  <a:gd name="T6" fmla="*/ 31 w 74"/>
                  <a:gd name="T7" fmla="*/ 3 h 62"/>
                  <a:gd name="T8" fmla="*/ 26 w 74"/>
                  <a:gd name="T9" fmla="*/ 4 h 62"/>
                  <a:gd name="T10" fmla="*/ 23 w 74"/>
                  <a:gd name="T11" fmla="*/ 9 h 62"/>
                  <a:gd name="T12" fmla="*/ 23 w 74"/>
                  <a:gd name="T13" fmla="*/ 33 h 62"/>
                  <a:gd name="T14" fmla="*/ 24 w 74"/>
                  <a:gd name="T15" fmla="*/ 45 h 62"/>
                  <a:gd name="T16" fmla="*/ 41 w 74"/>
                  <a:gd name="T17" fmla="*/ 56 h 62"/>
                  <a:gd name="T18" fmla="*/ 58 w 74"/>
                  <a:gd name="T19" fmla="*/ 39 h 62"/>
                  <a:gd name="T20" fmla="*/ 58 w 74"/>
                  <a:gd name="T21" fmla="*/ 10 h 62"/>
                  <a:gd name="T22" fmla="*/ 53 w 74"/>
                  <a:gd name="T23" fmla="*/ 4 h 62"/>
                  <a:gd name="T24" fmla="*/ 48 w 74"/>
                  <a:gd name="T25" fmla="*/ 3 h 62"/>
                  <a:gd name="T26" fmla="*/ 48 w 74"/>
                  <a:gd name="T27" fmla="*/ 0 h 62"/>
                  <a:gd name="T28" fmla="*/ 61 w 74"/>
                  <a:gd name="T29" fmla="*/ 0 h 62"/>
                  <a:gd name="T30" fmla="*/ 73 w 74"/>
                  <a:gd name="T31" fmla="*/ 0 h 62"/>
                  <a:gd name="T32" fmla="*/ 73 w 74"/>
                  <a:gd name="T33" fmla="*/ 3 h 62"/>
                  <a:gd name="T34" fmla="*/ 69 w 74"/>
                  <a:gd name="T35" fmla="*/ 4 h 62"/>
                  <a:gd name="T36" fmla="*/ 65 w 74"/>
                  <a:gd name="T37" fmla="*/ 11 h 62"/>
                  <a:gd name="T38" fmla="*/ 63 w 74"/>
                  <a:gd name="T39" fmla="*/ 38 h 62"/>
                  <a:gd name="T40" fmla="*/ 36 w 74"/>
                  <a:gd name="T41" fmla="*/ 62 h 62"/>
                  <a:gd name="T42" fmla="*/ 10 w 74"/>
                  <a:gd name="T43" fmla="*/ 44 h 62"/>
                  <a:gd name="T44" fmla="*/ 9 w 74"/>
                  <a:gd name="T45" fmla="*/ 9 h 62"/>
                  <a:gd name="T46" fmla="*/ 6 w 74"/>
                  <a:gd name="T47" fmla="*/ 4 h 62"/>
                  <a:gd name="T48" fmla="*/ 0 w 74"/>
                  <a:gd name="T49" fmla="*/ 3 h 62"/>
                  <a:gd name="T50" fmla="*/ 0 w 74"/>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62">
                    <a:moveTo>
                      <a:pt x="0" y="0"/>
                    </a:moveTo>
                    <a:cubicBezTo>
                      <a:pt x="4" y="0"/>
                      <a:pt x="10" y="0"/>
                      <a:pt x="16" y="0"/>
                    </a:cubicBezTo>
                    <a:cubicBezTo>
                      <a:pt x="22" y="0"/>
                      <a:pt x="27" y="0"/>
                      <a:pt x="31" y="0"/>
                    </a:cubicBezTo>
                    <a:cubicBezTo>
                      <a:pt x="31" y="0"/>
                      <a:pt x="31" y="2"/>
                      <a:pt x="31" y="3"/>
                    </a:cubicBezTo>
                    <a:cubicBezTo>
                      <a:pt x="29" y="3"/>
                      <a:pt x="27" y="4"/>
                      <a:pt x="26" y="4"/>
                    </a:cubicBezTo>
                    <a:cubicBezTo>
                      <a:pt x="24" y="4"/>
                      <a:pt x="23" y="6"/>
                      <a:pt x="23" y="9"/>
                    </a:cubicBezTo>
                    <a:cubicBezTo>
                      <a:pt x="22" y="17"/>
                      <a:pt x="23" y="28"/>
                      <a:pt x="23" y="33"/>
                    </a:cubicBezTo>
                    <a:cubicBezTo>
                      <a:pt x="23" y="37"/>
                      <a:pt x="23" y="42"/>
                      <a:pt x="24" y="45"/>
                    </a:cubicBezTo>
                    <a:cubicBezTo>
                      <a:pt x="25" y="51"/>
                      <a:pt x="31" y="56"/>
                      <a:pt x="41" y="56"/>
                    </a:cubicBezTo>
                    <a:cubicBezTo>
                      <a:pt x="49" y="56"/>
                      <a:pt x="57" y="53"/>
                      <a:pt x="58" y="39"/>
                    </a:cubicBezTo>
                    <a:cubicBezTo>
                      <a:pt x="58" y="32"/>
                      <a:pt x="59" y="17"/>
                      <a:pt x="58" y="10"/>
                    </a:cubicBezTo>
                    <a:cubicBezTo>
                      <a:pt x="58" y="6"/>
                      <a:pt x="57" y="5"/>
                      <a:pt x="53" y="4"/>
                    </a:cubicBezTo>
                    <a:cubicBezTo>
                      <a:pt x="52" y="4"/>
                      <a:pt x="50" y="3"/>
                      <a:pt x="48" y="3"/>
                    </a:cubicBezTo>
                    <a:cubicBezTo>
                      <a:pt x="47" y="2"/>
                      <a:pt x="47" y="0"/>
                      <a:pt x="48" y="0"/>
                    </a:cubicBezTo>
                    <a:cubicBezTo>
                      <a:pt x="51" y="0"/>
                      <a:pt x="55" y="0"/>
                      <a:pt x="61" y="0"/>
                    </a:cubicBezTo>
                    <a:cubicBezTo>
                      <a:pt x="68" y="0"/>
                      <a:pt x="71" y="0"/>
                      <a:pt x="73" y="0"/>
                    </a:cubicBezTo>
                    <a:cubicBezTo>
                      <a:pt x="73" y="0"/>
                      <a:pt x="74" y="3"/>
                      <a:pt x="73" y="3"/>
                    </a:cubicBezTo>
                    <a:cubicBezTo>
                      <a:pt x="71" y="3"/>
                      <a:pt x="70" y="3"/>
                      <a:pt x="69" y="4"/>
                    </a:cubicBezTo>
                    <a:cubicBezTo>
                      <a:pt x="66" y="5"/>
                      <a:pt x="65" y="6"/>
                      <a:pt x="65" y="11"/>
                    </a:cubicBezTo>
                    <a:cubicBezTo>
                      <a:pt x="64" y="20"/>
                      <a:pt x="64" y="32"/>
                      <a:pt x="63" y="38"/>
                    </a:cubicBezTo>
                    <a:cubicBezTo>
                      <a:pt x="62" y="56"/>
                      <a:pt x="51" y="62"/>
                      <a:pt x="36" y="62"/>
                    </a:cubicBezTo>
                    <a:cubicBezTo>
                      <a:pt x="18" y="62"/>
                      <a:pt x="11" y="54"/>
                      <a:pt x="10" y="44"/>
                    </a:cubicBezTo>
                    <a:cubicBezTo>
                      <a:pt x="9" y="37"/>
                      <a:pt x="9" y="18"/>
                      <a:pt x="9" y="9"/>
                    </a:cubicBezTo>
                    <a:cubicBezTo>
                      <a:pt x="9" y="6"/>
                      <a:pt x="8" y="5"/>
                      <a:pt x="6" y="4"/>
                    </a:cubicBezTo>
                    <a:cubicBezTo>
                      <a:pt x="4" y="4"/>
                      <a:pt x="2" y="3"/>
                      <a:pt x="0" y="3"/>
                    </a:cubicBezTo>
                    <a:cubicBezTo>
                      <a:pt x="0" y="2"/>
                      <a:pt x="0" y="0"/>
                      <a:pt x="0" y="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8" name="îṣḻïdé">
                <a:extLst>
                  <a:ext uri="{FF2B5EF4-FFF2-40B4-BE49-F238E27FC236}">
                    <a16:creationId xmlns:a16="http://schemas.microsoft.com/office/drawing/2014/main" id="{F87271BE-5C50-4302-B6B4-812CAACE8B19}"/>
                  </a:ext>
                </a:extLst>
              </p:cNvPr>
              <p:cNvSpPr/>
              <p:nvPr/>
            </p:nvSpPr>
            <p:spPr bwMode="auto">
              <a:xfrm>
                <a:off x="7154863" y="3797300"/>
                <a:ext cx="171450" cy="139700"/>
              </a:xfrm>
              <a:custGeom>
                <a:avLst/>
                <a:gdLst>
                  <a:gd name="T0" fmla="*/ 3 w 52"/>
                  <a:gd name="T1" fmla="*/ 38 h 42"/>
                  <a:gd name="T2" fmla="*/ 6 w 52"/>
                  <a:gd name="T3" fmla="*/ 34 h 42"/>
                  <a:gd name="T4" fmla="*/ 6 w 52"/>
                  <a:gd name="T5" fmla="*/ 18 h 42"/>
                  <a:gd name="T6" fmla="*/ 6 w 52"/>
                  <a:gd name="T7" fmla="*/ 11 h 42"/>
                  <a:gd name="T8" fmla="*/ 0 w 52"/>
                  <a:gd name="T9" fmla="*/ 7 h 42"/>
                  <a:gd name="T10" fmla="*/ 1 w 52"/>
                  <a:gd name="T11" fmla="*/ 4 h 42"/>
                  <a:gd name="T12" fmla="*/ 17 w 52"/>
                  <a:gd name="T13" fmla="*/ 0 h 42"/>
                  <a:gd name="T14" fmla="*/ 18 w 52"/>
                  <a:gd name="T15" fmla="*/ 1 h 42"/>
                  <a:gd name="T16" fmla="*/ 18 w 52"/>
                  <a:gd name="T17" fmla="*/ 6 h 42"/>
                  <a:gd name="T18" fmla="*/ 18 w 52"/>
                  <a:gd name="T19" fmla="*/ 7 h 42"/>
                  <a:gd name="T20" fmla="*/ 32 w 52"/>
                  <a:gd name="T21" fmla="*/ 0 h 42"/>
                  <a:gd name="T22" fmla="*/ 43 w 52"/>
                  <a:gd name="T23" fmla="*/ 6 h 42"/>
                  <a:gd name="T24" fmla="*/ 46 w 52"/>
                  <a:gd name="T25" fmla="*/ 17 h 42"/>
                  <a:gd name="T26" fmla="*/ 46 w 52"/>
                  <a:gd name="T27" fmla="*/ 35 h 42"/>
                  <a:gd name="T28" fmla="*/ 47 w 52"/>
                  <a:gd name="T29" fmla="*/ 37 h 42"/>
                  <a:gd name="T30" fmla="*/ 52 w 52"/>
                  <a:gd name="T31" fmla="*/ 38 h 42"/>
                  <a:gd name="T32" fmla="*/ 51 w 52"/>
                  <a:gd name="T33" fmla="*/ 42 h 42"/>
                  <a:gd name="T34" fmla="*/ 40 w 52"/>
                  <a:gd name="T35" fmla="*/ 41 h 42"/>
                  <a:gd name="T36" fmla="*/ 28 w 52"/>
                  <a:gd name="T37" fmla="*/ 42 h 42"/>
                  <a:gd name="T38" fmla="*/ 28 w 52"/>
                  <a:gd name="T39" fmla="*/ 38 h 42"/>
                  <a:gd name="T40" fmla="*/ 32 w 52"/>
                  <a:gd name="T41" fmla="*/ 38 h 42"/>
                  <a:gd name="T42" fmla="*/ 34 w 52"/>
                  <a:gd name="T43" fmla="*/ 35 h 42"/>
                  <a:gd name="T44" fmla="*/ 33 w 52"/>
                  <a:gd name="T45" fmla="*/ 14 h 42"/>
                  <a:gd name="T46" fmla="*/ 30 w 52"/>
                  <a:gd name="T47" fmla="*/ 9 h 42"/>
                  <a:gd name="T48" fmla="*/ 25 w 52"/>
                  <a:gd name="T49" fmla="*/ 8 h 42"/>
                  <a:gd name="T50" fmla="*/ 19 w 52"/>
                  <a:gd name="T51" fmla="*/ 10 h 42"/>
                  <a:gd name="T52" fmla="*/ 18 w 52"/>
                  <a:gd name="T53" fmla="*/ 12 h 42"/>
                  <a:gd name="T54" fmla="*/ 18 w 52"/>
                  <a:gd name="T55" fmla="*/ 34 h 42"/>
                  <a:gd name="T56" fmla="*/ 20 w 52"/>
                  <a:gd name="T57" fmla="*/ 38 h 42"/>
                  <a:gd name="T58" fmla="*/ 24 w 52"/>
                  <a:gd name="T59" fmla="*/ 38 h 42"/>
                  <a:gd name="T60" fmla="*/ 23 w 52"/>
                  <a:gd name="T61" fmla="*/ 42 h 42"/>
                  <a:gd name="T62" fmla="*/ 11 w 52"/>
                  <a:gd name="T63" fmla="*/ 41 h 42"/>
                  <a:gd name="T64" fmla="*/ 0 w 52"/>
                  <a:gd name="T65" fmla="*/ 42 h 42"/>
                  <a:gd name="T66" fmla="*/ 0 w 52"/>
                  <a:gd name="T67" fmla="*/ 38 h 42"/>
                  <a:gd name="T68" fmla="*/ 3 w 52"/>
                  <a:gd name="T6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42">
                    <a:moveTo>
                      <a:pt x="3" y="38"/>
                    </a:moveTo>
                    <a:cubicBezTo>
                      <a:pt x="5" y="37"/>
                      <a:pt x="5" y="36"/>
                      <a:pt x="6" y="34"/>
                    </a:cubicBezTo>
                    <a:cubicBezTo>
                      <a:pt x="6" y="31"/>
                      <a:pt x="6" y="23"/>
                      <a:pt x="6" y="18"/>
                    </a:cubicBezTo>
                    <a:cubicBezTo>
                      <a:pt x="6" y="16"/>
                      <a:pt x="6" y="12"/>
                      <a:pt x="6" y="11"/>
                    </a:cubicBezTo>
                    <a:cubicBezTo>
                      <a:pt x="5" y="10"/>
                      <a:pt x="5" y="8"/>
                      <a:pt x="0" y="7"/>
                    </a:cubicBezTo>
                    <a:cubicBezTo>
                      <a:pt x="0" y="6"/>
                      <a:pt x="1" y="5"/>
                      <a:pt x="1" y="4"/>
                    </a:cubicBezTo>
                    <a:cubicBezTo>
                      <a:pt x="7" y="4"/>
                      <a:pt x="14" y="2"/>
                      <a:pt x="17" y="0"/>
                    </a:cubicBezTo>
                    <a:cubicBezTo>
                      <a:pt x="17" y="0"/>
                      <a:pt x="18" y="1"/>
                      <a:pt x="18" y="1"/>
                    </a:cubicBezTo>
                    <a:cubicBezTo>
                      <a:pt x="18" y="2"/>
                      <a:pt x="18" y="5"/>
                      <a:pt x="18" y="6"/>
                    </a:cubicBezTo>
                    <a:cubicBezTo>
                      <a:pt x="18" y="7"/>
                      <a:pt x="18" y="7"/>
                      <a:pt x="18" y="7"/>
                    </a:cubicBezTo>
                    <a:cubicBezTo>
                      <a:pt x="23" y="3"/>
                      <a:pt x="28" y="0"/>
                      <a:pt x="32" y="0"/>
                    </a:cubicBezTo>
                    <a:cubicBezTo>
                      <a:pt x="37" y="0"/>
                      <a:pt x="40" y="2"/>
                      <a:pt x="43" y="6"/>
                    </a:cubicBezTo>
                    <a:cubicBezTo>
                      <a:pt x="45" y="9"/>
                      <a:pt x="46" y="13"/>
                      <a:pt x="46" y="17"/>
                    </a:cubicBezTo>
                    <a:cubicBezTo>
                      <a:pt x="46" y="23"/>
                      <a:pt x="46" y="32"/>
                      <a:pt x="46" y="35"/>
                    </a:cubicBezTo>
                    <a:cubicBezTo>
                      <a:pt x="46" y="36"/>
                      <a:pt x="46" y="37"/>
                      <a:pt x="47" y="37"/>
                    </a:cubicBezTo>
                    <a:cubicBezTo>
                      <a:pt x="48" y="38"/>
                      <a:pt x="50" y="38"/>
                      <a:pt x="52" y="38"/>
                    </a:cubicBezTo>
                    <a:cubicBezTo>
                      <a:pt x="52" y="39"/>
                      <a:pt x="52" y="41"/>
                      <a:pt x="51" y="42"/>
                    </a:cubicBezTo>
                    <a:cubicBezTo>
                      <a:pt x="50" y="42"/>
                      <a:pt x="46" y="41"/>
                      <a:pt x="40" y="41"/>
                    </a:cubicBezTo>
                    <a:cubicBezTo>
                      <a:pt x="34" y="41"/>
                      <a:pt x="32" y="42"/>
                      <a:pt x="28" y="42"/>
                    </a:cubicBezTo>
                    <a:cubicBezTo>
                      <a:pt x="28" y="41"/>
                      <a:pt x="28" y="39"/>
                      <a:pt x="28" y="38"/>
                    </a:cubicBezTo>
                    <a:cubicBezTo>
                      <a:pt x="30" y="38"/>
                      <a:pt x="31" y="38"/>
                      <a:pt x="32" y="38"/>
                    </a:cubicBezTo>
                    <a:cubicBezTo>
                      <a:pt x="33" y="37"/>
                      <a:pt x="33" y="36"/>
                      <a:pt x="34" y="35"/>
                    </a:cubicBezTo>
                    <a:cubicBezTo>
                      <a:pt x="34" y="31"/>
                      <a:pt x="34" y="18"/>
                      <a:pt x="33" y="14"/>
                    </a:cubicBezTo>
                    <a:cubicBezTo>
                      <a:pt x="33" y="12"/>
                      <a:pt x="32" y="10"/>
                      <a:pt x="30" y="9"/>
                    </a:cubicBezTo>
                    <a:cubicBezTo>
                      <a:pt x="29" y="8"/>
                      <a:pt x="27" y="8"/>
                      <a:pt x="25" y="8"/>
                    </a:cubicBezTo>
                    <a:cubicBezTo>
                      <a:pt x="23" y="8"/>
                      <a:pt x="20" y="8"/>
                      <a:pt x="19" y="10"/>
                    </a:cubicBezTo>
                    <a:cubicBezTo>
                      <a:pt x="18" y="10"/>
                      <a:pt x="18" y="11"/>
                      <a:pt x="18" y="12"/>
                    </a:cubicBezTo>
                    <a:cubicBezTo>
                      <a:pt x="18" y="18"/>
                      <a:pt x="18" y="29"/>
                      <a:pt x="18" y="34"/>
                    </a:cubicBezTo>
                    <a:cubicBezTo>
                      <a:pt x="18" y="37"/>
                      <a:pt x="19" y="37"/>
                      <a:pt x="20" y="38"/>
                    </a:cubicBezTo>
                    <a:cubicBezTo>
                      <a:pt x="21" y="38"/>
                      <a:pt x="22" y="38"/>
                      <a:pt x="24" y="38"/>
                    </a:cubicBezTo>
                    <a:cubicBezTo>
                      <a:pt x="24" y="39"/>
                      <a:pt x="24" y="41"/>
                      <a:pt x="23" y="42"/>
                    </a:cubicBezTo>
                    <a:cubicBezTo>
                      <a:pt x="20" y="42"/>
                      <a:pt x="17" y="41"/>
                      <a:pt x="11" y="41"/>
                    </a:cubicBezTo>
                    <a:cubicBezTo>
                      <a:pt x="5" y="41"/>
                      <a:pt x="2" y="42"/>
                      <a:pt x="0" y="42"/>
                    </a:cubicBezTo>
                    <a:cubicBezTo>
                      <a:pt x="0" y="41"/>
                      <a:pt x="0" y="39"/>
                      <a:pt x="0" y="38"/>
                    </a:cubicBezTo>
                    <a:cubicBezTo>
                      <a:pt x="1" y="38"/>
                      <a:pt x="2" y="38"/>
                      <a:pt x="3" y="38"/>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9" name="îṡļîḓê">
                <a:extLst>
                  <a:ext uri="{FF2B5EF4-FFF2-40B4-BE49-F238E27FC236}">
                    <a16:creationId xmlns:a16="http://schemas.microsoft.com/office/drawing/2014/main" id="{B64987A9-7EEF-4928-AC58-16562A4E9C58}"/>
                  </a:ext>
                </a:extLst>
              </p:cNvPr>
              <p:cNvSpPr/>
              <p:nvPr/>
            </p:nvSpPr>
            <p:spPr bwMode="auto">
              <a:xfrm>
                <a:off x="7353301" y="3741738"/>
                <a:ext cx="82550" cy="195263"/>
              </a:xfrm>
              <a:custGeom>
                <a:avLst/>
                <a:gdLst>
                  <a:gd name="T0" fmla="*/ 16 w 25"/>
                  <a:gd name="T1" fmla="*/ 10 h 59"/>
                  <a:gd name="T2" fmla="*/ 9 w 25"/>
                  <a:gd name="T3" fmla="*/ 10 h 59"/>
                  <a:gd name="T4" fmla="*/ 6 w 25"/>
                  <a:gd name="T5" fmla="*/ 6 h 59"/>
                  <a:gd name="T6" fmla="*/ 6 w 25"/>
                  <a:gd name="T7" fmla="*/ 2 h 59"/>
                  <a:gd name="T8" fmla="*/ 13 w 25"/>
                  <a:gd name="T9" fmla="*/ 0 h 59"/>
                  <a:gd name="T10" fmla="*/ 18 w 25"/>
                  <a:gd name="T11" fmla="*/ 1 h 59"/>
                  <a:gd name="T12" fmla="*/ 19 w 25"/>
                  <a:gd name="T13" fmla="*/ 4 h 59"/>
                  <a:gd name="T14" fmla="*/ 16 w 25"/>
                  <a:gd name="T15" fmla="*/ 10 h 59"/>
                  <a:gd name="T16" fmla="*/ 25 w 25"/>
                  <a:gd name="T17" fmla="*/ 59 h 59"/>
                  <a:gd name="T18" fmla="*/ 12 w 25"/>
                  <a:gd name="T19" fmla="*/ 58 h 59"/>
                  <a:gd name="T20" fmla="*/ 1 w 25"/>
                  <a:gd name="T21" fmla="*/ 59 h 59"/>
                  <a:gd name="T22" fmla="*/ 1 w 25"/>
                  <a:gd name="T23" fmla="*/ 55 h 59"/>
                  <a:gd name="T24" fmla="*/ 5 w 25"/>
                  <a:gd name="T25" fmla="*/ 55 h 59"/>
                  <a:gd name="T26" fmla="*/ 7 w 25"/>
                  <a:gd name="T27" fmla="*/ 51 h 59"/>
                  <a:gd name="T28" fmla="*/ 7 w 25"/>
                  <a:gd name="T29" fmla="*/ 37 h 59"/>
                  <a:gd name="T30" fmla="*/ 7 w 25"/>
                  <a:gd name="T31" fmla="*/ 28 h 59"/>
                  <a:gd name="T32" fmla="*/ 6 w 25"/>
                  <a:gd name="T33" fmla="*/ 26 h 59"/>
                  <a:gd name="T34" fmla="*/ 1 w 25"/>
                  <a:gd name="T35" fmla="*/ 23 h 59"/>
                  <a:gd name="T36" fmla="*/ 2 w 25"/>
                  <a:gd name="T37" fmla="*/ 21 h 59"/>
                  <a:gd name="T38" fmla="*/ 19 w 25"/>
                  <a:gd name="T39" fmla="*/ 17 h 59"/>
                  <a:gd name="T40" fmla="*/ 19 w 25"/>
                  <a:gd name="T41" fmla="*/ 34 h 59"/>
                  <a:gd name="T42" fmla="*/ 19 w 25"/>
                  <a:gd name="T43" fmla="*/ 51 h 59"/>
                  <a:gd name="T44" fmla="*/ 21 w 25"/>
                  <a:gd name="T45" fmla="*/ 55 h 59"/>
                  <a:gd name="T46" fmla="*/ 25 w 25"/>
                  <a:gd name="T47" fmla="*/ 55 h 59"/>
                  <a:gd name="T48" fmla="*/ 25 w 25"/>
                  <a:gd name="T4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59">
                    <a:moveTo>
                      <a:pt x="16" y="10"/>
                    </a:moveTo>
                    <a:cubicBezTo>
                      <a:pt x="15" y="10"/>
                      <a:pt x="10" y="11"/>
                      <a:pt x="9" y="10"/>
                    </a:cubicBezTo>
                    <a:cubicBezTo>
                      <a:pt x="7" y="10"/>
                      <a:pt x="6" y="8"/>
                      <a:pt x="6" y="6"/>
                    </a:cubicBezTo>
                    <a:cubicBezTo>
                      <a:pt x="6" y="5"/>
                      <a:pt x="6" y="3"/>
                      <a:pt x="6" y="2"/>
                    </a:cubicBezTo>
                    <a:cubicBezTo>
                      <a:pt x="8" y="1"/>
                      <a:pt x="11" y="0"/>
                      <a:pt x="13" y="0"/>
                    </a:cubicBezTo>
                    <a:cubicBezTo>
                      <a:pt x="16" y="0"/>
                      <a:pt x="17" y="0"/>
                      <a:pt x="18" y="1"/>
                    </a:cubicBezTo>
                    <a:cubicBezTo>
                      <a:pt x="18" y="2"/>
                      <a:pt x="19" y="3"/>
                      <a:pt x="19" y="4"/>
                    </a:cubicBezTo>
                    <a:cubicBezTo>
                      <a:pt x="19" y="6"/>
                      <a:pt x="18" y="9"/>
                      <a:pt x="16" y="10"/>
                    </a:cubicBezTo>
                    <a:close/>
                    <a:moveTo>
                      <a:pt x="25" y="59"/>
                    </a:moveTo>
                    <a:cubicBezTo>
                      <a:pt x="22" y="59"/>
                      <a:pt x="19" y="58"/>
                      <a:pt x="12" y="58"/>
                    </a:cubicBezTo>
                    <a:cubicBezTo>
                      <a:pt x="7" y="58"/>
                      <a:pt x="3" y="59"/>
                      <a:pt x="1" y="59"/>
                    </a:cubicBezTo>
                    <a:cubicBezTo>
                      <a:pt x="0" y="58"/>
                      <a:pt x="0" y="56"/>
                      <a:pt x="1" y="55"/>
                    </a:cubicBezTo>
                    <a:cubicBezTo>
                      <a:pt x="2" y="55"/>
                      <a:pt x="4" y="55"/>
                      <a:pt x="5" y="55"/>
                    </a:cubicBezTo>
                    <a:cubicBezTo>
                      <a:pt x="6" y="54"/>
                      <a:pt x="7" y="53"/>
                      <a:pt x="7" y="51"/>
                    </a:cubicBezTo>
                    <a:cubicBezTo>
                      <a:pt x="7" y="49"/>
                      <a:pt x="7" y="42"/>
                      <a:pt x="7" y="37"/>
                    </a:cubicBezTo>
                    <a:cubicBezTo>
                      <a:pt x="7" y="34"/>
                      <a:pt x="7" y="30"/>
                      <a:pt x="7" y="28"/>
                    </a:cubicBezTo>
                    <a:cubicBezTo>
                      <a:pt x="7" y="27"/>
                      <a:pt x="7" y="26"/>
                      <a:pt x="6" y="26"/>
                    </a:cubicBezTo>
                    <a:cubicBezTo>
                      <a:pt x="5" y="25"/>
                      <a:pt x="4" y="24"/>
                      <a:pt x="1" y="23"/>
                    </a:cubicBezTo>
                    <a:cubicBezTo>
                      <a:pt x="1" y="23"/>
                      <a:pt x="1" y="21"/>
                      <a:pt x="2" y="21"/>
                    </a:cubicBezTo>
                    <a:cubicBezTo>
                      <a:pt x="4" y="21"/>
                      <a:pt x="14" y="19"/>
                      <a:pt x="19" y="17"/>
                    </a:cubicBezTo>
                    <a:cubicBezTo>
                      <a:pt x="19" y="21"/>
                      <a:pt x="19" y="29"/>
                      <a:pt x="19" y="34"/>
                    </a:cubicBezTo>
                    <a:cubicBezTo>
                      <a:pt x="19" y="40"/>
                      <a:pt x="19" y="46"/>
                      <a:pt x="19" y="51"/>
                    </a:cubicBezTo>
                    <a:cubicBezTo>
                      <a:pt x="19" y="53"/>
                      <a:pt x="19" y="54"/>
                      <a:pt x="21" y="55"/>
                    </a:cubicBezTo>
                    <a:cubicBezTo>
                      <a:pt x="22" y="55"/>
                      <a:pt x="23" y="55"/>
                      <a:pt x="25" y="55"/>
                    </a:cubicBezTo>
                    <a:cubicBezTo>
                      <a:pt x="25" y="56"/>
                      <a:pt x="25" y="58"/>
                      <a:pt x="25" y="59"/>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0" name="îṥľidé">
                <a:extLst>
                  <a:ext uri="{FF2B5EF4-FFF2-40B4-BE49-F238E27FC236}">
                    <a16:creationId xmlns:a16="http://schemas.microsoft.com/office/drawing/2014/main" id="{4A9E08AF-9C39-451C-94DF-92CC645C7EF3}"/>
                  </a:ext>
                </a:extLst>
              </p:cNvPr>
              <p:cNvSpPr/>
              <p:nvPr/>
            </p:nvSpPr>
            <p:spPr bwMode="auto">
              <a:xfrm>
                <a:off x="7456488" y="3805238"/>
                <a:ext cx="165100" cy="131763"/>
              </a:xfrm>
              <a:custGeom>
                <a:avLst/>
                <a:gdLst>
                  <a:gd name="T0" fmla="*/ 0 w 50"/>
                  <a:gd name="T1" fmla="*/ 0 h 40"/>
                  <a:gd name="T2" fmla="*/ 13 w 50"/>
                  <a:gd name="T3" fmla="*/ 0 h 40"/>
                  <a:gd name="T4" fmla="*/ 24 w 50"/>
                  <a:gd name="T5" fmla="*/ 0 h 40"/>
                  <a:gd name="T6" fmla="*/ 24 w 50"/>
                  <a:gd name="T7" fmla="*/ 3 h 40"/>
                  <a:gd name="T8" fmla="*/ 20 w 50"/>
                  <a:gd name="T9" fmla="*/ 4 h 40"/>
                  <a:gd name="T10" fmla="*/ 20 w 50"/>
                  <a:gd name="T11" fmla="*/ 5 h 40"/>
                  <a:gd name="T12" fmla="*/ 28 w 50"/>
                  <a:gd name="T13" fmla="*/ 26 h 40"/>
                  <a:gd name="T14" fmla="*/ 29 w 50"/>
                  <a:gd name="T15" fmla="*/ 26 h 40"/>
                  <a:gd name="T16" fmla="*/ 36 w 50"/>
                  <a:gd name="T17" fmla="*/ 8 h 40"/>
                  <a:gd name="T18" fmla="*/ 35 w 50"/>
                  <a:gd name="T19" fmla="*/ 4 h 40"/>
                  <a:gd name="T20" fmla="*/ 30 w 50"/>
                  <a:gd name="T21" fmla="*/ 3 h 40"/>
                  <a:gd name="T22" fmla="*/ 31 w 50"/>
                  <a:gd name="T23" fmla="*/ 0 h 40"/>
                  <a:gd name="T24" fmla="*/ 40 w 50"/>
                  <a:gd name="T25" fmla="*/ 0 h 40"/>
                  <a:gd name="T26" fmla="*/ 50 w 50"/>
                  <a:gd name="T27" fmla="*/ 0 h 40"/>
                  <a:gd name="T28" fmla="*/ 50 w 50"/>
                  <a:gd name="T29" fmla="*/ 3 h 40"/>
                  <a:gd name="T30" fmla="*/ 46 w 50"/>
                  <a:gd name="T31" fmla="*/ 4 h 40"/>
                  <a:gd name="T32" fmla="*/ 42 w 50"/>
                  <a:gd name="T33" fmla="*/ 8 h 40"/>
                  <a:gd name="T34" fmla="*/ 31 w 50"/>
                  <a:gd name="T35" fmla="*/ 30 h 40"/>
                  <a:gd name="T36" fmla="*/ 28 w 50"/>
                  <a:gd name="T37" fmla="*/ 40 h 40"/>
                  <a:gd name="T38" fmla="*/ 21 w 50"/>
                  <a:gd name="T39" fmla="*/ 40 h 40"/>
                  <a:gd name="T40" fmla="*/ 18 w 50"/>
                  <a:gd name="T41" fmla="*/ 31 h 40"/>
                  <a:gd name="T42" fmla="*/ 10 w 50"/>
                  <a:gd name="T43" fmla="*/ 12 h 40"/>
                  <a:gd name="T44" fmla="*/ 4 w 50"/>
                  <a:gd name="T45" fmla="*/ 4 h 40"/>
                  <a:gd name="T46" fmla="*/ 0 w 50"/>
                  <a:gd name="T47" fmla="*/ 3 h 40"/>
                  <a:gd name="T48" fmla="*/ 0 w 50"/>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0">
                    <a:moveTo>
                      <a:pt x="0" y="0"/>
                    </a:moveTo>
                    <a:cubicBezTo>
                      <a:pt x="4" y="0"/>
                      <a:pt x="8" y="0"/>
                      <a:pt x="13" y="0"/>
                    </a:cubicBezTo>
                    <a:cubicBezTo>
                      <a:pt x="18" y="0"/>
                      <a:pt x="21" y="0"/>
                      <a:pt x="24" y="0"/>
                    </a:cubicBezTo>
                    <a:cubicBezTo>
                      <a:pt x="24" y="0"/>
                      <a:pt x="24" y="2"/>
                      <a:pt x="24" y="3"/>
                    </a:cubicBezTo>
                    <a:cubicBezTo>
                      <a:pt x="23" y="3"/>
                      <a:pt x="21" y="3"/>
                      <a:pt x="20" y="4"/>
                    </a:cubicBezTo>
                    <a:cubicBezTo>
                      <a:pt x="20" y="4"/>
                      <a:pt x="19" y="5"/>
                      <a:pt x="20" y="5"/>
                    </a:cubicBezTo>
                    <a:cubicBezTo>
                      <a:pt x="21" y="9"/>
                      <a:pt x="26" y="22"/>
                      <a:pt x="28" y="26"/>
                    </a:cubicBezTo>
                    <a:cubicBezTo>
                      <a:pt x="28" y="26"/>
                      <a:pt x="28" y="26"/>
                      <a:pt x="29" y="26"/>
                    </a:cubicBezTo>
                    <a:cubicBezTo>
                      <a:pt x="31" y="22"/>
                      <a:pt x="35" y="12"/>
                      <a:pt x="36" y="8"/>
                    </a:cubicBezTo>
                    <a:cubicBezTo>
                      <a:pt x="37" y="5"/>
                      <a:pt x="36" y="4"/>
                      <a:pt x="35" y="4"/>
                    </a:cubicBezTo>
                    <a:cubicBezTo>
                      <a:pt x="34" y="3"/>
                      <a:pt x="32" y="3"/>
                      <a:pt x="30" y="3"/>
                    </a:cubicBezTo>
                    <a:cubicBezTo>
                      <a:pt x="30" y="2"/>
                      <a:pt x="30" y="0"/>
                      <a:pt x="31" y="0"/>
                    </a:cubicBezTo>
                    <a:cubicBezTo>
                      <a:pt x="32" y="0"/>
                      <a:pt x="36" y="0"/>
                      <a:pt x="40" y="0"/>
                    </a:cubicBezTo>
                    <a:cubicBezTo>
                      <a:pt x="44" y="0"/>
                      <a:pt x="48" y="0"/>
                      <a:pt x="50" y="0"/>
                    </a:cubicBezTo>
                    <a:cubicBezTo>
                      <a:pt x="50" y="0"/>
                      <a:pt x="50" y="2"/>
                      <a:pt x="50" y="3"/>
                    </a:cubicBezTo>
                    <a:cubicBezTo>
                      <a:pt x="48" y="3"/>
                      <a:pt x="47" y="3"/>
                      <a:pt x="46" y="4"/>
                    </a:cubicBezTo>
                    <a:cubicBezTo>
                      <a:pt x="44" y="4"/>
                      <a:pt x="43" y="6"/>
                      <a:pt x="42" y="8"/>
                    </a:cubicBezTo>
                    <a:cubicBezTo>
                      <a:pt x="39" y="14"/>
                      <a:pt x="35" y="22"/>
                      <a:pt x="31" y="30"/>
                    </a:cubicBezTo>
                    <a:cubicBezTo>
                      <a:pt x="30" y="35"/>
                      <a:pt x="29" y="37"/>
                      <a:pt x="28" y="40"/>
                    </a:cubicBezTo>
                    <a:cubicBezTo>
                      <a:pt x="26" y="40"/>
                      <a:pt x="23" y="40"/>
                      <a:pt x="21" y="40"/>
                    </a:cubicBezTo>
                    <a:cubicBezTo>
                      <a:pt x="20" y="37"/>
                      <a:pt x="19" y="34"/>
                      <a:pt x="18" y="31"/>
                    </a:cubicBezTo>
                    <a:cubicBezTo>
                      <a:pt x="15" y="24"/>
                      <a:pt x="12" y="17"/>
                      <a:pt x="10" y="12"/>
                    </a:cubicBezTo>
                    <a:cubicBezTo>
                      <a:pt x="7" y="5"/>
                      <a:pt x="6" y="4"/>
                      <a:pt x="4" y="4"/>
                    </a:cubicBezTo>
                    <a:cubicBezTo>
                      <a:pt x="2" y="3"/>
                      <a:pt x="1" y="3"/>
                      <a:pt x="0" y="3"/>
                    </a:cubicBezTo>
                    <a:cubicBezTo>
                      <a:pt x="0" y="2"/>
                      <a:pt x="0" y="0"/>
                      <a:pt x="0" y="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1" name="íŝļíḋé">
                <a:extLst>
                  <a:ext uri="{FF2B5EF4-FFF2-40B4-BE49-F238E27FC236}">
                    <a16:creationId xmlns:a16="http://schemas.microsoft.com/office/drawing/2014/main" id="{ED69F2C2-B95D-4BC7-B293-D12EAB402F28}"/>
                  </a:ext>
                </a:extLst>
              </p:cNvPr>
              <p:cNvSpPr/>
              <p:nvPr/>
            </p:nvSpPr>
            <p:spPr bwMode="auto">
              <a:xfrm>
                <a:off x="7643813" y="3797300"/>
                <a:ext cx="131763" cy="142875"/>
              </a:xfrm>
              <a:custGeom>
                <a:avLst/>
                <a:gdLst>
                  <a:gd name="T0" fmla="*/ 12 w 40"/>
                  <a:gd name="T1" fmla="*/ 16 h 43"/>
                  <a:gd name="T2" fmla="*/ 13 w 40"/>
                  <a:gd name="T3" fmla="*/ 16 h 43"/>
                  <a:gd name="T4" fmla="*/ 26 w 40"/>
                  <a:gd name="T5" fmla="*/ 16 h 43"/>
                  <a:gd name="T6" fmla="*/ 27 w 40"/>
                  <a:gd name="T7" fmla="*/ 15 h 43"/>
                  <a:gd name="T8" fmla="*/ 19 w 40"/>
                  <a:gd name="T9" fmla="*/ 4 h 43"/>
                  <a:gd name="T10" fmla="*/ 12 w 40"/>
                  <a:gd name="T11" fmla="*/ 16 h 43"/>
                  <a:gd name="T12" fmla="*/ 39 w 40"/>
                  <a:gd name="T13" fmla="*/ 31 h 43"/>
                  <a:gd name="T14" fmla="*/ 39 w 40"/>
                  <a:gd name="T15" fmla="*/ 34 h 43"/>
                  <a:gd name="T16" fmla="*/ 20 w 40"/>
                  <a:gd name="T17" fmla="*/ 43 h 43"/>
                  <a:gd name="T18" fmla="*/ 7 w 40"/>
                  <a:gd name="T19" fmla="*/ 38 h 43"/>
                  <a:gd name="T20" fmla="*/ 0 w 40"/>
                  <a:gd name="T21" fmla="*/ 22 h 43"/>
                  <a:gd name="T22" fmla="*/ 10 w 40"/>
                  <a:gd name="T23" fmla="*/ 4 h 43"/>
                  <a:gd name="T24" fmla="*/ 22 w 40"/>
                  <a:gd name="T25" fmla="*/ 0 h 43"/>
                  <a:gd name="T26" fmla="*/ 38 w 40"/>
                  <a:gd name="T27" fmla="*/ 15 h 43"/>
                  <a:gd name="T28" fmla="*/ 40 w 40"/>
                  <a:gd name="T29" fmla="*/ 16 h 43"/>
                  <a:gd name="T30" fmla="*/ 39 w 40"/>
                  <a:gd name="T31" fmla="*/ 19 h 43"/>
                  <a:gd name="T32" fmla="*/ 13 w 40"/>
                  <a:gd name="T33" fmla="*/ 21 h 43"/>
                  <a:gd name="T34" fmla="*/ 12 w 40"/>
                  <a:gd name="T35" fmla="*/ 22 h 43"/>
                  <a:gd name="T36" fmla="*/ 16 w 40"/>
                  <a:gd name="T37" fmla="*/ 31 h 43"/>
                  <a:gd name="T38" fmla="*/ 27 w 40"/>
                  <a:gd name="T39" fmla="*/ 34 h 43"/>
                  <a:gd name="T40" fmla="*/ 39 w 40"/>
                  <a:gd name="T41" fmla="*/ 30 h 43"/>
                  <a:gd name="T42" fmla="*/ 39 w 40"/>
                  <a:gd name="T43"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3">
                    <a:moveTo>
                      <a:pt x="12" y="16"/>
                    </a:moveTo>
                    <a:cubicBezTo>
                      <a:pt x="12" y="16"/>
                      <a:pt x="12" y="16"/>
                      <a:pt x="13" y="16"/>
                    </a:cubicBezTo>
                    <a:cubicBezTo>
                      <a:pt x="15" y="17"/>
                      <a:pt x="24" y="16"/>
                      <a:pt x="26" y="16"/>
                    </a:cubicBezTo>
                    <a:cubicBezTo>
                      <a:pt x="27" y="16"/>
                      <a:pt x="27" y="16"/>
                      <a:pt x="27" y="15"/>
                    </a:cubicBezTo>
                    <a:cubicBezTo>
                      <a:pt x="26" y="9"/>
                      <a:pt x="24" y="4"/>
                      <a:pt x="19" y="4"/>
                    </a:cubicBezTo>
                    <a:cubicBezTo>
                      <a:pt x="15" y="4"/>
                      <a:pt x="12" y="9"/>
                      <a:pt x="12" y="16"/>
                    </a:cubicBezTo>
                    <a:close/>
                    <a:moveTo>
                      <a:pt x="39" y="31"/>
                    </a:moveTo>
                    <a:cubicBezTo>
                      <a:pt x="40" y="32"/>
                      <a:pt x="39" y="34"/>
                      <a:pt x="39" y="34"/>
                    </a:cubicBezTo>
                    <a:cubicBezTo>
                      <a:pt x="34" y="39"/>
                      <a:pt x="27" y="43"/>
                      <a:pt x="20" y="43"/>
                    </a:cubicBezTo>
                    <a:cubicBezTo>
                      <a:pt x="14" y="43"/>
                      <a:pt x="10" y="41"/>
                      <a:pt x="7" y="38"/>
                    </a:cubicBezTo>
                    <a:cubicBezTo>
                      <a:pt x="2" y="34"/>
                      <a:pt x="0" y="28"/>
                      <a:pt x="0" y="22"/>
                    </a:cubicBezTo>
                    <a:cubicBezTo>
                      <a:pt x="0" y="13"/>
                      <a:pt x="4" y="7"/>
                      <a:pt x="10" y="4"/>
                    </a:cubicBezTo>
                    <a:cubicBezTo>
                      <a:pt x="14" y="2"/>
                      <a:pt x="18" y="0"/>
                      <a:pt x="22" y="0"/>
                    </a:cubicBezTo>
                    <a:cubicBezTo>
                      <a:pt x="34" y="0"/>
                      <a:pt x="38" y="9"/>
                      <a:pt x="38" y="15"/>
                    </a:cubicBezTo>
                    <a:cubicBezTo>
                      <a:pt x="39" y="15"/>
                      <a:pt x="39" y="16"/>
                      <a:pt x="40" y="16"/>
                    </a:cubicBezTo>
                    <a:cubicBezTo>
                      <a:pt x="40" y="16"/>
                      <a:pt x="40" y="18"/>
                      <a:pt x="39" y="19"/>
                    </a:cubicBezTo>
                    <a:cubicBezTo>
                      <a:pt x="36" y="20"/>
                      <a:pt x="21" y="21"/>
                      <a:pt x="13" y="21"/>
                    </a:cubicBezTo>
                    <a:cubicBezTo>
                      <a:pt x="12" y="21"/>
                      <a:pt x="12" y="21"/>
                      <a:pt x="12" y="22"/>
                    </a:cubicBezTo>
                    <a:cubicBezTo>
                      <a:pt x="12" y="25"/>
                      <a:pt x="14" y="28"/>
                      <a:pt x="16" y="31"/>
                    </a:cubicBezTo>
                    <a:cubicBezTo>
                      <a:pt x="19" y="33"/>
                      <a:pt x="22" y="34"/>
                      <a:pt x="27" y="34"/>
                    </a:cubicBezTo>
                    <a:cubicBezTo>
                      <a:pt x="31" y="34"/>
                      <a:pt x="35" y="33"/>
                      <a:pt x="39" y="30"/>
                    </a:cubicBezTo>
                    <a:cubicBezTo>
                      <a:pt x="39" y="30"/>
                      <a:pt x="39" y="31"/>
                      <a:pt x="39" y="31"/>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2" name="îṡľíḓê">
                <a:extLst>
                  <a:ext uri="{FF2B5EF4-FFF2-40B4-BE49-F238E27FC236}">
                    <a16:creationId xmlns:a16="http://schemas.microsoft.com/office/drawing/2014/main" id="{27F089E4-8928-4BC0-9BFB-6043F1059FF5}"/>
                  </a:ext>
                </a:extLst>
              </p:cNvPr>
              <p:cNvSpPr/>
              <p:nvPr/>
            </p:nvSpPr>
            <p:spPr bwMode="auto">
              <a:xfrm>
                <a:off x="7808913" y="3797300"/>
                <a:ext cx="119063" cy="139700"/>
              </a:xfrm>
              <a:custGeom>
                <a:avLst/>
                <a:gdLst>
                  <a:gd name="T0" fmla="*/ 36 w 36"/>
                  <a:gd name="T1" fmla="*/ 3 h 42"/>
                  <a:gd name="T2" fmla="*/ 36 w 36"/>
                  <a:gd name="T3" fmla="*/ 5 h 42"/>
                  <a:gd name="T4" fmla="*/ 32 w 36"/>
                  <a:gd name="T5" fmla="*/ 13 h 42"/>
                  <a:gd name="T6" fmla="*/ 31 w 36"/>
                  <a:gd name="T7" fmla="*/ 14 h 42"/>
                  <a:gd name="T8" fmla="*/ 23 w 36"/>
                  <a:gd name="T9" fmla="*/ 10 h 42"/>
                  <a:gd name="T10" fmla="*/ 19 w 36"/>
                  <a:gd name="T11" fmla="*/ 12 h 42"/>
                  <a:gd name="T12" fmla="*/ 18 w 36"/>
                  <a:gd name="T13" fmla="*/ 14 h 42"/>
                  <a:gd name="T14" fmla="*/ 18 w 36"/>
                  <a:gd name="T15" fmla="*/ 34 h 42"/>
                  <a:gd name="T16" fmla="*/ 21 w 36"/>
                  <a:gd name="T17" fmla="*/ 38 h 42"/>
                  <a:gd name="T18" fmla="*/ 27 w 36"/>
                  <a:gd name="T19" fmla="*/ 38 h 42"/>
                  <a:gd name="T20" fmla="*/ 26 w 36"/>
                  <a:gd name="T21" fmla="*/ 42 h 42"/>
                  <a:gd name="T22" fmla="*/ 12 w 36"/>
                  <a:gd name="T23" fmla="*/ 41 h 42"/>
                  <a:gd name="T24" fmla="*/ 0 w 36"/>
                  <a:gd name="T25" fmla="*/ 42 h 42"/>
                  <a:gd name="T26" fmla="*/ 0 w 36"/>
                  <a:gd name="T27" fmla="*/ 38 h 42"/>
                  <a:gd name="T28" fmla="*/ 4 w 36"/>
                  <a:gd name="T29" fmla="*/ 38 h 42"/>
                  <a:gd name="T30" fmla="*/ 6 w 36"/>
                  <a:gd name="T31" fmla="*/ 35 h 42"/>
                  <a:gd name="T32" fmla="*/ 6 w 36"/>
                  <a:gd name="T33" fmla="*/ 19 h 42"/>
                  <a:gd name="T34" fmla="*/ 6 w 36"/>
                  <a:gd name="T35" fmla="*/ 11 h 42"/>
                  <a:gd name="T36" fmla="*/ 1 w 36"/>
                  <a:gd name="T37" fmla="*/ 7 h 42"/>
                  <a:gd name="T38" fmla="*/ 1 w 36"/>
                  <a:gd name="T39" fmla="*/ 4 h 42"/>
                  <a:gd name="T40" fmla="*/ 17 w 36"/>
                  <a:gd name="T41" fmla="*/ 0 h 42"/>
                  <a:gd name="T42" fmla="*/ 18 w 36"/>
                  <a:gd name="T43" fmla="*/ 1 h 42"/>
                  <a:gd name="T44" fmla="*/ 18 w 36"/>
                  <a:gd name="T45" fmla="*/ 8 h 42"/>
                  <a:gd name="T46" fmla="*/ 18 w 36"/>
                  <a:gd name="T47" fmla="*/ 8 h 42"/>
                  <a:gd name="T48" fmla="*/ 25 w 36"/>
                  <a:gd name="T49" fmla="*/ 3 h 42"/>
                  <a:gd name="T50" fmla="*/ 30 w 36"/>
                  <a:gd name="T51" fmla="*/ 0 h 42"/>
                  <a:gd name="T52" fmla="*/ 36 w 36"/>
                  <a:gd name="T53"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2">
                    <a:moveTo>
                      <a:pt x="36" y="3"/>
                    </a:moveTo>
                    <a:cubicBezTo>
                      <a:pt x="36" y="3"/>
                      <a:pt x="36" y="5"/>
                      <a:pt x="36" y="5"/>
                    </a:cubicBezTo>
                    <a:cubicBezTo>
                      <a:pt x="36" y="7"/>
                      <a:pt x="33" y="12"/>
                      <a:pt x="32" y="13"/>
                    </a:cubicBezTo>
                    <a:cubicBezTo>
                      <a:pt x="32" y="13"/>
                      <a:pt x="31" y="14"/>
                      <a:pt x="31" y="14"/>
                    </a:cubicBezTo>
                    <a:cubicBezTo>
                      <a:pt x="28" y="12"/>
                      <a:pt x="26" y="10"/>
                      <a:pt x="23" y="10"/>
                    </a:cubicBezTo>
                    <a:cubicBezTo>
                      <a:pt x="21" y="10"/>
                      <a:pt x="20" y="11"/>
                      <a:pt x="19" y="12"/>
                    </a:cubicBezTo>
                    <a:cubicBezTo>
                      <a:pt x="18" y="12"/>
                      <a:pt x="18" y="13"/>
                      <a:pt x="18" y="14"/>
                    </a:cubicBezTo>
                    <a:cubicBezTo>
                      <a:pt x="18" y="20"/>
                      <a:pt x="18" y="32"/>
                      <a:pt x="18" y="34"/>
                    </a:cubicBezTo>
                    <a:cubicBezTo>
                      <a:pt x="18" y="36"/>
                      <a:pt x="19" y="37"/>
                      <a:pt x="21" y="38"/>
                    </a:cubicBezTo>
                    <a:cubicBezTo>
                      <a:pt x="23" y="38"/>
                      <a:pt x="25" y="38"/>
                      <a:pt x="27" y="38"/>
                    </a:cubicBezTo>
                    <a:cubicBezTo>
                      <a:pt x="27" y="39"/>
                      <a:pt x="27" y="41"/>
                      <a:pt x="26" y="42"/>
                    </a:cubicBezTo>
                    <a:cubicBezTo>
                      <a:pt x="24" y="42"/>
                      <a:pt x="19" y="41"/>
                      <a:pt x="12" y="41"/>
                    </a:cubicBezTo>
                    <a:cubicBezTo>
                      <a:pt x="7" y="41"/>
                      <a:pt x="3" y="42"/>
                      <a:pt x="0" y="42"/>
                    </a:cubicBezTo>
                    <a:cubicBezTo>
                      <a:pt x="0" y="41"/>
                      <a:pt x="0" y="39"/>
                      <a:pt x="0" y="38"/>
                    </a:cubicBezTo>
                    <a:cubicBezTo>
                      <a:pt x="2" y="38"/>
                      <a:pt x="3" y="38"/>
                      <a:pt x="4" y="38"/>
                    </a:cubicBezTo>
                    <a:cubicBezTo>
                      <a:pt x="5" y="37"/>
                      <a:pt x="6" y="37"/>
                      <a:pt x="6" y="35"/>
                    </a:cubicBezTo>
                    <a:cubicBezTo>
                      <a:pt x="6" y="33"/>
                      <a:pt x="6" y="25"/>
                      <a:pt x="6" y="19"/>
                    </a:cubicBezTo>
                    <a:cubicBezTo>
                      <a:pt x="6" y="15"/>
                      <a:pt x="6" y="12"/>
                      <a:pt x="6" y="11"/>
                    </a:cubicBezTo>
                    <a:cubicBezTo>
                      <a:pt x="6" y="10"/>
                      <a:pt x="5" y="8"/>
                      <a:pt x="1" y="7"/>
                    </a:cubicBezTo>
                    <a:cubicBezTo>
                      <a:pt x="1" y="6"/>
                      <a:pt x="1" y="4"/>
                      <a:pt x="1" y="4"/>
                    </a:cubicBezTo>
                    <a:cubicBezTo>
                      <a:pt x="5" y="4"/>
                      <a:pt x="14" y="2"/>
                      <a:pt x="17" y="0"/>
                    </a:cubicBezTo>
                    <a:cubicBezTo>
                      <a:pt x="18" y="0"/>
                      <a:pt x="18" y="0"/>
                      <a:pt x="18" y="1"/>
                    </a:cubicBezTo>
                    <a:cubicBezTo>
                      <a:pt x="18" y="2"/>
                      <a:pt x="18" y="7"/>
                      <a:pt x="18" y="8"/>
                    </a:cubicBezTo>
                    <a:cubicBezTo>
                      <a:pt x="18" y="9"/>
                      <a:pt x="18" y="9"/>
                      <a:pt x="18" y="8"/>
                    </a:cubicBezTo>
                    <a:cubicBezTo>
                      <a:pt x="21" y="6"/>
                      <a:pt x="22" y="4"/>
                      <a:pt x="25" y="3"/>
                    </a:cubicBezTo>
                    <a:cubicBezTo>
                      <a:pt x="26" y="1"/>
                      <a:pt x="28" y="0"/>
                      <a:pt x="30" y="0"/>
                    </a:cubicBezTo>
                    <a:cubicBezTo>
                      <a:pt x="33" y="0"/>
                      <a:pt x="35" y="1"/>
                      <a:pt x="36" y="3"/>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3" name="îṧ1îḋe">
                <a:extLst>
                  <a:ext uri="{FF2B5EF4-FFF2-40B4-BE49-F238E27FC236}">
                    <a16:creationId xmlns:a16="http://schemas.microsoft.com/office/drawing/2014/main" id="{335D261D-939D-40DF-8DDB-DD2EFD9BCB8E}"/>
                  </a:ext>
                </a:extLst>
              </p:cNvPr>
              <p:cNvSpPr/>
              <p:nvPr/>
            </p:nvSpPr>
            <p:spPr bwMode="auto">
              <a:xfrm>
                <a:off x="7958138" y="3797300"/>
                <a:ext cx="104775" cy="139700"/>
              </a:xfrm>
              <a:custGeom>
                <a:avLst/>
                <a:gdLst>
                  <a:gd name="T0" fmla="*/ 29 w 32"/>
                  <a:gd name="T1" fmla="*/ 13 h 42"/>
                  <a:gd name="T2" fmla="*/ 26 w 32"/>
                  <a:gd name="T3" fmla="*/ 13 h 42"/>
                  <a:gd name="T4" fmla="*/ 22 w 32"/>
                  <a:gd name="T5" fmla="*/ 5 h 42"/>
                  <a:gd name="T6" fmla="*/ 17 w 32"/>
                  <a:gd name="T7" fmla="*/ 4 h 42"/>
                  <a:gd name="T8" fmla="*/ 11 w 32"/>
                  <a:gd name="T9" fmla="*/ 9 h 42"/>
                  <a:gd name="T10" fmla="*/ 21 w 32"/>
                  <a:gd name="T11" fmla="*/ 17 h 42"/>
                  <a:gd name="T12" fmla="*/ 32 w 32"/>
                  <a:gd name="T13" fmla="*/ 29 h 42"/>
                  <a:gd name="T14" fmla="*/ 14 w 32"/>
                  <a:gd name="T15" fmla="*/ 42 h 42"/>
                  <a:gd name="T16" fmla="*/ 2 w 32"/>
                  <a:gd name="T17" fmla="*/ 41 h 42"/>
                  <a:gd name="T18" fmla="*/ 0 w 32"/>
                  <a:gd name="T19" fmla="*/ 29 h 42"/>
                  <a:gd name="T20" fmla="*/ 3 w 32"/>
                  <a:gd name="T21" fmla="*/ 28 h 42"/>
                  <a:gd name="T22" fmla="*/ 10 w 32"/>
                  <a:gd name="T23" fmla="*/ 38 h 42"/>
                  <a:gd name="T24" fmla="*/ 16 w 32"/>
                  <a:gd name="T25" fmla="*/ 39 h 42"/>
                  <a:gd name="T26" fmla="*/ 22 w 32"/>
                  <a:gd name="T27" fmla="*/ 34 h 42"/>
                  <a:gd name="T28" fmla="*/ 14 w 32"/>
                  <a:gd name="T29" fmla="*/ 27 h 42"/>
                  <a:gd name="T30" fmla="*/ 1 w 32"/>
                  <a:gd name="T31" fmla="*/ 13 h 42"/>
                  <a:gd name="T32" fmla="*/ 18 w 32"/>
                  <a:gd name="T33" fmla="*/ 0 h 42"/>
                  <a:gd name="T34" fmla="*/ 26 w 32"/>
                  <a:gd name="T35" fmla="*/ 1 h 42"/>
                  <a:gd name="T36" fmla="*/ 30 w 32"/>
                  <a:gd name="T37" fmla="*/ 2 h 42"/>
                  <a:gd name="T38" fmla="*/ 29 w 32"/>
                  <a:gd name="T39"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2">
                    <a:moveTo>
                      <a:pt x="29" y="13"/>
                    </a:moveTo>
                    <a:cubicBezTo>
                      <a:pt x="29" y="13"/>
                      <a:pt x="26" y="13"/>
                      <a:pt x="26" y="13"/>
                    </a:cubicBezTo>
                    <a:cubicBezTo>
                      <a:pt x="25" y="9"/>
                      <a:pt x="24" y="6"/>
                      <a:pt x="22" y="5"/>
                    </a:cubicBezTo>
                    <a:cubicBezTo>
                      <a:pt x="20" y="4"/>
                      <a:pt x="19" y="4"/>
                      <a:pt x="17" y="4"/>
                    </a:cubicBezTo>
                    <a:cubicBezTo>
                      <a:pt x="14" y="4"/>
                      <a:pt x="11" y="6"/>
                      <a:pt x="11" y="9"/>
                    </a:cubicBezTo>
                    <a:cubicBezTo>
                      <a:pt x="11" y="12"/>
                      <a:pt x="12" y="13"/>
                      <a:pt x="21" y="17"/>
                    </a:cubicBezTo>
                    <a:cubicBezTo>
                      <a:pt x="30" y="21"/>
                      <a:pt x="32" y="24"/>
                      <a:pt x="32" y="29"/>
                    </a:cubicBezTo>
                    <a:cubicBezTo>
                      <a:pt x="32" y="38"/>
                      <a:pt x="24" y="42"/>
                      <a:pt x="14" y="42"/>
                    </a:cubicBezTo>
                    <a:cubicBezTo>
                      <a:pt x="9" y="42"/>
                      <a:pt x="5" y="42"/>
                      <a:pt x="2" y="41"/>
                    </a:cubicBezTo>
                    <a:cubicBezTo>
                      <a:pt x="1" y="38"/>
                      <a:pt x="0" y="31"/>
                      <a:pt x="0" y="29"/>
                    </a:cubicBezTo>
                    <a:cubicBezTo>
                      <a:pt x="0" y="28"/>
                      <a:pt x="3" y="28"/>
                      <a:pt x="3" y="28"/>
                    </a:cubicBezTo>
                    <a:cubicBezTo>
                      <a:pt x="5" y="33"/>
                      <a:pt x="7" y="36"/>
                      <a:pt x="10" y="38"/>
                    </a:cubicBezTo>
                    <a:cubicBezTo>
                      <a:pt x="12" y="39"/>
                      <a:pt x="14" y="39"/>
                      <a:pt x="16" y="39"/>
                    </a:cubicBezTo>
                    <a:cubicBezTo>
                      <a:pt x="19" y="39"/>
                      <a:pt x="22" y="37"/>
                      <a:pt x="22" y="34"/>
                    </a:cubicBezTo>
                    <a:cubicBezTo>
                      <a:pt x="22" y="31"/>
                      <a:pt x="20" y="30"/>
                      <a:pt x="14" y="27"/>
                    </a:cubicBezTo>
                    <a:cubicBezTo>
                      <a:pt x="4" y="23"/>
                      <a:pt x="1" y="19"/>
                      <a:pt x="1" y="13"/>
                    </a:cubicBezTo>
                    <a:cubicBezTo>
                      <a:pt x="1" y="6"/>
                      <a:pt x="7" y="0"/>
                      <a:pt x="18" y="0"/>
                    </a:cubicBezTo>
                    <a:cubicBezTo>
                      <a:pt x="20" y="0"/>
                      <a:pt x="24" y="1"/>
                      <a:pt x="26" y="1"/>
                    </a:cubicBezTo>
                    <a:cubicBezTo>
                      <a:pt x="30" y="2"/>
                      <a:pt x="30" y="2"/>
                      <a:pt x="30" y="2"/>
                    </a:cubicBezTo>
                    <a:cubicBezTo>
                      <a:pt x="30" y="5"/>
                      <a:pt x="30" y="9"/>
                      <a:pt x="29" y="13"/>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4" name="î$ļiḑè">
                <a:extLst>
                  <a:ext uri="{FF2B5EF4-FFF2-40B4-BE49-F238E27FC236}">
                    <a16:creationId xmlns:a16="http://schemas.microsoft.com/office/drawing/2014/main" id="{27A5FDCD-F721-4D39-8229-2D1F1090FB86}"/>
                  </a:ext>
                </a:extLst>
              </p:cNvPr>
              <p:cNvSpPr/>
              <p:nvPr/>
            </p:nvSpPr>
            <p:spPr bwMode="auto">
              <a:xfrm>
                <a:off x="8099426" y="3741738"/>
                <a:ext cx="82550" cy="195263"/>
              </a:xfrm>
              <a:custGeom>
                <a:avLst/>
                <a:gdLst>
                  <a:gd name="T0" fmla="*/ 15 w 25"/>
                  <a:gd name="T1" fmla="*/ 10 h 59"/>
                  <a:gd name="T2" fmla="*/ 9 w 25"/>
                  <a:gd name="T3" fmla="*/ 10 h 59"/>
                  <a:gd name="T4" fmla="*/ 5 w 25"/>
                  <a:gd name="T5" fmla="*/ 6 h 59"/>
                  <a:gd name="T6" fmla="*/ 6 w 25"/>
                  <a:gd name="T7" fmla="*/ 2 h 59"/>
                  <a:gd name="T8" fmla="*/ 13 w 25"/>
                  <a:gd name="T9" fmla="*/ 0 h 59"/>
                  <a:gd name="T10" fmla="*/ 17 w 25"/>
                  <a:gd name="T11" fmla="*/ 1 h 59"/>
                  <a:gd name="T12" fmla="*/ 18 w 25"/>
                  <a:gd name="T13" fmla="*/ 4 h 59"/>
                  <a:gd name="T14" fmla="*/ 15 w 25"/>
                  <a:gd name="T15" fmla="*/ 10 h 59"/>
                  <a:gd name="T16" fmla="*/ 24 w 25"/>
                  <a:gd name="T17" fmla="*/ 59 h 59"/>
                  <a:gd name="T18" fmla="*/ 12 w 25"/>
                  <a:gd name="T19" fmla="*/ 58 h 59"/>
                  <a:gd name="T20" fmla="*/ 0 w 25"/>
                  <a:gd name="T21" fmla="*/ 59 h 59"/>
                  <a:gd name="T22" fmla="*/ 0 w 25"/>
                  <a:gd name="T23" fmla="*/ 55 h 59"/>
                  <a:gd name="T24" fmla="*/ 4 w 25"/>
                  <a:gd name="T25" fmla="*/ 55 h 59"/>
                  <a:gd name="T26" fmla="*/ 6 w 25"/>
                  <a:gd name="T27" fmla="*/ 51 h 59"/>
                  <a:gd name="T28" fmla="*/ 6 w 25"/>
                  <a:gd name="T29" fmla="*/ 37 h 59"/>
                  <a:gd name="T30" fmla="*/ 6 w 25"/>
                  <a:gd name="T31" fmla="*/ 28 h 59"/>
                  <a:gd name="T32" fmla="*/ 5 w 25"/>
                  <a:gd name="T33" fmla="*/ 26 h 59"/>
                  <a:gd name="T34" fmla="*/ 1 w 25"/>
                  <a:gd name="T35" fmla="*/ 23 h 59"/>
                  <a:gd name="T36" fmla="*/ 1 w 25"/>
                  <a:gd name="T37" fmla="*/ 21 h 59"/>
                  <a:gd name="T38" fmla="*/ 18 w 25"/>
                  <a:gd name="T39" fmla="*/ 17 h 59"/>
                  <a:gd name="T40" fmla="*/ 18 w 25"/>
                  <a:gd name="T41" fmla="*/ 34 h 59"/>
                  <a:gd name="T42" fmla="*/ 18 w 25"/>
                  <a:gd name="T43" fmla="*/ 51 h 59"/>
                  <a:gd name="T44" fmla="*/ 20 w 25"/>
                  <a:gd name="T45" fmla="*/ 55 h 59"/>
                  <a:gd name="T46" fmla="*/ 24 w 25"/>
                  <a:gd name="T47" fmla="*/ 55 h 59"/>
                  <a:gd name="T48" fmla="*/ 24 w 25"/>
                  <a:gd name="T4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59">
                    <a:moveTo>
                      <a:pt x="15" y="10"/>
                    </a:moveTo>
                    <a:cubicBezTo>
                      <a:pt x="15" y="10"/>
                      <a:pt x="10" y="11"/>
                      <a:pt x="9" y="10"/>
                    </a:cubicBezTo>
                    <a:cubicBezTo>
                      <a:pt x="7" y="10"/>
                      <a:pt x="6" y="8"/>
                      <a:pt x="5" y="6"/>
                    </a:cubicBezTo>
                    <a:cubicBezTo>
                      <a:pt x="5" y="5"/>
                      <a:pt x="5" y="3"/>
                      <a:pt x="6" y="2"/>
                    </a:cubicBezTo>
                    <a:cubicBezTo>
                      <a:pt x="7" y="1"/>
                      <a:pt x="10" y="0"/>
                      <a:pt x="13" y="0"/>
                    </a:cubicBezTo>
                    <a:cubicBezTo>
                      <a:pt x="15" y="0"/>
                      <a:pt x="17" y="0"/>
                      <a:pt x="17" y="1"/>
                    </a:cubicBezTo>
                    <a:cubicBezTo>
                      <a:pt x="18" y="2"/>
                      <a:pt x="18" y="3"/>
                      <a:pt x="18" y="4"/>
                    </a:cubicBezTo>
                    <a:cubicBezTo>
                      <a:pt x="18" y="6"/>
                      <a:pt x="17" y="9"/>
                      <a:pt x="15" y="10"/>
                    </a:cubicBezTo>
                    <a:close/>
                    <a:moveTo>
                      <a:pt x="24" y="59"/>
                    </a:moveTo>
                    <a:cubicBezTo>
                      <a:pt x="22" y="59"/>
                      <a:pt x="18" y="58"/>
                      <a:pt x="12" y="58"/>
                    </a:cubicBezTo>
                    <a:cubicBezTo>
                      <a:pt x="6" y="58"/>
                      <a:pt x="2" y="59"/>
                      <a:pt x="0" y="59"/>
                    </a:cubicBezTo>
                    <a:cubicBezTo>
                      <a:pt x="0" y="58"/>
                      <a:pt x="0" y="56"/>
                      <a:pt x="0" y="55"/>
                    </a:cubicBezTo>
                    <a:cubicBezTo>
                      <a:pt x="2" y="55"/>
                      <a:pt x="3" y="55"/>
                      <a:pt x="4" y="55"/>
                    </a:cubicBezTo>
                    <a:cubicBezTo>
                      <a:pt x="6" y="54"/>
                      <a:pt x="6" y="53"/>
                      <a:pt x="6" y="51"/>
                    </a:cubicBezTo>
                    <a:cubicBezTo>
                      <a:pt x="6" y="49"/>
                      <a:pt x="6" y="42"/>
                      <a:pt x="6" y="37"/>
                    </a:cubicBezTo>
                    <a:cubicBezTo>
                      <a:pt x="6" y="34"/>
                      <a:pt x="6" y="30"/>
                      <a:pt x="6" y="28"/>
                    </a:cubicBezTo>
                    <a:cubicBezTo>
                      <a:pt x="6" y="27"/>
                      <a:pt x="6" y="26"/>
                      <a:pt x="5" y="26"/>
                    </a:cubicBezTo>
                    <a:cubicBezTo>
                      <a:pt x="4" y="25"/>
                      <a:pt x="3" y="24"/>
                      <a:pt x="1" y="23"/>
                    </a:cubicBezTo>
                    <a:cubicBezTo>
                      <a:pt x="1" y="23"/>
                      <a:pt x="1" y="21"/>
                      <a:pt x="1" y="21"/>
                    </a:cubicBezTo>
                    <a:cubicBezTo>
                      <a:pt x="4" y="21"/>
                      <a:pt x="13" y="19"/>
                      <a:pt x="18" y="17"/>
                    </a:cubicBezTo>
                    <a:cubicBezTo>
                      <a:pt x="18" y="21"/>
                      <a:pt x="18" y="29"/>
                      <a:pt x="18" y="34"/>
                    </a:cubicBezTo>
                    <a:cubicBezTo>
                      <a:pt x="18" y="40"/>
                      <a:pt x="18" y="46"/>
                      <a:pt x="18" y="51"/>
                    </a:cubicBezTo>
                    <a:cubicBezTo>
                      <a:pt x="18" y="53"/>
                      <a:pt x="19" y="54"/>
                      <a:pt x="20" y="55"/>
                    </a:cubicBezTo>
                    <a:cubicBezTo>
                      <a:pt x="21" y="55"/>
                      <a:pt x="22" y="55"/>
                      <a:pt x="24" y="55"/>
                    </a:cubicBezTo>
                    <a:cubicBezTo>
                      <a:pt x="25" y="56"/>
                      <a:pt x="25" y="58"/>
                      <a:pt x="24" y="59"/>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5" name="iśľïďè">
                <a:extLst>
                  <a:ext uri="{FF2B5EF4-FFF2-40B4-BE49-F238E27FC236}">
                    <a16:creationId xmlns:a16="http://schemas.microsoft.com/office/drawing/2014/main" id="{BC0F525F-01F2-4A99-A64E-44478B5A6EF7}"/>
                  </a:ext>
                </a:extLst>
              </p:cNvPr>
              <p:cNvSpPr/>
              <p:nvPr/>
            </p:nvSpPr>
            <p:spPr bwMode="auto">
              <a:xfrm>
                <a:off x="8208963" y="3757613"/>
                <a:ext cx="98425" cy="182563"/>
              </a:xfrm>
              <a:custGeom>
                <a:avLst/>
                <a:gdLst>
                  <a:gd name="T0" fmla="*/ 18 w 30"/>
                  <a:gd name="T1" fmla="*/ 19 h 55"/>
                  <a:gd name="T2" fmla="*/ 18 w 30"/>
                  <a:gd name="T3" fmla="*/ 20 h 55"/>
                  <a:gd name="T4" fmla="*/ 18 w 30"/>
                  <a:gd name="T5" fmla="*/ 36 h 55"/>
                  <a:gd name="T6" fmla="*/ 18 w 30"/>
                  <a:gd name="T7" fmla="*/ 44 h 55"/>
                  <a:gd name="T8" fmla="*/ 24 w 30"/>
                  <a:gd name="T9" fmla="*/ 48 h 55"/>
                  <a:gd name="T10" fmla="*/ 30 w 30"/>
                  <a:gd name="T11" fmla="*/ 46 h 55"/>
                  <a:gd name="T12" fmla="*/ 30 w 30"/>
                  <a:gd name="T13" fmla="*/ 50 h 55"/>
                  <a:gd name="T14" fmla="*/ 18 w 30"/>
                  <a:gd name="T15" fmla="*/ 55 h 55"/>
                  <a:gd name="T16" fmla="*/ 7 w 30"/>
                  <a:gd name="T17" fmla="*/ 50 h 55"/>
                  <a:gd name="T18" fmla="*/ 6 w 30"/>
                  <a:gd name="T19" fmla="*/ 39 h 55"/>
                  <a:gd name="T20" fmla="*/ 6 w 30"/>
                  <a:gd name="T21" fmla="*/ 20 h 55"/>
                  <a:gd name="T22" fmla="*/ 5 w 30"/>
                  <a:gd name="T23" fmla="*/ 19 h 55"/>
                  <a:gd name="T24" fmla="*/ 0 w 30"/>
                  <a:gd name="T25" fmla="*/ 19 h 55"/>
                  <a:gd name="T26" fmla="*/ 1 w 30"/>
                  <a:gd name="T27" fmla="*/ 15 h 55"/>
                  <a:gd name="T28" fmla="*/ 5 w 30"/>
                  <a:gd name="T29" fmla="*/ 14 h 55"/>
                  <a:gd name="T30" fmla="*/ 6 w 30"/>
                  <a:gd name="T31" fmla="*/ 13 h 55"/>
                  <a:gd name="T32" fmla="*/ 6 w 30"/>
                  <a:gd name="T33" fmla="*/ 5 h 55"/>
                  <a:gd name="T34" fmla="*/ 16 w 30"/>
                  <a:gd name="T35" fmla="*/ 0 h 55"/>
                  <a:gd name="T36" fmla="*/ 18 w 30"/>
                  <a:gd name="T37" fmla="*/ 0 h 55"/>
                  <a:gd name="T38" fmla="*/ 18 w 30"/>
                  <a:gd name="T39" fmla="*/ 13 h 55"/>
                  <a:gd name="T40" fmla="*/ 18 w 30"/>
                  <a:gd name="T41" fmla="*/ 14 h 55"/>
                  <a:gd name="T42" fmla="*/ 30 w 30"/>
                  <a:gd name="T43" fmla="*/ 13 h 55"/>
                  <a:gd name="T44" fmla="*/ 29 w 30"/>
                  <a:gd name="T45" fmla="*/ 20 h 55"/>
                  <a:gd name="T46" fmla="*/ 18 w 30"/>
                  <a:gd name="T47"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55">
                    <a:moveTo>
                      <a:pt x="18" y="19"/>
                    </a:moveTo>
                    <a:cubicBezTo>
                      <a:pt x="18" y="19"/>
                      <a:pt x="18" y="20"/>
                      <a:pt x="18" y="20"/>
                    </a:cubicBezTo>
                    <a:cubicBezTo>
                      <a:pt x="18" y="24"/>
                      <a:pt x="18" y="32"/>
                      <a:pt x="18" y="36"/>
                    </a:cubicBezTo>
                    <a:cubicBezTo>
                      <a:pt x="18" y="40"/>
                      <a:pt x="18" y="42"/>
                      <a:pt x="18" y="44"/>
                    </a:cubicBezTo>
                    <a:cubicBezTo>
                      <a:pt x="19" y="46"/>
                      <a:pt x="21" y="48"/>
                      <a:pt x="24" y="48"/>
                    </a:cubicBezTo>
                    <a:cubicBezTo>
                      <a:pt x="26" y="48"/>
                      <a:pt x="28" y="47"/>
                      <a:pt x="30" y="46"/>
                    </a:cubicBezTo>
                    <a:cubicBezTo>
                      <a:pt x="30" y="47"/>
                      <a:pt x="30" y="49"/>
                      <a:pt x="30" y="50"/>
                    </a:cubicBezTo>
                    <a:cubicBezTo>
                      <a:pt x="27" y="53"/>
                      <a:pt x="22" y="55"/>
                      <a:pt x="18" y="55"/>
                    </a:cubicBezTo>
                    <a:cubicBezTo>
                      <a:pt x="13" y="55"/>
                      <a:pt x="9" y="53"/>
                      <a:pt x="7" y="50"/>
                    </a:cubicBezTo>
                    <a:cubicBezTo>
                      <a:pt x="6" y="47"/>
                      <a:pt x="6" y="44"/>
                      <a:pt x="6" y="39"/>
                    </a:cubicBezTo>
                    <a:cubicBezTo>
                      <a:pt x="6" y="33"/>
                      <a:pt x="6" y="24"/>
                      <a:pt x="6" y="20"/>
                    </a:cubicBezTo>
                    <a:cubicBezTo>
                      <a:pt x="6" y="20"/>
                      <a:pt x="6" y="20"/>
                      <a:pt x="5" y="19"/>
                    </a:cubicBezTo>
                    <a:cubicBezTo>
                      <a:pt x="4" y="19"/>
                      <a:pt x="1" y="19"/>
                      <a:pt x="0" y="19"/>
                    </a:cubicBezTo>
                    <a:cubicBezTo>
                      <a:pt x="0" y="18"/>
                      <a:pt x="0" y="16"/>
                      <a:pt x="1" y="15"/>
                    </a:cubicBezTo>
                    <a:cubicBezTo>
                      <a:pt x="2" y="15"/>
                      <a:pt x="4" y="14"/>
                      <a:pt x="5" y="14"/>
                    </a:cubicBezTo>
                    <a:cubicBezTo>
                      <a:pt x="5" y="14"/>
                      <a:pt x="6" y="14"/>
                      <a:pt x="6" y="13"/>
                    </a:cubicBezTo>
                    <a:cubicBezTo>
                      <a:pt x="6" y="5"/>
                      <a:pt x="6" y="5"/>
                      <a:pt x="6" y="5"/>
                    </a:cubicBezTo>
                    <a:cubicBezTo>
                      <a:pt x="9" y="4"/>
                      <a:pt x="14" y="1"/>
                      <a:pt x="16" y="0"/>
                    </a:cubicBezTo>
                    <a:cubicBezTo>
                      <a:pt x="16" y="0"/>
                      <a:pt x="18" y="0"/>
                      <a:pt x="18" y="0"/>
                    </a:cubicBezTo>
                    <a:cubicBezTo>
                      <a:pt x="18" y="2"/>
                      <a:pt x="18" y="7"/>
                      <a:pt x="18" y="13"/>
                    </a:cubicBezTo>
                    <a:cubicBezTo>
                      <a:pt x="18" y="13"/>
                      <a:pt x="18" y="14"/>
                      <a:pt x="18" y="14"/>
                    </a:cubicBezTo>
                    <a:cubicBezTo>
                      <a:pt x="21" y="14"/>
                      <a:pt x="28" y="14"/>
                      <a:pt x="30" y="13"/>
                    </a:cubicBezTo>
                    <a:cubicBezTo>
                      <a:pt x="30" y="15"/>
                      <a:pt x="29" y="18"/>
                      <a:pt x="29" y="20"/>
                    </a:cubicBezTo>
                    <a:cubicBezTo>
                      <a:pt x="26" y="19"/>
                      <a:pt x="22" y="19"/>
                      <a:pt x="18" y="19"/>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6" name="îṡḻîḑè">
                <a:extLst>
                  <a:ext uri="{FF2B5EF4-FFF2-40B4-BE49-F238E27FC236}">
                    <a16:creationId xmlns:a16="http://schemas.microsoft.com/office/drawing/2014/main" id="{A2B5E5DB-1703-4464-8547-520E8D44790D}"/>
                  </a:ext>
                </a:extLst>
              </p:cNvPr>
              <p:cNvSpPr/>
              <p:nvPr/>
            </p:nvSpPr>
            <p:spPr bwMode="auto">
              <a:xfrm>
                <a:off x="8323263" y="3805238"/>
                <a:ext cx="173038" cy="207963"/>
              </a:xfrm>
              <a:custGeom>
                <a:avLst/>
                <a:gdLst>
                  <a:gd name="T0" fmla="*/ 1 w 52"/>
                  <a:gd name="T1" fmla="*/ 0 h 63"/>
                  <a:gd name="T2" fmla="*/ 14 w 52"/>
                  <a:gd name="T3" fmla="*/ 0 h 63"/>
                  <a:gd name="T4" fmla="*/ 25 w 52"/>
                  <a:gd name="T5" fmla="*/ 0 h 63"/>
                  <a:gd name="T6" fmla="*/ 26 w 52"/>
                  <a:gd name="T7" fmla="*/ 3 h 63"/>
                  <a:gd name="T8" fmla="*/ 22 w 52"/>
                  <a:gd name="T9" fmla="*/ 4 h 63"/>
                  <a:gd name="T10" fmla="*/ 21 w 52"/>
                  <a:gd name="T11" fmla="*/ 5 h 63"/>
                  <a:gd name="T12" fmla="*/ 30 w 52"/>
                  <a:gd name="T13" fmla="*/ 26 h 63"/>
                  <a:gd name="T14" fmla="*/ 30 w 52"/>
                  <a:gd name="T15" fmla="*/ 26 h 63"/>
                  <a:gd name="T16" fmla="*/ 38 w 52"/>
                  <a:gd name="T17" fmla="*/ 7 h 63"/>
                  <a:gd name="T18" fmla="*/ 36 w 52"/>
                  <a:gd name="T19" fmla="*/ 4 h 63"/>
                  <a:gd name="T20" fmla="*/ 31 w 52"/>
                  <a:gd name="T21" fmla="*/ 3 h 63"/>
                  <a:gd name="T22" fmla="*/ 31 w 52"/>
                  <a:gd name="T23" fmla="*/ 0 h 63"/>
                  <a:gd name="T24" fmla="*/ 41 w 52"/>
                  <a:gd name="T25" fmla="*/ 0 h 63"/>
                  <a:gd name="T26" fmla="*/ 51 w 52"/>
                  <a:gd name="T27" fmla="*/ 0 h 63"/>
                  <a:gd name="T28" fmla="*/ 51 w 52"/>
                  <a:gd name="T29" fmla="*/ 3 h 63"/>
                  <a:gd name="T30" fmla="*/ 47 w 52"/>
                  <a:gd name="T31" fmla="*/ 4 h 63"/>
                  <a:gd name="T32" fmla="*/ 43 w 52"/>
                  <a:gd name="T33" fmla="*/ 9 h 63"/>
                  <a:gd name="T34" fmla="*/ 19 w 52"/>
                  <a:gd name="T35" fmla="*/ 57 h 63"/>
                  <a:gd name="T36" fmla="*/ 15 w 52"/>
                  <a:gd name="T37" fmla="*/ 63 h 63"/>
                  <a:gd name="T38" fmla="*/ 14 w 52"/>
                  <a:gd name="T39" fmla="*/ 63 h 63"/>
                  <a:gd name="T40" fmla="*/ 8 w 52"/>
                  <a:gd name="T41" fmla="*/ 60 h 63"/>
                  <a:gd name="T42" fmla="*/ 8 w 52"/>
                  <a:gd name="T43" fmla="*/ 58 h 63"/>
                  <a:gd name="T44" fmla="*/ 23 w 52"/>
                  <a:gd name="T45" fmla="*/ 39 h 63"/>
                  <a:gd name="T46" fmla="*/ 21 w 52"/>
                  <a:gd name="T47" fmla="*/ 36 h 63"/>
                  <a:gd name="T48" fmla="*/ 11 w 52"/>
                  <a:gd name="T49" fmla="*/ 13 h 63"/>
                  <a:gd name="T50" fmla="*/ 4 w 52"/>
                  <a:gd name="T51" fmla="*/ 4 h 63"/>
                  <a:gd name="T52" fmla="*/ 0 w 52"/>
                  <a:gd name="T53" fmla="*/ 3 h 63"/>
                  <a:gd name="T54" fmla="*/ 1 w 52"/>
                  <a:gd name="T5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63">
                    <a:moveTo>
                      <a:pt x="1" y="0"/>
                    </a:moveTo>
                    <a:cubicBezTo>
                      <a:pt x="2" y="0"/>
                      <a:pt x="7" y="0"/>
                      <a:pt x="14" y="0"/>
                    </a:cubicBezTo>
                    <a:cubicBezTo>
                      <a:pt x="19" y="0"/>
                      <a:pt x="23" y="0"/>
                      <a:pt x="25" y="0"/>
                    </a:cubicBezTo>
                    <a:cubicBezTo>
                      <a:pt x="26" y="0"/>
                      <a:pt x="26" y="2"/>
                      <a:pt x="26" y="3"/>
                    </a:cubicBezTo>
                    <a:cubicBezTo>
                      <a:pt x="24" y="3"/>
                      <a:pt x="23" y="3"/>
                      <a:pt x="22" y="4"/>
                    </a:cubicBezTo>
                    <a:cubicBezTo>
                      <a:pt x="21" y="4"/>
                      <a:pt x="21" y="5"/>
                      <a:pt x="21" y="5"/>
                    </a:cubicBezTo>
                    <a:cubicBezTo>
                      <a:pt x="23" y="10"/>
                      <a:pt x="29" y="24"/>
                      <a:pt x="30" y="26"/>
                    </a:cubicBezTo>
                    <a:cubicBezTo>
                      <a:pt x="30" y="26"/>
                      <a:pt x="30" y="26"/>
                      <a:pt x="30" y="26"/>
                    </a:cubicBezTo>
                    <a:cubicBezTo>
                      <a:pt x="33" y="20"/>
                      <a:pt x="37" y="10"/>
                      <a:pt x="38" y="7"/>
                    </a:cubicBezTo>
                    <a:cubicBezTo>
                      <a:pt x="38" y="6"/>
                      <a:pt x="38" y="4"/>
                      <a:pt x="36" y="4"/>
                    </a:cubicBezTo>
                    <a:cubicBezTo>
                      <a:pt x="35" y="3"/>
                      <a:pt x="33" y="3"/>
                      <a:pt x="31" y="3"/>
                    </a:cubicBezTo>
                    <a:cubicBezTo>
                      <a:pt x="31" y="2"/>
                      <a:pt x="31" y="0"/>
                      <a:pt x="31" y="0"/>
                    </a:cubicBezTo>
                    <a:cubicBezTo>
                      <a:pt x="33" y="0"/>
                      <a:pt x="37" y="0"/>
                      <a:pt x="41" y="0"/>
                    </a:cubicBezTo>
                    <a:cubicBezTo>
                      <a:pt x="45" y="0"/>
                      <a:pt x="48" y="0"/>
                      <a:pt x="51" y="0"/>
                    </a:cubicBezTo>
                    <a:cubicBezTo>
                      <a:pt x="51" y="0"/>
                      <a:pt x="52" y="2"/>
                      <a:pt x="51" y="3"/>
                    </a:cubicBezTo>
                    <a:cubicBezTo>
                      <a:pt x="50" y="3"/>
                      <a:pt x="48" y="3"/>
                      <a:pt x="47" y="4"/>
                    </a:cubicBezTo>
                    <a:cubicBezTo>
                      <a:pt x="45" y="4"/>
                      <a:pt x="44" y="6"/>
                      <a:pt x="43" y="9"/>
                    </a:cubicBezTo>
                    <a:cubicBezTo>
                      <a:pt x="36" y="26"/>
                      <a:pt x="27" y="43"/>
                      <a:pt x="19" y="57"/>
                    </a:cubicBezTo>
                    <a:cubicBezTo>
                      <a:pt x="18" y="59"/>
                      <a:pt x="16" y="61"/>
                      <a:pt x="15" y="63"/>
                    </a:cubicBezTo>
                    <a:cubicBezTo>
                      <a:pt x="14" y="63"/>
                      <a:pt x="14" y="63"/>
                      <a:pt x="14" y="63"/>
                    </a:cubicBezTo>
                    <a:cubicBezTo>
                      <a:pt x="13" y="63"/>
                      <a:pt x="9" y="62"/>
                      <a:pt x="8" y="60"/>
                    </a:cubicBezTo>
                    <a:cubicBezTo>
                      <a:pt x="7" y="60"/>
                      <a:pt x="7" y="59"/>
                      <a:pt x="8" y="58"/>
                    </a:cubicBezTo>
                    <a:cubicBezTo>
                      <a:pt x="11" y="54"/>
                      <a:pt x="19" y="46"/>
                      <a:pt x="23" y="39"/>
                    </a:cubicBezTo>
                    <a:cubicBezTo>
                      <a:pt x="22" y="38"/>
                      <a:pt x="22" y="37"/>
                      <a:pt x="21" y="36"/>
                    </a:cubicBezTo>
                    <a:cubicBezTo>
                      <a:pt x="19" y="31"/>
                      <a:pt x="15" y="21"/>
                      <a:pt x="11" y="13"/>
                    </a:cubicBezTo>
                    <a:cubicBezTo>
                      <a:pt x="8" y="6"/>
                      <a:pt x="7" y="4"/>
                      <a:pt x="4" y="4"/>
                    </a:cubicBezTo>
                    <a:cubicBezTo>
                      <a:pt x="3" y="3"/>
                      <a:pt x="2" y="3"/>
                      <a:pt x="0" y="3"/>
                    </a:cubicBezTo>
                    <a:cubicBezTo>
                      <a:pt x="0" y="2"/>
                      <a:pt x="1" y="0"/>
                      <a:pt x="1" y="0"/>
                    </a:cubicBezTo>
                    <a:close/>
                  </a:path>
                </a:pathLst>
              </a:custGeom>
              <a:solidFill>
                <a:srgbClr val="8023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790245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BB1B2-9753-4B52-8F31-5E235AEB5632}"/>
              </a:ext>
            </a:extLst>
          </p:cNvPr>
          <p:cNvSpPr>
            <a:spLocks noGrp="1"/>
          </p:cNvSpPr>
          <p:nvPr>
            <p:ph type="title"/>
          </p:nvPr>
        </p:nvSpPr>
        <p:spPr/>
        <p:txBody>
          <a:bodyPr/>
          <a:lstStyle/>
          <a:p>
            <a:r>
              <a:rPr lang="zh-CN" altLang="en-US" dirty="0"/>
              <a:t>参考文献</a:t>
            </a:r>
          </a:p>
        </p:txBody>
      </p:sp>
      <p:graphicFrame>
        <p:nvGraphicFramePr>
          <p:cNvPr id="3" name="Group 129">
            <a:extLst>
              <a:ext uri="{FF2B5EF4-FFF2-40B4-BE49-F238E27FC236}">
                <a16:creationId xmlns:a16="http://schemas.microsoft.com/office/drawing/2014/main" id="{C4AB63F7-C5DD-4953-BFB5-0D16AA2B5EF5}"/>
              </a:ext>
            </a:extLst>
          </p:cNvPr>
          <p:cNvGraphicFramePr>
            <a:graphicFrameLocks noGrp="1"/>
          </p:cNvGraphicFramePr>
          <p:nvPr>
            <p:extLst>
              <p:ext uri="{D42A27DB-BD31-4B8C-83A1-F6EECF244321}">
                <p14:modId xmlns:p14="http://schemas.microsoft.com/office/powerpoint/2010/main" val="290259398"/>
              </p:ext>
            </p:extLst>
          </p:nvPr>
        </p:nvGraphicFramePr>
        <p:xfrm>
          <a:off x="1089809" y="1353141"/>
          <a:ext cx="10012383" cy="4664484"/>
        </p:xfrm>
        <a:graphic>
          <a:graphicData uri="http://schemas.openxmlformats.org/drawingml/2006/table">
            <a:tbl>
              <a:tblPr/>
              <a:tblGrid>
                <a:gridCol w="1217157">
                  <a:extLst>
                    <a:ext uri="{9D8B030D-6E8A-4147-A177-3AD203B41FA5}">
                      <a16:colId xmlns:a16="http://schemas.microsoft.com/office/drawing/2014/main" val="1595062894"/>
                    </a:ext>
                  </a:extLst>
                </a:gridCol>
                <a:gridCol w="2028596">
                  <a:extLst>
                    <a:ext uri="{9D8B030D-6E8A-4147-A177-3AD203B41FA5}">
                      <a16:colId xmlns:a16="http://schemas.microsoft.com/office/drawing/2014/main" val="20000"/>
                    </a:ext>
                  </a:extLst>
                </a:gridCol>
                <a:gridCol w="6766630">
                  <a:extLst>
                    <a:ext uri="{9D8B030D-6E8A-4147-A177-3AD203B41FA5}">
                      <a16:colId xmlns:a16="http://schemas.microsoft.com/office/drawing/2014/main" val="20001"/>
                    </a:ext>
                  </a:extLst>
                </a:gridCol>
              </a:tblGrid>
              <a:tr h="518276">
                <a:tc>
                  <a:txBody>
                    <a:body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900" b="0" i="0" u="none" strike="noStrike" kern="1200" cap="none" spc="0" normalizeH="0" baseline="0" noProof="0" dirty="0">
                          <a:ln>
                            <a:noFill/>
                          </a:ln>
                          <a:solidFill>
                            <a:schemeClr val="accent1"/>
                          </a:solidFill>
                          <a:effectLst/>
                          <a:uLnTx/>
                          <a:uFillTx/>
                          <a:latin typeface="+mj-ea"/>
                          <a:ea typeface="+mj-ea"/>
                          <a:cs typeface="+mn-cs"/>
                          <a:sym typeface="+mn-lt"/>
                        </a:rPr>
                        <a:t>序号</a:t>
                      </a: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accent1">
                        <a:alpha val="9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900" b="0" i="0" u="none" strike="noStrike" kern="1200" cap="none" spc="0" normalizeH="0" baseline="0" noProof="0" dirty="0">
                          <a:ln>
                            <a:noFill/>
                          </a:ln>
                          <a:solidFill>
                            <a:schemeClr val="accent1"/>
                          </a:solidFill>
                          <a:effectLst/>
                          <a:uLnTx/>
                          <a:uFillTx/>
                          <a:latin typeface="+mj-ea"/>
                          <a:ea typeface="+mj-ea"/>
                          <a:cs typeface="+mn-cs"/>
                          <a:sym typeface="+mn-lt"/>
                        </a:rPr>
                        <a:t>参考来源</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accent1">
                        <a:alpha val="9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lvl="0" algn="ctr" eaLnBrk="0" fontAlgn="auto" hangingPunct="0">
                        <a:lnSpc>
                          <a:spcPct val="110000"/>
                        </a:lnSpc>
                        <a:defRPr/>
                      </a:pPr>
                      <a:r>
                        <a:rPr lang="zh-CN" altLang="en-US" sz="1900" b="0" dirty="0">
                          <a:solidFill>
                            <a:schemeClr val="accent1"/>
                          </a:solidFill>
                          <a:latin typeface="+mj-ea"/>
                          <a:ea typeface="+mj-ea"/>
                          <a:cs typeface="微软雅黑" panose="020B0503020204020204" pitchFamily="34" charset="-122"/>
                          <a:sym typeface="+mn-lt"/>
                        </a:rPr>
                        <a:t>详细内容</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accent1">
                        <a:alpha val="9000"/>
                      </a:schemeClr>
                    </a:solidFill>
                  </a:tcPr>
                </a:tc>
                <a:extLst>
                  <a:ext uri="{0D108BD9-81ED-4DB2-BD59-A6C34878D82A}">
                    <a16:rowId xmlns:a16="http://schemas.microsoft.com/office/drawing/2014/main" val="10000"/>
                  </a:ext>
                </a:extLst>
              </a:tr>
              <a:tr h="518276">
                <a:tc>
                  <a:txBody>
                    <a:bodyPr/>
                    <a:lstStyle/>
                    <a:p>
                      <a:pPr marL="0" marR="0" lvl="0" indent="0" algn="ctr" defTabSz="1042670" rtl="0" eaLnBrk="1" fontAlgn="ctr"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tx2">
                              <a:lumMod val="50000"/>
                            </a:schemeClr>
                          </a:solidFill>
                          <a:effectLst/>
                          <a:latin typeface="+mn-lt"/>
                          <a:ea typeface="+mn-ea"/>
                          <a:sym typeface="+mn-lt"/>
                        </a:rPr>
                        <a:t>1</a:t>
                      </a:r>
                      <a:endParaRPr kumimoji="0" lang="zh-CN" altLang="en-US" sz="1500" b="0" i="0" u="none" strike="noStrike" cap="none" normalizeH="0" baseline="0" dirty="0">
                        <a:ln>
                          <a:noFill/>
                        </a:ln>
                        <a:solidFill>
                          <a:schemeClr val="tx2">
                            <a:lumMod val="50000"/>
                          </a:schemeClr>
                        </a:solidFill>
                        <a:effectLst/>
                        <a:latin typeface="+mn-lt"/>
                        <a:ea typeface="+mn-ea"/>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1042670" rtl="0" eaLnBrk="1" fontAlgn="ctr" latinLnBrk="0" hangingPunct="1">
                        <a:lnSpc>
                          <a:spcPct val="100000"/>
                        </a:lnSpc>
                        <a:spcBef>
                          <a:spcPct val="0"/>
                        </a:spcBef>
                        <a:spcAft>
                          <a:spcPct val="0"/>
                        </a:spcAft>
                        <a:buClrTx/>
                        <a:buSzTx/>
                        <a:buFontTx/>
                        <a:buNone/>
                      </a:pPr>
                      <a:r>
                        <a:rPr kumimoji="0" lang="zh-CN" altLang="en-US" sz="1500" b="0" i="0" u="none" strike="noStrike" cap="none" normalizeH="0" baseline="0" dirty="0">
                          <a:ln>
                            <a:noFill/>
                          </a:ln>
                          <a:solidFill>
                            <a:schemeClr val="tx2">
                              <a:lumMod val="50000"/>
                            </a:schemeClr>
                          </a:solidFill>
                          <a:effectLst/>
                          <a:latin typeface="+mn-ea"/>
                          <a:ea typeface="+mn-ea"/>
                          <a:sym typeface="+mn-lt"/>
                        </a:rPr>
                        <a:t>学术期刊</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lvl="0" algn="ctr" eaLnBrk="0" fontAlgn="auto" hangingPunct="0">
                        <a:defRPr/>
                      </a:pPr>
                      <a:r>
                        <a:rPr lang="zh-CN" altLang="en-US" sz="1500" b="0" kern="120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dirty="0">
                          <a:solidFill>
                            <a:schemeClr val="tx2">
                              <a:lumMod val="50000"/>
                            </a:schemeClr>
                          </a:solidFill>
                          <a:latin typeface="+mn-ea"/>
                          <a:ea typeface="+mn-ea"/>
                          <a:cs typeface="微软雅黑" panose="020B0503020204020204" pitchFamily="34" charset="-122"/>
                          <a:sym typeface="+mn-lt"/>
                        </a:rPr>
                        <a:t>[J].</a:t>
                      </a:r>
                      <a:r>
                        <a:rPr lang="zh-CN" altLang="en-US" sz="1500" b="0" kern="1200" dirty="0">
                          <a:solidFill>
                            <a:schemeClr val="tx2">
                              <a:lumMod val="50000"/>
                            </a:schemeClr>
                          </a:solidFill>
                          <a:latin typeface="+mn-ea"/>
                          <a:ea typeface="+mn-ea"/>
                          <a:cs typeface="微软雅黑" panose="020B0503020204020204" pitchFamily="34" charset="-122"/>
                          <a:sym typeface="+mn-lt"/>
                        </a:rPr>
                        <a:t>刊名</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年</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卷</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期</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dirty="0">
                          <a:solidFill>
                            <a:schemeClr val="tx2">
                              <a:lumMod val="50000"/>
                            </a:schemeClr>
                          </a:solidFill>
                          <a:latin typeface="+mn-ea"/>
                          <a:ea typeface="+mn-ea"/>
                          <a:cs typeface="微软雅黑" panose="020B0503020204020204" pitchFamily="34" charset="-122"/>
                          <a:sym typeface="+mn-lt"/>
                        </a:rPr>
                        <a:t>.</a:t>
                      </a:r>
                      <a:endParaRPr lang="zh-CN" altLang="en-US" sz="1500" b="0" kern="120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76">
                <a:tc>
                  <a:txBody>
                    <a:body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en-US" altLang="zh-CN" sz="1500" b="0" i="0" u="none" strike="noStrike" kern="1200" cap="none" spc="0" normalizeH="0" baseline="0" noProof="0" dirty="0">
                          <a:ln>
                            <a:noFill/>
                          </a:ln>
                          <a:solidFill>
                            <a:schemeClr val="tx2">
                              <a:lumMod val="50000"/>
                            </a:schemeClr>
                          </a:solidFill>
                          <a:effectLst/>
                          <a:uLnTx/>
                          <a:uFillTx/>
                          <a:latin typeface="+mn-lt"/>
                          <a:ea typeface="+mn-ea"/>
                          <a:cs typeface="+mn-cs"/>
                          <a:sym typeface="+mn-lt"/>
                        </a:rPr>
                        <a:t>2</a:t>
                      </a:r>
                      <a:endParaRPr kumimoji="0" lang="zh-CN" altLang="en-US" sz="1500" b="0" i="0" u="none" strike="noStrike" kern="1200" cap="none" spc="0" normalizeH="0" baseline="0" noProof="0" dirty="0">
                        <a:ln>
                          <a:noFill/>
                        </a:ln>
                        <a:solidFill>
                          <a:schemeClr val="tx2">
                            <a:lumMod val="50000"/>
                          </a:schemeClr>
                        </a:solidFill>
                        <a:effectLst/>
                        <a:uLnTx/>
                        <a:uFillTx/>
                        <a:latin typeface="+mn-lt"/>
                        <a:ea typeface="+mn-ea"/>
                        <a:cs typeface="+mn-cs"/>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学术期刊</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主要责任者</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文献题名</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[J].</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刊名</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年</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卷</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期</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起止页码</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a:t>
                      </a:r>
                      <a:endPar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extLst>
                  <a:ext uri="{0D108BD9-81ED-4DB2-BD59-A6C34878D82A}">
                    <a16:rowId xmlns:a16="http://schemas.microsoft.com/office/drawing/2014/main" val="10002"/>
                  </a:ext>
                </a:extLst>
              </a:tr>
              <a:tr h="518276">
                <a:tc>
                  <a:txBody>
                    <a:body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en-US" altLang="zh-CN" sz="1500" b="0" i="0" u="none" strike="noStrike" kern="1200" cap="none" spc="0" normalizeH="0" baseline="0" noProof="0" dirty="0">
                          <a:ln>
                            <a:noFill/>
                          </a:ln>
                          <a:solidFill>
                            <a:schemeClr val="tx2">
                              <a:lumMod val="50000"/>
                            </a:schemeClr>
                          </a:solidFill>
                          <a:effectLst/>
                          <a:uLnTx/>
                          <a:uFillTx/>
                          <a:latin typeface="+mn-lt"/>
                          <a:ea typeface="+mn-ea"/>
                          <a:cs typeface="+mn-cs"/>
                          <a:sym typeface="+mn-lt"/>
                        </a:rPr>
                        <a:t>3</a:t>
                      </a:r>
                      <a:endParaRPr kumimoji="0" lang="zh-CN" altLang="en-US" sz="1500" b="0" i="0" u="none" strike="noStrike" kern="1200" cap="none" spc="0" normalizeH="0" baseline="0" noProof="0" dirty="0">
                        <a:ln>
                          <a:noFill/>
                        </a:ln>
                        <a:solidFill>
                          <a:schemeClr val="tx2">
                            <a:lumMod val="50000"/>
                          </a:schemeClr>
                        </a:solidFill>
                        <a:effectLst/>
                        <a:uLnTx/>
                        <a:uFillTx/>
                        <a:latin typeface="+mn-lt"/>
                        <a:ea typeface="+mn-ea"/>
                        <a:cs typeface="+mn-cs"/>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学术期刊</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lang="zh-CN" altLang="en-US" sz="1500" b="0" kern="1200" noProof="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noProof="0" dirty="0">
                          <a:solidFill>
                            <a:schemeClr val="tx2">
                              <a:lumMod val="50000"/>
                            </a:schemeClr>
                          </a:solidFill>
                          <a:latin typeface="+mn-ea"/>
                          <a:ea typeface="+mn-ea"/>
                          <a:cs typeface="微软雅黑" panose="020B0503020204020204" pitchFamily="34" charset="-122"/>
                          <a:sym typeface="+mn-lt"/>
                        </a:rPr>
                        <a:t>[J].</a:t>
                      </a:r>
                      <a:r>
                        <a:rPr lang="zh-CN" altLang="en-US" sz="1500" b="0" kern="1200" noProof="0" dirty="0">
                          <a:solidFill>
                            <a:schemeClr val="tx2">
                              <a:lumMod val="50000"/>
                            </a:schemeClr>
                          </a:solidFill>
                          <a:latin typeface="+mn-ea"/>
                          <a:ea typeface="+mn-ea"/>
                          <a:cs typeface="微软雅黑" panose="020B0503020204020204" pitchFamily="34" charset="-122"/>
                          <a:sym typeface="+mn-lt"/>
                        </a:rPr>
                        <a:t>刊名</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年</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卷</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期</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endParaRPr lang="zh-CN" altLang="en-US" sz="1500" b="0" kern="1200" noProof="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276">
                <a:tc>
                  <a:txBody>
                    <a:body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en-US" altLang="zh-CN" sz="1500" b="0" i="0" u="none" strike="noStrike" kern="1200" cap="none" spc="0" normalizeH="0" baseline="0" noProof="0" dirty="0">
                          <a:ln>
                            <a:noFill/>
                          </a:ln>
                          <a:solidFill>
                            <a:schemeClr val="tx2">
                              <a:lumMod val="50000"/>
                            </a:schemeClr>
                          </a:solidFill>
                          <a:effectLst/>
                          <a:uLnTx/>
                          <a:uFillTx/>
                          <a:latin typeface="+mn-lt"/>
                          <a:ea typeface="+mn-ea"/>
                          <a:cs typeface="微软雅黑" panose="020B0503020204020204" pitchFamily="34" charset="-122"/>
                          <a:sym typeface="+mn-lt"/>
                        </a:rPr>
                        <a:t>4</a:t>
                      </a:r>
                      <a:endParaRPr kumimoji="0" lang="zh-CN" altLang="en-US" sz="1500" b="0" i="0" u="none" strike="noStrike" kern="1200" cap="none" spc="0" normalizeH="0" baseline="0" noProof="0" dirty="0">
                        <a:ln>
                          <a:noFill/>
                        </a:ln>
                        <a:solidFill>
                          <a:schemeClr val="tx2">
                            <a:lumMod val="50000"/>
                          </a:schemeClr>
                        </a:solidFill>
                        <a:effectLst/>
                        <a:uLnTx/>
                        <a:uFillTx/>
                        <a:latin typeface="+mn-lt"/>
                        <a:ea typeface="+mn-ea"/>
                        <a:cs typeface="微软雅黑" panose="020B0503020204020204" pitchFamily="34" charset="-122"/>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学术期刊</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主要责任者</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文献题名</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[J].</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刊名</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年</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卷</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期</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起止页码</a:t>
                      </a:r>
                      <a:r>
                        <a:rPr kumimoji="0" lang="en-US" altLang="zh-CN"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rPr>
                        <a:t>.</a:t>
                      </a:r>
                      <a:endPar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extLst>
                  <a:ext uri="{0D108BD9-81ED-4DB2-BD59-A6C34878D82A}">
                    <a16:rowId xmlns:a16="http://schemas.microsoft.com/office/drawing/2014/main" val="10004"/>
                  </a:ext>
                </a:extLst>
              </a:tr>
              <a:tr h="518276">
                <a:tc>
                  <a:txBody>
                    <a:body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en-US" altLang="zh-CN" sz="1500" b="0" i="0" u="none" strike="noStrike" kern="1200" cap="none" spc="0" normalizeH="0" baseline="0" noProof="0" dirty="0">
                          <a:ln>
                            <a:noFill/>
                          </a:ln>
                          <a:solidFill>
                            <a:schemeClr val="tx2">
                              <a:lumMod val="50000"/>
                            </a:schemeClr>
                          </a:solidFill>
                          <a:effectLst/>
                          <a:uLnTx/>
                          <a:uFillTx/>
                          <a:latin typeface="+mn-lt"/>
                          <a:ea typeface="+mn-ea"/>
                          <a:cs typeface="+mn-cs"/>
                          <a:sym typeface="+mn-lt"/>
                        </a:rPr>
                        <a:t>5</a:t>
                      </a:r>
                      <a:endParaRPr kumimoji="0" lang="zh-CN" altLang="en-US" sz="1500" b="0" i="0" u="none" strike="noStrike" kern="1200" cap="none" spc="0" normalizeH="0" baseline="0" noProof="0" dirty="0">
                        <a:ln>
                          <a:noFill/>
                        </a:ln>
                        <a:solidFill>
                          <a:schemeClr val="tx2">
                            <a:lumMod val="50000"/>
                          </a:schemeClr>
                        </a:solidFill>
                        <a:effectLst/>
                        <a:uLnTx/>
                        <a:uFillTx/>
                        <a:latin typeface="+mn-lt"/>
                        <a:ea typeface="+mn-ea"/>
                        <a:cs typeface="+mn-cs"/>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412750" rtl="0" eaLnBrk="0" fontAlgn="auto" latinLnBrk="0" hangingPunct="0">
                        <a:lnSpc>
                          <a:spcPct val="100000"/>
                        </a:lnSpc>
                        <a:spcBef>
                          <a:spcPct val="0"/>
                        </a:spcBef>
                        <a:spcAft>
                          <a:spcPts val="0"/>
                        </a:spcAft>
                        <a:buClrTx/>
                        <a:buSzTx/>
                        <a:buFontTx/>
                        <a:buNone/>
                        <a:defRPr/>
                      </a:pPr>
                      <a:r>
                        <a:rPr kumimoji="0" lang="zh-CN" altLang="en-US" sz="1500" b="0" i="0" u="none" strike="noStrike" kern="1200" cap="none" spc="0" normalizeH="0" baseline="0" noProof="0" dirty="0">
                          <a:ln>
                            <a:noFill/>
                          </a:ln>
                          <a:solidFill>
                            <a:schemeClr val="tx2">
                              <a:lumMod val="50000"/>
                            </a:schemeClr>
                          </a:solidFill>
                          <a:effectLst/>
                          <a:uLnTx/>
                          <a:uFillTx/>
                          <a:latin typeface="+mn-ea"/>
                          <a:ea typeface="+mn-ea"/>
                          <a:cs typeface="+mn-cs"/>
                          <a:sym typeface="+mn-lt"/>
                        </a:rPr>
                        <a:t>专利文献</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marL="0" marR="0" lvl="0" indent="0" algn="ctr" defTabSz="685800" rtl="0" eaLnBrk="0" fontAlgn="auto" latinLnBrk="0" hangingPunct="0">
                        <a:lnSpc>
                          <a:spcPct val="110000"/>
                        </a:lnSpc>
                        <a:spcBef>
                          <a:spcPct val="0"/>
                        </a:spcBef>
                        <a:spcAft>
                          <a:spcPts val="0"/>
                        </a:spcAft>
                        <a:buClrTx/>
                        <a:buSzPct val="100000"/>
                        <a:buFontTx/>
                        <a:buNone/>
                        <a:defRPr/>
                      </a:pPr>
                      <a:r>
                        <a:rPr lang="zh-CN" altLang="en-US" sz="1500" b="0" kern="1200" noProof="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noProof="0" dirty="0">
                          <a:solidFill>
                            <a:schemeClr val="tx2">
                              <a:lumMod val="50000"/>
                            </a:schemeClr>
                          </a:solidFill>
                          <a:latin typeface="+mn-ea"/>
                          <a:ea typeface="+mn-ea"/>
                          <a:cs typeface="微软雅黑" panose="020B0503020204020204" pitchFamily="34" charset="-122"/>
                          <a:sym typeface="+mn-lt"/>
                        </a:rPr>
                        <a:t>[J].</a:t>
                      </a:r>
                      <a:r>
                        <a:rPr lang="zh-CN" altLang="en-US" sz="1500" b="0" kern="1200" noProof="0" dirty="0">
                          <a:solidFill>
                            <a:schemeClr val="tx2">
                              <a:lumMod val="50000"/>
                            </a:schemeClr>
                          </a:solidFill>
                          <a:latin typeface="+mn-ea"/>
                          <a:ea typeface="+mn-ea"/>
                          <a:cs typeface="微软雅黑" panose="020B0503020204020204" pitchFamily="34" charset="-122"/>
                          <a:sym typeface="+mn-lt"/>
                        </a:rPr>
                        <a:t>刊名</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年</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卷</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期</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r>
                        <a:rPr lang="zh-CN" altLang="en-US" sz="1500" b="0" kern="1200" noProof="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noProof="0" dirty="0">
                          <a:solidFill>
                            <a:schemeClr val="tx2">
                              <a:lumMod val="50000"/>
                            </a:schemeClr>
                          </a:solidFill>
                          <a:latin typeface="+mn-ea"/>
                          <a:ea typeface="+mn-ea"/>
                          <a:cs typeface="微软雅黑" panose="020B0503020204020204" pitchFamily="34" charset="-122"/>
                          <a:sym typeface="+mn-lt"/>
                        </a:rPr>
                        <a:t>.</a:t>
                      </a:r>
                      <a:endParaRPr lang="zh-CN" altLang="en-US" sz="1500" b="0" kern="1200" noProof="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76">
                <a:tc>
                  <a:txBody>
                    <a:bodyPr/>
                    <a:lstStyle/>
                    <a:p>
                      <a:pPr algn="ctr"/>
                      <a:r>
                        <a:rPr lang="en-US" altLang="zh-CN" sz="1500" b="0" dirty="0">
                          <a:solidFill>
                            <a:schemeClr val="tx2">
                              <a:lumMod val="50000"/>
                            </a:schemeClr>
                          </a:solidFill>
                          <a:latin typeface="+mn-lt"/>
                          <a:ea typeface="+mn-ea"/>
                          <a:sym typeface="+mn-lt"/>
                        </a:rPr>
                        <a:t>6</a:t>
                      </a:r>
                      <a:endParaRPr lang="zh-CN" altLang="en-US" sz="1500" b="0" dirty="0">
                        <a:solidFill>
                          <a:schemeClr val="tx2">
                            <a:lumMod val="50000"/>
                          </a:schemeClr>
                        </a:solidFill>
                        <a:latin typeface="+mn-lt"/>
                        <a:ea typeface="+mn-ea"/>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algn="ctr"/>
                      <a:r>
                        <a:rPr lang="zh-CN" altLang="en-US" sz="1500" b="0" dirty="0">
                          <a:solidFill>
                            <a:schemeClr val="tx2">
                              <a:lumMod val="50000"/>
                            </a:schemeClr>
                          </a:solidFill>
                          <a:latin typeface="+mn-ea"/>
                          <a:ea typeface="+mn-ea"/>
                          <a:sym typeface="+mn-lt"/>
                        </a:rPr>
                        <a:t>专利文献</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lvl1pPr algn="l" eaLnBrk="0" hangingPunct="0">
                        <a:lnSpc>
                          <a:spcPts val="2150"/>
                        </a:lnSpc>
                        <a:buSzPct val="100000"/>
                        <a:defRPr sz="1400">
                          <a:solidFill>
                            <a:schemeClr val="tx1"/>
                          </a:solidFill>
                          <a:latin typeface="Verdana" panose="020B0604030504040204" pitchFamily="34" charset="0"/>
                        </a:defRPr>
                      </a:lvl1pPr>
                      <a:lvl2pPr marL="742950" indent="-285750" algn="l" eaLnBrk="0" hangingPunct="0">
                        <a:lnSpc>
                          <a:spcPts val="2150"/>
                        </a:lnSpc>
                        <a:buSzPct val="100000"/>
                        <a:defRPr sz="1400">
                          <a:solidFill>
                            <a:schemeClr val="tx1"/>
                          </a:solidFill>
                          <a:latin typeface="Verdana" panose="020B0604030504040204" pitchFamily="34" charset="0"/>
                        </a:defRPr>
                      </a:lvl2pPr>
                      <a:lvl3pPr marL="1143000" indent="-228600" algn="l" eaLnBrk="0" hangingPunct="0">
                        <a:lnSpc>
                          <a:spcPts val="2150"/>
                        </a:lnSpc>
                        <a:buSzPct val="100000"/>
                        <a:defRPr sz="1400">
                          <a:solidFill>
                            <a:schemeClr val="tx1"/>
                          </a:solidFill>
                          <a:latin typeface="Verdana" panose="020B0604030504040204" pitchFamily="34" charset="0"/>
                        </a:defRPr>
                      </a:lvl3pPr>
                      <a:lvl4pPr marL="1600200" indent="-228600" algn="l" eaLnBrk="0" hangingPunct="0">
                        <a:lnSpc>
                          <a:spcPts val="2150"/>
                        </a:lnSpc>
                        <a:buSzPct val="100000"/>
                        <a:defRPr sz="1400">
                          <a:solidFill>
                            <a:schemeClr val="tx1"/>
                          </a:solidFill>
                          <a:latin typeface="Verdana" panose="020B0604030504040204" pitchFamily="34" charset="0"/>
                        </a:defRPr>
                      </a:lvl4pPr>
                      <a:lvl5pPr marL="2057400" indent="-228600" algn="l" eaLnBrk="0" hangingPunct="0">
                        <a:lnSpc>
                          <a:spcPts val="2150"/>
                        </a:lnSpc>
                        <a:buSzPct val="100000"/>
                        <a:defRPr sz="1400">
                          <a:solidFill>
                            <a:schemeClr val="tx1"/>
                          </a:solidFill>
                          <a:latin typeface="Verdana" panose="020B0604030504040204" pitchFamily="34" charset="0"/>
                        </a:defRPr>
                      </a:lvl5pPr>
                      <a:lvl6pPr marL="25146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6pPr>
                      <a:lvl7pPr marL="29718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7pPr>
                      <a:lvl8pPr marL="34290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8pPr>
                      <a:lvl9pPr marL="3886200" indent="-228600" defTabSz="1042670" eaLnBrk="0" fontAlgn="base" hangingPunct="0">
                        <a:lnSpc>
                          <a:spcPts val="2150"/>
                        </a:lnSpc>
                        <a:spcBef>
                          <a:spcPct val="0"/>
                        </a:spcBef>
                        <a:spcAft>
                          <a:spcPct val="0"/>
                        </a:spcAft>
                        <a:buSzPct val="100000"/>
                        <a:defRPr sz="1400">
                          <a:solidFill>
                            <a:schemeClr val="tx1"/>
                          </a:solidFill>
                          <a:latin typeface="Verdana" panose="020B0604030504040204" pitchFamily="34" charset="0"/>
                        </a:defRPr>
                      </a:lvl9pPr>
                    </a:lstStyle>
                    <a:p>
                      <a:pPr lvl="0" algn="ctr"/>
                      <a:r>
                        <a:rPr lang="zh-CN" altLang="en-US" sz="1500" b="0" kern="120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dirty="0">
                          <a:solidFill>
                            <a:schemeClr val="tx2">
                              <a:lumMod val="50000"/>
                            </a:schemeClr>
                          </a:solidFill>
                          <a:latin typeface="+mn-ea"/>
                          <a:ea typeface="+mn-ea"/>
                          <a:cs typeface="微软雅黑" panose="020B0503020204020204" pitchFamily="34" charset="-122"/>
                          <a:sym typeface="+mn-lt"/>
                        </a:rPr>
                        <a:t>[J].</a:t>
                      </a:r>
                      <a:r>
                        <a:rPr lang="zh-CN" altLang="en-US" sz="1500" b="0" kern="1200" dirty="0">
                          <a:solidFill>
                            <a:schemeClr val="tx2">
                              <a:lumMod val="50000"/>
                            </a:schemeClr>
                          </a:solidFill>
                          <a:latin typeface="+mn-ea"/>
                          <a:ea typeface="+mn-ea"/>
                          <a:cs typeface="微软雅黑" panose="020B0503020204020204" pitchFamily="34" charset="-122"/>
                          <a:sym typeface="+mn-lt"/>
                        </a:rPr>
                        <a:t>刊名</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年</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卷</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期</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dirty="0">
                          <a:solidFill>
                            <a:schemeClr val="tx2">
                              <a:lumMod val="50000"/>
                            </a:schemeClr>
                          </a:solidFill>
                          <a:latin typeface="+mn-ea"/>
                          <a:ea typeface="+mn-ea"/>
                          <a:cs typeface="微软雅黑" panose="020B0503020204020204" pitchFamily="34" charset="-122"/>
                          <a:sym typeface="+mn-lt"/>
                        </a:rPr>
                        <a:t>.</a:t>
                      </a:r>
                      <a:endParaRPr lang="zh-CN" altLang="en-US" sz="1500" b="0" kern="120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solidFill>
                      <a:schemeClr val="tx2">
                        <a:lumMod val="20000"/>
                        <a:lumOff val="80000"/>
                        <a:alpha val="30000"/>
                      </a:schemeClr>
                    </a:solidFill>
                  </a:tcPr>
                </a:tc>
                <a:extLst>
                  <a:ext uri="{0D108BD9-81ED-4DB2-BD59-A6C34878D82A}">
                    <a16:rowId xmlns:a16="http://schemas.microsoft.com/office/drawing/2014/main" val="10006"/>
                  </a:ext>
                </a:extLst>
              </a:tr>
              <a:tr h="518276">
                <a:tc>
                  <a:txBody>
                    <a:bodyPr/>
                    <a:lstStyle/>
                    <a:p>
                      <a:pPr algn="ctr"/>
                      <a:r>
                        <a:rPr lang="en-US" altLang="zh-CN" sz="1500" b="0" dirty="0">
                          <a:solidFill>
                            <a:schemeClr val="tx2">
                              <a:lumMod val="50000"/>
                            </a:schemeClr>
                          </a:solidFill>
                          <a:latin typeface="+mn-lt"/>
                          <a:ea typeface="+mn-ea"/>
                          <a:sym typeface="+mn-lt"/>
                        </a:rPr>
                        <a:t>7</a:t>
                      </a:r>
                      <a:endParaRPr lang="zh-CN" altLang="en-US" sz="1500" b="0" dirty="0">
                        <a:solidFill>
                          <a:schemeClr val="tx2">
                            <a:lumMod val="50000"/>
                          </a:schemeClr>
                        </a:solidFill>
                        <a:latin typeface="+mn-lt"/>
                        <a:ea typeface="+mn-ea"/>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algn="ctr"/>
                      <a:r>
                        <a:rPr lang="zh-CN" altLang="en-US" sz="1500" b="0" dirty="0">
                          <a:solidFill>
                            <a:schemeClr val="tx2">
                              <a:lumMod val="50000"/>
                            </a:schemeClr>
                          </a:solidFill>
                          <a:latin typeface="+mn-ea"/>
                          <a:ea typeface="+mn-ea"/>
                          <a:sym typeface="+mn-lt"/>
                        </a:rPr>
                        <a:t>专利文献</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kern="120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dirty="0">
                          <a:solidFill>
                            <a:schemeClr val="tx2">
                              <a:lumMod val="50000"/>
                            </a:schemeClr>
                          </a:solidFill>
                          <a:latin typeface="+mn-ea"/>
                          <a:ea typeface="+mn-ea"/>
                          <a:cs typeface="微软雅黑" panose="020B0503020204020204" pitchFamily="34" charset="-122"/>
                          <a:sym typeface="+mn-lt"/>
                        </a:rPr>
                        <a:t>[J].</a:t>
                      </a:r>
                      <a:r>
                        <a:rPr lang="zh-CN" altLang="en-US" sz="1500" b="0" kern="1200" dirty="0">
                          <a:solidFill>
                            <a:schemeClr val="tx2">
                              <a:lumMod val="50000"/>
                            </a:schemeClr>
                          </a:solidFill>
                          <a:latin typeface="+mn-ea"/>
                          <a:ea typeface="+mn-ea"/>
                          <a:cs typeface="微软雅黑" panose="020B0503020204020204" pitchFamily="34" charset="-122"/>
                          <a:sym typeface="+mn-lt"/>
                        </a:rPr>
                        <a:t>刊名</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年</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卷</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期</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dirty="0">
                          <a:solidFill>
                            <a:schemeClr val="tx2">
                              <a:lumMod val="50000"/>
                            </a:schemeClr>
                          </a:solidFill>
                          <a:latin typeface="+mn-ea"/>
                          <a:ea typeface="+mn-ea"/>
                          <a:cs typeface="微软雅黑" panose="020B0503020204020204" pitchFamily="34" charset="-122"/>
                          <a:sym typeface="+mn-lt"/>
                        </a:rPr>
                        <a:t>.</a:t>
                      </a:r>
                      <a:endParaRPr lang="zh-CN" altLang="en-US" sz="1500" b="0" kern="120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70820527"/>
                  </a:ext>
                </a:extLst>
              </a:tr>
              <a:tr h="518276">
                <a:tc>
                  <a:txBody>
                    <a:bodyPr/>
                    <a:lstStyle/>
                    <a:p>
                      <a:pPr algn="ctr"/>
                      <a:r>
                        <a:rPr lang="en-US" altLang="zh-CN" sz="1500" b="0" dirty="0">
                          <a:solidFill>
                            <a:schemeClr val="tx2">
                              <a:lumMod val="50000"/>
                            </a:schemeClr>
                          </a:solidFill>
                          <a:latin typeface="+mn-lt"/>
                          <a:ea typeface="+mn-ea"/>
                          <a:sym typeface="+mn-lt"/>
                        </a:rPr>
                        <a:t>8</a:t>
                      </a:r>
                      <a:endParaRPr lang="zh-CN" altLang="en-US" sz="1500" b="0" dirty="0">
                        <a:solidFill>
                          <a:schemeClr val="tx2">
                            <a:lumMod val="50000"/>
                          </a:schemeClr>
                        </a:solidFill>
                        <a:latin typeface="+mn-lt"/>
                        <a:ea typeface="+mn-ea"/>
                        <a:sym typeface="+mn-lt"/>
                      </a:endParaRPr>
                    </a:p>
                  </a:txBody>
                  <a:tcPr marL="67016" marR="67016" marT="36859" marB="36859" anchor="ctr" horzOverflow="overflow">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p>
                      <a:pPr algn="ctr"/>
                      <a:r>
                        <a:rPr lang="zh-CN" altLang="en-US" sz="1500" b="0" dirty="0">
                          <a:solidFill>
                            <a:schemeClr val="tx2">
                              <a:lumMod val="50000"/>
                            </a:schemeClr>
                          </a:solidFill>
                          <a:latin typeface="+mn-ea"/>
                          <a:ea typeface="+mn-ea"/>
                          <a:sym typeface="+mn-lt"/>
                        </a:rPr>
                        <a:t>专利文献</a:t>
                      </a: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lumMod val="20000"/>
                        <a:lumOff val="80000"/>
                        <a:alpha val="3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0" kern="1200" dirty="0">
                          <a:solidFill>
                            <a:schemeClr val="tx2">
                              <a:lumMod val="50000"/>
                            </a:schemeClr>
                          </a:solidFill>
                          <a:latin typeface="+mn-ea"/>
                          <a:ea typeface="+mn-ea"/>
                          <a:cs typeface="微软雅黑" panose="020B0503020204020204" pitchFamily="34" charset="-122"/>
                          <a:sym typeface="+mn-lt"/>
                        </a:rPr>
                        <a:t>主要责任者</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文献题名</a:t>
                      </a:r>
                      <a:r>
                        <a:rPr lang="en-US" altLang="zh-CN" sz="1500" b="0" kern="1200" dirty="0">
                          <a:solidFill>
                            <a:schemeClr val="tx2">
                              <a:lumMod val="50000"/>
                            </a:schemeClr>
                          </a:solidFill>
                          <a:latin typeface="+mn-ea"/>
                          <a:ea typeface="+mn-ea"/>
                          <a:cs typeface="微软雅黑" panose="020B0503020204020204" pitchFamily="34" charset="-122"/>
                          <a:sym typeface="+mn-lt"/>
                        </a:rPr>
                        <a:t>[J].</a:t>
                      </a:r>
                      <a:r>
                        <a:rPr lang="zh-CN" altLang="en-US" sz="1500" b="0" kern="1200" dirty="0">
                          <a:solidFill>
                            <a:schemeClr val="tx2">
                              <a:lumMod val="50000"/>
                            </a:schemeClr>
                          </a:solidFill>
                          <a:latin typeface="+mn-ea"/>
                          <a:ea typeface="+mn-ea"/>
                          <a:cs typeface="微软雅黑" panose="020B0503020204020204" pitchFamily="34" charset="-122"/>
                          <a:sym typeface="+mn-lt"/>
                        </a:rPr>
                        <a:t>刊名</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年</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卷</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期</a:t>
                      </a:r>
                      <a:r>
                        <a:rPr lang="en-US" altLang="zh-CN" sz="1500" b="0" kern="1200" dirty="0">
                          <a:solidFill>
                            <a:schemeClr val="tx2">
                              <a:lumMod val="50000"/>
                            </a:schemeClr>
                          </a:solidFill>
                          <a:latin typeface="+mn-ea"/>
                          <a:ea typeface="+mn-ea"/>
                          <a:cs typeface="微软雅黑" panose="020B0503020204020204" pitchFamily="34" charset="-122"/>
                          <a:sym typeface="+mn-lt"/>
                        </a:rPr>
                        <a:t>):</a:t>
                      </a:r>
                      <a:r>
                        <a:rPr lang="zh-CN" altLang="en-US" sz="1500" b="0" kern="1200" dirty="0">
                          <a:solidFill>
                            <a:schemeClr val="tx2">
                              <a:lumMod val="50000"/>
                            </a:schemeClr>
                          </a:solidFill>
                          <a:latin typeface="+mn-ea"/>
                          <a:ea typeface="+mn-ea"/>
                          <a:cs typeface="微软雅黑" panose="020B0503020204020204" pitchFamily="34" charset="-122"/>
                          <a:sym typeface="+mn-lt"/>
                        </a:rPr>
                        <a:t>起止页码</a:t>
                      </a:r>
                      <a:r>
                        <a:rPr lang="en-US" altLang="zh-CN" sz="1500" b="0" kern="1200" dirty="0">
                          <a:solidFill>
                            <a:schemeClr val="tx2">
                              <a:lumMod val="50000"/>
                            </a:schemeClr>
                          </a:solidFill>
                          <a:latin typeface="+mn-ea"/>
                          <a:ea typeface="+mn-ea"/>
                          <a:cs typeface="微软雅黑" panose="020B0503020204020204" pitchFamily="34" charset="-122"/>
                          <a:sym typeface="+mn-lt"/>
                        </a:rPr>
                        <a:t>.</a:t>
                      </a:r>
                      <a:endParaRPr lang="zh-CN" altLang="en-US" sz="1500" b="0" kern="1200" dirty="0">
                        <a:solidFill>
                          <a:schemeClr val="tx2">
                            <a:lumMod val="50000"/>
                          </a:schemeClr>
                        </a:solidFill>
                        <a:latin typeface="+mn-ea"/>
                        <a:ea typeface="+mn-ea"/>
                        <a:cs typeface="微软雅黑" panose="020B0503020204020204" pitchFamily="34" charset="-122"/>
                        <a:sym typeface="+mn-lt"/>
                      </a:endParaRPr>
                    </a:p>
                  </a:txBody>
                  <a:tcPr marL="67016" marR="67016" marT="36859" marB="36859" anchor="ctr" horzOverflow="overflow">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lumMod val="20000"/>
                        <a:lumOff val="80000"/>
                        <a:alpha val="30000"/>
                      </a:schemeClr>
                    </a:solidFill>
                  </a:tcPr>
                </a:tc>
                <a:extLst>
                  <a:ext uri="{0D108BD9-81ED-4DB2-BD59-A6C34878D82A}">
                    <a16:rowId xmlns:a16="http://schemas.microsoft.com/office/drawing/2014/main" val="2334733751"/>
                  </a:ext>
                </a:extLst>
              </a:tr>
            </a:tbl>
          </a:graphicData>
        </a:graphic>
      </p:graphicFrame>
      <p:cxnSp>
        <p:nvCxnSpPr>
          <p:cNvPr id="5" name="直接连接符 4">
            <a:extLst>
              <a:ext uri="{FF2B5EF4-FFF2-40B4-BE49-F238E27FC236}">
                <a16:creationId xmlns:a16="http://schemas.microsoft.com/office/drawing/2014/main" id="{6449CED0-26DC-45DA-8129-BDE219777BFF}"/>
              </a:ext>
            </a:extLst>
          </p:cNvPr>
          <p:cNvCxnSpPr/>
          <p:nvPr/>
        </p:nvCxnSpPr>
        <p:spPr>
          <a:xfrm>
            <a:off x="1089809" y="1303979"/>
            <a:ext cx="1001238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481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D23FC1D7-9098-47DD-9031-28D55D968B5D}"/>
              </a:ext>
            </a:extLst>
          </p:cNvPr>
          <p:cNvSpPr/>
          <p:nvPr/>
        </p:nvSpPr>
        <p:spPr>
          <a:xfrm>
            <a:off x="0" y="-47342"/>
            <a:ext cx="12192000" cy="3689702"/>
          </a:xfrm>
          <a:custGeom>
            <a:avLst/>
            <a:gdLst>
              <a:gd name="connsiteX0" fmla="*/ 0 w 12192000"/>
              <a:gd name="connsiteY0" fmla="*/ 0 h 3689702"/>
              <a:gd name="connsiteX1" fmla="*/ 12192000 w 12192000"/>
              <a:gd name="connsiteY1" fmla="*/ 0 h 3689702"/>
              <a:gd name="connsiteX2" fmla="*/ 12192000 w 12192000"/>
              <a:gd name="connsiteY2" fmla="*/ 2744284 h 3689702"/>
              <a:gd name="connsiteX3" fmla="*/ 12171645 w 12192000"/>
              <a:gd name="connsiteY3" fmla="*/ 2753087 h 3689702"/>
              <a:gd name="connsiteX4" fmla="*/ 6096001 w 12192000"/>
              <a:gd name="connsiteY4" fmla="*/ 3689702 h 3689702"/>
              <a:gd name="connsiteX5" fmla="*/ 20355 w 12192000"/>
              <a:gd name="connsiteY5" fmla="*/ 2753087 h 3689702"/>
              <a:gd name="connsiteX6" fmla="*/ 0 w 12192000"/>
              <a:gd name="connsiteY6" fmla="*/ 2744284 h 368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9702">
                <a:moveTo>
                  <a:pt x="0" y="0"/>
                </a:moveTo>
                <a:lnTo>
                  <a:pt x="12192000" y="0"/>
                </a:lnTo>
                <a:lnTo>
                  <a:pt x="12192000" y="2744284"/>
                </a:lnTo>
                <a:lnTo>
                  <a:pt x="12171645" y="2753087"/>
                </a:lnTo>
                <a:cubicBezTo>
                  <a:pt x="10788994" y="3321670"/>
                  <a:pt x="8582250" y="3689702"/>
                  <a:pt x="6096001" y="3689702"/>
                </a:cubicBezTo>
                <a:cubicBezTo>
                  <a:pt x="3609751" y="3689702"/>
                  <a:pt x="1403006" y="3321670"/>
                  <a:pt x="20355" y="2753087"/>
                </a:cubicBezTo>
                <a:lnTo>
                  <a:pt x="0" y="2744284"/>
                </a:lnTo>
                <a:close/>
              </a:path>
            </a:pathLst>
          </a:custGeom>
          <a:gradFill>
            <a:gsLst>
              <a:gs pos="27000">
                <a:schemeClr val="bg1"/>
              </a:gs>
              <a:gs pos="100000">
                <a:schemeClr val="bg1">
                  <a:alpha val="8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椭圆 3">
            <a:extLst>
              <a:ext uri="{FF2B5EF4-FFF2-40B4-BE49-F238E27FC236}">
                <a16:creationId xmlns:a16="http://schemas.microsoft.com/office/drawing/2014/main" id="{3006F2B1-E5EE-43F1-B348-D5E80422A776}"/>
              </a:ext>
            </a:extLst>
          </p:cNvPr>
          <p:cNvSpPr/>
          <p:nvPr/>
        </p:nvSpPr>
        <p:spPr>
          <a:xfrm>
            <a:off x="3535680" y="868680"/>
            <a:ext cx="5120640" cy="5120640"/>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A8486E2-D1F0-4108-8298-274A24C093A4}"/>
              </a:ext>
            </a:extLst>
          </p:cNvPr>
          <p:cNvSpPr/>
          <p:nvPr/>
        </p:nvSpPr>
        <p:spPr>
          <a:xfrm>
            <a:off x="3947160" y="1280160"/>
            <a:ext cx="4297680" cy="4297680"/>
          </a:xfrm>
          <a:prstGeom prst="ellipse">
            <a:avLst/>
          </a:prstGeom>
          <a:solidFill>
            <a:schemeClr val="bg1"/>
          </a:solidFill>
          <a:ln w="12700">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A283D7A-6635-46CC-B15F-12C8FD5B7317}"/>
              </a:ext>
            </a:extLst>
          </p:cNvPr>
          <p:cNvSpPr txBox="1"/>
          <p:nvPr/>
        </p:nvSpPr>
        <p:spPr>
          <a:xfrm>
            <a:off x="1973580" y="2165975"/>
            <a:ext cx="8244840" cy="923330"/>
          </a:xfrm>
          <a:prstGeom prst="rect">
            <a:avLst/>
          </a:prstGeom>
          <a:noFill/>
        </p:spPr>
        <p:txBody>
          <a:bodyPr wrap="square" rtlCol="0">
            <a:spAutoFit/>
          </a:bodyPr>
          <a:lstStyle/>
          <a:p>
            <a:pPr algn="ctr"/>
            <a:r>
              <a:rPr lang="zh-CN" altLang="en-US" sz="5400" dirty="0">
                <a:solidFill>
                  <a:schemeClr val="accent1"/>
                </a:solidFill>
                <a:latin typeface="方正大标宋简体" panose="02010601030101010101" pitchFamily="2" charset="-122"/>
                <a:ea typeface="方正大标宋简体" panose="02010601030101010101" pitchFamily="2" charset="-122"/>
              </a:rPr>
              <a:t>谢谢观看</a:t>
            </a:r>
          </a:p>
        </p:txBody>
      </p:sp>
      <p:sp>
        <p:nvSpPr>
          <p:cNvPr id="7" name="文本框 6">
            <a:extLst>
              <a:ext uri="{FF2B5EF4-FFF2-40B4-BE49-F238E27FC236}">
                <a16:creationId xmlns:a16="http://schemas.microsoft.com/office/drawing/2014/main" id="{1E77AB45-71AF-433C-8D2F-E9BB5E2B2BA3}"/>
              </a:ext>
            </a:extLst>
          </p:cNvPr>
          <p:cNvSpPr txBox="1"/>
          <p:nvPr/>
        </p:nvSpPr>
        <p:spPr>
          <a:xfrm>
            <a:off x="3767528" y="3080888"/>
            <a:ext cx="4656944" cy="461665"/>
          </a:xfrm>
          <a:prstGeom prst="rect">
            <a:avLst/>
          </a:prstGeom>
          <a:noFill/>
        </p:spPr>
        <p:txBody>
          <a:bodyPr wrap="square" rtlCol="0">
            <a:spAutoFit/>
          </a:bodyPr>
          <a:lstStyle/>
          <a:p>
            <a:pPr algn="ctr"/>
            <a:r>
              <a:rPr lang="zh-CN" altLang="en-US" sz="2400" dirty="0">
                <a:latin typeface="+mn-ea"/>
              </a:rPr>
              <a:t>敬请各位老师批评指正</a:t>
            </a:r>
          </a:p>
        </p:txBody>
      </p:sp>
      <p:cxnSp>
        <p:nvCxnSpPr>
          <p:cNvPr id="8" name="直接连接符 7">
            <a:extLst>
              <a:ext uri="{FF2B5EF4-FFF2-40B4-BE49-F238E27FC236}">
                <a16:creationId xmlns:a16="http://schemas.microsoft.com/office/drawing/2014/main" id="{710E4608-5500-4B2E-833D-7753D1D57C2F}"/>
              </a:ext>
            </a:extLst>
          </p:cNvPr>
          <p:cNvCxnSpPr>
            <a:cxnSpLocks/>
          </p:cNvCxnSpPr>
          <p:nvPr/>
        </p:nvCxnSpPr>
        <p:spPr>
          <a:xfrm>
            <a:off x="4100195" y="3542553"/>
            <a:ext cx="399161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C2A667C2-E942-4B33-B2BD-D9E1DB804487}"/>
              </a:ext>
            </a:extLst>
          </p:cNvPr>
          <p:cNvSpPr/>
          <p:nvPr/>
        </p:nvSpPr>
        <p:spPr>
          <a:xfrm>
            <a:off x="5366996" y="4603974"/>
            <a:ext cx="1458008" cy="307777"/>
          </a:xfrm>
          <a:prstGeom prst="roundRect">
            <a:avLst>
              <a:gd name="adj" fmla="val 50000"/>
            </a:avLst>
          </a:prstGeom>
          <a:gradFill flip="none" rotWithShape="1">
            <a:gsLst>
              <a:gs pos="0">
                <a:schemeClr val="accent5"/>
              </a:gs>
              <a:gs pos="100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ED4A5AAF-9EF6-4C01-953D-C1C395C3C6AA}"/>
              </a:ext>
            </a:extLst>
          </p:cNvPr>
          <p:cNvSpPr txBox="1"/>
          <p:nvPr/>
        </p:nvSpPr>
        <p:spPr>
          <a:xfrm>
            <a:off x="4860579" y="4603974"/>
            <a:ext cx="2470843" cy="307777"/>
          </a:xfrm>
          <a:prstGeom prst="rect">
            <a:avLst/>
          </a:prstGeom>
          <a:noFill/>
        </p:spPr>
        <p:txBody>
          <a:bodyPr wrap="square" rtlCol="0">
            <a:spAutoFit/>
          </a:bodyPr>
          <a:lstStyle/>
          <a:p>
            <a:pPr algn="ctr"/>
            <a:r>
              <a:rPr lang="zh-CN" altLang="en-US" sz="1400" dirty="0">
                <a:solidFill>
                  <a:schemeClr val="bg1"/>
                </a:solidFill>
                <a:latin typeface="+mn-ea"/>
                <a:cs typeface="+mn-ea"/>
                <a:sym typeface="+mn-lt"/>
              </a:rPr>
              <a:t>汇报人：溪溪</a:t>
            </a:r>
            <a:endParaRPr lang="en-US" altLang="zh-CN" sz="1400" dirty="0">
              <a:solidFill>
                <a:schemeClr val="bg1"/>
              </a:solidFill>
              <a:latin typeface="+mn-ea"/>
              <a:cs typeface="+mn-ea"/>
              <a:sym typeface="+mn-lt"/>
            </a:endParaRPr>
          </a:p>
        </p:txBody>
      </p:sp>
      <p:sp>
        <p:nvSpPr>
          <p:cNvPr id="11" name="等腰三角形 10">
            <a:extLst>
              <a:ext uri="{FF2B5EF4-FFF2-40B4-BE49-F238E27FC236}">
                <a16:creationId xmlns:a16="http://schemas.microsoft.com/office/drawing/2014/main" id="{5D4379F4-D256-4B89-9451-1797B6319DE2}"/>
              </a:ext>
            </a:extLst>
          </p:cNvPr>
          <p:cNvSpPr/>
          <p:nvPr/>
        </p:nvSpPr>
        <p:spPr>
          <a:xfrm flipV="1">
            <a:off x="6016907" y="3863353"/>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2135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8253673-49C2-4567-884F-DE5EF70A3552}"/>
              </a:ext>
            </a:extLst>
          </p:cNvPr>
          <p:cNvSpPr/>
          <p:nvPr/>
        </p:nvSpPr>
        <p:spPr>
          <a:xfrm>
            <a:off x="0" y="1645920"/>
            <a:ext cx="12192000" cy="3368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2B97C2E-36ED-48E8-BD53-493AAB83BAD3}"/>
              </a:ext>
            </a:extLst>
          </p:cNvPr>
          <p:cNvSpPr txBox="1"/>
          <p:nvPr/>
        </p:nvSpPr>
        <p:spPr>
          <a:xfrm>
            <a:off x="1973580" y="2165975"/>
            <a:ext cx="8244840" cy="923330"/>
          </a:xfrm>
          <a:prstGeom prst="rect">
            <a:avLst/>
          </a:prstGeom>
          <a:noFill/>
        </p:spPr>
        <p:txBody>
          <a:bodyPr wrap="square" rtlCol="0">
            <a:spAutoFit/>
          </a:bodyPr>
          <a:lstStyle/>
          <a:p>
            <a:pPr algn="ctr"/>
            <a:r>
              <a:rPr lang="zh-CN" altLang="en-US" sz="5400" dirty="0">
                <a:solidFill>
                  <a:schemeClr val="bg1"/>
                </a:solidFill>
                <a:latin typeface="方正大标宋简体" panose="02010601030101010101" pitchFamily="2" charset="-122"/>
                <a:ea typeface="方正大标宋简体" panose="02010601030101010101" pitchFamily="2" charset="-122"/>
              </a:rPr>
              <a:t>谢谢观看</a:t>
            </a:r>
          </a:p>
        </p:txBody>
      </p:sp>
      <p:sp>
        <p:nvSpPr>
          <p:cNvPr id="5" name="文本框 4">
            <a:extLst>
              <a:ext uri="{FF2B5EF4-FFF2-40B4-BE49-F238E27FC236}">
                <a16:creationId xmlns:a16="http://schemas.microsoft.com/office/drawing/2014/main" id="{15A0F3B6-7278-4E7A-B770-A7BB30D4C82E}"/>
              </a:ext>
            </a:extLst>
          </p:cNvPr>
          <p:cNvSpPr txBox="1"/>
          <p:nvPr/>
        </p:nvSpPr>
        <p:spPr>
          <a:xfrm>
            <a:off x="3767528" y="3080888"/>
            <a:ext cx="4656944" cy="461665"/>
          </a:xfrm>
          <a:prstGeom prst="rect">
            <a:avLst/>
          </a:prstGeom>
          <a:noFill/>
        </p:spPr>
        <p:txBody>
          <a:bodyPr wrap="square" rtlCol="0">
            <a:spAutoFit/>
          </a:bodyPr>
          <a:lstStyle/>
          <a:p>
            <a:pPr algn="ctr"/>
            <a:r>
              <a:rPr lang="zh-CN" altLang="en-US" sz="2400" dirty="0">
                <a:solidFill>
                  <a:schemeClr val="bg1"/>
                </a:solidFill>
                <a:latin typeface="+mn-ea"/>
              </a:rPr>
              <a:t>敬请各位老师批评指正</a:t>
            </a:r>
          </a:p>
        </p:txBody>
      </p:sp>
      <p:sp>
        <p:nvSpPr>
          <p:cNvPr id="6" name="矩形: 圆角 5">
            <a:extLst>
              <a:ext uri="{FF2B5EF4-FFF2-40B4-BE49-F238E27FC236}">
                <a16:creationId xmlns:a16="http://schemas.microsoft.com/office/drawing/2014/main" id="{F75C3DF5-4537-4567-9679-92DD13638A09}"/>
              </a:ext>
            </a:extLst>
          </p:cNvPr>
          <p:cNvSpPr/>
          <p:nvPr/>
        </p:nvSpPr>
        <p:spPr>
          <a:xfrm>
            <a:off x="5426662" y="4387073"/>
            <a:ext cx="1338676" cy="307777"/>
          </a:xfrm>
          <a:prstGeom prst="roundRect">
            <a:avLst>
              <a:gd name="adj" fmla="val 50000"/>
            </a:avLst>
          </a:prstGeom>
          <a:gradFill flip="none" rotWithShape="1">
            <a:gsLst>
              <a:gs pos="0">
                <a:schemeClr val="accent5"/>
              </a:gs>
              <a:gs pos="100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 name="等腰三角形 6">
            <a:extLst>
              <a:ext uri="{FF2B5EF4-FFF2-40B4-BE49-F238E27FC236}">
                <a16:creationId xmlns:a16="http://schemas.microsoft.com/office/drawing/2014/main" id="{6F219485-3A60-46DE-9A6B-B29BAD82D331}"/>
              </a:ext>
            </a:extLst>
          </p:cNvPr>
          <p:cNvSpPr/>
          <p:nvPr/>
        </p:nvSpPr>
        <p:spPr>
          <a:xfrm flipV="1">
            <a:off x="6016907" y="3863353"/>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a:extLst>
              <a:ext uri="{FF2B5EF4-FFF2-40B4-BE49-F238E27FC236}">
                <a16:creationId xmlns:a16="http://schemas.microsoft.com/office/drawing/2014/main" id="{523783EF-F38D-4058-8758-6C4E930E0EB1}"/>
              </a:ext>
            </a:extLst>
          </p:cNvPr>
          <p:cNvSpPr txBox="1"/>
          <p:nvPr/>
        </p:nvSpPr>
        <p:spPr>
          <a:xfrm>
            <a:off x="4860579" y="4387073"/>
            <a:ext cx="2470843" cy="231237"/>
          </a:xfrm>
          <a:prstGeom prst="rect">
            <a:avLst/>
          </a:prstGeom>
          <a:noFill/>
        </p:spPr>
        <p:txBody>
          <a:bodyPr wrap="square" rtlCol="0">
            <a:spAutoFit/>
          </a:bodyPr>
          <a:lstStyle/>
          <a:p>
            <a:pPr algn="ctr"/>
            <a:r>
              <a:rPr lang="zh-CN" altLang="en-US" sz="1400" dirty="0">
                <a:solidFill>
                  <a:schemeClr val="bg1"/>
                </a:solidFill>
                <a:latin typeface="+mn-ea"/>
                <a:cs typeface="+mn-ea"/>
                <a:sym typeface="+mn-lt"/>
              </a:rPr>
              <a:t>汇报人：</a:t>
            </a:r>
            <a:r>
              <a:rPr lang="en-US" altLang="zh-CN" sz="1400" dirty="0">
                <a:solidFill>
                  <a:schemeClr val="bg1"/>
                </a:solidFill>
                <a:latin typeface="+mn-ea"/>
                <a:cs typeface="+mn-ea"/>
                <a:sym typeface="+mn-lt"/>
              </a:rPr>
              <a:t>xxx</a:t>
            </a:r>
          </a:p>
        </p:txBody>
      </p:sp>
      <p:cxnSp>
        <p:nvCxnSpPr>
          <p:cNvPr id="10" name="直接连接符 9">
            <a:extLst>
              <a:ext uri="{FF2B5EF4-FFF2-40B4-BE49-F238E27FC236}">
                <a16:creationId xmlns:a16="http://schemas.microsoft.com/office/drawing/2014/main" id="{205BE891-6125-40A0-AA9F-CAB94BF2FE59}"/>
              </a:ext>
            </a:extLst>
          </p:cNvPr>
          <p:cNvCxnSpPr>
            <a:cxnSpLocks/>
          </p:cNvCxnSpPr>
          <p:nvPr/>
        </p:nvCxnSpPr>
        <p:spPr>
          <a:xfrm>
            <a:off x="4100195" y="3542553"/>
            <a:ext cx="3991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805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ECB85-72B7-4F37-8E0D-F088C76A3CCF}"/>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0">
                      <a:schemeClr val="accent1">
                        <a:alpha val="34000"/>
                      </a:schemeClr>
                    </a:gs>
                    <a:gs pos="58000">
                      <a:schemeClr val="tx2">
                        <a:alpha val="0"/>
                      </a:schemeClr>
                    </a:gs>
                  </a:gsLst>
                  <a:lin ang="5400000" scaled="0"/>
                </a:gradFill>
                <a:latin typeface="+mj-ea"/>
                <a:ea typeface="+mj-ea"/>
              </a:rPr>
              <a:t>陆</a:t>
            </a:r>
          </a:p>
        </p:txBody>
      </p:sp>
      <p:sp>
        <p:nvSpPr>
          <p:cNvPr id="5" name="文本框 4">
            <a:extLst>
              <a:ext uri="{FF2B5EF4-FFF2-40B4-BE49-F238E27FC236}">
                <a16:creationId xmlns:a16="http://schemas.microsoft.com/office/drawing/2014/main" id="{2D5CB078-284B-4BA4-B86F-1D8D51F7E940}"/>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第六部分</a:t>
            </a:r>
          </a:p>
        </p:txBody>
      </p:sp>
      <p:grpSp>
        <p:nvGrpSpPr>
          <p:cNvPr id="11" name="组合 10">
            <a:extLst>
              <a:ext uri="{FF2B5EF4-FFF2-40B4-BE49-F238E27FC236}">
                <a16:creationId xmlns:a16="http://schemas.microsoft.com/office/drawing/2014/main" id="{FB617F65-3A34-46A5-8C53-D1D965A2D048}"/>
              </a:ext>
            </a:extLst>
          </p:cNvPr>
          <p:cNvGrpSpPr/>
          <p:nvPr/>
        </p:nvGrpSpPr>
        <p:grpSpPr>
          <a:xfrm>
            <a:off x="3937978" y="3280648"/>
            <a:ext cx="4316044" cy="2453402"/>
            <a:chOff x="3937978" y="3280648"/>
            <a:chExt cx="4316044" cy="2453402"/>
          </a:xfrm>
        </p:grpSpPr>
        <p:sp>
          <p:nvSpPr>
            <p:cNvPr id="12" name="等腰三角形 11">
              <a:extLst>
                <a:ext uri="{FF2B5EF4-FFF2-40B4-BE49-F238E27FC236}">
                  <a16:creationId xmlns:a16="http://schemas.microsoft.com/office/drawing/2014/main" id="{C596321A-DC82-4D7A-8187-677B0214C7A6}"/>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94B6A57E-AD18-43A0-B708-3EDDC8577BDF}"/>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B9E9739B-E014-4E22-B79E-0DC0ABAB25A5}"/>
                </a:ext>
              </a:extLst>
            </p:cNvPr>
            <p:cNvSpPr/>
            <p:nvPr/>
          </p:nvSpPr>
          <p:spPr>
            <a:xfrm flipV="1">
              <a:off x="3937978" y="3280648"/>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00857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A0839-2D93-412B-9CE7-EF11C4A68AEA}"/>
              </a:ext>
            </a:extLst>
          </p:cNvPr>
          <p:cNvSpPr>
            <a:spLocks noGrp="1"/>
          </p:cNvSpPr>
          <p:nvPr>
            <p:ph type="title"/>
          </p:nvPr>
        </p:nvSpPr>
        <p:spPr/>
        <p:txBody>
          <a:bodyPr/>
          <a:lstStyle/>
          <a:p>
            <a:r>
              <a:rPr lang="zh-CN" altLang="en-US" dirty="0"/>
              <a:t>模板说明</a:t>
            </a:r>
          </a:p>
        </p:txBody>
      </p:sp>
      <p:sp>
        <p:nvSpPr>
          <p:cNvPr id="4" name="矩形 3">
            <a:extLst>
              <a:ext uri="{FF2B5EF4-FFF2-40B4-BE49-F238E27FC236}">
                <a16:creationId xmlns:a16="http://schemas.microsoft.com/office/drawing/2014/main" id="{E6872887-25CE-4FCB-8BA4-3642B4C362F8}"/>
              </a:ext>
            </a:extLst>
          </p:cNvPr>
          <p:cNvSpPr>
            <a:spLocks/>
          </p:cNvSpPr>
          <p:nvPr/>
        </p:nvSpPr>
        <p:spPr>
          <a:xfrm>
            <a:off x="1471182" y="1629951"/>
            <a:ext cx="335297" cy="447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5" name="文本框 4">
            <a:extLst>
              <a:ext uri="{FF2B5EF4-FFF2-40B4-BE49-F238E27FC236}">
                <a16:creationId xmlns:a16="http://schemas.microsoft.com/office/drawing/2014/main" id="{3A8EE781-A779-4570-8E26-64203EFB6A3D}"/>
              </a:ext>
            </a:extLst>
          </p:cNvPr>
          <p:cNvSpPr txBox="1"/>
          <p:nvPr/>
        </p:nvSpPr>
        <p:spPr>
          <a:xfrm>
            <a:off x="1433600" y="1051078"/>
            <a:ext cx="1169551" cy="400110"/>
          </a:xfrm>
          <a:prstGeom prst="rect">
            <a:avLst/>
          </a:prstGeom>
          <a:noFill/>
          <a:ln>
            <a:noFill/>
          </a:ln>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关于作者</a:t>
            </a:r>
          </a:p>
        </p:txBody>
      </p:sp>
      <p:sp>
        <p:nvSpPr>
          <p:cNvPr id="6" name="文本框 5">
            <a:extLst>
              <a:ext uri="{FF2B5EF4-FFF2-40B4-BE49-F238E27FC236}">
                <a16:creationId xmlns:a16="http://schemas.microsoft.com/office/drawing/2014/main" id="{9F2B4D0B-B452-49D9-B29C-0F9D2F0181CC}"/>
              </a:ext>
            </a:extLst>
          </p:cNvPr>
          <p:cNvSpPr txBox="1"/>
          <p:nvPr/>
        </p:nvSpPr>
        <p:spPr>
          <a:xfrm>
            <a:off x="1433601" y="1840168"/>
            <a:ext cx="3790094" cy="1896353"/>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作者</a:t>
            </a: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a:t>
            </a: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溪溪</a:t>
            </a: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2017</a:t>
            </a: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级昆明医科大学毕业生；</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希望能够借此机会尽自己一点绵薄之力，送母校一份模板。使用过程中如果有问题可以添加作者联系方式咨询！</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p:txBody>
      </p:sp>
      <p:sp>
        <p:nvSpPr>
          <p:cNvPr id="11" name="Oval 14">
            <a:extLst>
              <a:ext uri="{FF2B5EF4-FFF2-40B4-BE49-F238E27FC236}">
                <a16:creationId xmlns:a16="http://schemas.microsoft.com/office/drawing/2014/main" id="{5EE9DA3A-371C-4C7E-AFB4-A972CA916186}"/>
              </a:ext>
            </a:extLst>
          </p:cNvPr>
          <p:cNvSpPr/>
          <p:nvPr/>
        </p:nvSpPr>
        <p:spPr>
          <a:xfrm>
            <a:off x="812800" y="1070731"/>
            <a:ext cx="400110" cy="360804"/>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8" name="矩形 7">
            <a:extLst>
              <a:ext uri="{FF2B5EF4-FFF2-40B4-BE49-F238E27FC236}">
                <a16:creationId xmlns:a16="http://schemas.microsoft.com/office/drawing/2014/main" id="{77BA28D9-9AC4-41E5-8AA8-85E162C8F75C}"/>
              </a:ext>
            </a:extLst>
          </p:cNvPr>
          <p:cNvSpPr>
            <a:spLocks/>
          </p:cNvSpPr>
          <p:nvPr/>
        </p:nvSpPr>
        <p:spPr>
          <a:xfrm>
            <a:off x="1433601" y="4635098"/>
            <a:ext cx="335297" cy="447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9" name="文本框 8">
            <a:extLst>
              <a:ext uri="{FF2B5EF4-FFF2-40B4-BE49-F238E27FC236}">
                <a16:creationId xmlns:a16="http://schemas.microsoft.com/office/drawing/2014/main" id="{A8810B44-857C-43E4-BDA6-3D9A5A5A3FA8}"/>
              </a:ext>
            </a:extLst>
          </p:cNvPr>
          <p:cNvSpPr txBox="1"/>
          <p:nvPr/>
        </p:nvSpPr>
        <p:spPr>
          <a:xfrm>
            <a:off x="1433600" y="4069872"/>
            <a:ext cx="1169551" cy="40011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关于版权</a:t>
            </a:r>
          </a:p>
        </p:txBody>
      </p:sp>
      <p:sp>
        <p:nvSpPr>
          <p:cNvPr id="10" name="文本框 9">
            <a:extLst>
              <a:ext uri="{FF2B5EF4-FFF2-40B4-BE49-F238E27FC236}">
                <a16:creationId xmlns:a16="http://schemas.microsoft.com/office/drawing/2014/main" id="{4725AAC4-44AE-4223-A0A8-EF444BDF301E}"/>
              </a:ext>
            </a:extLst>
          </p:cNvPr>
          <p:cNvSpPr txBox="1"/>
          <p:nvPr/>
        </p:nvSpPr>
        <p:spPr>
          <a:xfrm>
            <a:off x="1433600" y="4858962"/>
            <a:ext cx="4332819" cy="1157689"/>
          </a:xfrm>
          <a:prstGeom prst="rect">
            <a:avLst/>
          </a:prstGeom>
          <a:noFill/>
        </p:spPr>
        <p:txBody>
          <a:bodyPr wrap="square" lIns="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该模板为公益性质，供广大师生在校内的</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个人课件、汇报、答辩等场合使用；</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严禁任何商业形式用途。</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p:txBody>
      </p:sp>
      <p:sp>
        <p:nvSpPr>
          <p:cNvPr id="12" name="Oval 15">
            <a:extLst>
              <a:ext uri="{FF2B5EF4-FFF2-40B4-BE49-F238E27FC236}">
                <a16:creationId xmlns:a16="http://schemas.microsoft.com/office/drawing/2014/main" id="{E9DF470B-A64A-4C78-8FAA-B783E905B8AB}"/>
              </a:ext>
            </a:extLst>
          </p:cNvPr>
          <p:cNvSpPr/>
          <p:nvPr/>
        </p:nvSpPr>
        <p:spPr>
          <a:xfrm>
            <a:off x="812800" y="4070196"/>
            <a:ext cx="400110" cy="399461"/>
          </a:xfrm>
          <a:custGeom>
            <a:avLst/>
            <a:gdLst>
              <a:gd name="connsiteX0" fmla="*/ 317145 w 609262"/>
              <a:gd name="connsiteY0" fmla="*/ 129346 h 608274"/>
              <a:gd name="connsiteX1" fmla="*/ 370149 w 609262"/>
              <a:gd name="connsiteY1" fmla="*/ 134536 h 608274"/>
              <a:gd name="connsiteX2" fmla="*/ 389456 w 609262"/>
              <a:gd name="connsiteY2" fmla="*/ 148068 h 608274"/>
              <a:gd name="connsiteX3" fmla="*/ 392984 w 609262"/>
              <a:gd name="connsiteY3" fmla="*/ 171331 h 608274"/>
              <a:gd name="connsiteX4" fmla="*/ 392520 w 609262"/>
              <a:gd name="connsiteY4" fmla="*/ 173277 h 608274"/>
              <a:gd name="connsiteX5" fmla="*/ 356318 w 609262"/>
              <a:gd name="connsiteY5" fmla="*/ 195706 h 608274"/>
              <a:gd name="connsiteX6" fmla="*/ 320673 w 609262"/>
              <a:gd name="connsiteY6" fmla="*/ 192092 h 608274"/>
              <a:gd name="connsiteX7" fmla="*/ 213459 w 609262"/>
              <a:gd name="connsiteY7" fmla="*/ 303032 h 608274"/>
              <a:gd name="connsiteX8" fmla="*/ 321137 w 609262"/>
              <a:gd name="connsiteY8" fmla="*/ 412582 h 608274"/>
              <a:gd name="connsiteX9" fmla="*/ 355946 w 609262"/>
              <a:gd name="connsiteY9" fmla="*/ 409338 h 608274"/>
              <a:gd name="connsiteX10" fmla="*/ 390570 w 609262"/>
              <a:gd name="connsiteY10" fmla="*/ 432972 h 608274"/>
              <a:gd name="connsiteX11" fmla="*/ 365415 w 609262"/>
              <a:gd name="connsiteY11" fmla="*/ 470230 h 608274"/>
              <a:gd name="connsiteX12" fmla="*/ 309719 w 609262"/>
              <a:gd name="connsiteY12" fmla="*/ 475328 h 608274"/>
              <a:gd name="connsiteX13" fmla="*/ 133722 w 609262"/>
              <a:gd name="connsiteY13" fmla="*/ 307481 h 608274"/>
              <a:gd name="connsiteX14" fmla="*/ 317145 w 609262"/>
              <a:gd name="connsiteY14" fmla="*/ 129346 h 608274"/>
              <a:gd name="connsiteX15" fmla="*/ 304631 w 609262"/>
              <a:gd name="connsiteY15" fmla="*/ 60623 h 608274"/>
              <a:gd name="connsiteX16" fmla="*/ 60722 w 609262"/>
              <a:gd name="connsiteY16" fmla="*/ 304137 h 608274"/>
              <a:gd name="connsiteX17" fmla="*/ 304631 w 609262"/>
              <a:gd name="connsiteY17" fmla="*/ 547651 h 608274"/>
              <a:gd name="connsiteX18" fmla="*/ 548540 w 609262"/>
              <a:gd name="connsiteY18" fmla="*/ 304137 h 608274"/>
              <a:gd name="connsiteX19" fmla="*/ 304631 w 609262"/>
              <a:gd name="connsiteY19" fmla="*/ 60623 h 608274"/>
              <a:gd name="connsiteX20" fmla="*/ 304631 w 609262"/>
              <a:gd name="connsiteY20" fmla="*/ 0 h 608274"/>
              <a:gd name="connsiteX21" fmla="*/ 609262 w 609262"/>
              <a:gd name="connsiteY21" fmla="*/ 304137 h 608274"/>
              <a:gd name="connsiteX22" fmla="*/ 304631 w 609262"/>
              <a:gd name="connsiteY22" fmla="*/ 608274 h 608274"/>
              <a:gd name="connsiteX23" fmla="*/ 0 w 609262"/>
              <a:gd name="connsiteY23" fmla="*/ 304137 h 608274"/>
              <a:gd name="connsiteX24" fmla="*/ 304631 w 609262"/>
              <a:gd name="connsiteY24"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262" h="608274">
                <a:moveTo>
                  <a:pt x="317145" y="129346"/>
                </a:moveTo>
                <a:cubicBezTo>
                  <a:pt x="337753" y="129346"/>
                  <a:pt x="355761" y="131478"/>
                  <a:pt x="370149" y="134536"/>
                </a:cubicBezTo>
                <a:cubicBezTo>
                  <a:pt x="378132" y="136297"/>
                  <a:pt x="385094" y="141117"/>
                  <a:pt x="389456" y="148068"/>
                </a:cubicBezTo>
                <a:cubicBezTo>
                  <a:pt x="393726" y="155019"/>
                  <a:pt x="395026" y="163360"/>
                  <a:pt x="392984" y="171331"/>
                </a:cubicBezTo>
                <a:lnTo>
                  <a:pt x="392520" y="173277"/>
                </a:lnTo>
                <a:cubicBezTo>
                  <a:pt x="388343" y="189311"/>
                  <a:pt x="372469" y="199136"/>
                  <a:pt x="356318" y="195706"/>
                </a:cubicBezTo>
                <a:cubicBezTo>
                  <a:pt x="345736" y="193482"/>
                  <a:pt x="333854" y="192092"/>
                  <a:pt x="320673" y="192092"/>
                </a:cubicBezTo>
                <a:cubicBezTo>
                  <a:pt x="260336" y="192092"/>
                  <a:pt x="213459" y="228423"/>
                  <a:pt x="213459" y="303032"/>
                </a:cubicBezTo>
                <a:cubicBezTo>
                  <a:pt x="213459" y="370227"/>
                  <a:pt x="253374" y="412582"/>
                  <a:pt x="321137" y="412582"/>
                </a:cubicBezTo>
                <a:cubicBezTo>
                  <a:pt x="332647" y="412582"/>
                  <a:pt x="344807" y="411285"/>
                  <a:pt x="355946" y="409338"/>
                </a:cubicBezTo>
                <a:cubicBezTo>
                  <a:pt x="372005" y="406465"/>
                  <a:pt x="387414" y="416938"/>
                  <a:pt x="390570" y="432972"/>
                </a:cubicBezTo>
                <a:cubicBezTo>
                  <a:pt x="393912" y="450211"/>
                  <a:pt x="382680" y="466801"/>
                  <a:pt x="365415" y="470230"/>
                </a:cubicBezTo>
                <a:cubicBezTo>
                  <a:pt x="350284" y="473196"/>
                  <a:pt x="331348" y="475328"/>
                  <a:pt x="309719" y="475328"/>
                </a:cubicBezTo>
                <a:cubicBezTo>
                  <a:pt x="193502" y="475328"/>
                  <a:pt x="133722" y="403129"/>
                  <a:pt x="133722" y="307481"/>
                </a:cubicBezTo>
                <a:cubicBezTo>
                  <a:pt x="133722" y="193019"/>
                  <a:pt x="215501" y="129346"/>
                  <a:pt x="317145" y="129346"/>
                </a:cubicBezTo>
                <a:close/>
                <a:moveTo>
                  <a:pt x="304631" y="60623"/>
                </a:moveTo>
                <a:cubicBezTo>
                  <a:pt x="170189" y="60623"/>
                  <a:pt x="60722" y="169913"/>
                  <a:pt x="60722" y="304137"/>
                </a:cubicBezTo>
                <a:cubicBezTo>
                  <a:pt x="60722" y="438454"/>
                  <a:pt x="170189" y="547651"/>
                  <a:pt x="304631" y="547651"/>
                </a:cubicBezTo>
                <a:cubicBezTo>
                  <a:pt x="439166" y="547651"/>
                  <a:pt x="548540" y="438454"/>
                  <a:pt x="548540" y="304137"/>
                </a:cubicBezTo>
                <a:cubicBezTo>
                  <a:pt x="548540" y="169913"/>
                  <a:pt x="439166" y="60623"/>
                  <a:pt x="304631" y="60623"/>
                </a:cubicBezTo>
                <a:close/>
                <a:moveTo>
                  <a:pt x="304631" y="0"/>
                </a:moveTo>
                <a:cubicBezTo>
                  <a:pt x="472870" y="0"/>
                  <a:pt x="609262" y="136171"/>
                  <a:pt x="609262" y="304137"/>
                </a:cubicBezTo>
                <a:cubicBezTo>
                  <a:pt x="609262" y="472103"/>
                  <a:pt x="472870" y="608274"/>
                  <a:pt x="304631" y="608274"/>
                </a:cubicBezTo>
                <a:cubicBezTo>
                  <a:pt x="136392" y="608274"/>
                  <a:pt x="0" y="472103"/>
                  <a:pt x="0" y="304137"/>
                </a:cubicBezTo>
                <a:cubicBezTo>
                  <a:pt x="0" y="136171"/>
                  <a:pt x="136392" y="0"/>
                  <a:pt x="30463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4" name="矩形 13">
            <a:extLst>
              <a:ext uri="{FF2B5EF4-FFF2-40B4-BE49-F238E27FC236}">
                <a16:creationId xmlns:a16="http://schemas.microsoft.com/office/drawing/2014/main" id="{1D66ED8A-89F6-4875-AE96-5CB23C4F5629}"/>
              </a:ext>
            </a:extLst>
          </p:cNvPr>
          <p:cNvSpPr>
            <a:spLocks/>
          </p:cNvSpPr>
          <p:nvPr/>
        </p:nvSpPr>
        <p:spPr>
          <a:xfrm>
            <a:off x="7186082" y="1616304"/>
            <a:ext cx="335297" cy="447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5" name="文本框 14">
            <a:extLst>
              <a:ext uri="{FF2B5EF4-FFF2-40B4-BE49-F238E27FC236}">
                <a16:creationId xmlns:a16="http://schemas.microsoft.com/office/drawing/2014/main" id="{D2329AD3-CECA-441C-85D2-9D0EC41244F2}"/>
              </a:ext>
            </a:extLst>
          </p:cNvPr>
          <p:cNvSpPr txBox="1"/>
          <p:nvPr/>
        </p:nvSpPr>
        <p:spPr>
          <a:xfrm>
            <a:off x="7186081" y="1051078"/>
            <a:ext cx="1185384" cy="40011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特别感谢</a:t>
            </a:r>
          </a:p>
        </p:txBody>
      </p:sp>
      <p:sp>
        <p:nvSpPr>
          <p:cNvPr id="16" name="文本框 15">
            <a:extLst>
              <a:ext uri="{FF2B5EF4-FFF2-40B4-BE49-F238E27FC236}">
                <a16:creationId xmlns:a16="http://schemas.microsoft.com/office/drawing/2014/main" id="{CD160B09-37D4-4855-B4AB-398CDF6C37CA}"/>
              </a:ext>
            </a:extLst>
          </p:cNvPr>
          <p:cNvSpPr txBox="1"/>
          <p:nvPr/>
        </p:nvSpPr>
        <p:spPr>
          <a:xfrm>
            <a:off x="7186081" y="1840168"/>
            <a:ext cx="4332819" cy="3081293"/>
          </a:xfrm>
          <a:prstGeom prst="rect">
            <a:avLst/>
          </a:prstGeom>
          <a:noFill/>
        </p:spPr>
        <p:txBody>
          <a:bodyPr wrap="square" lIns="0"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模板中图片素材为作者在校期间，在学生</a:t>
            </a: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a:t>
            </a: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社团工作中所收集，已获得作者本人的授权；</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特别感谢：</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285750" marR="0" lvl="0" indent="-285750" algn="just" defTabSz="914400" rtl="0" eaLnBrk="1" fontAlgn="auto" latinLnBrk="0" hangingPunct="1">
              <a:lnSpc>
                <a:spcPct val="150000"/>
              </a:lnSpc>
              <a:spcBef>
                <a:spcPts val="0"/>
              </a:spcBef>
              <a:spcAft>
                <a:spcPts val="0"/>
              </a:spcAft>
              <a:buClrTx/>
              <a:buSzPct val="50000"/>
              <a:buFont typeface="Wingdings" panose="05000000000000000000" pitchFamily="2" charset="2"/>
              <a:buChar char="l"/>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校领导、校团委、昆医梦想服务站以及创始人何亚坤的大力支持；</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285750" marR="0" lvl="0" indent="-285750" algn="just" defTabSz="914400" rtl="0" eaLnBrk="1" fontAlgn="auto" latinLnBrk="0" hangingPunct="1">
              <a:lnSpc>
                <a:spcPct val="150000"/>
              </a:lnSpc>
              <a:spcBef>
                <a:spcPts val="0"/>
              </a:spcBef>
              <a:spcAft>
                <a:spcPts val="0"/>
              </a:spcAft>
              <a:buClrTx/>
              <a:buSzPct val="50000"/>
              <a:buFont typeface="Wingdings" panose="05000000000000000000" pitchFamily="2" charset="2"/>
              <a:buChar char="l"/>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特别感谢黄源老师、丁莉老师的大力支持；</a:t>
            </a:r>
            <a:endPar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endParaRPr>
          </a:p>
          <a:p>
            <a:pPr marL="285750" marR="0" lvl="0" indent="-285750" algn="just" defTabSz="914400" rtl="0" eaLnBrk="1" fontAlgn="auto" latinLnBrk="0" hangingPunct="1">
              <a:lnSpc>
                <a:spcPct val="150000"/>
              </a:lnSpc>
              <a:spcBef>
                <a:spcPts val="600"/>
              </a:spcBef>
              <a:spcAft>
                <a:spcPts val="0"/>
              </a:spcAft>
              <a:buClrTx/>
              <a:buSzPct val="50000"/>
              <a:buFont typeface="Wingdings" panose="05000000000000000000" pitchFamily="2" charset="2"/>
              <a:buChar char="l"/>
              <a:tabLst/>
              <a:defRPr/>
            </a:pP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特别感谢活动主办方秋叶</a:t>
            </a: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PPT</a:t>
            </a:r>
            <a:r>
              <a:rPr kumimoji="0" lang="zh-CN" altLang="en-US"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、微软听听文档及众多支持我的的小伙伴</a:t>
            </a:r>
            <a:r>
              <a:rPr kumimoji="0" lang="en-US" altLang="zh-CN" sz="1600" b="0" i="0" u="none" strike="noStrike" kern="1200" cap="none" spc="100" normalizeH="0" baseline="0" noProof="0" dirty="0">
                <a:ln>
                  <a:noFill/>
                </a:ln>
                <a:solidFill>
                  <a:prstClr val="black">
                    <a:lumMod val="65000"/>
                    <a:lumOff val="35000"/>
                  </a:prstClr>
                </a:solidFill>
                <a:effectLst/>
                <a:uLnTx/>
                <a:uFillTx/>
                <a:latin typeface="Arial"/>
                <a:ea typeface="微软雅黑 Light"/>
                <a:cs typeface="+mn-cs"/>
              </a:rPr>
              <a:t>;</a:t>
            </a:r>
          </a:p>
        </p:txBody>
      </p:sp>
      <p:sp>
        <p:nvSpPr>
          <p:cNvPr id="29" name="Oval 14">
            <a:extLst>
              <a:ext uri="{FF2B5EF4-FFF2-40B4-BE49-F238E27FC236}">
                <a16:creationId xmlns:a16="http://schemas.microsoft.com/office/drawing/2014/main" id="{4961E83E-37E1-4015-802D-5B85CD89360B}"/>
              </a:ext>
            </a:extLst>
          </p:cNvPr>
          <p:cNvSpPr/>
          <p:nvPr/>
        </p:nvSpPr>
        <p:spPr>
          <a:xfrm>
            <a:off x="6519206" y="1053129"/>
            <a:ext cx="441144" cy="396009"/>
          </a:xfrm>
          <a:custGeom>
            <a:avLst/>
            <a:gdLst>
              <a:gd name="T0" fmla="*/ 3739 w 3877"/>
              <a:gd name="T1" fmla="*/ 412 h 3843"/>
              <a:gd name="T2" fmla="*/ 3531 w 3877"/>
              <a:gd name="T3" fmla="*/ 311 h 3843"/>
              <a:gd name="T4" fmla="*/ 3430 w 3877"/>
              <a:gd name="T5" fmla="*/ 104 h 3843"/>
              <a:gd name="T6" fmla="*/ 3180 w 3877"/>
              <a:gd name="T7" fmla="*/ 0 h 3843"/>
              <a:gd name="T8" fmla="*/ 2930 w 3877"/>
              <a:gd name="T9" fmla="*/ 104 h 3843"/>
              <a:gd name="T10" fmla="*/ 2894 w 3877"/>
              <a:gd name="T11" fmla="*/ 562 h 3843"/>
              <a:gd name="T12" fmla="*/ 2640 w 3877"/>
              <a:gd name="T13" fmla="*/ 816 h 3843"/>
              <a:gd name="T14" fmla="*/ 2470 w 3877"/>
              <a:gd name="T15" fmla="*/ 845 h 3843"/>
              <a:gd name="T16" fmla="*/ 2188 w 3877"/>
              <a:gd name="T17" fmla="*/ 1128 h 3843"/>
              <a:gd name="T18" fmla="*/ 552 w 3877"/>
              <a:gd name="T19" fmla="*/ 1875 h 3843"/>
              <a:gd name="T20" fmla="*/ 390 w 3877"/>
              <a:gd name="T21" fmla="*/ 3452 h 3843"/>
              <a:gd name="T22" fmla="*/ 1967 w 3877"/>
              <a:gd name="T23" fmla="*/ 3291 h 3843"/>
              <a:gd name="T24" fmla="*/ 2715 w 3877"/>
              <a:gd name="T25" fmla="*/ 1655 h 3843"/>
              <a:gd name="T26" fmla="*/ 2997 w 3877"/>
              <a:gd name="T27" fmla="*/ 1373 h 3843"/>
              <a:gd name="T28" fmla="*/ 3027 w 3877"/>
              <a:gd name="T29" fmla="*/ 1203 h 3843"/>
              <a:gd name="T30" fmla="*/ 3281 w 3877"/>
              <a:gd name="T31" fmla="*/ 949 h 3843"/>
              <a:gd name="T32" fmla="*/ 3489 w 3877"/>
              <a:gd name="T33" fmla="*/ 1016 h 3843"/>
              <a:gd name="T34" fmla="*/ 3489 w 3877"/>
              <a:gd name="T35" fmla="*/ 1016 h 3843"/>
              <a:gd name="T36" fmla="*/ 3739 w 3877"/>
              <a:gd name="T37" fmla="*/ 913 h 3843"/>
              <a:gd name="T38" fmla="*/ 3739 w 3877"/>
              <a:gd name="T39" fmla="*/ 412 h 3843"/>
              <a:gd name="T40" fmla="*/ 848 w 3877"/>
              <a:gd name="T41" fmla="*/ 3283 h 3843"/>
              <a:gd name="T42" fmla="*/ 777 w 3877"/>
              <a:gd name="T43" fmla="*/ 3312 h 3843"/>
              <a:gd name="T44" fmla="*/ 706 w 3877"/>
              <a:gd name="T45" fmla="*/ 3283 h 3843"/>
              <a:gd name="T46" fmla="*/ 559 w 3877"/>
              <a:gd name="T47" fmla="*/ 2384 h 3843"/>
              <a:gd name="T48" fmla="*/ 690 w 3877"/>
              <a:gd name="T49" fmla="*/ 2331 h 3843"/>
              <a:gd name="T50" fmla="*/ 742 w 3877"/>
              <a:gd name="T51" fmla="*/ 2463 h 3843"/>
              <a:gd name="T52" fmla="*/ 848 w 3877"/>
              <a:gd name="T53" fmla="*/ 3142 h 3843"/>
              <a:gd name="T54" fmla="*/ 848 w 3877"/>
              <a:gd name="T55" fmla="*/ 3283 h 3843"/>
              <a:gd name="T56" fmla="*/ 3598 w 3877"/>
              <a:gd name="T57" fmla="*/ 771 h 3843"/>
              <a:gd name="T58" fmla="*/ 3489 w 3877"/>
              <a:gd name="T59" fmla="*/ 816 h 3843"/>
              <a:gd name="T60" fmla="*/ 3489 w 3877"/>
              <a:gd name="T61" fmla="*/ 816 h 3843"/>
              <a:gd name="T62" fmla="*/ 3380 w 3877"/>
              <a:gd name="T63" fmla="*/ 771 h 3843"/>
              <a:gd name="T64" fmla="*/ 3363 w 3877"/>
              <a:gd name="T65" fmla="*/ 750 h 3843"/>
              <a:gd name="T66" fmla="*/ 3289 w 3877"/>
              <a:gd name="T67" fmla="*/ 708 h 3843"/>
              <a:gd name="T68" fmla="*/ 3210 w 3877"/>
              <a:gd name="T69" fmla="*/ 737 h 3843"/>
              <a:gd name="T70" fmla="*/ 2892 w 3877"/>
              <a:gd name="T71" fmla="*/ 1055 h 3843"/>
              <a:gd name="T72" fmla="*/ 2788 w 3877"/>
              <a:gd name="T73" fmla="*/ 951 h 3843"/>
              <a:gd name="T74" fmla="*/ 3106 w 3877"/>
              <a:gd name="T75" fmla="*/ 633 h 3843"/>
              <a:gd name="T76" fmla="*/ 3135 w 3877"/>
              <a:gd name="T77" fmla="*/ 553 h 3843"/>
              <a:gd name="T78" fmla="*/ 3093 w 3877"/>
              <a:gd name="T79" fmla="*/ 480 h 3843"/>
              <a:gd name="T80" fmla="*/ 3072 w 3877"/>
              <a:gd name="T81" fmla="*/ 463 h 3843"/>
              <a:gd name="T82" fmla="*/ 3071 w 3877"/>
              <a:gd name="T83" fmla="*/ 245 h 3843"/>
              <a:gd name="T84" fmla="*/ 3180 w 3877"/>
              <a:gd name="T85" fmla="*/ 200 h 3843"/>
              <a:gd name="T86" fmla="*/ 3289 w 3877"/>
              <a:gd name="T87" fmla="*/ 245 h 3843"/>
              <a:gd name="T88" fmla="*/ 3329 w 3877"/>
              <a:gd name="T89" fmla="*/ 392 h 3843"/>
              <a:gd name="T90" fmla="*/ 3355 w 3877"/>
              <a:gd name="T91" fmla="*/ 487 h 3843"/>
              <a:gd name="T92" fmla="*/ 3451 w 3877"/>
              <a:gd name="T93" fmla="*/ 513 h 3843"/>
              <a:gd name="T94" fmla="*/ 3489 w 3877"/>
              <a:gd name="T95" fmla="*/ 509 h 3843"/>
              <a:gd name="T96" fmla="*/ 3598 w 3877"/>
              <a:gd name="T97" fmla="*/ 554 h 3843"/>
              <a:gd name="T98" fmla="*/ 3598 w 3877"/>
              <a:gd name="T99" fmla="*/ 771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7" h="3843">
                <a:moveTo>
                  <a:pt x="3739" y="412"/>
                </a:moveTo>
                <a:cubicBezTo>
                  <a:pt x="3682" y="356"/>
                  <a:pt x="3610" y="320"/>
                  <a:pt x="3531" y="311"/>
                </a:cubicBezTo>
                <a:cubicBezTo>
                  <a:pt x="3522" y="234"/>
                  <a:pt x="3487" y="160"/>
                  <a:pt x="3430" y="104"/>
                </a:cubicBezTo>
                <a:cubicBezTo>
                  <a:pt x="3364" y="37"/>
                  <a:pt x="3275" y="0"/>
                  <a:pt x="3180" y="0"/>
                </a:cubicBezTo>
                <a:cubicBezTo>
                  <a:pt x="3086" y="0"/>
                  <a:pt x="2997" y="37"/>
                  <a:pt x="2930" y="104"/>
                </a:cubicBezTo>
                <a:cubicBezTo>
                  <a:pt x="2805" y="228"/>
                  <a:pt x="2793" y="424"/>
                  <a:pt x="2894" y="562"/>
                </a:cubicBezTo>
                <a:lnTo>
                  <a:pt x="2640" y="816"/>
                </a:lnTo>
                <a:cubicBezTo>
                  <a:pt x="2584" y="790"/>
                  <a:pt x="2516" y="799"/>
                  <a:pt x="2470" y="845"/>
                </a:cubicBezTo>
                <a:lnTo>
                  <a:pt x="2188" y="1128"/>
                </a:lnTo>
                <a:cubicBezTo>
                  <a:pt x="1650" y="1145"/>
                  <a:pt x="849" y="1578"/>
                  <a:pt x="552" y="1875"/>
                </a:cubicBezTo>
                <a:cubicBezTo>
                  <a:pt x="15" y="2412"/>
                  <a:pt x="0" y="3061"/>
                  <a:pt x="390" y="3452"/>
                </a:cubicBezTo>
                <a:cubicBezTo>
                  <a:pt x="781" y="3843"/>
                  <a:pt x="1431" y="3828"/>
                  <a:pt x="1967" y="3291"/>
                </a:cubicBezTo>
                <a:cubicBezTo>
                  <a:pt x="2265" y="2993"/>
                  <a:pt x="2698" y="2193"/>
                  <a:pt x="2715" y="1655"/>
                </a:cubicBezTo>
                <a:lnTo>
                  <a:pt x="2997" y="1373"/>
                </a:lnTo>
                <a:cubicBezTo>
                  <a:pt x="3043" y="1327"/>
                  <a:pt x="3053" y="1258"/>
                  <a:pt x="3027" y="1203"/>
                </a:cubicBezTo>
                <a:lnTo>
                  <a:pt x="3281" y="949"/>
                </a:lnTo>
                <a:cubicBezTo>
                  <a:pt x="3341" y="993"/>
                  <a:pt x="3413" y="1016"/>
                  <a:pt x="3489" y="1016"/>
                </a:cubicBezTo>
                <a:lnTo>
                  <a:pt x="3489" y="1016"/>
                </a:lnTo>
                <a:cubicBezTo>
                  <a:pt x="3583" y="1016"/>
                  <a:pt x="3672" y="979"/>
                  <a:pt x="3739" y="913"/>
                </a:cubicBezTo>
                <a:cubicBezTo>
                  <a:pt x="3877" y="775"/>
                  <a:pt x="3877" y="550"/>
                  <a:pt x="3739" y="412"/>
                </a:cubicBezTo>
                <a:close/>
                <a:moveTo>
                  <a:pt x="848" y="3283"/>
                </a:moveTo>
                <a:cubicBezTo>
                  <a:pt x="828" y="3303"/>
                  <a:pt x="803" y="3312"/>
                  <a:pt x="777" y="3312"/>
                </a:cubicBezTo>
                <a:cubicBezTo>
                  <a:pt x="752" y="3312"/>
                  <a:pt x="726" y="3303"/>
                  <a:pt x="706" y="3283"/>
                </a:cubicBezTo>
                <a:cubicBezTo>
                  <a:pt x="472" y="3049"/>
                  <a:pt x="417" y="2713"/>
                  <a:pt x="559" y="2384"/>
                </a:cubicBezTo>
                <a:cubicBezTo>
                  <a:pt x="580" y="2333"/>
                  <a:pt x="639" y="2310"/>
                  <a:pt x="690" y="2331"/>
                </a:cubicBezTo>
                <a:cubicBezTo>
                  <a:pt x="741" y="2353"/>
                  <a:pt x="764" y="2412"/>
                  <a:pt x="742" y="2463"/>
                </a:cubicBezTo>
                <a:cubicBezTo>
                  <a:pt x="634" y="2714"/>
                  <a:pt x="674" y="2967"/>
                  <a:pt x="848" y="3142"/>
                </a:cubicBezTo>
                <a:cubicBezTo>
                  <a:pt x="887" y="3181"/>
                  <a:pt x="887" y="3244"/>
                  <a:pt x="848" y="3283"/>
                </a:cubicBezTo>
                <a:close/>
                <a:moveTo>
                  <a:pt x="3598" y="771"/>
                </a:moveTo>
                <a:cubicBezTo>
                  <a:pt x="3569" y="800"/>
                  <a:pt x="3530" y="816"/>
                  <a:pt x="3489" y="816"/>
                </a:cubicBezTo>
                <a:lnTo>
                  <a:pt x="3489" y="816"/>
                </a:lnTo>
                <a:cubicBezTo>
                  <a:pt x="3448" y="816"/>
                  <a:pt x="3409" y="800"/>
                  <a:pt x="3380" y="771"/>
                </a:cubicBezTo>
                <a:cubicBezTo>
                  <a:pt x="3374" y="765"/>
                  <a:pt x="3368" y="758"/>
                  <a:pt x="3363" y="750"/>
                </a:cubicBezTo>
                <a:cubicBezTo>
                  <a:pt x="3346" y="726"/>
                  <a:pt x="3319" y="710"/>
                  <a:pt x="3289" y="708"/>
                </a:cubicBezTo>
                <a:cubicBezTo>
                  <a:pt x="3260" y="705"/>
                  <a:pt x="3231" y="716"/>
                  <a:pt x="3210" y="737"/>
                </a:cubicBezTo>
                <a:lnTo>
                  <a:pt x="2892" y="1055"/>
                </a:lnTo>
                <a:lnTo>
                  <a:pt x="2788" y="951"/>
                </a:lnTo>
                <a:lnTo>
                  <a:pt x="3106" y="633"/>
                </a:lnTo>
                <a:cubicBezTo>
                  <a:pt x="3127" y="612"/>
                  <a:pt x="3138" y="583"/>
                  <a:pt x="3135" y="553"/>
                </a:cubicBezTo>
                <a:cubicBezTo>
                  <a:pt x="3132" y="524"/>
                  <a:pt x="3117" y="497"/>
                  <a:pt x="3093" y="480"/>
                </a:cubicBezTo>
                <a:cubicBezTo>
                  <a:pt x="3085" y="475"/>
                  <a:pt x="3078" y="469"/>
                  <a:pt x="3072" y="463"/>
                </a:cubicBezTo>
                <a:cubicBezTo>
                  <a:pt x="3012" y="403"/>
                  <a:pt x="3012" y="305"/>
                  <a:pt x="3071" y="245"/>
                </a:cubicBezTo>
                <a:cubicBezTo>
                  <a:pt x="3101" y="216"/>
                  <a:pt x="3139" y="200"/>
                  <a:pt x="3180" y="200"/>
                </a:cubicBezTo>
                <a:cubicBezTo>
                  <a:pt x="3221" y="200"/>
                  <a:pt x="3260" y="216"/>
                  <a:pt x="3289" y="245"/>
                </a:cubicBezTo>
                <a:cubicBezTo>
                  <a:pt x="3328" y="284"/>
                  <a:pt x="3343" y="339"/>
                  <a:pt x="3329" y="392"/>
                </a:cubicBezTo>
                <a:cubicBezTo>
                  <a:pt x="3321" y="426"/>
                  <a:pt x="3331" y="462"/>
                  <a:pt x="3355" y="487"/>
                </a:cubicBezTo>
                <a:cubicBezTo>
                  <a:pt x="3380" y="512"/>
                  <a:pt x="3417" y="522"/>
                  <a:pt x="3451" y="513"/>
                </a:cubicBezTo>
                <a:cubicBezTo>
                  <a:pt x="3463" y="510"/>
                  <a:pt x="3476" y="509"/>
                  <a:pt x="3489" y="509"/>
                </a:cubicBezTo>
                <a:cubicBezTo>
                  <a:pt x="3530" y="509"/>
                  <a:pt x="3569" y="525"/>
                  <a:pt x="3598" y="554"/>
                </a:cubicBezTo>
                <a:cubicBezTo>
                  <a:pt x="3658" y="614"/>
                  <a:pt x="3658" y="711"/>
                  <a:pt x="3598" y="77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Tree>
    <p:custDataLst>
      <p:tags r:id="rId1"/>
    </p:custDataLst>
    <p:extLst>
      <p:ext uri="{BB962C8B-B14F-4D97-AF65-F5344CB8AC3E}">
        <p14:creationId xmlns:p14="http://schemas.microsoft.com/office/powerpoint/2010/main" val="2489635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7E80827-99A6-4F5C-A4A0-D8C7D10869F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AC00F127-CB7B-4632-A7DF-F1216370E815}"/>
              </a:ext>
            </a:extLst>
          </p:cNvPr>
          <p:cNvSpPr/>
          <p:nvPr/>
        </p:nvSpPr>
        <p:spPr>
          <a:xfrm>
            <a:off x="3391323" y="2145323"/>
            <a:ext cx="2005446" cy="2795554"/>
          </a:xfrm>
          <a:prstGeom prst="roundRect">
            <a:avLst>
              <a:gd name="adj" fmla="val 1641"/>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5A4CEC-194C-4441-89C6-B062BAE2642B}"/>
              </a:ext>
            </a:extLst>
          </p:cNvPr>
          <p:cNvSpPr txBox="1"/>
          <p:nvPr/>
        </p:nvSpPr>
        <p:spPr>
          <a:xfrm>
            <a:off x="3692229" y="2279634"/>
            <a:ext cx="13507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solidFill>
                <a:effectLst/>
                <a:uLnTx/>
                <a:uFillTx/>
                <a:latin typeface="方正大标宋简体"/>
                <a:ea typeface="方正大标宋简体"/>
                <a:cs typeface="+mn-cs"/>
              </a:rPr>
              <a:t>微信号</a:t>
            </a:r>
          </a:p>
        </p:txBody>
      </p:sp>
      <p:sp>
        <p:nvSpPr>
          <p:cNvPr id="8" name="等腰三角形 7">
            <a:extLst>
              <a:ext uri="{FF2B5EF4-FFF2-40B4-BE49-F238E27FC236}">
                <a16:creationId xmlns:a16="http://schemas.microsoft.com/office/drawing/2014/main" id="{C7C63216-801C-470E-A43F-DBE66A6A1E6E}"/>
              </a:ext>
            </a:extLst>
          </p:cNvPr>
          <p:cNvSpPr/>
          <p:nvPr/>
        </p:nvSpPr>
        <p:spPr>
          <a:xfrm flipV="1">
            <a:off x="4304446" y="2749633"/>
            <a:ext cx="126291" cy="7178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0" name="矩形: 圆角 9">
            <a:extLst>
              <a:ext uri="{FF2B5EF4-FFF2-40B4-BE49-F238E27FC236}">
                <a16:creationId xmlns:a16="http://schemas.microsoft.com/office/drawing/2014/main" id="{1115B4D2-4445-477D-90DF-25DE0EB9FB69}"/>
              </a:ext>
            </a:extLst>
          </p:cNvPr>
          <p:cNvSpPr/>
          <p:nvPr/>
        </p:nvSpPr>
        <p:spPr>
          <a:xfrm>
            <a:off x="6821686" y="2145323"/>
            <a:ext cx="2005446" cy="2795554"/>
          </a:xfrm>
          <a:prstGeom prst="roundRect">
            <a:avLst>
              <a:gd name="adj" fmla="val 1641"/>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385BAE2-6AC0-4CB1-B0DC-47B58BA8B2CA}"/>
              </a:ext>
            </a:extLst>
          </p:cNvPr>
          <p:cNvSpPr txBox="1"/>
          <p:nvPr/>
        </p:nvSpPr>
        <p:spPr>
          <a:xfrm>
            <a:off x="7081511" y="2279634"/>
            <a:ext cx="1485796" cy="4616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400" b="0" i="0" u="none" strike="noStrike" cap="none" spc="0" normalizeH="0" baseline="0">
                <a:ln>
                  <a:noFill/>
                </a:ln>
                <a:solidFill>
                  <a:prstClr val="black"/>
                </a:solidFill>
                <a:effectLst/>
                <a:uLnTx/>
                <a:uFillTx/>
                <a:latin typeface="方正大标宋简体"/>
                <a:ea typeface="方正大标宋简体"/>
              </a:defRPr>
            </a:lvl1pPr>
          </a:lstStyle>
          <a:p>
            <a:r>
              <a:rPr lang="zh-CN" altLang="en-US" dirty="0">
                <a:solidFill>
                  <a:schemeClr val="accent1"/>
                </a:solidFill>
              </a:rPr>
              <a:t>公众号</a:t>
            </a:r>
          </a:p>
        </p:txBody>
      </p:sp>
      <p:sp>
        <p:nvSpPr>
          <p:cNvPr id="9" name="等腰三角形 8">
            <a:extLst>
              <a:ext uri="{FF2B5EF4-FFF2-40B4-BE49-F238E27FC236}">
                <a16:creationId xmlns:a16="http://schemas.microsoft.com/office/drawing/2014/main" id="{E74673EF-4069-4914-860F-F84F0CB6AE3C}"/>
              </a:ext>
            </a:extLst>
          </p:cNvPr>
          <p:cNvSpPr/>
          <p:nvPr/>
        </p:nvSpPr>
        <p:spPr>
          <a:xfrm flipV="1">
            <a:off x="7761264" y="2749633"/>
            <a:ext cx="126291" cy="7178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4" name="文本框 13">
            <a:extLst>
              <a:ext uri="{FF2B5EF4-FFF2-40B4-BE49-F238E27FC236}">
                <a16:creationId xmlns:a16="http://schemas.microsoft.com/office/drawing/2014/main" id="{35CBDAD9-0205-4FCE-9461-1479578A41DA}"/>
              </a:ext>
            </a:extLst>
          </p:cNvPr>
          <p:cNvSpPr txBox="1"/>
          <p:nvPr/>
        </p:nvSpPr>
        <p:spPr>
          <a:xfrm>
            <a:off x="3621557" y="4314092"/>
            <a:ext cx="1544978" cy="338554"/>
          </a:xfrm>
          <a:prstGeom prst="rect">
            <a:avLst/>
          </a:prstGeom>
          <a:noFill/>
        </p:spPr>
        <p:txBody>
          <a:bodyPr wrap="square" rtlCol="0">
            <a:spAutoFit/>
          </a:bodyPr>
          <a:lstStyle/>
          <a:p>
            <a:pPr algn="ctr"/>
            <a:r>
              <a:rPr lang="zh-CN" altLang="en-US" sz="1600" spc="600" dirty="0">
                <a:solidFill>
                  <a:schemeClr val="tx1">
                    <a:lumMod val="50000"/>
                    <a:lumOff val="50000"/>
                  </a:schemeClr>
                </a:solidFill>
                <a:latin typeface="+mn-ea"/>
              </a:rPr>
              <a:t>定制</a:t>
            </a:r>
            <a:r>
              <a:rPr lang="en-US" altLang="zh-CN" sz="1600" spc="600" dirty="0">
                <a:solidFill>
                  <a:schemeClr val="tx1">
                    <a:lumMod val="50000"/>
                    <a:lumOff val="50000"/>
                  </a:schemeClr>
                </a:solidFill>
                <a:latin typeface="+mn-ea"/>
              </a:rPr>
              <a:t>/</a:t>
            </a:r>
            <a:r>
              <a:rPr lang="zh-CN" altLang="en-US" sz="1600" spc="600" dirty="0">
                <a:solidFill>
                  <a:schemeClr val="tx1">
                    <a:lumMod val="50000"/>
                    <a:lumOff val="50000"/>
                  </a:schemeClr>
                </a:solidFill>
                <a:latin typeface="+mn-ea"/>
              </a:rPr>
              <a:t>交流</a:t>
            </a:r>
          </a:p>
        </p:txBody>
      </p:sp>
      <p:cxnSp>
        <p:nvCxnSpPr>
          <p:cNvPr id="16" name="直接连接符 15">
            <a:extLst>
              <a:ext uri="{FF2B5EF4-FFF2-40B4-BE49-F238E27FC236}">
                <a16:creationId xmlns:a16="http://schemas.microsoft.com/office/drawing/2014/main" id="{13D17CC1-2BE8-455E-89A2-18C497E6CF9D}"/>
              </a:ext>
            </a:extLst>
          </p:cNvPr>
          <p:cNvCxnSpPr>
            <a:cxnSpLocks/>
          </p:cNvCxnSpPr>
          <p:nvPr/>
        </p:nvCxnSpPr>
        <p:spPr>
          <a:xfrm>
            <a:off x="4225116" y="4186770"/>
            <a:ext cx="33786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B8494B9-8C0A-4264-B207-296841371E60}"/>
              </a:ext>
            </a:extLst>
          </p:cNvPr>
          <p:cNvSpPr txBox="1"/>
          <p:nvPr/>
        </p:nvSpPr>
        <p:spPr>
          <a:xfrm>
            <a:off x="7081511" y="4314092"/>
            <a:ext cx="1544978" cy="338554"/>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mn-ea"/>
              </a:rPr>
              <a:t>Follow me</a:t>
            </a:r>
            <a:endParaRPr lang="zh-CN" altLang="en-US" sz="1600" dirty="0">
              <a:solidFill>
                <a:schemeClr val="tx1">
                  <a:lumMod val="50000"/>
                  <a:lumOff val="50000"/>
                </a:schemeClr>
              </a:solidFill>
              <a:latin typeface="+mn-ea"/>
            </a:endParaRPr>
          </a:p>
        </p:txBody>
      </p:sp>
      <p:cxnSp>
        <p:nvCxnSpPr>
          <p:cNvPr id="18" name="直接连接符 17">
            <a:extLst>
              <a:ext uri="{FF2B5EF4-FFF2-40B4-BE49-F238E27FC236}">
                <a16:creationId xmlns:a16="http://schemas.microsoft.com/office/drawing/2014/main" id="{D1A460F7-CE29-43A3-A4BD-DE4252D9F424}"/>
              </a:ext>
            </a:extLst>
          </p:cNvPr>
          <p:cNvCxnSpPr>
            <a:cxnSpLocks/>
          </p:cNvCxnSpPr>
          <p:nvPr/>
        </p:nvCxnSpPr>
        <p:spPr>
          <a:xfrm>
            <a:off x="7685070" y="4186770"/>
            <a:ext cx="337861"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任意多边形: 形状 20">
            <a:extLst>
              <a:ext uri="{FF2B5EF4-FFF2-40B4-BE49-F238E27FC236}">
                <a16:creationId xmlns:a16="http://schemas.microsoft.com/office/drawing/2014/main" id="{1D5F5339-923F-4A1E-829A-9E1D8FE1E00C}"/>
              </a:ext>
            </a:extLst>
          </p:cNvPr>
          <p:cNvSpPr/>
          <p:nvPr/>
        </p:nvSpPr>
        <p:spPr>
          <a:xfrm>
            <a:off x="8654318" y="2145323"/>
            <a:ext cx="172815" cy="180490"/>
          </a:xfrm>
          <a:custGeom>
            <a:avLst/>
            <a:gdLst>
              <a:gd name="connsiteX0" fmla="*/ 0 w 172815"/>
              <a:gd name="connsiteY0" fmla="*/ 0 h 180490"/>
              <a:gd name="connsiteX1" fmla="*/ 139906 w 172815"/>
              <a:gd name="connsiteY1" fmla="*/ 0 h 180490"/>
              <a:gd name="connsiteX2" fmla="*/ 172815 w 172815"/>
              <a:gd name="connsiteY2" fmla="*/ 32909 h 180490"/>
              <a:gd name="connsiteX3" fmla="*/ 172815 w 172815"/>
              <a:gd name="connsiteY3" fmla="*/ 180490 h 180490"/>
            </a:gdLst>
            <a:ahLst/>
            <a:cxnLst>
              <a:cxn ang="0">
                <a:pos x="connsiteX0" y="connsiteY0"/>
              </a:cxn>
              <a:cxn ang="0">
                <a:pos x="connsiteX1" y="connsiteY1"/>
              </a:cxn>
              <a:cxn ang="0">
                <a:pos x="connsiteX2" y="connsiteY2"/>
              </a:cxn>
              <a:cxn ang="0">
                <a:pos x="connsiteX3" y="connsiteY3"/>
              </a:cxn>
            </a:cxnLst>
            <a:rect l="l" t="t" r="r" b="b"/>
            <a:pathLst>
              <a:path w="172815" h="180490">
                <a:moveTo>
                  <a:pt x="0" y="0"/>
                </a:moveTo>
                <a:lnTo>
                  <a:pt x="139906" y="0"/>
                </a:lnTo>
                <a:cubicBezTo>
                  <a:pt x="158081" y="0"/>
                  <a:pt x="172815" y="14734"/>
                  <a:pt x="172815" y="32909"/>
                </a:cubicBezTo>
                <a:lnTo>
                  <a:pt x="172815" y="18049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972050A2-133F-4F9E-8E51-1E44CC62DFC1}"/>
              </a:ext>
            </a:extLst>
          </p:cNvPr>
          <p:cNvSpPr/>
          <p:nvPr/>
        </p:nvSpPr>
        <p:spPr>
          <a:xfrm>
            <a:off x="5223954" y="2145323"/>
            <a:ext cx="172815" cy="180490"/>
          </a:xfrm>
          <a:custGeom>
            <a:avLst/>
            <a:gdLst>
              <a:gd name="connsiteX0" fmla="*/ 0 w 172815"/>
              <a:gd name="connsiteY0" fmla="*/ 0 h 180490"/>
              <a:gd name="connsiteX1" fmla="*/ 139906 w 172815"/>
              <a:gd name="connsiteY1" fmla="*/ 0 h 180490"/>
              <a:gd name="connsiteX2" fmla="*/ 172815 w 172815"/>
              <a:gd name="connsiteY2" fmla="*/ 32909 h 180490"/>
              <a:gd name="connsiteX3" fmla="*/ 172815 w 172815"/>
              <a:gd name="connsiteY3" fmla="*/ 180490 h 180490"/>
            </a:gdLst>
            <a:ahLst/>
            <a:cxnLst>
              <a:cxn ang="0">
                <a:pos x="connsiteX0" y="connsiteY0"/>
              </a:cxn>
              <a:cxn ang="0">
                <a:pos x="connsiteX1" y="connsiteY1"/>
              </a:cxn>
              <a:cxn ang="0">
                <a:pos x="connsiteX2" y="connsiteY2"/>
              </a:cxn>
              <a:cxn ang="0">
                <a:pos x="connsiteX3" y="connsiteY3"/>
              </a:cxn>
            </a:cxnLst>
            <a:rect l="l" t="t" r="r" b="b"/>
            <a:pathLst>
              <a:path w="172815" h="180490">
                <a:moveTo>
                  <a:pt x="0" y="0"/>
                </a:moveTo>
                <a:lnTo>
                  <a:pt x="139906" y="0"/>
                </a:lnTo>
                <a:cubicBezTo>
                  <a:pt x="158081" y="0"/>
                  <a:pt x="172815" y="14734"/>
                  <a:pt x="172815" y="32909"/>
                </a:cubicBezTo>
                <a:lnTo>
                  <a:pt x="172815" y="180490"/>
                </a:lnTo>
                <a:close/>
              </a:path>
            </a:pathLst>
          </a:custGeom>
          <a:solidFill>
            <a:schemeClr val="accent5"/>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片包含 游戏, 文字, 片, 黑色&#10;&#10;描述已自动生成">
            <a:extLst>
              <a:ext uri="{FF2B5EF4-FFF2-40B4-BE49-F238E27FC236}">
                <a16:creationId xmlns:a16="http://schemas.microsoft.com/office/drawing/2014/main" id="{3291C2B2-B8A2-4B48-A4EE-CFF22C71680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786468" y="2821422"/>
            <a:ext cx="1215156" cy="1215156"/>
          </a:xfrm>
          <a:prstGeom prst="rect">
            <a:avLst/>
          </a:prstGeom>
          <a:ln>
            <a:noFill/>
          </a:ln>
          <a:effectLst/>
        </p:spPr>
      </p:pic>
      <p:pic>
        <p:nvPicPr>
          <p:cNvPr id="20" name="图片 19" descr="一些文字和图案&#10;&#10;描述已自动生成">
            <a:extLst>
              <a:ext uri="{FF2B5EF4-FFF2-40B4-BE49-F238E27FC236}">
                <a16:creationId xmlns:a16="http://schemas.microsoft.com/office/drawing/2014/main" id="{3E931CA1-2F32-4667-8E43-E91AB60315F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216831" y="2821422"/>
            <a:ext cx="1215156" cy="1215156"/>
          </a:xfrm>
          <a:prstGeom prst="rect">
            <a:avLst/>
          </a:prstGeom>
          <a:ln>
            <a:noFill/>
          </a:ln>
          <a:effectLst/>
        </p:spPr>
      </p:pic>
    </p:spTree>
    <p:extLst>
      <p:ext uri="{BB962C8B-B14F-4D97-AF65-F5344CB8AC3E}">
        <p14:creationId xmlns:p14="http://schemas.microsoft.com/office/powerpoint/2010/main" val="137518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0E40B0-1B90-40C4-910F-C73F2B98674A}"/>
              </a:ext>
            </a:extLst>
          </p:cNvPr>
          <p:cNvSpPr>
            <a:spLocks noGrp="1"/>
          </p:cNvSpPr>
          <p:nvPr>
            <p:ph type="body" sz="quarter" idx="10"/>
          </p:nvPr>
        </p:nvSpPr>
        <p:spPr/>
        <p:txBody>
          <a:bodyPr/>
          <a:lstStyle/>
          <a:p>
            <a:endParaRPr lang="zh-CN" altLang="en-US"/>
          </a:p>
        </p:txBody>
      </p:sp>
      <p:sp>
        <p:nvSpPr>
          <p:cNvPr id="3" name="文本占位符 85">
            <a:extLst>
              <a:ext uri="{FF2B5EF4-FFF2-40B4-BE49-F238E27FC236}">
                <a16:creationId xmlns:a16="http://schemas.microsoft.com/office/drawing/2014/main" id="{3CC40018-ADF1-4C79-A08A-4FC7C5DACCFF}"/>
              </a:ext>
            </a:extLst>
          </p:cNvPr>
          <p:cNvSpPr txBox="1">
            <a:spLocks/>
          </p:cNvSpPr>
          <p:nvPr/>
        </p:nvSpPr>
        <p:spPr>
          <a:xfrm>
            <a:off x="4063320" y="5540739"/>
            <a:ext cx="4065361" cy="344710"/>
          </a:xfrm>
          <a:prstGeom prst="rect">
            <a:avLst/>
          </a:prstGeom>
          <a:noFill/>
        </p:spPr>
        <p:txBody>
          <a:bodyPr wrap="square" lIns="0" rtlCol="0" anchor="ctr" anchorCtr="0">
            <a:spAutoFit/>
          </a:bodyPr>
          <a:lstStyle>
            <a:lvl1pPr marL="0" indent="0" algn="ctr" defTabSz="914400" rtl="0" eaLnBrk="1" latinLnBrk="0" hangingPunct="1">
              <a:lnSpc>
                <a:spcPct val="130000"/>
              </a:lnSpc>
              <a:spcBef>
                <a:spcPts val="1000"/>
              </a:spcBef>
              <a:buFont typeface="Arial" panose="020B0604020202020204" pitchFamily="34" charset="0"/>
              <a:buNone/>
              <a:defRPr lang="zh-CN" altLang="en-US" sz="1400" kern="1200" spc="100" smtClean="0">
                <a:solidFill>
                  <a:schemeClr val="tx1">
                    <a:lumMod val="85000"/>
                    <a:lumOff val="1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指导教师：</a:t>
            </a:r>
            <a:r>
              <a:rPr kumimoji="0" lang="en-US" altLang="zh-CN" sz="1400" b="0" i="0" u="none" strike="noStrike" kern="1200" cap="none" spc="100" normalizeH="0" baseline="0" noProof="0" dirty="0">
                <a:ln>
                  <a:noFill/>
                </a:ln>
                <a:solidFill>
                  <a:srgbClr val="000000">
                    <a:lumMod val="85000"/>
                    <a:lumOff val="15000"/>
                  </a:srgbClr>
                </a:solidFill>
                <a:effectLst/>
                <a:uLnTx/>
                <a:uFillTx/>
                <a:latin typeface="+mn-ea"/>
              </a:rPr>
              <a:t>xxx	</a:t>
            </a: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答辩学生：溪溪</a:t>
            </a:r>
          </a:p>
        </p:txBody>
      </p:sp>
      <p:sp>
        <p:nvSpPr>
          <p:cNvPr id="4" name="文本占位符 3">
            <a:extLst>
              <a:ext uri="{FF2B5EF4-FFF2-40B4-BE49-F238E27FC236}">
                <a16:creationId xmlns:a16="http://schemas.microsoft.com/office/drawing/2014/main" id="{BB99132E-5E86-4F5B-9F7A-E2A1D4C2DF42}"/>
              </a:ext>
            </a:extLst>
          </p:cNvPr>
          <p:cNvSpPr txBox="1">
            <a:spLocks/>
          </p:cNvSpPr>
          <p:nvPr/>
        </p:nvSpPr>
        <p:spPr>
          <a:xfrm>
            <a:off x="1483605" y="4286250"/>
            <a:ext cx="9224790" cy="6559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方正大标宋简体" panose="02010601030101010101" pitchFamily="2" charset="-122"/>
                <a:ea typeface="方正大标宋简体" panose="02010601030101010101" pitchFamily="2" charset="-122"/>
              </a:rPr>
              <a:t>昆明医科大学学术答辩通用模板</a:t>
            </a:r>
            <a:endParaRPr lang="zh-CN" altLang="en-US" dirty="0">
              <a:latin typeface="方正大标宋简体" panose="02010601030101010101" pitchFamily="2" charset="-122"/>
              <a:ea typeface="方正大标宋简体" panose="02010601030101010101" pitchFamily="2" charset="-122"/>
            </a:endParaRPr>
          </a:p>
        </p:txBody>
      </p:sp>
      <p:sp>
        <p:nvSpPr>
          <p:cNvPr id="5" name="文本框 4">
            <a:extLst>
              <a:ext uri="{FF2B5EF4-FFF2-40B4-BE49-F238E27FC236}">
                <a16:creationId xmlns:a16="http://schemas.microsoft.com/office/drawing/2014/main" id="{848D53B9-7C3A-4258-AF71-CDDC00C034CE}"/>
              </a:ext>
            </a:extLst>
          </p:cNvPr>
          <p:cNvSpPr txBox="1"/>
          <p:nvPr/>
        </p:nvSpPr>
        <p:spPr>
          <a:xfrm>
            <a:off x="2147258" y="4895118"/>
            <a:ext cx="7897484" cy="307777"/>
          </a:xfrm>
          <a:prstGeom prst="rect">
            <a:avLst/>
          </a:prstGeom>
          <a:noFill/>
        </p:spPr>
        <p:txBody>
          <a:bodyPr wrap="square" rtlCol="0">
            <a:spAutoFit/>
          </a:bodyPr>
          <a:lstStyle/>
          <a:p>
            <a:pPr algn="dist"/>
            <a:r>
              <a:rPr lang="en-US" altLang="zh-CN" sz="1400" spc="-500" dirty="0">
                <a:solidFill>
                  <a:schemeClr val="tx1">
                    <a:lumMod val="50000"/>
                    <a:lumOff val="50000"/>
                  </a:schemeClr>
                </a:solidFill>
                <a:cs typeface="Arial" panose="020B0604020202020204" pitchFamily="34" charset="0"/>
              </a:rPr>
              <a:t>Kunming Medical university PowerPoint Template</a:t>
            </a:r>
          </a:p>
        </p:txBody>
      </p:sp>
      <p:sp>
        <p:nvSpPr>
          <p:cNvPr id="6" name="等腰三角形 5">
            <a:extLst>
              <a:ext uri="{FF2B5EF4-FFF2-40B4-BE49-F238E27FC236}">
                <a16:creationId xmlns:a16="http://schemas.microsoft.com/office/drawing/2014/main" id="{71C97798-198B-4E79-8812-0765F69142E7}"/>
              </a:ext>
            </a:extLst>
          </p:cNvPr>
          <p:cNvSpPr/>
          <p:nvPr/>
        </p:nvSpPr>
        <p:spPr>
          <a:xfrm flipV="1">
            <a:off x="6016907" y="5324400"/>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993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DA72AB9-8B5E-486F-BED7-A4E50270282C}"/>
              </a:ext>
            </a:extLst>
          </p:cNvPr>
          <p:cNvSpPr txBox="1"/>
          <p:nvPr/>
        </p:nvSpPr>
        <p:spPr>
          <a:xfrm>
            <a:off x="2135411" y="2978428"/>
            <a:ext cx="7823761" cy="901144"/>
          </a:xfrm>
          <a:prstGeom prst="rect">
            <a:avLst/>
          </a:prstGeom>
          <a:noFill/>
        </p:spPr>
        <p:txBody>
          <a:bodyPr wrap="square" rtlCol="0">
            <a:spAutoFit/>
          </a:bodyPr>
          <a:lstStyle/>
          <a:p>
            <a:pPr algn="ctr">
              <a:lnSpc>
                <a:spcPct val="130000"/>
              </a:lnSpc>
            </a:pPr>
            <a:r>
              <a:rPr lang="en-US" altLang="zh-CN" sz="4400" i="1" spc="100" dirty="0">
                <a:solidFill>
                  <a:schemeClr val="bg1">
                    <a:lumMod val="85000"/>
                    <a:alpha val="39000"/>
                  </a:schemeClr>
                </a:solidFill>
                <a:ea typeface="方正大标宋简体" panose="02010601030101010101" pitchFamily="2" charset="-122"/>
              </a:rPr>
              <a:t>Design Specifications</a:t>
            </a:r>
            <a:endParaRPr lang="zh-CN" altLang="en-US" sz="4400" i="1" spc="100" dirty="0">
              <a:solidFill>
                <a:schemeClr val="bg1">
                  <a:lumMod val="85000"/>
                  <a:alpha val="39000"/>
                </a:schemeClr>
              </a:solidFill>
              <a:ea typeface="方正大标宋简体" panose="02010601030101010101" pitchFamily="2" charset="-122"/>
            </a:endParaRPr>
          </a:p>
        </p:txBody>
      </p:sp>
      <p:sp>
        <p:nvSpPr>
          <p:cNvPr id="5" name="文本框 4">
            <a:extLst>
              <a:ext uri="{FF2B5EF4-FFF2-40B4-BE49-F238E27FC236}">
                <a16:creationId xmlns:a16="http://schemas.microsoft.com/office/drawing/2014/main" id="{13B68B2C-8449-4A69-B4EA-8AB0EA6D4DAA}"/>
              </a:ext>
            </a:extLst>
          </p:cNvPr>
          <p:cNvSpPr txBox="1"/>
          <p:nvPr/>
        </p:nvSpPr>
        <p:spPr>
          <a:xfrm>
            <a:off x="4497690" y="2913209"/>
            <a:ext cx="3196621" cy="680571"/>
          </a:xfrm>
          <a:prstGeom prst="rect">
            <a:avLst/>
          </a:prstGeom>
          <a:noFill/>
        </p:spPr>
        <p:txBody>
          <a:bodyPr wrap="square" rtlCol="0">
            <a:spAutoFit/>
          </a:bodyPr>
          <a:lstStyle/>
          <a:p>
            <a:pPr algn="ctr">
              <a:lnSpc>
                <a:spcPct val="130000"/>
              </a:lnSpc>
            </a:pPr>
            <a:r>
              <a:rPr lang="zh-CN" altLang="en-US" sz="3200" spc="100" dirty="0">
                <a:solidFill>
                  <a:schemeClr val="tx1">
                    <a:lumMod val="85000"/>
                    <a:lumOff val="15000"/>
                  </a:schemeClr>
                </a:solidFill>
                <a:latin typeface="方正大标宋简体" panose="02010601030101010101" pitchFamily="2" charset="-122"/>
                <a:ea typeface="方正大标宋简体" panose="02010601030101010101" pitchFamily="2" charset="-122"/>
              </a:rPr>
              <a:t>设计规范</a:t>
            </a:r>
          </a:p>
        </p:txBody>
      </p:sp>
      <p:grpSp>
        <p:nvGrpSpPr>
          <p:cNvPr id="6" name="组合 5">
            <a:extLst>
              <a:ext uri="{FF2B5EF4-FFF2-40B4-BE49-F238E27FC236}">
                <a16:creationId xmlns:a16="http://schemas.microsoft.com/office/drawing/2014/main" id="{C27D869C-A24B-4D0E-9900-958146AB0892}"/>
              </a:ext>
            </a:extLst>
          </p:cNvPr>
          <p:cNvGrpSpPr/>
          <p:nvPr/>
        </p:nvGrpSpPr>
        <p:grpSpPr>
          <a:xfrm>
            <a:off x="3435350" y="3253494"/>
            <a:ext cx="5321300" cy="0"/>
            <a:chOff x="3568700" y="3329438"/>
            <a:chExt cx="5321300" cy="0"/>
          </a:xfrm>
        </p:grpSpPr>
        <p:cxnSp>
          <p:nvCxnSpPr>
            <p:cNvPr id="7" name="直接连接符 6">
              <a:extLst>
                <a:ext uri="{FF2B5EF4-FFF2-40B4-BE49-F238E27FC236}">
                  <a16:creationId xmlns:a16="http://schemas.microsoft.com/office/drawing/2014/main" id="{246B1705-561B-4153-8599-08EAE625B831}"/>
                </a:ext>
              </a:extLst>
            </p:cNvPr>
            <p:cNvCxnSpPr/>
            <p:nvPr/>
          </p:nvCxnSpPr>
          <p:spPr>
            <a:xfrm>
              <a:off x="3568700" y="3329438"/>
              <a:ext cx="153670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33F60E5-D3A8-428F-9635-4FE38F427528}"/>
                </a:ext>
              </a:extLst>
            </p:cNvPr>
            <p:cNvCxnSpPr/>
            <p:nvPr/>
          </p:nvCxnSpPr>
          <p:spPr>
            <a:xfrm>
              <a:off x="7353300" y="3329438"/>
              <a:ext cx="153670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2635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圆角 78">
            <a:extLst>
              <a:ext uri="{FF2B5EF4-FFF2-40B4-BE49-F238E27FC236}">
                <a16:creationId xmlns:a16="http://schemas.microsoft.com/office/drawing/2014/main" id="{E7F014C2-DDD6-4319-8C80-4F1621F3ADE2}"/>
              </a:ext>
            </a:extLst>
          </p:cNvPr>
          <p:cNvSpPr/>
          <p:nvPr/>
        </p:nvSpPr>
        <p:spPr>
          <a:xfrm>
            <a:off x="660400" y="1028700"/>
            <a:ext cx="10878778" cy="5207000"/>
          </a:xfrm>
          <a:prstGeom prst="roundRect">
            <a:avLst>
              <a:gd name="adj" fmla="val 66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5CFB724-A254-4B6C-B35F-00020E7FFA9E}"/>
              </a:ext>
            </a:extLst>
          </p:cNvPr>
          <p:cNvSpPr/>
          <p:nvPr/>
        </p:nvSpPr>
        <p:spPr>
          <a:xfrm>
            <a:off x="1308108" y="2484786"/>
            <a:ext cx="3205163" cy="1438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AF2DCEF0-7B75-48DF-A4DB-871B97F68F53}"/>
              </a:ext>
            </a:extLst>
          </p:cNvPr>
          <p:cNvGrpSpPr/>
          <p:nvPr/>
        </p:nvGrpSpPr>
        <p:grpSpPr>
          <a:xfrm>
            <a:off x="1308108" y="4088773"/>
            <a:ext cx="3205163" cy="534194"/>
            <a:chOff x="1163637" y="4088773"/>
            <a:chExt cx="3205163" cy="534194"/>
          </a:xfrm>
        </p:grpSpPr>
        <p:sp>
          <p:nvSpPr>
            <p:cNvPr id="56" name="矩形 14">
              <a:extLst>
                <a:ext uri="{FF2B5EF4-FFF2-40B4-BE49-F238E27FC236}">
                  <a16:creationId xmlns:a16="http://schemas.microsoft.com/office/drawing/2014/main" id="{FC58E55A-AA97-4A28-A289-A803AD8D4840}"/>
                </a:ext>
              </a:extLst>
            </p:cNvPr>
            <p:cNvSpPr/>
            <p:nvPr/>
          </p:nvSpPr>
          <p:spPr>
            <a:xfrm>
              <a:off x="1163637"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14">
              <a:extLst>
                <a:ext uri="{FF2B5EF4-FFF2-40B4-BE49-F238E27FC236}">
                  <a16:creationId xmlns:a16="http://schemas.microsoft.com/office/drawing/2014/main" id="{F98F7C92-BCFE-4D94-BB2C-6264697918D1}"/>
                </a:ext>
              </a:extLst>
            </p:cNvPr>
            <p:cNvSpPr/>
            <p:nvPr/>
          </p:nvSpPr>
          <p:spPr>
            <a:xfrm>
              <a:off x="1697831"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84000"/>
                <a:lumOff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5" name="矩形 14">
              <a:extLst>
                <a:ext uri="{FF2B5EF4-FFF2-40B4-BE49-F238E27FC236}">
                  <a16:creationId xmlns:a16="http://schemas.microsoft.com/office/drawing/2014/main" id="{13FABC2B-C1AB-4BAC-B4B1-BCF8A76A3FEC}"/>
                </a:ext>
              </a:extLst>
            </p:cNvPr>
            <p:cNvSpPr/>
            <p:nvPr/>
          </p:nvSpPr>
          <p:spPr>
            <a:xfrm>
              <a:off x="2232024"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68000"/>
                <a:lumOff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6" name="矩形 14">
              <a:extLst>
                <a:ext uri="{FF2B5EF4-FFF2-40B4-BE49-F238E27FC236}">
                  <a16:creationId xmlns:a16="http://schemas.microsoft.com/office/drawing/2014/main" id="{1C22DE9D-BD9C-42C6-AD32-D271A7A03D14}"/>
                </a:ext>
              </a:extLst>
            </p:cNvPr>
            <p:cNvSpPr/>
            <p:nvPr/>
          </p:nvSpPr>
          <p:spPr>
            <a:xfrm>
              <a:off x="2766219"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52000"/>
                <a:lumOff val="4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7" name="矩形 14">
              <a:extLst>
                <a:ext uri="{FF2B5EF4-FFF2-40B4-BE49-F238E27FC236}">
                  <a16:creationId xmlns:a16="http://schemas.microsoft.com/office/drawing/2014/main" id="{AB442013-D896-427F-B986-507913E03E61}"/>
                </a:ext>
              </a:extLst>
            </p:cNvPr>
            <p:cNvSpPr/>
            <p:nvPr/>
          </p:nvSpPr>
          <p:spPr>
            <a:xfrm>
              <a:off x="3300413"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36000"/>
                <a:lumOff val="6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61" name="矩形 19">
              <a:extLst>
                <a:ext uri="{FF2B5EF4-FFF2-40B4-BE49-F238E27FC236}">
                  <a16:creationId xmlns:a16="http://schemas.microsoft.com/office/drawing/2014/main" id="{6556E055-5B0B-4ED9-886A-EF94324E1457}"/>
                </a:ext>
              </a:extLst>
            </p:cNvPr>
            <p:cNvSpPr/>
            <p:nvPr/>
          </p:nvSpPr>
          <p:spPr>
            <a:xfrm>
              <a:off x="3834606" y="4088773"/>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7BC78933-0E2E-4350-9F8D-04C5C89846E0}"/>
              </a:ext>
            </a:extLst>
          </p:cNvPr>
          <p:cNvSpPr txBox="1"/>
          <p:nvPr/>
        </p:nvSpPr>
        <p:spPr>
          <a:xfrm>
            <a:off x="1308108" y="1912893"/>
            <a:ext cx="2243651" cy="423193"/>
          </a:xfrm>
          <a:prstGeom prst="rect">
            <a:avLst/>
          </a:prstGeom>
          <a:noFill/>
        </p:spPr>
        <p:txBody>
          <a:bodyPr wrap="square" rtlCol="0">
            <a:spAutoFit/>
          </a:bodyPr>
          <a:lstStyle/>
          <a:p>
            <a:pPr algn="l">
              <a:lnSpc>
                <a:spcPct val="130000"/>
              </a:lnSpc>
            </a:pPr>
            <a:r>
              <a:rPr lang="zh-CN" altLang="en-US" spc="100" dirty="0">
                <a:solidFill>
                  <a:schemeClr val="accent1"/>
                </a:solidFill>
                <a:latin typeface="+mj-ea"/>
                <a:ea typeface="+mj-ea"/>
              </a:rPr>
              <a:t>主色</a:t>
            </a:r>
          </a:p>
        </p:txBody>
      </p:sp>
      <p:sp>
        <p:nvSpPr>
          <p:cNvPr id="72" name="矩形 71">
            <a:extLst>
              <a:ext uri="{FF2B5EF4-FFF2-40B4-BE49-F238E27FC236}">
                <a16:creationId xmlns:a16="http://schemas.microsoft.com/office/drawing/2014/main" id="{9D093357-7583-41CC-880F-A3B4E1223EFC}"/>
              </a:ext>
            </a:extLst>
          </p:cNvPr>
          <p:cNvSpPr/>
          <p:nvPr/>
        </p:nvSpPr>
        <p:spPr>
          <a:xfrm>
            <a:off x="7678729" y="2484787"/>
            <a:ext cx="3205163" cy="1438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5968878-635C-4ED3-80F2-B5CAAB448330}"/>
              </a:ext>
            </a:extLst>
          </p:cNvPr>
          <p:cNvGrpSpPr/>
          <p:nvPr/>
        </p:nvGrpSpPr>
        <p:grpSpPr>
          <a:xfrm>
            <a:off x="7678729" y="4088772"/>
            <a:ext cx="3205163" cy="534194"/>
            <a:chOff x="7678729" y="4088772"/>
            <a:chExt cx="3205163" cy="534194"/>
          </a:xfrm>
        </p:grpSpPr>
        <p:sp>
          <p:nvSpPr>
            <p:cNvPr id="73" name="矩形 14">
              <a:extLst>
                <a:ext uri="{FF2B5EF4-FFF2-40B4-BE49-F238E27FC236}">
                  <a16:creationId xmlns:a16="http://schemas.microsoft.com/office/drawing/2014/main" id="{8CEE305E-5540-4209-AED6-B9C42FD2C13B}"/>
                </a:ext>
              </a:extLst>
            </p:cNvPr>
            <p:cNvSpPr/>
            <p:nvPr/>
          </p:nvSpPr>
          <p:spPr>
            <a:xfrm>
              <a:off x="7678729"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14">
              <a:extLst>
                <a:ext uri="{FF2B5EF4-FFF2-40B4-BE49-F238E27FC236}">
                  <a16:creationId xmlns:a16="http://schemas.microsoft.com/office/drawing/2014/main" id="{5984B02D-FC58-4766-B29E-73247ED70704}"/>
                </a:ext>
              </a:extLst>
            </p:cNvPr>
            <p:cNvSpPr/>
            <p:nvPr/>
          </p:nvSpPr>
          <p:spPr>
            <a:xfrm>
              <a:off x="8212923"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lumMod val="84000"/>
                <a:lumOff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矩形 14">
              <a:extLst>
                <a:ext uri="{FF2B5EF4-FFF2-40B4-BE49-F238E27FC236}">
                  <a16:creationId xmlns:a16="http://schemas.microsoft.com/office/drawing/2014/main" id="{D8AE34BA-7358-415D-8DC9-6FA28E3B878A}"/>
                </a:ext>
              </a:extLst>
            </p:cNvPr>
            <p:cNvSpPr/>
            <p:nvPr/>
          </p:nvSpPr>
          <p:spPr>
            <a:xfrm>
              <a:off x="8747116"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lumMod val="68000"/>
                <a:lumOff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矩形 14">
              <a:extLst>
                <a:ext uri="{FF2B5EF4-FFF2-40B4-BE49-F238E27FC236}">
                  <a16:creationId xmlns:a16="http://schemas.microsoft.com/office/drawing/2014/main" id="{8E177DA8-E3BC-46D0-BF67-F8AE117F3571}"/>
                </a:ext>
              </a:extLst>
            </p:cNvPr>
            <p:cNvSpPr/>
            <p:nvPr/>
          </p:nvSpPr>
          <p:spPr>
            <a:xfrm>
              <a:off x="9281310"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lumMod val="52000"/>
                <a:lumOff val="4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矩形 14">
              <a:extLst>
                <a:ext uri="{FF2B5EF4-FFF2-40B4-BE49-F238E27FC236}">
                  <a16:creationId xmlns:a16="http://schemas.microsoft.com/office/drawing/2014/main" id="{ED3C38EB-0DE0-4C8E-ABB7-40DC98349AE0}"/>
                </a:ext>
              </a:extLst>
            </p:cNvPr>
            <p:cNvSpPr/>
            <p:nvPr/>
          </p:nvSpPr>
          <p:spPr>
            <a:xfrm>
              <a:off x="9815504"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2179782 w 2715491"/>
                <a:gd name="connsiteY0" fmla="*/ 3539836 h 4075545"/>
                <a:gd name="connsiteX1" fmla="*/ 0 w 2715491"/>
                <a:gd name="connsiteY1" fmla="*/ 0 h 4075545"/>
                <a:gd name="connsiteX2" fmla="*/ 2715491 w 2715491"/>
                <a:gd name="connsiteY2" fmla="*/ 3539836 h 4075545"/>
                <a:gd name="connsiteX3" fmla="*/ 2715491 w 2715491"/>
                <a:gd name="connsiteY3" fmla="*/ 4075545 h 4075545"/>
                <a:gd name="connsiteX4" fmla="*/ 2179782 w 2715491"/>
                <a:gd name="connsiteY4" fmla="*/ 4075545 h 4075545"/>
                <a:gd name="connsiteX5" fmla="*/ 2179782 w 2715491"/>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lumMod val="36000"/>
                <a:lumOff val="6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8" name="矩形 19">
              <a:extLst>
                <a:ext uri="{FF2B5EF4-FFF2-40B4-BE49-F238E27FC236}">
                  <a16:creationId xmlns:a16="http://schemas.microsoft.com/office/drawing/2014/main" id="{32BF6648-07B1-4E1F-BD6E-FA6218E983C5}"/>
                </a:ext>
              </a:extLst>
            </p:cNvPr>
            <p:cNvSpPr/>
            <p:nvPr/>
          </p:nvSpPr>
          <p:spPr>
            <a:xfrm>
              <a:off x="10349698" y="4088772"/>
              <a:ext cx="534194" cy="534194"/>
            </a:xfrm>
            <a:custGeom>
              <a:avLst/>
              <a:gdLst>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 name="connsiteX0" fmla="*/ 4858327 w 5394036"/>
                <a:gd name="connsiteY0" fmla="*/ 3539836 h 4075545"/>
                <a:gd name="connsiteX1" fmla="*/ 0 w 5394036"/>
                <a:gd name="connsiteY1" fmla="*/ 0 h 4075545"/>
                <a:gd name="connsiteX2" fmla="*/ 5394036 w 5394036"/>
                <a:gd name="connsiteY2" fmla="*/ 3539836 h 4075545"/>
                <a:gd name="connsiteX3" fmla="*/ 5394036 w 5394036"/>
                <a:gd name="connsiteY3" fmla="*/ 4075545 h 4075545"/>
                <a:gd name="connsiteX4" fmla="*/ 4858327 w 5394036"/>
                <a:gd name="connsiteY4" fmla="*/ 4075545 h 4075545"/>
                <a:gd name="connsiteX5" fmla="*/ 4858327 w 5394036"/>
                <a:gd name="connsiteY5" fmla="*/ 3539836 h 4075545"/>
                <a:gd name="connsiteX0" fmla="*/ 0 w 535709"/>
                <a:gd name="connsiteY0" fmla="*/ 0 h 535709"/>
                <a:gd name="connsiteX1" fmla="*/ 535709 w 535709"/>
                <a:gd name="connsiteY1" fmla="*/ 0 h 535709"/>
                <a:gd name="connsiteX2" fmla="*/ 535709 w 535709"/>
                <a:gd name="connsiteY2" fmla="*/ 535709 h 535709"/>
                <a:gd name="connsiteX3" fmla="*/ 0 w 535709"/>
                <a:gd name="connsiteY3" fmla="*/ 535709 h 535709"/>
                <a:gd name="connsiteX4" fmla="*/ 0 w 535709"/>
                <a:gd name="connsiteY4" fmla="*/ 0 h 5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09" h="535709">
                  <a:moveTo>
                    <a:pt x="0" y="0"/>
                  </a:moveTo>
                  <a:lnTo>
                    <a:pt x="535709" y="0"/>
                  </a:lnTo>
                  <a:lnTo>
                    <a:pt x="535709" y="535709"/>
                  </a:lnTo>
                  <a:lnTo>
                    <a:pt x="0" y="535709"/>
                  </a:lnTo>
                  <a:lnTo>
                    <a:pt x="0"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a:extLst>
              <a:ext uri="{FF2B5EF4-FFF2-40B4-BE49-F238E27FC236}">
                <a16:creationId xmlns:a16="http://schemas.microsoft.com/office/drawing/2014/main" id="{956F95D9-7822-45E3-AD2B-9EFB07A7B4D7}"/>
              </a:ext>
            </a:extLst>
          </p:cNvPr>
          <p:cNvCxnSpPr>
            <a:cxnSpLocks/>
          </p:cNvCxnSpPr>
          <p:nvPr/>
        </p:nvCxnSpPr>
        <p:spPr>
          <a:xfrm>
            <a:off x="6229350" y="2046720"/>
            <a:ext cx="0" cy="4009361"/>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3159B36F-5C09-4A89-A8C8-767EC8D0B48C}"/>
              </a:ext>
            </a:extLst>
          </p:cNvPr>
          <p:cNvSpPr txBox="1"/>
          <p:nvPr/>
        </p:nvSpPr>
        <p:spPr>
          <a:xfrm>
            <a:off x="7678729" y="1912893"/>
            <a:ext cx="2243651" cy="423193"/>
          </a:xfrm>
          <a:prstGeom prst="rect">
            <a:avLst/>
          </a:prstGeom>
          <a:noFill/>
        </p:spPr>
        <p:txBody>
          <a:bodyPr wrap="square" rtlCol="0">
            <a:spAutoFit/>
          </a:bodyPr>
          <a:lstStyle/>
          <a:p>
            <a:pPr algn="l">
              <a:lnSpc>
                <a:spcPct val="130000"/>
              </a:lnSpc>
            </a:pPr>
            <a:r>
              <a:rPr lang="zh-CN" altLang="en-US" spc="100" dirty="0">
                <a:solidFill>
                  <a:schemeClr val="accent5"/>
                </a:solidFill>
                <a:latin typeface="+mj-ea"/>
                <a:ea typeface="+mj-ea"/>
              </a:rPr>
              <a:t>辅色</a:t>
            </a:r>
          </a:p>
        </p:txBody>
      </p:sp>
      <p:sp>
        <p:nvSpPr>
          <p:cNvPr id="24" name="文本框 23">
            <a:extLst>
              <a:ext uri="{FF2B5EF4-FFF2-40B4-BE49-F238E27FC236}">
                <a16:creationId xmlns:a16="http://schemas.microsoft.com/office/drawing/2014/main" id="{1C6A00CC-0C2C-4AE7-BB45-F2A7D62A63CD}"/>
              </a:ext>
            </a:extLst>
          </p:cNvPr>
          <p:cNvSpPr txBox="1"/>
          <p:nvPr/>
        </p:nvSpPr>
        <p:spPr>
          <a:xfrm>
            <a:off x="1104900" y="726089"/>
            <a:ext cx="7823761" cy="901144"/>
          </a:xfrm>
          <a:prstGeom prst="rect">
            <a:avLst/>
          </a:prstGeom>
          <a:noFill/>
        </p:spPr>
        <p:txBody>
          <a:bodyPr wrap="square" rtlCol="0">
            <a:spAutoFit/>
          </a:bodyPr>
          <a:lstStyle/>
          <a:p>
            <a:pPr>
              <a:lnSpc>
                <a:spcPct val="130000"/>
              </a:lnSpc>
            </a:pPr>
            <a:r>
              <a:rPr lang="en-US" altLang="zh-CN" sz="4400" i="1" spc="100" dirty="0">
                <a:solidFill>
                  <a:schemeClr val="bg1">
                    <a:lumMod val="85000"/>
                    <a:alpha val="39000"/>
                  </a:schemeClr>
                </a:solidFill>
                <a:latin typeface="+mj-lt"/>
                <a:ea typeface="方正大标宋简体" panose="02010601030101010101" pitchFamily="2" charset="-122"/>
              </a:rPr>
              <a:t>COLOR SCHEME</a:t>
            </a:r>
            <a:endParaRPr lang="zh-CN" altLang="en-US" sz="4400" i="1" spc="100" dirty="0">
              <a:solidFill>
                <a:schemeClr val="bg1">
                  <a:lumMod val="85000"/>
                  <a:alpha val="39000"/>
                </a:schemeClr>
              </a:solidFill>
              <a:latin typeface="+mj-lt"/>
              <a:ea typeface="方正大标宋简体" panose="02010601030101010101" pitchFamily="2" charset="-122"/>
            </a:endParaRPr>
          </a:p>
        </p:txBody>
      </p:sp>
      <p:sp>
        <p:nvSpPr>
          <p:cNvPr id="25" name="文本框 24">
            <a:extLst>
              <a:ext uri="{FF2B5EF4-FFF2-40B4-BE49-F238E27FC236}">
                <a16:creationId xmlns:a16="http://schemas.microsoft.com/office/drawing/2014/main" id="{5EFD814B-2ACE-4336-BD39-66A1649A964C}"/>
              </a:ext>
            </a:extLst>
          </p:cNvPr>
          <p:cNvSpPr txBox="1"/>
          <p:nvPr/>
        </p:nvSpPr>
        <p:spPr>
          <a:xfrm>
            <a:off x="1104900" y="646867"/>
            <a:ext cx="3196621" cy="680571"/>
          </a:xfrm>
          <a:prstGeom prst="rect">
            <a:avLst/>
          </a:prstGeom>
          <a:noFill/>
        </p:spPr>
        <p:txBody>
          <a:bodyPr wrap="square" rtlCol="0">
            <a:spAutoFit/>
          </a:bodyPr>
          <a:lstStyle/>
          <a:p>
            <a:pPr algn="l">
              <a:lnSpc>
                <a:spcPct val="130000"/>
              </a:lnSpc>
            </a:pPr>
            <a:r>
              <a:rPr lang="zh-CN" altLang="en-US" sz="3200" spc="600">
                <a:solidFill>
                  <a:schemeClr val="accent1"/>
                </a:solidFill>
                <a:latin typeface="方正大标宋简体" panose="02010601030101010101" pitchFamily="2" charset="-122"/>
                <a:ea typeface="方正大标宋简体" panose="02010601030101010101" pitchFamily="2" charset="-122"/>
              </a:rPr>
              <a:t>配色方案</a:t>
            </a:r>
            <a:endParaRPr lang="zh-CN" altLang="en-US" sz="3200" spc="600" dirty="0">
              <a:solidFill>
                <a:schemeClr val="accent1"/>
              </a:solidFill>
              <a:latin typeface="方正大标宋简体" panose="02010601030101010101" pitchFamily="2" charset="-122"/>
              <a:ea typeface="方正大标宋简体" panose="02010601030101010101" pitchFamily="2" charset="-122"/>
            </a:endParaRPr>
          </a:p>
        </p:txBody>
      </p:sp>
    </p:spTree>
    <p:extLst>
      <p:ext uri="{BB962C8B-B14F-4D97-AF65-F5344CB8AC3E}">
        <p14:creationId xmlns:p14="http://schemas.microsoft.com/office/powerpoint/2010/main" val="1117989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圆角 52">
            <a:extLst>
              <a:ext uri="{FF2B5EF4-FFF2-40B4-BE49-F238E27FC236}">
                <a16:creationId xmlns:a16="http://schemas.microsoft.com/office/drawing/2014/main" id="{084D1044-FFED-409E-8056-A8D0728B4BE7}"/>
              </a:ext>
            </a:extLst>
          </p:cNvPr>
          <p:cNvSpPr/>
          <p:nvPr/>
        </p:nvSpPr>
        <p:spPr>
          <a:xfrm>
            <a:off x="660400" y="1028700"/>
            <a:ext cx="10878778" cy="5207000"/>
          </a:xfrm>
          <a:prstGeom prst="roundRect">
            <a:avLst>
              <a:gd name="adj" fmla="val 66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5F727E2-3F97-42CD-8267-B05832A5BBE8}"/>
              </a:ext>
            </a:extLst>
          </p:cNvPr>
          <p:cNvSpPr txBox="1"/>
          <p:nvPr/>
        </p:nvSpPr>
        <p:spPr>
          <a:xfrm>
            <a:off x="1104900" y="726089"/>
            <a:ext cx="7823761" cy="901144"/>
          </a:xfrm>
          <a:prstGeom prst="rect">
            <a:avLst/>
          </a:prstGeom>
          <a:noFill/>
        </p:spPr>
        <p:txBody>
          <a:bodyPr wrap="square" rtlCol="0">
            <a:spAutoFit/>
          </a:bodyPr>
          <a:lstStyle/>
          <a:p>
            <a:pPr>
              <a:lnSpc>
                <a:spcPct val="130000"/>
              </a:lnSpc>
            </a:pPr>
            <a:r>
              <a:rPr lang="en-US" altLang="zh-CN" sz="4400" i="1" spc="100" dirty="0">
                <a:solidFill>
                  <a:schemeClr val="bg1">
                    <a:lumMod val="85000"/>
                    <a:alpha val="39000"/>
                  </a:schemeClr>
                </a:solidFill>
                <a:latin typeface="+mj-lt"/>
                <a:ea typeface="方正大标宋简体" panose="02010601030101010101" pitchFamily="2" charset="-122"/>
              </a:rPr>
              <a:t>FONTS SCHEME</a:t>
            </a:r>
            <a:endParaRPr lang="zh-CN" altLang="en-US" sz="4400" i="1" spc="100" dirty="0">
              <a:solidFill>
                <a:schemeClr val="bg1">
                  <a:lumMod val="85000"/>
                  <a:alpha val="39000"/>
                </a:schemeClr>
              </a:solidFill>
              <a:latin typeface="+mj-lt"/>
              <a:ea typeface="方正大标宋简体" panose="02010601030101010101" pitchFamily="2" charset="-122"/>
            </a:endParaRPr>
          </a:p>
        </p:txBody>
      </p:sp>
      <p:sp>
        <p:nvSpPr>
          <p:cNvPr id="4" name="文本框 3">
            <a:extLst>
              <a:ext uri="{FF2B5EF4-FFF2-40B4-BE49-F238E27FC236}">
                <a16:creationId xmlns:a16="http://schemas.microsoft.com/office/drawing/2014/main" id="{662D2A6A-2390-4BBE-B08D-E7160A4F0C2B}"/>
              </a:ext>
            </a:extLst>
          </p:cNvPr>
          <p:cNvSpPr txBox="1"/>
          <p:nvPr/>
        </p:nvSpPr>
        <p:spPr>
          <a:xfrm>
            <a:off x="1104900" y="646867"/>
            <a:ext cx="3196621" cy="680571"/>
          </a:xfrm>
          <a:prstGeom prst="rect">
            <a:avLst/>
          </a:prstGeom>
          <a:noFill/>
        </p:spPr>
        <p:txBody>
          <a:bodyPr wrap="square" rtlCol="0">
            <a:spAutoFit/>
          </a:bodyPr>
          <a:lstStyle/>
          <a:p>
            <a:pPr algn="l">
              <a:lnSpc>
                <a:spcPct val="130000"/>
              </a:lnSpc>
            </a:pPr>
            <a:r>
              <a:rPr lang="zh-CN" altLang="en-US" sz="3200" spc="600" dirty="0">
                <a:solidFill>
                  <a:schemeClr val="accent1"/>
                </a:solidFill>
                <a:latin typeface="方正大标宋简体" panose="02010601030101010101" pitchFamily="2" charset="-122"/>
                <a:ea typeface="方正大标宋简体" panose="02010601030101010101" pitchFamily="2" charset="-122"/>
              </a:rPr>
              <a:t>字体方案</a:t>
            </a:r>
          </a:p>
        </p:txBody>
      </p:sp>
      <p:sp>
        <p:nvSpPr>
          <p:cNvPr id="29" name="文本框 28">
            <a:extLst>
              <a:ext uri="{FF2B5EF4-FFF2-40B4-BE49-F238E27FC236}">
                <a16:creationId xmlns:a16="http://schemas.microsoft.com/office/drawing/2014/main" id="{3675BF20-C05A-4C6B-AC76-3CDBCD3324C5}"/>
              </a:ext>
            </a:extLst>
          </p:cNvPr>
          <p:cNvSpPr txBox="1"/>
          <p:nvPr/>
        </p:nvSpPr>
        <p:spPr>
          <a:xfrm>
            <a:off x="1104901" y="3534522"/>
            <a:ext cx="3901052" cy="827662"/>
          </a:xfrm>
          <a:prstGeom prst="rect">
            <a:avLst/>
          </a:prstGeom>
          <a:noFill/>
        </p:spPr>
        <p:txBody>
          <a:bodyPr wrap="square" rtlCol="0">
            <a:spAutoFit/>
          </a:bodyPr>
          <a:lstStyle/>
          <a:p>
            <a:pPr>
              <a:lnSpc>
                <a:spcPct val="130000"/>
              </a:lnSpc>
            </a:pPr>
            <a:r>
              <a:rPr lang="zh-CN" altLang="en-US" sz="4000" spc="100" dirty="0">
                <a:solidFill>
                  <a:schemeClr val="tx1">
                    <a:lumMod val="85000"/>
                    <a:lumOff val="15000"/>
                  </a:schemeClr>
                </a:solidFill>
                <a:latin typeface="+mj-ea"/>
                <a:ea typeface="+mj-ea"/>
              </a:rPr>
              <a:t>方正大标宋简体</a:t>
            </a:r>
          </a:p>
        </p:txBody>
      </p:sp>
      <p:sp>
        <p:nvSpPr>
          <p:cNvPr id="30" name="文本框 29">
            <a:extLst>
              <a:ext uri="{FF2B5EF4-FFF2-40B4-BE49-F238E27FC236}">
                <a16:creationId xmlns:a16="http://schemas.microsoft.com/office/drawing/2014/main" id="{8CB8C064-47FA-4EA5-995D-DC6257827F3D}"/>
              </a:ext>
            </a:extLst>
          </p:cNvPr>
          <p:cNvSpPr txBox="1"/>
          <p:nvPr/>
        </p:nvSpPr>
        <p:spPr>
          <a:xfrm>
            <a:off x="1104901" y="2023293"/>
            <a:ext cx="2287805" cy="423193"/>
          </a:xfrm>
          <a:prstGeom prst="rect">
            <a:avLst/>
          </a:prstGeom>
          <a:noFill/>
        </p:spPr>
        <p:txBody>
          <a:bodyPr wrap="square" rtlCol="0">
            <a:spAutoFit/>
          </a:bodyPr>
          <a:lstStyle/>
          <a:p>
            <a:pPr algn="l">
              <a:lnSpc>
                <a:spcPct val="130000"/>
              </a:lnSpc>
            </a:pPr>
            <a:r>
              <a:rPr lang="zh-CN" altLang="en-US" spc="100" dirty="0">
                <a:solidFill>
                  <a:schemeClr val="accent1"/>
                </a:solidFill>
                <a:latin typeface="+mj-ea"/>
                <a:ea typeface="+mj-ea"/>
              </a:rPr>
              <a:t>中文字体</a:t>
            </a:r>
          </a:p>
        </p:txBody>
      </p:sp>
      <p:sp>
        <p:nvSpPr>
          <p:cNvPr id="31" name="等腰三角形 30">
            <a:extLst>
              <a:ext uri="{FF2B5EF4-FFF2-40B4-BE49-F238E27FC236}">
                <a16:creationId xmlns:a16="http://schemas.microsoft.com/office/drawing/2014/main" id="{8BCB27C9-1AA5-4D1C-AA75-2D990CC31BD6}"/>
              </a:ext>
            </a:extLst>
          </p:cNvPr>
          <p:cNvSpPr/>
          <p:nvPr/>
        </p:nvSpPr>
        <p:spPr>
          <a:xfrm rot="10800000">
            <a:off x="1672058" y="2486938"/>
            <a:ext cx="107050" cy="922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C7AC013-76DA-458C-A63F-09BE4B4FFF3E}"/>
              </a:ext>
            </a:extLst>
          </p:cNvPr>
          <p:cNvSpPr txBox="1"/>
          <p:nvPr/>
        </p:nvSpPr>
        <p:spPr>
          <a:xfrm>
            <a:off x="1104901" y="3102305"/>
            <a:ext cx="620683" cy="380810"/>
          </a:xfrm>
          <a:prstGeom prst="rect">
            <a:avLst/>
          </a:prstGeom>
          <a:noFill/>
        </p:spPr>
        <p:txBody>
          <a:bodyPr wrap="none" rtlCol="0">
            <a:spAutoFit/>
          </a:bodyPr>
          <a:lstStyle/>
          <a:p>
            <a:pPr algn="l">
              <a:lnSpc>
                <a:spcPct val="130000"/>
              </a:lnSpc>
            </a:pPr>
            <a:r>
              <a:rPr lang="zh-CN" altLang="en-US" sz="1600" spc="100" dirty="0">
                <a:solidFill>
                  <a:schemeClr val="tx1">
                    <a:lumMod val="85000"/>
                    <a:lumOff val="15000"/>
                  </a:schemeClr>
                </a:solidFill>
              </a:rPr>
              <a:t>标题</a:t>
            </a:r>
          </a:p>
        </p:txBody>
      </p:sp>
      <p:cxnSp>
        <p:nvCxnSpPr>
          <p:cNvPr id="33" name="直接连接符 32">
            <a:extLst>
              <a:ext uri="{FF2B5EF4-FFF2-40B4-BE49-F238E27FC236}">
                <a16:creationId xmlns:a16="http://schemas.microsoft.com/office/drawing/2014/main" id="{91700A24-ED9C-414C-93EC-2494A8B9A3AF}"/>
              </a:ext>
            </a:extLst>
          </p:cNvPr>
          <p:cNvCxnSpPr>
            <a:cxnSpLocks/>
          </p:cNvCxnSpPr>
          <p:nvPr/>
        </p:nvCxnSpPr>
        <p:spPr>
          <a:xfrm>
            <a:off x="1189356" y="3483115"/>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0BDA953-24BE-4E45-A4E9-3FD6D2047721}"/>
              </a:ext>
            </a:extLst>
          </p:cNvPr>
          <p:cNvSpPr txBox="1"/>
          <p:nvPr/>
        </p:nvSpPr>
        <p:spPr>
          <a:xfrm>
            <a:off x="1104900" y="5383188"/>
            <a:ext cx="4454517" cy="600742"/>
          </a:xfrm>
          <a:prstGeom prst="rect">
            <a:avLst/>
          </a:prstGeom>
          <a:noFill/>
        </p:spPr>
        <p:txBody>
          <a:bodyPr wrap="square" rtlCol="0">
            <a:spAutoFit/>
          </a:bodyPr>
          <a:lstStyle/>
          <a:p>
            <a:pPr>
              <a:lnSpc>
                <a:spcPct val="130000"/>
              </a:lnSpc>
            </a:pPr>
            <a:r>
              <a:rPr lang="zh-CN" altLang="en-US" sz="2800" spc="1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2800" spc="1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2800" spc="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5" name="文本框 34">
            <a:extLst>
              <a:ext uri="{FF2B5EF4-FFF2-40B4-BE49-F238E27FC236}">
                <a16:creationId xmlns:a16="http://schemas.microsoft.com/office/drawing/2014/main" id="{6E9B4972-ACE2-4974-8D6D-D5AB01D4BCBE}"/>
              </a:ext>
            </a:extLst>
          </p:cNvPr>
          <p:cNvSpPr txBox="1"/>
          <p:nvPr/>
        </p:nvSpPr>
        <p:spPr>
          <a:xfrm>
            <a:off x="1104901" y="4950971"/>
            <a:ext cx="620683" cy="380810"/>
          </a:xfrm>
          <a:prstGeom prst="rect">
            <a:avLst/>
          </a:prstGeom>
          <a:noFill/>
        </p:spPr>
        <p:txBody>
          <a:bodyPr wrap="none" rtlCol="0">
            <a:spAutoFit/>
          </a:bodyPr>
          <a:lstStyle/>
          <a:p>
            <a:pPr algn="l">
              <a:lnSpc>
                <a:spcPct val="130000"/>
              </a:lnSpc>
            </a:pPr>
            <a:r>
              <a:rPr lang="zh-CN" altLang="en-US" sz="1600" spc="100" dirty="0">
                <a:solidFill>
                  <a:schemeClr val="tx1">
                    <a:lumMod val="85000"/>
                    <a:lumOff val="15000"/>
                  </a:schemeClr>
                </a:solidFill>
              </a:rPr>
              <a:t>正文</a:t>
            </a:r>
          </a:p>
        </p:txBody>
      </p:sp>
      <p:cxnSp>
        <p:nvCxnSpPr>
          <p:cNvPr id="36" name="直接连接符 35">
            <a:extLst>
              <a:ext uri="{FF2B5EF4-FFF2-40B4-BE49-F238E27FC236}">
                <a16:creationId xmlns:a16="http://schemas.microsoft.com/office/drawing/2014/main" id="{A7272E57-A48E-4061-8073-00EAB1133F01}"/>
              </a:ext>
            </a:extLst>
          </p:cNvPr>
          <p:cNvCxnSpPr>
            <a:cxnSpLocks/>
          </p:cNvCxnSpPr>
          <p:nvPr/>
        </p:nvCxnSpPr>
        <p:spPr>
          <a:xfrm>
            <a:off x="1189356" y="5344103"/>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4FD6BD8-1B57-4CEB-BF0C-97F0726B292E}"/>
              </a:ext>
            </a:extLst>
          </p:cNvPr>
          <p:cNvSpPr txBox="1"/>
          <p:nvPr/>
        </p:nvSpPr>
        <p:spPr>
          <a:xfrm>
            <a:off x="7375527" y="2023293"/>
            <a:ext cx="2287805" cy="423193"/>
          </a:xfrm>
          <a:prstGeom prst="rect">
            <a:avLst/>
          </a:prstGeom>
          <a:noFill/>
        </p:spPr>
        <p:txBody>
          <a:bodyPr wrap="square" rtlCol="0">
            <a:spAutoFit/>
          </a:bodyPr>
          <a:lstStyle/>
          <a:p>
            <a:pPr algn="l">
              <a:lnSpc>
                <a:spcPct val="130000"/>
              </a:lnSpc>
            </a:pPr>
            <a:r>
              <a:rPr lang="zh-CN" altLang="en-US" b="1" spc="100" dirty="0">
                <a:solidFill>
                  <a:schemeClr val="accent1"/>
                </a:solidFill>
              </a:rPr>
              <a:t>西文字体</a:t>
            </a:r>
          </a:p>
        </p:txBody>
      </p:sp>
      <p:sp>
        <p:nvSpPr>
          <p:cNvPr id="40" name="文本框 39">
            <a:extLst>
              <a:ext uri="{FF2B5EF4-FFF2-40B4-BE49-F238E27FC236}">
                <a16:creationId xmlns:a16="http://schemas.microsoft.com/office/drawing/2014/main" id="{F7C4C37E-67EE-4329-B6F6-B3EDA61927B4}"/>
              </a:ext>
            </a:extLst>
          </p:cNvPr>
          <p:cNvSpPr txBox="1"/>
          <p:nvPr/>
        </p:nvSpPr>
        <p:spPr>
          <a:xfrm>
            <a:off x="7375527" y="3102305"/>
            <a:ext cx="620683" cy="380810"/>
          </a:xfrm>
          <a:prstGeom prst="rect">
            <a:avLst/>
          </a:prstGeom>
          <a:noFill/>
        </p:spPr>
        <p:txBody>
          <a:bodyPr wrap="none" rtlCol="0">
            <a:spAutoFit/>
          </a:bodyPr>
          <a:lstStyle/>
          <a:p>
            <a:pPr algn="l">
              <a:lnSpc>
                <a:spcPct val="130000"/>
              </a:lnSpc>
            </a:pPr>
            <a:r>
              <a:rPr lang="zh-CN" altLang="en-US" sz="1600" spc="100" dirty="0">
                <a:solidFill>
                  <a:schemeClr val="tx1">
                    <a:lumMod val="85000"/>
                    <a:lumOff val="15000"/>
                  </a:schemeClr>
                </a:solidFill>
              </a:rPr>
              <a:t>标题</a:t>
            </a:r>
          </a:p>
        </p:txBody>
      </p:sp>
      <p:cxnSp>
        <p:nvCxnSpPr>
          <p:cNvPr id="41" name="直接连接符 40">
            <a:extLst>
              <a:ext uri="{FF2B5EF4-FFF2-40B4-BE49-F238E27FC236}">
                <a16:creationId xmlns:a16="http://schemas.microsoft.com/office/drawing/2014/main" id="{E042AF73-4879-445A-86E1-549761DE3634}"/>
              </a:ext>
            </a:extLst>
          </p:cNvPr>
          <p:cNvCxnSpPr>
            <a:cxnSpLocks/>
          </p:cNvCxnSpPr>
          <p:nvPr/>
        </p:nvCxnSpPr>
        <p:spPr>
          <a:xfrm>
            <a:off x="7459982" y="3483115"/>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5BBAEEC-0080-42A3-B4AC-8526973FB00F}"/>
              </a:ext>
            </a:extLst>
          </p:cNvPr>
          <p:cNvSpPr txBox="1"/>
          <p:nvPr/>
        </p:nvSpPr>
        <p:spPr>
          <a:xfrm>
            <a:off x="7375526" y="5383188"/>
            <a:ext cx="4454517" cy="600742"/>
          </a:xfrm>
          <a:prstGeom prst="rect">
            <a:avLst/>
          </a:prstGeom>
          <a:noFill/>
        </p:spPr>
        <p:txBody>
          <a:bodyPr wrap="square" rtlCol="0">
            <a:spAutoFit/>
          </a:bodyPr>
          <a:lstStyle/>
          <a:p>
            <a:pPr>
              <a:lnSpc>
                <a:spcPct val="130000"/>
              </a:lnSpc>
            </a:pPr>
            <a:r>
              <a:rPr lang="en-US" altLang="zh-CN" sz="2800" spc="100" dirty="0">
                <a:solidFill>
                  <a:schemeClr val="tx1">
                    <a:lumMod val="85000"/>
                    <a:lumOff val="15000"/>
                  </a:schemeClr>
                </a:solidFill>
                <a:latin typeface="微软雅黑 Light" panose="020B0502040204020203" pitchFamily="34" charset="-122"/>
                <a:ea typeface="微软雅黑 Light" panose="020B0502040204020203" pitchFamily="34" charset="-122"/>
              </a:rPr>
              <a:t>Arial</a:t>
            </a:r>
            <a:endParaRPr lang="zh-CN" altLang="en-US" sz="2800" i="1" spc="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3" name="文本框 42">
            <a:extLst>
              <a:ext uri="{FF2B5EF4-FFF2-40B4-BE49-F238E27FC236}">
                <a16:creationId xmlns:a16="http://schemas.microsoft.com/office/drawing/2014/main" id="{052CA55A-0816-487A-A4EC-DC60DFB5F348}"/>
              </a:ext>
            </a:extLst>
          </p:cNvPr>
          <p:cNvSpPr txBox="1"/>
          <p:nvPr/>
        </p:nvSpPr>
        <p:spPr>
          <a:xfrm>
            <a:off x="7375527" y="4950971"/>
            <a:ext cx="620683" cy="380810"/>
          </a:xfrm>
          <a:prstGeom prst="rect">
            <a:avLst/>
          </a:prstGeom>
          <a:noFill/>
        </p:spPr>
        <p:txBody>
          <a:bodyPr wrap="none" rtlCol="0">
            <a:spAutoFit/>
          </a:bodyPr>
          <a:lstStyle/>
          <a:p>
            <a:pPr algn="l">
              <a:lnSpc>
                <a:spcPct val="130000"/>
              </a:lnSpc>
            </a:pPr>
            <a:r>
              <a:rPr lang="zh-CN" altLang="en-US" sz="1600" spc="100" dirty="0">
                <a:solidFill>
                  <a:schemeClr val="tx1">
                    <a:lumMod val="85000"/>
                    <a:lumOff val="15000"/>
                  </a:schemeClr>
                </a:solidFill>
              </a:rPr>
              <a:t>正文</a:t>
            </a:r>
          </a:p>
        </p:txBody>
      </p:sp>
      <p:cxnSp>
        <p:nvCxnSpPr>
          <p:cNvPr id="44" name="直接连接符 43">
            <a:extLst>
              <a:ext uri="{FF2B5EF4-FFF2-40B4-BE49-F238E27FC236}">
                <a16:creationId xmlns:a16="http://schemas.microsoft.com/office/drawing/2014/main" id="{A4B8DBEB-5A4C-4B17-BAA5-CFB6BC5BD490}"/>
              </a:ext>
            </a:extLst>
          </p:cNvPr>
          <p:cNvCxnSpPr>
            <a:cxnSpLocks/>
          </p:cNvCxnSpPr>
          <p:nvPr/>
        </p:nvCxnSpPr>
        <p:spPr>
          <a:xfrm>
            <a:off x="7459982" y="5344103"/>
            <a:ext cx="34937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92395C8-B15A-46CE-B9CB-6ECF3CCDA975}"/>
              </a:ext>
            </a:extLst>
          </p:cNvPr>
          <p:cNvSpPr txBox="1"/>
          <p:nvPr/>
        </p:nvSpPr>
        <p:spPr>
          <a:xfrm>
            <a:off x="7375526" y="3496238"/>
            <a:ext cx="4454517" cy="813556"/>
          </a:xfrm>
          <a:prstGeom prst="rect">
            <a:avLst/>
          </a:prstGeom>
          <a:noFill/>
        </p:spPr>
        <p:txBody>
          <a:bodyPr wrap="square" rtlCol="0">
            <a:spAutoFit/>
          </a:bodyPr>
          <a:lstStyle/>
          <a:p>
            <a:pPr>
              <a:lnSpc>
                <a:spcPct val="130000"/>
              </a:lnSpc>
            </a:pPr>
            <a:r>
              <a:rPr lang="en-US" altLang="zh-CN" sz="4000" spc="100" dirty="0">
                <a:solidFill>
                  <a:schemeClr val="tx1">
                    <a:lumMod val="85000"/>
                    <a:lumOff val="15000"/>
                  </a:schemeClr>
                </a:solidFill>
                <a:latin typeface="+mj-lt"/>
                <a:ea typeface="微软雅黑 Light" panose="020B0502040204020203" pitchFamily="34" charset="-122"/>
              </a:rPr>
              <a:t>Arial</a:t>
            </a:r>
            <a:r>
              <a:rPr lang="zh-CN" altLang="en-US" sz="4000" spc="100" dirty="0">
                <a:solidFill>
                  <a:schemeClr val="tx1">
                    <a:lumMod val="85000"/>
                    <a:lumOff val="15000"/>
                  </a:schemeClr>
                </a:solidFill>
                <a:latin typeface="+mj-lt"/>
                <a:ea typeface="微软雅黑 Light" panose="020B0502040204020203" pitchFamily="34" charset="-122"/>
              </a:rPr>
              <a:t>（加粗）</a:t>
            </a:r>
            <a:endParaRPr lang="zh-CN" altLang="en-US" sz="4000" i="1" spc="100" dirty="0">
              <a:solidFill>
                <a:schemeClr val="tx1">
                  <a:lumMod val="85000"/>
                  <a:lumOff val="15000"/>
                </a:schemeClr>
              </a:solidFill>
              <a:latin typeface="+mj-lt"/>
              <a:ea typeface="微软雅黑 Light" panose="020B0502040204020203" pitchFamily="34" charset="-122"/>
            </a:endParaRPr>
          </a:p>
        </p:txBody>
      </p:sp>
      <p:grpSp>
        <p:nvGrpSpPr>
          <p:cNvPr id="54" name="组合 53">
            <a:extLst>
              <a:ext uri="{FF2B5EF4-FFF2-40B4-BE49-F238E27FC236}">
                <a16:creationId xmlns:a16="http://schemas.microsoft.com/office/drawing/2014/main" id="{5EE77FA1-0869-4D49-A796-55901FE97607}"/>
              </a:ext>
            </a:extLst>
          </p:cNvPr>
          <p:cNvGrpSpPr/>
          <p:nvPr/>
        </p:nvGrpSpPr>
        <p:grpSpPr>
          <a:xfrm>
            <a:off x="4884678" y="3491809"/>
            <a:ext cx="674739" cy="308030"/>
            <a:chOff x="4884678" y="3491809"/>
            <a:chExt cx="674739" cy="308030"/>
          </a:xfrm>
        </p:grpSpPr>
        <p:sp>
          <p:nvSpPr>
            <p:cNvPr id="49" name="任意多边形: 形状 48">
              <a:extLst>
                <a:ext uri="{FF2B5EF4-FFF2-40B4-BE49-F238E27FC236}">
                  <a16:creationId xmlns:a16="http://schemas.microsoft.com/office/drawing/2014/main" id="{6AAC971F-3CC6-4657-A3F8-AD120D68CAF7}"/>
                </a:ext>
              </a:extLst>
            </p:cNvPr>
            <p:cNvSpPr/>
            <p:nvPr/>
          </p:nvSpPr>
          <p:spPr>
            <a:xfrm>
              <a:off x="4884678" y="3506715"/>
              <a:ext cx="674739" cy="293124"/>
            </a:xfrm>
            <a:custGeom>
              <a:avLst/>
              <a:gdLst>
                <a:gd name="connsiteX0" fmla="*/ 36860 w 674739"/>
                <a:gd name="connsiteY0" fmla="*/ 0 h 293124"/>
                <a:gd name="connsiteX1" fmla="*/ 637879 w 674739"/>
                <a:gd name="connsiteY1" fmla="*/ 0 h 293124"/>
                <a:gd name="connsiteX2" fmla="*/ 674739 w 674739"/>
                <a:gd name="connsiteY2" fmla="*/ 36860 h 293124"/>
                <a:gd name="connsiteX3" fmla="*/ 674739 w 674739"/>
                <a:gd name="connsiteY3" fmla="*/ 184297 h 293124"/>
                <a:gd name="connsiteX4" fmla="*/ 637879 w 674739"/>
                <a:gd name="connsiteY4" fmla="*/ 221157 h 293124"/>
                <a:gd name="connsiteX5" fmla="*/ 253785 w 674739"/>
                <a:gd name="connsiteY5" fmla="*/ 221157 h 293124"/>
                <a:gd name="connsiteX6" fmla="*/ 227738 w 674739"/>
                <a:gd name="connsiteY6" fmla="*/ 236077 h 293124"/>
                <a:gd name="connsiteX7" fmla="*/ 93722 w 674739"/>
                <a:gd name="connsiteY7" fmla="*/ 293124 h 293124"/>
                <a:gd name="connsiteX8" fmla="*/ 155698 w 674739"/>
                <a:gd name="connsiteY8" fmla="*/ 235071 h 293124"/>
                <a:gd name="connsiteX9" fmla="*/ 165451 w 674739"/>
                <a:gd name="connsiteY9" fmla="*/ 221157 h 293124"/>
                <a:gd name="connsiteX10" fmla="*/ 36860 w 674739"/>
                <a:gd name="connsiteY10" fmla="*/ 221157 h 293124"/>
                <a:gd name="connsiteX11" fmla="*/ 0 w 674739"/>
                <a:gd name="connsiteY11" fmla="*/ 184297 h 293124"/>
                <a:gd name="connsiteX12" fmla="*/ 0 w 674739"/>
                <a:gd name="connsiteY12" fmla="*/ 36860 h 293124"/>
                <a:gd name="connsiteX13" fmla="*/ 36860 w 674739"/>
                <a:gd name="connsiteY13" fmla="*/ 0 h 2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739" h="293124">
                  <a:moveTo>
                    <a:pt x="36860" y="0"/>
                  </a:moveTo>
                  <a:lnTo>
                    <a:pt x="637879" y="0"/>
                  </a:lnTo>
                  <a:cubicBezTo>
                    <a:pt x="658236" y="0"/>
                    <a:pt x="674739" y="16503"/>
                    <a:pt x="674739" y="36860"/>
                  </a:cubicBezTo>
                  <a:lnTo>
                    <a:pt x="674739" y="184297"/>
                  </a:lnTo>
                  <a:cubicBezTo>
                    <a:pt x="674739" y="204654"/>
                    <a:pt x="658236" y="221157"/>
                    <a:pt x="637879" y="221157"/>
                  </a:cubicBezTo>
                  <a:lnTo>
                    <a:pt x="253785" y="221157"/>
                  </a:lnTo>
                  <a:lnTo>
                    <a:pt x="227738" y="236077"/>
                  </a:lnTo>
                  <a:cubicBezTo>
                    <a:pt x="183066" y="258380"/>
                    <a:pt x="138394" y="272465"/>
                    <a:pt x="93722" y="293124"/>
                  </a:cubicBezTo>
                  <a:cubicBezTo>
                    <a:pt x="104819" y="273919"/>
                    <a:pt x="135040" y="254422"/>
                    <a:pt x="155698" y="235071"/>
                  </a:cubicBezTo>
                  <a:lnTo>
                    <a:pt x="165451" y="221157"/>
                  </a:lnTo>
                  <a:lnTo>
                    <a:pt x="36860" y="221157"/>
                  </a:lnTo>
                  <a:cubicBezTo>
                    <a:pt x="16503" y="221157"/>
                    <a:pt x="0" y="204654"/>
                    <a:pt x="0" y="184297"/>
                  </a:cubicBezTo>
                  <a:lnTo>
                    <a:pt x="0" y="36860"/>
                  </a:lnTo>
                  <a:cubicBezTo>
                    <a:pt x="0" y="16503"/>
                    <a:pt x="16503" y="0"/>
                    <a:pt x="368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C0497B4-92C6-4E79-8104-E8FC1F2048EA}"/>
                </a:ext>
              </a:extLst>
            </p:cNvPr>
            <p:cNvSpPr txBox="1"/>
            <p:nvPr/>
          </p:nvSpPr>
          <p:spPr>
            <a:xfrm>
              <a:off x="4956048" y="3491809"/>
              <a:ext cx="536448" cy="230832"/>
            </a:xfrm>
            <a:prstGeom prst="rect">
              <a:avLst/>
            </a:prstGeom>
            <a:noFill/>
          </p:spPr>
          <p:txBody>
            <a:bodyPr wrap="square" rtlCol="0">
              <a:spAutoFit/>
            </a:bodyPr>
            <a:lstStyle/>
            <a:p>
              <a:r>
                <a:rPr lang="zh-CN" altLang="en-US" sz="900" dirty="0">
                  <a:solidFill>
                    <a:schemeClr val="bg1"/>
                  </a:solidFill>
                  <a:latin typeface="+mn-ea"/>
                </a:rPr>
                <a:t>非商用</a:t>
              </a:r>
            </a:p>
          </p:txBody>
        </p:sp>
      </p:grpSp>
      <p:cxnSp>
        <p:nvCxnSpPr>
          <p:cNvPr id="51" name="直接连接符 50">
            <a:extLst>
              <a:ext uri="{FF2B5EF4-FFF2-40B4-BE49-F238E27FC236}">
                <a16:creationId xmlns:a16="http://schemas.microsoft.com/office/drawing/2014/main" id="{D3F9725D-217F-4F09-9659-86301A0E8FB3}"/>
              </a:ext>
            </a:extLst>
          </p:cNvPr>
          <p:cNvCxnSpPr>
            <a:cxnSpLocks/>
          </p:cNvCxnSpPr>
          <p:nvPr/>
        </p:nvCxnSpPr>
        <p:spPr>
          <a:xfrm>
            <a:off x="6229350" y="2046720"/>
            <a:ext cx="0" cy="4009361"/>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6ED87BFF-F914-4D90-A99D-CA1689869E1D}"/>
              </a:ext>
            </a:extLst>
          </p:cNvPr>
          <p:cNvSpPr/>
          <p:nvPr/>
        </p:nvSpPr>
        <p:spPr>
          <a:xfrm rot="10800000">
            <a:off x="7942685" y="2486938"/>
            <a:ext cx="107050" cy="922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51C848F7-263B-45D1-805E-106F62C64AAF}"/>
              </a:ext>
            </a:extLst>
          </p:cNvPr>
          <p:cNvGrpSpPr/>
          <p:nvPr/>
        </p:nvGrpSpPr>
        <p:grpSpPr>
          <a:xfrm>
            <a:off x="3493014" y="5383188"/>
            <a:ext cx="674739" cy="308030"/>
            <a:chOff x="4884678" y="3491809"/>
            <a:chExt cx="674739" cy="308030"/>
          </a:xfrm>
        </p:grpSpPr>
        <p:sp>
          <p:nvSpPr>
            <p:cNvPr id="56" name="任意多边形: 形状 55">
              <a:extLst>
                <a:ext uri="{FF2B5EF4-FFF2-40B4-BE49-F238E27FC236}">
                  <a16:creationId xmlns:a16="http://schemas.microsoft.com/office/drawing/2014/main" id="{E3C6DE8C-C4D4-4ADB-A682-EAFEF4890FDA}"/>
                </a:ext>
              </a:extLst>
            </p:cNvPr>
            <p:cNvSpPr/>
            <p:nvPr/>
          </p:nvSpPr>
          <p:spPr>
            <a:xfrm>
              <a:off x="4884678" y="3506715"/>
              <a:ext cx="674739" cy="293124"/>
            </a:xfrm>
            <a:custGeom>
              <a:avLst/>
              <a:gdLst>
                <a:gd name="connsiteX0" fmla="*/ 36860 w 674739"/>
                <a:gd name="connsiteY0" fmla="*/ 0 h 293124"/>
                <a:gd name="connsiteX1" fmla="*/ 637879 w 674739"/>
                <a:gd name="connsiteY1" fmla="*/ 0 h 293124"/>
                <a:gd name="connsiteX2" fmla="*/ 674739 w 674739"/>
                <a:gd name="connsiteY2" fmla="*/ 36860 h 293124"/>
                <a:gd name="connsiteX3" fmla="*/ 674739 w 674739"/>
                <a:gd name="connsiteY3" fmla="*/ 184297 h 293124"/>
                <a:gd name="connsiteX4" fmla="*/ 637879 w 674739"/>
                <a:gd name="connsiteY4" fmla="*/ 221157 h 293124"/>
                <a:gd name="connsiteX5" fmla="*/ 253785 w 674739"/>
                <a:gd name="connsiteY5" fmla="*/ 221157 h 293124"/>
                <a:gd name="connsiteX6" fmla="*/ 227738 w 674739"/>
                <a:gd name="connsiteY6" fmla="*/ 236077 h 293124"/>
                <a:gd name="connsiteX7" fmla="*/ 93722 w 674739"/>
                <a:gd name="connsiteY7" fmla="*/ 293124 h 293124"/>
                <a:gd name="connsiteX8" fmla="*/ 155698 w 674739"/>
                <a:gd name="connsiteY8" fmla="*/ 235071 h 293124"/>
                <a:gd name="connsiteX9" fmla="*/ 165451 w 674739"/>
                <a:gd name="connsiteY9" fmla="*/ 221157 h 293124"/>
                <a:gd name="connsiteX10" fmla="*/ 36860 w 674739"/>
                <a:gd name="connsiteY10" fmla="*/ 221157 h 293124"/>
                <a:gd name="connsiteX11" fmla="*/ 0 w 674739"/>
                <a:gd name="connsiteY11" fmla="*/ 184297 h 293124"/>
                <a:gd name="connsiteX12" fmla="*/ 0 w 674739"/>
                <a:gd name="connsiteY12" fmla="*/ 36860 h 293124"/>
                <a:gd name="connsiteX13" fmla="*/ 36860 w 674739"/>
                <a:gd name="connsiteY13" fmla="*/ 0 h 2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739" h="293124">
                  <a:moveTo>
                    <a:pt x="36860" y="0"/>
                  </a:moveTo>
                  <a:lnTo>
                    <a:pt x="637879" y="0"/>
                  </a:lnTo>
                  <a:cubicBezTo>
                    <a:pt x="658236" y="0"/>
                    <a:pt x="674739" y="16503"/>
                    <a:pt x="674739" y="36860"/>
                  </a:cubicBezTo>
                  <a:lnTo>
                    <a:pt x="674739" y="184297"/>
                  </a:lnTo>
                  <a:cubicBezTo>
                    <a:pt x="674739" y="204654"/>
                    <a:pt x="658236" y="221157"/>
                    <a:pt x="637879" y="221157"/>
                  </a:cubicBezTo>
                  <a:lnTo>
                    <a:pt x="253785" y="221157"/>
                  </a:lnTo>
                  <a:lnTo>
                    <a:pt x="227738" y="236077"/>
                  </a:lnTo>
                  <a:cubicBezTo>
                    <a:pt x="183066" y="258380"/>
                    <a:pt x="138394" y="272465"/>
                    <a:pt x="93722" y="293124"/>
                  </a:cubicBezTo>
                  <a:cubicBezTo>
                    <a:pt x="104819" y="273919"/>
                    <a:pt x="135040" y="254422"/>
                    <a:pt x="155698" y="235071"/>
                  </a:cubicBezTo>
                  <a:lnTo>
                    <a:pt x="165451" y="221157"/>
                  </a:lnTo>
                  <a:lnTo>
                    <a:pt x="36860" y="221157"/>
                  </a:lnTo>
                  <a:cubicBezTo>
                    <a:pt x="16503" y="221157"/>
                    <a:pt x="0" y="204654"/>
                    <a:pt x="0" y="184297"/>
                  </a:cubicBezTo>
                  <a:lnTo>
                    <a:pt x="0" y="36860"/>
                  </a:lnTo>
                  <a:cubicBezTo>
                    <a:pt x="0" y="16503"/>
                    <a:pt x="16503" y="0"/>
                    <a:pt x="368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224B5ADD-170D-4EE9-907C-0571AD7900A4}"/>
                </a:ext>
              </a:extLst>
            </p:cNvPr>
            <p:cNvSpPr txBox="1"/>
            <p:nvPr/>
          </p:nvSpPr>
          <p:spPr>
            <a:xfrm>
              <a:off x="4956048" y="3491809"/>
              <a:ext cx="536448" cy="230832"/>
            </a:xfrm>
            <a:prstGeom prst="rect">
              <a:avLst/>
            </a:prstGeom>
            <a:noFill/>
          </p:spPr>
          <p:txBody>
            <a:bodyPr wrap="square" rtlCol="0">
              <a:spAutoFit/>
            </a:bodyPr>
            <a:lstStyle/>
            <a:p>
              <a:r>
                <a:rPr lang="zh-CN" altLang="en-US" sz="900" dirty="0">
                  <a:solidFill>
                    <a:schemeClr val="bg1"/>
                  </a:solidFill>
                  <a:latin typeface="+mn-ea"/>
                </a:rPr>
                <a:t>非商用</a:t>
              </a:r>
            </a:p>
          </p:txBody>
        </p:sp>
      </p:grpSp>
    </p:spTree>
    <p:extLst>
      <p:ext uri="{BB962C8B-B14F-4D97-AF65-F5344CB8AC3E}">
        <p14:creationId xmlns:p14="http://schemas.microsoft.com/office/powerpoint/2010/main" val="771633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03DF4C6A-99AB-4C6E-8C1D-F2E470DACA06}"/>
              </a:ext>
            </a:extLst>
          </p:cNvPr>
          <p:cNvSpPr/>
          <p:nvPr/>
        </p:nvSpPr>
        <p:spPr>
          <a:xfrm>
            <a:off x="660400" y="1028700"/>
            <a:ext cx="10878778" cy="5207000"/>
          </a:xfrm>
          <a:prstGeom prst="roundRect">
            <a:avLst>
              <a:gd name="adj" fmla="val 667"/>
            </a:avLst>
          </a:prstGeom>
          <a:solidFill>
            <a:schemeClr val="bg1"/>
          </a:solidFill>
          <a:ln>
            <a:noFill/>
          </a:ln>
          <a:effectLst>
            <a:outerShdw blurRad="63500" algn="ctr"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3FC2F810-0C06-4607-A696-9116F493DF97}"/>
              </a:ext>
            </a:extLst>
          </p:cNvPr>
          <p:cNvCxnSpPr>
            <a:cxnSpLocks/>
          </p:cNvCxnSpPr>
          <p:nvPr/>
        </p:nvCxnSpPr>
        <p:spPr>
          <a:xfrm>
            <a:off x="6229350" y="2046720"/>
            <a:ext cx="0" cy="4009361"/>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B5D41E8-C022-46C4-8FB4-5404C2FE9881}"/>
              </a:ext>
            </a:extLst>
          </p:cNvPr>
          <p:cNvSpPr txBox="1"/>
          <p:nvPr/>
        </p:nvSpPr>
        <p:spPr>
          <a:xfrm>
            <a:off x="1358335" y="4670130"/>
            <a:ext cx="4014418" cy="1544654"/>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中文字体建议使用微软雅黑 </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light</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行距选择</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1.3~1.5</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字体间距加宽</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1</a:t>
            </a: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磅</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字号为</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16~18</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endParaRPr>
          </a:p>
        </p:txBody>
      </p:sp>
      <p:sp>
        <p:nvSpPr>
          <p:cNvPr id="32" name="文本框 31">
            <a:extLst>
              <a:ext uri="{FF2B5EF4-FFF2-40B4-BE49-F238E27FC236}">
                <a16:creationId xmlns:a16="http://schemas.microsoft.com/office/drawing/2014/main" id="{6E41FE7F-2402-4488-AEF4-1F974BB8FBC2}"/>
              </a:ext>
            </a:extLst>
          </p:cNvPr>
          <p:cNvSpPr txBox="1"/>
          <p:nvPr/>
        </p:nvSpPr>
        <p:spPr>
          <a:xfrm>
            <a:off x="1358334" y="4265568"/>
            <a:ext cx="2540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mn-ea"/>
                <a:cs typeface="+mn-cs"/>
              </a:rPr>
              <a:t>中文正文字体规范：</a:t>
            </a:r>
          </a:p>
        </p:txBody>
      </p:sp>
      <p:sp>
        <p:nvSpPr>
          <p:cNvPr id="33" name="文本框 32">
            <a:extLst>
              <a:ext uri="{FF2B5EF4-FFF2-40B4-BE49-F238E27FC236}">
                <a16:creationId xmlns:a16="http://schemas.microsoft.com/office/drawing/2014/main" id="{D3FAAB2E-7336-4644-8015-1C1D11EF8F71}"/>
              </a:ext>
            </a:extLst>
          </p:cNvPr>
          <p:cNvSpPr txBox="1"/>
          <p:nvPr/>
        </p:nvSpPr>
        <p:spPr>
          <a:xfrm>
            <a:off x="1358335" y="2403107"/>
            <a:ext cx="4014414" cy="955326"/>
          </a:xfrm>
          <a:prstGeom prst="rect">
            <a:avLst/>
          </a:prstGeom>
          <a:noFill/>
        </p:spPr>
        <p:txBody>
          <a:bodyPr wrap="square" rtlCol="0">
            <a:spAutoFit/>
          </a:bodyPr>
          <a:lstStyle/>
          <a:p>
            <a:pPr marL="285750" lvl="0" indent="-285750">
              <a:lnSpc>
                <a:spcPct val="120000"/>
              </a:lnSpc>
              <a:buFont typeface="Arial" panose="020B0604020202020204" pitchFamily="34" charset="0"/>
              <a:buChar char="•"/>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建议</a:t>
            </a:r>
            <a:r>
              <a:rPr lang="zh-CN" altLang="en-US" sz="1600" spc="100" dirty="0">
                <a:solidFill>
                  <a:schemeClr val="tx1">
                    <a:lumMod val="75000"/>
                    <a:lumOff val="25000"/>
                  </a:schemeClr>
                </a:solidFill>
                <a:latin typeface="+mn-ea"/>
              </a:rPr>
              <a:t>使用方正大标宋简体</a:t>
            </a:r>
            <a:endParaRPr lang="en-US" altLang="zh-CN" sz="1600" spc="100" dirty="0">
              <a:solidFill>
                <a:schemeClr val="tx1">
                  <a:lumMod val="75000"/>
                  <a:lumOff val="25000"/>
                </a:schemeClr>
              </a:solidFill>
              <a:latin typeface="+mn-ea"/>
            </a:endParaRPr>
          </a:p>
          <a:p>
            <a:pPr marL="285750" lvl="0" indent="-285750">
              <a:lnSpc>
                <a:spcPct val="120000"/>
              </a:lnSpc>
              <a:buFont typeface="Arial" panose="020B0604020202020204" pitchFamily="34" charset="0"/>
              <a:buChar char="•"/>
              <a:defRPr/>
            </a:pPr>
            <a:r>
              <a:rPr lang="zh-CN" altLang="en-US" sz="1600" spc="100" dirty="0">
                <a:solidFill>
                  <a:schemeClr val="tx1">
                    <a:lumMod val="75000"/>
                    <a:lumOff val="25000"/>
                  </a:schemeClr>
                </a:solidFill>
                <a:latin typeface="+mn-ea"/>
              </a:rPr>
              <a:t>字体</a:t>
            </a: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间距为</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1</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加粗或加大，与正文区分</a:t>
            </a:r>
          </a:p>
        </p:txBody>
      </p:sp>
      <p:sp>
        <p:nvSpPr>
          <p:cNvPr id="34" name="文本框 33">
            <a:extLst>
              <a:ext uri="{FF2B5EF4-FFF2-40B4-BE49-F238E27FC236}">
                <a16:creationId xmlns:a16="http://schemas.microsoft.com/office/drawing/2014/main" id="{6F744E5E-4B73-4BC4-BBFE-1C9226C6ACD2}"/>
              </a:ext>
            </a:extLst>
          </p:cNvPr>
          <p:cNvSpPr txBox="1"/>
          <p:nvPr/>
        </p:nvSpPr>
        <p:spPr>
          <a:xfrm>
            <a:off x="1358334" y="1998545"/>
            <a:ext cx="2540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mn-ea"/>
                <a:cs typeface="+mn-cs"/>
              </a:rPr>
              <a:t>中文标题字体规范：</a:t>
            </a:r>
          </a:p>
        </p:txBody>
      </p:sp>
      <p:sp>
        <p:nvSpPr>
          <p:cNvPr id="36" name="文本框 35">
            <a:extLst>
              <a:ext uri="{FF2B5EF4-FFF2-40B4-BE49-F238E27FC236}">
                <a16:creationId xmlns:a16="http://schemas.microsoft.com/office/drawing/2014/main" id="{A8D31EA5-05F9-44B9-A18D-28B8E19E4E68}"/>
              </a:ext>
            </a:extLst>
          </p:cNvPr>
          <p:cNvSpPr txBox="1"/>
          <p:nvPr/>
        </p:nvSpPr>
        <p:spPr>
          <a:xfrm>
            <a:off x="7863813" y="4670130"/>
            <a:ext cx="3596526" cy="953723"/>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建议使用</a:t>
            </a:r>
            <a:r>
              <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rPr>
              <a:t>Arial</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行距选择默认</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字体间距默认</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endParaRPr>
          </a:p>
        </p:txBody>
      </p:sp>
      <p:sp>
        <p:nvSpPr>
          <p:cNvPr id="37" name="文本框 36">
            <a:extLst>
              <a:ext uri="{FF2B5EF4-FFF2-40B4-BE49-F238E27FC236}">
                <a16:creationId xmlns:a16="http://schemas.microsoft.com/office/drawing/2014/main" id="{D864472F-E443-4D8D-AFAB-173DCF40634A}"/>
              </a:ext>
            </a:extLst>
          </p:cNvPr>
          <p:cNvSpPr txBox="1"/>
          <p:nvPr/>
        </p:nvSpPr>
        <p:spPr>
          <a:xfrm>
            <a:off x="7863812" y="4265568"/>
            <a:ext cx="2540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mn-ea"/>
                <a:cs typeface="+mn-cs"/>
              </a:rPr>
              <a:t>西文正文字体规范：</a:t>
            </a:r>
          </a:p>
        </p:txBody>
      </p:sp>
      <p:sp>
        <p:nvSpPr>
          <p:cNvPr id="38" name="文本框 37">
            <a:extLst>
              <a:ext uri="{FF2B5EF4-FFF2-40B4-BE49-F238E27FC236}">
                <a16:creationId xmlns:a16="http://schemas.microsoft.com/office/drawing/2014/main" id="{C4B9A7C4-61D2-4763-92B5-343E68B6A33A}"/>
              </a:ext>
            </a:extLst>
          </p:cNvPr>
          <p:cNvSpPr txBox="1"/>
          <p:nvPr/>
        </p:nvSpPr>
        <p:spPr>
          <a:xfrm>
            <a:off x="7863812" y="2403107"/>
            <a:ext cx="3592767" cy="1249188"/>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建议使用</a:t>
            </a:r>
            <a:r>
              <a:rPr lang="en-US" altLang="zh-CN" sz="1600" spc="100" dirty="0">
                <a:solidFill>
                  <a:schemeClr val="tx1">
                    <a:lumMod val="75000"/>
                    <a:lumOff val="25000"/>
                  </a:schemeClr>
                </a:solidFill>
                <a:latin typeface="+mn-ea"/>
              </a:rPr>
              <a:t>Arial</a:t>
            </a:r>
            <a:r>
              <a:rPr lang="zh-CN" altLang="en-US" sz="1600" spc="100" dirty="0">
                <a:solidFill>
                  <a:schemeClr val="tx1">
                    <a:lumMod val="75000"/>
                    <a:lumOff val="25000"/>
                  </a:schemeClr>
                </a:solidFill>
                <a:latin typeface="+mn-ea"/>
              </a:rPr>
              <a:t>加粗</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行距选择默认</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字体间距为默认</a:t>
            </a:r>
            <a:endParaRPr kumimoji="0" lang="en-US" altLang="zh-CN" sz="1600" b="0" i="0" u="none" strike="noStrike" kern="1200" cap="none" spc="100" normalizeH="0" baseline="0" noProof="0" dirty="0">
              <a:ln>
                <a:noFill/>
              </a:ln>
              <a:solidFill>
                <a:schemeClr val="tx1">
                  <a:lumMod val="75000"/>
                  <a:lumOff val="25000"/>
                </a:schemeClr>
              </a:solidFill>
              <a:effectLst/>
              <a:uLnTx/>
              <a:uFillTx/>
              <a:latin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100" normalizeH="0" baseline="0" noProof="0" dirty="0">
                <a:ln>
                  <a:noFill/>
                </a:ln>
                <a:solidFill>
                  <a:schemeClr val="tx1">
                    <a:lumMod val="75000"/>
                    <a:lumOff val="25000"/>
                  </a:schemeClr>
                </a:solidFill>
                <a:effectLst/>
                <a:uLnTx/>
                <a:uFillTx/>
                <a:latin typeface="+mn-ea"/>
                <a:cs typeface="+mn-cs"/>
              </a:rPr>
              <a:t>加粗或加大，与正文区分</a:t>
            </a:r>
          </a:p>
        </p:txBody>
      </p:sp>
      <p:sp>
        <p:nvSpPr>
          <p:cNvPr id="39" name="文本框 38">
            <a:extLst>
              <a:ext uri="{FF2B5EF4-FFF2-40B4-BE49-F238E27FC236}">
                <a16:creationId xmlns:a16="http://schemas.microsoft.com/office/drawing/2014/main" id="{6D86C01A-FD71-48A1-AD91-B9C1672A7CB8}"/>
              </a:ext>
            </a:extLst>
          </p:cNvPr>
          <p:cNvSpPr txBox="1"/>
          <p:nvPr/>
        </p:nvSpPr>
        <p:spPr>
          <a:xfrm>
            <a:off x="7863812" y="1998545"/>
            <a:ext cx="2540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mn-ea"/>
                <a:cs typeface="+mn-cs"/>
              </a:rPr>
              <a:t>西文标题字体规范：</a:t>
            </a:r>
          </a:p>
        </p:txBody>
      </p:sp>
      <p:sp>
        <p:nvSpPr>
          <p:cNvPr id="14" name="文本框 13">
            <a:extLst>
              <a:ext uri="{FF2B5EF4-FFF2-40B4-BE49-F238E27FC236}">
                <a16:creationId xmlns:a16="http://schemas.microsoft.com/office/drawing/2014/main" id="{11422A5F-C786-4944-82E3-8A677310103F}"/>
              </a:ext>
            </a:extLst>
          </p:cNvPr>
          <p:cNvSpPr txBox="1"/>
          <p:nvPr/>
        </p:nvSpPr>
        <p:spPr>
          <a:xfrm>
            <a:off x="1104900" y="726089"/>
            <a:ext cx="7823761" cy="901144"/>
          </a:xfrm>
          <a:prstGeom prst="rect">
            <a:avLst/>
          </a:prstGeom>
          <a:noFill/>
        </p:spPr>
        <p:txBody>
          <a:bodyPr wrap="square" rtlCol="0">
            <a:spAutoFit/>
          </a:bodyPr>
          <a:lstStyle/>
          <a:p>
            <a:pPr>
              <a:lnSpc>
                <a:spcPct val="130000"/>
              </a:lnSpc>
            </a:pPr>
            <a:r>
              <a:rPr lang="en-US" altLang="zh-CN" sz="4400" i="1" spc="100" dirty="0">
                <a:solidFill>
                  <a:schemeClr val="bg1">
                    <a:lumMod val="85000"/>
                    <a:alpha val="39000"/>
                  </a:schemeClr>
                </a:solidFill>
                <a:latin typeface="+mj-lt"/>
                <a:ea typeface="方正大标宋简体" panose="02010601030101010101" pitchFamily="2" charset="-122"/>
              </a:rPr>
              <a:t>FONTS STANDARD</a:t>
            </a:r>
            <a:endParaRPr lang="zh-CN" altLang="en-US" sz="4400" i="1" spc="100" dirty="0">
              <a:solidFill>
                <a:schemeClr val="bg1">
                  <a:lumMod val="85000"/>
                  <a:alpha val="39000"/>
                </a:schemeClr>
              </a:solidFill>
              <a:latin typeface="+mj-lt"/>
              <a:ea typeface="方正大标宋简体" panose="02010601030101010101" pitchFamily="2" charset="-122"/>
            </a:endParaRPr>
          </a:p>
        </p:txBody>
      </p:sp>
      <p:sp>
        <p:nvSpPr>
          <p:cNvPr id="15" name="文本框 14">
            <a:extLst>
              <a:ext uri="{FF2B5EF4-FFF2-40B4-BE49-F238E27FC236}">
                <a16:creationId xmlns:a16="http://schemas.microsoft.com/office/drawing/2014/main" id="{C834B952-3DEA-4217-B0CF-EB60981329D3}"/>
              </a:ext>
            </a:extLst>
          </p:cNvPr>
          <p:cNvSpPr txBox="1"/>
          <p:nvPr/>
        </p:nvSpPr>
        <p:spPr>
          <a:xfrm>
            <a:off x="1104900" y="646867"/>
            <a:ext cx="3196621" cy="680571"/>
          </a:xfrm>
          <a:prstGeom prst="rect">
            <a:avLst/>
          </a:prstGeom>
          <a:noFill/>
        </p:spPr>
        <p:txBody>
          <a:bodyPr wrap="square" rtlCol="0">
            <a:spAutoFit/>
          </a:bodyPr>
          <a:lstStyle/>
          <a:p>
            <a:pPr algn="l">
              <a:lnSpc>
                <a:spcPct val="130000"/>
              </a:lnSpc>
            </a:pPr>
            <a:r>
              <a:rPr lang="zh-CN" altLang="en-US" sz="3200" spc="600" dirty="0">
                <a:solidFill>
                  <a:schemeClr val="accent1"/>
                </a:solidFill>
                <a:latin typeface="方正大标宋简体" panose="02010601030101010101" pitchFamily="2" charset="-122"/>
                <a:ea typeface="方正大标宋简体" panose="02010601030101010101" pitchFamily="2" charset="-122"/>
              </a:rPr>
              <a:t>字体规范</a:t>
            </a:r>
          </a:p>
        </p:txBody>
      </p:sp>
    </p:spTree>
    <p:extLst>
      <p:ext uri="{BB962C8B-B14F-4D97-AF65-F5344CB8AC3E}">
        <p14:creationId xmlns:p14="http://schemas.microsoft.com/office/powerpoint/2010/main" val="157777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BECB85-72B7-4F37-8E0D-F088C76A3CCF}"/>
              </a:ext>
            </a:extLst>
          </p:cNvPr>
          <p:cNvSpPr txBox="1"/>
          <p:nvPr/>
        </p:nvSpPr>
        <p:spPr>
          <a:xfrm>
            <a:off x="4208585" y="730222"/>
            <a:ext cx="3774831" cy="3939540"/>
          </a:xfrm>
          <a:prstGeom prst="rect">
            <a:avLst/>
          </a:prstGeom>
          <a:noFill/>
        </p:spPr>
        <p:txBody>
          <a:bodyPr wrap="square" rtlCol="0">
            <a:spAutoFit/>
          </a:bodyPr>
          <a:lstStyle/>
          <a:p>
            <a:pPr algn="ctr"/>
            <a:r>
              <a:rPr lang="zh-CN" altLang="en-US" sz="25000" dirty="0">
                <a:gradFill>
                  <a:gsLst>
                    <a:gs pos="0">
                      <a:schemeClr val="accent1">
                        <a:alpha val="34000"/>
                      </a:schemeClr>
                    </a:gs>
                    <a:gs pos="58000">
                      <a:schemeClr val="accent1">
                        <a:alpha val="0"/>
                      </a:schemeClr>
                    </a:gs>
                  </a:gsLst>
                  <a:lin ang="5400000" scaled="0"/>
                </a:gradFill>
                <a:latin typeface="+mj-ea"/>
                <a:ea typeface="+mj-ea"/>
              </a:rPr>
              <a:t>柒</a:t>
            </a:r>
          </a:p>
        </p:txBody>
      </p:sp>
      <p:sp>
        <p:nvSpPr>
          <p:cNvPr id="5" name="文本框 4">
            <a:extLst>
              <a:ext uri="{FF2B5EF4-FFF2-40B4-BE49-F238E27FC236}">
                <a16:creationId xmlns:a16="http://schemas.microsoft.com/office/drawing/2014/main" id="{2D5CB078-284B-4BA4-B86F-1D8D51F7E940}"/>
              </a:ext>
            </a:extLst>
          </p:cNvPr>
          <p:cNvSpPr txBox="1"/>
          <p:nvPr/>
        </p:nvSpPr>
        <p:spPr>
          <a:xfrm>
            <a:off x="3341077" y="2565595"/>
            <a:ext cx="5509846" cy="1200329"/>
          </a:xfrm>
          <a:prstGeom prst="rect">
            <a:avLst/>
          </a:prstGeom>
          <a:noFill/>
        </p:spPr>
        <p:txBody>
          <a:bodyPr wrap="square" rtlCol="0">
            <a:spAutoFit/>
          </a:bodyPr>
          <a:lstStyle/>
          <a:p>
            <a:pPr algn="ctr"/>
            <a:r>
              <a:rPr lang="zh-CN" altLang="en-US" sz="7200" dirty="0">
                <a:solidFill>
                  <a:schemeClr val="accent1"/>
                </a:solidFill>
                <a:latin typeface="+mj-ea"/>
                <a:ea typeface="+mj-ea"/>
              </a:rPr>
              <a:t>第七部分</a:t>
            </a:r>
          </a:p>
        </p:txBody>
      </p:sp>
      <p:grpSp>
        <p:nvGrpSpPr>
          <p:cNvPr id="2" name="组合 1">
            <a:extLst>
              <a:ext uri="{FF2B5EF4-FFF2-40B4-BE49-F238E27FC236}">
                <a16:creationId xmlns:a16="http://schemas.microsoft.com/office/drawing/2014/main" id="{DFEED617-D95D-4879-9287-378203D3DF0A}"/>
              </a:ext>
            </a:extLst>
          </p:cNvPr>
          <p:cNvGrpSpPr/>
          <p:nvPr/>
        </p:nvGrpSpPr>
        <p:grpSpPr>
          <a:xfrm>
            <a:off x="3937978" y="3221656"/>
            <a:ext cx="4316044" cy="2453402"/>
            <a:chOff x="3937978" y="3221656"/>
            <a:chExt cx="4316044" cy="2453402"/>
          </a:xfrm>
        </p:grpSpPr>
        <p:sp>
          <p:nvSpPr>
            <p:cNvPr id="8" name="等腰三角形 7">
              <a:extLst>
                <a:ext uri="{FF2B5EF4-FFF2-40B4-BE49-F238E27FC236}">
                  <a16:creationId xmlns:a16="http://schemas.microsoft.com/office/drawing/2014/main" id="{C154909A-0599-4C0C-A48A-C5E98C9899B0}"/>
                </a:ext>
              </a:extLst>
            </p:cNvPr>
            <p:cNvSpPr/>
            <p:nvPr/>
          </p:nvSpPr>
          <p:spPr>
            <a:xfrm flipV="1">
              <a:off x="5950094" y="3749520"/>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7D1A5CC-1BA4-49D4-83A3-7DD2DDB708F9}"/>
                </a:ext>
              </a:extLst>
            </p:cNvPr>
            <p:cNvSpPr/>
            <p:nvPr/>
          </p:nvSpPr>
          <p:spPr>
            <a:xfrm flipV="1">
              <a:off x="4762821" y="3749520"/>
              <a:ext cx="2666358" cy="1515658"/>
            </a:xfrm>
            <a:prstGeom prst="triangle">
              <a:avLst>
                <a:gd name="adj" fmla="val 50240"/>
              </a:avLst>
            </a:prstGeom>
            <a:gradFill>
              <a:gsLst>
                <a:gs pos="0">
                  <a:schemeClr val="accent5">
                    <a:alpha val="1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B67A481D-29F1-4A38-89EE-907AF3465A52}"/>
                </a:ext>
              </a:extLst>
            </p:cNvPr>
            <p:cNvSpPr/>
            <p:nvPr/>
          </p:nvSpPr>
          <p:spPr>
            <a:xfrm flipV="1">
              <a:off x="3937978" y="3221656"/>
              <a:ext cx="4316044" cy="2453402"/>
            </a:xfrm>
            <a:prstGeom prst="triangle">
              <a:avLst>
                <a:gd name="adj" fmla="val 50247"/>
              </a:avLst>
            </a:prstGeom>
            <a:gradFill>
              <a:gsLst>
                <a:gs pos="0">
                  <a:schemeClr val="accent5">
                    <a:alpha val="5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854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F58137F-F891-4EE8-9762-B12065DF4FFD}"/>
              </a:ext>
            </a:extLst>
          </p:cNvPr>
          <p:cNvGrpSpPr/>
          <p:nvPr/>
        </p:nvGrpSpPr>
        <p:grpSpPr>
          <a:xfrm>
            <a:off x="2521952" y="908050"/>
            <a:ext cx="6912099" cy="3902882"/>
            <a:chOff x="2521952" y="1449725"/>
            <a:chExt cx="6912099" cy="3902882"/>
          </a:xfrm>
        </p:grpSpPr>
        <p:sp>
          <p:nvSpPr>
            <p:cNvPr id="114" name="椭圆 113">
              <a:extLst>
                <a:ext uri="{FF2B5EF4-FFF2-40B4-BE49-F238E27FC236}">
                  <a16:creationId xmlns:a16="http://schemas.microsoft.com/office/drawing/2014/main" id="{D4BB9BAD-00D7-484B-AE47-742E141BE1AC}"/>
                </a:ext>
              </a:extLst>
            </p:cNvPr>
            <p:cNvSpPr/>
            <p:nvPr/>
          </p:nvSpPr>
          <p:spPr>
            <a:xfrm>
              <a:off x="2839730" y="1505394"/>
              <a:ext cx="6512540" cy="3847213"/>
            </a:xfrm>
            <a:prstGeom prst="ellipse">
              <a:avLst/>
            </a:prstGeom>
            <a:noFill/>
            <a:ln w="25400">
              <a:solidFill>
                <a:srgbClr val="4046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a:extLst>
                <a:ext uri="{FF2B5EF4-FFF2-40B4-BE49-F238E27FC236}">
                  <a16:creationId xmlns:a16="http://schemas.microsoft.com/office/drawing/2014/main" id="{417DE607-2103-4E4D-807D-31EEF339CE56}"/>
                </a:ext>
              </a:extLst>
            </p:cNvPr>
            <p:cNvSpPr/>
            <p:nvPr/>
          </p:nvSpPr>
          <p:spPr>
            <a:xfrm rot="7556251">
              <a:off x="2526600" y="1445077"/>
              <a:ext cx="995898" cy="1005193"/>
            </a:xfrm>
            <a:custGeom>
              <a:avLst/>
              <a:gdLst>
                <a:gd name="connsiteX0" fmla="*/ 0 w 995898"/>
                <a:gd name="connsiteY0" fmla="*/ 497949 h 995898"/>
                <a:gd name="connsiteX1" fmla="*/ 497949 w 995898"/>
                <a:gd name="connsiteY1" fmla="*/ 0 h 995898"/>
                <a:gd name="connsiteX2" fmla="*/ 995898 w 995898"/>
                <a:gd name="connsiteY2" fmla="*/ 0 h 995898"/>
                <a:gd name="connsiteX3" fmla="*/ 995898 w 995898"/>
                <a:gd name="connsiteY3" fmla="*/ 497949 h 995898"/>
                <a:gd name="connsiteX4" fmla="*/ 497949 w 995898"/>
                <a:gd name="connsiteY4" fmla="*/ 995898 h 995898"/>
                <a:gd name="connsiteX5" fmla="*/ 0 w 995898"/>
                <a:gd name="connsiteY5" fmla="*/ 497949 h 995898"/>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9650"/>
                <a:gd name="connsiteX1" fmla="*/ 497949 w 995898"/>
                <a:gd name="connsiteY1" fmla="*/ 0 h 999650"/>
                <a:gd name="connsiteX2" fmla="*/ 995898 w 995898"/>
                <a:gd name="connsiteY2" fmla="*/ 0 h 999650"/>
                <a:gd name="connsiteX3" fmla="*/ 764712 w 995898"/>
                <a:gd name="connsiteY3" fmla="*/ 477048 h 999650"/>
                <a:gd name="connsiteX4" fmla="*/ 497949 w 995898"/>
                <a:gd name="connsiteY4" fmla="*/ 995898 h 999650"/>
                <a:gd name="connsiteX5" fmla="*/ 0 w 995898"/>
                <a:gd name="connsiteY5" fmla="*/ 497949 h 999650"/>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898" h="1005193">
                  <a:moveTo>
                    <a:pt x="0" y="497949"/>
                  </a:moveTo>
                  <a:cubicBezTo>
                    <a:pt x="0" y="222939"/>
                    <a:pt x="222939" y="0"/>
                    <a:pt x="497949" y="0"/>
                  </a:cubicBezTo>
                  <a:lnTo>
                    <a:pt x="995898" y="0"/>
                  </a:lnTo>
                  <a:cubicBezTo>
                    <a:pt x="904909" y="83414"/>
                    <a:pt x="403464" y="54516"/>
                    <a:pt x="764712" y="477048"/>
                  </a:cubicBezTo>
                  <a:cubicBezTo>
                    <a:pt x="918158" y="656525"/>
                    <a:pt x="781662" y="930860"/>
                    <a:pt x="497949" y="995898"/>
                  </a:cubicBezTo>
                  <a:cubicBezTo>
                    <a:pt x="214236" y="1060936"/>
                    <a:pt x="0" y="772959"/>
                    <a:pt x="0" y="4979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
              <a:extLst>
                <a:ext uri="{FF2B5EF4-FFF2-40B4-BE49-F238E27FC236}">
                  <a16:creationId xmlns:a16="http://schemas.microsoft.com/office/drawing/2014/main" id="{41FA57B3-E77C-49F6-8B41-F178ECAAED14}"/>
                </a:ext>
              </a:extLst>
            </p:cNvPr>
            <p:cNvSpPr/>
            <p:nvPr/>
          </p:nvSpPr>
          <p:spPr>
            <a:xfrm rot="953179" flipV="1">
              <a:off x="8909671" y="2230664"/>
              <a:ext cx="524380" cy="526852"/>
            </a:xfrm>
            <a:custGeom>
              <a:avLst/>
              <a:gdLst>
                <a:gd name="connsiteX0" fmla="*/ 0 w 995898"/>
                <a:gd name="connsiteY0" fmla="*/ 497949 h 995898"/>
                <a:gd name="connsiteX1" fmla="*/ 497949 w 995898"/>
                <a:gd name="connsiteY1" fmla="*/ 0 h 995898"/>
                <a:gd name="connsiteX2" fmla="*/ 995898 w 995898"/>
                <a:gd name="connsiteY2" fmla="*/ 0 h 995898"/>
                <a:gd name="connsiteX3" fmla="*/ 995898 w 995898"/>
                <a:gd name="connsiteY3" fmla="*/ 497949 h 995898"/>
                <a:gd name="connsiteX4" fmla="*/ 497949 w 995898"/>
                <a:gd name="connsiteY4" fmla="*/ 995898 h 995898"/>
                <a:gd name="connsiteX5" fmla="*/ 0 w 995898"/>
                <a:gd name="connsiteY5" fmla="*/ 497949 h 995898"/>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9650"/>
                <a:gd name="connsiteX1" fmla="*/ 497949 w 995898"/>
                <a:gd name="connsiteY1" fmla="*/ 0 h 999650"/>
                <a:gd name="connsiteX2" fmla="*/ 995898 w 995898"/>
                <a:gd name="connsiteY2" fmla="*/ 0 h 999650"/>
                <a:gd name="connsiteX3" fmla="*/ 764712 w 995898"/>
                <a:gd name="connsiteY3" fmla="*/ 477048 h 999650"/>
                <a:gd name="connsiteX4" fmla="*/ 497949 w 995898"/>
                <a:gd name="connsiteY4" fmla="*/ 995898 h 999650"/>
                <a:gd name="connsiteX5" fmla="*/ 0 w 995898"/>
                <a:gd name="connsiteY5" fmla="*/ 497949 h 999650"/>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996517"/>
                <a:gd name="connsiteX1" fmla="*/ 497949 w 995898"/>
                <a:gd name="connsiteY1" fmla="*/ 0 h 996517"/>
                <a:gd name="connsiteX2" fmla="*/ 995898 w 995898"/>
                <a:gd name="connsiteY2" fmla="*/ 0 h 996517"/>
                <a:gd name="connsiteX3" fmla="*/ 553316 w 995898"/>
                <a:gd name="connsiteY3" fmla="*/ 585406 h 996517"/>
                <a:gd name="connsiteX4" fmla="*/ 497949 w 995898"/>
                <a:gd name="connsiteY4" fmla="*/ 995898 h 996517"/>
                <a:gd name="connsiteX5" fmla="*/ 0 w 995898"/>
                <a:gd name="connsiteY5" fmla="*/ 497949 h 996517"/>
                <a:gd name="connsiteX0" fmla="*/ 0 w 995898"/>
                <a:gd name="connsiteY0" fmla="*/ 497949 h 1011462"/>
                <a:gd name="connsiteX1" fmla="*/ 497949 w 995898"/>
                <a:gd name="connsiteY1" fmla="*/ 0 h 1011462"/>
                <a:gd name="connsiteX2" fmla="*/ 995898 w 995898"/>
                <a:gd name="connsiteY2" fmla="*/ 0 h 1011462"/>
                <a:gd name="connsiteX3" fmla="*/ 553316 w 995898"/>
                <a:gd name="connsiteY3" fmla="*/ 585406 h 1011462"/>
                <a:gd name="connsiteX4" fmla="*/ 497949 w 995898"/>
                <a:gd name="connsiteY4" fmla="*/ 995898 h 1011462"/>
                <a:gd name="connsiteX5" fmla="*/ 0 w 995898"/>
                <a:gd name="connsiteY5" fmla="*/ 497949 h 1011462"/>
                <a:gd name="connsiteX0" fmla="*/ 0 w 995898"/>
                <a:gd name="connsiteY0" fmla="*/ 497949 h 1000593"/>
                <a:gd name="connsiteX1" fmla="*/ 497949 w 995898"/>
                <a:gd name="connsiteY1" fmla="*/ 0 h 1000593"/>
                <a:gd name="connsiteX2" fmla="*/ 995898 w 995898"/>
                <a:gd name="connsiteY2" fmla="*/ 0 h 1000593"/>
                <a:gd name="connsiteX3" fmla="*/ 553316 w 995898"/>
                <a:gd name="connsiteY3" fmla="*/ 585406 h 1000593"/>
                <a:gd name="connsiteX4" fmla="*/ 497949 w 995898"/>
                <a:gd name="connsiteY4" fmla="*/ 995898 h 1000593"/>
                <a:gd name="connsiteX5" fmla="*/ 0 w 995898"/>
                <a:gd name="connsiteY5" fmla="*/ 497949 h 10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898" h="1000593">
                  <a:moveTo>
                    <a:pt x="0" y="497949"/>
                  </a:moveTo>
                  <a:cubicBezTo>
                    <a:pt x="0" y="222939"/>
                    <a:pt x="222939" y="0"/>
                    <a:pt x="497949" y="0"/>
                  </a:cubicBezTo>
                  <a:lnTo>
                    <a:pt x="995898" y="0"/>
                  </a:lnTo>
                  <a:cubicBezTo>
                    <a:pt x="904909" y="83414"/>
                    <a:pt x="192068" y="162874"/>
                    <a:pt x="553316" y="585406"/>
                  </a:cubicBezTo>
                  <a:cubicBezTo>
                    <a:pt x="706762" y="764883"/>
                    <a:pt x="604034" y="961756"/>
                    <a:pt x="497949" y="995898"/>
                  </a:cubicBezTo>
                  <a:cubicBezTo>
                    <a:pt x="362701" y="1039426"/>
                    <a:pt x="0" y="772959"/>
                    <a:pt x="0" y="4979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泪滴形 2">
              <a:extLst>
                <a:ext uri="{FF2B5EF4-FFF2-40B4-BE49-F238E27FC236}">
                  <a16:creationId xmlns:a16="http://schemas.microsoft.com/office/drawing/2014/main" id="{0DB10DC7-6179-44B0-BA10-4459CF920291}"/>
                </a:ext>
              </a:extLst>
            </p:cNvPr>
            <p:cNvSpPr/>
            <p:nvPr/>
          </p:nvSpPr>
          <p:spPr>
            <a:xfrm rot="5985750">
              <a:off x="2601331" y="3519220"/>
              <a:ext cx="364122" cy="367520"/>
            </a:xfrm>
            <a:custGeom>
              <a:avLst/>
              <a:gdLst>
                <a:gd name="connsiteX0" fmla="*/ 0 w 995898"/>
                <a:gd name="connsiteY0" fmla="*/ 497949 h 995898"/>
                <a:gd name="connsiteX1" fmla="*/ 497949 w 995898"/>
                <a:gd name="connsiteY1" fmla="*/ 0 h 995898"/>
                <a:gd name="connsiteX2" fmla="*/ 995898 w 995898"/>
                <a:gd name="connsiteY2" fmla="*/ 0 h 995898"/>
                <a:gd name="connsiteX3" fmla="*/ 995898 w 995898"/>
                <a:gd name="connsiteY3" fmla="*/ 497949 h 995898"/>
                <a:gd name="connsiteX4" fmla="*/ 497949 w 995898"/>
                <a:gd name="connsiteY4" fmla="*/ 995898 h 995898"/>
                <a:gd name="connsiteX5" fmla="*/ 0 w 995898"/>
                <a:gd name="connsiteY5" fmla="*/ 497949 h 995898"/>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9650"/>
                <a:gd name="connsiteX1" fmla="*/ 497949 w 995898"/>
                <a:gd name="connsiteY1" fmla="*/ 0 h 999650"/>
                <a:gd name="connsiteX2" fmla="*/ 995898 w 995898"/>
                <a:gd name="connsiteY2" fmla="*/ 0 h 999650"/>
                <a:gd name="connsiteX3" fmla="*/ 764712 w 995898"/>
                <a:gd name="connsiteY3" fmla="*/ 477048 h 999650"/>
                <a:gd name="connsiteX4" fmla="*/ 497949 w 995898"/>
                <a:gd name="connsiteY4" fmla="*/ 995898 h 999650"/>
                <a:gd name="connsiteX5" fmla="*/ 0 w 995898"/>
                <a:gd name="connsiteY5" fmla="*/ 497949 h 999650"/>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898" h="1005193">
                  <a:moveTo>
                    <a:pt x="0" y="497949"/>
                  </a:moveTo>
                  <a:cubicBezTo>
                    <a:pt x="0" y="222939"/>
                    <a:pt x="222939" y="0"/>
                    <a:pt x="497949" y="0"/>
                  </a:cubicBezTo>
                  <a:lnTo>
                    <a:pt x="995898" y="0"/>
                  </a:lnTo>
                  <a:cubicBezTo>
                    <a:pt x="904909" y="83414"/>
                    <a:pt x="403464" y="54516"/>
                    <a:pt x="764712" y="477048"/>
                  </a:cubicBezTo>
                  <a:cubicBezTo>
                    <a:pt x="918158" y="656525"/>
                    <a:pt x="781662" y="930860"/>
                    <a:pt x="497949" y="995898"/>
                  </a:cubicBezTo>
                  <a:cubicBezTo>
                    <a:pt x="214236" y="1060936"/>
                    <a:pt x="0" y="772959"/>
                    <a:pt x="0" y="4979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泪滴形 2">
              <a:extLst>
                <a:ext uri="{FF2B5EF4-FFF2-40B4-BE49-F238E27FC236}">
                  <a16:creationId xmlns:a16="http://schemas.microsoft.com/office/drawing/2014/main" id="{BAFE6981-6091-4C1A-ACA1-8252E862BF50}"/>
                </a:ext>
              </a:extLst>
            </p:cNvPr>
            <p:cNvSpPr/>
            <p:nvPr/>
          </p:nvSpPr>
          <p:spPr>
            <a:xfrm rot="8177629" flipV="1">
              <a:off x="8998175" y="4207449"/>
              <a:ext cx="369231" cy="348694"/>
            </a:xfrm>
            <a:custGeom>
              <a:avLst/>
              <a:gdLst>
                <a:gd name="connsiteX0" fmla="*/ 0 w 995898"/>
                <a:gd name="connsiteY0" fmla="*/ 497949 h 995898"/>
                <a:gd name="connsiteX1" fmla="*/ 497949 w 995898"/>
                <a:gd name="connsiteY1" fmla="*/ 0 h 995898"/>
                <a:gd name="connsiteX2" fmla="*/ 995898 w 995898"/>
                <a:gd name="connsiteY2" fmla="*/ 0 h 995898"/>
                <a:gd name="connsiteX3" fmla="*/ 995898 w 995898"/>
                <a:gd name="connsiteY3" fmla="*/ 497949 h 995898"/>
                <a:gd name="connsiteX4" fmla="*/ 497949 w 995898"/>
                <a:gd name="connsiteY4" fmla="*/ 995898 h 995898"/>
                <a:gd name="connsiteX5" fmla="*/ 0 w 995898"/>
                <a:gd name="connsiteY5" fmla="*/ 497949 h 995898"/>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5937"/>
                <a:gd name="connsiteX1" fmla="*/ 497949 w 995898"/>
                <a:gd name="connsiteY1" fmla="*/ 0 h 995937"/>
                <a:gd name="connsiteX2" fmla="*/ 995898 w 995898"/>
                <a:gd name="connsiteY2" fmla="*/ 0 h 995937"/>
                <a:gd name="connsiteX3" fmla="*/ 764712 w 995898"/>
                <a:gd name="connsiteY3" fmla="*/ 477048 h 995937"/>
                <a:gd name="connsiteX4" fmla="*/ 497949 w 995898"/>
                <a:gd name="connsiteY4" fmla="*/ 995898 h 995937"/>
                <a:gd name="connsiteX5" fmla="*/ 0 w 995898"/>
                <a:gd name="connsiteY5" fmla="*/ 497949 h 995937"/>
                <a:gd name="connsiteX0" fmla="*/ 0 w 995898"/>
                <a:gd name="connsiteY0" fmla="*/ 497949 h 999650"/>
                <a:gd name="connsiteX1" fmla="*/ 497949 w 995898"/>
                <a:gd name="connsiteY1" fmla="*/ 0 h 999650"/>
                <a:gd name="connsiteX2" fmla="*/ 995898 w 995898"/>
                <a:gd name="connsiteY2" fmla="*/ 0 h 999650"/>
                <a:gd name="connsiteX3" fmla="*/ 764712 w 995898"/>
                <a:gd name="connsiteY3" fmla="*/ 477048 h 999650"/>
                <a:gd name="connsiteX4" fmla="*/ 497949 w 995898"/>
                <a:gd name="connsiteY4" fmla="*/ 995898 h 999650"/>
                <a:gd name="connsiteX5" fmla="*/ 0 w 995898"/>
                <a:gd name="connsiteY5" fmla="*/ 497949 h 999650"/>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1005193"/>
                <a:gd name="connsiteX1" fmla="*/ 497949 w 995898"/>
                <a:gd name="connsiteY1" fmla="*/ 0 h 1005193"/>
                <a:gd name="connsiteX2" fmla="*/ 995898 w 995898"/>
                <a:gd name="connsiteY2" fmla="*/ 0 h 1005193"/>
                <a:gd name="connsiteX3" fmla="*/ 764712 w 995898"/>
                <a:gd name="connsiteY3" fmla="*/ 477048 h 1005193"/>
                <a:gd name="connsiteX4" fmla="*/ 497949 w 995898"/>
                <a:gd name="connsiteY4" fmla="*/ 995898 h 1005193"/>
                <a:gd name="connsiteX5" fmla="*/ 0 w 995898"/>
                <a:gd name="connsiteY5" fmla="*/ 497949 h 1005193"/>
                <a:gd name="connsiteX0" fmla="*/ 0 w 995898"/>
                <a:gd name="connsiteY0" fmla="*/ 497949 h 996517"/>
                <a:gd name="connsiteX1" fmla="*/ 497949 w 995898"/>
                <a:gd name="connsiteY1" fmla="*/ 0 h 996517"/>
                <a:gd name="connsiteX2" fmla="*/ 995898 w 995898"/>
                <a:gd name="connsiteY2" fmla="*/ 0 h 996517"/>
                <a:gd name="connsiteX3" fmla="*/ 553316 w 995898"/>
                <a:gd name="connsiteY3" fmla="*/ 585406 h 996517"/>
                <a:gd name="connsiteX4" fmla="*/ 497949 w 995898"/>
                <a:gd name="connsiteY4" fmla="*/ 995898 h 996517"/>
                <a:gd name="connsiteX5" fmla="*/ 0 w 995898"/>
                <a:gd name="connsiteY5" fmla="*/ 497949 h 996517"/>
                <a:gd name="connsiteX0" fmla="*/ 0 w 995898"/>
                <a:gd name="connsiteY0" fmla="*/ 497949 h 1011462"/>
                <a:gd name="connsiteX1" fmla="*/ 497949 w 995898"/>
                <a:gd name="connsiteY1" fmla="*/ 0 h 1011462"/>
                <a:gd name="connsiteX2" fmla="*/ 995898 w 995898"/>
                <a:gd name="connsiteY2" fmla="*/ 0 h 1011462"/>
                <a:gd name="connsiteX3" fmla="*/ 553316 w 995898"/>
                <a:gd name="connsiteY3" fmla="*/ 585406 h 1011462"/>
                <a:gd name="connsiteX4" fmla="*/ 497949 w 995898"/>
                <a:gd name="connsiteY4" fmla="*/ 995898 h 1011462"/>
                <a:gd name="connsiteX5" fmla="*/ 0 w 995898"/>
                <a:gd name="connsiteY5" fmla="*/ 497949 h 1011462"/>
                <a:gd name="connsiteX0" fmla="*/ 0 w 995898"/>
                <a:gd name="connsiteY0" fmla="*/ 497949 h 1000593"/>
                <a:gd name="connsiteX1" fmla="*/ 497949 w 995898"/>
                <a:gd name="connsiteY1" fmla="*/ 0 h 1000593"/>
                <a:gd name="connsiteX2" fmla="*/ 995898 w 995898"/>
                <a:gd name="connsiteY2" fmla="*/ 0 h 1000593"/>
                <a:gd name="connsiteX3" fmla="*/ 553316 w 995898"/>
                <a:gd name="connsiteY3" fmla="*/ 585406 h 1000593"/>
                <a:gd name="connsiteX4" fmla="*/ 497949 w 995898"/>
                <a:gd name="connsiteY4" fmla="*/ 995898 h 1000593"/>
                <a:gd name="connsiteX5" fmla="*/ 0 w 995898"/>
                <a:gd name="connsiteY5" fmla="*/ 497949 h 10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898" h="1000593">
                  <a:moveTo>
                    <a:pt x="0" y="497949"/>
                  </a:moveTo>
                  <a:cubicBezTo>
                    <a:pt x="0" y="222939"/>
                    <a:pt x="222939" y="0"/>
                    <a:pt x="497949" y="0"/>
                  </a:cubicBezTo>
                  <a:lnTo>
                    <a:pt x="995898" y="0"/>
                  </a:lnTo>
                  <a:cubicBezTo>
                    <a:pt x="904909" y="83414"/>
                    <a:pt x="192068" y="162874"/>
                    <a:pt x="553316" y="585406"/>
                  </a:cubicBezTo>
                  <a:cubicBezTo>
                    <a:pt x="706762" y="764883"/>
                    <a:pt x="604034" y="961756"/>
                    <a:pt x="497949" y="995898"/>
                  </a:cubicBezTo>
                  <a:cubicBezTo>
                    <a:pt x="362701" y="1039426"/>
                    <a:pt x="0" y="772959"/>
                    <a:pt x="0" y="4979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80B90BE9-E45E-4E0A-861F-0CC28C46E761}"/>
                </a:ext>
              </a:extLst>
            </p:cNvPr>
            <p:cNvGrpSpPr/>
            <p:nvPr/>
          </p:nvGrpSpPr>
          <p:grpSpPr>
            <a:xfrm>
              <a:off x="3303826" y="2686267"/>
              <a:ext cx="5584348" cy="2078100"/>
              <a:chOff x="3303828" y="2389950"/>
              <a:chExt cx="5584348" cy="2078100"/>
            </a:xfrm>
          </p:grpSpPr>
          <p:sp>
            <p:nvSpPr>
              <p:cNvPr id="53" name="文本框 52">
                <a:extLst>
                  <a:ext uri="{FF2B5EF4-FFF2-40B4-BE49-F238E27FC236}">
                    <a16:creationId xmlns:a16="http://schemas.microsoft.com/office/drawing/2014/main" id="{E65F7E61-655C-4DB4-A63C-7E2619010DD6}"/>
                  </a:ext>
                </a:extLst>
              </p:cNvPr>
              <p:cNvSpPr txBox="1"/>
              <p:nvPr/>
            </p:nvSpPr>
            <p:spPr>
              <a:xfrm>
                <a:off x="7722463" y="2389950"/>
                <a:ext cx="1165713" cy="1949456"/>
              </a:xfrm>
              <a:custGeom>
                <a:avLst/>
                <a:gdLst>
                  <a:gd name="connsiteX0" fmla="*/ 126939 w 443786"/>
                  <a:gd name="connsiteY0" fmla="*/ 382 h 742157"/>
                  <a:gd name="connsiteX1" fmla="*/ 139424 w 443786"/>
                  <a:gd name="connsiteY1" fmla="*/ 1529 h 742157"/>
                  <a:gd name="connsiteX2" fmla="*/ 157259 w 443786"/>
                  <a:gd name="connsiteY2" fmla="*/ 18345 h 742157"/>
                  <a:gd name="connsiteX3" fmla="*/ 167451 w 443786"/>
                  <a:gd name="connsiteY3" fmla="*/ 48411 h 742157"/>
                  <a:gd name="connsiteX4" fmla="*/ 172037 w 443786"/>
                  <a:gd name="connsiteY4" fmla="*/ 84082 h 742157"/>
                  <a:gd name="connsiteX5" fmla="*/ 172547 w 443786"/>
                  <a:gd name="connsiteY5" fmla="*/ 116695 h 742157"/>
                  <a:gd name="connsiteX6" fmla="*/ 171018 w 443786"/>
                  <a:gd name="connsiteY6" fmla="*/ 138608 h 742157"/>
                  <a:gd name="connsiteX7" fmla="*/ 170508 w 443786"/>
                  <a:gd name="connsiteY7" fmla="*/ 143194 h 742157"/>
                  <a:gd name="connsiteX8" fmla="*/ 169999 w 443786"/>
                  <a:gd name="connsiteY8" fmla="*/ 147780 h 742157"/>
                  <a:gd name="connsiteX9" fmla="*/ 208728 w 443786"/>
                  <a:gd name="connsiteY9" fmla="*/ 165106 h 742157"/>
                  <a:gd name="connsiteX10" fmla="*/ 248475 w 443786"/>
                  <a:gd name="connsiteY10" fmla="*/ 178356 h 742157"/>
                  <a:gd name="connsiteX11" fmla="*/ 391160 w 443786"/>
                  <a:gd name="connsiteY11" fmla="*/ 182432 h 742157"/>
                  <a:gd name="connsiteX12" fmla="*/ 420206 w 443786"/>
                  <a:gd name="connsiteY12" fmla="*/ 188547 h 742157"/>
                  <a:gd name="connsiteX13" fmla="*/ 435494 w 443786"/>
                  <a:gd name="connsiteY13" fmla="*/ 210969 h 742157"/>
                  <a:gd name="connsiteX14" fmla="*/ 433456 w 443786"/>
                  <a:gd name="connsiteY14" fmla="*/ 236449 h 742157"/>
                  <a:gd name="connsiteX15" fmla="*/ 411543 w 443786"/>
                  <a:gd name="connsiteY15" fmla="*/ 251736 h 742157"/>
                  <a:gd name="connsiteX16" fmla="*/ 320327 w 443786"/>
                  <a:gd name="connsiteY16" fmla="*/ 255813 h 742157"/>
                  <a:gd name="connsiteX17" fmla="*/ 226053 w 443786"/>
                  <a:gd name="connsiteY17" fmla="*/ 236449 h 742157"/>
                  <a:gd name="connsiteX18" fmla="*/ 221977 w 443786"/>
                  <a:gd name="connsiteY18" fmla="*/ 340404 h 742157"/>
                  <a:gd name="connsiteX19" fmla="*/ 228091 w 443786"/>
                  <a:gd name="connsiteY19" fmla="*/ 343462 h 742157"/>
                  <a:gd name="connsiteX20" fmla="*/ 288223 w 443786"/>
                  <a:gd name="connsiteY20" fmla="*/ 358750 h 742157"/>
                  <a:gd name="connsiteX21" fmla="*/ 330519 w 443786"/>
                  <a:gd name="connsiteY21" fmla="*/ 352635 h 742157"/>
                  <a:gd name="connsiteX22" fmla="*/ 370776 w 443786"/>
                  <a:gd name="connsiteY22" fmla="*/ 360788 h 742157"/>
                  <a:gd name="connsiteX23" fmla="*/ 384535 w 443786"/>
                  <a:gd name="connsiteY23" fmla="*/ 381681 h 742157"/>
                  <a:gd name="connsiteX24" fmla="*/ 375872 w 443786"/>
                  <a:gd name="connsiteY24" fmla="*/ 405632 h 742157"/>
                  <a:gd name="connsiteX25" fmla="*/ 328481 w 443786"/>
                  <a:gd name="connsiteY25" fmla="*/ 424996 h 742157"/>
                  <a:gd name="connsiteX26" fmla="*/ 274973 w 443786"/>
                  <a:gd name="connsiteY26" fmla="*/ 418881 h 742157"/>
                  <a:gd name="connsiteX27" fmla="*/ 220958 w 443786"/>
                  <a:gd name="connsiteY27" fmla="*/ 391363 h 742157"/>
                  <a:gd name="connsiteX28" fmla="*/ 220958 w 443786"/>
                  <a:gd name="connsiteY28" fmla="*/ 438245 h 742157"/>
                  <a:gd name="connsiteX29" fmla="*/ 221977 w 443786"/>
                  <a:gd name="connsiteY29" fmla="*/ 468820 h 742157"/>
                  <a:gd name="connsiteX30" fmla="*/ 225034 w 443786"/>
                  <a:gd name="connsiteY30" fmla="*/ 499396 h 742157"/>
                  <a:gd name="connsiteX31" fmla="*/ 309625 w 443786"/>
                  <a:gd name="connsiteY31" fmla="*/ 509078 h 742157"/>
                  <a:gd name="connsiteX32" fmla="*/ 394217 w 443786"/>
                  <a:gd name="connsiteY32" fmla="*/ 501434 h 742157"/>
                  <a:gd name="connsiteX33" fmla="*/ 422245 w 443786"/>
                  <a:gd name="connsiteY33" fmla="*/ 504492 h 742157"/>
                  <a:gd name="connsiteX34" fmla="*/ 440080 w 443786"/>
                  <a:gd name="connsiteY34" fmla="*/ 526913 h 742157"/>
                  <a:gd name="connsiteX35" fmla="*/ 442119 w 443786"/>
                  <a:gd name="connsiteY35" fmla="*/ 530990 h 742157"/>
                  <a:gd name="connsiteX36" fmla="*/ 442628 w 443786"/>
                  <a:gd name="connsiteY36" fmla="*/ 552902 h 742157"/>
                  <a:gd name="connsiteX37" fmla="*/ 431927 w 443786"/>
                  <a:gd name="connsiteY37" fmla="*/ 572776 h 742157"/>
                  <a:gd name="connsiteX38" fmla="*/ 387593 w 443786"/>
                  <a:gd name="connsiteY38" fmla="*/ 596727 h 742157"/>
                  <a:gd name="connsiteX39" fmla="*/ 333576 w 443786"/>
                  <a:gd name="connsiteY39" fmla="*/ 600804 h 742157"/>
                  <a:gd name="connsiteX40" fmla="*/ 278541 w 443786"/>
                  <a:gd name="connsiteY40" fmla="*/ 587554 h 742157"/>
                  <a:gd name="connsiteX41" fmla="*/ 231149 w 443786"/>
                  <a:gd name="connsiteY41" fmla="*/ 559527 h 742157"/>
                  <a:gd name="connsiteX42" fmla="*/ 240322 w 443786"/>
                  <a:gd name="connsiteY42" fmla="*/ 628321 h 742157"/>
                  <a:gd name="connsiteX43" fmla="*/ 250513 w 443786"/>
                  <a:gd name="connsiteY43" fmla="*/ 697116 h 742157"/>
                  <a:gd name="connsiteX44" fmla="*/ 241341 w 443786"/>
                  <a:gd name="connsiteY44" fmla="*/ 727691 h 742157"/>
                  <a:gd name="connsiteX45" fmla="*/ 212295 w 443786"/>
                  <a:gd name="connsiteY45" fmla="*/ 741450 h 742157"/>
                  <a:gd name="connsiteX46" fmla="*/ 179171 w 443786"/>
                  <a:gd name="connsiteY46" fmla="*/ 737373 h 742157"/>
                  <a:gd name="connsiteX47" fmla="*/ 158788 w 443786"/>
                  <a:gd name="connsiteY47" fmla="*/ 712403 h 742157"/>
                  <a:gd name="connsiteX48" fmla="*/ 138914 w 443786"/>
                  <a:gd name="connsiteY48" fmla="*/ 591121 h 742157"/>
                  <a:gd name="connsiteX49" fmla="*/ 134837 w 443786"/>
                  <a:gd name="connsiteY49" fmla="*/ 463725 h 742157"/>
                  <a:gd name="connsiteX50" fmla="*/ 149106 w 443786"/>
                  <a:gd name="connsiteY50" fmla="*/ 337347 h 742157"/>
                  <a:gd name="connsiteX51" fmla="*/ 184267 w 443786"/>
                  <a:gd name="connsiteY51" fmla="*/ 218103 h 742157"/>
                  <a:gd name="connsiteX52" fmla="*/ 155730 w 443786"/>
                  <a:gd name="connsiteY52" fmla="*/ 198739 h 742157"/>
                  <a:gd name="connsiteX53" fmla="*/ 136366 w 443786"/>
                  <a:gd name="connsiteY53" fmla="*/ 240525 h 742157"/>
                  <a:gd name="connsiteX54" fmla="*/ 109867 w 443786"/>
                  <a:gd name="connsiteY54" fmla="*/ 276196 h 742157"/>
                  <a:gd name="connsiteX55" fmla="*/ 75725 w 443786"/>
                  <a:gd name="connsiteY55" fmla="*/ 299637 h 742157"/>
                  <a:gd name="connsiteX56" fmla="*/ 33430 w 443786"/>
                  <a:gd name="connsiteY56" fmla="*/ 304733 h 742157"/>
                  <a:gd name="connsiteX57" fmla="*/ 13046 w 443786"/>
                  <a:gd name="connsiteY57" fmla="*/ 295051 h 742157"/>
                  <a:gd name="connsiteX58" fmla="*/ 1835 w 443786"/>
                  <a:gd name="connsiteY58" fmla="*/ 274668 h 742157"/>
                  <a:gd name="connsiteX59" fmla="*/ 816 w 443786"/>
                  <a:gd name="connsiteY59" fmla="*/ 251227 h 742157"/>
                  <a:gd name="connsiteX60" fmla="*/ 11008 w 443786"/>
                  <a:gd name="connsiteY60" fmla="*/ 231353 h 742157"/>
                  <a:gd name="connsiteX61" fmla="*/ 45150 w 443786"/>
                  <a:gd name="connsiteY61" fmla="*/ 195682 h 742157"/>
                  <a:gd name="connsiteX62" fmla="*/ 75215 w 443786"/>
                  <a:gd name="connsiteY62" fmla="*/ 155934 h 742157"/>
                  <a:gd name="connsiteX63" fmla="*/ 91013 w 443786"/>
                  <a:gd name="connsiteY63" fmla="*/ 128926 h 742157"/>
                  <a:gd name="connsiteX64" fmla="*/ 109867 w 443786"/>
                  <a:gd name="connsiteY64" fmla="*/ 89178 h 742157"/>
                  <a:gd name="connsiteX65" fmla="*/ 120059 w 443786"/>
                  <a:gd name="connsiteY65" fmla="*/ 49940 h 742157"/>
                  <a:gd name="connsiteX66" fmla="*/ 110886 w 443786"/>
                  <a:gd name="connsiteY66" fmla="*/ 23441 h 742157"/>
                  <a:gd name="connsiteX67" fmla="*/ 106300 w 443786"/>
                  <a:gd name="connsiteY67" fmla="*/ 14778 h 742157"/>
                  <a:gd name="connsiteX68" fmla="*/ 111906 w 443786"/>
                  <a:gd name="connsiteY68" fmla="*/ 6115 h 742157"/>
                  <a:gd name="connsiteX69" fmla="*/ 126939 w 443786"/>
                  <a:gd name="connsiteY69" fmla="*/ 382 h 7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3786" h="742157">
                    <a:moveTo>
                      <a:pt x="126939" y="382"/>
                    </a:moveTo>
                    <a:cubicBezTo>
                      <a:pt x="131525" y="-382"/>
                      <a:pt x="135687" y="0"/>
                      <a:pt x="139424" y="1529"/>
                    </a:cubicBezTo>
                    <a:cubicBezTo>
                      <a:pt x="146897" y="4586"/>
                      <a:pt x="152843" y="10192"/>
                      <a:pt x="157259" y="18345"/>
                    </a:cubicBezTo>
                    <a:cubicBezTo>
                      <a:pt x="161675" y="26499"/>
                      <a:pt x="165073" y="36520"/>
                      <a:pt x="167451" y="48411"/>
                    </a:cubicBezTo>
                    <a:cubicBezTo>
                      <a:pt x="169829" y="60301"/>
                      <a:pt x="171357" y="72192"/>
                      <a:pt x="172037" y="84082"/>
                    </a:cubicBezTo>
                    <a:cubicBezTo>
                      <a:pt x="172717" y="95972"/>
                      <a:pt x="172886" y="106843"/>
                      <a:pt x="172547" y="116695"/>
                    </a:cubicBezTo>
                    <a:cubicBezTo>
                      <a:pt x="172207" y="126548"/>
                      <a:pt x="171698" y="133852"/>
                      <a:pt x="171018" y="138608"/>
                    </a:cubicBezTo>
                    <a:cubicBezTo>
                      <a:pt x="171018" y="139967"/>
                      <a:pt x="170848" y="141495"/>
                      <a:pt x="170508" y="143194"/>
                    </a:cubicBezTo>
                    <a:cubicBezTo>
                      <a:pt x="170169" y="144893"/>
                      <a:pt x="169999" y="146421"/>
                      <a:pt x="169999" y="147780"/>
                    </a:cubicBezTo>
                    <a:cubicBezTo>
                      <a:pt x="182909" y="153895"/>
                      <a:pt x="195817" y="159671"/>
                      <a:pt x="208728" y="165106"/>
                    </a:cubicBezTo>
                    <a:cubicBezTo>
                      <a:pt x="221637" y="170542"/>
                      <a:pt x="234886" y="174958"/>
                      <a:pt x="248475" y="178356"/>
                    </a:cubicBezTo>
                    <a:cubicBezTo>
                      <a:pt x="296716" y="190586"/>
                      <a:pt x="344277" y="191945"/>
                      <a:pt x="391160" y="182432"/>
                    </a:cubicBezTo>
                    <a:cubicBezTo>
                      <a:pt x="402710" y="180394"/>
                      <a:pt x="412392" y="182432"/>
                      <a:pt x="420206" y="188547"/>
                    </a:cubicBezTo>
                    <a:cubicBezTo>
                      <a:pt x="428020" y="194662"/>
                      <a:pt x="433116" y="202136"/>
                      <a:pt x="435494" y="210969"/>
                    </a:cubicBezTo>
                    <a:cubicBezTo>
                      <a:pt x="437872" y="219802"/>
                      <a:pt x="437193" y="228295"/>
                      <a:pt x="433456" y="236449"/>
                    </a:cubicBezTo>
                    <a:cubicBezTo>
                      <a:pt x="429718" y="244602"/>
                      <a:pt x="422414" y="249698"/>
                      <a:pt x="411543" y="251736"/>
                    </a:cubicBezTo>
                    <a:cubicBezTo>
                      <a:pt x="383006" y="256492"/>
                      <a:pt x="352601" y="257851"/>
                      <a:pt x="320327" y="255813"/>
                    </a:cubicBezTo>
                    <a:cubicBezTo>
                      <a:pt x="288053" y="253775"/>
                      <a:pt x="256629" y="247320"/>
                      <a:pt x="226053" y="236449"/>
                    </a:cubicBezTo>
                    <a:lnTo>
                      <a:pt x="221977" y="340404"/>
                    </a:lnTo>
                    <a:lnTo>
                      <a:pt x="228091" y="343462"/>
                    </a:lnTo>
                    <a:cubicBezTo>
                      <a:pt x="245078" y="355692"/>
                      <a:pt x="265121" y="360788"/>
                      <a:pt x="288223" y="358750"/>
                    </a:cubicBezTo>
                    <a:cubicBezTo>
                      <a:pt x="303171" y="357391"/>
                      <a:pt x="317270" y="355352"/>
                      <a:pt x="330519" y="352635"/>
                    </a:cubicBezTo>
                    <a:cubicBezTo>
                      <a:pt x="343768" y="349917"/>
                      <a:pt x="357188" y="352635"/>
                      <a:pt x="370776" y="360788"/>
                    </a:cubicBezTo>
                    <a:cubicBezTo>
                      <a:pt x="378929" y="365544"/>
                      <a:pt x="383516" y="372508"/>
                      <a:pt x="384535" y="381681"/>
                    </a:cubicBezTo>
                    <a:cubicBezTo>
                      <a:pt x="385555" y="390854"/>
                      <a:pt x="382667" y="398837"/>
                      <a:pt x="375872" y="405632"/>
                    </a:cubicBezTo>
                    <a:cubicBezTo>
                      <a:pt x="363642" y="418541"/>
                      <a:pt x="347845" y="424996"/>
                      <a:pt x="328481" y="424996"/>
                    </a:cubicBezTo>
                    <a:cubicBezTo>
                      <a:pt x="309116" y="424996"/>
                      <a:pt x="291281" y="422958"/>
                      <a:pt x="274973" y="418881"/>
                    </a:cubicBezTo>
                    <a:cubicBezTo>
                      <a:pt x="254590" y="414125"/>
                      <a:pt x="236585" y="404952"/>
                      <a:pt x="220958" y="391363"/>
                    </a:cubicBezTo>
                    <a:lnTo>
                      <a:pt x="220958" y="438245"/>
                    </a:lnTo>
                    <a:cubicBezTo>
                      <a:pt x="220958" y="448437"/>
                      <a:pt x="221297" y="458629"/>
                      <a:pt x="221977" y="468820"/>
                    </a:cubicBezTo>
                    <a:cubicBezTo>
                      <a:pt x="222656" y="479012"/>
                      <a:pt x="223675" y="489204"/>
                      <a:pt x="225034" y="499396"/>
                    </a:cubicBezTo>
                    <a:lnTo>
                      <a:pt x="309625" y="509078"/>
                    </a:lnTo>
                    <a:cubicBezTo>
                      <a:pt x="336804" y="512135"/>
                      <a:pt x="365001" y="509587"/>
                      <a:pt x="394217" y="501434"/>
                    </a:cubicBezTo>
                    <a:cubicBezTo>
                      <a:pt x="404409" y="498037"/>
                      <a:pt x="413752" y="499056"/>
                      <a:pt x="422245" y="504492"/>
                    </a:cubicBezTo>
                    <a:cubicBezTo>
                      <a:pt x="430737" y="509927"/>
                      <a:pt x="436683" y="517401"/>
                      <a:pt x="440080" y="526913"/>
                    </a:cubicBezTo>
                    <a:lnTo>
                      <a:pt x="442119" y="530990"/>
                    </a:lnTo>
                    <a:cubicBezTo>
                      <a:pt x="444157" y="537785"/>
                      <a:pt x="444327" y="545089"/>
                      <a:pt x="442628" y="552902"/>
                    </a:cubicBezTo>
                    <a:cubicBezTo>
                      <a:pt x="440929" y="560716"/>
                      <a:pt x="437362" y="567341"/>
                      <a:pt x="431927" y="572776"/>
                    </a:cubicBezTo>
                    <a:cubicBezTo>
                      <a:pt x="419697" y="584327"/>
                      <a:pt x="404918" y="592311"/>
                      <a:pt x="387593" y="596727"/>
                    </a:cubicBezTo>
                    <a:cubicBezTo>
                      <a:pt x="370267" y="601143"/>
                      <a:pt x="352261" y="602502"/>
                      <a:pt x="333576" y="600804"/>
                    </a:cubicBezTo>
                    <a:cubicBezTo>
                      <a:pt x="314892" y="599105"/>
                      <a:pt x="296547" y="594689"/>
                      <a:pt x="278541" y="587554"/>
                    </a:cubicBezTo>
                    <a:cubicBezTo>
                      <a:pt x="260535" y="580420"/>
                      <a:pt x="244738" y="571078"/>
                      <a:pt x="231149" y="559527"/>
                    </a:cubicBezTo>
                    <a:cubicBezTo>
                      <a:pt x="233867" y="582628"/>
                      <a:pt x="236925" y="605560"/>
                      <a:pt x="240322" y="628321"/>
                    </a:cubicBezTo>
                    <a:cubicBezTo>
                      <a:pt x="243719" y="651083"/>
                      <a:pt x="247116" y="674014"/>
                      <a:pt x="250513" y="697116"/>
                    </a:cubicBezTo>
                    <a:cubicBezTo>
                      <a:pt x="252552" y="710025"/>
                      <a:pt x="249494" y="720217"/>
                      <a:pt x="241341" y="727691"/>
                    </a:cubicBezTo>
                    <a:cubicBezTo>
                      <a:pt x="233188" y="735165"/>
                      <a:pt x="223506" y="739751"/>
                      <a:pt x="212295" y="741450"/>
                    </a:cubicBezTo>
                    <a:cubicBezTo>
                      <a:pt x="201084" y="743148"/>
                      <a:pt x="190043" y="741790"/>
                      <a:pt x="179171" y="737373"/>
                    </a:cubicBezTo>
                    <a:cubicBezTo>
                      <a:pt x="168300" y="732957"/>
                      <a:pt x="161506" y="724633"/>
                      <a:pt x="158788" y="712403"/>
                    </a:cubicBezTo>
                    <a:cubicBezTo>
                      <a:pt x="149954" y="673675"/>
                      <a:pt x="143330" y="633247"/>
                      <a:pt x="138914" y="591121"/>
                    </a:cubicBezTo>
                    <a:cubicBezTo>
                      <a:pt x="134498" y="548996"/>
                      <a:pt x="133138" y="506530"/>
                      <a:pt x="134837" y="463725"/>
                    </a:cubicBezTo>
                    <a:cubicBezTo>
                      <a:pt x="136536" y="420919"/>
                      <a:pt x="141292" y="378793"/>
                      <a:pt x="149106" y="337347"/>
                    </a:cubicBezTo>
                    <a:cubicBezTo>
                      <a:pt x="156920" y="295900"/>
                      <a:pt x="168640" y="256153"/>
                      <a:pt x="184267" y="218103"/>
                    </a:cubicBezTo>
                    <a:cubicBezTo>
                      <a:pt x="172717" y="211988"/>
                      <a:pt x="163204" y="205534"/>
                      <a:pt x="155730" y="198739"/>
                    </a:cubicBezTo>
                    <a:cubicBezTo>
                      <a:pt x="150295" y="213008"/>
                      <a:pt x="143840" y="226936"/>
                      <a:pt x="136366" y="240525"/>
                    </a:cubicBezTo>
                    <a:cubicBezTo>
                      <a:pt x="128892" y="254114"/>
                      <a:pt x="120059" y="266005"/>
                      <a:pt x="109867" y="276196"/>
                    </a:cubicBezTo>
                    <a:cubicBezTo>
                      <a:pt x="99675" y="286388"/>
                      <a:pt x="88295" y="294202"/>
                      <a:pt x="75725" y="299637"/>
                    </a:cubicBezTo>
                    <a:cubicBezTo>
                      <a:pt x="63156" y="305073"/>
                      <a:pt x="49056" y="306772"/>
                      <a:pt x="33430" y="304733"/>
                    </a:cubicBezTo>
                    <a:cubicBezTo>
                      <a:pt x="25276" y="304054"/>
                      <a:pt x="18481" y="300826"/>
                      <a:pt x="13046" y="295051"/>
                    </a:cubicBezTo>
                    <a:cubicBezTo>
                      <a:pt x="7611" y="289276"/>
                      <a:pt x="3873" y="282481"/>
                      <a:pt x="1835" y="274668"/>
                    </a:cubicBezTo>
                    <a:cubicBezTo>
                      <a:pt x="-203" y="266854"/>
                      <a:pt x="-543" y="259040"/>
                      <a:pt x="816" y="251227"/>
                    </a:cubicBezTo>
                    <a:cubicBezTo>
                      <a:pt x="2174" y="243413"/>
                      <a:pt x="5572" y="236788"/>
                      <a:pt x="11008" y="231353"/>
                    </a:cubicBezTo>
                    <a:cubicBezTo>
                      <a:pt x="23238" y="218443"/>
                      <a:pt x="34618" y="206553"/>
                      <a:pt x="45150" y="195682"/>
                    </a:cubicBezTo>
                    <a:cubicBezTo>
                      <a:pt x="55681" y="184810"/>
                      <a:pt x="65704" y="171561"/>
                      <a:pt x="75215" y="155934"/>
                    </a:cubicBezTo>
                    <a:cubicBezTo>
                      <a:pt x="78612" y="150498"/>
                      <a:pt x="83878" y="141495"/>
                      <a:pt x="91013" y="128926"/>
                    </a:cubicBezTo>
                    <a:cubicBezTo>
                      <a:pt x="98147" y="116356"/>
                      <a:pt x="104432" y="103106"/>
                      <a:pt x="109867" y="89178"/>
                    </a:cubicBezTo>
                    <a:cubicBezTo>
                      <a:pt x="115302" y="75249"/>
                      <a:pt x="118700" y="62170"/>
                      <a:pt x="120059" y="49940"/>
                    </a:cubicBezTo>
                    <a:cubicBezTo>
                      <a:pt x="121418" y="37709"/>
                      <a:pt x="118360" y="28877"/>
                      <a:pt x="110886" y="23441"/>
                    </a:cubicBezTo>
                    <a:cubicBezTo>
                      <a:pt x="107490" y="21403"/>
                      <a:pt x="105961" y="18515"/>
                      <a:pt x="106300" y="14778"/>
                    </a:cubicBezTo>
                    <a:cubicBezTo>
                      <a:pt x="106640" y="11041"/>
                      <a:pt x="108509" y="8153"/>
                      <a:pt x="111906" y="6115"/>
                    </a:cubicBezTo>
                    <a:cubicBezTo>
                      <a:pt x="117342" y="3058"/>
                      <a:pt x="122353" y="1147"/>
                      <a:pt x="126939" y="38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45" name="文本框 44">
                <a:extLst>
                  <a:ext uri="{FF2B5EF4-FFF2-40B4-BE49-F238E27FC236}">
                    <a16:creationId xmlns:a16="http://schemas.microsoft.com/office/drawing/2014/main" id="{AC16FAFE-33F1-493F-B084-C67488EF21B6}"/>
                  </a:ext>
                </a:extLst>
              </p:cNvPr>
              <p:cNvSpPr txBox="1"/>
              <p:nvPr/>
            </p:nvSpPr>
            <p:spPr>
              <a:xfrm>
                <a:off x="7099454" y="2584206"/>
                <a:ext cx="755943" cy="1391882"/>
              </a:xfrm>
              <a:custGeom>
                <a:avLst/>
                <a:gdLst>
                  <a:gd name="connsiteX0" fmla="*/ 268104 w 287787"/>
                  <a:gd name="connsiteY0" fmla="*/ 204 h 529889"/>
                  <a:gd name="connsiteX1" fmla="*/ 281672 w 287787"/>
                  <a:gd name="connsiteY1" fmla="*/ 8612 h 529889"/>
                  <a:gd name="connsiteX2" fmla="*/ 286258 w 287787"/>
                  <a:gd name="connsiteY2" fmla="*/ 49889 h 529889"/>
                  <a:gd name="connsiteX3" fmla="*/ 269951 w 287787"/>
                  <a:gd name="connsiteY3" fmla="*/ 98299 h 529889"/>
                  <a:gd name="connsiteX4" fmla="*/ 243453 w 287787"/>
                  <a:gd name="connsiteY4" fmla="*/ 144672 h 529889"/>
                  <a:gd name="connsiteX5" fmla="*/ 218483 w 287787"/>
                  <a:gd name="connsiteY5" fmla="*/ 179833 h 529889"/>
                  <a:gd name="connsiteX6" fmla="*/ 206253 w 287787"/>
                  <a:gd name="connsiteY6" fmla="*/ 195121 h 529889"/>
                  <a:gd name="connsiteX7" fmla="*/ 208292 w 287787"/>
                  <a:gd name="connsiteY7" fmla="*/ 249647 h 529889"/>
                  <a:gd name="connsiteX8" fmla="*/ 208292 w 287787"/>
                  <a:gd name="connsiteY8" fmla="*/ 304173 h 529889"/>
                  <a:gd name="connsiteX9" fmla="*/ 209820 w 287787"/>
                  <a:gd name="connsiteY9" fmla="*/ 339334 h 529889"/>
                  <a:gd name="connsiteX10" fmla="*/ 212368 w 287787"/>
                  <a:gd name="connsiteY10" fmla="*/ 382140 h 529889"/>
                  <a:gd name="connsiteX11" fmla="*/ 219502 w 287787"/>
                  <a:gd name="connsiteY11" fmla="*/ 423416 h 529889"/>
                  <a:gd name="connsiteX12" fmla="*/ 233771 w 287787"/>
                  <a:gd name="connsiteY12" fmla="*/ 453992 h 529889"/>
                  <a:gd name="connsiteX13" fmla="*/ 246510 w 287787"/>
                  <a:gd name="connsiteY13" fmla="*/ 481509 h 529889"/>
                  <a:gd name="connsiteX14" fmla="*/ 241924 w 287787"/>
                  <a:gd name="connsiteY14" fmla="*/ 506989 h 529889"/>
                  <a:gd name="connsiteX15" fmla="*/ 223069 w 287787"/>
                  <a:gd name="connsiteY15" fmla="*/ 524824 h 529889"/>
                  <a:gd name="connsiteX16" fmla="*/ 193195 w 287787"/>
                  <a:gd name="connsiteY16" fmla="*/ 529410 h 529889"/>
                  <a:gd name="connsiteX17" fmla="*/ 153463 w 287787"/>
                  <a:gd name="connsiteY17" fmla="*/ 508517 h 529889"/>
                  <a:gd name="connsiteX18" fmla="*/ 134337 w 287787"/>
                  <a:gd name="connsiteY18" fmla="*/ 467241 h 529889"/>
                  <a:gd name="connsiteX19" fmla="*/ 128286 w 287787"/>
                  <a:gd name="connsiteY19" fmla="*/ 417811 h 529889"/>
                  <a:gd name="connsiteX20" fmla="*/ 129815 w 287787"/>
                  <a:gd name="connsiteY20" fmla="*/ 372458 h 529889"/>
                  <a:gd name="connsiteX21" fmla="*/ 133836 w 287787"/>
                  <a:gd name="connsiteY21" fmla="*/ 314365 h 529889"/>
                  <a:gd name="connsiteX22" fmla="*/ 142889 w 287787"/>
                  <a:gd name="connsiteY22" fmla="*/ 252195 h 529889"/>
                  <a:gd name="connsiteX23" fmla="*/ 82248 w 287787"/>
                  <a:gd name="connsiteY23" fmla="*/ 279203 h 529889"/>
                  <a:gd name="connsiteX24" fmla="*/ 21607 w 287787"/>
                  <a:gd name="connsiteY24" fmla="*/ 265444 h 529889"/>
                  <a:gd name="connsiteX25" fmla="*/ 2752 w 287787"/>
                  <a:gd name="connsiteY25" fmla="*/ 243022 h 529889"/>
                  <a:gd name="connsiteX26" fmla="*/ 1223 w 287787"/>
                  <a:gd name="connsiteY26" fmla="*/ 217033 h 529889"/>
                  <a:gd name="connsiteX27" fmla="*/ 14473 w 287787"/>
                  <a:gd name="connsiteY27" fmla="*/ 195121 h 529889"/>
                  <a:gd name="connsiteX28" fmla="*/ 40971 w 287787"/>
                  <a:gd name="connsiteY28" fmla="*/ 183910 h 529889"/>
                  <a:gd name="connsiteX29" fmla="*/ 111804 w 287787"/>
                  <a:gd name="connsiteY29" fmla="*/ 161488 h 529889"/>
                  <a:gd name="connsiteX30" fmla="*/ 171044 w 287787"/>
                  <a:gd name="connsiteY30" fmla="*/ 115625 h 529889"/>
                  <a:gd name="connsiteX31" fmla="*/ 197224 w 287787"/>
                  <a:gd name="connsiteY31" fmla="*/ 87089 h 529889"/>
                  <a:gd name="connsiteX32" fmla="*/ 220522 w 287787"/>
                  <a:gd name="connsiteY32" fmla="*/ 58552 h 529889"/>
                  <a:gd name="connsiteX33" fmla="*/ 239886 w 287787"/>
                  <a:gd name="connsiteY33" fmla="*/ 35111 h 529889"/>
                  <a:gd name="connsiteX34" fmla="*/ 256193 w 287787"/>
                  <a:gd name="connsiteY34" fmla="*/ 9631 h 529889"/>
                  <a:gd name="connsiteX35" fmla="*/ 262307 w 287787"/>
                  <a:gd name="connsiteY35" fmla="*/ 2497 h 529889"/>
                  <a:gd name="connsiteX36" fmla="*/ 268104 w 287787"/>
                  <a:gd name="connsiteY36" fmla="*/ 204 h 52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7787" h="529889">
                    <a:moveTo>
                      <a:pt x="268104" y="204"/>
                    </a:moveTo>
                    <a:cubicBezTo>
                      <a:pt x="273582" y="-815"/>
                      <a:pt x="278105" y="1987"/>
                      <a:pt x="281672" y="8612"/>
                    </a:cubicBezTo>
                    <a:cubicBezTo>
                      <a:pt x="287787" y="20163"/>
                      <a:pt x="289316" y="33922"/>
                      <a:pt x="286258" y="49889"/>
                    </a:cubicBezTo>
                    <a:cubicBezTo>
                      <a:pt x="283201" y="65856"/>
                      <a:pt x="277765" y="81993"/>
                      <a:pt x="269951" y="98299"/>
                    </a:cubicBezTo>
                    <a:cubicBezTo>
                      <a:pt x="262137" y="114606"/>
                      <a:pt x="253305" y="130064"/>
                      <a:pt x="243453" y="144672"/>
                    </a:cubicBezTo>
                    <a:cubicBezTo>
                      <a:pt x="233600" y="159280"/>
                      <a:pt x="225278" y="171001"/>
                      <a:pt x="218483" y="179833"/>
                    </a:cubicBezTo>
                    <a:lnTo>
                      <a:pt x="206253" y="195121"/>
                    </a:lnTo>
                    <a:cubicBezTo>
                      <a:pt x="208971" y="212787"/>
                      <a:pt x="209650" y="230962"/>
                      <a:pt x="208292" y="249647"/>
                    </a:cubicBezTo>
                    <a:cubicBezTo>
                      <a:pt x="206933" y="268332"/>
                      <a:pt x="206933" y="286507"/>
                      <a:pt x="208292" y="304173"/>
                    </a:cubicBezTo>
                    <a:cubicBezTo>
                      <a:pt x="208971" y="313685"/>
                      <a:pt x="209480" y="325406"/>
                      <a:pt x="209820" y="339334"/>
                    </a:cubicBezTo>
                    <a:cubicBezTo>
                      <a:pt x="210159" y="353263"/>
                      <a:pt x="211009" y="367532"/>
                      <a:pt x="212368" y="382140"/>
                    </a:cubicBezTo>
                    <a:cubicBezTo>
                      <a:pt x="213727" y="396748"/>
                      <a:pt x="216105" y="410507"/>
                      <a:pt x="219502" y="423416"/>
                    </a:cubicBezTo>
                    <a:cubicBezTo>
                      <a:pt x="222899" y="436326"/>
                      <a:pt x="227655" y="446518"/>
                      <a:pt x="233771" y="453992"/>
                    </a:cubicBezTo>
                    <a:cubicBezTo>
                      <a:pt x="241244" y="462824"/>
                      <a:pt x="245491" y="471997"/>
                      <a:pt x="246510" y="481509"/>
                    </a:cubicBezTo>
                    <a:cubicBezTo>
                      <a:pt x="247529" y="491022"/>
                      <a:pt x="246001" y="499515"/>
                      <a:pt x="241924" y="506989"/>
                    </a:cubicBezTo>
                    <a:cubicBezTo>
                      <a:pt x="237847" y="514463"/>
                      <a:pt x="231562" y="520408"/>
                      <a:pt x="223069" y="524824"/>
                    </a:cubicBezTo>
                    <a:cubicBezTo>
                      <a:pt x="214577" y="529241"/>
                      <a:pt x="204618" y="530769"/>
                      <a:pt x="193195" y="529410"/>
                    </a:cubicBezTo>
                    <a:cubicBezTo>
                      <a:pt x="175762" y="527372"/>
                      <a:pt x="162519" y="520408"/>
                      <a:pt x="153463" y="508517"/>
                    </a:cubicBezTo>
                    <a:cubicBezTo>
                      <a:pt x="144406" y="496627"/>
                      <a:pt x="138032" y="482868"/>
                      <a:pt x="134337" y="467241"/>
                    </a:cubicBezTo>
                    <a:cubicBezTo>
                      <a:pt x="130643" y="451613"/>
                      <a:pt x="128625" y="435137"/>
                      <a:pt x="128286" y="417811"/>
                    </a:cubicBezTo>
                    <a:cubicBezTo>
                      <a:pt x="127946" y="400485"/>
                      <a:pt x="128456" y="385367"/>
                      <a:pt x="129815" y="372458"/>
                    </a:cubicBezTo>
                    <a:cubicBezTo>
                      <a:pt x="131153" y="354792"/>
                      <a:pt x="132493" y="335428"/>
                      <a:pt x="133836" y="314365"/>
                    </a:cubicBezTo>
                    <a:cubicBezTo>
                      <a:pt x="135179" y="293302"/>
                      <a:pt x="138196" y="272578"/>
                      <a:pt x="142889" y="252195"/>
                    </a:cubicBezTo>
                    <a:cubicBezTo>
                      <a:pt x="123185" y="265784"/>
                      <a:pt x="102971" y="274787"/>
                      <a:pt x="82248" y="279203"/>
                    </a:cubicBezTo>
                    <a:cubicBezTo>
                      <a:pt x="61525" y="283619"/>
                      <a:pt x="41311" y="279033"/>
                      <a:pt x="21607" y="265444"/>
                    </a:cubicBezTo>
                    <a:cubicBezTo>
                      <a:pt x="12095" y="259329"/>
                      <a:pt x="5810" y="251855"/>
                      <a:pt x="2752" y="243022"/>
                    </a:cubicBezTo>
                    <a:cubicBezTo>
                      <a:pt x="-305" y="234190"/>
                      <a:pt x="-815" y="225527"/>
                      <a:pt x="1223" y="217033"/>
                    </a:cubicBezTo>
                    <a:cubicBezTo>
                      <a:pt x="3262" y="208540"/>
                      <a:pt x="7678" y="201236"/>
                      <a:pt x="14473" y="195121"/>
                    </a:cubicBezTo>
                    <a:cubicBezTo>
                      <a:pt x="21267" y="189006"/>
                      <a:pt x="30100" y="185269"/>
                      <a:pt x="40971" y="183910"/>
                    </a:cubicBezTo>
                    <a:cubicBezTo>
                      <a:pt x="68149" y="180513"/>
                      <a:pt x="91760" y="173039"/>
                      <a:pt x="111804" y="161488"/>
                    </a:cubicBezTo>
                    <a:cubicBezTo>
                      <a:pt x="131848" y="149938"/>
                      <a:pt x="151594" y="134650"/>
                      <a:pt x="171044" y="115625"/>
                    </a:cubicBezTo>
                    <a:cubicBezTo>
                      <a:pt x="180439" y="106113"/>
                      <a:pt x="189166" y="96601"/>
                      <a:pt x="197224" y="87089"/>
                    </a:cubicBezTo>
                    <a:cubicBezTo>
                      <a:pt x="205281" y="77576"/>
                      <a:pt x="213048" y="68064"/>
                      <a:pt x="220522" y="58552"/>
                    </a:cubicBezTo>
                    <a:cubicBezTo>
                      <a:pt x="225957" y="51757"/>
                      <a:pt x="232412" y="43943"/>
                      <a:pt x="239886" y="35111"/>
                    </a:cubicBezTo>
                    <a:cubicBezTo>
                      <a:pt x="247359" y="26278"/>
                      <a:pt x="252796" y="17785"/>
                      <a:pt x="256193" y="9631"/>
                    </a:cubicBezTo>
                    <a:cubicBezTo>
                      <a:pt x="256872" y="6913"/>
                      <a:pt x="258911" y="4535"/>
                      <a:pt x="262307" y="2497"/>
                    </a:cubicBezTo>
                    <a:cubicBezTo>
                      <a:pt x="264346" y="1308"/>
                      <a:pt x="266278" y="544"/>
                      <a:pt x="268104" y="20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grpSp>
            <p:nvGrpSpPr>
              <p:cNvPr id="55" name="组合 54">
                <a:extLst>
                  <a:ext uri="{FF2B5EF4-FFF2-40B4-BE49-F238E27FC236}">
                    <a16:creationId xmlns:a16="http://schemas.microsoft.com/office/drawing/2014/main" id="{2AAF331F-EEDA-4D34-AF19-46213A13E446}"/>
                  </a:ext>
                </a:extLst>
              </p:cNvPr>
              <p:cNvGrpSpPr/>
              <p:nvPr/>
            </p:nvGrpSpPr>
            <p:grpSpPr>
              <a:xfrm>
                <a:off x="5223779" y="2494090"/>
                <a:ext cx="1832381" cy="1973960"/>
                <a:chOff x="8191507" y="5030602"/>
                <a:chExt cx="697586" cy="751486"/>
              </a:xfrm>
              <a:solidFill>
                <a:schemeClr val="tx1">
                  <a:lumMod val="85000"/>
                  <a:lumOff val="15000"/>
                </a:schemeClr>
              </a:solidFill>
            </p:grpSpPr>
            <p:sp>
              <p:nvSpPr>
                <p:cNvPr id="51" name="文本框 50">
                  <a:extLst>
                    <a:ext uri="{FF2B5EF4-FFF2-40B4-BE49-F238E27FC236}">
                      <a16:creationId xmlns:a16="http://schemas.microsoft.com/office/drawing/2014/main" id="{E2B4BDCA-D6A0-4398-9166-17BDDBFC3997}"/>
                    </a:ext>
                  </a:extLst>
                </p:cNvPr>
                <p:cNvSpPr txBox="1"/>
                <p:nvPr/>
              </p:nvSpPr>
              <p:spPr>
                <a:xfrm>
                  <a:off x="8533171" y="5030602"/>
                  <a:ext cx="235022" cy="210429"/>
                </a:xfrm>
                <a:custGeom>
                  <a:avLst/>
                  <a:gdLst>
                    <a:gd name="connsiteX0" fmla="*/ 132026 w 235022"/>
                    <a:gd name="connsiteY0" fmla="*/ 128 h 210429"/>
                    <a:gd name="connsiteX1" fmla="*/ 172283 w 235022"/>
                    <a:gd name="connsiteY1" fmla="*/ 6243 h 210429"/>
                    <a:gd name="connsiteX2" fmla="*/ 209483 w 235022"/>
                    <a:gd name="connsiteY2" fmla="*/ 31723 h 210429"/>
                    <a:gd name="connsiteX3" fmla="*/ 231395 w 235022"/>
                    <a:gd name="connsiteY3" fmla="*/ 69942 h 210429"/>
                    <a:gd name="connsiteX4" fmla="*/ 233943 w 235022"/>
                    <a:gd name="connsiteY4" fmla="*/ 112238 h 210429"/>
                    <a:gd name="connsiteX5" fmla="*/ 220694 w 235022"/>
                    <a:gd name="connsiteY5" fmla="*/ 154024 h 210429"/>
                    <a:gd name="connsiteX6" fmla="*/ 197253 w 235022"/>
                    <a:gd name="connsiteY6" fmla="*/ 190714 h 210429"/>
                    <a:gd name="connsiteX7" fmla="*/ 178908 w 235022"/>
                    <a:gd name="connsiteY7" fmla="*/ 202435 h 210429"/>
                    <a:gd name="connsiteX8" fmla="*/ 158525 w 235022"/>
                    <a:gd name="connsiteY8" fmla="*/ 199887 h 210429"/>
                    <a:gd name="connsiteX9" fmla="*/ 133045 w 235022"/>
                    <a:gd name="connsiteY9" fmla="*/ 206511 h 210429"/>
                    <a:gd name="connsiteX10" fmla="*/ 109604 w 235022"/>
                    <a:gd name="connsiteY10" fmla="*/ 207021 h 210429"/>
                    <a:gd name="connsiteX11" fmla="*/ 94317 w 235022"/>
                    <a:gd name="connsiteY11" fmla="*/ 204983 h 210429"/>
                    <a:gd name="connsiteX12" fmla="*/ 79029 w 235022"/>
                    <a:gd name="connsiteY12" fmla="*/ 201925 h 210429"/>
                    <a:gd name="connsiteX13" fmla="*/ 42339 w 235022"/>
                    <a:gd name="connsiteY13" fmla="*/ 209569 h 210429"/>
                    <a:gd name="connsiteX14" fmla="*/ 11763 w 235022"/>
                    <a:gd name="connsiteY14" fmla="*/ 182561 h 210429"/>
                    <a:gd name="connsiteX15" fmla="*/ 2081 w 235022"/>
                    <a:gd name="connsiteY15" fmla="*/ 143832 h 210429"/>
                    <a:gd name="connsiteX16" fmla="*/ 1062 w 235022"/>
                    <a:gd name="connsiteY16" fmla="*/ 96950 h 210429"/>
                    <a:gd name="connsiteX17" fmla="*/ 12273 w 235022"/>
                    <a:gd name="connsiteY17" fmla="*/ 53635 h 210429"/>
                    <a:gd name="connsiteX18" fmla="*/ 39281 w 235022"/>
                    <a:gd name="connsiteY18" fmla="*/ 25608 h 210429"/>
                    <a:gd name="connsiteX19" fmla="*/ 51511 w 235022"/>
                    <a:gd name="connsiteY19" fmla="*/ 27646 h 210429"/>
                    <a:gd name="connsiteX20" fmla="*/ 90749 w 235022"/>
                    <a:gd name="connsiteY20" fmla="*/ 8791 h 210429"/>
                    <a:gd name="connsiteX21" fmla="*/ 132026 w 235022"/>
                    <a:gd name="connsiteY21" fmla="*/ 128 h 210429"/>
                    <a:gd name="connsiteX22" fmla="*/ 125370 w 235022"/>
                    <a:gd name="connsiteY22" fmla="*/ 41405 h 210429"/>
                    <a:gd name="connsiteX23" fmla="*/ 113171 w 235022"/>
                    <a:gd name="connsiteY23" fmla="*/ 42934 h 210429"/>
                    <a:gd name="connsiteX24" fmla="*/ 64761 w 235022"/>
                    <a:gd name="connsiteY24" fmla="*/ 53125 h 210429"/>
                    <a:gd name="connsiteX25" fmla="*/ 67818 w 235022"/>
                    <a:gd name="connsiteY25" fmla="*/ 68923 h 210429"/>
                    <a:gd name="connsiteX26" fmla="*/ 70875 w 235022"/>
                    <a:gd name="connsiteY26" fmla="*/ 84720 h 210429"/>
                    <a:gd name="connsiteX27" fmla="*/ 80048 w 235022"/>
                    <a:gd name="connsiteY27" fmla="*/ 120391 h 210429"/>
                    <a:gd name="connsiteX28" fmla="*/ 91259 w 235022"/>
                    <a:gd name="connsiteY28" fmla="*/ 155043 h 210429"/>
                    <a:gd name="connsiteX29" fmla="*/ 136103 w 235022"/>
                    <a:gd name="connsiteY29" fmla="*/ 145870 h 210429"/>
                    <a:gd name="connsiteX30" fmla="*/ 139160 w 235022"/>
                    <a:gd name="connsiteY30" fmla="*/ 141794 h 210429"/>
                    <a:gd name="connsiteX31" fmla="*/ 142217 w 235022"/>
                    <a:gd name="connsiteY31" fmla="*/ 137717 h 210429"/>
                    <a:gd name="connsiteX32" fmla="*/ 158525 w 235022"/>
                    <a:gd name="connsiteY32" fmla="*/ 121410 h 210429"/>
                    <a:gd name="connsiteX33" fmla="*/ 172793 w 235022"/>
                    <a:gd name="connsiteY33" fmla="*/ 103065 h 210429"/>
                    <a:gd name="connsiteX34" fmla="*/ 158525 w 235022"/>
                    <a:gd name="connsiteY34" fmla="*/ 49049 h 210429"/>
                    <a:gd name="connsiteX35" fmla="*/ 125370 w 235022"/>
                    <a:gd name="connsiteY35" fmla="*/ 41405 h 21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022" h="210429">
                      <a:moveTo>
                        <a:pt x="132026" y="128"/>
                      </a:moveTo>
                      <a:cubicBezTo>
                        <a:pt x="145615" y="-551"/>
                        <a:pt x="159034" y="1487"/>
                        <a:pt x="172283" y="6243"/>
                      </a:cubicBezTo>
                      <a:cubicBezTo>
                        <a:pt x="185533" y="11000"/>
                        <a:pt x="197932" y="19493"/>
                        <a:pt x="209483" y="31723"/>
                      </a:cubicBezTo>
                      <a:cubicBezTo>
                        <a:pt x="220354" y="43273"/>
                        <a:pt x="227659" y="56013"/>
                        <a:pt x="231395" y="69942"/>
                      </a:cubicBezTo>
                      <a:cubicBezTo>
                        <a:pt x="235133" y="83871"/>
                        <a:pt x="235981" y="97969"/>
                        <a:pt x="233943" y="112238"/>
                      </a:cubicBezTo>
                      <a:cubicBezTo>
                        <a:pt x="231905" y="126506"/>
                        <a:pt x="227489" y="140435"/>
                        <a:pt x="220694" y="154024"/>
                      </a:cubicBezTo>
                      <a:cubicBezTo>
                        <a:pt x="213900" y="167613"/>
                        <a:pt x="206086" y="179843"/>
                        <a:pt x="197253" y="190714"/>
                      </a:cubicBezTo>
                      <a:cubicBezTo>
                        <a:pt x="191817" y="197509"/>
                        <a:pt x="185702" y="201415"/>
                        <a:pt x="178908" y="202435"/>
                      </a:cubicBezTo>
                      <a:cubicBezTo>
                        <a:pt x="172113" y="203454"/>
                        <a:pt x="165319" y="202604"/>
                        <a:pt x="158525" y="199887"/>
                      </a:cubicBezTo>
                      <a:cubicBezTo>
                        <a:pt x="150371" y="203284"/>
                        <a:pt x="141878" y="205492"/>
                        <a:pt x="133045" y="206511"/>
                      </a:cubicBezTo>
                      <a:cubicBezTo>
                        <a:pt x="124213" y="207531"/>
                        <a:pt x="116398" y="207700"/>
                        <a:pt x="109604" y="207021"/>
                      </a:cubicBezTo>
                      <a:lnTo>
                        <a:pt x="94317" y="204983"/>
                      </a:lnTo>
                      <a:cubicBezTo>
                        <a:pt x="89561" y="204303"/>
                        <a:pt x="84465" y="203284"/>
                        <a:pt x="79029" y="201925"/>
                      </a:cubicBezTo>
                      <a:cubicBezTo>
                        <a:pt x="68837" y="209399"/>
                        <a:pt x="56607" y="211947"/>
                        <a:pt x="42339" y="209569"/>
                      </a:cubicBezTo>
                      <a:cubicBezTo>
                        <a:pt x="28070" y="207191"/>
                        <a:pt x="17879" y="198188"/>
                        <a:pt x="11763" y="182561"/>
                      </a:cubicBezTo>
                      <a:cubicBezTo>
                        <a:pt x="7687" y="172369"/>
                        <a:pt x="4459" y="159459"/>
                        <a:pt x="2081" y="143832"/>
                      </a:cubicBezTo>
                      <a:cubicBezTo>
                        <a:pt x="-297" y="128205"/>
                        <a:pt x="-637" y="112577"/>
                        <a:pt x="1062" y="96950"/>
                      </a:cubicBezTo>
                      <a:cubicBezTo>
                        <a:pt x="2761" y="81323"/>
                        <a:pt x="6498" y="66884"/>
                        <a:pt x="12273" y="53635"/>
                      </a:cubicBezTo>
                      <a:cubicBezTo>
                        <a:pt x="18048" y="40386"/>
                        <a:pt x="27051" y="31043"/>
                        <a:pt x="39281" y="25608"/>
                      </a:cubicBezTo>
                      <a:cubicBezTo>
                        <a:pt x="44037" y="22890"/>
                        <a:pt x="48114" y="23569"/>
                        <a:pt x="51511" y="27646"/>
                      </a:cubicBezTo>
                      <a:cubicBezTo>
                        <a:pt x="63741" y="20172"/>
                        <a:pt x="76821" y="13887"/>
                        <a:pt x="90749" y="8791"/>
                      </a:cubicBezTo>
                      <a:cubicBezTo>
                        <a:pt x="104678" y="3696"/>
                        <a:pt x="118437" y="808"/>
                        <a:pt x="132026" y="128"/>
                      </a:cubicBezTo>
                      <a:close/>
                      <a:moveTo>
                        <a:pt x="125370" y="41405"/>
                      </a:moveTo>
                      <a:cubicBezTo>
                        <a:pt x="121399" y="41575"/>
                        <a:pt x="117333" y="42084"/>
                        <a:pt x="113171" y="42934"/>
                      </a:cubicBezTo>
                      <a:lnTo>
                        <a:pt x="64761" y="53125"/>
                      </a:lnTo>
                      <a:cubicBezTo>
                        <a:pt x="66119" y="58561"/>
                        <a:pt x="67139" y="63827"/>
                        <a:pt x="67818" y="68923"/>
                      </a:cubicBezTo>
                      <a:cubicBezTo>
                        <a:pt x="68497" y="74019"/>
                        <a:pt x="69516" y="79284"/>
                        <a:pt x="70875" y="84720"/>
                      </a:cubicBezTo>
                      <a:cubicBezTo>
                        <a:pt x="73593" y="96950"/>
                        <a:pt x="76651" y="108840"/>
                        <a:pt x="80048" y="120391"/>
                      </a:cubicBezTo>
                      <a:cubicBezTo>
                        <a:pt x="83445" y="131942"/>
                        <a:pt x="87183" y="143492"/>
                        <a:pt x="91259" y="155043"/>
                      </a:cubicBezTo>
                      <a:lnTo>
                        <a:pt x="136103" y="145870"/>
                      </a:lnTo>
                      <a:cubicBezTo>
                        <a:pt x="137461" y="144512"/>
                        <a:pt x="138481" y="143153"/>
                        <a:pt x="139160" y="141794"/>
                      </a:cubicBezTo>
                      <a:cubicBezTo>
                        <a:pt x="139839" y="140435"/>
                        <a:pt x="140859" y="139076"/>
                        <a:pt x="142217" y="137717"/>
                      </a:cubicBezTo>
                      <a:lnTo>
                        <a:pt x="158525" y="121410"/>
                      </a:lnTo>
                      <a:cubicBezTo>
                        <a:pt x="163961" y="115975"/>
                        <a:pt x="168717" y="109860"/>
                        <a:pt x="172793" y="103065"/>
                      </a:cubicBezTo>
                      <a:cubicBezTo>
                        <a:pt x="187061" y="80643"/>
                        <a:pt x="182305" y="62638"/>
                        <a:pt x="158525" y="49049"/>
                      </a:cubicBezTo>
                      <a:cubicBezTo>
                        <a:pt x="148333" y="43443"/>
                        <a:pt x="137281" y="40895"/>
                        <a:pt x="125370" y="41405"/>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44" name="文本框 43">
                  <a:extLst>
                    <a:ext uri="{FF2B5EF4-FFF2-40B4-BE49-F238E27FC236}">
                      <a16:creationId xmlns:a16="http://schemas.microsoft.com/office/drawing/2014/main" id="{8F9C1887-7729-4F4F-A132-29FC279623D8}"/>
                    </a:ext>
                  </a:extLst>
                </p:cNvPr>
                <p:cNvSpPr txBox="1"/>
                <p:nvPr/>
              </p:nvSpPr>
              <p:spPr>
                <a:xfrm>
                  <a:off x="8191507" y="5127455"/>
                  <a:ext cx="257624" cy="545482"/>
                </a:xfrm>
                <a:custGeom>
                  <a:avLst/>
                  <a:gdLst>
                    <a:gd name="connsiteX0" fmla="*/ 121056 w 257624"/>
                    <a:gd name="connsiteY0" fmla="*/ 607 h 545482"/>
                    <a:gd name="connsiteX1" fmla="*/ 132267 w 257624"/>
                    <a:gd name="connsiteY1" fmla="*/ 6212 h 545482"/>
                    <a:gd name="connsiteX2" fmla="*/ 149592 w 257624"/>
                    <a:gd name="connsiteY2" fmla="*/ 55642 h 545482"/>
                    <a:gd name="connsiteX3" fmla="*/ 162842 w 257624"/>
                    <a:gd name="connsiteY3" fmla="*/ 111187 h 545482"/>
                    <a:gd name="connsiteX4" fmla="*/ 189850 w 257624"/>
                    <a:gd name="connsiteY4" fmla="*/ 106091 h 545482"/>
                    <a:gd name="connsiteX5" fmla="*/ 216858 w 257624"/>
                    <a:gd name="connsiteY5" fmla="*/ 100995 h 545482"/>
                    <a:gd name="connsiteX6" fmla="*/ 241318 w 257624"/>
                    <a:gd name="connsiteY6" fmla="*/ 108130 h 545482"/>
                    <a:gd name="connsiteX7" fmla="*/ 255587 w 257624"/>
                    <a:gd name="connsiteY7" fmla="*/ 130042 h 545482"/>
                    <a:gd name="connsiteX8" fmla="*/ 255587 w 257624"/>
                    <a:gd name="connsiteY8" fmla="*/ 156031 h 545482"/>
                    <a:gd name="connsiteX9" fmla="*/ 238261 w 257624"/>
                    <a:gd name="connsiteY9" fmla="*/ 175395 h 545482"/>
                    <a:gd name="connsiteX10" fmla="*/ 175072 w 257624"/>
                    <a:gd name="connsiteY10" fmla="*/ 192721 h 545482"/>
                    <a:gd name="connsiteX11" fmla="*/ 178130 w 257624"/>
                    <a:gd name="connsiteY11" fmla="*/ 226354 h 545482"/>
                    <a:gd name="connsiteX12" fmla="*/ 179149 w 257624"/>
                    <a:gd name="connsiteY12" fmla="*/ 259987 h 545482"/>
                    <a:gd name="connsiteX13" fmla="*/ 202589 w 257624"/>
                    <a:gd name="connsiteY13" fmla="*/ 260496 h 545482"/>
                    <a:gd name="connsiteX14" fmla="*/ 219915 w 257624"/>
                    <a:gd name="connsiteY14" fmla="*/ 274765 h 545482"/>
                    <a:gd name="connsiteX15" fmla="*/ 226031 w 257624"/>
                    <a:gd name="connsiteY15" fmla="*/ 296167 h 545482"/>
                    <a:gd name="connsiteX16" fmla="*/ 215839 w 257624"/>
                    <a:gd name="connsiteY16" fmla="*/ 318080 h 545482"/>
                    <a:gd name="connsiteX17" fmla="*/ 176091 w 257624"/>
                    <a:gd name="connsiteY17" fmla="*/ 345597 h 545482"/>
                    <a:gd name="connsiteX18" fmla="*/ 164880 w 257624"/>
                    <a:gd name="connsiteY18" fmla="*/ 415920 h 545482"/>
                    <a:gd name="connsiteX19" fmla="*/ 145516 w 257624"/>
                    <a:gd name="connsiteY19" fmla="*/ 477071 h 545482"/>
                    <a:gd name="connsiteX20" fmla="*/ 130738 w 257624"/>
                    <a:gd name="connsiteY20" fmla="*/ 503569 h 545482"/>
                    <a:gd name="connsiteX21" fmla="*/ 110355 w 257624"/>
                    <a:gd name="connsiteY21" fmla="*/ 527010 h 545482"/>
                    <a:gd name="connsiteX22" fmla="*/ 83856 w 257624"/>
                    <a:gd name="connsiteY22" fmla="*/ 542298 h 545482"/>
                    <a:gd name="connsiteX23" fmla="*/ 52771 w 257624"/>
                    <a:gd name="connsiteY23" fmla="*/ 544336 h 545482"/>
                    <a:gd name="connsiteX24" fmla="*/ 13533 w 257624"/>
                    <a:gd name="connsiteY24" fmla="*/ 517838 h 545482"/>
                    <a:gd name="connsiteX25" fmla="*/ 9965 w 257624"/>
                    <a:gd name="connsiteY25" fmla="*/ 469937 h 545482"/>
                    <a:gd name="connsiteX26" fmla="*/ 20157 w 257624"/>
                    <a:gd name="connsiteY26" fmla="*/ 457197 h 545482"/>
                    <a:gd name="connsiteX27" fmla="*/ 36464 w 257624"/>
                    <a:gd name="connsiteY27" fmla="*/ 455668 h 545482"/>
                    <a:gd name="connsiteX28" fmla="*/ 76722 w 257624"/>
                    <a:gd name="connsiteY28" fmla="*/ 436304 h 545482"/>
                    <a:gd name="connsiteX29" fmla="*/ 99653 w 257624"/>
                    <a:gd name="connsiteY29" fmla="*/ 359866 h 545482"/>
                    <a:gd name="connsiteX30" fmla="*/ 88442 w 257624"/>
                    <a:gd name="connsiteY30" fmla="*/ 359866 h 545482"/>
                    <a:gd name="connsiteX31" fmla="*/ 63472 w 257624"/>
                    <a:gd name="connsiteY31" fmla="*/ 355789 h 545482"/>
                    <a:gd name="connsiteX32" fmla="*/ 34935 w 257624"/>
                    <a:gd name="connsiteY32" fmla="*/ 346617 h 545482"/>
                    <a:gd name="connsiteX33" fmla="*/ 11494 w 257624"/>
                    <a:gd name="connsiteY33" fmla="*/ 331329 h 545482"/>
                    <a:gd name="connsiteX34" fmla="*/ 1812 w 257624"/>
                    <a:gd name="connsiteY34" fmla="*/ 307888 h 545482"/>
                    <a:gd name="connsiteX35" fmla="*/ 5379 w 257624"/>
                    <a:gd name="connsiteY35" fmla="*/ 299225 h 545482"/>
                    <a:gd name="connsiteX36" fmla="*/ 15062 w 257624"/>
                    <a:gd name="connsiteY36" fmla="*/ 295658 h 545482"/>
                    <a:gd name="connsiteX37" fmla="*/ 16081 w 257624"/>
                    <a:gd name="connsiteY37" fmla="*/ 295658 h 545482"/>
                    <a:gd name="connsiteX38" fmla="*/ 17100 w 257624"/>
                    <a:gd name="connsiteY38" fmla="*/ 295658 h 545482"/>
                    <a:gd name="connsiteX39" fmla="*/ 106787 w 257624"/>
                    <a:gd name="connsiteY39" fmla="*/ 292600 h 545482"/>
                    <a:gd name="connsiteX40" fmla="*/ 109845 w 257624"/>
                    <a:gd name="connsiteY40" fmla="*/ 242661 h 545482"/>
                    <a:gd name="connsiteX41" fmla="*/ 110864 w 257624"/>
                    <a:gd name="connsiteY41" fmla="*/ 192721 h 545482"/>
                    <a:gd name="connsiteX42" fmla="*/ 48185 w 257624"/>
                    <a:gd name="connsiteY42" fmla="*/ 173357 h 545482"/>
                    <a:gd name="connsiteX43" fmla="*/ 2832 w 257624"/>
                    <a:gd name="connsiteY43" fmla="*/ 131571 h 545482"/>
                    <a:gd name="connsiteX44" fmla="*/ 1812 w 257624"/>
                    <a:gd name="connsiteY44" fmla="*/ 117302 h 545482"/>
                    <a:gd name="connsiteX45" fmla="*/ 13023 w 257624"/>
                    <a:gd name="connsiteY45" fmla="*/ 109149 h 545482"/>
                    <a:gd name="connsiteX46" fmla="*/ 13023 w 257624"/>
                    <a:gd name="connsiteY46" fmla="*/ 108130 h 545482"/>
                    <a:gd name="connsiteX47" fmla="*/ 61944 w 257624"/>
                    <a:gd name="connsiteY47" fmla="*/ 109149 h 545482"/>
                    <a:gd name="connsiteX48" fmla="*/ 110864 w 257624"/>
                    <a:gd name="connsiteY48" fmla="*/ 115264 h 545482"/>
                    <a:gd name="connsiteX49" fmla="*/ 110355 w 257624"/>
                    <a:gd name="connsiteY49" fmla="*/ 47998 h 545482"/>
                    <a:gd name="connsiteX50" fmla="*/ 111883 w 257624"/>
                    <a:gd name="connsiteY50" fmla="*/ 10289 h 545482"/>
                    <a:gd name="connsiteX51" fmla="*/ 121056 w 257624"/>
                    <a:gd name="connsiteY51" fmla="*/ 607 h 54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7624" h="545482">
                      <a:moveTo>
                        <a:pt x="121056" y="607"/>
                      </a:moveTo>
                      <a:cubicBezTo>
                        <a:pt x="126491" y="-1092"/>
                        <a:pt x="130228" y="776"/>
                        <a:pt x="132267" y="6212"/>
                      </a:cubicBezTo>
                      <a:cubicBezTo>
                        <a:pt x="138381" y="21839"/>
                        <a:pt x="144157" y="38316"/>
                        <a:pt x="149592" y="55642"/>
                      </a:cubicBezTo>
                      <a:cubicBezTo>
                        <a:pt x="155029" y="72968"/>
                        <a:pt x="159445" y="91483"/>
                        <a:pt x="162842" y="111187"/>
                      </a:cubicBezTo>
                      <a:cubicBezTo>
                        <a:pt x="172354" y="109828"/>
                        <a:pt x="181357" y="108130"/>
                        <a:pt x="189850" y="106091"/>
                      </a:cubicBezTo>
                      <a:cubicBezTo>
                        <a:pt x="198343" y="104053"/>
                        <a:pt x="207345" y="102354"/>
                        <a:pt x="216858" y="100995"/>
                      </a:cubicBezTo>
                      <a:cubicBezTo>
                        <a:pt x="226371" y="99636"/>
                        <a:pt x="234523" y="102015"/>
                        <a:pt x="241318" y="108130"/>
                      </a:cubicBezTo>
                      <a:cubicBezTo>
                        <a:pt x="248113" y="114245"/>
                        <a:pt x="252869" y="121549"/>
                        <a:pt x="255587" y="130042"/>
                      </a:cubicBezTo>
                      <a:cubicBezTo>
                        <a:pt x="258304" y="138535"/>
                        <a:pt x="258304" y="147198"/>
                        <a:pt x="255587" y="156031"/>
                      </a:cubicBezTo>
                      <a:cubicBezTo>
                        <a:pt x="252869" y="164864"/>
                        <a:pt x="247093" y="171318"/>
                        <a:pt x="238261" y="175395"/>
                      </a:cubicBezTo>
                      <a:cubicBezTo>
                        <a:pt x="219915" y="184228"/>
                        <a:pt x="198853" y="190003"/>
                        <a:pt x="175072" y="192721"/>
                      </a:cubicBezTo>
                      <a:cubicBezTo>
                        <a:pt x="176431" y="204272"/>
                        <a:pt x="177450" y="215483"/>
                        <a:pt x="178130" y="226354"/>
                      </a:cubicBezTo>
                      <a:cubicBezTo>
                        <a:pt x="178809" y="237225"/>
                        <a:pt x="179149" y="248436"/>
                        <a:pt x="179149" y="259987"/>
                      </a:cubicBezTo>
                      <a:cubicBezTo>
                        <a:pt x="187302" y="257269"/>
                        <a:pt x="195116" y="257439"/>
                        <a:pt x="202589" y="260496"/>
                      </a:cubicBezTo>
                      <a:cubicBezTo>
                        <a:pt x="210063" y="263554"/>
                        <a:pt x="215839" y="268310"/>
                        <a:pt x="219915" y="274765"/>
                      </a:cubicBezTo>
                      <a:cubicBezTo>
                        <a:pt x="223992" y="281219"/>
                        <a:pt x="226031" y="288354"/>
                        <a:pt x="226031" y="296167"/>
                      </a:cubicBezTo>
                      <a:cubicBezTo>
                        <a:pt x="226031" y="303981"/>
                        <a:pt x="222633" y="311285"/>
                        <a:pt x="215839" y="318080"/>
                      </a:cubicBezTo>
                      <a:cubicBezTo>
                        <a:pt x="204288" y="329630"/>
                        <a:pt x="191039" y="338803"/>
                        <a:pt x="176091" y="345597"/>
                      </a:cubicBezTo>
                      <a:cubicBezTo>
                        <a:pt x="173373" y="370737"/>
                        <a:pt x="169636" y="394178"/>
                        <a:pt x="164880" y="415920"/>
                      </a:cubicBezTo>
                      <a:cubicBezTo>
                        <a:pt x="160124" y="437663"/>
                        <a:pt x="153669" y="458046"/>
                        <a:pt x="145516" y="477071"/>
                      </a:cubicBezTo>
                      <a:cubicBezTo>
                        <a:pt x="141439" y="485904"/>
                        <a:pt x="136513" y="494737"/>
                        <a:pt x="130738" y="503569"/>
                      </a:cubicBezTo>
                      <a:cubicBezTo>
                        <a:pt x="124962" y="512402"/>
                        <a:pt x="118168" y="520216"/>
                        <a:pt x="110355" y="527010"/>
                      </a:cubicBezTo>
                      <a:cubicBezTo>
                        <a:pt x="102541" y="533805"/>
                        <a:pt x="93707" y="538901"/>
                        <a:pt x="83856" y="542298"/>
                      </a:cubicBezTo>
                      <a:cubicBezTo>
                        <a:pt x="74004" y="545695"/>
                        <a:pt x="63642" y="546375"/>
                        <a:pt x="52771" y="544336"/>
                      </a:cubicBezTo>
                      <a:cubicBezTo>
                        <a:pt x="33747" y="540939"/>
                        <a:pt x="20667" y="532106"/>
                        <a:pt x="13533" y="517838"/>
                      </a:cubicBezTo>
                      <a:cubicBezTo>
                        <a:pt x="6399" y="503569"/>
                        <a:pt x="5210" y="487602"/>
                        <a:pt x="9965" y="469937"/>
                      </a:cubicBezTo>
                      <a:cubicBezTo>
                        <a:pt x="11325" y="464501"/>
                        <a:pt x="14722" y="460254"/>
                        <a:pt x="20157" y="457197"/>
                      </a:cubicBezTo>
                      <a:cubicBezTo>
                        <a:pt x="25593" y="454139"/>
                        <a:pt x="31029" y="453630"/>
                        <a:pt x="36464" y="455668"/>
                      </a:cubicBezTo>
                      <a:cubicBezTo>
                        <a:pt x="53450" y="461104"/>
                        <a:pt x="66869" y="454649"/>
                        <a:pt x="76722" y="436304"/>
                      </a:cubicBezTo>
                      <a:cubicBezTo>
                        <a:pt x="86574" y="417959"/>
                        <a:pt x="94217" y="392479"/>
                        <a:pt x="99653" y="359866"/>
                      </a:cubicBezTo>
                      <a:lnTo>
                        <a:pt x="88442" y="359866"/>
                      </a:lnTo>
                      <a:cubicBezTo>
                        <a:pt x="81648" y="359186"/>
                        <a:pt x="73324" y="357827"/>
                        <a:pt x="63472" y="355789"/>
                      </a:cubicBezTo>
                      <a:cubicBezTo>
                        <a:pt x="53620" y="353751"/>
                        <a:pt x="44108" y="350693"/>
                        <a:pt x="34935" y="346617"/>
                      </a:cubicBezTo>
                      <a:cubicBezTo>
                        <a:pt x="25763" y="342540"/>
                        <a:pt x="17949" y="337444"/>
                        <a:pt x="11494" y="331329"/>
                      </a:cubicBezTo>
                      <a:cubicBezTo>
                        <a:pt x="5040" y="325214"/>
                        <a:pt x="1812" y="317400"/>
                        <a:pt x="1812" y="307888"/>
                      </a:cubicBezTo>
                      <a:cubicBezTo>
                        <a:pt x="1133" y="304491"/>
                        <a:pt x="2322" y="301603"/>
                        <a:pt x="5379" y="299225"/>
                      </a:cubicBezTo>
                      <a:cubicBezTo>
                        <a:pt x="8437" y="296847"/>
                        <a:pt x="11664" y="295658"/>
                        <a:pt x="15062" y="295658"/>
                      </a:cubicBezTo>
                      <a:lnTo>
                        <a:pt x="16081" y="295658"/>
                      </a:lnTo>
                      <a:lnTo>
                        <a:pt x="17100" y="295658"/>
                      </a:lnTo>
                      <a:cubicBezTo>
                        <a:pt x="49714" y="299734"/>
                        <a:pt x="79609" y="298715"/>
                        <a:pt x="106787" y="292600"/>
                      </a:cubicBezTo>
                      <a:cubicBezTo>
                        <a:pt x="108146" y="276293"/>
                        <a:pt x="109166" y="259647"/>
                        <a:pt x="109845" y="242661"/>
                      </a:cubicBezTo>
                      <a:cubicBezTo>
                        <a:pt x="110524" y="225674"/>
                        <a:pt x="110864" y="209028"/>
                        <a:pt x="110864" y="192721"/>
                      </a:cubicBezTo>
                      <a:cubicBezTo>
                        <a:pt x="88442" y="189324"/>
                        <a:pt x="67549" y="182869"/>
                        <a:pt x="48185" y="173357"/>
                      </a:cubicBezTo>
                      <a:cubicBezTo>
                        <a:pt x="28820" y="163844"/>
                        <a:pt x="13702" y="149916"/>
                        <a:pt x="2832" y="131571"/>
                      </a:cubicBezTo>
                      <a:cubicBezTo>
                        <a:pt x="-566" y="126135"/>
                        <a:pt x="-905" y="121379"/>
                        <a:pt x="1812" y="117302"/>
                      </a:cubicBezTo>
                      <a:cubicBezTo>
                        <a:pt x="4530" y="113225"/>
                        <a:pt x="8267" y="110508"/>
                        <a:pt x="13023" y="109149"/>
                      </a:cubicBezTo>
                      <a:lnTo>
                        <a:pt x="13023" y="108130"/>
                      </a:lnTo>
                      <a:cubicBezTo>
                        <a:pt x="29330" y="106091"/>
                        <a:pt x="45636" y="106431"/>
                        <a:pt x="61944" y="109149"/>
                      </a:cubicBezTo>
                      <a:cubicBezTo>
                        <a:pt x="78250" y="111867"/>
                        <a:pt x="94557" y="113905"/>
                        <a:pt x="110864" y="115264"/>
                      </a:cubicBezTo>
                      <a:cubicBezTo>
                        <a:pt x="110864" y="89445"/>
                        <a:pt x="110694" y="67023"/>
                        <a:pt x="110355" y="47998"/>
                      </a:cubicBezTo>
                      <a:cubicBezTo>
                        <a:pt x="110015" y="28974"/>
                        <a:pt x="110524" y="16404"/>
                        <a:pt x="111883" y="10289"/>
                      </a:cubicBezTo>
                      <a:cubicBezTo>
                        <a:pt x="112563" y="5533"/>
                        <a:pt x="115620" y="2305"/>
                        <a:pt x="121056" y="60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9" name="文本框 38">
                  <a:extLst>
                    <a:ext uri="{FF2B5EF4-FFF2-40B4-BE49-F238E27FC236}">
                      <a16:creationId xmlns:a16="http://schemas.microsoft.com/office/drawing/2014/main" id="{C4A0FBEB-3A88-464F-8DEB-DEEA0EA56296}"/>
                    </a:ext>
                  </a:extLst>
                </p:cNvPr>
                <p:cNvSpPr txBox="1"/>
                <p:nvPr/>
              </p:nvSpPr>
              <p:spPr>
                <a:xfrm>
                  <a:off x="8665197" y="5241229"/>
                  <a:ext cx="223896" cy="214219"/>
                </a:xfrm>
                <a:custGeom>
                  <a:avLst/>
                  <a:gdLst>
                    <a:gd name="connsiteX0" fmla="*/ 146506 w 223896"/>
                    <a:gd name="connsiteY0" fmla="*/ 88 h 214219"/>
                    <a:gd name="connsiteX1" fmla="*/ 165616 w 223896"/>
                    <a:gd name="connsiteY1" fmla="*/ 2509 h 214219"/>
                    <a:gd name="connsiteX2" fmla="*/ 199759 w 223896"/>
                    <a:gd name="connsiteY2" fmla="*/ 19835 h 214219"/>
                    <a:gd name="connsiteX3" fmla="*/ 222181 w 223896"/>
                    <a:gd name="connsiteY3" fmla="*/ 58054 h 214219"/>
                    <a:gd name="connsiteX4" fmla="*/ 220651 w 223896"/>
                    <a:gd name="connsiteY4" fmla="*/ 102388 h 214219"/>
                    <a:gd name="connsiteX5" fmla="*/ 202816 w 223896"/>
                    <a:gd name="connsiteY5" fmla="*/ 146213 h 214219"/>
                    <a:gd name="connsiteX6" fmla="*/ 178355 w 223896"/>
                    <a:gd name="connsiteY6" fmla="*/ 182903 h 214219"/>
                    <a:gd name="connsiteX7" fmla="*/ 174279 w 223896"/>
                    <a:gd name="connsiteY7" fmla="*/ 187999 h 214219"/>
                    <a:gd name="connsiteX8" fmla="*/ 165107 w 223896"/>
                    <a:gd name="connsiteY8" fmla="*/ 194114 h 214219"/>
                    <a:gd name="connsiteX9" fmla="*/ 139627 w 223896"/>
                    <a:gd name="connsiteY9" fmla="*/ 197171 h 214219"/>
                    <a:gd name="connsiteX10" fmla="*/ 112109 w 223896"/>
                    <a:gd name="connsiteY10" fmla="*/ 211949 h 214219"/>
                    <a:gd name="connsiteX11" fmla="*/ 81533 w 223896"/>
                    <a:gd name="connsiteY11" fmla="*/ 213478 h 214219"/>
                    <a:gd name="connsiteX12" fmla="*/ 60131 w 223896"/>
                    <a:gd name="connsiteY12" fmla="*/ 205325 h 214219"/>
                    <a:gd name="connsiteX13" fmla="*/ 32613 w 223896"/>
                    <a:gd name="connsiteY13" fmla="*/ 202267 h 214219"/>
                    <a:gd name="connsiteX14" fmla="*/ 12739 w 223896"/>
                    <a:gd name="connsiteY14" fmla="*/ 186980 h 214219"/>
                    <a:gd name="connsiteX15" fmla="*/ 3057 w 223896"/>
                    <a:gd name="connsiteY15" fmla="*/ 163539 h 214219"/>
                    <a:gd name="connsiteX16" fmla="*/ 0 w 223896"/>
                    <a:gd name="connsiteY16" fmla="*/ 136531 h 214219"/>
                    <a:gd name="connsiteX17" fmla="*/ 1019 w 223896"/>
                    <a:gd name="connsiteY17" fmla="*/ 110542 h 214219"/>
                    <a:gd name="connsiteX18" fmla="*/ 3567 w 223896"/>
                    <a:gd name="connsiteY18" fmla="*/ 89648 h 214219"/>
                    <a:gd name="connsiteX19" fmla="*/ 8663 w 223896"/>
                    <a:gd name="connsiteY19" fmla="*/ 66717 h 214219"/>
                    <a:gd name="connsiteX20" fmla="*/ 18345 w 223896"/>
                    <a:gd name="connsiteY20" fmla="*/ 45824 h 214219"/>
                    <a:gd name="connsiteX21" fmla="*/ 33633 w 223896"/>
                    <a:gd name="connsiteY21" fmla="*/ 30027 h 214219"/>
                    <a:gd name="connsiteX22" fmla="*/ 50959 w 223896"/>
                    <a:gd name="connsiteY22" fmla="*/ 30027 h 214219"/>
                    <a:gd name="connsiteX23" fmla="*/ 87139 w 223896"/>
                    <a:gd name="connsiteY23" fmla="*/ 11682 h 214219"/>
                    <a:gd name="connsiteX24" fmla="*/ 126887 w 223896"/>
                    <a:gd name="connsiteY24" fmla="*/ 980 h 214219"/>
                    <a:gd name="connsiteX25" fmla="*/ 146506 w 223896"/>
                    <a:gd name="connsiteY25" fmla="*/ 88 h 214219"/>
                    <a:gd name="connsiteX26" fmla="*/ 136569 w 223896"/>
                    <a:gd name="connsiteY26" fmla="*/ 48372 h 214219"/>
                    <a:gd name="connsiteX27" fmla="*/ 101408 w 223896"/>
                    <a:gd name="connsiteY27" fmla="*/ 53977 h 214219"/>
                    <a:gd name="connsiteX28" fmla="*/ 67265 w 223896"/>
                    <a:gd name="connsiteY28" fmla="*/ 59583 h 214219"/>
                    <a:gd name="connsiteX29" fmla="*/ 74400 w 223896"/>
                    <a:gd name="connsiteY29" fmla="*/ 102898 h 214219"/>
                    <a:gd name="connsiteX30" fmla="*/ 85611 w 223896"/>
                    <a:gd name="connsiteY30" fmla="*/ 146213 h 214219"/>
                    <a:gd name="connsiteX31" fmla="*/ 88668 w 223896"/>
                    <a:gd name="connsiteY31" fmla="*/ 153347 h 214219"/>
                    <a:gd name="connsiteX32" fmla="*/ 107013 w 223896"/>
                    <a:gd name="connsiteY32" fmla="*/ 148251 h 214219"/>
                    <a:gd name="connsiteX33" fmla="*/ 124339 w 223896"/>
                    <a:gd name="connsiteY33" fmla="*/ 148251 h 214219"/>
                    <a:gd name="connsiteX34" fmla="*/ 127397 w 223896"/>
                    <a:gd name="connsiteY34" fmla="*/ 144174 h 214219"/>
                    <a:gd name="connsiteX35" fmla="*/ 149819 w 223896"/>
                    <a:gd name="connsiteY35" fmla="*/ 121243 h 214219"/>
                    <a:gd name="connsiteX36" fmla="*/ 169183 w 223896"/>
                    <a:gd name="connsiteY36" fmla="*/ 95254 h 214219"/>
                    <a:gd name="connsiteX37" fmla="*/ 172241 w 223896"/>
                    <a:gd name="connsiteY37" fmla="*/ 57544 h 214219"/>
                    <a:gd name="connsiteX38" fmla="*/ 136569 w 223896"/>
                    <a:gd name="connsiteY38" fmla="*/ 48372 h 21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896" h="214219">
                      <a:moveTo>
                        <a:pt x="146506" y="88"/>
                      </a:moveTo>
                      <a:cubicBezTo>
                        <a:pt x="152961" y="343"/>
                        <a:pt x="159331" y="1150"/>
                        <a:pt x="165616" y="2509"/>
                      </a:cubicBezTo>
                      <a:cubicBezTo>
                        <a:pt x="178186" y="5227"/>
                        <a:pt x="189567" y="11002"/>
                        <a:pt x="199759" y="19835"/>
                      </a:cubicBezTo>
                      <a:cubicBezTo>
                        <a:pt x="211989" y="30706"/>
                        <a:pt x="219463" y="43446"/>
                        <a:pt x="222181" y="58054"/>
                      </a:cubicBezTo>
                      <a:cubicBezTo>
                        <a:pt x="224897" y="72662"/>
                        <a:pt x="224389" y="87440"/>
                        <a:pt x="220651" y="102388"/>
                      </a:cubicBezTo>
                      <a:cubicBezTo>
                        <a:pt x="216915" y="117336"/>
                        <a:pt x="210969" y="131944"/>
                        <a:pt x="202816" y="146213"/>
                      </a:cubicBezTo>
                      <a:cubicBezTo>
                        <a:pt x="194663" y="160481"/>
                        <a:pt x="186509" y="172711"/>
                        <a:pt x="178355" y="182903"/>
                      </a:cubicBezTo>
                      <a:lnTo>
                        <a:pt x="174279" y="187999"/>
                      </a:lnTo>
                      <a:cubicBezTo>
                        <a:pt x="170882" y="191396"/>
                        <a:pt x="167824" y="193434"/>
                        <a:pt x="165107" y="194114"/>
                      </a:cubicBezTo>
                      <a:cubicBezTo>
                        <a:pt x="155594" y="200229"/>
                        <a:pt x="147101" y="201248"/>
                        <a:pt x="139627" y="197171"/>
                      </a:cubicBezTo>
                      <a:cubicBezTo>
                        <a:pt x="132153" y="204645"/>
                        <a:pt x="122980" y="209571"/>
                        <a:pt x="112109" y="211949"/>
                      </a:cubicBezTo>
                      <a:cubicBezTo>
                        <a:pt x="101239" y="214328"/>
                        <a:pt x="91047" y="214837"/>
                        <a:pt x="81533" y="213478"/>
                      </a:cubicBezTo>
                      <a:lnTo>
                        <a:pt x="60131" y="205325"/>
                      </a:lnTo>
                      <a:cubicBezTo>
                        <a:pt x="48581" y="206684"/>
                        <a:pt x="39408" y="205665"/>
                        <a:pt x="32613" y="202267"/>
                      </a:cubicBezTo>
                      <a:cubicBezTo>
                        <a:pt x="23781" y="198870"/>
                        <a:pt x="17157" y="193774"/>
                        <a:pt x="12739" y="186980"/>
                      </a:cubicBezTo>
                      <a:cubicBezTo>
                        <a:pt x="8323" y="180185"/>
                        <a:pt x="5096" y="172371"/>
                        <a:pt x="3057" y="163539"/>
                      </a:cubicBezTo>
                      <a:cubicBezTo>
                        <a:pt x="1019" y="154706"/>
                        <a:pt x="0" y="145703"/>
                        <a:pt x="0" y="136531"/>
                      </a:cubicBezTo>
                      <a:cubicBezTo>
                        <a:pt x="0" y="127358"/>
                        <a:pt x="340" y="118695"/>
                        <a:pt x="1019" y="110542"/>
                      </a:cubicBezTo>
                      <a:cubicBezTo>
                        <a:pt x="1699" y="104426"/>
                        <a:pt x="2548" y="97462"/>
                        <a:pt x="3567" y="89648"/>
                      </a:cubicBezTo>
                      <a:cubicBezTo>
                        <a:pt x="4586" y="81835"/>
                        <a:pt x="6285" y="74191"/>
                        <a:pt x="8663" y="66717"/>
                      </a:cubicBezTo>
                      <a:cubicBezTo>
                        <a:pt x="11041" y="59243"/>
                        <a:pt x="14269" y="52279"/>
                        <a:pt x="18345" y="45824"/>
                      </a:cubicBezTo>
                      <a:cubicBezTo>
                        <a:pt x="22421" y="39369"/>
                        <a:pt x="27518" y="34103"/>
                        <a:pt x="33633" y="30027"/>
                      </a:cubicBezTo>
                      <a:cubicBezTo>
                        <a:pt x="39069" y="26629"/>
                        <a:pt x="44843" y="26629"/>
                        <a:pt x="50959" y="30027"/>
                      </a:cubicBezTo>
                      <a:cubicBezTo>
                        <a:pt x="61829" y="23232"/>
                        <a:pt x="73890" y="17117"/>
                        <a:pt x="87139" y="11682"/>
                      </a:cubicBezTo>
                      <a:cubicBezTo>
                        <a:pt x="100389" y="6246"/>
                        <a:pt x="113638" y="2679"/>
                        <a:pt x="126887" y="980"/>
                      </a:cubicBezTo>
                      <a:cubicBezTo>
                        <a:pt x="133512" y="131"/>
                        <a:pt x="140051" y="-166"/>
                        <a:pt x="146506" y="88"/>
                      </a:cubicBezTo>
                      <a:close/>
                      <a:moveTo>
                        <a:pt x="136569" y="48372"/>
                      </a:moveTo>
                      <a:cubicBezTo>
                        <a:pt x="124339" y="49731"/>
                        <a:pt x="112619" y="51599"/>
                        <a:pt x="101408" y="53977"/>
                      </a:cubicBezTo>
                      <a:cubicBezTo>
                        <a:pt x="90197" y="56355"/>
                        <a:pt x="78817" y="58224"/>
                        <a:pt x="67265" y="59583"/>
                      </a:cubicBezTo>
                      <a:cubicBezTo>
                        <a:pt x="70663" y="73851"/>
                        <a:pt x="73041" y="88289"/>
                        <a:pt x="74400" y="102898"/>
                      </a:cubicBezTo>
                      <a:cubicBezTo>
                        <a:pt x="75759" y="117506"/>
                        <a:pt x="79495" y="131944"/>
                        <a:pt x="85611" y="146213"/>
                      </a:cubicBezTo>
                      <a:lnTo>
                        <a:pt x="88668" y="153347"/>
                      </a:lnTo>
                      <a:cubicBezTo>
                        <a:pt x="94104" y="150629"/>
                        <a:pt x="100219" y="148930"/>
                        <a:pt x="107013" y="148251"/>
                      </a:cubicBezTo>
                      <a:cubicBezTo>
                        <a:pt x="112449" y="146892"/>
                        <a:pt x="118225" y="146892"/>
                        <a:pt x="124339" y="148251"/>
                      </a:cubicBezTo>
                      <a:lnTo>
                        <a:pt x="127397" y="144174"/>
                      </a:lnTo>
                      <a:cubicBezTo>
                        <a:pt x="134871" y="136700"/>
                        <a:pt x="142345" y="129057"/>
                        <a:pt x="149819" y="121243"/>
                      </a:cubicBezTo>
                      <a:cubicBezTo>
                        <a:pt x="157293" y="113429"/>
                        <a:pt x="163747" y="104766"/>
                        <a:pt x="169183" y="95254"/>
                      </a:cubicBezTo>
                      <a:cubicBezTo>
                        <a:pt x="178695" y="77588"/>
                        <a:pt x="179715" y="65018"/>
                        <a:pt x="172241" y="57544"/>
                      </a:cubicBezTo>
                      <a:cubicBezTo>
                        <a:pt x="164767" y="50070"/>
                        <a:pt x="152877" y="47013"/>
                        <a:pt x="136569" y="48372"/>
                      </a:cubicBezTo>
                      <a:close/>
                    </a:path>
                  </a:pathLst>
                </a:custGeom>
                <a:solidFill>
                  <a:schemeClr val="accent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6" name="文本框 35">
                  <a:extLst>
                    <a:ext uri="{FF2B5EF4-FFF2-40B4-BE49-F238E27FC236}">
                      <a16:creationId xmlns:a16="http://schemas.microsoft.com/office/drawing/2014/main" id="{D00EB11A-D991-4A78-965F-130A6061CE54}"/>
                    </a:ext>
                  </a:extLst>
                </p:cNvPr>
                <p:cNvSpPr txBox="1"/>
                <p:nvPr/>
              </p:nvSpPr>
              <p:spPr>
                <a:xfrm>
                  <a:off x="8453146" y="5265141"/>
                  <a:ext cx="192178" cy="193788"/>
                </a:xfrm>
                <a:custGeom>
                  <a:avLst/>
                  <a:gdLst>
                    <a:gd name="connsiteX0" fmla="*/ 100937 w 192178"/>
                    <a:gd name="connsiteY0" fmla="*/ 0 h 193788"/>
                    <a:gd name="connsiteX1" fmla="*/ 133885 w 192178"/>
                    <a:gd name="connsiteY1" fmla="*/ 3567 h 193788"/>
                    <a:gd name="connsiteX2" fmla="*/ 163290 w 192178"/>
                    <a:gd name="connsiteY2" fmla="*/ 13249 h 193788"/>
                    <a:gd name="connsiteX3" fmla="*/ 187614 w 192178"/>
                    <a:gd name="connsiteY3" fmla="*/ 36690 h 193788"/>
                    <a:gd name="connsiteX4" fmla="*/ 191668 w 192178"/>
                    <a:gd name="connsiteY4" fmla="*/ 70323 h 193788"/>
                    <a:gd name="connsiteX5" fmla="*/ 181532 w 192178"/>
                    <a:gd name="connsiteY5" fmla="*/ 118224 h 193788"/>
                    <a:gd name="connsiteX6" fmla="*/ 163290 w 192178"/>
                    <a:gd name="connsiteY6" fmla="*/ 163068 h 193788"/>
                    <a:gd name="connsiteX7" fmla="*/ 144021 w 192178"/>
                    <a:gd name="connsiteY7" fmla="*/ 179374 h 193788"/>
                    <a:gd name="connsiteX8" fmla="*/ 109050 w 192178"/>
                    <a:gd name="connsiteY8" fmla="*/ 192624 h 193788"/>
                    <a:gd name="connsiteX9" fmla="*/ 70020 w 192178"/>
                    <a:gd name="connsiteY9" fmla="*/ 186509 h 193788"/>
                    <a:gd name="connsiteX10" fmla="*/ 51770 w 192178"/>
                    <a:gd name="connsiteY10" fmla="*/ 193643 h 193788"/>
                    <a:gd name="connsiteX11" fmla="*/ 32502 w 192178"/>
                    <a:gd name="connsiteY11" fmla="*/ 188547 h 193788"/>
                    <a:gd name="connsiteX12" fmla="*/ 3606 w 192178"/>
                    <a:gd name="connsiteY12" fmla="*/ 144213 h 193788"/>
                    <a:gd name="connsiteX13" fmla="*/ 1082 w 192178"/>
                    <a:gd name="connsiteY13" fmla="*/ 89687 h 193788"/>
                    <a:gd name="connsiteX14" fmla="*/ 4124 w 192178"/>
                    <a:gd name="connsiteY14" fmla="*/ 69813 h 193788"/>
                    <a:gd name="connsiteX15" fmla="*/ 10206 w 192178"/>
                    <a:gd name="connsiteY15" fmla="*/ 46882 h 193788"/>
                    <a:gd name="connsiteX16" fmla="*/ 20852 w 192178"/>
                    <a:gd name="connsiteY16" fmla="*/ 27517 h 193788"/>
                    <a:gd name="connsiteX17" fmla="*/ 37581 w 192178"/>
                    <a:gd name="connsiteY17" fmla="*/ 18345 h 193788"/>
                    <a:gd name="connsiteX18" fmla="*/ 39603 w 192178"/>
                    <a:gd name="connsiteY18" fmla="*/ 18345 h 193788"/>
                    <a:gd name="connsiteX19" fmla="*/ 67989 w 192178"/>
                    <a:gd name="connsiteY19" fmla="*/ 4586 h 193788"/>
                    <a:gd name="connsiteX20" fmla="*/ 100937 w 192178"/>
                    <a:gd name="connsiteY20" fmla="*/ 0 h 193788"/>
                    <a:gd name="connsiteX21" fmla="*/ 61213 w 192178"/>
                    <a:gd name="connsiteY21" fmla="*/ 44843 h 193788"/>
                    <a:gd name="connsiteX22" fmla="*/ 63761 w 192178"/>
                    <a:gd name="connsiteY22" fmla="*/ 57073 h 193788"/>
                    <a:gd name="connsiteX23" fmla="*/ 65290 w 192178"/>
                    <a:gd name="connsiteY23" fmla="*/ 67265 h 193788"/>
                    <a:gd name="connsiteX24" fmla="*/ 77520 w 192178"/>
                    <a:gd name="connsiteY24" fmla="*/ 103446 h 193788"/>
                    <a:gd name="connsiteX25" fmla="*/ 86692 w 192178"/>
                    <a:gd name="connsiteY25" fmla="*/ 140646 h 193788"/>
                    <a:gd name="connsiteX26" fmla="*/ 97904 w 192178"/>
                    <a:gd name="connsiteY26" fmla="*/ 137588 h 193788"/>
                    <a:gd name="connsiteX27" fmla="*/ 99432 w 192178"/>
                    <a:gd name="connsiteY27" fmla="*/ 137079 h 193788"/>
                    <a:gd name="connsiteX28" fmla="*/ 100961 w 192178"/>
                    <a:gd name="connsiteY28" fmla="*/ 136569 h 193788"/>
                    <a:gd name="connsiteX29" fmla="*/ 104018 w 192178"/>
                    <a:gd name="connsiteY29" fmla="*/ 129435 h 193788"/>
                    <a:gd name="connsiteX30" fmla="*/ 119306 w 192178"/>
                    <a:gd name="connsiteY30" fmla="*/ 103956 h 193788"/>
                    <a:gd name="connsiteX31" fmla="*/ 136632 w 192178"/>
                    <a:gd name="connsiteY31" fmla="*/ 79495 h 193788"/>
                    <a:gd name="connsiteX32" fmla="*/ 142747 w 192178"/>
                    <a:gd name="connsiteY32" fmla="*/ 68284 h 193788"/>
                    <a:gd name="connsiteX33" fmla="*/ 145805 w 192178"/>
                    <a:gd name="connsiteY33" fmla="*/ 58093 h 193788"/>
                    <a:gd name="connsiteX34" fmla="*/ 141728 w 192178"/>
                    <a:gd name="connsiteY34" fmla="*/ 52487 h 193788"/>
                    <a:gd name="connsiteX35" fmla="*/ 133574 w 192178"/>
                    <a:gd name="connsiteY35" fmla="*/ 50958 h 193788"/>
                    <a:gd name="connsiteX36" fmla="*/ 61213 w 192178"/>
                    <a:gd name="connsiteY36" fmla="*/ 44843 h 19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2178" h="193788">
                      <a:moveTo>
                        <a:pt x="100937" y="0"/>
                      </a:moveTo>
                      <a:cubicBezTo>
                        <a:pt x="112090" y="0"/>
                        <a:pt x="123072" y="1189"/>
                        <a:pt x="133885" y="3567"/>
                      </a:cubicBezTo>
                      <a:cubicBezTo>
                        <a:pt x="144698" y="5945"/>
                        <a:pt x="154500" y="9172"/>
                        <a:pt x="163290" y="13249"/>
                      </a:cubicBezTo>
                      <a:cubicBezTo>
                        <a:pt x="175446" y="18684"/>
                        <a:pt x="183554" y="26498"/>
                        <a:pt x="187614" y="36690"/>
                      </a:cubicBezTo>
                      <a:cubicBezTo>
                        <a:pt x="191676" y="46882"/>
                        <a:pt x="193026" y="58093"/>
                        <a:pt x="191668" y="70323"/>
                      </a:cubicBezTo>
                      <a:cubicBezTo>
                        <a:pt x="189640" y="85950"/>
                        <a:pt x="186261" y="101917"/>
                        <a:pt x="181532" y="118224"/>
                      </a:cubicBezTo>
                      <a:cubicBezTo>
                        <a:pt x="176802" y="134531"/>
                        <a:pt x="170722" y="149479"/>
                        <a:pt x="163290" y="163068"/>
                      </a:cubicBezTo>
                      <a:cubicBezTo>
                        <a:pt x="158554" y="171901"/>
                        <a:pt x="152132" y="177336"/>
                        <a:pt x="144021" y="179374"/>
                      </a:cubicBezTo>
                      <a:cubicBezTo>
                        <a:pt x="134562" y="186848"/>
                        <a:pt x="122905" y="191265"/>
                        <a:pt x="109050" y="192624"/>
                      </a:cubicBezTo>
                      <a:cubicBezTo>
                        <a:pt x="95196" y="193983"/>
                        <a:pt x="82186" y="191944"/>
                        <a:pt x="70020" y="186509"/>
                      </a:cubicBezTo>
                      <a:cubicBezTo>
                        <a:pt x="64616" y="190585"/>
                        <a:pt x="58532" y="192963"/>
                        <a:pt x="51770" y="193643"/>
                      </a:cubicBezTo>
                      <a:cubicBezTo>
                        <a:pt x="45008" y="194322"/>
                        <a:pt x="38584" y="192624"/>
                        <a:pt x="32502" y="188547"/>
                      </a:cubicBezTo>
                      <a:cubicBezTo>
                        <a:pt x="16958" y="177676"/>
                        <a:pt x="7326" y="162898"/>
                        <a:pt x="3606" y="144213"/>
                      </a:cubicBezTo>
                      <a:cubicBezTo>
                        <a:pt x="-115" y="125528"/>
                        <a:pt x="-956" y="107353"/>
                        <a:pt x="1082" y="89687"/>
                      </a:cubicBezTo>
                      <a:cubicBezTo>
                        <a:pt x="1762" y="84251"/>
                        <a:pt x="2775" y="77627"/>
                        <a:pt x="4124" y="69813"/>
                      </a:cubicBezTo>
                      <a:cubicBezTo>
                        <a:pt x="5472" y="61999"/>
                        <a:pt x="7500" y="54356"/>
                        <a:pt x="10206" y="46882"/>
                      </a:cubicBezTo>
                      <a:cubicBezTo>
                        <a:pt x="12914" y="39408"/>
                        <a:pt x="16462" y="32953"/>
                        <a:pt x="20852" y="27517"/>
                      </a:cubicBezTo>
                      <a:cubicBezTo>
                        <a:pt x="25242" y="22082"/>
                        <a:pt x="30818" y="19024"/>
                        <a:pt x="37581" y="18345"/>
                      </a:cubicBezTo>
                      <a:lnTo>
                        <a:pt x="39603" y="18345"/>
                      </a:lnTo>
                      <a:cubicBezTo>
                        <a:pt x="47714" y="12230"/>
                        <a:pt x="57176" y="7643"/>
                        <a:pt x="67989" y="4586"/>
                      </a:cubicBezTo>
                      <a:cubicBezTo>
                        <a:pt x="78802" y="1528"/>
                        <a:pt x="89784" y="0"/>
                        <a:pt x="100937" y="0"/>
                      </a:cubicBezTo>
                      <a:close/>
                      <a:moveTo>
                        <a:pt x="61213" y="44843"/>
                      </a:moveTo>
                      <a:cubicBezTo>
                        <a:pt x="62572" y="48920"/>
                        <a:pt x="63421" y="52997"/>
                        <a:pt x="63761" y="57073"/>
                      </a:cubicBezTo>
                      <a:cubicBezTo>
                        <a:pt x="64101" y="61150"/>
                        <a:pt x="64610" y="64547"/>
                        <a:pt x="65290" y="67265"/>
                      </a:cubicBezTo>
                      <a:cubicBezTo>
                        <a:pt x="68688" y="78816"/>
                        <a:pt x="72764" y="90876"/>
                        <a:pt x="77520" y="103446"/>
                      </a:cubicBezTo>
                      <a:cubicBezTo>
                        <a:pt x="82276" y="116016"/>
                        <a:pt x="85334" y="128416"/>
                        <a:pt x="86692" y="140646"/>
                      </a:cubicBezTo>
                      <a:lnTo>
                        <a:pt x="97904" y="137588"/>
                      </a:lnTo>
                      <a:cubicBezTo>
                        <a:pt x="98582" y="137588"/>
                        <a:pt x="99092" y="137418"/>
                        <a:pt x="99432" y="137079"/>
                      </a:cubicBezTo>
                      <a:cubicBezTo>
                        <a:pt x="99772" y="136739"/>
                        <a:pt x="100282" y="136569"/>
                        <a:pt x="100961" y="136569"/>
                      </a:cubicBezTo>
                      <a:lnTo>
                        <a:pt x="104018" y="129435"/>
                      </a:lnTo>
                      <a:cubicBezTo>
                        <a:pt x="108095" y="119923"/>
                        <a:pt x="113191" y="111429"/>
                        <a:pt x="119306" y="103956"/>
                      </a:cubicBezTo>
                      <a:cubicBezTo>
                        <a:pt x="125421" y="96482"/>
                        <a:pt x="131196" y="88328"/>
                        <a:pt x="136632" y="79495"/>
                      </a:cubicBezTo>
                      <a:cubicBezTo>
                        <a:pt x="137992" y="76778"/>
                        <a:pt x="140030" y="73040"/>
                        <a:pt x="142747" y="68284"/>
                      </a:cubicBezTo>
                      <a:cubicBezTo>
                        <a:pt x="145464" y="63528"/>
                        <a:pt x="146484" y="60131"/>
                        <a:pt x="145805" y="58093"/>
                      </a:cubicBezTo>
                      <a:cubicBezTo>
                        <a:pt x="145125" y="54695"/>
                        <a:pt x="143766" y="52827"/>
                        <a:pt x="141728" y="52487"/>
                      </a:cubicBezTo>
                      <a:cubicBezTo>
                        <a:pt x="139690" y="52147"/>
                        <a:pt x="136972" y="51638"/>
                        <a:pt x="133574" y="50958"/>
                      </a:cubicBezTo>
                      <a:cubicBezTo>
                        <a:pt x="109794" y="44843"/>
                        <a:pt x="85673" y="42805"/>
                        <a:pt x="61213" y="44843"/>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2" name="文本框 31">
                  <a:extLst>
                    <a:ext uri="{FF2B5EF4-FFF2-40B4-BE49-F238E27FC236}">
                      <a16:creationId xmlns:a16="http://schemas.microsoft.com/office/drawing/2014/main" id="{8594D195-086C-4DDA-8B1F-F7361923CDC9}"/>
                    </a:ext>
                  </a:extLst>
                </p:cNvPr>
                <p:cNvSpPr txBox="1"/>
                <p:nvPr/>
              </p:nvSpPr>
              <p:spPr>
                <a:xfrm>
                  <a:off x="8399567" y="5430710"/>
                  <a:ext cx="439909" cy="351378"/>
                </a:xfrm>
                <a:custGeom>
                  <a:avLst/>
                  <a:gdLst>
                    <a:gd name="connsiteX0" fmla="*/ 248304 w 439909"/>
                    <a:gd name="connsiteY0" fmla="*/ 47 h 351378"/>
                    <a:gd name="connsiteX1" fmla="*/ 257477 w 439909"/>
                    <a:gd name="connsiteY1" fmla="*/ 8710 h 351378"/>
                    <a:gd name="connsiteX2" fmla="*/ 263591 w 439909"/>
                    <a:gd name="connsiteY2" fmla="*/ 48967 h 351378"/>
                    <a:gd name="connsiteX3" fmla="*/ 263591 w 439909"/>
                    <a:gd name="connsiteY3" fmla="*/ 89224 h 351378"/>
                    <a:gd name="connsiteX4" fmla="*/ 308945 w 439909"/>
                    <a:gd name="connsiteY4" fmla="*/ 80561 h 351378"/>
                    <a:gd name="connsiteX5" fmla="*/ 354298 w 439909"/>
                    <a:gd name="connsiteY5" fmla="*/ 71898 h 351378"/>
                    <a:gd name="connsiteX6" fmla="*/ 384873 w 439909"/>
                    <a:gd name="connsiteY6" fmla="*/ 77504 h 351378"/>
                    <a:gd name="connsiteX7" fmla="*/ 400671 w 439909"/>
                    <a:gd name="connsiteY7" fmla="*/ 98907 h 351378"/>
                    <a:gd name="connsiteX8" fmla="*/ 398632 w 439909"/>
                    <a:gd name="connsiteY8" fmla="*/ 124895 h 351378"/>
                    <a:gd name="connsiteX9" fmla="*/ 375701 w 439909"/>
                    <a:gd name="connsiteY9" fmla="*/ 144260 h 351378"/>
                    <a:gd name="connsiteX10" fmla="*/ 327290 w 439909"/>
                    <a:gd name="connsiteY10" fmla="*/ 158019 h 351378"/>
                    <a:gd name="connsiteX11" fmla="*/ 269707 w 439909"/>
                    <a:gd name="connsiteY11" fmla="*/ 165662 h 351378"/>
                    <a:gd name="connsiteX12" fmla="*/ 297225 w 439909"/>
                    <a:gd name="connsiteY12" fmla="*/ 189613 h 351378"/>
                    <a:gd name="connsiteX13" fmla="*/ 328819 w 439909"/>
                    <a:gd name="connsiteY13" fmla="*/ 210506 h 351378"/>
                    <a:gd name="connsiteX14" fmla="*/ 380287 w 439909"/>
                    <a:gd name="connsiteY14" fmla="*/ 228851 h 351378"/>
                    <a:gd name="connsiteX15" fmla="*/ 432775 w 439909"/>
                    <a:gd name="connsiteY15" fmla="*/ 246177 h 351378"/>
                    <a:gd name="connsiteX16" fmla="*/ 439399 w 439909"/>
                    <a:gd name="connsiteY16" fmla="*/ 254840 h 351378"/>
                    <a:gd name="connsiteX17" fmla="*/ 437871 w 439909"/>
                    <a:gd name="connsiteY17" fmla="*/ 266561 h 351378"/>
                    <a:gd name="connsiteX18" fmla="*/ 409843 w 439909"/>
                    <a:gd name="connsiteY18" fmla="*/ 284396 h 351378"/>
                    <a:gd name="connsiteX19" fmla="*/ 375701 w 439909"/>
                    <a:gd name="connsiteY19" fmla="*/ 284906 h 351378"/>
                    <a:gd name="connsiteX20" fmla="*/ 341559 w 439909"/>
                    <a:gd name="connsiteY20" fmla="*/ 274714 h 351378"/>
                    <a:gd name="connsiteX21" fmla="*/ 312512 w 439909"/>
                    <a:gd name="connsiteY21" fmla="*/ 259427 h 351378"/>
                    <a:gd name="connsiteX22" fmla="*/ 288051 w 439909"/>
                    <a:gd name="connsiteY22" fmla="*/ 243120 h 351378"/>
                    <a:gd name="connsiteX23" fmla="*/ 266649 w 439909"/>
                    <a:gd name="connsiteY23" fmla="*/ 223755 h 351378"/>
                    <a:gd name="connsiteX24" fmla="*/ 271235 w 439909"/>
                    <a:gd name="connsiteY24" fmla="*/ 272676 h 351378"/>
                    <a:gd name="connsiteX25" fmla="*/ 274803 w 439909"/>
                    <a:gd name="connsiteY25" fmla="*/ 321596 h 351378"/>
                    <a:gd name="connsiteX26" fmla="*/ 268687 w 439909"/>
                    <a:gd name="connsiteY26" fmla="*/ 337903 h 351378"/>
                    <a:gd name="connsiteX27" fmla="*/ 254419 w 439909"/>
                    <a:gd name="connsiteY27" fmla="*/ 348604 h 351378"/>
                    <a:gd name="connsiteX28" fmla="*/ 236074 w 439909"/>
                    <a:gd name="connsiteY28" fmla="*/ 351152 h 351378"/>
                    <a:gd name="connsiteX29" fmla="*/ 218747 w 439909"/>
                    <a:gd name="connsiteY29" fmla="*/ 341980 h 351378"/>
                    <a:gd name="connsiteX30" fmla="*/ 201422 w 439909"/>
                    <a:gd name="connsiteY30" fmla="*/ 311914 h 351378"/>
                    <a:gd name="connsiteX31" fmla="*/ 193269 w 439909"/>
                    <a:gd name="connsiteY31" fmla="*/ 273695 h 351378"/>
                    <a:gd name="connsiteX32" fmla="*/ 191740 w 439909"/>
                    <a:gd name="connsiteY32" fmla="*/ 232418 h 351378"/>
                    <a:gd name="connsiteX33" fmla="*/ 193269 w 439909"/>
                    <a:gd name="connsiteY33" fmla="*/ 194199 h 351378"/>
                    <a:gd name="connsiteX34" fmla="*/ 123455 w 439909"/>
                    <a:gd name="connsiteY34" fmla="*/ 268090 h 351378"/>
                    <a:gd name="connsiteX35" fmla="*/ 27143 w 439909"/>
                    <a:gd name="connsiteY35" fmla="*/ 299174 h 351378"/>
                    <a:gd name="connsiteX36" fmla="*/ 4721 w 439909"/>
                    <a:gd name="connsiteY36" fmla="*/ 285925 h 351378"/>
                    <a:gd name="connsiteX37" fmla="*/ 2683 w 439909"/>
                    <a:gd name="connsiteY37" fmla="*/ 282868 h 351378"/>
                    <a:gd name="connsiteX38" fmla="*/ 2173 w 439909"/>
                    <a:gd name="connsiteY38" fmla="*/ 263503 h 351378"/>
                    <a:gd name="connsiteX39" fmla="*/ 16951 w 439909"/>
                    <a:gd name="connsiteY39" fmla="*/ 250254 h 351378"/>
                    <a:gd name="connsiteX40" fmla="*/ 68419 w 439909"/>
                    <a:gd name="connsiteY40" fmla="*/ 235986 h 351378"/>
                    <a:gd name="connsiteX41" fmla="*/ 117850 w 439909"/>
                    <a:gd name="connsiteY41" fmla="*/ 213564 h 351378"/>
                    <a:gd name="connsiteX42" fmla="*/ 175943 w 439909"/>
                    <a:gd name="connsiteY42" fmla="*/ 154452 h 351378"/>
                    <a:gd name="connsiteX43" fmla="*/ 139252 w 439909"/>
                    <a:gd name="connsiteY43" fmla="*/ 135597 h 351378"/>
                    <a:gd name="connsiteX44" fmla="*/ 112753 w 439909"/>
                    <a:gd name="connsiteY44" fmla="*/ 105531 h 351378"/>
                    <a:gd name="connsiteX45" fmla="*/ 113263 w 439909"/>
                    <a:gd name="connsiteY45" fmla="*/ 95849 h 351378"/>
                    <a:gd name="connsiteX46" fmla="*/ 121927 w 439909"/>
                    <a:gd name="connsiteY46" fmla="*/ 91263 h 351378"/>
                    <a:gd name="connsiteX47" fmla="*/ 161674 w 439909"/>
                    <a:gd name="connsiteY47" fmla="*/ 95339 h 351378"/>
                    <a:gd name="connsiteX48" fmla="*/ 201422 w 439909"/>
                    <a:gd name="connsiteY48" fmla="*/ 96359 h 351378"/>
                    <a:gd name="connsiteX49" fmla="*/ 213652 w 439909"/>
                    <a:gd name="connsiteY49" fmla="*/ 48457 h 351378"/>
                    <a:gd name="connsiteX50" fmla="*/ 236074 w 439909"/>
                    <a:gd name="connsiteY50" fmla="*/ 4633 h 351378"/>
                    <a:gd name="connsiteX51" fmla="*/ 248304 w 439909"/>
                    <a:gd name="connsiteY51" fmla="*/ 47 h 35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9909" h="351378">
                      <a:moveTo>
                        <a:pt x="248304" y="47"/>
                      </a:moveTo>
                      <a:cubicBezTo>
                        <a:pt x="253060" y="386"/>
                        <a:pt x="256117" y="3274"/>
                        <a:pt x="257477" y="8710"/>
                      </a:cubicBezTo>
                      <a:cubicBezTo>
                        <a:pt x="260874" y="22299"/>
                        <a:pt x="262913" y="35718"/>
                        <a:pt x="263591" y="48967"/>
                      </a:cubicBezTo>
                      <a:cubicBezTo>
                        <a:pt x="264271" y="62216"/>
                        <a:pt x="264271" y="75635"/>
                        <a:pt x="263591" y="89224"/>
                      </a:cubicBezTo>
                      <a:cubicBezTo>
                        <a:pt x="279219" y="86507"/>
                        <a:pt x="294337" y="83619"/>
                        <a:pt x="308945" y="80561"/>
                      </a:cubicBezTo>
                      <a:cubicBezTo>
                        <a:pt x="323553" y="77504"/>
                        <a:pt x="338671" y="74616"/>
                        <a:pt x="354298" y="71898"/>
                      </a:cubicBezTo>
                      <a:cubicBezTo>
                        <a:pt x="366529" y="69860"/>
                        <a:pt x="376720" y="71729"/>
                        <a:pt x="384873" y="77504"/>
                      </a:cubicBezTo>
                      <a:cubicBezTo>
                        <a:pt x="393027" y="83279"/>
                        <a:pt x="398293" y="90413"/>
                        <a:pt x="400671" y="98907"/>
                      </a:cubicBezTo>
                      <a:cubicBezTo>
                        <a:pt x="403049" y="107400"/>
                        <a:pt x="402369" y="116063"/>
                        <a:pt x="398632" y="124895"/>
                      </a:cubicBezTo>
                      <a:cubicBezTo>
                        <a:pt x="394895" y="133728"/>
                        <a:pt x="387252" y="140183"/>
                        <a:pt x="375701" y="144260"/>
                      </a:cubicBezTo>
                      <a:cubicBezTo>
                        <a:pt x="362111" y="149695"/>
                        <a:pt x="345975" y="154282"/>
                        <a:pt x="327290" y="158019"/>
                      </a:cubicBezTo>
                      <a:cubicBezTo>
                        <a:pt x="308605" y="161756"/>
                        <a:pt x="289411" y="164304"/>
                        <a:pt x="269707" y="165662"/>
                      </a:cubicBezTo>
                      <a:cubicBezTo>
                        <a:pt x="278539" y="173816"/>
                        <a:pt x="287712" y="181799"/>
                        <a:pt x="297225" y="189613"/>
                      </a:cubicBezTo>
                      <a:cubicBezTo>
                        <a:pt x="306737" y="197427"/>
                        <a:pt x="317268" y="204391"/>
                        <a:pt x="328819" y="210506"/>
                      </a:cubicBezTo>
                      <a:cubicBezTo>
                        <a:pt x="345125" y="219339"/>
                        <a:pt x="362282" y="225454"/>
                        <a:pt x="380287" y="228851"/>
                      </a:cubicBezTo>
                      <a:cubicBezTo>
                        <a:pt x="398293" y="232249"/>
                        <a:pt x="415789" y="238024"/>
                        <a:pt x="432775" y="246177"/>
                      </a:cubicBezTo>
                      <a:cubicBezTo>
                        <a:pt x="436173" y="247536"/>
                        <a:pt x="438381" y="250424"/>
                        <a:pt x="439399" y="254840"/>
                      </a:cubicBezTo>
                      <a:cubicBezTo>
                        <a:pt x="440419" y="259257"/>
                        <a:pt x="439909" y="263164"/>
                        <a:pt x="437871" y="266561"/>
                      </a:cubicBezTo>
                      <a:cubicBezTo>
                        <a:pt x="430397" y="276073"/>
                        <a:pt x="421054" y="282018"/>
                        <a:pt x="409843" y="284396"/>
                      </a:cubicBezTo>
                      <a:cubicBezTo>
                        <a:pt x="398632" y="286775"/>
                        <a:pt x="387252" y="286944"/>
                        <a:pt x="375701" y="284906"/>
                      </a:cubicBezTo>
                      <a:cubicBezTo>
                        <a:pt x="364150" y="282868"/>
                        <a:pt x="352769" y="279470"/>
                        <a:pt x="341559" y="274714"/>
                      </a:cubicBezTo>
                      <a:cubicBezTo>
                        <a:pt x="330347" y="269958"/>
                        <a:pt x="320665" y="264862"/>
                        <a:pt x="312512" y="259427"/>
                      </a:cubicBezTo>
                      <a:cubicBezTo>
                        <a:pt x="303679" y="253991"/>
                        <a:pt x="295526" y="248555"/>
                        <a:pt x="288051" y="243120"/>
                      </a:cubicBezTo>
                      <a:cubicBezTo>
                        <a:pt x="280577" y="237684"/>
                        <a:pt x="273443" y="231229"/>
                        <a:pt x="266649" y="223755"/>
                      </a:cubicBezTo>
                      <a:cubicBezTo>
                        <a:pt x="268008" y="240062"/>
                        <a:pt x="269537" y="256369"/>
                        <a:pt x="271235" y="272676"/>
                      </a:cubicBezTo>
                      <a:cubicBezTo>
                        <a:pt x="272934" y="288983"/>
                        <a:pt x="274123" y="305290"/>
                        <a:pt x="274803" y="321596"/>
                      </a:cubicBezTo>
                      <a:cubicBezTo>
                        <a:pt x="274803" y="327711"/>
                        <a:pt x="272764" y="333147"/>
                        <a:pt x="268687" y="337903"/>
                      </a:cubicBezTo>
                      <a:cubicBezTo>
                        <a:pt x="264611" y="342659"/>
                        <a:pt x="259855" y="346226"/>
                        <a:pt x="254419" y="348604"/>
                      </a:cubicBezTo>
                      <a:cubicBezTo>
                        <a:pt x="248983" y="350983"/>
                        <a:pt x="242869" y="351832"/>
                        <a:pt x="236074" y="351152"/>
                      </a:cubicBezTo>
                      <a:cubicBezTo>
                        <a:pt x="229279" y="350473"/>
                        <a:pt x="223504" y="347415"/>
                        <a:pt x="218747" y="341980"/>
                      </a:cubicBezTo>
                      <a:cubicBezTo>
                        <a:pt x="211274" y="333826"/>
                        <a:pt x="205499" y="323805"/>
                        <a:pt x="201422" y="311914"/>
                      </a:cubicBezTo>
                      <a:cubicBezTo>
                        <a:pt x="197345" y="300024"/>
                        <a:pt x="194627" y="287284"/>
                        <a:pt x="193269" y="273695"/>
                      </a:cubicBezTo>
                      <a:cubicBezTo>
                        <a:pt x="191909" y="260106"/>
                        <a:pt x="191400" y="246347"/>
                        <a:pt x="191740" y="232418"/>
                      </a:cubicBezTo>
                      <a:cubicBezTo>
                        <a:pt x="192079" y="218490"/>
                        <a:pt x="192589" y="205750"/>
                        <a:pt x="193269" y="194199"/>
                      </a:cubicBezTo>
                      <a:cubicBezTo>
                        <a:pt x="176283" y="224775"/>
                        <a:pt x="153011" y="249405"/>
                        <a:pt x="123455" y="268090"/>
                      </a:cubicBezTo>
                      <a:cubicBezTo>
                        <a:pt x="93899" y="286775"/>
                        <a:pt x="61795" y="297136"/>
                        <a:pt x="27143" y="299174"/>
                      </a:cubicBezTo>
                      <a:cubicBezTo>
                        <a:pt x="18989" y="299854"/>
                        <a:pt x="11515" y="295438"/>
                        <a:pt x="4721" y="285925"/>
                      </a:cubicBezTo>
                      <a:cubicBezTo>
                        <a:pt x="4721" y="285246"/>
                        <a:pt x="4041" y="284227"/>
                        <a:pt x="2683" y="282868"/>
                      </a:cubicBezTo>
                      <a:cubicBezTo>
                        <a:pt x="-715" y="276073"/>
                        <a:pt x="-884" y="269618"/>
                        <a:pt x="2173" y="263503"/>
                      </a:cubicBezTo>
                      <a:cubicBezTo>
                        <a:pt x="5231" y="257388"/>
                        <a:pt x="10157" y="252972"/>
                        <a:pt x="16951" y="250254"/>
                      </a:cubicBezTo>
                      <a:cubicBezTo>
                        <a:pt x="34617" y="244139"/>
                        <a:pt x="51773" y="239383"/>
                        <a:pt x="68419" y="235986"/>
                      </a:cubicBezTo>
                      <a:cubicBezTo>
                        <a:pt x="85067" y="232588"/>
                        <a:pt x="101543" y="225114"/>
                        <a:pt x="117850" y="213564"/>
                      </a:cubicBezTo>
                      <a:cubicBezTo>
                        <a:pt x="140951" y="196577"/>
                        <a:pt x="160315" y="176873"/>
                        <a:pt x="175943" y="154452"/>
                      </a:cubicBezTo>
                      <a:cubicBezTo>
                        <a:pt x="162353" y="149695"/>
                        <a:pt x="150123" y="143410"/>
                        <a:pt x="139252" y="135597"/>
                      </a:cubicBezTo>
                      <a:cubicBezTo>
                        <a:pt x="128381" y="127783"/>
                        <a:pt x="119548" y="117761"/>
                        <a:pt x="112753" y="105531"/>
                      </a:cubicBezTo>
                      <a:cubicBezTo>
                        <a:pt x="110715" y="102134"/>
                        <a:pt x="110885" y="98907"/>
                        <a:pt x="113263" y="95849"/>
                      </a:cubicBezTo>
                      <a:cubicBezTo>
                        <a:pt x="115642" y="92791"/>
                        <a:pt x="118529" y="91263"/>
                        <a:pt x="121927" y="91263"/>
                      </a:cubicBezTo>
                      <a:lnTo>
                        <a:pt x="161674" y="95339"/>
                      </a:lnTo>
                      <a:cubicBezTo>
                        <a:pt x="174583" y="96698"/>
                        <a:pt x="187833" y="97038"/>
                        <a:pt x="201422" y="96359"/>
                      </a:cubicBezTo>
                      <a:cubicBezTo>
                        <a:pt x="204139" y="80052"/>
                        <a:pt x="208217" y="64085"/>
                        <a:pt x="213652" y="48457"/>
                      </a:cubicBezTo>
                      <a:cubicBezTo>
                        <a:pt x="219088" y="32830"/>
                        <a:pt x="226561" y="18222"/>
                        <a:pt x="236074" y="4633"/>
                      </a:cubicBezTo>
                      <a:cubicBezTo>
                        <a:pt x="239471" y="1236"/>
                        <a:pt x="243548" y="-293"/>
                        <a:pt x="248304" y="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grpSp>
          <p:grpSp>
            <p:nvGrpSpPr>
              <p:cNvPr id="56" name="组合 55">
                <a:extLst>
                  <a:ext uri="{FF2B5EF4-FFF2-40B4-BE49-F238E27FC236}">
                    <a16:creationId xmlns:a16="http://schemas.microsoft.com/office/drawing/2014/main" id="{5C393C10-1A15-4CB4-BCDD-385AB3019775}"/>
                  </a:ext>
                </a:extLst>
              </p:cNvPr>
              <p:cNvGrpSpPr/>
              <p:nvPr/>
            </p:nvGrpSpPr>
            <p:grpSpPr>
              <a:xfrm>
                <a:off x="3303828" y="2494090"/>
                <a:ext cx="1851751" cy="1804370"/>
                <a:chOff x="7134212" y="5082523"/>
                <a:chExt cx="704960" cy="686923"/>
              </a:xfrm>
              <a:solidFill>
                <a:schemeClr val="tx1">
                  <a:lumMod val="85000"/>
                  <a:lumOff val="15000"/>
                </a:schemeClr>
              </a:solidFill>
            </p:grpSpPr>
            <p:sp>
              <p:nvSpPr>
                <p:cNvPr id="48" name="文本框 47">
                  <a:extLst>
                    <a:ext uri="{FF2B5EF4-FFF2-40B4-BE49-F238E27FC236}">
                      <a16:creationId xmlns:a16="http://schemas.microsoft.com/office/drawing/2014/main" id="{DFFAD07B-7538-4C50-9CB7-6791FF14C15B}"/>
                    </a:ext>
                  </a:extLst>
                </p:cNvPr>
                <p:cNvSpPr txBox="1"/>
                <p:nvPr/>
              </p:nvSpPr>
              <p:spPr>
                <a:xfrm>
                  <a:off x="7411572" y="5082523"/>
                  <a:ext cx="427600" cy="324174"/>
                </a:xfrm>
                <a:custGeom>
                  <a:avLst/>
                  <a:gdLst>
                    <a:gd name="connsiteX0" fmla="*/ 206892 w 427600"/>
                    <a:gd name="connsiteY0" fmla="*/ 186 h 324174"/>
                    <a:gd name="connsiteX1" fmla="*/ 266004 w 427600"/>
                    <a:gd name="connsiteY1" fmla="*/ 18531 h 324174"/>
                    <a:gd name="connsiteX2" fmla="*/ 283330 w 427600"/>
                    <a:gd name="connsiteY2" fmla="*/ 77644 h 324174"/>
                    <a:gd name="connsiteX3" fmla="*/ 267023 w 427600"/>
                    <a:gd name="connsiteY3" fmla="*/ 138285 h 324174"/>
                    <a:gd name="connsiteX4" fmla="*/ 232371 w 427600"/>
                    <a:gd name="connsiteY4" fmla="*/ 200964 h 324174"/>
                    <a:gd name="connsiteX5" fmla="*/ 257851 w 427600"/>
                    <a:gd name="connsiteY5" fmla="*/ 211156 h 324174"/>
                    <a:gd name="connsiteX6" fmla="*/ 313905 w 427600"/>
                    <a:gd name="connsiteY6" fmla="*/ 222366 h 324174"/>
                    <a:gd name="connsiteX7" fmla="*/ 369960 w 427600"/>
                    <a:gd name="connsiteY7" fmla="*/ 224405 h 324174"/>
                    <a:gd name="connsiteX8" fmla="*/ 397987 w 427600"/>
                    <a:gd name="connsiteY8" fmla="*/ 228991 h 324174"/>
                    <a:gd name="connsiteX9" fmla="*/ 419900 w 427600"/>
                    <a:gd name="connsiteY9" fmla="*/ 246827 h 324174"/>
                    <a:gd name="connsiteX10" fmla="*/ 427544 w 427600"/>
                    <a:gd name="connsiteY10" fmla="*/ 263133 h 324174"/>
                    <a:gd name="connsiteX11" fmla="*/ 423977 w 427600"/>
                    <a:gd name="connsiteY11" fmla="*/ 281479 h 324174"/>
                    <a:gd name="connsiteX12" fmla="*/ 417861 w 427600"/>
                    <a:gd name="connsiteY12" fmla="*/ 292690 h 324174"/>
                    <a:gd name="connsiteX13" fmla="*/ 400536 w 427600"/>
                    <a:gd name="connsiteY13" fmla="*/ 309506 h 324174"/>
                    <a:gd name="connsiteX14" fmla="*/ 378114 w 427600"/>
                    <a:gd name="connsiteY14" fmla="*/ 315111 h 324174"/>
                    <a:gd name="connsiteX15" fmla="*/ 279763 w 427600"/>
                    <a:gd name="connsiteY15" fmla="*/ 300333 h 324174"/>
                    <a:gd name="connsiteX16" fmla="*/ 186508 w 427600"/>
                    <a:gd name="connsiteY16" fmla="*/ 255999 h 324174"/>
                    <a:gd name="connsiteX17" fmla="*/ 110071 w 427600"/>
                    <a:gd name="connsiteY17" fmla="*/ 311035 h 324174"/>
                    <a:gd name="connsiteX18" fmla="*/ 26498 w 427600"/>
                    <a:gd name="connsiteY18" fmla="*/ 321226 h 324174"/>
                    <a:gd name="connsiteX19" fmla="*/ 6624 w 427600"/>
                    <a:gd name="connsiteY19" fmla="*/ 307468 h 324174"/>
                    <a:gd name="connsiteX20" fmla="*/ 0 w 427600"/>
                    <a:gd name="connsiteY20" fmla="*/ 284536 h 324174"/>
                    <a:gd name="connsiteX21" fmla="*/ 6624 w 427600"/>
                    <a:gd name="connsiteY21" fmla="*/ 261605 h 324174"/>
                    <a:gd name="connsiteX22" fmla="*/ 26498 w 427600"/>
                    <a:gd name="connsiteY22" fmla="*/ 248865 h 324174"/>
                    <a:gd name="connsiteX23" fmla="*/ 37200 w 427600"/>
                    <a:gd name="connsiteY23" fmla="*/ 245298 h 324174"/>
                    <a:gd name="connsiteX24" fmla="*/ 47901 w 427600"/>
                    <a:gd name="connsiteY24" fmla="*/ 241731 h 324174"/>
                    <a:gd name="connsiteX25" fmla="*/ 59112 w 427600"/>
                    <a:gd name="connsiteY25" fmla="*/ 239692 h 324174"/>
                    <a:gd name="connsiteX26" fmla="*/ 92744 w 427600"/>
                    <a:gd name="connsiteY26" fmla="*/ 223895 h 324174"/>
                    <a:gd name="connsiteX27" fmla="*/ 123320 w 427600"/>
                    <a:gd name="connsiteY27" fmla="*/ 204021 h 324174"/>
                    <a:gd name="connsiteX28" fmla="*/ 91216 w 427600"/>
                    <a:gd name="connsiteY28" fmla="*/ 165293 h 324174"/>
                    <a:gd name="connsiteX29" fmla="*/ 65227 w 427600"/>
                    <a:gd name="connsiteY29" fmla="*/ 121468 h 324174"/>
                    <a:gd name="connsiteX30" fmla="*/ 66756 w 427600"/>
                    <a:gd name="connsiteY30" fmla="*/ 110767 h 324174"/>
                    <a:gd name="connsiteX31" fmla="*/ 77457 w 427600"/>
                    <a:gd name="connsiteY31" fmla="*/ 109238 h 324174"/>
                    <a:gd name="connsiteX32" fmla="*/ 122301 w 427600"/>
                    <a:gd name="connsiteY32" fmla="*/ 135737 h 324174"/>
                    <a:gd name="connsiteX33" fmla="*/ 166125 w 427600"/>
                    <a:gd name="connsiteY33" fmla="*/ 164273 h 324174"/>
                    <a:gd name="connsiteX34" fmla="*/ 169692 w 427600"/>
                    <a:gd name="connsiteY34" fmla="*/ 159687 h 324174"/>
                    <a:gd name="connsiteX35" fmla="*/ 173259 w 427600"/>
                    <a:gd name="connsiteY35" fmla="*/ 155101 h 324174"/>
                    <a:gd name="connsiteX36" fmla="*/ 135040 w 427600"/>
                    <a:gd name="connsiteY36" fmla="*/ 133189 h 324174"/>
                    <a:gd name="connsiteX37" fmla="*/ 117205 w 427600"/>
                    <a:gd name="connsiteY37" fmla="*/ 94970 h 324174"/>
                    <a:gd name="connsiteX38" fmla="*/ 123829 w 427600"/>
                    <a:gd name="connsiteY38" fmla="*/ 82739 h 324174"/>
                    <a:gd name="connsiteX39" fmla="*/ 137588 w 427600"/>
                    <a:gd name="connsiteY39" fmla="*/ 82739 h 324174"/>
                    <a:gd name="connsiteX40" fmla="*/ 150328 w 427600"/>
                    <a:gd name="connsiteY40" fmla="*/ 91402 h 324174"/>
                    <a:gd name="connsiteX41" fmla="*/ 164087 w 427600"/>
                    <a:gd name="connsiteY41" fmla="*/ 98027 h 324174"/>
                    <a:gd name="connsiteX42" fmla="*/ 181922 w 427600"/>
                    <a:gd name="connsiteY42" fmla="*/ 102104 h 324174"/>
                    <a:gd name="connsiteX43" fmla="*/ 199758 w 427600"/>
                    <a:gd name="connsiteY43" fmla="*/ 107200 h 324174"/>
                    <a:gd name="connsiteX44" fmla="*/ 202306 w 427600"/>
                    <a:gd name="connsiteY44" fmla="*/ 109238 h 324174"/>
                    <a:gd name="connsiteX45" fmla="*/ 203835 w 427600"/>
                    <a:gd name="connsiteY45" fmla="*/ 111276 h 324174"/>
                    <a:gd name="connsiteX46" fmla="*/ 214536 w 427600"/>
                    <a:gd name="connsiteY46" fmla="*/ 90893 h 324174"/>
                    <a:gd name="connsiteX47" fmla="*/ 219122 w 427600"/>
                    <a:gd name="connsiteY47" fmla="*/ 72038 h 324174"/>
                    <a:gd name="connsiteX48" fmla="*/ 211988 w 427600"/>
                    <a:gd name="connsiteY48" fmla="*/ 57770 h 324174"/>
                    <a:gd name="connsiteX49" fmla="*/ 188547 w 427600"/>
                    <a:gd name="connsiteY49" fmla="*/ 51145 h 324174"/>
                    <a:gd name="connsiteX50" fmla="*/ 168164 w 427600"/>
                    <a:gd name="connsiteY50" fmla="*/ 54203 h 324174"/>
                    <a:gd name="connsiteX51" fmla="*/ 130964 w 427600"/>
                    <a:gd name="connsiteY51" fmla="*/ 61337 h 324174"/>
                    <a:gd name="connsiteX52" fmla="*/ 95293 w 427600"/>
                    <a:gd name="connsiteY52" fmla="*/ 69490 h 324174"/>
                    <a:gd name="connsiteX53" fmla="*/ 79495 w 427600"/>
                    <a:gd name="connsiteY53" fmla="*/ 74586 h 324174"/>
                    <a:gd name="connsiteX54" fmla="*/ 75419 w 427600"/>
                    <a:gd name="connsiteY54" fmla="*/ 82230 h 324174"/>
                    <a:gd name="connsiteX55" fmla="*/ 66246 w 427600"/>
                    <a:gd name="connsiteY55" fmla="*/ 81720 h 324174"/>
                    <a:gd name="connsiteX56" fmla="*/ 63189 w 427600"/>
                    <a:gd name="connsiteY56" fmla="*/ 79682 h 324174"/>
                    <a:gd name="connsiteX57" fmla="*/ 59112 w 427600"/>
                    <a:gd name="connsiteY57" fmla="*/ 68471 h 324174"/>
                    <a:gd name="connsiteX58" fmla="*/ 80514 w 427600"/>
                    <a:gd name="connsiteY58" fmla="*/ 38915 h 324174"/>
                    <a:gd name="connsiteX59" fmla="*/ 122301 w 427600"/>
                    <a:gd name="connsiteY59" fmla="*/ 18531 h 324174"/>
                    <a:gd name="connsiteX60" fmla="*/ 169183 w 427600"/>
                    <a:gd name="connsiteY60" fmla="*/ 5792 h 324174"/>
                    <a:gd name="connsiteX61" fmla="*/ 206892 w 427600"/>
                    <a:gd name="connsiteY61" fmla="*/ 186 h 32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27600" h="324174">
                      <a:moveTo>
                        <a:pt x="206892" y="186"/>
                      </a:moveTo>
                      <a:cubicBezTo>
                        <a:pt x="232032" y="-1173"/>
                        <a:pt x="251736" y="4942"/>
                        <a:pt x="266004" y="18531"/>
                      </a:cubicBezTo>
                      <a:cubicBezTo>
                        <a:pt x="280273" y="32120"/>
                        <a:pt x="286048" y="51824"/>
                        <a:pt x="283330" y="77644"/>
                      </a:cubicBezTo>
                      <a:cubicBezTo>
                        <a:pt x="281292" y="96668"/>
                        <a:pt x="275857" y="116882"/>
                        <a:pt x="267023" y="138285"/>
                      </a:cubicBezTo>
                      <a:cubicBezTo>
                        <a:pt x="258191" y="159687"/>
                        <a:pt x="246640" y="180580"/>
                        <a:pt x="232371" y="200964"/>
                      </a:cubicBezTo>
                      <a:lnTo>
                        <a:pt x="257851" y="211156"/>
                      </a:lnTo>
                      <a:cubicBezTo>
                        <a:pt x="277555" y="218629"/>
                        <a:pt x="296240" y="222366"/>
                        <a:pt x="313905" y="222366"/>
                      </a:cubicBezTo>
                      <a:cubicBezTo>
                        <a:pt x="331571" y="222366"/>
                        <a:pt x="350257" y="223046"/>
                        <a:pt x="369960" y="224405"/>
                      </a:cubicBezTo>
                      <a:cubicBezTo>
                        <a:pt x="381511" y="225084"/>
                        <a:pt x="390853" y="226613"/>
                        <a:pt x="397987" y="228991"/>
                      </a:cubicBezTo>
                      <a:cubicBezTo>
                        <a:pt x="405122" y="231369"/>
                        <a:pt x="412426" y="237314"/>
                        <a:pt x="419900" y="246827"/>
                      </a:cubicBezTo>
                      <a:cubicBezTo>
                        <a:pt x="424656" y="252262"/>
                        <a:pt x="427204" y="257698"/>
                        <a:pt x="427544" y="263133"/>
                      </a:cubicBezTo>
                      <a:cubicBezTo>
                        <a:pt x="427883" y="268569"/>
                        <a:pt x="426694" y="274684"/>
                        <a:pt x="423977" y="281479"/>
                      </a:cubicBezTo>
                      <a:lnTo>
                        <a:pt x="417861" y="292690"/>
                      </a:lnTo>
                      <a:cubicBezTo>
                        <a:pt x="413785" y="300164"/>
                        <a:pt x="408010" y="305769"/>
                        <a:pt x="400536" y="309506"/>
                      </a:cubicBezTo>
                      <a:cubicBezTo>
                        <a:pt x="393062" y="313243"/>
                        <a:pt x="385588" y="315111"/>
                        <a:pt x="378114" y="315111"/>
                      </a:cubicBezTo>
                      <a:cubicBezTo>
                        <a:pt x="345500" y="315791"/>
                        <a:pt x="312716" y="310865"/>
                        <a:pt x="279763" y="300333"/>
                      </a:cubicBezTo>
                      <a:cubicBezTo>
                        <a:pt x="246810" y="289802"/>
                        <a:pt x="215725" y="275024"/>
                        <a:pt x="186508" y="255999"/>
                      </a:cubicBezTo>
                      <a:cubicBezTo>
                        <a:pt x="162729" y="279780"/>
                        <a:pt x="137249" y="298125"/>
                        <a:pt x="110071" y="311035"/>
                      </a:cubicBezTo>
                      <a:cubicBezTo>
                        <a:pt x="82893" y="323944"/>
                        <a:pt x="55035" y="327342"/>
                        <a:pt x="26498" y="321226"/>
                      </a:cubicBezTo>
                      <a:cubicBezTo>
                        <a:pt x="17665" y="319188"/>
                        <a:pt x="11041" y="314602"/>
                        <a:pt x="6624" y="307468"/>
                      </a:cubicBezTo>
                      <a:cubicBezTo>
                        <a:pt x="2208" y="300333"/>
                        <a:pt x="0" y="292690"/>
                        <a:pt x="0" y="284536"/>
                      </a:cubicBezTo>
                      <a:cubicBezTo>
                        <a:pt x="0" y="276383"/>
                        <a:pt x="2208" y="268739"/>
                        <a:pt x="6624" y="261605"/>
                      </a:cubicBezTo>
                      <a:cubicBezTo>
                        <a:pt x="11041" y="254470"/>
                        <a:pt x="17665" y="250224"/>
                        <a:pt x="26498" y="248865"/>
                      </a:cubicBezTo>
                      <a:cubicBezTo>
                        <a:pt x="29895" y="247506"/>
                        <a:pt x="33463" y="246317"/>
                        <a:pt x="37200" y="245298"/>
                      </a:cubicBezTo>
                      <a:cubicBezTo>
                        <a:pt x="40937" y="244279"/>
                        <a:pt x="44504" y="243090"/>
                        <a:pt x="47901" y="241731"/>
                      </a:cubicBezTo>
                      <a:cubicBezTo>
                        <a:pt x="50619" y="240372"/>
                        <a:pt x="54356" y="239692"/>
                        <a:pt x="59112" y="239692"/>
                      </a:cubicBezTo>
                      <a:cubicBezTo>
                        <a:pt x="70663" y="234936"/>
                        <a:pt x="81874" y="229671"/>
                        <a:pt x="92744" y="223895"/>
                      </a:cubicBezTo>
                      <a:cubicBezTo>
                        <a:pt x="103616" y="218120"/>
                        <a:pt x="113808" y="211495"/>
                        <a:pt x="123320" y="204021"/>
                      </a:cubicBezTo>
                      <a:cubicBezTo>
                        <a:pt x="111769" y="191791"/>
                        <a:pt x="101068" y="178882"/>
                        <a:pt x="91216" y="165293"/>
                      </a:cubicBezTo>
                      <a:cubicBezTo>
                        <a:pt x="81364" y="151704"/>
                        <a:pt x="72701" y="137095"/>
                        <a:pt x="65227" y="121468"/>
                      </a:cubicBezTo>
                      <a:cubicBezTo>
                        <a:pt x="63189" y="117391"/>
                        <a:pt x="63698" y="113824"/>
                        <a:pt x="66756" y="110767"/>
                      </a:cubicBezTo>
                      <a:cubicBezTo>
                        <a:pt x="69813" y="107709"/>
                        <a:pt x="73381" y="107200"/>
                        <a:pt x="77457" y="109238"/>
                      </a:cubicBezTo>
                      <a:cubicBezTo>
                        <a:pt x="93085" y="117391"/>
                        <a:pt x="108032" y="126224"/>
                        <a:pt x="122301" y="135737"/>
                      </a:cubicBezTo>
                      <a:cubicBezTo>
                        <a:pt x="136569" y="145249"/>
                        <a:pt x="151178" y="154761"/>
                        <a:pt x="166125" y="164273"/>
                      </a:cubicBezTo>
                      <a:cubicBezTo>
                        <a:pt x="167484" y="162915"/>
                        <a:pt x="168673" y="161386"/>
                        <a:pt x="169692" y="159687"/>
                      </a:cubicBezTo>
                      <a:cubicBezTo>
                        <a:pt x="170711" y="157989"/>
                        <a:pt x="171901" y="156460"/>
                        <a:pt x="173259" y="155101"/>
                      </a:cubicBezTo>
                      <a:cubicBezTo>
                        <a:pt x="159671" y="152383"/>
                        <a:pt x="146931" y="145079"/>
                        <a:pt x="135040" y="133189"/>
                      </a:cubicBezTo>
                      <a:cubicBezTo>
                        <a:pt x="123150" y="121298"/>
                        <a:pt x="117205" y="108559"/>
                        <a:pt x="117205" y="94970"/>
                      </a:cubicBezTo>
                      <a:cubicBezTo>
                        <a:pt x="117205" y="89534"/>
                        <a:pt x="119413" y="85457"/>
                        <a:pt x="123829" y="82739"/>
                      </a:cubicBezTo>
                      <a:cubicBezTo>
                        <a:pt x="128246" y="80022"/>
                        <a:pt x="132832" y="80022"/>
                        <a:pt x="137588" y="82739"/>
                      </a:cubicBezTo>
                      <a:cubicBezTo>
                        <a:pt x="142345" y="85457"/>
                        <a:pt x="146591" y="88345"/>
                        <a:pt x="150328" y="91402"/>
                      </a:cubicBezTo>
                      <a:cubicBezTo>
                        <a:pt x="154065" y="94460"/>
                        <a:pt x="158651" y="96668"/>
                        <a:pt x="164087" y="98027"/>
                      </a:cubicBezTo>
                      <a:cubicBezTo>
                        <a:pt x="169523" y="100745"/>
                        <a:pt x="175468" y="102104"/>
                        <a:pt x="181922" y="102104"/>
                      </a:cubicBezTo>
                      <a:cubicBezTo>
                        <a:pt x="188378" y="102104"/>
                        <a:pt x="194323" y="103802"/>
                        <a:pt x="199758" y="107200"/>
                      </a:cubicBezTo>
                      <a:cubicBezTo>
                        <a:pt x="201117" y="107879"/>
                        <a:pt x="201966" y="108559"/>
                        <a:pt x="202306" y="109238"/>
                      </a:cubicBezTo>
                      <a:cubicBezTo>
                        <a:pt x="202646" y="109918"/>
                        <a:pt x="203155" y="110597"/>
                        <a:pt x="203835" y="111276"/>
                      </a:cubicBezTo>
                      <a:cubicBezTo>
                        <a:pt x="207911" y="104482"/>
                        <a:pt x="211478" y="97687"/>
                        <a:pt x="214536" y="90893"/>
                      </a:cubicBezTo>
                      <a:cubicBezTo>
                        <a:pt x="217594" y="84098"/>
                        <a:pt x="219122" y="77813"/>
                        <a:pt x="219122" y="72038"/>
                      </a:cubicBezTo>
                      <a:cubicBezTo>
                        <a:pt x="219122" y="66263"/>
                        <a:pt x="216744" y="61507"/>
                        <a:pt x="211988" y="57770"/>
                      </a:cubicBezTo>
                      <a:cubicBezTo>
                        <a:pt x="207232" y="54033"/>
                        <a:pt x="199419" y="51824"/>
                        <a:pt x="188547" y="51145"/>
                      </a:cubicBezTo>
                      <a:cubicBezTo>
                        <a:pt x="186508" y="51145"/>
                        <a:pt x="179714" y="52164"/>
                        <a:pt x="168164" y="54203"/>
                      </a:cubicBezTo>
                      <a:cubicBezTo>
                        <a:pt x="156613" y="56241"/>
                        <a:pt x="144213" y="58619"/>
                        <a:pt x="130964" y="61337"/>
                      </a:cubicBezTo>
                      <a:cubicBezTo>
                        <a:pt x="117714" y="64055"/>
                        <a:pt x="105824" y="66772"/>
                        <a:pt x="95293" y="69490"/>
                      </a:cubicBezTo>
                      <a:cubicBezTo>
                        <a:pt x="84761" y="72208"/>
                        <a:pt x="79495" y="73907"/>
                        <a:pt x="79495" y="74586"/>
                      </a:cubicBezTo>
                      <a:cubicBezTo>
                        <a:pt x="79495" y="77983"/>
                        <a:pt x="78137" y="80531"/>
                        <a:pt x="75419" y="82230"/>
                      </a:cubicBezTo>
                      <a:cubicBezTo>
                        <a:pt x="72701" y="83929"/>
                        <a:pt x="69644" y="83759"/>
                        <a:pt x="66246" y="81720"/>
                      </a:cubicBezTo>
                      <a:cubicBezTo>
                        <a:pt x="65567" y="81720"/>
                        <a:pt x="64547" y="81041"/>
                        <a:pt x="63189" y="79682"/>
                      </a:cubicBezTo>
                      <a:cubicBezTo>
                        <a:pt x="59112" y="77644"/>
                        <a:pt x="57753" y="73907"/>
                        <a:pt x="59112" y="68471"/>
                      </a:cubicBezTo>
                      <a:cubicBezTo>
                        <a:pt x="61150" y="56920"/>
                        <a:pt x="68284" y="47068"/>
                        <a:pt x="80514" y="38915"/>
                      </a:cubicBezTo>
                      <a:cubicBezTo>
                        <a:pt x="92744" y="30762"/>
                        <a:pt x="106674" y="23967"/>
                        <a:pt x="122301" y="18531"/>
                      </a:cubicBezTo>
                      <a:cubicBezTo>
                        <a:pt x="137928" y="13096"/>
                        <a:pt x="153556" y="8849"/>
                        <a:pt x="169183" y="5792"/>
                      </a:cubicBezTo>
                      <a:cubicBezTo>
                        <a:pt x="184810" y="2734"/>
                        <a:pt x="197381" y="866"/>
                        <a:pt x="206892" y="186"/>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42" name="文本框 41">
                  <a:extLst>
                    <a:ext uri="{FF2B5EF4-FFF2-40B4-BE49-F238E27FC236}">
                      <a16:creationId xmlns:a16="http://schemas.microsoft.com/office/drawing/2014/main" id="{78B3F331-77EA-45A7-8D79-BDF46D7A1DC4}"/>
                    </a:ext>
                  </a:extLst>
                </p:cNvPr>
                <p:cNvSpPr txBox="1"/>
                <p:nvPr/>
              </p:nvSpPr>
              <p:spPr>
                <a:xfrm>
                  <a:off x="7156779" y="5149503"/>
                  <a:ext cx="248680" cy="206344"/>
                </a:xfrm>
                <a:custGeom>
                  <a:avLst/>
                  <a:gdLst>
                    <a:gd name="connsiteX0" fmla="*/ 127270 w 248680"/>
                    <a:gd name="connsiteY0" fmla="*/ 89 h 206344"/>
                    <a:gd name="connsiteX1" fmla="*/ 153897 w 248680"/>
                    <a:gd name="connsiteY1" fmla="*/ 980 h 206344"/>
                    <a:gd name="connsiteX2" fmla="*/ 200779 w 248680"/>
                    <a:gd name="connsiteY2" fmla="*/ 14739 h 206344"/>
                    <a:gd name="connsiteX3" fmla="*/ 236959 w 248680"/>
                    <a:gd name="connsiteY3" fmla="*/ 51939 h 206344"/>
                    <a:gd name="connsiteX4" fmla="*/ 248680 w 248680"/>
                    <a:gd name="connsiteY4" fmla="*/ 100860 h 206344"/>
                    <a:gd name="connsiteX5" fmla="*/ 237978 w 248680"/>
                    <a:gd name="connsiteY5" fmla="*/ 152328 h 206344"/>
                    <a:gd name="connsiteX6" fmla="*/ 207913 w 248680"/>
                    <a:gd name="connsiteY6" fmla="*/ 195133 h 206344"/>
                    <a:gd name="connsiteX7" fmla="*/ 179376 w 248680"/>
                    <a:gd name="connsiteY7" fmla="*/ 206344 h 206344"/>
                    <a:gd name="connsiteX8" fmla="*/ 150839 w 248680"/>
                    <a:gd name="connsiteY8" fmla="*/ 198700 h 206344"/>
                    <a:gd name="connsiteX9" fmla="*/ 133513 w 248680"/>
                    <a:gd name="connsiteY9" fmla="*/ 177298 h 206344"/>
                    <a:gd name="connsiteX10" fmla="*/ 138609 w 248680"/>
                    <a:gd name="connsiteY10" fmla="*/ 146213 h 206344"/>
                    <a:gd name="connsiteX11" fmla="*/ 156444 w 248680"/>
                    <a:gd name="connsiteY11" fmla="*/ 121243 h 206344"/>
                    <a:gd name="connsiteX12" fmla="*/ 171222 w 248680"/>
                    <a:gd name="connsiteY12" fmla="*/ 95254 h 206344"/>
                    <a:gd name="connsiteX13" fmla="*/ 172751 w 248680"/>
                    <a:gd name="connsiteY13" fmla="*/ 77928 h 206344"/>
                    <a:gd name="connsiteX14" fmla="*/ 164088 w 248680"/>
                    <a:gd name="connsiteY14" fmla="*/ 66208 h 206344"/>
                    <a:gd name="connsiteX15" fmla="*/ 149820 w 248680"/>
                    <a:gd name="connsiteY15" fmla="*/ 59583 h 206344"/>
                    <a:gd name="connsiteX16" fmla="*/ 133513 w 248680"/>
                    <a:gd name="connsiteY16" fmla="*/ 56525 h 206344"/>
                    <a:gd name="connsiteX17" fmla="*/ 74910 w 248680"/>
                    <a:gd name="connsiteY17" fmla="*/ 60602 h 206344"/>
                    <a:gd name="connsiteX18" fmla="*/ 16308 w 248680"/>
                    <a:gd name="connsiteY18" fmla="*/ 67736 h 206344"/>
                    <a:gd name="connsiteX19" fmla="*/ 1530 w 248680"/>
                    <a:gd name="connsiteY19" fmla="*/ 59583 h 206344"/>
                    <a:gd name="connsiteX20" fmla="*/ 6116 w 248680"/>
                    <a:gd name="connsiteY20" fmla="*/ 41238 h 206344"/>
                    <a:gd name="connsiteX21" fmla="*/ 48412 w 248680"/>
                    <a:gd name="connsiteY21" fmla="*/ 16778 h 206344"/>
                    <a:gd name="connsiteX22" fmla="*/ 100389 w 248680"/>
                    <a:gd name="connsiteY22" fmla="*/ 2509 h 206344"/>
                    <a:gd name="connsiteX23" fmla="*/ 127270 w 248680"/>
                    <a:gd name="connsiteY23" fmla="*/ 89 h 2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680" h="206344">
                      <a:moveTo>
                        <a:pt x="127270" y="89"/>
                      </a:moveTo>
                      <a:cubicBezTo>
                        <a:pt x="136188" y="-166"/>
                        <a:pt x="145064" y="131"/>
                        <a:pt x="153897" y="980"/>
                      </a:cubicBezTo>
                      <a:cubicBezTo>
                        <a:pt x="171562" y="2679"/>
                        <a:pt x="187190" y="7265"/>
                        <a:pt x="200779" y="14739"/>
                      </a:cubicBezTo>
                      <a:cubicBezTo>
                        <a:pt x="217085" y="24252"/>
                        <a:pt x="229146" y="36652"/>
                        <a:pt x="236959" y="51939"/>
                      </a:cubicBezTo>
                      <a:cubicBezTo>
                        <a:pt x="244773" y="67227"/>
                        <a:pt x="248680" y="83534"/>
                        <a:pt x="248680" y="100860"/>
                      </a:cubicBezTo>
                      <a:cubicBezTo>
                        <a:pt x="248680" y="118186"/>
                        <a:pt x="245113" y="135342"/>
                        <a:pt x="237978" y="152328"/>
                      </a:cubicBezTo>
                      <a:cubicBezTo>
                        <a:pt x="230844" y="169314"/>
                        <a:pt x="220823" y="183583"/>
                        <a:pt x="207913" y="195133"/>
                      </a:cubicBezTo>
                      <a:cubicBezTo>
                        <a:pt x="199759" y="202607"/>
                        <a:pt x="190247" y="206344"/>
                        <a:pt x="179376" y="206344"/>
                      </a:cubicBezTo>
                      <a:cubicBezTo>
                        <a:pt x="168504" y="206344"/>
                        <a:pt x="158992" y="203796"/>
                        <a:pt x="150839" y="198700"/>
                      </a:cubicBezTo>
                      <a:cubicBezTo>
                        <a:pt x="142686" y="193605"/>
                        <a:pt x="136910" y="186470"/>
                        <a:pt x="133513" y="177298"/>
                      </a:cubicBezTo>
                      <a:cubicBezTo>
                        <a:pt x="130116" y="168125"/>
                        <a:pt x="131814" y="157764"/>
                        <a:pt x="138609" y="146213"/>
                      </a:cubicBezTo>
                      <a:cubicBezTo>
                        <a:pt x="144044" y="137380"/>
                        <a:pt x="149990" y="129057"/>
                        <a:pt x="156444" y="121243"/>
                      </a:cubicBezTo>
                      <a:cubicBezTo>
                        <a:pt x="162899" y="113429"/>
                        <a:pt x="167825" y="104766"/>
                        <a:pt x="171222" y="95254"/>
                      </a:cubicBezTo>
                      <a:cubicBezTo>
                        <a:pt x="173941" y="88460"/>
                        <a:pt x="174450" y="82684"/>
                        <a:pt x="172751" y="77928"/>
                      </a:cubicBezTo>
                      <a:cubicBezTo>
                        <a:pt x="171053" y="73172"/>
                        <a:pt x="168165" y="69265"/>
                        <a:pt x="164088" y="66208"/>
                      </a:cubicBezTo>
                      <a:cubicBezTo>
                        <a:pt x="160011" y="63150"/>
                        <a:pt x="155255" y="60942"/>
                        <a:pt x="149820" y="59583"/>
                      </a:cubicBezTo>
                      <a:cubicBezTo>
                        <a:pt x="144384" y="58224"/>
                        <a:pt x="138949" y="57205"/>
                        <a:pt x="133513" y="56525"/>
                      </a:cubicBezTo>
                      <a:cubicBezTo>
                        <a:pt x="113809" y="54487"/>
                        <a:pt x="94275" y="55846"/>
                        <a:pt x="74910" y="60602"/>
                      </a:cubicBezTo>
                      <a:cubicBezTo>
                        <a:pt x="55546" y="65358"/>
                        <a:pt x="36012" y="67736"/>
                        <a:pt x="16308" y="67736"/>
                      </a:cubicBezTo>
                      <a:cubicBezTo>
                        <a:pt x="9514" y="69095"/>
                        <a:pt x="4587" y="66378"/>
                        <a:pt x="1530" y="59583"/>
                      </a:cubicBezTo>
                      <a:cubicBezTo>
                        <a:pt x="-1528" y="52788"/>
                        <a:pt x="1" y="46673"/>
                        <a:pt x="6116" y="41238"/>
                      </a:cubicBezTo>
                      <a:cubicBezTo>
                        <a:pt x="17667" y="31726"/>
                        <a:pt x="31766" y="23572"/>
                        <a:pt x="48412" y="16778"/>
                      </a:cubicBezTo>
                      <a:cubicBezTo>
                        <a:pt x="65058" y="9983"/>
                        <a:pt x="82384" y="5227"/>
                        <a:pt x="100389" y="2509"/>
                      </a:cubicBezTo>
                      <a:cubicBezTo>
                        <a:pt x="109392" y="1150"/>
                        <a:pt x="118353" y="343"/>
                        <a:pt x="127270" y="8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8" name="文本框 37">
                  <a:extLst>
                    <a:ext uri="{FF2B5EF4-FFF2-40B4-BE49-F238E27FC236}">
                      <a16:creationId xmlns:a16="http://schemas.microsoft.com/office/drawing/2014/main" id="{E6945B79-4B66-45CC-8F04-83C833C7078D}"/>
                    </a:ext>
                  </a:extLst>
                </p:cNvPr>
                <p:cNvSpPr txBox="1"/>
                <p:nvPr/>
              </p:nvSpPr>
              <p:spPr>
                <a:xfrm>
                  <a:off x="7163036" y="5261267"/>
                  <a:ext cx="262064" cy="394285"/>
                </a:xfrm>
                <a:custGeom>
                  <a:avLst/>
                  <a:gdLst>
                    <a:gd name="connsiteX0" fmla="*/ 45722 w 262064"/>
                    <a:gd name="connsiteY0" fmla="*/ 52 h 394285"/>
                    <a:gd name="connsiteX1" fmla="*/ 50818 w 262064"/>
                    <a:gd name="connsiteY1" fmla="*/ 816 h 394285"/>
                    <a:gd name="connsiteX2" fmla="*/ 55914 w 262064"/>
                    <a:gd name="connsiteY2" fmla="*/ 8969 h 394285"/>
                    <a:gd name="connsiteX3" fmla="*/ 52347 w 262064"/>
                    <a:gd name="connsiteY3" fmla="*/ 27315 h 394285"/>
                    <a:gd name="connsiteX4" fmla="*/ 47760 w 262064"/>
                    <a:gd name="connsiteY4" fmla="*/ 48208 h 394285"/>
                    <a:gd name="connsiteX5" fmla="*/ 45212 w 262064"/>
                    <a:gd name="connsiteY5" fmla="*/ 68591 h 394285"/>
                    <a:gd name="connsiteX6" fmla="*/ 47760 w 262064"/>
                    <a:gd name="connsiteY6" fmla="*/ 84388 h 394285"/>
                    <a:gd name="connsiteX7" fmla="*/ 63558 w 262064"/>
                    <a:gd name="connsiteY7" fmla="*/ 99676 h 394285"/>
                    <a:gd name="connsiteX8" fmla="*/ 84960 w 262064"/>
                    <a:gd name="connsiteY8" fmla="*/ 104772 h 394285"/>
                    <a:gd name="connsiteX9" fmla="*/ 108401 w 262064"/>
                    <a:gd name="connsiteY9" fmla="*/ 104772 h 394285"/>
                    <a:gd name="connsiteX10" fmla="*/ 130313 w 262064"/>
                    <a:gd name="connsiteY10" fmla="*/ 104772 h 394285"/>
                    <a:gd name="connsiteX11" fmla="*/ 185349 w 262064"/>
                    <a:gd name="connsiteY11" fmla="*/ 113945 h 394285"/>
                    <a:gd name="connsiteX12" fmla="*/ 232231 w 262064"/>
                    <a:gd name="connsiteY12" fmla="*/ 144520 h 394285"/>
                    <a:gd name="connsiteX13" fmla="*/ 258729 w 262064"/>
                    <a:gd name="connsiteY13" fmla="*/ 201084 h 394285"/>
                    <a:gd name="connsiteX14" fmla="*/ 259748 w 262064"/>
                    <a:gd name="connsiteY14" fmla="*/ 266311 h 394285"/>
                    <a:gd name="connsiteX15" fmla="*/ 239875 w 262064"/>
                    <a:gd name="connsiteY15" fmla="*/ 330010 h 394285"/>
                    <a:gd name="connsiteX16" fmla="*/ 203694 w 262064"/>
                    <a:gd name="connsiteY16" fmla="*/ 380968 h 394285"/>
                    <a:gd name="connsiteX17" fmla="*/ 173628 w 262064"/>
                    <a:gd name="connsiteY17" fmla="*/ 394218 h 394285"/>
                    <a:gd name="connsiteX18" fmla="*/ 146111 w 262064"/>
                    <a:gd name="connsiteY18" fmla="*/ 383007 h 394285"/>
                    <a:gd name="connsiteX19" fmla="*/ 129803 w 262064"/>
                    <a:gd name="connsiteY19" fmla="*/ 356508 h 394285"/>
                    <a:gd name="connsiteX20" fmla="*/ 134390 w 262064"/>
                    <a:gd name="connsiteY20" fmla="*/ 323895 h 394285"/>
                    <a:gd name="connsiteX21" fmla="*/ 158851 w 262064"/>
                    <a:gd name="connsiteY21" fmla="*/ 280580 h 394285"/>
                    <a:gd name="connsiteX22" fmla="*/ 180253 w 262064"/>
                    <a:gd name="connsiteY22" fmla="*/ 229621 h 394285"/>
                    <a:gd name="connsiteX23" fmla="*/ 177195 w 262064"/>
                    <a:gd name="connsiteY23" fmla="*/ 185287 h 394285"/>
                    <a:gd name="connsiteX24" fmla="*/ 129294 w 262064"/>
                    <a:gd name="connsiteY24" fmla="*/ 161846 h 394285"/>
                    <a:gd name="connsiteX25" fmla="*/ 103815 w 262064"/>
                    <a:gd name="connsiteY25" fmla="*/ 160317 h 394285"/>
                    <a:gd name="connsiteX26" fmla="*/ 77826 w 262064"/>
                    <a:gd name="connsiteY26" fmla="*/ 158788 h 394285"/>
                    <a:gd name="connsiteX27" fmla="*/ 52347 w 262064"/>
                    <a:gd name="connsiteY27" fmla="*/ 155221 h 394285"/>
                    <a:gd name="connsiteX28" fmla="*/ 28396 w 262064"/>
                    <a:gd name="connsiteY28" fmla="*/ 145539 h 394285"/>
                    <a:gd name="connsiteX29" fmla="*/ 3426 w 262064"/>
                    <a:gd name="connsiteY29" fmla="*/ 113945 h 394285"/>
                    <a:gd name="connsiteX30" fmla="*/ 1388 w 262064"/>
                    <a:gd name="connsiteY30" fmla="*/ 73687 h 394285"/>
                    <a:gd name="connsiteX31" fmla="*/ 15656 w 262064"/>
                    <a:gd name="connsiteY31" fmla="*/ 33430 h 394285"/>
                    <a:gd name="connsiteX32" fmla="*/ 40626 w 262064"/>
                    <a:gd name="connsiteY32" fmla="*/ 1835 h 394285"/>
                    <a:gd name="connsiteX33" fmla="*/ 45722 w 262064"/>
                    <a:gd name="connsiteY33" fmla="*/ 52 h 3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2064" h="394285">
                      <a:moveTo>
                        <a:pt x="45722" y="52"/>
                      </a:moveTo>
                      <a:cubicBezTo>
                        <a:pt x="47421" y="-118"/>
                        <a:pt x="49119" y="137"/>
                        <a:pt x="50818" y="816"/>
                      </a:cubicBezTo>
                      <a:cubicBezTo>
                        <a:pt x="54215" y="2175"/>
                        <a:pt x="55914" y="4893"/>
                        <a:pt x="55914" y="8969"/>
                      </a:cubicBezTo>
                      <a:cubicBezTo>
                        <a:pt x="55234" y="14405"/>
                        <a:pt x="54045" y="20520"/>
                        <a:pt x="52347" y="27315"/>
                      </a:cubicBezTo>
                      <a:cubicBezTo>
                        <a:pt x="50648" y="34109"/>
                        <a:pt x="49119" y="41073"/>
                        <a:pt x="47760" y="48208"/>
                      </a:cubicBezTo>
                      <a:cubicBezTo>
                        <a:pt x="46402" y="55342"/>
                        <a:pt x="45552" y="62136"/>
                        <a:pt x="45212" y="68591"/>
                      </a:cubicBezTo>
                      <a:cubicBezTo>
                        <a:pt x="44873" y="75046"/>
                        <a:pt x="45722" y="80312"/>
                        <a:pt x="47760" y="84388"/>
                      </a:cubicBezTo>
                      <a:cubicBezTo>
                        <a:pt x="51837" y="91862"/>
                        <a:pt x="57103" y="96958"/>
                        <a:pt x="63558" y="99676"/>
                      </a:cubicBezTo>
                      <a:cubicBezTo>
                        <a:pt x="70012" y="102394"/>
                        <a:pt x="77147" y="104093"/>
                        <a:pt x="84960" y="104772"/>
                      </a:cubicBezTo>
                      <a:cubicBezTo>
                        <a:pt x="92774" y="105451"/>
                        <a:pt x="100588" y="105451"/>
                        <a:pt x="108401" y="104772"/>
                      </a:cubicBezTo>
                      <a:cubicBezTo>
                        <a:pt x="116215" y="104093"/>
                        <a:pt x="123519" y="104093"/>
                        <a:pt x="130313" y="104772"/>
                      </a:cubicBezTo>
                      <a:cubicBezTo>
                        <a:pt x="149338" y="106131"/>
                        <a:pt x="167684" y="109188"/>
                        <a:pt x="185349" y="113945"/>
                      </a:cubicBezTo>
                      <a:cubicBezTo>
                        <a:pt x="203015" y="118701"/>
                        <a:pt x="218642" y="128892"/>
                        <a:pt x="232231" y="144520"/>
                      </a:cubicBezTo>
                      <a:cubicBezTo>
                        <a:pt x="245820" y="160827"/>
                        <a:pt x="254653" y="179681"/>
                        <a:pt x="258729" y="201084"/>
                      </a:cubicBezTo>
                      <a:cubicBezTo>
                        <a:pt x="262806" y="222487"/>
                        <a:pt x="263146" y="244229"/>
                        <a:pt x="259748" y="266311"/>
                      </a:cubicBezTo>
                      <a:cubicBezTo>
                        <a:pt x="256352" y="288393"/>
                        <a:pt x="249727" y="309626"/>
                        <a:pt x="239875" y="330010"/>
                      </a:cubicBezTo>
                      <a:cubicBezTo>
                        <a:pt x="230023" y="350393"/>
                        <a:pt x="217963" y="367379"/>
                        <a:pt x="203694" y="380968"/>
                      </a:cubicBezTo>
                      <a:cubicBezTo>
                        <a:pt x="194182" y="390481"/>
                        <a:pt x="184160" y="394897"/>
                        <a:pt x="173628" y="394218"/>
                      </a:cubicBezTo>
                      <a:cubicBezTo>
                        <a:pt x="163097" y="393538"/>
                        <a:pt x="153925" y="389801"/>
                        <a:pt x="146111" y="383007"/>
                      </a:cubicBezTo>
                      <a:cubicBezTo>
                        <a:pt x="138297" y="376212"/>
                        <a:pt x="132861" y="367379"/>
                        <a:pt x="129803" y="356508"/>
                      </a:cubicBezTo>
                      <a:cubicBezTo>
                        <a:pt x="126746" y="345637"/>
                        <a:pt x="128275" y="334766"/>
                        <a:pt x="134390" y="323895"/>
                      </a:cubicBezTo>
                      <a:cubicBezTo>
                        <a:pt x="140505" y="312344"/>
                        <a:pt x="148659" y="297906"/>
                        <a:pt x="158851" y="280580"/>
                      </a:cubicBezTo>
                      <a:cubicBezTo>
                        <a:pt x="169042" y="263254"/>
                        <a:pt x="176176" y="246267"/>
                        <a:pt x="180253" y="229621"/>
                      </a:cubicBezTo>
                      <a:cubicBezTo>
                        <a:pt x="184330" y="212974"/>
                        <a:pt x="183311" y="198196"/>
                        <a:pt x="177195" y="185287"/>
                      </a:cubicBezTo>
                      <a:cubicBezTo>
                        <a:pt x="171081" y="172377"/>
                        <a:pt x="155114" y="164564"/>
                        <a:pt x="129294" y="161846"/>
                      </a:cubicBezTo>
                      <a:cubicBezTo>
                        <a:pt x="121141" y="161166"/>
                        <a:pt x="112648" y="160657"/>
                        <a:pt x="103815" y="160317"/>
                      </a:cubicBezTo>
                      <a:cubicBezTo>
                        <a:pt x="94982" y="159977"/>
                        <a:pt x="86319" y="159468"/>
                        <a:pt x="77826" y="158788"/>
                      </a:cubicBezTo>
                      <a:cubicBezTo>
                        <a:pt x="69333" y="158109"/>
                        <a:pt x="60840" y="156920"/>
                        <a:pt x="52347" y="155221"/>
                      </a:cubicBezTo>
                      <a:cubicBezTo>
                        <a:pt x="43854" y="153523"/>
                        <a:pt x="35870" y="150295"/>
                        <a:pt x="28396" y="145539"/>
                      </a:cubicBezTo>
                      <a:cubicBezTo>
                        <a:pt x="15487" y="137386"/>
                        <a:pt x="7163" y="126854"/>
                        <a:pt x="3426" y="113945"/>
                      </a:cubicBezTo>
                      <a:cubicBezTo>
                        <a:pt x="-311" y="101035"/>
                        <a:pt x="-990" y="87616"/>
                        <a:pt x="1388" y="73687"/>
                      </a:cubicBezTo>
                      <a:cubicBezTo>
                        <a:pt x="3766" y="59758"/>
                        <a:pt x="8522" y="46339"/>
                        <a:pt x="15656" y="33430"/>
                      </a:cubicBezTo>
                      <a:cubicBezTo>
                        <a:pt x="22790" y="20520"/>
                        <a:pt x="31114" y="9989"/>
                        <a:pt x="40626" y="1835"/>
                      </a:cubicBezTo>
                      <a:cubicBezTo>
                        <a:pt x="42325" y="816"/>
                        <a:pt x="44023" y="222"/>
                        <a:pt x="45722" y="52"/>
                      </a:cubicBezTo>
                      <a:close/>
                    </a:path>
                  </a:pathLst>
                </a:custGeom>
                <a:solidFill>
                  <a:schemeClr val="accent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3" name="文本框 32">
                  <a:extLst>
                    <a:ext uri="{FF2B5EF4-FFF2-40B4-BE49-F238E27FC236}">
                      <a16:creationId xmlns:a16="http://schemas.microsoft.com/office/drawing/2014/main" id="{B2F3CB94-5D6C-4470-B297-7073B176166D}"/>
                    </a:ext>
                  </a:extLst>
                </p:cNvPr>
                <p:cNvSpPr txBox="1"/>
                <p:nvPr/>
              </p:nvSpPr>
              <p:spPr>
                <a:xfrm>
                  <a:off x="7455601" y="5381893"/>
                  <a:ext cx="366496" cy="387553"/>
                </a:xfrm>
                <a:custGeom>
                  <a:avLst/>
                  <a:gdLst>
                    <a:gd name="connsiteX0" fmla="*/ 167961 w 366496"/>
                    <a:gd name="connsiteY0" fmla="*/ 453 h 387553"/>
                    <a:gd name="connsiteX1" fmla="*/ 177133 w 366496"/>
                    <a:gd name="connsiteY1" fmla="*/ 8606 h 387553"/>
                    <a:gd name="connsiteX2" fmla="*/ 180191 w 366496"/>
                    <a:gd name="connsiteY2" fmla="*/ 22365 h 387553"/>
                    <a:gd name="connsiteX3" fmla="*/ 182230 w 366496"/>
                    <a:gd name="connsiteY3" fmla="*/ 35105 h 387553"/>
                    <a:gd name="connsiteX4" fmla="*/ 192421 w 366496"/>
                    <a:gd name="connsiteY4" fmla="*/ 34595 h 387553"/>
                    <a:gd name="connsiteX5" fmla="*/ 202613 w 366496"/>
                    <a:gd name="connsiteY5" fmla="*/ 35105 h 387553"/>
                    <a:gd name="connsiteX6" fmla="*/ 235226 w 366496"/>
                    <a:gd name="connsiteY6" fmla="*/ 39181 h 387553"/>
                    <a:gd name="connsiteX7" fmla="*/ 267840 w 366496"/>
                    <a:gd name="connsiteY7" fmla="*/ 51412 h 387553"/>
                    <a:gd name="connsiteX8" fmla="*/ 294339 w 366496"/>
                    <a:gd name="connsiteY8" fmla="*/ 72305 h 387553"/>
                    <a:gd name="connsiteX9" fmla="*/ 309627 w 366496"/>
                    <a:gd name="connsiteY9" fmla="*/ 101351 h 387553"/>
                    <a:gd name="connsiteX10" fmla="*/ 306059 w 366496"/>
                    <a:gd name="connsiteY10" fmla="*/ 137022 h 387553"/>
                    <a:gd name="connsiteX11" fmla="*/ 285166 w 366496"/>
                    <a:gd name="connsiteY11" fmla="*/ 168617 h 387553"/>
                    <a:gd name="connsiteX12" fmla="*/ 255610 w 366496"/>
                    <a:gd name="connsiteY12" fmla="*/ 194606 h 387553"/>
                    <a:gd name="connsiteX13" fmla="*/ 226054 w 366496"/>
                    <a:gd name="connsiteY13" fmla="*/ 215499 h 387553"/>
                    <a:gd name="connsiteX14" fmla="*/ 194460 w 366496"/>
                    <a:gd name="connsiteY14" fmla="*/ 235882 h 387553"/>
                    <a:gd name="connsiteX15" fmla="*/ 197517 w 366496"/>
                    <a:gd name="connsiteY15" fmla="*/ 258304 h 387553"/>
                    <a:gd name="connsiteX16" fmla="*/ 205671 w 366496"/>
                    <a:gd name="connsiteY16" fmla="*/ 283783 h 387553"/>
                    <a:gd name="connsiteX17" fmla="*/ 232679 w 366496"/>
                    <a:gd name="connsiteY17" fmla="*/ 274101 h 387553"/>
                    <a:gd name="connsiteX18" fmla="*/ 260706 w 366496"/>
                    <a:gd name="connsiteY18" fmla="*/ 266457 h 387553"/>
                    <a:gd name="connsiteX19" fmla="*/ 268859 w 366496"/>
                    <a:gd name="connsiteY19" fmla="*/ 265438 h 387553"/>
                    <a:gd name="connsiteX20" fmla="*/ 270897 w 366496"/>
                    <a:gd name="connsiteY20" fmla="*/ 247603 h 387553"/>
                    <a:gd name="connsiteX21" fmla="*/ 273955 w 366496"/>
                    <a:gd name="connsiteY21" fmla="*/ 230786 h 387553"/>
                    <a:gd name="connsiteX22" fmla="*/ 280580 w 366496"/>
                    <a:gd name="connsiteY22" fmla="*/ 220085 h 387553"/>
                    <a:gd name="connsiteX23" fmla="*/ 292300 w 366496"/>
                    <a:gd name="connsiteY23" fmla="*/ 216518 h 387553"/>
                    <a:gd name="connsiteX24" fmla="*/ 304021 w 366496"/>
                    <a:gd name="connsiteY24" fmla="*/ 220085 h 387553"/>
                    <a:gd name="connsiteX25" fmla="*/ 311665 w 366496"/>
                    <a:gd name="connsiteY25" fmla="*/ 229767 h 387553"/>
                    <a:gd name="connsiteX26" fmla="*/ 338163 w 366496"/>
                    <a:gd name="connsiteY26" fmla="*/ 291937 h 387553"/>
                    <a:gd name="connsiteX27" fmla="*/ 348355 w 366496"/>
                    <a:gd name="connsiteY27" fmla="*/ 310282 h 387553"/>
                    <a:gd name="connsiteX28" fmla="*/ 358037 w 366496"/>
                    <a:gd name="connsiteY28" fmla="*/ 321493 h 387553"/>
                    <a:gd name="connsiteX29" fmla="*/ 364662 w 366496"/>
                    <a:gd name="connsiteY29" fmla="*/ 334742 h 387553"/>
                    <a:gd name="connsiteX30" fmla="*/ 365681 w 366496"/>
                    <a:gd name="connsiteY30" fmla="*/ 355635 h 387553"/>
                    <a:gd name="connsiteX31" fmla="*/ 355489 w 366496"/>
                    <a:gd name="connsiteY31" fmla="*/ 373471 h 387553"/>
                    <a:gd name="connsiteX32" fmla="*/ 353451 w 366496"/>
                    <a:gd name="connsiteY32" fmla="*/ 375509 h 387553"/>
                    <a:gd name="connsiteX33" fmla="*/ 328990 w 366496"/>
                    <a:gd name="connsiteY33" fmla="*/ 386720 h 387553"/>
                    <a:gd name="connsiteX34" fmla="*/ 301473 w 366496"/>
                    <a:gd name="connsiteY34" fmla="*/ 381624 h 387553"/>
                    <a:gd name="connsiteX35" fmla="*/ 270897 w 366496"/>
                    <a:gd name="connsiteY35" fmla="*/ 336781 h 387553"/>
                    <a:gd name="connsiteX36" fmla="*/ 203632 w 366496"/>
                    <a:gd name="connsiteY36" fmla="*/ 358183 h 387553"/>
                    <a:gd name="connsiteX37" fmla="*/ 134329 w 366496"/>
                    <a:gd name="connsiteY37" fmla="*/ 369394 h 387553"/>
                    <a:gd name="connsiteX38" fmla="*/ 65534 w 366496"/>
                    <a:gd name="connsiteY38" fmla="*/ 362260 h 387553"/>
                    <a:gd name="connsiteX39" fmla="*/ 4893 w 366496"/>
                    <a:gd name="connsiteY39" fmla="*/ 330666 h 387553"/>
                    <a:gd name="connsiteX40" fmla="*/ 307 w 366496"/>
                    <a:gd name="connsiteY40" fmla="*/ 321493 h 387553"/>
                    <a:gd name="connsiteX41" fmla="*/ 8970 w 366496"/>
                    <a:gd name="connsiteY41" fmla="*/ 314359 h 387553"/>
                    <a:gd name="connsiteX42" fmla="*/ 42093 w 366496"/>
                    <a:gd name="connsiteY42" fmla="*/ 311811 h 387553"/>
                    <a:gd name="connsiteX43" fmla="*/ 75216 w 366496"/>
                    <a:gd name="connsiteY43" fmla="*/ 312830 h 387553"/>
                    <a:gd name="connsiteX44" fmla="*/ 107830 w 366496"/>
                    <a:gd name="connsiteY44" fmla="*/ 312830 h 387553"/>
                    <a:gd name="connsiteX45" fmla="*/ 141462 w 366496"/>
                    <a:gd name="connsiteY45" fmla="*/ 307224 h 387553"/>
                    <a:gd name="connsiteX46" fmla="*/ 133819 w 366496"/>
                    <a:gd name="connsiteY46" fmla="*/ 293975 h 387553"/>
                    <a:gd name="connsiteX47" fmla="*/ 130251 w 366496"/>
                    <a:gd name="connsiteY47" fmla="*/ 279707 h 387553"/>
                    <a:gd name="connsiteX48" fmla="*/ 129742 w 366496"/>
                    <a:gd name="connsiteY48" fmla="*/ 272572 h 387553"/>
                    <a:gd name="connsiteX49" fmla="*/ 129232 w 366496"/>
                    <a:gd name="connsiteY49" fmla="*/ 266457 h 387553"/>
                    <a:gd name="connsiteX50" fmla="*/ 123627 w 366496"/>
                    <a:gd name="connsiteY50" fmla="*/ 267986 h 387553"/>
                    <a:gd name="connsiteX51" fmla="*/ 118021 w 366496"/>
                    <a:gd name="connsiteY51" fmla="*/ 268496 h 387553"/>
                    <a:gd name="connsiteX52" fmla="*/ 99677 w 366496"/>
                    <a:gd name="connsiteY52" fmla="*/ 284803 h 387553"/>
                    <a:gd name="connsiteX53" fmla="*/ 65025 w 366496"/>
                    <a:gd name="connsiteY53" fmla="*/ 286841 h 387553"/>
                    <a:gd name="connsiteX54" fmla="*/ 37507 w 366496"/>
                    <a:gd name="connsiteY54" fmla="*/ 266457 h 387553"/>
                    <a:gd name="connsiteX55" fmla="*/ 16104 w 366496"/>
                    <a:gd name="connsiteY55" fmla="*/ 213970 h 387553"/>
                    <a:gd name="connsiteX56" fmla="*/ 14065 w 366496"/>
                    <a:gd name="connsiteY56" fmla="*/ 156387 h 387553"/>
                    <a:gd name="connsiteX57" fmla="*/ 16614 w 366496"/>
                    <a:gd name="connsiteY57" fmla="*/ 129888 h 387553"/>
                    <a:gd name="connsiteX58" fmla="*/ 22219 w 366496"/>
                    <a:gd name="connsiteY58" fmla="*/ 101861 h 387553"/>
                    <a:gd name="connsiteX59" fmla="*/ 32411 w 366496"/>
                    <a:gd name="connsiteY59" fmla="*/ 76381 h 387553"/>
                    <a:gd name="connsiteX60" fmla="*/ 49737 w 366496"/>
                    <a:gd name="connsiteY60" fmla="*/ 55488 h 387553"/>
                    <a:gd name="connsiteX61" fmla="*/ 68082 w 366496"/>
                    <a:gd name="connsiteY61" fmla="*/ 49373 h 387553"/>
                    <a:gd name="connsiteX62" fmla="*/ 84389 w 366496"/>
                    <a:gd name="connsiteY62" fmla="*/ 59565 h 387553"/>
                    <a:gd name="connsiteX63" fmla="*/ 86427 w 366496"/>
                    <a:gd name="connsiteY63" fmla="*/ 63132 h 387553"/>
                    <a:gd name="connsiteX64" fmla="*/ 88466 w 366496"/>
                    <a:gd name="connsiteY64" fmla="*/ 66699 h 387553"/>
                    <a:gd name="connsiteX65" fmla="*/ 113435 w 366496"/>
                    <a:gd name="connsiteY65" fmla="*/ 53450 h 387553"/>
                    <a:gd name="connsiteX66" fmla="*/ 140443 w 366496"/>
                    <a:gd name="connsiteY66" fmla="*/ 43258 h 387553"/>
                    <a:gd name="connsiteX67" fmla="*/ 147578 w 366496"/>
                    <a:gd name="connsiteY67" fmla="*/ 23384 h 387553"/>
                    <a:gd name="connsiteX68" fmla="*/ 156750 w 366496"/>
                    <a:gd name="connsiteY68" fmla="*/ 5549 h 387553"/>
                    <a:gd name="connsiteX69" fmla="*/ 167961 w 366496"/>
                    <a:gd name="connsiteY69" fmla="*/ 453 h 387553"/>
                    <a:gd name="connsiteX70" fmla="*/ 184268 w 366496"/>
                    <a:gd name="connsiteY70" fmla="*/ 90140 h 387553"/>
                    <a:gd name="connsiteX71" fmla="*/ 184268 w 366496"/>
                    <a:gd name="connsiteY71" fmla="*/ 125811 h 387553"/>
                    <a:gd name="connsiteX72" fmla="*/ 187325 w 366496"/>
                    <a:gd name="connsiteY72" fmla="*/ 170655 h 387553"/>
                    <a:gd name="connsiteX73" fmla="*/ 205671 w 366496"/>
                    <a:gd name="connsiteY73" fmla="*/ 158934 h 387553"/>
                    <a:gd name="connsiteX74" fmla="*/ 224525 w 366496"/>
                    <a:gd name="connsiteY74" fmla="*/ 144666 h 387553"/>
                    <a:gd name="connsiteX75" fmla="*/ 238794 w 366496"/>
                    <a:gd name="connsiteY75" fmla="*/ 129378 h 387553"/>
                    <a:gd name="connsiteX76" fmla="*/ 243380 w 366496"/>
                    <a:gd name="connsiteY76" fmla="*/ 113581 h 387553"/>
                    <a:gd name="connsiteX77" fmla="*/ 222996 w 366496"/>
                    <a:gd name="connsiteY77" fmla="*/ 93198 h 387553"/>
                    <a:gd name="connsiteX78" fmla="*/ 184268 w 366496"/>
                    <a:gd name="connsiteY78" fmla="*/ 90140 h 387553"/>
                    <a:gd name="connsiteX79" fmla="*/ 128213 w 366496"/>
                    <a:gd name="connsiteY79" fmla="*/ 100332 h 387553"/>
                    <a:gd name="connsiteX80" fmla="*/ 118021 w 366496"/>
                    <a:gd name="connsiteY80" fmla="*/ 103899 h 387553"/>
                    <a:gd name="connsiteX81" fmla="*/ 107830 w 366496"/>
                    <a:gd name="connsiteY81" fmla="*/ 107466 h 387553"/>
                    <a:gd name="connsiteX82" fmla="*/ 99677 w 366496"/>
                    <a:gd name="connsiteY82" fmla="*/ 109504 h 387553"/>
                    <a:gd name="connsiteX83" fmla="*/ 101205 w 366496"/>
                    <a:gd name="connsiteY83" fmla="*/ 125302 h 387553"/>
                    <a:gd name="connsiteX84" fmla="*/ 103753 w 366496"/>
                    <a:gd name="connsiteY84" fmla="*/ 141099 h 387553"/>
                    <a:gd name="connsiteX85" fmla="*/ 109868 w 366496"/>
                    <a:gd name="connsiteY85" fmla="*/ 174222 h 387553"/>
                    <a:gd name="connsiteX86" fmla="*/ 119040 w 366496"/>
                    <a:gd name="connsiteY86" fmla="*/ 206326 h 387553"/>
                    <a:gd name="connsiteX87" fmla="*/ 125156 w 366496"/>
                    <a:gd name="connsiteY87" fmla="*/ 204288 h 387553"/>
                    <a:gd name="connsiteX88" fmla="*/ 128213 w 366496"/>
                    <a:gd name="connsiteY88" fmla="*/ 100332 h 3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66496" h="387553">
                      <a:moveTo>
                        <a:pt x="167961" y="453"/>
                      </a:moveTo>
                      <a:cubicBezTo>
                        <a:pt x="172717" y="1812"/>
                        <a:pt x="175775" y="4529"/>
                        <a:pt x="177133" y="8606"/>
                      </a:cubicBezTo>
                      <a:cubicBezTo>
                        <a:pt x="178493" y="13362"/>
                        <a:pt x="179512" y="17949"/>
                        <a:pt x="180191" y="22365"/>
                      </a:cubicBezTo>
                      <a:cubicBezTo>
                        <a:pt x="180871" y="26781"/>
                        <a:pt x="181550" y="31028"/>
                        <a:pt x="182230" y="35105"/>
                      </a:cubicBezTo>
                      <a:cubicBezTo>
                        <a:pt x="185627" y="35105"/>
                        <a:pt x="189025" y="34935"/>
                        <a:pt x="192421" y="34595"/>
                      </a:cubicBezTo>
                      <a:cubicBezTo>
                        <a:pt x="195819" y="34255"/>
                        <a:pt x="199216" y="34425"/>
                        <a:pt x="202613" y="35105"/>
                      </a:cubicBezTo>
                      <a:cubicBezTo>
                        <a:pt x="212805" y="35105"/>
                        <a:pt x="223677" y="36464"/>
                        <a:pt x="235226" y="39181"/>
                      </a:cubicBezTo>
                      <a:cubicBezTo>
                        <a:pt x="246777" y="41899"/>
                        <a:pt x="257648" y="45976"/>
                        <a:pt x="267840" y="51412"/>
                      </a:cubicBezTo>
                      <a:cubicBezTo>
                        <a:pt x="278032" y="56847"/>
                        <a:pt x="286865" y="63811"/>
                        <a:pt x="294339" y="72305"/>
                      </a:cubicBezTo>
                      <a:cubicBezTo>
                        <a:pt x="301813" y="80798"/>
                        <a:pt x="306909" y="90480"/>
                        <a:pt x="309627" y="101351"/>
                      </a:cubicBezTo>
                      <a:cubicBezTo>
                        <a:pt x="312344" y="113581"/>
                        <a:pt x="311155" y="125472"/>
                        <a:pt x="306059" y="137022"/>
                      </a:cubicBezTo>
                      <a:cubicBezTo>
                        <a:pt x="300964" y="148573"/>
                        <a:pt x="294000" y="159104"/>
                        <a:pt x="285166" y="168617"/>
                      </a:cubicBezTo>
                      <a:cubicBezTo>
                        <a:pt x="276334" y="178129"/>
                        <a:pt x="266481" y="186792"/>
                        <a:pt x="255610" y="194606"/>
                      </a:cubicBezTo>
                      <a:cubicBezTo>
                        <a:pt x="244739" y="202419"/>
                        <a:pt x="234887" y="209384"/>
                        <a:pt x="226054" y="215499"/>
                      </a:cubicBezTo>
                      <a:lnTo>
                        <a:pt x="194460" y="235882"/>
                      </a:lnTo>
                      <a:lnTo>
                        <a:pt x="197517" y="258304"/>
                      </a:lnTo>
                      <a:cubicBezTo>
                        <a:pt x="204312" y="265099"/>
                        <a:pt x="207030" y="273592"/>
                        <a:pt x="205671" y="283783"/>
                      </a:cubicBezTo>
                      <a:cubicBezTo>
                        <a:pt x="214504" y="280386"/>
                        <a:pt x="223506" y="277159"/>
                        <a:pt x="232679" y="274101"/>
                      </a:cubicBezTo>
                      <a:cubicBezTo>
                        <a:pt x="241851" y="271044"/>
                        <a:pt x="251194" y="268496"/>
                        <a:pt x="260706" y="266457"/>
                      </a:cubicBezTo>
                      <a:cubicBezTo>
                        <a:pt x="262065" y="265778"/>
                        <a:pt x="264783" y="265438"/>
                        <a:pt x="268859" y="265438"/>
                      </a:cubicBezTo>
                      <a:cubicBezTo>
                        <a:pt x="269539" y="259323"/>
                        <a:pt x="270218" y="253378"/>
                        <a:pt x="270897" y="247603"/>
                      </a:cubicBezTo>
                      <a:cubicBezTo>
                        <a:pt x="271578" y="241827"/>
                        <a:pt x="272597" y="236222"/>
                        <a:pt x="273955" y="230786"/>
                      </a:cubicBezTo>
                      <a:cubicBezTo>
                        <a:pt x="274635" y="226030"/>
                        <a:pt x="276843" y="222463"/>
                        <a:pt x="280580" y="220085"/>
                      </a:cubicBezTo>
                      <a:cubicBezTo>
                        <a:pt x="284317" y="217707"/>
                        <a:pt x="288224" y="216518"/>
                        <a:pt x="292300" y="216518"/>
                      </a:cubicBezTo>
                      <a:cubicBezTo>
                        <a:pt x="296377" y="216518"/>
                        <a:pt x="300284" y="217707"/>
                        <a:pt x="304021" y="220085"/>
                      </a:cubicBezTo>
                      <a:cubicBezTo>
                        <a:pt x="307758" y="222463"/>
                        <a:pt x="310306" y="225690"/>
                        <a:pt x="311665" y="229767"/>
                      </a:cubicBezTo>
                      <a:lnTo>
                        <a:pt x="338163" y="291937"/>
                      </a:lnTo>
                      <a:cubicBezTo>
                        <a:pt x="341561" y="300090"/>
                        <a:pt x="344958" y="306205"/>
                        <a:pt x="348355" y="310282"/>
                      </a:cubicBezTo>
                      <a:cubicBezTo>
                        <a:pt x="351752" y="314359"/>
                        <a:pt x="354980" y="318096"/>
                        <a:pt x="358037" y="321493"/>
                      </a:cubicBezTo>
                      <a:cubicBezTo>
                        <a:pt x="361095" y="324890"/>
                        <a:pt x="363303" y="329307"/>
                        <a:pt x="364662" y="334742"/>
                      </a:cubicBezTo>
                      <a:cubicBezTo>
                        <a:pt x="366700" y="341537"/>
                        <a:pt x="367040" y="348501"/>
                        <a:pt x="365681" y="355635"/>
                      </a:cubicBezTo>
                      <a:cubicBezTo>
                        <a:pt x="364323" y="362770"/>
                        <a:pt x="360925" y="368715"/>
                        <a:pt x="355489" y="373471"/>
                      </a:cubicBezTo>
                      <a:lnTo>
                        <a:pt x="353451" y="375509"/>
                      </a:lnTo>
                      <a:cubicBezTo>
                        <a:pt x="347336" y="380945"/>
                        <a:pt x="339182" y="384682"/>
                        <a:pt x="328990" y="386720"/>
                      </a:cubicBezTo>
                      <a:cubicBezTo>
                        <a:pt x="318799" y="388758"/>
                        <a:pt x="309627" y="387060"/>
                        <a:pt x="301473" y="381624"/>
                      </a:cubicBezTo>
                      <a:cubicBezTo>
                        <a:pt x="286525" y="373471"/>
                        <a:pt x="276334" y="358523"/>
                        <a:pt x="270897" y="336781"/>
                      </a:cubicBezTo>
                      <a:cubicBezTo>
                        <a:pt x="249835" y="345613"/>
                        <a:pt x="227413" y="352748"/>
                        <a:pt x="203632" y="358183"/>
                      </a:cubicBezTo>
                      <a:cubicBezTo>
                        <a:pt x="179852" y="363619"/>
                        <a:pt x="156750" y="367356"/>
                        <a:pt x="134329" y="369394"/>
                      </a:cubicBezTo>
                      <a:cubicBezTo>
                        <a:pt x="107151" y="372112"/>
                        <a:pt x="84219" y="369734"/>
                        <a:pt x="65534" y="362260"/>
                      </a:cubicBezTo>
                      <a:cubicBezTo>
                        <a:pt x="46850" y="354786"/>
                        <a:pt x="26636" y="344255"/>
                        <a:pt x="4893" y="330666"/>
                      </a:cubicBezTo>
                      <a:cubicBezTo>
                        <a:pt x="816" y="327948"/>
                        <a:pt x="-713" y="324890"/>
                        <a:pt x="307" y="321493"/>
                      </a:cubicBezTo>
                      <a:cubicBezTo>
                        <a:pt x="1326" y="318096"/>
                        <a:pt x="4214" y="315718"/>
                        <a:pt x="8970" y="314359"/>
                      </a:cubicBezTo>
                      <a:cubicBezTo>
                        <a:pt x="19841" y="312320"/>
                        <a:pt x="30882" y="311471"/>
                        <a:pt x="42093" y="311811"/>
                      </a:cubicBezTo>
                      <a:lnTo>
                        <a:pt x="75216" y="312830"/>
                      </a:lnTo>
                      <a:cubicBezTo>
                        <a:pt x="86088" y="313170"/>
                        <a:pt x="96959" y="313170"/>
                        <a:pt x="107830" y="312830"/>
                      </a:cubicBezTo>
                      <a:cubicBezTo>
                        <a:pt x="118702" y="312490"/>
                        <a:pt x="129912" y="310622"/>
                        <a:pt x="141462" y="307224"/>
                      </a:cubicBezTo>
                      <a:cubicBezTo>
                        <a:pt x="138065" y="303148"/>
                        <a:pt x="135517" y="298731"/>
                        <a:pt x="133819" y="293975"/>
                      </a:cubicBezTo>
                      <a:cubicBezTo>
                        <a:pt x="132121" y="289219"/>
                        <a:pt x="130932" y="284463"/>
                        <a:pt x="130251" y="279707"/>
                      </a:cubicBezTo>
                      <a:cubicBezTo>
                        <a:pt x="130251" y="276989"/>
                        <a:pt x="130082" y="274611"/>
                        <a:pt x="129742" y="272572"/>
                      </a:cubicBezTo>
                      <a:cubicBezTo>
                        <a:pt x="129403" y="270534"/>
                        <a:pt x="129232" y="268496"/>
                        <a:pt x="129232" y="266457"/>
                      </a:cubicBezTo>
                      <a:cubicBezTo>
                        <a:pt x="127194" y="267137"/>
                        <a:pt x="125326" y="267646"/>
                        <a:pt x="123627" y="267986"/>
                      </a:cubicBezTo>
                      <a:cubicBezTo>
                        <a:pt x="121929" y="268326"/>
                        <a:pt x="120060" y="268496"/>
                        <a:pt x="118021" y="268496"/>
                      </a:cubicBezTo>
                      <a:cubicBezTo>
                        <a:pt x="113265" y="275290"/>
                        <a:pt x="107151" y="280726"/>
                        <a:pt x="99677" y="284803"/>
                      </a:cubicBezTo>
                      <a:cubicBezTo>
                        <a:pt x="87446" y="290238"/>
                        <a:pt x="75896" y="290918"/>
                        <a:pt x="65025" y="286841"/>
                      </a:cubicBezTo>
                      <a:cubicBezTo>
                        <a:pt x="54153" y="282764"/>
                        <a:pt x="44981" y="275970"/>
                        <a:pt x="37507" y="266457"/>
                      </a:cubicBezTo>
                      <a:cubicBezTo>
                        <a:pt x="25957" y="252189"/>
                        <a:pt x="18822" y="234693"/>
                        <a:pt x="16104" y="213970"/>
                      </a:cubicBezTo>
                      <a:cubicBezTo>
                        <a:pt x="13386" y="193247"/>
                        <a:pt x="12707" y="174052"/>
                        <a:pt x="14065" y="156387"/>
                      </a:cubicBezTo>
                      <a:cubicBezTo>
                        <a:pt x="14746" y="148233"/>
                        <a:pt x="15594" y="139400"/>
                        <a:pt x="16614" y="129888"/>
                      </a:cubicBezTo>
                      <a:cubicBezTo>
                        <a:pt x="17633" y="120376"/>
                        <a:pt x="19501" y="111033"/>
                        <a:pt x="22219" y="101861"/>
                      </a:cubicBezTo>
                      <a:cubicBezTo>
                        <a:pt x="24937" y="92688"/>
                        <a:pt x="28334" y="84195"/>
                        <a:pt x="32411" y="76381"/>
                      </a:cubicBezTo>
                      <a:cubicBezTo>
                        <a:pt x="36487" y="68568"/>
                        <a:pt x="42263" y="61603"/>
                        <a:pt x="49737" y="55488"/>
                      </a:cubicBezTo>
                      <a:cubicBezTo>
                        <a:pt x="55172" y="51412"/>
                        <a:pt x="61288" y="49373"/>
                        <a:pt x="68082" y="49373"/>
                      </a:cubicBezTo>
                      <a:cubicBezTo>
                        <a:pt x="74877" y="49373"/>
                        <a:pt x="80312" y="52770"/>
                        <a:pt x="84389" y="59565"/>
                      </a:cubicBezTo>
                      <a:cubicBezTo>
                        <a:pt x="85069" y="60924"/>
                        <a:pt x="85748" y="62113"/>
                        <a:pt x="86427" y="63132"/>
                      </a:cubicBezTo>
                      <a:cubicBezTo>
                        <a:pt x="87107" y="64151"/>
                        <a:pt x="87786" y="65340"/>
                        <a:pt x="88466" y="66699"/>
                      </a:cubicBezTo>
                      <a:cubicBezTo>
                        <a:pt x="96619" y="61264"/>
                        <a:pt x="104943" y="56847"/>
                        <a:pt x="113435" y="53450"/>
                      </a:cubicBezTo>
                      <a:cubicBezTo>
                        <a:pt x="121929" y="50053"/>
                        <a:pt x="130932" y="46655"/>
                        <a:pt x="140443" y="43258"/>
                      </a:cubicBezTo>
                      <a:cubicBezTo>
                        <a:pt x="142481" y="36464"/>
                        <a:pt x="144860" y="29839"/>
                        <a:pt x="147578" y="23384"/>
                      </a:cubicBezTo>
                      <a:cubicBezTo>
                        <a:pt x="150296" y="16929"/>
                        <a:pt x="153354" y="10984"/>
                        <a:pt x="156750" y="5549"/>
                      </a:cubicBezTo>
                      <a:cubicBezTo>
                        <a:pt x="159468" y="793"/>
                        <a:pt x="163205" y="-906"/>
                        <a:pt x="167961" y="453"/>
                      </a:cubicBezTo>
                      <a:close/>
                      <a:moveTo>
                        <a:pt x="184268" y="90140"/>
                      </a:moveTo>
                      <a:lnTo>
                        <a:pt x="184268" y="125811"/>
                      </a:lnTo>
                      <a:lnTo>
                        <a:pt x="187325" y="170655"/>
                      </a:lnTo>
                      <a:cubicBezTo>
                        <a:pt x="192761" y="167258"/>
                        <a:pt x="198876" y="163351"/>
                        <a:pt x="205671" y="158934"/>
                      </a:cubicBezTo>
                      <a:cubicBezTo>
                        <a:pt x="212466" y="154518"/>
                        <a:pt x="218750" y="149762"/>
                        <a:pt x="224525" y="144666"/>
                      </a:cubicBezTo>
                      <a:cubicBezTo>
                        <a:pt x="230301" y="139570"/>
                        <a:pt x="235057" y="134474"/>
                        <a:pt x="238794" y="129378"/>
                      </a:cubicBezTo>
                      <a:cubicBezTo>
                        <a:pt x="242531" y="124283"/>
                        <a:pt x="244060" y="119017"/>
                        <a:pt x="243380" y="113581"/>
                      </a:cubicBezTo>
                      <a:cubicBezTo>
                        <a:pt x="242021" y="102710"/>
                        <a:pt x="235226" y="95915"/>
                        <a:pt x="222996" y="93198"/>
                      </a:cubicBezTo>
                      <a:cubicBezTo>
                        <a:pt x="210766" y="90480"/>
                        <a:pt x="197857" y="89461"/>
                        <a:pt x="184268" y="90140"/>
                      </a:cubicBezTo>
                      <a:close/>
                      <a:moveTo>
                        <a:pt x="128213" y="100332"/>
                      </a:moveTo>
                      <a:cubicBezTo>
                        <a:pt x="124816" y="101691"/>
                        <a:pt x="121419" y="102880"/>
                        <a:pt x="118021" y="103899"/>
                      </a:cubicBezTo>
                      <a:cubicBezTo>
                        <a:pt x="114624" y="104918"/>
                        <a:pt x="111227" y="106107"/>
                        <a:pt x="107830" y="107466"/>
                      </a:cubicBezTo>
                      <a:lnTo>
                        <a:pt x="99677" y="109504"/>
                      </a:lnTo>
                      <a:cubicBezTo>
                        <a:pt x="100356" y="114940"/>
                        <a:pt x="100865" y="120206"/>
                        <a:pt x="101205" y="125302"/>
                      </a:cubicBezTo>
                      <a:cubicBezTo>
                        <a:pt x="101545" y="130398"/>
                        <a:pt x="102394" y="135663"/>
                        <a:pt x="103753" y="141099"/>
                      </a:cubicBezTo>
                      <a:cubicBezTo>
                        <a:pt x="105112" y="152650"/>
                        <a:pt x="107151" y="163691"/>
                        <a:pt x="109868" y="174222"/>
                      </a:cubicBezTo>
                      <a:cubicBezTo>
                        <a:pt x="112586" y="184754"/>
                        <a:pt x="115644" y="195455"/>
                        <a:pt x="119040" y="206326"/>
                      </a:cubicBezTo>
                      <a:lnTo>
                        <a:pt x="125156" y="204288"/>
                      </a:lnTo>
                      <a:cubicBezTo>
                        <a:pt x="123118" y="170995"/>
                        <a:pt x="124137" y="136343"/>
                        <a:pt x="128213" y="10033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sp>
              <p:nvSpPr>
                <p:cNvPr id="31" name="文本框 30">
                  <a:extLst>
                    <a:ext uri="{FF2B5EF4-FFF2-40B4-BE49-F238E27FC236}">
                      <a16:creationId xmlns:a16="http://schemas.microsoft.com/office/drawing/2014/main" id="{CA026BCF-B360-44A4-AB87-18B9176F3BD6}"/>
                    </a:ext>
                  </a:extLst>
                </p:cNvPr>
                <p:cNvSpPr txBox="1"/>
                <p:nvPr/>
              </p:nvSpPr>
              <p:spPr>
                <a:xfrm>
                  <a:off x="7134212" y="5472134"/>
                  <a:ext cx="187279" cy="75204"/>
                </a:xfrm>
                <a:custGeom>
                  <a:avLst/>
                  <a:gdLst>
                    <a:gd name="connsiteX0" fmla="*/ 146271 w 187279"/>
                    <a:gd name="connsiteY0" fmla="*/ 409 h 75204"/>
                    <a:gd name="connsiteX1" fmla="*/ 159647 w 187279"/>
                    <a:gd name="connsiteY1" fmla="*/ 918 h 75204"/>
                    <a:gd name="connsiteX2" fmla="*/ 181559 w 187279"/>
                    <a:gd name="connsiteY2" fmla="*/ 16206 h 75204"/>
                    <a:gd name="connsiteX3" fmla="*/ 185636 w 187279"/>
                    <a:gd name="connsiteY3" fmla="*/ 24359 h 75204"/>
                    <a:gd name="connsiteX4" fmla="*/ 180030 w 187279"/>
                    <a:gd name="connsiteY4" fmla="*/ 53915 h 75204"/>
                    <a:gd name="connsiteX5" fmla="*/ 153023 w 187279"/>
                    <a:gd name="connsiteY5" fmla="*/ 69203 h 75204"/>
                    <a:gd name="connsiteX6" fmla="*/ 114294 w 187279"/>
                    <a:gd name="connsiteY6" fmla="*/ 74299 h 75204"/>
                    <a:gd name="connsiteX7" fmla="*/ 71998 w 187279"/>
                    <a:gd name="connsiteY7" fmla="*/ 73789 h 75204"/>
                    <a:gd name="connsiteX8" fmla="*/ 32250 w 187279"/>
                    <a:gd name="connsiteY8" fmla="*/ 63598 h 75204"/>
                    <a:gd name="connsiteX9" fmla="*/ 1165 w 187279"/>
                    <a:gd name="connsiteY9" fmla="*/ 39647 h 75204"/>
                    <a:gd name="connsiteX10" fmla="*/ 656 w 187279"/>
                    <a:gd name="connsiteY10" fmla="*/ 32003 h 75204"/>
                    <a:gd name="connsiteX11" fmla="*/ 6261 w 187279"/>
                    <a:gd name="connsiteY11" fmla="*/ 27417 h 75204"/>
                    <a:gd name="connsiteX12" fmla="*/ 37856 w 187279"/>
                    <a:gd name="connsiteY12" fmla="*/ 20792 h 75204"/>
                    <a:gd name="connsiteX13" fmla="*/ 70469 w 187279"/>
                    <a:gd name="connsiteY13" fmla="*/ 18754 h 75204"/>
                    <a:gd name="connsiteX14" fmla="*/ 102573 w 187279"/>
                    <a:gd name="connsiteY14" fmla="*/ 15696 h 75204"/>
                    <a:gd name="connsiteX15" fmla="*/ 133658 w 187279"/>
                    <a:gd name="connsiteY15" fmla="*/ 4995 h 75204"/>
                    <a:gd name="connsiteX16" fmla="*/ 146271 w 187279"/>
                    <a:gd name="connsiteY16" fmla="*/ 409 h 7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279" h="75204">
                      <a:moveTo>
                        <a:pt x="146271" y="409"/>
                      </a:moveTo>
                      <a:cubicBezTo>
                        <a:pt x="150602" y="-271"/>
                        <a:pt x="155061" y="-101"/>
                        <a:pt x="159647" y="918"/>
                      </a:cubicBezTo>
                      <a:cubicBezTo>
                        <a:pt x="168819" y="2957"/>
                        <a:pt x="176124" y="8053"/>
                        <a:pt x="181559" y="16206"/>
                      </a:cubicBezTo>
                      <a:lnTo>
                        <a:pt x="185636" y="24359"/>
                      </a:lnTo>
                      <a:cubicBezTo>
                        <a:pt x="189033" y="35910"/>
                        <a:pt x="187165" y="45762"/>
                        <a:pt x="180030" y="53915"/>
                      </a:cubicBezTo>
                      <a:cubicBezTo>
                        <a:pt x="172896" y="62069"/>
                        <a:pt x="163894" y="67165"/>
                        <a:pt x="153023" y="69203"/>
                      </a:cubicBezTo>
                      <a:cubicBezTo>
                        <a:pt x="141472" y="71241"/>
                        <a:pt x="128562" y="72940"/>
                        <a:pt x="114294" y="74299"/>
                      </a:cubicBezTo>
                      <a:cubicBezTo>
                        <a:pt x="100025" y="75658"/>
                        <a:pt x="85927" y="75488"/>
                        <a:pt x="71998" y="73789"/>
                      </a:cubicBezTo>
                      <a:cubicBezTo>
                        <a:pt x="58069" y="72091"/>
                        <a:pt x="44820" y="68693"/>
                        <a:pt x="32250" y="63598"/>
                      </a:cubicBezTo>
                      <a:cubicBezTo>
                        <a:pt x="19681" y="58502"/>
                        <a:pt x="9319" y="50518"/>
                        <a:pt x="1165" y="39647"/>
                      </a:cubicBezTo>
                      <a:cubicBezTo>
                        <a:pt x="-193" y="36929"/>
                        <a:pt x="-363" y="34381"/>
                        <a:pt x="656" y="32003"/>
                      </a:cubicBezTo>
                      <a:cubicBezTo>
                        <a:pt x="1675" y="29625"/>
                        <a:pt x="3543" y="28096"/>
                        <a:pt x="6261" y="27417"/>
                      </a:cubicBezTo>
                      <a:cubicBezTo>
                        <a:pt x="16453" y="24020"/>
                        <a:pt x="26984" y="21811"/>
                        <a:pt x="37856" y="20792"/>
                      </a:cubicBezTo>
                      <a:cubicBezTo>
                        <a:pt x="48727" y="19773"/>
                        <a:pt x="59598" y="19094"/>
                        <a:pt x="70469" y="18754"/>
                      </a:cubicBezTo>
                      <a:cubicBezTo>
                        <a:pt x="81341" y="18414"/>
                        <a:pt x="92042" y="17395"/>
                        <a:pt x="102573" y="15696"/>
                      </a:cubicBezTo>
                      <a:cubicBezTo>
                        <a:pt x="113105" y="13998"/>
                        <a:pt x="123466" y="10431"/>
                        <a:pt x="133658" y="4995"/>
                      </a:cubicBezTo>
                      <a:cubicBezTo>
                        <a:pt x="137735" y="2617"/>
                        <a:pt x="141939" y="1088"/>
                        <a:pt x="146271" y="40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grpSp>
          <p:sp>
            <p:nvSpPr>
              <p:cNvPr id="35" name="文本框 34">
                <a:extLst>
                  <a:ext uri="{FF2B5EF4-FFF2-40B4-BE49-F238E27FC236}">
                    <a16:creationId xmlns:a16="http://schemas.microsoft.com/office/drawing/2014/main" id="{1777AAB2-8951-4453-8915-E035C2392240}"/>
                  </a:ext>
                </a:extLst>
              </p:cNvPr>
              <p:cNvSpPr txBox="1"/>
              <p:nvPr/>
            </p:nvSpPr>
            <p:spPr>
              <a:xfrm>
                <a:off x="8310152" y="3698504"/>
                <a:ext cx="578024" cy="271463"/>
              </a:xfrm>
              <a:custGeom>
                <a:avLst/>
                <a:gdLst>
                  <a:gd name="connsiteX0" fmla="*/ 3095 w 578024"/>
                  <a:gd name="connsiteY0" fmla="*/ 0 h 271463"/>
                  <a:gd name="connsiteX1" fmla="*/ 3418 w 578024"/>
                  <a:gd name="connsiteY1" fmla="*/ 3232 h 271463"/>
                  <a:gd name="connsiteX2" fmla="*/ 225617 w 578024"/>
                  <a:gd name="connsiteY2" fmla="*/ 28664 h 271463"/>
                  <a:gd name="connsiteX3" fmla="*/ 447819 w 578024"/>
                  <a:gd name="connsiteY3" fmla="*/ 8586 h 271463"/>
                  <a:gd name="connsiteX4" fmla="*/ 521441 w 578024"/>
                  <a:gd name="connsiteY4" fmla="*/ 16618 h 271463"/>
                  <a:gd name="connsiteX5" fmla="*/ 568289 w 578024"/>
                  <a:gd name="connsiteY5" fmla="*/ 75512 h 271463"/>
                  <a:gd name="connsiteX6" fmla="*/ 573645 w 578024"/>
                  <a:gd name="connsiteY6" fmla="*/ 86222 h 271463"/>
                  <a:gd name="connsiteX7" fmla="*/ 574982 w 578024"/>
                  <a:gd name="connsiteY7" fmla="*/ 143779 h 271463"/>
                  <a:gd name="connsiteX8" fmla="*/ 546873 w 578024"/>
                  <a:gd name="connsiteY8" fmla="*/ 195983 h 271463"/>
                  <a:gd name="connsiteX9" fmla="*/ 430419 w 578024"/>
                  <a:gd name="connsiteY9" fmla="*/ 258896 h 271463"/>
                  <a:gd name="connsiteX10" fmla="*/ 288530 w 578024"/>
                  <a:gd name="connsiteY10" fmla="*/ 269605 h 271463"/>
                  <a:gd name="connsiteX11" fmla="*/ 143967 w 578024"/>
                  <a:gd name="connsiteY11" fmla="*/ 234801 h 271463"/>
                  <a:gd name="connsiteX12" fmla="*/ 19481 w 578024"/>
                  <a:gd name="connsiteY12" fmla="*/ 161181 h 271463"/>
                  <a:gd name="connsiteX13" fmla="*/ 20039 w 578024"/>
                  <a:gd name="connsiteY13" fmla="*/ 165367 h 271463"/>
                  <a:gd name="connsiteX14" fmla="*/ 5808 w 578024"/>
                  <a:gd name="connsiteY14" fmla="*/ 152136 h 271463"/>
                  <a:gd name="connsiteX15" fmla="*/ 1236 w 578024"/>
                  <a:gd name="connsiteY15" fmla="*/ 244 h 271463"/>
                  <a:gd name="connsiteX16" fmla="*/ 3095 w 578024"/>
                  <a:gd name="connsiteY16" fmla="*/ 0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024" h="271463">
                    <a:moveTo>
                      <a:pt x="3095" y="0"/>
                    </a:moveTo>
                    <a:lnTo>
                      <a:pt x="3418" y="3232"/>
                    </a:lnTo>
                    <a:lnTo>
                      <a:pt x="225617" y="28664"/>
                    </a:lnTo>
                    <a:cubicBezTo>
                      <a:pt x="297010" y="36694"/>
                      <a:pt x="371076" y="30001"/>
                      <a:pt x="447819" y="8586"/>
                    </a:cubicBezTo>
                    <a:cubicBezTo>
                      <a:pt x="474591" y="-337"/>
                      <a:pt x="499132" y="2339"/>
                      <a:pt x="521441" y="16618"/>
                    </a:cubicBezTo>
                    <a:cubicBezTo>
                      <a:pt x="543748" y="30895"/>
                      <a:pt x="559366" y="50527"/>
                      <a:pt x="568289" y="75512"/>
                    </a:cubicBezTo>
                    <a:lnTo>
                      <a:pt x="573645" y="86222"/>
                    </a:lnTo>
                    <a:cubicBezTo>
                      <a:pt x="578998" y="104070"/>
                      <a:pt x="579445" y="123256"/>
                      <a:pt x="574982" y="143779"/>
                    </a:cubicBezTo>
                    <a:cubicBezTo>
                      <a:pt x="570519" y="164304"/>
                      <a:pt x="561150" y="181706"/>
                      <a:pt x="546873" y="195983"/>
                    </a:cubicBezTo>
                    <a:cubicBezTo>
                      <a:pt x="514748" y="226324"/>
                      <a:pt x="475928" y="247296"/>
                      <a:pt x="430419" y="258896"/>
                    </a:cubicBezTo>
                    <a:cubicBezTo>
                      <a:pt x="384908" y="270496"/>
                      <a:pt x="337611" y="274065"/>
                      <a:pt x="288530" y="269605"/>
                    </a:cubicBezTo>
                    <a:cubicBezTo>
                      <a:pt x="239452" y="265142"/>
                      <a:pt x="191265" y="253543"/>
                      <a:pt x="143967" y="234801"/>
                    </a:cubicBezTo>
                    <a:cubicBezTo>
                      <a:pt x="96670" y="216062"/>
                      <a:pt x="55176" y="191523"/>
                      <a:pt x="19481" y="161181"/>
                    </a:cubicBezTo>
                    <a:lnTo>
                      <a:pt x="20039" y="165367"/>
                    </a:lnTo>
                    <a:lnTo>
                      <a:pt x="5808" y="152136"/>
                    </a:lnTo>
                    <a:cubicBezTo>
                      <a:pt x="3861" y="27592"/>
                      <a:pt x="-2701" y="4266"/>
                      <a:pt x="1236" y="244"/>
                    </a:cubicBezTo>
                    <a:lnTo>
                      <a:pt x="3095" y="0"/>
                    </a:lnTo>
                    <a:close/>
                  </a:path>
                </a:pathLst>
              </a:custGeom>
              <a:solidFill>
                <a:schemeClr val="accent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8000" spc="300" dirty="0">
                  <a:gradFill>
                    <a:gsLst>
                      <a:gs pos="0">
                        <a:srgbClr val="EB5386"/>
                      </a:gs>
                      <a:gs pos="100000">
                        <a:srgbClr val="EB5386"/>
                      </a:gs>
                      <a:gs pos="31000">
                        <a:srgbClr val="00E2FA"/>
                      </a:gs>
                      <a:gs pos="33000">
                        <a:srgbClr val="1738DF"/>
                      </a:gs>
                    </a:gsLst>
                    <a:lin ang="2700000" scaled="0"/>
                  </a:gradFill>
                  <a:latin typeface="胡晓波骚包体" panose="02010600030101010101" pitchFamily="2" charset="-122"/>
                  <a:ea typeface="胡晓波骚包体" panose="02010600030101010101" pitchFamily="2" charset="-122"/>
                </a:endParaRPr>
              </a:p>
            </p:txBody>
          </p:sp>
        </p:grpSp>
        <p:sp>
          <p:nvSpPr>
            <p:cNvPr id="37" name="文本框 36">
              <a:extLst>
                <a:ext uri="{FF2B5EF4-FFF2-40B4-BE49-F238E27FC236}">
                  <a16:creationId xmlns:a16="http://schemas.microsoft.com/office/drawing/2014/main" id="{1D2DC49C-59F0-4A54-9AFB-DE8F73FC3CA3}"/>
                </a:ext>
              </a:extLst>
            </p:cNvPr>
            <p:cNvSpPr txBox="1"/>
            <p:nvPr/>
          </p:nvSpPr>
          <p:spPr>
            <a:xfrm>
              <a:off x="4745179" y="2006493"/>
              <a:ext cx="2701643" cy="649094"/>
            </a:xfrm>
            <a:custGeom>
              <a:avLst/>
              <a:gdLst/>
              <a:ahLst/>
              <a:cxnLst/>
              <a:rect l="l" t="t" r="r" b="b"/>
              <a:pathLst>
                <a:path w="2701643" h="649094">
                  <a:moveTo>
                    <a:pt x="353901" y="391136"/>
                  </a:moveTo>
                  <a:cubicBezTo>
                    <a:pt x="338356" y="408966"/>
                    <a:pt x="323040" y="426797"/>
                    <a:pt x="307952" y="444628"/>
                  </a:cubicBezTo>
                  <a:cubicBezTo>
                    <a:pt x="301094" y="451486"/>
                    <a:pt x="298122" y="456744"/>
                    <a:pt x="299037" y="460401"/>
                  </a:cubicBezTo>
                  <a:cubicBezTo>
                    <a:pt x="299951" y="464059"/>
                    <a:pt x="304752" y="467717"/>
                    <a:pt x="313439" y="471374"/>
                  </a:cubicBezTo>
                  <a:cubicBezTo>
                    <a:pt x="339499" y="481890"/>
                    <a:pt x="376989" y="495149"/>
                    <a:pt x="425910" y="511151"/>
                  </a:cubicBezTo>
                  <a:cubicBezTo>
                    <a:pt x="462486" y="485547"/>
                    <a:pt x="489689" y="445542"/>
                    <a:pt x="507520" y="391136"/>
                  </a:cubicBezTo>
                  <a:close/>
                  <a:moveTo>
                    <a:pt x="2081431" y="302667"/>
                  </a:moveTo>
                  <a:lnTo>
                    <a:pt x="2654760" y="302667"/>
                  </a:lnTo>
                  <a:cubicBezTo>
                    <a:pt x="2663904" y="302667"/>
                    <a:pt x="2670076" y="306096"/>
                    <a:pt x="2673276" y="312954"/>
                  </a:cubicBezTo>
                  <a:cubicBezTo>
                    <a:pt x="2676934" y="319355"/>
                    <a:pt x="2677849" y="326670"/>
                    <a:pt x="2676020" y="334900"/>
                  </a:cubicBezTo>
                  <a:cubicBezTo>
                    <a:pt x="2674191" y="346330"/>
                    <a:pt x="2667104" y="352502"/>
                    <a:pt x="2654760" y="353417"/>
                  </a:cubicBezTo>
                  <a:lnTo>
                    <a:pt x="2396213" y="353417"/>
                  </a:lnTo>
                  <a:lnTo>
                    <a:pt x="2396213" y="428169"/>
                  </a:lnTo>
                  <a:lnTo>
                    <a:pt x="2622527" y="428169"/>
                  </a:lnTo>
                  <a:cubicBezTo>
                    <a:pt x="2630757" y="428169"/>
                    <a:pt x="2636700" y="431369"/>
                    <a:pt x="2640358" y="437770"/>
                  </a:cubicBezTo>
                  <a:cubicBezTo>
                    <a:pt x="2644473" y="445085"/>
                    <a:pt x="2645616" y="453086"/>
                    <a:pt x="2643787" y="461773"/>
                  </a:cubicBezTo>
                  <a:cubicBezTo>
                    <a:pt x="2642416" y="474575"/>
                    <a:pt x="2635329" y="481661"/>
                    <a:pt x="2622527" y="483033"/>
                  </a:cubicBezTo>
                  <a:lnTo>
                    <a:pt x="2396213" y="483033"/>
                  </a:lnTo>
                  <a:lnTo>
                    <a:pt x="2396213" y="568758"/>
                  </a:lnTo>
                  <a:cubicBezTo>
                    <a:pt x="2395299" y="573330"/>
                    <a:pt x="2431418" y="575616"/>
                    <a:pt x="2504570" y="575616"/>
                  </a:cubicBezTo>
                  <a:lnTo>
                    <a:pt x="2674648" y="575616"/>
                  </a:lnTo>
                  <a:cubicBezTo>
                    <a:pt x="2684707" y="575616"/>
                    <a:pt x="2692022" y="579273"/>
                    <a:pt x="2696594" y="586589"/>
                  </a:cubicBezTo>
                  <a:cubicBezTo>
                    <a:pt x="2700709" y="592532"/>
                    <a:pt x="2702309" y="599619"/>
                    <a:pt x="2701394" y="607848"/>
                  </a:cubicBezTo>
                  <a:cubicBezTo>
                    <a:pt x="2700023" y="621107"/>
                    <a:pt x="2691107" y="628651"/>
                    <a:pt x="2674648" y="630480"/>
                  </a:cubicBezTo>
                  <a:lnTo>
                    <a:pt x="2504570" y="630480"/>
                  </a:lnTo>
                  <a:cubicBezTo>
                    <a:pt x="2424560" y="630480"/>
                    <a:pt x="2362152" y="622022"/>
                    <a:pt x="2317346" y="605105"/>
                  </a:cubicBezTo>
                  <a:cubicBezTo>
                    <a:pt x="2270712" y="587274"/>
                    <a:pt x="2229564" y="555499"/>
                    <a:pt x="2193902" y="509779"/>
                  </a:cubicBezTo>
                  <a:cubicBezTo>
                    <a:pt x="2168299" y="552756"/>
                    <a:pt x="2133552" y="590932"/>
                    <a:pt x="2089660" y="624308"/>
                  </a:cubicBezTo>
                  <a:cubicBezTo>
                    <a:pt x="2070915" y="635738"/>
                    <a:pt x="2056056" y="635738"/>
                    <a:pt x="2045084" y="624308"/>
                  </a:cubicBezTo>
                  <a:cubicBezTo>
                    <a:pt x="2035482" y="611506"/>
                    <a:pt x="2038226" y="597104"/>
                    <a:pt x="2053313" y="581102"/>
                  </a:cubicBezTo>
                  <a:cubicBezTo>
                    <a:pt x="2097204" y="543612"/>
                    <a:pt x="2126694" y="513665"/>
                    <a:pt x="2141781" y="491262"/>
                  </a:cubicBezTo>
                  <a:cubicBezTo>
                    <a:pt x="2156869" y="468860"/>
                    <a:pt x="2169899" y="437084"/>
                    <a:pt x="2180872" y="395936"/>
                  </a:cubicBezTo>
                  <a:cubicBezTo>
                    <a:pt x="2187730" y="378105"/>
                    <a:pt x="2198931" y="371019"/>
                    <a:pt x="2214476" y="374676"/>
                  </a:cubicBezTo>
                  <a:cubicBezTo>
                    <a:pt x="2228650" y="378334"/>
                    <a:pt x="2234822" y="389993"/>
                    <a:pt x="2232993" y="409652"/>
                  </a:cubicBezTo>
                  <a:cubicBezTo>
                    <a:pt x="2232993" y="416967"/>
                    <a:pt x="2228421" y="430455"/>
                    <a:pt x="2219277" y="450114"/>
                  </a:cubicBezTo>
                  <a:cubicBezTo>
                    <a:pt x="2241680" y="499949"/>
                    <a:pt x="2283285" y="536068"/>
                    <a:pt x="2344092" y="558471"/>
                  </a:cubicBezTo>
                  <a:lnTo>
                    <a:pt x="2344092" y="353417"/>
                  </a:lnTo>
                  <a:lnTo>
                    <a:pt x="2081431" y="353417"/>
                  </a:lnTo>
                  <a:cubicBezTo>
                    <a:pt x="2073659" y="352502"/>
                    <a:pt x="2067943" y="348845"/>
                    <a:pt x="2064286" y="342444"/>
                  </a:cubicBezTo>
                  <a:cubicBezTo>
                    <a:pt x="2060628" y="335586"/>
                    <a:pt x="2059714" y="328042"/>
                    <a:pt x="2061543" y="319812"/>
                  </a:cubicBezTo>
                  <a:cubicBezTo>
                    <a:pt x="2063372" y="309297"/>
                    <a:pt x="2070001" y="303582"/>
                    <a:pt x="2081431" y="302667"/>
                  </a:cubicBezTo>
                  <a:close/>
                  <a:moveTo>
                    <a:pt x="2168527" y="166879"/>
                  </a:moveTo>
                  <a:lnTo>
                    <a:pt x="2168527" y="196368"/>
                  </a:lnTo>
                  <a:cubicBezTo>
                    <a:pt x="2168527" y="210084"/>
                    <a:pt x="2175157" y="216942"/>
                    <a:pt x="2188416" y="216942"/>
                  </a:cubicBezTo>
                  <a:lnTo>
                    <a:pt x="2543660" y="216942"/>
                  </a:lnTo>
                  <a:cubicBezTo>
                    <a:pt x="2556919" y="216942"/>
                    <a:pt x="2563549" y="210084"/>
                    <a:pt x="2563549" y="196368"/>
                  </a:cubicBezTo>
                  <a:lnTo>
                    <a:pt x="2563549" y="166879"/>
                  </a:lnTo>
                  <a:close/>
                  <a:moveTo>
                    <a:pt x="1480327" y="152820"/>
                  </a:moveTo>
                  <a:cubicBezTo>
                    <a:pt x="1487642" y="153049"/>
                    <a:pt x="1495986" y="156592"/>
                    <a:pt x="1505359" y="163450"/>
                  </a:cubicBezTo>
                  <a:cubicBezTo>
                    <a:pt x="1531419" y="186310"/>
                    <a:pt x="1555194" y="211685"/>
                    <a:pt x="1576682" y="239574"/>
                  </a:cubicBezTo>
                  <a:cubicBezTo>
                    <a:pt x="1588112" y="258319"/>
                    <a:pt x="1588112" y="273407"/>
                    <a:pt x="1576682" y="284837"/>
                  </a:cubicBezTo>
                  <a:cubicBezTo>
                    <a:pt x="1564338" y="297638"/>
                    <a:pt x="1549022" y="294666"/>
                    <a:pt x="1530734" y="275921"/>
                  </a:cubicBezTo>
                  <a:cubicBezTo>
                    <a:pt x="1507874" y="247118"/>
                    <a:pt x="1486157" y="222886"/>
                    <a:pt x="1465583" y="203226"/>
                  </a:cubicBezTo>
                  <a:cubicBezTo>
                    <a:pt x="1452781" y="189053"/>
                    <a:pt x="1451409" y="175337"/>
                    <a:pt x="1461468" y="162078"/>
                  </a:cubicBezTo>
                  <a:cubicBezTo>
                    <a:pt x="1466726" y="155678"/>
                    <a:pt x="1473012" y="152591"/>
                    <a:pt x="1480327" y="152820"/>
                  </a:cubicBezTo>
                  <a:close/>
                  <a:moveTo>
                    <a:pt x="1880192" y="149220"/>
                  </a:moveTo>
                  <a:cubicBezTo>
                    <a:pt x="1883478" y="149562"/>
                    <a:pt x="1886778" y="150648"/>
                    <a:pt x="1890093" y="152477"/>
                  </a:cubicBezTo>
                  <a:cubicBezTo>
                    <a:pt x="1904266" y="159792"/>
                    <a:pt x="1907009" y="173737"/>
                    <a:pt x="1898322" y="194311"/>
                  </a:cubicBezTo>
                  <a:cubicBezTo>
                    <a:pt x="1881863" y="223572"/>
                    <a:pt x="1863575" y="250318"/>
                    <a:pt x="1843458" y="274550"/>
                  </a:cubicBezTo>
                  <a:cubicBezTo>
                    <a:pt x="1824713" y="292380"/>
                    <a:pt x="1808940" y="295809"/>
                    <a:pt x="1796138" y="284837"/>
                  </a:cubicBezTo>
                  <a:cubicBezTo>
                    <a:pt x="1783794" y="275235"/>
                    <a:pt x="1783794" y="261519"/>
                    <a:pt x="1796138" y="243689"/>
                  </a:cubicBezTo>
                  <a:cubicBezTo>
                    <a:pt x="1815798" y="221286"/>
                    <a:pt x="1834086" y="195454"/>
                    <a:pt x="1851002" y="166193"/>
                  </a:cubicBezTo>
                  <a:cubicBezTo>
                    <a:pt x="1860603" y="153849"/>
                    <a:pt x="1870333" y="148191"/>
                    <a:pt x="1880192" y="149220"/>
                  </a:cubicBezTo>
                  <a:close/>
                  <a:moveTo>
                    <a:pt x="321668" y="122988"/>
                  </a:moveTo>
                  <a:lnTo>
                    <a:pt x="352529" y="231344"/>
                  </a:lnTo>
                  <a:lnTo>
                    <a:pt x="455399" y="231344"/>
                  </a:lnTo>
                  <a:lnTo>
                    <a:pt x="487632" y="122988"/>
                  </a:lnTo>
                  <a:close/>
                  <a:moveTo>
                    <a:pt x="2188416" y="70867"/>
                  </a:moveTo>
                  <a:cubicBezTo>
                    <a:pt x="2175157" y="70867"/>
                    <a:pt x="2168527" y="77496"/>
                    <a:pt x="2168527" y="90755"/>
                  </a:cubicBezTo>
                  <a:lnTo>
                    <a:pt x="2168527" y="124359"/>
                  </a:lnTo>
                  <a:lnTo>
                    <a:pt x="2563549" y="124359"/>
                  </a:lnTo>
                  <a:lnTo>
                    <a:pt x="2563549" y="90755"/>
                  </a:lnTo>
                  <a:cubicBezTo>
                    <a:pt x="2563549" y="77496"/>
                    <a:pt x="2556919" y="70867"/>
                    <a:pt x="2543660" y="70867"/>
                  </a:cubicBezTo>
                  <a:close/>
                  <a:moveTo>
                    <a:pt x="699544" y="38634"/>
                  </a:moveTo>
                  <a:lnTo>
                    <a:pt x="1296876" y="38634"/>
                  </a:lnTo>
                  <a:cubicBezTo>
                    <a:pt x="1306477" y="38634"/>
                    <a:pt x="1313563" y="41835"/>
                    <a:pt x="1318136" y="48235"/>
                  </a:cubicBezTo>
                  <a:cubicBezTo>
                    <a:pt x="1322708" y="54179"/>
                    <a:pt x="1324536" y="60808"/>
                    <a:pt x="1323622" y="68124"/>
                  </a:cubicBezTo>
                  <a:cubicBezTo>
                    <a:pt x="1322708" y="84126"/>
                    <a:pt x="1313335" y="93041"/>
                    <a:pt x="1295504" y="94870"/>
                  </a:cubicBezTo>
                  <a:lnTo>
                    <a:pt x="1007468" y="94870"/>
                  </a:lnTo>
                  <a:lnTo>
                    <a:pt x="1007468" y="186081"/>
                  </a:lnTo>
                  <a:cubicBezTo>
                    <a:pt x="1038558" y="203912"/>
                    <a:pt x="1076963" y="228830"/>
                    <a:pt x="1122683" y="260834"/>
                  </a:cubicBezTo>
                  <a:cubicBezTo>
                    <a:pt x="1183490" y="302896"/>
                    <a:pt x="1224867" y="335129"/>
                    <a:pt x="1246812" y="357531"/>
                  </a:cubicBezTo>
                  <a:cubicBezTo>
                    <a:pt x="1262357" y="376277"/>
                    <a:pt x="1265558" y="391364"/>
                    <a:pt x="1256414" y="402794"/>
                  </a:cubicBezTo>
                  <a:cubicBezTo>
                    <a:pt x="1246812" y="415596"/>
                    <a:pt x="1232639" y="415596"/>
                    <a:pt x="1213894" y="402794"/>
                  </a:cubicBezTo>
                  <a:cubicBezTo>
                    <a:pt x="1159944" y="359360"/>
                    <a:pt x="1115596" y="325070"/>
                    <a:pt x="1080849" y="299924"/>
                  </a:cubicBezTo>
                  <a:cubicBezTo>
                    <a:pt x="1032843" y="265177"/>
                    <a:pt x="1008383" y="248261"/>
                    <a:pt x="1007468" y="249175"/>
                  </a:cubicBezTo>
                  <a:lnTo>
                    <a:pt x="1007468" y="621564"/>
                  </a:lnTo>
                  <a:cubicBezTo>
                    <a:pt x="1007468" y="630251"/>
                    <a:pt x="1003811" y="636423"/>
                    <a:pt x="996495" y="640081"/>
                  </a:cubicBezTo>
                  <a:cubicBezTo>
                    <a:pt x="987809" y="644653"/>
                    <a:pt x="978436" y="645567"/>
                    <a:pt x="968378" y="642824"/>
                  </a:cubicBezTo>
                  <a:cubicBezTo>
                    <a:pt x="956033" y="640081"/>
                    <a:pt x="949404" y="632080"/>
                    <a:pt x="948489" y="618821"/>
                  </a:cubicBezTo>
                  <a:lnTo>
                    <a:pt x="948489" y="94870"/>
                  </a:lnTo>
                  <a:lnTo>
                    <a:pt x="700916" y="94870"/>
                  </a:lnTo>
                  <a:cubicBezTo>
                    <a:pt x="689943" y="93956"/>
                    <a:pt x="682628" y="89841"/>
                    <a:pt x="678970" y="82525"/>
                  </a:cubicBezTo>
                  <a:cubicBezTo>
                    <a:pt x="674398" y="74753"/>
                    <a:pt x="673026" y="66752"/>
                    <a:pt x="674855" y="58522"/>
                  </a:cubicBezTo>
                  <a:cubicBezTo>
                    <a:pt x="677598" y="46178"/>
                    <a:pt x="685828" y="39549"/>
                    <a:pt x="699544" y="38634"/>
                  </a:cubicBezTo>
                  <a:close/>
                  <a:moveTo>
                    <a:pt x="2167156" y="26290"/>
                  </a:moveTo>
                  <a:lnTo>
                    <a:pt x="2566292" y="26290"/>
                  </a:lnTo>
                  <a:cubicBezTo>
                    <a:pt x="2585037" y="26290"/>
                    <a:pt x="2597610" y="29490"/>
                    <a:pt x="2604011" y="35891"/>
                  </a:cubicBezTo>
                  <a:cubicBezTo>
                    <a:pt x="2610411" y="42292"/>
                    <a:pt x="2613612" y="54865"/>
                    <a:pt x="2613612" y="73610"/>
                  </a:cubicBezTo>
                  <a:lnTo>
                    <a:pt x="2613612" y="216942"/>
                  </a:lnTo>
                  <a:cubicBezTo>
                    <a:pt x="2613612" y="233859"/>
                    <a:pt x="2609954" y="245746"/>
                    <a:pt x="2602639" y="252604"/>
                  </a:cubicBezTo>
                  <a:cubicBezTo>
                    <a:pt x="2595324" y="259919"/>
                    <a:pt x="2583208" y="263577"/>
                    <a:pt x="2566292" y="263577"/>
                  </a:cubicBezTo>
                  <a:lnTo>
                    <a:pt x="2167156" y="263577"/>
                  </a:lnTo>
                  <a:cubicBezTo>
                    <a:pt x="2150239" y="263577"/>
                    <a:pt x="2138124" y="259919"/>
                    <a:pt x="2130809" y="252604"/>
                  </a:cubicBezTo>
                  <a:cubicBezTo>
                    <a:pt x="2123951" y="245746"/>
                    <a:pt x="2120522" y="233859"/>
                    <a:pt x="2120522" y="216942"/>
                  </a:cubicBezTo>
                  <a:lnTo>
                    <a:pt x="2120522" y="73610"/>
                  </a:lnTo>
                  <a:cubicBezTo>
                    <a:pt x="2120522" y="56694"/>
                    <a:pt x="2123951" y="44578"/>
                    <a:pt x="2130809" y="37263"/>
                  </a:cubicBezTo>
                  <a:cubicBezTo>
                    <a:pt x="2138124" y="29947"/>
                    <a:pt x="2150239" y="26290"/>
                    <a:pt x="2167156" y="26290"/>
                  </a:cubicBezTo>
                  <a:close/>
                  <a:moveTo>
                    <a:pt x="105641" y="18746"/>
                  </a:moveTo>
                  <a:cubicBezTo>
                    <a:pt x="121643" y="18746"/>
                    <a:pt x="129644" y="26290"/>
                    <a:pt x="129644" y="41377"/>
                  </a:cubicBezTo>
                  <a:lnTo>
                    <a:pt x="129644" y="138761"/>
                  </a:lnTo>
                  <a:lnTo>
                    <a:pt x="181079" y="138761"/>
                  </a:lnTo>
                  <a:cubicBezTo>
                    <a:pt x="194338" y="138761"/>
                    <a:pt x="200967" y="146991"/>
                    <a:pt x="200967" y="163450"/>
                  </a:cubicBezTo>
                  <a:cubicBezTo>
                    <a:pt x="200967" y="179452"/>
                    <a:pt x="194338" y="187453"/>
                    <a:pt x="181079" y="187453"/>
                  </a:cubicBezTo>
                  <a:lnTo>
                    <a:pt x="129644" y="187453"/>
                  </a:lnTo>
                  <a:lnTo>
                    <a:pt x="129644" y="317069"/>
                  </a:lnTo>
                  <a:cubicBezTo>
                    <a:pt x="139703" y="311126"/>
                    <a:pt x="149075" y="304496"/>
                    <a:pt x="157762" y="297181"/>
                  </a:cubicBezTo>
                  <a:cubicBezTo>
                    <a:pt x="171478" y="288037"/>
                    <a:pt x="182679" y="289866"/>
                    <a:pt x="191366" y="302667"/>
                  </a:cubicBezTo>
                  <a:cubicBezTo>
                    <a:pt x="201425" y="315926"/>
                    <a:pt x="198910" y="328271"/>
                    <a:pt x="183822" y="339701"/>
                  </a:cubicBezTo>
                  <a:cubicBezTo>
                    <a:pt x="178336" y="343358"/>
                    <a:pt x="160277" y="354560"/>
                    <a:pt x="129644" y="373305"/>
                  </a:cubicBezTo>
                  <a:lnTo>
                    <a:pt x="129644" y="572873"/>
                  </a:lnTo>
                  <a:cubicBezTo>
                    <a:pt x="129644" y="604419"/>
                    <a:pt x="121643" y="624536"/>
                    <a:pt x="105641" y="633223"/>
                  </a:cubicBezTo>
                  <a:cubicBezTo>
                    <a:pt x="89639" y="642367"/>
                    <a:pt x="62436" y="641453"/>
                    <a:pt x="24031" y="630480"/>
                  </a:cubicBezTo>
                  <a:cubicBezTo>
                    <a:pt x="5286" y="623622"/>
                    <a:pt x="-1801" y="612420"/>
                    <a:pt x="2771" y="596876"/>
                  </a:cubicBezTo>
                  <a:cubicBezTo>
                    <a:pt x="7343" y="582702"/>
                    <a:pt x="19916" y="577445"/>
                    <a:pt x="40490" y="581102"/>
                  </a:cubicBezTo>
                  <a:cubicBezTo>
                    <a:pt x="56492" y="585674"/>
                    <a:pt x="67465" y="586589"/>
                    <a:pt x="73409" y="583845"/>
                  </a:cubicBezTo>
                  <a:cubicBezTo>
                    <a:pt x="78895" y="581102"/>
                    <a:pt x="81638" y="574016"/>
                    <a:pt x="81638" y="562586"/>
                  </a:cubicBezTo>
                  <a:lnTo>
                    <a:pt x="81638" y="397308"/>
                  </a:lnTo>
                  <a:cubicBezTo>
                    <a:pt x="67465" y="406452"/>
                    <a:pt x="51920" y="413767"/>
                    <a:pt x="35004" y="419253"/>
                  </a:cubicBezTo>
                  <a:cubicBezTo>
                    <a:pt x="17173" y="423368"/>
                    <a:pt x="5972" y="418339"/>
                    <a:pt x="1400" y="404166"/>
                  </a:cubicBezTo>
                  <a:cubicBezTo>
                    <a:pt x="-3172" y="389078"/>
                    <a:pt x="3457" y="376962"/>
                    <a:pt x="21288" y="367818"/>
                  </a:cubicBezTo>
                  <a:cubicBezTo>
                    <a:pt x="46434" y="357303"/>
                    <a:pt x="66551" y="348387"/>
                    <a:pt x="81638" y="341072"/>
                  </a:cubicBezTo>
                  <a:lnTo>
                    <a:pt x="81638" y="187453"/>
                  </a:lnTo>
                  <a:lnTo>
                    <a:pt x="24031" y="187453"/>
                  </a:lnTo>
                  <a:cubicBezTo>
                    <a:pt x="11687" y="187453"/>
                    <a:pt x="5514" y="179452"/>
                    <a:pt x="5514" y="163450"/>
                  </a:cubicBezTo>
                  <a:cubicBezTo>
                    <a:pt x="5514" y="146991"/>
                    <a:pt x="11687" y="138761"/>
                    <a:pt x="24031" y="138761"/>
                  </a:cubicBezTo>
                  <a:lnTo>
                    <a:pt x="81638" y="138761"/>
                  </a:lnTo>
                  <a:lnTo>
                    <a:pt x="81638" y="41377"/>
                  </a:lnTo>
                  <a:cubicBezTo>
                    <a:pt x="81638" y="26290"/>
                    <a:pt x="89639" y="18746"/>
                    <a:pt x="105641" y="18746"/>
                  </a:cubicBezTo>
                  <a:close/>
                  <a:moveTo>
                    <a:pt x="379061" y="6530"/>
                  </a:moveTo>
                  <a:cubicBezTo>
                    <a:pt x="389262" y="6102"/>
                    <a:pt x="397792" y="12231"/>
                    <a:pt x="404650" y="24918"/>
                  </a:cubicBezTo>
                  <a:cubicBezTo>
                    <a:pt x="409222" y="33148"/>
                    <a:pt x="415851" y="49836"/>
                    <a:pt x="424538" y="74982"/>
                  </a:cubicBezTo>
                  <a:lnTo>
                    <a:pt x="593245" y="74982"/>
                  </a:lnTo>
                  <a:cubicBezTo>
                    <a:pt x="601475" y="74982"/>
                    <a:pt x="607418" y="78411"/>
                    <a:pt x="611076" y="85269"/>
                  </a:cubicBezTo>
                  <a:cubicBezTo>
                    <a:pt x="614276" y="91670"/>
                    <a:pt x="615191" y="98528"/>
                    <a:pt x="613819" y="105843"/>
                  </a:cubicBezTo>
                  <a:cubicBezTo>
                    <a:pt x="611076" y="116358"/>
                    <a:pt x="603761" y="122073"/>
                    <a:pt x="591873" y="122988"/>
                  </a:cubicBezTo>
                  <a:lnTo>
                    <a:pt x="537009" y="122988"/>
                  </a:lnTo>
                  <a:lnTo>
                    <a:pt x="504777" y="231344"/>
                  </a:lnTo>
                  <a:lnTo>
                    <a:pt x="612447" y="231344"/>
                  </a:lnTo>
                  <a:cubicBezTo>
                    <a:pt x="620220" y="231344"/>
                    <a:pt x="625935" y="235002"/>
                    <a:pt x="629592" y="242317"/>
                  </a:cubicBezTo>
                  <a:cubicBezTo>
                    <a:pt x="633250" y="248718"/>
                    <a:pt x="634164" y="255347"/>
                    <a:pt x="632336" y="262205"/>
                  </a:cubicBezTo>
                  <a:cubicBezTo>
                    <a:pt x="629592" y="273178"/>
                    <a:pt x="622506" y="279122"/>
                    <a:pt x="611076" y="280036"/>
                  </a:cubicBezTo>
                  <a:lnTo>
                    <a:pt x="414251" y="280036"/>
                  </a:lnTo>
                  <a:cubicBezTo>
                    <a:pt x="407850" y="297867"/>
                    <a:pt x="398021" y="318669"/>
                    <a:pt x="384762" y="342444"/>
                  </a:cubicBezTo>
                  <a:lnTo>
                    <a:pt x="612447" y="342444"/>
                  </a:lnTo>
                  <a:cubicBezTo>
                    <a:pt x="620220" y="342444"/>
                    <a:pt x="625935" y="345644"/>
                    <a:pt x="629592" y="352045"/>
                  </a:cubicBezTo>
                  <a:cubicBezTo>
                    <a:pt x="633250" y="358446"/>
                    <a:pt x="634164" y="365075"/>
                    <a:pt x="632336" y="371933"/>
                  </a:cubicBezTo>
                  <a:cubicBezTo>
                    <a:pt x="629592" y="383820"/>
                    <a:pt x="622049" y="390221"/>
                    <a:pt x="609704" y="391136"/>
                  </a:cubicBezTo>
                  <a:lnTo>
                    <a:pt x="562384" y="391136"/>
                  </a:lnTo>
                  <a:cubicBezTo>
                    <a:pt x="546382" y="446457"/>
                    <a:pt x="519636" y="492863"/>
                    <a:pt x="482145" y="530353"/>
                  </a:cubicBezTo>
                  <a:cubicBezTo>
                    <a:pt x="520550" y="543612"/>
                    <a:pt x="567413" y="560985"/>
                    <a:pt x="622734" y="582474"/>
                  </a:cubicBezTo>
                  <a:cubicBezTo>
                    <a:pt x="638736" y="591161"/>
                    <a:pt x="644223" y="602819"/>
                    <a:pt x="639194" y="617450"/>
                  </a:cubicBezTo>
                  <a:cubicBezTo>
                    <a:pt x="633707" y="630708"/>
                    <a:pt x="622506" y="635052"/>
                    <a:pt x="605589" y="630480"/>
                  </a:cubicBezTo>
                  <a:cubicBezTo>
                    <a:pt x="526037" y="599390"/>
                    <a:pt x="470715" y="578816"/>
                    <a:pt x="439626" y="568758"/>
                  </a:cubicBezTo>
                  <a:cubicBezTo>
                    <a:pt x="368760" y="607163"/>
                    <a:pt x="286464" y="628194"/>
                    <a:pt x="192738" y="631851"/>
                  </a:cubicBezTo>
                  <a:cubicBezTo>
                    <a:pt x="181308" y="631851"/>
                    <a:pt x="173307" y="628880"/>
                    <a:pt x="168735" y="622936"/>
                  </a:cubicBezTo>
                  <a:cubicBezTo>
                    <a:pt x="164163" y="617450"/>
                    <a:pt x="162791" y="610592"/>
                    <a:pt x="164620" y="602362"/>
                  </a:cubicBezTo>
                  <a:cubicBezTo>
                    <a:pt x="167363" y="591846"/>
                    <a:pt x="176736" y="585217"/>
                    <a:pt x="192738" y="582474"/>
                  </a:cubicBezTo>
                  <a:cubicBezTo>
                    <a:pt x="268633" y="576987"/>
                    <a:pt x="328526" y="564872"/>
                    <a:pt x="372417" y="546126"/>
                  </a:cubicBezTo>
                  <a:cubicBezTo>
                    <a:pt x="325783" y="533782"/>
                    <a:pt x="286921" y="519609"/>
                    <a:pt x="255832" y="503607"/>
                  </a:cubicBezTo>
                  <a:cubicBezTo>
                    <a:pt x="240744" y="496292"/>
                    <a:pt x="232743" y="488291"/>
                    <a:pt x="231828" y="479604"/>
                  </a:cubicBezTo>
                  <a:cubicBezTo>
                    <a:pt x="230000" y="469545"/>
                    <a:pt x="235715" y="456058"/>
                    <a:pt x="248973" y="439142"/>
                  </a:cubicBezTo>
                  <a:cubicBezTo>
                    <a:pt x="272291" y="415824"/>
                    <a:pt x="286235" y="399822"/>
                    <a:pt x="290807" y="391136"/>
                  </a:cubicBezTo>
                  <a:lnTo>
                    <a:pt x="213312" y="391136"/>
                  </a:lnTo>
                  <a:cubicBezTo>
                    <a:pt x="205082" y="391136"/>
                    <a:pt x="199139" y="387935"/>
                    <a:pt x="195481" y="381534"/>
                  </a:cubicBezTo>
                  <a:cubicBezTo>
                    <a:pt x="191823" y="376048"/>
                    <a:pt x="190452" y="369876"/>
                    <a:pt x="191366" y="363018"/>
                  </a:cubicBezTo>
                  <a:cubicBezTo>
                    <a:pt x="193195" y="351131"/>
                    <a:pt x="201196" y="344273"/>
                    <a:pt x="215369" y="342444"/>
                  </a:cubicBezTo>
                  <a:lnTo>
                    <a:pt x="324411" y="342444"/>
                  </a:lnTo>
                  <a:cubicBezTo>
                    <a:pt x="340413" y="320955"/>
                    <a:pt x="352301" y="300153"/>
                    <a:pt x="360073" y="280036"/>
                  </a:cubicBezTo>
                  <a:lnTo>
                    <a:pt x="205082" y="280036"/>
                  </a:lnTo>
                  <a:cubicBezTo>
                    <a:pt x="189995" y="280036"/>
                    <a:pt x="182451" y="271806"/>
                    <a:pt x="182451" y="255347"/>
                  </a:cubicBezTo>
                  <a:cubicBezTo>
                    <a:pt x="182451" y="239345"/>
                    <a:pt x="189995" y="231344"/>
                    <a:pt x="205082" y="231344"/>
                  </a:cubicBezTo>
                  <a:lnTo>
                    <a:pt x="301094" y="231344"/>
                  </a:lnTo>
                  <a:lnTo>
                    <a:pt x="268176" y="122988"/>
                  </a:lnTo>
                  <a:lnTo>
                    <a:pt x="219484" y="122988"/>
                  </a:lnTo>
                  <a:cubicBezTo>
                    <a:pt x="211712" y="122988"/>
                    <a:pt x="205997" y="120245"/>
                    <a:pt x="202339" y="114758"/>
                  </a:cubicBezTo>
                  <a:cubicBezTo>
                    <a:pt x="198681" y="109729"/>
                    <a:pt x="197310" y="104014"/>
                    <a:pt x="198224" y="97613"/>
                  </a:cubicBezTo>
                  <a:cubicBezTo>
                    <a:pt x="199139" y="84354"/>
                    <a:pt x="207597" y="76810"/>
                    <a:pt x="223599" y="74982"/>
                  </a:cubicBezTo>
                  <a:lnTo>
                    <a:pt x="372417" y="74982"/>
                  </a:lnTo>
                  <a:cubicBezTo>
                    <a:pt x="367845" y="64923"/>
                    <a:pt x="363274" y="54636"/>
                    <a:pt x="358701" y="44121"/>
                  </a:cubicBezTo>
                  <a:cubicBezTo>
                    <a:pt x="350015" y="28119"/>
                    <a:pt x="353215" y="16460"/>
                    <a:pt x="368303" y="9145"/>
                  </a:cubicBezTo>
                  <a:cubicBezTo>
                    <a:pt x="372075" y="7545"/>
                    <a:pt x="375661" y="6673"/>
                    <a:pt x="379061" y="6530"/>
                  </a:cubicBezTo>
                  <a:close/>
                  <a:moveTo>
                    <a:pt x="1678695" y="229"/>
                  </a:moveTo>
                  <a:cubicBezTo>
                    <a:pt x="1682924" y="-228"/>
                    <a:pt x="1687325" y="1"/>
                    <a:pt x="1691897" y="915"/>
                  </a:cubicBezTo>
                  <a:cubicBezTo>
                    <a:pt x="1704241" y="3658"/>
                    <a:pt x="1710870" y="11659"/>
                    <a:pt x="1711785" y="24918"/>
                  </a:cubicBezTo>
                  <a:lnTo>
                    <a:pt x="1711785" y="88012"/>
                  </a:lnTo>
                  <a:lnTo>
                    <a:pt x="1942214" y="88012"/>
                  </a:lnTo>
                  <a:cubicBezTo>
                    <a:pt x="1952272" y="88926"/>
                    <a:pt x="1959359" y="93041"/>
                    <a:pt x="1963473" y="100356"/>
                  </a:cubicBezTo>
                  <a:cubicBezTo>
                    <a:pt x="1968045" y="107214"/>
                    <a:pt x="1969417" y="114758"/>
                    <a:pt x="1967588" y="122988"/>
                  </a:cubicBezTo>
                  <a:cubicBezTo>
                    <a:pt x="1964845" y="135332"/>
                    <a:pt x="1956387" y="142419"/>
                    <a:pt x="1942214" y="144248"/>
                  </a:cubicBezTo>
                  <a:lnTo>
                    <a:pt x="1711785" y="144248"/>
                  </a:lnTo>
                  <a:lnTo>
                    <a:pt x="1711785" y="293066"/>
                  </a:lnTo>
                  <a:lnTo>
                    <a:pt x="1960730" y="293066"/>
                  </a:lnTo>
                  <a:cubicBezTo>
                    <a:pt x="1970789" y="293066"/>
                    <a:pt x="1978104" y="296724"/>
                    <a:pt x="1982676" y="304039"/>
                  </a:cubicBezTo>
                  <a:cubicBezTo>
                    <a:pt x="1986790" y="310897"/>
                    <a:pt x="1988391" y="318898"/>
                    <a:pt x="1987476" y="328042"/>
                  </a:cubicBezTo>
                  <a:cubicBezTo>
                    <a:pt x="1986105" y="342215"/>
                    <a:pt x="1977189" y="350216"/>
                    <a:pt x="1960730" y="352045"/>
                  </a:cubicBezTo>
                  <a:lnTo>
                    <a:pt x="1749504" y="352045"/>
                  </a:lnTo>
                  <a:cubicBezTo>
                    <a:pt x="1801167" y="431598"/>
                    <a:pt x="1880263" y="493777"/>
                    <a:pt x="1986790" y="538583"/>
                  </a:cubicBezTo>
                  <a:cubicBezTo>
                    <a:pt x="2005536" y="549098"/>
                    <a:pt x="2012165" y="561443"/>
                    <a:pt x="2006679" y="575616"/>
                  </a:cubicBezTo>
                  <a:cubicBezTo>
                    <a:pt x="2000278" y="590703"/>
                    <a:pt x="1984962" y="594361"/>
                    <a:pt x="1960730" y="586589"/>
                  </a:cubicBezTo>
                  <a:cubicBezTo>
                    <a:pt x="1903580" y="561443"/>
                    <a:pt x="1855803" y="533325"/>
                    <a:pt x="1817398" y="502235"/>
                  </a:cubicBezTo>
                  <a:cubicBezTo>
                    <a:pt x="1781736" y="472517"/>
                    <a:pt x="1746532" y="433655"/>
                    <a:pt x="1711785" y="385649"/>
                  </a:cubicBezTo>
                  <a:lnTo>
                    <a:pt x="1711785" y="618821"/>
                  </a:lnTo>
                  <a:cubicBezTo>
                    <a:pt x="1710870" y="630251"/>
                    <a:pt x="1706984" y="638709"/>
                    <a:pt x="1700126" y="644196"/>
                  </a:cubicBezTo>
                  <a:cubicBezTo>
                    <a:pt x="1692811" y="648768"/>
                    <a:pt x="1684581" y="650139"/>
                    <a:pt x="1675437" y="648311"/>
                  </a:cubicBezTo>
                  <a:cubicBezTo>
                    <a:pt x="1663093" y="645567"/>
                    <a:pt x="1656006" y="635738"/>
                    <a:pt x="1654178" y="618821"/>
                  </a:cubicBezTo>
                  <a:lnTo>
                    <a:pt x="1654178" y="387021"/>
                  </a:lnTo>
                  <a:cubicBezTo>
                    <a:pt x="1581025" y="474346"/>
                    <a:pt x="1497587" y="541326"/>
                    <a:pt x="1403861" y="587960"/>
                  </a:cubicBezTo>
                  <a:cubicBezTo>
                    <a:pt x="1379629" y="597561"/>
                    <a:pt x="1364313" y="594361"/>
                    <a:pt x="1357912" y="578359"/>
                  </a:cubicBezTo>
                  <a:cubicBezTo>
                    <a:pt x="1351968" y="562357"/>
                    <a:pt x="1358369" y="548184"/>
                    <a:pt x="1377114" y="535839"/>
                  </a:cubicBezTo>
                  <a:cubicBezTo>
                    <a:pt x="1477241" y="482804"/>
                    <a:pt x="1557480" y="421539"/>
                    <a:pt x="1617830" y="352045"/>
                  </a:cubicBezTo>
                  <a:lnTo>
                    <a:pt x="1418262" y="352045"/>
                  </a:lnTo>
                  <a:cubicBezTo>
                    <a:pt x="1408661" y="352045"/>
                    <a:pt x="1401575" y="348387"/>
                    <a:pt x="1397003" y="341072"/>
                  </a:cubicBezTo>
                  <a:cubicBezTo>
                    <a:pt x="1392431" y="334214"/>
                    <a:pt x="1390602" y="326213"/>
                    <a:pt x="1391516" y="317069"/>
                  </a:cubicBezTo>
                  <a:cubicBezTo>
                    <a:pt x="1393345" y="302896"/>
                    <a:pt x="1402260" y="294895"/>
                    <a:pt x="1418262" y="293066"/>
                  </a:cubicBezTo>
                  <a:lnTo>
                    <a:pt x="1654178" y="293066"/>
                  </a:lnTo>
                  <a:lnTo>
                    <a:pt x="1654178" y="144248"/>
                  </a:lnTo>
                  <a:lnTo>
                    <a:pt x="1425120" y="144248"/>
                  </a:lnTo>
                  <a:cubicBezTo>
                    <a:pt x="1415519" y="144248"/>
                    <a:pt x="1408433" y="140819"/>
                    <a:pt x="1403861" y="133961"/>
                  </a:cubicBezTo>
                  <a:cubicBezTo>
                    <a:pt x="1399288" y="126645"/>
                    <a:pt x="1397460" y="118873"/>
                    <a:pt x="1398374" y="110643"/>
                  </a:cubicBezTo>
                  <a:cubicBezTo>
                    <a:pt x="1400203" y="97385"/>
                    <a:pt x="1409118" y="89841"/>
                    <a:pt x="1425120" y="88012"/>
                  </a:cubicBezTo>
                  <a:lnTo>
                    <a:pt x="1654178" y="88012"/>
                  </a:lnTo>
                  <a:lnTo>
                    <a:pt x="1654178" y="24918"/>
                  </a:lnTo>
                  <a:cubicBezTo>
                    <a:pt x="1655092" y="15317"/>
                    <a:pt x="1659207" y="8230"/>
                    <a:pt x="1666522" y="3658"/>
                  </a:cubicBezTo>
                  <a:cubicBezTo>
                    <a:pt x="1670408" y="1830"/>
                    <a:pt x="1674466" y="687"/>
                    <a:pt x="1678695" y="229"/>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5400" dirty="0">
                <a:latin typeface="方正准圆简体" panose="02000500000000000000" pitchFamily="2" charset="-122"/>
                <a:ea typeface="方正准圆简体" panose="02000500000000000000" pitchFamily="2" charset="-122"/>
              </a:endParaRPr>
            </a:p>
          </p:txBody>
        </p:sp>
        <p:sp>
          <p:nvSpPr>
            <p:cNvPr id="26" name="任意多边形: 形状 25">
              <a:extLst>
                <a:ext uri="{FF2B5EF4-FFF2-40B4-BE49-F238E27FC236}">
                  <a16:creationId xmlns:a16="http://schemas.microsoft.com/office/drawing/2014/main" id="{368A12F2-70C4-4E41-B650-49BBFC093A8B}"/>
                </a:ext>
              </a:extLst>
            </p:cNvPr>
            <p:cNvSpPr/>
            <p:nvPr/>
          </p:nvSpPr>
          <p:spPr>
            <a:xfrm>
              <a:off x="2981370" y="1505394"/>
              <a:ext cx="3694816" cy="1362516"/>
            </a:xfrm>
            <a:custGeom>
              <a:avLst/>
              <a:gdLst>
                <a:gd name="connsiteX0" fmla="*/ 3114632 w 3642693"/>
                <a:gd name="connsiteY0" fmla="*/ 0 h 1362516"/>
                <a:gd name="connsiteX1" fmla="*/ 3447567 w 3642693"/>
                <a:gd name="connsiteY1" fmla="*/ 9932 h 1362516"/>
                <a:gd name="connsiteX2" fmla="*/ 3642693 w 3642693"/>
                <a:gd name="connsiteY2" fmla="*/ 27524 h 1362516"/>
                <a:gd name="connsiteX3" fmla="*/ 3463607 w 3642693"/>
                <a:gd name="connsiteY3" fmla="*/ 46265 h 1362516"/>
                <a:gd name="connsiteX4" fmla="*/ 2204113 w 3642693"/>
                <a:gd name="connsiteY4" fmla="*/ 317087 h 1362516"/>
                <a:gd name="connsiteX5" fmla="*/ 306077 w 3642693"/>
                <a:gd name="connsiteY5" fmla="*/ 1158022 h 1362516"/>
                <a:gd name="connsiteX6" fmla="*/ 0 w 3642693"/>
                <a:gd name="connsiteY6" fmla="*/ 1362516 h 1362516"/>
                <a:gd name="connsiteX7" fmla="*/ 4758 w 3642693"/>
                <a:gd name="connsiteY7" fmla="*/ 1351585 h 1362516"/>
                <a:gd name="connsiteX8" fmla="*/ 3114632 w 3642693"/>
                <a:gd name="connsiteY8" fmla="*/ 0 h 1362516"/>
                <a:gd name="connsiteX0" fmla="*/ 3114632 w 3642693"/>
                <a:gd name="connsiteY0" fmla="*/ 0 h 1362516"/>
                <a:gd name="connsiteX1" fmla="*/ 3447567 w 3642693"/>
                <a:gd name="connsiteY1" fmla="*/ 9932 h 1362516"/>
                <a:gd name="connsiteX2" fmla="*/ 3642693 w 3642693"/>
                <a:gd name="connsiteY2" fmla="*/ 27524 h 1362516"/>
                <a:gd name="connsiteX3" fmla="*/ 3463607 w 3642693"/>
                <a:gd name="connsiteY3" fmla="*/ 46265 h 1362516"/>
                <a:gd name="connsiteX4" fmla="*/ 2215687 w 3642693"/>
                <a:gd name="connsiteY4" fmla="*/ 236064 h 1362516"/>
                <a:gd name="connsiteX5" fmla="*/ 306077 w 3642693"/>
                <a:gd name="connsiteY5" fmla="*/ 1158022 h 1362516"/>
                <a:gd name="connsiteX6" fmla="*/ 0 w 3642693"/>
                <a:gd name="connsiteY6" fmla="*/ 1362516 h 1362516"/>
                <a:gd name="connsiteX7" fmla="*/ 4758 w 3642693"/>
                <a:gd name="connsiteY7" fmla="*/ 1351585 h 1362516"/>
                <a:gd name="connsiteX8" fmla="*/ 3114632 w 3642693"/>
                <a:gd name="connsiteY8" fmla="*/ 0 h 1362516"/>
                <a:gd name="connsiteX0" fmla="*/ 3114632 w 3642693"/>
                <a:gd name="connsiteY0" fmla="*/ 0 h 1362516"/>
                <a:gd name="connsiteX1" fmla="*/ 3447567 w 3642693"/>
                <a:gd name="connsiteY1" fmla="*/ 9932 h 1362516"/>
                <a:gd name="connsiteX2" fmla="*/ 3642693 w 3642693"/>
                <a:gd name="connsiteY2" fmla="*/ 27524 h 1362516"/>
                <a:gd name="connsiteX3" fmla="*/ 3463607 w 3642693"/>
                <a:gd name="connsiteY3" fmla="*/ 46265 h 1362516"/>
                <a:gd name="connsiteX4" fmla="*/ 2220767 w 3642693"/>
                <a:gd name="connsiteY4" fmla="*/ 266544 h 1362516"/>
                <a:gd name="connsiteX5" fmla="*/ 306077 w 3642693"/>
                <a:gd name="connsiteY5" fmla="*/ 1158022 h 1362516"/>
                <a:gd name="connsiteX6" fmla="*/ 0 w 3642693"/>
                <a:gd name="connsiteY6" fmla="*/ 1362516 h 1362516"/>
                <a:gd name="connsiteX7" fmla="*/ 4758 w 3642693"/>
                <a:gd name="connsiteY7" fmla="*/ 1351585 h 1362516"/>
                <a:gd name="connsiteX8" fmla="*/ 3114632 w 3642693"/>
                <a:gd name="connsiteY8" fmla="*/ 0 h 1362516"/>
                <a:gd name="connsiteX0" fmla="*/ 3114632 w 3694816"/>
                <a:gd name="connsiteY0" fmla="*/ 0 h 1362516"/>
                <a:gd name="connsiteX1" fmla="*/ 3447567 w 3694816"/>
                <a:gd name="connsiteY1" fmla="*/ 9932 h 1362516"/>
                <a:gd name="connsiteX2" fmla="*/ 3642693 w 3694816"/>
                <a:gd name="connsiteY2" fmla="*/ 27524 h 1362516"/>
                <a:gd name="connsiteX3" fmla="*/ 3463607 w 3694816"/>
                <a:gd name="connsiteY3" fmla="*/ 46265 h 1362516"/>
                <a:gd name="connsiteX4" fmla="*/ 2220767 w 3694816"/>
                <a:gd name="connsiteY4" fmla="*/ 266544 h 1362516"/>
                <a:gd name="connsiteX5" fmla="*/ 306077 w 3694816"/>
                <a:gd name="connsiteY5" fmla="*/ 1158022 h 1362516"/>
                <a:gd name="connsiteX6" fmla="*/ 0 w 3694816"/>
                <a:gd name="connsiteY6" fmla="*/ 1362516 h 1362516"/>
                <a:gd name="connsiteX7" fmla="*/ 4758 w 3694816"/>
                <a:gd name="connsiteY7" fmla="*/ 1351585 h 1362516"/>
                <a:gd name="connsiteX8" fmla="*/ 3114632 w 3694816"/>
                <a:gd name="connsiteY8" fmla="*/ 0 h 136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4816" h="1362516">
                  <a:moveTo>
                    <a:pt x="3114632" y="0"/>
                  </a:moveTo>
                  <a:cubicBezTo>
                    <a:pt x="3227032" y="0"/>
                    <a:pt x="3338101" y="3364"/>
                    <a:pt x="3447567" y="9932"/>
                  </a:cubicBezTo>
                  <a:lnTo>
                    <a:pt x="3642693" y="27524"/>
                  </a:lnTo>
                  <a:cubicBezTo>
                    <a:pt x="3582998" y="33771"/>
                    <a:pt x="3891213" y="22884"/>
                    <a:pt x="3463607" y="46265"/>
                  </a:cubicBezTo>
                  <a:cubicBezTo>
                    <a:pt x="3036001" y="69646"/>
                    <a:pt x="2649549" y="139193"/>
                    <a:pt x="2220767" y="266544"/>
                  </a:cubicBezTo>
                  <a:cubicBezTo>
                    <a:pt x="1506132" y="478796"/>
                    <a:pt x="844533" y="821311"/>
                    <a:pt x="306077" y="1158022"/>
                  </a:cubicBezTo>
                  <a:lnTo>
                    <a:pt x="0" y="1362516"/>
                  </a:lnTo>
                  <a:lnTo>
                    <a:pt x="4758" y="1351585"/>
                  </a:lnTo>
                  <a:cubicBezTo>
                    <a:pt x="417039" y="568545"/>
                    <a:pt x="1653442" y="0"/>
                    <a:pt x="3114632" y="0"/>
                  </a:cubicBez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0D4D0F92-9FF8-46CB-946A-A8088D304482}"/>
                </a:ext>
              </a:extLst>
            </p:cNvPr>
            <p:cNvSpPr/>
            <p:nvPr/>
          </p:nvSpPr>
          <p:spPr>
            <a:xfrm>
              <a:off x="6450886" y="4314432"/>
              <a:ext cx="2534037" cy="1026266"/>
            </a:xfrm>
            <a:custGeom>
              <a:avLst/>
              <a:gdLst>
                <a:gd name="connsiteX0" fmla="*/ 2534037 w 2534037"/>
                <a:gd name="connsiteY0" fmla="*/ 0 h 1026266"/>
                <a:gd name="connsiteX1" fmla="*/ 2508371 w 2534037"/>
                <a:gd name="connsiteY1" fmla="*/ 31475 h 1026266"/>
                <a:gd name="connsiteX2" fmla="*/ 301367 w 2534037"/>
                <a:gd name="connsiteY2" fmla="*/ 999095 h 1026266"/>
                <a:gd name="connsiteX3" fmla="*/ 0 w 2534037"/>
                <a:gd name="connsiteY3" fmla="*/ 1026266 h 1026266"/>
                <a:gd name="connsiteX4" fmla="*/ 146635 w 2534037"/>
                <a:gd name="connsiteY4" fmla="*/ 999442 h 1026266"/>
                <a:gd name="connsiteX5" fmla="*/ 2388616 w 2534037"/>
                <a:gd name="connsiteY5" fmla="*/ 101688 h 10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4037" h="1026266">
                  <a:moveTo>
                    <a:pt x="2534037" y="0"/>
                  </a:moveTo>
                  <a:lnTo>
                    <a:pt x="2508371" y="31475"/>
                  </a:lnTo>
                  <a:cubicBezTo>
                    <a:pt x="2057213" y="522087"/>
                    <a:pt x="1255256" y="883787"/>
                    <a:pt x="301367" y="999095"/>
                  </a:cubicBezTo>
                  <a:lnTo>
                    <a:pt x="0" y="1026266"/>
                  </a:lnTo>
                  <a:lnTo>
                    <a:pt x="146635" y="999442"/>
                  </a:lnTo>
                  <a:cubicBezTo>
                    <a:pt x="1008843" y="816093"/>
                    <a:pt x="1778256" y="497276"/>
                    <a:pt x="2388616" y="101688"/>
                  </a:cubicBez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04391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1EAAB70-FDF5-44AA-AB13-306FFBA8FC46}"/>
              </a:ext>
            </a:extLst>
          </p:cNvPr>
          <p:cNvPicPr>
            <a:picLocks noChangeAspect="1"/>
          </p:cNvPicPr>
          <p:nvPr/>
        </p:nvPicPr>
        <p:blipFill rotWithShape="1">
          <a:blip r:embed="rId3"/>
          <a:srcRect b="4108"/>
          <a:stretch/>
        </p:blipFill>
        <p:spPr>
          <a:xfrm>
            <a:off x="558068" y="1297555"/>
            <a:ext cx="9669094" cy="5068520"/>
          </a:xfrm>
          <a:prstGeom prst="rect">
            <a:avLst/>
          </a:prstGeom>
          <a:ln w="38100">
            <a:solidFill>
              <a:schemeClr val="accent1"/>
            </a:solidFill>
          </a:ln>
        </p:spPr>
      </p:pic>
      <p:sp>
        <p:nvSpPr>
          <p:cNvPr id="31" name="任意多边形: 形状 30">
            <a:extLst>
              <a:ext uri="{FF2B5EF4-FFF2-40B4-BE49-F238E27FC236}">
                <a16:creationId xmlns:a16="http://schemas.microsoft.com/office/drawing/2014/main" id="{7BE8C413-7689-459D-BDA2-D324557522FD}"/>
              </a:ext>
            </a:extLst>
          </p:cNvPr>
          <p:cNvSpPr/>
          <p:nvPr/>
        </p:nvSpPr>
        <p:spPr>
          <a:xfrm rot="14097874" flipH="1">
            <a:off x="6981159" y="1787399"/>
            <a:ext cx="96080" cy="2212078"/>
          </a:xfrm>
          <a:custGeom>
            <a:avLst/>
            <a:gdLst>
              <a:gd name="connsiteX0" fmla="*/ 59424 w 117432"/>
              <a:gd name="connsiteY0" fmla="*/ 1943686 h 1943686"/>
              <a:gd name="connsiteX1" fmla="*/ 81749 w 117432"/>
              <a:gd name="connsiteY1" fmla="*/ 132465 h 1943686"/>
              <a:gd name="connsiteX2" fmla="*/ 117432 w 117432"/>
              <a:gd name="connsiteY2" fmla="*/ 132465 h 1943686"/>
              <a:gd name="connsiteX3" fmla="*/ 58716 w 117432"/>
              <a:gd name="connsiteY3" fmla="*/ 0 h 1943686"/>
              <a:gd name="connsiteX4" fmla="*/ 0 w 117432"/>
              <a:gd name="connsiteY4" fmla="*/ 132465 h 1943686"/>
              <a:gd name="connsiteX5" fmla="*/ 37099 w 117432"/>
              <a:gd name="connsiteY5" fmla="*/ 132465 h 194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32" h="1943686">
                <a:moveTo>
                  <a:pt x="59424" y="1943686"/>
                </a:moveTo>
                <a:lnTo>
                  <a:pt x="81749" y="132465"/>
                </a:lnTo>
                <a:lnTo>
                  <a:pt x="117432" y="132465"/>
                </a:lnTo>
                <a:lnTo>
                  <a:pt x="58716" y="0"/>
                </a:lnTo>
                <a:lnTo>
                  <a:pt x="0" y="132465"/>
                </a:lnTo>
                <a:lnTo>
                  <a:pt x="37099" y="132465"/>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BA7C167-FDF3-401A-8D07-4D7FF8578FB3}"/>
              </a:ext>
            </a:extLst>
          </p:cNvPr>
          <p:cNvSpPr/>
          <p:nvPr/>
        </p:nvSpPr>
        <p:spPr>
          <a:xfrm>
            <a:off x="443768" y="349412"/>
            <a:ext cx="523220" cy="523220"/>
          </a:xfrm>
          <a:prstGeom prst="ellipse">
            <a:avLst/>
          </a:prstGeom>
          <a:gradFill>
            <a:gsLst>
              <a:gs pos="0">
                <a:schemeClr val="accent5"/>
              </a:gs>
              <a:gs pos="100000">
                <a:schemeClr val="accent5">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963154E-B0AF-43D5-9847-5041471FE0F4}"/>
              </a:ext>
            </a:extLst>
          </p:cNvPr>
          <p:cNvSpPr txBox="1"/>
          <p:nvPr/>
        </p:nvSpPr>
        <p:spPr>
          <a:xfrm>
            <a:off x="816091" y="440888"/>
            <a:ext cx="3450792" cy="358814"/>
          </a:xfrm>
          <a:custGeom>
            <a:avLst/>
            <a:gdLst/>
            <a:ahLst/>
            <a:cxnLst/>
            <a:rect l="l" t="t" r="r" b="b"/>
            <a:pathLst>
              <a:path w="3450792" h="358814">
                <a:moveTo>
                  <a:pt x="1637817" y="244551"/>
                </a:moveTo>
                <a:lnTo>
                  <a:pt x="1686000" y="244551"/>
                </a:lnTo>
                <a:lnTo>
                  <a:pt x="1676363" y="294111"/>
                </a:lnTo>
                <a:lnTo>
                  <a:pt x="1644700" y="358814"/>
                </a:lnTo>
                <a:lnTo>
                  <a:pt x="1614414" y="346424"/>
                </a:lnTo>
                <a:lnTo>
                  <a:pt x="1646077" y="294111"/>
                </a:lnTo>
                <a:lnTo>
                  <a:pt x="1628180" y="294111"/>
                </a:lnTo>
                <a:close/>
                <a:moveTo>
                  <a:pt x="3173933" y="227020"/>
                </a:moveTo>
                <a:lnTo>
                  <a:pt x="3166361" y="284001"/>
                </a:lnTo>
                <a:lnTo>
                  <a:pt x="3221901" y="284001"/>
                </a:lnTo>
                <a:lnTo>
                  <a:pt x="3228225" y="231408"/>
                </a:lnTo>
                <a:cubicBezTo>
                  <a:pt x="3229056" y="228483"/>
                  <a:pt x="3228210" y="227020"/>
                  <a:pt x="3225686" y="227020"/>
                </a:cubicBezTo>
                <a:close/>
                <a:moveTo>
                  <a:pt x="3148679" y="197788"/>
                </a:moveTo>
                <a:lnTo>
                  <a:pt x="3239582" y="197788"/>
                </a:lnTo>
                <a:cubicBezTo>
                  <a:pt x="3248000" y="197788"/>
                  <a:pt x="3253470" y="198763"/>
                  <a:pt x="3255994" y="200713"/>
                </a:cubicBezTo>
                <a:cubicBezTo>
                  <a:pt x="3258518" y="204614"/>
                  <a:pt x="3259357" y="210457"/>
                  <a:pt x="3258511" y="218244"/>
                </a:cubicBezTo>
                <a:lnTo>
                  <a:pt x="3245885" y="313234"/>
                </a:lnTo>
                <a:lnTo>
                  <a:pt x="3133536" y="313234"/>
                </a:lnTo>
                <a:close/>
                <a:moveTo>
                  <a:pt x="2168761" y="167458"/>
                </a:moveTo>
                <a:lnTo>
                  <a:pt x="2166008" y="190862"/>
                </a:lnTo>
                <a:lnTo>
                  <a:pt x="2214191" y="190862"/>
                </a:lnTo>
                <a:lnTo>
                  <a:pt x="2216944" y="167458"/>
                </a:lnTo>
                <a:close/>
                <a:moveTo>
                  <a:pt x="5507" y="139925"/>
                </a:moveTo>
                <a:lnTo>
                  <a:pt x="313879" y="139925"/>
                </a:lnTo>
                <a:lnTo>
                  <a:pt x="308372" y="179848"/>
                </a:lnTo>
                <a:lnTo>
                  <a:pt x="0" y="179848"/>
                </a:lnTo>
                <a:close/>
                <a:moveTo>
                  <a:pt x="1027473" y="126158"/>
                </a:moveTo>
                <a:lnTo>
                  <a:pt x="1013706" y="196368"/>
                </a:lnTo>
                <a:lnTo>
                  <a:pt x="1049499" y="196368"/>
                </a:lnTo>
                <a:lnTo>
                  <a:pt x="1060513" y="130288"/>
                </a:lnTo>
                <a:cubicBezTo>
                  <a:pt x="1060513" y="127535"/>
                  <a:pt x="1059136" y="126158"/>
                  <a:pt x="1056382" y="126158"/>
                </a:cubicBezTo>
                <a:close/>
                <a:moveTo>
                  <a:pt x="958640" y="126158"/>
                </a:moveTo>
                <a:lnTo>
                  <a:pt x="949003" y="196368"/>
                </a:lnTo>
                <a:lnTo>
                  <a:pt x="977913" y="196368"/>
                </a:lnTo>
                <a:cubicBezTo>
                  <a:pt x="983419" y="181684"/>
                  <a:pt x="988467" y="158281"/>
                  <a:pt x="993056" y="126158"/>
                </a:cubicBezTo>
                <a:close/>
                <a:moveTo>
                  <a:pt x="1358156" y="123513"/>
                </a:moveTo>
                <a:lnTo>
                  <a:pt x="1350133" y="188797"/>
                </a:lnTo>
                <a:lnTo>
                  <a:pt x="1420902" y="188797"/>
                </a:lnTo>
                <a:lnTo>
                  <a:pt x="1428903" y="127965"/>
                </a:lnTo>
                <a:cubicBezTo>
                  <a:pt x="1428903" y="124997"/>
                  <a:pt x="1428014" y="123513"/>
                  <a:pt x="1426236" y="123513"/>
                </a:cubicBezTo>
                <a:close/>
                <a:moveTo>
                  <a:pt x="1252691" y="123513"/>
                </a:moveTo>
                <a:lnTo>
                  <a:pt x="1243334" y="188797"/>
                </a:lnTo>
                <a:lnTo>
                  <a:pt x="1314103" y="188797"/>
                </a:lnTo>
                <a:lnTo>
                  <a:pt x="1322105" y="123513"/>
                </a:lnTo>
                <a:close/>
                <a:moveTo>
                  <a:pt x="2175644" y="117899"/>
                </a:moveTo>
                <a:lnTo>
                  <a:pt x="2172891" y="139925"/>
                </a:lnTo>
                <a:lnTo>
                  <a:pt x="2219697" y="139925"/>
                </a:lnTo>
                <a:lnTo>
                  <a:pt x="2222451" y="124782"/>
                </a:lnTo>
                <a:cubicBezTo>
                  <a:pt x="2222451" y="123864"/>
                  <a:pt x="2222451" y="122487"/>
                  <a:pt x="2222451" y="120652"/>
                </a:cubicBezTo>
                <a:cubicBezTo>
                  <a:pt x="2221533" y="118816"/>
                  <a:pt x="2220156" y="117899"/>
                  <a:pt x="2218321" y="117899"/>
                </a:cubicBezTo>
                <a:close/>
                <a:moveTo>
                  <a:pt x="2805649" y="117425"/>
                </a:moveTo>
                <a:lnTo>
                  <a:pt x="2796636" y="170878"/>
                </a:lnTo>
                <a:lnTo>
                  <a:pt x="2848175" y="170878"/>
                </a:lnTo>
                <a:lnTo>
                  <a:pt x="2854606" y="117425"/>
                </a:lnTo>
                <a:close/>
                <a:moveTo>
                  <a:pt x="398484" y="113360"/>
                </a:moveTo>
                <a:lnTo>
                  <a:pt x="483644" y="113360"/>
                </a:lnTo>
                <a:lnTo>
                  <a:pt x="480094" y="142528"/>
                </a:lnTo>
                <a:lnTo>
                  <a:pt x="448152" y="142528"/>
                </a:lnTo>
                <a:lnTo>
                  <a:pt x="443419" y="182795"/>
                </a:lnTo>
                <a:lnTo>
                  <a:pt x="481278" y="182795"/>
                </a:lnTo>
                <a:lnTo>
                  <a:pt x="476545" y="211985"/>
                </a:lnTo>
                <a:lnTo>
                  <a:pt x="441053" y="211985"/>
                </a:lnTo>
                <a:lnTo>
                  <a:pt x="431610" y="286991"/>
                </a:lnTo>
                <a:lnTo>
                  <a:pt x="465898" y="286991"/>
                </a:lnTo>
                <a:lnTo>
                  <a:pt x="454067" y="317536"/>
                </a:lnTo>
                <a:lnTo>
                  <a:pt x="398484" y="317536"/>
                </a:lnTo>
                <a:lnTo>
                  <a:pt x="412681" y="211985"/>
                </a:lnTo>
                <a:lnTo>
                  <a:pt x="379555" y="211985"/>
                </a:lnTo>
                <a:lnTo>
                  <a:pt x="383104" y="182795"/>
                </a:lnTo>
                <a:lnTo>
                  <a:pt x="416230" y="182795"/>
                </a:lnTo>
                <a:lnTo>
                  <a:pt x="420963" y="142528"/>
                </a:lnTo>
                <a:lnTo>
                  <a:pt x="394935" y="142528"/>
                </a:lnTo>
                <a:close/>
                <a:moveTo>
                  <a:pt x="2595079" y="109639"/>
                </a:moveTo>
                <a:lnTo>
                  <a:pt x="2633626" y="109639"/>
                </a:lnTo>
                <a:cubicBezTo>
                  <a:pt x="2640050" y="161952"/>
                  <a:pt x="2648310" y="213806"/>
                  <a:pt x="2658406" y="265201"/>
                </a:cubicBezTo>
                <a:lnTo>
                  <a:pt x="2617106" y="265201"/>
                </a:lnTo>
                <a:cubicBezTo>
                  <a:pt x="2606093" y="192697"/>
                  <a:pt x="2598750" y="140843"/>
                  <a:pt x="2595079" y="109639"/>
                </a:cubicBezTo>
                <a:close/>
                <a:moveTo>
                  <a:pt x="2396840" y="109639"/>
                </a:moveTo>
                <a:lnTo>
                  <a:pt x="2435387" y="109639"/>
                </a:lnTo>
                <a:cubicBezTo>
                  <a:pt x="2427127" y="140843"/>
                  <a:pt x="2418867" y="168376"/>
                  <a:pt x="2410607" y="192238"/>
                </a:cubicBezTo>
                <a:cubicBezTo>
                  <a:pt x="2402347" y="217018"/>
                  <a:pt x="2394087" y="241339"/>
                  <a:pt x="2385827" y="265201"/>
                </a:cubicBezTo>
                <a:lnTo>
                  <a:pt x="2341774" y="265201"/>
                </a:lnTo>
                <a:cubicBezTo>
                  <a:pt x="2350951" y="244092"/>
                  <a:pt x="2360129" y="222066"/>
                  <a:pt x="2369307" y="199121"/>
                </a:cubicBezTo>
                <a:cubicBezTo>
                  <a:pt x="2377567" y="176177"/>
                  <a:pt x="2386745" y="146350"/>
                  <a:pt x="2396840" y="109639"/>
                </a:cubicBezTo>
                <a:close/>
                <a:moveTo>
                  <a:pt x="645208" y="101379"/>
                </a:moveTo>
                <a:lnTo>
                  <a:pt x="642454" y="124782"/>
                </a:lnTo>
                <a:lnTo>
                  <a:pt x="667234" y="124782"/>
                </a:lnTo>
                <a:lnTo>
                  <a:pt x="669987" y="101379"/>
                </a:lnTo>
                <a:close/>
                <a:moveTo>
                  <a:pt x="3353909" y="97937"/>
                </a:moveTo>
                <a:lnTo>
                  <a:pt x="3383443" y="97937"/>
                </a:lnTo>
                <a:cubicBezTo>
                  <a:pt x="3380417" y="117052"/>
                  <a:pt x="3376631" y="136627"/>
                  <a:pt x="3372086" y="156660"/>
                </a:cubicBezTo>
                <a:lnTo>
                  <a:pt x="3382303" y="156660"/>
                </a:lnTo>
                <a:cubicBezTo>
                  <a:pt x="3395941" y="211282"/>
                  <a:pt x="3412603" y="264083"/>
                  <a:pt x="3432293" y="315062"/>
                </a:cubicBezTo>
                <a:lnTo>
                  <a:pt x="3394800" y="315062"/>
                </a:lnTo>
                <a:cubicBezTo>
                  <a:pt x="3389494" y="299575"/>
                  <a:pt x="3378517" y="256783"/>
                  <a:pt x="3361868" y="186689"/>
                </a:cubicBezTo>
                <a:cubicBezTo>
                  <a:pt x="3352016" y="212185"/>
                  <a:pt x="3341032" y="235854"/>
                  <a:pt x="3328914" y="257694"/>
                </a:cubicBezTo>
                <a:cubicBezTo>
                  <a:pt x="3316051" y="279549"/>
                  <a:pt x="3303180" y="298671"/>
                  <a:pt x="3290303" y="315062"/>
                </a:cubicBezTo>
                <a:lnTo>
                  <a:pt x="3246014" y="315062"/>
                </a:lnTo>
                <a:cubicBezTo>
                  <a:pt x="3262663" y="297753"/>
                  <a:pt x="3280078" y="275899"/>
                  <a:pt x="3298262" y="249499"/>
                </a:cubicBezTo>
                <a:cubicBezTo>
                  <a:pt x="3316431" y="224016"/>
                  <a:pt x="3329681" y="198534"/>
                  <a:pt x="3338013" y="173051"/>
                </a:cubicBezTo>
                <a:cubicBezTo>
                  <a:pt x="3345585" y="148472"/>
                  <a:pt x="3350883" y="123434"/>
                  <a:pt x="3353909" y="97937"/>
                </a:cubicBezTo>
                <a:close/>
                <a:moveTo>
                  <a:pt x="3175825" y="85655"/>
                </a:moveTo>
                <a:lnTo>
                  <a:pt x="3238313" y="85655"/>
                </a:lnTo>
                <a:cubicBezTo>
                  <a:pt x="3240679" y="85655"/>
                  <a:pt x="3243038" y="86078"/>
                  <a:pt x="3245390" y="86924"/>
                </a:cubicBezTo>
                <a:cubicBezTo>
                  <a:pt x="3247756" y="87784"/>
                  <a:pt x="3249720" y="90760"/>
                  <a:pt x="3251284" y="95850"/>
                </a:cubicBezTo>
                <a:lnTo>
                  <a:pt x="3285485" y="197745"/>
                </a:lnTo>
                <a:lnTo>
                  <a:pt x="3253650" y="197745"/>
                </a:lnTo>
                <a:lnTo>
                  <a:pt x="3226525" y="114952"/>
                </a:lnTo>
                <a:cubicBezTo>
                  <a:pt x="3225736" y="113259"/>
                  <a:pt x="3224560" y="112413"/>
                  <a:pt x="3222998" y="112413"/>
                </a:cubicBezTo>
                <a:lnTo>
                  <a:pt x="3197056" y="112413"/>
                </a:lnTo>
                <a:lnTo>
                  <a:pt x="3151067" y="195207"/>
                </a:lnTo>
                <a:lnTo>
                  <a:pt x="3113338" y="195207"/>
                </a:lnTo>
                <a:close/>
                <a:moveTo>
                  <a:pt x="2458790" y="69715"/>
                </a:moveTo>
                <a:lnTo>
                  <a:pt x="2500090" y="69715"/>
                </a:lnTo>
                <a:lnTo>
                  <a:pt x="2469803" y="284474"/>
                </a:lnTo>
                <a:lnTo>
                  <a:pt x="2597833" y="284474"/>
                </a:lnTo>
                <a:lnTo>
                  <a:pt x="2588196" y="316138"/>
                </a:lnTo>
                <a:lnTo>
                  <a:pt x="2422997" y="316138"/>
                </a:lnTo>
                <a:close/>
                <a:moveTo>
                  <a:pt x="991679" y="55949"/>
                </a:moveTo>
                <a:cubicBezTo>
                  <a:pt x="978830" y="71551"/>
                  <a:pt x="963228" y="85318"/>
                  <a:pt x="944873" y="97249"/>
                </a:cubicBezTo>
                <a:lnTo>
                  <a:pt x="1005446" y="97249"/>
                </a:lnTo>
                <a:cubicBezTo>
                  <a:pt x="1015542" y="81646"/>
                  <a:pt x="1023343" y="69257"/>
                  <a:pt x="1028849" y="60079"/>
                </a:cubicBezTo>
                <a:cubicBezTo>
                  <a:pt x="1030685" y="57325"/>
                  <a:pt x="1030226" y="55949"/>
                  <a:pt x="1027473" y="55949"/>
                </a:cubicBezTo>
                <a:close/>
                <a:moveTo>
                  <a:pt x="1284483" y="54099"/>
                </a:moveTo>
                <a:lnTo>
                  <a:pt x="1247574" y="90860"/>
                </a:lnTo>
                <a:lnTo>
                  <a:pt x="1352074" y="90860"/>
                </a:lnTo>
                <a:lnTo>
                  <a:pt x="1354889" y="86953"/>
                </a:lnTo>
                <a:cubicBezTo>
                  <a:pt x="1364434" y="73429"/>
                  <a:pt x="1370600" y="63768"/>
                  <a:pt x="1373385" y="57971"/>
                </a:cubicBezTo>
                <a:cubicBezTo>
                  <a:pt x="1375235" y="55390"/>
                  <a:pt x="1374769" y="54099"/>
                  <a:pt x="1371987" y="54099"/>
                </a:cubicBezTo>
                <a:close/>
                <a:moveTo>
                  <a:pt x="650714" y="53195"/>
                </a:moveTo>
                <a:lnTo>
                  <a:pt x="647961" y="73845"/>
                </a:lnTo>
                <a:lnTo>
                  <a:pt x="674117" y="73845"/>
                </a:lnTo>
                <a:lnTo>
                  <a:pt x="675494" y="60079"/>
                </a:lnTo>
                <a:cubicBezTo>
                  <a:pt x="675494" y="57325"/>
                  <a:pt x="675494" y="55490"/>
                  <a:pt x="675494" y="54572"/>
                </a:cubicBezTo>
                <a:cubicBezTo>
                  <a:pt x="674576" y="53654"/>
                  <a:pt x="673200" y="53195"/>
                  <a:pt x="671364" y="53195"/>
                </a:cubicBezTo>
                <a:close/>
                <a:moveTo>
                  <a:pt x="3058696" y="4690"/>
                </a:moveTo>
                <a:lnTo>
                  <a:pt x="3051555" y="40354"/>
                </a:lnTo>
                <a:cubicBezTo>
                  <a:pt x="3023807" y="46750"/>
                  <a:pt x="2990107" y="52235"/>
                  <a:pt x="2950456" y="56809"/>
                </a:cubicBezTo>
                <a:cubicBezTo>
                  <a:pt x="2948076" y="87913"/>
                  <a:pt x="2946090" y="108040"/>
                  <a:pt x="2944498" y="117189"/>
                </a:cubicBezTo>
                <a:lnTo>
                  <a:pt x="3058696" y="117189"/>
                </a:lnTo>
                <a:lnTo>
                  <a:pt x="3055126" y="147368"/>
                </a:lnTo>
                <a:lnTo>
                  <a:pt x="3014686" y="147368"/>
                </a:lnTo>
                <a:lnTo>
                  <a:pt x="2994466" y="317493"/>
                </a:lnTo>
                <a:lnTo>
                  <a:pt x="2961169" y="317493"/>
                </a:lnTo>
                <a:lnTo>
                  <a:pt x="2981388" y="147368"/>
                </a:lnTo>
                <a:lnTo>
                  <a:pt x="2940927" y="147368"/>
                </a:lnTo>
                <a:cubicBezTo>
                  <a:pt x="2936181" y="178457"/>
                  <a:pt x="2930237" y="207726"/>
                  <a:pt x="2923095" y="235173"/>
                </a:cubicBezTo>
                <a:cubicBezTo>
                  <a:pt x="2915165" y="263523"/>
                  <a:pt x="2905249" y="290963"/>
                  <a:pt x="2893346" y="317493"/>
                </a:cubicBezTo>
                <a:lnTo>
                  <a:pt x="2856478" y="317493"/>
                </a:lnTo>
                <a:cubicBezTo>
                  <a:pt x="2868380" y="293702"/>
                  <a:pt x="2878691" y="268550"/>
                  <a:pt x="2887410" y="242035"/>
                </a:cubicBezTo>
                <a:cubicBezTo>
                  <a:pt x="2895340" y="215505"/>
                  <a:pt x="2901686" y="186689"/>
                  <a:pt x="2906446" y="155585"/>
                </a:cubicBezTo>
                <a:cubicBezTo>
                  <a:pt x="2911193" y="124495"/>
                  <a:pt x="2915552" y="82428"/>
                  <a:pt x="2919525" y="29384"/>
                </a:cubicBezTo>
                <a:cubicBezTo>
                  <a:pt x="2971866" y="22974"/>
                  <a:pt x="3018257" y="14742"/>
                  <a:pt x="3058696" y="4690"/>
                </a:cubicBezTo>
                <a:close/>
                <a:moveTo>
                  <a:pt x="3330592" y="4475"/>
                </a:moveTo>
                <a:lnTo>
                  <a:pt x="3364213" y="4475"/>
                </a:lnTo>
                <a:lnTo>
                  <a:pt x="3349801" y="43882"/>
                </a:lnTo>
                <a:lnTo>
                  <a:pt x="3436208" y="43882"/>
                </a:lnTo>
                <a:cubicBezTo>
                  <a:pt x="3444210" y="43882"/>
                  <a:pt x="3449013" y="46197"/>
                  <a:pt x="3450620" y="50829"/>
                </a:cubicBezTo>
                <a:cubicBezTo>
                  <a:pt x="3451423" y="55476"/>
                  <a:pt x="3449422" y="63592"/>
                  <a:pt x="3444618" y="75179"/>
                </a:cubicBezTo>
                <a:lnTo>
                  <a:pt x="3425410" y="118049"/>
                </a:lnTo>
                <a:lnTo>
                  <a:pt x="3390606" y="118049"/>
                </a:lnTo>
                <a:lnTo>
                  <a:pt x="3411019" y="74017"/>
                </a:lnTo>
                <a:cubicBezTo>
                  <a:pt x="3411808" y="71694"/>
                  <a:pt x="3411406" y="70533"/>
                  <a:pt x="3409815" y="70533"/>
                </a:cubicBezTo>
                <a:lnTo>
                  <a:pt x="3337798" y="70533"/>
                </a:lnTo>
                <a:lnTo>
                  <a:pt x="3312588" y="122695"/>
                </a:lnTo>
                <a:lnTo>
                  <a:pt x="3276580" y="122695"/>
                </a:lnTo>
                <a:cubicBezTo>
                  <a:pt x="3300585" y="80965"/>
                  <a:pt x="3318589" y="41558"/>
                  <a:pt x="3330592" y="4475"/>
                </a:cubicBezTo>
                <a:close/>
                <a:moveTo>
                  <a:pt x="3229795" y="3958"/>
                </a:moveTo>
                <a:lnTo>
                  <a:pt x="3263652" y="3958"/>
                </a:lnTo>
                <a:lnTo>
                  <a:pt x="3288690" y="80750"/>
                </a:lnTo>
                <a:lnTo>
                  <a:pt x="3245992" y="80750"/>
                </a:lnTo>
                <a:close/>
                <a:moveTo>
                  <a:pt x="3187118" y="3958"/>
                </a:moveTo>
                <a:lnTo>
                  <a:pt x="3223923" y="3958"/>
                </a:lnTo>
                <a:cubicBezTo>
                  <a:pt x="3213124" y="26386"/>
                  <a:pt x="3197422" y="51984"/>
                  <a:pt x="3176815" y="80750"/>
                </a:cubicBezTo>
                <a:lnTo>
                  <a:pt x="3135580" y="80750"/>
                </a:lnTo>
                <a:cubicBezTo>
                  <a:pt x="3159140" y="51984"/>
                  <a:pt x="3176320" y="26386"/>
                  <a:pt x="3187118" y="3958"/>
                </a:cubicBezTo>
                <a:close/>
                <a:moveTo>
                  <a:pt x="1979513" y="3937"/>
                </a:moveTo>
                <a:lnTo>
                  <a:pt x="2054197" y="3937"/>
                </a:lnTo>
                <a:lnTo>
                  <a:pt x="2060560" y="5963"/>
                </a:lnTo>
                <a:lnTo>
                  <a:pt x="2060500" y="5722"/>
                </a:lnTo>
                <a:lnTo>
                  <a:pt x="2087839" y="5722"/>
                </a:lnTo>
                <a:cubicBezTo>
                  <a:pt x="2094579" y="33858"/>
                  <a:pt x="2102337" y="61993"/>
                  <a:pt x="2111113" y="90129"/>
                </a:cubicBezTo>
                <a:lnTo>
                  <a:pt x="2081752" y="90129"/>
                </a:lnTo>
                <a:lnTo>
                  <a:pt x="2064173" y="20313"/>
                </a:lnTo>
                <a:lnTo>
                  <a:pt x="2060693" y="42440"/>
                </a:lnTo>
                <a:lnTo>
                  <a:pt x="2028213" y="112585"/>
                </a:lnTo>
                <a:cubicBezTo>
                  <a:pt x="2041922" y="151089"/>
                  <a:pt x="2048777" y="180429"/>
                  <a:pt x="2048777" y="200606"/>
                </a:cubicBezTo>
                <a:cubicBezTo>
                  <a:pt x="2048777" y="207030"/>
                  <a:pt x="2048060" y="212988"/>
                  <a:pt x="2046626" y="218481"/>
                </a:cubicBezTo>
                <a:cubicBezTo>
                  <a:pt x="2045177" y="223987"/>
                  <a:pt x="2043370" y="228576"/>
                  <a:pt x="2041205" y="232247"/>
                </a:cubicBezTo>
                <a:cubicBezTo>
                  <a:pt x="2038323" y="236822"/>
                  <a:pt x="2034716" y="240486"/>
                  <a:pt x="2030385" y="243239"/>
                </a:cubicBezTo>
                <a:cubicBezTo>
                  <a:pt x="2025337" y="246910"/>
                  <a:pt x="2018841" y="248746"/>
                  <a:pt x="2010897" y="248746"/>
                </a:cubicBezTo>
                <a:lnTo>
                  <a:pt x="1993581" y="248746"/>
                </a:lnTo>
                <a:lnTo>
                  <a:pt x="1986009" y="217104"/>
                </a:lnTo>
                <a:lnTo>
                  <a:pt x="2001174" y="217104"/>
                </a:lnTo>
                <a:cubicBezTo>
                  <a:pt x="2006222" y="217104"/>
                  <a:pt x="2010546" y="215276"/>
                  <a:pt x="2014145" y="211619"/>
                </a:cubicBezTo>
                <a:cubicBezTo>
                  <a:pt x="2017759" y="207948"/>
                  <a:pt x="2019566" y="202900"/>
                  <a:pt x="2019566" y="196476"/>
                </a:cubicBezTo>
                <a:cubicBezTo>
                  <a:pt x="2019566" y="176313"/>
                  <a:pt x="2013435" y="148350"/>
                  <a:pt x="2001174" y="112585"/>
                </a:cubicBezTo>
                <a:cubicBezTo>
                  <a:pt x="2014152" y="84163"/>
                  <a:pt x="2024248" y="58953"/>
                  <a:pt x="2031461" y="36955"/>
                </a:cubicBezTo>
                <a:cubicBezTo>
                  <a:pt x="2032192" y="35120"/>
                  <a:pt x="2031475" y="34202"/>
                  <a:pt x="2029310" y="34202"/>
                </a:cubicBezTo>
                <a:lnTo>
                  <a:pt x="2004422" y="34202"/>
                </a:lnTo>
                <a:lnTo>
                  <a:pt x="1974114" y="316138"/>
                </a:lnTo>
                <a:lnTo>
                  <a:pt x="1944903" y="316138"/>
                </a:lnTo>
                <a:close/>
                <a:moveTo>
                  <a:pt x="2908705" y="3700"/>
                </a:moveTo>
                <a:lnTo>
                  <a:pt x="2900983" y="39321"/>
                </a:lnTo>
                <a:lnTo>
                  <a:pt x="2812102" y="54400"/>
                </a:lnTo>
                <a:lnTo>
                  <a:pt x="2808230" y="87289"/>
                </a:lnTo>
                <a:lnTo>
                  <a:pt x="2872654" y="87289"/>
                </a:lnTo>
                <a:cubicBezTo>
                  <a:pt x="2887252" y="87289"/>
                  <a:pt x="2892830" y="95055"/>
                  <a:pt x="2889389" y="110585"/>
                </a:cubicBezTo>
                <a:lnTo>
                  <a:pt x="2877795" y="201014"/>
                </a:lnTo>
                <a:lnTo>
                  <a:pt x="2791495" y="201014"/>
                </a:lnTo>
                <a:cubicBezTo>
                  <a:pt x="2782905" y="243031"/>
                  <a:pt x="2772595" y="280940"/>
                  <a:pt x="2760563" y="314739"/>
                </a:cubicBezTo>
                <a:lnTo>
                  <a:pt x="2724512" y="314739"/>
                </a:lnTo>
                <a:cubicBezTo>
                  <a:pt x="2737389" y="279118"/>
                  <a:pt x="2748553" y="239382"/>
                  <a:pt x="2758004" y="195529"/>
                </a:cubicBezTo>
                <a:cubicBezTo>
                  <a:pt x="2767439" y="151677"/>
                  <a:pt x="2774739" y="95951"/>
                  <a:pt x="2779901" y="28351"/>
                </a:cubicBezTo>
                <a:cubicBezTo>
                  <a:pt x="2815967" y="23791"/>
                  <a:pt x="2858902" y="15574"/>
                  <a:pt x="2908705" y="3700"/>
                </a:cubicBezTo>
                <a:close/>
                <a:moveTo>
                  <a:pt x="2508350" y="3636"/>
                </a:moveTo>
                <a:lnTo>
                  <a:pt x="2546896" y="3636"/>
                </a:lnTo>
                <a:cubicBezTo>
                  <a:pt x="2554238" y="45853"/>
                  <a:pt x="2564334" y="93119"/>
                  <a:pt x="2577183" y="145432"/>
                </a:cubicBezTo>
                <a:lnTo>
                  <a:pt x="2534506" y="145432"/>
                </a:lnTo>
                <a:cubicBezTo>
                  <a:pt x="2525328" y="104132"/>
                  <a:pt x="2516610" y="56867"/>
                  <a:pt x="2508350" y="3636"/>
                </a:cubicBezTo>
                <a:close/>
                <a:moveTo>
                  <a:pt x="2181151" y="3636"/>
                </a:moveTo>
                <a:lnTo>
                  <a:pt x="2218321" y="3636"/>
                </a:lnTo>
                <a:cubicBezTo>
                  <a:pt x="2214650" y="15567"/>
                  <a:pt x="2210979" y="25662"/>
                  <a:pt x="2207308" y="33922"/>
                </a:cubicBezTo>
                <a:lnTo>
                  <a:pt x="2276141" y="33922"/>
                </a:lnTo>
                <a:lnTo>
                  <a:pt x="2270634" y="62832"/>
                </a:lnTo>
                <a:lnTo>
                  <a:pt x="2193541" y="62832"/>
                </a:lnTo>
                <a:lnTo>
                  <a:pt x="2174670" y="88989"/>
                </a:lnTo>
                <a:lnTo>
                  <a:pt x="2240347" y="88989"/>
                </a:lnTo>
                <a:cubicBezTo>
                  <a:pt x="2248607" y="88989"/>
                  <a:pt x="2254114" y="90365"/>
                  <a:pt x="2256867" y="93119"/>
                </a:cubicBezTo>
                <a:cubicBezTo>
                  <a:pt x="2258703" y="95872"/>
                  <a:pt x="2259162" y="101379"/>
                  <a:pt x="2258244" y="109639"/>
                </a:cubicBezTo>
                <a:lnTo>
                  <a:pt x="2236217" y="274838"/>
                </a:lnTo>
                <a:lnTo>
                  <a:pt x="2183904" y="274838"/>
                </a:lnTo>
                <a:lnTo>
                  <a:pt x="2174268" y="247305"/>
                </a:lnTo>
                <a:lnTo>
                  <a:pt x="2205931" y="247305"/>
                </a:lnTo>
                <a:lnTo>
                  <a:pt x="2210061" y="217018"/>
                </a:lnTo>
                <a:lnTo>
                  <a:pt x="2161878" y="217018"/>
                </a:lnTo>
                <a:lnTo>
                  <a:pt x="2154994" y="274838"/>
                </a:lnTo>
                <a:lnTo>
                  <a:pt x="2120664" y="274838"/>
                </a:lnTo>
                <a:lnTo>
                  <a:pt x="2125289" y="276623"/>
                </a:lnTo>
                <a:cubicBezTo>
                  <a:pt x="2143515" y="282072"/>
                  <a:pt x="2165793" y="284797"/>
                  <a:pt x="2192121" y="284797"/>
                </a:cubicBezTo>
                <a:lnTo>
                  <a:pt x="2264998" y="284797"/>
                </a:lnTo>
                <a:lnTo>
                  <a:pt x="2256910" y="318826"/>
                </a:lnTo>
                <a:lnTo>
                  <a:pt x="2191089" y="318826"/>
                </a:lnTo>
                <a:cubicBezTo>
                  <a:pt x="2164100" y="318826"/>
                  <a:pt x="2141493" y="315650"/>
                  <a:pt x="2123267" y="309297"/>
                </a:cubicBezTo>
                <a:cubicBezTo>
                  <a:pt x="2104366" y="303848"/>
                  <a:pt x="2087832" y="294319"/>
                  <a:pt x="2073664" y="280710"/>
                </a:cubicBezTo>
                <a:lnTo>
                  <a:pt x="2056456" y="318826"/>
                </a:lnTo>
                <a:lnTo>
                  <a:pt x="2026083" y="318826"/>
                </a:lnTo>
                <a:lnTo>
                  <a:pt x="2069620" y="215362"/>
                </a:lnTo>
                <a:lnTo>
                  <a:pt x="2076697" y="151390"/>
                </a:lnTo>
                <a:cubicBezTo>
                  <a:pt x="2076697" y="149569"/>
                  <a:pt x="2076360" y="148207"/>
                  <a:pt x="2075686" y="147303"/>
                </a:cubicBezTo>
                <a:cubicBezTo>
                  <a:pt x="2075012" y="146385"/>
                  <a:pt x="2074001" y="145926"/>
                  <a:pt x="2072653" y="145926"/>
                </a:cubicBezTo>
                <a:lnTo>
                  <a:pt x="2047335" y="145926"/>
                </a:lnTo>
                <a:lnTo>
                  <a:pt x="2051379" y="114629"/>
                </a:lnTo>
                <a:lnTo>
                  <a:pt x="2090872" y="114629"/>
                </a:lnTo>
                <a:cubicBezTo>
                  <a:pt x="2096264" y="114629"/>
                  <a:pt x="2099978" y="115991"/>
                  <a:pt x="2102015" y="118716"/>
                </a:cubicBezTo>
                <a:cubicBezTo>
                  <a:pt x="2104037" y="121441"/>
                  <a:pt x="2104710" y="126431"/>
                  <a:pt x="2104037" y="133687"/>
                </a:cubicBezTo>
                <a:lnTo>
                  <a:pt x="2094916" y="226246"/>
                </a:lnTo>
                <a:cubicBezTo>
                  <a:pt x="2091546" y="236241"/>
                  <a:pt x="2088176" y="245318"/>
                  <a:pt x="2084806" y="253478"/>
                </a:cubicBezTo>
                <a:cubicBezTo>
                  <a:pt x="2089187" y="258927"/>
                  <a:pt x="2094751" y="263581"/>
                  <a:pt x="2101498" y="267438"/>
                </a:cubicBezTo>
                <a:lnTo>
                  <a:pt x="2117971" y="273798"/>
                </a:lnTo>
                <a:lnTo>
                  <a:pt x="2138214" y="129966"/>
                </a:lnTo>
                <a:lnTo>
                  <a:pt x="2129268" y="138462"/>
                </a:lnTo>
                <a:cubicBezTo>
                  <a:pt x="2122557" y="144026"/>
                  <a:pt x="2115989" y="148644"/>
                  <a:pt x="2109565" y="152315"/>
                </a:cubicBezTo>
                <a:lnTo>
                  <a:pt x="2115071" y="106885"/>
                </a:lnTo>
                <a:cubicBezTo>
                  <a:pt x="2129756" y="95872"/>
                  <a:pt x="2142605" y="81188"/>
                  <a:pt x="2153618" y="62832"/>
                </a:cubicBezTo>
                <a:lnTo>
                  <a:pt x="2123331" y="62832"/>
                </a:lnTo>
                <a:lnTo>
                  <a:pt x="2127461" y="33922"/>
                </a:lnTo>
                <a:lnTo>
                  <a:pt x="2170138" y="33922"/>
                </a:lnTo>
                <a:cubicBezTo>
                  <a:pt x="2173809" y="25662"/>
                  <a:pt x="2177480" y="15567"/>
                  <a:pt x="2181151" y="3636"/>
                </a:cubicBezTo>
                <a:close/>
                <a:moveTo>
                  <a:pt x="982043" y="2259"/>
                </a:moveTo>
                <a:lnTo>
                  <a:pt x="1020589" y="2259"/>
                </a:lnTo>
                <a:cubicBezTo>
                  <a:pt x="1018754" y="8683"/>
                  <a:pt x="1015083" y="16943"/>
                  <a:pt x="1009576" y="27039"/>
                </a:cubicBezTo>
                <a:lnTo>
                  <a:pt x="1059136" y="27039"/>
                </a:lnTo>
                <a:cubicBezTo>
                  <a:pt x="1062807" y="27039"/>
                  <a:pt x="1066019" y="27039"/>
                  <a:pt x="1068772" y="27039"/>
                </a:cubicBezTo>
                <a:cubicBezTo>
                  <a:pt x="1071526" y="27957"/>
                  <a:pt x="1073361" y="29792"/>
                  <a:pt x="1074279" y="32546"/>
                </a:cubicBezTo>
                <a:cubicBezTo>
                  <a:pt x="1075197" y="36217"/>
                  <a:pt x="1075197" y="40806"/>
                  <a:pt x="1074279" y="46312"/>
                </a:cubicBezTo>
                <a:cubicBezTo>
                  <a:pt x="1072444" y="51819"/>
                  <a:pt x="1070149" y="56408"/>
                  <a:pt x="1067396" y="60079"/>
                </a:cubicBezTo>
                <a:cubicBezTo>
                  <a:pt x="1060971" y="72928"/>
                  <a:pt x="1053629" y="85318"/>
                  <a:pt x="1045369" y="97249"/>
                </a:cubicBezTo>
                <a:lnTo>
                  <a:pt x="1077032" y="97249"/>
                </a:lnTo>
                <a:cubicBezTo>
                  <a:pt x="1086210" y="97249"/>
                  <a:pt x="1092176" y="98625"/>
                  <a:pt x="1094929" y="101379"/>
                </a:cubicBezTo>
                <a:cubicBezTo>
                  <a:pt x="1097682" y="104132"/>
                  <a:pt x="1098600" y="110097"/>
                  <a:pt x="1097682" y="119275"/>
                </a:cubicBezTo>
                <a:lnTo>
                  <a:pt x="1085292" y="196368"/>
                </a:lnTo>
                <a:lnTo>
                  <a:pt x="1103189" y="196368"/>
                </a:lnTo>
                <a:lnTo>
                  <a:pt x="1099059" y="226655"/>
                </a:lnTo>
                <a:lnTo>
                  <a:pt x="1001316" y="226655"/>
                </a:lnTo>
                <a:cubicBezTo>
                  <a:pt x="999480" y="230326"/>
                  <a:pt x="997645" y="233997"/>
                  <a:pt x="995810" y="237668"/>
                </a:cubicBezTo>
                <a:lnTo>
                  <a:pt x="1028849" y="237668"/>
                </a:lnTo>
                <a:cubicBezTo>
                  <a:pt x="1042616" y="260612"/>
                  <a:pt x="1065101" y="287687"/>
                  <a:pt x="1096306" y="318891"/>
                </a:cubicBezTo>
                <a:lnTo>
                  <a:pt x="1049499" y="318891"/>
                </a:lnTo>
                <a:cubicBezTo>
                  <a:pt x="1032061" y="299618"/>
                  <a:pt x="1013247" y="273920"/>
                  <a:pt x="993056" y="241798"/>
                </a:cubicBezTo>
                <a:cubicBezTo>
                  <a:pt x="982043" y="258318"/>
                  <a:pt x="971030" y="272543"/>
                  <a:pt x="960016" y="284474"/>
                </a:cubicBezTo>
                <a:cubicBezTo>
                  <a:pt x="948085" y="296405"/>
                  <a:pt x="934319" y="307878"/>
                  <a:pt x="918716" y="318891"/>
                </a:cubicBezTo>
                <a:lnTo>
                  <a:pt x="866403" y="318891"/>
                </a:lnTo>
                <a:cubicBezTo>
                  <a:pt x="891183" y="301453"/>
                  <a:pt x="910915" y="286310"/>
                  <a:pt x="925600" y="273461"/>
                </a:cubicBezTo>
                <a:cubicBezTo>
                  <a:pt x="939366" y="260612"/>
                  <a:pt x="951756" y="245010"/>
                  <a:pt x="962770" y="226655"/>
                </a:cubicBezTo>
                <a:lnTo>
                  <a:pt x="887053" y="226655"/>
                </a:lnTo>
                <a:lnTo>
                  <a:pt x="891183" y="196368"/>
                </a:lnTo>
                <a:lnTo>
                  <a:pt x="913210" y="196368"/>
                </a:lnTo>
                <a:lnTo>
                  <a:pt x="925600" y="108262"/>
                </a:lnTo>
                <a:lnTo>
                  <a:pt x="914587" y="115145"/>
                </a:lnTo>
                <a:lnTo>
                  <a:pt x="922847" y="72469"/>
                </a:lnTo>
                <a:cubicBezTo>
                  <a:pt x="932942" y="66962"/>
                  <a:pt x="942120" y="60079"/>
                  <a:pt x="950380" y="51819"/>
                </a:cubicBezTo>
                <a:cubicBezTo>
                  <a:pt x="958640" y="43559"/>
                  <a:pt x="965523" y="34840"/>
                  <a:pt x="971030" y="25662"/>
                </a:cubicBezTo>
                <a:cubicBezTo>
                  <a:pt x="976536" y="17402"/>
                  <a:pt x="980207" y="9601"/>
                  <a:pt x="982043" y="2259"/>
                </a:cubicBezTo>
                <a:close/>
                <a:moveTo>
                  <a:pt x="630064" y="2259"/>
                </a:moveTo>
                <a:lnTo>
                  <a:pt x="657598" y="2259"/>
                </a:lnTo>
                <a:lnTo>
                  <a:pt x="654844" y="25662"/>
                </a:lnTo>
                <a:lnTo>
                  <a:pt x="685131" y="25662"/>
                </a:lnTo>
                <a:cubicBezTo>
                  <a:pt x="694308" y="25662"/>
                  <a:pt x="700274" y="27039"/>
                  <a:pt x="703027" y="29792"/>
                </a:cubicBezTo>
                <a:cubicBezTo>
                  <a:pt x="705780" y="33463"/>
                  <a:pt x="706698" y="39888"/>
                  <a:pt x="705780" y="49066"/>
                </a:cubicBezTo>
                <a:lnTo>
                  <a:pt x="703027" y="73845"/>
                </a:lnTo>
                <a:lnTo>
                  <a:pt x="716794" y="73845"/>
                </a:lnTo>
                <a:lnTo>
                  <a:pt x="714041" y="101379"/>
                </a:lnTo>
                <a:lnTo>
                  <a:pt x="698897" y="101379"/>
                </a:lnTo>
                <a:lnTo>
                  <a:pt x="692014" y="152315"/>
                </a:lnTo>
                <a:lnTo>
                  <a:pt x="639701" y="152315"/>
                </a:lnTo>
                <a:lnTo>
                  <a:pt x="636948" y="171588"/>
                </a:lnTo>
                <a:lnTo>
                  <a:pt x="686507" y="171588"/>
                </a:lnTo>
                <a:lnTo>
                  <a:pt x="683754" y="199121"/>
                </a:lnTo>
                <a:lnTo>
                  <a:pt x="634194" y="199121"/>
                </a:lnTo>
                <a:lnTo>
                  <a:pt x="631441" y="219771"/>
                </a:lnTo>
                <a:lnTo>
                  <a:pt x="693391" y="219771"/>
                </a:lnTo>
                <a:lnTo>
                  <a:pt x="689261" y="247305"/>
                </a:lnTo>
                <a:lnTo>
                  <a:pt x="628688" y="247305"/>
                </a:lnTo>
                <a:lnTo>
                  <a:pt x="624558" y="276214"/>
                </a:lnTo>
                <a:lnTo>
                  <a:pt x="594271" y="276214"/>
                </a:lnTo>
                <a:lnTo>
                  <a:pt x="598401" y="247305"/>
                </a:lnTo>
                <a:lnTo>
                  <a:pt x="550218" y="247305"/>
                </a:lnTo>
                <a:lnTo>
                  <a:pt x="554348" y="219771"/>
                </a:lnTo>
                <a:lnTo>
                  <a:pt x="602531" y="219771"/>
                </a:lnTo>
                <a:lnTo>
                  <a:pt x="605284" y="199121"/>
                </a:lnTo>
                <a:lnTo>
                  <a:pt x="568115" y="199121"/>
                </a:lnTo>
                <a:lnTo>
                  <a:pt x="570868" y="171588"/>
                </a:lnTo>
                <a:lnTo>
                  <a:pt x="609414" y="171588"/>
                </a:lnTo>
                <a:lnTo>
                  <a:pt x="612168" y="152315"/>
                </a:lnTo>
                <a:lnTo>
                  <a:pt x="579128" y="152315"/>
                </a:lnTo>
                <a:lnTo>
                  <a:pt x="581881" y="124782"/>
                </a:lnTo>
                <a:lnTo>
                  <a:pt x="614921" y="124782"/>
                </a:lnTo>
                <a:lnTo>
                  <a:pt x="617674" y="101379"/>
                </a:lnTo>
                <a:lnTo>
                  <a:pt x="569491" y="101379"/>
                </a:lnTo>
                <a:lnTo>
                  <a:pt x="572245" y="73845"/>
                </a:lnTo>
                <a:lnTo>
                  <a:pt x="620428" y="73845"/>
                </a:lnTo>
                <a:lnTo>
                  <a:pt x="623181" y="53195"/>
                </a:lnTo>
                <a:lnTo>
                  <a:pt x="587388" y="53195"/>
                </a:lnTo>
                <a:lnTo>
                  <a:pt x="590141" y="25662"/>
                </a:lnTo>
                <a:lnTo>
                  <a:pt x="627311" y="25662"/>
                </a:lnTo>
                <a:close/>
                <a:moveTo>
                  <a:pt x="438709" y="2238"/>
                </a:moveTo>
                <a:lnTo>
                  <a:pt x="469447" y="2238"/>
                </a:lnTo>
                <a:cubicBezTo>
                  <a:pt x="466292" y="18901"/>
                  <a:pt x="462348" y="32789"/>
                  <a:pt x="457616" y="43903"/>
                </a:cubicBezTo>
                <a:lnTo>
                  <a:pt x="496458" y="43903"/>
                </a:lnTo>
                <a:lnTo>
                  <a:pt x="490979" y="18822"/>
                </a:lnTo>
                <a:lnTo>
                  <a:pt x="568523" y="18822"/>
                </a:lnTo>
                <a:cubicBezTo>
                  <a:pt x="571865" y="18822"/>
                  <a:pt x="574783" y="19733"/>
                  <a:pt x="577278" y="21554"/>
                </a:cubicBezTo>
                <a:cubicBezTo>
                  <a:pt x="579773" y="23375"/>
                  <a:pt x="581021" y="26107"/>
                  <a:pt x="581021" y="29749"/>
                </a:cubicBezTo>
                <a:cubicBezTo>
                  <a:pt x="581021" y="34295"/>
                  <a:pt x="578526" y="42024"/>
                  <a:pt x="573535" y="52937"/>
                </a:cubicBezTo>
                <a:cubicBezTo>
                  <a:pt x="565189" y="71121"/>
                  <a:pt x="553509" y="93850"/>
                  <a:pt x="538495" y="121125"/>
                </a:cubicBezTo>
                <a:lnTo>
                  <a:pt x="561016" y="121125"/>
                </a:lnTo>
                <a:cubicBezTo>
                  <a:pt x="565189" y="121125"/>
                  <a:pt x="568107" y="121584"/>
                  <a:pt x="569771" y="122502"/>
                </a:cubicBezTo>
                <a:cubicBezTo>
                  <a:pt x="571434" y="123405"/>
                  <a:pt x="572266" y="125678"/>
                  <a:pt x="572266" y="129321"/>
                </a:cubicBezTo>
                <a:cubicBezTo>
                  <a:pt x="572266" y="139316"/>
                  <a:pt x="571019" y="148859"/>
                  <a:pt x="568523" y="157951"/>
                </a:cubicBezTo>
                <a:lnTo>
                  <a:pt x="537247" y="250703"/>
                </a:lnTo>
                <a:cubicBezTo>
                  <a:pt x="547257" y="262520"/>
                  <a:pt x="561432" y="271160"/>
                  <a:pt x="579773" y="276623"/>
                </a:cubicBezTo>
                <a:cubicBezTo>
                  <a:pt x="598129" y="282072"/>
                  <a:pt x="625648" y="284797"/>
                  <a:pt x="662330" y="284797"/>
                </a:cubicBezTo>
                <a:lnTo>
                  <a:pt x="683603" y="284797"/>
                </a:lnTo>
                <a:lnTo>
                  <a:pt x="672332" y="318912"/>
                </a:lnTo>
                <a:lnTo>
                  <a:pt x="653575" y="318912"/>
                </a:lnTo>
                <a:cubicBezTo>
                  <a:pt x="622729" y="318912"/>
                  <a:pt x="596465" y="315729"/>
                  <a:pt x="574783" y="309362"/>
                </a:cubicBezTo>
                <a:cubicBezTo>
                  <a:pt x="553100" y="302995"/>
                  <a:pt x="536007" y="292534"/>
                  <a:pt x="523502" y="277978"/>
                </a:cubicBezTo>
                <a:cubicBezTo>
                  <a:pt x="515156" y="294355"/>
                  <a:pt x="506402" y="308000"/>
                  <a:pt x="497238" y="318912"/>
                </a:cubicBezTo>
                <a:lnTo>
                  <a:pt x="454691" y="318912"/>
                </a:lnTo>
                <a:lnTo>
                  <a:pt x="507240" y="243884"/>
                </a:lnTo>
                <a:cubicBezTo>
                  <a:pt x="501404" y="229329"/>
                  <a:pt x="495567" y="207503"/>
                  <a:pt x="489731" y="178407"/>
                </a:cubicBezTo>
                <a:lnTo>
                  <a:pt x="519738" y="178407"/>
                </a:lnTo>
                <a:lnTo>
                  <a:pt x="524750" y="205704"/>
                </a:lnTo>
                <a:cubicBezTo>
                  <a:pt x="530586" y="188424"/>
                  <a:pt x="535168" y="171144"/>
                  <a:pt x="538495" y="153864"/>
                </a:cubicBezTo>
                <a:cubicBezTo>
                  <a:pt x="538495" y="152043"/>
                  <a:pt x="538079" y="150680"/>
                  <a:pt x="537247" y="149777"/>
                </a:cubicBezTo>
                <a:cubicBezTo>
                  <a:pt x="536416" y="148859"/>
                  <a:pt x="535584" y="148400"/>
                  <a:pt x="534752" y="148400"/>
                </a:cubicBezTo>
                <a:lnTo>
                  <a:pt x="485967" y="148400"/>
                </a:lnTo>
                <a:cubicBezTo>
                  <a:pt x="509313" y="108391"/>
                  <a:pt x="525990" y="76111"/>
                  <a:pt x="536000" y="51561"/>
                </a:cubicBezTo>
                <a:cubicBezTo>
                  <a:pt x="537663" y="48836"/>
                  <a:pt x="536831" y="47474"/>
                  <a:pt x="533505" y="47474"/>
                </a:cubicBezTo>
                <a:lnTo>
                  <a:pt x="497406" y="47474"/>
                </a:lnTo>
                <a:lnTo>
                  <a:pt x="494291" y="73071"/>
                </a:lnTo>
                <a:lnTo>
                  <a:pt x="441053" y="73071"/>
                </a:lnTo>
                <a:cubicBezTo>
                  <a:pt x="427659" y="91599"/>
                  <a:pt x="409526" y="106878"/>
                  <a:pt x="386654" y="118910"/>
                </a:cubicBezTo>
                <a:lnTo>
                  <a:pt x="394935" y="75846"/>
                </a:lnTo>
                <a:cubicBezTo>
                  <a:pt x="405977" y="67514"/>
                  <a:pt x="415441" y="56867"/>
                  <a:pt x="423329" y="43903"/>
                </a:cubicBezTo>
                <a:cubicBezTo>
                  <a:pt x="430427" y="30939"/>
                  <a:pt x="435554" y="17051"/>
                  <a:pt x="438709" y="2238"/>
                </a:cubicBezTo>
                <a:close/>
                <a:moveTo>
                  <a:pt x="850787" y="2195"/>
                </a:moveTo>
                <a:lnTo>
                  <a:pt x="885419" y="2195"/>
                </a:lnTo>
                <a:lnTo>
                  <a:pt x="876105" y="69070"/>
                </a:lnTo>
                <a:lnTo>
                  <a:pt x="906757" y="69070"/>
                </a:lnTo>
                <a:lnTo>
                  <a:pt x="901422" y="99099"/>
                </a:lnTo>
                <a:lnTo>
                  <a:pt x="872104" y="99099"/>
                </a:lnTo>
                <a:lnTo>
                  <a:pt x="864102" y="157779"/>
                </a:lnTo>
                <a:lnTo>
                  <a:pt x="893420" y="146873"/>
                </a:lnTo>
                <a:lnTo>
                  <a:pt x="888086" y="180988"/>
                </a:lnTo>
                <a:lnTo>
                  <a:pt x="860101" y="190539"/>
                </a:lnTo>
                <a:lnTo>
                  <a:pt x="842785" y="316095"/>
                </a:lnTo>
                <a:lnTo>
                  <a:pt x="784148" y="316095"/>
                </a:lnTo>
                <a:lnTo>
                  <a:pt x="774813" y="284711"/>
                </a:lnTo>
                <a:lnTo>
                  <a:pt x="810799" y="284711"/>
                </a:lnTo>
                <a:lnTo>
                  <a:pt x="822802" y="202821"/>
                </a:lnTo>
                <a:lnTo>
                  <a:pt x="796151" y="212372"/>
                </a:lnTo>
                <a:lnTo>
                  <a:pt x="784148" y="180988"/>
                </a:lnTo>
                <a:lnTo>
                  <a:pt x="826781" y="170061"/>
                </a:lnTo>
                <a:lnTo>
                  <a:pt x="837451" y="99099"/>
                </a:lnTo>
                <a:lnTo>
                  <a:pt x="801464" y="99099"/>
                </a:lnTo>
                <a:lnTo>
                  <a:pt x="806798" y="69070"/>
                </a:lnTo>
                <a:lnTo>
                  <a:pt x="841451" y="69070"/>
                </a:lnTo>
                <a:close/>
                <a:moveTo>
                  <a:pt x="1271986" y="0"/>
                </a:moveTo>
                <a:lnTo>
                  <a:pt x="1315049" y="0"/>
                </a:lnTo>
                <a:lnTo>
                  <a:pt x="1302530" y="25770"/>
                </a:lnTo>
                <a:lnTo>
                  <a:pt x="1408103" y="25770"/>
                </a:lnTo>
                <a:cubicBezTo>
                  <a:pt x="1412735" y="25770"/>
                  <a:pt x="1416901" y="26630"/>
                  <a:pt x="1420600" y="28351"/>
                </a:cubicBezTo>
                <a:cubicBezTo>
                  <a:pt x="1423382" y="30072"/>
                  <a:pt x="1424774" y="32216"/>
                  <a:pt x="1424774" y="34783"/>
                </a:cubicBezTo>
                <a:cubicBezTo>
                  <a:pt x="1424774" y="37364"/>
                  <a:pt x="1424307" y="40798"/>
                  <a:pt x="1423375" y="45086"/>
                </a:cubicBezTo>
                <a:cubicBezTo>
                  <a:pt x="1421525" y="50249"/>
                  <a:pt x="1419675" y="54974"/>
                  <a:pt x="1417826" y="59261"/>
                </a:cubicBezTo>
                <a:cubicBezTo>
                  <a:pt x="1413663" y="65058"/>
                  <a:pt x="1407674" y="74961"/>
                  <a:pt x="1399858" y="88970"/>
                </a:cubicBezTo>
                <a:lnTo>
                  <a:pt x="1398822" y="90860"/>
                </a:lnTo>
                <a:lnTo>
                  <a:pt x="1448929" y="90860"/>
                </a:lnTo>
                <a:cubicBezTo>
                  <a:pt x="1456946" y="90860"/>
                  <a:pt x="1462287" y="92839"/>
                  <a:pt x="1464955" y="96797"/>
                </a:cubicBezTo>
                <a:cubicBezTo>
                  <a:pt x="1467622" y="100755"/>
                  <a:pt x="1468067" y="107186"/>
                  <a:pt x="1466288" y="116092"/>
                </a:cubicBezTo>
                <a:lnTo>
                  <a:pt x="1452952" y="221449"/>
                </a:lnTo>
                <a:lnTo>
                  <a:pt x="1239333" y="221449"/>
                </a:lnTo>
                <a:lnTo>
                  <a:pt x="1229976" y="286733"/>
                </a:lnTo>
                <a:lnTo>
                  <a:pt x="1472978" y="286733"/>
                </a:lnTo>
                <a:lnTo>
                  <a:pt x="1459620" y="319386"/>
                </a:lnTo>
                <a:lnTo>
                  <a:pt x="1189924" y="319386"/>
                </a:lnTo>
                <a:lnTo>
                  <a:pt x="1216616" y="111787"/>
                </a:lnTo>
                <a:lnTo>
                  <a:pt x="1185858" y="127535"/>
                </a:lnTo>
                <a:lnTo>
                  <a:pt x="1192806" y="85031"/>
                </a:lnTo>
                <a:cubicBezTo>
                  <a:pt x="1212251" y="74720"/>
                  <a:pt x="1228456" y="62266"/>
                  <a:pt x="1241419" y="47667"/>
                </a:cubicBezTo>
                <a:cubicBezTo>
                  <a:pt x="1253465" y="33929"/>
                  <a:pt x="1263654" y="18040"/>
                  <a:pt x="127198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tabLst>
                <a:tab pos="1889125" algn="l"/>
              </a:tabLst>
            </a:pPr>
            <a:endParaRPr lang="zh-CN" altLang="en-US" sz="2800" spc="300" dirty="0">
              <a:solidFill>
                <a:schemeClr val="accent1"/>
              </a:solidFill>
              <a:latin typeface="腾讯体" panose="02010600010101010101" pitchFamily="2" charset="-122"/>
              <a:ea typeface="腾讯体" panose="02010600010101010101" pitchFamily="2" charset="-122"/>
            </a:endParaRPr>
          </a:p>
        </p:txBody>
      </p:sp>
      <p:sp>
        <p:nvSpPr>
          <p:cNvPr id="37" name="矩形 36">
            <a:extLst>
              <a:ext uri="{FF2B5EF4-FFF2-40B4-BE49-F238E27FC236}">
                <a16:creationId xmlns:a16="http://schemas.microsoft.com/office/drawing/2014/main" id="{7DA0E643-BA7B-4DB7-8D6F-E097DF26706E}"/>
              </a:ext>
            </a:extLst>
          </p:cNvPr>
          <p:cNvSpPr/>
          <p:nvPr/>
        </p:nvSpPr>
        <p:spPr>
          <a:xfrm>
            <a:off x="9804814" y="0"/>
            <a:ext cx="2387186" cy="6858000"/>
          </a:xfrm>
          <a:prstGeom prst="rect">
            <a:avLst/>
          </a:prstGeom>
          <a:gradFill>
            <a:gsLst>
              <a:gs pos="0">
                <a:schemeClr val="bg1">
                  <a:alpha val="0"/>
                </a:schemeClr>
              </a:gs>
              <a:gs pos="14000">
                <a:schemeClr val="bg1">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24803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919A687C-2A24-49DF-A875-CC40AB23C206}"/>
              </a:ext>
            </a:extLst>
          </p:cNvPr>
          <p:cNvGrpSpPr/>
          <p:nvPr/>
        </p:nvGrpSpPr>
        <p:grpSpPr>
          <a:xfrm>
            <a:off x="479424" y="4922520"/>
            <a:ext cx="11136491" cy="1782235"/>
            <a:chOff x="340993" y="4922520"/>
            <a:chExt cx="11194168" cy="1782235"/>
          </a:xfrm>
        </p:grpSpPr>
        <p:sp>
          <p:nvSpPr>
            <p:cNvPr id="55" name="矩形: 圆角 54">
              <a:extLst>
                <a:ext uri="{FF2B5EF4-FFF2-40B4-BE49-F238E27FC236}">
                  <a16:creationId xmlns:a16="http://schemas.microsoft.com/office/drawing/2014/main" id="{4DD24EC6-3310-4A8F-8F5A-607CE0A05B10}"/>
                </a:ext>
              </a:extLst>
            </p:cNvPr>
            <p:cNvSpPr/>
            <p:nvPr/>
          </p:nvSpPr>
          <p:spPr>
            <a:xfrm>
              <a:off x="340993" y="4922520"/>
              <a:ext cx="11194168" cy="1772920"/>
            </a:xfrm>
            <a:prstGeom prst="roundRect">
              <a:avLst>
                <a:gd name="adj" fmla="val 1733"/>
              </a:avLst>
            </a:prstGeom>
            <a:solidFill>
              <a:schemeClr val="bg1"/>
            </a:solidFill>
            <a:ln>
              <a:noFill/>
            </a:ln>
            <a:effectLst>
              <a:outerShdw blurRad="635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4E52DD40-8E16-43DD-8ABC-300FEAD896A7}"/>
                </a:ext>
              </a:extLst>
            </p:cNvPr>
            <p:cNvSpPr/>
            <p:nvPr/>
          </p:nvSpPr>
          <p:spPr>
            <a:xfrm>
              <a:off x="340993" y="4922520"/>
              <a:ext cx="11194168" cy="48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CCC1787-5ABA-4057-AFC2-CEBAC3B14A6E}"/>
                </a:ext>
              </a:extLst>
            </p:cNvPr>
            <p:cNvSpPr/>
            <p:nvPr/>
          </p:nvSpPr>
          <p:spPr>
            <a:xfrm>
              <a:off x="340993" y="6656573"/>
              <a:ext cx="11194168" cy="48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ECE66C3A-F372-4E08-B23C-AFEA6EF4475A}"/>
              </a:ext>
            </a:extLst>
          </p:cNvPr>
          <p:cNvSpPr txBox="1"/>
          <p:nvPr/>
        </p:nvSpPr>
        <p:spPr>
          <a:xfrm>
            <a:off x="379762" y="313031"/>
            <a:ext cx="2395960" cy="461665"/>
          </a:xfrm>
          <a:prstGeom prst="rect">
            <a:avLst/>
          </a:prstGeom>
          <a:noFill/>
        </p:spPr>
        <p:txBody>
          <a:bodyPr wrap="square" rtlCol="0">
            <a:spAutoFit/>
          </a:bodyPr>
          <a:lstStyle/>
          <a:p>
            <a:r>
              <a:rPr lang="zh-CN" altLang="en-US" sz="2400" spc="300" dirty="0">
                <a:solidFill>
                  <a:schemeClr val="accent1"/>
                </a:solidFill>
                <a:latin typeface="+mj-ea"/>
                <a:ea typeface="+mj-ea"/>
              </a:rPr>
              <a:t>效果图</a:t>
            </a:r>
            <a:r>
              <a:rPr lang="en-US" altLang="zh-CN" sz="2400" spc="300" dirty="0">
                <a:solidFill>
                  <a:schemeClr val="accent1"/>
                </a:solidFill>
                <a:latin typeface="+mj-ea"/>
                <a:ea typeface="+mj-ea"/>
              </a:rPr>
              <a:t>1</a:t>
            </a:r>
            <a:endParaRPr lang="zh-CN" altLang="en-US" sz="2400" spc="300" dirty="0">
              <a:solidFill>
                <a:schemeClr val="accent1"/>
              </a:solidFill>
              <a:latin typeface="+mj-ea"/>
              <a:ea typeface="+mj-ea"/>
            </a:endParaRPr>
          </a:p>
        </p:txBody>
      </p:sp>
      <p:sp>
        <p:nvSpPr>
          <p:cNvPr id="17" name="等腰三角形 16">
            <a:extLst>
              <a:ext uri="{FF2B5EF4-FFF2-40B4-BE49-F238E27FC236}">
                <a16:creationId xmlns:a16="http://schemas.microsoft.com/office/drawing/2014/main" id="{37501981-C196-4492-915E-F41BAD5D884B}"/>
              </a:ext>
            </a:extLst>
          </p:cNvPr>
          <p:cNvSpPr/>
          <p:nvPr/>
        </p:nvSpPr>
        <p:spPr>
          <a:xfrm flipV="1">
            <a:off x="785424" y="774696"/>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144B631-FCEA-44B9-8E29-08C30D9A29F1}"/>
              </a:ext>
            </a:extLst>
          </p:cNvPr>
          <p:cNvSpPr txBox="1"/>
          <p:nvPr/>
        </p:nvSpPr>
        <p:spPr>
          <a:xfrm>
            <a:off x="6096000" y="313031"/>
            <a:ext cx="2395960" cy="461665"/>
          </a:xfrm>
          <a:prstGeom prst="rect">
            <a:avLst/>
          </a:prstGeom>
          <a:noFill/>
        </p:spPr>
        <p:txBody>
          <a:bodyPr wrap="square" rtlCol="0">
            <a:spAutoFit/>
          </a:bodyPr>
          <a:lstStyle/>
          <a:p>
            <a:r>
              <a:rPr lang="zh-CN" altLang="en-US" sz="2400" spc="300" dirty="0">
                <a:solidFill>
                  <a:schemeClr val="accent1"/>
                </a:solidFill>
                <a:latin typeface="+mj-ea"/>
                <a:ea typeface="+mj-ea"/>
              </a:rPr>
              <a:t>效果图</a:t>
            </a:r>
            <a:r>
              <a:rPr lang="en-US" altLang="zh-CN" sz="2400" spc="300" dirty="0">
                <a:solidFill>
                  <a:schemeClr val="accent1"/>
                </a:solidFill>
                <a:latin typeface="+mj-ea"/>
                <a:ea typeface="+mj-ea"/>
              </a:rPr>
              <a:t>2</a:t>
            </a:r>
            <a:endParaRPr lang="zh-CN" altLang="en-US" sz="2400" spc="300" dirty="0">
              <a:solidFill>
                <a:schemeClr val="accent1"/>
              </a:solidFill>
              <a:latin typeface="+mj-ea"/>
              <a:ea typeface="+mj-ea"/>
            </a:endParaRPr>
          </a:p>
        </p:txBody>
      </p:sp>
      <p:sp>
        <p:nvSpPr>
          <p:cNvPr id="19" name="等腰三角形 18">
            <a:extLst>
              <a:ext uri="{FF2B5EF4-FFF2-40B4-BE49-F238E27FC236}">
                <a16:creationId xmlns:a16="http://schemas.microsoft.com/office/drawing/2014/main" id="{6605F4E8-A08D-43EF-984B-85A218116D5B}"/>
              </a:ext>
            </a:extLst>
          </p:cNvPr>
          <p:cNvSpPr/>
          <p:nvPr/>
        </p:nvSpPr>
        <p:spPr>
          <a:xfrm flipV="1">
            <a:off x="6501662" y="774696"/>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440D7DEA-FE1E-42CB-A972-5BAE6FD984A3}"/>
              </a:ext>
            </a:extLst>
          </p:cNvPr>
          <p:cNvPicPr>
            <a:picLocks/>
          </p:cNvPicPr>
          <p:nvPr/>
        </p:nvPicPr>
        <p:blipFill>
          <a:blip r:embed="rId3"/>
          <a:stretch>
            <a:fillRect/>
          </a:stretch>
        </p:blipFill>
        <p:spPr>
          <a:xfrm>
            <a:off x="522680" y="1075154"/>
            <a:ext cx="5334462" cy="3722507"/>
          </a:xfrm>
          <a:prstGeom prst="rect">
            <a:avLst/>
          </a:prstGeom>
          <a:ln w="38100">
            <a:solidFill>
              <a:schemeClr val="accent5"/>
            </a:solidFill>
          </a:ln>
        </p:spPr>
      </p:pic>
      <p:pic>
        <p:nvPicPr>
          <p:cNvPr id="52" name="图片 51">
            <a:extLst>
              <a:ext uri="{FF2B5EF4-FFF2-40B4-BE49-F238E27FC236}">
                <a16:creationId xmlns:a16="http://schemas.microsoft.com/office/drawing/2014/main" id="{94DF38BE-A0E4-444F-A3DA-124917552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685" y="5120187"/>
            <a:ext cx="1051990" cy="1424782"/>
          </a:xfrm>
          <a:prstGeom prst="rect">
            <a:avLst/>
          </a:prstGeom>
        </p:spPr>
      </p:pic>
      <p:sp>
        <p:nvSpPr>
          <p:cNvPr id="54" name="矩形 53">
            <a:extLst>
              <a:ext uri="{FF2B5EF4-FFF2-40B4-BE49-F238E27FC236}">
                <a16:creationId xmlns:a16="http://schemas.microsoft.com/office/drawing/2014/main" id="{CC066B1A-A633-4E44-A343-E5AF21FEAFEC}"/>
              </a:ext>
            </a:extLst>
          </p:cNvPr>
          <p:cNvSpPr/>
          <p:nvPr/>
        </p:nvSpPr>
        <p:spPr>
          <a:xfrm>
            <a:off x="850685" y="5095561"/>
            <a:ext cx="1051990" cy="7213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3187EEE0-60ED-4237-8DB3-3DC9C79BF9AF}"/>
              </a:ext>
            </a:extLst>
          </p:cNvPr>
          <p:cNvSpPr txBox="1"/>
          <p:nvPr/>
        </p:nvSpPr>
        <p:spPr>
          <a:xfrm>
            <a:off x="2054352" y="5760885"/>
            <a:ext cx="8512048" cy="875368"/>
          </a:xfrm>
          <a:prstGeom prst="rect">
            <a:avLst/>
          </a:prstGeom>
          <a:noFill/>
        </p:spPr>
        <p:txBody>
          <a:bodyPr wrap="square" rtlCol="0">
            <a:spAutoFit/>
          </a:bodyPr>
          <a:lstStyle/>
          <a:p>
            <a:pPr>
              <a:lnSpc>
                <a:spcPct val="150000"/>
              </a:lnSpc>
            </a:pPr>
            <a:r>
              <a:rPr lang="zh-CN" altLang="en-US" spc="100" dirty="0">
                <a:solidFill>
                  <a:schemeClr val="tx1">
                    <a:lumMod val="85000"/>
                    <a:lumOff val="15000"/>
                  </a:schemeClr>
                </a:solidFill>
              </a:rPr>
              <a:t>更换颜色之后如果想要保持整个页面统一</a:t>
            </a:r>
            <a:r>
              <a:rPr lang="en-US" altLang="zh-CN" spc="100" dirty="0">
                <a:solidFill>
                  <a:schemeClr val="tx1">
                    <a:lumMod val="85000"/>
                    <a:lumOff val="15000"/>
                  </a:schemeClr>
                </a:solidFill>
              </a:rPr>
              <a:t>,</a:t>
            </a:r>
            <a:r>
              <a:rPr lang="zh-CN" altLang="en-US" spc="100" dirty="0">
                <a:solidFill>
                  <a:schemeClr val="tx1">
                    <a:lumMod val="85000"/>
                    <a:lumOff val="15000"/>
                  </a:schemeClr>
                </a:solidFill>
              </a:rPr>
              <a:t>在修改颜色时一定一定要选择主题色，否则想要再次一键换色就会失效</a:t>
            </a:r>
          </a:p>
        </p:txBody>
      </p:sp>
      <p:sp>
        <p:nvSpPr>
          <p:cNvPr id="60" name="文本框 59">
            <a:extLst>
              <a:ext uri="{FF2B5EF4-FFF2-40B4-BE49-F238E27FC236}">
                <a16:creationId xmlns:a16="http://schemas.microsoft.com/office/drawing/2014/main" id="{BE75A688-6B88-45A3-939E-F6893A97ED02}"/>
              </a:ext>
            </a:extLst>
          </p:cNvPr>
          <p:cNvSpPr txBox="1"/>
          <p:nvPr/>
        </p:nvSpPr>
        <p:spPr>
          <a:xfrm>
            <a:off x="2054352" y="4956686"/>
            <a:ext cx="8512048" cy="875368"/>
          </a:xfrm>
          <a:prstGeom prst="rect">
            <a:avLst/>
          </a:prstGeom>
          <a:noFill/>
        </p:spPr>
        <p:txBody>
          <a:bodyPr wrap="square" rtlCol="0">
            <a:spAutoFit/>
          </a:bodyPr>
          <a:lstStyle/>
          <a:p>
            <a:pPr>
              <a:lnSpc>
                <a:spcPct val="150000"/>
              </a:lnSpc>
            </a:pPr>
            <a:r>
              <a:rPr lang="zh-CN" altLang="en-US" spc="100" dirty="0">
                <a:solidFill>
                  <a:schemeClr val="tx1">
                    <a:lumMod val="85000"/>
                    <a:lumOff val="15000"/>
                  </a:schemeClr>
                </a:solidFill>
              </a:rPr>
              <a:t>更换颜色之后如果想要保持整个页面统一</a:t>
            </a:r>
            <a:r>
              <a:rPr lang="en-US" altLang="zh-CN" spc="100" dirty="0">
                <a:solidFill>
                  <a:schemeClr val="tx1">
                    <a:lumMod val="85000"/>
                    <a:lumOff val="15000"/>
                  </a:schemeClr>
                </a:solidFill>
              </a:rPr>
              <a:t>,</a:t>
            </a:r>
            <a:r>
              <a:rPr lang="zh-CN" altLang="en-US" spc="100" dirty="0">
                <a:solidFill>
                  <a:schemeClr val="tx1">
                    <a:lumMod val="85000"/>
                    <a:lumOff val="15000"/>
                  </a:schemeClr>
                </a:solidFill>
              </a:rPr>
              <a:t>在修改颜色时一定一定要选择主题色，否则想要再次一键换色就会失效</a:t>
            </a:r>
          </a:p>
        </p:txBody>
      </p:sp>
      <p:pic>
        <p:nvPicPr>
          <p:cNvPr id="24" name="图片 23" descr="电脑屏幕的截图&#10;&#10;描述已自动生成">
            <a:extLst>
              <a:ext uri="{FF2B5EF4-FFF2-40B4-BE49-F238E27FC236}">
                <a16:creationId xmlns:a16="http://schemas.microsoft.com/office/drawing/2014/main" id="{2F6F2DD6-0019-443B-A0DE-107DA9F22F9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261370" y="1035449"/>
            <a:ext cx="5334462" cy="3798489"/>
          </a:xfrm>
          <a:prstGeom prst="rect">
            <a:avLst/>
          </a:prstGeom>
        </p:spPr>
      </p:pic>
    </p:spTree>
    <p:extLst>
      <p:ext uri="{BB962C8B-B14F-4D97-AF65-F5344CB8AC3E}">
        <p14:creationId xmlns:p14="http://schemas.microsoft.com/office/powerpoint/2010/main" val="3399232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截图&#10;&#10;描述已自动生成">
            <a:extLst>
              <a:ext uri="{FF2B5EF4-FFF2-40B4-BE49-F238E27FC236}">
                <a16:creationId xmlns:a16="http://schemas.microsoft.com/office/drawing/2014/main" id="{C8F9F1B1-4E11-424C-BA95-E79289D8C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48" y="1261541"/>
            <a:ext cx="9227506" cy="5161636"/>
          </a:xfrm>
          <a:prstGeom prst="rect">
            <a:avLst/>
          </a:prstGeom>
          <a:ln w="38100">
            <a:solidFill>
              <a:schemeClr val="accent1"/>
            </a:solidFill>
          </a:ln>
        </p:spPr>
      </p:pic>
      <p:sp>
        <p:nvSpPr>
          <p:cNvPr id="8" name="椭圆 7">
            <a:extLst>
              <a:ext uri="{FF2B5EF4-FFF2-40B4-BE49-F238E27FC236}">
                <a16:creationId xmlns:a16="http://schemas.microsoft.com/office/drawing/2014/main" id="{DEE9413F-0FB0-4CC6-8526-B3885702A5AB}"/>
              </a:ext>
            </a:extLst>
          </p:cNvPr>
          <p:cNvSpPr/>
          <p:nvPr/>
        </p:nvSpPr>
        <p:spPr>
          <a:xfrm>
            <a:off x="443768" y="349412"/>
            <a:ext cx="523220" cy="523220"/>
          </a:xfrm>
          <a:prstGeom prst="ellipse">
            <a:avLst/>
          </a:prstGeom>
          <a:gradFill>
            <a:gsLst>
              <a:gs pos="0">
                <a:schemeClr val="accent5"/>
              </a:gs>
              <a:gs pos="100000">
                <a:schemeClr val="accent5">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DC46C23B-70D3-4D96-8472-DC841B6C4EB7}"/>
              </a:ext>
            </a:extLst>
          </p:cNvPr>
          <p:cNvSpPr txBox="1"/>
          <p:nvPr/>
        </p:nvSpPr>
        <p:spPr>
          <a:xfrm>
            <a:off x="802432" y="441770"/>
            <a:ext cx="3467156" cy="357932"/>
          </a:xfrm>
          <a:custGeom>
            <a:avLst/>
            <a:gdLst/>
            <a:ahLst/>
            <a:cxnLst/>
            <a:rect l="l" t="t" r="r" b="b"/>
            <a:pathLst>
              <a:path w="3467156" h="357932">
                <a:moveTo>
                  <a:pt x="1343916" y="267051"/>
                </a:moveTo>
                <a:lnTo>
                  <a:pt x="1339463" y="298478"/>
                </a:lnTo>
                <a:lnTo>
                  <a:pt x="1415352" y="298478"/>
                </a:lnTo>
                <a:lnTo>
                  <a:pt x="1419826" y="267051"/>
                </a:lnTo>
                <a:close/>
                <a:moveTo>
                  <a:pt x="1232299" y="267051"/>
                </a:moveTo>
                <a:lnTo>
                  <a:pt x="1226341" y="298478"/>
                </a:lnTo>
                <a:lnTo>
                  <a:pt x="1305219" y="298478"/>
                </a:lnTo>
                <a:lnTo>
                  <a:pt x="1309693" y="267051"/>
                </a:lnTo>
                <a:close/>
                <a:moveTo>
                  <a:pt x="1651476" y="243669"/>
                </a:moveTo>
                <a:lnTo>
                  <a:pt x="1699659" y="243669"/>
                </a:lnTo>
                <a:lnTo>
                  <a:pt x="1690022" y="293229"/>
                </a:lnTo>
                <a:lnTo>
                  <a:pt x="1658359" y="357932"/>
                </a:lnTo>
                <a:lnTo>
                  <a:pt x="1628073" y="345542"/>
                </a:lnTo>
                <a:lnTo>
                  <a:pt x="1659736" y="293229"/>
                </a:lnTo>
                <a:lnTo>
                  <a:pt x="1641839" y="293229"/>
                </a:lnTo>
                <a:close/>
                <a:moveTo>
                  <a:pt x="2583162" y="225687"/>
                </a:moveTo>
                <a:lnTo>
                  <a:pt x="2620612" y="225687"/>
                </a:lnTo>
                <a:cubicBezTo>
                  <a:pt x="2631711" y="247068"/>
                  <a:pt x="2646976" y="272981"/>
                  <a:pt x="2666407" y="303425"/>
                </a:cubicBezTo>
                <a:lnTo>
                  <a:pt x="2620612" y="303425"/>
                </a:lnTo>
                <a:cubicBezTo>
                  <a:pt x="2604895" y="273798"/>
                  <a:pt x="2592412" y="247885"/>
                  <a:pt x="2583162" y="225687"/>
                </a:cubicBezTo>
                <a:close/>
                <a:moveTo>
                  <a:pt x="2391721" y="225687"/>
                </a:moveTo>
                <a:lnTo>
                  <a:pt x="2431945" y="225687"/>
                </a:lnTo>
                <a:cubicBezTo>
                  <a:pt x="2419928" y="250366"/>
                  <a:pt x="2405136" y="275038"/>
                  <a:pt x="2387569" y="299704"/>
                </a:cubicBezTo>
                <a:lnTo>
                  <a:pt x="2343172" y="299704"/>
                </a:lnTo>
                <a:cubicBezTo>
                  <a:pt x="2363521" y="272558"/>
                  <a:pt x="2379703" y="247885"/>
                  <a:pt x="2391721" y="225687"/>
                </a:cubicBezTo>
                <a:close/>
                <a:moveTo>
                  <a:pt x="3366385" y="223019"/>
                </a:moveTo>
                <a:lnTo>
                  <a:pt x="3404932" y="223019"/>
                </a:lnTo>
                <a:cubicBezTo>
                  <a:pt x="3416862" y="246881"/>
                  <a:pt x="3431088" y="272579"/>
                  <a:pt x="3447608" y="300112"/>
                </a:cubicBezTo>
                <a:lnTo>
                  <a:pt x="3402178" y="300112"/>
                </a:lnTo>
                <a:cubicBezTo>
                  <a:pt x="3391165" y="277168"/>
                  <a:pt x="3379234" y="251470"/>
                  <a:pt x="3366385" y="223019"/>
                </a:cubicBezTo>
                <a:close/>
                <a:moveTo>
                  <a:pt x="3170900" y="223019"/>
                </a:moveTo>
                <a:lnTo>
                  <a:pt x="3210823" y="223019"/>
                </a:lnTo>
                <a:cubicBezTo>
                  <a:pt x="3198891" y="248717"/>
                  <a:pt x="3184666" y="274415"/>
                  <a:pt x="3168146" y="300112"/>
                </a:cubicBezTo>
                <a:lnTo>
                  <a:pt x="3124093" y="300112"/>
                </a:lnTo>
                <a:cubicBezTo>
                  <a:pt x="3145202" y="267990"/>
                  <a:pt x="3160804" y="242293"/>
                  <a:pt x="3170900" y="223019"/>
                </a:cubicBezTo>
                <a:close/>
                <a:moveTo>
                  <a:pt x="2194810" y="223019"/>
                </a:moveTo>
                <a:lnTo>
                  <a:pt x="2233356" y="223019"/>
                </a:lnTo>
                <a:cubicBezTo>
                  <a:pt x="2245288" y="246881"/>
                  <a:pt x="2259513" y="272579"/>
                  <a:pt x="2276033" y="300112"/>
                </a:cubicBezTo>
                <a:lnTo>
                  <a:pt x="2230603" y="300112"/>
                </a:lnTo>
                <a:cubicBezTo>
                  <a:pt x="2219590" y="277168"/>
                  <a:pt x="2207659" y="251470"/>
                  <a:pt x="2194810" y="223019"/>
                </a:cubicBezTo>
                <a:close/>
                <a:moveTo>
                  <a:pt x="1999324" y="223019"/>
                </a:moveTo>
                <a:lnTo>
                  <a:pt x="2039247" y="223019"/>
                </a:lnTo>
                <a:cubicBezTo>
                  <a:pt x="2027316" y="248717"/>
                  <a:pt x="2013091" y="274415"/>
                  <a:pt x="1996571" y="300112"/>
                </a:cubicBezTo>
                <a:lnTo>
                  <a:pt x="1952518" y="300112"/>
                </a:lnTo>
                <a:cubicBezTo>
                  <a:pt x="1973627" y="267990"/>
                  <a:pt x="1989229" y="242293"/>
                  <a:pt x="1999324" y="223019"/>
                </a:cubicBezTo>
                <a:close/>
                <a:moveTo>
                  <a:pt x="2444442" y="218287"/>
                </a:moveTo>
                <a:lnTo>
                  <a:pt x="2483290" y="218287"/>
                </a:lnTo>
                <a:lnTo>
                  <a:pt x="2468018" y="289852"/>
                </a:lnTo>
                <a:lnTo>
                  <a:pt x="2599811" y="289852"/>
                </a:lnTo>
                <a:lnTo>
                  <a:pt x="2590110" y="316998"/>
                </a:lnTo>
                <a:lnTo>
                  <a:pt x="2423620" y="316998"/>
                </a:lnTo>
                <a:close/>
                <a:moveTo>
                  <a:pt x="3227343" y="216136"/>
                </a:moveTo>
                <a:lnTo>
                  <a:pt x="3268642" y="216136"/>
                </a:lnTo>
                <a:lnTo>
                  <a:pt x="3252123" y="286346"/>
                </a:lnTo>
                <a:lnTo>
                  <a:pt x="3380152" y="286346"/>
                </a:lnTo>
                <a:lnTo>
                  <a:pt x="3371892" y="318009"/>
                </a:lnTo>
                <a:lnTo>
                  <a:pt x="3205316" y="318009"/>
                </a:lnTo>
                <a:close/>
                <a:moveTo>
                  <a:pt x="2055767" y="216136"/>
                </a:moveTo>
                <a:lnTo>
                  <a:pt x="2097067" y="216136"/>
                </a:lnTo>
                <a:lnTo>
                  <a:pt x="2080547" y="286346"/>
                </a:lnTo>
                <a:lnTo>
                  <a:pt x="2208577" y="286346"/>
                </a:lnTo>
                <a:lnTo>
                  <a:pt x="2200317" y="318009"/>
                </a:lnTo>
                <a:lnTo>
                  <a:pt x="2033741" y="318009"/>
                </a:lnTo>
                <a:close/>
                <a:moveTo>
                  <a:pt x="2499939" y="214566"/>
                </a:moveTo>
                <a:lnTo>
                  <a:pt x="2535990" y="214566"/>
                </a:lnTo>
                <a:lnTo>
                  <a:pt x="2559587" y="276279"/>
                </a:lnTo>
                <a:lnTo>
                  <a:pt x="2517965" y="276279"/>
                </a:lnTo>
                <a:close/>
                <a:moveTo>
                  <a:pt x="1351359" y="213964"/>
                </a:moveTo>
                <a:lnTo>
                  <a:pt x="1346885" y="244293"/>
                </a:lnTo>
                <a:lnTo>
                  <a:pt x="1424279" y="244293"/>
                </a:lnTo>
                <a:lnTo>
                  <a:pt x="1428753" y="213964"/>
                </a:lnTo>
                <a:close/>
                <a:moveTo>
                  <a:pt x="1239742" y="213964"/>
                </a:moveTo>
                <a:lnTo>
                  <a:pt x="1235267" y="244293"/>
                </a:lnTo>
                <a:lnTo>
                  <a:pt x="1312662" y="244293"/>
                </a:lnTo>
                <a:lnTo>
                  <a:pt x="1317136" y="213964"/>
                </a:lnTo>
                <a:close/>
                <a:moveTo>
                  <a:pt x="3283786" y="207876"/>
                </a:moveTo>
                <a:lnTo>
                  <a:pt x="3320956" y="207876"/>
                </a:lnTo>
                <a:cubicBezTo>
                  <a:pt x="3325544" y="222560"/>
                  <a:pt x="3332886" y="241834"/>
                  <a:pt x="3342982" y="265696"/>
                </a:cubicBezTo>
                <a:lnTo>
                  <a:pt x="3301682" y="265696"/>
                </a:lnTo>
                <a:cubicBezTo>
                  <a:pt x="3294340" y="242751"/>
                  <a:pt x="3288374" y="223478"/>
                  <a:pt x="3283786" y="207876"/>
                </a:cubicBezTo>
                <a:close/>
                <a:moveTo>
                  <a:pt x="2112210" y="207876"/>
                </a:moveTo>
                <a:lnTo>
                  <a:pt x="2149380" y="207876"/>
                </a:lnTo>
                <a:cubicBezTo>
                  <a:pt x="2153969" y="222560"/>
                  <a:pt x="2161311" y="241834"/>
                  <a:pt x="2171407" y="265696"/>
                </a:cubicBezTo>
                <a:lnTo>
                  <a:pt x="2130107" y="265696"/>
                </a:lnTo>
                <a:cubicBezTo>
                  <a:pt x="2122765" y="242751"/>
                  <a:pt x="2116799" y="223478"/>
                  <a:pt x="2112210" y="207876"/>
                </a:cubicBezTo>
                <a:close/>
                <a:moveTo>
                  <a:pt x="1208487" y="191206"/>
                </a:moveTo>
                <a:lnTo>
                  <a:pt x="1443638" y="191206"/>
                </a:lnTo>
                <a:cubicBezTo>
                  <a:pt x="1461491" y="191206"/>
                  <a:pt x="1468927" y="197702"/>
                  <a:pt x="1465944" y="210694"/>
                </a:cubicBezTo>
                <a:lnTo>
                  <a:pt x="1448091" y="320160"/>
                </a:lnTo>
                <a:lnTo>
                  <a:pt x="1187644" y="320160"/>
                </a:lnTo>
                <a:close/>
                <a:moveTo>
                  <a:pt x="3347112" y="145926"/>
                </a:moveTo>
                <a:lnTo>
                  <a:pt x="3342982" y="173460"/>
                </a:lnTo>
                <a:lnTo>
                  <a:pt x="3407685" y="173460"/>
                </a:lnTo>
                <a:lnTo>
                  <a:pt x="3410438" y="145926"/>
                </a:lnTo>
                <a:close/>
                <a:moveTo>
                  <a:pt x="2175537" y="145926"/>
                </a:moveTo>
                <a:lnTo>
                  <a:pt x="2171407" y="173460"/>
                </a:lnTo>
                <a:lnTo>
                  <a:pt x="2236110" y="173460"/>
                </a:lnTo>
                <a:lnTo>
                  <a:pt x="2238863" y="145926"/>
                </a:lnTo>
                <a:close/>
                <a:moveTo>
                  <a:pt x="420704" y="133536"/>
                </a:moveTo>
                <a:lnTo>
                  <a:pt x="569384" y="133536"/>
                </a:lnTo>
                <a:lnTo>
                  <a:pt x="565254" y="163823"/>
                </a:lnTo>
                <a:lnTo>
                  <a:pt x="511564" y="163823"/>
                </a:lnTo>
                <a:lnTo>
                  <a:pt x="497797" y="258813"/>
                </a:lnTo>
                <a:cubicBezTo>
                  <a:pt x="534508" y="250553"/>
                  <a:pt x="558370" y="245046"/>
                  <a:pt x="569384" y="242293"/>
                </a:cubicBezTo>
                <a:lnTo>
                  <a:pt x="566630" y="275332"/>
                </a:lnTo>
                <a:cubicBezTo>
                  <a:pt x="505139" y="290017"/>
                  <a:pt x="447320" y="302866"/>
                  <a:pt x="393171" y="313879"/>
                </a:cubicBezTo>
                <a:lnTo>
                  <a:pt x="397301" y="280839"/>
                </a:lnTo>
                <a:lnTo>
                  <a:pt x="459251" y="268449"/>
                </a:lnTo>
                <a:lnTo>
                  <a:pt x="474394" y="163823"/>
                </a:lnTo>
                <a:lnTo>
                  <a:pt x="416574" y="163823"/>
                </a:lnTo>
                <a:close/>
                <a:moveTo>
                  <a:pt x="1273814" y="126610"/>
                </a:moveTo>
                <a:lnTo>
                  <a:pt x="1267167" y="159930"/>
                </a:lnTo>
                <a:lnTo>
                  <a:pt x="1418557" y="159930"/>
                </a:lnTo>
                <a:lnTo>
                  <a:pt x="1422536" y="130224"/>
                </a:lnTo>
                <a:cubicBezTo>
                  <a:pt x="1423425" y="127815"/>
                  <a:pt x="1422099" y="126610"/>
                  <a:pt x="1418557" y="126610"/>
                </a:cubicBezTo>
                <a:close/>
                <a:moveTo>
                  <a:pt x="2819308" y="116543"/>
                </a:moveTo>
                <a:lnTo>
                  <a:pt x="2810295" y="169996"/>
                </a:lnTo>
                <a:lnTo>
                  <a:pt x="2861834" y="169996"/>
                </a:lnTo>
                <a:lnTo>
                  <a:pt x="2868265" y="116543"/>
                </a:lnTo>
                <a:close/>
                <a:moveTo>
                  <a:pt x="1243269" y="108606"/>
                </a:moveTo>
                <a:lnTo>
                  <a:pt x="1437142" y="108606"/>
                </a:lnTo>
                <a:cubicBezTo>
                  <a:pt x="1446879" y="108606"/>
                  <a:pt x="1453518" y="109811"/>
                  <a:pt x="1457060" y="112220"/>
                </a:cubicBezTo>
                <a:cubicBezTo>
                  <a:pt x="1459728" y="115217"/>
                  <a:pt x="1460172" y="120315"/>
                  <a:pt x="1458394" y="127514"/>
                </a:cubicBezTo>
                <a:lnTo>
                  <a:pt x="1449102" y="177934"/>
                </a:lnTo>
                <a:lnTo>
                  <a:pt x="1299046" y="177934"/>
                </a:lnTo>
                <a:lnTo>
                  <a:pt x="1228664" y="177934"/>
                </a:lnTo>
                <a:close/>
                <a:moveTo>
                  <a:pt x="2606286" y="104756"/>
                </a:moveTo>
                <a:lnTo>
                  <a:pt x="2640466" y="104756"/>
                </a:lnTo>
                <a:lnTo>
                  <a:pt x="2664235" y="185979"/>
                </a:lnTo>
                <a:lnTo>
                  <a:pt x="2624118" y="185979"/>
                </a:lnTo>
                <a:close/>
                <a:moveTo>
                  <a:pt x="2517104" y="104756"/>
                </a:moveTo>
                <a:lnTo>
                  <a:pt x="2551284" y="104756"/>
                </a:lnTo>
                <a:lnTo>
                  <a:pt x="2494820" y="185979"/>
                </a:lnTo>
                <a:lnTo>
                  <a:pt x="2454681" y="185979"/>
                </a:lnTo>
                <a:close/>
                <a:moveTo>
                  <a:pt x="3353995" y="92237"/>
                </a:moveTo>
                <a:lnTo>
                  <a:pt x="3351242" y="118393"/>
                </a:lnTo>
                <a:lnTo>
                  <a:pt x="3414568" y="118393"/>
                </a:lnTo>
                <a:lnTo>
                  <a:pt x="3418698" y="92237"/>
                </a:lnTo>
                <a:close/>
                <a:moveTo>
                  <a:pt x="2182420" y="92237"/>
                </a:moveTo>
                <a:lnTo>
                  <a:pt x="2179667" y="118393"/>
                </a:lnTo>
                <a:lnTo>
                  <a:pt x="2242993" y="118393"/>
                </a:lnTo>
                <a:lnTo>
                  <a:pt x="2247123" y="92237"/>
                </a:lnTo>
                <a:close/>
                <a:moveTo>
                  <a:pt x="3268642" y="71587"/>
                </a:moveTo>
                <a:lnTo>
                  <a:pt x="3298929" y="71587"/>
                </a:lnTo>
                <a:cubicBezTo>
                  <a:pt x="3297093" y="112887"/>
                  <a:pt x="3296176" y="146385"/>
                  <a:pt x="3296176" y="172083"/>
                </a:cubicBezTo>
                <a:lnTo>
                  <a:pt x="3261759" y="172083"/>
                </a:lnTo>
                <a:cubicBezTo>
                  <a:pt x="3263594" y="153727"/>
                  <a:pt x="3265889" y="120229"/>
                  <a:pt x="3268642" y="71587"/>
                </a:cubicBezTo>
                <a:close/>
                <a:moveTo>
                  <a:pt x="3183290" y="71587"/>
                </a:moveTo>
                <a:lnTo>
                  <a:pt x="3217706" y="71587"/>
                </a:lnTo>
                <a:cubicBezTo>
                  <a:pt x="3206693" y="110133"/>
                  <a:pt x="3194761" y="146385"/>
                  <a:pt x="3181913" y="180343"/>
                </a:cubicBezTo>
                <a:lnTo>
                  <a:pt x="3144743" y="180343"/>
                </a:lnTo>
                <a:cubicBezTo>
                  <a:pt x="3159427" y="143632"/>
                  <a:pt x="3172276" y="107380"/>
                  <a:pt x="3183290" y="71587"/>
                </a:cubicBezTo>
                <a:close/>
                <a:moveTo>
                  <a:pt x="2097067" y="71587"/>
                </a:moveTo>
                <a:lnTo>
                  <a:pt x="2127354" y="71587"/>
                </a:lnTo>
                <a:cubicBezTo>
                  <a:pt x="2125518" y="112887"/>
                  <a:pt x="2124600" y="146385"/>
                  <a:pt x="2124600" y="172083"/>
                </a:cubicBezTo>
                <a:lnTo>
                  <a:pt x="2090184" y="172083"/>
                </a:lnTo>
                <a:cubicBezTo>
                  <a:pt x="2092019" y="153727"/>
                  <a:pt x="2094314" y="120229"/>
                  <a:pt x="2097067" y="71587"/>
                </a:cubicBezTo>
                <a:close/>
                <a:moveTo>
                  <a:pt x="2011714" y="71587"/>
                </a:moveTo>
                <a:lnTo>
                  <a:pt x="2046131" y="71587"/>
                </a:lnTo>
                <a:cubicBezTo>
                  <a:pt x="2035117" y="110133"/>
                  <a:pt x="2023186" y="146385"/>
                  <a:pt x="2010338" y="180343"/>
                </a:cubicBezTo>
                <a:lnTo>
                  <a:pt x="1973168" y="180343"/>
                </a:lnTo>
                <a:cubicBezTo>
                  <a:pt x="1987852" y="143632"/>
                  <a:pt x="2000701" y="107380"/>
                  <a:pt x="2011714" y="71587"/>
                </a:cubicBezTo>
                <a:close/>
                <a:moveTo>
                  <a:pt x="1249034" y="70167"/>
                </a:moveTo>
                <a:lnTo>
                  <a:pt x="1439745" y="70167"/>
                </a:lnTo>
                <a:lnTo>
                  <a:pt x="1435055" y="95055"/>
                </a:lnTo>
                <a:lnTo>
                  <a:pt x="1244345" y="95055"/>
                </a:lnTo>
                <a:close/>
                <a:moveTo>
                  <a:pt x="2567632" y="66317"/>
                </a:moveTo>
                <a:lnTo>
                  <a:pt x="2606286" y="66317"/>
                </a:lnTo>
                <a:lnTo>
                  <a:pt x="2575075" y="206951"/>
                </a:lnTo>
                <a:lnTo>
                  <a:pt x="2511167" y="206951"/>
                </a:lnTo>
                <a:lnTo>
                  <a:pt x="2500756" y="187742"/>
                </a:lnTo>
                <a:lnTo>
                  <a:pt x="2537905" y="187742"/>
                </a:lnTo>
                <a:close/>
                <a:moveTo>
                  <a:pt x="3362255" y="38547"/>
                </a:moveTo>
                <a:lnTo>
                  <a:pt x="3358125" y="64703"/>
                </a:lnTo>
                <a:lnTo>
                  <a:pt x="3422828" y="64703"/>
                </a:lnTo>
                <a:lnTo>
                  <a:pt x="3426958" y="42677"/>
                </a:lnTo>
                <a:cubicBezTo>
                  <a:pt x="3426958" y="41759"/>
                  <a:pt x="3426958" y="40841"/>
                  <a:pt x="3426958" y="39924"/>
                </a:cubicBezTo>
                <a:cubicBezTo>
                  <a:pt x="3426040" y="39006"/>
                  <a:pt x="3424205" y="38547"/>
                  <a:pt x="3421452" y="38547"/>
                </a:cubicBezTo>
                <a:close/>
                <a:moveTo>
                  <a:pt x="2190680" y="38547"/>
                </a:moveTo>
                <a:lnTo>
                  <a:pt x="2186550" y="64703"/>
                </a:lnTo>
                <a:lnTo>
                  <a:pt x="2251253" y="64703"/>
                </a:lnTo>
                <a:lnTo>
                  <a:pt x="2255383" y="42677"/>
                </a:lnTo>
                <a:cubicBezTo>
                  <a:pt x="2255383" y="41759"/>
                  <a:pt x="2255383" y="40841"/>
                  <a:pt x="2255383" y="39924"/>
                </a:cubicBezTo>
                <a:cubicBezTo>
                  <a:pt x="2254465" y="39006"/>
                  <a:pt x="2252630" y="38547"/>
                  <a:pt x="2249876" y="38547"/>
                </a:cubicBezTo>
                <a:close/>
                <a:moveTo>
                  <a:pt x="651983" y="11014"/>
                </a:moveTo>
                <a:lnTo>
                  <a:pt x="689153" y="11014"/>
                </a:lnTo>
                <a:cubicBezTo>
                  <a:pt x="690071" y="12849"/>
                  <a:pt x="696495" y="29369"/>
                  <a:pt x="708426" y="60573"/>
                </a:cubicBezTo>
                <a:lnTo>
                  <a:pt x="667126" y="60573"/>
                </a:lnTo>
                <a:cubicBezTo>
                  <a:pt x="660702" y="40382"/>
                  <a:pt x="655654" y="23863"/>
                  <a:pt x="651983" y="11014"/>
                </a:cubicBezTo>
                <a:close/>
                <a:moveTo>
                  <a:pt x="3329215" y="9637"/>
                </a:moveTo>
                <a:lnTo>
                  <a:pt x="3443478" y="9637"/>
                </a:lnTo>
                <a:cubicBezTo>
                  <a:pt x="3451738" y="9637"/>
                  <a:pt x="3458162" y="10096"/>
                  <a:pt x="3462752" y="11014"/>
                </a:cubicBezTo>
                <a:cubicBezTo>
                  <a:pt x="3466422" y="12849"/>
                  <a:pt x="3467799" y="16979"/>
                  <a:pt x="3466881" y="23404"/>
                </a:cubicBezTo>
                <a:lnTo>
                  <a:pt x="3442102" y="200993"/>
                </a:lnTo>
                <a:lnTo>
                  <a:pt x="3300306" y="200993"/>
                </a:lnTo>
                <a:close/>
                <a:moveTo>
                  <a:pt x="2157640" y="9637"/>
                </a:moveTo>
                <a:lnTo>
                  <a:pt x="2271903" y="9637"/>
                </a:lnTo>
                <a:cubicBezTo>
                  <a:pt x="2280163" y="9637"/>
                  <a:pt x="2286587" y="10096"/>
                  <a:pt x="2291176" y="11014"/>
                </a:cubicBezTo>
                <a:cubicBezTo>
                  <a:pt x="2294847" y="12849"/>
                  <a:pt x="2296224" y="16979"/>
                  <a:pt x="2295306" y="23404"/>
                </a:cubicBezTo>
                <a:lnTo>
                  <a:pt x="2270526" y="200993"/>
                </a:lnTo>
                <a:lnTo>
                  <a:pt x="2128730" y="200993"/>
                </a:lnTo>
                <a:close/>
                <a:moveTo>
                  <a:pt x="2504951" y="5184"/>
                </a:moveTo>
                <a:lnTo>
                  <a:pt x="2548789" y="5184"/>
                </a:lnTo>
                <a:lnTo>
                  <a:pt x="2538206" y="27039"/>
                </a:lnTo>
                <a:lnTo>
                  <a:pt x="2666687" y="27039"/>
                </a:lnTo>
                <a:cubicBezTo>
                  <a:pt x="2678776" y="27039"/>
                  <a:pt x="2685322" y="30043"/>
                  <a:pt x="2686326" y="36052"/>
                </a:cubicBezTo>
                <a:cubicBezTo>
                  <a:pt x="2686326" y="42046"/>
                  <a:pt x="2684311" y="48901"/>
                  <a:pt x="2680282" y="56616"/>
                </a:cubicBezTo>
                <a:lnTo>
                  <a:pt x="2659115" y="97765"/>
                </a:lnTo>
                <a:lnTo>
                  <a:pt x="2612266" y="97765"/>
                </a:lnTo>
                <a:cubicBezTo>
                  <a:pt x="2623351" y="80614"/>
                  <a:pt x="2630908" y="67328"/>
                  <a:pt x="2634938" y="57906"/>
                </a:cubicBezTo>
                <a:cubicBezTo>
                  <a:pt x="2636960" y="55325"/>
                  <a:pt x="2636458" y="54034"/>
                  <a:pt x="2633432" y="54034"/>
                </a:cubicBezTo>
                <a:lnTo>
                  <a:pt x="2523106" y="54034"/>
                </a:lnTo>
                <a:lnTo>
                  <a:pt x="2492862" y="99055"/>
                </a:lnTo>
                <a:lnTo>
                  <a:pt x="2446013" y="99055"/>
                </a:lnTo>
                <a:cubicBezTo>
                  <a:pt x="2473216" y="63047"/>
                  <a:pt x="2492862" y="31757"/>
                  <a:pt x="2504951" y="5184"/>
                </a:cubicBezTo>
                <a:close/>
                <a:moveTo>
                  <a:pt x="119469" y="4109"/>
                </a:moveTo>
                <a:lnTo>
                  <a:pt x="154767" y="4109"/>
                </a:lnTo>
                <a:lnTo>
                  <a:pt x="142549" y="94581"/>
                </a:lnTo>
                <a:lnTo>
                  <a:pt x="161564" y="94581"/>
                </a:lnTo>
                <a:lnTo>
                  <a:pt x="157499" y="124739"/>
                </a:lnTo>
                <a:lnTo>
                  <a:pt x="84192" y="124739"/>
                </a:lnTo>
                <a:lnTo>
                  <a:pt x="77394" y="167222"/>
                </a:lnTo>
                <a:lnTo>
                  <a:pt x="120845" y="167222"/>
                </a:lnTo>
                <a:cubicBezTo>
                  <a:pt x="127169" y="167222"/>
                  <a:pt x="131694" y="168591"/>
                  <a:pt x="134418" y="171330"/>
                </a:cubicBezTo>
                <a:cubicBezTo>
                  <a:pt x="137129" y="174083"/>
                  <a:pt x="138032" y="178658"/>
                  <a:pt x="137129" y="185054"/>
                </a:cubicBezTo>
                <a:lnTo>
                  <a:pt x="118113" y="316632"/>
                </a:lnTo>
                <a:lnTo>
                  <a:pt x="81460" y="316632"/>
                </a:lnTo>
                <a:lnTo>
                  <a:pt x="97765" y="202864"/>
                </a:lnTo>
                <a:cubicBezTo>
                  <a:pt x="98668" y="199207"/>
                  <a:pt x="97758" y="197379"/>
                  <a:pt x="95033" y="197379"/>
                </a:cubicBezTo>
                <a:lnTo>
                  <a:pt x="71952" y="197379"/>
                </a:lnTo>
                <a:cubicBezTo>
                  <a:pt x="68339" y="212910"/>
                  <a:pt x="63814" y="231186"/>
                  <a:pt x="58379" y="252209"/>
                </a:cubicBezTo>
                <a:cubicBezTo>
                  <a:pt x="52055" y="274135"/>
                  <a:pt x="45272" y="295610"/>
                  <a:pt x="38031" y="316632"/>
                </a:cubicBezTo>
                <a:lnTo>
                  <a:pt x="0" y="316632"/>
                </a:lnTo>
                <a:cubicBezTo>
                  <a:pt x="32596" y="226160"/>
                  <a:pt x="52966" y="125183"/>
                  <a:pt x="61111" y="13702"/>
                </a:cubicBezTo>
                <a:lnTo>
                  <a:pt x="96410" y="13702"/>
                </a:lnTo>
                <a:lnTo>
                  <a:pt x="88257" y="94581"/>
                </a:lnTo>
                <a:lnTo>
                  <a:pt x="107251" y="94581"/>
                </a:lnTo>
                <a:close/>
                <a:moveTo>
                  <a:pt x="3072355" y="3808"/>
                </a:moveTo>
                <a:lnTo>
                  <a:pt x="3065214" y="39472"/>
                </a:lnTo>
                <a:cubicBezTo>
                  <a:pt x="3037466" y="45868"/>
                  <a:pt x="3003766" y="51353"/>
                  <a:pt x="2964115" y="55927"/>
                </a:cubicBezTo>
                <a:cubicBezTo>
                  <a:pt x="2961735" y="87031"/>
                  <a:pt x="2959749" y="107158"/>
                  <a:pt x="2958157" y="116307"/>
                </a:cubicBezTo>
                <a:lnTo>
                  <a:pt x="3072355" y="116307"/>
                </a:lnTo>
                <a:lnTo>
                  <a:pt x="3068785" y="146486"/>
                </a:lnTo>
                <a:lnTo>
                  <a:pt x="3028345" y="146486"/>
                </a:lnTo>
                <a:lnTo>
                  <a:pt x="3008125" y="316611"/>
                </a:lnTo>
                <a:lnTo>
                  <a:pt x="2974828" y="316611"/>
                </a:lnTo>
                <a:lnTo>
                  <a:pt x="2995047" y="146486"/>
                </a:lnTo>
                <a:lnTo>
                  <a:pt x="2954586" y="146486"/>
                </a:lnTo>
                <a:cubicBezTo>
                  <a:pt x="2949840" y="177575"/>
                  <a:pt x="2943896" y="206844"/>
                  <a:pt x="2936754" y="234291"/>
                </a:cubicBezTo>
                <a:cubicBezTo>
                  <a:pt x="2928824" y="262641"/>
                  <a:pt x="2918908" y="290081"/>
                  <a:pt x="2907005" y="316611"/>
                </a:cubicBezTo>
                <a:lnTo>
                  <a:pt x="2870137" y="316611"/>
                </a:lnTo>
                <a:cubicBezTo>
                  <a:pt x="2882039" y="292820"/>
                  <a:pt x="2892350" y="267668"/>
                  <a:pt x="2901069" y="241153"/>
                </a:cubicBezTo>
                <a:cubicBezTo>
                  <a:pt x="2908999" y="214623"/>
                  <a:pt x="2915345" y="185807"/>
                  <a:pt x="2920105" y="154703"/>
                </a:cubicBezTo>
                <a:cubicBezTo>
                  <a:pt x="2924852" y="123613"/>
                  <a:pt x="2929211" y="81546"/>
                  <a:pt x="2933184" y="28502"/>
                </a:cubicBezTo>
                <a:cubicBezTo>
                  <a:pt x="2985525" y="22092"/>
                  <a:pt x="3031916" y="13860"/>
                  <a:pt x="3072355" y="3808"/>
                </a:cubicBezTo>
                <a:close/>
                <a:moveTo>
                  <a:pt x="2922364" y="2818"/>
                </a:moveTo>
                <a:lnTo>
                  <a:pt x="2914642" y="38439"/>
                </a:lnTo>
                <a:lnTo>
                  <a:pt x="2825761" y="53518"/>
                </a:lnTo>
                <a:lnTo>
                  <a:pt x="2821889" y="86407"/>
                </a:lnTo>
                <a:lnTo>
                  <a:pt x="2886313" y="86407"/>
                </a:lnTo>
                <a:cubicBezTo>
                  <a:pt x="2900911" y="86407"/>
                  <a:pt x="2906489" y="94173"/>
                  <a:pt x="2903048" y="109703"/>
                </a:cubicBezTo>
                <a:lnTo>
                  <a:pt x="2891454" y="200132"/>
                </a:lnTo>
                <a:lnTo>
                  <a:pt x="2805154" y="200132"/>
                </a:lnTo>
                <a:cubicBezTo>
                  <a:pt x="2796564" y="242149"/>
                  <a:pt x="2786254" y="280058"/>
                  <a:pt x="2774222" y="313857"/>
                </a:cubicBezTo>
                <a:lnTo>
                  <a:pt x="2738171" y="313857"/>
                </a:lnTo>
                <a:cubicBezTo>
                  <a:pt x="2751048" y="278236"/>
                  <a:pt x="2762212" y="238500"/>
                  <a:pt x="2771663" y="194647"/>
                </a:cubicBezTo>
                <a:cubicBezTo>
                  <a:pt x="2781098" y="150795"/>
                  <a:pt x="2788398" y="95069"/>
                  <a:pt x="2793560" y="27469"/>
                </a:cubicBezTo>
                <a:cubicBezTo>
                  <a:pt x="2829626" y="22909"/>
                  <a:pt x="2872561" y="14692"/>
                  <a:pt x="2922364" y="2818"/>
                </a:cubicBezTo>
                <a:close/>
                <a:moveTo>
                  <a:pt x="3234226" y="1377"/>
                </a:moveTo>
                <a:lnTo>
                  <a:pt x="3271396" y="1377"/>
                </a:lnTo>
                <a:lnTo>
                  <a:pt x="3267266" y="31664"/>
                </a:lnTo>
                <a:lnTo>
                  <a:pt x="3316826" y="31664"/>
                </a:lnTo>
                <a:lnTo>
                  <a:pt x="3311319" y="59197"/>
                </a:lnTo>
                <a:lnTo>
                  <a:pt x="3263136" y="59197"/>
                </a:lnTo>
                <a:lnTo>
                  <a:pt x="3243863" y="200993"/>
                </a:lnTo>
                <a:lnTo>
                  <a:pt x="3205316" y="200993"/>
                </a:lnTo>
                <a:lnTo>
                  <a:pt x="3225966" y="59197"/>
                </a:lnTo>
                <a:lnTo>
                  <a:pt x="3168146" y="59197"/>
                </a:lnTo>
                <a:lnTo>
                  <a:pt x="3172276" y="31664"/>
                </a:lnTo>
                <a:lnTo>
                  <a:pt x="3230096" y="31664"/>
                </a:lnTo>
                <a:close/>
                <a:moveTo>
                  <a:pt x="2062651" y="1377"/>
                </a:moveTo>
                <a:lnTo>
                  <a:pt x="2099820" y="1377"/>
                </a:lnTo>
                <a:lnTo>
                  <a:pt x="2095690" y="31664"/>
                </a:lnTo>
                <a:lnTo>
                  <a:pt x="2145250" y="31664"/>
                </a:lnTo>
                <a:lnTo>
                  <a:pt x="2139744" y="59197"/>
                </a:lnTo>
                <a:lnTo>
                  <a:pt x="2091560" y="59197"/>
                </a:lnTo>
                <a:lnTo>
                  <a:pt x="2072287" y="200993"/>
                </a:lnTo>
                <a:lnTo>
                  <a:pt x="2033741" y="200993"/>
                </a:lnTo>
                <a:lnTo>
                  <a:pt x="2054391" y="59197"/>
                </a:lnTo>
                <a:lnTo>
                  <a:pt x="1996571" y="59197"/>
                </a:lnTo>
                <a:lnTo>
                  <a:pt x="2000701" y="31664"/>
                </a:lnTo>
                <a:lnTo>
                  <a:pt x="2058521" y="31664"/>
                </a:lnTo>
                <a:close/>
                <a:moveTo>
                  <a:pt x="958532" y="1377"/>
                </a:moveTo>
                <a:lnTo>
                  <a:pt x="999832" y="1377"/>
                </a:lnTo>
                <a:lnTo>
                  <a:pt x="992948" y="46807"/>
                </a:lnTo>
                <a:lnTo>
                  <a:pt x="1111341" y="46807"/>
                </a:lnTo>
                <a:lnTo>
                  <a:pt x="1107211" y="79847"/>
                </a:lnTo>
                <a:lnTo>
                  <a:pt x="988819" y="79847"/>
                </a:lnTo>
                <a:lnTo>
                  <a:pt x="981935" y="126653"/>
                </a:lnTo>
                <a:lnTo>
                  <a:pt x="1082431" y="126653"/>
                </a:lnTo>
                <a:lnTo>
                  <a:pt x="1078301" y="158316"/>
                </a:lnTo>
                <a:lnTo>
                  <a:pt x="977805" y="158316"/>
                </a:lnTo>
                <a:lnTo>
                  <a:pt x="970922" y="209253"/>
                </a:lnTo>
                <a:lnTo>
                  <a:pt x="1101705" y="209253"/>
                </a:lnTo>
                <a:lnTo>
                  <a:pt x="1097575" y="243669"/>
                </a:lnTo>
                <a:lnTo>
                  <a:pt x="965415" y="243669"/>
                </a:lnTo>
                <a:lnTo>
                  <a:pt x="955779" y="316632"/>
                </a:lnTo>
                <a:lnTo>
                  <a:pt x="913102" y="316632"/>
                </a:lnTo>
                <a:lnTo>
                  <a:pt x="924116" y="243669"/>
                </a:lnTo>
                <a:lnTo>
                  <a:pt x="793333" y="243669"/>
                </a:lnTo>
                <a:lnTo>
                  <a:pt x="797463" y="209253"/>
                </a:lnTo>
                <a:lnTo>
                  <a:pt x="928246" y="209253"/>
                </a:lnTo>
                <a:lnTo>
                  <a:pt x="936506" y="158316"/>
                </a:lnTo>
                <a:lnTo>
                  <a:pt x="830503" y="158316"/>
                </a:lnTo>
                <a:lnTo>
                  <a:pt x="834633" y="126653"/>
                </a:lnTo>
                <a:lnTo>
                  <a:pt x="940635" y="126653"/>
                </a:lnTo>
                <a:lnTo>
                  <a:pt x="947519" y="79847"/>
                </a:lnTo>
                <a:lnTo>
                  <a:pt x="822243" y="79847"/>
                </a:lnTo>
                <a:lnTo>
                  <a:pt x="827749" y="46807"/>
                </a:lnTo>
                <a:lnTo>
                  <a:pt x="951649" y="46807"/>
                </a:lnTo>
                <a:close/>
                <a:moveTo>
                  <a:pt x="2439839" y="1119"/>
                </a:moveTo>
                <a:lnTo>
                  <a:pt x="2477633" y="1119"/>
                </a:lnTo>
                <a:cubicBezTo>
                  <a:pt x="2470434" y="20693"/>
                  <a:pt x="2461436" y="38231"/>
                  <a:pt x="2450637" y="53733"/>
                </a:cubicBezTo>
                <a:lnTo>
                  <a:pt x="2426331" y="209102"/>
                </a:lnTo>
                <a:lnTo>
                  <a:pt x="2388516" y="209102"/>
                </a:lnTo>
                <a:lnTo>
                  <a:pt x="2407423" y="94108"/>
                </a:lnTo>
                <a:cubicBezTo>
                  <a:pt x="2395722" y="101450"/>
                  <a:pt x="2383124" y="107566"/>
                  <a:pt x="2369630" y="112456"/>
                </a:cubicBezTo>
                <a:lnTo>
                  <a:pt x="2377717" y="74534"/>
                </a:lnTo>
                <a:cubicBezTo>
                  <a:pt x="2407430" y="60667"/>
                  <a:pt x="2428138" y="36195"/>
                  <a:pt x="2439839" y="1119"/>
                </a:cubicBezTo>
                <a:close/>
                <a:moveTo>
                  <a:pt x="343219" y="990"/>
                </a:moveTo>
                <a:lnTo>
                  <a:pt x="339562" y="33793"/>
                </a:lnTo>
                <a:lnTo>
                  <a:pt x="220503" y="51539"/>
                </a:lnTo>
                <a:lnTo>
                  <a:pt x="216867" y="98001"/>
                </a:lnTo>
                <a:lnTo>
                  <a:pt x="317708" y="98001"/>
                </a:lnTo>
                <a:cubicBezTo>
                  <a:pt x="320949" y="98001"/>
                  <a:pt x="324182" y="98453"/>
                  <a:pt x="327409" y="99357"/>
                </a:cubicBezTo>
                <a:cubicBezTo>
                  <a:pt x="329847" y="101178"/>
                  <a:pt x="331066" y="104368"/>
                  <a:pt x="331066" y="108929"/>
                </a:cubicBezTo>
                <a:cubicBezTo>
                  <a:pt x="331066" y="115296"/>
                  <a:pt x="328233" y="126682"/>
                  <a:pt x="322569" y="143087"/>
                </a:cubicBezTo>
                <a:cubicBezTo>
                  <a:pt x="312029" y="176787"/>
                  <a:pt x="297445" y="207747"/>
                  <a:pt x="278817" y="235969"/>
                </a:cubicBezTo>
                <a:cubicBezTo>
                  <a:pt x="291781" y="263301"/>
                  <a:pt x="307175" y="289716"/>
                  <a:pt x="325000" y="315213"/>
                </a:cubicBezTo>
                <a:lnTo>
                  <a:pt x="281248" y="315213"/>
                </a:lnTo>
                <a:cubicBezTo>
                  <a:pt x="271525" y="297001"/>
                  <a:pt x="263021" y="281061"/>
                  <a:pt x="255736" y="267395"/>
                </a:cubicBezTo>
                <a:cubicBezTo>
                  <a:pt x="241167" y="285607"/>
                  <a:pt x="226992" y="301546"/>
                  <a:pt x="213211" y="315213"/>
                </a:cubicBezTo>
                <a:lnTo>
                  <a:pt x="165845" y="315213"/>
                </a:lnTo>
                <a:cubicBezTo>
                  <a:pt x="190940" y="291537"/>
                  <a:pt x="216043" y="263760"/>
                  <a:pt x="241152" y="231882"/>
                </a:cubicBezTo>
                <a:cubicBezTo>
                  <a:pt x="229006" y="201825"/>
                  <a:pt x="218882" y="171767"/>
                  <a:pt x="210780" y="141710"/>
                </a:cubicBezTo>
                <a:lnTo>
                  <a:pt x="243583" y="141710"/>
                </a:lnTo>
                <a:cubicBezTo>
                  <a:pt x="250065" y="164483"/>
                  <a:pt x="256547" y="184064"/>
                  <a:pt x="263028" y="200455"/>
                </a:cubicBezTo>
                <a:cubicBezTo>
                  <a:pt x="275992" y="178601"/>
                  <a:pt x="285715" y="155377"/>
                  <a:pt x="292196" y="130783"/>
                </a:cubicBezTo>
                <a:cubicBezTo>
                  <a:pt x="292196" y="128962"/>
                  <a:pt x="291386" y="128051"/>
                  <a:pt x="289766" y="128051"/>
                </a:cubicBezTo>
                <a:lnTo>
                  <a:pt x="212006" y="128051"/>
                </a:lnTo>
                <a:cubicBezTo>
                  <a:pt x="190940" y="224590"/>
                  <a:pt x="174743" y="286977"/>
                  <a:pt x="163414" y="315213"/>
                </a:cubicBezTo>
                <a:lnTo>
                  <a:pt x="124524" y="315213"/>
                </a:lnTo>
                <a:cubicBezTo>
                  <a:pt x="151254" y="245089"/>
                  <a:pt x="168261" y="192719"/>
                  <a:pt x="175546" y="158101"/>
                </a:cubicBezTo>
                <a:cubicBezTo>
                  <a:pt x="182028" y="123498"/>
                  <a:pt x="186488" y="78872"/>
                  <a:pt x="188925" y="24221"/>
                </a:cubicBezTo>
                <a:cubicBezTo>
                  <a:pt x="248853" y="17840"/>
                  <a:pt x="300284" y="10096"/>
                  <a:pt x="343219" y="990"/>
                </a:cubicBezTo>
                <a:close/>
                <a:moveTo>
                  <a:pt x="1324707" y="818"/>
                </a:moveTo>
                <a:lnTo>
                  <a:pt x="1368631" y="818"/>
                </a:lnTo>
                <a:cubicBezTo>
                  <a:pt x="1370524" y="5622"/>
                  <a:pt x="1374303" y="13860"/>
                  <a:pt x="1379967" y="25533"/>
                </a:cubicBezTo>
                <a:lnTo>
                  <a:pt x="1486250" y="25533"/>
                </a:lnTo>
                <a:cubicBezTo>
                  <a:pt x="1492861" y="25533"/>
                  <a:pt x="1497579" y="26558"/>
                  <a:pt x="1500404" y="28609"/>
                </a:cubicBezTo>
                <a:cubicBezTo>
                  <a:pt x="1503243" y="31362"/>
                  <a:pt x="1504189" y="35141"/>
                  <a:pt x="1503243" y="39945"/>
                </a:cubicBezTo>
                <a:lnTo>
                  <a:pt x="1494746" y="87289"/>
                </a:lnTo>
                <a:lnTo>
                  <a:pt x="1452242" y="87289"/>
                </a:lnTo>
                <a:lnTo>
                  <a:pt x="1459319" y="51259"/>
                </a:lnTo>
                <a:cubicBezTo>
                  <a:pt x="1459319" y="49883"/>
                  <a:pt x="1458372" y="49194"/>
                  <a:pt x="1456480" y="49194"/>
                </a:cubicBezTo>
                <a:lnTo>
                  <a:pt x="1252433" y="49194"/>
                </a:lnTo>
                <a:lnTo>
                  <a:pt x="1245356" y="86257"/>
                </a:lnTo>
                <a:lnTo>
                  <a:pt x="1204271" y="86257"/>
                </a:lnTo>
                <a:lnTo>
                  <a:pt x="1215607" y="25533"/>
                </a:lnTo>
                <a:lnTo>
                  <a:pt x="1336043" y="25533"/>
                </a:lnTo>
                <a:cubicBezTo>
                  <a:pt x="1331325" y="15237"/>
                  <a:pt x="1327547" y="6998"/>
                  <a:pt x="1324707" y="818"/>
                </a:cubicBezTo>
                <a:close/>
                <a:moveTo>
                  <a:pt x="596917" y="0"/>
                </a:moveTo>
                <a:lnTo>
                  <a:pt x="634087" y="0"/>
                </a:lnTo>
                <a:cubicBezTo>
                  <a:pt x="631333" y="33040"/>
                  <a:pt x="629957" y="56443"/>
                  <a:pt x="629957" y="70210"/>
                </a:cubicBezTo>
                <a:lnTo>
                  <a:pt x="729076" y="70210"/>
                </a:lnTo>
                <a:lnTo>
                  <a:pt x="723570" y="100497"/>
                </a:lnTo>
                <a:lnTo>
                  <a:pt x="628580" y="100497"/>
                </a:lnTo>
                <a:cubicBezTo>
                  <a:pt x="628580" y="133536"/>
                  <a:pt x="630874" y="166576"/>
                  <a:pt x="635463" y="199616"/>
                </a:cubicBezTo>
                <a:cubicBezTo>
                  <a:pt x="639134" y="233574"/>
                  <a:pt x="645100" y="262484"/>
                  <a:pt x="653360" y="286346"/>
                </a:cubicBezTo>
                <a:lnTo>
                  <a:pt x="701543" y="286346"/>
                </a:lnTo>
                <a:lnTo>
                  <a:pt x="689153" y="318009"/>
                </a:lnTo>
                <a:lnTo>
                  <a:pt x="620320" y="318009"/>
                </a:lnTo>
                <a:cubicBezTo>
                  <a:pt x="611142" y="288640"/>
                  <a:pt x="604259" y="255141"/>
                  <a:pt x="599670" y="217513"/>
                </a:cubicBezTo>
                <a:cubicBezTo>
                  <a:pt x="594164" y="179884"/>
                  <a:pt x="591410" y="140879"/>
                  <a:pt x="591410" y="100497"/>
                </a:cubicBezTo>
                <a:lnTo>
                  <a:pt x="406938" y="100497"/>
                </a:lnTo>
                <a:lnTo>
                  <a:pt x="412444" y="70210"/>
                </a:lnTo>
                <a:lnTo>
                  <a:pt x="592787" y="70210"/>
                </a:lnTo>
                <a:cubicBezTo>
                  <a:pt x="592787" y="52772"/>
                  <a:pt x="594164" y="29369"/>
                  <a:pt x="59691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tabLst>
                <a:tab pos="1889125" algn="l"/>
              </a:tabLst>
            </a:pPr>
            <a:endParaRPr lang="zh-CN" altLang="en-US" sz="2800" spc="300" dirty="0">
              <a:solidFill>
                <a:schemeClr val="accent1"/>
              </a:solidFill>
              <a:latin typeface="腾讯体" panose="02010600010101010101" pitchFamily="2" charset="-122"/>
              <a:ea typeface="腾讯体" panose="02010600010101010101" pitchFamily="2" charset="-122"/>
            </a:endParaRPr>
          </a:p>
        </p:txBody>
      </p:sp>
      <p:sp>
        <p:nvSpPr>
          <p:cNvPr id="11" name="矩形 10">
            <a:extLst>
              <a:ext uri="{FF2B5EF4-FFF2-40B4-BE49-F238E27FC236}">
                <a16:creationId xmlns:a16="http://schemas.microsoft.com/office/drawing/2014/main" id="{A948CDF7-9D0E-471E-86B3-D1A9CC8FB116}"/>
              </a:ext>
            </a:extLst>
          </p:cNvPr>
          <p:cNvSpPr/>
          <p:nvPr/>
        </p:nvSpPr>
        <p:spPr>
          <a:xfrm>
            <a:off x="4965538" y="0"/>
            <a:ext cx="7226461" cy="6858000"/>
          </a:xfrm>
          <a:prstGeom prst="rect">
            <a:avLst/>
          </a:prstGeom>
          <a:gradFill>
            <a:gsLst>
              <a:gs pos="0">
                <a:schemeClr val="bg1">
                  <a:alpha val="0"/>
                </a:schemeClr>
              </a:gs>
              <a:gs pos="64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6A1A36F-8B1A-432E-A634-2A27A61BD454}"/>
              </a:ext>
            </a:extLst>
          </p:cNvPr>
          <p:cNvSpPr/>
          <p:nvPr/>
        </p:nvSpPr>
        <p:spPr>
          <a:xfrm>
            <a:off x="2083443" y="1909823"/>
            <a:ext cx="4012557" cy="3020992"/>
          </a:xfrm>
          <a:prstGeom prst="rect">
            <a:avLst/>
          </a:prstGeom>
          <a:noFill/>
          <a:ln w="25400">
            <a:solidFill>
              <a:srgbClr val="F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0F00EE1E-6375-4F59-B812-F55AA7C0B31C}"/>
              </a:ext>
            </a:extLst>
          </p:cNvPr>
          <p:cNvSpPr txBox="1"/>
          <p:nvPr/>
        </p:nvSpPr>
        <p:spPr>
          <a:xfrm>
            <a:off x="6999564" y="2225482"/>
            <a:ext cx="4531304" cy="1721049"/>
          </a:xfrm>
          <a:prstGeom prst="rect">
            <a:avLst/>
          </a:prstGeom>
          <a:noFill/>
        </p:spPr>
        <p:txBody>
          <a:bodyPr wrap="square" rtlCol="0">
            <a:spAutoFit/>
          </a:bodyPr>
          <a:lstStyle/>
          <a:p>
            <a:pPr>
              <a:lnSpc>
                <a:spcPct val="130000"/>
              </a:lnSpc>
            </a:pPr>
            <a:r>
              <a:rPr lang="zh-CN" altLang="en-US" sz="2800" spc="300" dirty="0">
                <a:solidFill>
                  <a:schemeClr val="tx1">
                    <a:lumMod val="85000"/>
                    <a:lumOff val="15000"/>
                  </a:schemeClr>
                </a:solidFill>
                <a:latin typeface="+mn-ea"/>
              </a:rPr>
              <a:t>每种页面提供多种版式：封面、目录、图文版式等等。一键更换，随心所欲</a:t>
            </a:r>
          </a:p>
        </p:txBody>
      </p:sp>
      <p:grpSp>
        <p:nvGrpSpPr>
          <p:cNvPr id="9" name="组合 8">
            <a:extLst>
              <a:ext uri="{FF2B5EF4-FFF2-40B4-BE49-F238E27FC236}">
                <a16:creationId xmlns:a16="http://schemas.microsoft.com/office/drawing/2014/main" id="{18E13098-39A5-4D5A-8EE1-1B85A09DC2C3}"/>
              </a:ext>
            </a:extLst>
          </p:cNvPr>
          <p:cNvGrpSpPr/>
          <p:nvPr/>
        </p:nvGrpSpPr>
        <p:grpSpPr>
          <a:xfrm>
            <a:off x="5699231" y="1909823"/>
            <a:ext cx="1266826" cy="2228608"/>
            <a:chOff x="5462587" y="3393045"/>
            <a:chExt cx="1266826" cy="2228608"/>
          </a:xfrm>
        </p:grpSpPr>
        <p:sp>
          <p:nvSpPr>
            <p:cNvPr id="10" name="等腰三角形 9">
              <a:extLst>
                <a:ext uri="{FF2B5EF4-FFF2-40B4-BE49-F238E27FC236}">
                  <a16:creationId xmlns:a16="http://schemas.microsoft.com/office/drawing/2014/main" id="{DB2E2E28-57FC-4481-93DE-118D6D8B2BE2}"/>
                </a:ext>
              </a:extLst>
            </p:cNvPr>
            <p:cNvSpPr/>
            <p:nvPr/>
          </p:nvSpPr>
          <p:spPr>
            <a:xfrm rot="16200000" flipV="1">
              <a:off x="6033032" y="4409784"/>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E2AEB9B9-1507-479A-8797-83F02DCDE0D0}"/>
                </a:ext>
              </a:extLst>
            </p:cNvPr>
            <p:cNvSpPr/>
            <p:nvPr/>
          </p:nvSpPr>
          <p:spPr>
            <a:xfrm rot="5400000">
              <a:off x="5407607" y="4116040"/>
              <a:ext cx="1376785" cy="782617"/>
            </a:xfrm>
            <a:prstGeom prst="triangle">
              <a:avLst>
                <a:gd name="adj" fmla="val 50240"/>
              </a:avLst>
            </a:prstGeom>
            <a:gradFill>
              <a:gsLst>
                <a:gs pos="0">
                  <a:schemeClr val="accent5">
                    <a:alpha val="5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0D769B6B-51BC-4C68-BAC3-5B2699C63419}"/>
                </a:ext>
              </a:extLst>
            </p:cNvPr>
            <p:cNvSpPr/>
            <p:nvPr/>
          </p:nvSpPr>
          <p:spPr>
            <a:xfrm rot="5400000">
              <a:off x="4981696" y="3873936"/>
              <a:ext cx="2228608" cy="1266826"/>
            </a:xfrm>
            <a:prstGeom prst="triangle">
              <a:avLst>
                <a:gd name="adj" fmla="val 50247"/>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46991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截图&#10;&#10;描述已自动生成">
            <a:extLst>
              <a:ext uri="{FF2B5EF4-FFF2-40B4-BE49-F238E27FC236}">
                <a16:creationId xmlns:a16="http://schemas.microsoft.com/office/drawing/2014/main" id="{9A867738-E643-45B7-8777-FAD8F811D9EF}"/>
              </a:ext>
            </a:extLst>
          </p:cNvPr>
          <p:cNvPicPr>
            <a:picLocks noChangeAspect="1"/>
          </p:cNvPicPr>
          <p:nvPr/>
        </p:nvPicPr>
        <p:blipFill rotWithShape="1">
          <a:blip r:embed="rId3">
            <a:extLst>
              <a:ext uri="{28A0092B-C50C-407E-A947-70E740481C1C}">
                <a14:useLocalDpi xmlns:a14="http://schemas.microsoft.com/office/drawing/2010/main" val="0"/>
              </a:ext>
            </a:extLst>
          </a:blip>
          <a:srcRect t="26222" r="6528"/>
          <a:stretch/>
        </p:blipFill>
        <p:spPr>
          <a:xfrm>
            <a:off x="660400" y="2780197"/>
            <a:ext cx="6950063" cy="3457091"/>
          </a:xfrm>
          <a:prstGeom prst="rect">
            <a:avLst/>
          </a:prstGeom>
          <a:ln w="38100">
            <a:solidFill>
              <a:schemeClr val="accent1"/>
            </a:solidFill>
          </a:ln>
        </p:spPr>
      </p:pic>
      <p:grpSp>
        <p:nvGrpSpPr>
          <p:cNvPr id="2" name="组合 1">
            <a:extLst>
              <a:ext uri="{FF2B5EF4-FFF2-40B4-BE49-F238E27FC236}">
                <a16:creationId xmlns:a16="http://schemas.microsoft.com/office/drawing/2014/main" id="{6D0466C6-BBE5-4584-9F10-0B0365A0B9AC}"/>
              </a:ext>
            </a:extLst>
          </p:cNvPr>
          <p:cNvGrpSpPr/>
          <p:nvPr/>
        </p:nvGrpSpPr>
        <p:grpSpPr>
          <a:xfrm>
            <a:off x="660400" y="732359"/>
            <a:ext cx="6950063" cy="1853695"/>
            <a:chOff x="660400" y="1130299"/>
            <a:chExt cx="6950063" cy="1853695"/>
          </a:xfrm>
        </p:grpSpPr>
        <p:pic>
          <p:nvPicPr>
            <p:cNvPr id="3" name="图片 2" descr="手机屏幕的截图&#10;&#10;描述已自动生成">
              <a:extLst>
                <a:ext uri="{FF2B5EF4-FFF2-40B4-BE49-F238E27FC236}">
                  <a16:creationId xmlns:a16="http://schemas.microsoft.com/office/drawing/2014/main" id="{D4C99933-D717-47DB-8F8E-DC682C9D7B51}"/>
                </a:ext>
              </a:extLst>
            </p:cNvPr>
            <p:cNvPicPr>
              <a:picLocks noChangeAspect="1"/>
            </p:cNvPicPr>
            <p:nvPr/>
          </p:nvPicPr>
          <p:blipFill rotWithShape="1">
            <a:blip r:embed="rId4">
              <a:extLst>
                <a:ext uri="{28A0092B-C50C-407E-A947-70E740481C1C}">
                  <a14:useLocalDpi xmlns:a14="http://schemas.microsoft.com/office/drawing/2010/main" val="0"/>
                </a:ext>
              </a:extLst>
            </a:blip>
            <a:srcRect t="14208"/>
            <a:stretch/>
          </p:blipFill>
          <p:spPr>
            <a:xfrm>
              <a:off x="660400" y="1130299"/>
              <a:ext cx="6950063" cy="1853695"/>
            </a:xfrm>
            <a:prstGeom prst="rect">
              <a:avLst/>
            </a:prstGeom>
            <a:ln w="38100">
              <a:solidFill>
                <a:schemeClr val="accent1"/>
              </a:solidFill>
            </a:ln>
          </p:spPr>
        </p:pic>
        <p:sp>
          <p:nvSpPr>
            <p:cNvPr id="9" name="椭圆 8">
              <a:extLst>
                <a:ext uri="{FF2B5EF4-FFF2-40B4-BE49-F238E27FC236}">
                  <a16:creationId xmlns:a16="http://schemas.microsoft.com/office/drawing/2014/main" id="{53DB2237-FF9F-4E1F-85DA-F6F6161F2B1B}"/>
                </a:ext>
              </a:extLst>
            </p:cNvPr>
            <p:cNvSpPr/>
            <p:nvPr/>
          </p:nvSpPr>
          <p:spPr>
            <a:xfrm>
              <a:off x="1219200" y="1130299"/>
              <a:ext cx="487680" cy="4876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5F5DEE6-5A32-4676-BC97-12DB5B59D59D}"/>
                </a:ext>
              </a:extLst>
            </p:cNvPr>
            <p:cNvSpPr/>
            <p:nvPr/>
          </p:nvSpPr>
          <p:spPr>
            <a:xfrm>
              <a:off x="3088640" y="1699259"/>
              <a:ext cx="487680" cy="4876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93FD51ED-D051-431D-8D6A-6F74143D1ADF}"/>
                </a:ext>
              </a:extLst>
            </p:cNvPr>
            <p:cNvSpPr/>
            <p:nvPr/>
          </p:nvSpPr>
          <p:spPr>
            <a:xfrm rot="6502829">
              <a:off x="2332560" y="823631"/>
              <a:ext cx="97165" cy="1597593"/>
            </a:xfrm>
            <a:custGeom>
              <a:avLst/>
              <a:gdLst>
                <a:gd name="connsiteX0" fmla="*/ 59424 w 117432"/>
                <a:gd name="connsiteY0" fmla="*/ 1943686 h 1943686"/>
                <a:gd name="connsiteX1" fmla="*/ 81749 w 117432"/>
                <a:gd name="connsiteY1" fmla="*/ 132465 h 1943686"/>
                <a:gd name="connsiteX2" fmla="*/ 117432 w 117432"/>
                <a:gd name="connsiteY2" fmla="*/ 132465 h 1943686"/>
                <a:gd name="connsiteX3" fmla="*/ 58716 w 117432"/>
                <a:gd name="connsiteY3" fmla="*/ 0 h 1943686"/>
                <a:gd name="connsiteX4" fmla="*/ 0 w 117432"/>
                <a:gd name="connsiteY4" fmla="*/ 132465 h 1943686"/>
                <a:gd name="connsiteX5" fmla="*/ 37099 w 117432"/>
                <a:gd name="connsiteY5" fmla="*/ 132465 h 194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32" h="1943686">
                  <a:moveTo>
                    <a:pt x="59424" y="1943686"/>
                  </a:moveTo>
                  <a:lnTo>
                    <a:pt x="81749" y="132465"/>
                  </a:lnTo>
                  <a:lnTo>
                    <a:pt x="117432" y="132465"/>
                  </a:lnTo>
                  <a:lnTo>
                    <a:pt x="58716" y="0"/>
                  </a:lnTo>
                  <a:lnTo>
                    <a:pt x="0" y="132465"/>
                  </a:lnTo>
                  <a:lnTo>
                    <a:pt x="37099" y="132465"/>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a:extLst>
              <a:ext uri="{FF2B5EF4-FFF2-40B4-BE49-F238E27FC236}">
                <a16:creationId xmlns:a16="http://schemas.microsoft.com/office/drawing/2014/main" id="{692FB491-A2CF-4076-9121-C59AC7B389CF}"/>
              </a:ext>
            </a:extLst>
          </p:cNvPr>
          <p:cNvSpPr/>
          <p:nvPr/>
        </p:nvSpPr>
        <p:spPr>
          <a:xfrm>
            <a:off x="5582747" y="0"/>
            <a:ext cx="6609253" cy="6858000"/>
          </a:xfrm>
          <a:prstGeom prst="rect">
            <a:avLst/>
          </a:prstGeom>
          <a:gradFill>
            <a:gsLst>
              <a:gs pos="0">
                <a:schemeClr val="bg1">
                  <a:alpha val="0"/>
                </a:schemeClr>
              </a:gs>
              <a:gs pos="14000">
                <a:schemeClr val="bg1">
                  <a:alpha val="9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9627C2D-7421-46BA-9D07-813C77A3625E}"/>
              </a:ext>
            </a:extLst>
          </p:cNvPr>
          <p:cNvSpPr txBox="1"/>
          <p:nvPr/>
        </p:nvSpPr>
        <p:spPr>
          <a:xfrm>
            <a:off x="6261878" y="4172032"/>
            <a:ext cx="6270932" cy="528093"/>
          </a:xfrm>
          <a:prstGeom prst="rect">
            <a:avLst/>
          </a:prstGeom>
          <a:noFill/>
        </p:spPr>
        <p:txBody>
          <a:bodyPr wrap="square" rtlCol="0">
            <a:spAutoFit/>
          </a:bodyPr>
          <a:lstStyle/>
          <a:p>
            <a:pPr>
              <a:lnSpc>
                <a:spcPct val="130000"/>
              </a:lnSpc>
            </a:pPr>
            <a:r>
              <a:rPr lang="zh-CN" altLang="en-US" sz="2400" spc="300" dirty="0">
                <a:solidFill>
                  <a:schemeClr val="tx1">
                    <a:lumMod val="85000"/>
                    <a:lumOff val="15000"/>
                  </a:schemeClr>
                </a:solidFill>
                <a:latin typeface="+mn-ea"/>
              </a:rPr>
              <a:t>右键左侧缩略图也可以快速更改版式</a:t>
            </a:r>
          </a:p>
        </p:txBody>
      </p:sp>
      <p:sp>
        <p:nvSpPr>
          <p:cNvPr id="22" name="矩形 21">
            <a:extLst>
              <a:ext uri="{FF2B5EF4-FFF2-40B4-BE49-F238E27FC236}">
                <a16:creationId xmlns:a16="http://schemas.microsoft.com/office/drawing/2014/main" id="{B7D19199-882F-438E-8F54-8AFF85D7A422}"/>
              </a:ext>
            </a:extLst>
          </p:cNvPr>
          <p:cNvSpPr/>
          <p:nvPr/>
        </p:nvSpPr>
        <p:spPr>
          <a:xfrm>
            <a:off x="5656263" y="3429000"/>
            <a:ext cx="577358" cy="2806700"/>
          </a:xfrm>
          <a:prstGeom prst="rect">
            <a:avLst/>
          </a:prstGeom>
          <a:gradFill>
            <a:gsLst>
              <a:gs pos="0">
                <a:schemeClr val="bg1"/>
              </a:gs>
              <a:gs pos="14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E9E3B32-1C0A-4441-8B1C-669E24859F6A}"/>
              </a:ext>
            </a:extLst>
          </p:cNvPr>
          <p:cNvSpPr/>
          <p:nvPr/>
        </p:nvSpPr>
        <p:spPr>
          <a:xfrm rot="16200000">
            <a:off x="4596460" y="1899948"/>
            <a:ext cx="225702" cy="2806700"/>
          </a:xfrm>
          <a:prstGeom prst="rect">
            <a:avLst/>
          </a:prstGeom>
          <a:gradFill>
            <a:gsLst>
              <a:gs pos="0">
                <a:schemeClr val="bg1"/>
              </a:gs>
              <a:gs pos="14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5FC842F-90CA-4AC2-B077-CDC594BB213F}"/>
              </a:ext>
            </a:extLst>
          </p:cNvPr>
          <p:cNvGrpSpPr/>
          <p:nvPr/>
        </p:nvGrpSpPr>
        <p:grpSpPr>
          <a:xfrm>
            <a:off x="5175250" y="3394438"/>
            <a:ext cx="1266826" cy="2228608"/>
            <a:chOff x="5462587" y="3393045"/>
            <a:chExt cx="1266826" cy="2228608"/>
          </a:xfrm>
        </p:grpSpPr>
        <p:sp>
          <p:nvSpPr>
            <p:cNvPr id="12" name="等腰三角形 11">
              <a:extLst>
                <a:ext uri="{FF2B5EF4-FFF2-40B4-BE49-F238E27FC236}">
                  <a16:creationId xmlns:a16="http://schemas.microsoft.com/office/drawing/2014/main" id="{B990503D-9DC7-4C44-B683-945AC2AD6307}"/>
                </a:ext>
              </a:extLst>
            </p:cNvPr>
            <p:cNvSpPr/>
            <p:nvPr/>
          </p:nvSpPr>
          <p:spPr>
            <a:xfrm rot="16200000" flipV="1">
              <a:off x="6033032" y="4409784"/>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A1D76D7A-1E85-40C8-A539-4466881679FB}"/>
                </a:ext>
              </a:extLst>
            </p:cNvPr>
            <p:cNvSpPr/>
            <p:nvPr/>
          </p:nvSpPr>
          <p:spPr>
            <a:xfrm rot="5400000">
              <a:off x="5407607" y="4116040"/>
              <a:ext cx="1376785" cy="782617"/>
            </a:xfrm>
            <a:prstGeom prst="triangle">
              <a:avLst>
                <a:gd name="adj" fmla="val 50240"/>
              </a:avLst>
            </a:prstGeom>
            <a:gradFill>
              <a:gsLst>
                <a:gs pos="0">
                  <a:schemeClr val="accent5">
                    <a:alpha val="5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39940089-022C-4FF0-BFAB-4E566D073AF8}"/>
                </a:ext>
              </a:extLst>
            </p:cNvPr>
            <p:cNvSpPr/>
            <p:nvPr/>
          </p:nvSpPr>
          <p:spPr>
            <a:xfrm rot="5400000">
              <a:off x="4981696" y="3873936"/>
              <a:ext cx="2228608" cy="1266826"/>
            </a:xfrm>
            <a:prstGeom prst="triangle">
              <a:avLst>
                <a:gd name="adj" fmla="val 50247"/>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59472807-557B-4B78-B28D-D62A421CCC48}"/>
              </a:ext>
            </a:extLst>
          </p:cNvPr>
          <p:cNvSpPr txBox="1"/>
          <p:nvPr/>
        </p:nvSpPr>
        <p:spPr>
          <a:xfrm>
            <a:off x="6233621" y="1583132"/>
            <a:ext cx="6270932" cy="528093"/>
          </a:xfrm>
          <a:prstGeom prst="rect">
            <a:avLst/>
          </a:prstGeom>
          <a:noFill/>
        </p:spPr>
        <p:txBody>
          <a:bodyPr wrap="square" rtlCol="0">
            <a:spAutoFit/>
          </a:bodyPr>
          <a:lstStyle/>
          <a:p>
            <a:pPr>
              <a:lnSpc>
                <a:spcPct val="130000"/>
              </a:lnSpc>
            </a:pPr>
            <a:r>
              <a:rPr lang="zh-CN" altLang="en-US" sz="2400" spc="300" dirty="0">
                <a:solidFill>
                  <a:schemeClr val="tx1">
                    <a:lumMod val="85000"/>
                    <a:lumOff val="15000"/>
                  </a:schemeClr>
                </a:solidFill>
                <a:latin typeface="+mn-ea"/>
              </a:rPr>
              <a:t>如果不小心打乱元素，版式可以重置</a:t>
            </a:r>
          </a:p>
        </p:txBody>
      </p:sp>
      <p:grpSp>
        <p:nvGrpSpPr>
          <p:cNvPr id="25" name="组合 24">
            <a:extLst>
              <a:ext uri="{FF2B5EF4-FFF2-40B4-BE49-F238E27FC236}">
                <a16:creationId xmlns:a16="http://schemas.microsoft.com/office/drawing/2014/main" id="{044F4BC9-3016-4F55-8532-6D84A6874570}"/>
              </a:ext>
            </a:extLst>
          </p:cNvPr>
          <p:cNvGrpSpPr/>
          <p:nvPr/>
        </p:nvGrpSpPr>
        <p:grpSpPr>
          <a:xfrm>
            <a:off x="5175250" y="805538"/>
            <a:ext cx="1266826" cy="2228608"/>
            <a:chOff x="5462587" y="3393045"/>
            <a:chExt cx="1266826" cy="2228608"/>
          </a:xfrm>
        </p:grpSpPr>
        <p:sp>
          <p:nvSpPr>
            <p:cNvPr id="26" name="等腰三角形 25">
              <a:extLst>
                <a:ext uri="{FF2B5EF4-FFF2-40B4-BE49-F238E27FC236}">
                  <a16:creationId xmlns:a16="http://schemas.microsoft.com/office/drawing/2014/main" id="{8AECCAFF-5909-411F-9CD8-D9528B2A38A0}"/>
                </a:ext>
              </a:extLst>
            </p:cNvPr>
            <p:cNvSpPr/>
            <p:nvPr/>
          </p:nvSpPr>
          <p:spPr>
            <a:xfrm rot="16200000" flipV="1">
              <a:off x="6033032" y="4409784"/>
              <a:ext cx="291813" cy="165878"/>
            </a:xfrm>
            <a:prstGeom prst="triangle">
              <a:avLst>
                <a:gd name="adj" fmla="val 5038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06F6C216-BCA7-42A8-B31B-DB0B2E3D4713}"/>
                </a:ext>
              </a:extLst>
            </p:cNvPr>
            <p:cNvSpPr/>
            <p:nvPr/>
          </p:nvSpPr>
          <p:spPr>
            <a:xfrm rot="5400000">
              <a:off x="5407607" y="4116040"/>
              <a:ext cx="1376785" cy="782617"/>
            </a:xfrm>
            <a:prstGeom prst="triangle">
              <a:avLst>
                <a:gd name="adj" fmla="val 50240"/>
              </a:avLst>
            </a:prstGeom>
            <a:gradFill>
              <a:gsLst>
                <a:gs pos="0">
                  <a:schemeClr val="accent5">
                    <a:alpha val="5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327F8B7B-47C8-4DC1-9854-2C0E9F4AD6A0}"/>
                </a:ext>
              </a:extLst>
            </p:cNvPr>
            <p:cNvSpPr/>
            <p:nvPr/>
          </p:nvSpPr>
          <p:spPr>
            <a:xfrm rot="5400000">
              <a:off x="4981696" y="3873936"/>
              <a:ext cx="2228608" cy="1266826"/>
            </a:xfrm>
            <a:prstGeom prst="triangle">
              <a:avLst>
                <a:gd name="adj" fmla="val 50247"/>
              </a:avLst>
            </a:prstGeom>
            <a:gradFill>
              <a:gsLst>
                <a:gs pos="0">
                  <a:schemeClr val="accent5">
                    <a:alpha val="20000"/>
                  </a:schemeClr>
                </a:gs>
                <a:gs pos="72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55460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lumOff val="25000"/>
              </a:schemeClr>
            </a:gs>
            <a:gs pos="100000">
              <a:schemeClr val="accent1"/>
            </a:gs>
          </a:gsLst>
          <a:lin ang="5400000" scaled="0"/>
        </a:gradFill>
        <a:effectLst/>
      </p:bgPr>
    </p:bg>
    <p:spTree>
      <p:nvGrpSpPr>
        <p:cNvPr id="1" name=""/>
        <p:cNvGrpSpPr/>
        <p:nvPr/>
      </p:nvGrpSpPr>
      <p:grpSpPr>
        <a:xfrm>
          <a:off x="0" y="0"/>
          <a:ext cx="0" cy="0"/>
          <a:chOff x="0" y="0"/>
          <a:chExt cx="0" cy="0"/>
        </a:xfrm>
      </p:grpSpPr>
      <p:sp>
        <p:nvSpPr>
          <p:cNvPr id="12" name="文本占位符 85">
            <a:extLst>
              <a:ext uri="{FF2B5EF4-FFF2-40B4-BE49-F238E27FC236}">
                <a16:creationId xmlns:a16="http://schemas.microsoft.com/office/drawing/2014/main" id="{B37606A0-0976-459B-8E91-1BDCFF98201B}"/>
              </a:ext>
            </a:extLst>
          </p:cNvPr>
          <p:cNvSpPr txBox="1">
            <a:spLocks/>
          </p:cNvSpPr>
          <p:nvPr/>
        </p:nvSpPr>
        <p:spPr>
          <a:xfrm>
            <a:off x="4063320" y="5540739"/>
            <a:ext cx="4065361" cy="344710"/>
          </a:xfrm>
          <a:prstGeom prst="rect">
            <a:avLst/>
          </a:prstGeom>
          <a:noFill/>
        </p:spPr>
        <p:txBody>
          <a:bodyPr wrap="square" lIns="0" rtlCol="0" anchor="ctr" anchorCtr="0">
            <a:spAutoFit/>
          </a:bodyPr>
          <a:lstStyle>
            <a:lvl1pPr marL="0" indent="0" algn="ctr" defTabSz="914400" rtl="0" eaLnBrk="1" latinLnBrk="0" hangingPunct="1">
              <a:lnSpc>
                <a:spcPct val="130000"/>
              </a:lnSpc>
              <a:spcBef>
                <a:spcPts val="1000"/>
              </a:spcBef>
              <a:buFont typeface="Arial" panose="020B0604020202020204" pitchFamily="34" charset="0"/>
              <a:buNone/>
              <a:defRPr lang="zh-CN" altLang="en-US" sz="1400" kern="1200" spc="100" smtClean="0">
                <a:solidFill>
                  <a:schemeClr val="tx1">
                    <a:lumMod val="85000"/>
                    <a:lumOff val="1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指导教师：</a:t>
            </a:r>
            <a:r>
              <a:rPr kumimoji="0" lang="en-US" altLang="zh-CN" sz="1400" b="0" i="0" u="none" strike="noStrike" kern="1200" cap="none" spc="100" normalizeH="0" baseline="0" noProof="0" dirty="0">
                <a:ln>
                  <a:noFill/>
                </a:ln>
                <a:solidFill>
                  <a:srgbClr val="000000">
                    <a:lumMod val="85000"/>
                    <a:lumOff val="15000"/>
                  </a:srgbClr>
                </a:solidFill>
                <a:effectLst/>
                <a:uLnTx/>
                <a:uFillTx/>
                <a:latin typeface="+mn-ea"/>
              </a:rPr>
              <a:t>xxx	</a:t>
            </a:r>
            <a:r>
              <a:rPr kumimoji="0" lang="zh-CN" altLang="en-US" sz="1400" b="0" i="0" u="none" strike="noStrike" kern="1200" cap="none" spc="100" normalizeH="0" baseline="0" noProof="0" dirty="0">
                <a:ln>
                  <a:noFill/>
                </a:ln>
                <a:solidFill>
                  <a:srgbClr val="000000">
                    <a:lumMod val="85000"/>
                    <a:lumOff val="15000"/>
                  </a:srgbClr>
                </a:solidFill>
                <a:effectLst/>
                <a:uLnTx/>
                <a:uFillTx/>
                <a:latin typeface="+mn-ea"/>
              </a:rPr>
              <a:t>答辩学生：溪溪</a:t>
            </a:r>
          </a:p>
        </p:txBody>
      </p:sp>
      <p:sp>
        <p:nvSpPr>
          <p:cNvPr id="4" name="文本占位符 3">
            <a:extLst>
              <a:ext uri="{FF2B5EF4-FFF2-40B4-BE49-F238E27FC236}">
                <a16:creationId xmlns:a16="http://schemas.microsoft.com/office/drawing/2014/main" id="{703E34EF-7E09-42B3-A47E-C6FAAA025981}"/>
              </a:ext>
            </a:extLst>
          </p:cNvPr>
          <p:cNvSpPr>
            <a:spLocks noGrp="1"/>
          </p:cNvSpPr>
          <p:nvPr>
            <p:ph type="body" sz="quarter" idx="10"/>
          </p:nvPr>
        </p:nvSpPr>
        <p:spPr/>
        <p:txBody>
          <a:bodyPr/>
          <a:lstStyle/>
          <a:p>
            <a:r>
              <a:rPr lang="zh-CN" altLang="en-US" dirty="0">
                <a:latin typeface="方正大标宋简体" panose="02010601030101010101" pitchFamily="2" charset="-122"/>
                <a:ea typeface="方正大标宋简体" panose="02010601030101010101" pitchFamily="2" charset="-122"/>
              </a:rPr>
              <a:t>昆明医科大学学术答辩通用模板</a:t>
            </a:r>
          </a:p>
        </p:txBody>
      </p:sp>
      <p:sp>
        <p:nvSpPr>
          <p:cNvPr id="11" name="文本框 10">
            <a:extLst>
              <a:ext uri="{FF2B5EF4-FFF2-40B4-BE49-F238E27FC236}">
                <a16:creationId xmlns:a16="http://schemas.microsoft.com/office/drawing/2014/main" id="{F7804929-E546-41A4-BFA9-A664523D67D0}"/>
              </a:ext>
            </a:extLst>
          </p:cNvPr>
          <p:cNvSpPr txBox="1"/>
          <p:nvPr/>
        </p:nvSpPr>
        <p:spPr>
          <a:xfrm>
            <a:off x="2147258" y="4895118"/>
            <a:ext cx="7897484" cy="307777"/>
          </a:xfrm>
          <a:prstGeom prst="rect">
            <a:avLst/>
          </a:prstGeom>
          <a:noFill/>
        </p:spPr>
        <p:txBody>
          <a:bodyPr wrap="square" rtlCol="0">
            <a:spAutoFit/>
          </a:bodyPr>
          <a:lstStyle/>
          <a:p>
            <a:pPr algn="dist"/>
            <a:r>
              <a:rPr lang="en-US" altLang="zh-CN" sz="1400" spc="-500" dirty="0">
                <a:solidFill>
                  <a:schemeClr val="tx1">
                    <a:lumMod val="50000"/>
                    <a:lumOff val="50000"/>
                  </a:schemeClr>
                </a:solidFill>
                <a:cs typeface="Arial" panose="020B0604020202020204" pitchFamily="34" charset="0"/>
              </a:rPr>
              <a:t>Kunming Medical university PowerPoint Template</a:t>
            </a:r>
          </a:p>
        </p:txBody>
      </p:sp>
      <p:sp>
        <p:nvSpPr>
          <p:cNvPr id="6" name="等腰三角形 5">
            <a:extLst>
              <a:ext uri="{FF2B5EF4-FFF2-40B4-BE49-F238E27FC236}">
                <a16:creationId xmlns:a16="http://schemas.microsoft.com/office/drawing/2014/main" id="{2BE67AE5-8A2E-4ADA-BB28-AC9F6A505503}"/>
              </a:ext>
            </a:extLst>
          </p:cNvPr>
          <p:cNvSpPr/>
          <p:nvPr/>
        </p:nvSpPr>
        <p:spPr>
          <a:xfrm flipV="1">
            <a:off x="6016907" y="5324400"/>
            <a:ext cx="158187" cy="89919"/>
          </a:xfrm>
          <a:prstGeom prst="triangle">
            <a:avLst>
              <a:gd name="adj" fmla="val 532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63518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676D4A-4447-4FC0-ACAB-F687966A0531}"/>
              </a:ext>
            </a:extLst>
          </p:cNvPr>
          <p:cNvSpPr txBox="1"/>
          <p:nvPr/>
        </p:nvSpPr>
        <p:spPr>
          <a:xfrm>
            <a:off x="514120" y="1130360"/>
            <a:ext cx="5238497" cy="400110"/>
          </a:xfrm>
          <a:prstGeom prst="rect">
            <a:avLst/>
          </a:prstGeom>
          <a:noFill/>
          <a:ln>
            <a:noFill/>
          </a:ln>
        </p:spPr>
        <p:txBody>
          <a:bodyPr wrap="square" l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为什么保存时有点卡</a:t>
            </a:r>
            <a:r>
              <a:rPr kumimoji="0" lang="en-US" altLang="zh-CN" sz="2000" i="0" u="none" strike="noStrike" kern="1200" cap="none" spc="100" normalizeH="0" baseline="0" noProof="0" dirty="0">
                <a:ln>
                  <a:noFill/>
                </a:ln>
                <a:solidFill>
                  <a:schemeClr val="accent1"/>
                </a:solidFill>
                <a:effectLst/>
                <a:uLnTx/>
                <a:uFillTx/>
                <a:latin typeface="+mj-ea"/>
                <a:ea typeface="+mj-ea"/>
                <a:cs typeface="+mn-cs"/>
              </a:rPr>
              <a:t>,</a:t>
            </a: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还弹出一个窗口？</a:t>
            </a:r>
          </a:p>
        </p:txBody>
      </p:sp>
      <p:sp>
        <p:nvSpPr>
          <p:cNvPr id="4" name="文本框 3">
            <a:extLst>
              <a:ext uri="{FF2B5EF4-FFF2-40B4-BE49-F238E27FC236}">
                <a16:creationId xmlns:a16="http://schemas.microsoft.com/office/drawing/2014/main" id="{3B75FA9B-2D04-426F-B026-3853AA4861C3}"/>
              </a:ext>
            </a:extLst>
          </p:cNvPr>
          <p:cNvSpPr txBox="1"/>
          <p:nvPr/>
        </p:nvSpPr>
        <p:spPr>
          <a:xfrm>
            <a:off x="514118" y="1451188"/>
            <a:ext cx="11198457" cy="1707199"/>
          </a:xfrm>
          <a:prstGeom prst="rect">
            <a:avLst/>
          </a:prstGeom>
          <a:noFill/>
        </p:spPr>
        <p:txBody>
          <a:bodyPr wrap="square" lIns="0" rtlCol="0">
            <a:spAutoFit/>
          </a:bodyPr>
          <a:lstStyle/>
          <a:p>
            <a:pPr algn="just">
              <a:lnSpc>
                <a:spcPct val="150000"/>
              </a:lnSpc>
            </a:pPr>
            <a:r>
              <a:rPr lang="en-US" altLang="zh-CN" spc="100" dirty="0">
                <a:solidFill>
                  <a:schemeClr val="tx1">
                    <a:lumMod val="85000"/>
                    <a:lumOff val="15000"/>
                  </a:schemeClr>
                </a:solidFill>
                <a:latin typeface="+mn-ea"/>
              </a:rPr>
              <a:t>PPT</a:t>
            </a:r>
            <a:r>
              <a:rPr lang="zh-CN" altLang="en-US" spc="100" dirty="0">
                <a:solidFill>
                  <a:schemeClr val="tx1">
                    <a:lumMod val="85000"/>
                    <a:lumOff val="15000"/>
                  </a:schemeClr>
                </a:solidFill>
                <a:latin typeface="+mn-ea"/>
              </a:rPr>
              <a:t>中使用了</a:t>
            </a:r>
            <a:r>
              <a:rPr lang="en-US" altLang="zh-CN" spc="100" dirty="0">
                <a:solidFill>
                  <a:schemeClr val="tx1">
                    <a:lumMod val="85000"/>
                    <a:lumOff val="15000"/>
                  </a:schemeClr>
                </a:solidFill>
                <a:latin typeface="方正大标宋简体" panose="02010601030101010101" pitchFamily="2" charset="-122"/>
                <a:ea typeface="方正大标宋简体" panose="02010601030101010101" pitchFamily="2" charset="-122"/>
              </a:rPr>
              <a:t>【</a:t>
            </a:r>
            <a:r>
              <a:rPr lang="zh-CN" altLang="en-US" spc="100" dirty="0">
                <a:solidFill>
                  <a:schemeClr val="tx1">
                    <a:lumMod val="85000"/>
                    <a:lumOff val="15000"/>
                  </a:schemeClr>
                </a:solidFill>
                <a:latin typeface="方正大标宋简体" panose="02010601030101010101" pitchFamily="2" charset="-122"/>
                <a:ea typeface="方正大标宋简体" panose="02010601030101010101" pitchFamily="2" charset="-122"/>
              </a:rPr>
              <a:t>方正大标宋简体</a:t>
            </a:r>
            <a:r>
              <a:rPr lang="en-US" altLang="zh-CN" spc="100" dirty="0">
                <a:solidFill>
                  <a:schemeClr val="tx1">
                    <a:lumMod val="85000"/>
                    <a:lumOff val="15000"/>
                  </a:schemeClr>
                </a:solidFill>
                <a:latin typeface="方正大标宋简体" panose="02010601030101010101" pitchFamily="2" charset="-122"/>
                <a:ea typeface="方正大标宋简体" panose="02010601030101010101" pitchFamily="2" charset="-122"/>
              </a:rPr>
              <a:t>】</a:t>
            </a:r>
            <a:r>
              <a:rPr lang="zh-CN" altLang="en-US" spc="100" dirty="0">
                <a:solidFill>
                  <a:schemeClr val="tx1">
                    <a:lumMod val="85000"/>
                    <a:lumOff val="15000"/>
                  </a:schemeClr>
                </a:solidFill>
                <a:latin typeface="+mn-ea"/>
              </a:rPr>
              <a:t>这一字体，考虑到你的电脑中可能没有安装此字体，所以为防止放映时排版错乱，作者已经将此字体嵌入</a:t>
            </a:r>
            <a:r>
              <a:rPr lang="en-US" altLang="zh-CN" spc="100" dirty="0">
                <a:solidFill>
                  <a:schemeClr val="tx1">
                    <a:lumMod val="85000"/>
                    <a:lumOff val="15000"/>
                  </a:schemeClr>
                </a:solidFill>
                <a:latin typeface="+mn-ea"/>
              </a:rPr>
              <a:t>PPT</a:t>
            </a:r>
            <a:r>
              <a:rPr lang="zh-CN" altLang="en-US" spc="100" dirty="0">
                <a:solidFill>
                  <a:schemeClr val="tx1">
                    <a:lumMod val="85000"/>
                    <a:lumOff val="15000"/>
                  </a:schemeClr>
                </a:solidFill>
                <a:latin typeface="+mn-ea"/>
              </a:rPr>
              <a:t>文件中。可以到网上下载安装此字体，</a:t>
            </a:r>
            <a:r>
              <a:rPr lang="zh-CN" altLang="en-US" b="1" spc="100" dirty="0">
                <a:solidFill>
                  <a:srgbClr val="C00000"/>
                </a:solidFill>
                <a:latin typeface="+mn-ea"/>
              </a:rPr>
              <a:t>也可以关注我直接在后台回复“模板字体</a:t>
            </a:r>
            <a:r>
              <a:rPr lang="zh-CN" altLang="en-US" b="1" spc="100" dirty="0">
                <a:solidFill>
                  <a:schemeClr val="tx1">
                    <a:lumMod val="85000"/>
                    <a:lumOff val="15000"/>
                  </a:schemeClr>
                </a:solidFill>
                <a:latin typeface="+mn-ea"/>
              </a:rPr>
              <a:t>”</a:t>
            </a:r>
            <a:r>
              <a:rPr lang="zh-CN" altLang="en-US" spc="100" dirty="0">
                <a:solidFill>
                  <a:schemeClr val="tx1">
                    <a:lumMod val="85000"/>
                    <a:lumOff val="15000"/>
                  </a:schemeClr>
                </a:solidFill>
                <a:latin typeface="+mn-ea"/>
              </a:rPr>
              <a:t>，  即可获得字体的下载链接。最后在</a:t>
            </a:r>
            <a:r>
              <a:rPr lang="en-US" altLang="zh-CN" spc="100" dirty="0">
                <a:solidFill>
                  <a:schemeClr val="tx1">
                    <a:lumMod val="85000"/>
                    <a:lumOff val="15000"/>
                  </a:schemeClr>
                </a:solidFill>
                <a:latin typeface="+mn-ea"/>
              </a:rPr>
              <a:t>PowerPoint 2013</a:t>
            </a:r>
            <a:r>
              <a:rPr lang="zh-CN" altLang="en-US" spc="100" dirty="0">
                <a:solidFill>
                  <a:schemeClr val="tx1">
                    <a:lumMod val="85000"/>
                    <a:lumOff val="15000"/>
                  </a:schemeClr>
                </a:solidFill>
                <a:latin typeface="+mn-ea"/>
              </a:rPr>
              <a:t>及以上版本中，点击左上角 </a:t>
            </a:r>
            <a:r>
              <a:rPr lang="zh-CN" altLang="en-US" b="1" spc="100" dirty="0">
                <a:solidFill>
                  <a:schemeClr val="accent1"/>
                </a:solidFill>
                <a:latin typeface="+mn-ea"/>
              </a:rPr>
              <a:t>文件</a:t>
            </a:r>
            <a:r>
              <a:rPr lang="en-US" altLang="zh-CN" b="1" spc="100" dirty="0">
                <a:solidFill>
                  <a:schemeClr val="accent1"/>
                </a:solidFill>
                <a:latin typeface="+mn-ea"/>
              </a:rPr>
              <a:t> &gt; </a:t>
            </a:r>
            <a:r>
              <a:rPr lang="zh-CN" altLang="en-US" b="1" spc="100" dirty="0">
                <a:solidFill>
                  <a:schemeClr val="accent1"/>
                </a:solidFill>
                <a:latin typeface="+mn-ea"/>
              </a:rPr>
              <a:t>选项 </a:t>
            </a:r>
            <a:r>
              <a:rPr lang="en-US" altLang="zh-CN" b="1" spc="100" dirty="0">
                <a:solidFill>
                  <a:schemeClr val="accent1"/>
                </a:solidFill>
                <a:latin typeface="+mn-ea"/>
              </a:rPr>
              <a:t>&gt; </a:t>
            </a:r>
            <a:r>
              <a:rPr lang="zh-CN" altLang="en-US" b="1" spc="100" dirty="0">
                <a:solidFill>
                  <a:schemeClr val="accent1"/>
                </a:solidFill>
                <a:latin typeface="+mn-ea"/>
              </a:rPr>
              <a:t>保存 </a:t>
            </a:r>
            <a:r>
              <a:rPr lang="en-US" altLang="zh-CN" b="1" spc="100" dirty="0">
                <a:solidFill>
                  <a:schemeClr val="accent1"/>
                </a:solidFill>
                <a:latin typeface="+mn-ea"/>
              </a:rPr>
              <a:t>&gt; </a:t>
            </a:r>
            <a:r>
              <a:rPr lang="zh-CN" altLang="en-US" b="1" spc="100" dirty="0">
                <a:solidFill>
                  <a:schemeClr val="accent1"/>
                </a:solidFill>
                <a:latin typeface="+mn-ea"/>
              </a:rPr>
              <a:t>将字体嵌入文件</a:t>
            </a:r>
            <a:r>
              <a:rPr lang="zh-CN" altLang="en-US" b="1" spc="100" dirty="0">
                <a:solidFill>
                  <a:schemeClr val="tx1">
                    <a:lumMod val="85000"/>
                    <a:lumOff val="15000"/>
                  </a:schemeClr>
                </a:solidFill>
                <a:latin typeface="+mn-ea"/>
              </a:rPr>
              <a:t> ，</a:t>
            </a:r>
            <a:r>
              <a:rPr lang="zh-CN" altLang="en-US" spc="100" dirty="0">
                <a:solidFill>
                  <a:schemeClr val="tx1">
                    <a:lumMod val="85000"/>
                    <a:lumOff val="15000"/>
                  </a:schemeClr>
                </a:solidFill>
                <a:latin typeface="+mn-ea"/>
              </a:rPr>
              <a:t>选择不嵌入</a:t>
            </a:r>
            <a:endParaRPr lang="en-US" altLang="zh-CN" spc="100" dirty="0">
              <a:solidFill>
                <a:schemeClr val="tx1">
                  <a:lumMod val="85000"/>
                  <a:lumOff val="15000"/>
                </a:schemeClr>
              </a:solidFill>
              <a:latin typeface="+mn-ea"/>
            </a:endParaRPr>
          </a:p>
        </p:txBody>
      </p:sp>
      <p:sp>
        <p:nvSpPr>
          <p:cNvPr id="18" name="文本框 17">
            <a:extLst>
              <a:ext uri="{FF2B5EF4-FFF2-40B4-BE49-F238E27FC236}">
                <a16:creationId xmlns:a16="http://schemas.microsoft.com/office/drawing/2014/main" id="{05C5BD5C-5F32-4429-9EC6-1F6A30842743}"/>
              </a:ext>
            </a:extLst>
          </p:cNvPr>
          <p:cNvSpPr txBox="1"/>
          <p:nvPr/>
        </p:nvSpPr>
        <p:spPr>
          <a:xfrm>
            <a:off x="514119" y="3439796"/>
            <a:ext cx="3838859" cy="400110"/>
          </a:xfrm>
          <a:prstGeom prst="rect">
            <a:avLst/>
          </a:prstGeom>
          <a:noFill/>
          <a:ln>
            <a:noFill/>
          </a:ln>
        </p:spPr>
        <p:txBody>
          <a:bodyPr wrap="square" l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为什么有些元素编辑不了？</a:t>
            </a:r>
          </a:p>
        </p:txBody>
      </p:sp>
      <p:sp>
        <p:nvSpPr>
          <p:cNvPr id="19" name="文本框 18">
            <a:extLst>
              <a:ext uri="{FF2B5EF4-FFF2-40B4-BE49-F238E27FC236}">
                <a16:creationId xmlns:a16="http://schemas.microsoft.com/office/drawing/2014/main" id="{589B3371-3FDC-43A9-9285-48376CDD8274}"/>
              </a:ext>
            </a:extLst>
          </p:cNvPr>
          <p:cNvSpPr txBox="1"/>
          <p:nvPr/>
        </p:nvSpPr>
        <p:spPr>
          <a:xfrm>
            <a:off x="514118" y="3760624"/>
            <a:ext cx="11312122" cy="876202"/>
          </a:xfrm>
          <a:prstGeom prst="rect">
            <a:avLst/>
          </a:prstGeom>
          <a:noFill/>
        </p:spPr>
        <p:txBody>
          <a:bodyPr wrap="square" lIns="0" rtlCol="0">
            <a:spAutoFit/>
          </a:bodyPr>
          <a:lstStyle/>
          <a:p>
            <a:pPr lvl="0">
              <a:lnSpc>
                <a:spcPct val="150000"/>
              </a:lnSpc>
            </a:pPr>
            <a:r>
              <a:rPr lang="zh-CN" altLang="en-US" spc="100" dirty="0">
                <a:solidFill>
                  <a:schemeClr val="tx1">
                    <a:lumMod val="85000"/>
                    <a:lumOff val="15000"/>
                  </a:schemeClr>
                </a:solidFill>
                <a:latin typeface="微软雅黑 Light"/>
              </a:rPr>
              <a:t>像</a:t>
            </a:r>
            <a:r>
              <a:rPr lang="en-US" altLang="zh-CN" spc="100" dirty="0">
                <a:solidFill>
                  <a:schemeClr val="tx1">
                    <a:lumMod val="85000"/>
                    <a:lumOff val="15000"/>
                  </a:schemeClr>
                </a:solidFill>
                <a:latin typeface="微软雅黑 Light"/>
              </a:rPr>
              <a:t>logo</a:t>
            </a:r>
            <a:r>
              <a:rPr lang="zh-CN" altLang="en-US" spc="100" dirty="0">
                <a:solidFill>
                  <a:schemeClr val="tx1">
                    <a:lumMod val="85000"/>
                    <a:lumOff val="15000"/>
                  </a:schemeClr>
                </a:solidFill>
                <a:latin typeface="微软雅黑 Light"/>
              </a:rPr>
              <a:t>标志和背景图这类的元素，作者都统一放入母版中了，你需要点击视图</a:t>
            </a:r>
            <a:r>
              <a:rPr lang="en-US" altLang="zh-CN" spc="100" dirty="0">
                <a:solidFill>
                  <a:schemeClr val="tx1">
                    <a:lumMod val="85000"/>
                    <a:lumOff val="15000"/>
                  </a:schemeClr>
                </a:solidFill>
                <a:sym typeface="Wingdings" panose="05000000000000000000" pitchFamily="2" charset="2"/>
              </a:rPr>
              <a:t></a:t>
            </a:r>
            <a:r>
              <a:rPr lang="zh-CN" altLang="en-US" spc="100" dirty="0">
                <a:solidFill>
                  <a:schemeClr val="tx1">
                    <a:lumMod val="85000"/>
                    <a:lumOff val="15000"/>
                  </a:schemeClr>
                </a:solidFill>
                <a:latin typeface="微软雅黑 Light"/>
              </a:rPr>
              <a:t>幻灯片母版</a:t>
            </a:r>
            <a:r>
              <a:rPr lang="en-US" altLang="zh-CN" spc="100" dirty="0">
                <a:solidFill>
                  <a:schemeClr val="tx1">
                    <a:lumMod val="85000"/>
                    <a:lumOff val="15000"/>
                  </a:schemeClr>
                </a:solidFill>
                <a:sym typeface="Wingdings" panose="05000000000000000000" pitchFamily="2" charset="2"/>
              </a:rPr>
              <a:t></a:t>
            </a:r>
            <a:r>
              <a:rPr lang="zh-CN" altLang="en-US" spc="100" dirty="0">
                <a:solidFill>
                  <a:schemeClr val="tx1">
                    <a:lumMod val="85000"/>
                    <a:lumOff val="15000"/>
                  </a:schemeClr>
                </a:solidFill>
                <a:latin typeface="微软雅黑 Light"/>
              </a:rPr>
              <a:t>到相应的版式里面才可以修改</a:t>
            </a:r>
          </a:p>
        </p:txBody>
      </p:sp>
      <p:sp>
        <p:nvSpPr>
          <p:cNvPr id="20" name="文本框 19">
            <a:extLst>
              <a:ext uri="{FF2B5EF4-FFF2-40B4-BE49-F238E27FC236}">
                <a16:creationId xmlns:a16="http://schemas.microsoft.com/office/drawing/2014/main" id="{60EB42E1-20DE-4DC2-9817-6900688BCADF}"/>
              </a:ext>
            </a:extLst>
          </p:cNvPr>
          <p:cNvSpPr txBox="1"/>
          <p:nvPr/>
        </p:nvSpPr>
        <p:spPr>
          <a:xfrm>
            <a:off x="514119" y="4918235"/>
            <a:ext cx="4982335" cy="400110"/>
          </a:xfrm>
          <a:prstGeom prst="rect">
            <a:avLst/>
          </a:prstGeom>
          <a:noFill/>
          <a:ln>
            <a:noFill/>
          </a:ln>
        </p:spPr>
        <p:txBody>
          <a:bodyPr wrap="square" l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为什么套用模板之后</a:t>
            </a:r>
            <a:r>
              <a:rPr kumimoji="0" lang="en-US" altLang="zh-CN" sz="2000" i="0" u="none" strike="noStrike" kern="1200" cap="none" spc="100" normalizeH="0" baseline="0" noProof="0" dirty="0">
                <a:ln>
                  <a:noFill/>
                </a:ln>
                <a:solidFill>
                  <a:schemeClr val="accent1"/>
                </a:solidFill>
                <a:effectLst/>
                <a:uLnTx/>
                <a:uFillTx/>
                <a:latin typeface="+mj-ea"/>
                <a:ea typeface="+mj-ea"/>
                <a:cs typeface="+mn-cs"/>
              </a:rPr>
              <a:t>PPT</a:t>
            </a:r>
            <a:r>
              <a:rPr kumimoji="0" lang="zh-CN" altLang="en-US" sz="2000" i="0" u="none" strike="noStrike" kern="1200" cap="none" spc="100" normalizeH="0" baseline="0" noProof="0" dirty="0">
                <a:ln>
                  <a:noFill/>
                </a:ln>
                <a:solidFill>
                  <a:schemeClr val="accent1"/>
                </a:solidFill>
                <a:effectLst/>
                <a:uLnTx/>
                <a:uFillTx/>
                <a:latin typeface="+mj-ea"/>
                <a:ea typeface="+mj-ea"/>
                <a:cs typeface="+mn-cs"/>
              </a:rPr>
              <a:t>还是很丑？</a:t>
            </a:r>
          </a:p>
        </p:txBody>
      </p:sp>
      <p:sp>
        <p:nvSpPr>
          <p:cNvPr id="21" name="文本框 20">
            <a:extLst>
              <a:ext uri="{FF2B5EF4-FFF2-40B4-BE49-F238E27FC236}">
                <a16:creationId xmlns:a16="http://schemas.microsoft.com/office/drawing/2014/main" id="{99B86E55-C5BA-49B1-9E21-2126F25B328F}"/>
              </a:ext>
            </a:extLst>
          </p:cNvPr>
          <p:cNvSpPr txBox="1"/>
          <p:nvPr/>
        </p:nvSpPr>
        <p:spPr>
          <a:xfrm>
            <a:off x="514118" y="5239063"/>
            <a:ext cx="11312122" cy="876202"/>
          </a:xfrm>
          <a:prstGeom prst="rect">
            <a:avLst/>
          </a:prstGeom>
          <a:noFill/>
        </p:spPr>
        <p:txBody>
          <a:bodyPr wrap="square" lIns="0" rtlCol="0">
            <a:spAutoFit/>
          </a:bodyPr>
          <a:lstStyle/>
          <a:p>
            <a:pPr lvl="0">
              <a:lnSpc>
                <a:spcPct val="150000"/>
              </a:lnSpc>
            </a:pPr>
            <a:r>
              <a:rPr lang="zh-CN" altLang="en-US" spc="100" dirty="0">
                <a:solidFill>
                  <a:schemeClr val="tx1">
                    <a:lumMod val="85000"/>
                    <a:lumOff val="15000"/>
                  </a:schemeClr>
                </a:solidFill>
                <a:latin typeface="微软雅黑 Light"/>
              </a:rPr>
              <a:t>建议查看附录页的</a:t>
            </a:r>
            <a:r>
              <a:rPr lang="zh-CN" altLang="en-US" b="1" spc="100" dirty="0">
                <a:solidFill>
                  <a:schemeClr val="tx1">
                    <a:lumMod val="85000"/>
                    <a:lumOff val="15000"/>
                  </a:schemeClr>
                </a:solidFill>
                <a:latin typeface="微软雅黑 Light"/>
              </a:rPr>
              <a:t>字体规范，</a:t>
            </a:r>
            <a:r>
              <a:rPr lang="zh-CN" altLang="en-US" spc="100" dirty="0">
                <a:solidFill>
                  <a:schemeClr val="tx1">
                    <a:lumMod val="85000"/>
                    <a:lumOff val="15000"/>
                  </a:schemeClr>
                </a:solidFill>
                <a:latin typeface="微软雅黑 Light"/>
              </a:rPr>
              <a:t>按照要求加宽字体间距和行距，排版会比较舒服，阅读体验会更好，另外可以看到模板内的内容注重对齐，所以排版时一定要记得对齐内容</a:t>
            </a:r>
            <a:r>
              <a:rPr lang="en-US" altLang="zh-CN" spc="100" dirty="0">
                <a:solidFill>
                  <a:schemeClr val="tx1">
                    <a:lumMod val="85000"/>
                    <a:lumOff val="15000"/>
                  </a:schemeClr>
                </a:solidFill>
                <a:latin typeface="微软雅黑 Light"/>
              </a:rPr>
              <a:t>,</a:t>
            </a:r>
            <a:r>
              <a:rPr lang="zh-CN" altLang="en-US" spc="100" dirty="0">
                <a:solidFill>
                  <a:schemeClr val="tx1">
                    <a:lumMod val="85000"/>
                    <a:lumOff val="15000"/>
                  </a:schemeClr>
                </a:solidFill>
                <a:latin typeface="微软雅黑 Light"/>
              </a:rPr>
              <a:t>插入图片时建议使用模板中自带的占位符</a:t>
            </a:r>
          </a:p>
        </p:txBody>
      </p:sp>
      <p:sp>
        <p:nvSpPr>
          <p:cNvPr id="25" name="椭圆 24">
            <a:extLst>
              <a:ext uri="{FF2B5EF4-FFF2-40B4-BE49-F238E27FC236}">
                <a16:creationId xmlns:a16="http://schemas.microsoft.com/office/drawing/2014/main" id="{49071490-1888-43BD-BA6A-54F449EF84C1}"/>
              </a:ext>
            </a:extLst>
          </p:cNvPr>
          <p:cNvSpPr/>
          <p:nvPr/>
        </p:nvSpPr>
        <p:spPr>
          <a:xfrm>
            <a:off x="443768" y="349412"/>
            <a:ext cx="523220" cy="523220"/>
          </a:xfrm>
          <a:prstGeom prst="ellipse">
            <a:avLst/>
          </a:prstGeom>
          <a:gradFill>
            <a:gsLst>
              <a:gs pos="0">
                <a:schemeClr val="accent5"/>
              </a:gs>
              <a:gs pos="100000">
                <a:schemeClr val="accent5">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AD60617-A2E4-43D5-8332-2EEFEA587403}"/>
              </a:ext>
            </a:extLst>
          </p:cNvPr>
          <p:cNvSpPr txBox="1"/>
          <p:nvPr/>
        </p:nvSpPr>
        <p:spPr>
          <a:xfrm>
            <a:off x="807285" y="478727"/>
            <a:ext cx="3154982" cy="316632"/>
          </a:xfrm>
          <a:custGeom>
            <a:avLst/>
            <a:gdLst/>
            <a:ahLst/>
            <a:cxnLst/>
            <a:rect l="l" t="t" r="r" b="b"/>
            <a:pathLst>
              <a:path w="3154982" h="316632">
                <a:moveTo>
                  <a:pt x="755786" y="200992"/>
                </a:moveTo>
                <a:lnTo>
                  <a:pt x="753033" y="225772"/>
                </a:lnTo>
                <a:lnTo>
                  <a:pt x="812229" y="225772"/>
                </a:lnTo>
                <a:lnTo>
                  <a:pt x="816359" y="200992"/>
                </a:lnTo>
                <a:close/>
                <a:moveTo>
                  <a:pt x="2172370" y="184473"/>
                </a:moveTo>
                <a:lnTo>
                  <a:pt x="2161356" y="268449"/>
                </a:lnTo>
                <a:lnTo>
                  <a:pt x="2209539" y="268449"/>
                </a:lnTo>
                <a:lnTo>
                  <a:pt x="2220553" y="184473"/>
                </a:lnTo>
                <a:close/>
                <a:moveTo>
                  <a:pt x="1631342" y="167953"/>
                </a:moveTo>
                <a:lnTo>
                  <a:pt x="1627212" y="200992"/>
                </a:lnTo>
                <a:lnTo>
                  <a:pt x="1640979" y="198239"/>
                </a:lnTo>
                <a:lnTo>
                  <a:pt x="1638225" y="176213"/>
                </a:lnTo>
                <a:lnTo>
                  <a:pt x="1664382" y="176213"/>
                </a:lnTo>
                <a:cubicBezTo>
                  <a:pt x="1667135" y="193650"/>
                  <a:pt x="1670348" y="210170"/>
                  <a:pt x="1674019" y="225772"/>
                </a:cubicBezTo>
                <a:lnTo>
                  <a:pt x="1680902" y="172083"/>
                </a:lnTo>
                <a:cubicBezTo>
                  <a:pt x="1681820" y="169329"/>
                  <a:pt x="1680902" y="167953"/>
                  <a:pt x="1678149" y="167953"/>
                </a:cubicBezTo>
                <a:close/>
                <a:moveTo>
                  <a:pt x="1069665" y="167953"/>
                </a:moveTo>
                <a:lnTo>
                  <a:pt x="1358763" y="167953"/>
                </a:lnTo>
                <a:lnTo>
                  <a:pt x="1353257" y="200992"/>
                </a:lnTo>
                <a:lnTo>
                  <a:pt x="1204577" y="200992"/>
                </a:lnTo>
                <a:cubicBezTo>
                  <a:pt x="1181633" y="231279"/>
                  <a:pt x="1159148" y="256518"/>
                  <a:pt x="1137121" y="276709"/>
                </a:cubicBezTo>
                <a:lnTo>
                  <a:pt x="1267904" y="276709"/>
                </a:lnTo>
                <a:cubicBezTo>
                  <a:pt x="1255973" y="257436"/>
                  <a:pt x="1244501" y="237703"/>
                  <a:pt x="1233487" y="217512"/>
                </a:cubicBezTo>
                <a:lnTo>
                  <a:pt x="1277540" y="217512"/>
                </a:lnTo>
                <a:cubicBezTo>
                  <a:pt x="1295896" y="248717"/>
                  <a:pt x="1318381" y="280839"/>
                  <a:pt x="1344997" y="313879"/>
                </a:cubicBezTo>
                <a:lnTo>
                  <a:pt x="1289930" y="313879"/>
                </a:lnTo>
                <a:lnTo>
                  <a:pt x="1274787" y="289099"/>
                </a:lnTo>
                <a:lnTo>
                  <a:pt x="1263774" y="311125"/>
                </a:lnTo>
                <a:lnTo>
                  <a:pt x="1057275" y="311125"/>
                </a:lnTo>
                <a:cubicBezTo>
                  <a:pt x="1075630" y="293688"/>
                  <a:pt x="1093527" y="274873"/>
                  <a:pt x="1110964" y="254682"/>
                </a:cubicBezTo>
                <a:cubicBezTo>
                  <a:pt x="1128402" y="235409"/>
                  <a:pt x="1143087" y="217512"/>
                  <a:pt x="1155018" y="200992"/>
                </a:cubicBezTo>
                <a:lnTo>
                  <a:pt x="1065535" y="200992"/>
                </a:lnTo>
                <a:close/>
                <a:moveTo>
                  <a:pt x="885192" y="161069"/>
                </a:moveTo>
                <a:lnTo>
                  <a:pt x="922362" y="161069"/>
                </a:lnTo>
                <a:lnTo>
                  <a:pt x="915479" y="209252"/>
                </a:lnTo>
                <a:cubicBezTo>
                  <a:pt x="947601" y="202828"/>
                  <a:pt x="979264" y="194568"/>
                  <a:pt x="1010468" y="184473"/>
                </a:cubicBezTo>
                <a:lnTo>
                  <a:pt x="1006338" y="217512"/>
                </a:lnTo>
                <a:cubicBezTo>
                  <a:pt x="978805" y="226690"/>
                  <a:pt x="946683" y="234950"/>
                  <a:pt x="909972" y="242292"/>
                </a:cubicBezTo>
                <a:lnTo>
                  <a:pt x="903089" y="286345"/>
                </a:lnTo>
                <a:lnTo>
                  <a:pt x="1007715" y="286345"/>
                </a:lnTo>
                <a:lnTo>
                  <a:pt x="993948" y="315255"/>
                </a:lnTo>
                <a:lnTo>
                  <a:pt x="861789" y="315255"/>
                </a:lnTo>
                <a:close/>
                <a:moveTo>
                  <a:pt x="1846101" y="150056"/>
                </a:moveTo>
                <a:lnTo>
                  <a:pt x="1884648" y="150056"/>
                </a:lnTo>
                <a:lnTo>
                  <a:pt x="1880518" y="183096"/>
                </a:lnTo>
                <a:lnTo>
                  <a:pt x="1941091" y="183096"/>
                </a:lnTo>
                <a:lnTo>
                  <a:pt x="1936961" y="213382"/>
                </a:lnTo>
                <a:lnTo>
                  <a:pt x="1876388" y="213382"/>
                </a:lnTo>
                <a:lnTo>
                  <a:pt x="1869504" y="262942"/>
                </a:lnTo>
                <a:lnTo>
                  <a:pt x="1943844" y="246422"/>
                </a:lnTo>
                <a:lnTo>
                  <a:pt x="1939714" y="278085"/>
                </a:lnTo>
                <a:cubicBezTo>
                  <a:pt x="1901168" y="286345"/>
                  <a:pt x="1868587" y="293229"/>
                  <a:pt x="1841971" y="298735"/>
                </a:cubicBezTo>
                <a:cubicBezTo>
                  <a:pt x="1814438" y="304242"/>
                  <a:pt x="1784610" y="310208"/>
                  <a:pt x="1752488" y="316632"/>
                </a:cubicBezTo>
                <a:lnTo>
                  <a:pt x="1756618" y="283592"/>
                </a:lnTo>
                <a:cubicBezTo>
                  <a:pt x="1779562" y="279921"/>
                  <a:pt x="1803425" y="275791"/>
                  <a:pt x="1828205" y="271202"/>
                </a:cubicBezTo>
                <a:lnTo>
                  <a:pt x="1836464" y="213382"/>
                </a:lnTo>
                <a:lnTo>
                  <a:pt x="1777268" y="213382"/>
                </a:lnTo>
                <a:lnTo>
                  <a:pt x="1782775" y="183096"/>
                </a:lnTo>
                <a:lnTo>
                  <a:pt x="1841971" y="183096"/>
                </a:lnTo>
                <a:close/>
                <a:moveTo>
                  <a:pt x="764046" y="148679"/>
                </a:moveTo>
                <a:lnTo>
                  <a:pt x="759916" y="172083"/>
                </a:lnTo>
                <a:lnTo>
                  <a:pt x="820489" y="172083"/>
                </a:lnTo>
                <a:lnTo>
                  <a:pt x="823243" y="152809"/>
                </a:lnTo>
                <a:cubicBezTo>
                  <a:pt x="824160" y="150056"/>
                  <a:pt x="822784" y="148679"/>
                  <a:pt x="819113" y="148679"/>
                </a:cubicBezTo>
                <a:close/>
                <a:moveTo>
                  <a:pt x="250552" y="148679"/>
                </a:moveTo>
                <a:lnTo>
                  <a:pt x="284968" y="148679"/>
                </a:lnTo>
                <a:cubicBezTo>
                  <a:pt x="288640" y="189061"/>
                  <a:pt x="294146" y="235409"/>
                  <a:pt x="301488" y="287722"/>
                </a:cubicBezTo>
                <a:lnTo>
                  <a:pt x="262942" y="287722"/>
                </a:lnTo>
                <a:cubicBezTo>
                  <a:pt x="257435" y="233573"/>
                  <a:pt x="253305" y="187226"/>
                  <a:pt x="250552" y="148679"/>
                </a:cubicBezTo>
                <a:close/>
                <a:moveTo>
                  <a:pt x="123899" y="148679"/>
                </a:moveTo>
                <a:lnTo>
                  <a:pt x="161069" y="148679"/>
                </a:lnTo>
                <a:cubicBezTo>
                  <a:pt x="146385" y="199157"/>
                  <a:pt x="128029" y="245504"/>
                  <a:pt x="106003" y="287722"/>
                </a:cubicBezTo>
                <a:lnTo>
                  <a:pt x="61949" y="287722"/>
                </a:lnTo>
                <a:cubicBezTo>
                  <a:pt x="88565" y="243669"/>
                  <a:pt x="109215" y="197321"/>
                  <a:pt x="123899" y="148679"/>
                </a:cubicBezTo>
                <a:close/>
                <a:moveTo>
                  <a:pt x="2603006" y="137429"/>
                </a:moveTo>
                <a:lnTo>
                  <a:pt x="2594359" y="203961"/>
                </a:lnTo>
                <a:lnTo>
                  <a:pt x="2657664" y="203961"/>
                </a:lnTo>
                <a:lnTo>
                  <a:pt x="2664848" y="142549"/>
                </a:lnTo>
                <a:cubicBezTo>
                  <a:pt x="2665809" y="139136"/>
                  <a:pt x="2664855" y="137429"/>
                  <a:pt x="2661987" y="137429"/>
                </a:cubicBezTo>
                <a:close/>
                <a:moveTo>
                  <a:pt x="2292139" y="134913"/>
                </a:moveTo>
                <a:lnTo>
                  <a:pt x="2329309" y="134913"/>
                </a:lnTo>
                <a:cubicBezTo>
                  <a:pt x="2334815" y="164282"/>
                  <a:pt x="2342616" y="197321"/>
                  <a:pt x="2352712" y="234032"/>
                </a:cubicBezTo>
                <a:lnTo>
                  <a:pt x="2312789" y="234032"/>
                </a:lnTo>
                <a:cubicBezTo>
                  <a:pt x="2304529" y="202828"/>
                  <a:pt x="2297646" y="169788"/>
                  <a:pt x="2292139" y="134913"/>
                </a:cubicBezTo>
                <a:close/>
                <a:moveTo>
                  <a:pt x="731006" y="119770"/>
                </a:moveTo>
                <a:lnTo>
                  <a:pt x="842516" y="119770"/>
                </a:lnTo>
                <a:cubicBezTo>
                  <a:pt x="851694" y="119770"/>
                  <a:pt x="857659" y="121146"/>
                  <a:pt x="860412" y="123899"/>
                </a:cubicBezTo>
                <a:cubicBezTo>
                  <a:pt x="863166" y="126653"/>
                  <a:pt x="863624" y="131701"/>
                  <a:pt x="861789" y="139043"/>
                </a:cubicBezTo>
                <a:lnTo>
                  <a:pt x="837009" y="315255"/>
                </a:lnTo>
                <a:lnTo>
                  <a:pt x="769553" y="315255"/>
                </a:lnTo>
                <a:lnTo>
                  <a:pt x="759916" y="286345"/>
                </a:lnTo>
                <a:lnTo>
                  <a:pt x="802593" y="286345"/>
                </a:lnTo>
                <a:lnTo>
                  <a:pt x="808099" y="254682"/>
                </a:lnTo>
                <a:lnTo>
                  <a:pt x="748903" y="254682"/>
                </a:lnTo>
                <a:lnTo>
                  <a:pt x="739266" y="315255"/>
                </a:lnTo>
                <a:lnTo>
                  <a:pt x="700720" y="315255"/>
                </a:lnTo>
                <a:close/>
                <a:moveTo>
                  <a:pt x="430894" y="112886"/>
                </a:moveTo>
                <a:lnTo>
                  <a:pt x="417128" y="205122"/>
                </a:lnTo>
                <a:lnTo>
                  <a:pt x="496974" y="205122"/>
                </a:lnTo>
                <a:lnTo>
                  <a:pt x="510741" y="118393"/>
                </a:lnTo>
                <a:cubicBezTo>
                  <a:pt x="511658" y="114722"/>
                  <a:pt x="510282" y="112886"/>
                  <a:pt x="506611" y="112886"/>
                </a:cubicBezTo>
                <a:close/>
                <a:moveTo>
                  <a:pt x="3050550" y="107896"/>
                </a:moveTo>
                <a:lnTo>
                  <a:pt x="3079997" y="107896"/>
                </a:lnTo>
                <a:lnTo>
                  <a:pt x="3061455" y="194927"/>
                </a:lnTo>
                <a:cubicBezTo>
                  <a:pt x="3059276" y="201509"/>
                  <a:pt x="3056364" y="207496"/>
                  <a:pt x="3052722" y="212888"/>
                </a:cubicBezTo>
                <a:lnTo>
                  <a:pt x="3081094" y="212888"/>
                </a:lnTo>
                <a:cubicBezTo>
                  <a:pt x="3092724" y="235617"/>
                  <a:pt x="3106541" y="256554"/>
                  <a:pt x="3122545" y="275698"/>
                </a:cubicBezTo>
                <a:lnTo>
                  <a:pt x="3085461" y="276601"/>
                </a:lnTo>
                <a:cubicBezTo>
                  <a:pt x="3073817" y="259250"/>
                  <a:pt x="3062180" y="239209"/>
                  <a:pt x="3050550" y="216480"/>
                </a:cubicBezTo>
                <a:cubicBezTo>
                  <a:pt x="3034546" y="242206"/>
                  <a:pt x="3013086" y="262247"/>
                  <a:pt x="2986169" y="276601"/>
                </a:cubicBezTo>
                <a:lnTo>
                  <a:pt x="2980509" y="276601"/>
                </a:lnTo>
                <a:lnTo>
                  <a:pt x="3016655" y="280204"/>
                </a:lnTo>
                <a:cubicBezTo>
                  <a:pt x="3033443" y="281129"/>
                  <a:pt x="3053102" y="281592"/>
                  <a:pt x="3075631" y="281592"/>
                </a:cubicBezTo>
                <a:lnTo>
                  <a:pt x="3125986" y="281592"/>
                </a:lnTo>
                <a:lnTo>
                  <a:pt x="3112736" y="313470"/>
                </a:lnTo>
                <a:lnTo>
                  <a:pt x="3061047" y="313470"/>
                </a:lnTo>
                <a:cubicBezTo>
                  <a:pt x="3025712" y="313470"/>
                  <a:pt x="2996996" y="311620"/>
                  <a:pt x="2974898" y="307920"/>
                </a:cubicBezTo>
                <a:cubicBezTo>
                  <a:pt x="2951925" y="305153"/>
                  <a:pt x="2931605" y="299610"/>
                  <a:pt x="2913938" y="291293"/>
                </a:cubicBezTo>
                <a:cubicBezTo>
                  <a:pt x="2895381" y="282975"/>
                  <a:pt x="2879041" y="271890"/>
                  <a:pt x="2864916" y="258038"/>
                </a:cubicBezTo>
                <a:cubicBezTo>
                  <a:pt x="2860499" y="274672"/>
                  <a:pt x="2855193" y="292691"/>
                  <a:pt x="2848998" y="312093"/>
                </a:cubicBezTo>
                <a:lnTo>
                  <a:pt x="2810581" y="312093"/>
                </a:lnTo>
                <a:cubicBezTo>
                  <a:pt x="2813233" y="303776"/>
                  <a:pt x="2818977" y="287607"/>
                  <a:pt x="2827810" y="263587"/>
                </a:cubicBezTo>
                <a:cubicBezTo>
                  <a:pt x="2835755" y="239553"/>
                  <a:pt x="2842818" y="213684"/>
                  <a:pt x="2848998" y="185978"/>
                </a:cubicBezTo>
                <a:lnTo>
                  <a:pt x="2884791" y="185978"/>
                </a:lnTo>
                <a:lnTo>
                  <a:pt x="2874187" y="226160"/>
                </a:lnTo>
                <a:cubicBezTo>
                  <a:pt x="2877714" y="231709"/>
                  <a:pt x="2882131" y="236793"/>
                  <a:pt x="2887437" y="241410"/>
                </a:cubicBezTo>
                <a:lnTo>
                  <a:pt x="2898041" y="163801"/>
                </a:lnTo>
                <a:lnTo>
                  <a:pt x="2834435" y="163801"/>
                </a:lnTo>
                <a:lnTo>
                  <a:pt x="2838415" y="134698"/>
                </a:lnTo>
                <a:lnTo>
                  <a:pt x="2978877" y="134698"/>
                </a:lnTo>
                <a:lnTo>
                  <a:pt x="2974898" y="163801"/>
                </a:lnTo>
                <a:lnTo>
                  <a:pt x="2935147" y="163801"/>
                </a:lnTo>
                <a:lnTo>
                  <a:pt x="2929855" y="198433"/>
                </a:lnTo>
                <a:lnTo>
                  <a:pt x="2969606" y="198433"/>
                </a:lnTo>
                <a:lnTo>
                  <a:pt x="2965627" y="227536"/>
                </a:lnTo>
                <a:lnTo>
                  <a:pt x="2925876" y="227536"/>
                </a:lnTo>
                <a:lnTo>
                  <a:pt x="2920563" y="260813"/>
                </a:lnTo>
                <a:cubicBezTo>
                  <a:pt x="2927632" y="264046"/>
                  <a:pt x="2935695" y="266932"/>
                  <a:pt x="2944751" y="269471"/>
                </a:cubicBezTo>
                <a:lnTo>
                  <a:pt x="2949865" y="270585"/>
                </a:lnTo>
                <a:lnTo>
                  <a:pt x="2980448" y="251246"/>
                </a:lnTo>
                <a:cubicBezTo>
                  <a:pt x="2991540" y="243319"/>
                  <a:pt x="3000359" y="235918"/>
                  <a:pt x="3006905" y="229042"/>
                </a:cubicBezTo>
                <a:cubicBezTo>
                  <a:pt x="3019998" y="215275"/>
                  <a:pt x="3029089" y="200318"/>
                  <a:pt x="3034180" y="184171"/>
                </a:cubicBezTo>
                <a:cubicBezTo>
                  <a:pt x="3040719" y="163235"/>
                  <a:pt x="3046176" y="137809"/>
                  <a:pt x="3050550" y="107896"/>
                </a:cubicBezTo>
                <a:close/>
                <a:moveTo>
                  <a:pt x="2574225" y="103293"/>
                </a:moveTo>
                <a:lnTo>
                  <a:pt x="2677797" y="103293"/>
                </a:lnTo>
                <a:cubicBezTo>
                  <a:pt x="2687391" y="103293"/>
                  <a:pt x="2693629" y="104433"/>
                  <a:pt x="2696511" y="106713"/>
                </a:cubicBezTo>
                <a:cubicBezTo>
                  <a:pt x="2699379" y="111259"/>
                  <a:pt x="2700333" y="118085"/>
                  <a:pt x="2699372" y="127191"/>
                </a:cubicBezTo>
                <a:lnTo>
                  <a:pt x="2685003" y="238098"/>
                </a:lnTo>
                <a:lnTo>
                  <a:pt x="2556974" y="238098"/>
                </a:lnTo>
                <a:close/>
                <a:moveTo>
                  <a:pt x="195485" y="93613"/>
                </a:moveTo>
                <a:lnTo>
                  <a:pt x="232655" y="93613"/>
                </a:lnTo>
                <a:lnTo>
                  <a:pt x="203745" y="316632"/>
                </a:lnTo>
                <a:lnTo>
                  <a:pt x="132159" y="316632"/>
                </a:lnTo>
                <a:lnTo>
                  <a:pt x="121146" y="286345"/>
                </a:lnTo>
                <a:lnTo>
                  <a:pt x="169329" y="286345"/>
                </a:lnTo>
                <a:close/>
                <a:moveTo>
                  <a:pt x="1152264" y="89483"/>
                </a:moveTo>
                <a:lnTo>
                  <a:pt x="1300944" y="89483"/>
                </a:lnTo>
                <a:lnTo>
                  <a:pt x="1296814" y="122523"/>
                </a:lnTo>
                <a:lnTo>
                  <a:pt x="1148134" y="122523"/>
                </a:lnTo>
                <a:close/>
                <a:moveTo>
                  <a:pt x="396478" y="82600"/>
                </a:moveTo>
                <a:lnTo>
                  <a:pt x="528637" y="82600"/>
                </a:lnTo>
                <a:cubicBezTo>
                  <a:pt x="538733" y="82600"/>
                  <a:pt x="545616" y="84435"/>
                  <a:pt x="549287" y="88106"/>
                </a:cubicBezTo>
                <a:cubicBezTo>
                  <a:pt x="552041" y="92695"/>
                  <a:pt x="552499" y="100496"/>
                  <a:pt x="550664" y="111510"/>
                </a:cubicBezTo>
                <a:lnTo>
                  <a:pt x="532767" y="235409"/>
                </a:lnTo>
                <a:lnTo>
                  <a:pt x="374451" y="235409"/>
                </a:lnTo>
                <a:close/>
                <a:moveTo>
                  <a:pt x="2187513" y="79846"/>
                </a:moveTo>
                <a:lnTo>
                  <a:pt x="2176499" y="155563"/>
                </a:lnTo>
                <a:lnTo>
                  <a:pt x="2224683" y="155563"/>
                </a:lnTo>
                <a:lnTo>
                  <a:pt x="2232943" y="85353"/>
                </a:lnTo>
                <a:cubicBezTo>
                  <a:pt x="2233860" y="81682"/>
                  <a:pt x="2232484" y="79846"/>
                  <a:pt x="2228813" y="79846"/>
                </a:cubicBezTo>
                <a:close/>
                <a:moveTo>
                  <a:pt x="1643732" y="77093"/>
                </a:moveTo>
                <a:lnTo>
                  <a:pt x="1640979" y="99120"/>
                </a:lnTo>
                <a:lnTo>
                  <a:pt x="1678149" y="99120"/>
                </a:lnTo>
                <a:lnTo>
                  <a:pt x="1680902" y="77093"/>
                </a:lnTo>
                <a:close/>
                <a:moveTo>
                  <a:pt x="1572146" y="77093"/>
                </a:moveTo>
                <a:lnTo>
                  <a:pt x="1568016" y="99120"/>
                </a:lnTo>
                <a:lnTo>
                  <a:pt x="1603809" y="99120"/>
                </a:lnTo>
                <a:lnTo>
                  <a:pt x="1607939" y="77093"/>
                </a:lnTo>
                <a:close/>
                <a:moveTo>
                  <a:pt x="2886856" y="75716"/>
                </a:moveTo>
                <a:lnTo>
                  <a:pt x="2885479" y="92236"/>
                </a:lnTo>
                <a:lnTo>
                  <a:pt x="2935039" y="92236"/>
                </a:lnTo>
                <a:lnTo>
                  <a:pt x="2937793" y="75716"/>
                </a:lnTo>
                <a:close/>
                <a:moveTo>
                  <a:pt x="2503112" y="46807"/>
                </a:moveTo>
                <a:lnTo>
                  <a:pt x="2536733" y="70210"/>
                </a:lnTo>
                <a:lnTo>
                  <a:pt x="2501757" y="315255"/>
                </a:lnTo>
                <a:lnTo>
                  <a:pt x="2464092" y="315255"/>
                </a:lnTo>
                <a:close/>
                <a:moveTo>
                  <a:pt x="1650615" y="34417"/>
                </a:moveTo>
                <a:lnTo>
                  <a:pt x="1647862" y="53690"/>
                </a:lnTo>
                <a:lnTo>
                  <a:pt x="1685032" y="53690"/>
                </a:lnTo>
                <a:lnTo>
                  <a:pt x="1686409" y="39923"/>
                </a:lnTo>
                <a:cubicBezTo>
                  <a:pt x="1686409" y="39005"/>
                  <a:pt x="1686409" y="37629"/>
                  <a:pt x="1686409" y="35793"/>
                </a:cubicBezTo>
                <a:cubicBezTo>
                  <a:pt x="1686409" y="34875"/>
                  <a:pt x="1685032" y="34417"/>
                  <a:pt x="1682279" y="34417"/>
                </a:cubicBezTo>
                <a:close/>
                <a:moveTo>
                  <a:pt x="1577652" y="34417"/>
                </a:moveTo>
                <a:lnTo>
                  <a:pt x="1574899" y="53690"/>
                </a:lnTo>
                <a:lnTo>
                  <a:pt x="1610692" y="53690"/>
                </a:lnTo>
                <a:lnTo>
                  <a:pt x="1613446" y="34417"/>
                </a:lnTo>
                <a:close/>
                <a:moveTo>
                  <a:pt x="2893739" y="33040"/>
                </a:moveTo>
                <a:lnTo>
                  <a:pt x="2890986" y="48183"/>
                </a:lnTo>
                <a:lnTo>
                  <a:pt x="2941923" y="48183"/>
                </a:lnTo>
                <a:lnTo>
                  <a:pt x="2943299" y="35793"/>
                </a:lnTo>
                <a:lnTo>
                  <a:pt x="2943299" y="34417"/>
                </a:lnTo>
                <a:cubicBezTo>
                  <a:pt x="2942381" y="33499"/>
                  <a:pt x="2941464" y="33040"/>
                  <a:pt x="2940546" y="33040"/>
                </a:cubicBezTo>
                <a:close/>
                <a:moveTo>
                  <a:pt x="1992027" y="27533"/>
                </a:moveTo>
                <a:lnTo>
                  <a:pt x="2026444" y="27533"/>
                </a:lnTo>
                <a:lnTo>
                  <a:pt x="1996157" y="247799"/>
                </a:lnTo>
                <a:lnTo>
                  <a:pt x="1960364" y="247799"/>
                </a:lnTo>
                <a:close/>
                <a:moveTo>
                  <a:pt x="1795165" y="8260"/>
                </a:moveTo>
                <a:lnTo>
                  <a:pt x="1974131" y="8260"/>
                </a:lnTo>
                <a:lnTo>
                  <a:pt x="1970001" y="38547"/>
                </a:lnTo>
                <a:lnTo>
                  <a:pt x="1886024" y="38547"/>
                </a:lnTo>
                <a:cubicBezTo>
                  <a:pt x="1871340" y="62409"/>
                  <a:pt x="1855279" y="85353"/>
                  <a:pt x="1837841" y="107380"/>
                </a:cubicBezTo>
                <a:lnTo>
                  <a:pt x="1909427" y="107380"/>
                </a:lnTo>
                <a:cubicBezTo>
                  <a:pt x="1904839" y="89942"/>
                  <a:pt x="1900709" y="72963"/>
                  <a:pt x="1897038" y="56443"/>
                </a:cubicBezTo>
                <a:lnTo>
                  <a:pt x="1932831" y="56443"/>
                </a:lnTo>
                <a:cubicBezTo>
                  <a:pt x="1939255" y="81223"/>
                  <a:pt x="1947974" y="109674"/>
                  <a:pt x="1958987" y="141796"/>
                </a:cubicBezTo>
                <a:lnTo>
                  <a:pt x="1919064" y="141796"/>
                </a:lnTo>
                <a:lnTo>
                  <a:pt x="1912181" y="115640"/>
                </a:lnTo>
                <a:lnTo>
                  <a:pt x="1902544" y="137666"/>
                </a:lnTo>
                <a:lnTo>
                  <a:pt x="1775891" y="137666"/>
                </a:lnTo>
                <a:cubicBezTo>
                  <a:pt x="1803425" y="101873"/>
                  <a:pt x="1825451" y="68833"/>
                  <a:pt x="1841971" y="38547"/>
                </a:cubicBezTo>
                <a:lnTo>
                  <a:pt x="1789658" y="38547"/>
                </a:lnTo>
                <a:close/>
                <a:moveTo>
                  <a:pt x="1544613" y="8260"/>
                </a:moveTo>
                <a:lnTo>
                  <a:pt x="1701552" y="8260"/>
                </a:lnTo>
                <a:cubicBezTo>
                  <a:pt x="1712565" y="8260"/>
                  <a:pt x="1719448" y="10096"/>
                  <a:pt x="1722202" y="13767"/>
                </a:cubicBezTo>
                <a:cubicBezTo>
                  <a:pt x="1724955" y="17438"/>
                  <a:pt x="1725414" y="24780"/>
                  <a:pt x="1723578" y="35793"/>
                </a:cubicBezTo>
                <a:lnTo>
                  <a:pt x="1711188" y="123899"/>
                </a:lnTo>
                <a:lnTo>
                  <a:pt x="1638225" y="123899"/>
                </a:lnTo>
                <a:lnTo>
                  <a:pt x="1635472" y="141796"/>
                </a:lnTo>
                <a:lnTo>
                  <a:pt x="1698798" y="141796"/>
                </a:lnTo>
                <a:cubicBezTo>
                  <a:pt x="1707976" y="141796"/>
                  <a:pt x="1713942" y="142714"/>
                  <a:pt x="1716695" y="144549"/>
                </a:cubicBezTo>
                <a:cubicBezTo>
                  <a:pt x="1719448" y="147303"/>
                  <a:pt x="1720366" y="153268"/>
                  <a:pt x="1719448" y="162446"/>
                </a:cubicBezTo>
                <a:lnTo>
                  <a:pt x="1704305" y="272579"/>
                </a:lnTo>
                <a:lnTo>
                  <a:pt x="1632719" y="272579"/>
                </a:lnTo>
                <a:lnTo>
                  <a:pt x="1624459" y="246422"/>
                </a:lnTo>
                <a:lnTo>
                  <a:pt x="1671265" y="246422"/>
                </a:lnTo>
                <a:lnTo>
                  <a:pt x="1672642" y="236786"/>
                </a:lnTo>
                <a:lnTo>
                  <a:pt x="1647862" y="236786"/>
                </a:lnTo>
                <a:lnTo>
                  <a:pt x="1645109" y="225772"/>
                </a:lnTo>
                <a:cubicBezTo>
                  <a:pt x="1631342" y="228526"/>
                  <a:pt x="1615281" y="231738"/>
                  <a:pt x="1596926" y="235409"/>
                </a:cubicBezTo>
                <a:cubicBezTo>
                  <a:pt x="1578570" y="239080"/>
                  <a:pt x="1562050" y="241833"/>
                  <a:pt x="1547366" y="243669"/>
                </a:cubicBezTo>
                <a:lnTo>
                  <a:pt x="1551496" y="212006"/>
                </a:lnTo>
                <a:cubicBezTo>
                  <a:pt x="1564345" y="211088"/>
                  <a:pt x="1576735" y="209711"/>
                  <a:pt x="1588666" y="207876"/>
                </a:cubicBezTo>
                <a:lnTo>
                  <a:pt x="1594172" y="167953"/>
                </a:lnTo>
                <a:lnTo>
                  <a:pt x="1550119" y="167953"/>
                </a:lnTo>
                <a:lnTo>
                  <a:pt x="1534976" y="272579"/>
                </a:lnTo>
                <a:lnTo>
                  <a:pt x="1527142" y="272579"/>
                </a:lnTo>
                <a:lnTo>
                  <a:pt x="1532287" y="274149"/>
                </a:lnTo>
                <a:cubicBezTo>
                  <a:pt x="1555475" y="279627"/>
                  <a:pt x="1583812" y="282366"/>
                  <a:pt x="1617296" y="282366"/>
                </a:cubicBezTo>
                <a:lnTo>
                  <a:pt x="1710027" y="282366"/>
                </a:lnTo>
                <a:lnTo>
                  <a:pt x="1699723" y="316610"/>
                </a:lnTo>
                <a:lnTo>
                  <a:pt x="1616005" y="316610"/>
                </a:lnTo>
                <a:cubicBezTo>
                  <a:pt x="1581661" y="316610"/>
                  <a:pt x="1552894" y="313413"/>
                  <a:pt x="1529706" y="307017"/>
                </a:cubicBezTo>
                <a:cubicBezTo>
                  <a:pt x="1505672" y="301539"/>
                  <a:pt x="1484635" y="291952"/>
                  <a:pt x="1466595" y="278258"/>
                </a:cubicBezTo>
                <a:lnTo>
                  <a:pt x="1444697" y="316610"/>
                </a:lnTo>
                <a:lnTo>
                  <a:pt x="1406065" y="316610"/>
                </a:lnTo>
                <a:lnTo>
                  <a:pt x="1461454" y="212544"/>
                </a:lnTo>
                <a:lnTo>
                  <a:pt x="1470466" y="148185"/>
                </a:lnTo>
                <a:cubicBezTo>
                  <a:pt x="1470466" y="146363"/>
                  <a:pt x="1470036" y="144994"/>
                  <a:pt x="1469176" y="144076"/>
                </a:cubicBezTo>
                <a:cubicBezTo>
                  <a:pt x="1468315" y="143173"/>
                  <a:pt x="1467025" y="142721"/>
                  <a:pt x="1465304" y="142721"/>
                </a:cubicBezTo>
                <a:lnTo>
                  <a:pt x="1433103" y="142721"/>
                </a:lnTo>
                <a:lnTo>
                  <a:pt x="1438266" y="111230"/>
                </a:lnTo>
                <a:lnTo>
                  <a:pt x="1488492" y="111230"/>
                </a:lnTo>
                <a:cubicBezTo>
                  <a:pt x="1495361" y="111230"/>
                  <a:pt x="1500086" y="112599"/>
                  <a:pt x="1502667" y="115338"/>
                </a:cubicBezTo>
                <a:cubicBezTo>
                  <a:pt x="1505234" y="118077"/>
                  <a:pt x="1506088" y="123096"/>
                  <a:pt x="1505227" y="130396"/>
                </a:cubicBezTo>
                <a:lnTo>
                  <a:pt x="1493655" y="223492"/>
                </a:lnTo>
                <a:cubicBezTo>
                  <a:pt x="1489353" y="233530"/>
                  <a:pt x="1485058" y="242658"/>
                  <a:pt x="1480770" y="250875"/>
                </a:cubicBezTo>
                <a:lnTo>
                  <a:pt x="1499209" y="263056"/>
                </a:lnTo>
                <a:lnTo>
                  <a:pt x="1517079" y="141796"/>
                </a:lnTo>
                <a:lnTo>
                  <a:pt x="1598302" y="141796"/>
                </a:lnTo>
                <a:lnTo>
                  <a:pt x="1601056" y="123899"/>
                </a:lnTo>
                <a:lnTo>
                  <a:pt x="1528093" y="123899"/>
                </a:lnTo>
                <a:close/>
                <a:moveTo>
                  <a:pt x="375828" y="6883"/>
                </a:moveTo>
                <a:lnTo>
                  <a:pt x="682823" y="6883"/>
                </a:lnTo>
                <a:lnTo>
                  <a:pt x="678693" y="38547"/>
                </a:lnTo>
                <a:lnTo>
                  <a:pt x="644277" y="38547"/>
                </a:lnTo>
                <a:lnTo>
                  <a:pt x="608484" y="308372"/>
                </a:lnTo>
                <a:lnTo>
                  <a:pt x="503857" y="308372"/>
                </a:lnTo>
                <a:lnTo>
                  <a:pt x="494221" y="276709"/>
                </a:lnTo>
                <a:lnTo>
                  <a:pt x="571314" y="276709"/>
                </a:lnTo>
                <a:lnTo>
                  <a:pt x="604354" y="38547"/>
                </a:lnTo>
                <a:lnTo>
                  <a:pt x="370321" y="38547"/>
                </a:lnTo>
                <a:close/>
                <a:moveTo>
                  <a:pt x="2999075" y="6819"/>
                </a:moveTo>
                <a:lnTo>
                  <a:pt x="3154982" y="6819"/>
                </a:lnTo>
                <a:lnTo>
                  <a:pt x="3150874" y="37277"/>
                </a:lnTo>
                <a:lnTo>
                  <a:pt x="3087978" y="37277"/>
                </a:lnTo>
                <a:lnTo>
                  <a:pt x="3078768" y="65176"/>
                </a:lnTo>
                <a:lnTo>
                  <a:pt x="3120222" y="65176"/>
                </a:lnTo>
                <a:lnTo>
                  <a:pt x="3123116" y="65693"/>
                </a:lnTo>
                <a:lnTo>
                  <a:pt x="3132956" y="65693"/>
                </a:lnTo>
                <a:lnTo>
                  <a:pt x="3132754" y="67412"/>
                </a:lnTo>
                <a:lnTo>
                  <a:pt x="3137107" y="68188"/>
                </a:lnTo>
                <a:cubicBezTo>
                  <a:pt x="3138613" y="70181"/>
                  <a:pt x="3138986" y="74842"/>
                  <a:pt x="3138226" y="82169"/>
                </a:cubicBezTo>
                <a:lnTo>
                  <a:pt x="3116844" y="215985"/>
                </a:lnTo>
                <a:lnTo>
                  <a:pt x="3085310" y="215985"/>
                </a:lnTo>
                <a:lnTo>
                  <a:pt x="3105346" y="92537"/>
                </a:lnTo>
                <a:lnTo>
                  <a:pt x="3026881" y="92537"/>
                </a:lnTo>
                <a:lnTo>
                  <a:pt x="3007615" y="215985"/>
                </a:lnTo>
                <a:lnTo>
                  <a:pt x="2976081" y="215985"/>
                </a:lnTo>
                <a:lnTo>
                  <a:pt x="3000839" y="65176"/>
                </a:lnTo>
                <a:lnTo>
                  <a:pt x="3043262" y="65176"/>
                </a:lnTo>
                <a:lnTo>
                  <a:pt x="3053776" y="37277"/>
                </a:lnTo>
                <a:lnTo>
                  <a:pt x="2994967" y="37277"/>
                </a:lnTo>
                <a:close/>
                <a:moveTo>
                  <a:pt x="2863453" y="4130"/>
                </a:moveTo>
                <a:lnTo>
                  <a:pt x="2955689" y="4130"/>
                </a:lnTo>
                <a:cubicBezTo>
                  <a:pt x="2963949" y="4130"/>
                  <a:pt x="2970374" y="5507"/>
                  <a:pt x="2974962" y="8260"/>
                </a:cubicBezTo>
                <a:cubicBezTo>
                  <a:pt x="2978634" y="11013"/>
                  <a:pt x="2979551" y="18356"/>
                  <a:pt x="2977716" y="30287"/>
                </a:cubicBezTo>
                <a:lnTo>
                  <a:pt x="2965326" y="121146"/>
                </a:lnTo>
                <a:lnTo>
                  <a:pt x="2845556" y="121146"/>
                </a:lnTo>
                <a:close/>
                <a:moveTo>
                  <a:pt x="2603995" y="4130"/>
                </a:moveTo>
                <a:lnTo>
                  <a:pt x="2778874" y="4130"/>
                </a:lnTo>
                <a:cubicBezTo>
                  <a:pt x="2786059" y="4130"/>
                  <a:pt x="2790992" y="5507"/>
                  <a:pt x="2793673" y="8260"/>
                </a:cubicBezTo>
                <a:cubicBezTo>
                  <a:pt x="2796370" y="11931"/>
                  <a:pt x="2797266" y="17438"/>
                  <a:pt x="2796362" y="24780"/>
                </a:cubicBezTo>
                <a:lnTo>
                  <a:pt x="2758698" y="315255"/>
                </a:lnTo>
                <a:lnTo>
                  <a:pt x="2688746" y="315255"/>
                </a:lnTo>
                <a:lnTo>
                  <a:pt x="2680680" y="283592"/>
                </a:lnTo>
                <a:lnTo>
                  <a:pt x="2725077" y="283592"/>
                </a:lnTo>
                <a:lnTo>
                  <a:pt x="2757364" y="44053"/>
                </a:lnTo>
                <a:cubicBezTo>
                  <a:pt x="2757364" y="41300"/>
                  <a:pt x="2756912" y="39005"/>
                  <a:pt x="2756009" y="37170"/>
                </a:cubicBezTo>
                <a:cubicBezTo>
                  <a:pt x="2755120" y="36252"/>
                  <a:pt x="2752431" y="35793"/>
                  <a:pt x="2747943" y="35793"/>
                </a:cubicBezTo>
                <a:lnTo>
                  <a:pt x="2617461" y="35793"/>
                </a:lnTo>
                <a:close/>
                <a:moveTo>
                  <a:pt x="1168784" y="2753"/>
                </a:moveTo>
                <a:lnTo>
                  <a:pt x="1287177" y="2753"/>
                </a:lnTo>
                <a:cubicBezTo>
                  <a:pt x="1291766" y="2753"/>
                  <a:pt x="1295896" y="3671"/>
                  <a:pt x="1299567" y="5507"/>
                </a:cubicBezTo>
                <a:cubicBezTo>
                  <a:pt x="1303238" y="7342"/>
                  <a:pt x="1306909" y="11931"/>
                  <a:pt x="1310580" y="19273"/>
                </a:cubicBezTo>
                <a:cubicBezTo>
                  <a:pt x="1320676" y="36711"/>
                  <a:pt x="1332148" y="55525"/>
                  <a:pt x="1344997" y="75716"/>
                </a:cubicBezTo>
                <a:cubicBezTo>
                  <a:pt x="1357846" y="95907"/>
                  <a:pt x="1370695" y="114722"/>
                  <a:pt x="1383543" y="132159"/>
                </a:cubicBezTo>
                <a:lnTo>
                  <a:pt x="1329854" y="132159"/>
                </a:lnTo>
                <a:cubicBezTo>
                  <a:pt x="1312416" y="103708"/>
                  <a:pt x="1294978" y="72504"/>
                  <a:pt x="1277540" y="38547"/>
                </a:cubicBezTo>
                <a:cubicBezTo>
                  <a:pt x="1276623" y="35793"/>
                  <a:pt x="1273869" y="34417"/>
                  <a:pt x="1269281" y="34417"/>
                </a:cubicBezTo>
                <a:lnTo>
                  <a:pt x="1192187" y="34417"/>
                </a:lnTo>
                <a:cubicBezTo>
                  <a:pt x="1167408" y="68374"/>
                  <a:pt x="1141251" y="100955"/>
                  <a:pt x="1113718" y="132159"/>
                </a:cubicBezTo>
                <a:lnTo>
                  <a:pt x="1055898" y="132159"/>
                </a:lnTo>
                <a:cubicBezTo>
                  <a:pt x="1074254" y="115640"/>
                  <a:pt x="1093986" y="94990"/>
                  <a:pt x="1115094" y="70210"/>
                </a:cubicBezTo>
                <a:cubicBezTo>
                  <a:pt x="1136203" y="46348"/>
                  <a:pt x="1154100" y="23862"/>
                  <a:pt x="1168784" y="2753"/>
                </a:cubicBezTo>
                <a:close/>
                <a:moveTo>
                  <a:pt x="1449860" y="1699"/>
                </a:moveTo>
                <a:lnTo>
                  <a:pt x="1484620" y="1699"/>
                </a:lnTo>
                <a:cubicBezTo>
                  <a:pt x="1493210" y="29993"/>
                  <a:pt x="1503090" y="58286"/>
                  <a:pt x="1514261" y="86579"/>
                </a:cubicBezTo>
                <a:lnTo>
                  <a:pt x="1476898" y="86579"/>
                </a:lnTo>
                <a:close/>
                <a:moveTo>
                  <a:pt x="2327932" y="1377"/>
                </a:moveTo>
                <a:lnTo>
                  <a:pt x="2369232" y="1377"/>
                </a:lnTo>
                <a:cubicBezTo>
                  <a:pt x="2361890" y="17897"/>
                  <a:pt x="2353630" y="34875"/>
                  <a:pt x="2344452" y="52313"/>
                </a:cubicBezTo>
                <a:lnTo>
                  <a:pt x="2416038" y="52313"/>
                </a:lnTo>
                <a:cubicBezTo>
                  <a:pt x="2425216" y="52313"/>
                  <a:pt x="2431641" y="54149"/>
                  <a:pt x="2435312" y="57820"/>
                </a:cubicBezTo>
                <a:cubicBezTo>
                  <a:pt x="2438065" y="61491"/>
                  <a:pt x="2438524" y="67915"/>
                  <a:pt x="2436688" y="77093"/>
                </a:cubicBezTo>
                <a:cubicBezTo>
                  <a:pt x="2427511" y="156939"/>
                  <a:pt x="2416956" y="235868"/>
                  <a:pt x="2405025" y="313879"/>
                </a:cubicBezTo>
                <a:lnTo>
                  <a:pt x="2311412" y="313879"/>
                </a:lnTo>
                <a:lnTo>
                  <a:pt x="2300399" y="280839"/>
                </a:lnTo>
                <a:lnTo>
                  <a:pt x="2370609" y="280839"/>
                </a:lnTo>
                <a:cubicBezTo>
                  <a:pt x="2381622" y="214759"/>
                  <a:pt x="2390341" y="151433"/>
                  <a:pt x="2396765" y="90860"/>
                </a:cubicBezTo>
                <a:cubicBezTo>
                  <a:pt x="2397683" y="87189"/>
                  <a:pt x="2396765" y="85353"/>
                  <a:pt x="2394012" y="85353"/>
                </a:cubicBezTo>
                <a:lnTo>
                  <a:pt x="2327932" y="85353"/>
                </a:lnTo>
                <a:cubicBezTo>
                  <a:pt x="2321508" y="96366"/>
                  <a:pt x="2313707" y="109215"/>
                  <a:pt x="2304529" y="123899"/>
                </a:cubicBezTo>
                <a:lnTo>
                  <a:pt x="2264606" y="123899"/>
                </a:lnTo>
                <a:lnTo>
                  <a:pt x="2242579" y="298735"/>
                </a:lnTo>
                <a:lnTo>
                  <a:pt x="2118680" y="298735"/>
                </a:lnTo>
                <a:lnTo>
                  <a:pt x="2154473" y="49560"/>
                </a:lnTo>
                <a:lnTo>
                  <a:pt x="2190266" y="49560"/>
                </a:lnTo>
                <a:cubicBezTo>
                  <a:pt x="2193019" y="44053"/>
                  <a:pt x="2196232" y="36711"/>
                  <a:pt x="2199903" y="27533"/>
                </a:cubicBezTo>
                <a:cubicBezTo>
                  <a:pt x="2203574" y="19273"/>
                  <a:pt x="2206327" y="11472"/>
                  <a:pt x="2208163" y="4130"/>
                </a:cubicBezTo>
                <a:lnTo>
                  <a:pt x="2250839" y="4130"/>
                </a:lnTo>
                <a:cubicBezTo>
                  <a:pt x="2242579" y="24321"/>
                  <a:pt x="2235696" y="39464"/>
                  <a:pt x="2230189" y="49560"/>
                </a:cubicBezTo>
                <a:lnTo>
                  <a:pt x="2248086" y="49560"/>
                </a:lnTo>
                <a:cubicBezTo>
                  <a:pt x="2256346" y="49560"/>
                  <a:pt x="2262311" y="50478"/>
                  <a:pt x="2265982" y="52313"/>
                </a:cubicBezTo>
                <a:cubicBezTo>
                  <a:pt x="2269653" y="55066"/>
                  <a:pt x="2271948" y="58738"/>
                  <a:pt x="2272866" y="63326"/>
                </a:cubicBezTo>
                <a:cubicBezTo>
                  <a:pt x="2272866" y="67915"/>
                  <a:pt x="2272407" y="72504"/>
                  <a:pt x="2271489" y="77093"/>
                </a:cubicBezTo>
                <a:lnTo>
                  <a:pt x="2267359" y="112886"/>
                </a:lnTo>
                <a:cubicBezTo>
                  <a:pt x="2277455" y="97284"/>
                  <a:pt x="2288009" y="79387"/>
                  <a:pt x="2299022" y="59196"/>
                </a:cubicBezTo>
                <a:cubicBezTo>
                  <a:pt x="2309118" y="39005"/>
                  <a:pt x="2318754" y="19732"/>
                  <a:pt x="2327932" y="1377"/>
                </a:cubicBezTo>
                <a:close/>
                <a:moveTo>
                  <a:pt x="2528666" y="0"/>
                </a:moveTo>
                <a:lnTo>
                  <a:pt x="2564997" y="0"/>
                </a:lnTo>
                <a:lnTo>
                  <a:pt x="2591885" y="59196"/>
                </a:lnTo>
                <a:lnTo>
                  <a:pt x="2552887" y="59196"/>
                </a:lnTo>
                <a:close/>
                <a:moveTo>
                  <a:pt x="2062237" y="0"/>
                </a:moveTo>
                <a:lnTo>
                  <a:pt x="2098030" y="0"/>
                </a:lnTo>
                <a:lnTo>
                  <a:pt x="2055353" y="316632"/>
                </a:lnTo>
                <a:lnTo>
                  <a:pt x="1970001" y="316632"/>
                </a:lnTo>
                <a:lnTo>
                  <a:pt x="1960364" y="283592"/>
                </a:lnTo>
                <a:lnTo>
                  <a:pt x="2020937" y="283592"/>
                </a:lnTo>
                <a:close/>
                <a:moveTo>
                  <a:pt x="907219" y="0"/>
                </a:moveTo>
                <a:lnTo>
                  <a:pt x="945765" y="0"/>
                </a:lnTo>
                <a:lnTo>
                  <a:pt x="938882" y="48183"/>
                </a:lnTo>
                <a:cubicBezTo>
                  <a:pt x="971004" y="41759"/>
                  <a:pt x="1002667" y="33499"/>
                  <a:pt x="1033871" y="23403"/>
                </a:cubicBezTo>
                <a:lnTo>
                  <a:pt x="1029742" y="56443"/>
                </a:lnTo>
                <a:cubicBezTo>
                  <a:pt x="1015975" y="60114"/>
                  <a:pt x="1000832" y="64244"/>
                  <a:pt x="984312" y="68833"/>
                </a:cubicBezTo>
                <a:cubicBezTo>
                  <a:pt x="966874" y="73422"/>
                  <a:pt x="949895" y="77093"/>
                  <a:pt x="933375" y="79846"/>
                </a:cubicBezTo>
                <a:lnTo>
                  <a:pt x="929245" y="117016"/>
                </a:lnTo>
                <a:lnTo>
                  <a:pt x="1032495" y="117016"/>
                </a:lnTo>
                <a:lnTo>
                  <a:pt x="1018728" y="147303"/>
                </a:lnTo>
                <a:lnTo>
                  <a:pt x="886569" y="147303"/>
                </a:lnTo>
                <a:close/>
                <a:moveTo>
                  <a:pt x="783319" y="0"/>
                </a:moveTo>
                <a:lnTo>
                  <a:pt x="827373" y="0"/>
                </a:lnTo>
                <a:cubicBezTo>
                  <a:pt x="808099" y="29369"/>
                  <a:pt x="790662" y="52772"/>
                  <a:pt x="775059" y="70210"/>
                </a:cubicBezTo>
                <a:lnTo>
                  <a:pt x="838386" y="70210"/>
                </a:lnTo>
                <a:cubicBezTo>
                  <a:pt x="833797" y="55525"/>
                  <a:pt x="829208" y="39005"/>
                  <a:pt x="824619" y="20650"/>
                </a:cubicBezTo>
                <a:lnTo>
                  <a:pt x="861789" y="20650"/>
                </a:lnTo>
                <a:cubicBezTo>
                  <a:pt x="869131" y="44512"/>
                  <a:pt x="878309" y="70669"/>
                  <a:pt x="889322" y="99120"/>
                </a:cubicBezTo>
                <a:lnTo>
                  <a:pt x="848022" y="99120"/>
                </a:lnTo>
                <a:lnTo>
                  <a:pt x="842516" y="79846"/>
                </a:lnTo>
                <a:lnTo>
                  <a:pt x="830126" y="99120"/>
                </a:lnTo>
                <a:lnTo>
                  <a:pt x="710356" y="99120"/>
                </a:lnTo>
                <a:cubicBezTo>
                  <a:pt x="735136" y="68833"/>
                  <a:pt x="759457" y="35793"/>
                  <a:pt x="783319" y="0"/>
                </a:cubicBezTo>
                <a:close/>
                <a:moveTo>
                  <a:pt x="151432" y="0"/>
                </a:moveTo>
                <a:lnTo>
                  <a:pt x="189979" y="0"/>
                </a:lnTo>
                <a:cubicBezTo>
                  <a:pt x="182637" y="20191"/>
                  <a:pt x="176671" y="36252"/>
                  <a:pt x="172082" y="48183"/>
                </a:cubicBezTo>
                <a:lnTo>
                  <a:pt x="311125" y="48183"/>
                </a:lnTo>
                <a:cubicBezTo>
                  <a:pt x="313878" y="48183"/>
                  <a:pt x="316632" y="48642"/>
                  <a:pt x="319385" y="49560"/>
                </a:cubicBezTo>
                <a:cubicBezTo>
                  <a:pt x="321220" y="50478"/>
                  <a:pt x="322597" y="51854"/>
                  <a:pt x="323515" y="53690"/>
                </a:cubicBezTo>
                <a:cubicBezTo>
                  <a:pt x="324433" y="55525"/>
                  <a:pt x="324891" y="57361"/>
                  <a:pt x="324891" y="59196"/>
                </a:cubicBezTo>
                <a:cubicBezTo>
                  <a:pt x="324891" y="66539"/>
                  <a:pt x="323515" y="74799"/>
                  <a:pt x="320762" y="83976"/>
                </a:cubicBezTo>
                <a:cubicBezTo>
                  <a:pt x="315255" y="103250"/>
                  <a:pt x="308830" y="121146"/>
                  <a:pt x="301488" y="137666"/>
                </a:cubicBezTo>
                <a:lnTo>
                  <a:pt x="264319" y="137666"/>
                </a:lnTo>
                <a:cubicBezTo>
                  <a:pt x="273496" y="116557"/>
                  <a:pt x="280380" y="98661"/>
                  <a:pt x="284968" y="83976"/>
                </a:cubicBezTo>
                <a:cubicBezTo>
                  <a:pt x="285886" y="80305"/>
                  <a:pt x="284968" y="78470"/>
                  <a:pt x="282215" y="78470"/>
                </a:cubicBezTo>
                <a:lnTo>
                  <a:pt x="158316" y="78470"/>
                </a:lnTo>
                <a:cubicBezTo>
                  <a:pt x="148220" y="100496"/>
                  <a:pt x="138125" y="119770"/>
                  <a:pt x="128029" y="136289"/>
                </a:cubicBezTo>
                <a:lnTo>
                  <a:pt x="82599" y="136289"/>
                </a:lnTo>
                <a:cubicBezTo>
                  <a:pt x="113804" y="93154"/>
                  <a:pt x="136748" y="47724"/>
                  <a:pt x="151432" y="0"/>
                </a:cubicBezTo>
                <a:close/>
                <a:moveTo>
                  <a:pt x="83976" y="0"/>
                </a:moveTo>
                <a:lnTo>
                  <a:pt x="122522" y="0"/>
                </a:lnTo>
                <a:cubicBezTo>
                  <a:pt x="115180" y="27533"/>
                  <a:pt x="101414" y="55525"/>
                  <a:pt x="81223" y="83976"/>
                </a:cubicBezTo>
                <a:lnTo>
                  <a:pt x="46806" y="316632"/>
                </a:lnTo>
                <a:lnTo>
                  <a:pt x="11013" y="316632"/>
                </a:lnTo>
                <a:lnTo>
                  <a:pt x="37170" y="134913"/>
                </a:lnTo>
                <a:cubicBezTo>
                  <a:pt x="24321" y="147762"/>
                  <a:pt x="11931" y="158316"/>
                  <a:pt x="0" y="166576"/>
                </a:cubicBezTo>
                <a:lnTo>
                  <a:pt x="6883" y="115640"/>
                </a:lnTo>
                <a:cubicBezTo>
                  <a:pt x="19732" y="104626"/>
                  <a:pt x="31663" y="91777"/>
                  <a:pt x="42676" y="77093"/>
                </a:cubicBezTo>
                <a:cubicBezTo>
                  <a:pt x="53690" y="62409"/>
                  <a:pt x="62867" y="48183"/>
                  <a:pt x="70209" y="34417"/>
                </a:cubicBezTo>
                <a:cubicBezTo>
                  <a:pt x="76634" y="21568"/>
                  <a:pt x="81223" y="10096"/>
                  <a:pt x="8397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800" dirty="0">
              <a:solidFill>
                <a:schemeClr val="accent1"/>
              </a:solidFill>
              <a:latin typeface="腾讯体" panose="02010600010101010101" pitchFamily="2" charset="-122"/>
              <a:ea typeface="腾讯体" panose="02010600010101010101" pitchFamily="2" charset="-122"/>
            </a:endParaRPr>
          </a:p>
        </p:txBody>
      </p:sp>
      <p:pic>
        <p:nvPicPr>
          <p:cNvPr id="10" name="图片 9">
            <a:extLst>
              <a:ext uri="{FF2B5EF4-FFF2-40B4-BE49-F238E27FC236}">
                <a16:creationId xmlns:a16="http://schemas.microsoft.com/office/drawing/2014/main" id="{E82319BF-640A-4E7B-95BE-09A7D25C568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5044" b="48465" l="46389" r="53519">
                        <a14:foregroundMark x1="52593" y1="45044" x2="52685" y2="45439"/>
                        <a14:foregroundMark x1="50370" y1="46623" x2="50000" y2="47368"/>
                        <a14:foregroundMark x1="52222" y1="47325" x2="50278" y2="47763"/>
                        <a14:foregroundMark x1="46759" y1="47281" x2="50463" y2="47675"/>
                        <a14:foregroundMark x1="48241" y1="47412" x2="52037" y2="47281"/>
                        <a14:foregroundMark x1="48796" y1="47544" x2="48981" y2="47939"/>
                      </a14:backgroundRemoval>
                    </a14:imgEffect>
                  </a14:imgLayer>
                </a14:imgProps>
              </a:ext>
              <a:ext uri="{28A0092B-C50C-407E-A947-70E740481C1C}">
                <a14:useLocalDpi xmlns:a14="http://schemas.microsoft.com/office/drawing/2010/main" val="0"/>
              </a:ext>
            </a:extLst>
          </a:blip>
          <a:srcRect l="45601" t="44741" r="45601" b="51074"/>
          <a:stretch/>
        </p:blipFill>
        <p:spPr>
          <a:xfrm>
            <a:off x="2027530" y="2426970"/>
            <a:ext cx="272983" cy="282218"/>
          </a:xfrm>
          <a:prstGeom prst="rect">
            <a:avLst/>
          </a:prstGeom>
        </p:spPr>
      </p:pic>
    </p:spTree>
    <p:extLst>
      <p:ext uri="{BB962C8B-B14F-4D97-AF65-F5344CB8AC3E}">
        <p14:creationId xmlns:p14="http://schemas.microsoft.com/office/powerpoint/2010/main" val="4167796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9C28E5F-93AA-4452-8792-18B9984C8E12}"/>
              </a:ext>
            </a:extLst>
          </p:cNvPr>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756157C-2C0D-414A-810A-71A19EA921D4}"/>
              </a:ext>
            </a:extLst>
          </p:cNvPr>
          <p:cNvSpPr/>
          <p:nvPr/>
        </p:nvSpPr>
        <p:spPr>
          <a:xfrm>
            <a:off x="5427785" y="2258409"/>
            <a:ext cx="1336430" cy="1336430"/>
          </a:xfrm>
          <a:prstGeom prst="ellipse">
            <a:avLst/>
          </a:prstGeom>
          <a:solidFill>
            <a:srgbClr val="0D1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38F84AD-CD27-4D54-8E48-58CA851897B7}"/>
              </a:ext>
            </a:extLst>
          </p:cNvPr>
          <p:cNvSpPr txBox="1"/>
          <p:nvPr/>
        </p:nvSpPr>
        <p:spPr>
          <a:xfrm>
            <a:off x="4736123" y="3795325"/>
            <a:ext cx="2930769" cy="261610"/>
          </a:xfrm>
          <a:prstGeom prst="rect">
            <a:avLst/>
          </a:prstGeom>
          <a:noFill/>
        </p:spPr>
        <p:txBody>
          <a:bodyPr wrap="square" rtlCol="0">
            <a:spAutoFit/>
          </a:bodyPr>
          <a:lstStyle/>
          <a:p>
            <a:pPr algn="ctr"/>
            <a:r>
              <a:rPr lang="zh-CN" altLang="en-US" sz="1100" spc="1000" dirty="0">
                <a:solidFill>
                  <a:schemeClr val="bg1"/>
                </a:solidFill>
                <a:latin typeface="+mn-ea"/>
              </a:rPr>
              <a:t>祝您使用愉快</a:t>
            </a:r>
          </a:p>
        </p:txBody>
      </p:sp>
      <p:sp>
        <p:nvSpPr>
          <p:cNvPr id="10" name="文本框 9">
            <a:extLst>
              <a:ext uri="{FF2B5EF4-FFF2-40B4-BE49-F238E27FC236}">
                <a16:creationId xmlns:a16="http://schemas.microsoft.com/office/drawing/2014/main" id="{76AA4C6A-661B-4067-B5CE-825340E7334D}"/>
              </a:ext>
            </a:extLst>
          </p:cNvPr>
          <p:cNvSpPr txBox="1"/>
          <p:nvPr/>
        </p:nvSpPr>
        <p:spPr>
          <a:xfrm>
            <a:off x="5553228" y="2850940"/>
            <a:ext cx="1049502" cy="167106"/>
          </a:xfrm>
          <a:custGeom>
            <a:avLst/>
            <a:gdLst/>
            <a:ahLst/>
            <a:cxnLst/>
            <a:rect l="l" t="t" r="r" b="b"/>
            <a:pathLst>
              <a:path w="1049502" h="167106">
                <a:moveTo>
                  <a:pt x="477545" y="103327"/>
                </a:moveTo>
                <a:cubicBezTo>
                  <a:pt x="466267" y="104699"/>
                  <a:pt x="456742" y="106375"/>
                  <a:pt x="448970" y="108356"/>
                </a:cubicBezTo>
                <a:cubicBezTo>
                  <a:pt x="441198" y="110337"/>
                  <a:pt x="434949" y="112700"/>
                  <a:pt x="430225" y="115443"/>
                </a:cubicBezTo>
                <a:cubicBezTo>
                  <a:pt x="425500" y="118186"/>
                  <a:pt x="422110" y="121310"/>
                  <a:pt x="420052" y="124815"/>
                </a:cubicBezTo>
                <a:cubicBezTo>
                  <a:pt x="417995" y="128321"/>
                  <a:pt x="416966" y="132207"/>
                  <a:pt x="416966" y="136474"/>
                </a:cubicBezTo>
                <a:cubicBezTo>
                  <a:pt x="416966" y="140436"/>
                  <a:pt x="417576" y="143789"/>
                  <a:pt x="418795" y="146532"/>
                </a:cubicBezTo>
                <a:cubicBezTo>
                  <a:pt x="420014" y="149276"/>
                  <a:pt x="421690" y="151523"/>
                  <a:pt x="423824" y="153276"/>
                </a:cubicBezTo>
                <a:cubicBezTo>
                  <a:pt x="425958" y="155029"/>
                  <a:pt x="428434" y="156324"/>
                  <a:pt x="431253" y="157162"/>
                </a:cubicBezTo>
                <a:cubicBezTo>
                  <a:pt x="434073" y="158000"/>
                  <a:pt x="437083" y="158420"/>
                  <a:pt x="440283" y="158420"/>
                </a:cubicBezTo>
                <a:cubicBezTo>
                  <a:pt x="446684" y="158420"/>
                  <a:pt x="452780" y="156896"/>
                  <a:pt x="458571" y="153848"/>
                </a:cubicBezTo>
                <a:cubicBezTo>
                  <a:pt x="464362" y="150800"/>
                  <a:pt x="470687" y="146380"/>
                  <a:pt x="477545" y="140589"/>
                </a:cubicBezTo>
                <a:close/>
                <a:moveTo>
                  <a:pt x="1012926" y="51892"/>
                </a:moveTo>
                <a:cubicBezTo>
                  <a:pt x="1018717" y="51892"/>
                  <a:pt x="1024394" y="52959"/>
                  <a:pt x="1029957" y="55092"/>
                </a:cubicBezTo>
                <a:cubicBezTo>
                  <a:pt x="1035519" y="57226"/>
                  <a:pt x="1040282" y="59969"/>
                  <a:pt x="1044244" y="63322"/>
                </a:cubicBezTo>
                <a:lnTo>
                  <a:pt x="1038758" y="70409"/>
                </a:lnTo>
                <a:cubicBezTo>
                  <a:pt x="1035100" y="67665"/>
                  <a:pt x="1031214" y="65341"/>
                  <a:pt x="1027099" y="63436"/>
                </a:cubicBezTo>
                <a:cubicBezTo>
                  <a:pt x="1022985" y="61531"/>
                  <a:pt x="1018108" y="60579"/>
                  <a:pt x="1012469" y="60579"/>
                </a:cubicBezTo>
                <a:cubicBezTo>
                  <a:pt x="1008202" y="60579"/>
                  <a:pt x="1004544" y="61150"/>
                  <a:pt x="1001496" y="62293"/>
                </a:cubicBezTo>
                <a:cubicBezTo>
                  <a:pt x="998448" y="63436"/>
                  <a:pt x="995895" y="64922"/>
                  <a:pt x="993838" y="66751"/>
                </a:cubicBezTo>
                <a:cubicBezTo>
                  <a:pt x="991781" y="68580"/>
                  <a:pt x="990257" y="70713"/>
                  <a:pt x="989266" y="73152"/>
                </a:cubicBezTo>
                <a:cubicBezTo>
                  <a:pt x="988275" y="75590"/>
                  <a:pt x="987780" y="78029"/>
                  <a:pt x="987780" y="80467"/>
                </a:cubicBezTo>
                <a:cubicBezTo>
                  <a:pt x="987780" y="83667"/>
                  <a:pt x="988504" y="86372"/>
                  <a:pt x="989952" y="88582"/>
                </a:cubicBezTo>
                <a:cubicBezTo>
                  <a:pt x="991400" y="90792"/>
                  <a:pt x="993343" y="92735"/>
                  <a:pt x="995781" y="94412"/>
                </a:cubicBezTo>
                <a:cubicBezTo>
                  <a:pt x="998220" y="96088"/>
                  <a:pt x="1001001" y="97574"/>
                  <a:pt x="1004125" y="98869"/>
                </a:cubicBezTo>
                <a:cubicBezTo>
                  <a:pt x="1007249" y="100165"/>
                  <a:pt x="1010412" y="101422"/>
                  <a:pt x="1013612" y="102641"/>
                </a:cubicBezTo>
                <a:cubicBezTo>
                  <a:pt x="1017879" y="104318"/>
                  <a:pt x="1022146" y="105994"/>
                  <a:pt x="1026414" y="107670"/>
                </a:cubicBezTo>
                <a:cubicBezTo>
                  <a:pt x="1030681" y="109347"/>
                  <a:pt x="1034529" y="111404"/>
                  <a:pt x="1037958" y="113843"/>
                </a:cubicBezTo>
                <a:cubicBezTo>
                  <a:pt x="1041387" y="116281"/>
                  <a:pt x="1044168" y="119291"/>
                  <a:pt x="1046302" y="122872"/>
                </a:cubicBezTo>
                <a:cubicBezTo>
                  <a:pt x="1048435" y="126454"/>
                  <a:pt x="1049502" y="130911"/>
                  <a:pt x="1049502" y="136245"/>
                </a:cubicBezTo>
                <a:cubicBezTo>
                  <a:pt x="1049502" y="140360"/>
                  <a:pt x="1048702" y="144284"/>
                  <a:pt x="1047102" y="148018"/>
                </a:cubicBezTo>
                <a:cubicBezTo>
                  <a:pt x="1045502" y="151752"/>
                  <a:pt x="1043101" y="155029"/>
                  <a:pt x="1039901" y="157848"/>
                </a:cubicBezTo>
                <a:cubicBezTo>
                  <a:pt x="1036701" y="160667"/>
                  <a:pt x="1032814" y="162915"/>
                  <a:pt x="1028242" y="164592"/>
                </a:cubicBezTo>
                <a:cubicBezTo>
                  <a:pt x="1023670" y="166268"/>
                  <a:pt x="1018413" y="167106"/>
                  <a:pt x="1012469" y="167106"/>
                </a:cubicBezTo>
                <a:cubicBezTo>
                  <a:pt x="1004239" y="167106"/>
                  <a:pt x="996696" y="165620"/>
                  <a:pt x="989838" y="162649"/>
                </a:cubicBezTo>
                <a:cubicBezTo>
                  <a:pt x="982980" y="159677"/>
                  <a:pt x="977112" y="156134"/>
                  <a:pt x="972235" y="152019"/>
                </a:cubicBezTo>
                <a:lnTo>
                  <a:pt x="978179" y="144475"/>
                </a:lnTo>
                <a:cubicBezTo>
                  <a:pt x="982903" y="148437"/>
                  <a:pt x="987932" y="151752"/>
                  <a:pt x="993267" y="154419"/>
                </a:cubicBezTo>
                <a:cubicBezTo>
                  <a:pt x="998601" y="157086"/>
                  <a:pt x="1005230" y="158420"/>
                  <a:pt x="1013155" y="158420"/>
                </a:cubicBezTo>
                <a:cubicBezTo>
                  <a:pt x="1021842" y="158420"/>
                  <a:pt x="1028357" y="156248"/>
                  <a:pt x="1032700" y="151904"/>
                </a:cubicBezTo>
                <a:cubicBezTo>
                  <a:pt x="1037044" y="147561"/>
                  <a:pt x="1039215" y="142494"/>
                  <a:pt x="1039215" y="136703"/>
                </a:cubicBezTo>
                <a:cubicBezTo>
                  <a:pt x="1039215" y="133350"/>
                  <a:pt x="1038415" y="130378"/>
                  <a:pt x="1036815" y="127787"/>
                </a:cubicBezTo>
                <a:cubicBezTo>
                  <a:pt x="1035215" y="125196"/>
                  <a:pt x="1033119" y="122987"/>
                  <a:pt x="1030528" y="121158"/>
                </a:cubicBezTo>
                <a:cubicBezTo>
                  <a:pt x="1027938" y="119329"/>
                  <a:pt x="1025080" y="117729"/>
                  <a:pt x="1021956" y="116357"/>
                </a:cubicBezTo>
                <a:cubicBezTo>
                  <a:pt x="1018832" y="114986"/>
                  <a:pt x="1015669" y="113690"/>
                  <a:pt x="1012469" y="112471"/>
                </a:cubicBezTo>
                <a:cubicBezTo>
                  <a:pt x="1008354" y="110947"/>
                  <a:pt x="1004201" y="109347"/>
                  <a:pt x="1000010" y="107670"/>
                </a:cubicBezTo>
                <a:cubicBezTo>
                  <a:pt x="995819" y="105994"/>
                  <a:pt x="992047" y="103975"/>
                  <a:pt x="988695" y="101612"/>
                </a:cubicBezTo>
                <a:cubicBezTo>
                  <a:pt x="985342" y="99250"/>
                  <a:pt x="982637" y="96431"/>
                  <a:pt x="980579" y="93154"/>
                </a:cubicBezTo>
                <a:cubicBezTo>
                  <a:pt x="978522" y="89878"/>
                  <a:pt x="977493" y="85877"/>
                  <a:pt x="977493" y="81153"/>
                </a:cubicBezTo>
                <a:cubicBezTo>
                  <a:pt x="977493" y="77190"/>
                  <a:pt x="978255" y="73418"/>
                  <a:pt x="979779" y="69837"/>
                </a:cubicBezTo>
                <a:cubicBezTo>
                  <a:pt x="981303" y="66256"/>
                  <a:pt x="983589" y="63131"/>
                  <a:pt x="986637" y="60464"/>
                </a:cubicBezTo>
                <a:cubicBezTo>
                  <a:pt x="989685" y="57797"/>
                  <a:pt x="993381" y="55702"/>
                  <a:pt x="997724" y="54178"/>
                </a:cubicBezTo>
                <a:cubicBezTo>
                  <a:pt x="1002068" y="52654"/>
                  <a:pt x="1007135" y="51892"/>
                  <a:pt x="1012926" y="51892"/>
                </a:cubicBezTo>
                <a:close/>
                <a:moveTo>
                  <a:pt x="652957" y="51892"/>
                </a:moveTo>
                <a:cubicBezTo>
                  <a:pt x="664387" y="51892"/>
                  <a:pt x="672769" y="55321"/>
                  <a:pt x="678103" y="62179"/>
                </a:cubicBezTo>
                <a:cubicBezTo>
                  <a:pt x="683437" y="69037"/>
                  <a:pt x="686104" y="79629"/>
                  <a:pt x="686104" y="93954"/>
                </a:cubicBezTo>
                <a:lnTo>
                  <a:pt x="686104" y="164363"/>
                </a:lnTo>
                <a:lnTo>
                  <a:pt x="676046" y="164363"/>
                </a:lnTo>
                <a:lnTo>
                  <a:pt x="676046" y="95326"/>
                </a:lnTo>
                <a:cubicBezTo>
                  <a:pt x="676046" y="83591"/>
                  <a:pt x="674103" y="74942"/>
                  <a:pt x="670217" y="69380"/>
                </a:cubicBezTo>
                <a:cubicBezTo>
                  <a:pt x="666331" y="63817"/>
                  <a:pt x="659892" y="61036"/>
                  <a:pt x="650900" y="61036"/>
                </a:cubicBezTo>
                <a:cubicBezTo>
                  <a:pt x="644347" y="61036"/>
                  <a:pt x="638403" y="62750"/>
                  <a:pt x="633069" y="66179"/>
                </a:cubicBezTo>
                <a:cubicBezTo>
                  <a:pt x="627735" y="69608"/>
                  <a:pt x="621715" y="74752"/>
                  <a:pt x="615010" y="81610"/>
                </a:cubicBezTo>
                <a:lnTo>
                  <a:pt x="615010" y="164363"/>
                </a:lnTo>
                <a:lnTo>
                  <a:pt x="604951" y="164363"/>
                </a:lnTo>
                <a:lnTo>
                  <a:pt x="604951" y="54635"/>
                </a:lnTo>
                <a:lnTo>
                  <a:pt x="613638" y="54635"/>
                </a:lnTo>
                <a:lnTo>
                  <a:pt x="614553" y="71552"/>
                </a:lnTo>
                <a:lnTo>
                  <a:pt x="615238" y="71552"/>
                </a:lnTo>
                <a:cubicBezTo>
                  <a:pt x="620877" y="65913"/>
                  <a:pt x="626668" y="61226"/>
                  <a:pt x="632612" y="57493"/>
                </a:cubicBezTo>
                <a:cubicBezTo>
                  <a:pt x="638556" y="53759"/>
                  <a:pt x="645337" y="51892"/>
                  <a:pt x="652957" y="51892"/>
                </a:cubicBezTo>
                <a:close/>
                <a:moveTo>
                  <a:pt x="452856" y="51892"/>
                </a:moveTo>
                <a:cubicBezTo>
                  <a:pt x="459257" y="51892"/>
                  <a:pt x="464667" y="52997"/>
                  <a:pt x="469087" y="55207"/>
                </a:cubicBezTo>
                <a:cubicBezTo>
                  <a:pt x="473506" y="57416"/>
                  <a:pt x="477088" y="60426"/>
                  <a:pt x="479831" y="64236"/>
                </a:cubicBezTo>
                <a:cubicBezTo>
                  <a:pt x="482574" y="68046"/>
                  <a:pt x="484555" y="72504"/>
                  <a:pt x="485775" y="77609"/>
                </a:cubicBezTo>
                <a:cubicBezTo>
                  <a:pt x="486994" y="82715"/>
                  <a:pt x="487603" y="88239"/>
                  <a:pt x="487603" y="94183"/>
                </a:cubicBezTo>
                <a:lnTo>
                  <a:pt x="487603" y="164363"/>
                </a:lnTo>
                <a:lnTo>
                  <a:pt x="478917" y="164363"/>
                </a:lnTo>
                <a:lnTo>
                  <a:pt x="478002" y="150190"/>
                </a:lnTo>
                <a:lnTo>
                  <a:pt x="477316" y="150190"/>
                </a:lnTo>
                <a:cubicBezTo>
                  <a:pt x="471678" y="154610"/>
                  <a:pt x="465620" y="158534"/>
                  <a:pt x="459143" y="161963"/>
                </a:cubicBezTo>
                <a:cubicBezTo>
                  <a:pt x="452666" y="165392"/>
                  <a:pt x="445770" y="167106"/>
                  <a:pt x="438454" y="167106"/>
                </a:cubicBezTo>
                <a:cubicBezTo>
                  <a:pt x="434035" y="167106"/>
                  <a:pt x="429920" y="166497"/>
                  <a:pt x="426110" y="165278"/>
                </a:cubicBezTo>
                <a:cubicBezTo>
                  <a:pt x="422300" y="164058"/>
                  <a:pt x="418947" y="162230"/>
                  <a:pt x="416052" y="159791"/>
                </a:cubicBezTo>
                <a:cubicBezTo>
                  <a:pt x="413156" y="157353"/>
                  <a:pt x="410870" y="154229"/>
                  <a:pt x="409194" y="150419"/>
                </a:cubicBezTo>
                <a:cubicBezTo>
                  <a:pt x="407517" y="146609"/>
                  <a:pt x="406679" y="142113"/>
                  <a:pt x="406679" y="136931"/>
                </a:cubicBezTo>
                <a:cubicBezTo>
                  <a:pt x="406679" y="124739"/>
                  <a:pt x="412356" y="115481"/>
                  <a:pt x="423710" y="109156"/>
                </a:cubicBezTo>
                <a:cubicBezTo>
                  <a:pt x="435064" y="102832"/>
                  <a:pt x="453009" y="98298"/>
                  <a:pt x="477545" y="95555"/>
                </a:cubicBezTo>
                <a:cubicBezTo>
                  <a:pt x="477545" y="91440"/>
                  <a:pt x="477240" y="87287"/>
                  <a:pt x="476631" y="83096"/>
                </a:cubicBezTo>
                <a:cubicBezTo>
                  <a:pt x="476021" y="78905"/>
                  <a:pt x="474726" y="75171"/>
                  <a:pt x="472744" y="71894"/>
                </a:cubicBezTo>
                <a:cubicBezTo>
                  <a:pt x="470763" y="68618"/>
                  <a:pt x="468096" y="65951"/>
                  <a:pt x="464743" y="63893"/>
                </a:cubicBezTo>
                <a:cubicBezTo>
                  <a:pt x="461391" y="61836"/>
                  <a:pt x="456971" y="60807"/>
                  <a:pt x="451485" y="60807"/>
                </a:cubicBezTo>
                <a:cubicBezTo>
                  <a:pt x="444169" y="60807"/>
                  <a:pt x="437464" y="62255"/>
                  <a:pt x="431368" y="65151"/>
                </a:cubicBezTo>
                <a:cubicBezTo>
                  <a:pt x="425272" y="68046"/>
                  <a:pt x="420319" y="70866"/>
                  <a:pt x="416509" y="73609"/>
                </a:cubicBezTo>
                <a:lnTo>
                  <a:pt x="411937" y="66065"/>
                </a:lnTo>
                <a:cubicBezTo>
                  <a:pt x="413918" y="64694"/>
                  <a:pt x="416318" y="63170"/>
                  <a:pt x="419138" y="61493"/>
                </a:cubicBezTo>
                <a:cubicBezTo>
                  <a:pt x="421957" y="59817"/>
                  <a:pt x="425119" y="58293"/>
                  <a:pt x="428625" y="56921"/>
                </a:cubicBezTo>
                <a:cubicBezTo>
                  <a:pt x="432130" y="55550"/>
                  <a:pt x="435940" y="54368"/>
                  <a:pt x="440055" y="53378"/>
                </a:cubicBezTo>
                <a:cubicBezTo>
                  <a:pt x="444169" y="52387"/>
                  <a:pt x="448437" y="51892"/>
                  <a:pt x="452856" y="51892"/>
                </a:cubicBezTo>
                <a:close/>
                <a:moveTo>
                  <a:pt x="0" y="13716"/>
                </a:moveTo>
                <a:lnTo>
                  <a:pt x="106527" y="13716"/>
                </a:lnTo>
                <a:lnTo>
                  <a:pt x="106527" y="22860"/>
                </a:lnTo>
                <a:lnTo>
                  <a:pt x="58521" y="22860"/>
                </a:lnTo>
                <a:lnTo>
                  <a:pt x="58521" y="164363"/>
                </a:lnTo>
                <a:lnTo>
                  <a:pt x="48006" y="164363"/>
                </a:lnTo>
                <a:lnTo>
                  <a:pt x="48006" y="22860"/>
                </a:lnTo>
                <a:lnTo>
                  <a:pt x="0" y="22860"/>
                </a:lnTo>
                <a:close/>
                <a:moveTo>
                  <a:pt x="804976" y="0"/>
                </a:moveTo>
                <a:lnTo>
                  <a:pt x="815035" y="0"/>
                </a:lnTo>
                <a:lnTo>
                  <a:pt x="815035" y="121158"/>
                </a:lnTo>
                <a:lnTo>
                  <a:pt x="815492" y="121158"/>
                </a:lnTo>
                <a:lnTo>
                  <a:pt x="869670" y="54635"/>
                </a:lnTo>
                <a:lnTo>
                  <a:pt x="881329" y="54635"/>
                </a:lnTo>
                <a:lnTo>
                  <a:pt x="845667" y="98069"/>
                </a:lnTo>
                <a:lnTo>
                  <a:pt x="887272" y="164363"/>
                </a:lnTo>
                <a:lnTo>
                  <a:pt x="876071" y="164363"/>
                </a:lnTo>
                <a:lnTo>
                  <a:pt x="839724" y="105613"/>
                </a:lnTo>
                <a:lnTo>
                  <a:pt x="815035" y="134417"/>
                </a:lnTo>
                <a:lnTo>
                  <a:pt x="815035" y="164363"/>
                </a:lnTo>
                <a:lnTo>
                  <a:pt x="804976" y="164363"/>
                </a:lnTo>
                <a:close/>
                <a:moveTo>
                  <a:pt x="214426" y="0"/>
                </a:moveTo>
                <a:lnTo>
                  <a:pt x="224485" y="0"/>
                </a:lnTo>
                <a:lnTo>
                  <a:pt x="224485" y="71780"/>
                </a:lnTo>
                <a:cubicBezTo>
                  <a:pt x="230276" y="65989"/>
                  <a:pt x="236143" y="61226"/>
                  <a:pt x="242087" y="57493"/>
                </a:cubicBezTo>
                <a:cubicBezTo>
                  <a:pt x="248031" y="53759"/>
                  <a:pt x="254812" y="51892"/>
                  <a:pt x="262432" y="51892"/>
                </a:cubicBezTo>
                <a:cubicBezTo>
                  <a:pt x="273862" y="51892"/>
                  <a:pt x="282244" y="55321"/>
                  <a:pt x="287578" y="62179"/>
                </a:cubicBezTo>
                <a:cubicBezTo>
                  <a:pt x="292912" y="69037"/>
                  <a:pt x="295579" y="79629"/>
                  <a:pt x="295579" y="93954"/>
                </a:cubicBezTo>
                <a:lnTo>
                  <a:pt x="295579" y="164363"/>
                </a:lnTo>
                <a:lnTo>
                  <a:pt x="285521" y="164363"/>
                </a:lnTo>
                <a:lnTo>
                  <a:pt x="285521" y="95326"/>
                </a:lnTo>
                <a:cubicBezTo>
                  <a:pt x="285521" y="83591"/>
                  <a:pt x="283578" y="74942"/>
                  <a:pt x="279692" y="69380"/>
                </a:cubicBezTo>
                <a:cubicBezTo>
                  <a:pt x="275806" y="63817"/>
                  <a:pt x="269367" y="61036"/>
                  <a:pt x="260375" y="61036"/>
                </a:cubicBezTo>
                <a:cubicBezTo>
                  <a:pt x="253822" y="61036"/>
                  <a:pt x="247878" y="62750"/>
                  <a:pt x="242544" y="66179"/>
                </a:cubicBezTo>
                <a:cubicBezTo>
                  <a:pt x="237210" y="69608"/>
                  <a:pt x="231190" y="74752"/>
                  <a:pt x="224485" y="81610"/>
                </a:cubicBezTo>
                <a:lnTo>
                  <a:pt x="224485" y="164363"/>
                </a:lnTo>
                <a:lnTo>
                  <a:pt x="214426" y="16436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pc="600" dirty="0">
              <a:solidFill>
                <a:schemeClr val="bg1"/>
              </a:solidFill>
              <a:latin typeface="Source Sans Pro Light" panose="020B0403030403020204" pitchFamily="34" charset="0"/>
              <a:ea typeface="思源黑体 CN Light" panose="020B0300000000000000" pitchFamily="34" charset="-122"/>
            </a:endParaRPr>
          </a:p>
        </p:txBody>
      </p:sp>
    </p:spTree>
    <p:extLst>
      <p:ext uri="{BB962C8B-B14F-4D97-AF65-F5344CB8AC3E}">
        <p14:creationId xmlns:p14="http://schemas.microsoft.com/office/powerpoint/2010/main" val="2033577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14773"/>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1663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EF0B9FAD-F7A3-4ECA-8331-C36205E5861B}"/>
              </a:ext>
            </a:extLst>
          </p:cNvPr>
          <p:cNvSpPr txBox="1"/>
          <p:nvPr/>
        </p:nvSpPr>
        <p:spPr>
          <a:xfrm>
            <a:off x="3691578" y="2162934"/>
            <a:ext cx="7897484"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500" normalizeH="0" baseline="0" noProof="0" dirty="0">
                <a:ln>
                  <a:noFill/>
                </a:ln>
                <a:solidFill>
                  <a:prstClr val="black">
                    <a:lumMod val="50000"/>
                    <a:lumOff val="50000"/>
                  </a:prstClr>
                </a:solidFill>
                <a:effectLst/>
                <a:uLnTx/>
                <a:uFillTx/>
                <a:latin typeface="Arial" panose="020B0604020202020204" pitchFamily="34" charset="0"/>
                <a:ea typeface="微软雅黑 Light"/>
                <a:cs typeface="Arial" panose="020B0604020202020204" pitchFamily="34" charset="0"/>
              </a:rPr>
              <a:t>Kunming Medical university PowerPoint Template</a:t>
            </a:r>
          </a:p>
        </p:txBody>
      </p:sp>
      <p:sp>
        <p:nvSpPr>
          <p:cNvPr id="3" name="文本框 2" hidden="1">
            <a:extLst>
              <a:ext uri="{FF2B5EF4-FFF2-40B4-BE49-F238E27FC236}">
                <a16:creationId xmlns:a16="http://schemas.microsoft.com/office/drawing/2014/main" id="{2C533E29-0DBE-4C1B-A547-4AEDC90359D8}"/>
              </a:ext>
            </a:extLst>
          </p:cNvPr>
          <p:cNvSpPr txBox="1"/>
          <p:nvPr/>
        </p:nvSpPr>
        <p:spPr>
          <a:xfrm>
            <a:off x="3548380" y="1484932"/>
            <a:ext cx="824484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chemeClr val="accent1"/>
                </a:solidFill>
                <a:effectLst/>
                <a:uLnTx/>
                <a:uFillTx/>
                <a:latin typeface="方正大标宋简体" panose="02010601030101010101" pitchFamily="2" charset="-122"/>
                <a:ea typeface="方正大标宋简体" panose="02010601030101010101" pitchFamily="2" charset="-122"/>
                <a:cs typeface="+mn-cs"/>
              </a:rPr>
              <a:t>昆明医科大学学术答辩通用模板</a:t>
            </a:r>
          </a:p>
        </p:txBody>
      </p:sp>
      <p:sp>
        <p:nvSpPr>
          <p:cNvPr id="4" name="文本占位符 85">
            <a:extLst>
              <a:ext uri="{FF2B5EF4-FFF2-40B4-BE49-F238E27FC236}">
                <a16:creationId xmlns:a16="http://schemas.microsoft.com/office/drawing/2014/main" id="{70A84895-809D-4BFE-86EF-620BDFAD8E8B}"/>
              </a:ext>
            </a:extLst>
          </p:cNvPr>
          <p:cNvSpPr txBox="1">
            <a:spLocks/>
          </p:cNvSpPr>
          <p:nvPr/>
        </p:nvSpPr>
        <p:spPr>
          <a:xfrm>
            <a:off x="7579360" y="2587665"/>
            <a:ext cx="4065361" cy="344710"/>
          </a:xfrm>
          <a:prstGeom prst="rect">
            <a:avLst/>
          </a:prstGeom>
          <a:noFill/>
        </p:spPr>
        <p:txBody>
          <a:bodyPr wrap="square" lIns="0" rtlCol="0" anchor="ctr" anchorCtr="0">
            <a:spAutoFit/>
          </a:bodyPr>
          <a:lstStyle>
            <a:lvl1pPr marL="0" indent="0" algn="ctr" defTabSz="914400" rtl="0" eaLnBrk="1" latinLnBrk="0" hangingPunct="1">
              <a:lnSpc>
                <a:spcPct val="130000"/>
              </a:lnSpc>
              <a:spcBef>
                <a:spcPts val="1000"/>
              </a:spcBef>
              <a:buFont typeface="Arial" panose="020B0604020202020204" pitchFamily="34" charset="0"/>
              <a:buNone/>
              <a:defRPr lang="zh-CN" altLang="en-US" sz="1400" kern="1200" spc="100" smtClean="0">
                <a:solidFill>
                  <a:schemeClr val="tx1">
                    <a:lumMod val="85000"/>
                    <a:lumOff val="1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指导教师：</a:t>
            </a:r>
            <a:r>
              <a:rPr kumimoji="0" lang="en-US" altLang="zh-CN"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xxx	</a:t>
            </a:r>
            <a:r>
              <a:rPr kumimoji="0" lang="zh-CN" altLang="en-US" sz="1400" b="0" i="0" u="none" strike="noStrike" kern="1200" cap="none" spc="100" normalizeH="0" baseline="0" noProof="0" dirty="0">
                <a:ln>
                  <a:noFill/>
                </a:ln>
                <a:solidFill>
                  <a:srgbClr val="000000">
                    <a:lumMod val="85000"/>
                    <a:lumOff val="15000"/>
                  </a:srgbClr>
                </a:solidFill>
                <a:effectLst/>
                <a:uLnTx/>
                <a:uFillTx/>
                <a:latin typeface="微软雅黑 Light"/>
                <a:ea typeface="微软雅黑 Light"/>
              </a:rPr>
              <a:t>答辩学生：溪溪</a:t>
            </a:r>
          </a:p>
        </p:txBody>
      </p:sp>
      <p:sp>
        <p:nvSpPr>
          <p:cNvPr id="8" name="文本占位符 7">
            <a:extLst>
              <a:ext uri="{FF2B5EF4-FFF2-40B4-BE49-F238E27FC236}">
                <a16:creationId xmlns:a16="http://schemas.microsoft.com/office/drawing/2014/main" id="{2468C297-DCB0-4213-99B4-F5059CB4A7E7}"/>
              </a:ext>
            </a:extLst>
          </p:cNvPr>
          <p:cNvSpPr>
            <a:spLocks noGrp="1"/>
          </p:cNvSpPr>
          <p:nvPr>
            <p:ph type="body" sz="quarter" idx="10"/>
          </p:nvPr>
        </p:nvSpPr>
        <p:spPr>
          <a:prstGeom prst="rect">
            <a:avLst/>
          </a:prstGeom>
        </p:spPr>
        <p:txBody>
          <a:bodyPr/>
          <a:lstStyle/>
          <a:p>
            <a:r>
              <a:rPr lang="zh-CN" altLang="en-US" dirty="0"/>
              <a:t>昆明医科大学学术答辩通用模板</a:t>
            </a:r>
          </a:p>
          <a:p>
            <a:endParaRPr lang="zh-CN" altLang="en-US" dirty="0"/>
          </a:p>
        </p:txBody>
      </p:sp>
      <p:sp>
        <p:nvSpPr>
          <p:cNvPr id="15" name="文本占位符 14">
            <a:extLst>
              <a:ext uri="{FF2B5EF4-FFF2-40B4-BE49-F238E27FC236}">
                <a16:creationId xmlns:a16="http://schemas.microsoft.com/office/drawing/2014/main" id="{FED1CAB8-8242-4452-BACC-490A8911216B}"/>
              </a:ext>
            </a:extLst>
          </p:cNvPr>
          <p:cNvSpPr>
            <a:spLocks noGrp="1"/>
          </p:cNvSpPr>
          <p:nvPr>
            <p:ph type="body" sz="quarter" idx="12"/>
          </p:nvPr>
        </p:nvSpPr>
        <p:spPr/>
        <p:txBody>
          <a:bodyPr/>
          <a:lstStyle/>
          <a:p>
            <a:pPr lvl="0">
              <a:defRPr/>
            </a:pPr>
            <a:r>
              <a:rPr lang="en-US" altLang="zh-CN" sz="1400" spc="-500" dirty="0">
                <a:solidFill>
                  <a:prstClr val="black">
                    <a:lumMod val="50000"/>
                    <a:lumOff val="50000"/>
                  </a:prstClr>
                </a:solidFill>
                <a:latin typeface="Arial" panose="020B0604020202020204" pitchFamily="34" charset="0"/>
                <a:cs typeface="Arial" panose="020B0604020202020204" pitchFamily="34" charset="0"/>
              </a:rPr>
              <a:t>Kunming Medical University PowerPoint Template</a:t>
            </a:r>
          </a:p>
          <a:p>
            <a:pPr lvl="0">
              <a:defRPr/>
            </a:pPr>
            <a:endParaRPr lang="en-US" altLang="zh-CN" sz="1400" spc="-500" dirty="0">
              <a:solidFill>
                <a:prstClr val="black">
                  <a:lumMod val="50000"/>
                  <a:lumOff val="50000"/>
                </a:prstClr>
              </a:solidFill>
              <a:latin typeface="Arial" panose="020B0604020202020204" pitchFamily="34" charset="0"/>
              <a:cs typeface="Arial" panose="020B0604020202020204" pitchFamily="34" charset="0"/>
            </a:endParaRPr>
          </a:p>
          <a:p>
            <a:pPr lvl="4"/>
            <a:endParaRPr lang="zh-CN" altLang="en-US" dirty="0"/>
          </a:p>
          <a:p>
            <a:endParaRPr lang="zh-CN" altLang="en-US" sz="1400" dirty="0"/>
          </a:p>
        </p:txBody>
      </p:sp>
    </p:spTree>
    <p:extLst>
      <p:ext uri="{BB962C8B-B14F-4D97-AF65-F5344CB8AC3E}">
        <p14:creationId xmlns:p14="http://schemas.microsoft.com/office/powerpoint/2010/main" val="947538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e1b93269-a88a-4938-a2f0-c039c7557a2b"/>
</p:tagLst>
</file>

<file path=ppt/tags/tag11.xml><?xml version="1.0" encoding="utf-8"?>
<p:tagLst xmlns:a="http://schemas.openxmlformats.org/drawingml/2006/main" xmlns:r="http://schemas.openxmlformats.org/officeDocument/2006/relationships" xmlns:p="http://schemas.openxmlformats.org/presentationml/2006/main">
  <p:tag name="ISLIDE.ICON" val="#172426;"/>
</p:tagLst>
</file>

<file path=ppt/tags/tag2.xml><?xml version="1.0" encoding="utf-8"?>
<p:tagLst xmlns:a="http://schemas.openxmlformats.org/drawingml/2006/main" xmlns:r="http://schemas.openxmlformats.org/officeDocument/2006/relationships" xmlns:p="http://schemas.openxmlformats.org/presentationml/2006/main">
  <p:tag name="ISLIDE.ICON" val="#369687;"/>
</p:tagLst>
</file>

<file path=ppt/tags/tag3.xml><?xml version="1.0" encoding="utf-8"?>
<p:tagLst xmlns:a="http://schemas.openxmlformats.org/drawingml/2006/main" xmlns:r="http://schemas.openxmlformats.org/officeDocument/2006/relationships" xmlns:p="http://schemas.openxmlformats.org/presentationml/2006/main">
  <p:tag name="ISLIDE.ICON" val="#370815;#370815;#370818;#104864;#28178;#68247;#28178;#55927;#55927;#104987;#130949;#153153;"/>
</p:tagLst>
</file>

<file path=ppt/tags/tag4.xml><?xml version="1.0" encoding="utf-8"?>
<p:tagLst xmlns:a="http://schemas.openxmlformats.org/drawingml/2006/main" xmlns:r="http://schemas.openxmlformats.org/officeDocument/2006/relationships" xmlns:p="http://schemas.openxmlformats.org/presentationml/2006/main">
  <p:tag name="ISLIDE.DIAGRAM" val="#332169;"/>
  <p:tag name="ISLIDE.ICON" val="#393951;#370815;#56250;#153985;#154099;#384872;"/>
</p:tagLst>
</file>

<file path=ppt/tags/tag5.xml><?xml version="1.0" encoding="utf-8"?>
<p:tagLst xmlns:a="http://schemas.openxmlformats.org/drawingml/2006/main" xmlns:r="http://schemas.openxmlformats.org/officeDocument/2006/relationships" xmlns:p="http://schemas.openxmlformats.org/presentationml/2006/main">
  <p:tag name="ISLIDE.DIAGRAM" val="#3495;"/>
</p:tagLst>
</file>

<file path=ppt/tags/tag6.xml><?xml version="1.0" encoding="utf-8"?>
<p:tagLst xmlns:a="http://schemas.openxmlformats.org/drawingml/2006/main" xmlns:r="http://schemas.openxmlformats.org/officeDocument/2006/relationships" xmlns:p="http://schemas.openxmlformats.org/presentationml/2006/main">
  <p:tag name="ISLIDE.DIAGRAM" val="#201735;"/>
  <p:tag name="ISLIDE.ICON" val="#85803;#381315;#169295;"/>
</p:tagLst>
</file>

<file path=ppt/tags/tag7.xml><?xml version="1.0" encoding="utf-8"?>
<p:tagLst xmlns:a="http://schemas.openxmlformats.org/drawingml/2006/main" xmlns:r="http://schemas.openxmlformats.org/officeDocument/2006/relationships" xmlns:p="http://schemas.openxmlformats.org/presentationml/2006/main">
  <p:tag name="ISLIDE.DIAGRAM" val="#258396;"/>
  <p:tag name="ISLIDE.ICON" val="#393938;#394079;#394218;#394079;#394283;"/>
</p:tagLst>
</file>

<file path=ppt/tags/tag8.xml><?xml version="1.0" encoding="utf-8"?>
<p:tagLst xmlns:a="http://schemas.openxmlformats.org/drawingml/2006/main" xmlns:r="http://schemas.openxmlformats.org/officeDocument/2006/relationships" xmlns:p="http://schemas.openxmlformats.org/presentationml/2006/main">
  <p:tag name="ISLIDE.DIAGRAM" val="#202772;"/>
</p:tagLst>
</file>

<file path=ppt/tags/tag9.xml><?xml version="1.0" encoding="utf-8"?>
<p:tagLst xmlns:a="http://schemas.openxmlformats.org/drawingml/2006/main" xmlns:r="http://schemas.openxmlformats.org/officeDocument/2006/relationships" xmlns:p="http://schemas.openxmlformats.org/presentationml/2006/main">
  <p:tag name="ISLIDE.DIAGRAM" val="#736;"/>
  <p:tag name="ISLIDE.ICON" val="#55927;#370815;#104864;#370818;#154368;#55885;#154473;#369685;#369664;"/>
</p:tagLst>
</file>

<file path=ppt/theme/theme1.xml><?xml version="1.0" encoding="utf-8"?>
<a:theme xmlns:a="http://schemas.openxmlformats.org/drawingml/2006/main" name="Office 主题​​">
  <a:themeElements>
    <a:clrScheme name="学校模板配色1">
      <a:dk1>
        <a:sysClr val="windowText" lastClr="000000"/>
      </a:dk1>
      <a:lt1>
        <a:sysClr val="window" lastClr="FFFFFF"/>
      </a:lt1>
      <a:dk2>
        <a:srgbClr val="1F497D"/>
      </a:dk2>
      <a:lt2>
        <a:srgbClr val="EEECE1"/>
      </a:lt2>
      <a:accent1>
        <a:srgbClr val="1A2F86"/>
      </a:accent1>
      <a:accent2>
        <a:srgbClr val="0F2155"/>
      </a:accent2>
      <a:accent3>
        <a:srgbClr val="1F497D"/>
      </a:accent3>
      <a:accent4>
        <a:srgbClr val="0F2155"/>
      </a:accent4>
      <a:accent5>
        <a:srgbClr val="FFA900"/>
      </a:accent5>
      <a:accent6>
        <a:srgbClr val="FFA900"/>
      </a:accent6>
      <a:hlink>
        <a:srgbClr val="7030A0"/>
      </a:hlink>
      <a:folHlink>
        <a:srgbClr val="FF0000"/>
      </a:folHlink>
    </a:clrScheme>
    <a:fontScheme name="模板搭配字体">
      <a:majorFont>
        <a:latin typeface="Arial Black"/>
        <a:ea typeface="方正大标宋简体"/>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13590</TotalTime>
  <Words>6436</Words>
  <Application>Microsoft Office PowerPoint</Application>
  <PresentationFormat>宽屏</PresentationFormat>
  <Paragraphs>710</Paragraphs>
  <Slides>84</Slides>
  <Notes>80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84</vt:i4>
      </vt:variant>
    </vt:vector>
  </HeadingPairs>
  <TitlesOfParts>
    <vt:vector size="104" baseType="lpstr">
      <vt:lpstr>微软雅黑</vt:lpstr>
      <vt:lpstr>思源黑体 CN Medium</vt:lpstr>
      <vt:lpstr>钟齐流江毛笔草体</vt:lpstr>
      <vt:lpstr>Source Sans Pro Light</vt:lpstr>
      <vt:lpstr>腾讯体</vt:lpstr>
      <vt:lpstr>黑体</vt:lpstr>
      <vt:lpstr>方正准圆简体</vt:lpstr>
      <vt:lpstr>Arial Black</vt:lpstr>
      <vt:lpstr>等线</vt:lpstr>
      <vt:lpstr>微软雅黑 Light</vt:lpstr>
      <vt:lpstr>Arial</vt:lpstr>
      <vt:lpstr>方正大标宋简体</vt:lpstr>
      <vt:lpstr>胡晓波骚包体</vt:lpstr>
      <vt:lpstr>造字工房朗宋（非商用）常规体</vt:lpstr>
      <vt:lpstr>Segoe UI Light</vt:lpstr>
      <vt:lpstr>思源宋体 CN Heavy</vt:lpstr>
      <vt:lpstr>Wingdings</vt:lpstr>
      <vt:lpstr>微软雅黑</vt:lpstr>
      <vt:lpstr>Office 主题​​</vt:lpstr>
      <vt:lpstr>自定义设计方案</vt:lpstr>
      <vt:lpstr>PowerPoint 演示文稿</vt:lpstr>
      <vt:lpstr>PowerPoint 演示文稿</vt:lpstr>
      <vt:lpstr>模板设计说明</vt:lpstr>
      <vt:lpstr>视觉特征设计</vt:lpstr>
      <vt:lpstr>特别说明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光速搞定一段文字排版</vt:lpstr>
      <vt:lpstr>光速搞定段大文字排版</vt:lpstr>
      <vt:lpstr>光速搞定两段文字排版</vt:lpstr>
      <vt:lpstr>光速搞定两段文字排版</vt:lpstr>
      <vt:lpstr>光速搞定两段对比文字排版</vt:lpstr>
      <vt:lpstr>光速搞定递进式三段文字排版</vt:lpstr>
      <vt:lpstr>光速搞定并列式三段文字排版</vt:lpstr>
      <vt:lpstr>光速搞定四段文字排版</vt:lpstr>
      <vt:lpstr>光速搞定四段文字排版</vt:lpstr>
      <vt:lpstr>光速搞定五段文字排版（灵活使用）</vt:lpstr>
      <vt:lpstr>光速搞定多段文字排版（灵活使用）</vt:lpstr>
      <vt:lpstr>PPT结果审核中，请稍等……</vt:lpstr>
      <vt:lpstr>PowerPoint 演示文稿</vt:lpstr>
      <vt:lpstr>光速搞定一段图文排版</vt:lpstr>
      <vt:lpstr>光速搞定两段图文排版</vt:lpstr>
      <vt:lpstr>光速搞定两段图文排版</vt:lpstr>
      <vt:lpstr>光速搞定三段图文排版</vt:lpstr>
      <vt:lpstr>光速搞定四段图文排版</vt:lpstr>
      <vt:lpstr>光速搞定多图错位排版</vt:lpstr>
      <vt:lpstr>光速搞定单个人物介绍</vt:lpstr>
      <vt:lpstr>光速搞定三人团队排版</vt:lpstr>
      <vt:lpstr>光速搞定四人团队排版</vt:lpstr>
      <vt:lpstr>光速搞定团五人队排版</vt:lpstr>
      <vt:lpstr>PowerPoint 演示文稿</vt:lpstr>
      <vt:lpstr>大数字直观呈现具体数量（灵活使用）</vt:lpstr>
      <vt:lpstr>光速搞定表格排版</vt:lpstr>
      <vt:lpstr>如果你有一些需要对比的数据</vt:lpstr>
      <vt:lpstr>如果你有一些需要对比的数据</vt:lpstr>
      <vt:lpstr>如果你想展示各部分的占比情况</vt:lpstr>
      <vt:lpstr>如果你想直观的展示发展的趋势</vt:lpstr>
      <vt:lpstr>如果你需要做一些回归分析</vt:lpstr>
      <vt:lpstr>PowerPoint 演示文稿</vt:lpstr>
      <vt:lpstr>光速搞定总分关系排版</vt:lpstr>
      <vt:lpstr>光速搞定总分关系排版</vt:lpstr>
      <vt:lpstr>光速搞定总分关系排版</vt:lpstr>
      <vt:lpstr>光速搞定两段内容对比总结</vt:lpstr>
      <vt:lpstr>光速搞定循环图排版</vt:lpstr>
      <vt:lpstr>光速搞定循环关系排版</vt:lpstr>
      <vt:lpstr>你可能需要作SWOT矩阵分析</vt:lpstr>
      <vt:lpstr>时间轴/递进关系/发展历程</vt:lpstr>
      <vt:lpstr>你可能需要一条时间轴</vt:lpstr>
      <vt:lpstr>你可能需要一条更长的时间轴</vt:lpstr>
      <vt:lpstr>光速搞定复杂的递进关系排版</vt:lpstr>
      <vt:lpstr>PowerPoint 演示文稿</vt:lpstr>
      <vt:lpstr>荣誉展示</vt:lpstr>
      <vt:lpstr>荣誉展示</vt:lpstr>
      <vt:lpstr>这是一张可以提高美感的样机</vt:lpstr>
      <vt:lpstr>合作伙伴LOGO展示页</vt:lpstr>
      <vt:lpstr>参考文献</vt:lpstr>
      <vt:lpstr>PowerPoint 演示文稿</vt:lpstr>
      <vt:lpstr>PowerPoint 演示文稿</vt:lpstr>
      <vt:lpstr>PowerPoint 演示文稿</vt:lpstr>
      <vt:lpstr>模板说明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溪</dc:creator>
  <cp:lastModifiedBy>林 溪</cp:lastModifiedBy>
  <cp:revision>1838</cp:revision>
  <dcterms:created xsi:type="dcterms:W3CDTF">2020-04-06T10:36:20Z</dcterms:created>
  <dcterms:modified xsi:type="dcterms:W3CDTF">2020-04-24T12:41:21Z</dcterms:modified>
</cp:coreProperties>
</file>